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92" r:id="rId2"/>
    <p:sldId id="4131" r:id="rId3"/>
    <p:sldId id="4094" r:id="rId4"/>
    <p:sldId id="4095" r:id="rId5"/>
    <p:sldId id="4103" r:id="rId6"/>
    <p:sldId id="4132" r:id="rId7"/>
    <p:sldId id="4133" r:id="rId8"/>
    <p:sldId id="4118" r:id="rId9"/>
    <p:sldId id="4128" r:id="rId10"/>
    <p:sldId id="4129" r:id="rId11"/>
    <p:sldId id="4130" r:id="rId12"/>
    <p:sldId id="4122" r:id="rId13"/>
    <p:sldId id="4125" r:id="rId14"/>
    <p:sldId id="4126" r:id="rId15"/>
    <p:sldId id="4107" r:id="rId16"/>
    <p:sldId id="4093" r:id="rId17"/>
    <p:sldId id="4127" r:id="rId18"/>
    <p:sldId id="4097" r:id="rId19"/>
    <p:sldId id="4110" r:id="rId20"/>
    <p:sldId id="4123" r:id="rId21"/>
    <p:sldId id="4114" r:id="rId22"/>
    <p:sldId id="4121" r:id="rId23"/>
    <p:sldId id="4111" r:id="rId24"/>
    <p:sldId id="4113" r:id="rId25"/>
    <p:sldId id="4124" r:id="rId26"/>
    <p:sldId id="4134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2"/>
    <a:srgbClr val="FBC26D"/>
    <a:srgbClr val="66D166"/>
    <a:srgbClr val="000000"/>
    <a:srgbClr val="FFFFFF"/>
    <a:srgbClr val="E2ECF1"/>
    <a:srgbClr val="F1F6F8"/>
    <a:srgbClr val="DBE9F0"/>
    <a:srgbClr val="073B4C"/>
    <a:srgbClr val="335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5256" autoAdjust="0"/>
  </p:normalViewPr>
  <p:slideViewPr>
    <p:cSldViewPr snapToGrid="0" snapToObjects="1">
      <p:cViewPr varScale="1">
        <p:scale>
          <a:sx n="50" d="100"/>
          <a:sy n="50" d="100"/>
        </p:scale>
        <p:origin x="828" y="9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2182347503516"/>
          <c:y val="1.7938880246619944E-2"/>
          <c:w val="0.84510011197506796"/>
          <c:h val="0.89611617619895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8-CF4D-A7CF-3588D4F38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D-574F-AD6A-6BF394112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-17"/>
        <c:axId val="871951311"/>
        <c:axId val="871952959"/>
      </c:barChart>
      <c:catAx>
        <c:axId val="87195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Sen" pitchFamily="2" charset="0"/>
                <a:ea typeface="+mn-ea"/>
                <a:cs typeface="+mn-cs"/>
              </a:defRPr>
            </a:pPr>
            <a:endParaRPr lang="en-CH"/>
          </a:p>
        </c:txPr>
        <c:crossAx val="871952959"/>
        <c:crosses val="autoZero"/>
        <c:auto val="1"/>
        <c:lblAlgn val="ctr"/>
        <c:lblOffset val="100"/>
        <c:noMultiLvlLbl val="0"/>
      </c:catAx>
      <c:valAx>
        <c:axId val="871952959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Sen" pitchFamily="2" charset="0"/>
                <a:ea typeface="+mn-ea"/>
                <a:cs typeface="+mn-cs"/>
              </a:defRPr>
            </a:pPr>
            <a:endParaRPr lang="en-CH"/>
          </a:p>
        </c:txPr>
        <c:crossAx val="87195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 b="0" i="0">
          <a:solidFill>
            <a:schemeClr val="tx1"/>
          </a:solidFill>
          <a:latin typeface="Sen" pitchFamily="2" charset="0"/>
        </a:defRPr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en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en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en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en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en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en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en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en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en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EE44C-6944-1AD6-34B3-A65342BA4F30}"/>
              </a:ext>
            </a:extLst>
          </p:cNvPr>
          <p:cNvGrpSpPr/>
          <p:nvPr userDrawn="1"/>
        </p:nvGrpSpPr>
        <p:grpSpPr>
          <a:xfrm>
            <a:off x="12400157" y="3405409"/>
            <a:ext cx="9963593" cy="7886489"/>
            <a:chOff x="18596217" y="9100042"/>
            <a:chExt cx="5061074" cy="4005995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E093F9EC-40C5-DDEB-844E-6A5D23A41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6217" y="9100042"/>
              <a:ext cx="5061074" cy="3027854"/>
            </a:xfrm>
            <a:custGeom>
              <a:avLst/>
              <a:gdLst>
                <a:gd name="T0" fmla="*/ 3948 w 4060"/>
                <a:gd name="T1" fmla="*/ 0 h 2430"/>
                <a:gd name="T2" fmla="*/ 118 w 4060"/>
                <a:gd name="T3" fmla="*/ 0 h 2430"/>
                <a:gd name="T4" fmla="*/ 118 w 4060"/>
                <a:gd name="T5" fmla="*/ 0 h 2430"/>
                <a:gd name="T6" fmla="*/ 0 w 4060"/>
                <a:gd name="T7" fmla="*/ 118 h 2430"/>
                <a:gd name="T8" fmla="*/ 0 w 4060"/>
                <a:gd name="T9" fmla="*/ 2429 h 2430"/>
                <a:gd name="T10" fmla="*/ 4059 w 4060"/>
                <a:gd name="T11" fmla="*/ 2429 h 2430"/>
                <a:gd name="T12" fmla="*/ 4059 w 4060"/>
                <a:gd name="T13" fmla="*/ 111 h 2430"/>
                <a:gd name="T14" fmla="*/ 4059 w 4060"/>
                <a:gd name="T15" fmla="*/ 111 h 2430"/>
                <a:gd name="T16" fmla="*/ 3948 w 4060"/>
                <a:gd name="T17" fmla="*/ 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0" h="2430">
                  <a:moveTo>
                    <a:pt x="3948" y="0"/>
                  </a:moveTo>
                  <a:lnTo>
                    <a:pt x="118" y="0"/>
                  </a:lnTo>
                  <a:lnTo>
                    <a:pt x="118" y="0"/>
                  </a:lnTo>
                  <a:cubicBezTo>
                    <a:pt x="53" y="0"/>
                    <a:pt x="0" y="54"/>
                    <a:pt x="0" y="118"/>
                  </a:cubicBezTo>
                  <a:lnTo>
                    <a:pt x="0" y="2429"/>
                  </a:lnTo>
                  <a:lnTo>
                    <a:pt x="4059" y="2429"/>
                  </a:lnTo>
                  <a:lnTo>
                    <a:pt x="4059" y="111"/>
                  </a:lnTo>
                  <a:lnTo>
                    <a:pt x="4059" y="111"/>
                  </a:lnTo>
                  <a:cubicBezTo>
                    <a:pt x="4059" y="50"/>
                    <a:pt x="4009" y="0"/>
                    <a:pt x="3948" y="0"/>
                  </a:cubicBezTo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DED7977-D21F-76AD-62A3-861DC8BF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4046" y="9281385"/>
              <a:ext cx="4670914" cy="2560760"/>
            </a:xfrm>
            <a:custGeom>
              <a:avLst/>
              <a:gdLst>
                <a:gd name="T0" fmla="*/ 0 w 3747"/>
                <a:gd name="T1" fmla="*/ 2055 h 2056"/>
                <a:gd name="T2" fmla="*/ 3746 w 3747"/>
                <a:gd name="T3" fmla="*/ 2055 h 2056"/>
                <a:gd name="T4" fmla="*/ 3746 w 3747"/>
                <a:gd name="T5" fmla="*/ 0 h 2056"/>
                <a:gd name="T6" fmla="*/ 0 w 3747"/>
                <a:gd name="T7" fmla="*/ 0 h 2056"/>
                <a:gd name="T8" fmla="*/ 0 w 3747"/>
                <a:gd name="T9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7" h="2056">
                  <a:moveTo>
                    <a:pt x="0" y="2055"/>
                  </a:moveTo>
                  <a:lnTo>
                    <a:pt x="3746" y="2055"/>
                  </a:lnTo>
                  <a:lnTo>
                    <a:pt x="3746" y="0"/>
                  </a:lnTo>
                  <a:lnTo>
                    <a:pt x="0" y="0"/>
                  </a:lnTo>
                  <a:lnTo>
                    <a:pt x="0" y="2055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D9B6891-1103-CFCB-B184-06983B834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6217" y="12127893"/>
              <a:ext cx="5061074" cy="461595"/>
            </a:xfrm>
            <a:custGeom>
              <a:avLst/>
              <a:gdLst>
                <a:gd name="T0" fmla="*/ 0 w 4060"/>
                <a:gd name="T1" fmla="*/ 0 h 371"/>
                <a:gd name="T2" fmla="*/ 0 w 4060"/>
                <a:gd name="T3" fmla="*/ 266 h 371"/>
                <a:gd name="T4" fmla="*/ 0 w 4060"/>
                <a:gd name="T5" fmla="*/ 266 h 371"/>
                <a:gd name="T6" fmla="*/ 104 w 4060"/>
                <a:gd name="T7" fmla="*/ 370 h 371"/>
                <a:gd name="T8" fmla="*/ 1554 w 4060"/>
                <a:gd name="T9" fmla="*/ 370 h 371"/>
                <a:gd name="T10" fmla="*/ 1568 w 4060"/>
                <a:gd name="T11" fmla="*/ 370 h 371"/>
                <a:gd name="T12" fmla="*/ 2486 w 4060"/>
                <a:gd name="T13" fmla="*/ 370 h 371"/>
                <a:gd name="T14" fmla="*/ 2570 w 4060"/>
                <a:gd name="T15" fmla="*/ 370 h 371"/>
                <a:gd name="T16" fmla="*/ 3952 w 4060"/>
                <a:gd name="T17" fmla="*/ 370 h 371"/>
                <a:gd name="T18" fmla="*/ 3952 w 4060"/>
                <a:gd name="T19" fmla="*/ 370 h 371"/>
                <a:gd name="T20" fmla="*/ 4059 w 4060"/>
                <a:gd name="T21" fmla="*/ 263 h 371"/>
                <a:gd name="T22" fmla="*/ 4059 w 4060"/>
                <a:gd name="T23" fmla="*/ 0 h 371"/>
                <a:gd name="T24" fmla="*/ 0 w 4060"/>
                <a:gd name="T2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0" h="371">
                  <a:moveTo>
                    <a:pt x="0" y="0"/>
                  </a:moveTo>
                  <a:lnTo>
                    <a:pt x="0" y="266"/>
                  </a:lnTo>
                  <a:lnTo>
                    <a:pt x="0" y="266"/>
                  </a:lnTo>
                  <a:cubicBezTo>
                    <a:pt x="0" y="324"/>
                    <a:pt x="47" y="370"/>
                    <a:pt x="104" y="370"/>
                  </a:cubicBezTo>
                  <a:lnTo>
                    <a:pt x="1554" y="370"/>
                  </a:lnTo>
                  <a:lnTo>
                    <a:pt x="1568" y="370"/>
                  </a:lnTo>
                  <a:lnTo>
                    <a:pt x="2486" y="370"/>
                  </a:lnTo>
                  <a:lnTo>
                    <a:pt x="2570" y="370"/>
                  </a:lnTo>
                  <a:lnTo>
                    <a:pt x="3952" y="370"/>
                  </a:lnTo>
                  <a:lnTo>
                    <a:pt x="3952" y="370"/>
                  </a:lnTo>
                  <a:cubicBezTo>
                    <a:pt x="4011" y="370"/>
                    <a:pt x="4059" y="323"/>
                    <a:pt x="4059" y="263"/>
                  </a:cubicBezTo>
                  <a:lnTo>
                    <a:pt x="4059" y="0"/>
                  </a:lnTo>
                  <a:lnTo>
                    <a:pt x="0" y="0"/>
                  </a:lnTo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E32082C-17D6-F030-B158-64EC84F1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8064" y="12292749"/>
              <a:ext cx="137381" cy="131884"/>
            </a:xfrm>
            <a:custGeom>
              <a:avLst/>
              <a:gdLst>
                <a:gd name="T0" fmla="*/ 55 w 109"/>
                <a:gd name="T1" fmla="*/ 0 h 108"/>
                <a:gd name="T2" fmla="*/ 55 w 109"/>
                <a:gd name="T3" fmla="*/ 0 h 108"/>
                <a:gd name="T4" fmla="*/ 0 w 109"/>
                <a:gd name="T5" fmla="*/ 54 h 108"/>
                <a:gd name="T6" fmla="*/ 0 w 109"/>
                <a:gd name="T7" fmla="*/ 54 h 108"/>
                <a:gd name="T8" fmla="*/ 55 w 109"/>
                <a:gd name="T9" fmla="*/ 107 h 108"/>
                <a:gd name="T10" fmla="*/ 55 w 109"/>
                <a:gd name="T11" fmla="*/ 107 h 108"/>
                <a:gd name="T12" fmla="*/ 108 w 109"/>
                <a:gd name="T13" fmla="*/ 54 h 108"/>
                <a:gd name="T14" fmla="*/ 108 w 109"/>
                <a:gd name="T15" fmla="*/ 54 h 108"/>
                <a:gd name="T16" fmla="*/ 55 w 109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8">
                  <a:moveTo>
                    <a:pt x="55" y="0"/>
                  </a:moveTo>
                  <a:lnTo>
                    <a:pt x="55" y="0"/>
                  </a:lnTo>
                  <a:cubicBezTo>
                    <a:pt x="24" y="0"/>
                    <a:pt x="0" y="24"/>
                    <a:pt x="0" y="54"/>
                  </a:cubicBezTo>
                  <a:lnTo>
                    <a:pt x="0" y="54"/>
                  </a:lnTo>
                  <a:cubicBezTo>
                    <a:pt x="0" y="83"/>
                    <a:pt x="24" y="107"/>
                    <a:pt x="55" y="107"/>
                  </a:cubicBezTo>
                  <a:lnTo>
                    <a:pt x="55" y="107"/>
                  </a:lnTo>
                  <a:cubicBezTo>
                    <a:pt x="84" y="107"/>
                    <a:pt x="108" y="83"/>
                    <a:pt x="108" y="54"/>
                  </a:cubicBezTo>
                  <a:lnTo>
                    <a:pt x="108" y="54"/>
                  </a:lnTo>
                  <a:cubicBezTo>
                    <a:pt x="108" y="24"/>
                    <a:pt x="84" y="0"/>
                    <a:pt x="55" y="0"/>
                  </a:cubicBezTo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D47774D-5672-03A6-DDB1-914AB19EB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7747" y="12589490"/>
              <a:ext cx="1687026" cy="516547"/>
            </a:xfrm>
            <a:custGeom>
              <a:avLst/>
              <a:gdLst>
                <a:gd name="T0" fmla="*/ 728 w 1354"/>
                <a:gd name="T1" fmla="*/ 411 h 413"/>
                <a:gd name="T2" fmla="*/ 1353 w 1354"/>
                <a:gd name="T3" fmla="*/ 410 h 413"/>
                <a:gd name="T4" fmla="*/ 1353 w 1354"/>
                <a:gd name="T5" fmla="*/ 410 h 413"/>
                <a:gd name="T6" fmla="*/ 1353 w 1354"/>
                <a:gd name="T7" fmla="*/ 410 h 413"/>
                <a:gd name="T8" fmla="*/ 1320 w 1354"/>
                <a:gd name="T9" fmla="*/ 371 h 413"/>
                <a:gd name="T10" fmla="*/ 1320 w 1354"/>
                <a:gd name="T11" fmla="*/ 371 h 413"/>
                <a:gd name="T12" fmla="*/ 1247 w 1354"/>
                <a:gd name="T13" fmla="*/ 361 h 413"/>
                <a:gd name="T14" fmla="*/ 1247 w 1354"/>
                <a:gd name="T15" fmla="*/ 361 h 413"/>
                <a:gd name="T16" fmla="*/ 1218 w 1354"/>
                <a:gd name="T17" fmla="*/ 358 h 413"/>
                <a:gd name="T18" fmla="*/ 1218 w 1354"/>
                <a:gd name="T19" fmla="*/ 358 h 413"/>
                <a:gd name="T20" fmla="*/ 1195 w 1354"/>
                <a:gd name="T21" fmla="*/ 337 h 413"/>
                <a:gd name="T22" fmla="*/ 1140 w 1354"/>
                <a:gd name="T23" fmla="*/ 0 h 413"/>
                <a:gd name="T24" fmla="*/ 717 w 1354"/>
                <a:gd name="T25" fmla="*/ 0 h 413"/>
                <a:gd name="T26" fmla="*/ 636 w 1354"/>
                <a:gd name="T27" fmla="*/ 0 h 413"/>
                <a:gd name="T28" fmla="*/ 212 w 1354"/>
                <a:gd name="T29" fmla="*/ 0 h 413"/>
                <a:gd name="T30" fmla="*/ 158 w 1354"/>
                <a:gd name="T31" fmla="*/ 337 h 413"/>
                <a:gd name="T32" fmla="*/ 158 w 1354"/>
                <a:gd name="T33" fmla="*/ 337 h 413"/>
                <a:gd name="T34" fmla="*/ 134 w 1354"/>
                <a:gd name="T35" fmla="*/ 358 h 413"/>
                <a:gd name="T36" fmla="*/ 134 w 1354"/>
                <a:gd name="T37" fmla="*/ 358 h 413"/>
                <a:gd name="T38" fmla="*/ 105 w 1354"/>
                <a:gd name="T39" fmla="*/ 361 h 413"/>
                <a:gd name="T40" fmla="*/ 105 w 1354"/>
                <a:gd name="T41" fmla="*/ 361 h 413"/>
                <a:gd name="T42" fmla="*/ 33 w 1354"/>
                <a:gd name="T43" fmla="*/ 371 h 413"/>
                <a:gd name="T44" fmla="*/ 33 w 1354"/>
                <a:gd name="T45" fmla="*/ 371 h 413"/>
                <a:gd name="T46" fmla="*/ 0 w 1354"/>
                <a:gd name="T47" fmla="*/ 410 h 413"/>
                <a:gd name="T48" fmla="*/ 0 w 1354"/>
                <a:gd name="T49" fmla="*/ 410 h 413"/>
                <a:gd name="T50" fmla="*/ 625 w 1354"/>
                <a:gd name="T51" fmla="*/ 411 h 413"/>
                <a:gd name="T52" fmla="*/ 625 w 1354"/>
                <a:gd name="T53" fmla="*/ 412 h 413"/>
                <a:gd name="T54" fmla="*/ 676 w 1354"/>
                <a:gd name="T55" fmla="*/ 411 h 413"/>
                <a:gd name="T56" fmla="*/ 728 w 1354"/>
                <a:gd name="T57" fmla="*/ 412 h 413"/>
                <a:gd name="T58" fmla="*/ 728 w 1354"/>
                <a:gd name="T59" fmla="*/ 41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4" h="413">
                  <a:moveTo>
                    <a:pt x="728" y="411"/>
                  </a:moveTo>
                  <a:lnTo>
                    <a:pt x="1353" y="410"/>
                  </a:lnTo>
                  <a:lnTo>
                    <a:pt x="1353" y="410"/>
                  </a:lnTo>
                  <a:lnTo>
                    <a:pt x="1353" y="410"/>
                  </a:lnTo>
                  <a:cubicBezTo>
                    <a:pt x="1352" y="391"/>
                    <a:pt x="1338" y="376"/>
                    <a:pt x="1320" y="371"/>
                  </a:cubicBezTo>
                  <a:lnTo>
                    <a:pt x="1320" y="371"/>
                  </a:lnTo>
                  <a:cubicBezTo>
                    <a:pt x="1299" y="367"/>
                    <a:pt x="1271" y="363"/>
                    <a:pt x="1247" y="361"/>
                  </a:cubicBezTo>
                  <a:lnTo>
                    <a:pt x="1247" y="361"/>
                  </a:lnTo>
                  <a:cubicBezTo>
                    <a:pt x="1236" y="360"/>
                    <a:pt x="1227" y="359"/>
                    <a:pt x="1218" y="358"/>
                  </a:cubicBezTo>
                  <a:lnTo>
                    <a:pt x="1218" y="358"/>
                  </a:lnTo>
                  <a:cubicBezTo>
                    <a:pt x="1207" y="358"/>
                    <a:pt x="1197" y="348"/>
                    <a:pt x="1195" y="337"/>
                  </a:cubicBezTo>
                  <a:lnTo>
                    <a:pt x="1140" y="0"/>
                  </a:lnTo>
                  <a:lnTo>
                    <a:pt x="717" y="0"/>
                  </a:lnTo>
                  <a:lnTo>
                    <a:pt x="636" y="0"/>
                  </a:lnTo>
                  <a:lnTo>
                    <a:pt x="212" y="0"/>
                  </a:lnTo>
                  <a:lnTo>
                    <a:pt x="158" y="337"/>
                  </a:lnTo>
                  <a:lnTo>
                    <a:pt x="158" y="337"/>
                  </a:lnTo>
                  <a:cubicBezTo>
                    <a:pt x="156" y="348"/>
                    <a:pt x="146" y="358"/>
                    <a:pt x="134" y="358"/>
                  </a:cubicBezTo>
                  <a:lnTo>
                    <a:pt x="134" y="358"/>
                  </a:lnTo>
                  <a:cubicBezTo>
                    <a:pt x="126" y="359"/>
                    <a:pt x="116" y="360"/>
                    <a:pt x="105" y="361"/>
                  </a:cubicBezTo>
                  <a:lnTo>
                    <a:pt x="105" y="361"/>
                  </a:lnTo>
                  <a:cubicBezTo>
                    <a:pt x="81" y="363"/>
                    <a:pt x="54" y="367"/>
                    <a:pt x="33" y="371"/>
                  </a:cubicBezTo>
                  <a:lnTo>
                    <a:pt x="33" y="371"/>
                  </a:lnTo>
                  <a:cubicBezTo>
                    <a:pt x="15" y="376"/>
                    <a:pt x="1" y="391"/>
                    <a:pt x="0" y="410"/>
                  </a:cubicBezTo>
                  <a:lnTo>
                    <a:pt x="0" y="410"/>
                  </a:lnTo>
                  <a:lnTo>
                    <a:pt x="625" y="411"/>
                  </a:lnTo>
                  <a:lnTo>
                    <a:pt x="625" y="412"/>
                  </a:lnTo>
                  <a:lnTo>
                    <a:pt x="676" y="411"/>
                  </a:lnTo>
                  <a:lnTo>
                    <a:pt x="728" y="412"/>
                  </a:lnTo>
                  <a:lnTo>
                    <a:pt x="728" y="411"/>
                  </a:lnTo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3271F6F-D232-9EBD-C90F-51A13A314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1517" y="12589490"/>
              <a:ext cx="1225429" cy="401147"/>
            </a:xfrm>
            <a:custGeom>
              <a:avLst/>
              <a:gdLst>
                <a:gd name="T0" fmla="*/ 929 w 982"/>
                <a:gd name="T1" fmla="*/ 0 h 323"/>
                <a:gd name="T2" fmla="*/ 506 w 982"/>
                <a:gd name="T3" fmla="*/ 0 h 323"/>
                <a:gd name="T4" fmla="*/ 425 w 982"/>
                <a:gd name="T5" fmla="*/ 0 h 323"/>
                <a:gd name="T6" fmla="*/ 1 w 982"/>
                <a:gd name="T7" fmla="*/ 0 h 323"/>
                <a:gd name="T8" fmla="*/ 0 w 982"/>
                <a:gd name="T9" fmla="*/ 7 h 323"/>
                <a:gd name="T10" fmla="*/ 981 w 982"/>
                <a:gd name="T11" fmla="*/ 322 h 323"/>
                <a:gd name="T12" fmla="*/ 929 w 982"/>
                <a:gd name="T1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323">
                  <a:moveTo>
                    <a:pt x="929" y="0"/>
                  </a:moveTo>
                  <a:lnTo>
                    <a:pt x="506" y="0"/>
                  </a:lnTo>
                  <a:lnTo>
                    <a:pt x="425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981" y="322"/>
                  </a:lnTo>
                  <a:lnTo>
                    <a:pt x="929" y="0"/>
                  </a:ln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</p:grpSp>
      <p:sp>
        <p:nvSpPr>
          <p:cNvPr id="17" name="Picture Placeholder 133">
            <a:extLst>
              <a:ext uri="{FF2B5EF4-FFF2-40B4-BE49-F238E27FC236}">
                <a16:creationId xmlns:a16="http://schemas.microsoft.com/office/drawing/2014/main" id="{68248C68-766B-ABC6-9667-9F948F1D81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792070" y="3762410"/>
            <a:ext cx="9193043" cy="5038845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9">
            <a:extLst>
              <a:ext uri="{FF2B5EF4-FFF2-40B4-BE49-F238E27FC236}">
                <a16:creationId xmlns:a16="http://schemas.microsoft.com/office/drawing/2014/main" id="{D3319940-C6C0-989E-9151-F25FF3DBFB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07680" y="2104383"/>
            <a:ext cx="11328353" cy="9507233"/>
          </a:xfrm>
          <a:custGeom>
            <a:avLst/>
            <a:gdLst>
              <a:gd name="connsiteX0" fmla="*/ 1350342 w 2937513"/>
              <a:gd name="connsiteY0" fmla="*/ 350 h 2465285"/>
              <a:gd name="connsiteX1" fmla="*/ 2286841 w 2937513"/>
              <a:gd name="connsiteY1" fmla="*/ 658677 h 2465285"/>
              <a:gd name="connsiteX2" fmla="*/ 2928221 w 2937513"/>
              <a:gd name="connsiteY2" fmla="*/ 1735030 h 2465285"/>
              <a:gd name="connsiteX3" fmla="*/ 1219533 w 2937513"/>
              <a:gd name="connsiteY3" fmla="*/ 2426438 h 2465285"/>
              <a:gd name="connsiteX4" fmla="*/ 16477 w 2937513"/>
              <a:gd name="connsiteY4" fmla="*/ 1223015 h 2465285"/>
              <a:gd name="connsiteX5" fmla="*/ 732582 w 2937513"/>
              <a:gd name="connsiteY5" fmla="*/ 713491 h 2465285"/>
              <a:gd name="connsiteX6" fmla="*/ 1219533 w 2937513"/>
              <a:gd name="connsiteY6" fmla="*/ 19591 h 2465285"/>
              <a:gd name="connsiteX7" fmla="*/ 1350342 w 2937513"/>
              <a:gd name="connsiteY7" fmla="*/ 350 h 246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513" h="2465285">
                <a:moveTo>
                  <a:pt x="1350342" y="350"/>
                </a:moveTo>
                <a:cubicBezTo>
                  <a:pt x="1666243" y="13771"/>
                  <a:pt x="2047102" y="410143"/>
                  <a:pt x="2286841" y="658677"/>
                </a:cubicBezTo>
                <a:cubicBezTo>
                  <a:pt x="2689105" y="1077259"/>
                  <a:pt x="2995473" y="1394932"/>
                  <a:pt x="2928221" y="1735030"/>
                </a:cubicBezTo>
                <a:cubicBezTo>
                  <a:pt x="2827343" y="2247046"/>
                  <a:pt x="1930657" y="2583406"/>
                  <a:pt x="1219533" y="2426438"/>
                </a:cubicBezTo>
                <a:cubicBezTo>
                  <a:pt x="490975" y="2265732"/>
                  <a:pt x="-108063" y="1571833"/>
                  <a:pt x="16477" y="1223015"/>
                </a:cubicBezTo>
                <a:cubicBezTo>
                  <a:pt x="93692" y="1005003"/>
                  <a:pt x="381379" y="1071030"/>
                  <a:pt x="732582" y="713491"/>
                </a:cubicBezTo>
                <a:cubicBezTo>
                  <a:pt x="1067595" y="372147"/>
                  <a:pt x="992871" y="101813"/>
                  <a:pt x="1219533" y="19591"/>
                </a:cubicBezTo>
                <a:cubicBezTo>
                  <a:pt x="1261410" y="4331"/>
                  <a:pt x="1305213" y="-1567"/>
                  <a:pt x="1350342" y="3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0">
            <a:extLst>
              <a:ext uri="{FF2B5EF4-FFF2-40B4-BE49-F238E27FC236}">
                <a16:creationId xmlns:a16="http://schemas.microsoft.com/office/drawing/2014/main" id="{08281B79-40D7-9AFC-3074-4A1FE92554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39591" y="-911326"/>
            <a:ext cx="8965581" cy="8123418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0">
            <a:extLst>
              <a:ext uri="{FF2B5EF4-FFF2-40B4-BE49-F238E27FC236}">
                <a16:creationId xmlns:a16="http://schemas.microsoft.com/office/drawing/2014/main" id="{08281B79-40D7-9AFC-3074-4A1FE92554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007220" y="2010293"/>
            <a:ext cx="10749774" cy="9740017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2">
            <a:extLst>
              <a:ext uri="{FF2B5EF4-FFF2-40B4-BE49-F238E27FC236}">
                <a16:creationId xmlns:a16="http://schemas.microsoft.com/office/drawing/2014/main" id="{97EE3998-F446-3A80-9A63-806EC83CE00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492145" y="2020887"/>
            <a:ext cx="10899505" cy="9674226"/>
          </a:xfrm>
          <a:custGeom>
            <a:avLst/>
            <a:gdLst>
              <a:gd name="connsiteX0" fmla="*/ 509001 w 2771574"/>
              <a:gd name="connsiteY0" fmla="*/ 338 h 2460005"/>
              <a:gd name="connsiteX1" fmla="*/ 815833 w 2771574"/>
              <a:gd name="connsiteY1" fmla="*/ 24001 h 2460005"/>
              <a:gd name="connsiteX2" fmla="*/ 1478375 w 2771574"/>
              <a:gd name="connsiteY2" fmla="*/ 280551 h 2460005"/>
              <a:gd name="connsiteX3" fmla="*/ 2711305 w 2771574"/>
              <a:gd name="connsiteY3" fmla="*/ 21510 h 2460005"/>
              <a:gd name="connsiteX4" fmla="*/ 2583029 w 2771574"/>
              <a:gd name="connsiteY4" fmla="*/ 996651 h 2460005"/>
              <a:gd name="connsiteX5" fmla="*/ 2726249 w 2771574"/>
              <a:gd name="connsiteY5" fmla="*/ 1513489 h 2460005"/>
              <a:gd name="connsiteX6" fmla="*/ 2711305 w 2771574"/>
              <a:gd name="connsiteY6" fmla="*/ 2459986 h 2460005"/>
              <a:gd name="connsiteX7" fmla="*/ 1692581 w 2771574"/>
              <a:gd name="connsiteY7" fmla="*/ 2345410 h 2460005"/>
              <a:gd name="connsiteX8" fmla="*/ 1191937 w 2771574"/>
              <a:gd name="connsiteY8" fmla="*/ 2229589 h 2460005"/>
              <a:gd name="connsiteX9" fmla="*/ 274091 w 2771574"/>
              <a:gd name="connsiteY9" fmla="*/ 2459986 h 2460005"/>
              <a:gd name="connsiteX10" fmla="*/ 1351 w 2771574"/>
              <a:gd name="connsiteY10" fmla="*/ 1327925 h 2460005"/>
              <a:gd name="connsiteX11" fmla="*/ 274091 w 2771574"/>
              <a:gd name="connsiteY11" fmla="*/ 21510 h 2460005"/>
              <a:gd name="connsiteX12" fmla="*/ 509001 w 2771574"/>
              <a:gd name="connsiteY12" fmla="*/ 338 h 24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574" h="2460005">
                <a:moveTo>
                  <a:pt x="509001" y="338"/>
                </a:moveTo>
                <a:cubicBezTo>
                  <a:pt x="600693" y="-1530"/>
                  <a:pt x="704371" y="4075"/>
                  <a:pt x="815833" y="24001"/>
                </a:cubicBezTo>
                <a:cubicBezTo>
                  <a:pt x="1138387" y="81289"/>
                  <a:pt x="1299041" y="213300"/>
                  <a:pt x="1478375" y="280551"/>
                </a:cubicBezTo>
                <a:cubicBezTo>
                  <a:pt x="1716243" y="368974"/>
                  <a:pt x="2096085" y="383919"/>
                  <a:pt x="2711305" y="21510"/>
                </a:cubicBezTo>
                <a:cubicBezTo>
                  <a:pt x="2544423" y="437471"/>
                  <a:pt x="2541933" y="761272"/>
                  <a:pt x="2583029" y="996651"/>
                </a:cubicBezTo>
                <a:cubicBezTo>
                  <a:pt x="2617901" y="1202141"/>
                  <a:pt x="2677679" y="1290564"/>
                  <a:pt x="2726249" y="1513489"/>
                </a:cubicBezTo>
                <a:cubicBezTo>
                  <a:pt x="2805953" y="1882125"/>
                  <a:pt x="2767347" y="2212153"/>
                  <a:pt x="2711305" y="2459986"/>
                </a:cubicBezTo>
                <a:cubicBezTo>
                  <a:pt x="2269193" y="2461231"/>
                  <a:pt x="1926713" y="2401453"/>
                  <a:pt x="1692581" y="2345410"/>
                </a:cubicBezTo>
                <a:cubicBezTo>
                  <a:pt x="1464677" y="2289367"/>
                  <a:pt x="1370027" y="2244533"/>
                  <a:pt x="1191937" y="2229589"/>
                </a:cubicBezTo>
                <a:cubicBezTo>
                  <a:pt x="808359" y="2198454"/>
                  <a:pt x="485805" y="2337938"/>
                  <a:pt x="274091" y="2459986"/>
                </a:cubicBezTo>
                <a:cubicBezTo>
                  <a:pt x="166987" y="2234570"/>
                  <a:pt x="17541" y="1839781"/>
                  <a:pt x="1351" y="1327925"/>
                </a:cubicBezTo>
                <a:cubicBezTo>
                  <a:pt x="-17329" y="721420"/>
                  <a:pt x="162007" y="256889"/>
                  <a:pt x="274091" y="21510"/>
                </a:cubicBezTo>
                <a:cubicBezTo>
                  <a:pt x="337605" y="11547"/>
                  <a:pt x="417309" y="2206"/>
                  <a:pt x="509001" y="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9">
            <a:extLst>
              <a:ext uri="{FF2B5EF4-FFF2-40B4-BE49-F238E27FC236}">
                <a16:creationId xmlns:a16="http://schemas.microsoft.com/office/drawing/2014/main" id="{83FCE3DA-139B-CDDE-BE97-EB4711D907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0953" y="2473852"/>
            <a:ext cx="10447872" cy="8768296"/>
          </a:xfrm>
          <a:custGeom>
            <a:avLst/>
            <a:gdLst>
              <a:gd name="connsiteX0" fmla="*/ 1350342 w 2937513"/>
              <a:gd name="connsiteY0" fmla="*/ 350 h 2465285"/>
              <a:gd name="connsiteX1" fmla="*/ 2286841 w 2937513"/>
              <a:gd name="connsiteY1" fmla="*/ 658677 h 2465285"/>
              <a:gd name="connsiteX2" fmla="*/ 2928221 w 2937513"/>
              <a:gd name="connsiteY2" fmla="*/ 1735030 h 2465285"/>
              <a:gd name="connsiteX3" fmla="*/ 1219533 w 2937513"/>
              <a:gd name="connsiteY3" fmla="*/ 2426438 h 2465285"/>
              <a:gd name="connsiteX4" fmla="*/ 16477 w 2937513"/>
              <a:gd name="connsiteY4" fmla="*/ 1223015 h 2465285"/>
              <a:gd name="connsiteX5" fmla="*/ 732582 w 2937513"/>
              <a:gd name="connsiteY5" fmla="*/ 713491 h 2465285"/>
              <a:gd name="connsiteX6" fmla="*/ 1219533 w 2937513"/>
              <a:gd name="connsiteY6" fmla="*/ 19591 h 2465285"/>
              <a:gd name="connsiteX7" fmla="*/ 1350342 w 2937513"/>
              <a:gd name="connsiteY7" fmla="*/ 350 h 246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513" h="2465285">
                <a:moveTo>
                  <a:pt x="1350342" y="350"/>
                </a:moveTo>
                <a:cubicBezTo>
                  <a:pt x="1666243" y="13771"/>
                  <a:pt x="2047102" y="410143"/>
                  <a:pt x="2286841" y="658677"/>
                </a:cubicBezTo>
                <a:cubicBezTo>
                  <a:pt x="2689105" y="1077259"/>
                  <a:pt x="2995473" y="1394932"/>
                  <a:pt x="2928221" y="1735030"/>
                </a:cubicBezTo>
                <a:cubicBezTo>
                  <a:pt x="2827343" y="2247046"/>
                  <a:pt x="1930657" y="2583406"/>
                  <a:pt x="1219533" y="2426438"/>
                </a:cubicBezTo>
                <a:cubicBezTo>
                  <a:pt x="490975" y="2265732"/>
                  <a:pt x="-108063" y="1571833"/>
                  <a:pt x="16477" y="1223015"/>
                </a:cubicBezTo>
                <a:cubicBezTo>
                  <a:pt x="93692" y="1005003"/>
                  <a:pt x="381379" y="1071030"/>
                  <a:pt x="732582" y="713491"/>
                </a:cubicBezTo>
                <a:cubicBezTo>
                  <a:pt x="1067595" y="372147"/>
                  <a:pt x="992871" y="101813"/>
                  <a:pt x="1219533" y="19591"/>
                </a:cubicBezTo>
                <a:cubicBezTo>
                  <a:pt x="1261410" y="4331"/>
                  <a:pt x="1305213" y="-1567"/>
                  <a:pt x="1350342" y="3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0">
            <a:extLst>
              <a:ext uri="{FF2B5EF4-FFF2-40B4-BE49-F238E27FC236}">
                <a16:creationId xmlns:a16="http://schemas.microsoft.com/office/drawing/2014/main" id="{683470FC-8D99-B2EF-C8F3-52A226109C8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996993" y="2808173"/>
            <a:ext cx="6014946" cy="5449946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80">
            <a:extLst>
              <a:ext uri="{FF2B5EF4-FFF2-40B4-BE49-F238E27FC236}">
                <a16:creationId xmlns:a16="http://schemas.microsoft.com/office/drawing/2014/main" id="{6DD17DC4-B005-160F-4CE4-08B7A0D106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81352" y="2808173"/>
            <a:ext cx="6014946" cy="5449946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80">
            <a:extLst>
              <a:ext uri="{FF2B5EF4-FFF2-40B4-BE49-F238E27FC236}">
                <a16:creationId xmlns:a16="http://schemas.microsoft.com/office/drawing/2014/main" id="{F33508C4-2D2D-2EA8-22EA-0A5CE65239F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6365711" y="2808173"/>
            <a:ext cx="6014946" cy="5449946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0">
            <a:extLst>
              <a:ext uri="{FF2B5EF4-FFF2-40B4-BE49-F238E27FC236}">
                <a16:creationId xmlns:a16="http://schemas.microsoft.com/office/drawing/2014/main" id="{5381A06E-F4CC-0857-5360-52164124D11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59121" y="1339683"/>
            <a:ext cx="12180811" cy="11036634"/>
          </a:xfrm>
          <a:custGeom>
            <a:avLst/>
            <a:gdLst>
              <a:gd name="connsiteX0" fmla="*/ 2628377 w 4072850"/>
              <a:gd name="connsiteY0" fmla="*/ 3352068 h 3690276"/>
              <a:gd name="connsiteX1" fmla="*/ 2628377 w 4072850"/>
              <a:gd name="connsiteY1" fmla="*/ 3353442 h 3690276"/>
              <a:gd name="connsiteX2" fmla="*/ 2596583 w 4072850"/>
              <a:gd name="connsiteY2" fmla="*/ 3367182 h 3690276"/>
              <a:gd name="connsiteX3" fmla="*/ 2628377 w 4072850"/>
              <a:gd name="connsiteY3" fmla="*/ 3352068 h 3690276"/>
              <a:gd name="connsiteX4" fmla="*/ 162213 w 4072850"/>
              <a:gd name="connsiteY4" fmla="*/ 2275009 h 3690276"/>
              <a:gd name="connsiteX5" fmla="*/ 166609 w 4072850"/>
              <a:gd name="connsiteY5" fmla="*/ 2275009 h 3690276"/>
              <a:gd name="connsiteX6" fmla="*/ 162213 w 4072850"/>
              <a:gd name="connsiteY6" fmla="*/ 2275009 h 3690276"/>
              <a:gd name="connsiteX7" fmla="*/ 4052809 w 4072850"/>
              <a:gd name="connsiteY7" fmla="*/ 1939805 h 3690276"/>
              <a:gd name="connsiteX8" fmla="*/ 4052809 w 4072850"/>
              <a:gd name="connsiteY8" fmla="*/ 1949575 h 3690276"/>
              <a:gd name="connsiteX9" fmla="*/ 4052809 w 4072850"/>
              <a:gd name="connsiteY9" fmla="*/ 1939805 h 3690276"/>
              <a:gd name="connsiteX10" fmla="*/ 1341539 w 4072850"/>
              <a:gd name="connsiteY10" fmla="*/ 0 h 3690276"/>
              <a:gd name="connsiteX11" fmla="*/ 1385181 w 4072850"/>
              <a:gd name="connsiteY11" fmla="*/ 9971 h 3690276"/>
              <a:gd name="connsiteX12" fmla="*/ 1415107 w 4072850"/>
              <a:gd name="connsiteY12" fmla="*/ 11217 h 3690276"/>
              <a:gd name="connsiteX13" fmla="*/ 1440045 w 4072850"/>
              <a:gd name="connsiteY13" fmla="*/ 9971 h 3690276"/>
              <a:gd name="connsiteX14" fmla="*/ 1443787 w 4072850"/>
              <a:gd name="connsiteY14" fmla="*/ 18695 h 3690276"/>
              <a:gd name="connsiteX15" fmla="*/ 1472465 w 4072850"/>
              <a:gd name="connsiteY15" fmla="*/ 28665 h 3690276"/>
              <a:gd name="connsiteX16" fmla="*/ 1526083 w 4072850"/>
              <a:gd name="connsiteY16" fmla="*/ 21187 h 3690276"/>
              <a:gd name="connsiteX17" fmla="*/ 1551021 w 4072850"/>
              <a:gd name="connsiteY17" fmla="*/ 29911 h 3690276"/>
              <a:gd name="connsiteX18" fmla="*/ 1569725 w 4072850"/>
              <a:gd name="connsiteY18" fmla="*/ 41128 h 3690276"/>
              <a:gd name="connsiteX19" fmla="*/ 1609627 w 4072850"/>
              <a:gd name="connsiteY19" fmla="*/ 62315 h 3690276"/>
              <a:gd name="connsiteX20" fmla="*/ 1593417 w 4072850"/>
              <a:gd name="connsiteY20" fmla="*/ 59822 h 3690276"/>
              <a:gd name="connsiteX21" fmla="*/ 1683195 w 4072850"/>
              <a:gd name="connsiteY21" fmla="*/ 93472 h 3690276"/>
              <a:gd name="connsiteX22" fmla="*/ 1684443 w 4072850"/>
              <a:gd name="connsiteY22" fmla="*/ 76024 h 3690276"/>
              <a:gd name="connsiteX23" fmla="*/ 1683195 w 4072850"/>
              <a:gd name="connsiteY23" fmla="*/ 100950 h 3690276"/>
              <a:gd name="connsiteX24" fmla="*/ 1745541 w 4072850"/>
              <a:gd name="connsiteY24" fmla="*/ 120891 h 3690276"/>
              <a:gd name="connsiteX25" fmla="*/ 1728085 w 4072850"/>
              <a:gd name="connsiteY25" fmla="*/ 105935 h 3690276"/>
              <a:gd name="connsiteX26" fmla="*/ 1847789 w 4072850"/>
              <a:gd name="connsiteY26" fmla="*/ 185698 h 3690276"/>
              <a:gd name="connsiteX27" fmla="*/ 1851529 w 4072850"/>
              <a:gd name="connsiteY27" fmla="*/ 199407 h 3690276"/>
              <a:gd name="connsiteX28" fmla="*/ 1922605 w 4072850"/>
              <a:gd name="connsiteY28" fmla="*/ 226826 h 3690276"/>
              <a:gd name="connsiteX29" fmla="*/ 1931333 w 4072850"/>
              <a:gd name="connsiteY29" fmla="*/ 249259 h 3690276"/>
              <a:gd name="connsiteX30" fmla="*/ 1938815 w 4072850"/>
              <a:gd name="connsiteY30" fmla="*/ 248013 h 3690276"/>
              <a:gd name="connsiteX31" fmla="*/ 1939259 w 4072850"/>
              <a:gd name="connsiteY31" fmla="*/ 249345 h 3690276"/>
              <a:gd name="connsiteX32" fmla="*/ 1941555 w 4072850"/>
              <a:gd name="connsiteY32" fmla="*/ 250033 h 3690276"/>
              <a:gd name="connsiteX33" fmla="*/ 1939489 w 4072850"/>
              <a:gd name="connsiteY33" fmla="*/ 250033 h 3690276"/>
              <a:gd name="connsiteX34" fmla="*/ 1941309 w 4072850"/>
              <a:gd name="connsiteY34" fmla="*/ 255491 h 3690276"/>
              <a:gd name="connsiteX35" fmla="*/ 1977469 w 4072850"/>
              <a:gd name="connsiteY35" fmla="*/ 267953 h 3690276"/>
              <a:gd name="connsiteX36" fmla="*/ 2024851 w 4072850"/>
              <a:gd name="connsiteY36" fmla="*/ 311574 h 3690276"/>
              <a:gd name="connsiteX37" fmla="*/ 2014877 w 4072850"/>
              <a:gd name="connsiteY37" fmla="*/ 294126 h 3690276"/>
              <a:gd name="connsiteX38" fmla="*/ 2061013 w 4072850"/>
              <a:gd name="connsiteY38" fmla="*/ 326529 h 3690276"/>
              <a:gd name="connsiteX39" fmla="*/ 2053531 w 4072850"/>
              <a:gd name="connsiteY39" fmla="*/ 332761 h 3690276"/>
              <a:gd name="connsiteX40" fmla="*/ 2228099 w 4072850"/>
              <a:gd name="connsiteY40" fmla="*/ 421248 h 3690276"/>
              <a:gd name="connsiteX41" fmla="*/ 2224359 w 4072850"/>
              <a:gd name="connsiteY41" fmla="*/ 422494 h 3690276"/>
              <a:gd name="connsiteX42" fmla="*/ 2266755 w 4072850"/>
              <a:gd name="connsiteY42" fmla="*/ 431218 h 3690276"/>
              <a:gd name="connsiteX43" fmla="*/ 2301669 w 4072850"/>
              <a:gd name="connsiteY43" fmla="*/ 427479 h 3690276"/>
              <a:gd name="connsiteX44" fmla="*/ 2345311 w 4072850"/>
              <a:gd name="connsiteY44" fmla="*/ 431218 h 3690276"/>
              <a:gd name="connsiteX45" fmla="*/ 2398929 w 4072850"/>
              <a:gd name="connsiteY45" fmla="*/ 426233 h 3690276"/>
              <a:gd name="connsiteX46" fmla="*/ 2532349 w 4072850"/>
              <a:gd name="connsiteY46" fmla="*/ 386351 h 3690276"/>
              <a:gd name="connsiteX47" fmla="*/ 2546065 w 4072850"/>
              <a:gd name="connsiteY47" fmla="*/ 368903 h 3690276"/>
              <a:gd name="connsiteX48" fmla="*/ 2553547 w 4072850"/>
              <a:gd name="connsiteY48" fmla="*/ 377627 h 3690276"/>
              <a:gd name="connsiteX49" fmla="*/ 2710659 w 4072850"/>
              <a:gd name="connsiteY49" fmla="*/ 335253 h 3690276"/>
              <a:gd name="connsiteX50" fmla="*/ 2754301 w 4072850"/>
              <a:gd name="connsiteY50" fmla="*/ 331514 h 3690276"/>
              <a:gd name="connsiteX51" fmla="*/ 2776745 w 4072850"/>
              <a:gd name="connsiteY51" fmla="*/ 330268 h 3690276"/>
              <a:gd name="connsiteX52" fmla="*/ 2797943 w 4072850"/>
              <a:gd name="connsiteY52" fmla="*/ 330268 h 3690276"/>
              <a:gd name="connsiteX53" fmla="*/ 2880239 w 4072850"/>
              <a:gd name="connsiteY53" fmla="*/ 331514 h 3690276"/>
              <a:gd name="connsiteX54" fmla="*/ 2877745 w 4072850"/>
              <a:gd name="connsiteY54" fmla="*/ 320298 h 3690276"/>
              <a:gd name="connsiteX55" fmla="*/ 2903931 w 4072850"/>
              <a:gd name="connsiteY55" fmla="*/ 326529 h 3690276"/>
              <a:gd name="connsiteX56" fmla="*/ 2921389 w 4072850"/>
              <a:gd name="connsiteY56" fmla="*/ 326529 h 3690276"/>
              <a:gd name="connsiteX57" fmla="*/ 2937597 w 4072850"/>
              <a:gd name="connsiteY57" fmla="*/ 336500 h 3690276"/>
              <a:gd name="connsiteX58" fmla="*/ 2951313 w 4072850"/>
              <a:gd name="connsiteY58" fmla="*/ 336500 h 3690276"/>
              <a:gd name="connsiteX59" fmla="*/ 2963783 w 4072850"/>
              <a:gd name="connsiteY59" fmla="*/ 338992 h 3690276"/>
              <a:gd name="connsiteX60" fmla="*/ 2989969 w 4072850"/>
              <a:gd name="connsiteY60" fmla="*/ 342731 h 3690276"/>
              <a:gd name="connsiteX61" fmla="*/ 3014907 w 4072850"/>
              <a:gd name="connsiteY61" fmla="*/ 346470 h 3690276"/>
              <a:gd name="connsiteX62" fmla="*/ 3039845 w 4072850"/>
              <a:gd name="connsiteY62" fmla="*/ 351455 h 3690276"/>
              <a:gd name="connsiteX63" fmla="*/ 3088475 w 4072850"/>
              <a:gd name="connsiteY63" fmla="*/ 362672 h 3690276"/>
              <a:gd name="connsiteX64" fmla="*/ 3113413 w 4072850"/>
              <a:gd name="connsiteY64" fmla="*/ 370150 h 3690276"/>
              <a:gd name="connsiteX65" fmla="*/ 3139599 w 4072850"/>
              <a:gd name="connsiteY65" fmla="*/ 378874 h 3690276"/>
              <a:gd name="connsiteX66" fmla="*/ 3158303 w 4072850"/>
              <a:gd name="connsiteY66" fmla="*/ 397568 h 3690276"/>
              <a:gd name="connsiteX67" fmla="*/ 3178253 w 4072850"/>
              <a:gd name="connsiteY67" fmla="*/ 410031 h 3690276"/>
              <a:gd name="connsiteX68" fmla="*/ 3195711 w 4072850"/>
              <a:gd name="connsiteY68" fmla="*/ 422494 h 3690276"/>
              <a:gd name="connsiteX69" fmla="*/ 3226883 w 4072850"/>
              <a:gd name="connsiteY69" fmla="*/ 428725 h 3690276"/>
              <a:gd name="connsiteX70" fmla="*/ 3239353 w 4072850"/>
              <a:gd name="connsiteY70" fmla="*/ 436203 h 3690276"/>
              <a:gd name="connsiteX71" fmla="*/ 3248081 w 4072850"/>
              <a:gd name="connsiteY71" fmla="*/ 444927 h 3690276"/>
              <a:gd name="connsiteX72" fmla="*/ 3268033 w 4072850"/>
              <a:gd name="connsiteY72" fmla="*/ 463622 h 3690276"/>
              <a:gd name="connsiteX73" fmla="*/ 3299205 w 4072850"/>
              <a:gd name="connsiteY73" fmla="*/ 484809 h 3690276"/>
              <a:gd name="connsiteX74" fmla="*/ 3290477 w 4072850"/>
              <a:gd name="connsiteY74" fmla="*/ 479823 h 3690276"/>
              <a:gd name="connsiteX75" fmla="*/ 3352823 w 4072850"/>
              <a:gd name="connsiteY75" fmla="*/ 528429 h 3690276"/>
              <a:gd name="connsiteX76" fmla="*/ 3349081 w 4072850"/>
              <a:gd name="connsiteY76" fmla="*/ 532168 h 3690276"/>
              <a:gd name="connsiteX77" fmla="*/ 3371527 w 4072850"/>
              <a:gd name="connsiteY77" fmla="*/ 558340 h 3690276"/>
              <a:gd name="connsiteX78" fmla="*/ 3388983 w 4072850"/>
              <a:gd name="connsiteY78" fmla="*/ 574542 h 3690276"/>
              <a:gd name="connsiteX79" fmla="*/ 3421403 w 4072850"/>
              <a:gd name="connsiteY79" fmla="*/ 610684 h 3690276"/>
              <a:gd name="connsiteX80" fmla="*/ 3438861 w 4072850"/>
              <a:gd name="connsiteY80" fmla="*/ 659289 h 3690276"/>
              <a:gd name="connsiteX81" fmla="*/ 3488737 w 4072850"/>
              <a:gd name="connsiteY81" fmla="*/ 710388 h 3690276"/>
              <a:gd name="connsiteX82" fmla="*/ 3516169 w 4072850"/>
              <a:gd name="connsiteY82" fmla="*/ 797628 h 3690276"/>
              <a:gd name="connsiteX83" fmla="*/ 3507441 w 4072850"/>
              <a:gd name="connsiteY83" fmla="*/ 787658 h 3690276"/>
              <a:gd name="connsiteX84" fmla="*/ 3521157 w 4072850"/>
              <a:gd name="connsiteY84" fmla="*/ 837510 h 3690276"/>
              <a:gd name="connsiteX85" fmla="*/ 3519961 w 4072850"/>
              <a:gd name="connsiteY85" fmla="*/ 835915 h 3690276"/>
              <a:gd name="connsiteX86" fmla="*/ 3517417 w 4072850"/>
              <a:gd name="connsiteY86" fmla="*/ 832524 h 3690276"/>
              <a:gd name="connsiteX87" fmla="*/ 3529885 w 4072850"/>
              <a:gd name="connsiteY87" fmla="*/ 886115 h 3690276"/>
              <a:gd name="connsiteX88" fmla="*/ 3543601 w 4072850"/>
              <a:gd name="connsiteY88" fmla="*/ 952169 h 3690276"/>
              <a:gd name="connsiteX89" fmla="*/ 3538613 w 4072850"/>
              <a:gd name="connsiteY89" fmla="*/ 943445 h 3690276"/>
              <a:gd name="connsiteX90" fmla="*/ 3556071 w 4072850"/>
              <a:gd name="connsiteY90" fmla="*/ 1035670 h 3690276"/>
              <a:gd name="connsiteX91" fmla="*/ 3571033 w 4072850"/>
              <a:gd name="connsiteY91" fmla="*/ 1107955 h 3690276"/>
              <a:gd name="connsiteX92" fmla="*/ 3564799 w 4072850"/>
              <a:gd name="connsiteY92" fmla="*/ 1109202 h 3690276"/>
              <a:gd name="connsiteX93" fmla="*/ 3594725 w 4072850"/>
              <a:gd name="connsiteY93" fmla="*/ 1159053 h 3690276"/>
              <a:gd name="connsiteX94" fmla="*/ 3583503 w 4072850"/>
              <a:gd name="connsiteY94" fmla="*/ 1154068 h 3690276"/>
              <a:gd name="connsiteX95" fmla="*/ 3588491 w 4072850"/>
              <a:gd name="connsiteY95" fmla="*/ 1170270 h 3690276"/>
              <a:gd name="connsiteX96" fmla="*/ 3595973 w 4072850"/>
              <a:gd name="connsiteY96" fmla="*/ 1186472 h 3690276"/>
              <a:gd name="connsiteX97" fmla="*/ 3589737 w 4072850"/>
              <a:gd name="connsiteY97" fmla="*/ 1183979 h 3690276"/>
              <a:gd name="connsiteX98" fmla="*/ 3618417 w 4072850"/>
              <a:gd name="connsiteY98" fmla="*/ 1243801 h 3690276"/>
              <a:gd name="connsiteX99" fmla="*/ 3628393 w 4072850"/>
              <a:gd name="connsiteY99" fmla="*/ 1278698 h 3690276"/>
              <a:gd name="connsiteX100" fmla="*/ 3649589 w 4072850"/>
              <a:gd name="connsiteY100" fmla="*/ 1316086 h 3690276"/>
              <a:gd name="connsiteX101" fmla="*/ 3643355 w 4072850"/>
              <a:gd name="connsiteY101" fmla="*/ 1311101 h 3690276"/>
              <a:gd name="connsiteX102" fmla="*/ 3652083 w 4072850"/>
              <a:gd name="connsiteY102" fmla="*/ 1337273 h 3690276"/>
              <a:gd name="connsiteX103" fmla="*/ 3670787 w 4072850"/>
              <a:gd name="connsiteY103" fmla="*/ 1370923 h 3690276"/>
              <a:gd name="connsiteX104" fmla="*/ 3714429 w 4072850"/>
              <a:gd name="connsiteY104" fmla="*/ 1392110 h 3690276"/>
              <a:gd name="connsiteX105" fmla="*/ 3694479 w 4072850"/>
              <a:gd name="connsiteY105" fmla="*/ 1384633 h 3690276"/>
              <a:gd name="connsiteX106" fmla="*/ 3713183 w 4072850"/>
              <a:gd name="connsiteY106" fmla="*/ 1405820 h 3690276"/>
              <a:gd name="connsiteX107" fmla="*/ 3709441 w 4072850"/>
              <a:gd name="connsiteY107" fmla="*/ 1404573 h 3690276"/>
              <a:gd name="connsiteX108" fmla="*/ 3725653 w 4072850"/>
              <a:gd name="connsiteY108" fmla="*/ 1436977 h 3690276"/>
              <a:gd name="connsiteX109" fmla="*/ 3741861 w 4072850"/>
              <a:gd name="connsiteY109" fmla="*/ 1441962 h 3690276"/>
              <a:gd name="connsiteX110" fmla="*/ 3785505 w 4072850"/>
              <a:gd name="connsiteY110" fmla="*/ 1511755 h 3690276"/>
              <a:gd name="connsiteX111" fmla="*/ 3854085 w 4072850"/>
              <a:gd name="connsiteY111" fmla="*/ 1580301 h 3690276"/>
              <a:gd name="connsiteX112" fmla="*/ 3845357 w 4072850"/>
              <a:gd name="connsiteY112" fmla="*/ 1580301 h 3690276"/>
              <a:gd name="connsiteX113" fmla="*/ 3888999 w 4072850"/>
              <a:gd name="connsiteY113" fmla="*/ 1620182 h 3690276"/>
              <a:gd name="connsiteX114" fmla="*/ 3867801 w 4072850"/>
              <a:gd name="connsiteY114" fmla="*/ 1601488 h 3690276"/>
              <a:gd name="connsiteX115" fmla="*/ 3911443 w 4072850"/>
              <a:gd name="connsiteY115" fmla="*/ 1656325 h 3690276"/>
              <a:gd name="connsiteX116" fmla="*/ 3935135 w 4072850"/>
              <a:gd name="connsiteY116" fmla="*/ 1697452 h 3690276"/>
              <a:gd name="connsiteX117" fmla="*/ 3961321 w 4072850"/>
              <a:gd name="connsiteY117" fmla="*/ 1712408 h 3690276"/>
              <a:gd name="connsiteX118" fmla="*/ 3978777 w 4072850"/>
              <a:gd name="connsiteY118" fmla="*/ 1751043 h 3690276"/>
              <a:gd name="connsiteX119" fmla="*/ 3994987 w 4072850"/>
              <a:gd name="connsiteY119" fmla="*/ 1778461 h 3690276"/>
              <a:gd name="connsiteX120" fmla="*/ 4009949 w 4072850"/>
              <a:gd name="connsiteY120" fmla="*/ 1804634 h 3690276"/>
              <a:gd name="connsiteX121" fmla="*/ 3992493 w 4072850"/>
              <a:gd name="connsiteY121" fmla="*/ 1794663 h 3690276"/>
              <a:gd name="connsiteX122" fmla="*/ 4006209 w 4072850"/>
              <a:gd name="connsiteY122" fmla="*/ 1814604 h 3690276"/>
              <a:gd name="connsiteX123" fmla="*/ 4014839 w 4072850"/>
              <a:gd name="connsiteY123" fmla="*/ 1836167 h 3690276"/>
              <a:gd name="connsiteX124" fmla="*/ 4016185 w 4072850"/>
              <a:gd name="connsiteY124" fmla="*/ 1839530 h 3690276"/>
              <a:gd name="connsiteX125" fmla="*/ 3999975 w 4072850"/>
              <a:gd name="connsiteY125" fmla="*/ 1822082 h 3690276"/>
              <a:gd name="connsiteX126" fmla="*/ 4049851 w 4072850"/>
              <a:gd name="connsiteY126" fmla="*/ 1951696 h 3690276"/>
              <a:gd name="connsiteX127" fmla="*/ 4053593 w 4072850"/>
              <a:gd name="connsiteY127" fmla="*/ 1952943 h 3690276"/>
              <a:gd name="connsiteX128" fmla="*/ 4059827 w 4072850"/>
              <a:gd name="connsiteY128" fmla="*/ 1994070 h 3690276"/>
              <a:gd name="connsiteX129" fmla="*/ 4063567 w 4072850"/>
              <a:gd name="connsiteY129" fmla="*/ 2018996 h 3690276"/>
              <a:gd name="connsiteX130" fmla="*/ 4067309 w 4072850"/>
              <a:gd name="connsiteY130" fmla="*/ 2045168 h 3690276"/>
              <a:gd name="connsiteX131" fmla="*/ 4071049 w 4072850"/>
              <a:gd name="connsiteY131" fmla="*/ 2073833 h 3690276"/>
              <a:gd name="connsiteX132" fmla="*/ 4072297 w 4072850"/>
              <a:gd name="connsiteY132" fmla="*/ 2102498 h 3690276"/>
              <a:gd name="connsiteX133" fmla="*/ 4072297 w 4072850"/>
              <a:gd name="connsiteY133" fmla="*/ 2156089 h 3690276"/>
              <a:gd name="connsiteX134" fmla="*/ 4071049 w 4072850"/>
              <a:gd name="connsiteY134" fmla="*/ 2121192 h 3690276"/>
              <a:gd name="connsiteX135" fmla="*/ 4062321 w 4072850"/>
              <a:gd name="connsiteY135" fmla="*/ 2126177 h 3690276"/>
              <a:gd name="connsiteX136" fmla="*/ 4064815 w 4072850"/>
              <a:gd name="connsiteY136" fmla="*/ 2176029 h 3690276"/>
              <a:gd name="connsiteX137" fmla="*/ 4067309 w 4072850"/>
              <a:gd name="connsiteY137" fmla="*/ 2220896 h 3690276"/>
              <a:gd name="connsiteX138" fmla="*/ 4054839 w 4072850"/>
              <a:gd name="connsiteY138" fmla="*/ 2208433 h 3690276"/>
              <a:gd name="connsiteX139" fmla="*/ 4053593 w 4072850"/>
              <a:gd name="connsiteY139" fmla="*/ 2264516 h 3690276"/>
              <a:gd name="connsiteX140" fmla="*/ 4043617 w 4072850"/>
              <a:gd name="connsiteY140" fmla="*/ 2258285 h 3690276"/>
              <a:gd name="connsiteX141" fmla="*/ 4009949 w 4072850"/>
              <a:gd name="connsiteY141" fmla="*/ 2346771 h 3690276"/>
              <a:gd name="connsiteX142" fmla="*/ 3961321 w 4072850"/>
              <a:gd name="connsiteY142" fmla="*/ 2422795 h 3690276"/>
              <a:gd name="connsiteX143" fmla="*/ 3882765 w 4072850"/>
              <a:gd name="connsiteY143" fmla="*/ 2557395 h 3690276"/>
              <a:gd name="connsiteX144" fmla="*/ 3898973 w 4072850"/>
              <a:gd name="connsiteY144" fmla="*/ 2559888 h 3690276"/>
              <a:gd name="connsiteX145" fmla="*/ 3826653 w 4072850"/>
              <a:gd name="connsiteY145" fmla="*/ 2630927 h 3690276"/>
              <a:gd name="connsiteX146" fmla="*/ 3826653 w 4072850"/>
              <a:gd name="connsiteY146" fmla="*/ 2642143 h 3690276"/>
              <a:gd name="connsiteX147" fmla="*/ 3807949 w 4072850"/>
              <a:gd name="connsiteY147" fmla="*/ 2648375 h 3690276"/>
              <a:gd name="connsiteX148" fmla="*/ 3811689 w 4072850"/>
              <a:gd name="connsiteY148" fmla="*/ 2674547 h 3690276"/>
              <a:gd name="connsiteX149" fmla="*/ 3802961 w 4072850"/>
              <a:gd name="connsiteY149" fmla="*/ 2665823 h 3690276"/>
              <a:gd name="connsiteX150" fmla="*/ 3794233 w 4072850"/>
              <a:gd name="connsiteY150" fmla="*/ 2689502 h 3690276"/>
              <a:gd name="connsiteX151" fmla="*/ 3792495 w 4072850"/>
              <a:gd name="connsiteY151" fmla="*/ 2688730 h 3690276"/>
              <a:gd name="connsiteX152" fmla="*/ 3790025 w 4072850"/>
              <a:gd name="connsiteY152" fmla="*/ 2687633 h 3690276"/>
              <a:gd name="connsiteX153" fmla="*/ 3786751 w 4072850"/>
              <a:gd name="connsiteY153" fmla="*/ 2685763 h 3690276"/>
              <a:gd name="connsiteX154" fmla="*/ 3736875 w 4072850"/>
              <a:gd name="connsiteY154" fmla="*/ 2764280 h 3690276"/>
              <a:gd name="connsiteX155" fmla="*/ 3738121 w 4072850"/>
              <a:gd name="connsiteY155" fmla="*/ 2753063 h 3690276"/>
              <a:gd name="connsiteX156" fmla="*/ 3665801 w 4072850"/>
              <a:gd name="connsiteY156" fmla="*/ 2858998 h 3690276"/>
              <a:gd name="connsiteX157" fmla="*/ 3664553 w 4072850"/>
              <a:gd name="connsiteY157" fmla="*/ 2845289 h 3690276"/>
              <a:gd name="connsiteX158" fmla="*/ 3633381 w 4072850"/>
              <a:gd name="connsiteY158" fmla="*/ 2896387 h 3690276"/>
              <a:gd name="connsiteX159" fmla="*/ 3645849 w 4072850"/>
              <a:gd name="connsiteY159" fmla="*/ 2891402 h 3690276"/>
              <a:gd name="connsiteX160" fmla="*/ 3618417 w 4072850"/>
              <a:gd name="connsiteY160" fmla="*/ 2911343 h 3690276"/>
              <a:gd name="connsiteX161" fmla="*/ 3612183 w 4072850"/>
              <a:gd name="connsiteY161" fmla="*/ 2933776 h 3690276"/>
              <a:gd name="connsiteX162" fmla="*/ 3608441 w 4072850"/>
              <a:gd name="connsiteY162" fmla="*/ 2930037 h 3690276"/>
              <a:gd name="connsiteX163" fmla="*/ 3562305 w 4072850"/>
              <a:gd name="connsiteY163" fmla="*/ 3012293 h 3690276"/>
              <a:gd name="connsiteX164" fmla="*/ 3549837 w 4072850"/>
              <a:gd name="connsiteY164" fmla="*/ 3007307 h 3690276"/>
              <a:gd name="connsiteX165" fmla="*/ 3503701 w 4072850"/>
              <a:gd name="connsiteY165" fmla="*/ 3084577 h 3690276"/>
              <a:gd name="connsiteX166" fmla="*/ 3496219 w 4072850"/>
              <a:gd name="connsiteY166" fmla="*/ 3083331 h 3690276"/>
              <a:gd name="connsiteX167" fmla="*/ 3492477 w 4072850"/>
              <a:gd name="connsiteY167" fmla="*/ 3113242 h 3690276"/>
              <a:gd name="connsiteX168" fmla="*/ 3506193 w 4072850"/>
              <a:gd name="connsiteY168" fmla="*/ 3093301 h 3690276"/>
              <a:gd name="connsiteX169" fmla="*/ 3466293 w 4072850"/>
              <a:gd name="connsiteY169" fmla="*/ 3140661 h 3690276"/>
              <a:gd name="connsiteX170" fmla="*/ 3472527 w 4072850"/>
              <a:gd name="connsiteY170" fmla="*/ 3146892 h 3690276"/>
              <a:gd name="connsiteX171" fmla="*/ 3460057 w 4072850"/>
              <a:gd name="connsiteY171" fmla="*/ 3169325 h 3690276"/>
              <a:gd name="connsiteX172" fmla="*/ 3468787 w 4072850"/>
              <a:gd name="connsiteY172" fmla="*/ 3148139 h 3690276"/>
              <a:gd name="connsiteX173" fmla="*/ 3442601 w 4072850"/>
              <a:gd name="connsiteY173" fmla="*/ 3179296 h 3690276"/>
              <a:gd name="connsiteX174" fmla="*/ 3435119 w 4072850"/>
              <a:gd name="connsiteY174" fmla="*/ 3176803 h 3690276"/>
              <a:gd name="connsiteX175" fmla="*/ 3402699 w 4072850"/>
              <a:gd name="connsiteY175" fmla="*/ 3231640 h 3690276"/>
              <a:gd name="connsiteX176" fmla="*/ 3421403 w 4072850"/>
              <a:gd name="connsiteY176" fmla="*/ 3219177 h 3690276"/>
              <a:gd name="connsiteX177" fmla="*/ 3350329 w 4072850"/>
              <a:gd name="connsiteY177" fmla="*/ 3302679 h 3690276"/>
              <a:gd name="connsiteX178" fmla="*/ 3345341 w 4072850"/>
              <a:gd name="connsiteY178" fmla="*/ 3288970 h 3690276"/>
              <a:gd name="connsiteX179" fmla="*/ 3331625 w 4072850"/>
              <a:gd name="connsiteY179" fmla="*/ 3308911 h 3690276"/>
              <a:gd name="connsiteX180" fmla="*/ 3337859 w 4072850"/>
              <a:gd name="connsiteY180" fmla="*/ 3298940 h 3690276"/>
              <a:gd name="connsiteX181" fmla="*/ 3279255 w 4072850"/>
              <a:gd name="connsiteY181" fmla="*/ 3351285 h 3690276"/>
              <a:gd name="connsiteX182" fmla="*/ 3211921 w 4072850"/>
              <a:gd name="connsiteY182" fmla="*/ 3391166 h 3690276"/>
              <a:gd name="connsiteX183" fmla="*/ 3219401 w 4072850"/>
              <a:gd name="connsiteY183" fmla="*/ 3399890 h 3690276"/>
              <a:gd name="connsiteX184" fmla="*/ 3214415 w 4072850"/>
              <a:gd name="connsiteY184" fmla="*/ 3397397 h 3690276"/>
              <a:gd name="connsiteX185" fmla="*/ 3170773 w 4072850"/>
              <a:gd name="connsiteY185" fmla="*/ 3423569 h 3690276"/>
              <a:gd name="connsiteX186" fmla="*/ 3169895 w 4072850"/>
              <a:gd name="connsiteY186" fmla="*/ 3423558 h 3690276"/>
              <a:gd name="connsiteX187" fmla="*/ 3157835 w 4072850"/>
              <a:gd name="connsiteY187" fmla="*/ 3423414 h 3690276"/>
              <a:gd name="connsiteX188" fmla="*/ 3130871 w 4072850"/>
              <a:gd name="connsiteY188" fmla="*/ 3429801 h 3690276"/>
              <a:gd name="connsiteX189" fmla="*/ 3064785 w 4072850"/>
              <a:gd name="connsiteY189" fmla="*/ 3434786 h 3690276"/>
              <a:gd name="connsiteX190" fmla="*/ 3007425 w 4072850"/>
              <a:gd name="connsiteY190" fmla="*/ 3438525 h 3690276"/>
              <a:gd name="connsiteX191" fmla="*/ 2963783 w 4072850"/>
              <a:gd name="connsiteY191" fmla="*/ 3413599 h 3690276"/>
              <a:gd name="connsiteX192" fmla="*/ 2950067 w 4072850"/>
              <a:gd name="connsiteY192" fmla="*/ 3389919 h 3690276"/>
              <a:gd name="connsiteX193" fmla="*/ 2880239 w 4072850"/>
              <a:gd name="connsiteY193" fmla="*/ 3363747 h 3690276"/>
              <a:gd name="connsiteX194" fmla="*/ 2822881 w 4072850"/>
              <a:gd name="connsiteY194" fmla="*/ 3342561 h 3690276"/>
              <a:gd name="connsiteX195" fmla="*/ 2841585 w 4072850"/>
              <a:gd name="connsiteY195" fmla="*/ 3337575 h 3690276"/>
              <a:gd name="connsiteX196" fmla="*/ 2815399 w 4072850"/>
              <a:gd name="connsiteY196" fmla="*/ 3327605 h 3690276"/>
              <a:gd name="connsiteX197" fmla="*/ 2785473 w 4072850"/>
              <a:gd name="connsiteY197" fmla="*/ 3325112 h 3690276"/>
              <a:gd name="connsiteX198" fmla="*/ 2715645 w 4072850"/>
              <a:gd name="connsiteY198" fmla="*/ 3323866 h 3690276"/>
              <a:gd name="connsiteX199" fmla="*/ 2719387 w 4072850"/>
              <a:gd name="connsiteY199" fmla="*/ 3333836 h 3690276"/>
              <a:gd name="connsiteX200" fmla="*/ 2701929 w 4072850"/>
              <a:gd name="connsiteY200" fmla="*/ 3326359 h 3690276"/>
              <a:gd name="connsiteX201" fmla="*/ 2676991 w 4072850"/>
              <a:gd name="connsiteY201" fmla="*/ 3327605 h 3690276"/>
              <a:gd name="connsiteX202" fmla="*/ 2685721 w 4072850"/>
              <a:gd name="connsiteY202" fmla="*/ 3335083 h 3690276"/>
              <a:gd name="connsiteX203" fmla="*/ 2632103 w 4072850"/>
              <a:gd name="connsiteY203" fmla="*/ 3353777 h 3690276"/>
              <a:gd name="connsiteX204" fmla="*/ 2618387 w 4072850"/>
              <a:gd name="connsiteY204" fmla="*/ 3347545 h 3690276"/>
              <a:gd name="connsiteX205" fmla="*/ 2597189 w 4072850"/>
              <a:gd name="connsiteY205" fmla="*/ 3358762 h 3690276"/>
              <a:gd name="connsiteX206" fmla="*/ 2595941 w 4072850"/>
              <a:gd name="connsiteY206" fmla="*/ 3356270 h 3690276"/>
              <a:gd name="connsiteX207" fmla="*/ 2574745 w 4072850"/>
              <a:gd name="connsiteY207" fmla="*/ 3369979 h 3690276"/>
              <a:gd name="connsiteX208" fmla="*/ 2573497 w 4072850"/>
              <a:gd name="connsiteY208" fmla="*/ 3377457 h 3690276"/>
              <a:gd name="connsiteX209" fmla="*/ 2553547 w 4072850"/>
              <a:gd name="connsiteY209" fmla="*/ 3379949 h 3690276"/>
              <a:gd name="connsiteX210" fmla="*/ 2554793 w 4072850"/>
              <a:gd name="connsiteY210" fmla="*/ 3393659 h 3690276"/>
              <a:gd name="connsiteX211" fmla="*/ 2517385 w 4072850"/>
              <a:gd name="connsiteY211" fmla="*/ 3397397 h 3690276"/>
              <a:gd name="connsiteX212" fmla="*/ 2501175 w 4072850"/>
              <a:gd name="connsiteY212" fmla="*/ 3418584 h 3690276"/>
              <a:gd name="connsiteX213" fmla="*/ 2499929 w 4072850"/>
              <a:gd name="connsiteY213" fmla="*/ 3416092 h 3690276"/>
              <a:gd name="connsiteX214" fmla="*/ 2479977 w 4072850"/>
              <a:gd name="connsiteY214" fmla="*/ 3438525 h 3690276"/>
              <a:gd name="connsiteX215" fmla="*/ 2474991 w 4072850"/>
              <a:gd name="connsiteY215" fmla="*/ 3411107 h 3690276"/>
              <a:gd name="connsiteX216" fmla="*/ 2430101 w 4072850"/>
              <a:gd name="connsiteY216" fmla="*/ 3458466 h 3690276"/>
              <a:gd name="connsiteX217" fmla="*/ 2423867 w 4072850"/>
              <a:gd name="connsiteY217" fmla="*/ 3453481 h 3690276"/>
              <a:gd name="connsiteX218" fmla="*/ 2412645 w 4072850"/>
              <a:gd name="connsiteY218" fmla="*/ 3443510 h 3690276"/>
              <a:gd name="connsiteX219" fmla="*/ 2305409 w 4072850"/>
              <a:gd name="connsiteY219" fmla="*/ 3546953 h 3690276"/>
              <a:gd name="connsiteX220" fmla="*/ 2271741 w 4072850"/>
              <a:gd name="connsiteY220" fmla="*/ 3558169 h 3690276"/>
              <a:gd name="connsiteX221" fmla="*/ 2221865 w 4072850"/>
              <a:gd name="connsiteY221" fmla="*/ 3599297 h 3690276"/>
              <a:gd name="connsiteX222" fmla="*/ 2228099 w 4072850"/>
              <a:gd name="connsiteY222" fmla="*/ 3604282 h 3690276"/>
              <a:gd name="connsiteX223" fmla="*/ 2215631 w 4072850"/>
              <a:gd name="connsiteY223" fmla="*/ 3595558 h 3690276"/>
              <a:gd name="connsiteX224" fmla="*/ 2152037 w 4072850"/>
              <a:gd name="connsiteY224" fmla="*/ 3632947 h 3690276"/>
              <a:gd name="connsiteX225" fmla="*/ 2142063 w 4072850"/>
              <a:gd name="connsiteY225" fmla="*/ 3621730 h 3690276"/>
              <a:gd name="connsiteX226" fmla="*/ 2128347 w 4072850"/>
              <a:gd name="connsiteY226" fmla="*/ 3626715 h 3690276"/>
              <a:gd name="connsiteX227" fmla="*/ 2098421 w 4072850"/>
              <a:gd name="connsiteY227" fmla="*/ 3649149 h 3690276"/>
              <a:gd name="connsiteX228" fmla="*/ 2108395 w 4072850"/>
              <a:gd name="connsiteY228" fmla="*/ 3634193 h 3690276"/>
              <a:gd name="connsiteX229" fmla="*/ 2095927 w 4072850"/>
              <a:gd name="connsiteY229" fmla="*/ 3639178 h 3690276"/>
              <a:gd name="connsiteX230" fmla="*/ 1765493 w 4072850"/>
              <a:gd name="connsiteY230" fmla="*/ 3533243 h 3690276"/>
              <a:gd name="connsiteX231" fmla="*/ 1683195 w 4072850"/>
              <a:gd name="connsiteY231" fmla="*/ 3500840 h 3690276"/>
              <a:gd name="connsiteX232" fmla="*/ 1664491 w 4072850"/>
              <a:gd name="connsiteY232" fmla="*/ 3512057 h 3690276"/>
              <a:gd name="connsiteX233" fmla="*/ 1462491 w 4072850"/>
              <a:gd name="connsiteY233" fmla="*/ 3626715 h 3690276"/>
              <a:gd name="connsiteX234" fmla="*/ 1306625 w 4072850"/>
              <a:gd name="connsiteY234" fmla="*/ 3675321 h 3690276"/>
              <a:gd name="connsiteX235" fmla="*/ 1213107 w 4072850"/>
              <a:gd name="connsiteY235" fmla="*/ 3689030 h 3690276"/>
              <a:gd name="connsiteX236" fmla="*/ 1107117 w 4072850"/>
              <a:gd name="connsiteY236" fmla="*/ 3687784 h 3690276"/>
              <a:gd name="connsiteX237" fmla="*/ 993647 w 4072850"/>
              <a:gd name="connsiteY237" fmla="*/ 3664104 h 3690276"/>
              <a:gd name="connsiteX238" fmla="*/ 880179 w 4072850"/>
              <a:gd name="connsiteY238" fmla="*/ 3613006 h 3690276"/>
              <a:gd name="connsiteX239" fmla="*/ 780425 w 4072850"/>
              <a:gd name="connsiteY239" fmla="*/ 3531997 h 3690276"/>
              <a:gd name="connsiteX240" fmla="*/ 703115 w 4072850"/>
              <a:gd name="connsiteY240" fmla="*/ 3428555 h 3690276"/>
              <a:gd name="connsiteX241" fmla="*/ 622065 w 4072850"/>
              <a:gd name="connsiteY241" fmla="*/ 3206714 h 3690276"/>
              <a:gd name="connsiteX242" fmla="*/ 595881 w 4072850"/>
              <a:gd name="connsiteY242" fmla="*/ 3004815 h 3690276"/>
              <a:gd name="connsiteX243" fmla="*/ 580917 w 4072850"/>
              <a:gd name="connsiteY243" fmla="*/ 2831580 h 3690276"/>
              <a:gd name="connsiteX244" fmla="*/ 557225 w 4072850"/>
              <a:gd name="connsiteY244" fmla="*/ 2693241 h 3690276"/>
              <a:gd name="connsiteX245" fmla="*/ 516077 w 4072850"/>
              <a:gd name="connsiteY245" fmla="*/ 2599769 h 3690276"/>
              <a:gd name="connsiteX246" fmla="*/ 456225 w 4072850"/>
              <a:gd name="connsiteY246" fmla="*/ 2538701 h 3690276"/>
              <a:gd name="connsiteX247" fmla="*/ 370187 w 4072850"/>
              <a:gd name="connsiteY247" fmla="*/ 2477633 h 3690276"/>
              <a:gd name="connsiteX248" fmla="*/ 325299 w 4072850"/>
              <a:gd name="connsiteY248" fmla="*/ 2446475 h 3690276"/>
              <a:gd name="connsiteX249" fmla="*/ 305347 w 4072850"/>
              <a:gd name="connsiteY249" fmla="*/ 2430273 h 3690276"/>
              <a:gd name="connsiteX250" fmla="*/ 286643 w 4072850"/>
              <a:gd name="connsiteY250" fmla="*/ 2415318 h 3690276"/>
              <a:gd name="connsiteX251" fmla="*/ 234273 w 4072850"/>
              <a:gd name="connsiteY251" fmla="*/ 2366712 h 3690276"/>
              <a:gd name="connsiteX252" fmla="*/ 218063 w 4072850"/>
              <a:gd name="connsiteY252" fmla="*/ 2348018 h 3690276"/>
              <a:gd name="connsiteX253" fmla="*/ 215569 w 4072850"/>
              <a:gd name="connsiteY253" fmla="*/ 2345525 h 3690276"/>
              <a:gd name="connsiteX254" fmla="*/ 211829 w 4072850"/>
              <a:gd name="connsiteY254" fmla="*/ 2336801 h 3690276"/>
              <a:gd name="connsiteX255" fmla="*/ 196865 w 4072850"/>
              <a:gd name="connsiteY255" fmla="*/ 2310629 h 3690276"/>
              <a:gd name="connsiteX256" fmla="*/ 166939 w 4072850"/>
              <a:gd name="connsiteY256" fmla="*/ 2278225 h 3690276"/>
              <a:gd name="connsiteX257" fmla="*/ 139507 w 4072850"/>
              <a:gd name="connsiteY257" fmla="*/ 2210925 h 3690276"/>
              <a:gd name="connsiteX258" fmla="*/ 120803 w 4072850"/>
              <a:gd name="connsiteY258" fmla="*/ 2190985 h 3690276"/>
              <a:gd name="connsiteX259" fmla="*/ 107087 w 4072850"/>
              <a:gd name="connsiteY259" fmla="*/ 2169798 h 3690276"/>
              <a:gd name="connsiteX260" fmla="*/ 82149 w 4072850"/>
              <a:gd name="connsiteY260" fmla="*/ 2121192 h 3690276"/>
              <a:gd name="connsiteX261" fmla="*/ 85889 w 4072850"/>
              <a:gd name="connsiteY261" fmla="*/ 2122439 h 3690276"/>
              <a:gd name="connsiteX262" fmla="*/ 64691 w 4072850"/>
              <a:gd name="connsiteY262" fmla="*/ 2073833 h 3690276"/>
              <a:gd name="connsiteX263" fmla="*/ 37259 w 4072850"/>
              <a:gd name="connsiteY263" fmla="*/ 2023981 h 3690276"/>
              <a:gd name="connsiteX264" fmla="*/ 38507 w 4072850"/>
              <a:gd name="connsiteY264" fmla="*/ 1985346 h 3690276"/>
              <a:gd name="connsiteX265" fmla="*/ 7333 w 4072850"/>
              <a:gd name="connsiteY265" fmla="*/ 1886889 h 3690276"/>
              <a:gd name="connsiteX266" fmla="*/ 8581 w 4072850"/>
              <a:gd name="connsiteY266" fmla="*/ 1637630 h 3690276"/>
              <a:gd name="connsiteX267" fmla="*/ 29777 w 4072850"/>
              <a:gd name="connsiteY267" fmla="*/ 1516740 h 3690276"/>
              <a:gd name="connsiteX268" fmla="*/ 57211 w 4072850"/>
              <a:gd name="connsiteY268" fmla="*/ 1413297 h 3690276"/>
              <a:gd name="connsiteX269" fmla="*/ 107087 w 4072850"/>
              <a:gd name="connsiteY269" fmla="*/ 1342259 h 3690276"/>
              <a:gd name="connsiteX270" fmla="*/ 120803 w 4072850"/>
              <a:gd name="connsiteY270" fmla="*/ 1317333 h 3690276"/>
              <a:gd name="connsiteX271" fmla="*/ 134519 w 4072850"/>
              <a:gd name="connsiteY271" fmla="*/ 1293653 h 3690276"/>
              <a:gd name="connsiteX272" fmla="*/ 161951 w 4072850"/>
              <a:gd name="connsiteY272" fmla="*/ 1253772 h 3690276"/>
              <a:gd name="connsiteX273" fmla="*/ 171927 w 4072850"/>
              <a:gd name="connsiteY273" fmla="*/ 1257511 h 3690276"/>
              <a:gd name="connsiteX274" fmla="*/ 186889 w 4072850"/>
              <a:gd name="connsiteY274" fmla="*/ 1218875 h 3690276"/>
              <a:gd name="connsiteX275" fmla="*/ 205593 w 4072850"/>
              <a:gd name="connsiteY275" fmla="*/ 1208905 h 3690276"/>
              <a:gd name="connsiteX276" fmla="*/ 238013 w 4072850"/>
              <a:gd name="connsiteY276" fmla="*/ 1185225 h 3690276"/>
              <a:gd name="connsiteX277" fmla="*/ 236767 w 4072850"/>
              <a:gd name="connsiteY277" fmla="*/ 1172763 h 3690276"/>
              <a:gd name="connsiteX278" fmla="*/ 254223 w 4072850"/>
              <a:gd name="connsiteY278" fmla="*/ 1157807 h 3690276"/>
              <a:gd name="connsiteX279" fmla="*/ 277915 w 4072850"/>
              <a:gd name="connsiteY279" fmla="*/ 1150329 h 3690276"/>
              <a:gd name="connsiteX280" fmla="*/ 296619 w 4072850"/>
              <a:gd name="connsiteY280" fmla="*/ 1127896 h 3690276"/>
              <a:gd name="connsiteX281" fmla="*/ 312829 w 4072850"/>
              <a:gd name="connsiteY281" fmla="*/ 1107955 h 3690276"/>
              <a:gd name="connsiteX282" fmla="*/ 345249 w 4072850"/>
              <a:gd name="connsiteY282" fmla="*/ 1074305 h 3690276"/>
              <a:gd name="connsiteX283" fmla="*/ 375175 w 4072850"/>
              <a:gd name="connsiteY283" fmla="*/ 1043148 h 3690276"/>
              <a:gd name="connsiteX284" fmla="*/ 408841 w 4072850"/>
              <a:gd name="connsiteY284" fmla="*/ 1008252 h 3690276"/>
              <a:gd name="connsiteX285" fmla="*/ 403855 w 4072850"/>
              <a:gd name="connsiteY285" fmla="*/ 1023207 h 3690276"/>
              <a:gd name="connsiteX286" fmla="*/ 428793 w 4072850"/>
              <a:gd name="connsiteY286" fmla="*/ 998281 h 3690276"/>
              <a:gd name="connsiteX287" fmla="*/ 447497 w 4072850"/>
              <a:gd name="connsiteY287" fmla="*/ 993296 h 3690276"/>
              <a:gd name="connsiteX288" fmla="*/ 484905 w 4072850"/>
              <a:gd name="connsiteY288" fmla="*/ 959646 h 3690276"/>
              <a:gd name="connsiteX289" fmla="*/ 557225 w 4072850"/>
              <a:gd name="connsiteY289" fmla="*/ 867421 h 3690276"/>
              <a:gd name="connsiteX290" fmla="*/ 578423 w 4072850"/>
              <a:gd name="connsiteY290" fmla="*/ 827539 h 3690276"/>
              <a:gd name="connsiteX291" fmla="*/ 593387 w 4072850"/>
              <a:gd name="connsiteY291" fmla="*/ 777687 h 3690276"/>
              <a:gd name="connsiteX292" fmla="*/ 590893 w 4072850"/>
              <a:gd name="connsiteY292" fmla="*/ 735313 h 3690276"/>
              <a:gd name="connsiteX293" fmla="*/ 577177 w 4072850"/>
              <a:gd name="connsiteY293" fmla="*/ 783919 h 3690276"/>
              <a:gd name="connsiteX294" fmla="*/ 588399 w 4072850"/>
              <a:gd name="connsiteY294" fmla="*/ 712880 h 3690276"/>
              <a:gd name="connsiteX295" fmla="*/ 590893 w 4072850"/>
              <a:gd name="connsiteY295" fmla="*/ 722851 h 3690276"/>
              <a:gd name="connsiteX296" fmla="*/ 598373 w 4072850"/>
              <a:gd name="connsiteY296" fmla="*/ 655551 h 3690276"/>
              <a:gd name="connsiteX297" fmla="*/ 602115 w 4072850"/>
              <a:gd name="connsiteY297" fmla="*/ 618162 h 3690276"/>
              <a:gd name="connsiteX298" fmla="*/ 608349 w 4072850"/>
              <a:gd name="connsiteY298" fmla="*/ 578281 h 3690276"/>
              <a:gd name="connsiteX299" fmla="*/ 649497 w 4072850"/>
              <a:gd name="connsiteY299" fmla="*/ 441188 h 3690276"/>
              <a:gd name="connsiteX300" fmla="*/ 840277 w 4072850"/>
              <a:gd name="connsiteY300" fmla="*/ 209378 h 3690276"/>
              <a:gd name="connsiteX301" fmla="*/ 1084673 w 4072850"/>
              <a:gd name="connsiteY301" fmla="*/ 74778 h 3690276"/>
              <a:gd name="connsiteX302" fmla="*/ 1094649 w 4072850"/>
              <a:gd name="connsiteY302" fmla="*/ 48606 h 3690276"/>
              <a:gd name="connsiteX303" fmla="*/ 1132057 w 4072850"/>
              <a:gd name="connsiteY303" fmla="*/ 58576 h 3690276"/>
              <a:gd name="connsiteX304" fmla="*/ 1164477 w 4072850"/>
              <a:gd name="connsiteY304" fmla="*/ 26172 h 3690276"/>
              <a:gd name="connsiteX305" fmla="*/ 1205625 w 4072850"/>
              <a:gd name="connsiteY305" fmla="*/ 28665 h 3690276"/>
              <a:gd name="connsiteX306" fmla="*/ 1265477 w 4072850"/>
              <a:gd name="connsiteY306" fmla="*/ 13709 h 3690276"/>
              <a:gd name="connsiteX307" fmla="*/ 1341539 w 4072850"/>
              <a:gd name="connsiteY307" fmla="*/ 0 h 36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072850" h="3690276">
                <a:moveTo>
                  <a:pt x="2628377" y="3352068"/>
                </a:moveTo>
                <a:cubicBezTo>
                  <a:pt x="2628377" y="3353442"/>
                  <a:pt x="2628377" y="3353442"/>
                  <a:pt x="2628377" y="3353442"/>
                </a:cubicBezTo>
                <a:cubicBezTo>
                  <a:pt x="2617779" y="3357564"/>
                  <a:pt x="2607181" y="3361686"/>
                  <a:pt x="2596583" y="3367182"/>
                </a:cubicBezTo>
                <a:cubicBezTo>
                  <a:pt x="2611891" y="3358938"/>
                  <a:pt x="2622489" y="3354816"/>
                  <a:pt x="2628377" y="3352068"/>
                </a:cubicBezTo>
                <a:close/>
                <a:moveTo>
                  <a:pt x="162213" y="2275009"/>
                </a:moveTo>
                <a:cubicBezTo>
                  <a:pt x="164411" y="2275009"/>
                  <a:pt x="165509" y="2275009"/>
                  <a:pt x="166609" y="2275009"/>
                </a:cubicBezTo>
                <a:cubicBezTo>
                  <a:pt x="165509" y="2275009"/>
                  <a:pt x="164411" y="2277757"/>
                  <a:pt x="162213" y="2275009"/>
                </a:cubicBezTo>
                <a:close/>
                <a:moveTo>
                  <a:pt x="4052809" y="1939805"/>
                </a:moveTo>
                <a:cubicBezTo>
                  <a:pt x="4056929" y="1948354"/>
                  <a:pt x="4055557" y="1949575"/>
                  <a:pt x="4052809" y="1949575"/>
                </a:cubicBezTo>
                <a:cubicBezTo>
                  <a:pt x="4052809" y="1945911"/>
                  <a:pt x="4052809" y="1942247"/>
                  <a:pt x="4052809" y="1939805"/>
                </a:cubicBezTo>
                <a:close/>
                <a:moveTo>
                  <a:pt x="1341539" y="0"/>
                </a:moveTo>
                <a:cubicBezTo>
                  <a:pt x="1345279" y="4985"/>
                  <a:pt x="1363983" y="7478"/>
                  <a:pt x="1385181" y="9971"/>
                </a:cubicBezTo>
                <a:cubicBezTo>
                  <a:pt x="1395157" y="11217"/>
                  <a:pt x="1406379" y="11217"/>
                  <a:pt x="1415107" y="11217"/>
                </a:cubicBezTo>
                <a:cubicBezTo>
                  <a:pt x="1425083" y="11217"/>
                  <a:pt x="1433811" y="11217"/>
                  <a:pt x="1440045" y="9971"/>
                </a:cubicBezTo>
                <a:cubicBezTo>
                  <a:pt x="1447527" y="11217"/>
                  <a:pt x="1443787" y="14956"/>
                  <a:pt x="1443787" y="18695"/>
                </a:cubicBezTo>
                <a:cubicBezTo>
                  <a:pt x="1443787" y="23680"/>
                  <a:pt x="1448775" y="26172"/>
                  <a:pt x="1472465" y="28665"/>
                </a:cubicBezTo>
                <a:cubicBezTo>
                  <a:pt x="1468725" y="9971"/>
                  <a:pt x="1491169" y="21187"/>
                  <a:pt x="1526083" y="21187"/>
                </a:cubicBezTo>
                <a:cubicBezTo>
                  <a:pt x="1534811" y="23680"/>
                  <a:pt x="1543541" y="26172"/>
                  <a:pt x="1551021" y="29911"/>
                </a:cubicBezTo>
                <a:cubicBezTo>
                  <a:pt x="1557257" y="33650"/>
                  <a:pt x="1563491" y="37389"/>
                  <a:pt x="1569725" y="41128"/>
                </a:cubicBezTo>
                <a:cubicBezTo>
                  <a:pt x="1582195" y="48606"/>
                  <a:pt x="1592171" y="57330"/>
                  <a:pt x="1609627" y="62315"/>
                </a:cubicBezTo>
                <a:lnTo>
                  <a:pt x="1593417" y="59822"/>
                </a:lnTo>
                <a:cubicBezTo>
                  <a:pt x="1605887" y="68546"/>
                  <a:pt x="1658257" y="87241"/>
                  <a:pt x="1683195" y="93472"/>
                </a:cubicBezTo>
                <a:cubicBezTo>
                  <a:pt x="1695665" y="92226"/>
                  <a:pt x="1663245" y="72285"/>
                  <a:pt x="1684443" y="76024"/>
                </a:cubicBezTo>
                <a:cubicBezTo>
                  <a:pt x="1691923" y="89733"/>
                  <a:pt x="1714369" y="107182"/>
                  <a:pt x="1683195" y="100950"/>
                </a:cubicBezTo>
                <a:cubicBezTo>
                  <a:pt x="1701899" y="115906"/>
                  <a:pt x="1743047" y="130861"/>
                  <a:pt x="1745541" y="120891"/>
                </a:cubicBezTo>
                <a:cubicBezTo>
                  <a:pt x="1740553" y="115906"/>
                  <a:pt x="1734319" y="110920"/>
                  <a:pt x="1728085" y="105935"/>
                </a:cubicBezTo>
                <a:cubicBezTo>
                  <a:pt x="1770479" y="130861"/>
                  <a:pt x="1810381" y="158280"/>
                  <a:pt x="1847789" y="185698"/>
                </a:cubicBezTo>
                <a:cubicBezTo>
                  <a:pt x="1822851" y="171989"/>
                  <a:pt x="1851529" y="194422"/>
                  <a:pt x="1851529" y="199407"/>
                </a:cubicBezTo>
                <a:cubicBezTo>
                  <a:pt x="1871481" y="198161"/>
                  <a:pt x="1913875" y="224333"/>
                  <a:pt x="1922605" y="226826"/>
                </a:cubicBezTo>
                <a:lnTo>
                  <a:pt x="1931333" y="249259"/>
                </a:lnTo>
                <a:lnTo>
                  <a:pt x="1938815" y="248013"/>
                </a:lnTo>
                <a:lnTo>
                  <a:pt x="1939259" y="249345"/>
                </a:lnTo>
                <a:lnTo>
                  <a:pt x="1941555" y="250033"/>
                </a:lnTo>
                <a:lnTo>
                  <a:pt x="1939489" y="250033"/>
                </a:lnTo>
                <a:lnTo>
                  <a:pt x="1941309" y="255491"/>
                </a:lnTo>
                <a:lnTo>
                  <a:pt x="1977469" y="267953"/>
                </a:lnTo>
                <a:cubicBezTo>
                  <a:pt x="1982457" y="280416"/>
                  <a:pt x="2002407" y="306589"/>
                  <a:pt x="2024851" y="311574"/>
                </a:cubicBezTo>
                <a:lnTo>
                  <a:pt x="2014877" y="294126"/>
                </a:lnTo>
                <a:cubicBezTo>
                  <a:pt x="2027345" y="304096"/>
                  <a:pt x="2042309" y="325283"/>
                  <a:pt x="2061013" y="326529"/>
                </a:cubicBezTo>
                <a:cubicBezTo>
                  <a:pt x="2057271" y="326529"/>
                  <a:pt x="2058519" y="332761"/>
                  <a:pt x="2053531" y="332761"/>
                </a:cubicBezTo>
                <a:cubicBezTo>
                  <a:pt x="2112137" y="380120"/>
                  <a:pt x="2173235" y="410031"/>
                  <a:pt x="2228099" y="421248"/>
                </a:cubicBezTo>
                <a:lnTo>
                  <a:pt x="2224359" y="422494"/>
                </a:lnTo>
                <a:cubicBezTo>
                  <a:pt x="2239323" y="428725"/>
                  <a:pt x="2254285" y="431218"/>
                  <a:pt x="2266755" y="431218"/>
                </a:cubicBezTo>
                <a:cubicBezTo>
                  <a:pt x="2280471" y="431218"/>
                  <a:pt x="2292939" y="428725"/>
                  <a:pt x="2301669" y="427479"/>
                </a:cubicBezTo>
                <a:cubicBezTo>
                  <a:pt x="2315385" y="428725"/>
                  <a:pt x="2330347" y="429972"/>
                  <a:pt x="2345311" y="431218"/>
                </a:cubicBezTo>
                <a:cubicBezTo>
                  <a:pt x="2362767" y="429972"/>
                  <a:pt x="2378977" y="428725"/>
                  <a:pt x="2398929" y="426233"/>
                </a:cubicBezTo>
                <a:cubicBezTo>
                  <a:pt x="2436335" y="418755"/>
                  <a:pt x="2484965" y="402553"/>
                  <a:pt x="2532349" y="386351"/>
                </a:cubicBezTo>
                <a:lnTo>
                  <a:pt x="2546065" y="368903"/>
                </a:lnTo>
                <a:lnTo>
                  <a:pt x="2553547" y="377627"/>
                </a:lnTo>
                <a:cubicBezTo>
                  <a:pt x="2597189" y="357687"/>
                  <a:pt x="2650805" y="342731"/>
                  <a:pt x="2710659" y="335253"/>
                </a:cubicBezTo>
                <a:cubicBezTo>
                  <a:pt x="2725621" y="334007"/>
                  <a:pt x="2740585" y="332761"/>
                  <a:pt x="2754301" y="331514"/>
                </a:cubicBezTo>
                <a:cubicBezTo>
                  <a:pt x="2761781" y="330268"/>
                  <a:pt x="2769263" y="330268"/>
                  <a:pt x="2776745" y="330268"/>
                </a:cubicBezTo>
                <a:cubicBezTo>
                  <a:pt x="2784227" y="330268"/>
                  <a:pt x="2790461" y="330268"/>
                  <a:pt x="2797943" y="330268"/>
                </a:cubicBezTo>
                <a:cubicBezTo>
                  <a:pt x="2826621" y="329022"/>
                  <a:pt x="2854055" y="331514"/>
                  <a:pt x="2880239" y="331514"/>
                </a:cubicBezTo>
                <a:lnTo>
                  <a:pt x="2877745" y="320298"/>
                </a:lnTo>
                <a:cubicBezTo>
                  <a:pt x="2888969" y="324037"/>
                  <a:pt x="2897697" y="325283"/>
                  <a:pt x="2903931" y="326529"/>
                </a:cubicBezTo>
                <a:cubicBezTo>
                  <a:pt x="2911413" y="326529"/>
                  <a:pt x="2916401" y="326529"/>
                  <a:pt x="2921389" y="326529"/>
                </a:cubicBezTo>
                <a:cubicBezTo>
                  <a:pt x="2928869" y="326529"/>
                  <a:pt x="2932611" y="326529"/>
                  <a:pt x="2937597" y="336500"/>
                </a:cubicBezTo>
                <a:cubicBezTo>
                  <a:pt x="2942585" y="336500"/>
                  <a:pt x="2946327" y="336500"/>
                  <a:pt x="2951313" y="336500"/>
                </a:cubicBezTo>
                <a:cubicBezTo>
                  <a:pt x="2956301" y="337746"/>
                  <a:pt x="2960043" y="338992"/>
                  <a:pt x="2963783" y="338992"/>
                </a:cubicBezTo>
                <a:cubicBezTo>
                  <a:pt x="2973759" y="340238"/>
                  <a:pt x="2981241" y="340238"/>
                  <a:pt x="2989969" y="342731"/>
                </a:cubicBezTo>
                <a:cubicBezTo>
                  <a:pt x="2998697" y="343977"/>
                  <a:pt x="3007425" y="343977"/>
                  <a:pt x="3014907" y="346470"/>
                </a:cubicBezTo>
                <a:cubicBezTo>
                  <a:pt x="3023635" y="347716"/>
                  <a:pt x="3031117" y="348963"/>
                  <a:pt x="3039845" y="351455"/>
                </a:cubicBezTo>
                <a:cubicBezTo>
                  <a:pt x="3056055" y="353948"/>
                  <a:pt x="3072265" y="357687"/>
                  <a:pt x="3088475" y="362672"/>
                </a:cubicBezTo>
                <a:cubicBezTo>
                  <a:pt x="3097203" y="366411"/>
                  <a:pt x="3104685" y="368903"/>
                  <a:pt x="3113413" y="370150"/>
                </a:cubicBezTo>
                <a:cubicBezTo>
                  <a:pt x="3122143" y="372642"/>
                  <a:pt x="3130871" y="375135"/>
                  <a:pt x="3139599" y="378874"/>
                </a:cubicBezTo>
                <a:cubicBezTo>
                  <a:pt x="3137105" y="383859"/>
                  <a:pt x="3145833" y="390090"/>
                  <a:pt x="3158303" y="397568"/>
                </a:cubicBezTo>
                <a:cubicBezTo>
                  <a:pt x="3164537" y="402553"/>
                  <a:pt x="3172019" y="405046"/>
                  <a:pt x="3178253" y="410031"/>
                </a:cubicBezTo>
                <a:cubicBezTo>
                  <a:pt x="3185735" y="412524"/>
                  <a:pt x="3191969" y="418755"/>
                  <a:pt x="3195711" y="422494"/>
                </a:cubicBezTo>
                <a:cubicBezTo>
                  <a:pt x="3209427" y="423740"/>
                  <a:pt x="3219401" y="424986"/>
                  <a:pt x="3226883" y="428725"/>
                </a:cubicBezTo>
                <a:cubicBezTo>
                  <a:pt x="3231871" y="431218"/>
                  <a:pt x="3234365" y="432464"/>
                  <a:pt x="3239353" y="436203"/>
                </a:cubicBezTo>
                <a:cubicBezTo>
                  <a:pt x="3241847" y="438696"/>
                  <a:pt x="3245587" y="441188"/>
                  <a:pt x="3248081" y="444927"/>
                </a:cubicBezTo>
                <a:cubicBezTo>
                  <a:pt x="3254317" y="451159"/>
                  <a:pt x="3260551" y="456144"/>
                  <a:pt x="3268033" y="463622"/>
                </a:cubicBezTo>
                <a:cubicBezTo>
                  <a:pt x="3276761" y="469853"/>
                  <a:pt x="3286735" y="476085"/>
                  <a:pt x="3299205" y="484809"/>
                </a:cubicBezTo>
                <a:lnTo>
                  <a:pt x="3290477" y="479823"/>
                </a:lnTo>
                <a:cubicBezTo>
                  <a:pt x="3317909" y="503503"/>
                  <a:pt x="3334119" y="509734"/>
                  <a:pt x="3352823" y="528429"/>
                </a:cubicBezTo>
                <a:lnTo>
                  <a:pt x="3349081" y="532168"/>
                </a:lnTo>
                <a:cubicBezTo>
                  <a:pt x="3356563" y="542138"/>
                  <a:pt x="3364045" y="550862"/>
                  <a:pt x="3371527" y="558340"/>
                </a:cubicBezTo>
                <a:cubicBezTo>
                  <a:pt x="3377761" y="564571"/>
                  <a:pt x="3382749" y="569557"/>
                  <a:pt x="3388983" y="574542"/>
                </a:cubicBezTo>
                <a:cubicBezTo>
                  <a:pt x="3397711" y="584512"/>
                  <a:pt x="3407687" y="593236"/>
                  <a:pt x="3421403" y="610684"/>
                </a:cubicBezTo>
                <a:cubicBezTo>
                  <a:pt x="3437613" y="643088"/>
                  <a:pt x="3406441" y="610684"/>
                  <a:pt x="3438861" y="659289"/>
                </a:cubicBezTo>
                <a:cubicBezTo>
                  <a:pt x="3448835" y="660536"/>
                  <a:pt x="3472527" y="691693"/>
                  <a:pt x="3488737" y="710388"/>
                </a:cubicBezTo>
                <a:cubicBezTo>
                  <a:pt x="3487491" y="682969"/>
                  <a:pt x="3493725" y="763978"/>
                  <a:pt x="3516169" y="797628"/>
                </a:cubicBezTo>
                <a:lnTo>
                  <a:pt x="3507441" y="787658"/>
                </a:lnTo>
                <a:cubicBezTo>
                  <a:pt x="3512429" y="803860"/>
                  <a:pt x="3517417" y="821308"/>
                  <a:pt x="3521157" y="837510"/>
                </a:cubicBezTo>
                <a:lnTo>
                  <a:pt x="3519961" y="835915"/>
                </a:lnTo>
                <a:lnTo>
                  <a:pt x="3517417" y="832524"/>
                </a:lnTo>
                <a:cubicBezTo>
                  <a:pt x="3527391" y="858697"/>
                  <a:pt x="3528639" y="871159"/>
                  <a:pt x="3529885" y="886115"/>
                </a:cubicBezTo>
                <a:cubicBezTo>
                  <a:pt x="3531133" y="902317"/>
                  <a:pt x="3533627" y="919765"/>
                  <a:pt x="3543601" y="952169"/>
                </a:cubicBezTo>
                <a:lnTo>
                  <a:pt x="3538613" y="943445"/>
                </a:lnTo>
                <a:cubicBezTo>
                  <a:pt x="3544849" y="972109"/>
                  <a:pt x="3551083" y="1004513"/>
                  <a:pt x="3556071" y="1035670"/>
                </a:cubicBezTo>
                <a:cubicBezTo>
                  <a:pt x="3562305" y="1063089"/>
                  <a:pt x="3567293" y="1088015"/>
                  <a:pt x="3571033" y="1107955"/>
                </a:cubicBezTo>
                <a:lnTo>
                  <a:pt x="3564799" y="1109202"/>
                </a:lnTo>
                <a:cubicBezTo>
                  <a:pt x="3574775" y="1127896"/>
                  <a:pt x="3584749" y="1142851"/>
                  <a:pt x="3594725" y="1159053"/>
                </a:cubicBezTo>
                <a:lnTo>
                  <a:pt x="3583503" y="1154068"/>
                </a:lnTo>
                <a:cubicBezTo>
                  <a:pt x="3585997" y="1159053"/>
                  <a:pt x="3587243" y="1164039"/>
                  <a:pt x="3588491" y="1170270"/>
                </a:cubicBezTo>
                <a:lnTo>
                  <a:pt x="3595973" y="1186472"/>
                </a:lnTo>
                <a:cubicBezTo>
                  <a:pt x="3592231" y="1180240"/>
                  <a:pt x="3590985" y="1180240"/>
                  <a:pt x="3589737" y="1183979"/>
                </a:cubicBezTo>
                <a:cubicBezTo>
                  <a:pt x="3607195" y="1200181"/>
                  <a:pt x="3612183" y="1220122"/>
                  <a:pt x="3618417" y="1243801"/>
                </a:cubicBezTo>
                <a:cubicBezTo>
                  <a:pt x="3620911" y="1255018"/>
                  <a:pt x="3624651" y="1266235"/>
                  <a:pt x="3628393" y="1278698"/>
                </a:cubicBezTo>
                <a:cubicBezTo>
                  <a:pt x="3633381" y="1291161"/>
                  <a:pt x="3639615" y="1303623"/>
                  <a:pt x="3649589" y="1316086"/>
                </a:cubicBezTo>
                <a:lnTo>
                  <a:pt x="3643355" y="1311101"/>
                </a:lnTo>
                <a:cubicBezTo>
                  <a:pt x="3640861" y="1318579"/>
                  <a:pt x="3645849" y="1327303"/>
                  <a:pt x="3652083" y="1337273"/>
                </a:cubicBezTo>
                <a:cubicBezTo>
                  <a:pt x="3659565" y="1348490"/>
                  <a:pt x="3667047" y="1358460"/>
                  <a:pt x="3670787" y="1370923"/>
                </a:cubicBezTo>
                <a:cubicBezTo>
                  <a:pt x="3678269" y="1367185"/>
                  <a:pt x="3698219" y="1374662"/>
                  <a:pt x="3714429" y="1392110"/>
                </a:cubicBezTo>
                <a:lnTo>
                  <a:pt x="3694479" y="1384633"/>
                </a:lnTo>
                <a:lnTo>
                  <a:pt x="3713183" y="1405820"/>
                </a:lnTo>
                <a:lnTo>
                  <a:pt x="3709441" y="1404573"/>
                </a:lnTo>
                <a:cubicBezTo>
                  <a:pt x="3699467" y="1409559"/>
                  <a:pt x="3724405" y="1423268"/>
                  <a:pt x="3725653" y="1436977"/>
                </a:cubicBezTo>
                <a:cubicBezTo>
                  <a:pt x="3753085" y="1468134"/>
                  <a:pt x="3721911" y="1415790"/>
                  <a:pt x="3741861" y="1441962"/>
                </a:cubicBezTo>
                <a:cubicBezTo>
                  <a:pt x="3728145" y="1444455"/>
                  <a:pt x="3790493" y="1489321"/>
                  <a:pt x="3785505" y="1511755"/>
                </a:cubicBezTo>
                <a:cubicBezTo>
                  <a:pt x="3807949" y="1534188"/>
                  <a:pt x="3831641" y="1556621"/>
                  <a:pt x="3854085" y="1580301"/>
                </a:cubicBezTo>
                <a:lnTo>
                  <a:pt x="3845357" y="1580301"/>
                </a:lnTo>
                <a:cubicBezTo>
                  <a:pt x="3861567" y="1591517"/>
                  <a:pt x="3879023" y="1600241"/>
                  <a:pt x="3888999" y="1620182"/>
                </a:cubicBezTo>
                <a:cubicBezTo>
                  <a:pt x="3895233" y="1627660"/>
                  <a:pt x="3874035" y="1603980"/>
                  <a:pt x="3867801" y="1601488"/>
                </a:cubicBezTo>
                <a:cubicBezTo>
                  <a:pt x="3876529" y="1622675"/>
                  <a:pt x="3895233" y="1640123"/>
                  <a:pt x="3911443" y="1656325"/>
                </a:cubicBezTo>
                <a:cubicBezTo>
                  <a:pt x="3926407" y="1671280"/>
                  <a:pt x="3938875" y="1686236"/>
                  <a:pt x="3935135" y="1697452"/>
                </a:cubicBezTo>
                <a:cubicBezTo>
                  <a:pt x="3951345" y="1721132"/>
                  <a:pt x="3960073" y="1717393"/>
                  <a:pt x="3961321" y="1712408"/>
                </a:cubicBezTo>
                <a:cubicBezTo>
                  <a:pt x="3957579" y="1718639"/>
                  <a:pt x="3966307" y="1733595"/>
                  <a:pt x="3978777" y="1751043"/>
                </a:cubicBezTo>
                <a:cubicBezTo>
                  <a:pt x="3983765" y="1759767"/>
                  <a:pt x="3989999" y="1769737"/>
                  <a:pt x="3994987" y="1778461"/>
                </a:cubicBezTo>
                <a:cubicBezTo>
                  <a:pt x="4001221" y="1787185"/>
                  <a:pt x="4006209" y="1797156"/>
                  <a:pt x="4009949" y="1804634"/>
                </a:cubicBezTo>
                <a:lnTo>
                  <a:pt x="3992493" y="1794663"/>
                </a:lnTo>
                <a:cubicBezTo>
                  <a:pt x="3998727" y="1799649"/>
                  <a:pt x="4002469" y="1807126"/>
                  <a:pt x="4006209" y="1814604"/>
                </a:cubicBezTo>
                <a:lnTo>
                  <a:pt x="4014839" y="1836167"/>
                </a:lnTo>
                <a:lnTo>
                  <a:pt x="4016185" y="1839530"/>
                </a:lnTo>
                <a:cubicBezTo>
                  <a:pt x="4011197" y="1829559"/>
                  <a:pt x="4006209" y="1820835"/>
                  <a:pt x="3999975" y="1822082"/>
                </a:cubicBezTo>
                <a:cubicBezTo>
                  <a:pt x="4021173" y="1860717"/>
                  <a:pt x="4034889" y="1913061"/>
                  <a:pt x="4049851" y="1951696"/>
                </a:cubicBezTo>
                <a:cubicBezTo>
                  <a:pt x="4049851" y="1950450"/>
                  <a:pt x="4052345" y="1951696"/>
                  <a:pt x="4053593" y="1952943"/>
                </a:cubicBezTo>
                <a:cubicBezTo>
                  <a:pt x="4056087" y="1964159"/>
                  <a:pt x="4057333" y="1977869"/>
                  <a:pt x="4059827" y="1994070"/>
                </a:cubicBezTo>
                <a:cubicBezTo>
                  <a:pt x="4062321" y="2001548"/>
                  <a:pt x="4062321" y="2010272"/>
                  <a:pt x="4063567" y="2018996"/>
                </a:cubicBezTo>
                <a:cubicBezTo>
                  <a:pt x="4064815" y="2027720"/>
                  <a:pt x="4067309" y="2036444"/>
                  <a:pt x="4067309" y="2045168"/>
                </a:cubicBezTo>
                <a:cubicBezTo>
                  <a:pt x="4068555" y="2055139"/>
                  <a:pt x="4069803" y="2065109"/>
                  <a:pt x="4071049" y="2073833"/>
                </a:cubicBezTo>
                <a:cubicBezTo>
                  <a:pt x="4071049" y="2083803"/>
                  <a:pt x="4071049" y="2093774"/>
                  <a:pt x="4072297" y="2102498"/>
                </a:cubicBezTo>
                <a:cubicBezTo>
                  <a:pt x="4073543" y="2121192"/>
                  <a:pt x="4072297" y="2139887"/>
                  <a:pt x="4072297" y="2156089"/>
                </a:cubicBezTo>
                <a:cubicBezTo>
                  <a:pt x="4071049" y="2147365"/>
                  <a:pt x="4071049" y="2131163"/>
                  <a:pt x="4071049" y="2121192"/>
                </a:cubicBezTo>
                <a:cubicBezTo>
                  <a:pt x="4069803" y="2111222"/>
                  <a:pt x="4067309" y="2108729"/>
                  <a:pt x="4062321" y="2126177"/>
                </a:cubicBezTo>
                <a:cubicBezTo>
                  <a:pt x="4062321" y="2159827"/>
                  <a:pt x="4062321" y="2168551"/>
                  <a:pt x="4064815" y="2176029"/>
                </a:cubicBezTo>
                <a:cubicBezTo>
                  <a:pt x="4068555" y="2183507"/>
                  <a:pt x="4071049" y="2190985"/>
                  <a:pt x="4067309" y="2220896"/>
                </a:cubicBezTo>
                <a:cubicBezTo>
                  <a:pt x="4059827" y="2228373"/>
                  <a:pt x="4069803" y="2182261"/>
                  <a:pt x="4054839" y="2208433"/>
                </a:cubicBezTo>
                <a:cubicBezTo>
                  <a:pt x="4054839" y="2227127"/>
                  <a:pt x="4054839" y="2245822"/>
                  <a:pt x="4053593" y="2264516"/>
                </a:cubicBezTo>
                <a:lnTo>
                  <a:pt x="4043617" y="2258285"/>
                </a:lnTo>
                <a:cubicBezTo>
                  <a:pt x="4036135" y="2289442"/>
                  <a:pt x="4024913" y="2319353"/>
                  <a:pt x="4009949" y="2346771"/>
                </a:cubicBezTo>
                <a:cubicBezTo>
                  <a:pt x="3994987" y="2374190"/>
                  <a:pt x="3977531" y="2399116"/>
                  <a:pt x="3961321" y="2422795"/>
                </a:cubicBezTo>
                <a:cubicBezTo>
                  <a:pt x="3927653" y="2470155"/>
                  <a:pt x="3895233" y="2511282"/>
                  <a:pt x="3882765" y="2557395"/>
                </a:cubicBezTo>
                <a:lnTo>
                  <a:pt x="3898973" y="2559888"/>
                </a:lnTo>
                <a:cubicBezTo>
                  <a:pt x="3865307" y="2581075"/>
                  <a:pt x="3859073" y="2620956"/>
                  <a:pt x="3826653" y="2630927"/>
                </a:cubicBezTo>
                <a:lnTo>
                  <a:pt x="3826653" y="2642143"/>
                </a:lnTo>
                <a:lnTo>
                  <a:pt x="3807949" y="2648375"/>
                </a:lnTo>
                <a:lnTo>
                  <a:pt x="3811689" y="2674547"/>
                </a:lnTo>
                <a:lnTo>
                  <a:pt x="3802961" y="2665823"/>
                </a:lnTo>
                <a:lnTo>
                  <a:pt x="3794233" y="2689502"/>
                </a:lnTo>
                <a:lnTo>
                  <a:pt x="3792495" y="2688730"/>
                </a:lnTo>
                <a:lnTo>
                  <a:pt x="3790025" y="2687633"/>
                </a:lnTo>
                <a:cubicBezTo>
                  <a:pt x="3788309" y="2687632"/>
                  <a:pt x="3786751" y="2687632"/>
                  <a:pt x="3786751" y="2685763"/>
                </a:cubicBezTo>
                <a:cubicBezTo>
                  <a:pt x="3770541" y="2738108"/>
                  <a:pt x="3754331" y="2713182"/>
                  <a:pt x="3736875" y="2764280"/>
                </a:cubicBezTo>
                <a:cubicBezTo>
                  <a:pt x="3738121" y="2760541"/>
                  <a:pt x="3740615" y="2750571"/>
                  <a:pt x="3738121" y="2753063"/>
                </a:cubicBezTo>
                <a:cubicBezTo>
                  <a:pt x="3715677" y="2807900"/>
                  <a:pt x="3694479" y="2805408"/>
                  <a:pt x="3665801" y="2858998"/>
                </a:cubicBezTo>
                <a:lnTo>
                  <a:pt x="3664553" y="2845289"/>
                </a:lnTo>
                <a:cubicBezTo>
                  <a:pt x="3648343" y="2865230"/>
                  <a:pt x="3644603" y="2877693"/>
                  <a:pt x="3633381" y="2896387"/>
                </a:cubicBezTo>
                <a:lnTo>
                  <a:pt x="3645849" y="2891402"/>
                </a:lnTo>
                <a:lnTo>
                  <a:pt x="3618417" y="2911343"/>
                </a:lnTo>
                <a:lnTo>
                  <a:pt x="3612183" y="2933776"/>
                </a:lnTo>
                <a:lnTo>
                  <a:pt x="3608441" y="2930037"/>
                </a:lnTo>
                <a:cubicBezTo>
                  <a:pt x="3579763" y="2989859"/>
                  <a:pt x="3590985" y="2953717"/>
                  <a:pt x="3562305" y="3012293"/>
                </a:cubicBezTo>
                <a:cubicBezTo>
                  <a:pt x="3564799" y="3003569"/>
                  <a:pt x="3561059" y="2996091"/>
                  <a:pt x="3549837" y="3007307"/>
                </a:cubicBezTo>
                <a:cubicBezTo>
                  <a:pt x="3546095" y="3021017"/>
                  <a:pt x="3517417" y="3055913"/>
                  <a:pt x="3503701" y="3084577"/>
                </a:cubicBezTo>
                <a:cubicBezTo>
                  <a:pt x="3509935" y="3073361"/>
                  <a:pt x="3499959" y="3080839"/>
                  <a:pt x="3496219" y="3083331"/>
                </a:cubicBezTo>
                <a:cubicBezTo>
                  <a:pt x="3486243" y="3097041"/>
                  <a:pt x="3483749" y="3116981"/>
                  <a:pt x="3492477" y="3113242"/>
                </a:cubicBezTo>
                <a:lnTo>
                  <a:pt x="3506193" y="3093301"/>
                </a:lnTo>
                <a:cubicBezTo>
                  <a:pt x="3496219" y="3129444"/>
                  <a:pt x="3483749" y="3105765"/>
                  <a:pt x="3466293" y="3140661"/>
                </a:cubicBezTo>
                <a:cubicBezTo>
                  <a:pt x="3470033" y="3143153"/>
                  <a:pt x="3472527" y="3143153"/>
                  <a:pt x="3472527" y="3146892"/>
                </a:cubicBezTo>
                <a:cubicBezTo>
                  <a:pt x="3471281" y="3150631"/>
                  <a:pt x="3468787" y="3155616"/>
                  <a:pt x="3460057" y="3169325"/>
                </a:cubicBezTo>
                <a:lnTo>
                  <a:pt x="3468787" y="3148139"/>
                </a:lnTo>
                <a:cubicBezTo>
                  <a:pt x="3462551" y="3148139"/>
                  <a:pt x="3451329" y="3166833"/>
                  <a:pt x="3442601" y="3179296"/>
                </a:cubicBezTo>
                <a:cubicBezTo>
                  <a:pt x="3435119" y="3191759"/>
                  <a:pt x="3428885" y="3199237"/>
                  <a:pt x="3435119" y="3176803"/>
                </a:cubicBezTo>
                <a:cubicBezTo>
                  <a:pt x="3416415" y="3194251"/>
                  <a:pt x="3415169" y="3212946"/>
                  <a:pt x="3402699" y="3231640"/>
                </a:cubicBezTo>
                <a:lnTo>
                  <a:pt x="3421403" y="3219177"/>
                </a:lnTo>
                <a:cubicBezTo>
                  <a:pt x="3398959" y="3247842"/>
                  <a:pt x="3376515" y="3276507"/>
                  <a:pt x="3350329" y="3302679"/>
                </a:cubicBezTo>
                <a:cubicBezTo>
                  <a:pt x="3346589" y="3297694"/>
                  <a:pt x="3351575" y="3288970"/>
                  <a:pt x="3345341" y="3288970"/>
                </a:cubicBezTo>
                <a:cubicBezTo>
                  <a:pt x="3340353" y="3296447"/>
                  <a:pt x="3336613" y="3301433"/>
                  <a:pt x="3331625" y="3308911"/>
                </a:cubicBezTo>
                <a:lnTo>
                  <a:pt x="3337859" y="3298940"/>
                </a:lnTo>
                <a:cubicBezTo>
                  <a:pt x="3310427" y="3312649"/>
                  <a:pt x="3296711" y="3332590"/>
                  <a:pt x="3279255" y="3351285"/>
                </a:cubicBezTo>
                <a:cubicBezTo>
                  <a:pt x="3263045" y="3368733"/>
                  <a:pt x="3244341" y="3387427"/>
                  <a:pt x="3211921" y="3391166"/>
                </a:cubicBezTo>
                <a:lnTo>
                  <a:pt x="3219401" y="3399890"/>
                </a:lnTo>
                <a:lnTo>
                  <a:pt x="3214415" y="3397397"/>
                </a:lnTo>
                <a:cubicBezTo>
                  <a:pt x="3201945" y="3413599"/>
                  <a:pt x="3175761" y="3413599"/>
                  <a:pt x="3170773" y="3423569"/>
                </a:cubicBezTo>
                <a:lnTo>
                  <a:pt x="3169895" y="3423558"/>
                </a:lnTo>
                <a:lnTo>
                  <a:pt x="3157835" y="3423414"/>
                </a:lnTo>
                <a:cubicBezTo>
                  <a:pt x="3150821" y="3424816"/>
                  <a:pt x="3141469" y="3427309"/>
                  <a:pt x="3130871" y="3429801"/>
                </a:cubicBezTo>
                <a:cubicBezTo>
                  <a:pt x="3109673" y="3434786"/>
                  <a:pt x="3083487" y="3438525"/>
                  <a:pt x="3064785" y="3434786"/>
                </a:cubicBezTo>
                <a:cubicBezTo>
                  <a:pt x="3052315" y="3442264"/>
                  <a:pt x="3044833" y="3444757"/>
                  <a:pt x="3007425" y="3438525"/>
                </a:cubicBezTo>
                <a:cubicBezTo>
                  <a:pt x="2981241" y="3428555"/>
                  <a:pt x="2970017" y="3421077"/>
                  <a:pt x="2963783" y="3413599"/>
                </a:cubicBezTo>
                <a:cubicBezTo>
                  <a:pt x="2956301" y="3406121"/>
                  <a:pt x="2953809" y="3399890"/>
                  <a:pt x="2950067" y="3389919"/>
                </a:cubicBezTo>
                <a:cubicBezTo>
                  <a:pt x="2926375" y="3386181"/>
                  <a:pt x="2902685" y="3374964"/>
                  <a:pt x="2880239" y="3363747"/>
                </a:cubicBezTo>
                <a:cubicBezTo>
                  <a:pt x="2859041" y="3353777"/>
                  <a:pt x="2839091" y="3345053"/>
                  <a:pt x="2822881" y="3342561"/>
                </a:cubicBezTo>
                <a:cubicBezTo>
                  <a:pt x="2821635" y="3346299"/>
                  <a:pt x="2820387" y="3332590"/>
                  <a:pt x="2841585" y="3337575"/>
                </a:cubicBezTo>
                <a:cubicBezTo>
                  <a:pt x="2834103" y="3331344"/>
                  <a:pt x="2824129" y="3328851"/>
                  <a:pt x="2815399" y="3327605"/>
                </a:cubicBezTo>
                <a:cubicBezTo>
                  <a:pt x="2804177" y="3325112"/>
                  <a:pt x="2795449" y="3325112"/>
                  <a:pt x="2785473" y="3325112"/>
                </a:cubicBezTo>
                <a:cubicBezTo>
                  <a:pt x="2764277" y="3326359"/>
                  <a:pt x="2743079" y="3328851"/>
                  <a:pt x="2715645" y="3323866"/>
                </a:cubicBezTo>
                <a:lnTo>
                  <a:pt x="2719387" y="3333836"/>
                </a:lnTo>
                <a:cubicBezTo>
                  <a:pt x="2701929" y="3336329"/>
                  <a:pt x="2701929" y="3331344"/>
                  <a:pt x="2701929" y="3326359"/>
                </a:cubicBezTo>
                <a:cubicBezTo>
                  <a:pt x="2701929" y="3321373"/>
                  <a:pt x="2700683" y="3318881"/>
                  <a:pt x="2676991" y="3327605"/>
                </a:cubicBezTo>
                <a:cubicBezTo>
                  <a:pt x="2680733" y="3330097"/>
                  <a:pt x="2683225" y="3332590"/>
                  <a:pt x="2685721" y="3335083"/>
                </a:cubicBezTo>
                <a:cubicBezTo>
                  <a:pt x="2652053" y="3346299"/>
                  <a:pt x="2652053" y="3347545"/>
                  <a:pt x="2632103" y="3353777"/>
                </a:cubicBezTo>
                <a:cubicBezTo>
                  <a:pt x="2639583" y="3341314"/>
                  <a:pt x="2598435" y="3362501"/>
                  <a:pt x="2618387" y="3347545"/>
                </a:cubicBezTo>
                <a:cubicBezTo>
                  <a:pt x="2610905" y="3351285"/>
                  <a:pt x="2603423" y="3355023"/>
                  <a:pt x="2597189" y="3358762"/>
                </a:cubicBezTo>
                <a:lnTo>
                  <a:pt x="2595941" y="3356270"/>
                </a:lnTo>
                <a:cubicBezTo>
                  <a:pt x="2587213" y="3361255"/>
                  <a:pt x="2579731" y="3366240"/>
                  <a:pt x="2574745" y="3369979"/>
                </a:cubicBezTo>
                <a:cubicBezTo>
                  <a:pt x="2571003" y="3373718"/>
                  <a:pt x="2569757" y="3376210"/>
                  <a:pt x="2573497" y="3377457"/>
                </a:cubicBezTo>
                <a:cubicBezTo>
                  <a:pt x="2567263" y="3377457"/>
                  <a:pt x="2561027" y="3378703"/>
                  <a:pt x="2553547" y="3379949"/>
                </a:cubicBezTo>
                <a:lnTo>
                  <a:pt x="2554793" y="3393659"/>
                </a:lnTo>
                <a:cubicBezTo>
                  <a:pt x="2529855" y="3406121"/>
                  <a:pt x="2544817" y="3389919"/>
                  <a:pt x="2517385" y="3397397"/>
                </a:cubicBezTo>
                <a:cubicBezTo>
                  <a:pt x="2512397" y="3404875"/>
                  <a:pt x="2507411" y="3411107"/>
                  <a:pt x="2501175" y="3418584"/>
                </a:cubicBezTo>
                <a:lnTo>
                  <a:pt x="2499929" y="3416092"/>
                </a:lnTo>
                <a:cubicBezTo>
                  <a:pt x="2493693" y="3423569"/>
                  <a:pt x="2486213" y="3432293"/>
                  <a:pt x="2479977" y="3438525"/>
                </a:cubicBezTo>
                <a:cubicBezTo>
                  <a:pt x="2496189" y="3419831"/>
                  <a:pt x="2497435" y="3402383"/>
                  <a:pt x="2474991" y="3411107"/>
                </a:cubicBezTo>
                <a:cubicBezTo>
                  <a:pt x="2455039" y="3427309"/>
                  <a:pt x="2460027" y="3444757"/>
                  <a:pt x="2430101" y="3458466"/>
                </a:cubicBezTo>
                <a:cubicBezTo>
                  <a:pt x="2450051" y="3439771"/>
                  <a:pt x="2437583" y="3447249"/>
                  <a:pt x="2423867" y="3453481"/>
                </a:cubicBezTo>
                <a:cubicBezTo>
                  <a:pt x="2410151" y="3459712"/>
                  <a:pt x="2395187" y="3465943"/>
                  <a:pt x="2412645" y="3443510"/>
                </a:cubicBezTo>
                <a:cubicBezTo>
                  <a:pt x="2362767" y="3492116"/>
                  <a:pt x="2344063" y="3502086"/>
                  <a:pt x="2305409" y="3546953"/>
                </a:cubicBezTo>
                <a:cubicBezTo>
                  <a:pt x="2302915" y="3531997"/>
                  <a:pt x="2287953" y="3543214"/>
                  <a:pt x="2271741" y="3558169"/>
                </a:cubicBezTo>
                <a:cubicBezTo>
                  <a:pt x="2254285" y="3574371"/>
                  <a:pt x="2234335" y="3594312"/>
                  <a:pt x="2221865" y="3599297"/>
                </a:cubicBezTo>
                <a:cubicBezTo>
                  <a:pt x="2241817" y="3590573"/>
                  <a:pt x="2241817" y="3593065"/>
                  <a:pt x="2228099" y="3604282"/>
                </a:cubicBezTo>
                <a:lnTo>
                  <a:pt x="2215631" y="3595558"/>
                </a:lnTo>
                <a:cubicBezTo>
                  <a:pt x="2194433" y="3609267"/>
                  <a:pt x="2173235" y="3621730"/>
                  <a:pt x="2152037" y="3632947"/>
                </a:cubicBezTo>
                <a:cubicBezTo>
                  <a:pt x="2175729" y="3615499"/>
                  <a:pt x="2150791" y="3624223"/>
                  <a:pt x="2142063" y="3621730"/>
                </a:cubicBezTo>
                <a:cubicBezTo>
                  <a:pt x="2137075" y="3624223"/>
                  <a:pt x="2133333" y="3625469"/>
                  <a:pt x="2128347" y="3626715"/>
                </a:cubicBezTo>
                <a:cubicBezTo>
                  <a:pt x="2118371" y="3635439"/>
                  <a:pt x="2108395" y="3642917"/>
                  <a:pt x="2098421" y="3649149"/>
                </a:cubicBezTo>
                <a:cubicBezTo>
                  <a:pt x="2102161" y="3645410"/>
                  <a:pt x="2104655" y="3639178"/>
                  <a:pt x="2108395" y="3634193"/>
                </a:cubicBezTo>
                <a:cubicBezTo>
                  <a:pt x="2104655" y="3635439"/>
                  <a:pt x="2100913" y="3636686"/>
                  <a:pt x="2095927" y="3639178"/>
                </a:cubicBezTo>
                <a:cubicBezTo>
                  <a:pt x="1976221" y="3676567"/>
                  <a:pt x="1821603" y="3636686"/>
                  <a:pt x="1765493" y="3533243"/>
                </a:cubicBezTo>
                <a:cubicBezTo>
                  <a:pt x="1749283" y="3504579"/>
                  <a:pt x="1714369" y="3488377"/>
                  <a:pt x="1683195" y="3500840"/>
                </a:cubicBezTo>
                <a:cubicBezTo>
                  <a:pt x="1674467" y="3504579"/>
                  <a:pt x="1666985" y="3508317"/>
                  <a:pt x="1664491" y="3512057"/>
                </a:cubicBezTo>
                <a:cubicBezTo>
                  <a:pt x="1619603" y="3546953"/>
                  <a:pt x="1553515" y="3589327"/>
                  <a:pt x="1462491" y="3626715"/>
                </a:cubicBezTo>
                <a:cubicBezTo>
                  <a:pt x="1416355" y="3645410"/>
                  <a:pt x="1365231" y="3662858"/>
                  <a:pt x="1306625" y="3675321"/>
                </a:cubicBezTo>
                <a:cubicBezTo>
                  <a:pt x="1277945" y="3681552"/>
                  <a:pt x="1245525" y="3685291"/>
                  <a:pt x="1213107" y="3689030"/>
                </a:cubicBezTo>
                <a:cubicBezTo>
                  <a:pt x="1179439" y="3690277"/>
                  <a:pt x="1143279" y="3691523"/>
                  <a:pt x="1107117" y="3687784"/>
                </a:cubicBezTo>
                <a:cubicBezTo>
                  <a:pt x="1070957" y="3684045"/>
                  <a:pt x="1032303" y="3676567"/>
                  <a:pt x="993647" y="3664104"/>
                </a:cubicBezTo>
                <a:cubicBezTo>
                  <a:pt x="954993" y="3652887"/>
                  <a:pt x="916339" y="3635439"/>
                  <a:pt x="880179" y="3613006"/>
                </a:cubicBezTo>
                <a:cubicBezTo>
                  <a:pt x="844017" y="3590573"/>
                  <a:pt x="810351" y="3563155"/>
                  <a:pt x="780425" y="3531997"/>
                </a:cubicBezTo>
                <a:cubicBezTo>
                  <a:pt x="750499" y="3500840"/>
                  <a:pt x="723067" y="3467190"/>
                  <a:pt x="703115" y="3428555"/>
                </a:cubicBezTo>
                <a:cubicBezTo>
                  <a:pt x="659473" y="3355023"/>
                  <a:pt x="635781" y="3277753"/>
                  <a:pt x="622065" y="3206714"/>
                </a:cubicBezTo>
                <a:cubicBezTo>
                  <a:pt x="607103" y="3134429"/>
                  <a:pt x="600867" y="3068376"/>
                  <a:pt x="595881" y="3004815"/>
                </a:cubicBezTo>
                <a:cubicBezTo>
                  <a:pt x="590893" y="2942500"/>
                  <a:pt x="587151" y="2883924"/>
                  <a:pt x="580917" y="2831580"/>
                </a:cubicBezTo>
                <a:cubicBezTo>
                  <a:pt x="575929" y="2779235"/>
                  <a:pt x="568447" y="2731876"/>
                  <a:pt x="557225" y="2693241"/>
                </a:cubicBezTo>
                <a:cubicBezTo>
                  <a:pt x="546003" y="2653360"/>
                  <a:pt x="532287" y="2623449"/>
                  <a:pt x="516077" y="2599769"/>
                </a:cubicBezTo>
                <a:cubicBezTo>
                  <a:pt x="499867" y="2574843"/>
                  <a:pt x="483657" y="2558641"/>
                  <a:pt x="456225" y="2538701"/>
                </a:cubicBezTo>
                <a:cubicBezTo>
                  <a:pt x="432533" y="2518760"/>
                  <a:pt x="400113" y="2497573"/>
                  <a:pt x="370187" y="2477633"/>
                </a:cubicBezTo>
                <a:cubicBezTo>
                  <a:pt x="355225" y="2467662"/>
                  <a:pt x="339015" y="2456445"/>
                  <a:pt x="325299" y="2446475"/>
                </a:cubicBezTo>
                <a:cubicBezTo>
                  <a:pt x="319063" y="2441490"/>
                  <a:pt x="311583" y="2435259"/>
                  <a:pt x="305347" y="2430273"/>
                </a:cubicBezTo>
                <a:cubicBezTo>
                  <a:pt x="297865" y="2424042"/>
                  <a:pt x="291631" y="2419057"/>
                  <a:pt x="286643" y="2415318"/>
                </a:cubicBezTo>
                <a:cubicBezTo>
                  <a:pt x="262953" y="2395377"/>
                  <a:pt x="245495" y="2377929"/>
                  <a:pt x="234273" y="2366712"/>
                </a:cubicBezTo>
                <a:cubicBezTo>
                  <a:pt x="224297" y="2354249"/>
                  <a:pt x="218063" y="2348018"/>
                  <a:pt x="218063" y="2348018"/>
                </a:cubicBezTo>
                <a:cubicBezTo>
                  <a:pt x="218063" y="2348018"/>
                  <a:pt x="218063" y="2348018"/>
                  <a:pt x="215569" y="2345525"/>
                </a:cubicBezTo>
                <a:cubicBezTo>
                  <a:pt x="214323" y="2343033"/>
                  <a:pt x="213075" y="2339294"/>
                  <a:pt x="211829" y="2336801"/>
                </a:cubicBezTo>
                <a:cubicBezTo>
                  <a:pt x="206841" y="2329323"/>
                  <a:pt x="201853" y="2319353"/>
                  <a:pt x="196865" y="2310629"/>
                </a:cubicBezTo>
                <a:cubicBezTo>
                  <a:pt x="185643" y="2294427"/>
                  <a:pt x="175667" y="2279472"/>
                  <a:pt x="166939" y="2278225"/>
                </a:cubicBezTo>
                <a:cubicBezTo>
                  <a:pt x="174421" y="2273240"/>
                  <a:pt x="156963" y="2242083"/>
                  <a:pt x="139507" y="2210925"/>
                </a:cubicBezTo>
                <a:cubicBezTo>
                  <a:pt x="132025" y="2204694"/>
                  <a:pt x="125791" y="2199709"/>
                  <a:pt x="120803" y="2190985"/>
                </a:cubicBezTo>
                <a:cubicBezTo>
                  <a:pt x="115815" y="2184753"/>
                  <a:pt x="110827" y="2177275"/>
                  <a:pt x="107087" y="2169798"/>
                </a:cubicBezTo>
                <a:cubicBezTo>
                  <a:pt x="97111" y="2153596"/>
                  <a:pt x="92125" y="2136148"/>
                  <a:pt x="82149" y="2121192"/>
                </a:cubicBezTo>
                <a:cubicBezTo>
                  <a:pt x="83395" y="2122439"/>
                  <a:pt x="85889" y="2122439"/>
                  <a:pt x="85889" y="2122439"/>
                </a:cubicBezTo>
                <a:cubicBezTo>
                  <a:pt x="82149" y="2106237"/>
                  <a:pt x="74667" y="2090035"/>
                  <a:pt x="64691" y="2073833"/>
                </a:cubicBezTo>
                <a:cubicBezTo>
                  <a:pt x="55963" y="2057631"/>
                  <a:pt x="43495" y="2042676"/>
                  <a:pt x="37259" y="2023981"/>
                </a:cubicBezTo>
                <a:cubicBezTo>
                  <a:pt x="37259" y="2011519"/>
                  <a:pt x="37259" y="1999055"/>
                  <a:pt x="38507" y="1985346"/>
                </a:cubicBezTo>
                <a:cubicBezTo>
                  <a:pt x="28531" y="1951696"/>
                  <a:pt x="18555" y="1906830"/>
                  <a:pt x="7333" y="1886889"/>
                </a:cubicBezTo>
                <a:cubicBezTo>
                  <a:pt x="-2643" y="1808373"/>
                  <a:pt x="-2643" y="1721132"/>
                  <a:pt x="8581" y="1637630"/>
                </a:cubicBezTo>
                <a:cubicBezTo>
                  <a:pt x="13567" y="1595256"/>
                  <a:pt x="21049" y="1555375"/>
                  <a:pt x="29777" y="1516740"/>
                </a:cubicBezTo>
                <a:cubicBezTo>
                  <a:pt x="38507" y="1479351"/>
                  <a:pt x="48481" y="1443208"/>
                  <a:pt x="57211" y="1413297"/>
                </a:cubicBezTo>
                <a:cubicBezTo>
                  <a:pt x="72173" y="1404573"/>
                  <a:pt x="88383" y="1374662"/>
                  <a:pt x="107087" y="1342259"/>
                </a:cubicBezTo>
                <a:cubicBezTo>
                  <a:pt x="112075" y="1333535"/>
                  <a:pt x="115815" y="1326057"/>
                  <a:pt x="120803" y="1317333"/>
                </a:cubicBezTo>
                <a:cubicBezTo>
                  <a:pt x="125791" y="1308609"/>
                  <a:pt x="130779" y="1301131"/>
                  <a:pt x="134519" y="1293653"/>
                </a:cubicBezTo>
                <a:cubicBezTo>
                  <a:pt x="144495" y="1277451"/>
                  <a:pt x="154471" y="1264988"/>
                  <a:pt x="161951" y="1253772"/>
                </a:cubicBezTo>
                <a:lnTo>
                  <a:pt x="171927" y="1257511"/>
                </a:lnTo>
                <a:cubicBezTo>
                  <a:pt x="175667" y="1243801"/>
                  <a:pt x="181903" y="1231338"/>
                  <a:pt x="186889" y="1218875"/>
                </a:cubicBezTo>
                <a:cubicBezTo>
                  <a:pt x="188137" y="1223861"/>
                  <a:pt x="195619" y="1217629"/>
                  <a:pt x="205593" y="1208905"/>
                </a:cubicBezTo>
                <a:cubicBezTo>
                  <a:pt x="216817" y="1200181"/>
                  <a:pt x="229285" y="1190211"/>
                  <a:pt x="238013" y="1185225"/>
                </a:cubicBezTo>
                <a:lnTo>
                  <a:pt x="236767" y="1172763"/>
                </a:lnTo>
                <a:cubicBezTo>
                  <a:pt x="238013" y="1180240"/>
                  <a:pt x="246743" y="1169024"/>
                  <a:pt x="254223" y="1157807"/>
                </a:cubicBezTo>
                <a:cubicBezTo>
                  <a:pt x="264199" y="1146591"/>
                  <a:pt x="274175" y="1137866"/>
                  <a:pt x="277915" y="1150329"/>
                </a:cubicBezTo>
                <a:cubicBezTo>
                  <a:pt x="285397" y="1141605"/>
                  <a:pt x="291631" y="1134127"/>
                  <a:pt x="296619" y="1127896"/>
                </a:cubicBezTo>
                <a:cubicBezTo>
                  <a:pt x="302853" y="1120418"/>
                  <a:pt x="307841" y="1114187"/>
                  <a:pt x="312829" y="1107955"/>
                </a:cubicBezTo>
                <a:cubicBezTo>
                  <a:pt x="324051" y="1095492"/>
                  <a:pt x="334027" y="1084276"/>
                  <a:pt x="345249" y="1074305"/>
                </a:cubicBezTo>
                <a:cubicBezTo>
                  <a:pt x="355225" y="1063089"/>
                  <a:pt x="363953" y="1053118"/>
                  <a:pt x="375175" y="1043148"/>
                </a:cubicBezTo>
                <a:cubicBezTo>
                  <a:pt x="386397" y="1031931"/>
                  <a:pt x="397619" y="1020715"/>
                  <a:pt x="408841" y="1008252"/>
                </a:cubicBezTo>
                <a:cubicBezTo>
                  <a:pt x="406349" y="1013237"/>
                  <a:pt x="407595" y="1018222"/>
                  <a:pt x="403855" y="1023207"/>
                </a:cubicBezTo>
                <a:cubicBezTo>
                  <a:pt x="413829" y="1009498"/>
                  <a:pt x="421311" y="1002020"/>
                  <a:pt x="428793" y="998281"/>
                </a:cubicBezTo>
                <a:cubicBezTo>
                  <a:pt x="435027" y="994543"/>
                  <a:pt x="441261" y="994543"/>
                  <a:pt x="447497" y="993296"/>
                </a:cubicBezTo>
                <a:cubicBezTo>
                  <a:pt x="458719" y="992050"/>
                  <a:pt x="471189" y="988311"/>
                  <a:pt x="484905" y="959646"/>
                </a:cubicBezTo>
                <a:cubicBezTo>
                  <a:pt x="513583" y="925996"/>
                  <a:pt x="539769" y="894839"/>
                  <a:pt x="557225" y="867421"/>
                </a:cubicBezTo>
                <a:cubicBezTo>
                  <a:pt x="564707" y="853711"/>
                  <a:pt x="572189" y="841248"/>
                  <a:pt x="578423" y="827539"/>
                </a:cubicBezTo>
                <a:cubicBezTo>
                  <a:pt x="584657" y="813830"/>
                  <a:pt x="589645" y="796382"/>
                  <a:pt x="593387" y="777687"/>
                </a:cubicBezTo>
                <a:cubicBezTo>
                  <a:pt x="595881" y="763978"/>
                  <a:pt x="592139" y="752762"/>
                  <a:pt x="590893" y="735313"/>
                </a:cubicBezTo>
                <a:cubicBezTo>
                  <a:pt x="585905" y="754008"/>
                  <a:pt x="582165" y="770210"/>
                  <a:pt x="577177" y="783919"/>
                </a:cubicBezTo>
                <a:cubicBezTo>
                  <a:pt x="580917" y="763978"/>
                  <a:pt x="584657" y="740299"/>
                  <a:pt x="588399" y="712880"/>
                </a:cubicBezTo>
                <a:lnTo>
                  <a:pt x="590893" y="722851"/>
                </a:lnTo>
                <a:cubicBezTo>
                  <a:pt x="593387" y="701663"/>
                  <a:pt x="594633" y="680477"/>
                  <a:pt x="598373" y="655551"/>
                </a:cubicBezTo>
                <a:cubicBezTo>
                  <a:pt x="598373" y="643088"/>
                  <a:pt x="600867" y="629379"/>
                  <a:pt x="602115" y="618162"/>
                </a:cubicBezTo>
                <a:cubicBezTo>
                  <a:pt x="604609" y="604453"/>
                  <a:pt x="605855" y="591990"/>
                  <a:pt x="608349" y="578281"/>
                </a:cubicBezTo>
                <a:cubicBezTo>
                  <a:pt x="618325" y="528429"/>
                  <a:pt x="632041" y="481070"/>
                  <a:pt x="649497" y="441188"/>
                </a:cubicBezTo>
                <a:cubicBezTo>
                  <a:pt x="699375" y="356440"/>
                  <a:pt x="764215" y="274185"/>
                  <a:pt x="840277" y="209378"/>
                </a:cubicBezTo>
                <a:cubicBezTo>
                  <a:pt x="916339" y="143324"/>
                  <a:pt x="1002377" y="94719"/>
                  <a:pt x="1084673" y="74778"/>
                </a:cubicBezTo>
                <a:cubicBezTo>
                  <a:pt x="1088413" y="66054"/>
                  <a:pt x="1090907" y="57330"/>
                  <a:pt x="1094649" y="48606"/>
                </a:cubicBezTo>
                <a:cubicBezTo>
                  <a:pt x="1105871" y="51098"/>
                  <a:pt x="1103377" y="62315"/>
                  <a:pt x="1132057" y="58576"/>
                </a:cubicBezTo>
                <a:cubicBezTo>
                  <a:pt x="1160735" y="46113"/>
                  <a:pt x="1164477" y="32404"/>
                  <a:pt x="1164477" y="26172"/>
                </a:cubicBezTo>
                <a:cubicBezTo>
                  <a:pt x="1178193" y="26172"/>
                  <a:pt x="1191909" y="28665"/>
                  <a:pt x="1205625" y="28665"/>
                </a:cubicBezTo>
                <a:cubicBezTo>
                  <a:pt x="1206871" y="17448"/>
                  <a:pt x="1235551" y="14956"/>
                  <a:pt x="1265477" y="13709"/>
                </a:cubicBezTo>
                <a:cubicBezTo>
                  <a:pt x="1295403" y="12463"/>
                  <a:pt x="1327823" y="12463"/>
                  <a:pt x="134153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2">
            <a:extLst>
              <a:ext uri="{FF2B5EF4-FFF2-40B4-BE49-F238E27FC236}">
                <a16:creationId xmlns:a16="http://schemas.microsoft.com/office/drawing/2014/main" id="{0B7EB27B-AB14-4319-235C-9A140D60782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0825" y="2259380"/>
            <a:ext cx="10362107" cy="9197240"/>
          </a:xfrm>
          <a:custGeom>
            <a:avLst/>
            <a:gdLst>
              <a:gd name="connsiteX0" fmla="*/ 509001 w 2771574"/>
              <a:gd name="connsiteY0" fmla="*/ 338 h 2460005"/>
              <a:gd name="connsiteX1" fmla="*/ 815833 w 2771574"/>
              <a:gd name="connsiteY1" fmla="*/ 24001 h 2460005"/>
              <a:gd name="connsiteX2" fmla="*/ 1478375 w 2771574"/>
              <a:gd name="connsiteY2" fmla="*/ 280551 h 2460005"/>
              <a:gd name="connsiteX3" fmla="*/ 2711305 w 2771574"/>
              <a:gd name="connsiteY3" fmla="*/ 21510 h 2460005"/>
              <a:gd name="connsiteX4" fmla="*/ 2583029 w 2771574"/>
              <a:gd name="connsiteY4" fmla="*/ 996651 h 2460005"/>
              <a:gd name="connsiteX5" fmla="*/ 2726249 w 2771574"/>
              <a:gd name="connsiteY5" fmla="*/ 1513489 h 2460005"/>
              <a:gd name="connsiteX6" fmla="*/ 2711305 w 2771574"/>
              <a:gd name="connsiteY6" fmla="*/ 2459986 h 2460005"/>
              <a:gd name="connsiteX7" fmla="*/ 1692581 w 2771574"/>
              <a:gd name="connsiteY7" fmla="*/ 2345410 h 2460005"/>
              <a:gd name="connsiteX8" fmla="*/ 1191937 w 2771574"/>
              <a:gd name="connsiteY8" fmla="*/ 2229589 h 2460005"/>
              <a:gd name="connsiteX9" fmla="*/ 274091 w 2771574"/>
              <a:gd name="connsiteY9" fmla="*/ 2459986 h 2460005"/>
              <a:gd name="connsiteX10" fmla="*/ 1351 w 2771574"/>
              <a:gd name="connsiteY10" fmla="*/ 1327925 h 2460005"/>
              <a:gd name="connsiteX11" fmla="*/ 274091 w 2771574"/>
              <a:gd name="connsiteY11" fmla="*/ 21510 h 2460005"/>
              <a:gd name="connsiteX12" fmla="*/ 509001 w 2771574"/>
              <a:gd name="connsiteY12" fmla="*/ 338 h 24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574" h="2460005">
                <a:moveTo>
                  <a:pt x="509001" y="338"/>
                </a:moveTo>
                <a:cubicBezTo>
                  <a:pt x="600693" y="-1530"/>
                  <a:pt x="704371" y="4075"/>
                  <a:pt x="815833" y="24001"/>
                </a:cubicBezTo>
                <a:cubicBezTo>
                  <a:pt x="1138387" y="81289"/>
                  <a:pt x="1299041" y="213300"/>
                  <a:pt x="1478375" y="280551"/>
                </a:cubicBezTo>
                <a:cubicBezTo>
                  <a:pt x="1716243" y="368974"/>
                  <a:pt x="2096085" y="383919"/>
                  <a:pt x="2711305" y="21510"/>
                </a:cubicBezTo>
                <a:cubicBezTo>
                  <a:pt x="2544423" y="437471"/>
                  <a:pt x="2541933" y="761272"/>
                  <a:pt x="2583029" y="996651"/>
                </a:cubicBezTo>
                <a:cubicBezTo>
                  <a:pt x="2617901" y="1202141"/>
                  <a:pt x="2677679" y="1290564"/>
                  <a:pt x="2726249" y="1513489"/>
                </a:cubicBezTo>
                <a:cubicBezTo>
                  <a:pt x="2805953" y="1882125"/>
                  <a:pt x="2767347" y="2212153"/>
                  <a:pt x="2711305" y="2459986"/>
                </a:cubicBezTo>
                <a:cubicBezTo>
                  <a:pt x="2269193" y="2461231"/>
                  <a:pt x="1926713" y="2401453"/>
                  <a:pt x="1692581" y="2345410"/>
                </a:cubicBezTo>
                <a:cubicBezTo>
                  <a:pt x="1464677" y="2289367"/>
                  <a:pt x="1370027" y="2244533"/>
                  <a:pt x="1191937" y="2229589"/>
                </a:cubicBezTo>
                <a:cubicBezTo>
                  <a:pt x="808359" y="2198454"/>
                  <a:pt x="485805" y="2337938"/>
                  <a:pt x="274091" y="2459986"/>
                </a:cubicBezTo>
                <a:cubicBezTo>
                  <a:pt x="166987" y="2234570"/>
                  <a:pt x="17541" y="1839781"/>
                  <a:pt x="1351" y="1327925"/>
                </a:cubicBezTo>
                <a:cubicBezTo>
                  <a:pt x="-17329" y="721420"/>
                  <a:pt x="162007" y="256889"/>
                  <a:pt x="274091" y="21510"/>
                </a:cubicBezTo>
                <a:cubicBezTo>
                  <a:pt x="337605" y="11547"/>
                  <a:pt x="417309" y="2206"/>
                  <a:pt x="509001" y="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B28AF1-2E2B-22D1-861B-44E96518D0DE}"/>
              </a:ext>
            </a:extLst>
          </p:cNvPr>
          <p:cNvGrpSpPr/>
          <p:nvPr userDrawn="1"/>
        </p:nvGrpSpPr>
        <p:grpSpPr>
          <a:xfrm>
            <a:off x="1496581" y="6051358"/>
            <a:ext cx="4819798" cy="9549717"/>
            <a:chOff x="19601840" y="3549898"/>
            <a:chExt cx="2357437" cy="4670913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48C60144-D756-4772-2E61-C68A005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9C474E7-4764-AE2C-385C-B46D5915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C98AF5D7-97D7-47AB-0322-BE7CC847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B0374869-0F27-C149-C4FD-BE0BBB62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DDE565CC-1D08-2A33-A809-44BDA6DE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78F38063-E610-FB38-40E9-C4011037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BFF3264F-7D4E-58EC-19F8-33FB5CC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</p:grpSp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13714" y="6301075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99578E-A66F-70F6-38E7-368C5954E513}"/>
              </a:ext>
            </a:extLst>
          </p:cNvPr>
          <p:cNvGrpSpPr/>
          <p:nvPr userDrawn="1"/>
        </p:nvGrpSpPr>
        <p:grpSpPr>
          <a:xfrm>
            <a:off x="7051830" y="2871862"/>
            <a:ext cx="4819798" cy="9549717"/>
            <a:chOff x="19601840" y="3549898"/>
            <a:chExt cx="2357437" cy="4670913"/>
          </a:xfrm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819CF9A4-275B-57E3-ECC4-404D15D6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74403DDF-3E05-C151-2CD2-82D7BB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5A039B9-9C94-AB8C-7397-3FFD197B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0D4D3EA-7829-7CF5-2AF1-6940974AB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B083ABD4-3E4F-35C7-A646-40595D8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26058E8E-DE92-57D1-B77D-707E23CC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77BFEDCF-0CB9-A42E-B6C3-197FBA8E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</p:grpSp>
      <p:sp>
        <p:nvSpPr>
          <p:cNvPr id="19" name="Picture Placeholder 130">
            <a:extLst>
              <a:ext uri="{FF2B5EF4-FFF2-40B4-BE49-F238E27FC236}">
                <a16:creationId xmlns:a16="http://schemas.microsoft.com/office/drawing/2014/main" id="{7CA79A98-86C2-0775-AC92-F67A35D275A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68963" y="3121579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68D36E-4258-7A13-501B-1CDAB0E0CBBE}"/>
              </a:ext>
            </a:extLst>
          </p:cNvPr>
          <p:cNvGrpSpPr/>
          <p:nvPr userDrawn="1"/>
        </p:nvGrpSpPr>
        <p:grpSpPr>
          <a:xfrm>
            <a:off x="12515928" y="5503549"/>
            <a:ext cx="4819798" cy="9549717"/>
            <a:chOff x="19601840" y="3549898"/>
            <a:chExt cx="2357437" cy="4670913"/>
          </a:xfrm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A180FA-F143-6ED2-D22A-51B24B94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9762AE1-0A0E-7622-ADF5-0CF6AD98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F664D49-F645-B45F-9C3F-612DEE3D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CD0776-97D8-854C-C7FF-9E09AB63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61D27F5-21C8-DB95-46F1-7376D6F1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F6C1DF8-D597-28D9-74E3-CAA18BCF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4B2DF70-D3A4-9A11-32FC-E17ACDC5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Sen" pitchFamily="2" charset="0"/>
              </a:endParaRPr>
            </a:p>
          </p:txBody>
        </p:sp>
      </p:grpSp>
      <p:sp>
        <p:nvSpPr>
          <p:cNvPr id="28" name="Picture Placeholder 130">
            <a:extLst>
              <a:ext uri="{FF2B5EF4-FFF2-40B4-BE49-F238E27FC236}">
                <a16:creationId xmlns:a16="http://schemas.microsoft.com/office/drawing/2014/main" id="{0E464F50-4477-E32B-0C3A-5799DE7CF5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833061" y="5753266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35" r:id="rId2"/>
    <p:sldLayoutId id="2147484022" r:id="rId3"/>
    <p:sldLayoutId id="2147484023" r:id="rId4"/>
    <p:sldLayoutId id="2147484024" r:id="rId5"/>
    <p:sldLayoutId id="2147484031" r:id="rId6"/>
    <p:sldLayoutId id="2147484032" r:id="rId7"/>
    <p:sldLayoutId id="2147484033" r:id="rId8"/>
    <p:sldLayoutId id="2147484027" r:id="rId9"/>
    <p:sldLayoutId id="2147484029" r:id="rId10"/>
    <p:sldLayoutId id="2147484020" r:id="rId1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Sen" pitchFamily="2" charset="0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Sen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Sen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Sen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Sen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Sen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ZCHj_2lJP00" TargetMode="External"/><Relationship Id="rId13" Type="http://schemas.openxmlformats.org/officeDocument/2006/relationships/hyperlink" Target="https://unsplash.com/photos/9MPZUdtw1RU" TargetMode="External"/><Relationship Id="rId18" Type="http://schemas.openxmlformats.org/officeDocument/2006/relationships/hyperlink" Target="https://slidenest.com/" TargetMode="External"/><Relationship Id="rId3" Type="http://schemas.openxmlformats.org/officeDocument/2006/relationships/image" Target="../media/image14.svg"/><Relationship Id="rId7" Type="http://schemas.openxmlformats.org/officeDocument/2006/relationships/hyperlink" Target="https://unsplash.com/photos/RkChmfophsE" TargetMode="External"/><Relationship Id="rId12" Type="http://schemas.openxmlformats.org/officeDocument/2006/relationships/hyperlink" Target="https://unsplash.com/photos/4oL8ULbtBVA" TargetMode="External"/><Relationship Id="rId17" Type="http://schemas.openxmlformats.org/officeDocument/2006/relationships/hyperlink" Target="https://dribbble.com/shots/17278790-Pet-Care-Website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unsplash.com/photos/j7oMSz1kwm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photos/in9UWa3x-7o" TargetMode="External"/><Relationship Id="rId11" Type="http://schemas.openxmlformats.org/officeDocument/2006/relationships/hyperlink" Target="https://fonts.google.com/specimen/Sen" TargetMode="External"/><Relationship Id="rId5" Type="http://schemas.openxmlformats.org/officeDocument/2006/relationships/hyperlink" Target="https://unsplash.com/photos/w6elADh_jww" TargetMode="External"/><Relationship Id="rId15" Type="http://schemas.openxmlformats.org/officeDocument/2006/relationships/hyperlink" Target="https://unsplash.com/photos/HNCX1RT1qRk" TargetMode="External"/><Relationship Id="rId10" Type="http://schemas.openxmlformats.org/officeDocument/2006/relationships/hyperlink" Target="https://fonts.google.com/specimen/Londrina+Outline" TargetMode="External"/><Relationship Id="rId4" Type="http://schemas.openxmlformats.org/officeDocument/2006/relationships/hyperlink" Target="https://unsplash.com/photos/U6nlG0Y5sfs" TargetMode="External"/><Relationship Id="rId9" Type="http://schemas.openxmlformats.org/officeDocument/2006/relationships/hyperlink" Target="https://dribbble.com/shots/14930598-Pet-Adoption-App" TargetMode="External"/><Relationship Id="rId14" Type="http://schemas.openxmlformats.org/officeDocument/2006/relationships/hyperlink" Target="https://unsplash.com/photos/u4uGoUBxm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9254EDBD-A741-BF7B-62B2-FAF4FAA6627A}"/>
              </a:ext>
            </a:extLst>
          </p:cNvPr>
          <p:cNvSpPr/>
          <p:nvPr/>
        </p:nvSpPr>
        <p:spPr>
          <a:xfrm rot="20103035">
            <a:off x="14344646" y="10996842"/>
            <a:ext cx="6841163" cy="471715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accent6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" name="Graphic 13">
            <a:extLst>
              <a:ext uri="{FF2B5EF4-FFF2-40B4-BE49-F238E27FC236}">
                <a16:creationId xmlns:a16="http://schemas.microsoft.com/office/drawing/2014/main" id="{C39A0676-68FF-D42C-8172-2770BE1C67DA}"/>
              </a:ext>
            </a:extLst>
          </p:cNvPr>
          <p:cNvSpPr/>
          <p:nvPr/>
        </p:nvSpPr>
        <p:spPr>
          <a:xfrm>
            <a:off x="19475416" y="-3010164"/>
            <a:ext cx="6387684" cy="7446208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4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Graphic 18">
            <a:extLst>
              <a:ext uri="{FF2B5EF4-FFF2-40B4-BE49-F238E27FC236}">
                <a16:creationId xmlns:a16="http://schemas.microsoft.com/office/drawing/2014/main" id="{A251656D-59B3-D38D-908A-FB854ED9F1E3}"/>
              </a:ext>
            </a:extLst>
          </p:cNvPr>
          <p:cNvSpPr/>
          <p:nvPr/>
        </p:nvSpPr>
        <p:spPr>
          <a:xfrm rot="10800000">
            <a:off x="8810584" y="3067251"/>
            <a:ext cx="11419354" cy="10686849"/>
          </a:xfrm>
          <a:custGeom>
            <a:avLst/>
            <a:gdLst>
              <a:gd name="connsiteX0" fmla="*/ 3431225 w 11419354"/>
              <a:gd name="connsiteY0" fmla="*/ 7891352 h 10686849"/>
              <a:gd name="connsiteX1" fmla="*/ 1393050 w 11419354"/>
              <a:gd name="connsiteY1" fmla="*/ 7480374 h 10686849"/>
              <a:gd name="connsiteX2" fmla="*/ 155836 w 11419354"/>
              <a:gd name="connsiteY2" fmla="*/ 5778950 h 10686849"/>
              <a:gd name="connsiteX3" fmla="*/ 181086 w 11419354"/>
              <a:gd name="connsiteY3" fmla="*/ 4053681 h 10686849"/>
              <a:gd name="connsiteX4" fmla="*/ 1735317 w 11419354"/>
              <a:gd name="connsiteY4" fmla="*/ 2945581 h 10686849"/>
              <a:gd name="connsiteX5" fmla="*/ 3689329 w 11419354"/>
              <a:gd name="connsiteY5" fmla="*/ 2714143 h 10686849"/>
              <a:gd name="connsiteX6" fmla="*/ 4793282 w 11419354"/>
              <a:gd name="connsiteY6" fmla="*/ 2405558 h 10686849"/>
              <a:gd name="connsiteX7" fmla="*/ 5566190 w 11419354"/>
              <a:gd name="connsiteY7" fmla="*/ 1594822 h 10686849"/>
              <a:gd name="connsiteX8" fmla="*/ 6246517 w 11419354"/>
              <a:gd name="connsiteY8" fmla="*/ 0 h 10686849"/>
              <a:gd name="connsiteX9" fmla="*/ 6684171 w 11419354"/>
              <a:gd name="connsiteY9" fmla="*/ 1209091 h 10686849"/>
              <a:gd name="connsiteX10" fmla="*/ 8262249 w 11419354"/>
              <a:gd name="connsiteY10" fmla="*/ 2489718 h 10686849"/>
              <a:gd name="connsiteX11" fmla="*/ 10227481 w 11419354"/>
              <a:gd name="connsiteY11" fmla="*/ 3192449 h 10686849"/>
              <a:gd name="connsiteX12" fmla="*/ 11418405 w 11419354"/>
              <a:gd name="connsiteY12" fmla="*/ 4790076 h 10686849"/>
              <a:gd name="connsiteX13" fmla="*/ 10106846 w 11419354"/>
              <a:gd name="connsiteY13" fmla="*/ 6682262 h 10686849"/>
              <a:gd name="connsiteX14" fmla="*/ 7661878 w 11419354"/>
              <a:gd name="connsiteY14" fmla="*/ 7651498 h 10686849"/>
              <a:gd name="connsiteX15" fmla="*/ 6405026 w 11419354"/>
              <a:gd name="connsiteY15" fmla="*/ 7983928 h 10686849"/>
              <a:gd name="connsiteX16" fmla="*/ 5023331 w 11419354"/>
              <a:gd name="connsiteY16" fmla="*/ 10686850 h 10686849"/>
              <a:gd name="connsiteX17" fmla="*/ 4735770 w 11419354"/>
              <a:gd name="connsiteY17" fmla="*/ 8839549 h 10686849"/>
              <a:gd name="connsiteX18" fmla="*/ 3227829 w 11419354"/>
              <a:gd name="connsiteY18" fmla="*/ 7951667 h 1068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9354" h="10686849">
                <a:moveTo>
                  <a:pt x="3431225" y="7891352"/>
                </a:moveTo>
                <a:cubicBezTo>
                  <a:pt x="2736871" y="8058269"/>
                  <a:pt x="1980796" y="7885742"/>
                  <a:pt x="1393050" y="7480374"/>
                </a:cubicBezTo>
                <a:cubicBezTo>
                  <a:pt x="805303" y="7076409"/>
                  <a:pt x="380274" y="6456434"/>
                  <a:pt x="155836" y="5778950"/>
                </a:cubicBezTo>
                <a:cubicBezTo>
                  <a:pt x="-30728" y="5219290"/>
                  <a:pt x="-81226" y="4582483"/>
                  <a:pt x="181086" y="4053681"/>
                </a:cubicBezTo>
                <a:cubicBezTo>
                  <a:pt x="471452" y="3464565"/>
                  <a:pt x="1099878" y="3106887"/>
                  <a:pt x="1735317" y="2945581"/>
                </a:cubicBezTo>
                <a:cubicBezTo>
                  <a:pt x="2370757" y="2784276"/>
                  <a:pt x="3037056" y="2785678"/>
                  <a:pt x="3689329" y="2714143"/>
                </a:cubicBezTo>
                <a:cubicBezTo>
                  <a:pt x="4072276" y="2672063"/>
                  <a:pt x="4462237" y="2601930"/>
                  <a:pt x="4793282" y="2405558"/>
                </a:cubicBezTo>
                <a:cubicBezTo>
                  <a:pt x="5117314" y="2213394"/>
                  <a:pt x="5362793" y="1911823"/>
                  <a:pt x="5566190" y="1594822"/>
                </a:cubicBezTo>
                <a:cubicBezTo>
                  <a:pt x="5880403" y="1106697"/>
                  <a:pt x="6111854" y="563868"/>
                  <a:pt x="6246517" y="0"/>
                </a:cubicBezTo>
                <a:cubicBezTo>
                  <a:pt x="6494801" y="352067"/>
                  <a:pt x="6513037" y="813542"/>
                  <a:pt x="6684171" y="1209091"/>
                </a:cubicBezTo>
                <a:cubicBezTo>
                  <a:pt x="6961912" y="1848703"/>
                  <a:pt x="7609976" y="2245655"/>
                  <a:pt x="8262249" y="2489718"/>
                </a:cubicBezTo>
                <a:cubicBezTo>
                  <a:pt x="8914521" y="2733780"/>
                  <a:pt x="9610277" y="2868435"/>
                  <a:pt x="10227481" y="3192449"/>
                </a:cubicBezTo>
                <a:cubicBezTo>
                  <a:pt x="10844685" y="3516463"/>
                  <a:pt x="11394558" y="4094358"/>
                  <a:pt x="11418405" y="4790076"/>
                </a:cubicBezTo>
                <a:cubicBezTo>
                  <a:pt x="11447862" y="5593799"/>
                  <a:pt x="10787173" y="6253048"/>
                  <a:pt x="10106846" y="6682262"/>
                </a:cubicBezTo>
                <a:cubicBezTo>
                  <a:pt x="9360591" y="7152152"/>
                  <a:pt x="8527366" y="7483179"/>
                  <a:pt x="7661878" y="7651498"/>
                </a:cubicBezTo>
                <a:cubicBezTo>
                  <a:pt x="7235446" y="7734255"/>
                  <a:pt x="6790779" y="7781945"/>
                  <a:pt x="6405026" y="7983928"/>
                </a:cubicBezTo>
                <a:cubicBezTo>
                  <a:pt x="5473609" y="8470650"/>
                  <a:pt x="5198673" y="9650285"/>
                  <a:pt x="5023331" y="10686850"/>
                </a:cubicBezTo>
                <a:cubicBezTo>
                  <a:pt x="5019123" y="10058458"/>
                  <a:pt x="5009304" y="9404820"/>
                  <a:pt x="4735770" y="8839549"/>
                </a:cubicBezTo>
                <a:cubicBezTo>
                  <a:pt x="4462237" y="8272875"/>
                  <a:pt x="3843630" y="7821219"/>
                  <a:pt x="3227829" y="7951667"/>
                </a:cubicBezTo>
              </a:path>
            </a:pathLst>
          </a:custGeom>
          <a:solidFill>
            <a:schemeClr val="accent2"/>
          </a:solidFill>
          <a:ln w="140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6D5FC-CD9A-8852-EC6E-98F047796511}"/>
              </a:ext>
            </a:extLst>
          </p:cNvPr>
          <p:cNvSpPr txBox="1"/>
          <p:nvPr/>
        </p:nvSpPr>
        <p:spPr>
          <a:xfrm>
            <a:off x="8439020" y="5936766"/>
            <a:ext cx="14420648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Dog</a:t>
            </a:r>
          </a:p>
        </p:txBody>
      </p:sp>
      <p:pic>
        <p:nvPicPr>
          <p:cNvPr id="27" name="Picture 26" descr="A picture containing dog, indoor, mammal, white&#10;&#10;Description automatically generated">
            <a:extLst>
              <a:ext uri="{FF2B5EF4-FFF2-40B4-BE49-F238E27FC236}">
                <a16:creationId xmlns:a16="http://schemas.microsoft.com/office/drawing/2014/main" id="{D3F6F8A5-427F-7C78-B259-C30C16392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58" y="12019"/>
            <a:ext cx="6930909" cy="10835321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633FAF7F-BD02-0C86-BECE-202526BF2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1" y="6934200"/>
            <a:ext cx="1350962" cy="2701924"/>
          </a:xfrm>
          <a:prstGeom prst="rect">
            <a:avLst/>
          </a:prstGeom>
        </p:spPr>
      </p:pic>
      <p:sp>
        <p:nvSpPr>
          <p:cNvPr id="3" name="Graphic 15">
            <a:extLst>
              <a:ext uri="{FF2B5EF4-FFF2-40B4-BE49-F238E27FC236}">
                <a16:creationId xmlns:a16="http://schemas.microsoft.com/office/drawing/2014/main" id="{FCAC8658-000B-D97D-40AA-259AA5B96315}"/>
              </a:ext>
            </a:extLst>
          </p:cNvPr>
          <p:cNvSpPr/>
          <p:nvPr/>
        </p:nvSpPr>
        <p:spPr>
          <a:xfrm>
            <a:off x="-2525878" y="10257101"/>
            <a:ext cx="7772688" cy="6125605"/>
          </a:xfrm>
          <a:custGeom>
            <a:avLst/>
            <a:gdLst>
              <a:gd name="connsiteX0" fmla="*/ 7366737 w 7772688"/>
              <a:gd name="connsiteY0" fmla="*/ 2013384 h 6125605"/>
              <a:gd name="connsiteX1" fmla="*/ 6783132 w 7772688"/>
              <a:gd name="connsiteY1" fmla="*/ 1794769 h 6125605"/>
              <a:gd name="connsiteX2" fmla="*/ 6086047 w 7772688"/>
              <a:gd name="connsiteY2" fmla="*/ 2464109 h 6125605"/>
              <a:gd name="connsiteX3" fmla="*/ 5629430 w 7772688"/>
              <a:gd name="connsiteY3" fmla="*/ 2468607 h 6125605"/>
              <a:gd name="connsiteX4" fmla="*/ 5555579 w 7772688"/>
              <a:gd name="connsiteY4" fmla="*/ 2401134 h 6125605"/>
              <a:gd name="connsiteX5" fmla="*/ 5557380 w 7772688"/>
              <a:gd name="connsiteY5" fmla="*/ 2294075 h 6125605"/>
              <a:gd name="connsiteX6" fmla="*/ 5656448 w 7772688"/>
              <a:gd name="connsiteY6" fmla="*/ 1896430 h 6125605"/>
              <a:gd name="connsiteX7" fmla="*/ 5526759 w 7772688"/>
              <a:gd name="connsiteY7" fmla="*/ 1525774 h 6125605"/>
              <a:gd name="connsiteX8" fmla="*/ 4996290 w 7772688"/>
              <a:gd name="connsiteY8" fmla="*/ 1588749 h 6125605"/>
              <a:gd name="connsiteX9" fmla="*/ 4558586 w 7772688"/>
              <a:gd name="connsiteY9" fmla="*/ 1959405 h 6125605"/>
              <a:gd name="connsiteX10" fmla="*/ 4045229 w 7772688"/>
              <a:gd name="connsiteY10" fmla="*/ 1890132 h 6125605"/>
              <a:gd name="connsiteX11" fmla="*/ 4033521 w 7772688"/>
              <a:gd name="connsiteY11" fmla="*/ 1340445 h 6125605"/>
              <a:gd name="connsiteX12" fmla="*/ 3420195 w 7772688"/>
              <a:gd name="connsiteY12" fmla="*/ 1023768 h 6125605"/>
              <a:gd name="connsiteX13" fmla="*/ 2952770 w 7772688"/>
              <a:gd name="connsiteY13" fmla="*/ 1317054 h 6125605"/>
              <a:gd name="connsiteX14" fmla="*/ 2662769 w 7772688"/>
              <a:gd name="connsiteY14" fmla="*/ 881624 h 6125605"/>
              <a:gd name="connsiteX15" fmla="*/ 2657365 w 7772688"/>
              <a:gd name="connsiteY15" fmla="*/ 305847 h 6125605"/>
              <a:gd name="connsiteX16" fmla="*/ 1955777 w 7772688"/>
              <a:gd name="connsiteY16" fmla="*/ 26955 h 6125605"/>
              <a:gd name="connsiteX17" fmla="*/ 1318134 w 7772688"/>
              <a:gd name="connsiteY17" fmla="*/ 537057 h 6125605"/>
              <a:gd name="connsiteX18" fmla="*/ 549000 w 7772688"/>
              <a:gd name="connsiteY18" fmla="*/ 1919820 h 6125605"/>
              <a:gd name="connsiteX19" fmla="*/ 562509 w 7772688"/>
              <a:gd name="connsiteY19" fmla="*/ 2064664 h 6125605"/>
              <a:gd name="connsiteX20" fmla="*/ 562509 w 7772688"/>
              <a:gd name="connsiteY20" fmla="*/ 2064664 h 6125605"/>
              <a:gd name="connsiteX21" fmla="*/ 315738 w 7772688"/>
              <a:gd name="connsiteY21" fmla="*/ 2626046 h 6125605"/>
              <a:gd name="connsiteX22" fmla="*/ 4121 w 7772688"/>
              <a:gd name="connsiteY22" fmla="*/ 3168536 h 6125605"/>
              <a:gd name="connsiteX23" fmla="*/ 396794 w 7772688"/>
              <a:gd name="connsiteY23" fmla="*/ 3486112 h 6125605"/>
              <a:gd name="connsiteX24" fmla="*/ 918257 w 7772688"/>
              <a:gd name="connsiteY24" fmla="*/ 3354763 h 6125605"/>
              <a:gd name="connsiteX25" fmla="*/ 1308228 w 7772688"/>
              <a:gd name="connsiteY25" fmla="*/ 3202722 h 6125605"/>
              <a:gd name="connsiteX26" fmla="*/ 1694596 w 7772688"/>
              <a:gd name="connsiteY26" fmla="*/ 3313379 h 6125605"/>
              <a:gd name="connsiteX27" fmla="*/ 1712608 w 7772688"/>
              <a:gd name="connsiteY27" fmla="*/ 3849571 h 6125605"/>
              <a:gd name="connsiteX28" fmla="*/ 1583819 w 7772688"/>
              <a:gd name="connsiteY28" fmla="*/ 4391161 h 6125605"/>
              <a:gd name="connsiteX29" fmla="*/ 2319630 w 7772688"/>
              <a:gd name="connsiteY29" fmla="*/ 4753720 h 6125605"/>
              <a:gd name="connsiteX30" fmla="*/ 3026621 w 7772688"/>
              <a:gd name="connsiteY30" fmla="*/ 4177944 h 6125605"/>
              <a:gd name="connsiteX31" fmla="*/ 3175225 w 7772688"/>
              <a:gd name="connsiteY31" fmla="*/ 4047494 h 6125605"/>
              <a:gd name="connsiteX32" fmla="*/ 3501251 w 7772688"/>
              <a:gd name="connsiteY32" fmla="*/ 4312891 h 6125605"/>
              <a:gd name="connsiteX33" fmla="*/ 3414791 w 7772688"/>
              <a:gd name="connsiteY33" fmla="*/ 4787907 h 6125605"/>
              <a:gd name="connsiteX34" fmla="*/ 3534574 w 7772688"/>
              <a:gd name="connsiteY34" fmla="*/ 5227836 h 6125605"/>
              <a:gd name="connsiteX35" fmla="*/ 3888520 w 7772688"/>
              <a:gd name="connsiteY35" fmla="*/ 5209843 h 6125605"/>
              <a:gd name="connsiteX36" fmla="*/ 4164112 w 7772688"/>
              <a:gd name="connsiteY36" fmla="*/ 4960640 h 6125605"/>
              <a:gd name="connsiteX37" fmla="*/ 4499145 w 7772688"/>
              <a:gd name="connsiteY37" fmla="*/ 4855381 h 6125605"/>
              <a:gd name="connsiteX38" fmla="*/ 4577499 w 7772688"/>
              <a:gd name="connsiteY38" fmla="*/ 5038010 h 6125605"/>
              <a:gd name="connsiteX39" fmla="*/ 4575698 w 7772688"/>
              <a:gd name="connsiteY39" fmla="*/ 5621883 h 6125605"/>
              <a:gd name="connsiteX40" fmla="*/ 4862997 w 7772688"/>
              <a:gd name="connsiteY40" fmla="*/ 6096899 h 6125605"/>
              <a:gd name="connsiteX41" fmla="*/ 5256571 w 7772688"/>
              <a:gd name="connsiteY41" fmla="*/ 6096899 h 6125605"/>
              <a:gd name="connsiteX42" fmla="*/ 6136482 w 7772688"/>
              <a:gd name="connsiteY42" fmla="*/ 5750533 h 6125605"/>
              <a:gd name="connsiteX43" fmla="*/ 6515646 w 7772688"/>
              <a:gd name="connsiteY43" fmla="*/ 5194549 h 6125605"/>
              <a:gd name="connsiteX44" fmla="*/ 7252357 w 7772688"/>
              <a:gd name="connsiteY44" fmla="*/ 4225625 h 6125605"/>
              <a:gd name="connsiteX45" fmla="*/ 7750403 w 7772688"/>
              <a:gd name="connsiteY45" fmla="*/ 3256701 h 6125605"/>
              <a:gd name="connsiteX46" fmla="*/ 7366737 w 7772688"/>
              <a:gd name="connsiteY46" fmla="*/ 2013384 h 612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772688" h="6125605">
                <a:moveTo>
                  <a:pt x="7366737" y="2013384"/>
                </a:moveTo>
                <a:cubicBezTo>
                  <a:pt x="7212730" y="1858644"/>
                  <a:pt x="6992977" y="1735392"/>
                  <a:pt x="6783132" y="1794769"/>
                </a:cubicBezTo>
                <a:cubicBezTo>
                  <a:pt x="6467913" y="1882935"/>
                  <a:pt x="6373347" y="2306670"/>
                  <a:pt x="6086047" y="2464109"/>
                </a:cubicBezTo>
                <a:cubicBezTo>
                  <a:pt x="5947351" y="2540579"/>
                  <a:pt x="5769928" y="2542379"/>
                  <a:pt x="5629430" y="2468607"/>
                </a:cubicBezTo>
                <a:cubicBezTo>
                  <a:pt x="5599709" y="2452414"/>
                  <a:pt x="5569088" y="2431722"/>
                  <a:pt x="5555579" y="2401134"/>
                </a:cubicBezTo>
                <a:cubicBezTo>
                  <a:pt x="5541168" y="2367847"/>
                  <a:pt x="5548373" y="2329162"/>
                  <a:pt x="5557380" y="2294075"/>
                </a:cubicBezTo>
                <a:cubicBezTo>
                  <a:pt x="5590703" y="2161827"/>
                  <a:pt x="5642939" y="2032277"/>
                  <a:pt x="5656448" y="1896430"/>
                </a:cubicBezTo>
                <a:cubicBezTo>
                  <a:pt x="5669958" y="1760582"/>
                  <a:pt x="5634834" y="1608541"/>
                  <a:pt x="5526759" y="1525774"/>
                </a:cubicBezTo>
                <a:cubicBezTo>
                  <a:pt x="5374553" y="1408819"/>
                  <a:pt x="5148496" y="1473594"/>
                  <a:pt x="4996290" y="1588749"/>
                </a:cubicBezTo>
                <a:cubicBezTo>
                  <a:pt x="4843184" y="1703904"/>
                  <a:pt x="4725202" y="1864042"/>
                  <a:pt x="4558586" y="1959405"/>
                </a:cubicBezTo>
                <a:cubicBezTo>
                  <a:pt x="4391970" y="2054768"/>
                  <a:pt x="4142497" y="2054768"/>
                  <a:pt x="4045229" y="1890132"/>
                </a:cubicBezTo>
                <a:cubicBezTo>
                  <a:pt x="3950664" y="1729994"/>
                  <a:pt x="4053335" y="1525774"/>
                  <a:pt x="4033521" y="1340445"/>
                </a:cubicBezTo>
                <a:cubicBezTo>
                  <a:pt x="4004701" y="1069651"/>
                  <a:pt x="3657059" y="890620"/>
                  <a:pt x="3420195" y="1023768"/>
                </a:cubicBezTo>
                <a:cubicBezTo>
                  <a:pt x="3256281" y="1116432"/>
                  <a:pt x="3141001" y="1323352"/>
                  <a:pt x="2952770" y="1317054"/>
                </a:cubicBezTo>
                <a:cubicBezTo>
                  <a:pt x="2759136" y="1310757"/>
                  <a:pt x="2658266" y="1075948"/>
                  <a:pt x="2662769" y="881624"/>
                </a:cubicBezTo>
                <a:cubicBezTo>
                  <a:pt x="2667272" y="688199"/>
                  <a:pt x="2726713" y="486677"/>
                  <a:pt x="2657365" y="305847"/>
                </a:cubicBezTo>
                <a:cubicBezTo>
                  <a:pt x="2558296" y="46748"/>
                  <a:pt x="2220561" y="-53113"/>
                  <a:pt x="1955777" y="26955"/>
                </a:cubicBezTo>
                <a:cubicBezTo>
                  <a:pt x="1690993" y="107024"/>
                  <a:pt x="1489253" y="319342"/>
                  <a:pt x="1318134" y="537057"/>
                </a:cubicBezTo>
                <a:cubicBezTo>
                  <a:pt x="991207" y="953596"/>
                  <a:pt x="730926" y="1422314"/>
                  <a:pt x="549000" y="1919820"/>
                </a:cubicBezTo>
                <a:cubicBezTo>
                  <a:pt x="531888" y="1967502"/>
                  <a:pt x="536391" y="2020581"/>
                  <a:pt x="562509" y="2064664"/>
                </a:cubicBezTo>
                <a:lnTo>
                  <a:pt x="562509" y="2064664"/>
                </a:lnTo>
                <a:cubicBezTo>
                  <a:pt x="641764" y="2267985"/>
                  <a:pt x="476049" y="2478504"/>
                  <a:pt x="315738" y="2626046"/>
                </a:cubicBezTo>
                <a:cubicBezTo>
                  <a:pt x="155426" y="2773589"/>
                  <a:pt x="-30102" y="2953519"/>
                  <a:pt x="4121" y="3168536"/>
                </a:cubicBezTo>
                <a:cubicBezTo>
                  <a:pt x="32041" y="3347566"/>
                  <a:pt x="215768" y="3470818"/>
                  <a:pt x="396794" y="3486112"/>
                </a:cubicBezTo>
                <a:cubicBezTo>
                  <a:pt x="577820" y="3501406"/>
                  <a:pt x="755243" y="3433033"/>
                  <a:pt x="918257" y="3354763"/>
                </a:cubicBezTo>
                <a:cubicBezTo>
                  <a:pt x="1044344" y="3294487"/>
                  <a:pt x="1170432" y="3227013"/>
                  <a:pt x="1308228" y="3202722"/>
                </a:cubicBezTo>
                <a:cubicBezTo>
                  <a:pt x="1446023" y="3178432"/>
                  <a:pt x="1602732" y="3207221"/>
                  <a:pt x="1694596" y="3313379"/>
                </a:cubicBezTo>
                <a:cubicBezTo>
                  <a:pt x="1817982" y="3455524"/>
                  <a:pt x="1780155" y="3674139"/>
                  <a:pt x="1712608" y="3849571"/>
                </a:cubicBezTo>
                <a:cubicBezTo>
                  <a:pt x="1645061" y="4025003"/>
                  <a:pt x="1551396" y="4205833"/>
                  <a:pt x="1583819" y="4391161"/>
                </a:cubicBezTo>
                <a:cubicBezTo>
                  <a:pt x="1637856" y="4695243"/>
                  <a:pt x="2024225" y="4841886"/>
                  <a:pt x="2319630" y="4753720"/>
                </a:cubicBezTo>
                <a:cubicBezTo>
                  <a:pt x="2615936" y="4665554"/>
                  <a:pt x="2833888" y="4419050"/>
                  <a:pt x="3026621" y="4177944"/>
                </a:cubicBezTo>
                <a:cubicBezTo>
                  <a:pt x="3068050" y="4125764"/>
                  <a:pt x="3112181" y="4070885"/>
                  <a:pt x="3175225" y="4047494"/>
                </a:cubicBezTo>
                <a:cubicBezTo>
                  <a:pt x="3326530" y="3989017"/>
                  <a:pt x="3484139" y="4151854"/>
                  <a:pt x="3501251" y="4312891"/>
                </a:cubicBezTo>
                <a:cubicBezTo>
                  <a:pt x="3518363" y="4473929"/>
                  <a:pt x="3449015" y="4629568"/>
                  <a:pt x="3414791" y="4787907"/>
                </a:cubicBezTo>
                <a:cubicBezTo>
                  <a:pt x="3380567" y="4946245"/>
                  <a:pt x="3398580" y="5140570"/>
                  <a:pt x="3534574" y="5227836"/>
                </a:cubicBezTo>
                <a:cubicBezTo>
                  <a:pt x="3639047" y="5294410"/>
                  <a:pt x="3781346" y="5272818"/>
                  <a:pt x="3888520" y="5209843"/>
                </a:cubicBezTo>
                <a:cubicBezTo>
                  <a:pt x="3995695" y="5146867"/>
                  <a:pt x="4077652" y="5050605"/>
                  <a:pt x="4164112" y="4960640"/>
                </a:cubicBezTo>
                <a:cubicBezTo>
                  <a:pt x="4253274" y="4867976"/>
                  <a:pt x="4396473" y="4778011"/>
                  <a:pt x="4499145" y="4855381"/>
                </a:cubicBezTo>
                <a:cubicBezTo>
                  <a:pt x="4554083" y="4896765"/>
                  <a:pt x="4570294" y="4969637"/>
                  <a:pt x="4577499" y="5038010"/>
                </a:cubicBezTo>
                <a:cubicBezTo>
                  <a:pt x="4595511" y="5232334"/>
                  <a:pt x="4558586" y="5427558"/>
                  <a:pt x="4575698" y="5621883"/>
                </a:cubicBezTo>
                <a:cubicBezTo>
                  <a:pt x="4591909" y="5816208"/>
                  <a:pt x="4681071" y="6024927"/>
                  <a:pt x="4862997" y="6096899"/>
                </a:cubicBezTo>
                <a:cubicBezTo>
                  <a:pt x="4986383" y="6146380"/>
                  <a:pt x="5125980" y="6122089"/>
                  <a:pt x="5256571" y="6096899"/>
                </a:cubicBezTo>
                <a:cubicBezTo>
                  <a:pt x="5570889" y="6036622"/>
                  <a:pt x="5902320" y="5967349"/>
                  <a:pt x="6136482" y="5750533"/>
                </a:cubicBezTo>
                <a:cubicBezTo>
                  <a:pt x="6302197" y="5597593"/>
                  <a:pt x="6399465" y="5387074"/>
                  <a:pt x="6515646" y="5194549"/>
                </a:cubicBezTo>
                <a:cubicBezTo>
                  <a:pt x="6725491" y="4847284"/>
                  <a:pt x="7003785" y="4546801"/>
                  <a:pt x="7252357" y="4225625"/>
                </a:cubicBezTo>
                <a:cubicBezTo>
                  <a:pt x="7476613" y="3935938"/>
                  <a:pt x="7682856" y="3616562"/>
                  <a:pt x="7750403" y="3256701"/>
                </a:cubicBezTo>
                <a:cubicBezTo>
                  <a:pt x="7832361" y="2812274"/>
                  <a:pt x="7684658" y="2332760"/>
                  <a:pt x="7366737" y="2013384"/>
                </a:cubicBezTo>
                <a:close/>
              </a:path>
            </a:pathLst>
          </a:custGeom>
          <a:solidFill>
            <a:schemeClr val="accent3"/>
          </a:solidFill>
          <a:ln w="90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697FAAA4-4202-B38A-3A5C-9AC3378D958E}"/>
              </a:ext>
            </a:extLst>
          </p:cNvPr>
          <p:cNvSpPr/>
          <p:nvPr/>
        </p:nvSpPr>
        <p:spPr>
          <a:xfrm rot="1333813">
            <a:off x="5311011" y="8631863"/>
            <a:ext cx="4064352" cy="4956341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tx2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0BC6F9-7BE0-BB3B-3AB5-46CA79F004D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" name="Graphic 17">
            <a:extLst>
              <a:ext uri="{FF2B5EF4-FFF2-40B4-BE49-F238E27FC236}">
                <a16:creationId xmlns:a16="http://schemas.microsoft.com/office/drawing/2014/main" id="{3F0D164B-9939-F4F4-0CB3-26EB2A1D353A}"/>
              </a:ext>
            </a:extLst>
          </p:cNvPr>
          <p:cNvSpPr/>
          <p:nvPr/>
        </p:nvSpPr>
        <p:spPr>
          <a:xfrm>
            <a:off x="8688795" y="762000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1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D68F3CC-1C34-8160-F4EE-F2EA20FD6F5D}"/>
              </a:ext>
            </a:extLst>
          </p:cNvPr>
          <p:cNvSpPr/>
          <p:nvPr/>
        </p:nvSpPr>
        <p:spPr>
          <a:xfrm rot="19005147">
            <a:off x="20107269" y="3859821"/>
            <a:ext cx="1791459" cy="1651393"/>
          </a:xfrm>
          <a:custGeom>
            <a:avLst/>
            <a:gdLst>
              <a:gd name="connsiteX0" fmla="*/ 282154 w 1791459"/>
              <a:gd name="connsiteY0" fmla="*/ 553500 h 1651393"/>
              <a:gd name="connsiteX1" fmla="*/ 302323 w 1791459"/>
              <a:gd name="connsiteY1" fmla="*/ 581685 h 1651393"/>
              <a:gd name="connsiteX2" fmla="*/ 314466 w 1791459"/>
              <a:gd name="connsiteY2" fmla="*/ 644125 h 1651393"/>
              <a:gd name="connsiteX3" fmla="*/ 252008 w 1791459"/>
              <a:gd name="connsiteY3" fmla="*/ 834918 h 1651393"/>
              <a:gd name="connsiteX4" fmla="*/ 231189 w 1791459"/>
              <a:gd name="connsiteY4" fmla="*/ 857466 h 1651393"/>
              <a:gd name="connsiteX5" fmla="*/ 170467 w 1791459"/>
              <a:gd name="connsiteY5" fmla="*/ 867873 h 1651393"/>
              <a:gd name="connsiteX6" fmla="*/ 87189 w 1791459"/>
              <a:gd name="connsiteY6" fmla="*/ 845325 h 1651393"/>
              <a:gd name="connsiteX7" fmla="*/ 52490 w 1791459"/>
              <a:gd name="connsiteY7" fmla="*/ 821043 h 1651393"/>
              <a:gd name="connsiteX8" fmla="*/ 2176 w 1791459"/>
              <a:gd name="connsiteY8" fmla="*/ 680549 h 1651393"/>
              <a:gd name="connsiteX9" fmla="*/ 73310 w 1791459"/>
              <a:gd name="connsiteY9" fmla="*/ 541792 h 1651393"/>
              <a:gd name="connsiteX10" fmla="*/ 101069 w 1791459"/>
              <a:gd name="connsiteY10" fmla="*/ 529652 h 1651393"/>
              <a:gd name="connsiteX11" fmla="*/ 255479 w 1791459"/>
              <a:gd name="connsiteY11" fmla="*/ 533120 h 1651393"/>
              <a:gd name="connsiteX12" fmla="*/ 282154 w 1791459"/>
              <a:gd name="connsiteY12" fmla="*/ 553500 h 1651393"/>
              <a:gd name="connsiteX13" fmla="*/ 474082 w 1791459"/>
              <a:gd name="connsiteY13" fmla="*/ 136576 h 1651393"/>
              <a:gd name="connsiteX14" fmla="*/ 496636 w 1791459"/>
              <a:gd name="connsiteY14" fmla="*/ 161942 h 1651393"/>
              <a:gd name="connsiteX15" fmla="*/ 567770 w 1791459"/>
              <a:gd name="connsiteY15" fmla="*/ 290294 h 1651393"/>
              <a:gd name="connsiteX16" fmla="*/ 550419 w 1791459"/>
              <a:gd name="connsiteY16" fmla="*/ 366610 h 1651393"/>
              <a:gd name="connsiteX17" fmla="*/ 399479 w 1791459"/>
              <a:gd name="connsiteY17" fmla="*/ 415175 h 1651393"/>
              <a:gd name="connsiteX18" fmla="*/ 323141 w 1791459"/>
              <a:gd name="connsiteY18" fmla="*/ 375282 h 1651393"/>
              <a:gd name="connsiteX19" fmla="*/ 257213 w 1791459"/>
              <a:gd name="connsiteY19" fmla="*/ 314576 h 1651393"/>
              <a:gd name="connsiteX20" fmla="*/ 257213 w 1791459"/>
              <a:gd name="connsiteY20" fmla="*/ 189693 h 1651393"/>
              <a:gd name="connsiteX21" fmla="*/ 354369 w 1791459"/>
              <a:gd name="connsiteY21" fmla="*/ 113376 h 1651393"/>
              <a:gd name="connsiteX22" fmla="*/ 369986 w 1791459"/>
              <a:gd name="connsiteY22" fmla="*/ 115112 h 1651393"/>
              <a:gd name="connsiteX23" fmla="*/ 373455 w 1791459"/>
              <a:gd name="connsiteY23" fmla="*/ 115111 h 1651393"/>
              <a:gd name="connsiteX24" fmla="*/ 441118 w 1791459"/>
              <a:gd name="connsiteY24" fmla="*/ 120315 h 1651393"/>
              <a:gd name="connsiteX25" fmla="*/ 474082 w 1791459"/>
              <a:gd name="connsiteY25" fmla="*/ 136576 h 1651393"/>
              <a:gd name="connsiteX26" fmla="*/ 1679218 w 1791459"/>
              <a:gd name="connsiteY26" fmla="*/ 940287 h 1651393"/>
              <a:gd name="connsiteX27" fmla="*/ 1787434 w 1791459"/>
              <a:gd name="connsiteY27" fmla="*/ 1141918 h 1651393"/>
              <a:gd name="connsiteX28" fmla="*/ 1690278 w 1791459"/>
              <a:gd name="connsiteY28" fmla="*/ 1428106 h 1651393"/>
              <a:gd name="connsiteX29" fmla="*/ 1404011 w 1791459"/>
              <a:gd name="connsiteY29" fmla="*/ 1530441 h 1651393"/>
              <a:gd name="connsiteX30" fmla="*/ 984155 w 1791459"/>
              <a:gd name="connsiteY30" fmla="*/ 1473203 h 1651393"/>
              <a:gd name="connsiteX31" fmla="*/ 774227 w 1791459"/>
              <a:gd name="connsiteY31" fmla="*/ 1591147 h 1651393"/>
              <a:gd name="connsiteX32" fmla="*/ 546949 w 1791459"/>
              <a:gd name="connsiteY32" fmla="*/ 1641447 h 1651393"/>
              <a:gd name="connsiteX33" fmla="*/ 406419 w 1791459"/>
              <a:gd name="connsiteY33" fmla="*/ 1360462 h 1651393"/>
              <a:gd name="connsiteX34" fmla="*/ 578178 w 1791459"/>
              <a:gd name="connsiteY34" fmla="*/ 715239 h 1651393"/>
              <a:gd name="connsiteX35" fmla="*/ 930372 w 1791459"/>
              <a:gd name="connsiteY35" fmla="*/ 505368 h 1651393"/>
              <a:gd name="connsiteX36" fmla="*/ 991095 w 1791459"/>
              <a:gd name="connsiteY36" fmla="*/ 533119 h 1651393"/>
              <a:gd name="connsiteX37" fmla="*/ 1494230 w 1791459"/>
              <a:gd name="connsiteY37" fmla="*/ 788087 h 1651393"/>
              <a:gd name="connsiteX38" fmla="*/ 1679218 w 1791459"/>
              <a:gd name="connsiteY38" fmla="*/ 940287 h 1651393"/>
              <a:gd name="connsiteX39" fmla="*/ 989360 w 1791459"/>
              <a:gd name="connsiteY39" fmla="*/ 57874 h 1651393"/>
              <a:gd name="connsiteX40" fmla="*/ 1025794 w 1791459"/>
              <a:gd name="connsiteY40" fmla="*/ 148066 h 1651393"/>
              <a:gd name="connsiteX41" fmla="*/ 991095 w 1791459"/>
              <a:gd name="connsiteY41" fmla="*/ 238258 h 1651393"/>
              <a:gd name="connsiteX42" fmla="*/ 805456 w 1791459"/>
              <a:gd name="connsiteY42" fmla="*/ 302435 h 1651393"/>
              <a:gd name="connsiteX43" fmla="*/ 725648 w 1791459"/>
              <a:gd name="connsiteY43" fmla="*/ 243462 h 1651393"/>
              <a:gd name="connsiteX44" fmla="*/ 710035 w 1791459"/>
              <a:gd name="connsiteY44" fmla="*/ 134191 h 1651393"/>
              <a:gd name="connsiteX45" fmla="*/ 715239 w 1791459"/>
              <a:gd name="connsiteY45" fmla="*/ 123783 h 1651393"/>
              <a:gd name="connsiteX46" fmla="*/ 723913 w 1791459"/>
              <a:gd name="connsiteY46" fmla="*/ 76952 h 1651393"/>
              <a:gd name="connsiteX47" fmla="*/ 729118 w 1791459"/>
              <a:gd name="connsiteY47" fmla="*/ 66547 h 1651393"/>
              <a:gd name="connsiteX48" fmla="*/ 801987 w 1791459"/>
              <a:gd name="connsiteY48" fmla="*/ 4106 h 1651393"/>
              <a:gd name="connsiteX49" fmla="*/ 989360 w 1791459"/>
              <a:gd name="connsiteY49" fmla="*/ 57874 h 1651393"/>
              <a:gd name="connsiteX50" fmla="*/ 1411060 w 1791459"/>
              <a:gd name="connsiteY50" fmla="*/ 107442 h 1651393"/>
              <a:gd name="connsiteX51" fmla="*/ 1449121 w 1791459"/>
              <a:gd name="connsiteY51" fmla="*/ 217445 h 1651393"/>
              <a:gd name="connsiteX52" fmla="*/ 1364109 w 1791459"/>
              <a:gd name="connsiteY52" fmla="*/ 345797 h 1651393"/>
              <a:gd name="connsiteX53" fmla="*/ 1216638 w 1791459"/>
              <a:gd name="connsiteY53" fmla="*/ 356203 h 1651393"/>
              <a:gd name="connsiteX54" fmla="*/ 1150711 w 1791459"/>
              <a:gd name="connsiteY54" fmla="*/ 269480 h 1651393"/>
              <a:gd name="connsiteX55" fmla="*/ 1128156 w 1791459"/>
              <a:gd name="connsiteY55" fmla="*/ 203569 h 1651393"/>
              <a:gd name="connsiteX56" fmla="*/ 1145505 w 1791459"/>
              <a:gd name="connsiteY56" fmla="*/ 113377 h 1651393"/>
              <a:gd name="connsiteX57" fmla="*/ 1180205 w 1791459"/>
              <a:gd name="connsiteY57" fmla="*/ 71749 h 1651393"/>
              <a:gd name="connsiteX58" fmla="*/ 1237458 w 1791459"/>
              <a:gd name="connsiteY58" fmla="*/ 56139 h 1651393"/>
              <a:gd name="connsiteX59" fmla="*/ 1313795 w 1791459"/>
              <a:gd name="connsiteY59" fmla="*/ 66546 h 1651393"/>
              <a:gd name="connsiteX60" fmla="*/ 1379723 w 1791459"/>
              <a:gd name="connsiteY60" fmla="*/ 83891 h 1651393"/>
              <a:gd name="connsiteX61" fmla="*/ 1411060 w 1791459"/>
              <a:gd name="connsiteY61" fmla="*/ 107442 h 16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791459" h="1651393">
                <a:moveTo>
                  <a:pt x="282154" y="553500"/>
                </a:moveTo>
                <a:cubicBezTo>
                  <a:pt x="290178" y="561739"/>
                  <a:pt x="297118" y="571278"/>
                  <a:pt x="302323" y="581685"/>
                </a:cubicBezTo>
                <a:cubicBezTo>
                  <a:pt x="310997" y="600764"/>
                  <a:pt x="314467" y="623312"/>
                  <a:pt x="314466" y="644125"/>
                </a:cubicBezTo>
                <a:cubicBezTo>
                  <a:pt x="314467" y="711770"/>
                  <a:pt x="293648" y="781149"/>
                  <a:pt x="252008" y="834918"/>
                </a:cubicBezTo>
                <a:cubicBezTo>
                  <a:pt x="246804" y="843590"/>
                  <a:pt x="239864" y="852263"/>
                  <a:pt x="231189" y="857466"/>
                </a:cubicBezTo>
                <a:cubicBezTo>
                  <a:pt x="213839" y="869606"/>
                  <a:pt x="191285" y="869606"/>
                  <a:pt x="170467" y="867873"/>
                </a:cubicBezTo>
                <a:cubicBezTo>
                  <a:pt x="140972" y="866138"/>
                  <a:pt x="111477" y="862668"/>
                  <a:pt x="87189" y="845325"/>
                </a:cubicBezTo>
                <a:cubicBezTo>
                  <a:pt x="75044" y="838387"/>
                  <a:pt x="62899" y="829715"/>
                  <a:pt x="52490" y="821043"/>
                </a:cubicBezTo>
                <a:cubicBezTo>
                  <a:pt x="10852" y="784618"/>
                  <a:pt x="-6498" y="734319"/>
                  <a:pt x="2176" y="680549"/>
                </a:cubicBezTo>
                <a:cubicBezTo>
                  <a:pt x="10852" y="626781"/>
                  <a:pt x="42081" y="583420"/>
                  <a:pt x="73310" y="541792"/>
                </a:cubicBezTo>
                <a:cubicBezTo>
                  <a:pt x="80248" y="533119"/>
                  <a:pt x="90659" y="527916"/>
                  <a:pt x="101069" y="529652"/>
                </a:cubicBezTo>
                <a:cubicBezTo>
                  <a:pt x="147912" y="503634"/>
                  <a:pt x="210369" y="505368"/>
                  <a:pt x="255479" y="533120"/>
                </a:cubicBezTo>
                <a:cubicBezTo>
                  <a:pt x="265021" y="538324"/>
                  <a:pt x="274129" y="545261"/>
                  <a:pt x="282154" y="553500"/>
                </a:cubicBezTo>
                <a:close/>
                <a:moveTo>
                  <a:pt x="474082" y="136576"/>
                </a:moveTo>
                <a:cubicBezTo>
                  <a:pt x="483190" y="143730"/>
                  <a:pt x="490564" y="152403"/>
                  <a:pt x="496636" y="161942"/>
                </a:cubicBezTo>
                <a:cubicBezTo>
                  <a:pt x="538275" y="191428"/>
                  <a:pt x="564299" y="239993"/>
                  <a:pt x="567770" y="290294"/>
                </a:cubicBezTo>
                <a:cubicBezTo>
                  <a:pt x="569504" y="316310"/>
                  <a:pt x="564299" y="344062"/>
                  <a:pt x="550419" y="366610"/>
                </a:cubicBezTo>
                <a:cubicBezTo>
                  <a:pt x="519191" y="413441"/>
                  <a:pt x="453262" y="427316"/>
                  <a:pt x="399479" y="415175"/>
                </a:cubicBezTo>
                <a:cubicBezTo>
                  <a:pt x="371719" y="408237"/>
                  <a:pt x="343961" y="396096"/>
                  <a:pt x="323141" y="375282"/>
                </a:cubicBezTo>
                <a:cubicBezTo>
                  <a:pt x="295382" y="363141"/>
                  <a:pt x="271093" y="344062"/>
                  <a:pt x="257213" y="314576"/>
                </a:cubicBezTo>
                <a:cubicBezTo>
                  <a:pt x="238129" y="274683"/>
                  <a:pt x="238128" y="229587"/>
                  <a:pt x="257213" y="189693"/>
                </a:cubicBezTo>
                <a:cubicBezTo>
                  <a:pt x="276298" y="153270"/>
                  <a:pt x="314467" y="120316"/>
                  <a:pt x="354369" y="113376"/>
                </a:cubicBezTo>
                <a:cubicBezTo>
                  <a:pt x="359575" y="113377"/>
                  <a:pt x="364780" y="113377"/>
                  <a:pt x="369986" y="115112"/>
                </a:cubicBezTo>
                <a:cubicBezTo>
                  <a:pt x="371719" y="115111"/>
                  <a:pt x="371719" y="115111"/>
                  <a:pt x="373455" y="115111"/>
                </a:cubicBezTo>
                <a:cubicBezTo>
                  <a:pt x="396008" y="111642"/>
                  <a:pt x="420297" y="113376"/>
                  <a:pt x="441118" y="120315"/>
                </a:cubicBezTo>
                <a:cubicBezTo>
                  <a:pt x="454131" y="123785"/>
                  <a:pt x="464974" y="129422"/>
                  <a:pt x="474082" y="136576"/>
                </a:cubicBezTo>
                <a:close/>
                <a:moveTo>
                  <a:pt x="1679218" y="940287"/>
                </a:moveTo>
                <a:cubicBezTo>
                  <a:pt x="1733218" y="997958"/>
                  <a:pt x="1774422" y="1063868"/>
                  <a:pt x="1787434" y="1141918"/>
                </a:cubicBezTo>
                <a:cubicBezTo>
                  <a:pt x="1804785" y="1244253"/>
                  <a:pt x="1764880" y="1353524"/>
                  <a:pt x="1690278" y="1428106"/>
                </a:cubicBezTo>
                <a:cubicBezTo>
                  <a:pt x="1615676" y="1500955"/>
                  <a:pt x="1508109" y="1537378"/>
                  <a:pt x="1404011" y="1530441"/>
                </a:cubicBezTo>
                <a:cubicBezTo>
                  <a:pt x="1261747" y="1521768"/>
                  <a:pt x="1122951" y="1438514"/>
                  <a:pt x="984155" y="1473203"/>
                </a:cubicBezTo>
                <a:cubicBezTo>
                  <a:pt x="906082" y="1494016"/>
                  <a:pt x="841890" y="1547785"/>
                  <a:pt x="774227" y="1591147"/>
                </a:cubicBezTo>
                <a:cubicBezTo>
                  <a:pt x="706564" y="1634509"/>
                  <a:pt x="623287" y="1669198"/>
                  <a:pt x="546949" y="1641447"/>
                </a:cubicBezTo>
                <a:cubicBezTo>
                  <a:pt x="441118" y="1603289"/>
                  <a:pt x="408154" y="1471469"/>
                  <a:pt x="406419" y="1360462"/>
                </a:cubicBezTo>
                <a:cubicBezTo>
                  <a:pt x="402949" y="1134981"/>
                  <a:pt x="461937" y="909500"/>
                  <a:pt x="578178" y="715239"/>
                </a:cubicBezTo>
                <a:cubicBezTo>
                  <a:pt x="654515" y="588622"/>
                  <a:pt x="788107" y="465475"/>
                  <a:pt x="930372" y="505368"/>
                </a:cubicBezTo>
                <a:lnTo>
                  <a:pt x="991095" y="533119"/>
                </a:lnTo>
                <a:cubicBezTo>
                  <a:pt x="1178470" y="564340"/>
                  <a:pt x="1339818" y="677080"/>
                  <a:pt x="1494230" y="788087"/>
                </a:cubicBezTo>
                <a:cubicBezTo>
                  <a:pt x="1558423" y="833183"/>
                  <a:pt x="1625218" y="882616"/>
                  <a:pt x="1679218" y="940287"/>
                </a:cubicBezTo>
                <a:close/>
                <a:moveTo>
                  <a:pt x="989360" y="57874"/>
                </a:moveTo>
                <a:cubicBezTo>
                  <a:pt x="1011914" y="82157"/>
                  <a:pt x="1025793" y="115111"/>
                  <a:pt x="1025794" y="148066"/>
                </a:cubicBezTo>
                <a:cubicBezTo>
                  <a:pt x="1025795" y="181022"/>
                  <a:pt x="1011914" y="212242"/>
                  <a:pt x="991095" y="238258"/>
                </a:cubicBezTo>
                <a:cubicBezTo>
                  <a:pt x="949456" y="290293"/>
                  <a:pt x="869649" y="312842"/>
                  <a:pt x="805456" y="302435"/>
                </a:cubicBezTo>
                <a:cubicBezTo>
                  <a:pt x="770758" y="297231"/>
                  <a:pt x="742998" y="274682"/>
                  <a:pt x="725648" y="243462"/>
                </a:cubicBezTo>
                <a:cubicBezTo>
                  <a:pt x="710035" y="208773"/>
                  <a:pt x="708299" y="172349"/>
                  <a:pt x="710035" y="134191"/>
                </a:cubicBezTo>
                <a:cubicBezTo>
                  <a:pt x="711769" y="130722"/>
                  <a:pt x="711769" y="125519"/>
                  <a:pt x="715239" y="123783"/>
                </a:cubicBezTo>
                <a:cubicBezTo>
                  <a:pt x="713505" y="108174"/>
                  <a:pt x="716974" y="92564"/>
                  <a:pt x="723913" y="76952"/>
                </a:cubicBezTo>
                <a:cubicBezTo>
                  <a:pt x="725647" y="73483"/>
                  <a:pt x="727383" y="70015"/>
                  <a:pt x="729118" y="66547"/>
                </a:cubicBezTo>
                <a:cubicBezTo>
                  <a:pt x="737793" y="31856"/>
                  <a:pt x="767288" y="11043"/>
                  <a:pt x="801987" y="4106"/>
                </a:cubicBezTo>
                <a:cubicBezTo>
                  <a:pt x="867914" y="-8036"/>
                  <a:pt x="944252" y="5840"/>
                  <a:pt x="989360" y="57874"/>
                </a:cubicBezTo>
                <a:close/>
                <a:moveTo>
                  <a:pt x="1411060" y="107442"/>
                </a:moveTo>
                <a:cubicBezTo>
                  <a:pt x="1438387" y="135817"/>
                  <a:pt x="1453024" y="177119"/>
                  <a:pt x="1449121" y="217445"/>
                </a:cubicBezTo>
                <a:cubicBezTo>
                  <a:pt x="1443916" y="269479"/>
                  <a:pt x="1410952" y="318045"/>
                  <a:pt x="1364109" y="345797"/>
                </a:cubicBezTo>
                <a:cubicBezTo>
                  <a:pt x="1319000" y="371813"/>
                  <a:pt x="1261747" y="378751"/>
                  <a:pt x="1216638" y="356203"/>
                </a:cubicBezTo>
                <a:cubicBezTo>
                  <a:pt x="1183674" y="340593"/>
                  <a:pt x="1157650" y="305903"/>
                  <a:pt x="1150711" y="269480"/>
                </a:cubicBezTo>
                <a:cubicBezTo>
                  <a:pt x="1138565" y="248665"/>
                  <a:pt x="1131625" y="226117"/>
                  <a:pt x="1128156" y="203569"/>
                </a:cubicBezTo>
                <a:cubicBezTo>
                  <a:pt x="1124686" y="172349"/>
                  <a:pt x="1131626" y="141128"/>
                  <a:pt x="1145505" y="113377"/>
                </a:cubicBezTo>
                <a:cubicBezTo>
                  <a:pt x="1154180" y="97767"/>
                  <a:pt x="1166325" y="82156"/>
                  <a:pt x="1180205" y="71749"/>
                </a:cubicBezTo>
                <a:cubicBezTo>
                  <a:pt x="1197553" y="59608"/>
                  <a:pt x="1218373" y="57873"/>
                  <a:pt x="1237458" y="56139"/>
                </a:cubicBezTo>
                <a:cubicBezTo>
                  <a:pt x="1261747" y="56139"/>
                  <a:pt x="1289506" y="57874"/>
                  <a:pt x="1313795" y="66546"/>
                </a:cubicBezTo>
                <a:cubicBezTo>
                  <a:pt x="1336350" y="68281"/>
                  <a:pt x="1358905" y="73485"/>
                  <a:pt x="1379723" y="83891"/>
                </a:cubicBezTo>
                <a:cubicBezTo>
                  <a:pt x="1391434" y="89962"/>
                  <a:pt x="1401952" y="97984"/>
                  <a:pt x="1411060" y="107442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E240B96-D205-D033-4ACB-D8A904D10291}"/>
              </a:ext>
            </a:extLst>
          </p:cNvPr>
          <p:cNvSpPr/>
          <p:nvPr/>
        </p:nvSpPr>
        <p:spPr>
          <a:xfrm rot="2611366">
            <a:off x="20795542" y="8312826"/>
            <a:ext cx="1791460" cy="1651393"/>
          </a:xfrm>
          <a:custGeom>
            <a:avLst/>
            <a:gdLst>
              <a:gd name="connsiteX0" fmla="*/ 685649 w 1791460"/>
              <a:gd name="connsiteY0" fmla="*/ 582674 h 1651393"/>
              <a:gd name="connsiteX1" fmla="*/ 930371 w 1791460"/>
              <a:gd name="connsiteY1" fmla="*/ 505368 h 1651393"/>
              <a:gd name="connsiteX2" fmla="*/ 991094 w 1791460"/>
              <a:gd name="connsiteY2" fmla="*/ 533119 h 1651393"/>
              <a:gd name="connsiteX3" fmla="*/ 1494229 w 1791460"/>
              <a:gd name="connsiteY3" fmla="*/ 788087 h 1651393"/>
              <a:gd name="connsiteX4" fmla="*/ 1787435 w 1791460"/>
              <a:gd name="connsiteY4" fmla="*/ 1141918 h 1651393"/>
              <a:gd name="connsiteX5" fmla="*/ 1690278 w 1791460"/>
              <a:gd name="connsiteY5" fmla="*/ 1428107 h 1651393"/>
              <a:gd name="connsiteX6" fmla="*/ 1404011 w 1791460"/>
              <a:gd name="connsiteY6" fmla="*/ 1530441 h 1651393"/>
              <a:gd name="connsiteX7" fmla="*/ 984154 w 1791460"/>
              <a:gd name="connsiteY7" fmla="*/ 1473203 h 1651393"/>
              <a:gd name="connsiteX8" fmla="*/ 774226 w 1791460"/>
              <a:gd name="connsiteY8" fmla="*/ 1591147 h 1651393"/>
              <a:gd name="connsiteX9" fmla="*/ 546949 w 1791460"/>
              <a:gd name="connsiteY9" fmla="*/ 1641447 h 1651393"/>
              <a:gd name="connsiteX10" fmla="*/ 406418 w 1791460"/>
              <a:gd name="connsiteY10" fmla="*/ 1360461 h 1651393"/>
              <a:gd name="connsiteX11" fmla="*/ 578177 w 1791460"/>
              <a:gd name="connsiteY11" fmla="*/ 715239 h 1651393"/>
              <a:gd name="connsiteX12" fmla="*/ 685649 w 1791460"/>
              <a:gd name="connsiteY12" fmla="*/ 582674 h 1651393"/>
              <a:gd name="connsiteX13" fmla="*/ 1180204 w 1791460"/>
              <a:gd name="connsiteY13" fmla="*/ 71750 h 1651393"/>
              <a:gd name="connsiteX14" fmla="*/ 1237457 w 1791460"/>
              <a:gd name="connsiteY14" fmla="*/ 56140 h 1651393"/>
              <a:gd name="connsiteX15" fmla="*/ 1313794 w 1791460"/>
              <a:gd name="connsiteY15" fmla="*/ 66547 h 1651393"/>
              <a:gd name="connsiteX16" fmla="*/ 1379722 w 1791460"/>
              <a:gd name="connsiteY16" fmla="*/ 83892 h 1651393"/>
              <a:gd name="connsiteX17" fmla="*/ 1449120 w 1791460"/>
              <a:gd name="connsiteY17" fmla="*/ 217445 h 1651393"/>
              <a:gd name="connsiteX18" fmla="*/ 1364107 w 1791460"/>
              <a:gd name="connsiteY18" fmla="*/ 345798 h 1651393"/>
              <a:gd name="connsiteX19" fmla="*/ 1216636 w 1791460"/>
              <a:gd name="connsiteY19" fmla="*/ 356204 h 1651393"/>
              <a:gd name="connsiteX20" fmla="*/ 1150709 w 1791460"/>
              <a:gd name="connsiteY20" fmla="*/ 269480 h 1651393"/>
              <a:gd name="connsiteX21" fmla="*/ 1128155 w 1791460"/>
              <a:gd name="connsiteY21" fmla="*/ 203571 h 1651393"/>
              <a:gd name="connsiteX22" fmla="*/ 1145505 w 1791460"/>
              <a:gd name="connsiteY22" fmla="*/ 113377 h 1651393"/>
              <a:gd name="connsiteX23" fmla="*/ 1180204 w 1791460"/>
              <a:gd name="connsiteY23" fmla="*/ 71750 h 1651393"/>
              <a:gd name="connsiteX24" fmla="*/ 755792 w 1791460"/>
              <a:gd name="connsiteY24" fmla="*/ 24920 h 1651393"/>
              <a:gd name="connsiteX25" fmla="*/ 801985 w 1791460"/>
              <a:gd name="connsiteY25" fmla="*/ 4106 h 1651393"/>
              <a:gd name="connsiteX26" fmla="*/ 989359 w 1791460"/>
              <a:gd name="connsiteY26" fmla="*/ 57874 h 1651393"/>
              <a:gd name="connsiteX27" fmla="*/ 1025793 w 1791460"/>
              <a:gd name="connsiteY27" fmla="*/ 148067 h 1651393"/>
              <a:gd name="connsiteX28" fmla="*/ 991095 w 1791460"/>
              <a:gd name="connsiteY28" fmla="*/ 238259 h 1651393"/>
              <a:gd name="connsiteX29" fmla="*/ 805455 w 1791460"/>
              <a:gd name="connsiteY29" fmla="*/ 302435 h 1651393"/>
              <a:gd name="connsiteX30" fmla="*/ 725647 w 1791460"/>
              <a:gd name="connsiteY30" fmla="*/ 243463 h 1651393"/>
              <a:gd name="connsiteX31" fmla="*/ 710034 w 1791460"/>
              <a:gd name="connsiteY31" fmla="*/ 134191 h 1651393"/>
              <a:gd name="connsiteX32" fmla="*/ 715238 w 1791460"/>
              <a:gd name="connsiteY32" fmla="*/ 123785 h 1651393"/>
              <a:gd name="connsiteX33" fmla="*/ 723913 w 1791460"/>
              <a:gd name="connsiteY33" fmla="*/ 76954 h 1651393"/>
              <a:gd name="connsiteX34" fmla="*/ 729117 w 1791460"/>
              <a:gd name="connsiteY34" fmla="*/ 66547 h 1651393"/>
              <a:gd name="connsiteX35" fmla="*/ 755792 w 1791460"/>
              <a:gd name="connsiteY35" fmla="*/ 24920 h 1651393"/>
              <a:gd name="connsiteX36" fmla="*/ 73310 w 1791460"/>
              <a:gd name="connsiteY36" fmla="*/ 541791 h 1651393"/>
              <a:gd name="connsiteX37" fmla="*/ 101068 w 1791460"/>
              <a:gd name="connsiteY37" fmla="*/ 529651 h 1651393"/>
              <a:gd name="connsiteX38" fmla="*/ 255478 w 1791460"/>
              <a:gd name="connsiteY38" fmla="*/ 533120 h 1651393"/>
              <a:gd name="connsiteX39" fmla="*/ 302321 w 1791460"/>
              <a:gd name="connsiteY39" fmla="*/ 581685 h 1651393"/>
              <a:gd name="connsiteX40" fmla="*/ 314465 w 1791460"/>
              <a:gd name="connsiteY40" fmla="*/ 644126 h 1651393"/>
              <a:gd name="connsiteX41" fmla="*/ 252009 w 1791460"/>
              <a:gd name="connsiteY41" fmla="*/ 834917 h 1651393"/>
              <a:gd name="connsiteX42" fmla="*/ 231189 w 1791460"/>
              <a:gd name="connsiteY42" fmla="*/ 857465 h 1651393"/>
              <a:gd name="connsiteX43" fmla="*/ 170466 w 1791460"/>
              <a:gd name="connsiteY43" fmla="*/ 867873 h 1651393"/>
              <a:gd name="connsiteX44" fmla="*/ 87189 w 1791460"/>
              <a:gd name="connsiteY44" fmla="*/ 845325 h 1651393"/>
              <a:gd name="connsiteX45" fmla="*/ 52490 w 1791460"/>
              <a:gd name="connsiteY45" fmla="*/ 821041 h 1651393"/>
              <a:gd name="connsiteX46" fmla="*/ 2176 w 1791460"/>
              <a:gd name="connsiteY46" fmla="*/ 680550 h 1651393"/>
              <a:gd name="connsiteX47" fmla="*/ 73310 w 1791460"/>
              <a:gd name="connsiteY47" fmla="*/ 541791 h 1651393"/>
              <a:gd name="connsiteX48" fmla="*/ 297984 w 1791460"/>
              <a:gd name="connsiteY48" fmla="*/ 140479 h 1651393"/>
              <a:gd name="connsiteX49" fmla="*/ 354369 w 1791460"/>
              <a:gd name="connsiteY49" fmla="*/ 113378 h 1651393"/>
              <a:gd name="connsiteX50" fmla="*/ 369984 w 1791460"/>
              <a:gd name="connsiteY50" fmla="*/ 115112 h 1651393"/>
              <a:gd name="connsiteX51" fmla="*/ 373454 w 1791460"/>
              <a:gd name="connsiteY51" fmla="*/ 115112 h 1651393"/>
              <a:gd name="connsiteX52" fmla="*/ 441118 w 1791460"/>
              <a:gd name="connsiteY52" fmla="*/ 120316 h 1651393"/>
              <a:gd name="connsiteX53" fmla="*/ 496636 w 1791460"/>
              <a:gd name="connsiteY53" fmla="*/ 161943 h 1651393"/>
              <a:gd name="connsiteX54" fmla="*/ 567768 w 1791460"/>
              <a:gd name="connsiteY54" fmla="*/ 290294 h 1651393"/>
              <a:gd name="connsiteX55" fmla="*/ 550418 w 1791460"/>
              <a:gd name="connsiteY55" fmla="*/ 366611 h 1651393"/>
              <a:gd name="connsiteX56" fmla="*/ 399479 w 1791460"/>
              <a:gd name="connsiteY56" fmla="*/ 415176 h 1651393"/>
              <a:gd name="connsiteX57" fmla="*/ 323140 w 1791460"/>
              <a:gd name="connsiteY57" fmla="*/ 375284 h 1651393"/>
              <a:gd name="connsiteX58" fmla="*/ 257211 w 1791460"/>
              <a:gd name="connsiteY58" fmla="*/ 314578 h 1651393"/>
              <a:gd name="connsiteX59" fmla="*/ 257212 w 1791460"/>
              <a:gd name="connsiteY59" fmla="*/ 189695 h 1651393"/>
              <a:gd name="connsiteX60" fmla="*/ 297984 w 1791460"/>
              <a:gd name="connsiteY60" fmla="*/ 140479 h 16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91460" h="1651393">
                <a:moveTo>
                  <a:pt x="685649" y="582674"/>
                </a:moveTo>
                <a:cubicBezTo>
                  <a:pt x="755928" y="519189"/>
                  <a:pt x="841456" y="480435"/>
                  <a:pt x="930371" y="505368"/>
                </a:cubicBezTo>
                <a:lnTo>
                  <a:pt x="991094" y="533119"/>
                </a:lnTo>
                <a:cubicBezTo>
                  <a:pt x="1178469" y="564340"/>
                  <a:pt x="1339818" y="677081"/>
                  <a:pt x="1494229" y="788087"/>
                </a:cubicBezTo>
                <a:cubicBezTo>
                  <a:pt x="1622615" y="878279"/>
                  <a:pt x="1761410" y="985817"/>
                  <a:pt x="1787435" y="1141918"/>
                </a:cubicBezTo>
                <a:cubicBezTo>
                  <a:pt x="1804784" y="1244253"/>
                  <a:pt x="1764880" y="1353523"/>
                  <a:pt x="1690278" y="1428107"/>
                </a:cubicBezTo>
                <a:cubicBezTo>
                  <a:pt x="1615676" y="1500955"/>
                  <a:pt x="1508108" y="1537378"/>
                  <a:pt x="1404011" y="1530441"/>
                </a:cubicBezTo>
                <a:cubicBezTo>
                  <a:pt x="1261746" y="1521768"/>
                  <a:pt x="1122950" y="1438513"/>
                  <a:pt x="984154" y="1473203"/>
                </a:cubicBezTo>
                <a:cubicBezTo>
                  <a:pt x="906082" y="1494017"/>
                  <a:pt x="841890" y="1547784"/>
                  <a:pt x="774226" y="1591147"/>
                </a:cubicBezTo>
                <a:cubicBezTo>
                  <a:pt x="706563" y="1634510"/>
                  <a:pt x="623286" y="1669198"/>
                  <a:pt x="546949" y="1641447"/>
                </a:cubicBezTo>
                <a:cubicBezTo>
                  <a:pt x="441118" y="1603288"/>
                  <a:pt x="408153" y="1471468"/>
                  <a:pt x="406418" y="1360461"/>
                </a:cubicBezTo>
                <a:cubicBezTo>
                  <a:pt x="402949" y="1134980"/>
                  <a:pt x="461936" y="909499"/>
                  <a:pt x="578177" y="715239"/>
                </a:cubicBezTo>
                <a:cubicBezTo>
                  <a:pt x="606803" y="667759"/>
                  <a:pt x="643482" y="620764"/>
                  <a:pt x="685649" y="582674"/>
                </a:cubicBezTo>
                <a:close/>
                <a:moveTo>
                  <a:pt x="1180204" y="71750"/>
                </a:moveTo>
                <a:cubicBezTo>
                  <a:pt x="1197552" y="59610"/>
                  <a:pt x="1218372" y="57874"/>
                  <a:pt x="1237457" y="56140"/>
                </a:cubicBezTo>
                <a:cubicBezTo>
                  <a:pt x="1261746" y="56140"/>
                  <a:pt x="1289505" y="57874"/>
                  <a:pt x="1313794" y="66547"/>
                </a:cubicBezTo>
                <a:cubicBezTo>
                  <a:pt x="1336349" y="68281"/>
                  <a:pt x="1358903" y="73485"/>
                  <a:pt x="1379722" y="83892"/>
                </a:cubicBezTo>
                <a:cubicBezTo>
                  <a:pt x="1426566" y="108175"/>
                  <a:pt x="1454324" y="163678"/>
                  <a:pt x="1449120" y="217445"/>
                </a:cubicBezTo>
                <a:cubicBezTo>
                  <a:pt x="1443915" y="269480"/>
                  <a:pt x="1410951" y="318045"/>
                  <a:pt x="1364107" y="345798"/>
                </a:cubicBezTo>
                <a:cubicBezTo>
                  <a:pt x="1318999" y="371814"/>
                  <a:pt x="1261746" y="378752"/>
                  <a:pt x="1216636" y="356204"/>
                </a:cubicBezTo>
                <a:cubicBezTo>
                  <a:pt x="1183672" y="340593"/>
                  <a:pt x="1157650" y="305903"/>
                  <a:pt x="1150709" y="269480"/>
                </a:cubicBezTo>
                <a:cubicBezTo>
                  <a:pt x="1138565" y="248666"/>
                  <a:pt x="1131626" y="226118"/>
                  <a:pt x="1128155" y="203571"/>
                </a:cubicBezTo>
                <a:cubicBezTo>
                  <a:pt x="1124685" y="172350"/>
                  <a:pt x="1131625" y="141129"/>
                  <a:pt x="1145505" y="113377"/>
                </a:cubicBezTo>
                <a:cubicBezTo>
                  <a:pt x="1154179" y="97766"/>
                  <a:pt x="1166325" y="82157"/>
                  <a:pt x="1180204" y="71750"/>
                </a:cubicBezTo>
                <a:close/>
                <a:moveTo>
                  <a:pt x="755792" y="24920"/>
                </a:moveTo>
                <a:cubicBezTo>
                  <a:pt x="768589" y="14512"/>
                  <a:pt x="784635" y="7576"/>
                  <a:pt x="801985" y="4106"/>
                </a:cubicBezTo>
                <a:cubicBezTo>
                  <a:pt x="867914" y="-8036"/>
                  <a:pt x="944252" y="5840"/>
                  <a:pt x="989359" y="57874"/>
                </a:cubicBezTo>
                <a:cubicBezTo>
                  <a:pt x="1011913" y="82157"/>
                  <a:pt x="1025793" y="115112"/>
                  <a:pt x="1025793" y="148067"/>
                </a:cubicBezTo>
                <a:cubicBezTo>
                  <a:pt x="1025794" y="181022"/>
                  <a:pt x="1011914" y="212242"/>
                  <a:pt x="991095" y="238259"/>
                </a:cubicBezTo>
                <a:cubicBezTo>
                  <a:pt x="949456" y="290294"/>
                  <a:pt x="869648" y="312842"/>
                  <a:pt x="805455" y="302435"/>
                </a:cubicBezTo>
                <a:cubicBezTo>
                  <a:pt x="770757" y="297231"/>
                  <a:pt x="742998" y="274683"/>
                  <a:pt x="725647" y="243463"/>
                </a:cubicBezTo>
                <a:cubicBezTo>
                  <a:pt x="710034" y="208773"/>
                  <a:pt x="708298" y="172349"/>
                  <a:pt x="710034" y="134191"/>
                </a:cubicBezTo>
                <a:cubicBezTo>
                  <a:pt x="711768" y="130722"/>
                  <a:pt x="711768" y="125519"/>
                  <a:pt x="715238" y="123785"/>
                </a:cubicBezTo>
                <a:cubicBezTo>
                  <a:pt x="713503" y="108174"/>
                  <a:pt x="716973" y="92564"/>
                  <a:pt x="723913" y="76954"/>
                </a:cubicBezTo>
                <a:cubicBezTo>
                  <a:pt x="725647" y="73485"/>
                  <a:pt x="727383" y="70016"/>
                  <a:pt x="729117" y="66547"/>
                </a:cubicBezTo>
                <a:cubicBezTo>
                  <a:pt x="733455" y="49202"/>
                  <a:pt x="742997" y="35327"/>
                  <a:pt x="755792" y="24920"/>
                </a:cubicBezTo>
                <a:close/>
                <a:moveTo>
                  <a:pt x="73310" y="541791"/>
                </a:moveTo>
                <a:cubicBezTo>
                  <a:pt x="80248" y="533120"/>
                  <a:pt x="90658" y="527916"/>
                  <a:pt x="101068" y="529651"/>
                </a:cubicBezTo>
                <a:cubicBezTo>
                  <a:pt x="147911" y="503634"/>
                  <a:pt x="210369" y="505368"/>
                  <a:pt x="255478" y="533120"/>
                </a:cubicBezTo>
                <a:cubicBezTo>
                  <a:pt x="274563" y="543526"/>
                  <a:pt x="291912" y="560870"/>
                  <a:pt x="302321" y="581685"/>
                </a:cubicBezTo>
                <a:cubicBezTo>
                  <a:pt x="310997" y="600764"/>
                  <a:pt x="314466" y="623312"/>
                  <a:pt x="314465" y="644126"/>
                </a:cubicBezTo>
                <a:cubicBezTo>
                  <a:pt x="314466" y="711770"/>
                  <a:pt x="293648" y="781148"/>
                  <a:pt x="252009" y="834917"/>
                </a:cubicBezTo>
                <a:cubicBezTo>
                  <a:pt x="246804" y="843589"/>
                  <a:pt x="239863" y="852263"/>
                  <a:pt x="231189" y="857465"/>
                </a:cubicBezTo>
                <a:cubicBezTo>
                  <a:pt x="213839" y="869607"/>
                  <a:pt x="191285" y="869607"/>
                  <a:pt x="170466" y="867873"/>
                </a:cubicBezTo>
                <a:cubicBezTo>
                  <a:pt x="140971" y="866138"/>
                  <a:pt x="111478" y="862668"/>
                  <a:pt x="87189" y="845325"/>
                </a:cubicBezTo>
                <a:cubicBezTo>
                  <a:pt x="75045" y="838386"/>
                  <a:pt x="62900" y="829714"/>
                  <a:pt x="52490" y="821041"/>
                </a:cubicBezTo>
                <a:cubicBezTo>
                  <a:pt x="10851" y="784618"/>
                  <a:pt x="-6499" y="734319"/>
                  <a:pt x="2176" y="680550"/>
                </a:cubicBezTo>
                <a:cubicBezTo>
                  <a:pt x="10851" y="626781"/>
                  <a:pt x="42080" y="583420"/>
                  <a:pt x="73310" y="541791"/>
                </a:cubicBezTo>
                <a:close/>
                <a:moveTo>
                  <a:pt x="297984" y="140479"/>
                </a:moveTo>
                <a:cubicBezTo>
                  <a:pt x="314900" y="126820"/>
                  <a:pt x="334418" y="116847"/>
                  <a:pt x="354369" y="113378"/>
                </a:cubicBezTo>
                <a:cubicBezTo>
                  <a:pt x="359574" y="113378"/>
                  <a:pt x="364779" y="113378"/>
                  <a:pt x="369984" y="115112"/>
                </a:cubicBezTo>
                <a:cubicBezTo>
                  <a:pt x="371719" y="115113"/>
                  <a:pt x="371719" y="115113"/>
                  <a:pt x="373454" y="115112"/>
                </a:cubicBezTo>
                <a:cubicBezTo>
                  <a:pt x="396008" y="111644"/>
                  <a:pt x="420297" y="113378"/>
                  <a:pt x="441118" y="120316"/>
                </a:cubicBezTo>
                <a:cubicBezTo>
                  <a:pt x="467142" y="127254"/>
                  <a:pt x="484491" y="142864"/>
                  <a:pt x="496636" y="161943"/>
                </a:cubicBezTo>
                <a:cubicBezTo>
                  <a:pt x="538274" y="191429"/>
                  <a:pt x="564298" y="239994"/>
                  <a:pt x="567768" y="290294"/>
                </a:cubicBezTo>
                <a:cubicBezTo>
                  <a:pt x="569504" y="316311"/>
                  <a:pt x="564298" y="344064"/>
                  <a:pt x="550418" y="366611"/>
                </a:cubicBezTo>
                <a:cubicBezTo>
                  <a:pt x="519189" y="413442"/>
                  <a:pt x="453260" y="427318"/>
                  <a:pt x="399479" y="415176"/>
                </a:cubicBezTo>
                <a:cubicBezTo>
                  <a:pt x="371720" y="408238"/>
                  <a:pt x="343960" y="396097"/>
                  <a:pt x="323140" y="375284"/>
                </a:cubicBezTo>
                <a:cubicBezTo>
                  <a:pt x="295382" y="363142"/>
                  <a:pt x="271092" y="344063"/>
                  <a:pt x="257211" y="314578"/>
                </a:cubicBezTo>
                <a:cubicBezTo>
                  <a:pt x="238129" y="274684"/>
                  <a:pt x="238128" y="229588"/>
                  <a:pt x="257212" y="189695"/>
                </a:cubicBezTo>
                <a:cubicBezTo>
                  <a:pt x="266755" y="171483"/>
                  <a:pt x="281068" y="154139"/>
                  <a:pt x="297984" y="140479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A110B0-FB0A-7C3F-2A89-529BAE0670D1}"/>
              </a:ext>
            </a:extLst>
          </p:cNvPr>
          <p:cNvSpPr/>
          <p:nvPr/>
        </p:nvSpPr>
        <p:spPr>
          <a:xfrm rot="2611366">
            <a:off x="15455588" y="1151915"/>
            <a:ext cx="1791459" cy="1651393"/>
          </a:xfrm>
          <a:custGeom>
            <a:avLst/>
            <a:gdLst>
              <a:gd name="connsiteX0" fmla="*/ 707178 w 1791459"/>
              <a:gd name="connsiteY0" fmla="*/ 564409 h 1651393"/>
              <a:gd name="connsiteX1" fmla="*/ 930371 w 1791459"/>
              <a:gd name="connsiteY1" fmla="*/ 505368 h 1651393"/>
              <a:gd name="connsiteX2" fmla="*/ 991094 w 1791459"/>
              <a:gd name="connsiteY2" fmla="*/ 533119 h 1651393"/>
              <a:gd name="connsiteX3" fmla="*/ 1494228 w 1791459"/>
              <a:gd name="connsiteY3" fmla="*/ 788088 h 1651393"/>
              <a:gd name="connsiteX4" fmla="*/ 1787434 w 1791459"/>
              <a:gd name="connsiteY4" fmla="*/ 1141919 h 1651393"/>
              <a:gd name="connsiteX5" fmla="*/ 1690278 w 1791459"/>
              <a:gd name="connsiteY5" fmla="*/ 1428107 h 1651393"/>
              <a:gd name="connsiteX6" fmla="*/ 1404011 w 1791459"/>
              <a:gd name="connsiteY6" fmla="*/ 1530441 h 1651393"/>
              <a:gd name="connsiteX7" fmla="*/ 984155 w 1791459"/>
              <a:gd name="connsiteY7" fmla="*/ 1473203 h 1651393"/>
              <a:gd name="connsiteX8" fmla="*/ 774226 w 1791459"/>
              <a:gd name="connsiteY8" fmla="*/ 1591147 h 1651393"/>
              <a:gd name="connsiteX9" fmla="*/ 546948 w 1791459"/>
              <a:gd name="connsiteY9" fmla="*/ 1641447 h 1651393"/>
              <a:gd name="connsiteX10" fmla="*/ 406418 w 1791459"/>
              <a:gd name="connsiteY10" fmla="*/ 1360462 h 1651393"/>
              <a:gd name="connsiteX11" fmla="*/ 578177 w 1791459"/>
              <a:gd name="connsiteY11" fmla="*/ 715239 h 1651393"/>
              <a:gd name="connsiteX12" fmla="*/ 645407 w 1791459"/>
              <a:gd name="connsiteY12" fmla="*/ 623420 h 1651393"/>
              <a:gd name="connsiteX13" fmla="*/ 707178 w 1791459"/>
              <a:gd name="connsiteY13" fmla="*/ 564409 h 1651393"/>
              <a:gd name="connsiteX14" fmla="*/ 1180204 w 1791459"/>
              <a:gd name="connsiteY14" fmla="*/ 71750 h 1651393"/>
              <a:gd name="connsiteX15" fmla="*/ 1237457 w 1791459"/>
              <a:gd name="connsiteY15" fmla="*/ 56139 h 1651393"/>
              <a:gd name="connsiteX16" fmla="*/ 1313794 w 1791459"/>
              <a:gd name="connsiteY16" fmla="*/ 66547 h 1651393"/>
              <a:gd name="connsiteX17" fmla="*/ 1379721 w 1791459"/>
              <a:gd name="connsiteY17" fmla="*/ 83892 h 1651393"/>
              <a:gd name="connsiteX18" fmla="*/ 1449120 w 1791459"/>
              <a:gd name="connsiteY18" fmla="*/ 217446 h 1651393"/>
              <a:gd name="connsiteX19" fmla="*/ 1364108 w 1791459"/>
              <a:gd name="connsiteY19" fmla="*/ 345797 h 1651393"/>
              <a:gd name="connsiteX20" fmla="*/ 1216637 w 1791459"/>
              <a:gd name="connsiteY20" fmla="*/ 356204 h 1651393"/>
              <a:gd name="connsiteX21" fmla="*/ 1150710 w 1791459"/>
              <a:gd name="connsiteY21" fmla="*/ 269480 h 1651393"/>
              <a:gd name="connsiteX22" fmla="*/ 1128155 w 1791459"/>
              <a:gd name="connsiteY22" fmla="*/ 203570 h 1651393"/>
              <a:gd name="connsiteX23" fmla="*/ 1145505 w 1791459"/>
              <a:gd name="connsiteY23" fmla="*/ 113378 h 1651393"/>
              <a:gd name="connsiteX24" fmla="*/ 1180204 w 1791459"/>
              <a:gd name="connsiteY24" fmla="*/ 71750 h 1651393"/>
              <a:gd name="connsiteX25" fmla="*/ 755793 w 1791459"/>
              <a:gd name="connsiteY25" fmla="*/ 24919 h 1651393"/>
              <a:gd name="connsiteX26" fmla="*/ 801986 w 1791459"/>
              <a:gd name="connsiteY26" fmla="*/ 4106 h 1651393"/>
              <a:gd name="connsiteX27" fmla="*/ 989360 w 1791459"/>
              <a:gd name="connsiteY27" fmla="*/ 57874 h 1651393"/>
              <a:gd name="connsiteX28" fmla="*/ 1025793 w 1791459"/>
              <a:gd name="connsiteY28" fmla="*/ 148068 h 1651393"/>
              <a:gd name="connsiteX29" fmla="*/ 991094 w 1791459"/>
              <a:gd name="connsiteY29" fmla="*/ 238259 h 1651393"/>
              <a:gd name="connsiteX30" fmla="*/ 805455 w 1791459"/>
              <a:gd name="connsiteY30" fmla="*/ 302435 h 1651393"/>
              <a:gd name="connsiteX31" fmla="*/ 725647 w 1791459"/>
              <a:gd name="connsiteY31" fmla="*/ 243463 h 1651393"/>
              <a:gd name="connsiteX32" fmla="*/ 710034 w 1791459"/>
              <a:gd name="connsiteY32" fmla="*/ 134191 h 1651393"/>
              <a:gd name="connsiteX33" fmla="*/ 715239 w 1791459"/>
              <a:gd name="connsiteY33" fmla="*/ 123784 h 1651393"/>
              <a:gd name="connsiteX34" fmla="*/ 723914 w 1791459"/>
              <a:gd name="connsiteY34" fmla="*/ 76953 h 1651393"/>
              <a:gd name="connsiteX35" fmla="*/ 729117 w 1791459"/>
              <a:gd name="connsiteY35" fmla="*/ 66547 h 1651393"/>
              <a:gd name="connsiteX36" fmla="*/ 755793 w 1791459"/>
              <a:gd name="connsiteY36" fmla="*/ 24919 h 1651393"/>
              <a:gd name="connsiteX37" fmla="*/ 73309 w 1791459"/>
              <a:gd name="connsiteY37" fmla="*/ 541792 h 1651393"/>
              <a:gd name="connsiteX38" fmla="*/ 101068 w 1791459"/>
              <a:gd name="connsiteY38" fmla="*/ 529651 h 1651393"/>
              <a:gd name="connsiteX39" fmla="*/ 255478 w 1791459"/>
              <a:gd name="connsiteY39" fmla="*/ 533120 h 1651393"/>
              <a:gd name="connsiteX40" fmla="*/ 302321 w 1791459"/>
              <a:gd name="connsiteY40" fmla="*/ 581685 h 1651393"/>
              <a:gd name="connsiteX41" fmla="*/ 314466 w 1791459"/>
              <a:gd name="connsiteY41" fmla="*/ 644126 h 1651393"/>
              <a:gd name="connsiteX42" fmla="*/ 252008 w 1791459"/>
              <a:gd name="connsiteY42" fmla="*/ 834918 h 1651393"/>
              <a:gd name="connsiteX43" fmla="*/ 231190 w 1791459"/>
              <a:gd name="connsiteY43" fmla="*/ 857466 h 1651393"/>
              <a:gd name="connsiteX44" fmla="*/ 170467 w 1791459"/>
              <a:gd name="connsiteY44" fmla="*/ 867872 h 1651393"/>
              <a:gd name="connsiteX45" fmla="*/ 87188 w 1791459"/>
              <a:gd name="connsiteY45" fmla="*/ 845325 h 1651393"/>
              <a:gd name="connsiteX46" fmla="*/ 52489 w 1791459"/>
              <a:gd name="connsiteY46" fmla="*/ 821042 h 1651393"/>
              <a:gd name="connsiteX47" fmla="*/ 2176 w 1791459"/>
              <a:gd name="connsiteY47" fmla="*/ 680550 h 1651393"/>
              <a:gd name="connsiteX48" fmla="*/ 73309 w 1791459"/>
              <a:gd name="connsiteY48" fmla="*/ 541792 h 1651393"/>
              <a:gd name="connsiteX49" fmla="*/ 297984 w 1791459"/>
              <a:gd name="connsiteY49" fmla="*/ 140479 h 1651393"/>
              <a:gd name="connsiteX50" fmla="*/ 354369 w 1791459"/>
              <a:gd name="connsiteY50" fmla="*/ 113378 h 1651393"/>
              <a:gd name="connsiteX51" fmla="*/ 369984 w 1791459"/>
              <a:gd name="connsiteY51" fmla="*/ 115112 h 1651393"/>
              <a:gd name="connsiteX52" fmla="*/ 373454 w 1791459"/>
              <a:gd name="connsiteY52" fmla="*/ 115112 h 1651393"/>
              <a:gd name="connsiteX53" fmla="*/ 441117 w 1791459"/>
              <a:gd name="connsiteY53" fmla="*/ 120316 h 1651393"/>
              <a:gd name="connsiteX54" fmla="*/ 496635 w 1791459"/>
              <a:gd name="connsiteY54" fmla="*/ 161943 h 1651393"/>
              <a:gd name="connsiteX55" fmla="*/ 567768 w 1791459"/>
              <a:gd name="connsiteY55" fmla="*/ 290294 h 1651393"/>
              <a:gd name="connsiteX56" fmla="*/ 550418 w 1791459"/>
              <a:gd name="connsiteY56" fmla="*/ 366611 h 1651393"/>
              <a:gd name="connsiteX57" fmla="*/ 399478 w 1791459"/>
              <a:gd name="connsiteY57" fmla="*/ 415177 h 1651393"/>
              <a:gd name="connsiteX58" fmla="*/ 323140 w 1791459"/>
              <a:gd name="connsiteY58" fmla="*/ 375283 h 1651393"/>
              <a:gd name="connsiteX59" fmla="*/ 257212 w 1791459"/>
              <a:gd name="connsiteY59" fmla="*/ 314577 h 1651393"/>
              <a:gd name="connsiteX60" fmla="*/ 257212 w 1791459"/>
              <a:gd name="connsiteY60" fmla="*/ 189695 h 1651393"/>
              <a:gd name="connsiteX61" fmla="*/ 297984 w 1791459"/>
              <a:gd name="connsiteY61" fmla="*/ 140479 h 16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791459" h="1651393">
                <a:moveTo>
                  <a:pt x="707178" y="564409"/>
                </a:moveTo>
                <a:cubicBezTo>
                  <a:pt x="773067" y="512076"/>
                  <a:pt x="850347" y="482928"/>
                  <a:pt x="930371" y="505368"/>
                </a:cubicBezTo>
                <a:lnTo>
                  <a:pt x="991094" y="533119"/>
                </a:lnTo>
                <a:cubicBezTo>
                  <a:pt x="1178469" y="564340"/>
                  <a:pt x="1339818" y="677081"/>
                  <a:pt x="1494228" y="788088"/>
                </a:cubicBezTo>
                <a:cubicBezTo>
                  <a:pt x="1622615" y="878279"/>
                  <a:pt x="1761409" y="985818"/>
                  <a:pt x="1787434" y="1141919"/>
                </a:cubicBezTo>
                <a:cubicBezTo>
                  <a:pt x="1804784" y="1244253"/>
                  <a:pt x="1764880" y="1353524"/>
                  <a:pt x="1690278" y="1428107"/>
                </a:cubicBezTo>
                <a:cubicBezTo>
                  <a:pt x="1615675" y="1500955"/>
                  <a:pt x="1508108" y="1537378"/>
                  <a:pt x="1404011" y="1530441"/>
                </a:cubicBezTo>
                <a:cubicBezTo>
                  <a:pt x="1261746" y="1521768"/>
                  <a:pt x="1122950" y="1438514"/>
                  <a:pt x="984155" y="1473203"/>
                </a:cubicBezTo>
                <a:cubicBezTo>
                  <a:pt x="906082" y="1494017"/>
                  <a:pt x="841889" y="1547785"/>
                  <a:pt x="774226" y="1591147"/>
                </a:cubicBezTo>
                <a:cubicBezTo>
                  <a:pt x="706563" y="1634509"/>
                  <a:pt x="623286" y="1669198"/>
                  <a:pt x="546948" y="1641447"/>
                </a:cubicBezTo>
                <a:cubicBezTo>
                  <a:pt x="441117" y="1603288"/>
                  <a:pt x="408153" y="1471469"/>
                  <a:pt x="406418" y="1360462"/>
                </a:cubicBezTo>
                <a:cubicBezTo>
                  <a:pt x="402948" y="1134981"/>
                  <a:pt x="461936" y="909500"/>
                  <a:pt x="578177" y="715239"/>
                </a:cubicBezTo>
                <a:cubicBezTo>
                  <a:pt x="597262" y="683585"/>
                  <a:pt x="619925" y="652147"/>
                  <a:pt x="645407" y="623420"/>
                </a:cubicBezTo>
                <a:cubicBezTo>
                  <a:pt x="664518" y="601874"/>
                  <a:pt x="685216" y="581853"/>
                  <a:pt x="707178" y="564409"/>
                </a:cubicBezTo>
                <a:close/>
                <a:moveTo>
                  <a:pt x="1180204" y="71750"/>
                </a:moveTo>
                <a:cubicBezTo>
                  <a:pt x="1197553" y="59609"/>
                  <a:pt x="1218371" y="57874"/>
                  <a:pt x="1237457" y="56139"/>
                </a:cubicBezTo>
                <a:cubicBezTo>
                  <a:pt x="1261746" y="56139"/>
                  <a:pt x="1289506" y="57873"/>
                  <a:pt x="1313794" y="66547"/>
                </a:cubicBezTo>
                <a:cubicBezTo>
                  <a:pt x="1336350" y="68280"/>
                  <a:pt x="1358903" y="73485"/>
                  <a:pt x="1379721" y="83892"/>
                </a:cubicBezTo>
                <a:cubicBezTo>
                  <a:pt x="1426566" y="108174"/>
                  <a:pt x="1454325" y="163677"/>
                  <a:pt x="1449120" y="217446"/>
                </a:cubicBezTo>
                <a:cubicBezTo>
                  <a:pt x="1443916" y="269479"/>
                  <a:pt x="1410950" y="318046"/>
                  <a:pt x="1364108" y="345797"/>
                </a:cubicBezTo>
                <a:cubicBezTo>
                  <a:pt x="1318998" y="371815"/>
                  <a:pt x="1261745" y="378753"/>
                  <a:pt x="1216637" y="356204"/>
                </a:cubicBezTo>
                <a:cubicBezTo>
                  <a:pt x="1183673" y="340593"/>
                  <a:pt x="1157649" y="305904"/>
                  <a:pt x="1150710" y="269480"/>
                </a:cubicBezTo>
                <a:cubicBezTo>
                  <a:pt x="1138564" y="248667"/>
                  <a:pt x="1131625" y="226118"/>
                  <a:pt x="1128155" y="203570"/>
                </a:cubicBezTo>
                <a:cubicBezTo>
                  <a:pt x="1124686" y="172349"/>
                  <a:pt x="1131625" y="141129"/>
                  <a:pt x="1145505" y="113378"/>
                </a:cubicBezTo>
                <a:cubicBezTo>
                  <a:pt x="1154179" y="97767"/>
                  <a:pt x="1166324" y="82157"/>
                  <a:pt x="1180204" y="71750"/>
                </a:cubicBezTo>
                <a:close/>
                <a:moveTo>
                  <a:pt x="755793" y="24919"/>
                </a:moveTo>
                <a:cubicBezTo>
                  <a:pt x="768587" y="14513"/>
                  <a:pt x="784635" y="7575"/>
                  <a:pt x="801986" y="4106"/>
                </a:cubicBezTo>
                <a:cubicBezTo>
                  <a:pt x="867914" y="-8036"/>
                  <a:pt x="944251" y="5840"/>
                  <a:pt x="989360" y="57874"/>
                </a:cubicBezTo>
                <a:cubicBezTo>
                  <a:pt x="1011913" y="82158"/>
                  <a:pt x="1025794" y="115112"/>
                  <a:pt x="1025793" y="148068"/>
                </a:cubicBezTo>
                <a:cubicBezTo>
                  <a:pt x="1025793" y="181023"/>
                  <a:pt x="1011913" y="212243"/>
                  <a:pt x="991094" y="238259"/>
                </a:cubicBezTo>
                <a:cubicBezTo>
                  <a:pt x="949455" y="290293"/>
                  <a:pt x="869648" y="312842"/>
                  <a:pt x="805455" y="302435"/>
                </a:cubicBezTo>
                <a:cubicBezTo>
                  <a:pt x="770757" y="297231"/>
                  <a:pt x="742997" y="274683"/>
                  <a:pt x="725647" y="243463"/>
                </a:cubicBezTo>
                <a:cubicBezTo>
                  <a:pt x="710033" y="208773"/>
                  <a:pt x="708298" y="172349"/>
                  <a:pt x="710034" y="134191"/>
                </a:cubicBezTo>
                <a:cubicBezTo>
                  <a:pt x="711769" y="130722"/>
                  <a:pt x="711769" y="125519"/>
                  <a:pt x="715239" y="123784"/>
                </a:cubicBezTo>
                <a:cubicBezTo>
                  <a:pt x="713503" y="108174"/>
                  <a:pt x="716973" y="92564"/>
                  <a:pt x="723914" y="76953"/>
                </a:cubicBezTo>
                <a:cubicBezTo>
                  <a:pt x="725647" y="73484"/>
                  <a:pt x="727382" y="70016"/>
                  <a:pt x="729117" y="66547"/>
                </a:cubicBezTo>
                <a:cubicBezTo>
                  <a:pt x="733454" y="49203"/>
                  <a:pt x="742998" y="35326"/>
                  <a:pt x="755793" y="24919"/>
                </a:cubicBezTo>
                <a:close/>
                <a:moveTo>
                  <a:pt x="73309" y="541792"/>
                </a:moveTo>
                <a:cubicBezTo>
                  <a:pt x="80248" y="533120"/>
                  <a:pt x="90659" y="527916"/>
                  <a:pt x="101068" y="529651"/>
                </a:cubicBezTo>
                <a:cubicBezTo>
                  <a:pt x="147912" y="503633"/>
                  <a:pt x="210369" y="505368"/>
                  <a:pt x="255478" y="533120"/>
                </a:cubicBezTo>
                <a:cubicBezTo>
                  <a:pt x="274562" y="543527"/>
                  <a:pt x="291912" y="560871"/>
                  <a:pt x="302321" y="581685"/>
                </a:cubicBezTo>
                <a:cubicBezTo>
                  <a:pt x="310996" y="600764"/>
                  <a:pt x="314466" y="623312"/>
                  <a:pt x="314466" y="644126"/>
                </a:cubicBezTo>
                <a:cubicBezTo>
                  <a:pt x="314466" y="711770"/>
                  <a:pt x="293647" y="781149"/>
                  <a:pt x="252008" y="834918"/>
                </a:cubicBezTo>
                <a:cubicBezTo>
                  <a:pt x="246803" y="843590"/>
                  <a:pt x="239863" y="852263"/>
                  <a:pt x="231190" y="857466"/>
                </a:cubicBezTo>
                <a:cubicBezTo>
                  <a:pt x="213839" y="869607"/>
                  <a:pt x="191285" y="869607"/>
                  <a:pt x="170467" y="867872"/>
                </a:cubicBezTo>
                <a:cubicBezTo>
                  <a:pt x="140972" y="866137"/>
                  <a:pt x="111477" y="862669"/>
                  <a:pt x="87188" y="845325"/>
                </a:cubicBezTo>
                <a:cubicBezTo>
                  <a:pt x="75044" y="838387"/>
                  <a:pt x="62899" y="829715"/>
                  <a:pt x="52489" y="821042"/>
                </a:cubicBezTo>
                <a:cubicBezTo>
                  <a:pt x="10852" y="784617"/>
                  <a:pt x="-6499" y="734319"/>
                  <a:pt x="2176" y="680550"/>
                </a:cubicBezTo>
                <a:cubicBezTo>
                  <a:pt x="10851" y="626781"/>
                  <a:pt x="42080" y="583420"/>
                  <a:pt x="73309" y="541792"/>
                </a:cubicBezTo>
                <a:close/>
                <a:moveTo>
                  <a:pt x="297984" y="140479"/>
                </a:moveTo>
                <a:cubicBezTo>
                  <a:pt x="314899" y="126821"/>
                  <a:pt x="334418" y="116847"/>
                  <a:pt x="354369" y="113378"/>
                </a:cubicBezTo>
                <a:cubicBezTo>
                  <a:pt x="359574" y="113378"/>
                  <a:pt x="364779" y="113378"/>
                  <a:pt x="369984" y="115112"/>
                </a:cubicBezTo>
                <a:cubicBezTo>
                  <a:pt x="371719" y="115112"/>
                  <a:pt x="371719" y="115112"/>
                  <a:pt x="373454" y="115112"/>
                </a:cubicBezTo>
                <a:cubicBezTo>
                  <a:pt x="396008" y="111645"/>
                  <a:pt x="420297" y="113378"/>
                  <a:pt x="441117" y="120316"/>
                </a:cubicBezTo>
                <a:cubicBezTo>
                  <a:pt x="467141" y="127254"/>
                  <a:pt x="484490" y="142865"/>
                  <a:pt x="496635" y="161943"/>
                </a:cubicBezTo>
                <a:cubicBezTo>
                  <a:pt x="538274" y="191429"/>
                  <a:pt x="564298" y="239994"/>
                  <a:pt x="567768" y="290294"/>
                </a:cubicBezTo>
                <a:cubicBezTo>
                  <a:pt x="569503" y="316311"/>
                  <a:pt x="564298" y="344063"/>
                  <a:pt x="550418" y="366611"/>
                </a:cubicBezTo>
                <a:cubicBezTo>
                  <a:pt x="519189" y="413442"/>
                  <a:pt x="453261" y="427317"/>
                  <a:pt x="399478" y="415177"/>
                </a:cubicBezTo>
                <a:cubicBezTo>
                  <a:pt x="371719" y="408238"/>
                  <a:pt x="343960" y="396097"/>
                  <a:pt x="323140" y="375283"/>
                </a:cubicBezTo>
                <a:cubicBezTo>
                  <a:pt x="295381" y="363142"/>
                  <a:pt x="271092" y="344063"/>
                  <a:pt x="257212" y="314577"/>
                </a:cubicBezTo>
                <a:cubicBezTo>
                  <a:pt x="238128" y="274684"/>
                  <a:pt x="238128" y="229588"/>
                  <a:pt x="257212" y="189695"/>
                </a:cubicBezTo>
                <a:cubicBezTo>
                  <a:pt x="266755" y="171483"/>
                  <a:pt x="281068" y="154138"/>
                  <a:pt x="297984" y="140479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873B17B-14FB-D2E6-C88E-214102E22DCB}"/>
              </a:ext>
            </a:extLst>
          </p:cNvPr>
          <p:cNvSpPr/>
          <p:nvPr/>
        </p:nvSpPr>
        <p:spPr>
          <a:xfrm>
            <a:off x="1936618" y="4039999"/>
            <a:ext cx="3525111" cy="1839724"/>
          </a:xfrm>
          <a:custGeom>
            <a:avLst/>
            <a:gdLst>
              <a:gd name="connsiteX0" fmla="*/ 1957833 w 3525111"/>
              <a:gd name="connsiteY0" fmla="*/ 973892 h 1839724"/>
              <a:gd name="connsiteX1" fmla="*/ 1826711 w 3525111"/>
              <a:gd name="connsiteY1" fmla="*/ 1075724 h 1839724"/>
              <a:gd name="connsiteX2" fmla="*/ 1796453 w 3525111"/>
              <a:gd name="connsiteY2" fmla="*/ 1080816 h 1839724"/>
              <a:gd name="connsiteX3" fmla="*/ 1690547 w 3525111"/>
              <a:gd name="connsiteY3" fmla="*/ 1019716 h 1839724"/>
              <a:gd name="connsiteX4" fmla="*/ 1614900 w 3525111"/>
              <a:gd name="connsiteY4" fmla="*/ 989167 h 1839724"/>
              <a:gd name="connsiteX5" fmla="*/ 1539253 w 3525111"/>
              <a:gd name="connsiteY5" fmla="*/ 1045174 h 1839724"/>
              <a:gd name="connsiteX6" fmla="*/ 1544296 w 3525111"/>
              <a:gd name="connsiteY6" fmla="*/ 1192831 h 1839724"/>
              <a:gd name="connsiteX7" fmla="*/ 1740978 w 3525111"/>
              <a:gd name="connsiteY7" fmla="*/ 1457595 h 1839724"/>
              <a:gd name="connsiteX8" fmla="*/ 1766194 w 3525111"/>
              <a:gd name="connsiteY8" fmla="*/ 1477962 h 1839724"/>
              <a:gd name="connsiteX9" fmla="*/ 1836798 w 3525111"/>
              <a:gd name="connsiteY9" fmla="*/ 1523786 h 1839724"/>
              <a:gd name="connsiteX10" fmla="*/ 1967919 w 3525111"/>
              <a:gd name="connsiteY10" fmla="*/ 1421954 h 1839724"/>
              <a:gd name="connsiteX11" fmla="*/ 2068781 w 3525111"/>
              <a:gd name="connsiteY11" fmla="*/ 1274297 h 1839724"/>
              <a:gd name="connsiteX12" fmla="*/ 2124256 w 3525111"/>
              <a:gd name="connsiteY12" fmla="*/ 1121549 h 1839724"/>
              <a:gd name="connsiteX13" fmla="*/ 2124256 w 3525111"/>
              <a:gd name="connsiteY13" fmla="*/ 1111365 h 1839724"/>
              <a:gd name="connsiteX14" fmla="*/ 2124256 w 3525111"/>
              <a:gd name="connsiteY14" fmla="*/ 1106274 h 1839724"/>
              <a:gd name="connsiteX15" fmla="*/ 1957833 w 3525111"/>
              <a:gd name="connsiteY15" fmla="*/ 973892 h 1839724"/>
              <a:gd name="connsiteX16" fmla="*/ 3253916 w 3525111"/>
              <a:gd name="connsiteY16" fmla="*/ 734586 h 1839724"/>
              <a:gd name="connsiteX17" fmla="*/ 3374951 w 3525111"/>
              <a:gd name="connsiteY17" fmla="*/ 826235 h 1839724"/>
              <a:gd name="connsiteX18" fmla="*/ 3521202 w 3525111"/>
              <a:gd name="connsiteY18" fmla="*/ 1488145 h 1839724"/>
              <a:gd name="connsiteX19" fmla="*/ 3400167 w 3525111"/>
              <a:gd name="connsiteY19" fmla="*/ 1651077 h 1839724"/>
              <a:gd name="connsiteX20" fmla="*/ 132221 w 3525111"/>
              <a:gd name="connsiteY20" fmla="*/ 1839467 h 1839724"/>
              <a:gd name="connsiteX21" fmla="*/ 1100 w 3525111"/>
              <a:gd name="connsiteY21" fmla="*/ 1691810 h 1839724"/>
              <a:gd name="connsiteX22" fmla="*/ 112049 w 3525111"/>
              <a:gd name="connsiteY22" fmla="*/ 978983 h 1839724"/>
              <a:gd name="connsiteX23" fmla="*/ 228040 w 3525111"/>
              <a:gd name="connsiteY23" fmla="*/ 877151 h 1839724"/>
              <a:gd name="connsiteX24" fmla="*/ 1394047 w 3525111"/>
              <a:gd name="connsiteY24" fmla="*/ 448 h 1839724"/>
              <a:gd name="connsiteX25" fmla="*/ 1786366 w 3525111"/>
              <a:gd name="connsiteY25" fmla="*/ 123592 h 1839724"/>
              <a:gd name="connsiteX26" fmla="*/ 1872099 w 3525111"/>
              <a:gd name="connsiteY26" fmla="*/ 77767 h 1839724"/>
              <a:gd name="connsiteX27" fmla="*/ 2179730 w 3525111"/>
              <a:gd name="connsiteY27" fmla="*/ 123592 h 1839724"/>
              <a:gd name="connsiteX28" fmla="*/ 2341110 w 3525111"/>
              <a:gd name="connsiteY28" fmla="*/ 291615 h 1839724"/>
              <a:gd name="connsiteX29" fmla="*/ 2739517 w 3525111"/>
              <a:gd name="connsiteY29" fmla="*/ 240699 h 1839724"/>
              <a:gd name="connsiteX30" fmla="*/ 2916027 w 3525111"/>
              <a:gd name="connsiteY30" fmla="*/ 367989 h 1839724"/>
              <a:gd name="connsiteX31" fmla="*/ 3193398 w 3525111"/>
              <a:gd name="connsiteY31" fmla="*/ 673486 h 1839724"/>
              <a:gd name="connsiteX32" fmla="*/ 338989 w 3525111"/>
              <a:gd name="connsiteY32" fmla="*/ 821143 h 1839724"/>
              <a:gd name="connsiteX33" fmla="*/ 449938 w 3525111"/>
              <a:gd name="connsiteY33" fmla="*/ 449455 h 1839724"/>
              <a:gd name="connsiteX34" fmla="*/ 1105544 w 3525111"/>
              <a:gd name="connsiteY34" fmla="*/ 327256 h 1839724"/>
              <a:gd name="connsiteX35" fmla="*/ 1337528 w 3525111"/>
              <a:gd name="connsiteY35" fmla="*/ 6484 h 1839724"/>
              <a:gd name="connsiteX36" fmla="*/ 1394047 w 3525111"/>
              <a:gd name="connsiteY36" fmla="*/ 448 h 183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5111" h="1839724">
                <a:moveTo>
                  <a:pt x="1957833" y="973892"/>
                </a:moveTo>
                <a:cubicBezTo>
                  <a:pt x="1897315" y="973892"/>
                  <a:pt x="1862013" y="1019716"/>
                  <a:pt x="1826711" y="1075724"/>
                </a:cubicBezTo>
                <a:cubicBezTo>
                  <a:pt x="1816625" y="1075724"/>
                  <a:pt x="1806539" y="1075724"/>
                  <a:pt x="1796453" y="1080816"/>
                </a:cubicBezTo>
                <a:cubicBezTo>
                  <a:pt x="1761151" y="1060449"/>
                  <a:pt x="1725849" y="1040083"/>
                  <a:pt x="1690547" y="1019716"/>
                </a:cubicBezTo>
                <a:cubicBezTo>
                  <a:pt x="1665331" y="1004441"/>
                  <a:pt x="1640116" y="989167"/>
                  <a:pt x="1614900" y="989167"/>
                </a:cubicBezTo>
                <a:cubicBezTo>
                  <a:pt x="1579598" y="989167"/>
                  <a:pt x="1549339" y="1009533"/>
                  <a:pt x="1539253" y="1045174"/>
                </a:cubicBezTo>
                <a:cubicBezTo>
                  <a:pt x="1524124" y="1090999"/>
                  <a:pt x="1529167" y="1147007"/>
                  <a:pt x="1544296" y="1192831"/>
                </a:cubicBezTo>
                <a:cubicBezTo>
                  <a:pt x="1579598" y="1299755"/>
                  <a:pt x="1660288" y="1386313"/>
                  <a:pt x="1740978" y="1457595"/>
                </a:cubicBezTo>
                <a:cubicBezTo>
                  <a:pt x="1751065" y="1467779"/>
                  <a:pt x="1756108" y="1472870"/>
                  <a:pt x="1766194" y="1477962"/>
                </a:cubicBezTo>
                <a:cubicBezTo>
                  <a:pt x="1786366" y="1493237"/>
                  <a:pt x="1811582" y="1513603"/>
                  <a:pt x="1836798" y="1523786"/>
                </a:cubicBezTo>
                <a:cubicBezTo>
                  <a:pt x="1902358" y="1544153"/>
                  <a:pt x="1937660" y="1467779"/>
                  <a:pt x="1967919" y="1421954"/>
                </a:cubicBezTo>
                <a:cubicBezTo>
                  <a:pt x="1998178" y="1371038"/>
                  <a:pt x="2033479" y="1325213"/>
                  <a:pt x="2068781" y="1274297"/>
                </a:cubicBezTo>
                <a:cubicBezTo>
                  <a:pt x="2099040" y="1228473"/>
                  <a:pt x="2129299" y="1172465"/>
                  <a:pt x="2124256" y="1121549"/>
                </a:cubicBezTo>
                <a:cubicBezTo>
                  <a:pt x="2124256" y="1116457"/>
                  <a:pt x="2124256" y="1116457"/>
                  <a:pt x="2124256" y="1111365"/>
                </a:cubicBezTo>
                <a:cubicBezTo>
                  <a:pt x="2124256" y="1111365"/>
                  <a:pt x="2124256" y="1106274"/>
                  <a:pt x="2124256" y="1106274"/>
                </a:cubicBezTo>
                <a:cubicBezTo>
                  <a:pt x="2109126" y="1029899"/>
                  <a:pt x="2033479" y="968800"/>
                  <a:pt x="1957833" y="973892"/>
                </a:cubicBezTo>
                <a:close/>
                <a:moveTo>
                  <a:pt x="3253916" y="734586"/>
                </a:moveTo>
                <a:cubicBezTo>
                  <a:pt x="3314433" y="729494"/>
                  <a:pt x="3364865" y="770227"/>
                  <a:pt x="3374951" y="826235"/>
                </a:cubicBezTo>
                <a:lnTo>
                  <a:pt x="3521202" y="1488145"/>
                </a:lnTo>
                <a:cubicBezTo>
                  <a:pt x="3541374" y="1569611"/>
                  <a:pt x="3480857" y="1645985"/>
                  <a:pt x="3400167" y="1651077"/>
                </a:cubicBezTo>
                <a:lnTo>
                  <a:pt x="132221" y="1839467"/>
                </a:lnTo>
                <a:cubicBezTo>
                  <a:pt x="51531" y="1844558"/>
                  <a:pt x="-8986" y="1773276"/>
                  <a:pt x="1100" y="1691810"/>
                </a:cubicBezTo>
                <a:lnTo>
                  <a:pt x="112049" y="978983"/>
                </a:lnTo>
                <a:cubicBezTo>
                  <a:pt x="122135" y="922976"/>
                  <a:pt x="172566" y="882243"/>
                  <a:pt x="228040" y="877151"/>
                </a:cubicBezTo>
                <a:close/>
                <a:moveTo>
                  <a:pt x="1394047" y="448"/>
                </a:moveTo>
                <a:cubicBezTo>
                  <a:pt x="1525464" y="9985"/>
                  <a:pt x="1653985" y="168143"/>
                  <a:pt x="1786366" y="123592"/>
                </a:cubicBezTo>
                <a:cubicBezTo>
                  <a:pt x="1816625" y="113408"/>
                  <a:pt x="1841841" y="93042"/>
                  <a:pt x="1872099" y="77767"/>
                </a:cubicBezTo>
                <a:cubicBezTo>
                  <a:pt x="1972962" y="26851"/>
                  <a:pt x="2099040" y="47217"/>
                  <a:pt x="2179730" y="123592"/>
                </a:cubicBezTo>
                <a:cubicBezTo>
                  <a:pt x="2235205" y="179599"/>
                  <a:pt x="2270506" y="261065"/>
                  <a:pt x="2341110" y="291615"/>
                </a:cubicBezTo>
                <a:cubicBezTo>
                  <a:pt x="2467189" y="342531"/>
                  <a:pt x="2603353" y="215241"/>
                  <a:pt x="2739517" y="240699"/>
                </a:cubicBezTo>
                <a:cubicBezTo>
                  <a:pt x="2815164" y="255974"/>
                  <a:pt x="2865595" y="311981"/>
                  <a:pt x="2916027" y="367989"/>
                </a:cubicBezTo>
                <a:cubicBezTo>
                  <a:pt x="3006803" y="469821"/>
                  <a:pt x="3102622" y="571654"/>
                  <a:pt x="3193398" y="673486"/>
                </a:cubicBezTo>
                <a:lnTo>
                  <a:pt x="338989" y="821143"/>
                </a:lnTo>
                <a:cubicBezTo>
                  <a:pt x="273429" y="693853"/>
                  <a:pt x="323860" y="515646"/>
                  <a:pt x="449938" y="449455"/>
                </a:cubicBezTo>
                <a:cubicBezTo>
                  <a:pt x="651663" y="337439"/>
                  <a:pt x="944164" y="490188"/>
                  <a:pt x="1105544" y="327256"/>
                </a:cubicBezTo>
                <a:cubicBezTo>
                  <a:pt x="1201364" y="230515"/>
                  <a:pt x="1211450" y="47217"/>
                  <a:pt x="1337528" y="6484"/>
                </a:cubicBezTo>
                <a:cubicBezTo>
                  <a:pt x="1356440" y="756"/>
                  <a:pt x="1375273" y="-915"/>
                  <a:pt x="1394047" y="448"/>
                </a:cubicBezTo>
                <a:close/>
              </a:path>
            </a:pathLst>
          </a:custGeom>
          <a:solidFill>
            <a:schemeClr val="accent6"/>
          </a:solidFill>
          <a:ln w="503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F42FB-8C22-7C73-FE28-903472EDAD88}"/>
              </a:ext>
            </a:extLst>
          </p:cNvPr>
          <p:cNvSpPr txBox="1"/>
          <p:nvPr/>
        </p:nvSpPr>
        <p:spPr>
          <a:xfrm>
            <a:off x="1520825" y="5869284"/>
            <a:ext cx="100398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0" b="0" i="0" dirty="0">
                <a:solidFill>
                  <a:schemeClr val="tx2"/>
                </a:solidFill>
                <a:effectLst/>
                <a:latin typeface="Londrina Outline" pitchFamily="2" charset="77"/>
              </a:rPr>
              <a:t>Secondhand animals make first class pets</a:t>
            </a:r>
          </a:p>
        </p:txBody>
      </p:sp>
    </p:spTree>
    <p:extLst>
      <p:ext uri="{BB962C8B-B14F-4D97-AF65-F5344CB8AC3E}">
        <p14:creationId xmlns:p14="http://schemas.microsoft.com/office/powerpoint/2010/main" val="20732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3">
            <a:extLst>
              <a:ext uri="{FF2B5EF4-FFF2-40B4-BE49-F238E27FC236}">
                <a16:creationId xmlns:a16="http://schemas.microsoft.com/office/drawing/2014/main" id="{0A5409BD-E14E-892A-BF1C-CA50CACEB502}"/>
              </a:ext>
            </a:extLst>
          </p:cNvPr>
          <p:cNvSpPr/>
          <p:nvPr/>
        </p:nvSpPr>
        <p:spPr>
          <a:xfrm>
            <a:off x="9920997" y="-3655866"/>
            <a:ext cx="18716348" cy="22137513"/>
          </a:xfrm>
          <a:custGeom>
            <a:avLst/>
            <a:gdLst>
              <a:gd name="connsiteX0" fmla="*/ 9098000 w 9276240"/>
              <a:gd name="connsiteY0" fmla="*/ 3475121 h 10543730"/>
              <a:gd name="connsiteX1" fmla="*/ 8253324 w 9276240"/>
              <a:gd name="connsiteY1" fmla="*/ 1886150 h 10543730"/>
              <a:gd name="connsiteX2" fmla="*/ 9177415 w 9276240"/>
              <a:gd name="connsiteY2" fmla="*/ 465708 h 10543730"/>
              <a:gd name="connsiteX3" fmla="*/ 1908614 w 9276240"/>
              <a:gd name="connsiteY3" fmla="*/ 21518 h 10543730"/>
              <a:gd name="connsiteX4" fmla="*/ 878637 w 9276240"/>
              <a:gd name="connsiteY4" fmla="*/ 276717 h 10543730"/>
              <a:gd name="connsiteX5" fmla="*/ 473143 w 9276240"/>
              <a:gd name="connsiteY5" fmla="*/ 1124167 h 10543730"/>
              <a:gd name="connsiteX6" fmla="*/ 902702 w 9276240"/>
              <a:gd name="connsiteY6" fmla="*/ 1724846 h 10543730"/>
              <a:gd name="connsiteX7" fmla="*/ 1190277 w 9276240"/>
              <a:gd name="connsiteY7" fmla="*/ 2397751 h 10543730"/>
              <a:gd name="connsiteX8" fmla="*/ 1139741 w 9276240"/>
              <a:gd name="connsiteY8" fmla="*/ 2728786 h 10543730"/>
              <a:gd name="connsiteX9" fmla="*/ 856978 w 9276240"/>
              <a:gd name="connsiteY9" fmla="*/ 2938241 h 10543730"/>
              <a:gd name="connsiteX10" fmla="*/ 514054 w 9276240"/>
              <a:gd name="connsiteY10" fmla="*/ 3762820 h 10543730"/>
              <a:gd name="connsiteX11" fmla="*/ 1110863 w 9276240"/>
              <a:gd name="connsiteY11" fmla="*/ 4683701 h 10543730"/>
              <a:gd name="connsiteX12" fmla="*/ 1139741 w 9276240"/>
              <a:gd name="connsiteY12" fmla="*/ 5938024 h 10543730"/>
              <a:gd name="connsiteX13" fmla="*/ 967677 w 9276240"/>
              <a:gd name="connsiteY13" fmla="*/ 6257021 h 10543730"/>
              <a:gd name="connsiteX14" fmla="*/ 1063936 w 9276240"/>
              <a:gd name="connsiteY14" fmla="*/ 7077989 h 10543730"/>
              <a:gd name="connsiteX15" fmla="*/ 1397235 w 9276240"/>
              <a:gd name="connsiteY15" fmla="*/ 7864048 h 10543730"/>
              <a:gd name="connsiteX16" fmla="*/ 1398438 w 9276240"/>
              <a:gd name="connsiteY16" fmla="*/ 7867659 h 10543730"/>
              <a:gd name="connsiteX17" fmla="*/ 1303382 w 9276240"/>
              <a:gd name="connsiteY17" fmla="*/ 8204713 h 10543730"/>
              <a:gd name="connsiteX18" fmla="*/ 1297366 w 9276240"/>
              <a:gd name="connsiteY18" fmla="*/ 8204713 h 10543730"/>
              <a:gd name="connsiteX19" fmla="*/ 622346 w 9276240"/>
              <a:gd name="connsiteY19" fmla="*/ 8621216 h 10543730"/>
              <a:gd name="connsiteX20" fmla="*/ 11097 w 9276240"/>
              <a:gd name="connsiteY20" fmla="*/ 9094296 h 10543730"/>
              <a:gd name="connsiteX21" fmla="*/ 86902 w 9276240"/>
              <a:gd name="connsiteY21" fmla="*/ 9509595 h 10543730"/>
              <a:gd name="connsiteX22" fmla="*/ 481566 w 9276240"/>
              <a:gd name="connsiteY22" fmla="*/ 10021195 h 10543730"/>
              <a:gd name="connsiteX23" fmla="*/ 1442959 w 9276240"/>
              <a:gd name="connsiteY23" fmla="*/ 10271578 h 10543730"/>
              <a:gd name="connsiteX24" fmla="*/ 1921850 w 9276240"/>
              <a:gd name="connsiteY24" fmla="*/ 10305283 h 10543730"/>
              <a:gd name="connsiteX25" fmla="*/ 8232868 w 9276240"/>
              <a:gd name="connsiteY25" fmla="*/ 10147590 h 10543730"/>
              <a:gd name="connsiteX26" fmla="*/ 8927140 w 9276240"/>
              <a:gd name="connsiteY26" fmla="*/ 9818962 h 10543730"/>
              <a:gd name="connsiteX27" fmla="*/ 8544508 w 9276240"/>
              <a:gd name="connsiteY27" fmla="*/ 7953127 h 10543730"/>
              <a:gd name="connsiteX28" fmla="*/ 8359209 w 9276240"/>
              <a:gd name="connsiteY28" fmla="*/ 5461333 h 10543730"/>
              <a:gd name="connsiteX29" fmla="*/ 9098000 w 9276240"/>
              <a:gd name="connsiteY29" fmla="*/ 3475121 h 1054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76240" h="10543730">
                <a:moveTo>
                  <a:pt x="9098000" y="3475121"/>
                </a:moveTo>
                <a:cubicBezTo>
                  <a:pt x="9098000" y="2957501"/>
                  <a:pt x="7764806" y="2500071"/>
                  <a:pt x="8253324" y="1886150"/>
                </a:cubicBezTo>
                <a:cubicBezTo>
                  <a:pt x="8741840" y="1272230"/>
                  <a:pt x="9560047" y="1079628"/>
                  <a:pt x="9177415" y="465708"/>
                </a:cubicBezTo>
                <a:cubicBezTo>
                  <a:pt x="8794783" y="-148213"/>
                  <a:pt x="1908614" y="21518"/>
                  <a:pt x="1908614" y="21518"/>
                </a:cubicBezTo>
                <a:cubicBezTo>
                  <a:pt x="1548844" y="37167"/>
                  <a:pt x="1175838" y="92540"/>
                  <a:pt x="878637" y="276717"/>
                </a:cubicBezTo>
                <a:cubicBezTo>
                  <a:pt x="580232" y="462096"/>
                  <a:pt x="378087" y="806373"/>
                  <a:pt x="473143" y="1124167"/>
                </a:cubicBezTo>
                <a:cubicBezTo>
                  <a:pt x="542932" y="1356494"/>
                  <a:pt x="751093" y="1528632"/>
                  <a:pt x="902702" y="1724846"/>
                </a:cubicBezTo>
                <a:cubicBezTo>
                  <a:pt x="1055514" y="1923467"/>
                  <a:pt x="1155383" y="2156998"/>
                  <a:pt x="1190277" y="2397751"/>
                </a:cubicBezTo>
                <a:cubicBezTo>
                  <a:pt x="1207123" y="2510905"/>
                  <a:pt x="1207123" y="2632485"/>
                  <a:pt x="1139741" y="2728786"/>
                </a:cubicBezTo>
                <a:cubicBezTo>
                  <a:pt x="1073562" y="2822680"/>
                  <a:pt x="955644" y="2872034"/>
                  <a:pt x="856978" y="2938241"/>
                </a:cubicBezTo>
                <a:cubicBezTo>
                  <a:pt x="580232" y="3121213"/>
                  <a:pt x="439452" y="3459471"/>
                  <a:pt x="514054" y="3762820"/>
                </a:cubicBezTo>
                <a:cubicBezTo>
                  <a:pt x="599484" y="4113116"/>
                  <a:pt x="924360" y="4367110"/>
                  <a:pt x="1110863" y="4683701"/>
                </a:cubicBezTo>
                <a:cubicBezTo>
                  <a:pt x="1337073" y="5065294"/>
                  <a:pt x="1347902" y="5548004"/>
                  <a:pt x="1139741" y="5938024"/>
                </a:cubicBezTo>
                <a:cubicBezTo>
                  <a:pt x="1083188" y="6043955"/>
                  <a:pt x="1010994" y="6145071"/>
                  <a:pt x="967677" y="6257021"/>
                </a:cubicBezTo>
                <a:cubicBezTo>
                  <a:pt x="866604" y="6523054"/>
                  <a:pt x="946018" y="6817976"/>
                  <a:pt x="1063936" y="7077989"/>
                </a:cubicBezTo>
                <a:cubicBezTo>
                  <a:pt x="1181854" y="7338002"/>
                  <a:pt x="1338276" y="7587182"/>
                  <a:pt x="1397235" y="7864048"/>
                </a:cubicBezTo>
                <a:cubicBezTo>
                  <a:pt x="1397235" y="7865252"/>
                  <a:pt x="1397235" y="7866456"/>
                  <a:pt x="1398438" y="7867659"/>
                </a:cubicBezTo>
                <a:cubicBezTo>
                  <a:pt x="1398438" y="7890531"/>
                  <a:pt x="1396032" y="8031372"/>
                  <a:pt x="1303382" y="8204713"/>
                </a:cubicBezTo>
                <a:lnTo>
                  <a:pt x="1297366" y="8204713"/>
                </a:lnTo>
                <a:cubicBezTo>
                  <a:pt x="1178245" y="8434633"/>
                  <a:pt x="883450" y="8532137"/>
                  <a:pt x="622346" y="8621216"/>
                </a:cubicBezTo>
                <a:cubicBezTo>
                  <a:pt x="361242" y="8710294"/>
                  <a:pt x="71260" y="8845116"/>
                  <a:pt x="11097" y="9094296"/>
                </a:cubicBezTo>
                <a:cubicBezTo>
                  <a:pt x="-22593" y="9233932"/>
                  <a:pt x="25536" y="9378384"/>
                  <a:pt x="86902" y="9509595"/>
                </a:cubicBezTo>
                <a:cubicBezTo>
                  <a:pt x="175942" y="9703400"/>
                  <a:pt x="298673" y="9892392"/>
                  <a:pt x="481566" y="10021195"/>
                </a:cubicBezTo>
                <a:cubicBezTo>
                  <a:pt x="748686" y="10210186"/>
                  <a:pt x="1106050" y="10245095"/>
                  <a:pt x="1442959" y="10271578"/>
                </a:cubicBezTo>
                <a:cubicBezTo>
                  <a:pt x="1602990" y="10283615"/>
                  <a:pt x="1761818" y="10294450"/>
                  <a:pt x="1921850" y="10305283"/>
                </a:cubicBezTo>
                <a:cubicBezTo>
                  <a:pt x="5408853" y="10838552"/>
                  <a:pt x="7583116" y="10337785"/>
                  <a:pt x="8232868" y="10147590"/>
                </a:cubicBezTo>
                <a:cubicBezTo>
                  <a:pt x="8556540" y="10103051"/>
                  <a:pt x="8815238" y="10004342"/>
                  <a:pt x="8927140" y="9818962"/>
                </a:cubicBezTo>
                <a:cubicBezTo>
                  <a:pt x="9362714" y="9096703"/>
                  <a:pt x="7805716" y="8530934"/>
                  <a:pt x="8544508" y="7953127"/>
                </a:cubicBezTo>
                <a:cubicBezTo>
                  <a:pt x="9283300" y="7375320"/>
                  <a:pt x="8993319" y="6797512"/>
                  <a:pt x="8359209" y="5461333"/>
                </a:cubicBezTo>
                <a:cubicBezTo>
                  <a:pt x="7725099" y="4125154"/>
                  <a:pt x="9098000" y="3992740"/>
                  <a:pt x="9098000" y="3475121"/>
                </a:cubicBezTo>
                <a:close/>
              </a:path>
            </a:pathLst>
          </a:custGeom>
          <a:solidFill>
            <a:schemeClr val="accent4"/>
          </a:solidFill>
          <a:ln w="12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BD2BB97-E520-F71F-0842-202FEFEC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11366">
            <a:off x="21804478" y="387135"/>
            <a:ext cx="3100062" cy="2858499"/>
          </a:xfrm>
          <a:prstGeom prst="rect">
            <a:avLst/>
          </a:prstGeom>
        </p:spPr>
      </p:pic>
      <p:sp>
        <p:nvSpPr>
          <p:cNvPr id="16" name="Graphic 18">
            <a:extLst>
              <a:ext uri="{FF2B5EF4-FFF2-40B4-BE49-F238E27FC236}">
                <a16:creationId xmlns:a16="http://schemas.microsoft.com/office/drawing/2014/main" id="{164568A9-FF7B-1B42-8DBC-21E668A70C11}"/>
              </a:ext>
            </a:extLst>
          </p:cNvPr>
          <p:cNvSpPr/>
          <p:nvPr/>
        </p:nvSpPr>
        <p:spPr>
          <a:xfrm rot="2731917">
            <a:off x="6577515" y="10153491"/>
            <a:ext cx="3496084" cy="4534462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accent4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35F9-9121-1C3E-B537-0620687CB3E2}"/>
              </a:ext>
            </a:extLst>
          </p:cNvPr>
          <p:cNvSpPr txBox="1"/>
          <p:nvPr/>
        </p:nvSpPr>
        <p:spPr>
          <a:xfrm>
            <a:off x="3808218" y="4560008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effectLst/>
                <a:latin typeface="Sen" pitchFamily="2" charset="0"/>
              </a:rPr>
              <a:t>Because you'll save a life.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44870-1CE4-0B21-7DD1-68D87DF36F70}"/>
              </a:ext>
            </a:extLst>
          </p:cNvPr>
          <p:cNvSpPr txBox="1"/>
          <p:nvPr/>
        </p:nvSpPr>
        <p:spPr>
          <a:xfrm>
            <a:off x="2298365" y="4067565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F864-F834-59E6-CCCD-52D73DE209C6}"/>
              </a:ext>
            </a:extLst>
          </p:cNvPr>
          <p:cNvSpPr txBox="1"/>
          <p:nvPr/>
        </p:nvSpPr>
        <p:spPr>
          <a:xfrm>
            <a:off x="3808218" y="7088656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Because of the bragging rights</a:t>
            </a:r>
            <a:r>
              <a:rPr lang="en-US" sz="3200" dirty="0">
                <a:latin typeface="Sen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690-CD63-DBD8-4AA1-561F34CDB635}"/>
              </a:ext>
            </a:extLst>
          </p:cNvPr>
          <p:cNvSpPr txBox="1"/>
          <p:nvPr/>
        </p:nvSpPr>
        <p:spPr>
          <a:xfrm>
            <a:off x="2298365" y="6596213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8D0A-D200-E062-FFA8-C88539EAD9AD}"/>
              </a:ext>
            </a:extLst>
          </p:cNvPr>
          <p:cNvSpPr txBox="1"/>
          <p:nvPr/>
        </p:nvSpPr>
        <p:spPr>
          <a:xfrm>
            <a:off x="3808218" y="9617303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effectLst/>
                <a:latin typeface="Sen" pitchFamily="2" charset="0"/>
              </a:rPr>
              <a:t>Because you'll save a life.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42631-8E9D-7E75-D2EA-A4D32A6FAF3B}"/>
              </a:ext>
            </a:extLst>
          </p:cNvPr>
          <p:cNvSpPr txBox="1"/>
          <p:nvPr/>
        </p:nvSpPr>
        <p:spPr>
          <a:xfrm>
            <a:off x="2298365" y="9124860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62C64-CB5D-BB4F-F4DF-BB50ADD6D4D1}"/>
              </a:ext>
            </a:extLst>
          </p:cNvPr>
          <p:cNvSpPr txBox="1"/>
          <p:nvPr/>
        </p:nvSpPr>
        <p:spPr>
          <a:xfrm>
            <a:off x="14306885" y="4560008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Because your home will thank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93594-9A89-0277-3557-9E11BE4EDC1A}"/>
              </a:ext>
            </a:extLst>
          </p:cNvPr>
          <p:cNvSpPr txBox="1"/>
          <p:nvPr/>
        </p:nvSpPr>
        <p:spPr>
          <a:xfrm>
            <a:off x="12797032" y="4067565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4.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A3EDC-C563-9764-BE2C-F9F735A8571E}"/>
              </a:ext>
            </a:extLst>
          </p:cNvPr>
          <p:cNvSpPr txBox="1"/>
          <p:nvPr/>
        </p:nvSpPr>
        <p:spPr>
          <a:xfrm>
            <a:off x="14306885" y="7088656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Because it’ll cost you less.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86213-D0AF-4D03-2DDA-5211A88688AC}"/>
              </a:ext>
            </a:extLst>
          </p:cNvPr>
          <p:cNvSpPr txBox="1"/>
          <p:nvPr/>
        </p:nvSpPr>
        <p:spPr>
          <a:xfrm>
            <a:off x="12797032" y="6596213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2AB70-9C04-DF56-106A-4E34CBD0BBCE}"/>
              </a:ext>
            </a:extLst>
          </p:cNvPr>
          <p:cNvSpPr txBox="1"/>
          <p:nvPr/>
        </p:nvSpPr>
        <p:spPr>
          <a:xfrm>
            <a:off x="14306885" y="9617303"/>
            <a:ext cx="77724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Because you'll get a great animal.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CD6F8-D90C-F044-CCE5-0ADAD36A6976}"/>
              </a:ext>
            </a:extLst>
          </p:cNvPr>
          <p:cNvSpPr txBox="1"/>
          <p:nvPr/>
        </p:nvSpPr>
        <p:spPr>
          <a:xfrm>
            <a:off x="12797032" y="9124860"/>
            <a:ext cx="1249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6.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78959-ADC9-B60A-B2A4-7AAFA1B94968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Top reasons to adopt a pet</a:t>
            </a:r>
          </a:p>
        </p:txBody>
      </p:sp>
    </p:spTree>
    <p:extLst>
      <p:ext uri="{BB962C8B-B14F-4D97-AF65-F5344CB8AC3E}">
        <p14:creationId xmlns:p14="http://schemas.microsoft.com/office/powerpoint/2010/main" val="101518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2">
            <a:extLst>
              <a:ext uri="{FF2B5EF4-FFF2-40B4-BE49-F238E27FC236}">
                <a16:creationId xmlns:a16="http://schemas.microsoft.com/office/drawing/2014/main" id="{EE3ED258-F8EE-1DB4-1669-F19D3B4F018E}"/>
              </a:ext>
            </a:extLst>
          </p:cNvPr>
          <p:cNvSpPr/>
          <p:nvPr/>
        </p:nvSpPr>
        <p:spPr>
          <a:xfrm>
            <a:off x="2629265" y="2779185"/>
            <a:ext cx="8677381" cy="9863044"/>
          </a:xfrm>
          <a:custGeom>
            <a:avLst/>
            <a:gdLst>
              <a:gd name="connsiteX0" fmla="*/ 9098000 w 9276240"/>
              <a:gd name="connsiteY0" fmla="*/ 3475121 h 10543730"/>
              <a:gd name="connsiteX1" fmla="*/ 8253324 w 9276240"/>
              <a:gd name="connsiteY1" fmla="*/ 1886150 h 10543730"/>
              <a:gd name="connsiteX2" fmla="*/ 9177415 w 9276240"/>
              <a:gd name="connsiteY2" fmla="*/ 465708 h 10543730"/>
              <a:gd name="connsiteX3" fmla="*/ 1908614 w 9276240"/>
              <a:gd name="connsiteY3" fmla="*/ 21518 h 10543730"/>
              <a:gd name="connsiteX4" fmla="*/ 878637 w 9276240"/>
              <a:gd name="connsiteY4" fmla="*/ 276717 h 10543730"/>
              <a:gd name="connsiteX5" fmla="*/ 473143 w 9276240"/>
              <a:gd name="connsiteY5" fmla="*/ 1124167 h 10543730"/>
              <a:gd name="connsiteX6" fmla="*/ 902702 w 9276240"/>
              <a:gd name="connsiteY6" fmla="*/ 1724846 h 10543730"/>
              <a:gd name="connsiteX7" fmla="*/ 1190277 w 9276240"/>
              <a:gd name="connsiteY7" fmla="*/ 2397751 h 10543730"/>
              <a:gd name="connsiteX8" fmla="*/ 1139741 w 9276240"/>
              <a:gd name="connsiteY8" fmla="*/ 2728786 h 10543730"/>
              <a:gd name="connsiteX9" fmla="*/ 856978 w 9276240"/>
              <a:gd name="connsiteY9" fmla="*/ 2938241 h 10543730"/>
              <a:gd name="connsiteX10" fmla="*/ 514054 w 9276240"/>
              <a:gd name="connsiteY10" fmla="*/ 3762820 h 10543730"/>
              <a:gd name="connsiteX11" fmla="*/ 1110863 w 9276240"/>
              <a:gd name="connsiteY11" fmla="*/ 4683701 h 10543730"/>
              <a:gd name="connsiteX12" fmla="*/ 1139741 w 9276240"/>
              <a:gd name="connsiteY12" fmla="*/ 5938024 h 10543730"/>
              <a:gd name="connsiteX13" fmla="*/ 967677 w 9276240"/>
              <a:gd name="connsiteY13" fmla="*/ 6257021 h 10543730"/>
              <a:gd name="connsiteX14" fmla="*/ 1063936 w 9276240"/>
              <a:gd name="connsiteY14" fmla="*/ 7077989 h 10543730"/>
              <a:gd name="connsiteX15" fmla="*/ 1397235 w 9276240"/>
              <a:gd name="connsiteY15" fmla="*/ 7864048 h 10543730"/>
              <a:gd name="connsiteX16" fmla="*/ 1398438 w 9276240"/>
              <a:gd name="connsiteY16" fmla="*/ 7867659 h 10543730"/>
              <a:gd name="connsiteX17" fmla="*/ 1303382 w 9276240"/>
              <a:gd name="connsiteY17" fmla="*/ 8204713 h 10543730"/>
              <a:gd name="connsiteX18" fmla="*/ 1297366 w 9276240"/>
              <a:gd name="connsiteY18" fmla="*/ 8204713 h 10543730"/>
              <a:gd name="connsiteX19" fmla="*/ 622346 w 9276240"/>
              <a:gd name="connsiteY19" fmla="*/ 8621216 h 10543730"/>
              <a:gd name="connsiteX20" fmla="*/ 11097 w 9276240"/>
              <a:gd name="connsiteY20" fmla="*/ 9094296 h 10543730"/>
              <a:gd name="connsiteX21" fmla="*/ 86902 w 9276240"/>
              <a:gd name="connsiteY21" fmla="*/ 9509595 h 10543730"/>
              <a:gd name="connsiteX22" fmla="*/ 481566 w 9276240"/>
              <a:gd name="connsiteY22" fmla="*/ 10021195 h 10543730"/>
              <a:gd name="connsiteX23" fmla="*/ 1442959 w 9276240"/>
              <a:gd name="connsiteY23" fmla="*/ 10271578 h 10543730"/>
              <a:gd name="connsiteX24" fmla="*/ 1921850 w 9276240"/>
              <a:gd name="connsiteY24" fmla="*/ 10305283 h 10543730"/>
              <a:gd name="connsiteX25" fmla="*/ 8232868 w 9276240"/>
              <a:gd name="connsiteY25" fmla="*/ 10147590 h 10543730"/>
              <a:gd name="connsiteX26" fmla="*/ 8927140 w 9276240"/>
              <a:gd name="connsiteY26" fmla="*/ 9818962 h 10543730"/>
              <a:gd name="connsiteX27" fmla="*/ 8544508 w 9276240"/>
              <a:gd name="connsiteY27" fmla="*/ 7953127 h 10543730"/>
              <a:gd name="connsiteX28" fmla="*/ 8359209 w 9276240"/>
              <a:gd name="connsiteY28" fmla="*/ 5461333 h 10543730"/>
              <a:gd name="connsiteX29" fmla="*/ 9098000 w 9276240"/>
              <a:gd name="connsiteY29" fmla="*/ 3475121 h 1054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76240" h="10543730">
                <a:moveTo>
                  <a:pt x="9098000" y="3475121"/>
                </a:moveTo>
                <a:cubicBezTo>
                  <a:pt x="9098000" y="2957501"/>
                  <a:pt x="7764806" y="2500071"/>
                  <a:pt x="8253324" y="1886150"/>
                </a:cubicBezTo>
                <a:cubicBezTo>
                  <a:pt x="8741840" y="1272230"/>
                  <a:pt x="9560047" y="1079628"/>
                  <a:pt x="9177415" y="465708"/>
                </a:cubicBezTo>
                <a:cubicBezTo>
                  <a:pt x="8794783" y="-148213"/>
                  <a:pt x="1908614" y="21518"/>
                  <a:pt x="1908614" y="21518"/>
                </a:cubicBezTo>
                <a:cubicBezTo>
                  <a:pt x="1548844" y="37167"/>
                  <a:pt x="1175838" y="92540"/>
                  <a:pt x="878637" y="276717"/>
                </a:cubicBezTo>
                <a:cubicBezTo>
                  <a:pt x="580232" y="462096"/>
                  <a:pt x="378087" y="806373"/>
                  <a:pt x="473143" y="1124167"/>
                </a:cubicBezTo>
                <a:cubicBezTo>
                  <a:pt x="542932" y="1356494"/>
                  <a:pt x="751093" y="1528632"/>
                  <a:pt x="902702" y="1724846"/>
                </a:cubicBezTo>
                <a:cubicBezTo>
                  <a:pt x="1055514" y="1923467"/>
                  <a:pt x="1155383" y="2156998"/>
                  <a:pt x="1190277" y="2397751"/>
                </a:cubicBezTo>
                <a:cubicBezTo>
                  <a:pt x="1207123" y="2510905"/>
                  <a:pt x="1207123" y="2632485"/>
                  <a:pt x="1139741" y="2728786"/>
                </a:cubicBezTo>
                <a:cubicBezTo>
                  <a:pt x="1073562" y="2822680"/>
                  <a:pt x="955644" y="2872034"/>
                  <a:pt x="856978" y="2938241"/>
                </a:cubicBezTo>
                <a:cubicBezTo>
                  <a:pt x="580232" y="3121213"/>
                  <a:pt x="439452" y="3459471"/>
                  <a:pt x="514054" y="3762820"/>
                </a:cubicBezTo>
                <a:cubicBezTo>
                  <a:pt x="599484" y="4113116"/>
                  <a:pt x="924360" y="4367110"/>
                  <a:pt x="1110863" y="4683701"/>
                </a:cubicBezTo>
                <a:cubicBezTo>
                  <a:pt x="1337073" y="5065294"/>
                  <a:pt x="1347902" y="5548004"/>
                  <a:pt x="1139741" y="5938024"/>
                </a:cubicBezTo>
                <a:cubicBezTo>
                  <a:pt x="1083188" y="6043955"/>
                  <a:pt x="1010994" y="6145071"/>
                  <a:pt x="967677" y="6257021"/>
                </a:cubicBezTo>
                <a:cubicBezTo>
                  <a:pt x="866604" y="6523054"/>
                  <a:pt x="946018" y="6817976"/>
                  <a:pt x="1063936" y="7077989"/>
                </a:cubicBezTo>
                <a:cubicBezTo>
                  <a:pt x="1181854" y="7338002"/>
                  <a:pt x="1338276" y="7587182"/>
                  <a:pt x="1397235" y="7864048"/>
                </a:cubicBezTo>
                <a:cubicBezTo>
                  <a:pt x="1397235" y="7865252"/>
                  <a:pt x="1397235" y="7866456"/>
                  <a:pt x="1398438" y="7867659"/>
                </a:cubicBezTo>
                <a:cubicBezTo>
                  <a:pt x="1398438" y="7890531"/>
                  <a:pt x="1396032" y="8031372"/>
                  <a:pt x="1303382" y="8204713"/>
                </a:cubicBezTo>
                <a:lnTo>
                  <a:pt x="1297366" y="8204713"/>
                </a:lnTo>
                <a:cubicBezTo>
                  <a:pt x="1178245" y="8434633"/>
                  <a:pt x="883450" y="8532137"/>
                  <a:pt x="622346" y="8621216"/>
                </a:cubicBezTo>
                <a:cubicBezTo>
                  <a:pt x="361242" y="8710294"/>
                  <a:pt x="71260" y="8845116"/>
                  <a:pt x="11097" y="9094296"/>
                </a:cubicBezTo>
                <a:cubicBezTo>
                  <a:pt x="-22593" y="9233932"/>
                  <a:pt x="25536" y="9378384"/>
                  <a:pt x="86902" y="9509595"/>
                </a:cubicBezTo>
                <a:cubicBezTo>
                  <a:pt x="175942" y="9703400"/>
                  <a:pt x="298673" y="9892392"/>
                  <a:pt x="481566" y="10021195"/>
                </a:cubicBezTo>
                <a:cubicBezTo>
                  <a:pt x="748686" y="10210186"/>
                  <a:pt x="1106050" y="10245095"/>
                  <a:pt x="1442959" y="10271578"/>
                </a:cubicBezTo>
                <a:cubicBezTo>
                  <a:pt x="1602990" y="10283615"/>
                  <a:pt x="1761818" y="10294450"/>
                  <a:pt x="1921850" y="10305283"/>
                </a:cubicBezTo>
                <a:cubicBezTo>
                  <a:pt x="5408853" y="10838552"/>
                  <a:pt x="7583116" y="10337785"/>
                  <a:pt x="8232868" y="10147590"/>
                </a:cubicBezTo>
                <a:cubicBezTo>
                  <a:pt x="8556540" y="10103051"/>
                  <a:pt x="8815238" y="10004342"/>
                  <a:pt x="8927140" y="9818962"/>
                </a:cubicBezTo>
                <a:cubicBezTo>
                  <a:pt x="9362714" y="9096703"/>
                  <a:pt x="7805716" y="8530934"/>
                  <a:pt x="8544508" y="7953127"/>
                </a:cubicBezTo>
                <a:cubicBezTo>
                  <a:pt x="9283300" y="7375320"/>
                  <a:pt x="8993319" y="6797512"/>
                  <a:pt x="8359209" y="5461333"/>
                </a:cubicBezTo>
                <a:cubicBezTo>
                  <a:pt x="7725099" y="4125154"/>
                  <a:pt x="9098000" y="3992740"/>
                  <a:pt x="9098000" y="3475121"/>
                </a:cubicBezTo>
                <a:close/>
              </a:path>
            </a:pathLst>
          </a:custGeom>
          <a:solidFill>
            <a:schemeClr val="accent3"/>
          </a:solidFill>
          <a:ln w="12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7CFB6C17-BE3B-BB12-4395-C2A2AB93E06C}"/>
              </a:ext>
            </a:extLst>
          </p:cNvPr>
          <p:cNvSpPr/>
          <p:nvPr/>
        </p:nvSpPr>
        <p:spPr>
          <a:xfrm>
            <a:off x="13071004" y="2779185"/>
            <a:ext cx="8677381" cy="9863044"/>
          </a:xfrm>
          <a:custGeom>
            <a:avLst/>
            <a:gdLst>
              <a:gd name="connsiteX0" fmla="*/ 9098000 w 9276240"/>
              <a:gd name="connsiteY0" fmla="*/ 3475121 h 10543730"/>
              <a:gd name="connsiteX1" fmla="*/ 8253324 w 9276240"/>
              <a:gd name="connsiteY1" fmla="*/ 1886150 h 10543730"/>
              <a:gd name="connsiteX2" fmla="*/ 9177415 w 9276240"/>
              <a:gd name="connsiteY2" fmla="*/ 465708 h 10543730"/>
              <a:gd name="connsiteX3" fmla="*/ 1908614 w 9276240"/>
              <a:gd name="connsiteY3" fmla="*/ 21518 h 10543730"/>
              <a:gd name="connsiteX4" fmla="*/ 878637 w 9276240"/>
              <a:gd name="connsiteY4" fmla="*/ 276717 h 10543730"/>
              <a:gd name="connsiteX5" fmla="*/ 473143 w 9276240"/>
              <a:gd name="connsiteY5" fmla="*/ 1124167 h 10543730"/>
              <a:gd name="connsiteX6" fmla="*/ 902702 w 9276240"/>
              <a:gd name="connsiteY6" fmla="*/ 1724846 h 10543730"/>
              <a:gd name="connsiteX7" fmla="*/ 1190277 w 9276240"/>
              <a:gd name="connsiteY7" fmla="*/ 2397751 h 10543730"/>
              <a:gd name="connsiteX8" fmla="*/ 1139741 w 9276240"/>
              <a:gd name="connsiteY8" fmla="*/ 2728786 h 10543730"/>
              <a:gd name="connsiteX9" fmla="*/ 856978 w 9276240"/>
              <a:gd name="connsiteY9" fmla="*/ 2938241 h 10543730"/>
              <a:gd name="connsiteX10" fmla="*/ 514054 w 9276240"/>
              <a:gd name="connsiteY10" fmla="*/ 3762820 h 10543730"/>
              <a:gd name="connsiteX11" fmla="*/ 1110863 w 9276240"/>
              <a:gd name="connsiteY11" fmla="*/ 4683701 h 10543730"/>
              <a:gd name="connsiteX12" fmla="*/ 1139741 w 9276240"/>
              <a:gd name="connsiteY12" fmla="*/ 5938024 h 10543730"/>
              <a:gd name="connsiteX13" fmla="*/ 967677 w 9276240"/>
              <a:gd name="connsiteY13" fmla="*/ 6257021 h 10543730"/>
              <a:gd name="connsiteX14" fmla="*/ 1063936 w 9276240"/>
              <a:gd name="connsiteY14" fmla="*/ 7077989 h 10543730"/>
              <a:gd name="connsiteX15" fmla="*/ 1397235 w 9276240"/>
              <a:gd name="connsiteY15" fmla="*/ 7864048 h 10543730"/>
              <a:gd name="connsiteX16" fmla="*/ 1398438 w 9276240"/>
              <a:gd name="connsiteY16" fmla="*/ 7867659 h 10543730"/>
              <a:gd name="connsiteX17" fmla="*/ 1303382 w 9276240"/>
              <a:gd name="connsiteY17" fmla="*/ 8204713 h 10543730"/>
              <a:gd name="connsiteX18" fmla="*/ 1297366 w 9276240"/>
              <a:gd name="connsiteY18" fmla="*/ 8204713 h 10543730"/>
              <a:gd name="connsiteX19" fmla="*/ 622346 w 9276240"/>
              <a:gd name="connsiteY19" fmla="*/ 8621216 h 10543730"/>
              <a:gd name="connsiteX20" fmla="*/ 11097 w 9276240"/>
              <a:gd name="connsiteY20" fmla="*/ 9094296 h 10543730"/>
              <a:gd name="connsiteX21" fmla="*/ 86902 w 9276240"/>
              <a:gd name="connsiteY21" fmla="*/ 9509595 h 10543730"/>
              <a:gd name="connsiteX22" fmla="*/ 481566 w 9276240"/>
              <a:gd name="connsiteY22" fmla="*/ 10021195 h 10543730"/>
              <a:gd name="connsiteX23" fmla="*/ 1442959 w 9276240"/>
              <a:gd name="connsiteY23" fmla="*/ 10271578 h 10543730"/>
              <a:gd name="connsiteX24" fmla="*/ 1921850 w 9276240"/>
              <a:gd name="connsiteY24" fmla="*/ 10305283 h 10543730"/>
              <a:gd name="connsiteX25" fmla="*/ 8232868 w 9276240"/>
              <a:gd name="connsiteY25" fmla="*/ 10147590 h 10543730"/>
              <a:gd name="connsiteX26" fmla="*/ 8927140 w 9276240"/>
              <a:gd name="connsiteY26" fmla="*/ 9818962 h 10543730"/>
              <a:gd name="connsiteX27" fmla="*/ 8544508 w 9276240"/>
              <a:gd name="connsiteY27" fmla="*/ 7953127 h 10543730"/>
              <a:gd name="connsiteX28" fmla="*/ 8359209 w 9276240"/>
              <a:gd name="connsiteY28" fmla="*/ 5461333 h 10543730"/>
              <a:gd name="connsiteX29" fmla="*/ 9098000 w 9276240"/>
              <a:gd name="connsiteY29" fmla="*/ 3475121 h 1054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76240" h="10543730">
                <a:moveTo>
                  <a:pt x="9098000" y="3475121"/>
                </a:moveTo>
                <a:cubicBezTo>
                  <a:pt x="9098000" y="2957501"/>
                  <a:pt x="7764806" y="2500071"/>
                  <a:pt x="8253324" y="1886150"/>
                </a:cubicBezTo>
                <a:cubicBezTo>
                  <a:pt x="8741840" y="1272230"/>
                  <a:pt x="9560047" y="1079628"/>
                  <a:pt x="9177415" y="465708"/>
                </a:cubicBezTo>
                <a:cubicBezTo>
                  <a:pt x="8794783" y="-148213"/>
                  <a:pt x="1908614" y="21518"/>
                  <a:pt x="1908614" y="21518"/>
                </a:cubicBezTo>
                <a:cubicBezTo>
                  <a:pt x="1548844" y="37167"/>
                  <a:pt x="1175838" y="92540"/>
                  <a:pt x="878637" y="276717"/>
                </a:cubicBezTo>
                <a:cubicBezTo>
                  <a:pt x="580232" y="462096"/>
                  <a:pt x="378087" y="806373"/>
                  <a:pt x="473143" y="1124167"/>
                </a:cubicBezTo>
                <a:cubicBezTo>
                  <a:pt x="542932" y="1356494"/>
                  <a:pt x="751093" y="1528632"/>
                  <a:pt x="902702" y="1724846"/>
                </a:cubicBezTo>
                <a:cubicBezTo>
                  <a:pt x="1055514" y="1923467"/>
                  <a:pt x="1155383" y="2156998"/>
                  <a:pt x="1190277" y="2397751"/>
                </a:cubicBezTo>
                <a:cubicBezTo>
                  <a:pt x="1207123" y="2510905"/>
                  <a:pt x="1207123" y="2632485"/>
                  <a:pt x="1139741" y="2728786"/>
                </a:cubicBezTo>
                <a:cubicBezTo>
                  <a:pt x="1073562" y="2822680"/>
                  <a:pt x="955644" y="2872034"/>
                  <a:pt x="856978" y="2938241"/>
                </a:cubicBezTo>
                <a:cubicBezTo>
                  <a:pt x="580232" y="3121213"/>
                  <a:pt x="439452" y="3459471"/>
                  <a:pt x="514054" y="3762820"/>
                </a:cubicBezTo>
                <a:cubicBezTo>
                  <a:pt x="599484" y="4113116"/>
                  <a:pt x="924360" y="4367110"/>
                  <a:pt x="1110863" y="4683701"/>
                </a:cubicBezTo>
                <a:cubicBezTo>
                  <a:pt x="1337073" y="5065294"/>
                  <a:pt x="1347902" y="5548004"/>
                  <a:pt x="1139741" y="5938024"/>
                </a:cubicBezTo>
                <a:cubicBezTo>
                  <a:pt x="1083188" y="6043955"/>
                  <a:pt x="1010994" y="6145071"/>
                  <a:pt x="967677" y="6257021"/>
                </a:cubicBezTo>
                <a:cubicBezTo>
                  <a:pt x="866604" y="6523054"/>
                  <a:pt x="946018" y="6817976"/>
                  <a:pt x="1063936" y="7077989"/>
                </a:cubicBezTo>
                <a:cubicBezTo>
                  <a:pt x="1181854" y="7338002"/>
                  <a:pt x="1338276" y="7587182"/>
                  <a:pt x="1397235" y="7864048"/>
                </a:cubicBezTo>
                <a:cubicBezTo>
                  <a:pt x="1397235" y="7865252"/>
                  <a:pt x="1397235" y="7866456"/>
                  <a:pt x="1398438" y="7867659"/>
                </a:cubicBezTo>
                <a:cubicBezTo>
                  <a:pt x="1398438" y="7890531"/>
                  <a:pt x="1396032" y="8031372"/>
                  <a:pt x="1303382" y="8204713"/>
                </a:cubicBezTo>
                <a:lnTo>
                  <a:pt x="1297366" y="8204713"/>
                </a:lnTo>
                <a:cubicBezTo>
                  <a:pt x="1178245" y="8434633"/>
                  <a:pt x="883450" y="8532137"/>
                  <a:pt x="622346" y="8621216"/>
                </a:cubicBezTo>
                <a:cubicBezTo>
                  <a:pt x="361242" y="8710294"/>
                  <a:pt x="71260" y="8845116"/>
                  <a:pt x="11097" y="9094296"/>
                </a:cubicBezTo>
                <a:cubicBezTo>
                  <a:pt x="-22593" y="9233932"/>
                  <a:pt x="25536" y="9378384"/>
                  <a:pt x="86902" y="9509595"/>
                </a:cubicBezTo>
                <a:cubicBezTo>
                  <a:pt x="175942" y="9703400"/>
                  <a:pt x="298673" y="9892392"/>
                  <a:pt x="481566" y="10021195"/>
                </a:cubicBezTo>
                <a:cubicBezTo>
                  <a:pt x="748686" y="10210186"/>
                  <a:pt x="1106050" y="10245095"/>
                  <a:pt x="1442959" y="10271578"/>
                </a:cubicBezTo>
                <a:cubicBezTo>
                  <a:pt x="1602990" y="10283615"/>
                  <a:pt x="1761818" y="10294450"/>
                  <a:pt x="1921850" y="10305283"/>
                </a:cubicBezTo>
                <a:cubicBezTo>
                  <a:pt x="5408853" y="10838552"/>
                  <a:pt x="7583116" y="10337785"/>
                  <a:pt x="8232868" y="10147590"/>
                </a:cubicBezTo>
                <a:cubicBezTo>
                  <a:pt x="8556540" y="10103051"/>
                  <a:pt x="8815238" y="10004342"/>
                  <a:pt x="8927140" y="9818962"/>
                </a:cubicBezTo>
                <a:cubicBezTo>
                  <a:pt x="9362714" y="9096703"/>
                  <a:pt x="7805716" y="8530934"/>
                  <a:pt x="8544508" y="7953127"/>
                </a:cubicBezTo>
                <a:cubicBezTo>
                  <a:pt x="9283300" y="7375320"/>
                  <a:pt x="8993319" y="6797512"/>
                  <a:pt x="8359209" y="5461333"/>
                </a:cubicBezTo>
                <a:cubicBezTo>
                  <a:pt x="7725099" y="4125154"/>
                  <a:pt x="9098000" y="3992740"/>
                  <a:pt x="9098000" y="3475121"/>
                </a:cubicBezTo>
                <a:close/>
              </a:path>
            </a:pathLst>
          </a:custGeom>
          <a:solidFill>
            <a:schemeClr val="accent3"/>
          </a:solidFill>
          <a:ln w="12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935D79D-5461-29F8-7C22-01D7FFA86BFA}"/>
              </a:ext>
            </a:extLst>
          </p:cNvPr>
          <p:cNvSpPr/>
          <p:nvPr/>
        </p:nvSpPr>
        <p:spPr>
          <a:xfrm rot="2611366">
            <a:off x="17775532" y="864223"/>
            <a:ext cx="3206639" cy="2955926"/>
          </a:xfrm>
          <a:custGeom>
            <a:avLst/>
            <a:gdLst>
              <a:gd name="connsiteX0" fmla="*/ 1227285 w 3206639"/>
              <a:gd name="connsiteY0" fmla="*/ 1042963 h 2955926"/>
              <a:gd name="connsiteX1" fmla="*/ 1665328 w 3206639"/>
              <a:gd name="connsiteY1" fmla="*/ 904588 h 2955926"/>
              <a:gd name="connsiteX2" fmla="*/ 1774019 w 3206639"/>
              <a:gd name="connsiteY2" fmla="*/ 954263 h 2955926"/>
              <a:gd name="connsiteX3" fmla="*/ 2674608 w 3206639"/>
              <a:gd name="connsiteY3" fmla="*/ 1410644 h 2955926"/>
              <a:gd name="connsiteX4" fmla="*/ 3199435 w 3206639"/>
              <a:gd name="connsiteY4" fmla="*/ 2043989 h 2955926"/>
              <a:gd name="connsiteX5" fmla="*/ 3025528 w 3206639"/>
              <a:gd name="connsiteY5" fmla="*/ 2556252 h 2955926"/>
              <a:gd name="connsiteX6" fmla="*/ 2513123 w 3206639"/>
              <a:gd name="connsiteY6" fmla="*/ 2739427 h 2955926"/>
              <a:gd name="connsiteX7" fmla="*/ 1761597 w 3206639"/>
              <a:gd name="connsiteY7" fmla="*/ 2636974 h 2955926"/>
              <a:gd name="connsiteX8" fmla="*/ 1385835 w 3206639"/>
              <a:gd name="connsiteY8" fmla="*/ 2848088 h 2955926"/>
              <a:gd name="connsiteX9" fmla="*/ 979016 w 3206639"/>
              <a:gd name="connsiteY9" fmla="*/ 2938123 h 2955926"/>
              <a:gd name="connsiteX10" fmla="*/ 727472 w 3206639"/>
              <a:gd name="connsiteY10" fmla="*/ 2435173 h 2955926"/>
              <a:gd name="connsiteX11" fmla="*/ 1034915 w 3206639"/>
              <a:gd name="connsiteY11" fmla="*/ 1280250 h 2955926"/>
              <a:gd name="connsiteX12" fmla="*/ 1227285 w 3206639"/>
              <a:gd name="connsiteY12" fmla="*/ 1042963 h 2955926"/>
              <a:gd name="connsiteX13" fmla="*/ 2112516 w 3206639"/>
              <a:gd name="connsiteY13" fmla="*/ 128431 h 2955926"/>
              <a:gd name="connsiteX14" fmla="*/ 2214997 w 3206639"/>
              <a:gd name="connsiteY14" fmla="*/ 100489 h 2955926"/>
              <a:gd name="connsiteX15" fmla="*/ 2351639 w 3206639"/>
              <a:gd name="connsiteY15" fmla="*/ 119116 h 2955926"/>
              <a:gd name="connsiteX16" fmla="*/ 2469647 w 3206639"/>
              <a:gd name="connsiteY16" fmla="*/ 150162 h 2955926"/>
              <a:gd name="connsiteX17" fmla="*/ 2593866 w 3206639"/>
              <a:gd name="connsiteY17" fmla="*/ 389220 h 2955926"/>
              <a:gd name="connsiteX18" fmla="*/ 2441697 w 3206639"/>
              <a:gd name="connsiteY18" fmla="*/ 618962 h 2955926"/>
              <a:gd name="connsiteX19" fmla="*/ 2177731 w 3206639"/>
              <a:gd name="connsiteY19" fmla="*/ 637590 h 2955926"/>
              <a:gd name="connsiteX20" fmla="*/ 2059724 w 3206639"/>
              <a:gd name="connsiteY20" fmla="*/ 482358 h 2955926"/>
              <a:gd name="connsiteX21" fmla="*/ 2019352 w 3206639"/>
              <a:gd name="connsiteY21" fmla="*/ 364383 h 2955926"/>
              <a:gd name="connsiteX22" fmla="*/ 2050408 w 3206639"/>
              <a:gd name="connsiteY22" fmla="*/ 202941 h 2955926"/>
              <a:gd name="connsiteX23" fmla="*/ 2112516 w 3206639"/>
              <a:gd name="connsiteY23" fmla="*/ 128431 h 2955926"/>
              <a:gd name="connsiteX24" fmla="*/ 1352838 w 3206639"/>
              <a:gd name="connsiteY24" fmla="*/ 44606 h 2955926"/>
              <a:gd name="connsiteX25" fmla="*/ 1435523 w 3206639"/>
              <a:gd name="connsiteY25" fmla="*/ 7351 h 2955926"/>
              <a:gd name="connsiteX26" fmla="*/ 1770913 w 3206639"/>
              <a:gd name="connsiteY26" fmla="*/ 103594 h 2955926"/>
              <a:gd name="connsiteX27" fmla="*/ 1836129 w 3206639"/>
              <a:gd name="connsiteY27" fmla="*/ 265035 h 2955926"/>
              <a:gd name="connsiteX28" fmla="*/ 1774019 w 3206639"/>
              <a:gd name="connsiteY28" fmla="*/ 426476 h 2955926"/>
              <a:gd name="connsiteX29" fmla="*/ 1441733 w 3206639"/>
              <a:gd name="connsiteY29" fmla="*/ 541347 h 2955926"/>
              <a:gd name="connsiteX30" fmla="*/ 1298879 w 3206639"/>
              <a:gd name="connsiteY30" fmla="*/ 435790 h 2955926"/>
              <a:gd name="connsiteX31" fmla="*/ 1270931 w 3206639"/>
              <a:gd name="connsiteY31" fmla="*/ 240198 h 2955926"/>
              <a:gd name="connsiteX32" fmla="*/ 1280248 w 3206639"/>
              <a:gd name="connsiteY32" fmla="*/ 221570 h 2955926"/>
              <a:gd name="connsiteX33" fmla="*/ 1295775 w 3206639"/>
              <a:gd name="connsiteY33" fmla="*/ 137745 h 2955926"/>
              <a:gd name="connsiteX34" fmla="*/ 1305090 w 3206639"/>
              <a:gd name="connsiteY34" fmla="*/ 119118 h 2955926"/>
              <a:gd name="connsiteX35" fmla="*/ 1352838 w 3206639"/>
              <a:gd name="connsiteY35" fmla="*/ 44606 h 2955926"/>
              <a:gd name="connsiteX36" fmla="*/ 131221 w 3206639"/>
              <a:gd name="connsiteY36" fmla="*/ 969786 h 2955926"/>
              <a:gd name="connsiteX37" fmla="*/ 180908 w 3206639"/>
              <a:gd name="connsiteY37" fmla="*/ 948053 h 2955926"/>
              <a:gd name="connsiteX38" fmla="*/ 457297 w 3206639"/>
              <a:gd name="connsiteY38" fmla="*/ 954262 h 2955926"/>
              <a:gd name="connsiteX39" fmla="*/ 541144 w 3206639"/>
              <a:gd name="connsiteY39" fmla="*/ 1041192 h 2955926"/>
              <a:gd name="connsiteX40" fmla="*/ 562882 w 3206639"/>
              <a:gd name="connsiteY40" fmla="*/ 1152960 h 2955926"/>
              <a:gd name="connsiteX41" fmla="*/ 451085 w 3206639"/>
              <a:gd name="connsiteY41" fmla="*/ 1494469 h 2955926"/>
              <a:gd name="connsiteX42" fmla="*/ 413820 w 3206639"/>
              <a:gd name="connsiteY42" fmla="*/ 1534829 h 2955926"/>
              <a:gd name="connsiteX43" fmla="*/ 305128 w 3206639"/>
              <a:gd name="connsiteY43" fmla="*/ 1553456 h 2955926"/>
              <a:gd name="connsiteX44" fmla="*/ 156064 w 3206639"/>
              <a:gd name="connsiteY44" fmla="*/ 1513097 h 2955926"/>
              <a:gd name="connsiteX45" fmla="*/ 93954 w 3206639"/>
              <a:gd name="connsiteY45" fmla="*/ 1469632 h 2955926"/>
              <a:gd name="connsiteX46" fmla="*/ 3896 w 3206639"/>
              <a:gd name="connsiteY46" fmla="*/ 1218156 h 2955926"/>
              <a:gd name="connsiteX47" fmla="*/ 131221 w 3206639"/>
              <a:gd name="connsiteY47" fmla="*/ 969786 h 2955926"/>
              <a:gd name="connsiteX48" fmla="*/ 533379 w 3206639"/>
              <a:gd name="connsiteY48" fmla="*/ 251452 h 2955926"/>
              <a:gd name="connsiteX49" fmla="*/ 634307 w 3206639"/>
              <a:gd name="connsiteY49" fmla="*/ 202942 h 2955926"/>
              <a:gd name="connsiteX50" fmla="*/ 662257 w 3206639"/>
              <a:gd name="connsiteY50" fmla="*/ 206046 h 2955926"/>
              <a:gd name="connsiteX51" fmla="*/ 668468 w 3206639"/>
              <a:gd name="connsiteY51" fmla="*/ 206046 h 2955926"/>
              <a:gd name="connsiteX52" fmla="*/ 789581 w 3206639"/>
              <a:gd name="connsiteY52" fmla="*/ 215361 h 2955926"/>
              <a:gd name="connsiteX53" fmla="*/ 888958 w 3206639"/>
              <a:gd name="connsiteY53" fmla="*/ 289871 h 2955926"/>
              <a:gd name="connsiteX54" fmla="*/ 1016282 w 3206639"/>
              <a:gd name="connsiteY54" fmla="*/ 519613 h 2955926"/>
              <a:gd name="connsiteX55" fmla="*/ 985226 w 3206639"/>
              <a:gd name="connsiteY55" fmla="*/ 656218 h 2955926"/>
              <a:gd name="connsiteX56" fmla="*/ 715050 w 3206639"/>
              <a:gd name="connsiteY56" fmla="*/ 743147 h 2955926"/>
              <a:gd name="connsiteX57" fmla="*/ 578408 w 3206639"/>
              <a:gd name="connsiteY57" fmla="*/ 671741 h 2955926"/>
              <a:gd name="connsiteX58" fmla="*/ 460400 w 3206639"/>
              <a:gd name="connsiteY58" fmla="*/ 563079 h 2955926"/>
              <a:gd name="connsiteX59" fmla="*/ 460400 w 3206639"/>
              <a:gd name="connsiteY59" fmla="*/ 339546 h 2955926"/>
              <a:gd name="connsiteX60" fmla="*/ 533379 w 3206639"/>
              <a:gd name="connsiteY60" fmla="*/ 251452 h 295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206639" h="2955926">
                <a:moveTo>
                  <a:pt x="1227285" y="1042963"/>
                </a:moveTo>
                <a:cubicBezTo>
                  <a:pt x="1353081" y="929329"/>
                  <a:pt x="1506171" y="859960"/>
                  <a:pt x="1665328" y="904588"/>
                </a:cubicBezTo>
                <a:lnTo>
                  <a:pt x="1774019" y="954263"/>
                </a:lnTo>
                <a:cubicBezTo>
                  <a:pt x="2109412" y="1010146"/>
                  <a:pt x="2398221" y="1211948"/>
                  <a:pt x="2674608" y="1410644"/>
                </a:cubicBezTo>
                <a:cubicBezTo>
                  <a:pt x="2904414" y="1572084"/>
                  <a:pt x="3152852" y="1764571"/>
                  <a:pt x="3199435" y="2043989"/>
                </a:cubicBezTo>
                <a:cubicBezTo>
                  <a:pt x="3230489" y="2227163"/>
                  <a:pt x="3159064" y="2422753"/>
                  <a:pt x="3025528" y="2556252"/>
                </a:cubicBezTo>
                <a:cubicBezTo>
                  <a:pt x="2891991" y="2686648"/>
                  <a:pt x="2699452" y="2751845"/>
                  <a:pt x="2513123" y="2739427"/>
                </a:cubicBezTo>
                <a:cubicBezTo>
                  <a:pt x="2258474" y="2723904"/>
                  <a:pt x="2010035" y="2574881"/>
                  <a:pt x="1761597" y="2636974"/>
                </a:cubicBezTo>
                <a:cubicBezTo>
                  <a:pt x="1621850" y="2674229"/>
                  <a:pt x="1506947" y="2770473"/>
                  <a:pt x="1385835" y="2848088"/>
                </a:cubicBezTo>
                <a:cubicBezTo>
                  <a:pt x="1264720" y="2925705"/>
                  <a:pt x="1115657" y="2987797"/>
                  <a:pt x="979016" y="2938123"/>
                </a:cubicBezTo>
                <a:cubicBezTo>
                  <a:pt x="789583" y="2869820"/>
                  <a:pt x="730578" y="2633868"/>
                  <a:pt x="727472" y="2435173"/>
                </a:cubicBezTo>
                <a:cubicBezTo>
                  <a:pt x="721261" y="2031571"/>
                  <a:pt x="826847" y="1627969"/>
                  <a:pt x="1034915" y="1280250"/>
                </a:cubicBezTo>
                <a:cubicBezTo>
                  <a:pt x="1086155" y="1195261"/>
                  <a:pt x="1151807" y="1111145"/>
                  <a:pt x="1227285" y="1042963"/>
                </a:cubicBezTo>
                <a:close/>
                <a:moveTo>
                  <a:pt x="2112516" y="128431"/>
                </a:moveTo>
                <a:cubicBezTo>
                  <a:pt x="2143571" y="106698"/>
                  <a:pt x="2180838" y="103593"/>
                  <a:pt x="2214997" y="100489"/>
                </a:cubicBezTo>
                <a:cubicBezTo>
                  <a:pt x="2258474" y="100489"/>
                  <a:pt x="2308162" y="103594"/>
                  <a:pt x="2351639" y="119116"/>
                </a:cubicBezTo>
                <a:cubicBezTo>
                  <a:pt x="2392009" y="122221"/>
                  <a:pt x="2432381" y="131535"/>
                  <a:pt x="2469647" y="150162"/>
                </a:cubicBezTo>
                <a:cubicBezTo>
                  <a:pt x="2553494" y="193628"/>
                  <a:pt x="2603183" y="292975"/>
                  <a:pt x="2593866" y="389220"/>
                </a:cubicBezTo>
                <a:cubicBezTo>
                  <a:pt x="2584550" y="482358"/>
                  <a:pt x="2525545" y="569288"/>
                  <a:pt x="2441697" y="618962"/>
                </a:cubicBezTo>
                <a:cubicBezTo>
                  <a:pt x="2360955" y="665532"/>
                  <a:pt x="2258474" y="677949"/>
                  <a:pt x="2177731" y="637590"/>
                </a:cubicBezTo>
                <a:cubicBezTo>
                  <a:pt x="2118727" y="609649"/>
                  <a:pt x="2072146" y="547555"/>
                  <a:pt x="2059724" y="482358"/>
                </a:cubicBezTo>
                <a:cubicBezTo>
                  <a:pt x="2037986" y="445102"/>
                  <a:pt x="2025563" y="404743"/>
                  <a:pt x="2019352" y="364383"/>
                </a:cubicBezTo>
                <a:cubicBezTo>
                  <a:pt x="2013141" y="308499"/>
                  <a:pt x="2025563" y="252616"/>
                  <a:pt x="2050408" y="202941"/>
                </a:cubicBezTo>
                <a:cubicBezTo>
                  <a:pt x="2065935" y="175000"/>
                  <a:pt x="2087672" y="147058"/>
                  <a:pt x="2112516" y="128431"/>
                </a:cubicBezTo>
                <a:close/>
                <a:moveTo>
                  <a:pt x="1352838" y="44606"/>
                </a:moveTo>
                <a:cubicBezTo>
                  <a:pt x="1375741" y="25979"/>
                  <a:pt x="1404467" y="13560"/>
                  <a:pt x="1435523" y="7351"/>
                </a:cubicBezTo>
                <a:cubicBezTo>
                  <a:pt x="1553531" y="-14382"/>
                  <a:pt x="1690171" y="10455"/>
                  <a:pt x="1770913" y="103594"/>
                </a:cubicBezTo>
                <a:cubicBezTo>
                  <a:pt x="1811285" y="147060"/>
                  <a:pt x="1836130" y="206047"/>
                  <a:pt x="1836129" y="265035"/>
                </a:cubicBezTo>
                <a:cubicBezTo>
                  <a:pt x="1836129" y="324023"/>
                  <a:pt x="1811285" y="379906"/>
                  <a:pt x="1774019" y="426476"/>
                </a:cubicBezTo>
                <a:cubicBezTo>
                  <a:pt x="1699487" y="519615"/>
                  <a:pt x="1556635" y="559975"/>
                  <a:pt x="1441733" y="541347"/>
                </a:cubicBezTo>
                <a:cubicBezTo>
                  <a:pt x="1379623" y="532033"/>
                  <a:pt x="1329936" y="491673"/>
                  <a:pt x="1298879" y="435790"/>
                </a:cubicBezTo>
                <a:cubicBezTo>
                  <a:pt x="1270930" y="373698"/>
                  <a:pt x="1267825" y="308501"/>
                  <a:pt x="1270931" y="240198"/>
                </a:cubicBezTo>
                <a:cubicBezTo>
                  <a:pt x="1274037" y="233989"/>
                  <a:pt x="1274037" y="224675"/>
                  <a:pt x="1280248" y="221570"/>
                </a:cubicBezTo>
                <a:cubicBezTo>
                  <a:pt x="1277141" y="193630"/>
                  <a:pt x="1283353" y="165687"/>
                  <a:pt x="1295775" y="137745"/>
                </a:cubicBezTo>
                <a:cubicBezTo>
                  <a:pt x="1298881" y="131535"/>
                  <a:pt x="1301987" y="125326"/>
                  <a:pt x="1305090" y="119118"/>
                </a:cubicBezTo>
                <a:cubicBezTo>
                  <a:pt x="1312855" y="88071"/>
                  <a:pt x="1329935" y="63235"/>
                  <a:pt x="1352838" y="44606"/>
                </a:cubicBezTo>
                <a:close/>
                <a:moveTo>
                  <a:pt x="131221" y="969786"/>
                </a:moveTo>
                <a:cubicBezTo>
                  <a:pt x="143642" y="954263"/>
                  <a:pt x="162275" y="944950"/>
                  <a:pt x="180908" y="948053"/>
                </a:cubicBezTo>
                <a:cubicBezTo>
                  <a:pt x="264756" y="901484"/>
                  <a:pt x="376553" y="904588"/>
                  <a:pt x="457297" y="954262"/>
                </a:cubicBezTo>
                <a:cubicBezTo>
                  <a:pt x="491455" y="972891"/>
                  <a:pt x="522511" y="1003938"/>
                  <a:pt x="541144" y="1041192"/>
                </a:cubicBezTo>
                <a:cubicBezTo>
                  <a:pt x="556671" y="1075344"/>
                  <a:pt x="562882" y="1115704"/>
                  <a:pt x="562882" y="1152960"/>
                </a:cubicBezTo>
                <a:cubicBezTo>
                  <a:pt x="562882" y="1274039"/>
                  <a:pt x="525616" y="1398226"/>
                  <a:pt x="451085" y="1494469"/>
                </a:cubicBezTo>
                <a:cubicBezTo>
                  <a:pt x="441768" y="1509993"/>
                  <a:pt x="429346" y="1525515"/>
                  <a:pt x="413820" y="1534829"/>
                </a:cubicBezTo>
                <a:cubicBezTo>
                  <a:pt x="382765" y="1556561"/>
                  <a:pt x="342393" y="1556562"/>
                  <a:pt x="305128" y="1553456"/>
                </a:cubicBezTo>
                <a:cubicBezTo>
                  <a:pt x="252334" y="1550353"/>
                  <a:pt x="199541" y="1544143"/>
                  <a:pt x="156064" y="1513097"/>
                </a:cubicBezTo>
                <a:cubicBezTo>
                  <a:pt x="134326" y="1500678"/>
                  <a:pt x="112587" y="1485154"/>
                  <a:pt x="93954" y="1469632"/>
                </a:cubicBezTo>
                <a:cubicBezTo>
                  <a:pt x="19423" y="1404434"/>
                  <a:pt x="-11631" y="1314400"/>
                  <a:pt x="3896" y="1218156"/>
                </a:cubicBezTo>
                <a:cubicBezTo>
                  <a:pt x="19423" y="1121913"/>
                  <a:pt x="75322" y="1044297"/>
                  <a:pt x="131221" y="969786"/>
                </a:cubicBezTo>
                <a:close/>
                <a:moveTo>
                  <a:pt x="533379" y="251452"/>
                </a:moveTo>
                <a:cubicBezTo>
                  <a:pt x="563657" y="227003"/>
                  <a:pt x="598594" y="209151"/>
                  <a:pt x="634307" y="202942"/>
                </a:cubicBezTo>
                <a:cubicBezTo>
                  <a:pt x="643625" y="202941"/>
                  <a:pt x="652940" y="202942"/>
                  <a:pt x="662257" y="206046"/>
                </a:cubicBezTo>
                <a:cubicBezTo>
                  <a:pt x="665363" y="206046"/>
                  <a:pt x="665363" y="206046"/>
                  <a:pt x="668468" y="206046"/>
                </a:cubicBezTo>
                <a:cubicBezTo>
                  <a:pt x="708840" y="199836"/>
                  <a:pt x="752316" y="202941"/>
                  <a:pt x="789581" y="215361"/>
                </a:cubicBezTo>
                <a:cubicBezTo>
                  <a:pt x="836163" y="227779"/>
                  <a:pt x="867218" y="255721"/>
                  <a:pt x="888958" y="289871"/>
                </a:cubicBezTo>
                <a:cubicBezTo>
                  <a:pt x="963488" y="342650"/>
                  <a:pt x="1010071" y="429579"/>
                  <a:pt x="1016282" y="519613"/>
                </a:cubicBezTo>
                <a:cubicBezTo>
                  <a:pt x="1019388" y="566183"/>
                  <a:pt x="1010070" y="615858"/>
                  <a:pt x="985226" y="656218"/>
                </a:cubicBezTo>
                <a:cubicBezTo>
                  <a:pt x="929329" y="740042"/>
                  <a:pt x="811321" y="764879"/>
                  <a:pt x="715050" y="743147"/>
                </a:cubicBezTo>
                <a:cubicBezTo>
                  <a:pt x="665363" y="730728"/>
                  <a:pt x="615674" y="708997"/>
                  <a:pt x="578408" y="671741"/>
                </a:cubicBezTo>
                <a:cubicBezTo>
                  <a:pt x="528721" y="650009"/>
                  <a:pt x="485244" y="615858"/>
                  <a:pt x="460400" y="563079"/>
                </a:cubicBezTo>
                <a:cubicBezTo>
                  <a:pt x="426240" y="491673"/>
                  <a:pt x="426240" y="410951"/>
                  <a:pt x="460400" y="339546"/>
                </a:cubicBezTo>
                <a:cubicBezTo>
                  <a:pt x="477480" y="306947"/>
                  <a:pt x="503101" y="275900"/>
                  <a:pt x="533379" y="251452"/>
                </a:cubicBezTo>
                <a:close/>
              </a:path>
            </a:pathLst>
          </a:custGeom>
          <a:solidFill>
            <a:schemeClr val="accent1"/>
          </a:solidFill>
          <a:ln w="3097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" name="Graphic 15">
            <a:extLst>
              <a:ext uri="{FF2B5EF4-FFF2-40B4-BE49-F238E27FC236}">
                <a16:creationId xmlns:a16="http://schemas.microsoft.com/office/drawing/2014/main" id="{CCAB9FD4-DBB2-5E97-CDF4-E1832D42D992}"/>
              </a:ext>
            </a:extLst>
          </p:cNvPr>
          <p:cNvSpPr/>
          <p:nvPr/>
        </p:nvSpPr>
        <p:spPr>
          <a:xfrm rot="2731917">
            <a:off x="6716091" y="10125294"/>
            <a:ext cx="3496084" cy="4534462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accent6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52A16-8D24-D032-CD9E-4AE7C0ED4350}"/>
              </a:ext>
            </a:extLst>
          </p:cNvPr>
          <p:cNvSpPr txBox="1"/>
          <p:nvPr/>
        </p:nvSpPr>
        <p:spPr>
          <a:xfrm>
            <a:off x="4294450" y="4036013"/>
            <a:ext cx="534701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cs typeface="Heebo Medium" pitchFamily="2" charset="-79"/>
              </a:rPr>
              <a:t>CATS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46B58-BAB3-CCCF-7FF5-4E2D3CA575B9}"/>
              </a:ext>
            </a:extLst>
          </p:cNvPr>
          <p:cNvSpPr txBox="1"/>
          <p:nvPr/>
        </p:nvSpPr>
        <p:spPr>
          <a:xfrm>
            <a:off x="4294450" y="4820840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9730-C719-16CD-21AF-B94D015FCBE0}"/>
              </a:ext>
            </a:extLst>
          </p:cNvPr>
          <p:cNvSpPr txBox="1"/>
          <p:nvPr/>
        </p:nvSpPr>
        <p:spPr>
          <a:xfrm>
            <a:off x="4294450" y="7252391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5CC06-D41A-B53F-4EAF-B2D6986ABD41}"/>
              </a:ext>
            </a:extLst>
          </p:cNvPr>
          <p:cNvSpPr txBox="1"/>
          <p:nvPr/>
        </p:nvSpPr>
        <p:spPr>
          <a:xfrm>
            <a:off x="14736189" y="4036013"/>
            <a:ext cx="534701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sz="360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cs typeface="Heebo Medium" pitchFamily="2" charset="-79"/>
              </a:rPr>
              <a:t>DOGS</a:t>
            </a:r>
            <a:endParaRPr lang="en-US" spc="300" dirty="0">
              <a:solidFill>
                <a:schemeClr val="tx2"/>
              </a:solidFill>
              <a:latin typeface="Sen" pitchFamily="2" charset="0"/>
              <a:cs typeface="Heebo Medium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53A2-FE7A-1597-64F1-680195BAD3F0}"/>
              </a:ext>
            </a:extLst>
          </p:cNvPr>
          <p:cNvSpPr txBox="1"/>
          <p:nvPr/>
        </p:nvSpPr>
        <p:spPr>
          <a:xfrm>
            <a:off x="14736189" y="4820840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1B2F8-0384-6AC1-4DDA-9058DBF34EAA}"/>
              </a:ext>
            </a:extLst>
          </p:cNvPr>
          <p:cNvSpPr txBox="1"/>
          <p:nvPr/>
        </p:nvSpPr>
        <p:spPr>
          <a:xfrm>
            <a:off x="14736189" y="7252391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FA828-A702-C766-E1F2-91A113E084CF}"/>
              </a:ext>
            </a:extLst>
          </p:cNvPr>
          <p:cNvSpPr txBox="1"/>
          <p:nvPr/>
        </p:nvSpPr>
        <p:spPr>
          <a:xfrm>
            <a:off x="4294450" y="9683942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5C286-9024-8026-2642-484DAB780242}"/>
              </a:ext>
            </a:extLst>
          </p:cNvPr>
          <p:cNvSpPr txBox="1"/>
          <p:nvPr/>
        </p:nvSpPr>
        <p:spPr>
          <a:xfrm>
            <a:off x="14736189" y="9683942"/>
            <a:ext cx="5347010" cy="16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en" pitchFamily="2" charset="0"/>
              </a:rPr>
              <a:t>Veterinary medicine has made many important contributions.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BDB59-2E87-71BF-BEE5-B2E6AE8D4141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Comparison Slide</a:t>
            </a:r>
          </a:p>
        </p:txBody>
      </p:sp>
    </p:spTree>
    <p:extLst>
      <p:ext uri="{BB962C8B-B14F-4D97-AF65-F5344CB8AC3E}">
        <p14:creationId xmlns:p14="http://schemas.microsoft.com/office/powerpoint/2010/main" val="25617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1D3FA92-9C80-07A8-4E68-9C184BE14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7239" y="3115939"/>
            <a:ext cx="6709507" cy="89601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AE39574-4ADA-CB21-5C66-030DAB4D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4072" y="3115939"/>
            <a:ext cx="6709507" cy="896016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A11F42C-233C-E167-B7AE-D3533720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904" y="2886939"/>
            <a:ext cx="6709507" cy="8960164"/>
          </a:xfrm>
          <a:prstGeom prst="rect">
            <a:avLst/>
          </a:prstGeom>
        </p:spPr>
      </p:pic>
      <p:sp>
        <p:nvSpPr>
          <p:cNvPr id="3" name="Graphic 1">
            <a:extLst>
              <a:ext uri="{FF2B5EF4-FFF2-40B4-BE49-F238E27FC236}">
                <a16:creationId xmlns:a16="http://schemas.microsoft.com/office/drawing/2014/main" id="{8F675D17-FDB2-DEBB-6617-804B68B60295}"/>
              </a:ext>
            </a:extLst>
          </p:cNvPr>
          <p:cNvSpPr/>
          <p:nvPr/>
        </p:nvSpPr>
        <p:spPr>
          <a:xfrm>
            <a:off x="2624159" y="535471"/>
            <a:ext cx="2512157" cy="173219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bg1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8" name="Graphic 1">
            <a:extLst>
              <a:ext uri="{FF2B5EF4-FFF2-40B4-BE49-F238E27FC236}">
                <a16:creationId xmlns:a16="http://schemas.microsoft.com/office/drawing/2014/main" id="{67DEC31A-B029-4A6A-C8B7-F39FE3E83629}"/>
              </a:ext>
            </a:extLst>
          </p:cNvPr>
          <p:cNvSpPr/>
          <p:nvPr/>
        </p:nvSpPr>
        <p:spPr>
          <a:xfrm>
            <a:off x="7441485" y="11439877"/>
            <a:ext cx="2512157" cy="173219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bg1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F63DE7E7-C087-E55A-2592-7F79300FCED9}"/>
              </a:ext>
            </a:extLst>
          </p:cNvPr>
          <p:cNvSpPr/>
          <p:nvPr/>
        </p:nvSpPr>
        <p:spPr>
          <a:xfrm>
            <a:off x="17856724" y="713890"/>
            <a:ext cx="2512157" cy="173219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bg1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0" name="Graphic 1">
            <a:extLst>
              <a:ext uri="{FF2B5EF4-FFF2-40B4-BE49-F238E27FC236}">
                <a16:creationId xmlns:a16="http://schemas.microsoft.com/office/drawing/2014/main" id="{E0288A6F-E7D6-89DF-510D-80DFBDADAB45}"/>
              </a:ext>
            </a:extLst>
          </p:cNvPr>
          <p:cNvSpPr/>
          <p:nvPr/>
        </p:nvSpPr>
        <p:spPr>
          <a:xfrm>
            <a:off x="21469719" y="11729808"/>
            <a:ext cx="2512157" cy="173219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bg1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29864-4872-3F15-6D54-DCC4FEC74EC0}"/>
              </a:ext>
            </a:extLst>
          </p:cNvPr>
          <p:cNvCxnSpPr>
            <a:cxnSpLocks/>
          </p:cNvCxnSpPr>
          <p:nvPr/>
        </p:nvCxnSpPr>
        <p:spPr>
          <a:xfrm>
            <a:off x="2589657" y="68580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1BF64B7-5B56-B35D-4BE0-C7032B25ECF7}"/>
              </a:ext>
            </a:extLst>
          </p:cNvPr>
          <p:cNvSpPr/>
          <p:nvPr/>
        </p:nvSpPr>
        <p:spPr>
          <a:xfrm>
            <a:off x="4779443" y="6761786"/>
            <a:ext cx="192429" cy="192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89CADF-0D3E-BA32-9609-C33AA802CBC1}"/>
              </a:ext>
            </a:extLst>
          </p:cNvPr>
          <p:cNvCxnSpPr>
            <a:cxnSpLocks/>
          </p:cNvCxnSpPr>
          <p:nvPr/>
        </p:nvCxnSpPr>
        <p:spPr>
          <a:xfrm>
            <a:off x="9902825" y="68580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33454E0-44DD-A9CE-4250-E57E1E057600}"/>
              </a:ext>
            </a:extLst>
          </p:cNvPr>
          <p:cNvSpPr/>
          <p:nvPr/>
        </p:nvSpPr>
        <p:spPr>
          <a:xfrm>
            <a:off x="12092611" y="6761786"/>
            <a:ext cx="192429" cy="192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BF18A2-769A-47D0-2B9C-276A9C1C3C30}"/>
              </a:ext>
            </a:extLst>
          </p:cNvPr>
          <p:cNvCxnSpPr>
            <a:cxnSpLocks/>
          </p:cNvCxnSpPr>
          <p:nvPr/>
        </p:nvCxnSpPr>
        <p:spPr>
          <a:xfrm>
            <a:off x="17215992" y="68580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E3849C-297C-E421-9682-8C0452477917}"/>
              </a:ext>
            </a:extLst>
          </p:cNvPr>
          <p:cNvSpPr/>
          <p:nvPr/>
        </p:nvSpPr>
        <p:spPr>
          <a:xfrm>
            <a:off x="19405778" y="6761786"/>
            <a:ext cx="192429" cy="192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EA94F-A2CC-8E66-7858-27DEAFB06F40}"/>
              </a:ext>
            </a:extLst>
          </p:cNvPr>
          <p:cNvSpPr txBox="1"/>
          <p:nvPr/>
        </p:nvSpPr>
        <p:spPr>
          <a:xfrm>
            <a:off x="2589657" y="5072390"/>
            <a:ext cx="4572000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ctr" defTabSz="182843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REHOME A RESCUED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4ED81-9CD6-F821-58A6-BBBF67C2C8BE}"/>
              </a:ext>
            </a:extLst>
          </p:cNvPr>
          <p:cNvSpPr txBox="1"/>
          <p:nvPr/>
        </p:nvSpPr>
        <p:spPr>
          <a:xfrm>
            <a:off x="2589657" y="7365345"/>
            <a:ext cx="4572000" cy="223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Rehoming a pet </a:t>
            </a:r>
            <a:r>
              <a:rPr lang="en-US" sz="3200" dirty="0">
                <a:effectLst/>
                <a:latin typeface="Sen" pitchFamily="2" charset="0"/>
              </a:rPr>
              <a:t>is all about ensuring you're matched with the perfect pet for you.</a:t>
            </a:r>
            <a:endParaRPr lang="en-US" sz="3200" dirty="0">
              <a:latin typeface="Se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1B38A-C109-6292-EB74-1058EC1B66B6}"/>
              </a:ext>
            </a:extLst>
          </p:cNvPr>
          <p:cNvSpPr txBox="1"/>
          <p:nvPr/>
        </p:nvSpPr>
        <p:spPr>
          <a:xfrm>
            <a:off x="9902825" y="5626388"/>
            <a:ext cx="4572000" cy="64633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ctr" defTabSz="182843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PET INSURANCE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BC154-F94E-C76C-A718-657C01871165}"/>
              </a:ext>
            </a:extLst>
          </p:cNvPr>
          <p:cNvSpPr txBox="1"/>
          <p:nvPr/>
        </p:nvSpPr>
        <p:spPr>
          <a:xfrm>
            <a:off x="9902825" y="7365345"/>
            <a:ext cx="4572000" cy="2773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Pet Insurance is underwritten and provided  and can help your pet in their time of need.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E8CFC-3D0F-70F9-7DF7-74A77F6DED3B}"/>
              </a:ext>
            </a:extLst>
          </p:cNvPr>
          <p:cNvSpPr txBox="1"/>
          <p:nvPr/>
        </p:nvSpPr>
        <p:spPr>
          <a:xfrm>
            <a:off x="17215992" y="5072390"/>
            <a:ext cx="4572000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ctr" defTabSz="182843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REHOMING AND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7D7C4-7F69-97A4-62E4-29FE1DE9E2D0}"/>
              </a:ext>
            </a:extLst>
          </p:cNvPr>
          <p:cNvSpPr txBox="1"/>
          <p:nvPr/>
        </p:nvSpPr>
        <p:spPr>
          <a:xfrm>
            <a:off x="17215992" y="7365345"/>
            <a:ext cx="4572000" cy="2773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He might be the dog who runs over and has a sniff, or the cat who comes to sit beside you.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D52A-2C1D-3B40-89AD-E84502DD5E5C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Three Options Slide</a:t>
            </a:r>
          </a:p>
        </p:txBody>
      </p:sp>
    </p:spTree>
    <p:extLst>
      <p:ext uri="{BB962C8B-B14F-4D97-AF65-F5344CB8AC3E}">
        <p14:creationId xmlns:p14="http://schemas.microsoft.com/office/powerpoint/2010/main" val="402943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3">
            <a:extLst>
              <a:ext uri="{FF2B5EF4-FFF2-40B4-BE49-F238E27FC236}">
                <a16:creationId xmlns:a16="http://schemas.microsoft.com/office/drawing/2014/main" id="{88594A4B-1D8C-2361-CACF-7F78072310C2}"/>
              </a:ext>
            </a:extLst>
          </p:cNvPr>
          <p:cNvSpPr/>
          <p:nvPr/>
        </p:nvSpPr>
        <p:spPr>
          <a:xfrm rot="192050">
            <a:off x="6279410" y="569807"/>
            <a:ext cx="11699083" cy="2579697"/>
          </a:xfrm>
          <a:custGeom>
            <a:avLst/>
            <a:gdLst>
              <a:gd name="connsiteX0" fmla="*/ 9814498 w 9843409"/>
              <a:gd name="connsiteY0" fmla="*/ 1284693 h 2170513"/>
              <a:gd name="connsiteX1" fmla="*/ 9629669 w 9843409"/>
              <a:gd name="connsiteY1" fmla="*/ 979005 h 2170513"/>
              <a:gd name="connsiteX2" fmla="*/ 9384216 w 9843409"/>
              <a:gd name="connsiteY2" fmla="*/ 860864 h 2170513"/>
              <a:gd name="connsiteX3" fmla="*/ 9674028 w 9843409"/>
              <a:gd name="connsiteY3" fmla="*/ 326278 h 2170513"/>
              <a:gd name="connsiteX4" fmla="*/ 9441882 w 9843409"/>
              <a:gd name="connsiteY4" fmla="*/ 33880 h 2170513"/>
              <a:gd name="connsiteX5" fmla="*/ 9061875 w 9843409"/>
              <a:gd name="connsiteY5" fmla="*/ 44217 h 2170513"/>
              <a:gd name="connsiteX6" fmla="*/ 8921405 w 9843409"/>
              <a:gd name="connsiteY6" fmla="*/ 141683 h 2170513"/>
              <a:gd name="connsiteX7" fmla="*/ 8857823 w 9843409"/>
              <a:gd name="connsiteY7" fmla="*/ 456233 h 2170513"/>
              <a:gd name="connsiteX8" fmla="*/ 8857823 w 9843409"/>
              <a:gd name="connsiteY8" fmla="*/ 465093 h 2170513"/>
              <a:gd name="connsiteX9" fmla="*/ 998894 w 9843409"/>
              <a:gd name="connsiteY9" fmla="*/ 640827 h 2170513"/>
              <a:gd name="connsiteX10" fmla="*/ 920527 w 9843409"/>
              <a:gd name="connsiteY10" fmla="*/ 462140 h 2170513"/>
              <a:gd name="connsiteX11" fmla="*/ 780057 w 9843409"/>
              <a:gd name="connsiteY11" fmla="*/ 364674 h 2170513"/>
              <a:gd name="connsiteX12" fmla="*/ 400048 w 9843409"/>
              <a:gd name="connsiteY12" fmla="*/ 354336 h 2170513"/>
              <a:gd name="connsiteX13" fmla="*/ 167903 w 9843409"/>
              <a:gd name="connsiteY13" fmla="*/ 646734 h 2170513"/>
              <a:gd name="connsiteX14" fmla="*/ 164946 w 9843409"/>
              <a:gd name="connsiteY14" fmla="*/ 702851 h 2170513"/>
              <a:gd name="connsiteX15" fmla="*/ 459194 w 9843409"/>
              <a:gd name="connsiteY15" fmla="*/ 1179844 h 2170513"/>
              <a:gd name="connsiteX16" fmla="*/ 321681 w 9843409"/>
              <a:gd name="connsiteY16" fmla="*/ 1197565 h 2170513"/>
              <a:gd name="connsiteX17" fmla="*/ 212262 w 9843409"/>
              <a:gd name="connsiteY17" fmla="*/ 1297984 h 2170513"/>
              <a:gd name="connsiteX18" fmla="*/ 28912 w 9843409"/>
              <a:gd name="connsiteY18" fmla="*/ 1605150 h 2170513"/>
              <a:gd name="connsiteX19" fmla="*/ 42219 w 9843409"/>
              <a:gd name="connsiteY19" fmla="*/ 1953664 h 2170513"/>
              <a:gd name="connsiteX20" fmla="*/ 374912 w 9843409"/>
              <a:gd name="connsiteY20" fmla="*/ 2166317 h 2170513"/>
              <a:gd name="connsiteX21" fmla="*/ 997416 w 9843409"/>
              <a:gd name="connsiteY21" fmla="*/ 1751349 h 2170513"/>
              <a:gd name="connsiteX22" fmla="*/ 5593004 w 9843409"/>
              <a:gd name="connsiteY22" fmla="*/ 1652406 h 2170513"/>
              <a:gd name="connsiteX23" fmla="*/ 8831208 w 9843409"/>
              <a:gd name="connsiteY23" fmla="*/ 1368869 h 2170513"/>
              <a:gd name="connsiteX24" fmla="*/ 9468499 w 9843409"/>
              <a:gd name="connsiteY24" fmla="*/ 1848815 h 2170513"/>
              <a:gd name="connsiteX25" fmla="*/ 9801191 w 9843409"/>
              <a:gd name="connsiteY25" fmla="*/ 1636162 h 2170513"/>
              <a:gd name="connsiteX26" fmla="*/ 9814498 w 9843409"/>
              <a:gd name="connsiteY26" fmla="*/ 1284693 h 21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843409" h="2170513">
                <a:moveTo>
                  <a:pt x="9814498" y="1284693"/>
                </a:moveTo>
                <a:cubicBezTo>
                  <a:pt x="9776054" y="1170983"/>
                  <a:pt x="9705080" y="1072040"/>
                  <a:pt x="9629669" y="979005"/>
                </a:cubicBezTo>
                <a:cubicBezTo>
                  <a:pt x="9567566" y="902213"/>
                  <a:pt x="9474413" y="820992"/>
                  <a:pt x="9384216" y="860864"/>
                </a:cubicBezTo>
                <a:cubicBezTo>
                  <a:pt x="9536515" y="714665"/>
                  <a:pt x="9702122" y="535978"/>
                  <a:pt x="9674028" y="326278"/>
                </a:cubicBezTo>
                <a:cubicBezTo>
                  <a:pt x="9657763" y="197800"/>
                  <a:pt x="9561652" y="84090"/>
                  <a:pt x="9441882" y="33880"/>
                </a:cubicBezTo>
                <a:cubicBezTo>
                  <a:pt x="9322114" y="-16330"/>
                  <a:pt x="9181644" y="-8946"/>
                  <a:pt x="9061875" y="44217"/>
                </a:cubicBezTo>
                <a:cubicBezTo>
                  <a:pt x="9008643" y="67846"/>
                  <a:pt x="8959849" y="98857"/>
                  <a:pt x="8921405" y="141683"/>
                </a:cubicBezTo>
                <a:cubicBezTo>
                  <a:pt x="8845994" y="224382"/>
                  <a:pt x="8820857" y="349906"/>
                  <a:pt x="8857823" y="456233"/>
                </a:cubicBezTo>
                <a:lnTo>
                  <a:pt x="8857823" y="465093"/>
                </a:lnTo>
                <a:cubicBezTo>
                  <a:pt x="6237687" y="493152"/>
                  <a:pt x="3617552" y="550745"/>
                  <a:pt x="998894" y="640827"/>
                </a:cubicBezTo>
                <a:cubicBezTo>
                  <a:pt x="991501" y="575850"/>
                  <a:pt x="964886" y="510873"/>
                  <a:pt x="920527" y="462140"/>
                </a:cubicBezTo>
                <a:cubicBezTo>
                  <a:pt x="882082" y="419314"/>
                  <a:pt x="833287" y="388302"/>
                  <a:pt x="780057" y="364674"/>
                </a:cubicBezTo>
                <a:cubicBezTo>
                  <a:pt x="660288" y="311510"/>
                  <a:pt x="519817" y="304127"/>
                  <a:pt x="400048" y="354336"/>
                </a:cubicBezTo>
                <a:cubicBezTo>
                  <a:pt x="280279" y="404546"/>
                  <a:pt x="185647" y="516780"/>
                  <a:pt x="167903" y="646734"/>
                </a:cubicBezTo>
                <a:cubicBezTo>
                  <a:pt x="164946" y="665932"/>
                  <a:pt x="164946" y="683653"/>
                  <a:pt x="164946" y="702851"/>
                </a:cubicBezTo>
                <a:cubicBezTo>
                  <a:pt x="170860" y="887446"/>
                  <a:pt x="320202" y="1048412"/>
                  <a:pt x="459194" y="1179844"/>
                </a:cubicBezTo>
                <a:cubicBezTo>
                  <a:pt x="413356" y="1160646"/>
                  <a:pt x="366040" y="1170983"/>
                  <a:pt x="321681" y="1197565"/>
                </a:cubicBezTo>
                <a:cubicBezTo>
                  <a:pt x="280279" y="1222670"/>
                  <a:pt x="241835" y="1261065"/>
                  <a:pt x="212262" y="1297984"/>
                </a:cubicBezTo>
                <a:cubicBezTo>
                  <a:pt x="138330" y="1392497"/>
                  <a:pt x="67356" y="1491439"/>
                  <a:pt x="28912" y="1605150"/>
                </a:cubicBezTo>
                <a:cubicBezTo>
                  <a:pt x="-9533" y="1718860"/>
                  <a:pt x="-13969" y="1847338"/>
                  <a:pt x="42219" y="1953664"/>
                </a:cubicBezTo>
                <a:cubicBezTo>
                  <a:pt x="105801" y="2074759"/>
                  <a:pt x="238877" y="2148596"/>
                  <a:pt x="374912" y="2166317"/>
                </a:cubicBezTo>
                <a:cubicBezTo>
                  <a:pt x="645501" y="2201760"/>
                  <a:pt x="920527" y="2008304"/>
                  <a:pt x="997416" y="1751349"/>
                </a:cubicBezTo>
                <a:cubicBezTo>
                  <a:pt x="2529279" y="1745442"/>
                  <a:pt x="4061141" y="1712953"/>
                  <a:pt x="5593004" y="1652406"/>
                </a:cubicBezTo>
                <a:cubicBezTo>
                  <a:pt x="6676841" y="1609580"/>
                  <a:pt x="7763635" y="1551986"/>
                  <a:pt x="8831208" y="1368869"/>
                </a:cubicBezTo>
                <a:cubicBezTo>
                  <a:pt x="8878524" y="1656836"/>
                  <a:pt x="9175729" y="1885734"/>
                  <a:pt x="9468499" y="1848815"/>
                </a:cubicBezTo>
                <a:cubicBezTo>
                  <a:pt x="9604532" y="1831094"/>
                  <a:pt x="9737609" y="1757256"/>
                  <a:pt x="9801191" y="1636162"/>
                </a:cubicBezTo>
                <a:cubicBezTo>
                  <a:pt x="9857379" y="1528358"/>
                  <a:pt x="9852943" y="1398404"/>
                  <a:pt x="9814498" y="1284693"/>
                </a:cubicBezTo>
                <a:close/>
              </a:path>
            </a:pathLst>
          </a:custGeom>
          <a:solidFill>
            <a:schemeClr val="bg1"/>
          </a:solidFill>
          <a:ln w="14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26F622-3F09-A2B4-4187-8A8B495ADE38}"/>
              </a:ext>
            </a:extLst>
          </p:cNvPr>
          <p:cNvCxnSpPr>
            <a:cxnSpLocks/>
          </p:cNvCxnSpPr>
          <p:nvPr/>
        </p:nvCxnSpPr>
        <p:spPr>
          <a:xfrm>
            <a:off x="0" y="4822686"/>
            <a:ext cx="24377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216C6D-7387-EE6F-39F8-EA4E311ABFD6}"/>
              </a:ext>
            </a:extLst>
          </p:cNvPr>
          <p:cNvSpPr/>
          <p:nvPr/>
        </p:nvSpPr>
        <p:spPr>
          <a:xfrm>
            <a:off x="1520904" y="4262616"/>
            <a:ext cx="4617720" cy="11201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10613B-3C25-4CD5-2E46-F5A630B30852}"/>
              </a:ext>
            </a:extLst>
          </p:cNvPr>
          <p:cNvSpPr/>
          <p:nvPr/>
        </p:nvSpPr>
        <p:spPr>
          <a:xfrm>
            <a:off x="7093611" y="4262616"/>
            <a:ext cx="4617720" cy="11201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95669-D8DF-76CC-9466-D81D9AEDFE4F}"/>
              </a:ext>
            </a:extLst>
          </p:cNvPr>
          <p:cNvSpPr/>
          <p:nvPr/>
        </p:nvSpPr>
        <p:spPr>
          <a:xfrm>
            <a:off x="12666318" y="4262616"/>
            <a:ext cx="4617720" cy="11201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96D37B-A237-5111-B1CC-34792F6CA5AC}"/>
              </a:ext>
            </a:extLst>
          </p:cNvPr>
          <p:cNvSpPr/>
          <p:nvPr/>
        </p:nvSpPr>
        <p:spPr>
          <a:xfrm>
            <a:off x="18239026" y="4262616"/>
            <a:ext cx="4617720" cy="11201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052419-1F9E-CFB4-7D8F-A8011ECD68FC}"/>
              </a:ext>
            </a:extLst>
          </p:cNvPr>
          <p:cNvSpPr/>
          <p:nvPr/>
        </p:nvSpPr>
        <p:spPr>
          <a:xfrm>
            <a:off x="2904213" y="5823376"/>
            <a:ext cx="1851102" cy="1851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971CE-F1AC-5AF7-B86B-7A130EE225E6}"/>
              </a:ext>
            </a:extLst>
          </p:cNvPr>
          <p:cNvSpPr/>
          <p:nvPr/>
        </p:nvSpPr>
        <p:spPr>
          <a:xfrm>
            <a:off x="8476920" y="5823376"/>
            <a:ext cx="1851102" cy="1851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BC3A3E-36E0-4B9B-3C9E-0BBD50965121}"/>
              </a:ext>
            </a:extLst>
          </p:cNvPr>
          <p:cNvSpPr/>
          <p:nvPr/>
        </p:nvSpPr>
        <p:spPr>
          <a:xfrm>
            <a:off x="14049627" y="5823376"/>
            <a:ext cx="1851102" cy="1851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E94BFE-557F-3C0A-FEEC-4A49EC1F78DE}"/>
              </a:ext>
            </a:extLst>
          </p:cNvPr>
          <p:cNvSpPr/>
          <p:nvPr/>
        </p:nvSpPr>
        <p:spPr>
          <a:xfrm>
            <a:off x="19622335" y="5823376"/>
            <a:ext cx="1851102" cy="1851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566D592-C438-19D6-BD2A-EADC9CED0053}"/>
              </a:ext>
            </a:extLst>
          </p:cNvPr>
          <p:cNvSpPr/>
          <p:nvPr/>
        </p:nvSpPr>
        <p:spPr>
          <a:xfrm rot="19005147">
            <a:off x="938674" y="11885895"/>
            <a:ext cx="1791459" cy="1651394"/>
          </a:xfrm>
          <a:custGeom>
            <a:avLst/>
            <a:gdLst>
              <a:gd name="connsiteX0" fmla="*/ 282152 w 1791459"/>
              <a:gd name="connsiteY0" fmla="*/ 553501 h 1651394"/>
              <a:gd name="connsiteX1" fmla="*/ 302321 w 1791459"/>
              <a:gd name="connsiteY1" fmla="*/ 581686 h 1651394"/>
              <a:gd name="connsiteX2" fmla="*/ 314466 w 1791459"/>
              <a:gd name="connsiteY2" fmla="*/ 644127 h 1651394"/>
              <a:gd name="connsiteX3" fmla="*/ 252008 w 1791459"/>
              <a:gd name="connsiteY3" fmla="*/ 834919 h 1651394"/>
              <a:gd name="connsiteX4" fmla="*/ 231189 w 1791459"/>
              <a:gd name="connsiteY4" fmla="*/ 857467 h 1651394"/>
              <a:gd name="connsiteX5" fmla="*/ 170466 w 1791459"/>
              <a:gd name="connsiteY5" fmla="*/ 867874 h 1651394"/>
              <a:gd name="connsiteX6" fmla="*/ 87188 w 1791459"/>
              <a:gd name="connsiteY6" fmla="*/ 845326 h 1651394"/>
              <a:gd name="connsiteX7" fmla="*/ 52489 w 1791459"/>
              <a:gd name="connsiteY7" fmla="*/ 821042 h 1651394"/>
              <a:gd name="connsiteX8" fmla="*/ 2176 w 1791459"/>
              <a:gd name="connsiteY8" fmla="*/ 680551 h 1651394"/>
              <a:gd name="connsiteX9" fmla="*/ 73309 w 1791459"/>
              <a:gd name="connsiteY9" fmla="*/ 541793 h 1651394"/>
              <a:gd name="connsiteX10" fmla="*/ 101068 w 1791459"/>
              <a:gd name="connsiteY10" fmla="*/ 529652 h 1651394"/>
              <a:gd name="connsiteX11" fmla="*/ 255478 w 1791459"/>
              <a:gd name="connsiteY11" fmla="*/ 533121 h 1651394"/>
              <a:gd name="connsiteX12" fmla="*/ 282152 w 1791459"/>
              <a:gd name="connsiteY12" fmla="*/ 553501 h 1651394"/>
              <a:gd name="connsiteX13" fmla="*/ 474081 w 1791459"/>
              <a:gd name="connsiteY13" fmla="*/ 136576 h 1651394"/>
              <a:gd name="connsiteX14" fmla="*/ 496635 w 1791459"/>
              <a:gd name="connsiteY14" fmla="*/ 161943 h 1651394"/>
              <a:gd name="connsiteX15" fmla="*/ 567768 w 1791459"/>
              <a:gd name="connsiteY15" fmla="*/ 290294 h 1651394"/>
              <a:gd name="connsiteX16" fmla="*/ 550418 w 1791459"/>
              <a:gd name="connsiteY16" fmla="*/ 366611 h 1651394"/>
              <a:gd name="connsiteX17" fmla="*/ 399478 w 1791459"/>
              <a:gd name="connsiteY17" fmla="*/ 415175 h 1651394"/>
              <a:gd name="connsiteX18" fmla="*/ 323140 w 1791459"/>
              <a:gd name="connsiteY18" fmla="*/ 375282 h 1651394"/>
              <a:gd name="connsiteX19" fmla="*/ 257212 w 1791459"/>
              <a:gd name="connsiteY19" fmla="*/ 314577 h 1651394"/>
              <a:gd name="connsiteX20" fmla="*/ 257212 w 1791459"/>
              <a:gd name="connsiteY20" fmla="*/ 189695 h 1651394"/>
              <a:gd name="connsiteX21" fmla="*/ 354369 w 1791459"/>
              <a:gd name="connsiteY21" fmla="*/ 113378 h 1651394"/>
              <a:gd name="connsiteX22" fmla="*/ 369984 w 1791459"/>
              <a:gd name="connsiteY22" fmla="*/ 115112 h 1651394"/>
              <a:gd name="connsiteX23" fmla="*/ 373454 w 1791459"/>
              <a:gd name="connsiteY23" fmla="*/ 115112 h 1651394"/>
              <a:gd name="connsiteX24" fmla="*/ 441117 w 1791459"/>
              <a:gd name="connsiteY24" fmla="*/ 120315 h 1651394"/>
              <a:gd name="connsiteX25" fmla="*/ 474081 w 1791459"/>
              <a:gd name="connsiteY25" fmla="*/ 136576 h 1651394"/>
              <a:gd name="connsiteX26" fmla="*/ 1679217 w 1791459"/>
              <a:gd name="connsiteY26" fmla="*/ 940287 h 1651394"/>
              <a:gd name="connsiteX27" fmla="*/ 1787434 w 1791459"/>
              <a:gd name="connsiteY27" fmla="*/ 1141919 h 1651394"/>
              <a:gd name="connsiteX28" fmla="*/ 1690278 w 1791459"/>
              <a:gd name="connsiteY28" fmla="*/ 1428107 h 1651394"/>
              <a:gd name="connsiteX29" fmla="*/ 1404011 w 1791459"/>
              <a:gd name="connsiteY29" fmla="*/ 1530441 h 1651394"/>
              <a:gd name="connsiteX30" fmla="*/ 984155 w 1791459"/>
              <a:gd name="connsiteY30" fmla="*/ 1473204 h 1651394"/>
              <a:gd name="connsiteX31" fmla="*/ 774225 w 1791459"/>
              <a:gd name="connsiteY31" fmla="*/ 1591148 h 1651394"/>
              <a:gd name="connsiteX32" fmla="*/ 546948 w 1791459"/>
              <a:gd name="connsiteY32" fmla="*/ 1641448 h 1651394"/>
              <a:gd name="connsiteX33" fmla="*/ 406418 w 1791459"/>
              <a:gd name="connsiteY33" fmla="*/ 1360463 h 1651394"/>
              <a:gd name="connsiteX34" fmla="*/ 578177 w 1791459"/>
              <a:gd name="connsiteY34" fmla="*/ 715239 h 1651394"/>
              <a:gd name="connsiteX35" fmla="*/ 930371 w 1791459"/>
              <a:gd name="connsiteY35" fmla="*/ 505369 h 1651394"/>
              <a:gd name="connsiteX36" fmla="*/ 991094 w 1791459"/>
              <a:gd name="connsiteY36" fmla="*/ 533119 h 1651394"/>
              <a:gd name="connsiteX37" fmla="*/ 1494229 w 1791459"/>
              <a:gd name="connsiteY37" fmla="*/ 788087 h 1651394"/>
              <a:gd name="connsiteX38" fmla="*/ 1679217 w 1791459"/>
              <a:gd name="connsiteY38" fmla="*/ 940287 h 1651394"/>
              <a:gd name="connsiteX39" fmla="*/ 989359 w 1791459"/>
              <a:gd name="connsiteY39" fmla="*/ 57874 h 1651394"/>
              <a:gd name="connsiteX40" fmla="*/ 1025793 w 1791459"/>
              <a:gd name="connsiteY40" fmla="*/ 148068 h 1651394"/>
              <a:gd name="connsiteX41" fmla="*/ 991094 w 1791459"/>
              <a:gd name="connsiteY41" fmla="*/ 238260 h 1651394"/>
              <a:gd name="connsiteX42" fmla="*/ 805455 w 1791459"/>
              <a:gd name="connsiteY42" fmla="*/ 302435 h 1651394"/>
              <a:gd name="connsiteX43" fmla="*/ 725647 w 1791459"/>
              <a:gd name="connsiteY43" fmla="*/ 243463 h 1651394"/>
              <a:gd name="connsiteX44" fmla="*/ 710033 w 1791459"/>
              <a:gd name="connsiteY44" fmla="*/ 134191 h 1651394"/>
              <a:gd name="connsiteX45" fmla="*/ 715238 w 1791459"/>
              <a:gd name="connsiteY45" fmla="*/ 123784 h 1651394"/>
              <a:gd name="connsiteX46" fmla="*/ 723913 w 1791459"/>
              <a:gd name="connsiteY46" fmla="*/ 76953 h 1651394"/>
              <a:gd name="connsiteX47" fmla="*/ 729117 w 1791459"/>
              <a:gd name="connsiteY47" fmla="*/ 66548 h 1651394"/>
              <a:gd name="connsiteX48" fmla="*/ 801985 w 1791459"/>
              <a:gd name="connsiteY48" fmla="*/ 4106 h 1651394"/>
              <a:gd name="connsiteX49" fmla="*/ 989359 w 1791459"/>
              <a:gd name="connsiteY49" fmla="*/ 57874 h 1651394"/>
              <a:gd name="connsiteX50" fmla="*/ 1411060 w 1791459"/>
              <a:gd name="connsiteY50" fmla="*/ 107442 h 1651394"/>
              <a:gd name="connsiteX51" fmla="*/ 1449120 w 1791459"/>
              <a:gd name="connsiteY51" fmla="*/ 217446 h 1651394"/>
              <a:gd name="connsiteX52" fmla="*/ 1364108 w 1791459"/>
              <a:gd name="connsiteY52" fmla="*/ 345797 h 1651394"/>
              <a:gd name="connsiteX53" fmla="*/ 1216637 w 1791459"/>
              <a:gd name="connsiteY53" fmla="*/ 356204 h 1651394"/>
              <a:gd name="connsiteX54" fmla="*/ 1150710 w 1791459"/>
              <a:gd name="connsiteY54" fmla="*/ 269480 h 1651394"/>
              <a:gd name="connsiteX55" fmla="*/ 1128155 w 1791459"/>
              <a:gd name="connsiteY55" fmla="*/ 203570 h 1651394"/>
              <a:gd name="connsiteX56" fmla="*/ 1145505 w 1791459"/>
              <a:gd name="connsiteY56" fmla="*/ 113378 h 1651394"/>
              <a:gd name="connsiteX57" fmla="*/ 1180204 w 1791459"/>
              <a:gd name="connsiteY57" fmla="*/ 71750 h 1651394"/>
              <a:gd name="connsiteX58" fmla="*/ 1237457 w 1791459"/>
              <a:gd name="connsiteY58" fmla="*/ 56140 h 1651394"/>
              <a:gd name="connsiteX59" fmla="*/ 1313794 w 1791459"/>
              <a:gd name="connsiteY59" fmla="*/ 66547 h 1651394"/>
              <a:gd name="connsiteX60" fmla="*/ 1379722 w 1791459"/>
              <a:gd name="connsiteY60" fmla="*/ 83892 h 1651394"/>
              <a:gd name="connsiteX61" fmla="*/ 1411060 w 1791459"/>
              <a:gd name="connsiteY61" fmla="*/ 107442 h 165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791459" h="1651394">
                <a:moveTo>
                  <a:pt x="282152" y="553501"/>
                </a:moveTo>
                <a:cubicBezTo>
                  <a:pt x="290176" y="561740"/>
                  <a:pt x="297116" y="571279"/>
                  <a:pt x="302321" y="581686"/>
                </a:cubicBezTo>
                <a:cubicBezTo>
                  <a:pt x="310996" y="600764"/>
                  <a:pt x="314466" y="623313"/>
                  <a:pt x="314466" y="644127"/>
                </a:cubicBezTo>
                <a:cubicBezTo>
                  <a:pt x="314465" y="711771"/>
                  <a:pt x="293647" y="781149"/>
                  <a:pt x="252008" y="834919"/>
                </a:cubicBezTo>
                <a:cubicBezTo>
                  <a:pt x="246803" y="843591"/>
                  <a:pt x="239863" y="852264"/>
                  <a:pt x="231189" y="857467"/>
                </a:cubicBezTo>
                <a:cubicBezTo>
                  <a:pt x="213839" y="869608"/>
                  <a:pt x="191285" y="869608"/>
                  <a:pt x="170466" y="867874"/>
                </a:cubicBezTo>
                <a:cubicBezTo>
                  <a:pt x="140971" y="866139"/>
                  <a:pt x="111477" y="862670"/>
                  <a:pt x="87188" y="845326"/>
                </a:cubicBezTo>
                <a:cubicBezTo>
                  <a:pt x="75044" y="838388"/>
                  <a:pt x="62899" y="829715"/>
                  <a:pt x="52489" y="821042"/>
                </a:cubicBezTo>
                <a:cubicBezTo>
                  <a:pt x="10851" y="784618"/>
                  <a:pt x="-6499" y="734320"/>
                  <a:pt x="2176" y="680551"/>
                </a:cubicBezTo>
                <a:cubicBezTo>
                  <a:pt x="10851" y="626782"/>
                  <a:pt x="42080" y="583420"/>
                  <a:pt x="73309" y="541793"/>
                </a:cubicBezTo>
                <a:cubicBezTo>
                  <a:pt x="80248" y="533121"/>
                  <a:pt x="90658" y="527917"/>
                  <a:pt x="101068" y="529652"/>
                </a:cubicBezTo>
                <a:cubicBezTo>
                  <a:pt x="147911" y="503635"/>
                  <a:pt x="210368" y="505369"/>
                  <a:pt x="255478" y="533121"/>
                </a:cubicBezTo>
                <a:cubicBezTo>
                  <a:pt x="265019" y="538325"/>
                  <a:pt x="274128" y="545262"/>
                  <a:pt x="282152" y="553501"/>
                </a:cubicBezTo>
                <a:close/>
                <a:moveTo>
                  <a:pt x="474081" y="136576"/>
                </a:moveTo>
                <a:cubicBezTo>
                  <a:pt x="483189" y="143731"/>
                  <a:pt x="490563" y="152403"/>
                  <a:pt x="496635" y="161943"/>
                </a:cubicBezTo>
                <a:cubicBezTo>
                  <a:pt x="538274" y="191429"/>
                  <a:pt x="564298" y="239994"/>
                  <a:pt x="567768" y="290294"/>
                </a:cubicBezTo>
                <a:cubicBezTo>
                  <a:pt x="569503" y="316310"/>
                  <a:pt x="564298" y="344063"/>
                  <a:pt x="550418" y="366611"/>
                </a:cubicBezTo>
                <a:cubicBezTo>
                  <a:pt x="519189" y="413442"/>
                  <a:pt x="453261" y="427316"/>
                  <a:pt x="399478" y="415175"/>
                </a:cubicBezTo>
                <a:cubicBezTo>
                  <a:pt x="371719" y="408238"/>
                  <a:pt x="343960" y="396096"/>
                  <a:pt x="323140" y="375282"/>
                </a:cubicBezTo>
                <a:cubicBezTo>
                  <a:pt x="295381" y="363142"/>
                  <a:pt x="271092" y="344063"/>
                  <a:pt x="257212" y="314577"/>
                </a:cubicBezTo>
                <a:cubicBezTo>
                  <a:pt x="238128" y="274684"/>
                  <a:pt x="238128" y="229587"/>
                  <a:pt x="257212" y="189695"/>
                </a:cubicBezTo>
                <a:cubicBezTo>
                  <a:pt x="276297" y="153270"/>
                  <a:pt x="314466" y="120315"/>
                  <a:pt x="354369" y="113378"/>
                </a:cubicBezTo>
                <a:cubicBezTo>
                  <a:pt x="359574" y="113378"/>
                  <a:pt x="364779" y="113378"/>
                  <a:pt x="369984" y="115112"/>
                </a:cubicBezTo>
                <a:cubicBezTo>
                  <a:pt x="371719" y="115112"/>
                  <a:pt x="371719" y="115112"/>
                  <a:pt x="373454" y="115112"/>
                </a:cubicBezTo>
                <a:cubicBezTo>
                  <a:pt x="396008" y="111644"/>
                  <a:pt x="420297" y="113377"/>
                  <a:pt x="441117" y="120315"/>
                </a:cubicBezTo>
                <a:cubicBezTo>
                  <a:pt x="454129" y="123785"/>
                  <a:pt x="464973" y="129421"/>
                  <a:pt x="474081" y="136576"/>
                </a:cubicBezTo>
                <a:close/>
                <a:moveTo>
                  <a:pt x="1679217" y="940287"/>
                </a:moveTo>
                <a:cubicBezTo>
                  <a:pt x="1733217" y="997958"/>
                  <a:pt x="1774422" y="1063868"/>
                  <a:pt x="1787434" y="1141919"/>
                </a:cubicBezTo>
                <a:cubicBezTo>
                  <a:pt x="1804784" y="1244253"/>
                  <a:pt x="1764880" y="1353524"/>
                  <a:pt x="1690278" y="1428107"/>
                </a:cubicBezTo>
                <a:cubicBezTo>
                  <a:pt x="1615675" y="1500955"/>
                  <a:pt x="1508107" y="1537379"/>
                  <a:pt x="1404011" y="1530441"/>
                </a:cubicBezTo>
                <a:cubicBezTo>
                  <a:pt x="1261746" y="1521769"/>
                  <a:pt x="1122950" y="1438515"/>
                  <a:pt x="984155" y="1473204"/>
                </a:cubicBezTo>
                <a:cubicBezTo>
                  <a:pt x="906081" y="1494018"/>
                  <a:pt x="841889" y="1547785"/>
                  <a:pt x="774225" y="1591148"/>
                </a:cubicBezTo>
                <a:cubicBezTo>
                  <a:pt x="706563" y="1634510"/>
                  <a:pt x="623286" y="1669199"/>
                  <a:pt x="546948" y="1641448"/>
                </a:cubicBezTo>
                <a:cubicBezTo>
                  <a:pt x="441117" y="1603288"/>
                  <a:pt x="408153" y="1471470"/>
                  <a:pt x="406418" y="1360463"/>
                </a:cubicBezTo>
                <a:cubicBezTo>
                  <a:pt x="402948" y="1134982"/>
                  <a:pt x="461936" y="909501"/>
                  <a:pt x="578177" y="715239"/>
                </a:cubicBezTo>
                <a:cubicBezTo>
                  <a:pt x="654515" y="588622"/>
                  <a:pt x="788106" y="465476"/>
                  <a:pt x="930371" y="505369"/>
                </a:cubicBezTo>
                <a:lnTo>
                  <a:pt x="991094" y="533119"/>
                </a:lnTo>
                <a:cubicBezTo>
                  <a:pt x="1178469" y="564340"/>
                  <a:pt x="1339818" y="677081"/>
                  <a:pt x="1494229" y="788087"/>
                </a:cubicBezTo>
                <a:cubicBezTo>
                  <a:pt x="1558422" y="833183"/>
                  <a:pt x="1625217" y="882616"/>
                  <a:pt x="1679217" y="940287"/>
                </a:cubicBezTo>
                <a:close/>
                <a:moveTo>
                  <a:pt x="989359" y="57874"/>
                </a:moveTo>
                <a:cubicBezTo>
                  <a:pt x="1011913" y="82157"/>
                  <a:pt x="1025793" y="115112"/>
                  <a:pt x="1025793" y="148068"/>
                </a:cubicBezTo>
                <a:cubicBezTo>
                  <a:pt x="1025793" y="181022"/>
                  <a:pt x="1011913" y="212243"/>
                  <a:pt x="991094" y="238260"/>
                </a:cubicBezTo>
                <a:cubicBezTo>
                  <a:pt x="949455" y="290293"/>
                  <a:pt x="869648" y="312842"/>
                  <a:pt x="805455" y="302435"/>
                </a:cubicBezTo>
                <a:cubicBezTo>
                  <a:pt x="770756" y="297231"/>
                  <a:pt x="742997" y="274683"/>
                  <a:pt x="725647" y="243463"/>
                </a:cubicBezTo>
                <a:cubicBezTo>
                  <a:pt x="710033" y="208773"/>
                  <a:pt x="708298" y="172349"/>
                  <a:pt x="710033" y="134191"/>
                </a:cubicBezTo>
                <a:cubicBezTo>
                  <a:pt x="711768" y="130722"/>
                  <a:pt x="711769" y="125519"/>
                  <a:pt x="715238" y="123784"/>
                </a:cubicBezTo>
                <a:cubicBezTo>
                  <a:pt x="713503" y="108175"/>
                  <a:pt x="716973" y="92564"/>
                  <a:pt x="723913" y="76953"/>
                </a:cubicBezTo>
                <a:cubicBezTo>
                  <a:pt x="725647" y="73484"/>
                  <a:pt x="727382" y="70016"/>
                  <a:pt x="729117" y="66548"/>
                </a:cubicBezTo>
                <a:cubicBezTo>
                  <a:pt x="737792" y="31858"/>
                  <a:pt x="767286" y="11043"/>
                  <a:pt x="801985" y="4106"/>
                </a:cubicBezTo>
                <a:cubicBezTo>
                  <a:pt x="867913" y="-8036"/>
                  <a:pt x="944251" y="5840"/>
                  <a:pt x="989359" y="57874"/>
                </a:cubicBezTo>
                <a:close/>
                <a:moveTo>
                  <a:pt x="1411060" y="107442"/>
                </a:moveTo>
                <a:cubicBezTo>
                  <a:pt x="1438386" y="135817"/>
                  <a:pt x="1453024" y="177119"/>
                  <a:pt x="1449120" y="217446"/>
                </a:cubicBezTo>
                <a:cubicBezTo>
                  <a:pt x="1443915" y="269480"/>
                  <a:pt x="1410951" y="318045"/>
                  <a:pt x="1364108" y="345797"/>
                </a:cubicBezTo>
                <a:cubicBezTo>
                  <a:pt x="1318999" y="371814"/>
                  <a:pt x="1261746" y="378752"/>
                  <a:pt x="1216637" y="356204"/>
                </a:cubicBezTo>
                <a:cubicBezTo>
                  <a:pt x="1183673" y="340593"/>
                  <a:pt x="1157649" y="305904"/>
                  <a:pt x="1150710" y="269480"/>
                </a:cubicBezTo>
                <a:cubicBezTo>
                  <a:pt x="1138565" y="248666"/>
                  <a:pt x="1131625" y="226118"/>
                  <a:pt x="1128155" y="203570"/>
                </a:cubicBezTo>
                <a:cubicBezTo>
                  <a:pt x="1124685" y="172350"/>
                  <a:pt x="1131625" y="141129"/>
                  <a:pt x="1145505" y="113378"/>
                </a:cubicBezTo>
                <a:cubicBezTo>
                  <a:pt x="1154179" y="97767"/>
                  <a:pt x="1166324" y="82157"/>
                  <a:pt x="1180204" y="71750"/>
                </a:cubicBezTo>
                <a:cubicBezTo>
                  <a:pt x="1197553" y="59609"/>
                  <a:pt x="1218372" y="57874"/>
                  <a:pt x="1237457" y="56140"/>
                </a:cubicBezTo>
                <a:cubicBezTo>
                  <a:pt x="1261746" y="56140"/>
                  <a:pt x="1289505" y="57874"/>
                  <a:pt x="1313794" y="66547"/>
                </a:cubicBezTo>
                <a:cubicBezTo>
                  <a:pt x="1336349" y="68281"/>
                  <a:pt x="1358903" y="73485"/>
                  <a:pt x="1379722" y="83892"/>
                </a:cubicBezTo>
                <a:cubicBezTo>
                  <a:pt x="1391433" y="89962"/>
                  <a:pt x="1401951" y="97984"/>
                  <a:pt x="1411060" y="107442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874C2EC-3FF1-974E-7306-D14B429BB5EF}"/>
              </a:ext>
            </a:extLst>
          </p:cNvPr>
          <p:cNvSpPr/>
          <p:nvPr/>
        </p:nvSpPr>
        <p:spPr>
          <a:xfrm rot="581581">
            <a:off x="3173432" y="12376548"/>
            <a:ext cx="1791459" cy="1651392"/>
          </a:xfrm>
          <a:custGeom>
            <a:avLst/>
            <a:gdLst>
              <a:gd name="connsiteX0" fmla="*/ 826058 w 1791459"/>
              <a:gd name="connsiteY0" fmla="*/ 503524 h 1651392"/>
              <a:gd name="connsiteX1" fmla="*/ 930371 w 1791459"/>
              <a:gd name="connsiteY1" fmla="*/ 505367 h 1651392"/>
              <a:gd name="connsiteX2" fmla="*/ 991094 w 1791459"/>
              <a:gd name="connsiteY2" fmla="*/ 533119 h 1651392"/>
              <a:gd name="connsiteX3" fmla="*/ 1494229 w 1791459"/>
              <a:gd name="connsiteY3" fmla="*/ 788087 h 1651392"/>
              <a:gd name="connsiteX4" fmla="*/ 1787434 w 1791459"/>
              <a:gd name="connsiteY4" fmla="*/ 1141919 h 1651392"/>
              <a:gd name="connsiteX5" fmla="*/ 1690278 w 1791459"/>
              <a:gd name="connsiteY5" fmla="*/ 1428107 h 1651392"/>
              <a:gd name="connsiteX6" fmla="*/ 1404011 w 1791459"/>
              <a:gd name="connsiteY6" fmla="*/ 1530441 h 1651392"/>
              <a:gd name="connsiteX7" fmla="*/ 984155 w 1791459"/>
              <a:gd name="connsiteY7" fmla="*/ 1473203 h 1651392"/>
              <a:gd name="connsiteX8" fmla="*/ 774226 w 1791459"/>
              <a:gd name="connsiteY8" fmla="*/ 1591147 h 1651392"/>
              <a:gd name="connsiteX9" fmla="*/ 546948 w 1791459"/>
              <a:gd name="connsiteY9" fmla="*/ 1641447 h 1651392"/>
              <a:gd name="connsiteX10" fmla="*/ 406418 w 1791459"/>
              <a:gd name="connsiteY10" fmla="*/ 1360462 h 1651392"/>
              <a:gd name="connsiteX11" fmla="*/ 578177 w 1791459"/>
              <a:gd name="connsiteY11" fmla="*/ 715239 h 1651392"/>
              <a:gd name="connsiteX12" fmla="*/ 826058 w 1791459"/>
              <a:gd name="connsiteY12" fmla="*/ 503524 h 1651392"/>
              <a:gd name="connsiteX13" fmla="*/ 138613 w 1791459"/>
              <a:gd name="connsiteY13" fmla="*/ 515314 h 1651392"/>
              <a:gd name="connsiteX14" fmla="*/ 255478 w 1791459"/>
              <a:gd name="connsiteY14" fmla="*/ 533120 h 1651392"/>
              <a:gd name="connsiteX15" fmla="*/ 302321 w 1791459"/>
              <a:gd name="connsiteY15" fmla="*/ 581685 h 1651392"/>
              <a:gd name="connsiteX16" fmla="*/ 314466 w 1791459"/>
              <a:gd name="connsiteY16" fmla="*/ 644126 h 1651392"/>
              <a:gd name="connsiteX17" fmla="*/ 252008 w 1791459"/>
              <a:gd name="connsiteY17" fmla="*/ 834918 h 1651392"/>
              <a:gd name="connsiteX18" fmla="*/ 231189 w 1791459"/>
              <a:gd name="connsiteY18" fmla="*/ 857466 h 1651392"/>
              <a:gd name="connsiteX19" fmla="*/ 170466 w 1791459"/>
              <a:gd name="connsiteY19" fmla="*/ 867873 h 1651392"/>
              <a:gd name="connsiteX20" fmla="*/ 87188 w 1791459"/>
              <a:gd name="connsiteY20" fmla="*/ 845325 h 1651392"/>
              <a:gd name="connsiteX21" fmla="*/ 52489 w 1791459"/>
              <a:gd name="connsiteY21" fmla="*/ 821042 h 1651392"/>
              <a:gd name="connsiteX22" fmla="*/ 2176 w 1791459"/>
              <a:gd name="connsiteY22" fmla="*/ 680550 h 1651392"/>
              <a:gd name="connsiteX23" fmla="*/ 73309 w 1791459"/>
              <a:gd name="connsiteY23" fmla="*/ 541792 h 1651392"/>
              <a:gd name="connsiteX24" fmla="*/ 101068 w 1791459"/>
              <a:gd name="connsiteY24" fmla="*/ 529651 h 1651392"/>
              <a:gd name="connsiteX25" fmla="*/ 138613 w 1791459"/>
              <a:gd name="connsiteY25" fmla="*/ 515314 h 1651392"/>
              <a:gd name="connsiteX26" fmla="*/ 1208180 w 1791459"/>
              <a:gd name="connsiteY26" fmla="*/ 60043 h 1651392"/>
              <a:gd name="connsiteX27" fmla="*/ 1237457 w 1791459"/>
              <a:gd name="connsiteY27" fmla="*/ 56140 h 1651392"/>
              <a:gd name="connsiteX28" fmla="*/ 1313794 w 1791459"/>
              <a:gd name="connsiteY28" fmla="*/ 66547 h 1651392"/>
              <a:gd name="connsiteX29" fmla="*/ 1379722 w 1791459"/>
              <a:gd name="connsiteY29" fmla="*/ 83892 h 1651392"/>
              <a:gd name="connsiteX30" fmla="*/ 1449120 w 1791459"/>
              <a:gd name="connsiteY30" fmla="*/ 217446 h 1651392"/>
              <a:gd name="connsiteX31" fmla="*/ 1364108 w 1791459"/>
              <a:gd name="connsiteY31" fmla="*/ 345797 h 1651392"/>
              <a:gd name="connsiteX32" fmla="*/ 1216637 w 1791459"/>
              <a:gd name="connsiteY32" fmla="*/ 356204 h 1651392"/>
              <a:gd name="connsiteX33" fmla="*/ 1150710 w 1791459"/>
              <a:gd name="connsiteY33" fmla="*/ 269480 h 1651392"/>
              <a:gd name="connsiteX34" fmla="*/ 1128155 w 1791459"/>
              <a:gd name="connsiteY34" fmla="*/ 203570 h 1651392"/>
              <a:gd name="connsiteX35" fmla="*/ 1145505 w 1791459"/>
              <a:gd name="connsiteY35" fmla="*/ 113378 h 1651392"/>
              <a:gd name="connsiteX36" fmla="*/ 1180204 w 1791459"/>
              <a:gd name="connsiteY36" fmla="*/ 71750 h 1651392"/>
              <a:gd name="connsiteX37" fmla="*/ 1208180 w 1791459"/>
              <a:gd name="connsiteY37" fmla="*/ 60043 h 1651392"/>
              <a:gd name="connsiteX38" fmla="*/ 354370 w 1791459"/>
              <a:gd name="connsiteY38" fmla="*/ 113378 h 1651392"/>
              <a:gd name="connsiteX39" fmla="*/ 369984 w 1791459"/>
              <a:gd name="connsiteY39" fmla="*/ 115112 h 1651392"/>
              <a:gd name="connsiteX40" fmla="*/ 373455 w 1791459"/>
              <a:gd name="connsiteY40" fmla="*/ 115113 h 1651392"/>
              <a:gd name="connsiteX41" fmla="*/ 441118 w 1791459"/>
              <a:gd name="connsiteY41" fmla="*/ 120317 h 1651392"/>
              <a:gd name="connsiteX42" fmla="*/ 496636 w 1791459"/>
              <a:gd name="connsiteY42" fmla="*/ 161943 h 1651392"/>
              <a:gd name="connsiteX43" fmla="*/ 567769 w 1791459"/>
              <a:gd name="connsiteY43" fmla="*/ 290294 h 1651392"/>
              <a:gd name="connsiteX44" fmla="*/ 550419 w 1791459"/>
              <a:gd name="connsiteY44" fmla="*/ 366612 h 1651392"/>
              <a:gd name="connsiteX45" fmla="*/ 399479 w 1791459"/>
              <a:gd name="connsiteY45" fmla="*/ 415177 h 1651392"/>
              <a:gd name="connsiteX46" fmla="*/ 323141 w 1791459"/>
              <a:gd name="connsiteY46" fmla="*/ 375283 h 1651392"/>
              <a:gd name="connsiteX47" fmla="*/ 257213 w 1791459"/>
              <a:gd name="connsiteY47" fmla="*/ 314578 h 1651392"/>
              <a:gd name="connsiteX48" fmla="*/ 257212 w 1791459"/>
              <a:gd name="connsiteY48" fmla="*/ 189695 h 1651392"/>
              <a:gd name="connsiteX49" fmla="*/ 354370 w 1791459"/>
              <a:gd name="connsiteY49" fmla="*/ 113378 h 1651392"/>
              <a:gd name="connsiteX50" fmla="*/ 801985 w 1791459"/>
              <a:gd name="connsiteY50" fmla="*/ 4106 h 1651392"/>
              <a:gd name="connsiteX51" fmla="*/ 989359 w 1791459"/>
              <a:gd name="connsiteY51" fmla="*/ 57874 h 1651392"/>
              <a:gd name="connsiteX52" fmla="*/ 1025793 w 1791459"/>
              <a:gd name="connsiteY52" fmla="*/ 148066 h 1651392"/>
              <a:gd name="connsiteX53" fmla="*/ 991094 w 1791459"/>
              <a:gd name="connsiteY53" fmla="*/ 238259 h 1651392"/>
              <a:gd name="connsiteX54" fmla="*/ 805455 w 1791459"/>
              <a:gd name="connsiteY54" fmla="*/ 302435 h 1651392"/>
              <a:gd name="connsiteX55" fmla="*/ 725647 w 1791459"/>
              <a:gd name="connsiteY55" fmla="*/ 243463 h 1651392"/>
              <a:gd name="connsiteX56" fmla="*/ 710033 w 1791459"/>
              <a:gd name="connsiteY56" fmla="*/ 134191 h 1651392"/>
              <a:gd name="connsiteX57" fmla="*/ 715238 w 1791459"/>
              <a:gd name="connsiteY57" fmla="*/ 123784 h 1651392"/>
              <a:gd name="connsiteX58" fmla="*/ 723913 w 1791459"/>
              <a:gd name="connsiteY58" fmla="*/ 76953 h 1651392"/>
              <a:gd name="connsiteX59" fmla="*/ 729117 w 1791459"/>
              <a:gd name="connsiteY59" fmla="*/ 66547 h 1651392"/>
              <a:gd name="connsiteX60" fmla="*/ 801985 w 1791459"/>
              <a:gd name="connsiteY60" fmla="*/ 4106 h 165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91459" h="1651392">
                <a:moveTo>
                  <a:pt x="826058" y="503524"/>
                </a:moveTo>
                <a:cubicBezTo>
                  <a:pt x="859781" y="495611"/>
                  <a:pt x="894805" y="495394"/>
                  <a:pt x="930371" y="505367"/>
                </a:cubicBezTo>
                <a:lnTo>
                  <a:pt x="991094" y="533119"/>
                </a:lnTo>
                <a:cubicBezTo>
                  <a:pt x="1178469" y="564340"/>
                  <a:pt x="1339818" y="677081"/>
                  <a:pt x="1494229" y="788087"/>
                </a:cubicBezTo>
                <a:cubicBezTo>
                  <a:pt x="1622615" y="878279"/>
                  <a:pt x="1761410" y="985817"/>
                  <a:pt x="1787434" y="1141919"/>
                </a:cubicBezTo>
                <a:cubicBezTo>
                  <a:pt x="1804784" y="1244253"/>
                  <a:pt x="1764880" y="1353524"/>
                  <a:pt x="1690278" y="1428107"/>
                </a:cubicBezTo>
                <a:cubicBezTo>
                  <a:pt x="1615675" y="1500955"/>
                  <a:pt x="1508108" y="1537378"/>
                  <a:pt x="1404011" y="1530441"/>
                </a:cubicBezTo>
                <a:cubicBezTo>
                  <a:pt x="1261746" y="1521768"/>
                  <a:pt x="1122950" y="1438514"/>
                  <a:pt x="984155" y="1473203"/>
                </a:cubicBezTo>
                <a:cubicBezTo>
                  <a:pt x="906082" y="1494017"/>
                  <a:pt x="841889" y="1547785"/>
                  <a:pt x="774226" y="1591147"/>
                </a:cubicBezTo>
                <a:cubicBezTo>
                  <a:pt x="706563" y="1634508"/>
                  <a:pt x="623286" y="1669198"/>
                  <a:pt x="546948" y="1641447"/>
                </a:cubicBezTo>
                <a:cubicBezTo>
                  <a:pt x="441117" y="1603288"/>
                  <a:pt x="408153" y="1471469"/>
                  <a:pt x="406418" y="1360462"/>
                </a:cubicBezTo>
                <a:cubicBezTo>
                  <a:pt x="402948" y="1134981"/>
                  <a:pt x="461936" y="909500"/>
                  <a:pt x="578177" y="715239"/>
                </a:cubicBezTo>
                <a:cubicBezTo>
                  <a:pt x="635430" y="620276"/>
                  <a:pt x="724889" y="527265"/>
                  <a:pt x="826058" y="503524"/>
                </a:cubicBezTo>
                <a:close/>
                <a:moveTo>
                  <a:pt x="138613" y="515314"/>
                </a:moveTo>
                <a:cubicBezTo>
                  <a:pt x="178056" y="506127"/>
                  <a:pt x="221646" y="512306"/>
                  <a:pt x="255478" y="533120"/>
                </a:cubicBezTo>
                <a:cubicBezTo>
                  <a:pt x="274562" y="543527"/>
                  <a:pt x="291912" y="560871"/>
                  <a:pt x="302321" y="581685"/>
                </a:cubicBezTo>
                <a:cubicBezTo>
                  <a:pt x="310996" y="600764"/>
                  <a:pt x="314466" y="623312"/>
                  <a:pt x="314466" y="644126"/>
                </a:cubicBezTo>
                <a:cubicBezTo>
                  <a:pt x="314466" y="711770"/>
                  <a:pt x="293647" y="781149"/>
                  <a:pt x="252008" y="834918"/>
                </a:cubicBezTo>
                <a:cubicBezTo>
                  <a:pt x="246803" y="843590"/>
                  <a:pt x="239863" y="852263"/>
                  <a:pt x="231189" y="857466"/>
                </a:cubicBezTo>
                <a:cubicBezTo>
                  <a:pt x="213839" y="869607"/>
                  <a:pt x="191285" y="869607"/>
                  <a:pt x="170466" y="867873"/>
                </a:cubicBezTo>
                <a:cubicBezTo>
                  <a:pt x="140971" y="866138"/>
                  <a:pt x="111477" y="862669"/>
                  <a:pt x="87188" y="845325"/>
                </a:cubicBezTo>
                <a:cubicBezTo>
                  <a:pt x="75044" y="838387"/>
                  <a:pt x="62899" y="829715"/>
                  <a:pt x="52489" y="821042"/>
                </a:cubicBezTo>
                <a:cubicBezTo>
                  <a:pt x="10851" y="784618"/>
                  <a:pt x="-6499" y="734319"/>
                  <a:pt x="2176" y="680550"/>
                </a:cubicBezTo>
                <a:cubicBezTo>
                  <a:pt x="10851" y="626781"/>
                  <a:pt x="42080" y="583420"/>
                  <a:pt x="73309" y="541792"/>
                </a:cubicBezTo>
                <a:cubicBezTo>
                  <a:pt x="80248" y="533120"/>
                  <a:pt x="90658" y="527916"/>
                  <a:pt x="101068" y="529651"/>
                </a:cubicBezTo>
                <a:cubicBezTo>
                  <a:pt x="112779" y="523147"/>
                  <a:pt x="125466" y="518377"/>
                  <a:pt x="138613" y="515314"/>
                </a:cubicBezTo>
                <a:close/>
                <a:moveTo>
                  <a:pt x="1208180" y="60043"/>
                </a:moveTo>
                <a:cubicBezTo>
                  <a:pt x="1217939" y="57875"/>
                  <a:pt x="1227915" y="57007"/>
                  <a:pt x="1237457" y="56140"/>
                </a:cubicBezTo>
                <a:cubicBezTo>
                  <a:pt x="1261746" y="56140"/>
                  <a:pt x="1289505" y="57874"/>
                  <a:pt x="1313794" y="66547"/>
                </a:cubicBezTo>
                <a:cubicBezTo>
                  <a:pt x="1336349" y="68281"/>
                  <a:pt x="1358903" y="73485"/>
                  <a:pt x="1379722" y="83892"/>
                </a:cubicBezTo>
                <a:cubicBezTo>
                  <a:pt x="1426566" y="108174"/>
                  <a:pt x="1454325" y="163677"/>
                  <a:pt x="1449120" y="217446"/>
                </a:cubicBezTo>
                <a:cubicBezTo>
                  <a:pt x="1443915" y="269480"/>
                  <a:pt x="1410951" y="318045"/>
                  <a:pt x="1364108" y="345797"/>
                </a:cubicBezTo>
                <a:cubicBezTo>
                  <a:pt x="1318999" y="371814"/>
                  <a:pt x="1261746" y="378752"/>
                  <a:pt x="1216637" y="356204"/>
                </a:cubicBezTo>
                <a:cubicBezTo>
                  <a:pt x="1183673" y="340593"/>
                  <a:pt x="1157649" y="305904"/>
                  <a:pt x="1150710" y="269480"/>
                </a:cubicBezTo>
                <a:cubicBezTo>
                  <a:pt x="1138565" y="248666"/>
                  <a:pt x="1131625" y="226118"/>
                  <a:pt x="1128155" y="203570"/>
                </a:cubicBezTo>
                <a:cubicBezTo>
                  <a:pt x="1124685" y="172350"/>
                  <a:pt x="1131625" y="141129"/>
                  <a:pt x="1145505" y="113378"/>
                </a:cubicBezTo>
                <a:cubicBezTo>
                  <a:pt x="1154179" y="97767"/>
                  <a:pt x="1166324" y="82157"/>
                  <a:pt x="1180204" y="71750"/>
                </a:cubicBezTo>
                <a:cubicBezTo>
                  <a:pt x="1188878" y="65680"/>
                  <a:pt x="1198420" y="62211"/>
                  <a:pt x="1208180" y="60043"/>
                </a:cubicBezTo>
                <a:close/>
                <a:moveTo>
                  <a:pt x="354370" y="113378"/>
                </a:moveTo>
                <a:cubicBezTo>
                  <a:pt x="359575" y="113378"/>
                  <a:pt x="364780" y="113379"/>
                  <a:pt x="369984" y="115112"/>
                </a:cubicBezTo>
                <a:cubicBezTo>
                  <a:pt x="371720" y="115113"/>
                  <a:pt x="371720" y="115113"/>
                  <a:pt x="373455" y="115113"/>
                </a:cubicBezTo>
                <a:cubicBezTo>
                  <a:pt x="396009" y="111645"/>
                  <a:pt x="420297" y="113378"/>
                  <a:pt x="441118" y="120317"/>
                </a:cubicBezTo>
                <a:cubicBezTo>
                  <a:pt x="467142" y="127254"/>
                  <a:pt x="484491" y="142865"/>
                  <a:pt x="496636" y="161943"/>
                </a:cubicBezTo>
                <a:cubicBezTo>
                  <a:pt x="538275" y="191430"/>
                  <a:pt x="564299" y="239994"/>
                  <a:pt x="567769" y="290294"/>
                </a:cubicBezTo>
                <a:cubicBezTo>
                  <a:pt x="569504" y="316311"/>
                  <a:pt x="564298" y="344063"/>
                  <a:pt x="550419" y="366612"/>
                </a:cubicBezTo>
                <a:cubicBezTo>
                  <a:pt x="519190" y="413442"/>
                  <a:pt x="453262" y="427318"/>
                  <a:pt x="399479" y="415177"/>
                </a:cubicBezTo>
                <a:cubicBezTo>
                  <a:pt x="371720" y="408239"/>
                  <a:pt x="343961" y="396097"/>
                  <a:pt x="323141" y="375283"/>
                </a:cubicBezTo>
                <a:cubicBezTo>
                  <a:pt x="295382" y="363143"/>
                  <a:pt x="271093" y="344064"/>
                  <a:pt x="257213" y="314578"/>
                </a:cubicBezTo>
                <a:cubicBezTo>
                  <a:pt x="238129" y="274685"/>
                  <a:pt x="238129" y="229589"/>
                  <a:pt x="257212" y="189695"/>
                </a:cubicBezTo>
                <a:cubicBezTo>
                  <a:pt x="276298" y="153272"/>
                  <a:pt x="314467" y="120317"/>
                  <a:pt x="354370" y="113378"/>
                </a:cubicBezTo>
                <a:close/>
                <a:moveTo>
                  <a:pt x="801985" y="4106"/>
                </a:moveTo>
                <a:cubicBezTo>
                  <a:pt x="867913" y="-8036"/>
                  <a:pt x="944251" y="5840"/>
                  <a:pt x="989359" y="57874"/>
                </a:cubicBezTo>
                <a:cubicBezTo>
                  <a:pt x="1011913" y="82157"/>
                  <a:pt x="1025793" y="115112"/>
                  <a:pt x="1025793" y="148066"/>
                </a:cubicBezTo>
                <a:cubicBezTo>
                  <a:pt x="1025793" y="181022"/>
                  <a:pt x="1011913" y="212242"/>
                  <a:pt x="991094" y="238259"/>
                </a:cubicBezTo>
                <a:cubicBezTo>
                  <a:pt x="949455" y="290293"/>
                  <a:pt x="869648" y="312842"/>
                  <a:pt x="805455" y="302435"/>
                </a:cubicBezTo>
                <a:cubicBezTo>
                  <a:pt x="770756" y="297231"/>
                  <a:pt x="742997" y="274683"/>
                  <a:pt x="725647" y="243463"/>
                </a:cubicBezTo>
                <a:cubicBezTo>
                  <a:pt x="710033" y="208773"/>
                  <a:pt x="708298" y="172348"/>
                  <a:pt x="710033" y="134191"/>
                </a:cubicBezTo>
                <a:cubicBezTo>
                  <a:pt x="711768" y="130722"/>
                  <a:pt x="711768" y="125519"/>
                  <a:pt x="715238" y="123784"/>
                </a:cubicBezTo>
                <a:cubicBezTo>
                  <a:pt x="713503" y="108174"/>
                  <a:pt x="716973" y="92564"/>
                  <a:pt x="723913" y="76953"/>
                </a:cubicBezTo>
                <a:cubicBezTo>
                  <a:pt x="725647" y="73484"/>
                  <a:pt x="727382" y="70015"/>
                  <a:pt x="729117" y="66547"/>
                </a:cubicBezTo>
                <a:cubicBezTo>
                  <a:pt x="737792" y="31857"/>
                  <a:pt x="767286" y="11043"/>
                  <a:pt x="801985" y="4106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73875DC-B3B0-4206-18AE-3E1290D616EF}"/>
              </a:ext>
            </a:extLst>
          </p:cNvPr>
          <p:cNvSpPr/>
          <p:nvPr/>
        </p:nvSpPr>
        <p:spPr>
          <a:xfrm rot="2819150">
            <a:off x="-276629" y="9642456"/>
            <a:ext cx="1791460" cy="1651393"/>
          </a:xfrm>
          <a:custGeom>
            <a:avLst/>
            <a:gdLst>
              <a:gd name="connsiteX0" fmla="*/ 1180205 w 1791460"/>
              <a:gd name="connsiteY0" fmla="*/ 71750 h 1651393"/>
              <a:gd name="connsiteX1" fmla="*/ 1237458 w 1791460"/>
              <a:gd name="connsiteY1" fmla="*/ 56140 h 1651393"/>
              <a:gd name="connsiteX2" fmla="*/ 1313795 w 1791460"/>
              <a:gd name="connsiteY2" fmla="*/ 66547 h 1651393"/>
              <a:gd name="connsiteX3" fmla="*/ 1379723 w 1791460"/>
              <a:gd name="connsiteY3" fmla="*/ 83892 h 1651393"/>
              <a:gd name="connsiteX4" fmla="*/ 1449121 w 1791460"/>
              <a:gd name="connsiteY4" fmla="*/ 217446 h 1651393"/>
              <a:gd name="connsiteX5" fmla="*/ 1364109 w 1791460"/>
              <a:gd name="connsiteY5" fmla="*/ 345797 h 1651393"/>
              <a:gd name="connsiteX6" fmla="*/ 1216638 w 1791460"/>
              <a:gd name="connsiteY6" fmla="*/ 356204 h 1651393"/>
              <a:gd name="connsiteX7" fmla="*/ 1150711 w 1791460"/>
              <a:gd name="connsiteY7" fmla="*/ 269480 h 1651393"/>
              <a:gd name="connsiteX8" fmla="*/ 1128156 w 1791460"/>
              <a:gd name="connsiteY8" fmla="*/ 203570 h 1651393"/>
              <a:gd name="connsiteX9" fmla="*/ 1145506 w 1791460"/>
              <a:gd name="connsiteY9" fmla="*/ 113378 h 1651393"/>
              <a:gd name="connsiteX10" fmla="*/ 1180205 w 1791460"/>
              <a:gd name="connsiteY10" fmla="*/ 71750 h 1651393"/>
              <a:gd name="connsiteX11" fmla="*/ 645407 w 1791460"/>
              <a:gd name="connsiteY11" fmla="*/ 623420 h 1651393"/>
              <a:gd name="connsiteX12" fmla="*/ 930372 w 1791460"/>
              <a:gd name="connsiteY12" fmla="*/ 505368 h 1651393"/>
              <a:gd name="connsiteX13" fmla="*/ 991095 w 1791460"/>
              <a:gd name="connsiteY13" fmla="*/ 533120 h 1651393"/>
              <a:gd name="connsiteX14" fmla="*/ 1494230 w 1791460"/>
              <a:gd name="connsiteY14" fmla="*/ 788087 h 1651393"/>
              <a:gd name="connsiteX15" fmla="*/ 1787435 w 1791460"/>
              <a:gd name="connsiteY15" fmla="*/ 1141919 h 1651393"/>
              <a:gd name="connsiteX16" fmla="*/ 1690279 w 1791460"/>
              <a:gd name="connsiteY16" fmla="*/ 1428107 h 1651393"/>
              <a:gd name="connsiteX17" fmla="*/ 1404012 w 1791460"/>
              <a:gd name="connsiteY17" fmla="*/ 1530441 h 1651393"/>
              <a:gd name="connsiteX18" fmla="*/ 984156 w 1791460"/>
              <a:gd name="connsiteY18" fmla="*/ 1473203 h 1651393"/>
              <a:gd name="connsiteX19" fmla="*/ 774227 w 1791460"/>
              <a:gd name="connsiteY19" fmla="*/ 1591147 h 1651393"/>
              <a:gd name="connsiteX20" fmla="*/ 546949 w 1791460"/>
              <a:gd name="connsiteY20" fmla="*/ 1641447 h 1651393"/>
              <a:gd name="connsiteX21" fmla="*/ 406418 w 1791460"/>
              <a:gd name="connsiteY21" fmla="*/ 1360462 h 1651393"/>
              <a:gd name="connsiteX22" fmla="*/ 578178 w 1791460"/>
              <a:gd name="connsiteY22" fmla="*/ 715239 h 1651393"/>
              <a:gd name="connsiteX23" fmla="*/ 645407 w 1791460"/>
              <a:gd name="connsiteY23" fmla="*/ 623420 h 1651393"/>
              <a:gd name="connsiteX24" fmla="*/ 755793 w 1791460"/>
              <a:gd name="connsiteY24" fmla="*/ 24919 h 1651393"/>
              <a:gd name="connsiteX25" fmla="*/ 801986 w 1791460"/>
              <a:gd name="connsiteY25" fmla="*/ 4106 h 1651393"/>
              <a:gd name="connsiteX26" fmla="*/ 989360 w 1791460"/>
              <a:gd name="connsiteY26" fmla="*/ 57874 h 1651393"/>
              <a:gd name="connsiteX27" fmla="*/ 1025794 w 1791460"/>
              <a:gd name="connsiteY27" fmla="*/ 148067 h 1651393"/>
              <a:gd name="connsiteX28" fmla="*/ 991095 w 1791460"/>
              <a:gd name="connsiteY28" fmla="*/ 238259 h 1651393"/>
              <a:gd name="connsiteX29" fmla="*/ 805456 w 1791460"/>
              <a:gd name="connsiteY29" fmla="*/ 302435 h 1651393"/>
              <a:gd name="connsiteX30" fmla="*/ 725648 w 1791460"/>
              <a:gd name="connsiteY30" fmla="*/ 243463 h 1651393"/>
              <a:gd name="connsiteX31" fmla="*/ 710034 w 1791460"/>
              <a:gd name="connsiteY31" fmla="*/ 134191 h 1651393"/>
              <a:gd name="connsiteX32" fmla="*/ 715239 w 1791460"/>
              <a:gd name="connsiteY32" fmla="*/ 123784 h 1651393"/>
              <a:gd name="connsiteX33" fmla="*/ 723914 w 1791460"/>
              <a:gd name="connsiteY33" fmla="*/ 76953 h 1651393"/>
              <a:gd name="connsiteX34" fmla="*/ 729118 w 1791460"/>
              <a:gd name="connsiteY34" fmla="*/ 66547 h 1651393"/>
              <a:gd name="connsiteX35" fmla="*/ 755793 w 1791460"/>
              <a:gd name="connsiteY35" fmla="*/ 24919 h 1651393"/>
              <a:gd name="connsiteX36" fmla="*/ 73310 w 1791460"/>
              <a:gd name="connsiteY36" fmla="*/ 541792 h 1651393"/>
              <a:gd name="connsiteX37" fmla="*/ 101069 w 1791460"/>
              <a:gd name="connsiteY37" fmla="*/ 529651 h 1651393"/>
              <a:gd name="connsiteX38" fmla="*/ 255478 w 1791460"/>
              <a:gd name="connsiteY38" fmla="*/ 533119 h 1651393"/>
              <a:gd name="connsiteX39" fmla="*/ 302321 w 1791460"/>
              <a:gd name="connsiteY39" fmla="*/ 581684 h 1651393"/>
              <a:gd name="connsiteX40" fmla="*/ 314467 w 1791460"/>
              <a:gd name="connsiteY40" fmla="*/ 644126 h 1651393"/>
              <a:gd name="connsiteX41" fmla="*/ 252008 w 1791460"/>
              <a:gd name="connsiteY41" fmla="*/ 834917 h 1651393"/>
              <a:gd name="connsiteX42" fmla="*/ 231190 w 1791460"/>
              <a:gd name="connsiteY42" fmla="*/ 857466 h 1651393"/>
              <a:gd name="connsiteX43" fmla="*/ 170466 w 1791460"/>
              <a:gd name="connsiteY43" fmla="*/ 867872 h 1651393"/>
              <a:gd name="connsiteX44" fmla="*/ 87189 w 1791460"/>
              <a:gd name="connsiteY44" fmla="*/ 845325 h 1651393"/>
              <a:gd name="connsiteX45" fmla="*/ 52489 w 1791460"/>
              <a:gd name="connsiteY45" fmla="*/ 821042 h 1651393"/>
              <a:gd name="connsiteX46" fmla="*/ 2176 w 1791460"/>
              <a:gd name="connsiteY46" fmla="*/ 680549 h 1651393"/>
              <a:gd name="connsiteX47" fmla="*/ 73310 w 1791460"/>
              <a:gd name="connsiteY47" fmla="*/ 541792 h 1651393"/>
              <a:gd name="connsiteX48" fmla="*/ 297985 w 1791460"/>
              <a:gd name="connsiteY48" fmla="*/ 140479 h 1651393"/>
              <a:gd name="connsiteX49" fmla="*/ 354370 w 1791460"/>
              <a:gd name="connsiteY49" fmla="*/ 113378 h 1651393"/>
              <a:gd name="connsiteX50" fmla="*/ 369985 w 1791460"/>
              <a:gd name="connsiteY50" fmla="*/ 115111 h 1651393"/>
              <a:gd name="connsiteX51" fmla="*/ 373454 w 1791460"/>
              <a:gd name="connsiteY51" fmla="*/ 115111 h 1651393"/>
              <a:gd name="connsiteX52" fmla="*/ 441118 w 1791460"/>
              <a:gd name="connsiteY52" fmla="*/ 120316 h 1651393"/>
              <a:gd name="connsiteX53" fmla="*/ 496636 w 1791460"/>
              <a:gd name="connsiteY53" fmla="*/ 161943 h 1651393"/>
              <a:gd name="connsiteX54" fmla="*/ 567768 w 1791460"/>
              <a:gd name="connsiteY54" fmla="*/ 290293 h 1651393"/>
              <a:gd name="connsiteX55" fmla="*/ 550419 w 1791460"/>
              <a:gd name="connsiteY55" fmla="*/ 366610 h 1651393"/>
              <a:gd name="connsiteX56" fmla="*/ 399479 w 1791460"/>
              <a:gd name="connsiteY56" fmla="*/ 415175 h 1651393"/>
              <a:gd name="connsiteX57" fmla="*/ 323141 w 1791460"/>
              <a:gd name="connsiteY57" fmla="*/ 375283 h 1651393"/>
              <a:gd name="connsiteX58" fmla="*/ 257213 w 1791460"/>
              <a:gd name="connsiteY58" fmla="*/ 314577 h 1651393"/>
              <a:gd name="connsiteX59" fmla="*/ 257213 w 1791460"/>
              <a:gd name="connsiteY59" fmla="*/ 189695 h 1651393"/>
              <a:gd name="connsiteX60" fmla="*/ 297985 w 1791460"/>
              <a:gd name="connsiteY60" fmla="*/ 140479 h 16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91460" h="1651393">
                <a:moveTo>
                  <a:pt x="1180205" y="71750"/>
                </a:moveTo>
                <a:cubicBezTo>
                  <a:pt x="1197554" y="59609"/>
                  <a:pt x="1218373" y="57874"/>
                  <a:pt x="1237458" y="56140"/>
                </a:cubicBezTo>
                <a:cubicBezTo>
                  <a:pt x="1261747" y="56140"/>
                  <a:pt x="1289506" y="57874"/>
                  <a:pt x="1313795" y="66547"/>
                </a:cubicBezTo>
                <a:cubicBezTo>
                  <a:pt x="1336350" y="68281"/>
                  <a:pt x="1358904" y="73485"/>
                  <a:pt x="1379723" y="83892"/>
                </a:cubicBezTo>
                <a:cubicBezTo>
                  <a:pt x="1426567" y="108174"/>
                  <a:pt x="1454326" y="163677"/>
                  <a:pt x="1449121" y="217446"/>
                </a:cubicBezTo>
                <a:cubicBezTo>
                  <a:pt x="1443916" y="269480"/>
                  <a:pt x="1410952" y="318045"/>
                  <a:pt x="1364109" y="345797"/>
                </a:cubicBezTo>
                <a:cubicBezTo>
                  <a:pt x="1319000" y="371814"/>
                  <a:pt x="1261747" y="378752"/>
                  <a:pt x="1216638" y="356204"/>
                </a:cubicBezTo>
                <a:cubicBezTo>
                  <a:pt x="1183674" y="340593"/>
                  <a:pt x="1157650" y="305904"/>
                  <a:pt x="1150711" y="269480"/>
                </a:cubicBezTo>
                <a:cubicBezTo>
                  <a:pt x="1138566" y="248666"/>
                  <a:pt x="1131626" y="226118"/>
                  <a:pt x="1128156" y="203570"/>
                </a:cubicBezTo>
                <a:cubicBezTo>
                  <a:pt x="1124686" y="172350"/>
                  <a:pt x="1131626" y="141129"/>
                  <a:pt x="1145506" y="113378"/>
                </a:cubicBezTo>
                <a:cubicBezTo>
                  <a:pt x="1154180" y="97767"/>
                  <a:pt x="1166325" y="82157"/>
                  <a:pt x="1180205" y="71750"/>
                </a:cubicBezTo>
                <a:close/>
                <a:moveTo>
                  <a:pt x="645407" y="623420"/>
                </a:moveTo>
                <a:cubicBezTo>
                  <a:pt x="721854" y="537239"/>
                  <a:pt x="823673" y="475449"/>
                  <a:pt x="930372" y="505368"/>
                </a:cubicBezTo>
                <a:lnTo>
                  <a:pt x="991095" y="533120"/>
                </a:lnTo>
                <a:cubicBezTo>
                  <a:pt x="1178470" y="564340"/>
                  <a:pt x="1339819" y="677081"/>
                  <a:pt x="1494230" y="788087"/>
                </a:cubicBezTo>
                <a:cubicBezTo>
                  <a:pt x="1622615" y="878279"/>
                  <a:pt x="1761410" y="985817"/>
                  <a:pt x="1787435" y="1141919"/>
                </a:cubicBezTo>
                <a:cubicBezTo>
                  <a:pt x="1804784" y="1244253"/>
                  <a:pt x="1764881" y="1353525"/>
                  <a:pt x="1690279" y="1428107"/>
                </a:cubicBezTo>
                <a:cubicBezTo>
                  <a:pt x="1615675" y="1500955"/>
                  <a:pt x="1508109" y="1537378"/>
                  <a:pt x="1404012" y="1530441"/>
                </a:cubicBezTo>
                <a:cubicBezTo>
                  <a:pt x="1261747" y="1521768"/>
                  <a:pt x="1122951" y="1438514"/>
                  <a:pt x="984156" y="1473203"/>
                </a:cubicBezTo>
                <a:cubicBezTo>
                  <a:pt x="906083" y="1494017"/>
                  <a:pt x="841890" y="1547785"/>
                  <a:pt x="774227" y="1591147"/>
                </a:cubicBezTo>
                <a:cubicBezTo>
                  <a:pt x="706564" y="1634509"/>
                  <a:pt x="623287" y="1669198"/>
                  <a:pt x="546949" y="1641447"/>
                </a:cubicBezTo>
                <a:cubicBezTo>
                  <a:pt x="441118" y="1603288"/>
                  <a:pt x="408154" y="1471469"/>
                  <a:pt x="406418" y="1360462"/>
                </a:cubicBezTo>
                <a:cubicBezTo>
                  <a:pt x="402949" y="1134981"/>
                  <a:pt x="461936" y="909500"/>
                  <a:pt x="578178" y="715239"/>
                </a:cubicBezTo>
                <a:cubicBezTo>
                  <a:pt x="597262" y="683585"/>
                  <a:pt x="619925" y="652147"/>
                  <a:pt x="645407" y="623420"/>
                </a:cubicBezTo>
                <a:close/>
                <a:moveTo>
                  <a:pt x="755793" y="24919"/>
                </a:moveTo>
                <a:cubicBezTo>
                  <a:pt x="768588" y="14512"/>
                  <a:pt x="784637" y="7575"/>
                  <a:pt x="801986" y="4106"/>
                </a:cubicBezTo>
                <a:cubicBezTo>
                  <a:pt x="867914" y="-8036"/>
                  <a:pt x="944252" y="5840"/>
                  <a:pt x="989360" y="57874"/>
                </a:cubicBezTo>
                <a:cubicBezTo>
                  <a:pt x="1011914" y="82157"/>
                  <a:pt x="1025794" y="115112"/>
                  <a:pt x="1025794" y="148067"/>
                </a:cubicBezTo>
                <a:cubicBezTo>
                  <a:pt x="1025794" y="181022"/>
                  <a:pt x="1011914" y="212242"/>
                  <a:pt x="991095" y="238259"/>
                </a:cubicBezTo>
                <a:cubicBezTo>
                  <a:pt x="949456" y="290293"/>
                  <a:pt x="869649" y="312842"/>
                  <a:pt x="805456" y="302435"/>
                </a:cubicBezTo>
                <a:cubicBezTo>
                  <a:pt x="770757" y="297231"/>
                  <a:pt x="742998" y="274683"/>
                  <a:pt x="725648" y="243463"/>
                </a:cubicBezTo>
                <a:cubicBezTo>
                  <a:pt x="710034" y="208773"/>
                  <a:pt x="708299" y="172349"/>
                  <a:pt x="710034" y="134191"/>
                </a:cubicBezTo>
                <a:cubicBezTo>
                  <a:pt x="711769" y="130722"/>
                  <a:pt x="711769" y="125519"/>
                  <a:pt x="715239" y="123784"/>
                </a:cubicBezTo>
                <a:cubicBezTo>
                  <a:pt x="713504" y="108174"/>
                  <a:pt x="716974" y="92564"/>
                  <a:pt x="723914" y="76953"/>
                </a:cubicBezTo>
                <a:cubicBezTo>
                  <a:pt x="725648" y="73484"/>
                  <a:pt x="727383" y="70016"/>
                  <a:pt x="729118" y="66547"/>
                </a:cubicBezTo>
                <a:cubicBezTo>
                  <a:pt x="733455" y="49202"/>
                  <a:pt x="742997" y="35326"/>
                  <a:pt x="755793" y="24919"/>
                </a:cubicBezTo>
                <a:close/>
                <a:moveTo>
                  <a:pt x="73310" y="541792"/>
                </a:moveTo>
                <a:cubicBezTo>
                  <a:pt x="80249" y="533120"/>
                  <a:pt x="90658" y="527915"/>
                  <a:pt x="101069" y="529651"/>
                </a:cubicBezTo>
                <a:cubicBezTo>
                  <a:pt x="147911" y="503634"/>
                  <a:pt x="210370" y="505368"/>
                  <a:pt x="255478" y="533119"/>
                </a:cubicBezTo>
                <a:cubicBezTo>
                  <a:pt x="274563" y="543527"/>
                  <a:pt x="291913" y="560871"/>
                  <a:pt x="302321" y="581684"/>
                </a:cubicBezTo>
                <a:cubicBezTo>
                  <a:pt x="310997" y="600764"/>
                  <a:pt x="314467" y="623312"/>
                  <a:pt x="314467" y="644126"/>
                </a:cubicBezTo>
                <a:cubicBezTo>
                  <a:pt x="314467" y="711770"/>
                  <a:pt x="293647" y="781149"/>
                  <a:pt x="252008" y="834917"/>
                </a:cubicBezTo>
                <a:cubicBezTo>
                  <a:pt x="246804" y="843590"/>
                  <a:pt x="239864" y="852263"/>
                  <a:pt x="231190" y="857466"/>
                </a:cubicBezTo>
                <a:cubicBezTo>
                  <a:pt x="213840" y="869607"/>
                  <a:pt x="191286" y="869607"/>
                  <a:pt x="170466" y="867872"/>
                </a:cubicBezTo>
                <a:cubicBezTo>
                  <a:pt x="140972" y="866138"/>
                  <a:pt x="111477" y="862668"/>
                  <a:pt x="87189" y="845325"/>
                </a:cubicBezTo>
                <a:cubicBezTo>
                  <a:pt x="75045" y="838387"/>
                  <a:pt x="62899" y="829714"/>
                  <a:pt x="52489" y="821042"/>
                </a:cubicBezTo>
                <a:cubicBezTo>
                  <a:pt x="10851" y="784617"/>
                  <a:pt x="-6499" y="734318"/>
                  <a:pt x="2176" y="680549"/>
                </a:cubicBezTo>
                <a:cubicBezTo>
                  <a:pt x="10851" y="626780"/>
                  <a:pt x="42081" y="583420"/>
                  <a:pt x="73310" y="541792"/>
                </a:cubicBezTo>
                <a:close/>
                <a:moveTo>
                  <a:pt x="297985" y="140479"/>
                </a:moveTo>
                <a:cubicBezTo>
                  <a:pt x="314900" y="126820"/>
                  <a:pt x="334418" y="116847"/>
                  <a:pt x="354370" y="113378"/>
                </a:cubicBezTo>
                <a:cubicBezTo>
                  <a:pt x="359575" y="113378"/>
                  <a:pt x="364780" y="113378"/>
                  <a:pt x="369985" y="115111"/>
                </a:cubicBezTo>
                <a:cubicBezTo>
                  <a:pt x="371720" y="115112"/>
                  <a:pt x="371720" y="115112"/>
                  <a:pt x="373454" y="115111"/>
                </a:cubicBezTo>
                <a:cubicBezTo>
                  <a:pt x="396009" y="111644"/>
                  <a:pt x="420297" y="113377"/>
                  <a:pt x="441118" y="120316"/>
                </a:cubicBezTo>
                <a:cubicBezTo>
                  <a:pt x="467142" y="127254"/>
                  <a:pt x="484491" y="142863"/>
                  <a:pt x="496636" y="161943"/>
                </a:cubicBezTo>
                <a:cubicBezTo>
                  <a:pt x="538275" y="191428"/>
                  <a:pt x="564299" y="239994"/>
                  <a:pt x="567768" y="290293"/>
                </a:cubicBezTo>
                <a:cubicBezTo>
                  <a:pt x="569504" y="316310"/>
                  <a:pt x="564299" y="344062"/>
                  <a:pt x="550419" y="366610"/>
                </a:cubicBezTo>
                <a:cubicBezTo>
                  <a:pt x="519190" y="413441"/>
                  <a:pt x="453262" y="427317"/>
                  <a:pt x="399479" y="415175"/>
                </a:cubicBezTo>
                <a:cubicBezTo>
                  <a:pt x="371720" y="408237"/>
                  <a:pt x="343961" y="396097"/>
                  <a:pt x="323141" y="375283"/>
                </a:cubicBezTo>
                <a:cubicBezTo>
                  <a:pt x="295382" y="363142"/>
                  <a:pt x="271093" y="344062"/>
                  <a:pt x="257213" y="314577"/>
                </a:cubicBezTo>
                <a:cubicBezTo>
                  <a:pt x="238129" y="274684"/>
                  <a:pt x="238129" y="229587"/>
                  <a:pt x="257213" y="189695"/>
                </a:cubicBezTo>
                <a:cubicBezTo>
                  <a:pt x="266756" y="171483"/>
                  <a:pt x="281069" y="154138"/>
                  <a:pt x="297985" y="140479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A48449C-D468-9D72-C181-742F6F3FF752}"/>
              </a:ext>
            </a:extLst>
          </p:cNvPr>
          <p:cNvSpPr/>
          <p:nvPr/>
        </p:nvSpPr>
        <p:spPr>
          <a:xfrm rot="7253803">
            <a:off x="21425922" y="279867"/>
            <a:ext cx="1791458" cy="1651392"/>
          </a:xfrm>
          <a:custGeom>
            <a:avLst/>
            <a:gdLst>
              <a:gd name="connsiteX0" fmla="*/ 1173913 w 1791458"/>
              <a:gd name="connsiteY0" fmla="*/ 320647 h 1651392"/>
              <a:gd name="connsiteX1" fmla="*/ 1150709 w 1791458"/>
              <a:gd name="connsiteY1" fmla="*/ 269479 h 1651392"/>
              <a:gd name="connsiteX2" fmla="*/ 1128154 w 1791458"/>
              <a:gd name="connsiteY2" fmla="*/ 203570 h 1651392"/>
              <a:gd name="connsiteX3" fmla="*/ 1145504 w 1791458"/>
              <a:gd name="connsiteY3" fmla="*/ 113378 h 1651392"/>
              <a:gd name="connsiteX4" fmla="*/ 1180203 w 1791458"/>
              <a:gd name="connsiteY4" fmla="*/ 71749 h 1651392"/>
              <a:gd name="connsiteX5" fmla="*/ 1237456 w 1791458"/>
              <a:gd name="connsiteY5" fmla="*/ 56139 h 1651392"/>
              <a:gd name="connsiteX6" fmla="*/ 1313793 w 1791458"/>
              <a:gd name="connsiteY6" fmla="*/ 66548 h 1651392"/>
              <a:gd name="connsiteX7" fmla="*/ 1379721 w 1791458"/>
              <a:gd name="connsiteY7" fmla="*/ 83892 h 1651392"/>
              <a:gd name="connsiteX8" fmla="*/ 1449119 w 1791458"/>
              <a:gd name="connsiteY8" fmla="*/ 217446 h 1651392"/>
              <a:gd name="connsiteX9" fmla="*/ 1364107 w 1791458"/>
              <a:gd name="connsiteY9" fmla="*/ 345797 h 1651392"/>
              <a:gd name="connsiteX10" fmla="*/ 1216636 w 1791458"/>
              <a:gd name="connsiteY10" fmla="*/ 356205 h 1651392"/>
              <a:gd name="connsiteX11" fmla="*/ 1173913 w 1791458"/>
              <a:gd name="connsiteY11" fmla="*/ 320647 h 1651392"/>
              <a:gd name="connsiteX12" fmla="*/ 725647 w 1791458"/>
              <a:gd name="connsiteY12" fmla="*/ 243463 h 1651392"/>
              <a:gd name="connsiteX13" fmla="*/ 710033 w 1791458"/>
              <a:gd name="connsiteY13" fmla="*/ 134191 h 1651392"/>
              <a:gd name="connsiteX14" fmla="*/ 715238 w 1791458"/>
              <a:gd name="connsiteY14" fmla="*/ 123783 h 1651392"/>
              <a:gd name="connsiteX15" fmla="*/ 723913 w 1791458"/>
              <a:gd name="connsiteY15" fmla="*/ 76953 h 1651392"/>
              <a:gd name="connsiteX16" fmla="*/ 729117 w 1791458"/>
              <a:gd name="connsiteY16" fmla="*/ 66546 h 1651392"/>
              <a:gd name="connsiteX17" fmla="*/ 801985 w 1791458"/>
              <a:gd name="connsiteY17" fmla="*/ 4106 h 1651392"/>
              <a:gd name="connsiteX18" fmla="*/ 989358 w 1791458"/>
              <a:gd name="connsiteY18" fmla="*/ 57873 h 1651392"/>
              <a:gd name="connsiteX19" fmla="*/ 1025793 w 1791458"/>
              <a:gd name="connsiteY19" fmla="*/ 148067 h 1651392"/>
              <a:gd name="connsiteX20" fmla="*/ 991093 w 1791458"/>
              <a:gd name="connsiteY20" fmla="*/ 238258 h 1651392"/>
              <a:gd name="connsiteX21" fmla="*/ 805455 w 1791458"/>
              <a:gd name="connsiteY21" fmla="*/ 302435 h 1651392"/>
              <a:gd name="connsiteX22" fmla="*/ 725647 w 1791458"/>
              <a:gd name="connsiteY22" fmla="*/ 243463 h 1651392"/>
              <a:gd name="connsiteX23" fmla="*/ 257211 w 1791458"/>
              <a:gd name="connsiteY23" fmla="*/ 314577 h 1651392"/>
              <a:gd name="connsiteX24" fmla="*/ 257212 w 1791458"/>
              <a:gd name="connsiteY24" fmla="*/ 189695 h 1651392"/>
              <a:gd name="connsiteX25" fmla="*/ 354368 w 1791458"/>
              <a:gd name="connsiteY25" fmla="*/ 113378 h 1651392"/>
              <a:gd name="connsiteX26" fmla="*/ 369983 w 1791458"/>
              <a:gd name="connsiteY26" fmla="*/ 115112 h 1651392"/>
              <a:gd name="connsiteX27" fmla="*/ 373454 w 1791458"/>
              <a:gd name="connsiteY27" fmla="*/ 115112 h 1651392"/>
              <a:gd name="connsiteX28" fmla="*/ 441117 w 1791458"/>
              <a:gd name="connsiteY28" fmla="*/ 120316 h 1651392"/>
              <a:gd name="connsiteX29" fmla="*/ 496635 w 1791458"/>
              <a:gd name="connsiteY29" fmla="*/ 161943 h 1651392"/>
              <a:gd name="connsiteX30" fmla="*/ 567768 w 1791458"/>
              <a:gd name="connsiteY30" fmla="*/ 290295 h 1651392"/>
              <a:gd name="connsiteX31" fmla="*/ 550418 w 1791458"/>
              <a:gd name="connsiteY31" fmla="*/ 366612 h 1651392"/>
              <a:gd name="connsiteX32" fmla="*/ 399477 w 1791458"/>
              <a:gd name="connsiteY32" fmla="*/ 415176 h 1651392"/>
              <a:gd name="connsiteX33" fmla="*/ 323140 w 1791458"/>
              <a:gd name="connsiteY33" fmla="*/ 375284 h 1651392"/>
              <a:gd name="connsiteX34" fmla="*/ 257211 w 1791458"/>
              <a:gd name="connsiteY34" fmla="*/ 314577 h 1651392"/>
              <a:gd name="connsiteX35" fmla="*/ 25842 w 1791458"/>
              <a:gd name="connsiteY35" fmla="*/ 791285 h 1651392"/>
              <a:gd name="connsiteX36" fmla="*/ 2176 w 1791458"/>
              <a:gd name="connsiteY36" fmla="*/ 680549 h 1651392"/>
              <a:gd name="connsiteX37" fmla="*/ 73309 w 1791458"/>
              <a:gd name="connsiteY37" fmla="*/ 541792 h 1651392"/>
              <a:gd name="connsiteX38" fmla="*/ 101068 w 1791458"/>
              <a:gd name="connsiteY38" fmla="*/ 529651 h 1651392"/>
              <a:gd name="connsiteX39" fmla="*/ 255478 w 1791458"/>
              <a:gd name="connsiteY39" fmla="*/ 533119 h 1651392"/>
              <a:gd name="connsiteX40" fmla="*/ 302321 w 1791458"/>
              <a:gd name="connsiteY40" fmla="*/ 581685 h 1651392"/>
              <a:gd name="connsiteX41" fmla="*/ 314466 w 1791458"/>
              <a:gd name="connsiteY41" fmla="*/ 644126 h 1651392"/>
              <a:gd name="connsiteX42" fmla="*/ 252008 w 1791458"/>
              <a:gd name="connsiteY42" fmla="*/ 834918 h 1651392"/>
              <a:gd name="connsiteX43" fmla="*/ 231189 w 1791458"/>
              <a:gd name="connsiteY43" fmla="*/ 857466 h 1651392"/>
              <a:gd name="connsiteX44" fmla="*/ 170466 w 1791458"/>
              <a:gd name="connsiteY44" fmla="*/ 867874 h 1651392"/>
              <a:gd name="connsiteX45" fmla="*/ 87188 w 1791458"/>
              <a:gd name="connsiteY45" fmla="*/ 845325 h 1651392"/>
              <a:gd name="connsiteX46" fmla="*/ 52489 w 1791458"/>
              <a:gd name="connsiteY46" fmla="*/ 821042 h 1651392"/>
              <a:gd name="connsiteX47" fmla="*/ 25842 w 1791458"/>
              <a:gd name="connsiteY47" fmla="*/ 791285 h 1651392"/>
              <a:gd name="connsiteX48" fmla="*/ 456433 w 1791458"/>
              <a:gd name="connsiteY48" fmla="*/ 1565042 h 1651392"/>
              <a:gd name="connsiteX49" fmla="*/ 437647 w 1791458"/>
              <a:gd name="connsiteY49" fmla="*/ 1528273 h 1651392"/>
              <a:gd name="connsiteX50" fmla="*/ 406417 w 1791458"/>
              <a:gd name="connsiteY50" fmla="*/ 1360462 h 1651392"/>
              <a:gd name="connsiteX51" fmla="*/ 578176 w 1791458"/>
              <a:gd name="connsiteY51" fmla="*/ 715238 h 1651392"/>
              <a:gd name="connsiteX52" fmla="*/ 930370 w 1791458"/>
              <a:gd name="connsiteY52" fmla="*/ 505367 h 1651392"/>
              <a:gd name="connsiteX53" fmla="*/ 991093 w 1791458"/>
              <a:gd name="connsiteY53" fmla="*/ 533119 h 1651392"/>
              <a:gd name="connsiteX54" fmla="*/ 1494228 w 1791458"/>
              <a:gd name="connsiteY54" fmla="*/ 788086 h 1651392"/>
              <a:gd name="connsiteX55" fmla="*/ 1787433 w 1791458"/>
              <a:gd name="connsiteY55" fmla="*/ 1141918 h 1651392"/>
              <a:gd name="connsiteX56" fmla="*/ 1690277 w 1791458"/>
              <a:gd name="connsiteY56" fmla="*/ 1428107 h 1651392"/>
              <a:gd name="connsiteX57" fmla="*/ 1404010 w 1791458"/>
              <a:gd name="connsiteY57" fmla="*/ 1530441 h 1651392"/>
              <a:gd name="connsiteX58" fmla="*/ 984154 w 1791458"/>
              <a:gd name="connsiteY58" fmla="*/ 1473203 h 1651392"/>
              <a:gd name="connsiteX59" fmla="*/ 774225 w 1791458"/>
              <a:gd name="connsiteY59" fmla="*/ 1591147 h 1651392"/>
              <a:gd name="connsiteX60" fmla="*/ 546947 w 1791458"/>
              <a:gd name="connsiteY60" fmla="*/ 1641446 h 1651392"/>
              <a:gd name="connsiteX61" fmla="*/ 456433 w 1791458"/>
              <a:gd name="connsiteY61" fmla="*/ 1565042 h 165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791458" h="1651392">
                <a:moveTo>
                  <a:pt x="1173913" y="320647"/>
                </a:moveTo>
                <a:cubicBezTo>
                  <a:pt x="1162420" y="305471"/>
                  <a:pt x="1154179" y="287692"/>
                  <a:pt x="1150709" y="269479"/>
                </a:cubicBezTo>
                <a:cubicBezTo>
                  <a:pt x="1138564" y="248666"/>
                  <a:pt x="1131624" y="226118"/>
                  <a:pt x="1128154" y="203570"/>
                </a:cubicBezTo>
                <a:cubicBezTo>
                  <a:pt x="1124684" y="172350"/>
                  <a:pt x="1131624" y="141130"/>
                  <a:pt x="1145504" y="113378"/>
                </a:cubicBezTo>
                <a:cubicBezTo>
                  <a:pt x="1154178" y="97767"/>
                  <a:pt x="1166323" y="82157"/>
                  <a:pt x="1180203" y="71749"/>
                </a:cubicBezTo>
                <a:cubicBezTo>
                  <a:pt x="1197553" y="59610"/>
                  <a:pt x="1218371" y="57873"/>
                  <a:pt x="1237456" y="56139"/>
                </a:cubicBezTo>
                <a:cubicBezTo>
                  <a:pt x="1261744" y="56139"/>
                  <a:pt x="1289504" y="57873"/>
                  <a:pt x="1313793" y="66548"/>
                </a:cubicBezTo>
                <a:cubicBezTo>
                  <a:pt x="1336348" y="68282"/>
                  <a:pt x="1358902" y="73485"/>
                  <a:pt x="1379721" y="83892"/>
                </a:cubicBezTo>
                <a:cubicBezTo>
                  <a:pt x="1426565" y="108173"/>
                  <a:pt x="1454324" y="163677"/>
                  <a:pt x="1449119" y="217446"/>
                </a:cubicBezTo>
                <a:cubicBezTo>
                  <a:pt x="1443914" y="269481"/>
                  <a:pt x="1410950" y="318045"/>
                  <a:pt x="1364107" y="345797"/>
                </a:cubicBezTo>
                <a:cubicBezTo>
                  <a:pt x="1318998" y="371814"/>
                  <a:pt x="1261745" y="378752"/>
                  <a:pt x="1216636" y="356205"/>
                </a:cubicBezTo>
                <a:cubicBezTo>
                  <a:pt x="1200154" y="348399"/>
                  <a:pt x="1185408" y="335825"/>
                  <a:pt x="1173913" y="320647"/>
                </a:cubicBezTo>
                <a:close/>
                <a:moveTo>
                  <a:pt x="725647" y="243463"/>
                </a:moveTo>
                <a:cubicBezTo>
                  <a:pt x="710033" y="208772"/>
                  <a:pt x="708298" y="172349"/>
                  <a:pt x="710033" y="134191"/>
                </a:cubicBezTo>
                <a:cubicBezTo>
                  <a:pt x="711768" y="130722"/>
                  <a:pt x="711768" y="125519"/>
                  <a:pt x="715238" y="123783"/>
                </a:cubicBezTo>
                <a:cubicBezTo>
                  <a:pt x="713502" y="108173"/>
                  <a:pt x="716973" y="92564"/>
                  <a:pt x="723913" y="76953"/>
                </a:cubicBezTo>
                <a:cubicBezTo>
                  <a:pt x="725647" y="73484"/>
                  <a:pt x="727382" y="70015"/>
                  <a:pt x="729117" y="66546"/>
                </a:cubicBezTo>
                <a:cubicBezTo>
                  <a:pt x="737792" y="31857"/>
                  <a:pt x="767286" y="11042"/>
                  <a:pt x="801985" y="4106"/>
                </a:cubicBezTo>
                <a:cubicBezTo>
                  <a:pt x="867913" y="-8036"/>
                  <a:pt x="944251" y="5840"/>
                  <a:pt x="989358" y="57873"/>
                </a:cubicBezTo>
                <a:cubicBezTo>
                  <a:pt x="1011912" y="82156"/>
                  <a:pt x="1025792" y="115111"/>
                  <a:pt x="1025793" y="148067"/>
                </a:cubicBezTo>
                <a:cubicBezTo>
                  <a:pt x="1025793" y="181022"/>
                  <a:pt x="1011913" y="212242"/>
                  <a:pt x="991093" y="238258"/>
                </a:cubicBezTo>
                <a:cubicBezTo>
                  <a:pt x="949455" y="290293"/>
                  <a:pt x="869648" y="312841"/>
                  <a:pt x="805455" y="302435"/>
                </a:cubicBezTo>
                <a:cubicBezTo>
                  <a:pt x="770756" y="297230"/>
                  <a:pt x="742997" y="274683"/>
                  <a:pt x="725647" y="243463"/>
                </a:cubicBezTo>
                <a:close/>
                <a:moveTo>
                  <a:pt x="257211" y="314577"/>
                </a:moveTo>
                <a:cubicBezTo>
                  <a:pt x="238128" y="274685"/>
                  <a:pt x="238127" y="229588"/>
                  <a:pt x="257212" y="189695"/>
                </a:cubicBezTo>
                <a:cubicBezTo>
                  <a:pt x="276296" y="153271"/>
                  <a:pt x="314466" y="120316"/>
                  <a:pt x="354368" y="113378"/>
                </a:cubicBezTo>
                <a:cubicBezTo>
                  <a:pt x="359573" y="113377"/>
                  <a:pt x="364779" y="113379"/>
                  <a:pt x="369983" y="115112"/>
                </a:cubicBezTo>
                <a:cubicBezTo>
                  <a:pt x="371719" y="115113"/>
                  <a:pt x="371719" y="115113"/>
                  <a:pt x="373454" y="115112"/>
                </a:cubicBezTo>
                <a:cubicBezTo>
                  <a:pt x="396008" y="111645"/>
                  <a:pt x="420297" y="113379"/>
                  <a:pt x="441117" y="120316"/>
                </a:cubicBezTo>
                <a:cubicBezTo>
                  <a:pt x="467140" y="127254"/>
                  <a:pt x="484490" y="142864"/>
                  <a:pt x="496635" y="161943"/>
                </a:cubicBezTo>
                <a:cubicBezTo>
                  <a:pt x="538274" y="191430"/>
                  <a:pt x="564298" y="239995"/>
                  <a:pt x="567768" y="290295"/>
                </a:cubicBezTo>
                <a:cubicBezTo>
                  <a:pt x="569503" y="316312"/>
                  <a:pt x="564297" y="344063"/>
                  <a:pt x="550418" y="366612"/>
                </a:cubicBezTo>
                <a:cubicBezTo>
                  <a:pt x="519189" y="413443"/>
                  <a:pt x="453261" y="427318"/>
                  <a:pt x="399477" y="415176"/>
                </a:cubicBezTo>
                <a:cubicBezTo>
                  <a:pt x="371718" y="408237"/>
                  <a:pt x="343959" y="396097"/>
                  <a:pt x="323140" y="375284"/>
                </a:cubicBezTo>
                <a:cubicBezTo>
                  <a:pt x="295381" y="363143"/>
                  <a:pt x="271092" y="344064"/>
                  <a:pt x="257211" y="314577"/>
                </a:cubicBezTo>
                <a:close/>
                <a:moveTo>
                  <a:pt x="25842" y="791285"/>
                </a:moveTo>
                <a:cubicBezTo>
                  <a:pt x="3803" y="759252"/>
                  <a:pt x="-4330" y="720877"/>
                  <a:pt x="2176" y="680549"/>
                </a:cubicBezTo>
                <a:cubicBezTo>
                  <a:pt x="10851" y="626780"/>
                  <a:pt x="42080" y="583419"/>
                  <a:pt x="73309" y="541792"/>
                </a:cubicBezTo>
                <a:cubicBezTo>
                  <a:pt x="80248" y="533120"/>
                  <a:pt x="90658" y="527917"/>
                  <a:pt x="101068" y="529651"/>
                </a:cubicBezTo>
                <a:cubicBezTo>
                  <a:pt x="147911" y="503634"/>
                  <a:pt x="210369" y="505368"/>
                  <a:pt x="255478" y="533119"/>
                </a:cubicBezTo>
                <a:cubicBezTo>
                  <a:pt x="274562" y="543527"/>
                  <a:pt x="291912" y="560871"/>
                  <a:pt x="302321" y="581685"/>
                </a:cubicBezTo>
                <a:cubicBezTo>
                  <a:pt x="310996" y="600764"/>
                  <a:pt x="314466" y="623312"/>
                  <a:pt x="314466" y="644126"/>
                </a:cubicBezTo>
                <a:cubicBezTo>
                  <a:pt x="314466" y="711771"/>
                  <a:pt x="293647" y="781149"/>
                  <a:pt x="252008" y="834918"/>
                </a:cubicBezTo>
                <a:cubicBezTo>
                  <a:pt x="246803" y="843589"/>
                  <a:pt x="239863" y="852264"/>
                  <a:pt x="231189" y="857466"/>
                </a:cubicBezTo>
                <a:cubicBezTo>
                  <a:pt x="213839" y="869606"/>
                  <a:pt x="191285" y="869607"/>
                  <a:pt x="170466" y="867874"/>
                </a:cubicBezTo>
                <a:cubicBezTo>
                  <a:pt x="140972" y="866139"/>
                  <a:pt x="111477" y="862670"/>
                  <a:pt x="87188" y="845325"/>
                </a:cubicBezTo>
                <a:cubicBezTo>
                  <a:pt x="75044" y="838388"/>
                  <a:pt x="62899" y="829716"/>
                  <a:pt x="52489" y="821042"/>
                </a:cubicBezTo>
                <a:cubicBezTo>
                  <a:pt x="42080" y="811937"/>
                  <a:pt x="33189" y="801964"/>
                  <a:pt x="25842" y="791285"/>
                </a:cubicBezTo>
                <a:close/>
                <a:moveTo>
                  <a:pt x="456433" y="1565042"/>
                </a:moveTo>
                <a:cubicBezTo>
                  <a:pt x="449303" y="1553504"/>
                  <a:pt x="443069" y="1541174"/>
                  <a:pt x="437647" y="1528273"/>
                </a:cubicBezTo>
                <a:cubicBezTo>
                  <a:pt x="415960" y="1476673"/>
                  <a:pt x="407284" y="1415965"/>
                  <a:pt x="406417" y="1360462"/>
                </a:cubicBezTo>
                <a:cubicBezTo>
                  <a:pt x="402947" y="1134981"/>
                  <a:pt x="461935" y="909500"/>
                  <a:pt x="578176" y="715238"/>
                </a:cubicBezTo>
                <a:cubicBezTo>
                  <a:pt x="654514" y="588621"/>
                  <a:pt x="788105" y="465474"/>
                  <a:pt x="930370" y="505367"/>
                </a:cubicBezTo>
                <a:lnTo>
                  <a:pt x="991093" y="533119"/>
                </a:lnTo>
                <a:cubicBezTo>
                  <a:pt x="1178468" y="564340"/>
                  <a:pt x="1339817" y="677081"/>
                  <a:pt x="1494228" y="788086"/>
                </a:cubicBezTo>
                <a:cubicBezTo>
                  <a:pt x="1622615" y="878280"/>
                  <a:pt x="1761410" y="985818"/>
                  <a:pt x="1787433" y="1141918"/>
                </a:cubicBezTo>
                <a:cubicBezTo>
                  <a:pt x="1804783" y="1244253"/>
                  <a:pt x="1764879" y="1353524"/>
                  <a:pt x="1690277" y="1428107"/>
                </a:cubicBezTo>
                <a:cubicBezTo>
                  <a:pt x="1615674" y="1500955"/>
                  <a:pt x="1508107" y="1537378"/>
                  <a:pt x="1404010" y="1530441"/>
                </a:cubicBezTo>
                <a:cubicBezTo>
                  <a:pt x="1261745" y="1521768"/>
                  <a:pt x="1122950" y="1438514"/>
                  <a:pt x="984154" y="1473203"/>
                </a:cubicBezTo>
                <a:cubicBezTo>
                  <a:pt x="906081" y="1494016"/>
                  <a:pt x="841888" y="1547785"/>
                  <a:pt x="774225" y="1591147"/>
                </a:cubicBezTo>
                <a:cubicBezTo>
                  <a:pt x="706562" y="1634508"/>
                  <a:pt x="623285" y="1669197"/>
                  <a:pt x="546947" y="1641446"/>
                </a:cubicBezTo>
                <a:cubicBezTo>
                  <a:pt x="507260" y="1627136"/>
                  <a:pt x="477821" y="1599656"/>
                  <a:pt x="456433" y="1565042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8DBDA85-D6DA-20FB-16F6-63FCB2FDECE6}"/>
              </a:ext>
            </a:extLst>
          </p:cNvPr>
          <p:cNvSpPr/>
          <p:nvPr/>
        </p:nvSpPr>
        <p:spPr>
          <a:xfrm rot="10430237">
            <a:off x="19142133" y="418453"/>
            <a:ext cx="1791460" cy="1651394"/>
          </a:xfrm>
          <a:custGeom>
            <a:avLst/>
            <a:gdLst>
              <a:gd name="connsiteX0" fmla="*/ 805455 w 1791460"/>
              <a:gd name="connsiteY0" fmla="*/ 302435 h 1651394"/>
              <a:gd name="connsiteX1" fmla="*/ 725647 w 1791460"/>
              <a:gd name="connsiteY1" fmla="*/ 243463 h 1651394"/>
              <a:gd name="connsiteX2" fmla="*/ 710033 w 1791460"/>
              <a:gd name="connsiteY2" fmla="*/ 134191 h 1651394"/>
              <a:gd name="connsiteX3" fmla="*/ 715239 w 1791460"/>
              <a:gd name="connsiteY3" fmla="*/ 123784 h 1651394"/>
              <a:gd name="connsiteX4" fmla="*/ 723914 w 1791460"/>
              <a:gd name="connsiteY4" fmla="*/ 76953 h 1651394"/>
              <a:gd name="connsiteX5" fmla="*/ 729117 w 1791460"/>
              <a:gd name="connsiteY5" fmla="*/ 66547 h 1651394"/>
              <a:gd name="connsiteX6" fmla="*/ 801986 w 1791460"/>
              <a:gd name="connsiteY6" fmla="*/ 4106 h 1651394"/>
              <a:gd name="connsiteX7" fmla="*/ 989358 w 1791460"/>
              <a:gd name="connsiteY7" fmla="*/ 57874 h 1651394"/>
              <a:gd name="connsiteX8" fmla="*/ 1025792 w 1791460"/>
              <a:gd name="connsiteY8" fmla="*/ 148067 h 1651394"/>
              <a:gd name="connsiteX9" fmla="*/ 991094 w 1791460"/>
              <a:gd name="connsiteY9" fmla="*/ 238259 h 1651394"/>
              <a:gd name="connsiteX10" fmla="*/ 805455 w 1791460"/>
              <a:gd name="connsiteY10" fmla="*/ 302435 h 1651394"/>
              <a:gd name="connsiteX11" fmla="*/ 1252366 w 1791460"/>
              <a:gd name="connsiteY11" fmla="*/ 367749 h 1651394"/>
              <a:gd name="connsiteX12" fmla="*/ 1216637 w 1791460"/>
              <a:gd name="connsiteY12" fmla="*/ 356204 h 1651394"/>
              <a:gd name="connsiteX13" fmla="*/ 1150710 w 1791460"/>
              <a:gd name="connsiteY13" fmla="*/ 269480 h 1651394"/>
              <a:gd name="connsiteX14" fmla="*/ 1128156 w 1791460"/>
              <a:gd name="connsiteY14" fmla="*/ 203570 h 1651394"/>
              <a:gd name="connsiteX15" fmla="*/ 1145506 w 1791460"/>
              <a:gd name="connsiteY15" fmla="*/ 113378 h 1651394"/>
              <a:gd name="connsiteX16" fmla="*/ 1180206 w 1791460"/>
              <a:gd name="connsiteY16" fmla="*/ 71750 h 1651394"/>
              <a:gd name="connsiteX17" fmla="*/ 1237458 w 1791460"/>
              <a:gd name="connsiteY17" fmla="*/ 56140 h 1651394"/>
              <a:gd name="connsiteX18" fmla="*/ 1313794 w 1791460"/>
              <a:gd name="connsiteY18" fmla="*/ 66547 h 1651394"/>
              <a:gd name="connsiteX19" fmla="*/ 1379723 w 1791460"/>
              <a:gd name="connsiteY19" fmla="*/ 83892 h 1651394"/>
              <a:gd name="connsiteX20" fmla="*/ 1449121 w 1791460"/>
              <a:gd name="connsiteY20" fmla="*/ 217446 h 1651394"/>
              <a:gd name="connsiteX21" fmla="*/ 1364109 w 1791460"/>
              <a:gd name="connsiteY21" fmla="*/ 345797 h 1651394"/>
              <a:gd name="connsiteX22" fmla="*/ 1252366 w 1791460"/>
              <a:gd name="connsiteY22" fmla="*/ 367749 h 1651394"/>
              <a:gd name="connsiteX23" fmla="*/ 399478 w 1791460"/>
              <a:gd name="connsiteY23" fmla="*/ 415176 h 1651394"/>
              <a:gd name="connsiteX24" fmla="*/ 323142 w 1791460"/>
              <a:gd name="connsiteY24" fmla="*/ 375283 h 1651394"/>
              <a:gd name="connsiteX25" fmla="*/ 257214 w 1791460"/>
              <a:gd name="connsiteY25" fmla="*/ 314577 h 1651394"/>
              <a:gd name="connsiteX26" fmla="*/ 257212 w 1791460"/>
              <a:gd name="connsiteY26" fmla="*/ 189695 h 1651394"/>
              <a:gd name="connsiteX27" fmla="*/ 354370 w 1791460"/>
              <a:gd name="connsiteY27" fmla="*/ 113378 h 1651394"/>
              <a:gd name="connsiteX28" fmla="*/ 369984 w 1791460"/>
              <a:gd name="connsiteY28" fmla="*/ 115112 h 1651394"/>
              <a:gd name="connsiteX29" fmla="*/ 373454 w 1791460"/>
              <a:gd name="connsiteY29" fmla="*/ 115112 h 1651394"/>
              <a:gd name="connsiteX30" fmla="*/ 441119 w 1791460"/>
              <a:gd name="connsiteY30" fmla="*/ 120316 h 1651394"/>
              <a:gd name="connsiteX31" fmla="*/ 496635 w 1791460"/>
              <a:gd name="connsiteY31" fmla="*/ 161943 h 1651394"/>
              <a:gd name="connsiteX32" fmla="*/ 567769 w 1791460"/>
              <a:gd name="connsiteY32" fmla="*/ 290294 h 1651394"/>
              <a:gd name="connsiteX33" fmla="*/ 550418 w 1791460"/>
              <a:gd name="connsiteY33" fmla="*/ 366611 h 1651394"/>
              <a:gd name="connsiteX34" fmla="*/ 399478 w 1791460"/>
              <a:gd name="connsiteY34" fmla="*/ 415176 h 1651394"/>
              <a:gd name="connsiteX35" fmla="*/ 170467 w 1791460"/>
              <a:gd name="connsiteY35" fmla="*/ 867873 h 1651394"/>
              <a:gd name="connsiteX36" fmla="*/ 87188 w 1791460"/>
              <a:gd name="connsiteY36" fmla="*/ 845325 h 1651394"/>
              <a:gd name="connsiteX37" fmla="*/ 52490 w 1791460"/>
              <a:gd name="connsiteY37" fmla="*/ 821042 h 1651394"/>
              <a:gd name="connsiteX38" fmla="*/ 2176 w 1791460"/>
              <a:gd name="connsiteY38" fmla="*/ 680550 h 1651394"/>
              <a:gd name="connsiteX39" fmla="*/ 73309 w 1791460"/>
              <a:gd name="connsiteY39" fmla="*/ 541792 h 1651394"/>
              <a:gd name="connsiteX40" fmla="*/ 101069 w 1791460"/>
              <a:gd name="connsiteY40" fmla="*/ 529651 h 1651394"/>
              <a:gd name="connsiteX41" fmla="*/ 255478 w 1791460"/>
              <a:gd name="connsiteY41" fmla="*/ 533120 h 1651394"/>
              <a:gd name="connsiteX42" fmla="*/ 302322 w 1791460"/>
              <a:gd name="connsiteY42" fmla="*/ 581685 h 1651394"/>
              <a:gd name="connsiteX43" fmla="*/ 314467 w 1791460"/>
              <a:gd name="connsiteY43" fmla="*/ 644126 h 1651394"/>
              <a:gd name="connsiteX44" fmla="*/ 252008 w 1791460"/>
              <a:gd name="connsiteY44" fmla="*/ 834918 h 1651394"/>
              <a:gd name="connsiteX45" fmla="*/ 231189 w 1791460"/>
              <a:gd name="connsiteY45" fmla="*/ 857466 h 1651394"/>
              <a:gd name="connsiteX46" fmla="*/ 170467 w 1791460"/>
              <a:gd name="connsiteY46" fmla="*/ 867873 h 1651394"/>
              <a:gd name="connsiteX47" fmla="*/ 605152 w 1791460"/>
              <a:gd name="connsiteY47" fmla="*/ 1651394 h 1651394"/>
              <a:gd name="connsiteX48" fmla="*/ 546949 w 1791460"/>
              <a:gd name="connsiteY48" fmla="*/ 1641448 h 1651394"/>
              <a:gd name="connsiteX49" fmla="*/ 406420 w 1791460"/>
              <a:gd name="connsiteY49" fmla="*/ 1360463 h 1651394"/>
              <a:gd name="connsiteX50" fmla="*/ 578178 w 1791460"/>
              <a:gd name="connsiteY50" fmla="*/ 715240 h 1651394"/>
              <a:gd name="connsiteX51" fmla="*/ 930372 w 1791460"/>
              <a:gd name="connsiteY51" fmla="*/ 505369 h 1651394"/>
              <a:gd name="connsiteX52" fmla="*/ 991094 w 1791460"/>
              <a:gd name="connsiteY52" fmla="*/ 533120 h 1651394"/>
              <a:gd name="connsiteX53" fmla="*/ 1494230 w 1791460"/>
              <a:gd name="connsiteY53" fmla="*/ 788088 h 1651394"/>
              <a:gd name="connsiteX54" fmla="*/ 1787435 w 1791460"/>
              <a:gd name="connsiteY54" fmla="*/ 1141920 h 1651394"/>
              <a:gd name="connsiteX55" fmla="*/ 1690279 w 1791460"/>
              <a:gd name="connsiteY55" fmla="*/ 1428108 h 1651394"/>
              <a:gd name="connsiteX56" fmla="*/ 1404011 w 1791460"/>
              <a:gd name="connsiteY56" fmla="*/ 1530442 h 1651394"/>
              <a:gd name="connsiteX57" fmla="*/ 984155 w 1791460"/>
              <a:gd name="connsiteY57" fmla="*/ 1473204 h 1651394"/>
              <a:gd name="connsiteX58" fmla="*/ 774226 w 1791460"/>
              <a:gd name="connsiteY58" fmla="*/ 1591148 h 1651394"/>
              <a:gd name="connsiteX59" fmla="*/ 605152 w 1791460"/>
              <a:gd name="connsiteY59" fmla="*/ 1651394 h 165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91460" h="1651394">
                <a:moveTo>
                  <a:pt x="805455" y="302435"/>
                </a:moveTo>
                <a:cubicBezTo>
                  <a:pt x="770755" y="297231"/>
                  <a:pt x="742998" y="274683"/>
                  <a:pt x="725647" y="243463"/>
                </a:cubicBezTo>
                <a:cubicBezTo>
                  <a:pt x="710033" y="208773"/>
                  <a:pt x="708299" y="172349"/>
                  <a:pt x="710033" y="134191"/>
                </a:cubicBezTo>
                <a:cubicBezTo>
                  <a:pt x="711768" y="130722"/>
                  <a:pt x="711768" y="125519"/>
                  <a:pt x="715239" y="123784"/>
                </a:cubicBezTo>
                <a:cubicBezTo>
                  <a:pt x="713502" y="108174"/>
                  <a:pt x="716974" y="92564"/>
                  <a:pt x="723914" y="76953"/>
                </a:cubicBezTo>
                <a:cubicBezTo>
                  <a:pt x="725647" y="73484"/>
                  <a:pt x="727383" y="70016"/>
                  <a:pt x="729117" y="66547"/>
                </a:cubicBezTo>
                <a:cubicBezTo>
                  <a:pt x="737792" y="31857"/>
                  <a:pt x="767286" y="11043"/>
                  <a:pt x="801986" y="4106"/>
                </a:cubicBezTo>
                <a:cubicBezTo>
                  <a:pt x="867914" y="-8036"/>
                  <a:pt x="944252" y="5840"/>
                  <a:pt x="989358" y="57874"/>
                </a:cubicBezTo>
                <a:cubicBezTo>
                  <a:pt x="1011914" y="82157"/>
                  <a:pt x="1025794" y="115112"/>
                  <a:pt x="1025792" y="148067"/>
                </a:cubicBezTo>
                <a:cubicBezTo>
                  <a:pt x="1025793" y="181022"/>
                  <a:pt x="1011913" y="212242"/>
                  <a:pt x="991094" y="238259"/>
                </a:cubicBezTo>
                <a:cubicBezTo>
                  <a:pt x="949455" y="290293"/>
                  <a:pt x="869649" y="312842"/>
                  <a:pt x="805455" y="302435"/>
                </a:cubicBezTo>
                <a:close/>
                <a:moveTo>
                  <a:pt x="1252366" y="367749"/>
                </a:moveTo>
                <a:cubicBezTo>
                  <a:pt x="1239952" y="365635"/>
                  <a:pt x="1227915" y="361841"/>
                  <a:pt x="1216637" y="356204"/>
                </a:cubicBezTo>
                <a:cubicBezTo>
                  <a:pt x="1183675" y="340593"/>
                  <a:pt x="1157650" y="305904"/>
                  <a:pt x="1150710" y="269480"/>
                </a:cubicBezTo>
                <a:cubicBezTo>
                  <a:pt x="1138567" y="248666"/>
                  <a:pt x="1131625" y="226118"/>
                  <a:pt x="1128156" y="203570"/>
                </a:cubicBezTo>
                <a:cubicBezTo>
                  <a:pt x="1124685" y="172350"/>
                  <a:pt x="1131627" y="141129"/>
                  <a:pt x="1145506" y="113378"/>
                </a:cubicBezTo>
                <a:cubicBezTo>
                  <a:pt x="1154180" y="97767"/>
                  <a:pt x="1166324" y="82157"/>
                  <a:pt x="1180206" y="71750"/>
                </a:cubicBezTo>
                <a:cubicBezTo>
                  <a:pt x="1197553" y="59609"/>
                  <a:pt x="1218374" y="57874"/>
                  <a:pt x="1237458" y="56140"/>
                </a:cubicBezTo>
                <a:cubicBezTo>
                  <a:pt x="1261747" y="56140"/>
                  <a:pt x="1289507" y="57874"/>
                  <a:pt x="1313794" y="66547"/>
                </a:cubicBezTo>
                <a:cubicBezTo>
                  <a:pt x="1336350" y="68281"/>
                  <a:pt x="1358904" y="73485"/>
                  <a:pt x="1379723" y="83892"/>
                </a:cubicBezTo>
                <a:cubicBezTo>
                  <a:pt x="1426567" y="108174"/>
                  <a:pt x="1454325" y="163677"/>
                  <a:pt x="1449121" y="217446"/>
                </a:cubicBezTo>
                <a:cubicBezTo>
                  <a:pt x="1443917" y="269480"/>
                  <a:pt x="1410953" y="318045"/>
                  <a:pt x="1364109" y="345797"/>
                </a:cubicBezTo>
                <a:cubicBezTo>
                  <a:pt x="1330277" y="365310"/>
                  <a:pt x="1289615" y="374091"/>
                  <a:pt x="1252366" y="367749"/>
                </a:cubicBezTo>
                <a:close/>
                <a:moveTo>
                  <a:pt x="399478" y="415176"/>
                </a:moveTo>
                <a:cubicBezTo>
                  <a:pt x="371721" y="408238"/>
                  <a:pt x="343962" y="396097"/>
                  <a:pt x="323142" y="375283"/>
                </a:cubicBezTo>
                <a:cubicBezTo>
                  <a:pt x="295383" y="363142"/>
                  <a:pt x="271092" y="344063"/>
                  <a:pt x="257214" y="314577"/>
                </a:cubicBezTo>
                <a:cubicBezTo>
                  <a:pt x="238128" y="274684"/>
                  <a:pt x="238129" y="229588"/>
                  <a:pt x="257212" y="189695"/>
                </a:cubicBezTo>
                <a:cubicBezTo>
                  <a:pt x="276298" y="153271"/>
                  <a:pt x="314467" y="120316"/>
                  <a:pt x="354370" y="113378"/>
                </a:cubicBezTo>
                <a:cubicBezTo>
                  <a:pt x="359574" y="113378"/>
                  <a:pt x="364780" y="113378"/>
                  <a:pt x="369984" y="115112"/>
                </a:cubicBezTo>
                <a:cubicBezTo>
                  <a:pt x="371720" y="115112"/>
                  <a:pt x="371720" y="115112"/>
                  <a:pt x="373454" y="115112"/>
                </a:cubicBezTo>
                <a:cubicBezTo>
                  <a:pt x="396009" y="111644"/>
                  <a:pt x="420297" y="113378"/>
                  <a:pt x="441119" y="120316"/>
                </a:cubicBezTo>
                <a:cubicBezTo>
                  <a:pt x="467142" y="127254"/>
                  <a:pt x="484491" y="142864"/>
                  <a:pt x="496635" y="161943"/>
                </a:cubicBezTo>
                <a:cubicBezTo>
                  <a:pt x="538274" y="191429"/>
                  <a:pt x="564299" y="239994"/>
                  <a:pt x="567769" y="290294"/>
                </a:cubicBezTo>
                <a:cubicBezTo>
                  <a:pt x="569504" y="316311"/>
                  <a:pt x="564299" y="344063"/>
                  <a:pt x="550418" y="366611"/>
                </a:cubicBezTo>
                <a:cubicBezTo>
                  <a:pt x="519190" y="413442"/>
                  <a:pt x="453262" y="427317"/>
                  <a:pt x="399478" y="415176"/>
                </a:cubicBezTo>
                <a:close/>
                <a:moveTo>
                  <a:pt x="170467" y="867873"/>
                </a:moveTo>
                <a:cubicBezTo>
                  <a:pt x="140970" y="866138"/>
                  <a:pt x="111476" y="862669"/>
                  <a:pt x="87188" y="845325"/>
                </a:cubicBezTo>
                <a:cubicBezTo>
                  <a:pt x="75045" y="838387"/>
                  <a:pt x="62899" y="829715"/>
                  <a:pt x="52490" y="821042"/>
                </a:cubicBezTo>
                <a:cubicBezTo>
                  <a:pt x="10852" y="784618"/>
                  <a:pt x="-6499" y="734319"/>
                  <a:pt x="2176" y="680550"/>
                </a:cubicBezTo>
                <a:cubicBezTo>
                  <a:pt x="10852" y="626781"/>
                  <a:pt x="42079" y="583420"/>
                  <a:pt x="73309" y="541792"/>
                </a:cubicBezTo>
                <a:cubicBezTo>
                  <a:pt x="80248" y="533120"/>
                  <a:pt x="90659" y="527916"/>
                  <a:pt x="101069" y="529651"/>
                </a:cubicBezTo>
                <a:cubicBezTo>
                  <a:pt x="147912" y="503634"/>
                  <a:pt x="210369" y="505368"/>
                  <a:pt x="255478" y="533120"/>
                </a:cubicBezTo>
                <a:cubicBezTo>
                  <a:pt x="274562" y="543527"/>
                  <a:pt x="291912" y="560871"/>
                  <a:pt x="302322" y="581685"/>
                </a:cubicBezTo>
                <a:cubicBezTo>
                  <a:pt x="310996" y="600764"/>
                  <a:pt x="314467" y="623312"/>
                  <a:pt x="314467" y="644126"/>
                </a:cubicBezTo>
                <a:cubicBezTo>
                  <a:pt x="314467" y="711770"/>
                  <a:pt x="293647" y="781149"/>
                  <a:pt x="252008" y="834918"/>
                </a:cubicBezTo>
                <a:cubicBezTo>
                  <a:pt x="246803" y="843590"/>
                  <a:pt x="239863" y="852263"/>
                  <a:pt x="231189" y="857466"/>
                </a:cubicBezTo>
                <a:cubicBezTo>
                  <a:pt x="213839" y="869607"/>
                  <a:pt x="191285" y="869607"/>
                  <a:pt x="170467" y="867873"/>
                </a:cubicBezTo>
                <a:close/>
                <a:moveTo>
                  <a:pt x="605152" y="1651394"/>
                </a:moveTo>
                <a:cubicBezTo>
                  <a:pt x="585552" y="1651421"/>
                  <a:pt x="566033" y="1648385"/>
                  <a:pt x="546949" y="1641448"/>
                </a:cubicBezTo>
                <a:cubicBezTo>
                  <a:pt x="441118" y="1603289"/>
                  <a:pt x="408153" y="1471470"/>
                  <a:pt x="406420" y="1360463"/>
                </a:cubicBezTo>
                <a:cubicBezTo>
                  <a:pt x="402949" y="1134982"/>
                  <a:pt x="461936" y="909501"/>
                  <a:pt x="578178" y="715240"/>
                </a:cubicBezTo>
                <a:cubicBezTo>
                  <a:pt x="654516" y="588623"/>
                  <a:pt x="788106" y="465476"/>
                  <a:pt x="930372" y="505369"/>
                </a:cubicBezTo>
                <a:lnTo>
                  <a:pt x="991094" y="533120"/>
                </a:lnTo>
                <a:cubicBezTo>
                  <a:pt x="1178469" y="564341"/>
                  <a:pt x="1339818" y="677082"/>
                  <a:pt x="1494230" y="788088"/>
                </a:cubicBezTo>
                <a:cubicBezTo>
                  <a:pt x="1622615" y="878280"/>
                  <a:pt x="1761411" y="985818"/>
                  <a:pt x="1787435" y="1141920"/>
                </a:cubicBezTo>
                <a:cubicBezTo>
                  <a:pt x="1804784" y="1244254"/>
                  <a:pt x="1764881" y="1353525"/>
                  <a:pt x="1690279" y="1428108"/>
                </a:cubicBezTo>
                <a:cubicBezTo>
                  <a:pt x="1615676" y="1500956"/>
                  <a:pt x="1508108" y="1537379"/>
                  <a:pt x="1404011" y="1530442"/>
                </a:cubicBezTo>
                <a:cubicBezTo>
                  <a:pt x="1261746" y="1521769"/>
                  <a:pt x="1122951" y="1438515"/>
                  <a:pt x="984155" y="1473204"/>
                </a:cubicBezTo>
                <a:cubicBezTo>
                  <a:pt x="906082" y="1494017"/>
                  <a:pt x="841891" y="1547786"/>
                  <a:pt x="774226" y="1591148"/>
                </a:cubicBezTo>
                <a:cubicBezTo>
                  <a:pt x="723480" y="1623669"/>
                  <a:pt x="663950" y="1651312"/>
                  <a:pt x="605152" y="1651394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7A78C4C-A8F4-BFCF-E463-FC921B49549C}"/>
              </a:ext>
            </a:extLst>
          </p:cNvPr>
          <p:cNvSpPr/>
          <p:nvPr/>
        </p:nvSpPr>
        <p:spPr>
          <a:xfrm rot="12667806">
            <a:off x="23207929" y="2105910"/>
            <a:ext cx="1791459" cy="1651393"/>
          </a:xfrm>
          <a:custGeom>
            <a:avLst/>
            <a:gdLst>
              <a:gd name="connsiteX0" fmla="*/ 521223 w 1791459"/>
              <a:gd name="connsiteY0" fmla="*/ 395662 h 1651393"/>
              <a:gd name="connsiteX1" fmla="*/ 399477 w 1791459"/>
              <a:gd name="connsiteY1" fmla="*/ 415175 h 1651393"/>
              <a:gd name="connsiteX2" fmla="*/ 323140 w 1791459"/>
              <a:gd name="connsiteY2" fmla="*/ 375282 h 1651393"/>
              <a:gd name="connsiteX3" fmla="*/ 257212 w 1791459"/>
              <a:gd name="connsiteY3" fmla="*/ 314576 h 1651393"/>
              <a:gd name="connsiteX4" fmla="*/ 257213 w 1791459"/>
              <a:gd name="connsiteY4" fmla="*/ 189694 h 1651393"/>
              <a:gd name="connsiteX5" fmla="*/ 354369 w 1791459"/>
              <a:gd name="connsiteY5" fmla="*/ 113377 h 1651393"/>
              <a:gd name="connsiteX6" fmla="*/ 369984 w 1791459"/>
              <a:gd name="connsiteY6" fmla="*/ 115111 h 1651393"/>
              <a:gd name="connsiteX7" fmla="*/ 373454 w 1791459"/>
              <a:gd name="connsiteY7" fmla="*/ 115111 h 1651393"/>
              <a:gd name="connsiteX8" fmla="*/ 441118 w 1791459"/>
              <a:gd name="connsiteY8" fmla="*/ 120315 h 1651393"/>
              <a:gd name="connsiteX9" fmla="*/ 496635 w 1791459"/>
              <a:gd name="connsiteY9" fmla="*/ 161942 h 1651393"/>
              <a:gd name="connsiteX10" fmla="*/ 567768 w 1791459"/>
              <a:gd name="connsiteY10" fmla="*/ 290293 h 1651393"/>
              <a:gd name="connsiteX11" fmla="*/ 550418 w 1791459"/>
              <a:gd name="connsiteY11" fmla="*/ 366610 h 1651393"/>
              <a:gd name="connsiteX12" fmla="*/ 521223 w 1791459"/>
              <a:gd name="connsiteY12" fmla="*/ 395662 h 1651393"/>
              <a:gd name="connsiteX13" fmla="*/ 953549 w 1791459"/>
              <a:gd name="connsiteY13" fmla="*/ 271702 h 1651393"/>
              <a:gd name="connsiteX14" fmla="*/ 805455 w 1791459"/>
              <a:gd name="connsiteY14" fmla="*/ 302435 h 1651393"/>
              <a:gd name="connsiteX15" fmla="*/ 725647 w 1791459"/>
              <a:gd name="connsiteY15" fmla="*/ 243463 h 1651393"/>
              <a:gd name="connsiteX16" fmla="*/ 710033 w 1791459"/>
              <a:gd name="connsiteY16" fmla="*/ 134191 h 1651393"/>
              <a:gd name="connsiteX17" fmla="*/ 715238 w 1791459"/>
              <a:gd name="connsiteY17" fmla="*/ 123784 h 1651393"/>
              <a:gd name="connsiteX18" fmla="*/ 723912 w 1791459"/>
              <a:gd name="connsiteY18" fmla="*/ 76953 h 1651393"/>
              <a:gd name="connsiteX19" fmla="*/ 729116 w 1791459"/>
              <a:gd name="connsiteY19" fmla="*/ 66547 h 1651393"/>
              <a:gd name="connsiteX20" fmla="*/ 801984 w 1791459"/>
              <a:gd name="connsiteY20" fmla="*/ 4106 h 1651393"/>
              <a:gd name="connsiteX21" fmla="*/ 989358 w 1791459"/>
              <a:gd name="connsiteY21" fmla="*/ 57874 h 1651393"/>
              <a:gd name="connsiteX22" fmla="*/ 1025793 w 1791459"/>
              <a:gd name="connsiteY22" fmla="*/ 148067 h 1651393"/>
              <a:gd name="connsiteX23" fmla="*/ 991094 w 1791459"/>
              <a:gd name="connsiteY23" fmla="*/ 238259 h 1651393"/>
              <a:gd name="connsiteX24" fmla="*/ 953549 w 1791459"/>
              <a:gd name="connsiteY24" fmla="*/ 271702 h 1651393"/>
              <a:gd name="connsiteX25" fmla="*/ 231188 w 1791459"/>
              <a:gd name="connsiteY25" fmla="*/ 857466 h 1651393"/>
              <a:gd name="connsiteX26" fmla="*/ 170466 w 1791459"/>
              <a:gd name="connsiteY26" fmla="*/ 867873 h 1651393"/>
              <a:gd name="connsiteX27" fmla="*/ 87188 w 1791459"/>
              <a:gd name="connsiteY27" fmla="*/ 845325 h 1651393"/>
              <a:gd name="connsiteX28" fmla="*/ 52488 w 1791459"/>
              <a:gd name="connsiteY28" fmla="*/ 821042 h 1651393"/>
              <a:gd name="connsiteX29" fmla="*/ 2176 w 1791459"/>
              <a:gd name="connsiteY29" fmla="*/ 680550 h 1651393"/>
              <a:gd name="connsiteX30" fmla="*/ 73308 w 1791459"/>
              <a:gd name="connsiteY30" fmla="*/ 541792 h 1651393"/>
              <a:gd name="connsiteX31" fmla="*/ 101067 w 1791459"/>
              <a:gd name="connsiteY31" fmla="*/ 529651 h 1651393"/>
              <a:gd name="connsiteX32" fmla="*/ 255478 w 1791459"/>
              <a:gd name="connsiteY32" fmla="*/ 533120 h 1651393"/>
              <a:gd name="connsiteX33" fmla="*/ 302321 w 1791459"/>
              <a:gd name="connsiteY33" fmla="*/ 581685 h 1651393"/>
              <a:gd name="connsiteX34" fmla="*/ 314465 w 1791459"/>
              <a:gd name="connsiteY34" fmla="*/ 644126 h 1651393"/>
              <a:gd name="connsiteX35" fmla="*/ 252007 w 1791459"/>
              <a:gd name="connsiteY35" fmla="*/ 834918 h 1651393"/>
              <a:gd name="connsiteX36" fmla="*/ 231188 w 1791459"/>
              <a:gd name="connsiteY36" fmla="*/ 857466 h 1651393"/>
              <a:gd name="connsiteX37" fmla="*/ 1364107 w 1791459"/>
              <a:gd name="connsiteY37" fmla="*/ 345798 h 1651393"/>
              <a:gd name="connsiteX38" fmla="*/ 1216637 w 1791459"/>
              <a:gd name="connsiteY38" fmla="*/ 356204 h 1651393"/>
              <a:gd name="connsiteX39" fmla="*/ 1150710 w 1791459"/>
              <a:gd name="connsiteY39" fmla="*/ 269480 h 1651393"/>
              <a:gd name="connsiteX40" fmla="*/ 1128156 w 1791459"/>
              <a:gd name="connsiteY40" fmla="*/ 203570 h 1651393"/>
              <a:gd name="connsiteX41" fmla="*/ 1145505 w 1791459"/>
              <a:gd name="connsiteY41" fmla="*/ 113378 h 1651393"/>
              <a:gd name="connsiteX42" fmla="*/ 1180204 w 1791459"/>
              <a:gd name="connsiteY42" fmla="*/ 71750 h 1651393"/>
              <a:gd name="connsiteX43" fmla="*/ 1237457 w 1791459"/>
              <a:gd name="connsiteY43" fmla="*/ 56140 h 1651393"/>
              <a:gd name="connsiteX44" fmla="*/ 1313794 w 1791459"/>
              <a:gd name="connsiteY44" fmla="*/ 66547 h 1651393"/>
              <a:gd name="connsiteX45" fmla="*/ 1379721 w 1791459"/>
              <a:gd name="connsiteY45" fmla="*/ 83892 h 1651393"/>
              <a:gd name="connsiteX46" fmla="*/ 1449120 w 1791459"/>
              <a:gd name="connsiteY46" fmla="*/ 217446 h 1651393"/>
              <a:gd name="connsiteX47" fmla="*/ 1364107 w 1791459"/>
              <a:gd name="connsiteY47" fmla="*/ 345798 h 1651393"/>
              <a:gd name="connsiteX48" fmla="*/ 1628714 w 1791459"/>
              <a:gd name="connsiteY48" fmla="*/ 1475805 h 1651393"/>
              <a:gd name="connsiteX49" fmla="*/ 1404010 w 1791459"/>
              <a:gd name="connsiteY49" fmla="*/ 1530441 h 1651393"/>
              <a:gd name="connsiteX50" fmla="*/ 984154 w 1791459"/>
              <a:gd name="connsiteY50" fmla="*/ 1473203 h 1651393"/>
              <a:gd name="connsiteX51" fmla="*/ 774226 w 1791459"/>
              <a:gd name="connsiteY51" fmla="*/ 1591147 h 1651393"/>
              <a:gd name="connsiteX52" fmla="*/ 546948 w 1791459"/>
              <a:gd name="connsiteY52" fmla="*/ 1641447 h 1651393"/>
              <a:gd name="connsiteX53" fmla="*/ 406418 w 1791459"/>
              <a:gd name="connsiteY53" fmla="*/ 1360462 h 1651393"/>
              <a:gd name="connsiteX54" fmla="*/ 578177 w 1791459"/>
              <a:gd name="connsiteY54" fmla="*/ 715239 h 1651393"/>
              <a:gd name="connsiteX55" fmla="*/ 930371 w 1791459"/>
              <a:gd name="connsiteY55" fmla="*/ 505368 h 1651393"/>
              <a:gd name="connsiteX56" fmla="*/ 991094 w 1791459"/>
              <a:gd name="connsiteY56" fmla="*/ 533119 h 1651393"/>
              <a:gd name="connsiteX57" fmla="*/ 1494229 w 1791459"/>
              <a:gd name="connsiteY57" fmla="*/ 788087 h 1651393"/>
              <a:gd name="connsiteX58" fmla="*/ 1787434 w 1791459"/>
              <a:gd name="connsiteY58" fmla="*/ 1141919 h 1651393"/>
              <a:gd name="connsiteX59" fmla="*/ 1690277 w 1791459"/>
              <a:gd name="connsiteY59" fmla="*/ 1428107 h 1651393"/>
              <a:gd name="connsiteX60" fmla="*/ 1628714 w 1791459"/>
              <a:gd name="connsiteY60" fmla="*/ 1475805 h 16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91459" h="1651393">
                <a:moveTo>
                  <a:pt x="521223" y="395662"/>
                </a:moveTo>
                <a:cubicBezTo>
                  <a:pt x="486984" y="418752"/>
                  <a:pt x="439816" y="424281"/>
                  <a:pt x="399477" y="415175"/>
                </a:cubicBezTo>
                <a:cubicBezTo>
                  <a:pt x="371719" y="408237"/>
                  <a:pt x="343961" y="396096"/>
                  <a:pt x="323140" y="375282"/>
                </a:cubicBezTo>
                <a:cubicBezTo>
                  <a:pt x="295380" y="363141"/>
                  <a:pt x="271093" y="344061"/>
                  <a:pt x="257212" y="314576"/>
                </a:cubicBezTo>
                <a:cubicBezTo>
                  <a:pt x="238128" y="274683"/>
                  <a:pt x="238128" y="229587"/>
                  <a:pt x="257213" y="189694"/>
                </a:cubicBezTo>
                <a:cubicBezTo>
                  <a:pt x="276296" y="153270"/>
                  <a:pt x="314466" y="120315"/>
                  <a:pt x="354369" y="113377"/>
                </a:cubicBezTo>
                <a:cubicBezTo>
                  <a:pt x="359575" y="113377"/>
                  <a:pt x="364778" y="113377"/>
                  <a:pt x="369984" y="115111"/>
                </a:cubicBezTo>
                <a:cubicBezTo>
                  <a:pt x="371720" y="115111"/>
                  <a:pt x="371720" y="115111"/>
                  <a:pt x="373454" y="115111"/>
                </a:cubicBezTo>
                <a:cubicBezTo>
                  <a:pt x="396009" y="111643"/>
                  <a:pt x="420297" y="113377"/>
                  <a:pt x="441118" y="120315"/>
                </a:cubicBezTo>
                <a:cubicBezTo>
                  <a:pt x="467140" y="127253"/>
                  <a:pt x="484491" y="142863"/>
                  <a:pt x="496635" y="161942"/>
                </a:cubicBezTo>
                <a:cubicBezTo>
                  <a:pt x="538273" y="191428"/>
                  <a:pt x="564298" y="239993"/>
                  <a:pt x="567768" y="290293"/>
                </a:cubicBezTo>
                <a:cubicBezTo>
                  <a:pt x="569502" y="316311"/>
                  <a:pt x="564298" y="344062"/>
                  <a:pt x="550418" y="366610"/>
                </a:cubicBezTo>
                <a:cubicBezTo>
                  <a:pt x="542611" y="378318"/>
                  <a:pt x="532636" y="387965"/>
                  <a:pt x="521223" y="395662"/>
                </a:cubicBezTo>
                <a:close/>
                <a:moveTo>
                  <a:pt x="953549" y="271702"/>
                </a:moveTo>
                <a:cubicBezTo>
                  <a:pt x="910527" y="299508"/>
                  <a:pt x="853599" y="310240"/>
                  <a:pt x="805455" y="302435"/>
                </a:cubicBezTo>
                <a:cubicBezTo>
                  <a:pt x="770756" y="297231"/>
                  <a:pt x="742998" y="274683"/>
                  <a:pt x="725647" y="243463"/>
                </a:cubicBezTo>
                <a:cubicBezTo>
                  <a:pt x="710032" y="208773"/>
                  <a:pt x="708298" y="172349"/>
                  <a:pt x="710033" y="134191"/>
                </a:cubicBezTo>
                <a:cubicBezTo>
                  <a:pt x="711767" y="130722"/>
                  <a:pt x="711767" y="125519"/>
                  <a:pt x="715238" y="123784"/>
                </a:cubicBezTo>
                <a:cubicBezTo>
                  <a:pt x="713502" y="108174"/>
                  <a:pt x="716974" y="92564"/>
                  <a:pt x="723912" y="76953"/>
                </a:cubicBezTo>
                <a:cubicBezTo>
                  <a:pt x="725647" y="73484"/>
                  <a:pt x="727382" y="70016"/>
                  <a:pt x="729116" y="66547"/>
                </a:cubicBezTo>
                <a:cubicBezTo>
                  <a:pt x="737791" y="31857"/>
                  <a:pt x="767286" y="11043"/>
                  <a:pt x="801984" y="4106"/>
                </a:cubicBezTo>
                <a:cubicBezTo>
                  <a:pt x="867913" y="-8036"/>
                  <a:pt x="944250" y="5841"/>
                  <a:pt x="989358" y="57874"/>
                </a:cubicBezTo>
                <a:cubicBezTo>
                  <a:pt x="1011912" y="82157"/>
                  <a:pt x="1025792" y="115112"/>
                  <a:pt x="1025793" y="148067"/>
                </a:cubicBezTo>
                <a:cubicBezTo>
                  <a:pt x="1025792" y="181022"/>
                  <a:pt x="1011912" y="212243"/>
                  <a:pt x="991094" y="238259"/>
                </a:cubicBezTo>
                <a:cubicBezTo>
                  <a:pt x="980684" y="251267"/>
                  <a:pt x="967888" y="262434"/>
                  <a:pt x="953549" y="271702"/>
                </a:cubicBezTo>
                <a:close/>
                <a:moveTo>
                  <a:pt x="231188" y="857466"/>
                </a:moveTo>
                <a:cubicBezTo>
                  <a:pt x="213838" y="869607"/>
                  <a:pt x="191284" y="869607"/>
                  <a:pt x="170466" y="867873"/>
                </a:cubicBezTo>
                <a:cubicBezTo>
                  <a:pt x="140971" y="866138"/>
                  <a:pt x="111477" y="862669"/>
                  <a:pt x="87188" y="845325"/>
                </a:cubicBezTo>
                <a:cubicBezTo>
                  <a:pt x="75043" y="838387"/>
                  <a:pt x="62899" y="829715"/>
                  <a:pt x="52488" y="821042"/>
                </a:cubicBezTo>
                <a:cubicBezTo>
                  <a:pt x="10851" y="784618"/>
                  <a:pt x="-6499" y="734319"/>
                  <a:pt x="2176" y="680550"/>
                </a:cubicBezTo>
                <a:cubicBezTo>
                  <a:pt x="10850" y="626781"/>
                  <a:pt x="42080" y="583420"/>
                  <a:pt x="73308" y="541792"/>
                </a:cubicBezTo>
                <a:cubicBezTo>
                  <a:pt x="80248" y="533120"/>
                  <a:pt x="90657" y="527916"/>
                  <a:pt x="101067" y="529651"/>
                </a:cubicBezTo>
                <a:cubicBezTo>
                  <a:pt x="147910" y="503634"/>
                  <a:pt x="210369" y="505368"/>
                  <a:pt x="255478" y="533120"/>
                </a:cubicBezTo>
                <a:cubicBezTo>
                  <a:pt x="274561" y="543527"/>
                  <a:pt x="291912" y="560871"/>
                  <a:pt x="302321" y="581685"/>
                </a:cubicBezTo>
                <a:cubicBezTo>
                  <a:pt x="310996" y="600764"/>
                  <a:pt x="314466" y="623312"/>
                  <a:pt x="314465" y="644126"/>
                </a:cubicBezTo>
                <a:cubicBezTo>
                  <a:pt x="314466" y="711770"/>
                  <a:pt x="293647" y="781149"/>
                  <a:pt x="252007" y="834918"/>
                </a:cubicBezTo>
                <a:cubicBezTo>
                  <a:pt x="246803" y="843590"/>
                  <a:pt x="239863" y="852263"/>
                  <a:pt x="231188" y="857466"/>
                </a:cubicBezTo>
                <a:close/>
                <a:moveTo>
                  <a:pt x="1364107" y="345798"/>
                </a:moveTo>
                <a:cubicBezTo>
                  <a:pt x="1318999" y="371814"/>
                  <a:pt x="1261746" y="378752"/>
                  <a:pt x="1216637" y="356204"/>
                </a:cubicBezTo>
                <a:cubicBezTo>
                  <a:pt x="1183673" y="340593"/>
                  <a:pt x="1157648" y="305905"/>
                  <a:pt x="1150710" y="269480"/>
                </a:cubicBezTo>
                <a:cubicBezTo>
                  <a:pt x="1138565" y="248666"/>
                  <a:pt x="1131625" y="226118"/>
                  <a:pt x="1128156" y="203570"/>
                </a:cubicBezTo>
                <a:cubicBezTo>
                  <a:pt x="1124686" y="172350"/>
                  <a:pt x="1131625" y="141129"/>
                  <a:pt x="1145505" y="113378"/>
                </a:cubicBezTo>
                <a:cubicBezTo>
                  <a:pt x="1154179" y="97767"/>
                  <a:pt x="1166324" y="82157"/>
                  <a:pt x="1180204" y="71750"/>
                </a:cubicBezTo>
                <a:cubicBezTo>
                  <a:pt x="1197552" y="59610"/>
                  <a:pt x="1218371" y="57874"/>
                  <a:pt x="1237457" y="56140"/>
                </a:cubicBezTo>
                <a:cubicBezTo>
                  <a:pt x="1261747" y="56140"/>
                  <a:pt x="1289505" y="57874"/>
                  <a:pt x="1313794" y="66547"/>
                </a:cubicBezTo>
                <a:cubicBezTo>
                  <a:pt x="1336349" y="68281"/>
                  <a:pt x="1358903" y="73485"/>
                  <a:pt x="1379721" y="83892"/>
                </a:cubicBezTo>
                <a:cubicBezTo>
                  <a:pt x="1426566" y="108174"/>
                  <a:pt x="1454326" y="163677"/>
                  <a:pt x="1449120" y="217446"/>
                </a:cubicBezTo>
                <a:cubicBezTo>
                  <a:pt x="1443915" y="269480"/>
                  <a:pt x="1410951" y="318045"/>
                  <a:pt x="1364107" y="345798"/>
                </a:cubicBezTo>
                <a:close/>
                <a:moveTo>
                  <a:pt x="1628714" y="1475805"/>
                </a:moveTo>
                <a:cubicBezTo>
                  <a:pt x="1562107" y="1516457"/>
                  <a:pt x="1482083" y="1535644"/>
                  <a:pt x="1404010" y="1530441"/>
                </a:cubicBezTo>
                <a:cubicBezTo>
                  <a:pt x="1261746" y="1521768"/>
                  <a:pt x="1122950" y="1438514"/>
                  <a:pt x="984154" y="1473203"/>
                </a:cubicBezTo>
                <a:cubicBezTo>
                  <a:pt x="906082" y="1494017"/>
                  <a:pt x="841889" y="1547785"/>
                  <a:pt x="774226" y="1591147"/>
                </a:cubicBezTo>
                <a:cubicBezTo>
                  <a:pt x="706562" y="1634509"/>
                  <a:pt x="623285" y="1669198"/>
                  <a:pt x="546948" y="1641447"/>
                </a:cubicBezTo>
                <a:cubicBezTo>
                  <a:pt x="441116" y="1603288"/>
                  <a:pt x="408153" y="1471469"/>
                  <a:pt x="406418" y="1360462"/>
                </a:cubicBezTo>
                <a:cubicBezTo>
                  <a:pt x="402949" y="1134981"/>
                  <a:pt x="461935" y="909500"/>
                  <a:pt x="578177" y="715239"/>
                </a:cubicBezTo>
                <a:cubicBezTo>
                  <a:pt x="654515" y="588622"/>
                  <a:pt x="788106" y="465475"/>
                  <a:pt x="930371" y="505368"/>
                </a:cubicBezTo>
                <a:lnTo>
                  <a:pt x="991094" y="533119"/>
                </a:lnTo>
                <a:cubicBezTo>
                  <a:pt x="1178469" y="564340"/>
                  <a:pt x="1339817" y="677081"/>
                  <a:pt x="1494229" y="788087"/>
                </a:cubicBezTo>
                <a:cubicBezTo>
                  <a:pt x="1622615" y="878279"/>
                  <a:pt x="1761410" y="985817"/>
                  <a:pt x="1787434" y="1141919"/>
                </a:cubicBezTo>
                <a:cubicBezTo>
                  <a:pt x="1804783" y="1244253"/>
                  <a:pt x="1764880" y="1353524"/>
                  <a:pt x="1690277" y="1428107"/>
                </a:cubicBezTo>
                <a:cubicBezTo>
                  <a:pt x="1671626" y="1446319"/>
                  <a:pt x="1650916" y="1462254"/>
                  <a:pt x="1628714" y="1475805"/>
                </a:cubicBezTo>
                <a:close/>
              </a:path>
            </a:pathLst>
          </a:custGeom>
          <a:solidFill>
            <a:schemeClr val="accent1"/>
          </a:solidFill>
          <a:ln w="17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C4B51-55B8-27BB-5690-BE1723BA977C}"/>
              </a:ext>
            </a:extLst>
          </p:cNvPr>
          <p:cNvSpPr txBox="1"/>
          <p:nvPr/>
        </p:nvSpPr>
        <p:spPr>
          <a:xfrm>
            <a:off x="1721253" y="4499521"/>
            <a:ext cx="42170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DOGS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8B142-6C00-E361-365A-53C7CEDE666C}"/>
              </a:ext>
            </a:extLst>
          </p:cNvPr>
          <p:cNvSpPr txBox="1"/>
          <p:nvPr/>
        </p:nvSpPr>
        <p:spPr>
          <a:xfrm>
            <a:off x="1721247" y="8364598"/>
            <a:ext cx="4217035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03FC6-87C0-1B9B-256D-EA8669FD2D6F}"/>
              </a:ext>
            </a:extLst>
          </p:cNvPr>
          <p:cNvSpPr txBox="1"/>
          <p:nvPr/>
        </p:nvSpPr>
        <p:spPr>
          <a:xfrm>
            <a:off x="7293960" y="4499521"/>
            <a:ext cx="42170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CATS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C76A5-8B01-0B49-ACF3-1E8E37FB326D}"/>
              </a:ext>
            </a:extLst>
          </p:cNvPr>
          <p:cNvSpPr txBox="1"/>
          <p:nvPr/>
        </p:nvSpPr>
        <p:spPr>
          <a:xfrm>
            <a:off x="7293954" y="8364598"/>
            <a:ext cx="4217035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085F7-5F61-379D-88CC-0F5CBB83D8DC}"/>
              </a:ext>
            </a:extLst>
          </p:cNvPr>
          <p:cNvSpPr txBox="1"/>
          <p:nvPr/>
        </p:nvSpPr>
        <p:spPr>
          <a:xfrm>
            <a:off x="12866667" y="4499521"/>
            <a:ext cx="42170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PARROTS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8F20B-C9BB-56EF-701A-C233D33BD66C}"/>
              </a:ext>
            </a:extLst>
          </p:cNvPr>
          <p:cNvSpPr txBox="1"/>
          <p:nvPr/>
        </p:nvSpPr>
        <p:spPr>
          <a:xfrm>
            <a:off x="12866661" y="8364598"/>
            <a:ext cx="4217035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B58BA-BEDD-83A2-DB91-1CCF341D738C}"/>
              </a:ext>
            </a:extLst>
          </p:cNvPr>
          <p:cNvSpPr txBox="1"/>
          <p:nvPr/>
        </p:nvSpPr>
        <p:spPr>
          <a:xfrm>
            <a:off x="18439375" y="4499521"/>
            <a:ext cx="42170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RABBITS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DB41D-5135-FC55-9FAB-2BE0541D99E1}"/>
              </a:ext>
            </a:extLst>
          </p:cNvPr>
          <p:cNvSpPr txBox="1"/>
          <p:nvPr/>
        </p:nvSpPr>
        <p:spPr>
          <a:xfrm>
            <a:off x="18439369" y="8364598"/>
            <a:ext cx="4217035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A702D-54D7-B8B4-749B-F55139FFD28B}"/>
              </a:ext>
            </a:extLst>
          </p:cNvPr>
          <p:cNvSpPr txBox="1"/>
          <p:nvPr/>
        </p:nvSpPr>
        <p:spPr>
          <a:xfrm>
            <a:off x="3054454" y="6139273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latin typeface="Londrina Outline" pitchFamily="2" charset="77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3FD1E-0D63-9DC0-CF1F-9B206B13DF09}"/>
              </a:ext>
            </a:extLst>
          </p:cNvPr>
          <p:cNvSpPr txBox="1"/>
          <p:nvPr/>
        </p:nvSpPr>
        <p:spPr>
          <a:xfrm>
            <a:off x="8627161" y="6139273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latin typeface="Londrina Outline" pitchFamily="2" charset="77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C507C-8924-33EC-EE91-3D10F94570D6}"/>
              </a:ext>
            </a:extLst>
          </p:cNvPr>
          <p:cNvSpPr txBox="1"/>
          <p:nvPr/>
        </p:nvSpPr>
        <p:spPr>
          <a:xfrm>
            <a:off x="14199868" y="6139273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latin typeface="Londrina Outline" pitchFamily="2" charset="77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9E2F7E-8CD9-FE4E-87AB-8DDE3B682D2C}"/>
              </a:ext>
            </a:extLst>
          </p:cNvPr>
          <p:cNvSpPr txBox="1"/>
          <p:nvPr/>
        </p:nvSpPr>
        <p:spPr>
          <a:xfrm>
            <a:off x="19772576" y="6139273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latin typeface="Londrina Outline" pitchFamily="2" charset="77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EFA2-4BCA-A5D0-890D-B7A555BFD377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Four Options Slide</a:t>
            </a:r>
          </a:p>
        </p:txBody>
      </p:sp>
    </p:spTree>
    <p:extLst>
      <p:ext uri="{BB962C8B-B14F-4D97-AF65-F5344CB8AC3E}">
        <p14:creationId xmlns:p14="http://schemas.microsoft.com/office/powerpoint/2010/main" val="30995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98D8751-A697-2AD5-4643-A22C9E486E83}"/>
              </a:ext>
            </a:extLst>
          </p:cNvPr>
          <p:cNvSpPr/>
          <p:nvPr/>
        </p:nvSpPr>
        <p:spPr>
          <a:xfrm rot="14188338">
            <a:off x="19946991" y="-692739"/>
            <a:ext cx="3818248" cy="3519715"/>
          </a:xfrm>
          <a:custGeom>
            <a:avLst/>
            <a:gdLst>
              <a:gd name="connsiteX0" fmla="*/ 1173142 w 3818248"/>
              <a:gd name="connsiteY0" fmla="*/ 781379 h 3519715"/>
              <a:gd name="connsiteX1" fmla="*/ 851434 w 3818248"/>
              <a:gd name="connsiteY1" fmla="*/ 884889 h 3519715"/>
              <a:gd name="connsiteX2" fmla="*/ 688731 w 3818248"/>
              <a:gd name="connsiteY2" fmla="*/ 799863 h 3519715"/>
              <a:gd name="connsiteX3" fmla="*/ 548215 w 3818248"/>
              <a:gd name="connsiteY3" fmla="*/ 670475 h 3519715"/>
              <a:gd name="connsiteX4" fmla="*/ 548216 w 3818248"/>
              <a:gd name="connsiteY4" fmla="*/ 404306 h 3519715"/>
              <a:gd name="connsiteX5" fmla="*/ 755291 w 3818248"/>
              <a:gd name="connsiteY5" fmla="*/ 241649 h 3519715"/>
              <a:gd name="connsiteX6" fmla="*/ 788571 w 3818248"/>
              <a:gd name="connsiteY6" fmla="*/ 245346 h 3519715"/>
              <a:gd name="connsiteX7" fmla="*/ 795967 w 3818248"/>
              <a:gd name="connsiteY7" fmla="*/ 245345 h 3519715"/>
              <a:gd name="connsiteX8" fmla="*/ 940181 w 3818248"/>
              <a:gd name="connsiteY8" fmla="*/ 256435 h 3519715"/>
              <a:gd name="connsiteX9" fmla="*/ 1058510 w 3818248"/>
              <a:gd name="connsiteY9" fmla="*/ 345159 h 3519715"/>
              <a:gd name="connsiteX10" fmla="*/ 1210120 w 3818248"/>
              <a:gd name="connsiteY10" fmla="*/ 618721 h 3519715"/>
              <a:gd name="connsiteX11" fmla="*/ 1173142 w 3818248"/>
              <a:gd name="connsiteY11" fmla="*/ 781379 h 3519715"/>
              <a:gd name="connsiteX12" fmla="*/ 537122 w 3818248"/>
              <a:gd name="connsiteY12" fmla="*/ 1779511 h 3519715"/>
              <a:gd name="connsiteX13" fmla="*/ 492748 w 3818248"/>
              <a:gd name="connsiteY13" fmla="*/ 1827569 h 3519715"/>
              <a:gd name="connsiteX14" fmla="*/ 363325 w 3818248"/>
              <a:gd name="connsiteY14" fmla="*/ 1849750 h 3519715"/>
              <a:gd name="connsiteX15" fmla="*/ 185831 w 3818248"/>
              <a:gd name="connsiteY15" fmla="*/ 1801691 h 3519715"/>
              <a:gd name="connsiteX16" fmla="*/ 111876 w 3818248"/>
              <a:gd name="connsiteY16" fmla="*/ 1749937 h 3519715"/>
              <a:gd name="connsiteX17" fmla="*/ 4640 w 3818248"/>
              <a:gd name="connsiteY17" fmla="*/ 1450498 h 3519715"/>
              <a:gd name="connsiteX18" fmla="*/ 156249 w 3818248"/>
              <a:gd name="connsiteY18" fmla="*/ 1154753 h 3519715"/>
              <a:gd name="connsiteX19" fmla="*/ 215414 w 3818248"/>
              <a:gd name="connsiteY19" fmla="*/ 1128877 h 3519715"/>
              <a:gd name="connsiteX20" fmla="*/ 544517 w 3818248"/>
              <a:gd name="connsiteY20" fmla="*/ 1136270 h 3519715"/>
              <a:gd name="connsiteX21" fmla="*/ 644358 w 3818248"/>
              <a:gd name="connsiteY21" fmla="*/ 1239780 h 3519715"/>
              <a:gd name="connsiteX22" fmla="*/ 670241 w 3818248"/>
              <a:gd name="connsiteY22" fmla="*/ 1372866 h 3519715"/>
              <a:gd name="connsiteX23" fmla="*/ 537122 w 3818248"/>
              <a:gd name="connsiteY23" fmla="*/ 1779511 h 3519715"/>
              <a:gd name="connsiteX24" fmla="*/ 2142658 w 3818248"/>
              <a:gd name="connsiteY24" fmla="*/ 464266 h 3519715"/>
              <a:gd name="connsiteX25" fmla="*/ 2112382 w 3818248"/>
              <a:gd name="connsiteY25" fmla="*/ 507818 h 3519715"/>
              <a:gd name="connsiteX26" fmla="*/ 1716719 w 3818248"/>
              <a:gd name="connsiteY26" fmla="*/ 644599 h 3519715"/>
              <a:gd name="connsiteX27" fmla="*/ 1546620 w 3818248"/>
              <a:gd name="connsiteY27" fmla="*/ 518908 h 3519715"/>
              <a:gd name="connsiteX28" fmla="*/ 1513340 w 3818248"/>
              <a:gd name="connsiteY28" fmla="*/ 286011 h 3519715"/>
              <a:gd name="connsiteX29" fmla="*/ 1524432 w 3818248"/>
              <a:gd name="connsiteY29" fmla="*/ 263831 h 3519715"/>
              <a:gd name="connsiteX30" fmla="*/ 1542921 w 3818248"/>
              <a:gd name="connsiteY30" fmla="*/ 164018 h 3519715"/>
              <a:gd name="connsiteX31" fmla="*/ 1554015 w 3818248"/>
              <a:gd name="connsiteY31" fmla="*/ 141837 h 3519715"/>
              <a:gd name="connsiteX32" fmla="*/ 1709322 w 3818248"/>
              <a:gd name="connsiteY32" fmla="*/ 8753 h 3519715"/>
              <a:gd name="connsiteX33" fmla="*/ 2108685 w 3818248"/>
              <a:gd name="connsiteY33" fmla="*/ 123352 h 3519715"/>
              <a:gd name="connsiteX34" fmla="*/ 2186337 w 3818248"/>
              <a:gd name="connsiteY34" fmla="*/ 315587 h 3519715"/>
              <a:gd name="connsiteX35" fmla="*/ 2142658 w 3818248"/>
              <a:gd name="connsiteY35" fmla="*/ 464266 h 3519715"/>
              <a:gd name="connsiteX36" fmla="*/ 3031283 w 3818248"/>
              <a:gd name="connsiteY36" fmla="*/ 619646 h 3519715"/>
              <a:gd name="connsiteX37" fmla="*/ 2907406 w 3818248"/>
              <a:gd name="connsiteY37" fmla="*/ 737018 h 3519715"/>
              <a:gd name="connsiteX38" fmla="*/ 2593094 w 3818248"/>
              <a:gd name="connsiteY38" fmla="*/ 759200 h 3519715"/>
              <a:gd name="connsiteX39" fmla="*/ 2452579 w 3818248"/>
              <a:gd name="connsiteY39" fmla="*/ 574360 h 3519715"/>
              <a:gd name="connsiteX40" fmla="*/ 2404507 w 3818248"/>
              <a:gd name="connsiteY40" fmla="*/ 433883 h 3519715"/>
              <a:gd name="connsiteX41" fmla="*/ 2441485 w 3818248"/>
              <a:gd name="connsiteY41" fmla="*/ 241650 h 3519715"/>
              <a:gd name="connsiteX42" fmla="*/ 2515441 w 3818248"/>
              <a:gd name="connsiteY42" fmla="*/ 152926 h 3519715"/>
              <a:gd name="connsiteX43" fmla="*/ 2637468 w 3818248"/>
              <a:gd name="connsiteY43" fmla="*/ 119655 h 3519715"/>
              <a:gd name="connsiteX44" fmla="*/ 2800170 w 3818248"/>
              <a:gd name="connsiteY44" fmla="*/ 141837 h 3519715"/>
              <a:gd name="connsiteX45" fmla="*/ 2940687 w 3818248"/>
              <a:gd name="connsiteY45" fmla="*/ 178805 h 3519715"/>
              <a:gd name="connsiteX46" fmla="*/ 3088598 w 3818248"/>
              <a:gd name="connsiteY46" fmla="*/ 463457 h 3519715"/>
              <a:gd name="connsiteX47" fmla="*/ 3031283 w 3818248"/>
              <a:gd name="connsiteY47" fmla="*/ 619646 h 3519715"/>
              <a:gd name="connsiteX48" fmla="*/ 3707229 w 3818248"/>
              <a:gd name="connsiteY48" fmla="*/ 2912113 h 3519715"/>
              <a:gd name="connsiteX49" fmla="*/ 3602593 w 3818248"/>
              <a:gd name="connsiteY49" fmla="*/ 3043811 h 3519715"/>
              <a:gd name="connsiteX50" fmla="*/ 2992457 w 3818248"/>
              <a:gd name="connsiteY50" fmla="*/ 3261922 h 3519715"/>
              <a:gd name="connsiteX51" fmla="*/ 2097591 w 3818248"/>
              <a:gd name="connsiteY51" fmla="*/ 3139928 h 3519715"/>
              <a:gd name="connsiteX52" fmla="*/ 1650158 w 3818248"/>
              <a:gd name="connsiteY52" fmla="*/ 3391310 h 3519715"/>
              <a:gd name="connsiteX53" fmla="*/ 1165747 w 3818248"/>
              <a:gd name="connsiteY53" fmla="*/ 3498516 h 3519715"/>
              <a:gd name="connsiteX54" fmla="*/ 866225 w 3818248"/>
              <a:gd name="connsiteY54" fmla="*/ 2899637 h 3519715"/>
              <a:gd name="connsiteX55" fmla="*/ 1232307 w 3818248"/>
              <a:gd name="connsiteY55" fmla="*/ 1524433 h 3519715"/>
              <a:gd name="connsiteX56" fmla="*/ 1982960 w 3818248"/>
              <a:gd name="connsiteY56" fmla="*/ 1077123 h 3519715"/>
              <a:gd name="connsiteX57" fmla="*/ 2112382 w 3818248"/>
              <a:gd name="connsiteY57" fmla="*/ 1136271 h 3519715"/>
              <a:gd name="connsiteX58" fmla="*/ 3184742 w 3818248"/>
              <a:gd name="connsiteY58" fmla="*/ 1679698 h 3519715"/>
              <a:gd name="connsiteX59" fmla="*/ 3809669 w 3818248"/>
              <a:gd name="connsiteY59" fmla="*/ 2433842 h 3519715"/>
              <a:gd name="connsiteX60" fmla="*/ 3707229 w 3818248"/>
              <a:gd name="connsiteY60" fmla="*/ 2912113 h 351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818248" h="3519715">
                <a:moveTo>
                  <a:pt x="1173142" y="781379"/>
                </a:moveTo>
                <a:cubicBezTo>
                  <a:pt x="1106582" y="881193"/>
                  <a:pt x="966065" y="910766"/>
                  <a:pt x="851434" y="884889"/>
                </a:cubicBezTo>
                <a:cubicBezTo>
                  <a:pt x="792269" y="870102"/>
                  <a:pt x="733104" y="844225"/>
                  <a:pt x="688731" y="799863"/>
                </a:cubicBezTo>
                <a:cubicBezTo>
                  <a:pt x="629567" y="773985"/>
                  <a:pt x="577797" y="733321"/>
                  <a:pt x="548215" y="670475"/>
                </a:cubicBezTo>
                <a:cubicBezTo>
                  <a:pt x="507539" y="585450"/>
                  <a:pt x="507539" y="489333"/>
                  <a:pt x="548216" y="404306"/>
                </a:cubicBezTo>
                <a:cubicBezTo>
                  <a:pt x="588891" y="326674"/>
                  <a:pt x="670242" y="256435"/>
                  <a:pt x="755291" y="241649"/>
                </a:cubicBezTo>
                <a:cubicBezTo>
                  <a:pt x="766385" y="241649"/>
                  <a:pt x="777479" y="241648"/>
                  <a:pt x="788571" y="245346"/>
                </a:cubicBezTo>
                <a:cubicBezTo>
                  <a:pt x="792269" y="245346"/>
                  <a:pt x="792269" y="245346"/>
                  <a:pt x="795967" y="245345"/>
                </a:cubicBezTo>
                <a:cubicBezTo>
                  <a:pt x="844038" y="237952"/>
                  <a:pt x="895807" y="241649"/>
                  <a:pt x="940181" y="256435"/>
                </a:cubicBezTo>
                <a:cubicBezTo>
                  <a:pt x="995648" y="271222"/>
                  <a:pt x="1032626" y="304494"/>
                  <a:pt x="1058510" y="345159"/>
                </a:cubicBezTo>
                <a:cubicBezTo>
                  <a:pt x="1147257" y="408004"/>
                  <a:pt x="1202724" y="511514"/>
                  <a:pt x="1210120" y="618721"/>
                </a:cubicBezTo>
                <a:cubicBezTo>
                  <a:pt x="1213818" y="674173"/>
                  <a:pt x="1202724" y="733321"/>
                  <a:pt x="1173142" y="781379"/>
                </a:cubicBezTo>
                <a:close/>
                <a:moveTo>
                  <a:pt x="537122" y="1779511"/>
                </a:moveTo>
                <a:cubicBezTo>
                  <a:pt x="526028" y="1797994"/>
                  <a:pt x="511238" y="1816478"/>
                  <a:pt x="492748" y="1827569"/>
                </a:cubicBezTo>
                <a:cubicBezTo>
                  <a:pt x="455770" y="1853446"/>
                  <a:pt x="407699" y="1853446"/>
                  <a:pt x="363325" y="1849750"/>
                </a:cubicBezTo>
                <a:cubicBezTo>
                  <a:pt x="300463" y="1846054"/>
                  <a:pt x="237600" y="1838660"/>
                  <a:pt x="185831" y="1801691"/>
                </a:cubicBezTo>
                <a:cubicBezTo>
                  <a:pt x="159947" y="1786904"/>
                  <a:pt x="134063" y="1768419"/>
                  <a:pt x="111876" y="1749937"/>
                </a:cubicBezTo>
                <a:cubicBezTo>
                  <a:pt x="23128" y="1672304"/>
                  <a:pt x="-13849" y="1565097"/>
                  <a:pt x="4640" y="1450498"/>
                </a:cubicBezTo>
                <a:cubicBezTo>
                  <a:pt x="23129" y="1335896"/>
                  <a:pt x="89689" y="1243477"/>
                  <a:pt x="156249" y="1154753"/>
                </a:cubicBezTo>
                <a:cubicBezTo>
                  <a:pt x="171040" y="1136270"/>
                  <a:pt x="193227" y="1125179"/>
                  <a:pt x="215414" y="1128877"/>
                </a:cubicBezTo>
                <a:cubicBezTo>
                  <a:pt x="315254" y="1073425"/>
                  <a:pt x="448375" y="1077122"/>
                  <a:pt x="544517" y="1136270"/>
                </a:cubicBezTo>
                <a:cubicBezTo>
                  <a:pt x="585193" y="1158451"/>
                  <a:pt x="622171" y="1195419"/>
                  <a:pt x="644358" y="1239780"/>
                </a:cubicBezTo>
                <a:cubicBezTo>
                  <a:pt x="662847" y="1280445"/>
                  <a:pt x="670242" y="1328503"/>
                  <a:pt x="670241" y="1372866"/>
                </a:cubicBezTo>
                <a:cubicBezTo>
                  <a:pt x="670242" y="1517040"/>
                  <a:pt x="625869" y="1664910"/>
                  <a:pt x="537122" y="1779511"/>
                </a:cubicBezTo>
                <a:close/>
                <a:moveTo>
                  <a:pt x="2142658" y="464266"/>
                </a:moveTo>
                <a:cubicBezTo>
                  <a:pt x="2133644" y="479400"/>
                  <a:pt x="2123476" y="493955"/>
                  <a:pt x="2112382" y="507818"/>
                </a:cubicBezTo>
                <a:cubicBezTo>
                  <a:pt x="2023635" y="618722"/>
                  <a:pt x="1853537" y="666780"/>
                  <a:pt x="1716719" y="644599"/>
                </a:cubicBezTo>
                <a:cubicBezTo>
                  <a:pt x="1642763" y="633509"/>
                  <a:pt x="1583597" y="585452"/>
                  <a:pt x="1546620" y="518908"/>
                </a:cubicBezTo>
                <a:cubicBezTo>
                  <a:pt x="1513340" y="444973"/>
                  <a:pt x="1509641" y="367342"/>
                  <a:pt x="1513340" y="286011"/>
                </a:cubicBezTo>
                <a:cubicBezTo>
                  <a:pt x="1517037" y="278619"/>
                  <a:pt x="1517037" y="267528"/>
                  <a:pt x="1524432" y="263831"/>
                </a:cubicBezTo>
                <a:cubicBezTo>
                  <a:pt x="1520736" y="230560"/>
                  <a:pt x="1528131" y="197289"/>
                  <a:pt x="1542921" y="164018"/>
                </a:cubicBezTo>
                <a:cubicBezTo>
                  <a:pt x="1546619" y="156625"/>
                  <a:pt x="1550318" y="149229"/>
                  <a:pt x="1554015" y="141837"/>
                </a:cubicBezTo>
                <a:cubicBezTo>
                  <a:pt x="1572505" y="67900"/>
                  <a:pt x="1635366" y="23541"/>
                  <a:pt x="1709322" y="8753"/>
                </a:cubicBezTo>
                <a:cubicBezTo>
                  <a:pt x="1849839" y="-17126"/>
                  <a:pt x="2012542" y="12448"/>
                  <a:pt x="2108685" y="123352"/>
                </a:cubicBezTo>
                <a:cubicBezTo>
                  <a:pt x="2156755" y="175109"/>
                  <a:pt x="2186338" y="245347"/>
                  <a:pt x="2186337" y="315587"/>
                </a:cubicBezTo>
                <a:cubicBezTo>
                  <a:pt x="2186337" y="368266"/>
                  <a:pt x="2169697" y="418866"/>
                  <a:pt x="2142658" y="464266"/>
                </a:cubicBezTo>
                <a:close/>
                <a:moveTo>
                  <a:pt x="3031283" y="619646"/>
                </a:moveTo>
                <a:cubicBezTo>
                  <a:pt x="2999852" y="666779"/>
                  <a:pt x="2957326" y="707445"/>
                  <a:pt x="2907406" y="737018"/>
                </a:cubicBezTo>
                <a:cubicBezTo>
                  <a:pt x="2811264" y="792471"/>
                  <a:pt x="2689237" y="807258"/>
                  <a:pt x="2593094" y="759200"/>
                </a:cubicBezTo>
                <a:cubicBezTo>
                  <a:pt x="2522836" y="725928"/>
                  <a:pt x="2467370" y="651992"/>
                  <a:pt x="2452579" y="574360"/>
                </a:cubicBezTo>
                <a:cubicBezTo>
                  <a:pt x="2426693" y="529999"/>
                  <a:pt x="2411902" y="481942"/>
                  <a:pt x="2404507" y="433883"/>
                </a:cubicBezTo>
                <a:cubicBezTo>
                  <a:pt x="2397111" y="367340"/>
                  <a:pt x="2411903" y="300797"/>
                  <a:pt x="2441485" y="241650"/>
                </a:cubicBezTo>
                <a:cubicBezTo>
                  <a:pt x="2459975" y="208378"/>
                  <a:pt x="2485859" y="175107"/>
                  <a:pt x="2515441" y="152926"/>
                </a:cubicBezTo>
                <a:cubicBezTo>
                  <a:pt x="2552419" y="127049"/>
                  <a:pt x="2596792" y="123353"/>
                  <a:pt x="2637468" y="119655"/>
                </a:cubicBezTo>
                <a:cubicBezTo>
                  <a:pt x="2689237" y="119656"/>
                  <a:pt x="2748403" y="123352"/>
                  <a:pt x="2800170" y="141837"/>
                </a:cubicBezTo>
                <a:cubicBezTo>
                  <a:pt x="2848243" y="145532"/>
                  <a:pt x="2896313" y="156625"/>
                  <a:pt x="2940687" y="178805"/>
                </a:cubicBezTo>
                <a:cubicBezTo>
                  <a:pt x="3040528" y="230560"/>
                  <a:pt x="3099692" y="348857"/>
                  <a:pt x="3088598" y="463457"/>
                </a:cubicBezTo>
                <a:cubicBezTo>
                  <a:pt x="3083051" y="518909"/>
                  <a:pt x="3062713" y="572512"/>
                  <a:pt x="3031283" y="619646"/>
                </a:cubicBezTo>
                <a:close/>
                <a:moveTo>
                  <a:pt x="3707229" y="2912113"/>
                </a:moveTo>
                <a:cubicBezTo>
                  <a:pt x="3677473" y="2959709"/>
                  <a:pt x="3642344" y="3004071"/>
                  <a:pt x="3602593" y="3043811"/>
                </a:cubicBezTo>
                <a:cubicBezTo>
                  <a:pt x="3443587" y="3199076"/>
                  <a:pt x="3214325" y="3276708"/>
                  <a:pt x="2992457" y="3261922"/>
                </a:cubicBezTo>
                <a:cubicBezTo>
                  <a:pt x="2689237" y="3243438"/>
                  <a:pt x="2393415" y="3065991"/>
                  <a:pt x="2097591" y="3139928"/>
                </a:cubicBezTo>
                <a:cubicBezTo>
                  <a:pt x="1931190" y="3184289"/>
                  <a:pt x="1794372" y="3298890"/>
                  <a:pt x="1650158" y="3391310"/>
                </a:cubicBezTo>
                <a:cubicBezTo>
                  <a:pt x="1505944" y="3483730"/>
                  <a:pt x="1328450" y="3557664"/>
                  <a:pt x="1165747" y="3498516"/>
                </a:cubicBezTo>
                <a:cubicBezTo>
                  <a:pt x="940182" y="3417187"/>
                  <a:pt x="869924" y="3136231"/>
                  <a:pt x="866225" y="2899637"/>
                </a:cubicBezTo>
                <a:cubicBezTo>
                  <a:pt x="858830" y="2419055"/>
                  <a:pt x="984556" y="1938472"/>
                  <a:pt x="1232307" y="1524433"/>
                </a:cubicBezTo>
                <a:cubicBezTo>
                  <a:pt x="1395010" y="1254568"/>
                  <a:pt x="1679740" y="992098"/>
                  <a:pt x="1982960" y="1077123"/>
                </a:cubicBezTo>
                <a:lnTo>
                  <a:pt x="2112382" y="1136271"/>
                </a:lnTo>
                <a:cubicBezTo>
                  <a:pt x="2511743" y="1202813"/>
                  <a:pt x="2855638" y="1443104"/>
                  <a:pt x="3184742" y="1679698"/>
                </a:cubicBezTo>
                <a:cubicBezTo>
                  <a:pt x="3458379" y="1871931"/>
                  <a:pt x="3754202" y="2101132"/>
                  <a:pt x="3809669" y="2433842"/>
                </a:cubicBezTo>
                <a:cubicBezTo>
                  <a:pt x="3837402" y="2597425"/>
                  <a:pt x="3796495" y="2769325"/>
                  <a:pt x="3707229" y="2912113"/>
                </a:cubicBezTo>
                <a:close/>
              </a:path>
            </a:pathLst>
          </a:custGeom>
          <a:solidFill>
            <a:schemeClr val="accent3"/>
          </a:solidFill>
          <a:ln w="36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DCC07B91-8D0B-A51F-A94A-B1D3DBD6FB1D}"/>
              </a:ext>
            </a:extLst>
          </p:cNvPr>
          <p:cNvSpPr/>
          <p:nvPr/>
        </p:nvSpPr>
        <p:spPr>
          <a:xfrm>
            <a:off x="15652229" y="11279677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3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C88442-645F-3B26-C277-5C4AEFE43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660473"/>
              </p:ext>
            </p:extLst>
          </p:nvPr>
        </p:nvGraphicFramePr>
        <p:xfrm>
          <a:off x="1543195" y="3002315"/>
          <a:ext cx="12132165" cy="920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6C0F82-E216-3A80-E7D0-F38681FA2688}"/>
              </a:ext>
            </a:extLst>
          </p:cNvPr>
          <p:cNvSpPr txBox="1"/>
          <p:nvPr/>
        </p:nvSpPr>
        <p:spPr>
          <a:xfrm>
            <a:off x="14994347" y="4620933"/>
            <a:ext cx="713232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DOGS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CC3BD-6AA4-EA93-1B1C-797A66C0FC22}"/>
              </a:ext>
            </a:extLst>
          </p:cNvPr>
          <p:cNvSpPr txBox="1"/>
          <p:nvPr/>
        </p:nvSpPr>
        <p:spPr>
          <a:xfrm>
            <a:off x="14994336" y="5284699"/>
            <a:ext cx="7132320" cy="1148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B9D9E-8345-738C-DE44-92FEAC1E595F}"/>
              </a:ext>
            </a:extLst>
          </p:cNvPr>
          <p:cNvSpPr txBox="1"/>
          <p:nvPr/>
        </p:nvSpPr>
        <p:spPr>
          <a:xfrm>
            <a:off x="14994336" y="8775204"/>
            <a:ext cx="713232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CATS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8DC17-C878-4392-E7E3-D859FA7CBC10}"/>
              </a:ext>
            </a:extLst>
          </p:cNvPr>
          <p:cNvSpPr txBox="1"/>
          <p:nvPr/>
        </p:nvSpPr>
        <p:spPr>
          <a:xfrm>
            <a:off x="14994325" y="9438970"/>
            <a:ext cx="7132320" cy="1148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4DC43-E861-8562-D28D-C556E457D2EB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Frequency Of Adoptions</a:t>
            </a:r>
          </a:p>
        </p:txBody>
      </p:sp>
    </p:spTree>
    <p:extLst>
      <p:ext uri="{BB962C8B-B14F-4D97-AF65-F5344CB8AC3E}">
        <p14:creationId xmlns:p14="http://schemas.microsoft.com/office/powerpoint/2010/main" val="173484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7">
            <a:extLst>
              <a:ext uri="{FF2B5EF4-FFF2-40B4-BE49-F238E27FC236}">
                <a16:creationId xmlns:a16="http://schemas.microsoft.com/office/drawing/2014/main" id="{5503280F-F22A-6104-AB04-11C27A6E68B5}"/>
              </a:ext>
            </a:extLst>
          </p:cNvPr>
          <p:cNvSpPr/>
          <p:nvPr/>
        </p:nvSpPr>
        <p:spPr>
          <a:xfrm>
            <a:off x="20146538" y="-2148163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4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6245F9-1E58-D70A-0781-2AAD77A89406}"/>
              </a:ext>
            </a:extLst>
          </p:cNvPr>
          <p:cNvGrpSpPr/>
          <p:nvPr/>
        </p:nvGrpSpPr>
        <p:grpSpPr>
          <a:xfrm>
            <a:off x="2903293" y="3385768"/>
            <a:ext cx="2074985" cy="1985697"/>
            <a:chOff x="7807569" y="3488980"/>
            <a:chExt cx="2074985" cy="19856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683B2E-85D4-93EB-D35F-82ED268BA921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00BB9C-5105-F8BA-9F70-38ACA0D8B4A3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A59EE4-CE05-07D8-7D85-90D5EF9FB5D0}"/>
              </a:ext>
            </a:extLst>
          </p:cNvPr>
          <p:cNvGrpSpPr/>
          <p:nvPr/>
        </p:nvGrpSpPr>
        <p:grpSpPr>
          <a:xfrm>
            <a:off x="2903293" y="6860529"/>
            <a:ext cx="2074985" cy="1985697"/>
            <a:chOff x="7807569" y="3488980"/>
            <a:chExt cx="2074985" cy="19856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6F362-659C-9016-AA3B-E97D37A7BF10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7279F0-D521-9C89-8250-91BA17E7D4CB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6E575-A506-8F2E-DE16-F1D22F748EC9}"/>
              </a:ext>
            </a:extLst>
          </p:cNvPr>
          <p:cNvGrpSpPr/>
          <p:nvPr/>
        </p:nvGrpSpPr>
        <p:grpSpPr>
          <a:xfrm>
            <a:off x="2903293" y="10335290"/>
            <a:ext cx="2074985" cy="1985697"/>
            <a:chOff x="7807569" y="3488980"/>
            <a:chExt cx="2074985" cy="19856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C949C2-490E-4415-DD21-79A0BF1FB230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32EE32-E4BD-400E-F08F-070467CC8992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51AFA-F392-B30D-7AEB-9E3804A16A8F}"/>
              </a:ext>
            </a:extLst>
          </p:cNvPr>
          <p:cNvGrpSpPr/>
          <p:nvPr/>
        </p:nvGrpSpPr>
        <p:grpSpPr>
          <a:xfrm>
            <a:off x="13348341" y="3385768"/>
            <a:ext cx="2074985" cy="1985697"/>
            <a:chOff x="7807569" y="3488980"/>
            <a:chExt cx="2074985" cy="19856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98A74B-A9BB-A27E-33A9-20AB754B93D1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61BE8C-DD59-1604-F35D-F6AB0D86B7D7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E232EC-FF05-A393-93EC-866A0D2B5C25}"/>
              </a:ext>
            </a:extLst>
          </p:cNvPr>
          <p:cNvGrpSpPr/>
          <p:nvPr/>
        </p:nvGrpSpPr>
        <p:grpSpPr>
          <a:xfrm>
            <a:off x="13348341" y="6860529"/>
            <a:ext cx="2074985" cy="1985697"/>
            <a:chOff x="7807569" y="3488980"/>
            <a:chExt cx="2074985" cy="19856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1CB0AD-D93F-9AC6-C0B6-8BDA7010A499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3033DD-029C-A271-75C4-414E723C672D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4ADEC1-ADD7-0C90-80A2-6E1D5CBAA890}"/>
              </a:ext>
            </a:extLst>
          </p:cNvPr>
          <p:cNvGrpSpPr/>
          <p:nvPr/>
        </p:nvGrpSpPr>
        <p:grpSpPr>
          <a:xfrm>
            <a:off x="13348341" y="10335290"/>
            <a:ext cx="2074985" cy="1985697"/>
            <a:chOff x="7807569" y="3488980"/>
            <a:chExt cx="2074985" cy="198569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9EB1B8-3F08-6562-9B3B-2CEE1ED8D352}"/>
                </a:ext>
              </a:extLst>
            </p:cNvPr>
            <p:cNvSpPr/>
            <p:nvPr/>
          </p:nvSpPr>
          <p:spPr>
            <a:xfrm>
              <a:off x="7807569" y="3488980"/>
              <a:ext cx="1617785" cy="1528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C8C62A-A613-F559-6947-13EEEB8B91AE}"/>
                </a:ext>
              </a:extLst>
            </p:cNvPr>
            <p:cNvSpPr/>
            <p:nvPr/>
          </p:nvSpPr>
          <p:spPr>
            <a:xfrm>
              <a:off x="8968154" y="456027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n" pitchFamily="2" charset="0"/>
              </a:endParaRPr>
            </a:p>
          </p:txBody>
        </p:sp>
      </p:grpSp>
      <p:sp>
        <p:nvSpPr>
          <p:cNvPr id="5" name="Graphic 1">
            <a:extLst>
              <a:ext uri="{FF2B5EF4-FFF2-40B4-BE49-F238E27FC236}">
                <a16:creationId xmlns:a16="http://schemas.microsoft.com/office/drawing/2014/main" id="{EAF1D126-685F-754E-2F21-8D88436B9281}"/>
              </a:ext>
            </a:extLst>
          </p:cNvPr>
          <p:cNvSpPr/>
          <p:nvPr/>
        </p:nvSpPr>
        <p:spPr>
          <a:xfrm rot="1333813">
            <a:off x="8937984" y="11620001"/>
            <a:ext cx="3496084" cy="4534462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tx2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110948-9F5F-E497-25E9-413658B4F013}"/>
              </a:ext>
            </a:extLst>
          </p:cNvPr>
          <p:cNvSpPr txBox="1"/>
          <p:nvPr/>
        </p:nvSpPr>
        <p:spPr>
          <a:xfrm>
            <a:off x="5594179" y="3346985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7F292-DEC6-B59B-3D24-BAF847816AC2}"/>
              </a:ext>
            </a:extLst>
          </p:cNvPr>
          <p:cNvSpPr txBox="1"/>
          <p:nvPr/>
        </p:nvSpPr>
        <p:spPr>
          <a:xfrm>
            <a:off x="5594179" y="6862019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89B69-F22E-8C12-7793-5C8A40DA5717}"/>
              </a:ext>
            </a:extLst>
          </p:cNvPr>
          <p:cNvSpPr txBox="1"/>
          <p:nvPr/>
        </p:nvSpPr>
        <p:spPr>
          <a:xfrm>
            <a:off x="5594179" y="10287932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F004FC-5D55-3075-4441-7A57EB58858A}"/>
              </a:ext>
            </a:extLst>
          </p:cNvPr>
          <p:cNvSpPr txBox="1"/>
          <p:nvPr/>
        </p:nvSpPr>
        <p:spPr>
          <a:xfrm>
            <a:off x="16039227" y="3346985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4D8B62-5B85-2862-32C9-0D636253FC35}"/>
              </a:ext>
            </a:extLst>
          </p:cNvPr>
          <p:cNvSpPr txBox="1"/>
          <p:nvPr/>
        </p:nvSpPr>
        <p:spPr>
          <a:xfrm>
            <a:off x="16039227" y="6862019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430320-A250-133F-AE5F-6CA7A3F8A69E}"/>
              </a:ext>
            </a:extLst>
          </p:cNvPr>
          <p:cNvSpPr txBox="1"/>
          <p:nvPr/>
        </p:nvSpPr>
        <p:spPr>
          <a:xfrm>
            <a:off x="16039227" y="10287932"/>
            <a:ext cx="5093312" cy="1689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49EB0E-2A86-187D-FD98-AE9F543EA6A1}"/>
              </a:ext>
            </a:extLst>
          </p:cNvPr>
          <p:cNvSpPr txBox="1"/>
          <p:nvPr/>
        </p:nvSpPr>
        <p:spPr>
          <a:xfrm>
            <a:off x="2943933" y="354036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BF2D6E-A973-9B4E-2A1F-FE42D199DA6D}"/>
              </a:ext>
            </a:extLst>
          </p:cNvPr>
          <p:cNvSpPr txBox="1"/>
          <p:nvPr/>
        </p:nvSpPr>
        <p:spPr>
          <a:xfrm>
            <a:off x="2923613" y="703540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878F9D-F8B1-69B6-F86D-CB65BCC26B83}"/>
              </a:ext>
            </a:extLst>
          </p:cNvPr>
          <p:cNvSpPr txBox="1"/>
          <p:nvPr/>
        </p:nvSpPr>
        <p:spPr>
          <a:xfrm>
            <a:off x="13388413" y="352004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73578-AA3D-1A96-9821-7B6A0A1C3DDB}"/>
              </a:ext>
            </a:extLst>
          </p:cNvPr>
          <p:cNvSpPr txBox="1"/>
          <p:nvPr/>
        </p:nvSpPr>
        <p:spPr>
          <a:xfrm>
            <a:off x="13368093" y="701508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6EB84A-4B93-F4AA-F535-52F003EF51F5}"/>
              </a:ext>
            </a:extLst>
          </p:cNvPr>
          <p:cNvSpPr txBox="1"/>
          <p:nvPr/>
        </p:nvSpPr>
        <p:spPr>
          <a:xfrm>
            <a:off x="2943933" y="1048980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CB80A-2A63-7D43-576E-EEBFDE5580D8}"/>
              </a:ext>
            </a:extLst>
          </p:cNvPr>
          <p:cNvSpPr txBox="1"/>
          <p:nvPr/>
        </p:nvSpPr>
        <p:spPr>
          <a:xfrm>
            <a:off x="13388413" y="1046948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6003A-218A-D845-8EEA-E777114E37DD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Best friends animal society</a:t>
            </a:r>
          </a:p>
        </p:txBody>
      </p:sp>
    </p:spTree>
    <p:extLst>
      <p:ext uri="{BB962C8B-B14F-4D97-AF65-F5344CB8AC3E}">
        <p14:creationId xmlns:p14="http://schemas.microsoft.com/office/powerpoint/2010/main" val="243787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595522-9CAC-8EFB-D23B-FA2260B00EC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" name="Graphic 6">
            <a:extLst>
              <a:ext uri="{FF2B5EF4-FFF2-40B4-BE49-F238E27FC236}">
                <a16:creationId xmlns:a16="http://schemas.microsoft.com/office/drawing/2014/main" id="{F22D4596-743C-3D77-8D1D-C731C92EF3C1}"/>
              </a:ext>
            </a:extLst>
          </p:cNvPr>
          <p:cNvSpPr/>
          <p:nvPr/>
        </p:nvSpPr>
        <p:spPr>
          <a:xfrm>
            <a:off x="3480318" y="852194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1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Graphic 10">
            <a:extLst>
              <a:ext uri="{FF2B5EF4-FFF2-40B4-BE49-F238E27FC236}">
                <a16:creationId xmlns:a16="http://schemas.microsoft.com/office/drawing/2014/main" id="{5EFF75FC-62C4-E724-849E-C0B4E5F6BB69}"/>
              </a:ext>
            </a:extLst>
          </p:cNvPr>
          <p:cNvSpPr/>
          <p:nvPr/>
        </p:nvSpPr>
        <p:spPr>
          <a:xfrm rot="5901466">
            <a:off x="19998126" y="8705144"/>
            <a:ext cx="6387684" cy="7446208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2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593F5A-5B96-07E6-AB16-CF6E0ED17351}"/>
              </a:ext>
            </a:extLst>
          </p:cNvPr>
          <p:cNvSpPr/>
          <p:nvPr/>
        </p:nvSpPr>
        <p:spPr>
          <a:xfrm rot="997767">
            <a:off x="12070288" y="11419911"/>
            <a:ext cx="3525112" cy="1839724"/>
          </a:xfrm>
          <a:custGeom>
            <a:avLst/>
            <a:gdLst>
              <a:gd name="connsiteX0" fmla="*/ 1589606 w 3525112"/>
              <a:gd name="connsiteY0" fmla="*/ 992906 h 1839724"/>
              <a:gd name="connsiteX1" fmla="*/ 1539253 w 3525112"/>
              <a:gd name="connsiteY1" fmla="*/ 1045174 h 1839724"/>
              <a:gd name="connsiteX2" fmla="*/ 1544296 w 3525112"/>
              <a:gd name="connsiteY2" fmla="*/ 1192831 h 1839724"/>
              <a:gd name="connsiteX3" fmla="*/ 1740978 w 3525112"/>
              <a:gd name="connsiteY3" fmla="*/ 1457595 h 1839724"/>
              <a:gd name="connsiteX4" fmla="*/ 1766194 w 3525112"/>
              <a:gd name="connsiteY4" fmla="*/ 1477962 h 1839724"/>
              <a:gd name="connsiteX5" fmla="*/ 1836798 w 3525112"/>
              <a:gd name="connsiteY5" fmla="*/ 1523786 h 1839724"/>
              <a:gd name="connsiteX6" fmla="*/ 1967919 w 3525112"/>
              <a:gd name="connsiteY6" fmla="*/ 1421954 h 1839724"/>
              <a:gd name="connsiteX7" fmla="*/ 2068781 w 3525112"/>
              <a:gd name="connsiteY7" fmla="*/ 1274297 h 1839724"/>
              <a:gd name="connsiteX8" fmla="*/ 2124256 w 3525112"/>
              <a:gd name="connsiteY8" fmla="*/ 1121549 h 1839724"/>
              <a:gd name="connsiteX9" fmla="*/ 2124256 w 3525112"/>
              <a:gd name="connsiteY9" fmla="*/ 1111365 h 1839724"/>
              <a:gd name="connsiteX10" fmla="*/ 2124256 w 3525112"/>
              <a:gd name="connsiteY10" fmla="*/ 1106274 h 1839724"/>
              <a:gd name="connsiteX11" fmla="*/ 1957833 w 3525112"/>
              <a:gd name="connsiteY11" fmla="*/ 973892 h 1839724"/>
              <a:gd name="connsiteX12" fmla="*/ 1826711 w 3525112"/>
              <a:gd name="connsiteY12" fmla="*/ 1075724 h 1839724"/>
              <a:gd name="connsiteX13" fmla="*/ 1796453 w 3525112"/>
              <a:gd name="connsiteY13" fmla="*/ 1080816 h 1839724"/>
              <a:gd name="connsiteX14" fmla="*/ 1690547 w 3525112"/>
              <a:gd name="connsiteY14" fmla="*/ 1019716 h 1839724"/>
              <a:gd name="connsiteX15" fmla="*/ 1614900 w 3525112"/>
              <a:gd name="connsiteY15" fmla="*/ 989167 h 1839724"/>
              <a:gd name="connsiteX16" fmla="*/ 1589606 w 3525112"/>
              <a:gd name="connsiteY16" fmla="*/ 992906 h 1839724"/>
              <a:gd name="connsiteX17" fmla="*/ 187932 w 3525112"/>
              <a:gd name="connsiteY17" fmla="*/ 887335 h 1839724"/>
              <a:gd name="connsiteX18" fmla="*/ 228040 w 3525112"/>
              <a:gd name="connsiteY18" fmla="*/ 877151 h 1839724"/>
              <a:gd name="connsiteX19" fmla="*/ 3253916 w 3525112"/>
              <a:gd name="connsiteY19" fmla="*/ 734586 h 1839724"/>
              <a:gd name="connsiteX20" fmla="*/ 3374951 w 3525112"/>
              <a:gd name="connsiteY20" fmla="*/ 826235 h 1839724"/>
              <a:gd name="connsiteX21" fmla="*/ 3521203 w 3525112"/>
              <a:gd name="connsiteY21" fmla="*/ 1488145 h 1839724"/>
              <a:gd name="connsiteX22" fmla="*/ 3400167 w 3525112"/>
              <a:gd name="connsiteY22" fmla="*/ 1651077 h 1839724"/>
              <a:gd name="connsiteX23" fmla="*/ 132221 w 3525112"/>
              <a:gd name="connsiteY23" fmla="*/ 1839467 h 1839724"/>
              <a:gd name="connsiteX24" fmla="*/ 1100 w 3525112"/>
              <a:gd name="connsiteY24" fmla="*/ 1691810 h 1839724"/>
              <a:gd name="connsiteX25" fmla="*/ 112049 w 3525112"/>
              <a:gd name="connsiteY25" fmla="*/ 978983 h 1839724"/>
              <a:gd name="connsiteX26" fmla="*/ 187932 w 3525112"/>
              <a:gd name="connsiteY26" fmla="*/ 887335 h 1839724"/>
              <a:gd name="connsiteX27" fmla="*/ 1337529 w 3525112"/>
              <a:gd name="connsiteY27" fmla="*/ 6484 h 1839724"/>
              <a:gd name="connsiteX28" fmla="*/ 1786367 w 3525112"/>
              <a:gd name="connsiteY28" fmla="*/ 123591 h 1839724"/>
              <a:gd name="connsiteX29" fmla="*/ 1872099 w 3525112"/>
              <a:gd name="connsiteY29" fmla="*/ 77767 h 1839724"/>
              <a:gd name="connsiteX30" fmla="*/ 2179730 w 3525112"/>
              <a:gd name="connsiteY30" fmla="*/ 123592 h 1839724"/>
              <a:gd name="connsiteX31" fmla="*/ 2341111 w 3525112"/>
              <a:gd name="connsiteY31" fmla="*/ 291615 h 1839724"/>
              <a:gd name="connsiteX32" fmla="*/ 2739518 w 3525112"/>
              <a:gd name="connsiteY32" fmla="*/ 240699 h 1839724"/>
              <a:gd name="connsiteX33" fmla="*/ 2916027 w 3525112"/>
              <a:gd name="connsiteY33" fmla="*/ 367989 h 1839724"/>
              <a:gd name="connsiteX34" fmla="*/ 3193398 w 3525112"/>
              <a:gd name="connsiteY34" fmla="*/ 673486 h 1839724"/>
              <a:gd name="connsiteX35" fmla="*/ 338989 w 3525112"/>
              <a:gd name="connsiteY35" fmla="*/ 821143 h 1839724"/>
              <a:gd name="connsiteX36" fmla="*/ 449938 w 3525112"/>
              <a:gd name="connsiteY36" fmla="*/ 449455 h 1839724"/>
              <a:gd name="connsiteX37" fmla="*/ 1105545 w 3525112"/>
              <a:gd name="connsiteY37" fmla="*/ 327256 h 1839724"/>
              <a:gd name="connsiteX38" fmla="*/ 1337529 w 3525112"/>
              <a:gd name="connsiteY38" fmla="*/ 6484 h 183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25112" h="1839724">
                <a:moveTo>
                  <a:pt x="1589606" y="992906"/>
                </a:moveTo>
                <a:cubicBezTo>
                  <a:pt x="1565729" y="1000305"/>
                  <a:pt x="1546817" y="1018443"/>
                  <a:pt x="1539253" y="1045174"/>
                </a:cubicBezTo>
                <a:cubicBezTo>
                  <a:pt x="1524124" y="1090999"/>
                  <a:pt x="1529167" y="1147007"/>
                  <a:pt x="1544296" y="1192831"/>
                </a:cubicBezTo>
                <a:cubicBezTo>
                  <a:pt x="1579598" y="1299755"/>
                  <a:pt x="1660288" y="1386313"/>
                  <a:pt x="1740978" y="1457595"/>
                </a:cubicBezTo>
                <a:cubicBezTo>
                  <a:pt x="1751065" y="1467779"/>
                  <a:pt x="1756108" y="1472870"/>
                  <a:pt x="1766194" y="1477962"/>
                </a:cubicBezTo>
                <a:cubicBezTo>
                  <a:pt x="1786366" y="1493237"/>
                  <a:pt x="1811582" y="1513603"/>
                  <a:pt x="1836798" y="1523786"/>
                </a:cubicBezTo>
                <a:cubicBezTo>
                  <a:pt x="1902358" y="1544153"/>
                  <a:pt x="1937660" y="1467779"/>
                  <a:pt x="1967919" y="1421954"/>
                </a:cubicBezTo>
                <a:cubicBezTo>
                  <a:pt x="1998178" y="1371038"/>
                  <a:pt x="2033479" y="1325213"/>
                  <a:pt x="2068781" y="1274297"/>
                </a:cubicBezTo>
                <a:cubicBezTo>
                  <a:pt x="2099040" y="1228473"/>
                  <a:pt x="2129299" y="1172465"/>
                  <a:pt x="2124256" y="1121549"/>
                </a:cubicBezTo>
                <a:cubicBezTo>
                  <a:pt x="2124256" y="1116457"/>
                  <a:pt x="2124256" y="1116457"/>
                  <a:pt x="2124256" y="1111365"/>
                </a:cubicBezTo>
                <a:cubicBezTo>
                  <a:pt x="2124256" y="1111365"/>
                  <a:pt x="2124256" y="1106274"/>
                  <a:pt x="2124256" y="1106274"/>
                </a:cubicBezTo>
                <a:cubicBezTo>
                  <a:pt x="2109126" y="1029899"/>
                  <a:pt x="2033479" y="968800"/>
                  <a:pt x="1957833" y="973892"/>
                </a:cubicBezTo>
                <a:cubicBezTo>
                  <a:pt x="1897315" y="973892"/>
                  <a:pt x="1862013" y="1019716"/>
                  <a:pt x="1826711" y="1075724"/>
                </a:cubicBezTo>
                <a:cubicBezTo>
                  <a:pt x="1816625" y="1075724"/>
                  <a:pt x="1806539" y="1075724"/>
                  <a:pt x="1796453" y="1080816"/>
                </a:cubicBezTo>
                <a:cubicBezTo>
                  <a:pt x="1761151" y="1060449"/>
                  <a:pt x="1725849" y="1040083"/>
                  <a:pt x="1690547" y="1019716"/>
                </a:cubicBezTo>
                <a:cubicBezTo>
                  <a:pt x="1665331" y="1004441"/>
                  <a:pt x="1640116" y="989167"/>
                  <a:pt x="1614900" y="989167"/>
                </a:cubicBezTo>
                <a:cubicBezTo>
                  <a:pt x="1606074" y="989167"/>
                  <a:pt x="1597564" y="990440"/>
                  <a:pt x="1589606" y="992906"/>
                </a:cubicBezTo>
                <a:close/>
                <a:moveTo>
                  <a:pt x="187932" y="887335"/>
                </a:moveTo>
                <a:cubicBezTo>
                  <a:pt x="200619" y="881925"/>
                  <a:pt x="214171" y="878424"/>
                  <a:pt x="228040" y="877151"/>
                </a:cubicBezTo>
                <a:lnTo>
                  <a:pt x="3253916" y="734586"/>
                </a:lnTo>
                <a:cubicBezTo>
                  <a:pt x="3314433" y="729494"/>
                  <a:pt x="3364865" y="770227"/>
                  <a:pt x="3374951" y="826235"/>
                </a:cubicBezTo>
                <a:lnTo>
                  <a:pt x="3521203" y="1488145"/>
                </a:lnTo>
                <a:cubicBezTo>
                  <a:pt x="3541374" y="1569611"/>
                  <a:pt x="3480857" y="1645985"/>
                  <a:pt x="3400167" y="1651077"/>
                </a:cubicBezTo>
                <a:lnTo>
                  <a:pt x="132221" y="1839467"/>
                </a:lnTo>
                <a:cubicBezTo>
                  <a:pt x="51531" y="1844558"/>
                  <a:pt x="-8986" y="1773276"/>
                  <a:pt x="1100" y="1691810"/>
                </a:cubicBezTo>
                <a:lnTo>
                  <a:pt x="112049" y="978983"/>
                </a:lnTo>
                <a:cubicBezTo>
                  <a:pt x="119614" y="936979"/>
                  <a:pt x="149872" y="903565"/>
                  <a:pt x="187932" y="887335"/>
                </a:cubicBezTo>
                <a:close/>
                <a:moveTo>
                  <a:pt x="1337529" y="6484"/>
                </a:moveTo>
                <a:cubicBezTo>
                  <a:pt x="1488823" y="-39340"/>
                  <a:pt x="1635074" y="174508"/>
                  <a:pt x="1786367" y="123591"/>
                </a:cubicBezTo>
                <a:cubicBezTo>
                  <a:pt x="1816625" y="113408"/>
                  <a:pt x="1841841" y="93042"/>
                  <a:pt x="1872099" y="77767"/>
                </a:cubicBezTo>
                <a:cubicBezTo>
                  <a:pt x="1972963" y="26851"/>
                  <a:pt x="2099040" y="47217"/>
                  <a:pt x="2179730" y="123592"/>
                </a:cubicBezTo>
                <a:cubicBezTo>
                  <a:pt x="2235206" y="179599"/>
                  <a:pt x="2270507" y="261064"/>
                  <a:pt x="2341111" y="291615"/>
                </a:cubicBezTo>
                <a:cubicBezTo>
                  <a:pt x="2467189" y="342531"/>
                  <a:pt x="2603353" y="215241"/>
                  <a:pt x="2739518" y="240699"/>
                </a:cubicBezTo>
                <a:cubicBezTo>
                  <a:pt x="2815165" y="255974"/>
                  <a:pt x="2865595" y="311981"/>
                  <a:pt x="2916027" y="367989"/>
                </a:cubicBezTo>
                <a:cubicBezTo>
                  <a:pt x="3006803" y="469821"/>
                  <a:pt x="3102622" y="571654"/>
                  <a:pt x="3193398" y="673486"/>
                </a:cubicBezTo>
                <a:lnTo>
                  <a:pt x="338989" y="821143"/>
                </a:lnTo>
                <a:cubicBezTo>
                  <a:pt x="273429" y="693853"/>
                  <a:pt x="323861" y="515646"/>
                  <a:pt x="449938" y="449455"/>
                </a:cubicBezTo>
                <a:cubicBezTo>
                  <a:pt x="651664" y="337439"/>
                  <a:pt x="944164" y="490188"/>
                  <a:pt x="1105545" y="327256"/>
                </a:cubicBezTo>
                <a:cubicBezTo>
                  <a:pt x="1201365" y="230515"/>
                  <a:pt x="1211450" y="47217"/>
                  <a:pt x="1337529" y="6484"/>
                </a:cubicBezTo>
                <a:close/>
              </a:path>
            </a:pathLst>
          </a:custGeom>
          <a:solidFill>
            <a:schemeClr val="accent6"/>
          </a:solidFill>
          <a:ln w="503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030F0-5AAF-6298-35B7-282A3B7E6C13}"/>
              </a:ext>
            </a:extLst>
          </p:cNvPr>
          <p:cNvSpPr txBox="1"/>
          <p:nvPr/>
        </p:nvSpPr>
        <p:spPr>
          <a:xfrm>
            <a:off x="12781281" y="6858000"/>
            <a:ext cx="10075544" cy="223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/>
                </a:solidFill>
                <a:effectLst/>
                <a:latin typeface="Sen" pitchFamily="2" charset="0"/>
              </a:rPr>
              <a:t>Usually when you adopt pets, the cost of spay/neuter, first is included in the adoption price, which can save you some of the upfront costs of adding a new member to your family.</a:t>
            </a:r>
            <a:endParaRPr lang="en-US" sz="3200" dirty="0">
              <a:solidFill>
                <a:schemeClr val="tx2"/>
              </a:solidFill>
              <a:latin typeface="Se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E1F7A-E787-3655-221B-7EE534F6FF00}"/>
              </a:ext>
            </a:extLst>
          </p:cNvPr>
          <p:cNvSpPr txBox="1"/>
          <p:nvPr/>
        </p:nvSpPr>
        <p:spPr>
          <a:xfrm>
            <a:off x="12781281" y="3091220"/>
            <a:ext cx="10075544" cy="31700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$6247.00</a:t>
            </a:r>
          </a:p>
        </p:txBody>
      </p:sp>
    </p:spTree>
    <p:extLst>
      <p:ext uri="{BB962C8B-B14F-4D97-AF65-F5344CB8AC3E}">
        <p14:creationId xmlns:p14="http://schemas.microsoft.com/office/powerpoint/2010/main" val="258145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50">
            <a:extLst>
              <a:ext uri="{FF2B5EF4-FFF2-40B4-BE49-F238E27FC236}">
                <a16:creationId xmlns:a16="http://schemas.microsoft.com/office/drawing/2014/main" id="{350C4949-0DD0-54B1-B112-F6F10CEB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96" y="8095315"/>
            <a:ext cx="3696748" cy="3696818"/>
          </a:xfrm>
          <a:custGeom>
            <a:avLst/>
            <a:gdLst>
              <a:gd name="T0" fmla="*/ 1068028 w 2967"/>
              <a:gd name="T1" fmla="*/ 534014 h 2969"/>
              <a:gd name="T2" fmla="*/ 1068028 w 2967"/>
              <a:gd name="T3" fmla="*/ 534014 h 2969"/>
              <a:gd name="T4" fmla="*/ 534014 w 2967"/>
              <a:gd name="T5" fmla="*/ 1068027 h 2969"/>
              <a:gd name="T6" fmla="*/ 534014 w 2967"/>
              <a:gd name="T7" fmla="*/ 1068027 h 2969"/>
              <a:gd name="T8" fmla="*/ 0 w 2967"/>
              <a:gd name="T9" fmla="*/ 534014 h 2969"/>
              <a:gd name="T10" fmla="*/ 0 w 2967"/>
              <a:gd name="T11" fmla="*/ 534014 h 2969"/>
              <a:gd name="T12" fmla="*/ 534014 w 2967"/>
              <a:gd name="T13" fmla="*/ 0 h 2969"/>
              <a:gd name="T14" fmla="*/ 534014 w 2967"/>
              <a:gd name="T15" fmla="*/ 0 h 2969"/>
              <a:gd name="T16" fmla="*/ 1068028 w 2967"/>
              <a:gd name="T17" fmla="*/ 534014 h 2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67" h="2969">
                <a:moveTo>
                  <a:pt x="2966" y="1484"/>
                </a:moveTo>
                <a:lnTo>
                  <a:pt x="2966" y="1484"/>
                </a:lnTo>
                <a:cubicBezTo>
                  <a:pt x="2966" y="2304"/>
                  <a:pt x="2302" y="2968"/>
                  <a:pt x="1483" y="2968"/>
                </a:cubicBezTo>
                <a:cubicBezTo>
                  <a:pt x="664" y="2968"/>
                  <a:pt x="0" y="2304"/>
                  <a:pt x="0" y="1484"/>
                </a:cubicBezTo>
                <a:cubicBezTo>
                  <a:pt x="0" y="665"/>
                  <a:pt x="664" y="0"/>
                  <a:pt x="1483" y="0"/>
                </a:cubicBezTo>
                <a:cubicBezTo>
                  <a:pt x="2302" y="0"/>
                  <a:pt x="2966" y="665"/>
                  <a:pt x="2966" y="14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7" name="Freeform 351">
            <a:extLst>
              <a:ext uri="{FF2B5EF4-FFF2-40B4-BE49-F238E27FC236}">
                <a16:creationId xmlns:a16="http://schemas.microsoft.com/office/drawing/2014/main" id="{2B5C0DB8-ECD6-41DB-3DC2-E3BC0869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109" y="5024701"/>
            <a:ext cx="5635752" cy="5635865"/>
          </a:xfrm>
          <a:custGeom>
            <a:avLst/>
            <a:gdLst>
              <a:gd name="T0" fmla="*/ 1628415 w 4526"/>
              <a:gd name="T1" fmla="*/ 813848 h 4525"/>
              <a:gd name="T2" fmla="*/ 1628415 w 4526"/>
              <a:gd name="T3" fmla="*/ 813848 h 4525"/>
              <a:gd name="T4" fmla="*/ 814388 w 4526"/>
              <a:gd name="T5" fmla="*/ 1628415 h 4525"/>
              <a:gd name="T6" fmla="*/ 814388 w 4526"/>
              <a:gd name="T7" fmla="*/ 1628415 h 4525"/>
              <a:gd name="T8" fmla="*/ 0 w 4526"/>
              <a:gd name="T9" fmla="*/ 813848 h 4525"/>
              <a:gd name="T10" fmla="*/ 0 w 4526"/>
              <a:gd name="T11" fmla="*/ 813848 h 4525"/>
              <a:gd name="T12" fmla="*/ 814388 w 4526"/>
              <a:gd name="T13" fmla="*/ 0 h 4525"/>
              <a:gd name="T14" fmla="*/ 814388 w 4526"/>
              <a:gd name="T15" fmla="*/ 0 h 4525"/>
              <a:gd name="T16" fmla="*/ 1628415 w 4526"/>
              <a:gd name="T17" fmla="*/ 813848 h 45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26" h="4525">
                <a:moveTo>
                  <a:pt x="4525" y="2261"/>
                </a:moveTo>
                <a:lnTo>
                  <a:pt x="4525" y="2261"/>
                </a:lnTo>
                <a:cubicBezTo>
                  <a:pt x="4525" y="3511"/>
                  <a:pt x="3513" y="4524"/>
                  <a:pt x="2263" y="4524"/>
                </a:cubicBezTo>
                <a:cubicBezTo>
                  <a:pt x="1013" y="4524"/>
                  <a:pt x="0" y="3511"/>
                  <a:pt x="0" y="2261"/>
                </a:cubicBezTo>
                <a:cubicBezTo>
                  <a:pt x="0" y="1012"/>
                  <a:pt x="1013" y="0"/>
                  <a:pt x="2263" y="0"/>
                </a:cubicBezTo>
                <a:cubicBezTo>
                  <a:pt x="3513" y="0"/>
                  <a:pt x="4525" y="1012"/>
                  <a:pt x="4525" y="2261"/>
                </a:cubicBezTo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8" name="Freeform 347">
            <a:extLst>
              <a:ext uri="{FF2B5EF4-FFF2-40B4-BE49-F238E27FC236}">
                <a16:creationId xmlns:a16="http://schemas.microsoft.com/office/drawing/2014/main" id="{40D79608-5158-7420-B3B8-50F7AD1C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628" y="3211996"/>
            <a:ext cx="4125197" cy="4125279"/>
          </a:xfrm>
          <a:custGeom>
            <a:avLst/>
            <a:gdLst>
              <a:gd name="T0" fmla="*/ 1191853 w 3310"/>
              <a:gd name="T1" fmla="*/ 596107 h 3310"/>
              <a:gd name="T2" fmla="*/ 1191853 w 3310"/>
              <a:gd name="T3" fmla="*/ 596107 h 3310"/>
              <a:gd name="T4" fmla="*/ 596107 w 3310"/>
              <a:gd name="T5" fmla="*/ 1191853 h 3310"/>
              <a:gd name="T6" fmla="*/ 596107 w 3310"/>
              <a:gd name="T7" fmla="*/ 1191853 h 3310"/>
              <a:gd name="T8" fmla="*/ 0 w 3310"/>
              <a:gd name="T9" fmla="*/ 596107 h 3310"/>
              <a:gd name="T10" fmla="*/ 0 w 3310"/>
              <a:gd name="T11" fmla="*/ 596107 h 3310"/>
              <a:gd name="T12" fmla="*/ 596107 w 3310"/>
              <a:gd name="T13" fmla="*/ 0 h 3310"/>
              <a:gd name="T14" fmla="*/ 596107 w 3310"/>
              <a:gd name="T15" fmla="*/ 0 h 3310"/>
              <a:gd name="T16" fmla="*/ 1191853 w 3310"/>
              <a:gd name="T17" fmla="*/ 596107 h 3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0" h="3310">
                <a:moveTo>
                  <a:pt x="3309" y="1655"/>
                </a:moveTo>
                <a:lnTo>
                  <a:pt x="3309" y="1655"/>
                </a:lnTo>
                <a:cubicBezTo>
                  <a:pt x="3309" y="2568"/>
                  <a:pt x="2569" y="3309"/>
                  <a:pt x="1655" y="3309"/>
                </a:cubicBezTo>
                <a:cubicBezTo>
                  <a:pt x="741" y="3309"/>
                  <a:pt x="0" y="2568"/>
                  <a:pt x="0" y="1655"/>
                </a:cubicBezTo>
                <a:cubicBezTo>
                  <a:pt x="0" y="741"/>
                  <a:pt x="741" y="0"/>
                  <a:pt x="1655" y="0"/>
                </a:cubicBezTo>
                <a:cubicBezTo>
                  <a:pt x="2569" y="0"/>
                  <a:pt x="3309" y="741"/>
                  <a:pt x="3309" y="1655"/>
                </a:cubicBez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11" name="Freeform 349">
            <a:extLst>
              <a:ext uri="{FF2B5EF4-FFF2-40B4-BE49-F238E27FC236}">
                <a16:creationId xmlns:a16="http://schemas.microsoft.com/office/drawing/2014/main" id="{4EC42543-96A6-17A3-F206-81FA0E300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53" y="3618481"/>
            <a:ext cx="2806889" cy="2806948"/>
          </a:xfrm>
          <a:custGeom>
            <a:avLst/>
            <a:gdLst>
              <a:gd name="T0" fmla="*/ 810852 w 2254"/>
              <a:gd name="T1" fmla="*/ 405787 h 2253"/>
              <a:gd name="T2" fmla="*/ 810852 w 2254"/>
              <a:gd name="T3" fmla="*/ 405787 h 2253"/>
              <a:gd name="T4" fmla="*/ 405246 w 2254"/>
              <a:gd name="T5" fmla="*/ 810853 h 2253"/>
              <a:gd name="T6" fmla="*/ 405246 w 2254"/>
              <a:gd name="T7" fmla="*/ 810853 h 2253"/>
              <a:gd name="T8" fmla="*/ 0 w 2254"/>
              <a:gd name="T9" fmla="*/ 405787 h 2253"/>
              <a:gd name="T10" fmla="*/ 0 w 2254"/>
              <a:gd name="T11" fmla="*/ 405787 h 2253"/>
              <a:gd name="T12" fmla="*/ 405246 w 2254"/>
              <a:gd name="T13" fmla="*/ 0 h 2253"/>
              <a:gd name="T14" fmla="*/ 405246 w 2254"/>
              <a:gd name="T15" fmla="*/ 0 h 2253"/>
              <a:gd name="T16" fmla="*/ 810852 w 2254"/>
              <a:gd name="T17" fmla="*/ 405787 h 2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54" h="2253">
                <a:moveTo>
                  <a:pt x="2253" y="1127"/>
                </a:moveTo>
                <a:lnTo>
                  <a:pt x="2253" y="1127"/>
                </a:lnTo>
                <a:cubicBezTo>
                  <a:pt x="2253" y="1749"/>
                  <a:pt x="1748" y="2252"/>
                  <a:pt x="1126" y="2252"/>
                </a:cubicBezTo>
                <a:cubicBezTo>
                  <a:pt x="504" y="2252"/>
                  <a:pt x="0" y="1749"/>
                  <a:pt x="0" y="1127"/>
                </a:cubicBezTo>
                <a:cubicBezTo>
                  <a:pt x="0" y="505"/>
                  <a:pt x="504" y="0"/>
                  <a:pt x="1126" y="0"/>
                </a:cubicBezTo>
                <a:cubicBezTo>
                  <a:pt x="1748" y="0"/>
                  <a:pt x="2253" y="505"/>
                  <a:pt x="2253" y="1127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EA07AB5-5279-C3F9-0B30-0264F0CD49C1}"/>
              </a:ext>
            </a:extLst>
          </p:cNvPr>
          <p:cNvSpPr/>
          <p:nvPr/>
        </p:nvSpPr>
        <p:spPr>
          <a:xfrm>
            <a:off x="9825762" y="10011077"/>
            <a:ext cx="3525110" cy="1839724"/>
          </a:xfrm>
          <a:custGeom>
            <a:avLst/>
            <a:gdLst>
              <a:gd name="connsiteX0" fmla="*/ 1957832 w 3525110"/>
              <a:gd name="connsiteY0" fmla="*/ 973892 h 1839724"/>
              <a:gd name="connsiteX1" fmla="*/ 1826710 w 3525110"/>
              <a:gd name="connsiteY1" fmla="*/ 1075724 h 1839724"/>
              <a:gd name="connsiteX2" fmla="*/ 1796452 w 3525110"/>
              <a:gd name="connsiteY2" fmla="*/ 1080816 h 1839724"/>
              <a:gd name="connsiteX3" fmla="*/ 1690546 w 3525110"/>
              <a:gd name="connsiteY3" fmla="*/ 1019716 h 1839724"/>
              <a:gd name="connsiteX4" fmla="*/ 1614899 w 3525110"/>
              <a:gd name="connsiteY4" fmla="*/ 989167 h 1839724"/>
              <a:gd name="connsiteX5" fmla="*/ 1539252 w 3525110"/>
              <a:gd name="connsiteY5" fmla="*/ 1045174 h 1839724"/>
              <a:gd name="connsiteX6" fmla="*/ 1544295 w 3525110"/>
              <a:gd name="connsiteY6" fmla="*/ 1192831 h 1839724"/>
              <a:gd name="connsiteX7" fmla="*/ 1740977 w 3525110"/>
              <a:gd name="connsiteY7" fmla="*/ 1457595 h 1839724"/>
              <a:gd name="connsiteX8" fmla="*/ 1766193 w 3525110"/>
              <a:gd name="connsiteY8" fmla="*/ 1477962 h 1839724"/>
              <a:gd name="connsiteX9" fmla="*/ 1836797 w 3525110"/>
              <a:gd name="connsiteY9" fmla="*/ 1523786 h 1839724"/>
              <a:gd name="connsiteX10" fmla="*/ 1967918 w 3525110"/>
              <a:gd name="connsiteY10" fmla="*/ 1421954 h 1839724"/>
              <a:gd name="connsiteX11" fmla="*/ 2068780 w 3525110"/>
              <a:gd name="connsiteY11" fmla="*/ 1274297 h 1839724"/>
              <a:gd name="connsiteX12" fmla="*/ 2124255 w 3525110"/>
              <a:gd name="connsiteY12" fmla="*/ 1121549 h 1839724"/>
              <a:gd name="connsiteX13" fmla="*/ 2124255 w 3525110"/>
              <a:gd name="connsiteY13" fmla="*/ 1111365 h 1839724"/>
              <a:gd name="connsiteX14" fmla="*/ 2124255 w 3525110"/>
              <a:gd name="connsiteY14" fmla="*/ 1106274 h 1839724"/>
              <a:gd name="connsiteX15" fmla="*/ 1957832 w 3525110"/>
              <a:gd name="connsiteY15" fmla="*/ 973892 h 1839724"/>
              <a:gd name="connsiteX16" fmla="*/ 3253915 w 3525110"/>
              <a:gd name="connsiteY16" fmla="*/ 734586 h 1839724"/>
              <a:gd name="connsiteX17" fmla="*/ 3374950 w 3525110"/>
              <a:gd name="connsiteY17" fmla="*/ 826235 h 1839724"/>
              <a:gd name="connsiteX18" fmla="*/ 3521201 w 3525110"/>
              <a:gd name="connsiteY18" fmla="*/ 1488145 h 1839724"/>
              <a:gd name="connsiteX19" fmla="*/ 3400166 w 3525110"/>
              <a:gd name="connsiteY19" fmla="*/ 1651077 h 1839724"/>
              <a:gd name="connsiteX20" fmla="*/ 132220 w 3525110"/>
              <a:gd name="connsiteY20" fmla="*/ 1839467 h 1839724"/>
              <a:gd name="connsiteX21" fmla="*/ 1099 w 3525110"/>
              <a:gd name="connsiteY21" fmla="*/ 1691810 h 1839724"/>
              <a:gd name="connsiteX22" fmla="*/ 112048 w 3525110"/>
              <a:gd name="connsiteY22" fmla="*/ 978983 h 1839724"/>
              <a:gd name="connsiteX23" fmla="*/ 228039 w 3525110"/>
              <a:gd name="connsiteY23" fmla="*/ 877151 h 1839724"/>
              <a:gd name="connsiteX24" fmla="*/ 1394046 w 3525110"/>
              <a:gd name="connsiteY24" fmla="*/ 448 h 1839724"/>
              <a:gd name="connsiteX25" fmla="*/ 1786365 w 3525110"/>
              <a:gd name="connsiteY25" fmla="*/ 123592 h 1839724"/>
              <a:gd name="connsiteX26" fmla="*/ 1872098 w 3525110"/>
              <a:gd name="connsiteY26" fmla="*/ 77767 h 1839724"/>
              <a:gd name="connsiteX27" fmla="*/ 2179729 w 3525110"/>
              <a:gd name="connsiteY27" fmla="*/ 123592 h 1839724"/>
              <a:gd name="connsiteX28" fmla="*/ 2341109 w 3525110"/>
              <a:gd name="connsiteY28" fmla="*/ 291615 h 1839724"/>
              <a:gd name="connsiteX29" fmla="*/ 2739516 w 3525110"/>
              <a:gd name="connsiteY29" fmla="*/ 240699 h 1839724"/>
              <a:gd name="connsiteX30" fmla="*/ 2916026 w 3525110"/>
              <a:gd name="connsiteY30" fmla="*/ 367989 h 1839724"/>
              <a:gd name="connsiteX31" fmla="*/ 3193397 w 3525110"/>
              <a:gd name="connsiteY31" fmla="*/ 673486 h 1839724"/>
              <a:gd name="connsiteX32" fmla="*/ 338988 w 3525110"/>
              <a:gd name="connsiteY32" fmla="*/ 821143 h 1839724"/>
              <a:gd name="connsiteX33" fmla="*/ 449937 w 3525110"/>
              <a:gd name="connsiteY33" fmla="*/ 449455 h 1839724"/>
              <a:gd name="connsiteX34" fmla="*/ 1105543 w 3525110"/>
              <a:gd name="connsiteY34" fmla="*/ 327256 h 1839724"/>
              <a:gd name="connsiteX35" fmla="*/ 1337527 w 3525110"/>
              <a:gd name="connsiteY35" fmla="*/ 6484 h 1839724"/>
              <a:gd name="connsiteX36" fmla="*/ 1394046 w 3525110"/>
              <a:gd name="connsiteY36" fmla="*/ 448 h 183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5110" h="1839724">
                <a:moveTo>
                  <a:pt x="1957832" y="973892"/>
                </a:moveTo>
                <a:cubicBezTo>
                  <a:pt x="1897314" y="973892"/>
                  <a:pt x="1862012" y="1019716"/>
                  <a:pt x="1826710" y="1075724"/>
                </a:cubicBezTo>
                <a:cubicBezTo>
                  <a:pt x="1816624" y="1075724"/>
                  <a:pt x="1806538" y="1075724"/>
                  <a:pt x="1796452" y="1080816"/>
                </a:cubicBezTo>
                <a:cubicBezTo>
                  <a:pt x="1761150" y="1060449"/>
                  <a:pt x="1725848" y="1040083"/>
                  <a:pt x="1690546" y="1019716"/>
                </a:cubicBezTo>
                <a:cubicBezTo>
                  <a:pt x="1665330" y="1004441"/>
                  <a:pt x="1640115" y="989167"/>
                  <a:pt x="1614899" y="989167"/>
                </a:cubicBezTo>
                <a:cubicBezTo>
                  <a:pt x="1579597" y="989167"/>
                  <a:pt x="1549338" y="1009533"/>
                  <a:pt x="1539252" y="1045174"/>
                </a:cubicBezTo>
                <a:cubicBezTo>
                  <a:pt x="1524123" y="1090999"/>
                  <a:pt x="1529166" y="1147007"/>
                  <a:pt x="1544295" y="1192831"/>
                </a:cubicBezTo>
                <a:cubicBezTo>
                  <a:pt x="1579597" y="1299755"/>
                  <a:pt x="1660287" y="1386313"/>
                  <a:pt x="1740977" y="1457595"/>
                </a:cubicBezTo>
                <a:cubicBezTo>
                  <a:pt x="1751064" y="1467779"/>
                  <a:pt x="1756107" y="1472870"/>
                  <a:pt x="1766193" y="1477962"/>
                </a:cubicBezTo>
                <a:cubicBezTo>
                  <a:pt x="1786365" y="1493237"/>
                  <a:pt x="1811581" y="1513603"/>
                  <a:pt x="1836797" y="1523786"/>
                </a:cubicBezTo>
                <a:cubicBezTo>
                  <a:pt x="1902357" y="1544153"/>
                  <a:pt x="1937659" y="1467779"/>
                  <a:pt x="1967918" y="1421954"/>
                </a:cubicBezTo>
                <a:cubicBezTo>
                  <a:pt x="1998177" y="1371038"/>
                  <a:pt x="2033478" y="1325213"/>
                  <a:pt x="2068780" y="1274297"/>
                </a:cubicBezTo>
                <a:cubicBezTo>
                  <a:pt x="2099039" y="1228473"/>
                  <a:pt x="2129298" y="1172465"/>
                  <a:pt x="2124255" y="1121549"/>
                </a:cubicBezTo>
                <a:cubicBezTo>
                  <a:pt x="2124255" y="1116457"/>
                  <a:pt x="2124255" y="1116457"/>
                  <a:pt x="2124255" y="1111365"/>
                </a:cubicBezTo>
                <a:cubicBezTo>
                  <a:pt x="2124255" y="1111365"/>
                  <a:pt x="2124255" y="1106274"/>
                  <a:pt x="2124255" y="1106274"/>
                </a:cubicBezTo>
                <a:cubicBezTo>
                  <a:pt x="2109125" y="1029899"/>
                  <a:pt x="2033478" y="968800"/>
                  <a:pt x="1957832" y="973892"/>
                </a:cubicBezTo>
                <a:close/>
                <a:moveTo>
                  <a:pt x="3253915" y="734586"/>
                </a:moveTo>
                <a:cubicBezTo>
                  <a:pt x="3314432" y="729494"/>
                  <a:pt x="3364864" y="770227"/>
                  <a:pt x="3374950" y="826235"/>
                </a:cubicBezTo>
                <a:lnTo>
                  <a:pt x="3521201" y="1488145"/>
                </a:lnTo>
                <a:cubicBezTo>
                  <a:pt x="3541373" y="1569611"/>
                  <a:pt x="3480856" y="1645985"/>
                  <a:pt x="3400166" y="1651077"/>
                </a:cubicBezTo>
                <a:lnTo>
                  <a:pt x="132220" y="1839467"/>
                </a:lnTo>
                <a:cubicBezTo>
                  <a:pt x="51530" y="1844558"/>
                  <a:pt x="-8987" y="1773276"/>
                  <a:pt x="1099" y="1691810"/>
                </a:cubicBezTo>
                <a:lnTo>
                  <a:pt x="112048" y="978983"/>
                </a:lnTo>
                <a:cubicBezTo>
                  <a:pt x="122134" y="922976"/>
                  <a:pt x="172565" y="882243"/>
                  <a:pt x="228039" y="877151"/>
                </a:cubicBezTo>
                <a:close/>
                <a:moveTo>
                  <a:pt x="1394046" y="448"/>
                </a:moveTo>
                <a:cubicBezTo>
                  <a:pt x="1525463" y="9985"/>
                  <a:pt x="1653984" y="168144"/>
                  <a:pt x="1786365" y="123592"/>
                </a:cubicBezTo>
                <a:cubicBezTo>
                  <a:pt x="1816624" y="113408"/>
                  <a:pt x="1841840" y="93042"/>
                  <a:pt x="1872098" y="77767"/>
                </a:cubicBezTo>
                <a:cubicBezTo>
                  <a:pt x="1972961" y="26851"/>
                  <a:pt x="2099039" y="47217"/>
                  <a:pt x="2179729" y="123592"/>
                </a:cubicBezTo>
                <a:cubicBezTo>
                  <a:pt x="2235204" y="179599"/>
                  <a:pt x="2270505" y="261065"/>
                  <a:pt x="2341109" y="291615"/>
                </a:cubicBezTo>
                <a:cubicBezTo>
                  <a:pt x="2467188" y="342531"/>
                  <a:pt x="2603352" y="215241"/>
                  <a:pt x="2739516" y="240699"/>
                </a:cubicBezTo>
                <a:cubicBezTo>
                  <a:pt x="2815163" y="255974"/>
                  <a:pt x="2865594" y="311981"/>
                  <a:pt x="2916026" y="367989"/>
                </a:cubicBezTo>
                <a:cubicBezTo>
                  <a:pt x="3006802" y="469821"/>
                  <a:pt x="3102621" y="571654"/>
                  <a:pt x="3193397" y="673486"/>
                </a:cubicBezTo>
                <a:lnTo>
                  <a:pt x="338988" y="821143"/>
                </a:lnTo>
                <a:cubicBezTo>
                  <a:pt x="273428" y="693853"/>
                  <a:pt x="323859" y="515646"/>
                  <a:pt x="449937" y="449455"/>
                </a:cubicBezTo>
                <a:cubicBezTo>
                  <a:pt x="651662" y="337439"/>
                  <a:pt x="944163" y="490188"/>
                  <a:pt x="1105543" y="327256"/>
                </a:cubicBezTo>
                <a:cubicBezTo>
                  <a:pt x="1201363" y="230515"/>
                  <a:pt x="1211449" y="47217"/>
                  <a:pt x="1337527" y="6484"/>
                </a:cubicBezTo>
                <a:cubicBezTo>
                  <a:pt x="1356439" y="756"/>
                  <a:pt x="1375272" y="-915"/>
                  <a:pt x="1394046" y="448"/>
                </a:cubicBezTo>
                <a:close/>
              </a:path>
            </a:pathLst>
          </a:custGeom>
          <a:solidFill>
            <a:schemeClr val="accent3"/>
          </a:solidFill>
          <a:ln w="503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BE992-8A74-564B-B6A4-BA0C813CC445}"/>
              </a:ext>
            </a:extLst>
          </p:cNvPr>
          <p:cNvSpPr txBox="1"/>
          <p:nvPr/>
        </p:nvSpPr>
        <p:spPr>
          <a:xfrm>
            <a:off x="4630426" y="7299076"/>
            <a:ext cx="4757118" cy="113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5400" spc="-30" dirty="0">
                <a:solidFill>
                  <a:schemeClr val="bg1"/>
                </a:solidFill>
                <a:latin typeface="Sen" pitchFamily="2" charset="0"/>
              </a:rPr>
              <a:t>ADOPTION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36EC1-A21E-8AB6-AA3D-C4EDA2D7392D}"/>
              </a:ext>
            </a:extLst>
          </p:cNvPr>
          <p:cNvSpPr txBox="1"/>
          <p:nvPr/>
        </p:nvSpPr>
        <p:spPr>
          <a:xfrm>
            <a:off x="3787439" y="4500662"/>
            <a:ext cx="21493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spc="-30" dirty="0">
                <a:solidFill>
                  <a:schemeClr val="bg1"/>
                </a:solidFill>
                <a:latin typeface="Sen" pitchFamily="2" charset="0"/>
              </a:rPr>
              <a:t>20%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5D222-8CAF-0F96-179F-7852EFBD5BA4}"/>
              </a:ext>
            </a:extLst>
          </p:cNvPr>
          <p:cNvSpPr txBox="1"/>
          <p:nvPr/>
        </p:nvSpPr>
        <p:spPr>
          <a:xfrm>
            <a:off x="9051564" y="4514123"/>
            <a:ext cx="21493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spc="-30" dirty="0">
                <a:solidFill>
                  <a:schemeClr val="bg1"/>
                </a:solidFill>
                <a:latin typeface="Sen" pitchFamily="2" charset="0"/>
              </a:rPr>
              <a:t>37%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CDAF1-2200-9652-41F2-C1CAAD741CA8}"/>
              </a:ext>
            </a:extLst>
          </p:cNvPr>
          <p:cNvSpPr txBox="1"/>
          <p:nvPr/>
        </p:nvSpPr>
        <p:spPr>
          <a:xfrm>
            <a:off x="2873036" y="9421375"/>
            <a:ext cx="21493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spc="-30" dirty="0">
                <a:solidFill>
                  <a:schemeClr val="bg1"/>
                </a:solidFill>
                <a:latin typeface="Sen" pitchFamily="2" charset="0"/>
              </a:rPr>
              <a:t>32%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06B210-808D-9F6F-9E18-4A536171D637}"/>
              </a:ext>
            </a:extLst>
          </p:cNvPr>
          <p:cNvSpPr txBox="1"/>
          <p:nvPr/>
        </p:nvSpPr>
        <p:spPr>
          <a:xfrm>
            <a:off x="15230094" y="2707680"/>
            <a:ext cx="649224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CHILD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728EA-3874-9852-DA02-2B644030FA8E}"/>
              </a:ext>
            </a:extLst>
          </p:cNvPr>
          <p:cNvSpPr txBox="1"/>
          <p:nvPr/>
        </p:nvSpPr>
        <p:spPr>
          <a:xfrm>
            <a:off x="15230094" y="3618481"/>
            <a:ext cx="649224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06791-D78F-DC37-E202-4147BD4CDC11}"/>
              </a:ext>
            </a:extLst>
          </p:cNvPr>
          <p:cNvSpPr txBox="1"/>
          <p:nvPr/>
        </p:nvSpPr>
        <p:spPr>
          <a:xfrm>
            <a:off x="15230094" y="6391112"/>
            <a:ext cx="649224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REDUCE STRESS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ECAC32-34E4-8B9E-FB0D-9756F4E81245}"/>
              </a:ext>
            </a:extLst>
          </p:cNvPr>
          <p:cNvSpPr txBox="1"/>
          <p:nvPr/>
        </p:nvSpPr>
        <p:spPr>
          <a:xfrm>
            <a:off x="15230094" y="7228610"/>
            <a:ext cx="649224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95D98-DB1C-2473-BB51-E4D0A5049EA7}"/>
              </a:ext>
            </a:extLst>
          </p:cNvPr>
          <p:cNvSpPr txBox="1"/>
          <p:nvPr/>
        </p:nvSpPr>
        <p:spPr>
          <a:xfrm>
            <a:off x="15230094" y="9894889"/>
            <a:ext cx="649224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SOCIAL INTERACTIONS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F466C5-57B8-0B43-08FF-AA635353A08F}"/>
              </a:ext>
            </a:extLst>
          </p:cNvPr>
          <p:cNvSpPr txBox="1"/>
          <p:nvPr/>
        </p:nvSpPr>
        <p:spPr>
          <a:xfrm>
            <a:off x="15230094" y="10718643"/>
            <a:ext cx="649224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24B99-EFF8-C3BE-CF4F-EB939281E5E5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The power of pets</a:t>
            </a:r>
          </a:p>
        </p:txBody>
      </p:sp>
    </p:spTree>
    <p:extLst>
      <p:ext uri="{BB962C8B-B14F-4D97-AF65-F5344CB8AC3E}">
        <p14:creationId xmlns:p14="http://schemas.microsoft.com/office/powerpoint/2010/main" val="27045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8EF3A1-B9D7-6697-6B48-498CF2A89DB5}"/>
              </a:ext>
            </a:extLst>
          </p:cNvPr>
          <p:cNvGrpSpPr/>
          <p:nvPr/>
        </p:nvGrpSpPr>
        <p:grpSpPr>
          <a:xfrm>
            <a:off x="14033997" y="3902039"/>
            <a:ext cx="8227386" cy="7630477"/>
            <a:chOff x="12532920" y="3220665"/>
            <a:chExt cx="9035160" cy="8379646"/>
          </a:xfrm>
        </p:grpSpPr>
        <p:sp>
          <p:nvSpPr>
            <p:cNvPr id="2" name="Freeform: Shape 81">
              <a:extLst>
                <a:ext uri="{FF2B5EF4-FFF2-40B4-BE49-F238E27FC236}">
                  <a16:creationId xmlns:a16="http://schemas.microsoft.com/office/drawing/2014/main" id="{5CA8C7B3-C5F5-CF20-1A6F-E81B2056E8EF}"/>
                </a:ext>
              </a:extLst>
            </p:cNvPr>
            <p:cNvSpPr/>
            <p:nvPr/>
          </p:nvSpPr>
          <p:spPr>
            <a:xfrm>
              <a:off x="13794104" y="3220665"/>
              <a:ext cx="5378727" cy="41798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7" h="3355">
                  <a:moveTo>
                    <a:pt x="2771" y="5"/>
                  </a:moveTo>
                  <a:cubicBezTo>
                    <a:pt x="2100" y="-48"/>
                    <a:pt x="1493" y="301"/>
                    <a:pt x="1181" y="847"/>
                  </a:cubicBezTo>
                  <a:lnTo>
                    <a:pt x="33" y="2791"/>
                  </a:lnTo>
                  <a:cubicBezTo>
                    <a:pt x="-65" y="2956"/>
                    <a:pt x="72" y="3162"/>
                    <a:pt x="263" y="3134"/>
                  </a:cubicBezTo>
                  <a:cubicBezTo>
                    <a:pt x="707" y="3071"/>
                    <a:pt x="1384" y="3027"/>
                    <a:pt x="1962" y="3212"/>
                  </a:cubicBezTo>
                  <a:cubicBezTo>
                    <a:pt x="2138" y="3290"/>
                    <a:pt x="2329" y="3338"/>
                    <a:pt x="2530" y="3351"/>
                  </a:cubicBezTo>
                  <a:cubicBezTo>
                    <a:pt x="3448" y="3411"/>
                    <a:pt x="4242" y="2721"/>
                    <a:pt x="4312" y="1807"/>
                  </a:cubicBezTo>
                  <a:cubicBezTo>
                    <a:pt x="4383" y="888"/>
                    <a:pt x="3690" y="77"/>
                    <a:pt x="2771" y="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79C2F892-9EB7-0BF8-076B-7B4671B9569C}"/>
                </a:ext>
              </a:extLst>
            </p:cNvPr>
            <p:cNvSpPr/>
            <p:nvPr/>
          </p:nvSpPr>
          <p:spPr>
            <a:xfrm>
              <a:off x="15498946" y="3761532"/>
              <a:ext cx="3094388" cy="3093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4" h="2483">
                  <a:moveTo>
                    <a:pt x="2481" y="1322"/>
                  </a:moveTo>
                  <a:cubicBezTo>
                    <a:pt x="2436" y="2006"/>
                    <a:pt x="1846" y="2525"/>
                    <a:pt x="1162" y="2480"/>
                  </a:cubicBezTo>
                  <a:cubicBezTo>
                    <a:pt x="477" y="2436"/>
                    <a:pt x="-41" y="1845"/>
                    <a:pt x="3" y="1161"/>
                  </a:cubicBezTo>
                  <a:cubicBezTo>
                    <a:pt x="48" y="478"/>
                    <a:pt x="639" y="-41"/>
                    <a:pt x="1323" y="3"/>
                  </a:cubicBezTo>
                  <a:cubicBezTo>
                    <a:pt x="2007" y="48"/>
                    <a:pt x="2525" y="639"/>
                    <a:pt x="2481" y="1322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C1089D7-B685-C81A-BB68-B3C4B8BEB7A2}"/>
                </a:ext>
              </a:extLst>
            </p:cNvPr>
            <p:cNvSpPr/>
            <p:nvPr/>
          </p:nvSpPr>
          <p:spPr>
            <a:xfrm>
              <a:off x="17388230" y="5838996"/>
              <a:ext cx="4179850" cy="5742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5" h="4609">
                  <a:moveTo>
                    <a:pt x="3069" y="3869"/>
                  </a:moveTo>
                  <a:cubicBezTo>
                    <a:pt x="3444" y="3311"/>
                    <a:pt x="3439" y="2611"/>
                    <a:pt x="3117" y="2071"/>
                  </a:cubicBezTo>
                  <a:lnTo>
                    <a:pt x="1989" y="115"/>
                  </a:lnTo>
                  <a:cubicBezTo>
                    <a:pt x="1893" y="-52"/>
                    <a:pt x="1646" y="-33"/>
                    <a:pt x="1577" y="146"/>
                  </a:cubicBezTo>
                  <a:cubicBezTo>
                    <a:pt x="1413" y="566"/>
                    <a:pt x="1119" y="1176"/>
                    <a:pt x="673" y="1589"/>
                  </a:cubicBezTo>
                  <a:cubicBezTo>
                    <a:pt x="519" y="1703"/>
                    <a:pt x="383" y="1847"/>
                    <a:pt x="273" y="2016"/>
                  </a:cubicBezTo>
                  <a:cubicBezTo>
                    <a:pt x="-230" y="2785"/>
                    <a:pt x="-19" y="3815"/>
                    <a:pt x="742" y="4326"/>
                  </a:cubicBezTo>
                  <a:cubicBezTo>
                    <a:pt x="1508" y="4839"/>
                    <a:pt x="2555" y="4634"/>
                    <a:pt x="3069" y="386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84">
              <a:extLst>
                <a:ext uri="{FF2B5EF4-FFF2-40B4-BE49-F238E27FC236}">
                  <a16:creationId xmlns:a16="http://schemas.microsoft.com/office/drawing/2014/main" id="{34DD69E6-4C6E-B08D-EF6F-932127FEBD96}"/>
                </a:ext>
              </a:extLst>
            </p:cNvPr>
            <p:cNvSpPr/>
            <p:nvPr/>
          </p:nvSpPr>
          <p:spPr>
            <a:xfrm>
              <a:off x="17951526" y="7950108"/>
              <a:ext cx="3093138" cy="3093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3" h="2483">
                  <a:moveTo>
                    <a:pt x="562" y="2281"/>
                  </a:moveTo>
                  <a:cubicBezTo>
                    <a:pt x="-12" y="1906"/>
                    <a:pt x="-173" y="1136"/>
                    <a:pt x="202" y="562"/>
                  </a:cubicBezTo>
                  <a:cubicBezTo>
                    <a:pt x="577" y="-12"/>
                    <a:pt x="1346" y="-173"/>
                    <a:pt x="1920" y="202"/>
                  </a:cubicBezTo>
                  <a:cubicBezTo>
                    <a:pt x="2494" y="577"/>
                    <a:pt x="2656" y="1346"/>
                    <a:pt x="2281" y="1920"/>
                  </a:cubicBezTo>
                  <a:cubicBezTo>
                    <a:pt x="1906" y="2495"/>
                    <a:pt x="1136" y="2656"/>
                    <a:pt x="562" y="2281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85">
              <a:extLst>
                <a:ext uri="{FF2B5EF4-FFF2-40B4-BE49-F238E27FC236}">
                  <a16:creationId xmlns:a16="http://schemas.microsoft.com/office/drawing/2014/main" id="{11FE7DFF-43FE-0BCC-06F4-4FDAB3238E5B}"/>
                </a:ext>
              </a:extLst>
            </p:cNvPr>
            <p:cNvSpPr/>
            <p:nvPr/>
          </p:nvSpPr>
          <p:spPr>
            <a:xfrm>
              <a:off x="12532920" y="7419215"/>
              <a:ext cx="5222948" cy="41810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2" h="3356">
                  <a:moveTo>
                    <a:pt x="170" y="2415"/>
                  </a:moveTo>
                  <a:cubicBezTo>
                    <a:pt x="466" y="3019"/>
                    <a:pt x="1075" y="3365"/>
                    <a:pt x="1704" y="3355"/>
                  </a:cubicBezTo>
                  <a:lnTo>
                    <a:pt x="3963" y="3356"/>
                  </a:lnTo>
                  <a:cubicBezTo>
                    <a:pt x="4155" y="3356"/>
                    <a:pt x="4262" y="3133"/>
                    <a:pt x="4141" y="2984"/>
                  </a:cubicBezTo>
                  <a:cubicBezTo>
                    <a:pt x="3859" y="2632"/>
                    <a:pt x="3477" y="2072"/>
                    <a:pt x="3342" y="1479"/>
                  </a:cubicBezTo>
                  <a:cubicBezTo>
                    <a:pt x="3320" y="1289"/>
                    <a:pt x="3264" y="1100"/>
                    <a:pt x="3173" y="919"/>
                  </a:cubicBezTo>
                  <a:cubicBezTo>
                    <a:pt x="2757" y="99"/>
                    <a:pt x="1760" y="-232"/>
                    <a:pt x="937" y="172"/>
                  </a:cubicBezTo>
                  <a:cubicBezTo>
                    <a:pt x="110" y="579"/>
                    <a:pt x="-236" y="1587"/>
                    <a:pt x="170" y="24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86">
              <a:extLst>
                <a:ext uri="{FF2B5EF4-FFF2-40B4-BE49-F238E27FC236}">
                  <a16:creationId xmlns:a16="http://schemas.microsoft.com/office/drawing/2014/main" id="{00E7A8D2-2D99-AEFA-377A-3736B734473D}"/>
                </a:ext>
              </a:extLst>
            </p:cNvPr>
            <p:cNvSpPr/>
            <p:nvPr/>
          </p:nvSpPr>
          <p:spPr>
            <a:xfrm>
              <a:off x="13092473" y="7970048"/>
              <a:ext cx="3094388" cy="3094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4" h="2484">
                  <a:moveTo>
                    <a:pt x="681" y="134"/>
                  </a:moveTo>
                  <a:cubicBezTo>
                    <a:pt x="1293" y="-176"/>
                    <a:pt x="2040" y="69"/>
                    <a:pt x="2350" y="680"/>
                  </a:cubicBezTo>
                  <a:cubicBezTo>
                    <a:pt x="2660" y="1292"/>
                    <a:pt x="2415" y="2039"/>
                    <a:pt x="1803" y="2349"/>
                  </a:cubicBezTo>
                  <a:cubicBezTo>
                    <a:pt x="1192" y="2659"/>
                    <a:pt x="445" y="2415"/>
                    <a:pt x="135" y="1803"/>
                  </a:cubicBezTo>
                  <a:cubicBezTo>
                    <a:pt x="-176" y="1191"/>
                    <a:pt x="69" y="444"/>
                    <a:pt x="681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" name="Freeform: Shape 117">
            <a:extLst>
              <a:ext uri="{FF2B5EF4-FFF2-40B4-BE49-F238E27FC236}">
                <a16:creationId xmlns:a16="http://schemas.microsoft.com/office/drawing/2014/main" id="{FCC5B059-9BE2-17A7-D944-8A25585F6093}"/>
              </a:ext>
            </a:extLst>
          </p:cNvPr>
          <p:cNvSpPr/>
          <p:nvPr/>
        </p:nvSpPr>
        <p:spPr>
          <a:xfrm>
            <a:off x="1790707" y="3493365"/>
            <a:ext cx="2051294" cy="26046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47" h="2091">
                <a:moveTo>
                  <a:pt x="1596" y="0"/>
                </a:moveTo>
                <a:cubicBezTo>
                  <a:pt x="1567" y="0"/>
                  <a:pt x="1544" y="24"/>
                  <a:pt x="1544" y="52"/>
                </a:cubicBezTo>
                <a:lnTo>
                  <a:pt x="1544" y="278"/>
                </a:lnTo>
                <a:lnTo>
                  <a:pt x="768" y="278"/>
                </a:lnTo>
                <a:cubicBezTo>
                  <a:pt x="346" y="278"/>
                  <a:pt x="0" y="623"/>
                  <a:pt x="0" y="1046"/>
                </a:cubicBezTo>
                <a:cubicBezTo>
                  <a:pt x="0" y="1468"/>
                  <a:pt x="346" y="1814"/>
                  <a:pt x="768" y="1814"/>
                </a:cubicBezTo>
                <a:lnTo>
                  <a:pt x="1544" y="1814"/>
                </a:lnTo>
                <a:lnTo>
                  <a:pt x="1544" y="2039"/>
                </a:lnTo>
                <a:cubicBezTo>
                  <a:pt x="1544" y="2067"/>
                  <a:pt x="1567" y="2091"/>
                  <a:pt x="1596" y="2091"/>
                </a:cubicBezTo>
                <a:cubicBezTo>
                  <a:pt x="1624" y="2091"/>
                  <a:pt x="1647" y="2067"/>
                  <a:pt x="1647" y="2039"/>
                </a:cubicBezTo>
                <a:lnTo>
                  <a:pt x="1647" y="1814"/>
                </a:lnTo>
                <a:lnTo>
                  <a:pt x="1647" y="278"/>
                </a:lnTo>
                <a:lnTo>
                  <a:pt x="1647" y="52"/>
                </a:lnTo>
                <a:cubicBezTo>
                  <a:pt x="1647" y="24"/>
                  <a:pt x="1624" y="0"/>
                  <a:pt x="1596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89">
            <a:extLst>
              <a:ext uri="{FF2B5EF4-FFF2-40B4-BE49-F238E27FC236}">
                <a16:creationId xmlns:a16="http://schemas.microsoft.com/office/drawing/2014/main" id="{A6E65E14-DE50-4A46-08D5-E51907A6D36B}"/>
              </a:ext>
            </a:extLst>
          </p:cNvPr>
          <p:cNvSpPr/>
          <p:nvPr/>
        </p:nvSpPr>
        <p:spPr>
          <a:xfrm>
            <a:off x="1790707" y="6586506"/>
            <a:ext cx="2051294" cy="2603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47" h="2090">
                <a:moveTo>
                  <a:pt x="1596" y="0"/>
                </a:moveTo>
                <a:cubicBezTo>
                  <a:pt x="1567" y="0"/>
                  <a:pt x="1544" y="23"/>
                  <a:pt x="1544" y="52"/>
                </a:cubicBezTo>
                <a:lnTo>
                  <a:pt x="1544" y="277"/>
                </a:lnTo>
                <a:lnTo>
                  <a:pt x="768" y="277"/>
                </a:lnTo>
                <a:cubicBezTo>
                  <a:pt x="346" y="277"/>
                  <a:pt x="0" y="623"/>
                  <a:pt x="0" y="1045"/>
                </a:cubicBezTo>
                <a:cubicBezTo>
                  <a:pt x="0" y="1468"/>
                  <a:pt x="346" y="1814"/>
                  <a:pt x="768" y="1814"/>
                </a:cubicBezTo>
                <a:lnTo>
                  <a:pt x="1544" y="1814"/>
                </a:lnTo>
                <a:lnTo>
                  <a:pt x="1544" y="2039"/>
                </a:lnTo>
                <a:cubicBezTo>
                  <a:pt x="1544" y="2067"/>
                  <a:pt x="1567" y="2090"/>
                  <a:pt x="1596" y="2090"/>
                </a:cubicBezTo>
                <a:cubicBezTo>
                  <a:pt x="1624" y="2090"/>
                  <a:pt x="1647" y="2067"/>
                  <a:pt x="1647" y="2039"/>
                </a:cubicBezTo>
                <a:lnTo>
                  <a:pt x="1647" y="1814"/>
                </a:lnTo>
                <a:lnTo>
                  <a:pt x="1647" y="277"/>
                </a:lnTo>
                <a:lnTo>
                  <a:pt x="1647" y="52"/>
                </a:lnTo>
                <a:cubicBezTo>
                  <a:pt x="1647" y="23"/>
                  <a:pt x="1624" y="0"/>
                  <a:pt x="1596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261">
            <a:extLst>
              <a:ext uri="{FF2B5EF4-FFF2-40B4-BE49-F238E27FC236}">
                <a16:creationId xmlns:a16="http://schemas.microsoft.com/office/drawing/2014/main" id="{F329856B-81DF-D4F9-0A00-14017BFE76FD}"/>
              </a:ext>
            </a:extLst>
          </p:cNvPr>
          <p:cNvSpPr/>
          <p:nvPr/>
        </p:nvSpPr>
        <p:spPr>
          <a:xfrm>
            <a:off x="1790707" y="9678397"/>
            <a:ext cx="2051294" cy="2603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47" h="2090">
                <a:moveTo>
                  <a:pt x="1596" y="0"/>
                </a:moveTo>
                <a:cubicBezTo>
                  <a:pt x="1567" y="0"/>
                  <a:pt x="1544" y="23"/>
                  <a:pt x="1544" y="52"/>
                </a:cubicBezTo>
                <a:lnTo>
                  <a:pt x="1544" y="277"/>
                </a:lnTo>
                <a:lnTo>
                  <a:pt x="768" y="277"/>
                </a:lnTo>
                <a:cubicBezTo>
                  <a:pt x="346" y="277"/>
                  <a:pt x="0" y="623"/>
                  <a:pt x="0" y="1045"/>
                </a:cubicBezTo>
                <a:cubicBezTo>
                  <a:pt x="0" y="1468"/>
                  <a:pt x="346" y="1813"/>
                  <a:pt x="768" y="1813"/>
                </a:cubicBezTo>
                <a:lnTo>
                  <a:pt x="1544" y="1813"/>
                </a:lnTo>
                <a:lnTo>
                  <a:pt x="1544" y="2039"/>
                </a:lnTo>
                <a:cubicBezTo>
                  <a:pt x="1544" y="2067"/>
                  <a:pt x="1567" y="2090"/>
                  <a:pt x="1596" y="2090"/>
                </a:cubicBezTo>
                <a:cubicBezTo>
                  <a:pt x="1624" y="2090"/>
                  <a:pt x="1647" y="2067"/>
                  <a:pt x="1647" y="2039"/>
                </a:cubicBezTo>
                <a:lnTo>
                  <a:pt x="1647" y="1813"/>
                </a:lnTo>
                <a:lnTo>
                  <a:pt x="1647" y="277"/>
                </a:lnTo>
                <a:lnTo>
                  <a:pt x="1647" y="52"/>
                </a:lnTo>
                <a:cubicBezTo>
                  <a:pt x="1647" y="23"/>
                  <a:pt x="1624" y="0"/>
                  <a:pt x="1596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91677C56-D884-5444-3859-672A2281E7A7}"/>
              </a:ext>
            </a:extLst>
          </p:cNvPr>
          <p:cNvSpPr/>
          <p:nvPr/>
        </p:nvSpPr>
        <p:spPr>
          <a:xfrm>
            <a:off x="21744638" y="399986"/>
            <a:ext cx="4188351" cy="3806157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5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D14A8F4-828A-31E4-7710-10D97F47469F}"/>
              </a:ext>
            </a:extLst>
          </p:cNvPr>
          <p:cNvGrpSpPr/>
          <p:nvPr/>
        </p:nvGrpSpPr>
        <p:grpSpPr>
          <a:xfrm>
            <a:off x="19682815" y="8858671"/>
            <a:ext cx="1478421" cy="1843281"/>
            <a:chOff x="19385387" y="7531374"/>
            <a:chExt cx="1478421" cy="184328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84D3D31-91D6-B759-7805-EA91282A8BDA}"/>
                </a:ext>
              </a:extLst>
            </p:cNvPr>
            <p:cNvSpPr/>
            <p:nvPr/>
          </p:nvSpPr>
          <p:spPr>
            <a:xfrm>
              <a:off x="19385387" y="8637144"/>
              <a:ext cx="353339" cy="728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729">
                  <a:moveTo>
                    <a:pt x="199" y="0"/>
                  </a:moveTo>
                  <a:cubicBezTo>
                    <a:pt x="199" y="0"/>
                    <a:pt x="298" y="337"/>
                    <a:pt x="107" y="604"/>
                  </a:cubicBezTo>
                  <a:cubicBezTo>
                    <a:pt x="107" y="604"/>
                    <a:pt x="3" y="601"/>
                    <a:pt x="0" y="729"/>
                  </a:cubicBezTo>
                  <a:lnTo>
                    <a:pt x="194" y="729"/>
                  </a:lnTo>
                  <a:cubicBezTo>
                    <a:pt x="194" y="729"/>
                    <a:pt x="410" y="600"/>
                    <a:pt x="340" y="234"/>
                  </a:cubicBezTo>
                  <a:cubicBezTo>
                    <a:pt x="328" y="167"/>
                    <a:pt x="292" y="59"/>
                    <a:pt x="199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EC3F73-7FEC-04F2-066C-A88125F4ED40}"/>
                </a:ext>
              </a:extLst>
            </p:cNvPr>
            <p:cNvSpPr/>
            <p:nvPr/>
          </p:nvSpPr>
          <p:spPr>
            <a:xfrm>
              <a:off x="19492492" y="7603421"/>
              <a:ext cx="1149103" cy="1762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9" h="1762">
                  <a:moveTo>
                    <a:pt x="1044" y="1135"/>
                  </a:moveTo>
                  <a:cubicBezTo>
                    <a:pt x="795" y="783"/>
                    <a:pt x="348" y="734"/>
                    <a:pt x="580" y="285"/>
                  </a:cubicBezTo>
                  <a:cubicBezTo>
                    <a:pt x="622" y="184"/>
                    <a:pt x="749" y="61"/>
                    <a:pt x="700" y="0"/>
                  </a:cubicBezTo>
                  <a:cubicBezTo>
                    <a:pt x="700" y="0"/>
                    <a:pt x="151" y="167"/>
                    <a:pt x="184" y="395"/>
                  </a:cubicBezTo>
                  <a:cubicBezTo>
                    <a:pt x="184" y="395"/>
                    <a:pt x="176" y="539"/>
                    <a:pt x="103" y="648"/>
                  </a:cubicBezTo>
                  <a:cubicBezTo>
                    <a:pt x="-40" y="859"/>
                    <a:pt x="37" y="1032"/>
                    <a:pt x="150" y="1210"/>
                  </a:cubicBezTo>
                  <a:cubicBezTo>
                    <a:pt x="263" y="1387"/>
                    <a:pt x="105" y="1657"/>
                    <a:pt x="105" y="1657"/>
                  </a:cubicBezTo>
                  <a:cubicBezTo>
                    <a:pt x="105" y="1657"/>
                    <a:pt x="6" y="1661"/>
                    <a:pt x="0" y="1762"/>
                  </a:cubicBezTo>
                  <a:lnTo>
                    <a:pt x="1046" y="1762"/>
                  </a:lnTo>
                  <a:cubicBezTo>
                    <a:pt x="1046" y="1762"/>
                    <a:pt x="1280" y="1468"/>
                    <a:pt x="1044" y="1135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B4275A0-DB33-99FD-7B32-B5733FA0AC57}"/>
                </a:ext>
              </a:extLst>
            </p:cNvPr>
            <p:cNvSpPr/>
            <p:nvPr/>
          </p:nvSpPr>
          <p:spPr>
            <a:xfrm>
              <a:off x="19891875" y="7531374"/>
              <a:ext cx="233224" cy="163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164">
                  <a:moveTo>
                    <a:pt x="4" y="77"/>
                  </a:moveTo>
                  <a:cubicBezTo>
                    <a:pt x="4" y="77"/>
                    <a:pt x="174" y="-6"/>
                    <a:pt x="225" y="0"/>
                  </a:cubicBezTo>
                  <a:cubicBezTo>
                    <a:pt x="276" y="6"/>
                    <a:pt x="107" y="155"/>
                    <a:pt x="67" y="163"/>
                  </a:cubicBezTo>
                  <a:cubicBezTo>
                    <a:pt x="26" y="169"/>
                    <a:pt x="-12" y="119"/>
                    <a:pt x="4" y="77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2C90149-4873-77DD-C418-878E63691932}"/>
                </a:ext>
              </a:extLst>
            </p:cNvPr>
            <p:cNvSpPr/>
            <p:nvPr/>
          </p:nvSpPr>
          <p:spPr>
            <a:xfrm>
              <a:off x="19914894" y="7535374"/>
              <a:ext cx="221213" cy="184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185">
                  <a:moveTo>
                    <a:pt x="208" y="0"/>
                  </a:moveTo>
                  <a:lnTo>
                    <a:pt x="0" y="116"/>
                  </a:lnTo>
                  <a:cubicBezTo>
                    <a:pt x="0" y="116"/>
                    <a:pt x="37" y="221"/>
                    <a:pt x="109" y="172"/>
                  </a:cubicBezTo>
                  <a:cubicBezTo>
                    <a:pt x="156" y="140"/>
                    <a:pt x="260" y="42"/>
                    <a:pt x="208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5F8C9C-3CC7-151E-C0E5-7334C5218042}"/>
                </a:ext>
              </a:extLst>
            </p:cNvPr>
            <p:cNvSpPr/>
            <p:nvPr/>
          </p:nvSpPr>
          <p:spPr>
            <a:xfrm>
              <a:off x="19920903" y="7598420"/>
              <a:ext cx="271260" cy="175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176">
                  <a:moveTo>
                    <a:pt x="5" y="71"/>
                  </a:moveTo>
                  <a:cubicBezTo>
                    <a:pt x="5" y="71"/>
                    <a:pt x="213" y="-7"/>
                    <a:pt x="265" y="0"/>
                  </a:cubicBezTo>
                  <a:cubicBezTo>
                    <a:pt x="316" y="6"/>
                    <a:pt x="102" y="168"/>
                    <a:pt x="61" y="175"/>
                  </a:cubicBezTo>
                  <a:cubicBezTo>
                    <a:pt x="20" y="182"/>
                    <a:pt x="-12" y="113"/>
                    <a:pt x="5" y="71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8D774B-0FEF-4B2C-F796-E11AC496A085}"/>
                </a:ext>
              </a:extLst>
            </p:cNvPr>
            <p:cNvSpPr/>
            <p:nvPr/>
          </p:nvSpPr>
          <p:spPr>
            <a:xfrm>
              <a:off x="19432434" y="7600419"/>
              <a:ext cx="614590" cy="4703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471">
                  <a:moveTo>
                    <a:pt x="590" y="114"/>
                  </a:moveTo>
                  <a:cubicBezTo>
                    <a:pt x="634" y="196"/>
                    <a:pt x="621" y="289"/>
                    <a:pt x="536" y="307"/>
                  </a:cubicBezTo>
                  <a:cubicBezTo>
                    <a:pt x="482" y="319"/>
                    <a:pt x="596" y="353"/>
                    <a:pt x="554" y="375"/>
                  </a:cubicBezTo>
                  <a:cubicBezTo>
                    <a:pt x="498" y="403"/>
                    <a:pt x="482" y="386"/>
                    <a:pt x="466" y="395"/>
                  </a:cubicBezTo>
                  <a:cubicBezTo>
                    <a:pt x="453" y="402"/>
                    <a:pt x="534" y="418"/>
                    <a:pt x="488" y="443"/>
                  </a:cubicBezTo>
                  <a:cubicBezTo>
                    <a:pt x="377" y="501"/>
                    <a:pt x="206" y="464"/>
                    <a:pt x="104" y="357"/>
                  </a:cubicBezTo>
                  <a:cubicBezTo>
                    <a:pt x="4" y="251"/>
                    <a:pt x="-21" y="123"/>
                    <a:pt x="17" y="61"/>
                  </a:cubicBezTo>
                  <a:cubicBezTo>
                    <a:pt x="56" y="-2"/>
                    <a:pt x="242" y="57"/>
                    <a:pt x="298" y="28"/>
                  </a:cubicBezTo>
                  <a:cubicBezTo>
                    <a:pt x="408" y="-31"/>
                    <a:pt x="532" y="4"/>
                    <a:pt x="590" y="114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794333B-3593-B114-FF73-82138B352493}"/>
                </a:ext>
              </a:extLst>
            </p:cNvPr>
            <p:cNvSpPr/>
            <p:nvPr/>
          </p:nvSpPr>
          <p:spPr>
            <a:xfrm>
              <a:off x="19693685" y="7708497"/>
              <a:ext cx="59057" cy="49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0">
                  <a:moveTo>
                    <a:pt x="60" y="22"/>
                  </a:moveTo>
                  <a:cubicBezTo>
                    <a:pt x="62" y="39"/>
                    <a:pt x="44" y="49"/>
                    <a:pt x="32" y="50"/>
                  </a:cubicBezTo>
                  <a:cubicBezTo>
                    <a:pt x="21" y="51"/>
                    <a:pt x="1" y="45"/>
                    <a:pt x="0" y="28"/>
                  </a:cubicBezTo>
                  <a:cubicBezTo>
                    <a:pt x="-1" y="12"/>
                    <a:pt x="16" y="1"/>
                    <a:pt x="28" y="0"/>
                  </a:cubicBezTo>
                  <a:cubicBezTo>
                    <a:pt x="39" y="-1"/>
                    <a:pt x="59" y="6"/>
                    <a:pt x="60" y="22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7A0E95-5C57-3D5B-162C-061AE83748E6}"/>
                </a:ext>
              </a:extLst>
            </p:cNvPr>
            <p:cNvSpPr/>
            <p:nvPr/>
          </p:nvSpPr>
          <p:spPr>
            <a:xfrm>
              <a:off x="19440441" y="7635446"/>
              <a:ext cx="95091" cy="580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59">
                  <a:moveTo>
                    <a:pt x="96" y="54"/>
                  </a:moveTo>
                  <a:cubicBezTo>
                    <a:pt x="94" y="31"/>
                    <a:pt x="75" y="13"/>
                    <a:pt x="58" y="0"/>
                  </a:cubicBezTo>
                  <a:cubicBezTo>
                    <a:pt x="36" y="4"/>
                    <a:pt x="18" y="12"/>
                    <a:pt x="9" y="27"/>
                  </a:cubicBezTo>
                  <a:cubicBezTo>
                    <a:pt x="6" y="33"/>
                    <a:pt x="3" y="40"/>
                    <a:pt x="0" y="47"/>
                  </a:cubicBezTo>
                  <a:cubicBezTo>
                    <a:pt x="58" y="43"/>
                    <a:pt x="97" y="69"/>
                    <a:pt x="96" y="54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900938B-5988-3EC1-1414-663163149D1A}"/>
                </a:ext>
              </a:extLst>
            </p:cNvPr>
            <p:cNvSpPr/>
            <p:nvPr/>
          </p:nvSpPr>
          <p:spPr>
            <a:xfrm>
              <a:off x="19520519" y="7770540"/>
              <a:ext cx="85081" cy="170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71">
                  <a:moveTo>
                    <a:pt x="80" y="171"/>
                  </a:moveTo>
                  <a:cubicBezTo>
                    <a:pt x="77" y="171"/>
                    <a:pt x="75" y="169"/>
                    <a:pt x="75" y="167"/>
                  </a:cubicBezTo>
                  <a:cubicBezTo>
                    <a:pt x="64" y="57"/>
                    <a:pt x="3" y="10"/>
                    <a:pt x="3" y="10"/>
                  </a:cubicBezTo>
                  <a:cubicBezTo>
                    <a:pt x="0" y="8"/>
                    <a:pt x="-1" y="4"/>
                    <a:pt x="1" y="2"/>
                  </a:cubicBezTo>
                  <a:cubicBezTo>
                    <a:pt x="3" y="0"/>
                    <a:pt x="7" y="-1"/>
                    <a:pt x="9" y="1"/>
                  </a:cubicBezTo>
                  <a:cubicBezTo>
                    <a:pt x="12" y="2"/>
                    <a:pt x="75" y="50"/>
                    <a:pt x="86" y="165"/>
                  </a:cubicBezTo>
                  <a:cubicBezTo>
                    <a:pt x="86" y="169"/>
                    <a:pt x="84" y="171"/>
                    <a:pt x="81" y="171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C68B9E-AAD2-8374-64B7-9466DD02E60A}"/>
                </a:ext>
              </a:extLst>
            </p:cNvPr>
            <p:cNvSpPr/>
            <p:nvPr/>
          </p:nvSpPr>
          <p:spPr>
            <a:xfrm>
              <a:off x="19543541" y="7750523"/>
              <a:ext cx="84081" cy="84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5">
                  <a:moveTo>
                    <a:pt x="78" y="85"/>
                  </a:moveTo>
                  <a:cubicBezTo>
                    <a:pt x="76" y="85"/>
                    <a:pt x="74" y="83"/>
                    <a:pt x="73" y="80"/>
                  </a:cubicBezTo>
                  <a:cubicBezTo>
                    <a:pt x="59" y="21"/>
                    <a:pt x="7" y="11"/>
                    <a:pt x="5" y="11"/>
                  </a:cubicBezTo>
                  <a:cubicBezTo>
                    <a:pt x="1" y="10"/>
                    <a:pt x="-1" y="7"/>
                    <a:pt x="0" y="4"/>
                  </a:cubicBezTo>
                  <a:cubicBezTo>
                    <a:pt x="1" y="1"/>
                    <a:pt x="3" y="-1"/>
                    <a:pt x="7" y="0"/>
                  </a:cubicBezTo>
                  <a:cubicBezTo>
                    <a:pt x="7" y="0"/>
                    <a:pt x="69" y="10"/>
                    <a:pt x="84" y="78"/>
                  </a:cubicBezTo>
                  <a:cubicBezTo>
                    <a:pt x="85" y="81"/>
                    <a:pt x="83" y="84"/>
                    <a:pt x="80" y="85"/>
                  </a:cubicBezTo>
                  <a:cubicBezTo>
                    <a:pt x="80" y="85"/>
                    <a:pt x="79" y="85"/>
                    <a:pt x="78" y="85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6588DF-84B8-0E7F-66CD-93DB3D3A30CE}"/>
                </a:ext>
              </a:extLst>
            </p:cNvPr>
            <p:cNvSpPr/>
            <p:nvPr/>
          </p:nvSpPr>
          <p:spPr>
            <a:xfrm>
              <a:off x="19530528" y="7902632"/>
              <a:ext cx="470452" cy="17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174">
                  <a:moveTo>
                    <a:pt x="271" y="174"/>
                  </a:moveTo>
                  <a:cubicBezTo>
                    <a:pt x="175" y="174"/>
                    <a:pt x="71" y="132"/>
                    <a:pt x="2" y="59"/>
                  </a:cubicBezTo>
                  <a:cubicBezTo>
                    <a:pt x="-1" y="56"/>
                    <a:pt x="-1" y="53"/>
                    <a:pt x="2" y="50"/>
                  </a:cubicBezTo>
                  <a:cubicBezTo>
                    <a:pt x="4" y="48"/>
                    <a:pt x="8" y="48"/>
                    <a:pt x="10" y="50"/>
                  </a:cubicBezTo>
                  <a:cubicBezTo>
                    <a:pt x="109" y="155"/>
                    <a:pt x="278" y="193"/>
                    <a:pt x="387" y="136"/>
                  </a:cubicBezTo>
                  <a:cubicBezTo>
                    <a:pt x="397" y="130"/>
                    <a:pt x="398" y="126"/>
                    <a:pt x="398" y="126"/>
                  </a:cubicBezTo>
                  <a:cubicBezTo>
                    <a:pt x="398" y="120"/>
                    <a:pt x="384" y="113"/>
                    <a:pt x="376" y="109"/>
                  </a:cubicBezTo>
                  <a:cubicBezTo>
                    <a:pt x="367" y="104"/>
                    <a:pt x="361" y="101"/>
                    <a:pt x="361" y="95"/>
                  </a:cubicBezTo>
                  <a:cubicBezTo>
                    <a:pt x="361" y="93"/>
                    <a:pt x="361" y="90"/>
                    <a:pt x="364" y="88"/>
                  </a:cubicBezTo>
                  <a:cubicBezTo>
                    <a:pt x="372" y="84"/>
                    <a:pt x="379" y="84"/>
                    <a:pt x="386" y="84"/>
                  </a:cubicBezTo>
                  <a:cubicBezTo>
                    <a:pt x="401" y="85"/>
                    <a:pt x="419" y="86"/>
                    <a:pt x="454" y="67"/>
                  </a:cubicBezTo>
                  <a:cubicBezTo>
                    <a:pt x="457" y="65"/>
                    <a:pt x="459" y="64"/>
                    <a:pt x="460" y="62"/>
                  </a:cubicBezTo>
                  <a:cubicBezTo>
                    <a:pt x="460" y="57"/>
                    <a:pt x="447" y="47"/>
                    <a:pt x="439" y="41"/>
                  </a:cubicBezTo>
                  <a:cubicBezTo>
                    <a:pt x="426" y="30"/>
                    <a:pt x="415" y="22"/>
                    <a:pt x="417" y="13"/>
                  </a:cubicBezTo>
                  <a:cubicBezTo>
                    <a:pt x="419" y="4"/>
                    <a:pt x="430" y="1"/>
                    <a:pt x="437" y="0"/>
                  </a:cubicBezTo>
                  <a:cubicBezTo>
                    <a:pt x="440" y="-1"/>
                    <a:pt x="443" y="1"/>
                    <a:pt x="444" y="4"/>
                  </a:cubicBezTo>
                  <a:cubicBezTo>
                    <a:pt x="444" y="7"/>
                    <a:pt x="443" y="11"/>
                    <a:pt x="440" y="11"/>
                  </a:cubicBezTo>
                  <a:cubicBezTo>
                    <a:pt x="430" y="13"/>
                    <a:pt x="429" y="15"/>
                    <a:pt x="429" y="15"/>
                  </a:cubicBezTo>
                  <a:cubicBezTo>
                    <a:pt x="430" y="18"/>
                    <a:pt x="440" y="26"/>
                    <a:pt x="447" y="31"/>
                  </a:cubicBezTo>
                  <a:cubicBezTo>
                    <a:pt x="459" y="41"/>
                    <a:pt x="473" y="51"/>
                    <a:pt x="471" y="63"/>
                  </a:cubicBezTo>
                  <a:cubicBezTo>
                    <a:pt x="471" y="69"/>
                    <a:pt x="467" y="74"/>
                    <a:pt x="459" y="78"/>
                  </a:cubicBezTo>
                  <a:cubicBezTo>
                    <a:pt x="421" y="97"/>
                    <a:pt x="401" y="96"/>
                    <a:pt x="386" y="96"/>
                  </a:cubicBezTo>
                  <a:cubicBezTo>
                    <a:pt x="383" y="96"/>
                    <a:pt x="380" y="96"/>
                    <a:pt x="378" y="96"/>
                  </a:cubicBezTo>
                  <a:cubicBezTo>
                    <a:pt x="379" y="97"/>
                    <a:pt x="380" y="98"/>
                    <a:pt x="381" y="99"/>
                  </a:cubicBezTo>
                  <a:cubicBezTo>
                    <a:pt x="394" y="105"/>
                    <a:pt x="410" y="113"/>
                    <a:pt x="410" y="126"/>
                  </a:cubicBezTo>
                  <a:cubicBezTo>
                    <a:pt x="410" y="133"/>
                    <a:pt x="404" y="140"/>
                    <a:pt x="392" y="147"/>
                  </a:cubicBezTo>
                  <a:cubicBezTo>
                    <a:pt x="356" y="165"/>
                    <a:pt x="315" y="174"/>
                    <a:pt x="271" y="174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2C55A7-67FF-95E8-8C08-266E3C4EF479}"/>
                </a:ext>
              </a:extLst>
            </p:cNvPr>
            <p:cNvSpPr/>
            <p:nvPr/>
          </p:nvSpPr>
          <p:spPr>
            <a:xfrm>
              <a:off x="19487487" y="8794254"/>
              <a:ext cx="1057014" cy="575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7" h="576">
                  <a:moveTo>
                    <a:pt x="1051" y="565"/>
                  </a:moveTo>
                  <a:lnTo>
                    <a:pt x="421" y="565"/>
                  </a:lnTo>
                  <a:cubicBezTo>
                    <a:pt x="421" y="533"/>
                    <a:pt x="431" y="509"/>
                    <a:pt x="452" y="492"/>
                  </a:cubicBezTo>
                  <a:cubicBezTo>
                    <a:pt x="503" y="449"/>
                    <a:pt x="600" y="466"/>
                    <a:pt x="601" y="466"/>
                  </a:cubicBezTo>
                  <a:cubicBezTo>
                    <a:pt x="603" y="466"/>
                    <a:pt x="605" y="466"/>
                    <a:pt x="606" y="464"/>
                  </a:cubicBezTo>
                  <a:cubicBezTo>
                    <a:pt x="608" y="463"/>
                    <a:pt x="608" y="461"/>
                    <a:pt x="608" y="459"/>
                  </a:cubicBezTo>
                  <a:lnTo>
                    <a:pt x="585" y="352"/>
                  </a:lnTo>
                  <a:cubicBezTo>
                    <a:pt x="552" y="203"/>
                    <a:pt x="565" y="102"/>
                    <a:pt x="625" y="50"/>
                  </a:cubicBezTo>
                  <a:cubicBezTo>
                    <a:pt x="713" y="-26"/>
                    <a:pt x="877" y="36"/>
                    <a:pt x="879" y="37"/>
                  </a:cubicBezTo>
                  <a:cubicBezTo>
                    <a:pt x="882" y="38"/>
                    <a:pt x="886" y="37"/>
                    <a:pt x="886" y="33"/>
                  </a:cubicBezTo>
                  <a:cubicBezTo>
                    <a:pt x="888" y="31"/>
                    <a:pt x="886" y="27"/>
                    <a:pt x="883" y="26"/>
                  </a:cubicBezTo>
                  <a:cubicBezTo>
                    <a:pt x="876" y="23"/>
                    <a:pt x="711" y="-40"/>
                    <a:pt x="616" y="41"/>
                  </a:cubicBezTo>
                  <a:cubicBezTo>
                    <a:pt x="554" y="95"/>
                    <a:pt x="539" y="201"/>
                    <a:pt x="574" y="355"/>
                  </a:cubicBezTo>
                  <a:lnTo>
                    <a:pt x="595" y="453"/>
                  </a:lnTo>
                  <a:cubicBezTo>
                    <a:pt x="568" y="450"/>
                    <a:pt x="491" y="444"/>
                    <a:pt x="444" y="483"/>
                  </a:cubicBezTo>
                  <a:cubicBezTo>
                    <a:pt x="421" y="502"/>
                    <a:pt x="409" y="530"/>
                    <a:pt x="409" y="565"/>
                  </a:cubicBezTo>
                  <a:lnTo>
                    <a:pt x="12" y="565"/>
                  </a:lnTo>
                  <a:cubicBezTo>
                    <a:pt x="20" y="477"/>
                    <a:pt x="107" y="472"/>
                    <a:pt x="111" y="471"/>
                  </a:cubicBezTo>
                  <a:cubicBezTo>
                    <a:pt x="113" y="471"/>
                    <a:pt x="114" y="471"/>
                    <a:pt x="115" y="469"/>
                  </a:cubicBezTo>
                  <a:cubicBezTo>
                    <a:pt x="117" y="466"/>
                    <a:pt x="274" y="194"/>
                    <a:pt x="160" y="16"/>
                  </a:cubicBezTo>
                  <a:cubicBezTo>
                    <a:pt x="158" y="13"/>
                    <a:pt x="155" y="12"/>
                    <a:pt x="152" y="14"/>
                  </a:cubicBezTo>
                  <a:cubicBezTo>
                    <a:pt x="149" y="16"/>
                    <a:pt x="149" y="19"/>
                    <a:pt x="150" y="22"/>
                  </a:cubicBezTo>
                  <a:cubicBezTo>
                    <a:pt x="207" y="112"/>
                    <a:pt x="192" y="226"/>
                    <a:pt x="169" y="307"/>
                  </a:cubicBezTo>
                  <a:cubicBezTo>
                    <a:pt x="147" y="385"/>
                    <a:pt x="114" y="447"/>
                    <a:pt x="107" y="460"/>
                  </a:cubicBezTo>
                  <a:cubicBezTo>
                    <a:pt x="88" y="462"/>
                    <a:pt x="5" y="476"/>
                    <a:pt x="0" y="570"/>
                  </a:cubicBezTo>
                  <a:cubicBezTo>
                    <a:pt x="0" y="572"/>
                    <a:pt x="0" y="573"/>
                    <a:pt x="1" y="575"/>
                  </a:cubicBezTo>
                  <a:cubicBezTo>
                    <a:pt x="3" y="576"/>
                    <a:pt x="4" y="576"/>
                    <a:pt x="5" y="576"/>
                  </a:cubicBezTo>
                  <a:lnTo>
                    <a:pt x="1051" y="576"/>
                  </a:lnTo>
                  <a:cubicBezTo>
                    <a:pt x="1055" y="576"/>
                    <a:pt x="1057" y="573"/>
                    <a:pt x="1057" y="571"/>
                  </a:cubicBezTo>
                  <a:cubicBezTo>
                    <a:pt x="1057" y="567"/>
                    <a:pt x="1055" y="565"/>
                    <a:pt x="1051" y="565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CC1602-D6C5-360A-E68D-F304C9587FFF}"/>
                </a:ext>
              </a:extLst>
            </p:cNvPr>
            <p:cNvSpPr/>
            <p:nvPr/>
          </p:nvSpPr>
          <p:spPr>
            <a:xfrm>
              <a:off x="19656650" y="8958365"/>
              <a:ext cx="1207158" cy="416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7" h="417">
                  <a:moveTo>
                    <a:pt x="1016" y="186"/>
                  </a:moveTo>
                  <a:cubicBezTo>
                    <a:pt x="971" y="155"/>
                    <a:pt x="980" y="147"/>
                    <a:pt x="981" y="108"/>
                  </a:cubicBezTo>
                  <a:cubicBezTo>
                    <a:pt x="982" y="85"/>
                    <a:pt x="984" y="50"/>
                    <a:pt x="984" y="50"/>
                  </a:cubicBezTo>
                  <a:cubicBezTo>
                    <a:pt x="1019" y="63"/>
                    <a:pt x="1206" y="201"/>
                    <a:pt x="1207" y="275"/>
                  </a:cubicBezTo>
                  <a:cubicBezTo>
                    <a:pt x="1210" y="443"/>
                    <a:pt x="866" y="468"/>
                    <a:pt x="574" y="322"/>
                  </a:cubicBezTo>
                  <a:cubicBezTo>
                    <a:pt x="292" y="180"/>
                    <a:pt x="0" y="350"/>
                    <a:pt x="0" y="350"/>
                  </a:cubicBezTo>
                  <a:cubicBezTo>
                    <a:pt x="0" y="350"/>
                    <a:pt x="184" y="-238"/>
                    <a:pt x="724" y="111"/>
                  </a:cubicBezTo>
                  <a:cubicBezTo>
                    <a:pt x="1168" y="398"/>
                    <a:pt x="1079" y="230"/>
                    <a:pt x="1016" y="186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0B9822-6FD1-66A5-B10A-0A8F8C07D3B4}"/>
              </a:ext>
            </a:extLst>
          </p:cNvPr>
          <p:cNvGrpSpPr/>
          <p:nvPr/>
        </p:nvGrpSpPr>
        <p:grpSpPr>
          <a:xfrm>
            <a:off x="17168102" y="5356757"/>
            <a:ext cx="2085001" cy="2235561"/>
            <a:chOff x="16835942" y="4268355"/>
            <a:chExt cx="2085001" cy="2235561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21E7EED-6FCA-3309-19BC-A6D427F49ABA}"/>
                </a:ext>
              </a:extLst>
            </p:cNvPr>
            <p:cNvSpPr/>
            <p:nvPr/>
          </p:nvSpPr>
          <p:spPr>
            <a:xfrm>
              <a:off x="16835942" y="4400450"/>
              <a:ext cx="1763692" cy="829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3" h="830">
                  <a:moveTo>
                    <a:pt x="940" y="5"/>
                  </a:moveTo>
                  <a:cubicBezTo>
                    <a:pt x="539" y="42"/>
                    <a:pt x="250" y="280"/>
                    <a:pt x="236" y="550"/>
                  </a:cubicBezTo>
                  <a:cubicBezTo>
                    <a:pt x="172" y="555"/>
                    <a:pt x="98" y="566"/>
                    <a:pt x="59" y="600"/>
                  </a:cubicBezTo>
                  <a:cubicBezTo>
                    <a:pt x="33" y="623"/>
                    <a:pt x="13" y="656"/>
                    <a:pt x="1" y="706"/>
                  </a:cubicBezTo>
                  <a:cubicBezTo>
                    <a:pt x="-1" y="716"/>
                    <a:pt x="3" y="725"/>
                    <a:pt x="10" y="734"/>
                  </a:cubicBezTo>
                  <a:cubicBezTo>
                    <a:pt x="27" y="754"/>
                    <a:pt x="50" y="768"/>
                    <a:pt x="85" y="765"/>
                  </a:cubicBezTo>
                  <a:cubicBezTo>
                    <a:pt x="165" y="757"/>
                    <a:pt x="272" y="747"/>
                    <a:pt x="272" y="747"/>
                  </a:cubicBezTo>
                  <a:cubicBezTo>
                    <a:pt x="272" y="747"/>
                    <a:pt x="679" y="856"/>
                    <a:pt x="1017" y="824"/>
                  </a:cubicBezTo>
                  <a:cubicBezTo>
                    <a:pt x="1444" y="783"/>
                    <a:pt x="1790" y="750"/>
                    <a:pt x="1762" y="459"/>
                  </a:cubicBezTo>
                  <a:cubicBezTo>
                    <a:pt x="1735" y="168"/>
                    <a:pt x="1367" y="-35"/>
                    <a:pt x="940" y="5"/>
                  </a:cubicBezTo>
                  <a:close/>
                </a:path>
              </a:pathLst>
            </a:custGeom>
            <a:solidFill>
              <a:srgbClr val="FFAF5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4E75DF8-CA09-EF72-29E0-8D5F1BA9380C}"/>
                </a:ext>
              </a:extLst>
            </p:cNvPr>
            <p:cNvSpPr/>
            <p:nvPr/>
          </p:nvSpPr>
          <p:spPr>
            <a:xfrm>
              <a:off x="16873980" y="4268355"/>
              <a:ext cx="733704" cy="63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4" h="631">
                  <a:moveTo>
                    <a:pt x="670" y="224"/>
                  </a:moveTo>
                  <a:lnTo>
                    <a:pt x="671" y="224"/>
                  </a:lnTo>
                  <a:cubicBezTo>
                    <a:pt x="671" y="224"/>
                    <a:pt x="678" y="125"/>
                    <a:pt x="650" y="0"/>
                  </a:cubicBezTo>
                  <a:cubicBezTo>
                    <a:pt x="650" y="0"/>
                    <a:pt x="488" y="45"/>
                    <a:pt x="468" y="135"/>
                  </a:cubicBezTo>
                  <a:lnTo>
                    <a:pt x="469" y="135"/>
                  </a:lnTo>
                  <a:cubicBezTo>
                    <a:pt x="429" y="129"/>
                    <a:pt x="387" y="127"/>
                    <a:pt x="344" y="131"/>
                  </a:cubicBezTo>
                  <a:cubicBezTo>
                    <a:pt x="301" y="136"/>
                    <a:pt x="260" y="145"/>
                    <a:pt x="222" y="158"/>
                  </a:cubicBezTo>
                  <a:cubicBezTo>
                    <a:pt x="186" y="73"/>
                    <a:pt x="20" y="60"/>
                    <a:pt x="20" y="60"/>
                  </a:cubicBezTo>
                  <a:cubicBezTo>
                    <a:pt x="15" y="187"/>
                    <a:pt x="41" y="283"/>
                    <a:pt x="41" y="283"/>
                  </a:cubicBezTo>
                  <a:cubicBezTo>
                    <a:pt x="12" y="323"/>
                    <a:pt x="-3" y="368"/>
                    <a:pt x="1" y="415"/>
                  </a:cubicBezTo>
                  <a:cubicBezTo>
                    <a:pt x="14" y="552"/>
                    <a:pt x="189" y="648"/>
                    <a:pt x="391" y="629"/>
                  </a:cubicBezTo>
                  <a:cubicBezTo>
                    <a:pt x="594" y="611"/>
                    <a:pt x="747" y="483"/>
                    <a:pt x="734" y="346"/>
                  </a:cubicBezTo>
                  <a:cubicBezTo>
                    <a:pt x="729" y="299"/>
                    <a:pt x="707" y="258"/>
                    <a:pt x="670" y="224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3FA736-117A-FCE5-B642-E13A54FD7CCE}"/>
                </a:ext>
              </a:extLst>
            </p:cNvPr>
            <p:cNvSpPr/>
            <p:nvPr/>
          </p:nvSpPr>
          <p:spPr>
            <a:xfrm>
              <a:off x="16986087" y="4660631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7" y="54"/>
                    <a:pt x="3" y="29"/>
                    <a:pt x="3" y="29"/>
                  </a:cubicBezTo>
                  <a:cubicBezTo>
                    <a:pt x="-1" y="24"/>
                    <a:pt x="-1" y="18"/>
                    <a:pt x="4" y="14"/>
                  </a:cubicBezTo>
                  <a:cubicBezTo>
                    <a:pt x="8" y="10"/>
                    <a:pt x="14" y="10"/>
                    <a:pt x="18" y="14"/>
                  </a:cubicBezTo>
                  <a:cubicBezTo>
                    <a:pt x="19" y="16"/>
                    <a:pt x="59" y="56"/>
                    <a:pt x="123" y="3"/>
                  </a:cubicBezTo>
                  <a:cubicBezTo>
                    <a:pt x="127" y="-1"/>
                    <a:pt x="133" y="-1"/>
                    <a:pt x="137" y="4"/>
                  </a:cubicBezTo>
                  <a:cubicBezTo>
                    <a:pt x="140" y="8"/>
                    <a:pt x="140" y="14"/>
                    <a:pt x="135" y="18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27E78EE-455A-D674-B6F3-3B8008C3570C}"/>
                </a:ext>
              </a:extLst>
            </p:cNvPr>
            <p:cNvSpPr/>
            <p:nvPr/>
          </p:nvSpPr>
          <p:spPr>
            <a:xfrm>
              <a:off x="17259349" y="4634612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8" y="55"/>
                    <a:pt x="3" y="30"/>
                    <a:pt x="3" y="29"/>
                  </a:cubicBezTo>
                  <a:cubicBezTo>
                    <a:pt x="-1" y="25"/>
                    <a:pt x="-1" y="18"/>
                    <a:pt x="3" y="15"/>
                  </a:cubicBezTo>
                  <a:cubicBezTo>
                    <a:pt x="7" y="10"/>
                    <a:pt x="14" y="10"/>
                    <a:pt x="18" y="15"/>
                  </a:cubicBezTo>
                  <a:cubicBezTo>
                    <a:pt x="19" y="17"/>
                    <a:pt x="59" y="56"/>
                    <a:pt x="122" y="3"/>
                  </a:cubicBezTo>
                  <a:cubicBezTo>
                    <a:pt x="127" y="-1"/>
                    <a:pt x="133" y="0"/>
                    <a:pt x="137" y="4"/>
                  </a:cubicBezTo>
                  <a:cubicBezTo>
                    <a:pt x="140" y="9"/>
                    <a:pt x="140" y="15"/>
                    <a:pt x="136" y="19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7A7F92C-5E1C-8A4B-CB46-6BD8CFC49FDC}"/>
                </a:ext>
              </a:extLst>
            </p:cNvPr>
            <p:cNvSpPr/>
            <p:nvPr/>
          </p:nvSpPr>
          <p:spPr>
            <a:xfrm>
              <a:off x="17174267" y="4739686"/>
              <a:ext cx="69066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51">
                  <a:moveTo>
                    <a:pt x="18" y="42"/>
                  </a:moveTo>
                  <a:lnTo>
                    <a:pt x="3" y="23"/>
                  </a:lnTo>
                  <a:cubicBezTo>
                    <a:pt x="-3" y="16"/>
                    <a:pt x="2" y="5"/>
                    <a:pt x="10" y="4"/>
                  </a:cubicBezTo>
                  <a:lnTo>
                    <a:pt x="58" y="0"/>
                  </a:lnTo>
                  <a:cubicBezTo>
                    <a:pt x="67" y="-1"/>
                    <a:pt x="74" y="8"/>
                    <a:pt x="69" y="17"/>
                  </a:cubicBezTo>
                  <a:lnTo>
                    <a:pt x="58" y="38"/>
                  </a:lnTo>
                  <a:cubicBezTo>
                    <a:pt x="50" y="53"/>
                    <a:pt x="29" y="55"/>
                    <a:pt x="18" y="42"/>
                  </a:cubicBezTo>
                  <a:close/>
                </a:path>
              </a:pathLst>
            </a:custGeom>
            <a:solidFill>
              <a:srgbClr val="FCB4C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6B7527C-3D06-554F-5A34-695379163B77}"/>
                </a:ext>
              </a:extLst>
            </p:cNvPr>
            <p:cNvSpPr/>
            <p:nvPr/>
          </p:nvSpPr>
          <p:spPr>
            <a:xfrm>
              <a:off x="17370455" y="4595586"/>
              <a:ext cx="725696" cy="5293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6" h="530">
                  <a:moveTo>
                    <a:pt x="721" y="0"/>
                  </a:moveTo>
                  <a:cubicBezTo>
                    <a:pt x="719" y="0"/>
                    <a:pt x="643" y="20"/>
                    <a:pt x="568" y="66"/>
                  </a:cubicBezTo>
                  <a:cubicBezTo>
                    <a:pt x="472" y="125"/>
                    <a:pt x="423" y="198"/>
                    <a:pt x="427" y="280"/>
                  </a:cubicBezTo>
                  <a:cubicBezTo>
                    <a:pt x="371" y="279"/>
                    <a:pt x="95" y="278"/>
                    <a:pt x="28" y="377"/>
                  </a:cubicBezTo>
                  <a:cubicBezTo>
                    <a:pt x="28" y="378"/>
                    <a:pt x="27" y="378"/>
                    <a:pt x="27" y="378"/>
                  </a:cubicBezTo>
                  <a:cubicBezTo>
                    <a:pt x="3" y="415"/>
                    <a:pt x="-6" y="447"/>
                    <a:pt x="3" y="474"/>
                  </a:cubicBezTo>
                  <a:lnTo>
                    <a:pt x="3" y="475"/>
                  </a:lnTo>
                  <a:cubicBezTo>
                    <a:pt x="3" y="476"/>
                    <a:pt x="3" y="476"/>
                    <a:pt x="3" y="476"/>
                  </a:cubicBezTo>
                  <a:cubicBezTo>
                    <a:pt x="3" y="477"/>
                    <a:pt x="3" y="478"/>
                    <a:pt x="3" y="478"/>
                  </a:cubicBezTo>
                  <a:cubicBezTo>
                    <a:pt x="17" y="516"/>
                    <a:pt x="57" y="529"/>
                    <a:pt x="59" y="530"/>
                  </a:cubicBezTo>
                  <a:lnTo>
                    <a:pt x="63" y="513"/>
                  </a:lnTo>
                  <a:cubicBezTo>
                    <a:pt x="63" y="513"/>
                    <a:pt x="37" y="505"/>
                    <a:pt x="24" y="481"/>
                  </a:cubicBezTo>
                  <a:lnTo>
                    <a:pt x="157" y="469"/>
                  </a:lnTo>
                  <a:cubicBezTo>
                    <a:pt x="162" y="468"/>
                    <a:pt x="165" y="464"/>
                    <a:pt x="164" y="459"/>
                  </a:cubicBezTo>
                  <a:cubicBezTo>
                    <a:pt x="164" y="455"/>
                    <a:pt x="160" y="451"/>
                    <a:pt x="155" y="452"/>
                  </a:cubicBezTo>
                  <a:lnTo>
                    <a:pt x="17" y="465"/>
                  </a:lnTo>
                  <a:cubicBezTo>
                    <a:pt x="16" y="456"/>
                    <a:pt x="16" y="447"/>
                    <a:pt x="18" y="436"/>
                  </a:cubicBezTo>
                  <a:lnTo>
                    <a:pt x="158" y="423"/>
                  </a:lnTo>
                  <a:cubicBezTo>
                    <a:pt x="163" y="423"/>
                    <a:pt x="166" y="418"/>
                    <a:pt x="166" y="413"/>
                  </a:cubicBezTo>
                  <a:cubicBezTo>
                    <a:pt x="166" y="409"/>
                    <a:pt x="162" y="405"/>
                    <a:pt x="157" y="406"/>
                  </a:cubicBezTo>
                  <a:lnTo>
                    <a:pt x="24" y="419"/>
                  </a:lnTo>
                  <a:cubicBezTo>
                    <a:pt x="28" y="409"/>
                    <a:pt x="33" y="401"/>
                    <a:pt x="39" y="390"/>
                  </a:cubicBezTo>
                  <a:lnTo>
                    <a:pt x="180" y="378"/>
                  </a:lnTo>
                  <a:cubicBezTo>
                    <a:pt x="185" y="377"/>
                    <a:pt x="188" y="373"/>
                    <a:pt x="187" y="368"/>
                  </a:cubicBezTo>
                  <a:cubicBezTo>
                    <a:pt x="187" y="363"/>
                    <a:pt x="183" y="360"/>
                    <a:pt x="178" y="361"/>
                  </a:cubicBezTo>
                  <a:lnTo>
                    <a:pt x="54" y="372"/>
                  </a:lnTo>
                  <a:cubicBezTo>
                    <a:pt x="143" y="287"/>
                    <a:pt x="433" y="297"/>
                    <a:pt x="435" y="297"/>
                  </a:cubicBezTo>
                  <a:lnTo>
                    <a:pt x="445" y="298"/>
                  </a:lnTo>
                  <a:lnTo>
                    <a:pt x="444" y="288"/>
                  </a:lnTo>
                  <a:cubicBezTo>
                    <a:pt x="427" y="97"/>
                    <a:pt x="723" y="17"/>
                    <a:pt x="726" y="16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9DDAFEA-788A-B2C3-62E5-74FA09F50800}"/>
                </a:ext>
              </a:extLst>
            </p:cNvPr>
            <p:cNvSpPr/>
            <p:nvPr/>
          </p:nvSpPr>
          <p:spPr>
            <a:xfrm>
              <a:off x="18466507" y="4868776"/>
              <a:ext cx="454436" cy="1635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1635">
                  <a:moveTo>
                    <a:pt x="3" y="98"/>
                  </a:moveTo>
                  <a:cubicBezTo>
                    <a:pt x="10" y="122"/>
                    <a:pt x="30" y="140"/>
                    <a:pt x="56" y="144"/>
                  </a:cubicBezTo>
                  <a:cubicBezTo>
                    <a:pt x="99" y="153"/>
                    <a:pt x="174" y="214"/>
                    <a:pt x="168" y="533"/>
                  </a:cubicBezTo>
                  <a:cubicBezTo>
                    <a:pt x="158" y="979"/>
                    <a:pt x="40" y="1581"/>
                    <a:pt x="336" y="1632"/>
                  </a:cubicBezTo>
                  <a:cubicBezTo>
                    <a:pt x="633" y="1683"/>
                    <a:pt x="275" y="1153"/>
                    <a:pt x="323" y="639"/>
                  </a:cubicBezTo>
                  <a:cubicBezTo>
                    <a:pt x="358" y="252"/>
                    <a:pt x="204" y="80"/>
                    <a:pt x="127" y="18"/>
                  </a:cubicBezTo>
                  <a:cubicBezTo>
                    <a:pt x="97" y="-6"/>
                    <a:pt x="53" y="-6"/>
                    <a:pt x="25" y="19"/>
                  </a:cubicBezTo>
                  <a:cubicBezTo>
                    <a:pt x="7" y="36"/>
                    <a:pt x="-6" y="60"/>
                    <a:pt x="3" y="98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8CDD123-B4A7-B23A-FCEF-6A789B6A4A00}"/>
                </a:ext>
              </a:extLst>
            </p:cNvPr>
            <p:cNvSpPr/>
            <p:nvPr/>
          </p:nvSpPr>
          <p:spPr>
            <a:xfrm>
              <a:off x="16864971" y="5007873"/>
              <a:ext cx="145139" cy="29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0">
                  <a:moveTo>
                    <a:pt x="146" y="7"/>
                  </a:moveTo>
                  <a:cubicBezTo>
                    <a:pt x="145" y="3"/>
                    <a:pt x="141" y="-1"/>
                    <a:pt x="136" y="0"/>
                  </a:cubicBezTo>
                  <a:lnTo>
                    <a:pt x="12" y="12"/>
                  </a:lnTo>
                  <a:cubicBezTo>
                    <a:pt x="8" y="17"/>
                    <a:pt x="4" y="24"/>
                    <a:pt x="0" y="30"/>
                  </a:cubicBezTo>
                  <a:lnTo>
                    <a:pt x="138" y="17"/>
                  </a:lnTo>
                  <a:cubicBezTo>
                    <a:pt x="143" y="16"/>
                    <a:pt x="146" y="12"/>
                    <a:pt x="146" y="7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8927705-0304-E8E4-4CD1-E29F6F812D27}"/>
                </a:ext>
              </a:extLst>
            </p:cNvPr>
            <p:cNvSpPr/>
            <p:nvPr/>
          </p:nvSpPr>
          <p:spPr>
            <a:xfrm>
              <a:off x="16835942" y="5098936"/>
              <a:ext cx="151145" cy="29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30">
                  <a:moveTo>
                    <a:pt x="152" y="8"/>
                  </a:moveTo>
                  <a:cubicBezTo>
                    <a:pt x="151" y="3"/>
                    <a:pt x="147" y="0"/>
                    <a:pt x="142" y="0"/>
                  </a:cubicBezTo>
                  <a:lnTo>
                    <a:pt x="0" y="14"/>
                  </a:lnTo>
                  <a:cubicBezTo>
                    <a:pt x="0" y="20"/>
                    <a:pt x="2" y="25"/>
                    <a:pt x="6" y="30"/>
                  </a:cubicBezTo>
                  <a:lnTo>
                    <a:pt x="144" y="17"/>
                  </a:lnTo>
                  <a:cubicBezTo>
                    <a:pt x="148" y="16"/>
                    <a:pt x="152" y="13"/>
                    <a:pt x="152" y="8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6628E08-44D6-03D5-EDD3-0702BC1C3919}"/>
                </a:ext>
              </a:extLst>
            </p:cNvPr>
            <p:cNvSpPr/>
            <p:nvPr/>
          </p:nvSpPr>
          <p:spPr>
            <a:xfrm>
              <a:off x="16842949" y="5052902"/>
              <a:ext cx="145139" cy="300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1">
                  <a:moveTo>
                    <a:pt x="146" y="8"/>
                  </a:moveTo>
                  <a:cubicBezTo>
                    <a:pt x="146" y="4"/>
                    <a:pt x="142" y="0"/>
                    <a:pt x="137" y="0"/>
                  </a:cubicBezTo>
                  <a:lnTo>
                    <a:pt x="8" y="13"/>
                  </a:lnTo>
                  <a:cubicBezTo>
                    <a:pt x="5" y="19"/>
                    <a:pt x="3" y="24"/>
                    <a:pt x="0" y="31"/>
                  </a:cubicBezTo>
                  <a:lnTo>
                    <a:pt x="138" y="17"/>
                  </a:lnTo>
                  <a:cubicBezTo>
                    <a:pt x="143" y="17"/>
                    <a:pt x="147" y="13"/>
                    <a:pt x="146" y="8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3A9D05A-67F4-B22F-617A-F68A74AF9FCE}"/>
              </a:ext>
            </a:extLst>
          </p:cNvPr>
          <p:cNvGrpSpPr/>
          <p:nvPr/>
        </p:nvGrpSpPr>
        <p:grpSpPr>
          <a:xfrm>
            <a:off x="14526584" y="9393979"/>
            <a:ext cx="4045883" cy="1703188"/>
            <a:chOff x="14326532" y="7915641"/>
            <a:chExt cx="4045883" cy="170318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EC9F75B-80D1-9A59-BFE2-2AA18FC95786}"/>
                </a:ext>
              </a:extLst>
            </p:cNvPr>
            <p:cNvSpPr/>
            <p:nvPr/>
          </p:nvSpPr>
          <p:spPr>
            <a:xfrm>
              <a:off x="14412618" y="9208542"/>
              <a:ext cx="338325" cy="2071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9" h="208">
                  <a:moveTo>
                    <a:pt x="137" y="0"/>
                  </a:moveTo>
                  <a:cubicBezTo>
                    <a:pt x="137" y="0"/>
                    <a:pt x="-17" y="63"/>
                    <a:pt x="2" y="140"/>
                  </a:cubicBezTo>
                  <a:cubicBezTo>
                    <a:pt x="7" y="131"/>
                    <a:pt x="13" y="124"/>
                    <a:pt x="19" y="117"/>
                  </a:cubicBezTo>
                  <a:cubicBezTo>
                    <a:pt x="26" y="109"/>
                    <a:pt x="34" y="102"/>
                    <a:pt x="44" y="96"/>
                  </a:cubicBezTo>
                  <a:cubicBezTo>
                    <a:pt x="53" y="90"/>
                    <a:pt x="62" y="85"/>
                    <a:pt x="73" y="83"/>
                  </a:cubicBezTo>
                  <a:cubicBezTo>
                    <a:pt x="53" y="91"/>
                    <a:pt x="37" y="106"/>
                    <a:pt x="24" y="121"/>
                  </a:cubicBezTo>
                  <a:cubicBezTo>
                    <a:pt x="18" y="130"/>
                    <a:pt x="12" y="139"/>
                    <a:pt x="7" y="148"/>
                  </a:cubicBezTo>
                  <a:lnTo>
                    <a:pt x="6" y="149"/>
                  </a:lnTo>
                  <a:cubicBezTo>
                    <a:pt x="9" y="157"/>
                    <a:pt x="14" y="163"/>
                    <a:pt x="19" y="169"/>
                  </a:cubicBezTo>
                  <a:cubicBezTo>
                    <a:pt x="33" y="185"/>
                    <a:pt x="51" y="195"/>
                    <a:pt x="71" y="202"/>
                  </a:cubicBezTo>
                  <a:cubicBezTo>
                    <a:pt x="74" y="194"/>
                    <a:pt x="77" y="186"/>
                    <a:pt x="80" y="179"/>
                  </a:cubicBezTo>
                  <a:cubicBezTo>
                    <a:pt x="86" y="167"/>
                    <a:pt x="94" y="157"/>
                    <a:pt x="103" y="149"/>
                  </a:cubicBezTo>
                  <a:cubicBezTo>
                    <a:pt x="112" y="140"/>
                    <a:pt x="122" y="133"/>
                    <a:pt x="133" y="128"/>
                  </a:cubicBezTo>
                  <a:cubicBezTo>
                    <a:pt x="145" y="123"/>
                    <a:pt x="157" y="121"/>
                    <a:pt x="169" y="120"/>
                  </a:cubicBezTo>
                  <a:cubicBezTo>
                    <a:pt x="157" y="123"/>
                    <a:pt x="145" y="126"/>
                    <a:pt x="135" y="132"/>
                  </a:cubicBezTo>
                  <a:cubicBezTo>
                    <a:pt x="125" y="137"/>
                    <a:pt x="115" y="145"/>
                    <a:pt x="108" y="154"/>
                  </a:cubicBezTo>
                  <a:cubicBezTo>
                    <a:pt x="100" y="163"/>
                    <a:pt x="94" y="172"/>
                    <a:pt x="89" y="183"/>
                  </a:cubicBezTo>
                  <a:cubicBezTo>
                    <a:pt x="86" y="189"/>
                    <a:pt x="83" y="197"/>
                    <a:pt x="80" y="204"/>
                  </a:cubicBezTo>
                  <a:cubicBezTo>
                    <a:pt x="95" y="208"/>
                    <a:pt x="110" y="209"/>
                    <a:pt x="125" y="206"/>
                  </a:cubicBezTo>
                  <a:cubicBezTo>
                    <a:pt x="187" y="198"/>
                    <a:pt x="288" y="163"/>
                    <a:pt x="339" y="33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B2ECEB6-4E29-CE6D-83D5-D8972DB7C1E4}"/>
                </a:ext>
              </a:extLst>
            </p:cNvPr>
            <p:cNvSpPr/>
            <p:nvPr/>
          </p:nvSpPr>
          <p:spPr>
            <a:xfrm>
              <a:off x="14414619" y="9291601"/>
              <a:ext cx="70067" cy="650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6">
                  <a:moveTo>
                    <a:pt x="5" y="65"/>
                  </a:moveTo>
                  <a:cubicBezTo>
                    <a:pt x="10" y="56"/>
                    <a:pt x="16" y="47"/>
                    <a:pt x="22" y="38"/>
                  </a:cubicBezTo>
                  <a:cubicBezTo>
                    <a:pt x="35" y="23"/>
                    <a:pt x="51" y="8"/>
                    <a:pt x="71" y="0"/>
                  </a:cubicBezTo>
                  <a:cubicBezTo>
                    <a:pt x="60" y="2"/>
                    <a:pt x="51" y="7"/>
                    <a:pt x="42" y="13"/>
                  </a:cubicBezTo>
                  <a:cubicBezTo>
                    <a:pt x="32" y="19"/>
                    <a:pt x="24" y="26"/>
                    <a:pt x="17" y="34"/>
                  </a:cubicBezTo>
                  <a:cubicBezTo>
                    <a:pt x="11" y="41"/>
                    <a:pt x="5" y="48"/>
                    <a:pt x="0" y="57"/>
                  </a:cubicBezTo>
                  <a:cubicBezTo>
                    <a:pt x="1" y="60"/>
                    <a:pt x="3" y="63"/>
                    <a:pt x="4" y="6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866AE7-DC3D-7F4E-68AD-28F4DFEA0317}"/>
                </a:ext>
              </a:extLst>
            </p:cNvPr>
            <p:cNvSpPr/>
            <p:nvPr/>
          </p:nvSpPr>
          <p:spPr>
            <a:xfrm>
              <a:off x="14483686" y="9328626"/>
              <a:ext cx="97093" cy="83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84">
                  <a:moveTo>
                    <a:pt x="37" y="34"/>
                  </a:moveTo>
                  <a:cubicBezTo>
                    <a:pt x="44" y="25"/>
                    <a:pt x="54" y="17"/>
                    <a:pt x="64" y="12"/>
                  </a:cubicBezTo>
                  <a:cubicBezTo>
                    <a:pt x="74" y="6"/>
                    <a:pt x="86" y="3"/>
                    <a:pt x="98" y="0"/>
                  </a:cubicBezTo>
                  <a:cubicBezTo>
                    <a:pt x="86" y="1"/>
                    <a:pt x="74" y="3"/>
                    <a:pt x="62" y="8"/>
                  </a:cubicBezTo>
                  <a:cubicBezTo>
                    <a:pt x="51" y="13"/>
                    <a:pt x="41" y="20"/>
                    <a:pt x="32" y="29"/>
                  </a:cubicBezTo>
                  <a:cubicBezTo>
                    <a:pt x="23" y="37"/>
                    <a:pt x="15" y="47"/>
                    <a:pt x="9" y="59"/>
                  </a:cubicBezTo>
                  <a:cubicBezTo>
                    <a:pt x="6" y="66"/>
                    <a:pt x="3" y="74"/>
                    <a:pt x="0" y="82"/>
                  </a:cubicBezTo>
                  <a:cubicBezTo>
                    <a:pt x="3" y="83"/>
                    <a:pt x="7" y="84"/>
                    <a:pt x="9" y="84"/>
                  </a:cubicBezTo>
                  <a:cubicBezTo>
                    <a:pt x="12" y="77"/>
                    <a:pt x="15" y="69"/>
                    <a:pt x="18" y="63"/>
                  </a:cubicBezTo>
                  <a:cubicBezTo>
                    <a:pt x="23" y="52"/>
                    <a:pt x="29" y="43"/>
                    <a:pt x="37" y="34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76D26CF-1545-06A2-859A-A91A45FBB37F}"/>
                </a:ext>
              </a:extLst>
            </p:cNvPr>
            <p:cNvSpPr/>
            <p:nvPr/>
          </p:nvSpPr>
          <p:spPr>
            <a:xfrm>
              <a:off x="14454657" y="8426995"/>
              <a:ext cx="361347" cy="302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303">
                  <a:moveTo>
                    <a:pt x="10" y="204"/>
                  </a:moveTo>
                  <a:cubicBezTo>
                    <a:pt x="-5" y="258"/>
                    <a:pt x="-5" y="298"/>
                    <a:pt x="19" y="302"/>
                  </a:cubicBezTo>
                  <a:cubicBezTo>
                    <a:pt x="90" y="312"/>
                    <a:pt x="320" y="184"/>
                    <a:pt x="320" y="184"/>
                  </a:cubicBezTo>
                  <a:lnTo>
                    <a:pt x="362" y="90"/>
                  </a:lnTo>
                  <a:cubicBezTo>
                    <a:pt x="356" y="82"/>
                    <a:pt x="350" y="73"/>
                    <a:pt x="343" y="63"/>
                  </a:cubicBezTo>
                  <a:cubicBezTo>
                    <a:pt x="239" y="-102"/>
                    <a:pt x="81" y="97"/>
                    <a:pt x="10" y="204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1214E52-45AA-085A-833D-47B1AE1E8176}"/>
                </a:ext>
              </a:extLst>
            </p:cNvPr>
            <p:cNvSpPr/>
            <p:nvPr/>
          </p:nvSpPr>
          <p:spPr>
            <a:xfrm>
              <a:off x="14464667" y="8334934"/>
              <a:ext cx="392376" cy="294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295">
                  <a:moveTo>
                    <a:pt x="185" y="15"/>
                  </a:moveTo>
                  <a:cubicBezTo>
                    <a:pt x="109" y="53"/>
                    <a:pt x="28" y="196"/>
                    <a:pt x="0" y="295"/>
                  </a:cubicBezTo>
                  <a:cubicBezTo>
                    <a:pt x="71" y="188"/>
                    <a:pt x="229" y="-11"/>
                    <a:pt x="333" y="154"/>
                  </a:cubicBezTo>
                  <a:cubicBezTo>
                    <a:pt x="340" y="164"/>
                    <a:pt x="346" y="173"/>
                    <a:pt x="352" y="181"/>
                  </a:cubicBezTo>
                  <a:lnTo>
                    <a:pt x="393" y="88"/>
                  </a:lnTo>
                  <a:cubicBezTo>
                    <a:pt x="393" y="88"/>
                    <a:pt x="302" y="-44"/>
                    <a:pt x="185" y="15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FA0C887-DC0D-5F0B-F476-216E709856A7}"/>
                </a:ext>
              </a:extLst>
            </p:cNvPr>
            <p:cNvSpPr/>
            <p:nvPr/>
          </p:nvSpPr>
          <p:spPr>
            <a:xfrm>
              <a:off x="14334540" y="7915641"/>
              <a:ext cx="4037875" cy="1698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5" h="1698">
                  <a:moveTo>
                    <a:pt x="3937" y="1148"/>
                  </a:moveTo>
                  <a:cubicBezTo>
                    <a:pt x="3811" y="1241"/>
                    <a:pt x="3574" y="1360"/>
                    <a:pt x="3238" y="1282"/>
                  </a:cubicBezTo>
                  <a:cubicBezTo>
                    <a:pt x="2882" y="1200"/>
                    <a:pt x="2789" y="945"/>
                    <a:pt x="2765" y="793"/>
                  </a:cubicBezTo>
                  <a:cubicBezTo>
                    <a:pt x="2747" y="675"/>
                    <a:pt x="2707" y="560"/>
                    <a:pt x="2642" y="459"/>
                  </a:cubicBezTo>
                  <a:cubicBezTo>
                    <a:pt x="2297" y="-85"/>
                    <a:pt x="1884" y="104"/>
                    <a:pt x="1884" y="104"/>
                  </a:cubicBezTo>
                  <a:cubicBezTo>
                    <a:pt x="1884" y="104"/>
                    <a:pt x="1801" y="135"/>
                    <a:pt x="1724" y="180"/>
                  </a:cubicBezTo>
                  <a:cubicBezTo>
                    <a:pt x="1724" y="180"/>
                    <a:pt x="1862" y="68"/>
                    <a:pt x="1883" y="86"/>
                  </a:cubicBezTo>
                  <a:cubicBezTo>
                    <a:pt x="1877" y="32"/>
                    <a:pt x="1827" y="-8"/>
                    <a:pt x="1772" y="2"/>
                  </a:cubicBezTo>
                  <a:cubicBezTo>
                    <a:pt x="1624" y="29"/>
                    <a:pt x="1447" y="196"/>
                    <a:pt x="1447" y="196"/>
                  </a:cubicBezTo>
                  <a:lnTo>
                    <a:pt x="1381" y="263"/>
                  </a:lnTo>
                  <a:cubicBezTo>
                    <a:pt x="1381" y="263"/>
                    <a:pt x="1449" y="171"/>
                    <a:pt x="1525" y="91"/>
                  </a:cubicBezTo>
                  <a:cubicBezTo>
                    <a:pt x="1551" y="56"/>
                    <a:pt x="1510" y="9"/>
                    <a:pt x="1472" y="32"/>
                  </a:cubicBezTo>
                  <a:cubicBezTo>
                    <a:pt x="1419" y="63"/>
                    <a:pt x="1375" y="125"/>
                    <a:pt x="1375" y="125"/>
                  </a:cubicBezTo>
                  <a:cubicBezTo>
                    <a:pt x="1212" y="437"/>
                    <a:pt x="1065" y="497"/>
                    <a:pt x="1065" y="497"/>
                  </a:cubicBezTo>
                  <a:cubicBezTo>
                    <a:pt x="1065" y="497"/>
                    <a:pt x="977" y="497"/>
                    <a:pt x="676" y="459"/>
                  </a:cubicBezTo>
                  <a:cubicBezTo>
                    <a:pt x="470" y="432"/>
                    <a:pt x="362" y="667"/>
                    <a:pt x="314" y="815"/>
                  </a:cubicBezTo>
                  <a:cubicBezTo>
                    <a:pt x="311" y="835"/>
                    <a:pt x="308" y="853"/>
                    <a:pt x="307" y="872"/>
                  </a:cubicBezTo>
                  <a:cubicBezTo>
                    <a:pt x="305" y="888"/>
                    <a:pt x="303" y="904"/>
                    <a:pt x="306" y="918"/>
                  </a:cubicBezTo>
                  <a:cubicBezTo>
                    <a:pt x="307" y="925"/>
                    <a:pt x="310" y="930"/>
                    <a:pt x="311" y="930"/>
                  </a:cubicBezTo>
                  <a:cubicBezTo>
                    <a:pt x="312" y="931"/>
                    <a:pt x="319" y="930"/>
                    <a:pt x="323" y="927"/>
                  </a:cubicBezTo>
                  <a:cubicBezTo>
                    <a:pt x="334" y="920"/>
                    <a:pt x="343" y="907"/>
                    <a:pt x="351" y="894"/>
                  </a:cubicBezTo>
                  <a:cubicBezTo>
                    <a:pt x="359" y="881"/>
                    <a:pt x="366" y="866"/>
                    <a:pt x="373" y="852"/>
                  </a:cubicBezTo>
                  <a:cubicBezTo>
                    <a:pt x="386" y="823"/>
                    <a:pt x="399" y="793"/>
                    <a:pt x="411" y="763"/>
                  </a:cubicBezTo>
                  <a:cubicBezTo>
                    <a:pt x="407" y="795"/>
                    <a:pt x="400" y="827"/>
                    <a:pt x="389" y="858"/>
                  </a:cubicBezTo>
                  <a:cubicBezTo>
                    <a:pt x="384" y="873"/>
                    <a:pt x="377" y="889"/>
                    <a:pt x="369" y="904"/>
                  </a:cubicBezTo>
                  <a:cubicBezTo>
                    <a:pt x="361" y="919"/>
                    <a:pt x="351" y="934"/>
                    <a:pt x="335" y="945"/>
                  </a:cubicBezTo>
                  <a:cubicBezTo>
                    <a:pt x="331" y="948"/>
                    <a:pt x="326" y="950"/>
                    <a:pt x="321" y="951"/>
                  </a:cubicBezTo>
                  <a:cubicBezTo>
                    <a:pt x="318" y="952"/>
                    <a:pt x="315" y="952"/>
                    <a:pt x="312" y="952"/>
                  </a:cubicBezTo>
                  <a:cubicBezTo>
                    <a:pt x="308" y="952"/>
                    <a:pt x="305" y="951"/>
                    <a:pt x="302" y="950"/>
                  </a:cubicBezTo>
                  <a:cubicBezTo>
                    <a:pt x="295" y="946"/>
                    <a:pt x="291" y="940"/>
                    <a:pt x="289" y="935"/>
                  </a:cubicBezTo>
                  <a:cubicBezTo>
                    <a:pt x="287" y="930"/>
                    <a:pt x="285" y="925"/>
                    <a:pt x="285" y="920"/>
                  </a:cubicBezTo>
                  <a:cubicBezTo>
                    <a:pt x="284" y="912"/>
                    <a:pt x="285" y="904"/>
                    <a:pt x="285" y="895"/>
                  </a:cubicBezTo>
                  <a:cubicBezTo>
                    <a:pt x="267" y="927"/>
                    <a:pt x="239" y="951"/>
                    <a:pt x="204" y="965"/>
                  </a:cubicBezTo>
                  <a:lnTo>
                    <a:pt x="41" y="1027"/>
                  </a:lnTo>
                  <a:cubicBezTo>
                    <a:pt x="23" y="1034"/>
                    <a:pt x="9" y="1048"/>
                    <a:pt x="0" y="1065"/>
                  </a:cubicBezTo>
                  <a:cubicBezTo>
                    <a:pt x="2" y="1064"/>
                    <a:pt x="4" y="1063"/>
                    <a:pt x="6" y="1063"/>
                  </a:cubicBezTo>
                  <a:cubicBezTo>
                    <a:pt x="6" y="1062"/>
                    <a:pt x="7" y="1062"/>
                    <a:pt x="8" y="1062"/>
                  </a:cubicBezTo>
                  <a:cubicBezTo>
                    <a:pt x="10" y="1061"/>
                    <a:pt x="11" y="1061"/>
                    <a:pt x="13" y="1061"/>
                  </a:cubicBezTo>
                  <a:cubicBezTo>
                    <a:pt x="14" y="1061"/>
                    <a:pt x="14" y="1060"/>
                    <a:pt x="15" y="1060"/>
                  </a:cubicBezTo>
                  <a:cubicBezTo>
                    <a:pt x="17" y="1060"/>
                    <a:pt x="18" y="1059"/>
                    <a:pt x="21" y="1059"/>
                  </a:cubicBezTo>
                  <a:lnTo>
                    <a:pt x="22" y="1059"/>
                  </a:lnTo>
                  <a:cubicBezTo>
                    <a:pt x="24" y="1058"/>
                    <a:pt x="27" y="1058"/>
                    <a:pt x="29" y="1058"/>
                  </a:cubicBezTo>
                  <a:cubicBezTo>
                    <a:pt x="29" y="1057"/>
                    <a:pt x="30" y="1057"/>
                    <a:pt x="30" y="1057"/>
                  </a:cubicBezTo>
                  <a:cubicBezTo>
                    <a:pt x="33" y="1057"/>
                    <a:pt x="35" y="1057"/>
                    <a:pt x="38" y="1057"/>
                  </a:cubicBezTo>
                  <a:lnTo>
                    <a:pt x="39" y="1057"/>
                  </a:lnTo>
                  <a:cubicBezTo>
                    <a:pt x="42" y="1057"/>
                    <a:pt x="45" y="1057"/>
                    <a:pt x="48" y="1057"/>
                  </a:cubicBezTo>
                  <a:lnTo>
                    <a:pt x="49" y="1057"/>
                  </a:lnTo>
                  <a:cubicBezTo>
                    <a:pt x="52" y="1057"/>
                    <a:pt x="55" y="1057"/>
                    <a:pt x="59" y="1057"/>
                  </a:cubicBezTo>
                  <a:cubicBezTo>
                    <a:pt x="63" y="1057"/>
                    <a:pt x="67" y="1057"/>
                    <a:pt x="70" y="1057"/>
                  </a:cubicBezTo>
                  <a:cubicBezTo>
                    <a:pt x="75" y="1058"/>
                    <a:pt x="80" y="1059"/>
                    <a:pt x="85" y="1059"/>
                  </a:cubicBezTo>
                  <a:cubicBezTo>
                    <a:pt x="90" y="1060"/>
                    <a:pt x="96" y="1061"/>
                    <a:pt x="103" y="1062"/>
                  </a:cubicBezTo>
                  <a:cubicBezTo>
                    <a:pt x="104" y="1062"/>
                    <a:pt x="104" y="1062"/>
                    <a:pt x="106" y="1063"/>
                  </a:cubicBezTo>
                  <a:cubicBezTo>
                    <a:pt x="112" y="1063"/>
                    <a:pt x="118" y="1065"/>
                    <a:pt x="125" y="1067"/>
                  </a:cubicBezTo>
                  <a:cubicBezTo>
                    <a:pt x="132" y="1068"/>
                    <a:pt x="139" y="1070"/>
                    <a:pt x="146" y="1072"/>
                  </a:cubicBezTo>
                  <a:cubicBezTo>
                    <a:pt x="148" y="1073"/>
                    <a:pt x="149" y="1073"/>
                    <a:pt x="151" y="1073"/>
                  </a:cubicBezTo>
                  <a:cubicBezTo>
                    <a:pt x="158" y="1075"/>
                    <a:pt x="166" y="1078"/>
                    <a:pt x="173" y="1080"/>
                  </a:cubicBezTo>
                  <a:cubicBezTo>
                    <a:pt x="177" y="1082"/>
                    <a:pt x="181" y="1083"/>
                    <a:pt x="184" y="1084"/>
                  </a:cubicBezTo>
                  <a:cubicBezTo>
                    <a:pt x="185" y="1084"/>
                    <a:pt x="185" y="1085"/>
                    <a:pt x="187" y="1086"/>
                  </a:cubicBezTo>
                  <a:cubicBezTo>
                    <a:pt x="189" y="1086"/>
                    <a:pt x="191" y="1087"/>
                    <a:pt x="192" y="1088"/>
                  </a:cubicBezTo>
                  <a:cubicBezTo>
                    <a:pt x="193" y="1088"/>
                    <a:pt x="194" y="1089"/>
                    <a:pt x="195" y="1090"/>
                  </a:cubicBezTo>
                  <a:cubicBezTo>
                    <a:pt x="197" y="1090"/>
                    <a:pt x="198" y="1092"/>
                    <a:pt x="200" y="1092"/>
                  </a:cubicBezTo>
                  <a:cubicBezTo>
                    <a:pt x="200" y="1093"/>
                    <a:pt x="201" y="1094"/>
                    <a:pt x="202" y="1095"/>
                  </a:cubicBezTo>
                  <a:cubicBezTo>
                    <a:pt x="203" y="1095"/>
                    <a:pt x="204" y="1096"/>
                    <a:pt x="205" y="1097"/>
                  </a:cubicBezTo>
                  <a:cubicBezTo>
                    <a:pt x="206" y="1098"/>
                    <a:pt x="207" y="1098"/>
                    <a:pt x="207" y="1099"/>
                  </a:cubicBezTo>
                  <a:cubicBezTo>
                    <a:pt x="208" y="1100"/>
                    <a:pt x="208" y="1101"/>
                    <a:pt x="209" y="1102"/>
                  </a:cubicBezTo>
                  <a:cubicBezTo>
                    <a:pt x="210" y="1103"/>
                    <a:pt x="210" y="1103"/>
                    <a:pt x="211" y="1104"/>
                  </a:cubicBezTo>
                  <a:cubicBezTo>
                    <a:pt x="211" y="1105"/>
                    <a:pt x="212" y="1106"/>
                    <a:pt x="213" y="1107"/>
                  </a:cubicBezTo>
                  <a:cubicBezTo>
                    <a:pt x="213" y="1108"/>
                    <a:pt x="213" y="1109"/>
                    <a:pt x="213" y="1109"/>
                  </a:cubicBezTo>
                  <a:cubicBezTo>
                    <a:pt x="214" y="1111"/>
                    <a:pt x="214" y="1111"/>
                    <a:pt x="215" y="1113"/>
                  </a:cubicBezTo>
                  <a:cubicBezTo>
                    <a:pt x="215" y="1113"/>
                    <a:pt x="215" y="1114"/>
                    <a:pt x="215" y="1115"/>
                  </a:cubicBezTo>
                  <a:cubicBezTo>
                    <a:pt x="215" y="1116"/>
                    <a:pt x="215" y="1117"/>
                    <a:pt x="215" y="1118"/>
                  </a:cubicBezTo>
                  <a:cubicBezTo>
                    <a:pt x="215" y="1119"/>
                    <a:pt x="215" y="1120"/>
                    <a:pt x="215" y="1121"/>
                  </a:cubicBezTo>
                  <a:cubicBezTo>
                    <a:pt x="215" y="1121"/>
                    <a:pt x="215" y="1123"/>
                    <a:pt x="215" y="1124"/>
                  </a:cubicBezTo>
                  <a:cubicBezTo>
                    <a:pt x="215" y="1125"/>
                    <a:pt x="215" y="1126"/>
                    <a:pt x="214" y="1127"/>
                  </a:cubicBezTo>
                  <a:cubicBezTo>
                    <a:pt x="214" y="1127"/>
                    <a:pt x="214" y="1128"/>
                    <a:pt x="213" y="1130"/>
                  </a:cubicBezTo>
                  <a:lnTo>
                    <a:pt x="213" y="1132"/>
                  </a:lnTo>
                  <a:cubicBezTo>
                    <a:pt x="212" y="1134"/>
                    <a:pt x="211" y="1134"/>
                    <a:pt x="211" y="1136"/>
                  </a:cubicBezTo>
                  <a:cubicBezTo>
                    <a:pt x="210" y="1136"/>
                    <a:pt x="210" y="1138"/>
                    <a:pt x="209" y="1139"/>
                  </a:cubicBezTo>
                  <a:cubicBezTo>
                    <a:pt x="209" y="1140"/>
                    <a:pt x="208" y="1141"/>
                    <a:pt x="208" y="1141"/>
                  </a:cubicBezTo>
                  <a:cubicBezTo>
                    <a:pt x="207" y="1142"/>
                    <a:pt x="207" y="1144"/>
                    <a:pt x="206" y="1145"/>
                  </a:cubicBezTo>
                  <a:cubicBezTo>
                    <a:pt x="205" y="1146"/>
                    <a:pt x="205" y="1147"/>
                    <a:pt x="204" y="1147"/>
                  </a:cubicBezTo>
                  <a:cubicBezTo>
                    <a:pt x="203" y="1149"/>
                    <a:pt x="202" y="1150"/>
                    <a:pt x="202" y="1151"/>
                  </a:cubicBezTo>
                  <a:cubicBezTo>
                    <a:pt x="201" y="1152"/>
                    <a:pt x="200" y="1153"/>
                    <a:pt x="200" y="1153"/>
                  </a:cubicBezTo>
                  <a:cubicBezTo>
                    <a:pt x="199" y="1155"/>
                    <a:pt x="198" y="1156"/>
                    <a:pt x="196" y="1157"/>
                  </a:cubicBezTo>
                  <a:cubicBezTo>
                    <a:pt x="196" y="1158"/>
                    <a:pt x="196" y="1159"/>
                    <a:pt x="195" y="1159"/>
                  </a:cubicBezTo>
                  <a:cubicBezTo>
                    <a:pt x="193" y="1161"/>
                    <a:pt x="192" y="1162"/>
                    <a:pt x="191" y="1164"/>
                  </a:cubicBezTo>
                  <a:cubicBezTo>
                    <a:pt x="190" y="1165"/>
                    <a:pt x="190" y="1165"/>
                    <a:pt x="190" y="1165"/>
                  </a:cubicBezTo>
                  <a:cubicBezTo>
                    <a:pt x="187" y="1168"/>
                    <a:pt x="184" y="1171"/>
                    <a:pt x="181" y="1173"/>
                  </a:cubicBezTo>
                  <a:cubicBezTo>
                    <a:pt x="181" y="1173"/>
                    <a:pt x="181" y="1174"/>
                    <a:pt x="180" y="1175"/>
                  </a:cubicBezTo>
                  <a:cubicBezTo>
                    <a:pt x="177" y="1178"/>
                    <a:pt x="174" y="1181"/>
                    <a:pt x="170" y="1184"/>
                  </a:cubicBezTo>
                  <a:lnTo>
                    <a:pt x="169" y="1184"/>
                  </a:lnTo>
                  <a:cubicBezTo>
                    <a:pt x="166" y="1188"/>
                    <a:pt x="162" y="1190"/>
                    <a:pt x="159" y="1193"/>
                  </a:cubicBezTo>
                  <a:cubicBezTo>
                    <a:pt x="158" y="1194"/>
                    <a:pt x="158" y="1194"/>
                    <a:pt x="158" y="1195"/>
                  </a:cubicBezTo>
                  <a:cubicBezTo>
                    <a:pt x="154" y="1197"/>
                    <a:pt x="150" y="1201"/>
                    <a:pt x="146" y="1203"/>
                  </a:cubicBezTo>
                  <a:cubicBezTo>
                    <a:pt x="146" y="1204"/>
                    <a:pt x="146" y="1204"/>
                    <a:pt x="145" y="1205"/>
                  </a:cubicBezTo>
                  <a:cubicBezTo>
                    <a:pt x="141" y="1207"/>
                    <a:pt x="138" y="1210"/>
                    <a:pt x="134" y="1212"/>
                  </a:cubicBezTo>
                  <a:cubicBezTo>
                    <a:pt x="134" y="1213"/>
                    <a:pt x="133" y="1213"/>
                    <a:pt x="133" y="1213"/>
                  </a:cubicBezTo>
                  <a:cubicBezTo>
                    <a:pt x="129" y="1216"/>
                    <a:pt x="125" y="1219"/>
                    <a:pt x="122" y="1222"/>
                  </a:cubicBezTo>
                  <a:cubicBezTo>
                    <a:pt x="121" y="1222"/>
                    <a:pt x="120" y="1222"/>
                    <a:pt x="119" y="1223"/>
                  </a:cubicBezTo>
                  <a:cubicBezTo>
                    <a:pt x="116" y="1225"/>
                    <a:pt x="113" y="1228"/>
                    <a:pt x="110" y="1230"/>
                  </a:cubicBezTo>
                  <a:cubicBezTo>
                    <a:pt x="109" y="1230"/>
                    <a:pt x="109" y="1230"/>
                    <a:pt x="108" y="1231"/>
                  </a:cubicBezTo>
                  <a:cubicBezTo>
                    <a:pt x="104" y="1234"/>
                    <a:pt x="101" y="1236"/>
                    <a:pt x="98" y="1239"/>
                  </a:cubicBezTo>
                  <a:cubicBezTo>
                    <a:pt x="96" y="1240"/>
                    <a:pt x="94" y="1241"/>
                    <a:pt x="92" y="1242"/>
                  </a:cubicBezTo>
                  <a:cubicBezTo>
                    <a:pt x="91" y="1243"/>
                    <a:pt x="90" y="1244"/>
                    <a:pt x="88" y="1245"/>
                  </a:cubicBezTo>
                  <a:cubicBezTo>
                    <a:pt x="87" y="1246"/>
                    <a:pt x="85" y="1247"/>
                    <a:pt x="84" y="1248"/>
                  </a:cubicBezTo>
                  <a:cubicBezTo>
                    <a:pt x="83" y="1249"/>
                    <a:pt x="82" y="1249"/>
                    <a:pt x="81" y="1250"/>
                  </a:cubicBezTo>
                  <a:cubicBezTo>
                    <a:pt x="79" y="1251"/>
                    <a:pt x="78" y="1252"/>
                    <a:pt x="77" y="1253"/>
                  </a:cubicBezTo>
                  <a:cubicBezTo>
                    <a:pt x="76" y="1253"/>
                    <a:pt x="75" y="1254"/>
                    <a:pt x="75" y="1254"/>
                  </a:cubicBezTo>
                  <a:cubicBezTo>
                    <a:pt x="73" y="1256"/>
                    <a:pt x="70" y="1257"/>
                    <a:pt x="69" y="1258"/>
                  </a:cubicBezTo>
                  <a:cubicBezTo>
                    <a:pt x="106" y="1301"/>
                    <a:pt x="141" y="1326"/>
                    <a:pt x="141" y="1326"/>
                  </a:cubicBezTo>
                  <a:cubicBezTo>
                    <a:pt x="469" y="1529"/>
                    <a:pt x="693" y="1201"/>
                    <a:pt x="693" y="1201"/>
                  </a:cubicBezTo>
                  <a:cubicBezTo>
                    <a:pt x="693" y="1201"/>
                    <a:pt x="753" y="1109"/>
                    <a:pt x="747" y="950"/>
                  </a:cubicBezTo>
                  <a:cubicBezTo>
                    <a:pt x="747" y="950"/>
                    <a:pt x="770" y="1101"/>
                    <a:pt x="721" y="1202"/>
                  </a:cubicBezTo>
                  <a:lnTo>
                    <a:pt x="931" y="1219"/>
                  </a:lnTo>
                  <a:cubicBezTo>
                    <a:pt x="1300" y="584"/>
                    <a:pt x="1480" y="650"/>
                    <a:pt x="1480" y="650"/>
                  </a:cubicBezTo>
                  <a:cubicBezTo>
                    <a:pt x="1311" y="650"/>
                    <a:pt x="972" y="1222"/>
                    <a:pt x="972" y="1222"/>
                  </a:cubicBezTo>
                  <a:cubicBezTo>
                    <a:pt x="972" y="1222"/>
                    <a:pt x="522" y="1321"/>
                    <a:pt x="529" y="1434"/>
                  </a:cubicBezTo>
                  <a:cubicBezTo>
                    <a:pt x="532" y="1431"/>
                    <a:pt x="536" y="1426"/>
                    <a:pt x="539" y="1422"/>
                  </a:cubicBezTo>
                  <a:cubicBezTo>
                    <a:pt x="549" y="1411"/>
                    <a:pt x="560" y="1401"/>
                    <a:pt x="572" y="1393"/>
                  </a:cubicBezTo>
                  <a:cubicBezTo>
                    <a:pt x="584" y="1384"/>
                    <a:pt x="597" y="1376"/>
                    <a:pt x="610" y="1371"/>
                  </a:cubicBezTo>
                  <a:cubicBezTo>
                    <a:pt x="624" y="1366"/>
                    <a:pt x="638" y="1362"/>
                    <a:pt x="652" y="1360"/>
                  </a:cubicBezTo>
                  <a:cubicBezTo>
                    <a:pt x="638" y="1364"/>
                    <a:pt x="624" y="1368"/>
                    <a:pt x="612" y="1375"/>
                  </a:cubicBezTo>
                  <a:cubicBezTo>
                    <a:pt x="599" y="1381"/>
                    <a:pt x="587" y="1389"/>
                    <a:pt x="576" y="1398"/>
                  </a:cubicBezTo>
                  <a:cubicBezTo>
                    <a:pt x="565" y="1407"/>
                    <a:pt x="555" y="1417"/>
                    <a:pt x="546" y="1428"/>
                  </a:cubicBezTo>
                  <a:cubicBezTo>
                    <a:pt x="541" y="1434"/>
                    <a:pt x="537" y="1440"/>
                    <a:pt x="532" y="1448"/>
                  </a:cubicBezTo>
                  <a:cubicBezTo>
                    <a:pt x="536" y="1458"/>
                    <a:pt x="544" y="1468"/>
                    <a:pt x="557" y="1479"/>
                  </a:cubicBezTo>
                  <a:cubicBezTo>
                    <a:pt x="567" y="1488"/>
                    <a:pt x="580" y="1495"/>
                    <a:pt x="593" y="1501"/>
                  </a:cubicBezTo>
                  <a:cubicBezTo>
                    <a:pt x="597" y="1490"/>
                    <a:pt x="603" y="1479"/>
                    <a:pt x="609" y="1470"/>
                  </a:cubicBezTo>
                  <a:cubicBezTo>
                    <a:pt x="619" y="1456"/>
                    <a:pt x="631" y="1444"/>
                    <a:pt x="645" y="1434"/>
                  </a:cubicBezTo>
                  <a:cubicBezTo>
                    <a:pt x="653" y="1431"/>
                    <a:pt x="660" y="1426"/>
                    <a:pt x="668" y="1424"/>
                  </a:cubicBezTo>
                  <a:cubicBezTo>
                    <a:pt x="672" y="1422"/>
                    <a:pt x="675" y="1420"/>
                    <a:pt x="679" y="1419"/>
                  </a:cubicBezTo>
                  <a:lnTo>
                    <a:pt x="691" y="1416"/>
                  </a:lnTo>
                  <a:cubicBezTo>
                    <a:pt x="699" y="1414"/>
                    <a:pt x="707" y="1414"/>
                    <a:pt x="715" y="1412"/>
                  </a:cubicBezTo>
                  <a:cubicBezTo>
                    <a:pt x="724" y="1411"/>
                    <a:pt x="732" y="1411"/>
                    <a:pt x="741" y="1411"/>
                  </a:cubicBezTo>
                  <a:lnTo>
                    <a:pt x="716" y="1415"/>
                  </a:lnTo>
                  <a:cubicBezTo>
                    <a:pt x="708" y="1417"/>
                    <a:pt x="700" y="1418"/>
                    <a:pt x="693" y="1420"/>
                  </a:cubicBezTo>
                  <a:cubicBezTo>
                    <a:pt x="677" y="1425"/>
                    <a:pt x="663" y="1432"/>
                    <a:pt x="649" y="1440"/>
                  </a:cubicBezTo>
                  <a:cubicBezTo>
                    <a:pt x="637" y="1450"/>
                    <a:pt x="626" y="1462"/>
                    <a:pt x="617" y="1475"/>
                  </a:cubicBezTo>
                  <a:cubicBezTo>
                    <a:pt x="611" y="1484"/>
                    <a:pt x="606" y="1494"/>
                    <a:pt x="603" y="1504"/>
                  </a:cubicBezTo>
                  <a:cubicBezTo>
                    <a:pt x="656" y="1523"/>
                    <a:pt x="727" y="1523"/>
                    <a:pt x="803" y="1512"/>
                  </a:cubicBezTo>
                  <a:cubicBezTo>
                    <a:pt x="805" y="1512"/>
                    <a:pt x="807" y="1512"/>
                    <a:pt x="808" y="1512"/>
                  </a:cubicBezTo>
                  <a:cubicBezTo>
                    <a:pt x="927" y="1494"/>
                    <a:pt x="1055" y="1453"/>
                    <a:pt x="1142" y="1421"/>
                  </a:cubicBezTo>
                  <a:cubicBezTo>
                    <a:pt x="1206" y="1397"/>
                    <a:pt x="1265" y="1362"/>
                    <a:pt x="1316" y="1316"/>
                  </a:cubicBezTo>
                  <a:lnTo>
                    <a:pt x="1490" y="1156"/>
                  </a:lnTo>
                  <a:cubicBezTo>
                    <a:pt x="1490" y="1156"/>
                    <a:pt x="1558" y="1073"/>
                    <a:pt x="1602" y="976"/>
                  </a:cubicBezTo>
                  <a:cubicBezTo>
                    <a:pt x="1602" y="976"/>
                    <a:pt x="1572" y="1075"/>
                    <a:pt x="1518" y="1156"/>
                  </a:cubicBezTo>
                  <a:lnTo>
                    <a:pt x="1845" y="1151"/>
                  </a:lnTo>
                  <a:cubicBezTo>
                    <a:pt x="1611" y="486"/>
                    <a:pt x="2135" y="355"/>
                    <a:pt x="2135" y="355"/>
                  </a:cubicBezTo>
                  <a:cubicBezTo>
                    <a:pt x="1726" y="540"/>
                    <a:pt x="1845" y="1151"/>
                    <a:pt x="1845" y="1151"/>
                  </a:cubicBezTo>
                  <a:lnTo>
                    <a:pt x="1601" y="1206"/>
                  </a:lnTo>
                  <a:cubicBezTo>
                    <a:pt x="1538" y="1220"/>
                    <a:pt x="1480" y="1253"/>
                    <a:pt x="1438" y="1301"/>
                  </a:cubicBezTo>
                  <a:cubicBezTo>
                    <a:pt x="1403" y="1341"/>
                    <a:pt x="1394" y="1373"/>
                    <a:pt x="1401" y="1399"/>
                  </a:cubicBezTo>
                  <a:cubicBezTo>
                    <a:pt x="1408" y="1381"/>
                    <a:pt x="1419" y="1366"/>
                    <a:pt x="1433" y="1352"/>
                  </a:cubicBezTo>
                  <a:cubicBezTo>
                    <a:pt x="1447" y="1338"/>
                    <a:pt x="1463" y="1326"/>
                    <a:pt x="1480" y="1318"/>
                  </a:cubicBezTo>
                  <a:cubicBezTo>
                    <a:pt x="1498" y="1309"/>
                    <a:pt x="1517" y="1303"/>
                    <a:pt x="1536" y="1300"/>
                  </a:cubicBezTo>
                  <a:cubicBezTo>
                    <a:pt x="1518" y="1305"/>
                    <a:pt x="1499" y="1312"/>
                    <a:pt x="1482" y="1322"/>
                  </a:cubicBezTo>
                  <a:cubicBezTo>
                    <a:pt x="1466" y="1331"/>
                    <a:pt x="1450" y="1343"/>
                    <a:pt x="1438" y="1357"/>
                  </a:cubicBezTo>
                  <a:cubicBezTo>
                    <a:pt x="1426" y="1372"/>
                    <a:pt x="1415" y="1388"/>
                    <a:pt x="1408" y="1405"/>
                  </a:cubicBezTo>
                  <a:cubicBezTo>
                    <a:pt x="1407" y="1408"/>
                    <a:pt x="1406" y="1410"/>
                    <a:pt x="1405" y="1411"/>
                  </a:cubicBezTo>
                  <a:cubicBezTo>
                    <a:pt x="1418" y="1437"/>
                    <a:pt x="1446" y="1454"/>
                    <a:pt x="1477" y="1467"/>
                  </a:cubicBezTo>
                  <a:cubicBezTo>
                    <a:pt x="1484" y="1470"/>
                    <a:pt x="1492" y="1472"/>
                    <a:pt x="1499" y="1475"/>
                  </a:cubicBezTo>
                  <a:cubicBezTo>
                    <a:pt x="1503" y="1467"/>
                    <a:pt x="1507" y="1459"/>
                    <a:pt x="1511" y="1451"/>
                  </a:cubicBezTo>
                  <a:cubicBezTo>
                    <a:pt x="1520" y="1435"/>
                    <a:pt x="1532" y="1422"/>
                    <a:pt x="1545" y="1410"/>
                  </a:cubicBezTo>
                  <a:cubicBezTo>
                    <a:pt x="1551" y="1403"/>
                    <a:pt x="1559" y="1399"/>
                    <a:pt x="1566" y="1394"/>
                  </a:cubicBezTo>
                  <a:cubicBezTo>
                    <a:pt x="1574" y="1390"/>
                    <a:pt x="1582" y="1386"/>
                    <a:pt x="1590" y="1383"/>
                  </a:cubicBezTo>
                  <a:cubicBezTo>
                    <a:pt x="1607" y="1376"/>
                    <a:pt x="1625" y="1374"/>
                    <a:pt x="1642" y="1374"/>
                  </a:cubicBezTo>
                  <a:cubicBezTo>
                    <a:pt x="1625" y="1376"/>
                    <a:pt x="1607" y="1380"/>
                    <a:pt x="1592" y="1387"/>
                  </a:cubicBezTo>
                  <a:cubicBezTo>
                    <a:pt x="1576" y="1393"/>
                    <a:pt x="1562" y="1403"/>
                    <a:pt x="1550" y="1415"/>
                  </a:cubicBezTo>
                  <a:cubicBezTo>
                    <a:pt x="1537" y="1426"/>
                    <a:pt x="1527" y="1440"/>
                    <a:pt x="1519" y="1456"/>
                  </a:cubicBezTo>
                  <a:cubicBezTo>
                    <a:pt x="1515" y="1462"/>
                    <a:pt x="1511" y="1470"/>
                    <a:pt x="1509" y="1478"/>
                  </a:cubicBezTo>
                  <a:cubicBezTo>
                    <a:pt x="1557" y="1491"/>
                    <a:pt x="1608" y="1493"/>
                    <a:pt x="1658" y="1483"/>
                  </a:cubicBezTo>
                  <a:lnTo>
                    <a:pt x="2168" y="1380"/>
                  </a:lnTo>
                  <a:cubicBezTo>
                    <a:pt x="2527" y="1421"/>
                    <a:pt x="2644" y="1265"/>
                    <a:pt x="2683" y="1139"/>
                  </a:cubicBezTo>
                  <a:cubicBezTo>
                    <a:pt x="2765" y="888"/>
                    <a:pt x="2638" y="622"/>
                    <a:pt x="2638" y="622"/>
                  </a:cubicBezTo>
                  <a:cubicBezTo>
                    <a:pt x="2724" y="746"/>
                    <a:pt x="2738" y="895"/>
                    <a:pt x="2737" y="988"/>
                  </a:cubicBezTo>
                  <a:cubicBezTo>
                    <a:pt x="2736" y="1032"/>
                    <a:pt x="2726" y="1075"/>
                    <a:pt x="2721" y="1119"/>
                  </a:cubicBezTo>
                  <a:cubicBezTo>
                    <a:pt x="2666" y="1526"/>
                    <a:pt x="2995" y="1692"/>
                    <a:pt x="2995" y="1692"/>
                  </a:cubicBezTo>
                  <a:cubicBezTo>
                    <a:pt x="3173" y="1741"/>
                    <a:pt x="2922" y="1506"/>
                    <a:pt x="2922" y="1506"/>
                  </a:cubicBezTo>
                  <a:cubicBezTo>
                    <a:pt x="2922" y="1506"/>
                    <a:pt x="3232" y="1695"/>
                    <a:pt x="3386" y="1694"/>
                  </a:cubicBezTo>
                  <a:cubicBezTo>
                    <a:pt x="3445" y="1666"/>
                    <a:pt x="3403" y="1577"/>
                    <a:pt x="3403" y="1577"/>
                  </a:cubicBezTo>
                  <a:cubicBezTo>
                    <a:pt x="3403" y="1577"/>
                    <a:pt x="3541" y="1640"/>
                    <a:pt x="3683" y="1609"/>
                  </a:cubicBezTo>
                  <a:cubicBezTo>
                    <a:pt x="3837" y="1527"/>
                    <a:pt x="3626" y="1435"/>
                    <a:pt x="3626" y="1435"/>
                  </a:cubicBezTo>
                  <a:cubicBezTo>
                    <a:pt x="3626" y="1435"/>
                    <a:pt x="3845" y="1423"/>
                    <a:pt x="3969" y="1336"/>
                  </a:cubicBezTo>
                  <a:cubicBezTo>
                    <a:pt x="4003" y="1297"/>
                    <a:pt x="4023" y="1252"/>
                    <a:pt x="4033" y="1210"/>
                  </a:cubicBezTo>
                  <a:cubicBezTo>
                    <a:pt x="4047" y="1155"/>
                    <a:pt x="3983" y="1113"/>
                    <a:pt x="3937" y="1148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45E337E-D1AF-3C8E-5786-B95812D3BB96}"/>
                </a:ext>
              </a:extLst>
            </p:cNvPr>
            <p:cNvSpPr/>
            <p:nvPr/>
          </p:nvSpPr>
          <p:spPr>
            <a:xfrm>
              <a:off x="15266437" y="8564093"/>
              <a:ext cx="548526" cy="574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75">
                  <a:moveTo>
                    <a:pt x="549" y="2"/>
                  </a:moveTo>
                  <a:cubicBezTo>
                    <a:pt x="549" y="2"/>
                    <a:pt x="369" y="-64"/>
                    <a:pt x="0" y="572"/>
                  </a:cubicBezTo>
                  <a:lnTo>
                    <a:pt x="41" y="575"/>
                  </a:lnTo>
                  <a:cubicBezTo>
                    <a:pt x="41" y="575"/>
                    <a:pt x="380" y="2"/>
                    <a:pt x="549" y="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CF70EEA-451B-292F-6FF7-9B26F4E5D23B}"/>
                </a:ext>
              </a:extLst>
            </p:cNvPr>
            <p:cNvSpPr/>
            <p:nvPr/>
          </p:nvSpPr>
          <p:spPr>
            <a:xfrm>
              <a:off x="16975073" y="8538073"/>
              <a:ext cx="356342" cy="1070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071">
                  <a:moveTo>
                    <a:pt x="83" y="498"/>
                  </a:moveTo>
                  <a:cubicBezTo>
                    <a:pt x="88" y="454"/>
                    <a:pt x="98" y="411"/>
                    <a:pt x="99" y="367"/>
                  </a:cubicBezTo>
                  <a:cubicBezTo>
                    <a:pt x="100" y="273"/>
                    <a:pt x="86" y="124"/>
                    <a:pt x="0" y="0"/>
                  </a:cubicBezTo>
                  <a:cubicBezTo>
                    <a:pt x="0" y="0"/>
                    <a:pt x="127" y="266"/>
                    <a:pt x="45" y="518"/>
                  </a:cubicBezTo>
                  <a:cubicBezTo>
                    <a:pt x="39" y="678"/>
                    <a:pt x="75" y="795"/>
                    <a:pt x="118" y="876"/>
                  </a:cubicBezTo>
                  <a:cubicBezTo>
                    <a:pt x="168" y="971"/>
                    <a:pt x="254" y="1042"/>
                    <a:pt x="357" y="1071"/>
                  </a:cubicBezTo>
                  <a:cubicBezTo>
                    <a:pt x="357" y="1071"/>
                    <a:pt x="28" y="905"/>
                    <a:pt x="83" y="49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0EB9073-1D50-17D0-F04A-286D22A0902D}"/>
                </a:ext>
              </a:extLst>
            </p:cNvPr>
            <p:cNvSpPr/>
            <p:nvPr/>
          </p:nvSpPr>
          <p:spPr>
            <a:xfrm>
              <a:off x="15825973" y="8892322"/>
              <a:ext cx="111106" cy="180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81">
                  <a:moveTo>
                    <a:pt x="0" y="181"/>
                  </a:moveTo>
                  <a:lnTo>
                    <a:pt x="28" y="181"/>
                  </a:lnTo>
                  <a:cubicBezTo>
                    <a:pt x="82" y="100"/>
                    <a:pt x="112" y="0"/>
                    <a:pt x="112" y="0"/>
                  </a:cubicBezTo>
                  <a:cubicBezTo>
                    <a:pt x="68" y="98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A9E0C4A-B55A-FAE9-D6A4-075355E14775}"/>
                </a:ext>
              </a:extLst>
            </p:cNvPr>
            <p:cNvSpPr/>
            <p:nvPr/>
          </p:nvSpPr>
          <p:spPr>
            <a:xfrm>
              <a:off x="14326532" y="8974380"/>
              <a:ext cx="222213" cy="200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01">
                  <a:moveTo>
                    <a:pt x="85" y="196"/>
                  </a:moveTo>
                  <a:cubicBezTo>
                    <a:pt x="86" y="195"/>
                    <a:pt x="87" y="194"/>
                    <a:pt x="89" y="193"/>
                  </a:cubicBezTo>
                  <a:cubicBezTo>
                    <a:pt x="90" y="192"/>
                    <a:pt x="91" y="192"/>
                    <a:pt x="92" y="191"/>
                  </a:cubicBezTo>
                  <a:cubicBezTo>
                    <a:pt x="93" y="190"/>
                    <a:pt x="95" y="189"/>
                    <a:pt x="96" y="188"/>
                  </a:cubicBezTo>
                  <a:cubicBezTo>
                    <a:pt x="98" y="187"/>
                    <a:pt x="99" y="186"/>
                    <a:pt x="100" y="185"/>
                  </a:cubicBezTo>
                  <a:cubicBezTo>
                    <a:pt x="102" y="184"/>
                    <a:pt x="104" y="183"/>
                    <a:pt x="106" y="182"/>
                  </a:cubicBezTo>
                  <a:cubicBezTo>
                    <a:pt x="98" y="160"/>
                    <a:pt x="75" y="70"/>
                    <a:pt x="156" y="88"/>
                  </a:cubicBezTo>
                  <a:cubicBezTo>
                    <a:pt x="177" y="93"/>
                    <a:pt x="191" y="99"/>
                    <a:pt x="199" y="107"/>
                  </a:cubicBezTo>
                  <a:cubicBezTo>
                    <a:pt x="200" y="105"/>
                    <a:pt x="201" y="104"/>
                    <a:pt x="203" y="102"/>
                  </a:cubicBezTo>
                  <a:cubicBezTo>
                    <a:pt x="204" y="102"/>
                    <a:pt x="204" y="101"/>
                    <a:pt x="204" y="100"/>
                  </a:cubicBezTo>
                  <a:cubicBezTo>
                    <a:pt x="206" y="99"/>
                    <a:pt x="207" y="98"/>
                    <a:pt x="208" y="96"/>
                  </a:cubicBezTo>
                  <a:cubicBezTo>
                    <a:pt x="208" y="96"/>
                    <a:pt x="209" y="95"/>
                    <a:pt x="210" y="94"/>
                  </a:cubicBezTo>
                  <a:cubicBezTo>
                    <a:pt x="210" y="93"/>
                    <a:pt x="211" y="92"/>
                    <a:pt x="212" y="90"/>
                  </a:cubicBezTo>
                  <a:cubicBezTo>
                    <a:pt x="213" y="90"/>
                    <a:pt x="213" y="89"/>
                    <a:pt x="214" y="88"/>
                  </a:cubicBezTo>
                  <a:cubicBezTo>
                    <a:pt x="215" y="87"/>
                    <a:pt x="215" y="85"/>
                    <a:pt x="216" y="84"/>
                  </a:cubicBezTo>
                  <a:cubicBezTo>
                    <a:pt x="216" y="84"/>
                    <a:pt x="217" y="83"/>
                    <a:pt x="217" y="82"/>
                  </a:cubicBezTo>
                  <a:cubicBezTo>
                    <a:pt x="218" y="81"/>
                    <a:pt x="218" y="79"/>
                    <a:pt x="219" y="79"/>
                  </a:cubicBezTo>
                  <a:cubicBezTo>
                    <a:pt x="219" y="77"/>
                    <a:pt x="220" y="77"/>
                    <a:pt x="221" y="75"/>
                  </a:cubicBezTo>
                  <a:lnTo>
                    <a:pt x="221" y="73"/>
                  </a:lnTo>
                  <a:cubicBezTo>
                    <a:pt x="222" y="71"/>
                    <a:pt x="222" y="70"/>
                    <a:pt x="222" y="70"/>
                  </a:cubicBezTo>
                  <a:cubicBezTo>
                    <a:pt x="223" y="69"/>
                    <a:pt x="223" y="68"/>
                    <a:pt x="223" y="67"/>
                  </a:cubicBezTo>
                  <a:cubicBezTo>
                    <a:pt x="223" y="66"/>
                    <a:pt x="223" y="64"/>
                    <a:pt x="223" y="64"/>
                  </a:cubicBezTo>
                  <a:cubicBezTo>
                    <a:pt x="223" y="63"/>
                    <a:pt x="223" y="62"/>
                    <a:pt x="223" y="61"/>
                  </a:cubicBezTo>
                  <a:cubicBezTo>
                    <a:pt x="223" y="60"/>
                    <a:pt x="223" y="59"/>
                    <a:pt x="223" y="58"/>
                  </a:cubicBezTo>
                  <a:cubicBezTo>
                    <a:pt x="223" y="57"/>
                    <a:pt x="223" y="56"/>
                    <a:pt x="223" y="56"/>
                  </a:cubicBezTo>
                  <a:cubicBezTo>
                    <a:pt x="222" y="54"/>
                    <a:pt x="222" y="54"/>
                    <a:pt x="221" y="52"/>
                  </a:cubicBezTo>
                  <a:cubicBezTo>
                    <a:pt x="221" y="52"/>
                    <a:pt x="221" y="51"/>
                    <a:pt x="221" y="50"/>
                  </a:cubicBezTo>
                  <a:cubicBezTo>
                    <a:pt x="220" y="49"/>
                    <a:pt x="219" y="48"/>
                    <a:pt x="219" y="47"/>
                  </a:cubicBezTo>
                  <a:cubicBezTo>
                    <a:pt x="218" y="46"/>
                    <a:pt x="218" y="46"/>
                    <a:pt x="217" y="45"/>
                  </a:cubicBezTo>
                  <a:cubicBezTo>
                    <a:pt x="216" y="44"/>
                    <a:pt x="216" y="43"/>
                    <a:pt x="215" y="42"/>
                  </a:cubicBezTo>
                  <a:cubicBezTo>
                    <a:pt x="215" y="41"/>
                    <a:pt x="214" y="41"/>
                    <a:pt x="213" y="40"/>
                  </a:cubicBezTo>
                  <a:cubicBezTo>
                    <a:pt x="212" y="39"/>
                    <a:pt x="211" y="38"/>
                    <a:pt x="210" y="38"/>
                  </a:cubicBezTo>
                  <a:cubicBezTo>
                    <a:pt x="209" y="37"/>
                    <a:pt x="208" y="36"/>
                    <a:pt x="208" y="35"/>
                  </a:cubicBezTo>
                  <a:cubicBezTo>
                    <a:pt x="206" y="35"/>
                    <a:pt x="205" y="33"/>
                    <a:pt x="203" y="33"/>
                  </a:cubicBezTo>
                  <a:cubicBezTo>
                    <a:pt x="202" y="32"/>
                    <a:pt x="201" y="31"/>
                    <a:pt x="200" y="31"/>
                  </a:cubicBezTo>
                  <a:cubicBezTo>
                    <a:pt x="199" y="30"/>
                    <a:pt x="197" y="29"/>
                    <a:pt x="195" y="29"/>
                  </a:cubicBezTo>
                  <a:cubicBezTo>
                    <a:pt x="193" y="28"/>
                    <a:pt x="193" y="27"/>
                    <a:pt x="192" y="27"/>
                  </a:cubicBezTo>
                  <a:cubicBezTo>
                    <a:pt x="189" y="26"/>
                    <a:pt x="185" y="25"/>
                    <a:pt x="181" y="23"/>
                  </a:cubicBezTo>
                  <a:cubicBezTo>
                    <a:pt x="174" y="21"/>
                    <a:pt x="166" y="18"/>
                    <a:pt x="159" y="16"/>
                  </a:cubicBezTo>
                  <a:cubicBezTo>
                    <a:pt x="157" y="16"/>
                    <a:pt x="156" y="16"/>
                    <a:pt x="154" y="15"/>
                  </a:cubicBezTo>
                  <a:cubicBezTo>
                    <a:pt x="147" y="13"/>
                    <a:pt x="140" y="11"/>
                    <a:pt x="133" y="10"/>
                  </a:cubicBezTo>
                  <a:cubicBezTo>
                    <a:pt x="126" y="8"/>
                    <a:pt x="120" y="6"/>
                    <a:pt x="114" y="6"/>
                  </a:cubicBezTo>
                  <a:cubicBezTo>
                    <a:pt x="112" y="5"/>
                    <a:pt x="112" y="5"/>
                    <a:pt x="111" y="5"/>
                  </a:cubicBezTo>
                  <a:cubicBezTo>
                    <a:pt x="104" y="4"/>
                    <a:pt x="98" y="3"/>
                    <a:pt x="93" y="2"/>
                  </a:cubicBezTo>
                  <a:cubicBezTo>
                    <a:pt x="76" y="8"/>
                    <a:pt x="58" y="31"/>
                    <a:pt x="60" y="103"/>
                  </a:cubicBezTo>
                  <a:cubicBezTo>
                    <a:pt x="60" y="103"/>
                    <a:pt x="32" y="25"/>
                    <a:pt x="78" y="0"/>
                  </a:cubicBezTo>
                  <a:cubicBezTo>
                    <a:pt x="75" y="0"/>
                    <a:pt x="71" y="0"/>
                    <a:pt x="67" y="0"/>
                  </a:cubicBezTo>
                  <a:cubicBezTo>
                    <a:pt x="64" y="0"/>
                    <a:pt x="60" y="0"/>
                    <a:pt x="57" y="0"/>
                  </a:cubicBezTo>
                  <a:lnTo>
                    <a:pt x="56" y="0"/>
                  </a:lnTo>
                  <a:cubicBezTo>
                    <a:pt x="53" y="0"/>
                    <a:pt x="50" y="0"/>
                    <a:pt x="47" y="0"/>
                  </a:cubicBezTo>
                  <a:lnTo>
                    <a:pt x="46" y="0"/>
                  </a:lnTo>
                  <a:cubicBezTo>
                    <a:pt x="43" y="0"/>
                    <a:pt x="41" y="0"/>
                    <a:pt x="38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5" y="1"/>
                    <a:pt x="32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2"/>
                    <a:pt x="25" y="3"/>
                    <a:pt x="23" y="3"/>
                  </a:cubicBezTo>
                  <a:cubicBezTo>
                    <a:pt x="22" y="3"/>
                    <a:pt x="22" y="4"/>
                    <a:pt x="21" y="4"/>
                  </a:cubicBezTo>
                  <a:cubicBezTo>
                    <a:pt x="19" y="4"/>
                    <a:pt x="18" y="4"/>
                    <a:pt x="16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0" y="23"/>
                    <a:pt x="-2" y="41"/>
                    <a:pt x="2" y="60"/>
                  </a:cubicBezTo>
                  <a:cubicBezTo>
                    <a:pt x="15" y="117"/>
                    <a:pt x="46" y="165"/>
                    <a:pt x="77" y="201"/>
                  </a:cubicBezTo>
                  <a:cubicBezTo>
                    <a:pt x="78" y="200"/>
                    <a:pt x="81" y="199"/>
                    <a:pt x="83" y="197"/>
                  </a:cubicBezTo>
                  <a:cubicBezTo>
                    <a:pt x="83" y="197"/>
                    <a:pt x="84" y="196"/>
                    <a:pt x="85" y="1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58B2C5E-6615-8B53-0495-CC72886B48A3}"/>
                </a:ext>
              </a:extLst>
            </p:cNvPr>
            <p:cNvSpPr/>
            <p:nvPr/>
          </p:nvSpPr>
          <p:spPr>
            <a:xfrm>
              <a:off x="14393599" y="8974380"/>
              <a:ext cx="1001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4" y="0"/>
                    <a:pt x="8" y="0"/>
                    <a:pt x="11" y="0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EE41587-2DE0-07CE-D52B-B3B5A811FB8F}"/>
                </a:ext>
              </a:extLst>
            </p:cNvPr>
            <p:cNvSpPr/>
            <p:nvPr/>
          </p:nvSpPr>
          <p:spPr>
            <a:xfrm>
              <a:off x="14525726" y="9076450"/>
              <a:ext cx="3003" cy="4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4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0CE7FED-B2E0-A8FD-D2E1-493FA11779D7}"/>
                </a:ext>
              </a:extLst>
            </p:cNvPr>
            <p:cNvSpPr/>
            <p:nvPr/>
          </p:nvSpPr>
          <p:spPr>
            <a:xfrm>
              <a:off x="14423628" y="9059439"/>
              <a:ext cx="101097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96">
                  <a:moveTo>
                    <a:pt x="59" y="2"/>
                  </a:moveTo>
                  <a:cubicBezTo>
                    <a:pt x="-22" y="-16"/>
                    <a:pt x="1" y="74"/>
                    <a:pt x="9" y="96"/>
                  </a:cubicBezTo>
                  <a:cubicBezTo>
                    <a:pt x="12" y="93"/>
                    <a:pt x="15" y="91"/>
                    <a:pt x="19" y="88"/>
                  </a:cubicBezTo>
                  <a:cubicBezTo>
                    <a:pt x="20" y="87"/>
                    <a:pt x="20" y="87"/>
                    <a:pt x="21" y="87"/>
                  </a:cubicBezTo>
                  <a:cubicBezTo>
                    <a:pt x="24" y="85"/>
                    <a:pt x="27" y="82"/>
                    <a:pt x="30" y="80"/>
                  </a:cubicBezTo>
                  <a:cubicBezTo>
                    <a:pt x="31" y="79"/>
                    <a:pt x="32" y="79"/>
                    <a:pt x="33" y="79"/>
                  </a:cubicBezTo>
                  <a:cubicBezTo>
                    <a:pt x="36" y="76"/>
                    <a:pt x="40" y="73"/>
                    <a:pt x="44" y="70"/>
                  </a:cubicBezTo>
                  <a:cubicBezTo>
                    <a:pt x="44" y="70"/>
                    <a:pt x="45" y="70"/>
                    <a:pt x="45" y="69"/>
                  </a:cubicBezTo>
                  <a:cubicBezTo>
                    <a:pt x="49" y="67"/>
                    <a:pt x="52" y="64"/>
                    <a:pt x="56" y="62"/>
                  </a:cubicBezTo>
                  <a:cubicBezTo>
                    <a:pt x="57" y="61"/>
                    <a:pt x="57" y="61"/>
                    <a:pt x="57" y="60"/>
                  </a:cubicBezTo>
                  <a:cubicBezTo>
                    <a:pt x="61" y="58"/>
                    <a:pt x="65" y="54"/>
                    <a:pt x="69" y="52"/>
                  </a:cubicBezTo>
                  <a:cubicBezTo>
                    <a:pt x="69" y="51"/>
                    <a:pt x="69" y="51"/>
                    <a:pt x="70" y="50"/>
                  </a:cubicBezTo>
                  <a:cubicBezTo>
                    <a:pt x="73" y="47"/>
                    <a:pt x="77" y="44"/>
                    <a:pt x="80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5" y="38"/>
                    <a:pt x="88" y="35"/>
                    <a:pt x="92" y="32"/>
                  </a:cubicBezTo>
                  <a:cubicBezTo>
                    <a:pt x="92" y="31"/>
                    <a:pt x="92" y="30"/>
                    <a:pt x="92" y="30"/>
                  </a:cubicBezTo>
                  <a:cubicBezTo>
                    <a:pt x="95" y="28"/>
                    <a:pt x="98" y="25"/>
                    <a:pt x="101" y="22"/>
                  </a:cubicBezTo>
                  <a:cubicBezTo>
                    <a:pt x="101" y="22"/>
                    <a:pt x="101" y="21"/>
                    <a:pt x="102" y="21"/>
                  </a:cubicBezTo>
                  <a:cubicBezTo>
                    <a:pt x="94" y="13"/>
                    <a:pt x="80" y="7"/>
                    <a:pt x="59" y="2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1DB45D7-7CFD-9E32-002E-5D297E3573B4}"/>
                </a:ext>
              </a:extLst>
            </p:cNvPr>
            <p:cNvSpPr/>
            <p:nvPr/>
          </p:nvSpPr>
          <p:spPr>
            <a:xfrm>
              <a:off x="14524725" y="9081454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41F3E67-B1BA-5FD9-6392-43702E0173C2}"/>
                </a:ext>
              </a:extLst>
            </p:cNvPr>
            <p:cNvSpPr/>
            <p:nvPr/>
          </p:nvSpPr>
          <p:spPr>
            <a:xfrm>
              <a:off x="14377584" y="8974380"/>
              <a:ext cx="40038" cy="102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103">
                  <a:moveTo>
                    <a:pt x="8" y="103"/>
                  </a:moveTo>
                  <a:cubicBezTo>
                    <a:pt x="6" y="31"/>
                    <a:pt x="24" y="8"/>
                    <a:pt x="41" y="2"/>
                  </a:cubicBezTo>
                  <a:cubicBezTo>
                    <a:pt x="36" y="2"/>
                    <a:pt x="31" y="1"/>
                    <a:pt x="26" y="0"/>
                  </a:cubicBezTo>
                  <a:cubicBezTo>
                    <a:pt x="-20" y="25"/>
                    <a:pt x="8" y="103"/>
                    <a:pt x="8" y="103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05930D5-A637-DA51-34D3-516F7EDAF742}"/>
                </a:ext>
              </a:extLst>
            </p:cNvPr>
            <p:cNvSpPr/>
            <p:nvPr/>
          </p:nvSpPr>
          <p:spPr>
            <a:xfrm>
              <a:off x="14404610" y="89743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69B6322-6AE8-A5AD-50E8-B95AF85C6711}"/>
                </a:ext>
              </a:extLst>
            </p:cNvPr>
            <p:cNvSpPr/>
            <p:nvPr/>
          </p:nvSpPr>
          <p:spPr>
            <a:xfrm>
              <a:off x="14618815" y="8679173"/>
              <a:ext cx="125120" cy="188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89">
                  <a:moveTo>
                    <a:pt x="0" y="157"/>
                  </a:moveTo>
                  <a:cubicBezTo>
                    <a:pt x="0" y="162"/>
                    <a:pt x="2" y="167"/>
                    <a:pt x="4" y="172"/>
                  </a:cubicBezTo>
                  <a:cubicBezTo>
                    <a:pt x="6" y="177"/>
                    <a:pt x="10" y="183"/>
                    <a:pt x="17" y="187"/>
                  </a:cubicBezTo>
                  <a:cubicBezTo>
                    <a:pt x="20" y="188"/>
                    <a:pt x="23" y="189"/>
                    <a:pt x="27" y="189"/>
                  </a:cubicBezTo>
                  <a:cubicBezTo>
                    <a:pt x="30" y="189"/>
                    <a:pt x="33" y="189"/>
                    <a:pt x="36" y="188"/>
                  </a:cubicBezTo>
                  <a:cubicBezTo>
                    <a:pt x="41" y="187"/>
                    <a:pt x="46" y="185"/>
                    <a:pt x="50" y="182"/>
                  </a:cubicBezTo>
                  <a:cubicBezTo>
                    <a:pt x="66" y="171"/>
                    <a:pt x="76" y="156"/>
                    <a:pt x="84" y="141"/>
                  </a:cubicBezTo>
                  <a:cubicBezTo>
                    <a:pt x="92" y="126"/>
                    <a:pt x="99" y="110"/>
                    <a:pt x="104" y="95"/>
                  </a:cubicBezTo>
                  <a:cubicBezTo>
                    <a:pt x="115" y="64"/>
                    <a:pt x="122" y="32"/>
                    <a:pt x="126" y="0"/>
                  </a:cubicBezTo>
                  <a:cubicBezTo>
                    <a:pt x="114" y="30"/>
                    <a:pt x="101" y="60"/>
                    <a:pt x="88" y="89"/>
                  </a:cubicBezTo>
                  <a:cubicBezTo>
                    <a:pt x="81" y="103"/>
                    <a:pt x="74" y="118"/>
                    <a:pt x="66" y="131"/>
                  </a:cubicBezTo>
                  <a:cubicBezTo>
                    <a:pt x="58" y="144"/>
                    <a:pt x="49" y="157"/>
                    <a:pt x="38" y="164"/>
                  </a:cubicBezTo>
                  <a:cubicBezTo>
                    <a:pt x="34" y="167"/>
                    <a:pt x="27" y="168"/>
                    <a:pt x="26" y="167"/>
                  </a:cubicBezTo>
                  <a:cubicBezTo>
                    <a:pt x="25" y="167"/>
                    <a:pt x="22" y="161"/>
                    <a:pt x="21" y="155"/>
                  </a:cubicBezTo>
                  <a:cubicBezTo>
                    <a:pt x="18" y="141"/>
                    <a:pt x="20" y="125"/>
                    <a:pt x="22" y="109"/>
                  </a:cubicBezTo>
                  <a:cubicBezTo>
                    <a:pt x="23" y="90"/>
                    <a:pt x="26" y="72"/>
                    <a:pt x="29" y="52"/>
                  </a:cubicBezTo>
                  <a:cubicBezTo>
                    <a:pt x="24" y="67"/>
                    <a:pt x="20" y="81"/>
                    <a:pt x="17" y="94"/>
                  </a:cubicBezTo>
                  <a:cubicBezTo>
                    <a:pt x="14" y="107"/>
                    <a:pt x="7" y="120"/>
                    <a:pt x="0" y="132"/>
                  </a:cubicBezTo>
                  <a:cubicBezTo>
                    <a:pt x="0" y="141"/>
                    <a:pt x="-1" y="149"/>
                    <a:pt x="0" y="157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59AAAA5-A5ED-23B8-1473-4280F56A7399}"/>
                </a:ext>
              </a:extLst>
            </p:cNvPr>
            <p:cNvSpPr/>
            <p:nvPr/>
          </p:nvSpPr>
          <p:spPr>
            <a:xfrm>
              <a:off x="14928112" y="9328626"/>
              <a:ext cx="147141" cy="92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93">
                  <a:moveTo>
                    <a:pt x="56" y="29"/>
                  </a:moveTo>
                  <a:cubicBezTo>
                    <a:pt x="70" y="21"/>
                    <a:pt x="84" y="14"/>
                    <a:pt x="100" y="9"/>
                  </a:cubicBezTo>
                  <a:cubicBezTo>
                    <a:pt x="107" y="7"/>
                    <a:pt x="115" y="6"/>
                    <a:pt x="123" y="4"/>
                  </a:cubicBezTo>
                  <a:lnTo>
                    <a:pt x="148" y="0"/>
                  </a:lnTo>
                  <a:cubicBezTo>
                    <a:pt x="139" y="0"/>
                    <a:pt x="131" y="0"/>
                    <a:pt x="122" y="1"/>
                  </a:cubicBezTo>
                  <a:cubicBezTo>
                    <a:pt x="114" y="3"/>
                    <a:pt x="106" y="3"/>
                    <a:pt x="98" y="5"/>
                  </a:cubicBezTo>
                  <a:lnTo>
                    <a:pt x="86" y="8"/>
                  </a:lnTo>
                  <a:cubicBezTo>
                    <a:pt x="82" y="9"/>
                    <a:pt x="79" y="11"/>
                    <a:pt x="75" y="13"/>
                  </a:cubicBezTo>
                  <a:cubicBezTo>
                    <a:pt x="67" y="15"/>
                    <a:pt x="60" y="20"/>
                    <a:pt x="52" y="23"/>
                  </a:cubicBezTo>
                  <a:cubicBezTo>
                    <a:pt x="38" y="33"/>
                    <a:pt x="26" y="45"/>
                    <a:pt x="16" y="59"/>
                  </a:cubicBezTo>
                  <a:cubicBezTo>
                    <a:pt x="10" y="68"/>
                    <a:pt x="4" y="79"/>
                    <a:pt x="0" y="90"/>
                  </a:cubicBezTo>
                  <a:cubicBezTo>
                    <a:pt x="4" y="91"/>
                    <a:pt x="7" y="92"/>
                    <a:pt x="10" y="93"/>
                  </a:cubicBezTo>
                  <a:cubicBezTo>
                    <a:pt x="13" y="83"/>
                    <a:pt x="18" y="73"/>
                    <a:pt x="24" y="64"/>
                  </a:cubicBezTo>
                  <a:cubicBezTo>
                    <a:pt x="33" y="51"/>
                    <a:pt x="44" y="39"/>
                    <a:pt x="56" y="29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84D68B8-ED4B-304A-AC28-685132C52988}"/>
                </a:ext>
              </a:extLst>
            </p:cNvPr>
            <p:cNvSpPr/>
            <p:nvPr/>
          </p:nvSpPr>
          <p:spPr>
            <a:xfrm>
              <a:off x="14864051" y="9277591"/>
              <a:ext cx="122117" cy="87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8">
                  <a:moveTo>
                    <a:pt x="47" y="38"/>
                  </a:moveTo>
                  <a:cubicBezTo>
                    <a:pt x="58" y="29"/>
                    <a:pt x="70" y="21"/>
                    <a:pt x="83" y="15"/>
                  </a:cubicBezTo>
                  <a:cubicBezTo>
                    <a:pt x="95" y="8"/>
                    <a:pt x="109" y="4"/>
                    <a:pt x="123" y="0"/>
                  </a:cubicBezTo>
                  <a:cubicBezTo>
                    <a:pt x="109" y="2"/>
                    <a:pt x="95" y="6"/>
                    <a:pt x="81" y="11"/>
                  </a:cubicBezTo>
                  <a:cubicBezTo>
                    <a:pt x="68" y="16"/>
                    <a:pt x="55" y="24"/>
                    <a:pt x="43" y="33"/>
                  </a:cubicBezTo>
                  <a:cubicBezTo>
                    <a:pt x="31" y="41"/>
                    <a:pt x="20" y="51"/>
                    <a:pt x="10" y="62"/>
                  </a:cubicBezTo>
                  <a:cubicBezTo>
                    <a:pt x="7" y="66"/>
                    <a:pt x="3" y="71"/>
                    <a:pt x="0" y="74"/>
                  </a:cubicBezTo>
                  <a:cubicBezTo>
                    <a:pt x="0" y="79"/>
                    <a:pt x="1" y="83"/>
                    <a:pt x="3" y="88"/>
                  </a:cubicBezTo>
                  <a:cubicBezTo>
                    <a:pt x="8" y="80"/>
                    <a:pt x="12" y="74"/>
                    <a:pt x="17" y="68"/>
                  </a:cubicBezTo>
                  <a:cubicBezTo>
                    <a:pt x="26" y="57"/>
                    <a:pt x="36" y="47"/>
                    <a:pt x="47" y="3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5BE740D-D0DF-DB6D-C79C-67E199A29482}"/>
                </a:ext>
              </a:extLst>
            </p:cNvPr>
            <p:cNvSpPr/>
            <p:nvPr/>
          </p:nvSpPr>
          <p:spPr>
            <a:xfrm>
              <a:off x="15736888" y="9217549"/>
              <a:ext cx="134128" cy="110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11">
                  <a:moveTo>
                    <a:pt x="37" y="57"/>
                  </a:moveTo>
                  <a:cubicBezTo>
                    <a:pt x="49" y="43"/>
                    <a:pt x="65" y="31"/>
                    <a:pt x="81" y="22"/>
                  </a:cubicBezTo>
                  <a:cubicBezTo>
                    <a:pt x="98" y="12"/>
                    <a:pt x="117" y="5"/>
                    <a:pt x="135" y="0"/>
                  </a:cubicBezTo>
                  <a:cubicBezTo>
                    <a:pt x="116" y="3"/>
                    <a:pt x="97" y="9"/>
                    <a:pt x="79" y="18"/>
                  </a:cubicBezTo>
                  <a:cubicBezTo>
                    <a:pt x="62" y="26"/>
                    <a:pt x="46" y="38"/>
                    <a:pt x="32" y="52"/>
                  </a:cubicBezTo>
                  <a:cubicBezTo>
                    <a:pt x="18" y="66"/>
                    <a:pt x="7" y="81"/>
                    <a:pt x="0" y="99"/>
                  </a:cubicBezTo>
                  <a:cubicBezTo>
                    <a:pt x="1" y="103"/>
                    <a:pt x="2" y="108"/>
                    <a:pt x="4" y="111"/>
                  </a:cubicBezTo>
                  <a:cubicBezTo>
                    <a:pt x="5" y="110"/>
                    <a:pt x="6" y="108"/>
                    <a:pt x="7" y="105"/>
                  </a:cubicBezTo>
                  <a:cubicBezTo>
                    <a:pt x="14" y="88"/>
                    <a:pt x="25" y="72"/>
                    <a:pt x="37" y="57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3B5D154-5A40-23AD-848F-C8DB6D98842F}"/>
                </a:ext>
              </a:extLst>
            </p:cNvPr>
            <p:cNvSpPr/>
            <p:nvPr/>
          </p:nvSpPr>
          <p:spPr>
            <a:xfrm>
              <a:off x="15834982" y="9291601"/>
              <a:ext cx="142136" cy="1030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04">
                  <a:moveTo>
                    <a:pt x="51" y="41"/>
                  </a:moveTo>
                  <a:cubicBezTo>
                    <a:pt x="63" y="29"/>
                    <a:pt x="77" y="19"/>
                    <a:pt x="93" y="13"/>
                  </a:cubicBezTo>
                  <a:cubicBezTo>
                    <a:pt x="108" y="6"/>
                    <a:pt x="126" y="2"/>
                    <a:pt x="143" y="0"/>
                  </a:cubicBezTo>
                  <a:cubicBezTo>
                    <a:pt x="126" y="0"/>
                    <a:pt x="108" y="2"/>
                    <a:pt x="91" y="9"/>
                  </a:cubicBezTo>
                  <a:cubicBezTo>
                    <a:pt x="83" y="12"/>
                    <a:pt x="75" y="16"/>
                    <a:pt x="67" y="20"/>
                  </a:cubicBezTo>
                  <a:cubicBezTo>
                    <a:pt x="60" y="25"/>
                    <a:pt x="52" y="29"/>
                    <a:pt x="46" y="36"/>
                  </a:cubicBezTo>
                  <a:cubicBezTo>
                    <a:pt x="33" y="48"/>
                    <a:pt x="21" y="61"/>
                    <a:pt x="12" y="77"/>
                  </a:cubicBezTo>
                  <a:cubicBezTo>
                    <a:pt x="8" y="85"/>
                    <a:pt x="4" y="93"/>
                    <a:pt x="0" y="101"/>
                  </a:cubicBezTo>
                  <a:cubicBezTo>
                    <a:pt x="4" y="102"/>
                    <a:pt x="6" y="103"/>
                    <a:pt x="10" y="104"/>
                  </a:cubicBezTo>
                  <a:cubicBezTo>
                    <a:pt x="12" y="96"/>
                    <a:pt x="16" y="88"/>
                    <a:pt x="20" y="82"/>
                  </a:cubicBezTo>
                  <a:cubicBezTo>
                    <a:pt x="28" y="66"/>
                    <a:pt x="38" y="52"/>
                    <a:pt x="51" y="4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85ABE05-CBB7-05A6-B633-CA0DCBFC1B1E}"/>
                </a:ext>
              </a:extLst>
            </p:cNvPr>
            <p:cNvSpPr/>
            <p:nvPr/>
          </p:nvSpPr>
          <p:spPr>
            <a:xfrm>
              <a:off x="14810997" y="8713197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15CB4CA-E987-9846-8A9A-0CC728A69C8A}"/>
                </a:ext>
              </a:extLst>
            </p:cNvPr>
            <p:cNvSpPr/>
            <p:nvPr/>
          </p:nvSpPr>
          <p:spPr>
            <a:xfrm>
              <a:off x="16121257" y="8270889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DED62AC-9BB6-D954-3F42-EA0C0C387DEF}"/>
                </a:ext>
              </a:extLst>
            </p:cNvPr>
            <p:cNvSpPr/>
            <p:nvPr/>
          </p:nvSpPr>
          <p:spPr>
            <a:xfrm>
              <a:off x="15028208" y="8866304"/>
              <a:ext cx="58056" cy="252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53">
                  <a:moveTo>
                    <a:pt x="54" y="0"/>
                  </a:moveTo>
                  <a:cubicBezTo>
                    <a:pt x="60" y="160"/>
                    <a:pt x="0" y="252"/>
                    <a:pt x="0" y="252"/>
                  </a:cubicBezTo>
                  <a:lnTo>
                    <a:pt x="28" y="253"/>
                  </a:lnTo>
                  <a:cubicBezTo>
                    <a:pt x="77" y="152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C55E936-9D1C-17A7-1787-07526FFA3708}"/>
                </a:ext>
              </a:extLst>
            </p:cNvPr>
            <p:cNvSpPr/>
            <p:nvPr/>
          </p:nvSpPr>
          <p:spPr>
            <a:xfrm>
              <a:off x="16060198" y="7999700"/>
              <a:ext cx="159152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96">
                  <a:moveTo>
                    <a:pt x="0" y="96"/>
                  </a:moveTo>
                  <a:cubicBezTo>
                    <a:pt x="77" y="51"/>
                    <a:pt x="160" y="20"/>
                    <a:pt x="160" y="20"/>
                  </a:cubicBezTo>
                  <a:cubicBezTo>
                    <a:pt x="160" y="14"/>
                    <a:pt x="160" y="8"/>
                    <a:pt x="159" y="2"/>
                  </a:cubicBezTo>
                  <a:cubicBezTo>
                    <a:pt x="138" y="-16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FF85E87-B8EC-B4C7-5849-1319F9C46E86}"/>
                </a:ext>
              </a:extLst>
            </p:cNvPr>
            <p:cNvSpPr/>
            <p:nvPr/>
          </p:nvSpPr>
          <p:spPr>
            <a:xfrm>
              <a:off x="15716869" y="8006702"/>
              <a:ext cx="143137" cy="17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72">
                  <a:moveTo>
                    <a:pt x="66" y="105"/>
                  </a:moveTo>
                  <a:lnTo>
                    <a:pt x="144" y="0"/>
                  </a:lnTo>
                  <a:cubicBezTo>
                    <a:pt x="68" y="80"/>
                    <a:pt x="0" y="172"/>
                    <a:pt x="0" y="17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0B630FF-A5A5-B785-2D2C-0A8990BB6852}"/>
                </a:ext>
              </a:extLst>
            </p:cNvPr>
            <p:cNvSpPr/>
            <p:nvPr/>
          </p:nvSpPr>
          <p:spPr>
            <a:xfrm>
              <a:off x="17259349" y="9423693"/>
              <a:ext cx="463445" cy="1951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196">
                  <a:moveTo>
                    <a:pt x="0" y="0"/>
                  </a:moveTo>
                  <a:cubicBezTo>
                    <a:pt x="126" y="94"/>
                    <a:pt x="218" y="137"/>
                    <a:pt x="218" y="137"/>
                  </a:cubicBezTo>
                  <a:cubicBezTo>
                    <a:pt x="358" y="198"/>
                    <a:pt x="429" y="204"/>
                    <a:pt x="464" y="188"/>
                  </a:cubicBezTo>
                  <a:cubicBezTo>
                    <a:pt x="310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082BB20-A8E6-602C-559B-0096737E9927}"/>
                </a:ext>
              </a:extLst>
            </p:cNvPr>
            <p:cNvSpPr/>
            <p:nvPr/>
          </p:nvSpPr>
          <p:spPr>
            <a:xfrm>
              <a:off x="14810997" y="8713197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F297391-3077-AA9D-F769-C9315CB263B1}"/>
                </a:ext>
              </a:extLst>
            </p:cNvPr>
            <p:cNvSpPr/>
            <p:nvPr/>
          </p:nvSpPr>
          <p:spPr>
            <a:xfrm>
              <a:off x="16121257" y="8270889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89DE44-CE0C-4C2B-E425-FD67DC4D422E}"/>
                </a:ext>
              </a:extLst>
            </p:cNvPr>
            <p:cNvSpPr/>
            <p:nvPr/>
          </p:nvSpPr>
          <p:spPr>
            <a:xfrm>
              <a:off x="17740811" y="9494742"/>
              <a:ext cx="279268" cy="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62">
                  <a:moveTo>
                    <a:pt x="0" y="0"/>
                  </a:moveTo>
                  <a:cubicBezTo>
                    <a:pt x="0" y="0"/>
                    <a:pt x="119" y="115"/>
                    <a:pt x="278" y="33"/>
                  </a:cubicBezTo>
                  <a:cubicBezTo>
                    <a:pt x="279" y="33"/>
                    <a:pt x="279" y="33"/>
                    <a:pt x="280" y="32"/>
                  </a:cubicBezTo>
                  <a:cubicBezTo>
                    <a:pt x="138" y="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DF88597-6135-2126-48AF-FFB882A5872D}"/>
                </a:ext>
              </a:extLst>
            </p:cNvPr>
            <p:cNvSpPr/>
            <p:nvPr/>
          </p:nvSpPr>
          <p:spPr>
            <a:xfrm>
              <a:off x="17964022" y="9253574"/>
              <a:ext cx="342329" cy="101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102">
                  <a:moveTo>
                    <a:pt x="343" y="0"/>
                  </a:moveTo>
                  <a:cubicBezTo>
                    <a:pt x="219" y="87"/>
                    <a:pt x="0" y="99"/>
                    <a:pt x="0" y="99"/>
                  </a:cubicBezTo>
                  <a:cubicBezTo>
                    <a:pt x="180" y="115"/>
                    <a:pt x="284" y="67"/>
                    <a:pt x="343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7752F74-699D-CCFB-50DF-9AD00978F191}"/>
                </a:ext>
              </a:extLst>
            </p:cNvPr>
            <p:cNvSpPr/>
            <p:nvPr/>
          </p:nvSpPr>
          <p:spPr>
            <a:xfrm>
              <a:off x="14882067" y="8603120"/>
              <a:ext cx="96092" cy="800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81">
                  <a:moveTo>
                    <a:pt x="8" y="0"/>
                  </a:moveTo>
                  <a:cubicBezTo>
                    <a:pt x="8" y="0"/>
                    <a:pt x="-29" y="17"/>
                    <a:pt x="55" y="69"/>
                  </a:cubicBezTo>
                  <a:cubicBezTo>
                    <a:pt x="139" y="120"/>
                    <a:pt x="82" y="-5"/>
                    <a:pt x="8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142A06A-0DD2-85E0-BAA7-7F7F59E2E0BC}"/>
                </a:ext>
              </a:extLst>
            </p:cNvPr>
            <p:cNvSpPr/>
            <p:nvPr/>
          </p:nvSpPr>
          <p:spPr>
            <a:xfrm>
              <a:off x="14711905" y="8576102"/>
              <a:ext cx="81078" cy="44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45">
                  <a:moveTo>
                    <a:pt x="79" y="3"/>
                  </a:moveTo>
                  <a:cubicBezTo>
                    <a:pt x="79" y="3"/>
                    <a:pt x="101" y="24"/>
                    <a:pt x="31" y="42"/>
                  </a:cubicBezTo>
                  <a:cubicBezTo>
                    <a:pt x="-40" y="61"/>
                    <a:pt x="28" y="-16"/>
                    <a:pt x="79" y="3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031C293-1AA3-F77B-64DD-DCBB01F92C9F}"/>
                </a:ext>
              </a:extLst>
            </p:cNvPr>
            <p:cNvSpPr/>
            <p:nvPr/>
          </p:nvSpPr>
          <p:spPr>
            <a:xfrm>
              <a:off x="15046225" y="8468027"/>
              <a:ext cx="363349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486">
                  <a:moveTo>
                    <a:pt x="0" y="178"/>
                  </a:moveTo>
                  <a:cubicBezTo>
                    <a:pt x="10" y="172"/>
                    <a:pt x="21" y="168"/>
                    <a:pt x="32" y="166"/>
                  </a:cubicBezTo>
                  <a:cubicBezTo>
                    <a:pt x="44" y="163"/>
                    <a:pt x="56" y="163"/>
                    <a:pt x="69" y="168"/>
                  </a:cubicBezTo>
                  <a:cubicBezTo>
                    <a:pt x="72" y="169"/>
                    <a:pt x="75" y="170"/>
                    <a:pt x="77" y="172"/>
                  </a:cubicBezTo>
                  <a:lnTo>
                    <a:pt x="81" y="176"/>
                  </a:lnTo>
                  <a:cubicBezTo>
                    <a:pt x="82" y="177"/>
                    <a:pt x="83" y="178"/>
                    <a:pt x="84" y="180"/>
                  </a:cubicBezTo>
                  <a:lnTo>
                    <a:pt x="87" y="184"/>
                  </a:lnTo>
                  <a:lnTo>
                    <a:pt x="89" y="188"/>
                  </a:lnTo>
                  <a:cubicBezTo>
                    <a:pt x="90" y="191"/>
                    <a:pt x="91" y="194"/>
                    <a:pt x="92" y="197"/>
                  </a:cubicBezTo>
                  <a:cubicBezTo>
                    <a:pt x="93" y="201"/>
                    <a:pt x="93" y="203"/>
                    <a:pt x="94" y="207"/>
                  </a:cubicBezTo>
                  <a:lnTo>
                    <a:pt x="95" y="215"/>
                  </a:lnTo>
                  <a:cubicBezTo>
                    <a:pt x="96" y="220"/>
                    <a:pt x="96" y="226"/>
                    <a:pt x="98" y="232"/>
                  </a:cubicBezTo>
                  <a:cubicBezTo>
                    <a:pt x="107" y="276"/>
                    <a:pt x="119" y="320"/>
                    <a:pt x="136" y="361"/>
                  </a:cubicBezTo>
                  <a:cubicBezTo>
                    <a:pt x="144" y="382"/>
                    <a:pt x="154" y="402"/>
                    <a:pt x="165" y="420"/>
                  </a:cubicBezTo>
                  <a:cubicBezTo>
                    <a:pt x="177" y="437"/>
                    <a:pt x="193" y="452"/>
                    <a:pt x="208" y="454"/>
                  </a:cubicBezTo>
                  <a:cubicBezTo>
                    <a:pt x="223" y="457"/>
                    <a:pt x="240" y="447"/>
                    <a:pt x="255" y="431"/>
                  </a:cubicBezTo>
                  <a:cubicBezTo>
                    <a:pt x="268" y="416"/>
                    <a:pt x="280" y="399"/>
                    <a:pt x="288" y="378"/>
                  </a:cubicBezTo>
                  <a:cubicBezTo>
                    <a:pt x="307" y="338"/>
                    <a:pt x="317" y="295"/>
                    <a:pt x="324" y="251"/>
                  </a:cubicBezTo>
                  <a:cubicBezTo>
                    <a:pt x="332" y="206"/>
                    <a:pt x="336" y="161"/>
                    <a:pt x="339" y="115"/>
                  </a:cubicBezTo>
                  <a:lnTo>
                    <a:pt x="340" y="99"/>
                  </a:lnTo>
                  <a:cubicBezTo>
                    <a:pt x="340" y="92"/>
                    <a:pt x="340" y="88"/>
                    <a:pt x="339" y="83"/>
                  </a:cubicBezTo>
                  <a:cubicBezTo>
                    <a:pt x="338" y="74"/>
                    <a:pt x="334" y="64"/>
                    <a:pt x="330" y="55"/>
                  </a:cubicBezTo>
                  <a:cubicBezTo>
                    <a:pt x="320" y="37"/>
                    <a:pt x="303" y="24"/>
                    <a:pt x="282" y="18"/>
                  </a:cubicBezTo>
                  <a:cubicBezTo>
                    <a:pt x="262" y="13"/>
                    <a:pt x="239" y="11"/>
                    <a:pt x="216" y="11"/>
                  </a:cubicBezTo>
                  <a:cubicBezTo>
                    <a:pt x="193" y="12"/>
                    <a:pt x="170" y="14"/>
                    <a:pt x="147" y="17"/>
                  </a:cubicBezTo>
                  <a:cubicBezTo>
                    <a:pt x="170" y="11"/>
                    <a:pt x="192" y="5"/>
                    <a:pt x="216" y="2"/>
                  </a:cubicBezTo>
                  <a:cubicBezTo>
                    <a:pt x="239" y="0"/>
                    <a:pt x="262" y="-1"/>
                    <a:pt x="286" y="2"/>
                  </a:cubicBezTo>
                  <a:cubicBezTo>
                    <a:pt x="311" y="7"/>
                    <a:pt x="333" y="22"/>
                    <a:pt x="348" y="44"/>
                  </a:cubicBezTo>
                  <a:cubicBezTo>
                    <a:pt x="355" y="54"/>
                    <a:pt x="360" y="67"/>
                    <a:pt x="363" y="80"/>
                  </a:cubicBezTo>
                  <a:cubicBezTo>
                    <a:pt x="363" y="86"/>
                    <a:pt x="364" y="93"/>
                    <a:pt x="364" y="99"/>
                  </a:cubicBezTo>
                  <a:lnTo>
                    <a:pt x="364" y="116"/>
                  </a:lnTo>
                  <a:cubicBezTo>
                    <a:pt x="364" y="163"/>
                    <a:pt x="361" y="209"/>
                    <a:pt x="355" y="255"/>
                  </a:cubicBezTo>
                  <a:cubicBezTo>
                    <a:pt x="351" y="278"/>
                    <a:pt x="347" y="301"/>
                    <a:pt x="341" y="324"/>
                  </a:cubicBezTo>
                  <a:cubicBezTo>
                    <a:pt x="336" y="347"/>
                    <a:pt x="328" y="370"/>
                    <a:pt x="318" y="392"/>
                  </a:cubicBezTo>
                  <a:cubicBezTo>
                    <a:pt x="309" y="414"/>
                    <a:pt x="295" y="435"/>
                    <a:pt x="278" y="453"/>
                  </a:cubicBezTo>
                  <a:cubicBezTo>
                    <a:pt x="268" y="463"/>
                    <a:pt x="259" y="472"/>
                    <a:pt x="246" y="478"/>
                  </a:cubicBezTo>
                  <a:cubicBezTo>
                    <a:pt x="234" y="484"/>
                    <a:pt x="218" y="488"/>
                    <a:pt x="203" y="485"/>
                  </a:cubicBezTo>
                  <a:cubicBezTo>
                    <a:pt x="188" y="482"/>
                    <a:pt x="176" y="475"/>
                    <a:pt x="165" y="465"/>
                  </a:cubicBezTo>
                  <a:cubicBezTo>
                    <a:pt x="156" y="456"/>
                    <a:pt x="148" y="446"/>
                    <a:pt x="142" y="436"/>
                  </a:cubicBezTo>
                  <a:cubicBezTo>
                    <a:pt x="128" y="415"/>
                    <a:pt x="119" y="393"/>
                    <a:pt x="111" y="370"/>
                  </a:cubicBezTo>
                  <a:cubicBezTo>
                    <a:pt x="96" y="326"/>
                    <a:pt x="87" y="280"/>
                    <a:pt x="82" y="234"/>
                  </a:cubicBezTo>
                  <a:cubicBezTo>
                    <a:pt x="81" y="228"/>
                    <a:pt x="81" y="222"/>
                    <a:pt x="80" y="216"/>
                  </a:cubicBezTo>
                  <a:lnTo>
                    <a:pt x="80" y="207"/>
                  </a:lnTo>
                  <a:lnTo>
                    <a:pt x="79" y="200"/>
                  </a:lnTo>
                  <a:cubicBezTo>
                    <a:pt x="78" y="190"/>
                    <a:pt x="73" y="180"/>
                    <a:pt x="65" y="176"/>
                  </a:cubicBezTo>
                  <a:cubicBezTo>
                    <a:pt x="56" y="170"/>
                    <a:pt x="44" y="169"/>
                    <a:pt x="33" y="170"/>
                  </a:cubicBezTo>
                  <a:cubicBezTo>
                    <a:pt x="22" y="172"/>
                    <a:pt x="11" y="174"/>
                    <a:pt x="0" y="17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4C94468B-0A84-D5F6-9FC6-936FBA98C234}"/>
              </a:ext>
            </a:extLst>
          </p:cNvPr>
          <p:cNvSpPr/>
          <p:nvPr/>
        </p:nvSpPr>
        <p:spPr>
          <a:xfrm rot="2611366">
            <a:off x="383726" y="179871"/>
            <a:ext cx="2274198" cy="2096386"/>
          </a:xfrm>
          <a:custGeom>
            <a:avLst/>
            <a:gdLst>
              <a:gd name="connsiteX0" fmla="*/ 1227285 w 3206639"/>
              <a:gd name="connsiteY0" fmla="*/ 1042963 h 2955925"/>
              <a:gd name="connsiteX1" fmla="*/ 1665328 w 3206639"/>
              <a:gd name="connsiteY1" fmla="*/ 904588 h 2955925"/>
              <a:gd name="connsiteX2" fmla="*/ 1774019 w 3206639"/>
              <a:gd name="connsiteY2" fmla="*/ 954262 h 2955925"/>
              <a:gd name="connsiteX3" fmla="*/ 2674607 w 3206639"/>
              <a:gd name="connsiteY3" fmla="*/ 1410643 h 2955925"/>
              <a:gd name="connsiteX4" fmla="*/ 3199435 w 3206639"/>
              <a:gd name="connsiteY4" fmla="*/ 2043988 h 2955925"/>
              <a:gd name="connsiteX5" fmla="*/ 3025528 w 3206639"/>
              <a:gd name="connsiteY5" fmla="*/ 2556251 h 2955925"/>
              <a:gd name="connsiteX6" fmla="*/ 2513122 w 3206639"/>
              <a:gd name="connsiteY6" fmla="*/ 2739426 h 2955925"/>
              <a:gd name="connsiteX7" fmla="*/ 1761597 w 3206639"/>
              <a:gd name="connsiteY7" fmla="*/ 2636973 h 2955925"/>
              <a:gd name="connsiteX8" fmla="*/ 1385834 w 3206639"/>
              <a:gd name="connsiteY8" fmla="*/ 2848087 h 2955925"/>
              <a:gd name="connsiteX9" fmla="*/ 979016 w 3206639"/>
              <a:gd name="connsiteY9" fmla="*/ 2938122 h 2955925"/>
              <a:gd name="connsiteX10" fmla="*/ 727472 w 3206639"/>
              <a:gd name="connsiteY10" fmla="*/ 2435172 h 2955925"/>
              <a:gd name="connsiteX11" fmla="*/ 1034915 w 3206639"/>
              <a:gd name="connsiteY11" fmla="*/ 1280250 h 2955925"/>
              <a:gd name="connsiteX12" fmla="*/ 1227285 w 3206639"/>
              <a:gd name="connsiteY12" fmla="*/ 1042963 h 2955925"/>
              <a:gd name="connsiteX13" fmla="*/ 2112516 w 3206639"/>
              <a:gd name="connsiteY13" fmla="*/ 128430 h 2955925"/>
              <a:gd name="connsiteX14" fmla="*/ 2214996 w 3206639"/>
              <a:gd name="connsiteY14" fmla="*/ 100489 h 2955925"/>
              <a:gd name="connsiteX15" fmla="*/ 2351639 w 3206639"/>
              <a:gd name="connsiteY15" fmla="*/ 119116 h 2955925"/>
              <a:gd name="connsiteX16" fmla="*/ 2469646 w 3206639"/>
              <a:gd name="connsiteY16" fmla="*/ 150162 h 2955925"/>
              <a:gd name="connsiteX17" fmla="*/ 2593866 w 3206639"/>
              <a:gd name="connsiteY17" fmla="*/ 389219 h 2955925"/>
              <a:gd name="connsiteX18" fmla="*/ 2441697 w 3206639"/>
              <a:gd name="connsiteY18" fmla="*/ 618961 h 2955925"/>
              <a:gd name="connsiteX19" fmla="*/ 2177731 w 3206639"/>
              <a:gd name="connsiteY19" fmla="*/ 637589 h 2955925"/>
              <a:gd name="connsiteX20" fmla="*/ 2059723 w 3206639"/>
              <a:gd name="connsiteY20" fmla="*/ 482358 h 2955925"/>
              <a:gd name="connsiteX21" fmla="*/ 2019352 w 3206639"/>
              <a:gd name="connsiteY21" fmla="*/ 364382 h 2955925"/>
              <a:gd name="connsiteX22" fmla="*/ 2050408 w 3206639"/>
              <a:gd name="connsiteY22" fmla="*/ 202940 h 2955925"/>
              <a:gd name="connsiteX23" fmla="*/ 2112516 w 3206639"/>
              <a:gd name="connsiteY23" fmla="*/ 128430 h 2955925"/>
              <a:gd name="connsiteX24" fmla="*/ 1352838 w 3206639"/>
              <a:gd name="connsiteY24" fmla="*/ 44605 h 2955925"/>
              <a:gd name="connsiteX25" fmla="*/ 1435522 w 3206639"/>
              <a:gd name="connsiteY25" fmla="*/ 7350 h 2955925"/>
              <a:gd name="connsiteX26" fmla="*/ 1770913 w 3206639"/>
              <a:gd name="connsiteY26" fmla="*/ 103594 h 2955925"/>
              <a:gd name="connsiteX27" fmla="*/ 1836129 w 3206639"/>
              <a:gd name="connsiteY27" fmla="*/ 265034 h 2955925"/>
              <a:gd name="connsiteX28" fmla="*/ 1774019 w 3206639"/>
              <a:gd name="connsiteY28" fmla="*/ 426476 h 2955925"/>
              <a:gd name="connsiteX29" fmla="*/ 1441733 w 3206639"/>
              <a:gd name="connsiteY29" fmla="*/ 541347 h 2955925"/>
              <a:gd name="connsiteX30" fmla="*/ 1298879 w 3206639"/>
              <a:gd name="connsiteY30" fmla="*/ 435790 h 2955925"/>
              <a:gd name="connsiteX31" fmla="*/ 1270931 w 3206639"/>
              <a:gd name="connsiteY31" fmla="*/ 240197 h 2955925"/>
              <a:gd name="connsiteX32" fmla="*/ 1280248 w 3206639"/>
              <a:gd name="connsiteY32" fmla="*/ 221569 h 2955925"/>
              <a:gd name="connsiteX33" fmla="*/ 1295775 w 3206639"/>
              <a:gd name="connsiteY33" fmla="*/ 137744 h 2955925"/>
              <a:gd name="connsiteX34" fmla="*/ 1305090 w 3206639"/>
              <a:gd name="connsiteY34" fmla="*/ 119117 h 2955925"/>
              <a:gd name="connsiteX35" fmla="*/ 1352838 w 3206639"/>
              <a:gd name="connsiteY35" fmla="*/ 44605 h 2955925"/>
              <a:gd name="connsiteX36" fmla="*/ 131221 w 3206639"/>
              <a:gd name="connsiteY36" fmla="*/ 969785 h 2955925"/>
              <a:gd name="connsiteX37" fmla="*/ 180908 w 3206639"/>
              <a:gd name="connsiteY37" fmla="*/ 948053 h 2955925"/>
              <a:gd name="connsiteX38" fmla="*/ 457296 w 3206639"/>
              <a:gd name="connsiteY38" fmla="*/ 954261 h 2955925"/>
              <a:gd name="connsiteX39" fmla="*/ 541144 w 3206639"/>
              <a:gd name="connsiteY39" fmla="*/ 1041192 h 2955925"/>
              <a:gd name="connsiteX40" fmla="*/ 562881 w 3206639"/>
              <a:gd name="connsiteY40" fmla="*/ 1152959 h 2955925"/>
              <a:gd name="connsiteX41" fmla="*/ 451084 w 3206639"/>
              <a:gd name="connsiteY41" fmla="*/ 1494468 h 2955925"/>
              <a:gd name="connsiteX42" fmla="*/ 413820 w 3206639"/>
              <a:gd name="connsiteY42" fmla="*/ 1534828 h 2955925"/>
              <a:gd name="connsiteX43" fmla="*/ 305128 w 3206639"/>
              <a:gd name="connsiteY43" fmla="*/ 1553455 h 2955925"/>
              <a:gd name="connsiteX44" fmla="*/ 156063 w 3206639"/>
              <a:gd name="connsiteY44" fmla="*/ 1513096 h 2955925"/>
              <a:gd name="connsiteX45" fmla="*/ 93953 w 3206639"/>
              <a:gd name="connsiteY45" fmla="*/ 1469631 h 2955925"/>
              <a:gd name="connsiteX46" fmla="*/ 3895 w 3206639"/>
              <a:gd name="connsiteY46" fmla="*/ 1218155 h 2955925"/>
              <a:gd name="connsiteX47" fmla="*/ 131221 w 3206639"/>
              <a:gd name="connsiteY47" fmla="*/ 969785 h 2955925"/>
              <a:gd name="connsiteX48" fmla="*/ 533379 w 3206639"/>
              <a:gd name="connsiteY48" fmla="*/ 251452 h 2955925"/>
              <a:gd name="connsiteX49" fmla="*/ 634307 w 3206639"/>
              <a:gd name="connsiteY49" fmla="*/ 202941 h 2955925"/>
              <a:gd name="connsiteX50" fmla="*/ 662257 w 3206639"/>
              <a:gd name="connsiteY50" fmla="*/ 206046 h 2955925"/>
              <a:gd name="connsiteX51" fmla="*/ 668468 w 3206639"/>
              <a:gd name="connsiteY51" fmla="*/ 206045 h 2955925"/>
              <a:gd name="connsiteX52" fmla="*/ 789581 w 3206639"/>
              <a:gd name="connsiteY52" fmla="*/ 215361 h 2955925"/>
              <a:gd name="connsiteX53" fmla="*/ 888958 w 3206639"/>
              <a:gd name="connsiteY53" fmla="*/ 289870 h 2955925"/>
              <a:gd name="connsiteX54" fmla="*/ 1016281 w 3206639"/>
              <a:gd name="connsiteY54" fmla="*/ 519613 h 2955925"/>
              <a:gd name="connsiteX55" fmla="*/ 985226 w 3206639"/>
              <a:gd name="connsiteY55" fmla="*/ 656217 h 2955925"/>
              <a:gd name="connsiteX56" fmla="*/ 715050 w 3206639"/>
              <a:gd name="connsiteY56" fmla="*/ 743147 h 2955925"/>
              <a:gd name="connsiteX57" fmla="*/ 578408 w 3206639"/>
              <a:gd name="connsiteY57" fmla="*/ 671740 h 2955925"/>
              <a:gd name="connsiteX58" fmla="*/ 460400 w 3206639"/>
              <a:gd name="connsiteY58" fmla="*/ 563078 h 2955925"/>
              <a:gd name="connsiteX59" fmla="*/ 460400 w 3206639"/>
              <a:gd name="connsiteY59" fmla="*/ 339545 h 2955925"/>
              <a:gd name="connsiteX60" fmla="*/ 533379 w 3206639"/>
              <a:gd name="connsiteY60" fmla="*/ 251452 h 2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206639" h="2955925">
                <a:moveTo>
                  <a:pt x="1227285" y="1042963"/>
                </a:moveTo>
                <a:cubicBezTo>
                  <a:pt x="1353081" y="929328"/>
                  <a:pt x="1506171" y="859960"/>
                  <a:pt x="1665328" y="904588"/>
                </a:cubicBezTo>
                <a:lnTo>
                  <a:pt x="1774019" y="954262"/>
                </a:lnTo>
                <a:cubicBezTo>
                  <a:pt x="2109412" y="1010145"/>
                  <a:pt x="2398220" y="1211947"/>
                  <a:pt x="2674607" y="1410643"/>
                </a:cubicBezTo>
                <a:cubicBezTo>
                  <a:pt x="2904414" y="1572084"/>
                  <a:pt x="3152852" y="1764571"/>
                  <a:pt x="3199435" y="2043988"/>
                </a:cubicBezTo>
                <a:cubicBezTo>
                  <a:pt x="3230489" y="2227162"/>
                  <a:pt x="3159064" y="2422752"/>
                  <a:pt x="3025528" y="2556251"/>
                </a:cubicBezTo>
                <a:cubicBezTo>
                  <a:pt x="2891991" y="2686647"/>
                  <a:pt x="2699452" y="2751844"/>
                  <a:pt x="2513122" y="2739426"/>
                </a:cubicBezTo>
                <a:cubicBezTo>
                  <a:pt x="2258474" y="2723903"/>
                  <a:pt x="2010034" y="2574880"/>
                  <a:pt x="1761597" y="2636973"/>
                </a:cubicBezTo>
                <a:cubicBezTo>
                  <a:pt x="1621850" y="2674228"/>
                  <a:pt x="1506947" y="2770472"/>
                  <a:pt x="1385834" y="2848087"/>
                </a:cubicBezTo>
                <a:cubicBezTo>
                  <a:pt x="1264720" y="2925704"/>
                  <a:pt x="1115656" y="2987797"/>
                  <a:pt x="979016" y="2938122"/>
                </a:cubicBezTo>
                <a:cubicBezTo>
                  <a:pt x="789583" y="2869819"/>
                  <a:pt x="730578" y="2633867"/>
                  <a:pt x="727472" y="2435172"/>
                </a:cubicBezTo>
                <a:cubicBezTo>
                  <a:pt x="721261" y="2031570"/>
                  <a:pt x="826847" y="1627968"/>
                  <a:pt x="1034915" y="1280250"/>
                </a:cubicBezTo>
                <a:cubicBezTo>
                  <a:pt x="1086155" y="1195260"/>
                  <a:pt x="1151807" y="1111144"/>
                  <a:pt x="1227285" y="1042963"/>
                </a:cubicBezTo>
                <a:close/>
                <a:moveTo>
                  <a:pt x="2112516" y="128430"/>
                </a:moveTo>
                <a:cubicBezTo>
                  <a:pt x="2143571" y="106697"/>
                  <a:pt x="2180838" y="103593"/>
                  <a:pt x="2214996" y="100489"/>
                </a:cubicBezTo>
                <a:cubicBezTo>
                  <a:pt x="2258474" y="100488"/>
                  <a:pt x="2308162" y="103593"/>
                  <a:pt x="2351639" y="119116"/>
                </a:cubicBezTo>
                <a:cubicBezTo>
                  <a:pt x="2392008" y="122221"/>
                  <a:pt x="2432381" y="131535"/>
                  <a:pt x="2469646" y="150162"/>
                </a:cubicBezTo>
                <a:cubicBezTo>
                  <a:pt x="2553494" y="193627"/>
                  <a:pt x="2603182" y="292975"/>
                  <a:pt x="2593866" y="389219"/>
                </a:cubicBezTo>
                <a:cubicBezTo>
                  <a:pt x="2584549" y="482358"/>
                  <a:pt x="2525545" y="569287"/>
                  <a:pt x="2441697" y="618961"/>
                </a:cubicBezTo>
                <a:cubicBezTo>
                  <a:pt x="2360955" y="665531"/>
                  <a:pt x="2258474" y="677949"/>
                  <a:pt x="2177731" y="637589"/>
                </a:cubicBezTo>
                <a:cubicBezTo>
                  <a:pt x="2118727" y="609648"/>
                  <a:pt x="2072146" y="547555"/>
                  <a:pt x="2059723" y="482358"/>
                </a:cubicBezTo>
                <a:cubicBezTo>
                  <a:pt x="2037985" y="445102"/>
                  <a:pt x="2025563" y="404742"/>
                  <a:pt x="2019352" y="364382"/>
                </a:cubicBezTo>
                <a:cubicBezTo>
                  <a:pt x="2013141" y="308498"/>
                  <a:pt x="2025562" y="252616"/>
                  <a:pt x="2050408" y="202940"/>
                </a:cubicBezTo>
                <a:cubicBezTo>
                  <a:pt x="2065934" y="174999"/>
                  <a:pt x="2087672" y="147057"/>
                  <a:pt x="2112516" y="128430"/>
                </a:cubicBezTo>
                <a:close/>
                <a:moveTo>
                  <a:pt x="1352838" y="44605"/>
                </a:moveTo>
                <a:cubicBezTo>
                  <a:pt x="1375742" y="25977"/>
                  <a:pt x="1404467" y="13559"/>
                  <a:pt x="1435522" y="7350"/>
                </a:cubicBezTo>
                <a:cubicBezTo>
                  <a:pt x="1553530" y="-14383"/>
                  <a:pt x="1690171" y="10454"/>
                  <a:pt x="1770913" y="103594"/>
                </a:cubicBezTo>
                <a:cubicBezTo>
                  <a:pt x="1811284" y="147059"/>
                  <a:pt x="1836129" y="206046"/>
                  <a:pt x="1836129" y="265034"/>
                </a:cubicBezTo>
                <a:cubicBezTo>
                  <a:pt x="1836129" y="324022"/>
                  <a:pt x="1811285" y="379905"/>
                  <a:pt x="1774019" y="426476"/>
                </a:cubicBezTo>
                <a:cubicBezTo>
                  <a:pt x="1699487" y="519614"/>
                  <a:pt x="1556635" y="559974"/>
                  <a:pt x="1441733" y="541347"/>
                </a:cubicBezTo>
                <a:cubicBezTo>
                  <a:pt x="1379623" y="532033"/>
                  <a:pt x="1329935" y="491672"/>
                  <a:pt x="1298879" y="435790"/>
                </a:cubicBezTo>
                <a:cubicBezTo>
                  <a:pt x="1270930" y="373697"/>
                  <a:pt x="1267825" y="308500"/>
                  <a:pt x="1270931" y="240197"/>
                </a:cubicBezTo>
                <a:cubicBezTo>
                  <a:pt x="1274037" y="233988"/>
                  <a:pt x="1274037" y="224674"/>
                  <a:pt x="1280248" y="221569"/>
                </a:cubicBezTo>
                <a:cubicBezTo>
                  <a:pt x="1277141" y="193629"/>
                  <a:pt x="1283353" y="165687"/>
                  <a:pt x="1295775" y="137744"/>
                </a:cubicBezTo>
                <a:cubicBezTo>
                  <a:pt x="1298881" y="131535"/>
                  <a:pt x="1301986" y="125326"/>
                  <a:pt x="1305090" y="119117"/>
                </a:cubicBezTo>
                <a:cubicBezTo>
                  <a:pt x="1312855" y="88071"/>
                  <a:pt x="1329936" y="63233"/>
                  <a:pt x="1352838" y="44605"/>
                </a:cubicBezTo>
                <a:close/>
                <a:moveTo>
                  <a:pt x="131221" y="969785"/>
                </a:moveTo>
                <a:cubicBezTo>
                  <a:pt x="143641" y="954262"/>
                  <a:pt x="162274" y="944949"/>
                  <a:pt x="180908" y="948053"/>
                </a:cubicBezTo>
                <a:cubicBezTo>
                  <a:pt x="264756" y="901483"/>
                  <a:pt x="376553" y="904588"/>
                  <a:pt x="457296" y="954261"/>
                </a:cubicBezTo>
                <a:cubicBezTo>
                  <a:pt x="491455" y="972890"/>
                  <a:pt x="522510" y="1003937"/>
                  <a:pt x="541144" y="1041192"/>
                </a:cubicBezTo>
                <a:cubicBezTo>
                  <a:pt x="556670" y="1075343"/>
                  <a:pt x="562881" y="1115703"/>
                  <a:pt x="562881" y="1152959"/>
                </a:cubicBezTo>
                <a:cubicBezTo>
                  <a:pt x="562882" y="1274038"/>
                  <a:pt x="525616" y="1398225"/>
                  <a:pt x="451084" y="1494468"/>
                </a:cubicBezTo>
                <a:cubicBezTo>
                  <a:pt x="441767" y="1509992"/>
                  <a:pt x="429346" y="1525514"/>
                  <a:pt x="413820" y="1534828"/>
                </a:cubicBezTo>
                <a:cubicBezTo>
                  <a:pt x="382764" y="1556560"/>
                  <a:pt x="342393" y="1556561"/>
                  <a:pt x="305128" y="1553455"/>
                </a:cubicBezTo>
                <a:cubicBezTo>
                  <a:pt x="252334" y="1550352"/>
                  <a:pt x="199541" y="1544142"/>
                  <a:pt x="156063" y="1513096"/>
                </a:cubicBezTo>
                <a:cubicBezTo>
                  <a:pt x="134326" y="1500678"/>
                  <a:pt x="112587" y="1485153"/>
                  <a:pt x="93953" y="1469631"/>
                </a:cubicBezTo>
                <a:cubicBezTo>
                  <a:pt x="19423" y="1404433"/>
                  <a:pt x="-11631" y="1314399"/>
                  <a:pt x="3895" y="1218155"/>
                </a:cubicBezTo>
                <a:cubicBezTo>
                  <a:pt x="19423" y="1121912"/>
                  <a:pt x="75322" y="1044296"/>
                  <a:pt x="131221" y="969785"/>
                </a:cubicBezTo>
                <a:close/>
                <a:moveTo>
                  <a:pt x="533379" y="251452"/>
                </a:moveTo>
                <a:cubicBezTo>
                  <a:pt x="563657" y="227002"/>
                  <a:pt x="598594" y="209151"/>
                  <a:pt x="634307" y="202941"/>
                </a:cubicBezTo>
                <a:cubicBezTo>
                  <a:pt x="643624" y="202941"/>
                  <a:pt x="652940" y="202942"/>
                  <a:pt x="662257" y="206046"/>
                </a:cubicBezTo>
                <a:cubicBezTo>
                  <a:pt x="665362" y="206046"/>
                  <a:pt x="665362" y="206046"/>
                  <a:pt x="668468" y="206045"/>
                </a:cubicBezTo>
                <a:cubicBezTo>
                  <a:pt x="708840" y="199836"/>
                  <a:pt x="752315" y="202941"/>
                  <a:pt x="789581" y="215361"/>
                </a:cubicBezTo>
                <a:cubicBezTo>
                  <a:pt x="836163" y="227778"/>
                  <a:pt x="867218" y="255720"/>
                  <a:pt x="888958" y="289870"/>
                </a:cubicBezTo>
                <a:cubicBezTo>
                  <a:pt x="963488" y="342649"/>
                  <a:pt x="1010071" y="429579"/>
                  <a:pt x="1016281" y="519613"/>
                </a:cubicBezTo>
                <a:cubicBezTo>
                  <a:pt x="1019387" y="566183"/>
                  <a:pt x="1010070" y="615858"/>
                  <a:pt x="985226" y="656217"/>
                </a:cubicBezTo>
                <a:cubicBezTo>
                  <a:pt x="929329" y="740042"/>
                  <a:pt x="811321" y="764879"/>
                  <a:pt x="715050" y="743147"/>
                </a:cubicBezTo>
                <a:cubicBezTo>
                  <a:pt x="665363" y="730727"/>
                  <a:pt x="615674" y="708996"/>
                  <a:pt x="578408" y="671740"/>
                </a:cubicBezTo>
                <a:cubicBezTo>
                  <a:pt x="528721" y="650008"/>
                  <a:pt x="485244" y="615858"/>
                  <a:pt x="460400" y="563078"/>
                </a:cubicBezTo>
                <a:cubicBezTo>
                  <a:pt x="426240" y="491672"/>
                  <a:pt x="426240" y="410951"/>
                  <a:pt x="460400" y="339545"/>
                </a:cubicBezTo>
                <a:cubicBezTo>
                  <a:pt x="477480" y="306947"/>
                  <a:pt x="503100" y="275901"/>
                  <a:pt x="533379" y="251452"/>
                </a:cubicBezTo>
                <a:close/>
              </a:path>
            </a:pathLst>
          </a:custGeom>
          <a:solidFill>
            <a:schemeClr val="accent6"/>
          </a:solidFill>
          <a:ln w="3097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E6F4D-F858-E034-7734-10ADB1AACB22}"/>
              </a:ext>
            </a:extLst>
          </p:cNvPr>
          <p:cNvSpPr txBox="1"/>
          <p:nvPr/>
        </p:nvSpPr>
        <p:spPr>
          <a:xfrm>
            <a:off x="2102364" y="4128816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74014-192B-589D-8880-8D13F201B19A}"/>
              </a:ext>
            </a:extLst>
          </p:cNvPr>
          <p:cNvSpPr txBox="1"/>
          <p:nvPr/>
        </p:nvSpPr>
        <p:spPr>
          <a:xfrm>
            <a:off x="2102364" y="7221012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B3A4E-1A5A-D192-942C-90484DE44F7A}"/>
              </a:ext>
            </a:extLst>
          </p:cNvPr>
          <p:cNvSpPr txBox="1"/>
          <p:nvPr/>
        </p:nvSpPr>
        <p:spPr>
          <a:xfrm>
            <a:off x="2102364" y="10313208"/>
            <a:ext cx="1550621" cy="1219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b="0" spc="-30" dirty="0">
                <a:solidFill>
                  <a:schemeClr val="bg1"/>
                </a:solidFill>
                <a:latin typeface="Londrina Outline" pitchFamily="2" charset="77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B32315-9320-D51B-BC6E-246BFF9D3256}"/>
              </a:ext>
            </a:extLst>
          </p:cNvPr>
          <p:cNvSpPr txBox="1"/>
          <p:nvPr/>
        </p:nvSpPr>
        <p:spPr>
          <a:xfrm>
            <a:off x="4691464" y="3663029"/>
            <a:ext cx="74980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AT LEAST BE 18 YEARS OLD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1F027-F862-579D-0C89-327762F1CCE6}"/>
              </a:ext>
            </a:extLst>
          </p:cNvPr>
          <p:cNvSpPr txBox="1"/>
          <p:nvPr/>
        </p:nvSpPr>
        <p:spPr>
          <a:xfrm>
            <a:off x="4691464" y="4529995"/>
            <a:ext cx="7498080" cy="1148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688952-FB04-05A8-0109-5786153B87E0}"/>
              </a:ext>
            </a:extLst>
          </p:cNvPr>
          <p:cNvSpPr txBox="1"/>
          <p:nvPr/>
        </p:nvSpPr>
        <p:spPr>
          <a:xfrm>
            <a:off x="4691464" y="6735557"/>
            <a:ext cx="74980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PET MEET AND GREET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17C2F-0956-DDE9-53C5-0AC6B18EEC36}"/>
              </a:ext>
            </a:extLst>
          </p:cNvPr>
          <p:cNvSpPr txBox="1"/>
          <p:nvPr/>
        </p:nvSpPr>
        <p:spPr>
          <a:xfrm>
            <a:off x="4691464" y="7602523"/>
            <a:ext cx="7498080" cy="1148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1DB19-2FAC-9819-A4BB-7AFA6B6F00C0}"/>
              </a:ext>
            </a:extLst>
          </p:cNvPr>
          <p:cNvSpPr txBox="1"/>
          <p:nvPr/>
        </p:nvSpPr>
        <p:spPr>
          <a:xfrm>
            <a:off x="4691464" y="9953476"/>
            <a:ext cx="74980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FAMILY MEET AND GREET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AC3D0-5505-9808-7F7B-51169029500E}"/>
              </a:ext>
            </a:extLst>
          </p:cNvPr>
          <p:cNvSpPr txBox="1"/>
          <p:nvPr/>
        </p:nvSpPr>
        <p:spPr>
          <a:xfrm>
            <a:off x="4691464" y="10708932"/>
            <a:ext cx="7498080" cy="1148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5408E-D5A5-2FA8-7A54-0C0C64C6BAB9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856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E0C05CCD-064B-4080-B18C-937314D904FD}"/>
              </a:ext>
            </a:extLst>
          </p:cNvPr>
          <p:cNvSpPr/>
          <p:nvPr/>
        </p:nvSpPr>
        <p:spPr>
          <a:xfrm rot="192050">
            <a:off x="6386535" y="358757"/>
            <a:ext cx="11604582" cy="2911534"/>
          </a:xfrm>
          <a:custGeom>
            <a:avLst/>
            <a:gdLst>
              <a:gd name="connsiteX0" fmla="*/ 9814498 w 9843409"/>
              <a:gd name="connsiteY0" fmla="*/ 1284693 h 2170513"/>
              <a:gd name="connsiteX1" fmla="*/ 9629669 w 9843409"/>
              <a:gd name="connsiteY1" fmla="*/ 979005 h 2170513"/>
              <a:gd name="connsiteX2" fmla="*/ 9384216 w 9843409"/>
              <a:gd name="connsiteY2" fmla="*/ 860864 h 2170513"/>
              <a:gd name="connsiteX3" fmla="*/ 9674028 w 9843409"/>
              <a:gd name="connsiteY3" fmla="*/ 326278 h 2170513"/>
              <a:gd name="connsiteX4" fmla="*/ 9441882 w 9843409"/>
              <a:gd name="connsiteY4" fmla="*/ 33880 h 2170513"/>
              <a:gd name="connsiteX5" fmla="*/ 9061875 w 9843409"/>
              <a:gd name="connsiteY5" fmla="*/ 44217 h 2170513"/>
              <a:gd name="connsiteX6" fmla="*/ 8921405 w 9843409"/>
              <a:gd name="connsiteY6" fmla="*/ 141683 h 2170513"/>
              <a:gd name="connsiteX7" fmla="*/ 8857823 w 9843409"/>
              <a:gd name="connsiteY7" fmla="*/ 456233 h 2170513"/>
              <a:gd name="connsiteX8" fmla="*/ 8857823 w 9843409"/>
              <a:gd name="connsiteY8" fmla="*/ 465093 h 2170513"/>
              <a:gd name="connsiteX9" fmla="*/ 998894 w 9843409"/>
              <a:gd name="connsiteY9" fmla="*/ 640827 h 2170513"/>
              <a:gd name="connsiteX10" fmla="*/ 920527 w 9843409"/>
              <a:gd name="connsiteY10" fmla="*/ 462140 h 2170513"/>
              <a:gd name="connsiteX11" fmla="*/ 780057 w 9843409"/>
              <a:gd name="connsiteY11" fmla="*/ 364674 h 2170513"/>
              <a:gd name="connsiteX12" fmla="*/ 400048 w 9843409"/>
              <a:gd name="connsiteY12" fmla="*/ 354336 h 2170513"/>
              <a:gd name="connsiteX13" fmla="*/ 167903 w 9843409"/>
              <a:gd name="connsiteY13" fmla="*/ 646734 h 2170513"/>
              <a:gd name="connsiteX14" fmla="*/ 164946 w 9843409"/>
              <a:gd name="connsiteY14" fmla="*/ 702851 h 2170513"/>
              <a:gd name="connsiteX15" fmla="*/ 459194 w 9843409"/>
              <a:gd name="connsiteY15" fmla="*/ 1179844 h 2170513"/>
              <a:gd name="connsiteX16" fmla="*/ 321681 w 9843409"/>
              <a:gd name="connsiteY16" fmla="*/ 1197565 h 2170513"/>
              <a:gd name="connsiteX17" fmla="*/ 212262 w 9843409"/>
              <a:gd name="connsiteY17" fmla="*/ 1297984 h 2170513"/>
              <a:gd name="connsiteX18" fmla="*/ 28912 w 9843409"/>
              <a:gd name="connsiteY18" fmla="*/ 1605150 h 2170513"/>
              <a:gd name="connsiteX19" fmla="*/ 42219 w 9843409"/>
              <a:gd name="connsiteY19" fmla="*/ 1953664 h 2170513"/>
              <a:gd name="connsiteX20" fmla="*/ 374912 w 9843409"/>
              <a:gd name="connsiteY20" fmla="*/ 2166317 h 2170513"/>
              <a:gd name="connsiteX21" fmla="*/ 997416 w 9843409"/>
              <a:gd name="connsiteY21" fmla="*/ 1751349 h 2170513"/>
              <a:gd name="connsiteX22" fmla="*/ 5593004 w 9843409"/>
              <a:gd name="connsiteY22" fmla="*/ 1652406 h 2170513"/>
              <a:gd name="connsiteX23" fmla="*/ 8831208 w 9843409"/>
              <a:gd name="connsiteY23" fmla="*/ 1368869 h 2170513"/>
              <a:gd name="connsiteX24" fmla="*/ 9468499 w 9843409"/>
              <a:gd name="connsiteY24" fmla="*/ 1848815 h 2170513"/>
              <a:gd name="connsiteX25" fmla="*/ 9801191 w 9843409"/>
              <a:gd name="connsiteY25" fmla="*/ 1636162 h 2170513"/>
              <a:gd name="connsiteX26" fmla="*/ 9814498 w 9843409"/>
              <a:gd name="connsiteY26" fmla="*/ 1284693 h 21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843409" h="2170513">
                <a:moveTo>
                  <a:pt x="9814498" y="1284693"/>
                </a:moveTo>
                <a:cubicBezTo>
                  <a:pt x="9776054" y="1170983"/>
                  <a:pt x="9705080" y="1072040"/>
                  <a:pt x="9629669" y="979005"/>
                </a:cubicBezTo>
                <a:cubicBezTo>
                  <a:pt x="9567566" y="902213"/>
                  <a:pt x="9474413" y="820992"/>
                  <a:pt x="9384216" y="860864"/>
                </a:cubicBezTo>
                <a:cubicBezTo>
                  <a:pt x="9536515" y="714665"/>
                  <a:pt x="9702122" y="535978"/>
                  <a:pt x="9674028" y="326278"/>
                </a:cubicBezTo>
                <a:cubicBezTo>
                  <a:pt x="9657763" y="197800"/>
                  <a:pt x="9561652" y="84090"/>
                  <a:pt x="9441882" y="33880"/>
                </a:cubicBezTo>
                <a:cubicBezTo>
                  <a:pt x="9322114" y="-16330"/>
                  <a:pt x="9181644" y="-8946"/>
                  <a:pt x="9061875" y="44217"/>
                </a:cubicBezTo>
                <a:cubicBezTo>
                  <a:pt x="9008643" y="67846"/>
                  <a:pt x="8959849" y="98857"/>
                  <a:pt x="8921405" y="141683"/>
                </a:cubicBezTo>
                <a:cubicBezTo>
                  <a:pt x="8845994" y="224382"/>
                  <a:pt x="8820857" y="349906"/>
                  <a:pt x="8857823" y="456233"/>
                </a:cubicBezTo>
                <a:lnTo>
                  <a:pt x="8857823" y="465093"/>
                </a:lnTo>
                <a:cubicBezTo>
                  <a:pt x="6237687" y="493152"/>
                  <a:pt x="3617552" y="550745"/>
                  <a:pt x="998894" y="640827"/>
                </a:cubicBezTo>
                <a:cubicBezTo>
                  <a:pt x="991501" y="575850"/>
                  <a:pt x="964886" y="510873"/>
                  <a:pt x="920527" y="462140"/>
                </a:cubicBezTo>
                <a:cubicBezTo>
                  <a:pt x="882082" y="419314"/>
                  <a:pt x="833287" y="388302"/>
                  <a:pt x="780057" y="364674"/>
                </a:cubicBezTo>
                <a:cubicBezTo>
                  <a:pt x="660288" y="311510"/>
                  <a:pt x="519817" y="304127"/>
                  <a:pt x="400048" y="354336"/>
                </a:cubicBezTo>
                <a:cubicBezTo>
                  <a:pt x="280279" y="404546"/>
                  <a:pt x="185647" y="516780"/>
                  <a:pt x="167903" y="646734"/>
                </a:cubicBezTo>
                <a:cubicBezTo>
                  <a:pt x="164946" y="665932"/>
                  <a:pt x="164946" y="683653"/>
                  <a:pt x="164946" y="702851"/>
                </a:cubicBezTo>
                <a:cubicBezTo>
                  <a:pt x="170860" y="887446"/>
                  <a:pt x="320202" y="1048412"/>
                  <a:pt x="459194" y="1179844"/>
                </a:cubicBezTo>
                <a:cubicBezTo>
                  <a:pt x="413356" y="1160646"/>
                  <a:pt x="366040" y="1170983"/>
                  <a:pt x="321681" y="1197565"/>
                </a:cubicBezTo>
                <a:cubicBezTo>
                  <a:pt x="280279" y="1222670"/>
                  <a:pt x="241835" y="1261065"/>
                  <a:pt x="212262" y="1297984"/>
                </a:cubicBezTo>
                <a:cubicBezTo>
                  <a:pt x="138330" y="1392497"/>
                  <a:pt x="67356" y="1491439"/>
                  <a:pt x="28912" y="1605150"/>
                </a:cubicBezTo>
                <a:cubicBezTo>
                  <a:pt x="-9533" y="1718860"/>
                  <a:pt x="-13969" y="1847338"/>
                  <a:pt x="42219" y="1953664"/>
                </a:cubicBezTo>
                <a:cubicBezTo>
                  <a:pt x="105801" y="2074759"/>
                  <a:pt x="238877" y="2148596"/>
                  <a:pt x="374912" y="2166317"/>
                </a:cubicBezTo>
                <a:cubicBezTo>
                  <a:pt x="645501" y="2201760"/>
                  <a:pt x="920527" y="2008304"/>
                  <a:pt x="997416" y="1751349"/>
                </a:cubicBezTo>
                <a:cubicBezTo>
                  <a:pt x="2529279" y="1745442"/>
                  <a:pt x="4061141" y="1712953"/>
                  <a:pt x="5593004" y="1652406"/>
                </a:cubicBezTo>
                <a:cubicBezTo>
                  <a:pt x="6676841" y="1609580"/>
                  <a:pt x="7763635" y="1551986"/>
                  <a:pt x="8831208" y="1368869"/>
                </a:cubicBezTo>
                <a:cubicBezTo>
                  <a:pt x="8878524" y="1656836"/>
                  <a:pt x="9175729" y="1885734"/>
                  <a:pt x="9468499" y="1848815"/>
                </a:cubicBezTo>
                <a:cubicBezTo>
                  <a:pt x="9604532" y="1831094"/>
                  <a:pt x="9737609" y="1757256"/>
                  <a:pt x="9801191" y="1636162"/>
                </a:cubicBezTo>
                <a:cubicBezTo>
                  <a:pt x="9857379" y="1528358"/>
                  <a:pt x="9852943" y="1398404"/>
                  <a:pt x="9814498" y="1284693"/>
                </a:cubicBezTo>
                <a:close/>
              </a:path>
            </a:pathLst>
          </a:custGeom>
          <a:solidFill>
            <a:schemeClr val="accent3"/>
          </a:solidFill>
          <a:ln w="14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Graphic 14">
            <a:extLst>
              <a:ext uri="{FF2B5EF4-FFF2-40B4-BE49-F238E27FC236}">
                <a16:creationId xmlns:a16="http://schemas.microsoft.com/office/drawing/2014/main" id="{73977A42-76B5-067B-30AF-161AF5C63623}"/>
              </a:ext>
            </a:extLst>
          </p:cNvPr>
          <p:cNvSpPr/>
          <p:nvPr/>
        </p:nvSpPr>
        <p:spPr>
          <a:xfrm rot="10800000">
            <a:off x="13341965" y="7066357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1B7DEA34-F913-67DD-3B33-0E31C441C582}"/>
              </a:ext>
            </a:extLst>
          </p:cNvPr>
          <p:cNvSpPr/>
          <p:nvPr/>
        </p:nvSpPr>
        <p:spPr>
          <a:xfrm rot="10800000">
            <a:off x="13341965" y="10591982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3F94C250-FD49-E429-6B3D-C4DB0E32C504}"/>
              </a:ext>
            </a:extLst>
          </p:cNvPr>
          <p:cNvSpPr/>
          <p:nvPr/>
        </p:nvSpPr>
        <p:spPr>
          <a:xfrm rot="10800000">
            <a:off x="13341966" y="3627747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ED411132-9060-E130-1A10-F3A707D221B0}"/>
              </a:ext>
            </a:extLst>
          </p:cNvPr>
          <p:cNvSpPr/>
          <p:nvPr/>
        </p:nvSpPr>
        <p:spPr>
          <a:xfrm rot="10800000">
            <a:off x="2901613" y="3627747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9" name="Graphic 10">
            <a:extLst>
              <a:ext uri="{FF2B5EF4-FFF2-40B4-BE49-F238E27FC236}">
                <a16:creationId xmlns:a16="http://schemas.microsoft.com/office/drawing/2014/main" id="{F4A6E04F-E820-A06A-0250-9BF3AC39A45F}"/>
              </a:ext>
            </a:extLst>
          </p:cNvPr>
          <p:cNvSpPr/>
          <p:nvPr/>
        </p:nvSpPr>
        <p:spPr>
          <a:xfrm rot="10800000">
            <a:off x="2901612" y="7066357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0" name="Graphic 12">
            <a:extLst>
              <a:ext uri="{FF2B5EF4-FFF2-40B4-BE49-F238E27FC236}">
                <a16:creationId xmlns:a16="http://schemas.microsoft.com/office/drawing/2014/main" id="{C6BE3356-BAF4-9D7F-6BFA-68625032E7DF}"/>
              </a:ext>
            </a:extLst>
          </p:cNvPr>
          <p:cNvSpPr/>
          <p:nvPr/>
        </p:nvSpPr>
        <p:spPr>
          <a:xfrm rot="10800000">
            <a:off x="2901612" y="10591983"/>
            <a:ext cx="2295713" cy="2148453"/>
          </a:xfrm>
          <a:custGeom>
            <a:avLst/>
            <a:gdLst>
              <a:gd name="connsiteX0" fmla="*/ 689804 w 2295713"/>
              <a:gd name="connsiteY0" fmla="*/ 1586454 h 2148453"/>
              <a:gd name="connsiteX1" fmla="*/ 280055 w 2295713"/>
              <a:gd name="connsiteY1" fmla="*/ 1503833 h 2148453"/>
              <a:gd name="connsiteX2" fmla="*/ 31329 w 2295713"/>
              <a:gd name="connsiteY2" fmla="*/ 1161783 h 2148453"/>
              <a:gd name="connsiteX3" fmla="*/ 36405 w 2295713"/>
              <a:gd name="connsiteY3" fmla="*/ 814940 h 2148453"/>
              <a:gd name="connsiteX4" fmla="*/ 348863 w 2295713"/>
              <a:gd name="connsiteY4" fmla="*/ 592171 h 2148453"/>
              <a:gd name="connsiteX5" fmla="*/ 741692 w 2295713"/>
              <a:gd name="connsiteY5" fmla="*/ 545643 h 2148453"/>
              <a:gd name="connsiteX6" fmla="*/ 963627 w 2295713"/>
              <a:gd name="connsiteY6" fmla="*/ 483606 h 2148453"/>
              <a:gd name="connsiteX7" fmla="*/ 1119010 w 2295713"/>
              <a:gd name="connsiteY7" fmla="*/ 320618 h 2148453"/>
              <a:gd name="connsiteX8" fmla="*/ 1255781 w 2295713"/>
              <a:gd name="connsiteY8" fmla="*/ 0 h 2148453"/>
              <a:gd name="connsiteX9" fmla="*/ 1343766 w 2295713"/>
              <a:gd name="connsiteY9" fmla="*/ 243072 h 2148453"/>
              <a:gd name="connsiteX10" fmla="*/ 1661018 w 2295713"/>
              <a:gd name="connsiteY10" fmla="*/ 500526 h 2148453"/>
              <a:gd name="connsiteX11" fmla="*/ 2056103 w 2295713"/>
              <a:gd name="connsiteY11" fmla="*/ 641801 h 2148453"/>
              <a:gd name="connsiteX12" fmla="*/ 2295523 w 2295713"/>
              <a:gd name="connsiteY12" fmla="*/ 962983 h 2148453"/>
              <a:gd name="connsiteX13" fmla="*/ 2031851 w 2295713"/>
              <a:gd name="connsiteY13" fmla="*/ 1343382 h 2148453"/>
              <a:gd name="connsiteX14" fmla="*/ 1540322 w 2295713"/>
              <a:gd name="connsiteY14" fmla="*/ 1538235 h 2148453"/>
              <a:gd name="connsiteX15" fmla="*/ 1287648 w 2295713"/>
              <a:gd name="connsiteY15" fmla="*/ 1605066 h 2148453"/>
              <a:gd name="connsiteX16" fmla="*/ 1009876 w 2295713"/>
              <a:gd name="connsiteY16" fmla="*/ 2148453 h 2148453"/>
              <a:gd name="connsiteX17" fmla="*/ 952065 w 2295713"/>
              <a:gd name="connsiteY17" fmla="*/ 1777077 h 2148453"/>
              <a:gd name="connsiteX18" fmla="*/ 648913 w 2295713"/>
              <a:gd name="connsiteY18" fmla="*/ 1598580 h 21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95713" h="2148453">
                <a:moveTo>
                  <a:pt x="689804" y="1586454"/>
                </a:moveTo>
                <a:cubicBezTo>
                  <a:pt x="550213" y="1620011"/>
                  <a:pt x="398213" y="1585327"/>
                  <a:pt x="280055" y="1503833"/>
                </a:cubicBezTo>
                <a:cubicBezTo>
                  <a:pt x="161896" y="1422621"/>
                  <a:pt x="76449" y="1297983"/>
                  <a:pt x="31329" y="1161783"/>
                </a:cubicBezTo>
                <a:cubicBezTo>
                  <a:pt x="-6177" y="1049271"/>
                  <a:pt x="-16329" y="921249"/>
                  <a:pt x="36405" y="814940"/>
                </a:cubicBezTo>
                <a:cubicBezTo>
                  <a:pt x="94779" y="696506"/>
                  <a:pt x="221116" y="624600"/>
                  <a:pt x="348863" y="592171"/>
                </a:cubicBezTo>
                <a:cubicBezTo>
                  <a:pt x="476610" y="559743"/>
                  <a:pt x="610561" y="560025"/>
                  <a:pt x="741692" y="545643"/>
                </a:cubicBezTo>
                <a:cubicBezTo>
                  <a:pt x="818678" y="537184"/>
                  <a:pt x="897075" y="523084"/>
                  <a:pt x="963627" y="483606"/>
                </a:cubicBezTo>
                <a:cubicBezTo>
                  <a:pt x="1028770" y="444974"/>
                  <a:pt x="1078120" y="384347"/>
                  <a:pt x="1119010" y="320618"/>
                </a:cubicBezTo>
                <a:cubicBezTo>
                  <a:pt x="1182179" y="222487"/>
                  <a:pt x="1228709" y="113358"/>
                  <a:pt x="1255781" y="0"/>
                </a:cubicBezTo>
                <a:cubicBezTo>
                  <a:pt x="1305696" y="70779"/>
                  <a:pt x="1309362" y="163552"/>
                  <a:pt x="1343766" y="243072"/>
                </a:cubicBezTo>
                <a:cubicBezTo>
                  <a:pt x="1399602" y="371658"/>
                  <a:pt x="1529887" y="451460"/>
                  <a:pt x="1661018" y="500526"/>
                </a:cubicBezTo>
                <a:cubicBezTo>
                  <a:pt x="1792149" y="549591"/>
                  <a:pt x="1932022" y="576662"/>
                  <a:pt x="2056103" y="641801"/>
                </a:cubicBezTo>
                <a:cubicBezTo>
                  <a:pt x="2180184" y="706939"/>
                  <a:pt x="2290729" y="823118"/>
                  <a:pt x="2295523" y="962983"/>
                </a:cubicBezTo>
                <a:cubicBezTo>
                  <a:pt x="2301445" y="1124561"/>
                  <a:pt x="2168622" y="1257095"/>
                  <a:pt x="2031851" y="1343382"/>
                </a:cubicBezTo>
                <a:cubicBezTo>
                  <a:pt x="1881826" y="1437848"/>
                  <a:pt x="1714317" y="1504397"/>
                  <a:pt x="1540322" y="1538235"/>
                </a:cubicBezTo>
                <a:cubicBezTo>
                  <a:pt x="1454593" y="1554872"/>
                  <a:pt x="1365198" y="1564460"/>
                  <a:pt x="1287648" y="1605066"/>
                </a:cubicBezTo>
                <a:cubicBezTo>
                  <a:pt x="1100398" y="1702915"/>
                  <a:pt x="1045126" y="1940065"/>
                  <a:pt x="1009876" y="2148453"/>
                </a:cubicBezTo>
                <a:cubicBezTo>
                  <a:pt x="1009030" y="2022123"/>
                  <a:pt x="1007056" y="1890718"/>
                  <a:pt x="952065" y="1777077"/>
                </a:cubicBezTo>
                <a:cubicBezTo>
                  <a:pt x="897075" y="1663155"/>
                  <a:pt x="772712" y="1572355"/>
                  <a:pt x="648913" y="1598580"/>
                </a:cubicBezTo>
              </a:path>
            </a:pathLst>
          </a:custGeom>
          <a:solidFill>
            <a:schemeClr val="accent2"/>
          </a:solidFill>
          <a:ln w="28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C0081-01DE-68F1-7270-472F094D26C2}"/>
              </a:ext>
            </a:extLst>
          </p:cNvPr>
          <p:cNvSpPr txBox="1"/>
          <p:nvPr/>
        </p:nvSpPr>
        <p:spPr>
          <a:xfrm>
            <a:off x="3498550" y="4194283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CD1A1-992B-4363-C852-4917763371DA}"/>
              </a:ext>
            </a:extLst>
          </p:cNvPr>
          <p:cNvSpPr txBox="1"/>
          <p:nvPr/>
        </p:nvSpPr>
        <p:spPr>
          <a:xfrm>
            <a:off x="3498550" y="7632893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5635E2-CB06-9A7C-C7E3-964268A850DF}"/>
              </a:ext>
            </a:extLst>
          </p:cNvPr>
          <p:cNvSpPr txBox="1"/>
          <p:nvPr/>
        </p:nvSpPr>
        <p:spPr>
          <a:xfrm>
            <a:off x="3498550" y="11158519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5E5FA-90D9-D886-72F0-1D56C831196F}"/>
              </a:ext>
            </a:extLst>
          </p:cNvPr>
          <p:cNvSpPr txBox="1"/>
          <p:nvPr/>
        </p:nvSpPr>
        <p:spPr>
          <a:xfrm>
            <a:off x="13938903" y="4194283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EEC0D-A772-76E1-DE12-F7587E947D7B}"/>
              </a:ext>
            </a:extLst>
          </p:cNvPr>
          <p:cNvSpPr txBox="1"/>
          <p:nvPr/>
        </p:nvSpPr>
        <p:spPr>
          <a:xfrm>
            <a:off x="13938903" y="7632893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D6E57-AC14-82DD-FC2A-576CCE740B46}"/>
              </a:ext>
            </a:extLst>
          </p:cNvPr>
          <p:cNvSpPr txBox="1"/>
          <p:nvPr/>
        </p:nvSpPr>
        <p:spPr>
          <a:xfrm>
            <a:off x="13938903" y="11158519"/>
            <a:ext cx="11016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n" pitchFamily="2" charset="0"/>
                <a:ea typeface="Arimo" panose="020B0604020202020204" pitchFamily="34" charset="0"/>
                <a:cs typeface="Heebo Light" pitchFamily="2" charset="-79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E183E-50C3-342C-FC4F-E48714926A13}"/>
              </a:ext>
            </a:extLst>
          </p:cNvPr>
          <p:cNvSpPr txBox="1"/>
          <p:nvPr/>
        </p:nvSpPr>
        <p:spPr>
          <a:xfrm>
            <a:off x="5692663" y="4071031"/>
            <a:ext cx="548640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SEARCH RESCUE PETS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5F597-3595-4542-39C8-68DA3D48C476}"/>
              </a:ext>
            </a:extLst>
          </p:cNvPr>
          <p:cNvSpPr txBox="1"/>
          <p:nvPr/>
        </p:nvSpPr>
        <p:spPr>
          <a:xfrm>
            <a:off x="5692663" y="7478863"/>
            <a:ext cx="548640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FIND THE PERFECT DOG OR CAT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A92D9-9225-D8D6-86AC-E70CC73E55E6}"/>
              </a:ext>
            </a:extLst>
          </p:cNvPr>
          <p:cNvSpPr txBox="1"/>
          <p:nvPr/>
        </p:nvSpPr>
        <p:spPr>
          <a:xfrm>
            <a:off x="5692663" y="11225249"/>
            <a:ext cx="5486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MEET OUR CEO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7109E-D27C-7644-3707-6340F02E8CE8}"/>
              </a:ext>
            </a:extLst>
          </p:cNvPr>
          <p:cNvSpPr txBox="1"/>
          <p:nvPr/>
        </p:nvSpPr>
        <p:spPr>
          <a:xfrm>
            <a:off x="16274305" y="4282716"/>
            <a:ext cx="5486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MEET OUR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F1895-BAFB-CDB3-70A3-5F68FE8A8B48}"/>
              </a:ext>
            </a:extLst>
          </p:cNvPr>
          <p:cNvSpPr txBox="1"/>
          <p:nvPr/>
        </p:nvSpPr>
        <p:spPr>
          <a:xfrm>
            <a:off x="16274305" y="11159935"/>
            <a:ext cx="5486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PET ADOPTION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53EAF-1F17-C8B9-7431-43C1080AB9B6}"/>
              </a:ext>
            </a:extLst>
          </p:cNvPr>
          <p:cNvSpPr txBox="1"/>
          <p:nvPr/>
        </p:nvSpPr>
        <p:spPr>
          <a:xfrm>
            <a:off x="16274305" y="7565346"/>
            <a:ext cx="548640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+mn-cs"/>
              </a:rPr>
              <a:t>SEARCH RESCUE PETS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ECA0A-A52B-05CF-77A4-6FDD594D8CEA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5058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">
            <a:extLst>
              <a:ext uri="{FF2B5EF4-FFF2-40B4-BE49-F238E27FC236}">
                <a16:creationId xmlns:a16="http://schemas.microsoft.com/office/drawing/2014/main" id="{146418FD-B820-BE9D-6E12-CC93EC14CC4D}"/>
              </a:ext>
            </a:extLst>
          </p:cNvPr>
          <p:cNvSpPr/>
          <p:nvPr/>
        </p:nvSpPr>
        <p:spPr>
          <a:xfrm rot="10800000">
            <a:off x="1752490" y="5304452"/>
            <a:ext cx="4413668" cy="4130549"/>
          </a:xfrm>
          <a:custGeom>
            <a:avLst/>
            <a:gdLst>
              <a:gd name="connsiteX0" fmla="*/ 1326195 w 4413668"/>
              <a:gd name="connsiteY0" fmla="*/ 3050069 h 4130549"/>
              <a:gd name="connsiteX1" fmla="*/ 538424 w 4413668"/>
              <a:gd name="connsiteY1" fmla="*/ 2891222 h 4130549"/>
              <a:gd name="connsiteX2" fmla="*/ 60232 w 4413668"/>
              <a:gd name="connsiteY2" fmla="*/ 2233609 h 4130549"/>
              <a:gd name="connsiteX3" fmla="*/ 69991 w 4413668"/>
              <a:gd name="connsiteY3" fmla="*/ 1566779 h 4130549"/>
              <a:gd name="connsiteX4" fmla="*/ 670713 w 4413668"/>
              <a:gd name="connsiteY4" fmla="*/ 1138490 h 4130549"/>
              <a:gd name="connsiteX5" fmla="*/ 1425954 w 4413668"/>
              <a:gd name="connsiteY5" fmla="*/ 1049037 h 4130549"/>
              <a:gd name="connsiteX6" fmla="*/ 1852641 w 4413668"/>
              <a:gd name="connsiteY6" fmla="*/ 929767 h 4130549"/>
              <a:gd name="connsiteX7" fmla="*/ 2151375 w 4413668"/>
              <a:gd name="connsiteY7" fmla="*/ 616411 h 4130549"/>
              <a:gd name="connsiteX8" fmla="*/ 2414327 w 4413668"/>
              <a:gd name="connsiteY8" fmla="*/ 0 h 4130549"/>
              <a:gd name="connsiteX9" fmla="*/ 2583483 w 4413668"/>
              <a:gd name="connsiteY9" fmla="*/ 467323 h 4130549"/>
              <a:gd name="connsiteX10" fmla="*/ 3193423 w 4413668"/>
              <a:gd name="connsiteY10" fmla="*/ 962295 h 4130549"/>
              <a:gd name="connsiteX11" fmla="*/ 3953000 w 4413668"/>
              <a:gd name="connsiteY11" fmla="*/ 1233906 h 4130549"/>
              <a:gd name="connsiteX12" fmla="*/ 4413302 w 4413668"/>
              <a:gd name="connsiteY12" fmla="*/ 1851402 h 4130549"/>
              <a:gd name="connsiteX13" fmla="*/ 3906374 w 4413668"/>
              <a:gd name="connsiteY13" fmla="*/ 2582746 h 4130549"/>
              <a:gd name="connsiteX14" fmla="*/ 2961375 w 4413668"/>
              <a:gd name="connsiteY14" fmla="*/ 2957363 h 4130549"/>
              <a:gd name="connsiteX15" fmla="*/ 2475592 w 4413668"/>
              <a:gd name="connsiteY15" fmla="*/ 3085850 h 4130549"/>
              <a:gd name="connsiteX16" fmla="*/ 1941556 w 4413668"/>
              <a:gd name="connsiteY16" fmla="*/ 4130550 h 4130549"/>
              <a:gd name="connsiteX17" fmla="*/ 1830412 w 4413668"/>
              <a:gd name="connsiteY17" fmla="*/ 3416554 h 4130549"/>
              <a:gd name="connsiteX18" fmla="*/ 1247581 w 4413668"/>
              <a:gd name="connsiteY18" fmla="*/ 3073381 h 413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3668" h="4130549">
                <a:moveTo>
                  <a:pt x="1326195" y="3050069"/>
                </a:moveTo>
                <a:cubicBezTo>
                  <a:pt x="1057822" y="3114583"/>
                  <a:pt x="765593" y="3047900"/>
                  <a:pt x="538424" y="2891222"/>
                </a:cubicBezTo>
                <a:cubicBezTo>
                  <a:pt x="311256" y="2735087"/>
                  <a:pt x="146979" y="2495462"/>
                  <a:pt x="60232" y="2233609"/>
                </a:cubicBezTo>
                <a:cubicBezTo>
                  <a:pt x="-11876" y="2017296"/>
                  <a:pt x="-31394" y="1771165"/>
                  <a:pt x="69991" y="1566779"/>
                </a:cubicBezTo>
                <a:cubicBezTo>
                  <a:pt x="182220" y="1339081"/>
                  <a:pt x="425111" y="1200836"/>
                  <a:pt x="670713" y="1138490"/>
                </a:cubicBezTo>
                <a:cubicBezTo>
                  <a:pt x="916316" y="1076144"/>
                  <a:pt x="1173846" y="1076686"/>
                  <a:pt x="1425954" y="1049037"/>
                </a:cubicBezTo>
                <a:cubicBezTo>
                  <a:pt x="1573966" y="1032773"/>
                  <a:pt x="1724689" y="1005666"/>
                  <a:pt x="1852641" y="929767"/>
                </a:cubicBezTo>
                <a:cubicBezTo>
                  <a:pt x="1977881" y="855494"/>
                  <a:pt x="2072761" y="738934"/>
                  <a:pt x="2151375" y="616411"/>
                </a:cubicBezTo>
                <a:cubicBezTo>
                  <a:pt x="2272821" y="427747"/>
                  <a:pt x="2362279" y="217940"/>
                  <a:pt x="2414327" y="0"/>
                </a:cubicBezTo>
                <a:cubicBezTo>
                  <a:pt x="2510291" y="136077"/>
                  <a:pt x="2517339" y="314440"/>
                  <a:pt x="2583483" y="467323"/>
                </a:cubicBezTo>
                <a:cubicBezTo>
                  <a:pt x="2690833" y="714538"/>
                  <a:pt x="2941314" y="867963"/>
                  <a:pt x="3193423" y="962295"/>
                </a:cubicBezTo>
                <a:cubicBezTo>
                  <a:pt x="3445531" y="1056627"/>
                  <a:pt x="3714446" y="1108672"/>
                  <a:pt x="3953000" y="1233906"/>
                </a:cubicBezTo>
                <a:cubicBezTo>
                  <a:pt x="4191554" y="1359140"/>
                  <a:pt x="4404085" y="1582501"/>
                  <a:pt x="4413302" y="1851402"/>
                </a:cubicBezTo>
                <a:cubicBezTo>
                  <a:pt x="4424687" y="2162047"/>
                  <a:pt x="4169326" y="2416852"/>
                  <a:pt x="3906374" y="2582746"/>
                </a:cubicBezTo>
                <a:cubicBezTo>
                  <a:pt x="3617940" y="2764362"/>
                  <a:pt x="3295893" y="2892307"/>
                  <a:pt x="2961375" y="2957363"/>
                </a:cubicBezTo>
                <a:cubicBezTo>
                  <a:pt x="2796555" y="2989350"/>
                  <a:pt x="2624688" y="3007782"/>
                  <a:pt x="2475592" y="3085850"/>
                </a:cubicBezTo>
                <a:cubicBezTo>
                  <a:pt x="2115592" y="3273972"/>
                  <a:pt x="2009327" y="3729910"/>
                  <a:pt x="1941556" y="4130550"/>
                </a:cubicBezTo>
                <a:cubicBezTo>
                  <a:pt x="1939929" y="3887672"/>
                  <a:pt x="1936134" y="3635036"/>
                  <a:pt x="1830412" y="3416554"/>
                </a:cubicBezTo>
                <a:cubicBezTo>
                  <a:pt x="1724689" y="3197530"/>
                  <a:pt x="1485592" y="3022962"/>
                  <a:pt x="1247581" y="3073381"/>
                </a:cubicBezTo>
              </a:path>
            </a:pathLst>
          </a:custGeom>
          <a:solidFill>
            <a:schemeClr val="accent3"/>
          </a:solidFill>
          <a:ln w="5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EB4C8E9-1775-F63A-4D06-512E43938156}"/>
              </a:ext>
            </a:extLst>
          </p:cNvPr>
          <p:cNvSpPr/>
          <p:nvPr/>
        </p:nvSpPr>
        <p:spPr>
          <a:xfrm rot="10800000">
            <a:off x="7242910" y="5304452"/>
            <a:ext cx="4413668" cy="4130549"/>
          </a:xfrm>
          <a:custGeom>
            <a:avLst/>
            <a:gdLst>
              <a:gd name="connsiteX0" fmla="*/ 1326195 w 4413668"/>
              <a:gd name="connsiteY0" fmla="*/ 3050069 h 4130549"/>
              <a:gd name="connsiteX1" fmla="*/ 538424 w 4413668"/>
              <a:gd name="connsiteY1" fmla="*/ 2891222 h 4130549"/>
              <a:gd name="connsiteX2" fmla="*/ 60232 w 4413668"/>
              <a:gd name="connsiteY2" fmla="*/ 2233609 h 4130549"/>
              <a:gd name="connsiteX3" fmla="*/ 69991 w 4413668"/>
              <a:gd name="connsiteY3" fmla="*/ 1566779 h 4130549"/>
              <a:gd name="connsiteX4" fmla="*/ 670713 w 4413668"/>
              <a:gd name="connsiteY4" fmla="*/ 1138490 h 4130549"/>
              <a:gd name="connsiteX5" fmla="*/ 1425954 w 4413668"/>
              <a:gd name="connsiteY5" fmla="*/ 1049037 h 4130549"/>
              <a:gd name="connsiteX6" fmla="*/ 1852641 w 4413668"/>
              <a:gd name="connsiteY6" fmla="*/ 929767 h 4130549"/>
              <a:gd name="connsiteX7" fmla="*/ 2151375 w 4413668"/>
              <a:gd name="connsiteY7" fmla="*/ 616411 h 4130549"/>
              <a:gd name="connsiteX8" fmla="*/ 2414327 w 4413668"/>
              <a:gd name="connsiteY8" fmla="*/ 0 h 4130549"/>
              <a:gd name="connsiteX9" fmla="*/ 2583483 w 4413668"/>
              <a:gd name="connsiteY9" fmla="*/ 467323 h 4130549"/>
              <a:gd name="connsiteX10" fmla="*/ 3193423 w 4413668"/>
              <a:gd name="connsiteY10" fmla="*/ 962295 h 4130549"/>
              <a:gd name="connsiteX11" fmla="*/ 3953000 w 4413668"/>
              <a:gd name="connsiteY11" fmla="*/ 1233906 h 4130549"/>
              <a:gd name="connsiteX12" fmla="*/ 4413302 w 4413668"/>
              <a:gd name="connsiteY12" fmla="*/ 1851402 h 4130549"/>
              <a:gd name="connsiteX13" fmla="*/ 3906374 w 4413668"/>
              <a:gd name="connsiteY13" fmla="*/ 2582746 h 4130549"/>
              <a:gd name="connsiteX14" fmla="*/ 2961375 w 4413668"/>
              <a:gd name="connsiteY14" fmla="*/ 2957363 h 4130549"/>
              <a:gd name="connsiteX15" fmla="*/ 2475592 w 4413668"/>
              <a:gd name="connsiteY15" fmla="*/ 3085850 h 4130549"/>
              <a:gd name="connsiteX16" fmla="*/ 1941556 w 4413668"/>
              <a:gd name="connsiteY16" fmla="*/ 4130550 h 4130549"/>
              <a:gd name="connsiteX17" fmla="*/ 1830412 w 4413668"/>
              <a:gd name="connsiteY17" fmla="*/ 3416554 h 4130549"/>
              <a:gd name="connsiteX18" fmla="*/ 1247581 w 4413668"/>
              <a:gd name="connsiteY18" fmla="*/ 3073381 h 413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3668" h="4130549">
                <a:moveTo>
                  <a:pt x="1326195" y="3050069"/>
                </a:moveTo>
                <a:cubicBezTo>
                  <a:pt x="1057822" y="3114583"/>
                  <a:pt x="765593" y="3047900"/>
                  <a:pt x="538424" y="2891222"/>
                </a:cubicBezTo>
                <a:cubicBezTo>
                  <a:pt x="311256" y="2735087"/>
                  <a:pt x="146979" y="2495462"/>
                  <a:pt x="60232" y="2233609"/>
                </a:cubicBezTo>
                <a:cubicBezTo>
                  <a:pt x="-11876" y="2017296"/>
                  <a:pt x="-31394" y="1771165"/>
                  <a:pt x="69991" y="1566779"/>
                </a:cubicBezTo>
                <a:cubicBezTo>
                  <a:pt x="182220" y="1339081"/>
                  <a:pt x="425111" y="1200836"/>
                  <a:pt x="670713" y="1138490"/>
                </a:cubicBezTo>
                <a:cubicBezTo>
                  <a:pt x="916316" y="1076144"/>
                  <a:pt x="1173846" y="1076686"/>
                  <a:pt x="1425954" y="1049037"/>
                </a:cubicBezTo>
                <a:cubicBezTo>
                  <a:pt x="1573966" y="1032773"/>
                  <a:pt x="1724689" y="1005666"/>
                  <a:pt x="1852641" y="929767"/>
                </a:cubicBezTo>
                <a:cubicBezTo>
                  <a:pt x="1977881" y="855494"/>
                  <a:pt x="2072761" y="738934"/>
                  <a:pt x="2151375" y="616411"/>
                </a:cubicBezTo>
                <a:cubicBezTo>
                  <a:pt x="2272821" y="427747"/>
                  <a:pt x="2362279" y="217940"/>
                  <a:pt x="2414327" y="0"/>
                </a:cubicBezTo>
                <a:cubicBezTo>
                  <a:pt x="2510291" y="136077"/>
                  <a:pt x="2517339" y="314440"/>
                  <a:pt x="2583483" y="467323"/>
                </a:cubicBezTo>
                <a:cubicBezTo>
                  <a:pt x="2690833" y="714538"/>
                  <a:pt x="2941314" y="867963"/>
                  <a:pt x="3193423" y="962295"/>
                </a:cubicBezTo>
                <a:cubicBezTo>
                  <a:pt x="3445531" y="1056627"/>
                  <a:pt x="3714446" y="1108672"/>
                  <a:pt x="3953000" y="1233906"/>
                </a:cubicBezTo>
                <a:cubicBezTo>
                  <a:pt x="4191554" y="1359140"/>
                  <a:pt x="4404085" y="1582501"/>
                  <a:pt x="4413302" y="1851402"/>
                </a:cubicBezTo>
                <a:cubicBezTo>
                  <a:pt x="4424687" y="2162047"/>
                  <a:pt x="4169326" y="2416852"/>
                  <a:pt x="3906374" y="2582746"/>
                </a:cubicBezTo>
                <a:cubicBezTo>
                  <a:pt x="3617940" y="2764362"/>
                  <a:pt x="3295893" y="2892307"/>
                  <a:pt x="2961375" y="2957363"/>
                </a:cubicBezTo>
                <a:cubicBezTo>
                  <a:pt x="2796555" y="2989350"/>
                  <a:pt x="2624688" y="3007782"/>
                  <a:pt x="2475592" y="3085850"/>
                </a:cubicBezTo>
                <a:cubicBezTo>
                  <a:pt x="2115592" y="3273972"/>
                  <a:pt x="2009327" y="3729910"/>
                  <a:pt x="1941556" y="4130550"/>
                </a:cubicBezTo>
                <a:cubicBezTo>
                  <a:pt x="1939929" y="3887672"/>
                  <a:pt x="1936134" y="3635036"/>
                  <a:pt x="1830412" y="3416554"/>
                </a:cubicBezTo>
                <a:cubicBezTo>
                  <a:pt x="1724689" y="3197530"/>
                  <a:pt x="1485592" y="3022962"/>
                  <a:pt x="1247581" y="3073381"/>
                </a:cubicBezTo>
              </a:path>
            </a:pathLst>
          </a:custGeom>
          <a:solidFill>
            <a:schemeClr val="accent3"/>
          </a:solidFill>
          <a:ln w="5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D3C70E85-C346-4B0D-D640-5B8AC12F0340}"/>
              </a:ext>
            </a:extLst>
          </p:cNvPr>
          <p:cNvSpPr/>
          <p:nvPr/>
        </p:nvSpPr>
        <p:spPr>
          <a:xfrm rot="10800000">
            <a:off x="12725158" y="5304452"/>
            <a:ext cx="4413668" cy="4130549"/>
          </a:xfrm>
          <a:custGeom>
            <a:avLst/>
            <a:gdLst>
              <a:gd name="connsiteX0" fmla="*/ 1326195 w 4413668"/>
              <a:gd name="connsiteY0" fmla="*/ 3050069 h 4130549"/>
              <a:gd name="connsiteX1" fmla="*/ 538424 w 4413668"/>
              <a:gd name="connsiteY1" fmla="*/ 2891222 h 4130549"/>
              <a:gd name="connsiteX2" fmla="*/ 60232 w 4413668"/>
              <a:gd name="connsiteY2" fmla="*/ 2233609 h 4130549"/>
              <a:gd name="connsiteX3" fmla="*/ 69991 w 4413668"/>
              <a:gd name="connsiteY3" fmla="*/ 1566779 h 4130549"/>
              <a:gd name="connsiteX4" fmla="*/ 670713 w 4413668"/>
              <a:gd name="connsiteY4" fmla="*/ 1138490 h 4130549"/>
              <a:gd name="connsiteX5" fmla="*/ 1425954 w 4413668"/>
              <a:gd name="connsiteY5" fmla="*/ 1049037 h 4130549"/>
              <a:gd name="connsiteX6" fmla="*/ 1852641 w 4413668"/>
              <a:gd name="connsiteY6" fmla="*/ 929767 h 4130549"/>
              <a:gd name="connsiteX7" fmla="*/ 2151375 w 4413668"/>
              <a:gd name="connsiteY7" fmla="*/ 616411 h 4130549"/>
              <a:gd name="connsiteX8" fmla="*/ 2414327 w 4413668"/>
              <a:gd name="connsiteY8" fmla="*/ 0 h 4130549"/>
              <a:gd name="connsiteX9" fmla="*/ 2583483 w 4413668"/>
              <a:gd name="connsiteY9" fmla="*/ 467323 h 4130549"/>
              <a:gd name="connsiteX10" fmla="*/ 3193423 w 4413668"/>
              <a:gd name="connsiteY10" fmla="*/ 962295 h 4130549"/>
              <a:gd name="connsiteX11" fmla="*/ 3953000 w 4413668"/>
              <a:gd name="connsiteY11" fmla="*/ 1233906 h 4130549"/>
              <a:gd name="connsiteX12" fmla="*/ 4413302 w 4413668"/>
              <a:gd name="connsiteY12" fmla="*/ 1851402 h 4130549"/>
              <a:gd name="connsiteX13" fmla="*/ 3906374 w 4413668"/>
              <a:gd name="connsiteY13" fmla="*/ 2582746 h 4130549"/>
              <a:gd name="connsiteX14" fmla="*/ 2961375 w 4413668"/>
              <a:gd name="connsiteY14" fmla="*/ 2957363 h 4130549"/>
              <a:gd name="connsiteX15" fmla="*/ 2475592 w 4413668"/>
              <a:gd name="connsiteY15" fmla="*/ 3085850 h 4130549"/>
              <a:gd name="connsiteX16" fmla="*/ 1941556 w 4413668"/>
              <a:gd name="connsiteY16" fmla="*/ 4130550 h 4130549"/>
              <a:gd name="connsiteX17" fmla="*/ 1830412 w 4413668"/>
              <a:gd name="connsiteY17" fmla="*/ 3416554 h 4130549"/>
              <a:gd name="connsiteX18" fmla="*/ 1247581 w 4413668"/>
              <a:gd name="connsiteY18" fmla="*/ 3073381 h 413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3668" h="4130549">
                <a:moveTo>
                  <a:pt x="1326195" y="3050069"/>
                </a:moveTo>
                <a:cubicBezTo>
                  <a:pt x="1057822" y="3114583"/>
                  <a:pt x="765593" y="3047900"/>
                  <a:pt x="538424" y="2891222"/>
                </a:cubicBezTo>
                <a:cubicBezTo>
                  <a:pt x="311256" y="2735087"/>
                  <a:pt x="146979" y="2495462"/>
                  <a:pt x="60232" y="2233609"/>
                </a:cubicBezTo>
                <a:cubicBezTo>
                  <a:pt x="-11876" y="2017296"/>
                  <a:pt x="-31394" y="1771165"/>
                  <a:pt x="69991" y="1566779"/>
                </a:cubicBezTo>
                <a:cubicBezTo>
                  <a:pt x="182220" y="1339081"/>
                  <a:pt x="425111" y="1200836"/>
                  <a:pt x="670713" y="1138490"/>
                </a:cubicBezTo>
                <a:cubicBezTo>
                  <a:pt x="916316" y="1076144"/>
                  <a:pt x="1173846" y="1076686"/>
                  <a:pt x="1425954" y="1049037"/>
                </a:cubicBezTo>
                <a:cubicBezTo>
                  <a:pt x="1573966" y="1032773"/>
                  <a:pt x="1724689" y="1005666"/>
                  <a:pt x="1852641" y="929767"/>
                </a:cubicBezTo>
                <a:cubicBezTo>
                  <a:pt x="1977881" y="855494"/>
                  <a:pt x="2072761" y="738934"/>
                  <a:pt x="2151375" y="616411"/>
                </a:cubicBezTo>
                <a:cubicBezTo>
                  <a:pt x="2272821" y="427747"/>
                  <a:pt x="2362279" y="217940"/>
                  <a:pt x="2414327" y="0"/>
                </a:cubicBezTo>
                <a:cubicBezTo>
                  <a:pt x="2510291" y="136077"/>
                  <a:pt x="2517339" y="314440"/>
                  <a:pt x="2583483" y="467323"/>
                </a:cubicBezTo>
                <a:cubicBezTo>
                  <a:pt x="2690833" y="714538"/>
                  <a:pt x="2941314" y="867963"/>
                  <a:pt x="3193423" y="962295"/>
                </a:cubicBezTo>
                <a:cubicBezTo>
                  <a:pt x="3445531" y="1056627"/>
                  <a:pt x="3714446" y="1108672"/>
                  <a:pt x="3953000" y="1233906"/>
                </a:cubicBezTo>
                <a:cubicBezTo>
                  <a:pt x="4191554" y="1359140"/>
                  <a:pt x="4404085" y="1582501"/>
                  <a:pt x="4413302" y="1851402"/>
                </a:cubicBezTo>
                <a:cubicBezTo>
                  <a:pt x="4424687" y="2162047"/>
                  <a:pt x="4169326" y="2416852"/>
                  <a:pt x="3906374" y="2582746"/>
                </a:cubicBezTo>
                <a:cubicBezTo>
                  <a:pt x="3617940" y="2764362"/>
                  <a:pt x="3295893" y="2892307"/>
                  <a:pt x="2961375" y="2957363"/>
                </a:cubicBezTo>
                <a:cubicBezTo>
                  <a:pt x="2796555" y="2989350"/>
                  <a:pt x="2624688" y="3007782"/>
                  <a:pt x="2475592" y="3085850"/>
                </a:cubicBezTo>
                <a:cubicBezTo>
                  <a:pt x="2115592" y="3273972"/>
                  <a:pt x="2009327" y="3729910"/>
                  <a:pt x="1941556" y="4130550"/>
                </a:cubicBezTo>
                <a:cubicBezTo>
                  <a:pt x="1939929" y="3887672"/>
                  <a:pt x="1936134" y="3635036"/>
                  <a:pt x="1830412" y="3416554"/>
                </a:cubicBezTo>
                <a:cubicBezTo>
                  <a:pt x="1724689" y="3197530"/>
                  <a:pt x="1485592" y="3022962"/>
                  <a:pt x="1247581" y="3073381"/>
                </a:cubicBezTo>
              </a:path>
            </a:pathLst>
          </a:custGeom>
          <a:solidFill>
            <a:schemeClr val="accent3"/>
          </a:solidFill>
          <a:ln w="5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C37D8262-964A-2D3E-A924-D375701C52BF}"/>
              </a:ext>
            </a:extLst>
          </p:cNvPr>
          <p:cNvSpPr/>
          <p:nvPr/>
        </p:nvSpPr>
        <p:spPr>
          <a:xfrm rot="10800000">
            <a:off x="18211493" y="5263812"/>
            <a:ext cx="4413668" cy="4130549"/>
          </a:xfrm>
          <a:custGeom>
            <a:avLst/>
            <a:gdLst>
              <a:gd name="connsiteX0" fmla="*/ 1326195 w 4413668"/>
              <a:gd name="connsiteY0" fmla="*/ 3050069 h 4130549"/>
              <a:gd name="connsiteX1" fmla="*/ 538424 w 4413668"/>
              <a:gd name="connsiteY1" fmla="*/ 2891222 h 4130549"/>
              <a:gd name="connsiteX2" fmla="*/ 60232 w 4413668"/>
              <a:gd name="connsiteY2" fmla="*/ 2233609 h 4130549"/>
              <a:gd name="connsiteX3" fmla="*/ 69991 w 4413668"/>
              <a:gd name="connsiteY3" fmla="*/ 1566779 h 4130549"/>
              <a:gd name="connsiteX4" fmla="*/ 670713 w 4413668"/>
              <a:gd name="connsiteY4" fmla="*/ 1138490 h 4130549"/>
              <a:gd name="connsiteX5" fmla="*/ 1425954 w 4413668"/>
              <a:gd name="connsiteY5" fmla="*/ 1049037 h 4130549"/>
              <a:gd name="connsiteX6" fmla="*/ 1852641 w 4413668"/>
              <a:gd name="connsiteY6" fmla="*/ 929767 h 4130549"/>
              <a:gd name="connsiteX7" fmla="*/ 2151375 w 4413668"/>
              <a:gd name="connsiteY7" fmla="*/ 616411 h 4130549"/>
              <a:gd name="connsiteX8" fmla="*/ 2414327 w 4413668"/>
              <a:gd name="connsiteY8" fmla="*/ 0 h 4130549"/>
              <a:gd name="connsiteX9" fmla="*/ 2583483 w 4413668"/>
              <a:gd name="connsiteY9" fmla="*/ 467323 h 4130549"/>
              <a:gd name="connsiteX10" fmla="*/ 3193423 w 4413668"/>
              <a:gd name="connsiteY10" fmla="*/ 962295 h 4130549"/>
              <a:gd name="connsiteX11" fmla="*/ 3953000 w 4413668"/>
              <a:gd name="connsiteY11" fmla="*/ 1233906 h 4130549"/>
              <a:gd name="connsiteX12" fmla="*/ 4413302 w 4413668"/>
              <a:gd name="connsiteY12" fmla="*/ 1851402 h 4130549"/>
              <a:gd name="connsiteX13" fmla="*/ 3906374 w 4413668"/>
              <a:gd name="connsiteY13" fmla="*/ 2582746 h 4130549"/>
              <a:gd name="connsiteX14" fmla="*/ 2961375 w 4413668"/>
              <a:gd name="connsiteY14" fmla="*/ 2957363 h 4130549"/>
              <a:gd name="connsiteX15" fmla="*/ 2475592 w 4413668"/>
              <a:gd name="connsiteY15" fmla="*/ 3085850 h 4130549"/>
              <a:gd name="connsiteX16" fmla="*/ 1941556 w 4413668"/>
              <a:gd name="connsiteY16" fmla="*/ 4130550 h 4130549"/>
              <a:gd name="connsiteX17" fmla="*/ 1830412 w 4413668"/>
              <a:gd name="connsiteY17" fmla="*/ 3416554 h 4130549"/>
              <a:gd name="connsiteX18" fmla="*/ 1247581 w 4413668"/>
              <a:gd name="connsiteY18" fmla="*/ 3073381 h 413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3668" h="4130549">
                <a:moveTo>
                  <a:pt x="1326195" y="3050069"/>
                </a:moveTo>
                <a:cubicBezTo>
                  <a:pt x="1057822" y="3114583"/>
                  <a:pt x="765593" y="3047900"/>
                  <a:pt x="538424" y="2891222"/>
                </a:cubicBezTo>
                <a:cubicBezTo>
                  <a:pt x="311256" y="2735087"/>
                  <a:pt x="146979" y="2495462"/>
                  <a:pt x="60232" y="2233609"/>
                </a:cubicBezTo>
                <a:cubicBezTo>
                  <a:pt x="-11876" y="2017296"/>
                  <a:pt x="-31394" y="1771165"/>
                  <a:pt x="69991" y="1566779"/>
                </a:cubicBezTo>
                <a:cubicBezTo>
                  <a:pt x="182220" y="1339081"/>
                  <a:pt x="425111" y="1200836"/>
                  <a:pt x="670713" y="1138490"/>
                </a:cubicBezTo>
                <a:cubicBezTo>
                  <a:pt x="916316" y="1076144"/>
                  <a:pt x="1173846" y="1076686"/>
                  <a:pt x="1425954" y="1049037"/>
                </a:cubicBezTo>
                <a:cubicBezTo>
                  <a:pt x="1573966" y="1032773"/>
                  <a:pt x="1724689" y="1005666"/>
                  <a:pt x="1852641" y="929767"/>
                </a:cubicBezTo>
                <a:cubicBezTo>
                  <a:pt x="1977881" y="855494"/>
                  <a:pt x="2072761" y="738934"/>
                  <a:pt x="2151375" y="616411"/>
                </a:cubicBezTo>
                <a:cubicBezTo>
                  <a:pt x="2272821" y="427747"/>
                  <a:pt x="2362279" y="217940"/>
                  <a:pt x="2414327" y="0"/>
                </a:cubicBezTo>
                <a:cubicBezTo>
                  <a:pt x="2510291" y="136077"/>
                  <a:pt x="2517339" y="314440"/>
                  <a:pt x="2583483" y="467323"/>
                </a:cubicBezTo>
                <a:cubicBezTo>
                  <a:pt x="2690833" y="714538"/>
                  <a:pt x="2941314" y="867963"/>
                  <a:pt x="3193423" y="962295"/>
                </a:cubicBezTo>
                <a:cubicBezTo>
                  <a:pt x="3445531" y="1056627"/>
                  <a:pt x="3714446" y="1108672"/>
                  <a:pt x="3953000" y="1233906"/>
                </a:cubicBezTo>
                <a:cubicBezTo>
                  <a:pt x="4191554" y="1359140"/>
                  <a:pt x="4404085" y="1582501"/>
                  <a:pt x="4413302" y="1851402"/>
                </a:cubicBezTo>
                <a:cubicBezTo>
                  <a:pt x="4424687" y="2162047"/>
                  <a:pt x="4169326" y="2416852"/>
                  <a:pt x="3906374" y="2582746"/>
                </a:cubicBezTo>
                <a:cubicBezTo>
                  <a:pt x="3617940" y="2764362"/>
                  <a:pt x="3295893" y="2892307"/>
                  <a:pt x="2961375" y="2957363"/>
                </a:cubicBezTo>
                <a:cubicBezTo>
                  <a:pt x="2796555" y="2989350"/>
                  <a:pt x="2624688" y="3007782"/>
                  <a:pt x="2475592" y="3085850"/>
                </a:cubicBezTo>
                <a:cubicBezTo>
                  <a:pt x="2115592" y="3273972"/>
                  <a:pt x="2009327" y="3729910"/>
                  <a:pt x="1941556" y="4130550"/>
                </a:cubicBezTo>
                <a:cubicBezTo>
                  <a:pt x="1939929" y="3887672"/>
                  <a:pt x="1936134" y="3635036"/>
                  <a:pt x="1830412" y="3416554"/>
                </a:cubicBezTo>
                <a:cubicBezTo>
                  <a:pt x="1724689" y="3197530"/>
                  <a:pt x="1485592" y="3022962"/>
                  <a:pt x="1247581" y="3073381"/>
                </a:cubicBezTo>
              </a:path>
            </a:pathLst>
          </a:custGeom>
          <a:solidFill>
            <a:schemeClr val="accent3"/>
          </a:solidFill>
          <a:ln w="5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972EAA-1C53-227F-CD80-B97A24321995}"/>
              </a:ext>
            </a:extLst>
          </p:cNvPr>
          <p:cNvGrpSpPr/>
          <p:nvPr/>
        </p:nvGrpSpPr>
        <p:grpSpPr>
          <a:xfrm>
            <a:off x="2376609" y="5068240"/>
            <a:ext cx="3165430" cy="2662701"/>
            <a:chOff x="1022265" y="9893108"/>
            <a:chExt cx="3165430" cy="2662701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5F2EB2-C55F-7C7F-2AA3-EF7FD54851B3}"/>
                </a:ext>
              </a:extLst>
            </p:cNvPr>
            <p:cNvSpPr/>
            <p:nvPr/>
          </p:nvSpPr>
          <p:spPr>
            <a:xfrm>
              <a:off x="1022265" y="12304535"/>
              <a:ext cx="3150201" cy="251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6" h="224">
                  <a:moveTo>
                    <a:pt x="2796" y="112"/>
                  </a:moveTo>
                  <a:cubicBezTo>
                    <a:pt x="2796" y="174"/>
                    <a:pt x="2170" y="224"/>
                    <a:pt x="1398" y="224"/>
                  </a:cubicBezTo>
                  <a:cubicBezTo>
                    <a:pt x="626" y="224"/>
                    <a:pt x="0" y="174"/>
                    <a:pt x="0" y="112"/>
                  </a:cubicBezTo>
                  <a:cubicBezTo>
                    <a:pt x="0" y="51"/>
                    <a:pt x="626" y="0"/>
                    <a:pt x="1398" y="0"/>
                  </a:cubicBezTo>
                  <a:cubicBezTo>
                    <a:pt x="2170" y="0"/>
                    <a:pt x="2796" y="51"/>
                    <a:pt x="2796" y="11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5F9897F-152B-ABB1-B8FD-C7929F8F0831}"/>
                </a:ext>
              </a:extLst>
            </p:cNvPr>
            <p:cNvSpPr/>
            <p:nvPr/>
          </p:nvSpPr>
          <p:spPr>
            <a:xfrm>
              <a:off x="2928165" y="9899965"/>
              <a:ext cx="1251064" cy="72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1" h="641">
                  <a:moveTo>
                    <a:pt x="649" y="98"/>
                  </a:moveTo>
                  <a:cubicBezTo>
                    <a:pt x="346" y="-29"/>
                    <a:pt x="60" y="-34"/>
                    <a:pt x="8" y="89"/>
                  </a:cubicBezTo>
                  <a:cubicBezTo>
                    <a:pt x="-1" y="109"/>
                    <a:pt x="-2" y="131"/>
                    <a:pt x="2" y="154"/>
                  </a:cubicBezTo>
                  <a:cubicBezTo>
                    <a:pt x="24" y="275"/>
                    <a:pt x="208" y="435"/>
                    <a:pt x="462" y="542"/>
                  </a:cubicBezTo>
                  <a:cubicBezTo>
                    <a:pt x="673" y="631"/>
                    <a:pt x="877" y="660"/>
                    <a:pt x="998" y="628"/>
                  </a:cubicBezTo>
                  <a:cubicBezTo>
                    <a:pt x="1051" y="613"/>
                    <a:pt x="1087" y="588"/>
                    <a:pt x="1103" y="551"/>
                  </a:cubicBezTo>
                  <a:cubicBezTo>
                    <a:pt x="1154" y="429"/>
                    <a:pt x="951" y="226"/>
                    <a:pt x="649" y="98"/>
                  </a:cubicBezTo>
                  <a:close/>
                </a:path>
              </a:pathLst>
            </a:custGeom>
            <a:solidFill>
              <a:srgbClr val="99999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2643B18-735D-49D1-95D8-74B2505C6BE6}"/>
                </a:ext>
              </a:extLst>
            </p:cNvPr>
            <p:cNvSpPr/>
            <p:nvPr/>
          </p:nvSpPr>
          <p:spPr>
            <a:xfrm>
              <a:off x="1195836" y="10912951"/>
              <a:ext cx="433928" cy="753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70">
                  <a:moveTo>
                    <a:pt x="386" y="0"/>
                  </a:moveTo>
                  <a:cubicBezTo>
                    <a:pt x="386" y="0"/>
                    <a:pt x="186" y="56"/>
                    <a:pt x="158" y="239"/>
                  </a:cubicBezTo>
                  <a:cubicBezTo>
                    <a:pt x="130" y="422"/>
                    <a:pt x="211" y="524"/>
                    <a:pt x="63" y="610"/>
                  </a:cubicBezTo>
                  <a:cubicBezTo>
                    <a:pt x="-84" y="697"/>
                    <a:pt x="61" y="684"/>
                    <a:pt x="138" y="610"/>
                  </a:cubicBezTo>
                  <a:cubicBezTo>
                    <a:pt x="234" y="519"/>
                    <a:pt x="188" y="403"/>
                    <a:pt x="206" y="291"/>
                  </a:cubicBezTo>
                  <a:cubicBezTo>
                    <a:pt x="213" y="248"/>
                    <a:pt x="228" y="207"/>
                    <a:pt x="251" y="171"/>
                  </a:cubicBezTo>
                  <a:cubicBezTo>
                    <a:pt x="267" y="148"/>
                    <a:pt x="285" y="127"/>
                    <a:pt x="305" y="108"/>
                  </a:cubicBezTo>
                  <a:cubicBezTo>
                    <a:pt x="314" y="99"/>
                    <a:pt x="386" y="55"/>
                    <a:pt x="386" y="50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6769E4-C699-0A63-3F7C-FD7F3D8D5337}"/>
                </a:ext>
              </a:extLst>
            </p:cNvPr>
            <p:cNvSpPr/>
            <p:nvPr/>
          </p:nvSpPr>
          <p:spPr>
            <a:xfrm>
              <a:off x="3463530" y="10020535"/>
              <a:ext cx="181461" cy="19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74">
                  <a:moveTo>
                    <a:pt x="161" y="66"/>
                  </a:moveTo>
                  <a:cubicBezTo>
                    <a:pt x="159" y="56"/>
                    <a:pt x="151" y="47"/>
                    <a:pt x="137" y="38"/>
                  </a:cubicBezTo>
                  <a:cubicBezTo>
                    <a:pt x="107" y="19"/>
                    <a:pt x="65" y="2"/>
                    <a:pt x="28" y="0"/>
                  </a:cubicBezTo>
                  <a:cubicBezTo>
                    <a:pt x="-4" y="-2"/>
                    <a:pt x="-1" y="30"/>
                    <a:pt x="2" y="52"/>
                  </a:cubicBezTo>
                  <a:cubicBezTo>
                    <a:pt x="3" y="67"/>
                    <a:pt x="8" y="82"/>
                    <a:pt x="7" y="96"/>
                  </a:cubicBezTo>
                  <a:cubicBezTo>
                    <a:pt x="6" y="121"/>
                    <a:pt x="-10" y="138"/>
                    <a:pt x="13" y="159"/>
                  </a:cubicBezTo>
                  <a:cubicBezTo>
                    <a:pt x="24" y="168"/>
                    <a:pt x="38" y="173"/>
                    <a:pt x="52" y="174"/>
                  </a:cubicBezTo>
                  <a:cubicBezTo>
                    <a:pt x="80" y="175"/>
                    <a:pt x="103" y="159"/>
                    <a:pt x="121" y="140"/>
                  </a:cubicBezTo>
                  <a:cubicBezTo>
                    <a:pt x="144" y="117"/>
                    <a:pt x="168" y="90"/>
                    <a:pt x="161" y="66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845F64-7935-4AAE-8CFE-90D58BC9526E}"/>
                </a:ext>
              </a:extLst>
            </p:cNvPr>
            <p:cNvSpPr/>
            <p:nvPr/>
          </p:nvSpPr>
          <p:spPr>
            <a:xfrm>
              <a:off x="1684990" y="11385076"/>
              <a:ext cx="546636" cy="1059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941">
                  <a:moveTo>
                    <a:pt x="458" y="1"/>
                  </a:moveTo>
                  <a:lnTo>
                    <a:pt x="291" y="1"/>
                  </a:lnTo>
                  <a:cubicBezTo>
                    <a:pt x="272" y="1"/>
                    <a:pt x="256" y="11"/>
                    <a:pt x="247" y="27"/>
                  </a:cubicBezTo>
                  <a:cubicBezTo>
                    <a:pt x="217" y="81"/>
                    <a:pt x="147" y="201"/>
                    <a:pt x="72" y="264"/>
                  </a:cubicBezTo>
                  <a:cubicBezTo>
                    <a:pt x="71" y="265"/>
                    <a:pt x="70" y="265"/>
                    <a:pt x="70" y="265"/>
                  </a:cubicBezTo>
                  <a:cubicBezTo>
                    <a:pt x="93" y="299"/>
                    <a:pt x="126" y="355"/>
                    <a:pt x="119" y="378"/>
                  </a:cubicBezTo>
                  <a:cubicBezTo>
                    <a:pt x="113" y="400"/>
                    <a:pt x="62" y="445"/>
                    <a:pt x="28" y="473"/>
                  </a:cubicBezTo>
                  <a:cubicBezTo>
                    <a:pt x="10" y="489"/>
                    <a:pt x="-1" y="512"/>
                    <a:pt x="0" y="536"/>
                  </a:cubicBezTo>
                  <a:lnTo>
                    <a:pt x="14" y="941"/>
                  </a:lnTo>
                  <a:lnTo>
                    <a:pt x="205" y="941"/>
                  </a:lnTo>
                  <a:lnTo>
                    <a:pt x="205" y="865"/>
                  </a:lnTo>
                  <a:lnTo>
                    <a:pt x="121" y="864"/>
                  </a:lnTo>
                  <a:cubicBezTo>
                    <a:pt x="111" y="864"/>
                    <a:pt x="102" y="854"/>
                    <a:pt x="103" y="844"/>
                  </a:cubicBezTo>
                  <a:lnTo>
                    <a:pt x="118" y="587"/>
                  </a:lnTo>
                  <a:cubicBezTo>
                    <a:pt x="119" y="573"/>
                    <a:pt x="126" y="561"/>
                    <a:pt x="138" y="553"/>
                  </a:cubicBezTo>
                  <a:cubicBezTo>
                    <a:pt x="206" y="506"/>
                    <a:pt x="447" y="320"/>
                    <a:pt x="486" y="0"/>
                  </a:cubicBezTo>
                  <a:cubicBezTo>
                    <a:pt x="469" y="0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7B20113-DCDC-B349-283F-EA472E93C0CE}"/>
                </a:ext>
              </a:extLst>
            </p:cNvPr>
            <p:cNvSpPr/>
            <p:nvPr/>
          </p:nvSpPr>
          <p:spPr>
            <a:xfrm>
              <a:off x="3491707" y="10265045"/>
              <a:ext cx="552271" cy="27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248">
                  <a:moveTo>
                    <a:pt x="490" y="139"/>
                  </a:moveTo>
                  <a:cubicBezTo>
                    <a:pt x="484" y="136"/>
                    <a:pt x="212" y="0"/>
                    <a:pt x="212" y="0"/>
                  </a:cubicBezTo>
                  <a:cubicBezTo>
                    <a:pt x="129" y="181"/>
                    <a:pt x="65" y="54"/>
                    <a:pt x="17" y="106"/>
                  </a:cubicBezTo>
                  <a:cubicBezTo>
                    <a:pt x="-30" y="158"/>
                    <a:pt x="35" y="211"/>
                    <a:pt x="39" y="214"/>
                  </a:cubicBezTo>
                  <a:cubicBezTo>
                    <a:pt x="82" y="230"/>
                    <a:pt x="144" y="242"/>
                    <a:pt x="232" y="247"/>
                  </a:cubicBezTo>
                  <a:cubicBezTo>
                    <a:pt x="503" y="259"/>
                    <a:pt x="495" y="142"/>
                    <a:pt x="490" y="139"/>
                  </a:cubicBezTo>
                  <a:close/>
                </a:path>
              </a:pathLst>
            </a:custGeom>
            <a:solidFill>
              <a:srgbClr val="E6E6E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D9DCC7-2301-1858-249C-D5F34504917E}"/>
                </a:ext>
              </a:extLst>
            </p:cNvPr>
            <p:cNvSpPr/>
            <p:nvPr/>
          </p:nvSpPr>
          <p:spPr>
            <a:xfrm>
              <a:off x="3300099" y="11249861"/>
              <a:ext cx="222036" cy="1187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055">
                  <a:moveTo>
                    <a:pt x="0" y="214"/>
                  </a:moveTo>
                  <a:lnTo>
                    <a:pt x="18" y="1055"/>
                  </a:lnTo>
                  <a:lnTo>
                    <a:pt x="198" y="1055"/>
                  </a:lnTo>
                  <a:lnTo>
                    <a:pt x="198" y="982"/>
                  </a:lnTo>
                  <a:lnTo>
                    <a:pt x="146" y="982"/>
                  </a:lnTo>
                  <a:cubicBezTo>
                    <a:pt x="133" y="982"/>
                    <a:pt x="122" y="970"/>
                    <a:pt x="123" y="957"/>
                  </a:cubicBezTo>
                  <a:lnTo>
                    <a:pt x="195" y="0"/>
                  </a:lnTo>
                  <a:cubicBezTo>
                    <a:pt x="153" y="104"/>
                    <a:pt x="83" y="172"/>
                    <a:pt x="0" y="214"/>
                  </a:cubicBezTo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0BB4441-E580-273B-7DD5-EBC698D15C5A}"/>
                </a:ext>
              </a:extLst>
            </p:cNvPr>
            <p:cNvSpPr/>
            <p:nvPr/>
          </p:nvSpPr>
          <p:spPr>
            <a:xfrm>
              <a:off x="1129338" y="10037436"/>
              <a:ext cx="2600184" cy="2433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8" h="2161">
                  <a:moveTo>
                    <a:pt x="2135" y="15"/>
                  </a:moveTo>
                  <a:cubicBezTo>
                    <a:pt x="2104" y="7"/>
                    <a:pt x="1959" y="-30"/>
                    <a:pt x="1914" y="57"/>
                  </a:cubicBezTo>
                  <a:cubicBezTo>
                    <a:pt x="1869" y="144"/>
                    <a:pt x="1666" y="597"/>
                    <a:pt x="1666" y="597"/>
                  </a:cubicBezTo>
                  <a:cubicBezTo>
                    <a:pt x="1666" y="597"/>
                    <a:pt x="575" y="696"/>
                    <a:pt x="445" y="777"/>
                  </a:cubicBezTo>
                  <a:cubicBezTo>
                    <a:pt x="314" y="858"/>
                    <a:pt x="359" y="1286"/>
                    <a:pt x="291" y="1363"/>
                  </a:cubicBezTo>
                  <a:lnTo>
                    <a:pt x="158" y="1485"/>
                  </a:lnTo>
                  <a:cubicBezTo>
                    <a:pt x="135" y="1506"/>
                    <a:pt x="120" y="1533"/>
                    <a:pt x="113" y="1563"/>
                  </a:cubicBezTo>
                  <a:cubicBezTo>
                    <a:pt x="82" y="1693"/>
                    <a:pt x="0" y="2063"/>
                    <a:pt x="0" y="2148"/>
                  </a:cubicBezTo>
                  <a:lnTo>
                    <a:pt x="203" y="2148"/>
                  </a:lnTo>
                  <a:lnTo>
                    <a:pt x="203" y="2087"/>
                  </a:lnTo>
                  <a:lnTo>
                    <a:pt x="126" y="2067"/>
                  </a:lnTo>
                  <a:cubicBezTo>
                    <a:pt x="117" y="2064"/>
                    <a:pt x="112" y="2056"/>
                    <a:pt x="116" y="2047"/>
                  </a:cubicBezTo>
                  <a:lnTo>
                    <a:pt x="277" y="1644"/>
                  </a:lnTo>
                  <a:cubicBezTo>
                    <a:pt x="284" y="1627"/>
                    <a:pt x="297" y="1614"/>
                    <a:pt x="313" y="1606"/>
                  </a:cubicBezTo>
                  <a:cubicBezTo>
                    <a:pt x="365" y="1582"/>
                    <a:pt x="486" y="1524"/>
                    <a:pt x="563" y="1461"/>
                  </a:cubicBezTo>
                  <a:cubicBezTo>
                    <a:pt x="563" y="1461"/>
                    <a:pt x="564" y="1461"/>
                    <a:pt x="565" y="1460"/>
                  </a:cubicBezTo>
                  <a:cubicBezTo>
                    <a:pt x="640" y="1397"/>
                    <a:pt x="710" y="1277"/>
                    <a:pt x="740" y="1223"/>
                  </a:cubicBezTo>
                  <a:cubicBezTo>
                    <a:pt x="749" y="1207"/>
                    <a:pt x="765" y="1197"/>
                    <a:pt x="784" y="1197"/>
                  </a:cubicBezTo>
                  <a:lnTo>
                    <a:pt x="951" y="1197"/>
                  </a:lnTo>
                  <a:cubicBezTo>
                    <a:pt x="951" y="1197"/>
                    <a:pt x="962" y="1196"/>
                    <a:pt x="979" y="1196"/>
                  </a:cubicBezTo>
                  <a:cubicBezTo>
                    <a:pt x="1016" y="1197"/>
                    <a:pt x="1080" y="1203"/>
                    <a:pt x="1120" y="1234"/>
                  </a:cubicBezTo>
                  <a:cubicBezTo>
                    <a:pt x="1154" y="1258"/>
                    <a:pt x="1397" y="1349"/>
                    <a:pt x="1640" y="1349"/>
                  </a:cubicBezTo>
                  <a:lnTo>
                    <a:pt x="1611" y="2161"/>
                  </a:lnTo>
                  <a:lnTo>
                    <a:pt x="1811" y="2161"/>
                  </a:lnTo>
                  <a:lnTo>
                    <a:pt x="1811" y="2090"/>
                  </a:lnTo>
                  <a:lnTo>
                    <a:pt x="1752" y="2090"/>
                  </a:lnTo>
                  <a:cubicBezTo>
                    <a:pt x="1740" y="2090"/>
                    <a:pt x="1731" y="2079"/>
                    <a:pt x="1733" y="2067"/>
                  </a:cubicBezTo>
                  <a:lnTo>
                    <a:pt x="1861" y="1316"/>
                  </a:lnTo>
                  <a:cubicBezTo>
                    <a:pt x="1884" y="1309"/>
                    <a:pt x="1905" y="1300"/>
                    <a:pt x="1926" y="1290"/>
                  </a:cubicBezTo>
                  <a:cubicBezTo>
                    <a:pt x="2009" y="1248"/>
                    <a:pt x="2079" y="1180"/>
                    <a:pt x="2121" y="1076"/>
                  </a:cubicBezTo>
                  <a:lnTo>
                    <a:pt x="2135" y="416"/>
                  </a:lnTo>
                  <a:cubicBezTo>
                    <a:pt x="2131" y="413"/>
                    <a:pt x="2066" y="360"/>
                    <a:pt x="2113" y="308"/>
                  </a:cubicBezTo>
                  <a:cubicBezTo>
                    <a:pt x="2161" y="256"/>
                    <a:pt x="2225" y="383"/>
                    <a:pt x="2308" y="202"/>
                  </a:cubicBezTo>
                  <a:cubicBezTo>
                    <a:pt x="2308" y="202"/>
                    <a:pt x="2167" y="22"/>
                    <a:pt x="2135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68A9CD6-67F6-1E4E-8B14-5DBAECC23CF8}"/>
                </a:ext>
              </a:extLst>
            </p:cNvPr>
            <p:cNvSpPr/>
            <p:nvPr/>
          </p:nvSpPr>
          <p:spPr>
            <a:xfrm>
              <a:off x="3262909" y="10020535"/>
              <a:ext cx="180334" cy="19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74">
                  <a:moveTo>
                    <a:pt x="1" y="66"/>
                  </a:moveTo>
                  <a:cubicBezTo>
                    <a:pt x="3" y="56"/>
                    <a:pt x="10" y="47"/>
                    <a:pt x="24" y="38"/>
                  </a:cubicBezTo>
                  <a:cubicBezTo>
                    <a:pt x="55" y="19"/>
                    <a:pt x="96" y="2"/>
                    <a:pt x="133" y="0"/>
                  </a:cubicBezTo>
                  <a:cubicBezTo>
                    <a:pt x="165" y="-2"/>
                    <a:pt x="162" y="30"/>
                    <a:pt x="159" y="52"/>
                  </a:cubicBezTo>
                  <a:cubicBezTo>
                    <a:pt x="158" y="67"/>
                    <a:pt x="153" y="82"/>
                    <a:pt x="154" y="96"/>
                  </a:cubicBezTo>
                  <a:cubicBezTo>
                    <a:pt x="155" y="121"/>
                    <a:pt x="171" y="138"/>
                    <a:pt x="148" y="159"/>
                  </a:cubicBezTo>
                  <a:cubicBezTo>
                    <a:pt x="138" y="168"/>
                    <a:pt x="124" y="173"/>
                    <a:pt x="109" y="174"/>
                  </a:cubicBezTo>
                  <a:cubicBezTo>
                    <a:pt x="82" y="175"/>
                    <a:pt x="59" y="159"/>
                    <a:pt x="40" y="140"/>
                  </a:cubicBezTo>
                  <a:cubicBezTo>
                    <a:pt x="17" y="117"/>
                    <a:pt x="-6" y="90"/>
                    <a:pt x="1" y="66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375771A-AED1-3C44-7F97-5E77C71C0F70}"/>
                </a:ext>
              </a:extLst>
            </p:cNvPr>
            <p:cNvSpPr/>
            <p:nvPr/>
          </p:nvSpPr>
          <p:spPr>
            <a:xfrm>
              <a:off x="3989878" y="10396879"/>
              <a:ext cx="63117" cy="81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73">
                  <a:moveTo>
                    <a:pt x="3" y="0"/>
                  </a:moveTo>
                  <a:cubicBezTo>
                    <a:pt x="3" y="0"/>
                    <a:pt x="-13" y="49"/>
                    <a:pt x="31" y="73"/>
                  </a:cubicBezTo>
                  <a:cubicBezTo>
                    <a:pt x="31" y="73"/>
                    <a:pt x="49" y="69"/>
                    <a:pt x="54" y="56"/>
                  </a:cubicBezTo>
                  <a:cubicBezTo>
                    <a:pt x="60" y="42"/>
                    <a:pt x="65" y="-1"/>
                    <a:pt x="3" y="0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1E6562F-0186-EB47-8EB7-FFBCEF2E2535}"/>
                </a:ext>
              </a:extLst>
            </p:cNvPr>
            <p:cNvSpPr/>
            <p:nvPr/>
          </p:nvSpPr>
          <p:spPr>
            <a:xfrm>
              <a:off x="3518757" y="10186169"/>
              <a:ext cx="131869" cy="1712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53">
                  <a:moveTo>
                    <a:pt x="8" y="22"/>
                  </a:moveTo>
                  <a:cubicBezTo>
                    <a:pt x="6" y="39"/>
                    <a:pt x="4" y="57"/>
                    <a:pt x="2" y="74"/>
                  </a:cubicBezTo>
                  <a:cubicBezTo>
                    <a:pt x="0" y="83"/>
                    <a:pt x="0" y="91"/>
                    <a:pt x="1" y="100"/>
                  </a:cubicBezTo>
                  <a:cubicBezTo>
                    <a:pt x="3" y="115"/>
                    <a:pt x="13" y="128"/>
                    <a:pt x="25" y="138"/>
                  </a:cubicBezTo>
                  <a:cubicBezTo>
                    <a:pt x="43" y="152"/>
                    <a:pt x="68" y="158"/>
                    <a:pt x="88" y="148"/>
                  </a:cubicBezTo>
                  <a:cubicBezTo>
                    <a:pt x="106" y="139"/>
                    <a:pt x="115" y="119"/>
                    <a:pt x="118" y="99"/>
                  </a:cubicBezTo>
                  <a:cubicBezTo>
                    <a:pt x="119" y="91"/>
                    <a:pt x="119" y="81"/>
                    <a:pt x="115" y="72"/>
                  </a:cubicBezTo>
                  <a:cubicBezTo>
                    <a:pt x="107" y="60"/>
                    <a:pt x="90" y="56"/>
                    <a:pt x="79" y="47"/>
                  </a:cubicBezTo>
                  <a:cubicBezTo>
                    <a:pt x="71" y="40"/>
                    <a:pt x="66" y="30"/>
                    <a:pt x="60" y="22"/>
                  </a:cubicBezTo>
                  <a:cubicBezTo>
                    <a:pt x="54" y="13"/>
                    <a:pt x="46" y="4"/>
                    <a:pt x="36" y="1"/>
                  </a:cubicBezTo>
                  <a:cubicBezTo>
                    <a:pt x="26" y="-2"/>
                    <a:pt x="13" y="3"/>
                    <a:pt x="10" y="13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6DC6848-31A2-094F-80D5-902AFE9C395F}"/>
                </a:ext>
              </a:extLst>
            </p:cNvPr>
            <p:cNvSpPr/>
            <p:nvPr/>
          </p:nvSpPr>
          <p:spPr>
            <a:xfrm>
              <a:off x="3554824" y="10265045"/>
              <a:ext cx="37194" cy="37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34" y="17"/>
                  </a:moveTo>
                  <a:cubicBezTo>
                    <a:pt x="34" y="27"/>
                    <a:pt x="27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92EAD34-CE9C-3EA9-5F73-ED7D67F98FDC}"/>
                </a:ext>
              </a:extLst>
            </p:cNvPr>
            <p:cNvSpPr/>
            <p:nvPr/>
          </p:nvSpPr>
          <p:spPr>
            <a:xfrm>
              <a:off x="3553697" y="10444207"/>
              <a:ext cx="198367" cy="991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89">
                  <a:moveTo>
                    <a:pt x="177" y="89"/>
                  </a:moveTo>
                  <a:cubicBezTo>
                    <a:pt x="115" y="82"/>
                    <a:pt x="70" y="59"/>
                    <a:pt x="44" y="40"/>
                  </a:cubicBezTo>
                  <a:cubicBezTo>
                    <a:pt x="15" y="21"/>
                    <a:pt x="0" y="2"/>
                    <a:pt x="0" y="2"/>
                  </a:cubicBezTo>
                  <a:lnTo>
                    <a:pt x="2" y="0"/>
                  </a:lnTo>
                  <a:cubicBezTo>
                    <a:pt x="3" y="1"/>
                    <a:pt x="60" y="73"/>
                    <a:pt x="177" y="86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3AEE220-9E7F-CA23-52AF-E178717ACF7B}"/>
                </a:ext>
              </a:extLst>
            </p:cNvPr>
            <p:cNvSpPr/>
            <p:nvPr/>
          </p:nvSpPr>
          <p:spPr>
            <a:xfrm>
              <a:off x="1289384" y="12414960"/>
              <a:ext cx="67625" cy="214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20">
                  <a:moveTo>
                    <a:pt x="60" y="20"/>
                  </a:moveTo>
                  <a:cubicBezTo>
                    <a:pt x="60" y="20"/>
                    <a:pt x="15" y="6"/>
                    <a:pt x="0" y="3"/>
                  </a:cubicBezTo>
                  <a:lnTo>
                    <a:pt x="1" y="0"/>
                  </a:lnTo>
                  <a:cubicBezTo>
                    <a:pt x="16" y="3"/>
                    <a:pt x="60" y="16"/>
                    <a:pt x="61" y="17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6E119C5-F6BA-6FE8-6AEF-92477600275C}"/>
                </a:ext>
              </a:extLst>
            </p:cNvPr>
            <p:cNvSpPr/>
            <p:nvPr/>
          </p:nvSpPr>
          <p:spPr>
            <a:xfrm>
              <a:off x="1290511" y="12392425"/>
              <a:ext cx="66498" cy="214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20">
                  <a:moveTo>
                    <a:pt x="59" y="20"/>
                  </a:moveTo>
                  <a:cubicBezTo>
                    <a:pt x="59" y="20"/>
                    <a:pt x="13" y="3"/>
                    <a:pt x="0" y="2"/>
                  </a:cubicBezTo>
                  <a:lnTo>
                    <a:pt x="0" y="0"/>
                  </a:lnTo>
                  <a:cubicBezTo>
                    <a:pt x="14" y="0"/>
                    <a:pt x="59" y="17"/>
                    <a:pt x="60" y="17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E23A608-7AA4-9B08-286A-1CBC42E5767A}"/>
                </a:ext>
              </a:extLst>
            </p:cNvPr>
            <p:cNvSpPr/>
            <p:nvPr/>
          </p:nvSpPr>
          <p:spPr>
            <a:xfrm>
              <a:off x="1834893" y="12400312"/>
              <a:ext cx="80023" cy="15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15">
                  <a:moveTo>
                    <a:pt x="71" y="15"/>
                  </a:moveTo>
                  <a:cubicBezTo>
                    <a:pt x="71" y="15"/>
                    <a:pt x="20" y="1"/>
                    <a:pt x="0" y="3"/>
                  </a:cubicBezTo>
                  <a:lnTo>
                    <a:pt x="0" y="0"/>
                  </a:lnTo>
                  <a:cubicBezTo>
                    <a:pt x="20" y="-2"/>
                    <a:pt x="70" y="12"/>
                    <a:pt x="72" y="12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C37E089-F04C-DEE3-F184-FE1A9A38A8E5}"/>
                </a:ext>
              </a:extLst>
            </p:cNvPr>
            <p:cNvSpPr/>
            <p:nvPr/>
          </p:nvSpPr>
          <p:spPr>
            <a:xfrm>
              <a:off x="1834893" y="12377776"/>
              <a:ext cx="80023" cy="14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14">
                  <a:moveTo>
                    <a:pt x="71" y="14"/>
                  </a:moveTo>
                  <a:cubicBezTo>
                    <a:pt x="71" y="14"/>
                    <a:pt x="18" y="0"/>
                    <a:pt x="0" y="2"/>
                  </a:cubicBezTo>
                  <a:lnTo>
                    <a:pt x="0" y="0"/>
                  </a:lnTo>
                  <a:cubicBezTo>
                    <a:pt x="18" y="-3"/>
                    <a:pt x="70" y="11"/>
                    <a:pt x="72" y="12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1EA654D-4982-A7B5-8CC4-5BCCD565120C}"/>
                </a:ext>
              </a:extLst>
            </p:cNvPr>
            <p:cNvSpPr/>
            <p:nvPr/>
          </p:nvSpPr>
          <p:spPr>
            <a:xfrm>
              <a:off x="3103990" y="12431862"/>
              <a:ext cx="65371" cy="135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13">
                  <a:moveTo>
                    <a:pt x="59" y="13"/>
                  </a:moveTo>
                  <a:cubicBezTo>
                    <a:pt x="58" y="13"/>
                    <a:pt x="17" y="5"/>
                    <a:pt x="0" y="3"/>
                  </a:cubicBezTo>
                  <a:lnTo>
                    <a:pt x="0" y="0"/>
                  </a:lnTo>
                  <a:cubicBezTo>
                    <a:pt x="17" y="2"/>
                    <a:pt x="59" y="11"/>
                    <a:pt x="59" y="11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A817191-9AB7-B7D8-FBF2-9EEE5260D98F}"/>
                </a:ext>
              </a:extLst>
            </p:cNvPr>
            <p:cNvSpPr/>
            <p:nvPr/>
          </p:nvSpPr>
          <p:spPr>
            <a:xfrm>
              <a:off x="3103990" y="12408200"/>
              <a:ext cx="65371" cy="15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15">
                  <a:moveTo>
                    <a:pt x="59" y="15"/>
                  </a:moveTo>
                  <a:cubicBezTo>
                    <a:pt x="58" y="15"/>
                    <a:pt x="21" y="5"/>
                    <a:pt x="0" y="3"/>
                  </a:cubicBezTo>
                  <a:lnTo>
                    <a:pt x="0" y="0"/>
                  </a:lnTo>
                  <a:cubicBezTo>
                    <a:pt x="22" y="2"/>
                    <a:pt x="59" y="13"/>
                    <a:pt x="59" y="13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E4826E0-0678-C087-C20C-F53D95FCCAFF}"/>
                </a:ext>
              </a:extLst>
            </p:cNvPr>
            <p:cNvSpPr/>
            <p:nvPr/>
          </p:nvSpPr>
          <p:spPr>
            <a:xfrm>
              <a:off x="3466911" y="12395805"/>
              <a:ext cx="55227" cy="1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6">
                  <a:moveTo>
                    <a:pt x="50" y="16"/>
                  </a:moveTo>
                  <a:cubicBezTo>
                    <a:pt x="49" y="16"/>
                    <a:pt x="13" y="5"/>
                    <a:pt x="0" y="3"/>
                  </a:cubicBezTo>
                  <a:lnTo>
                    <a:pt x="0" y="0"/>
                  </a:lnTo>
                  <a:cubicBezTo>
                    <a:pt x="13" y="2"/>
                    <a:pt x="49" y="13"/>
                    <a:pt x="50" y="14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805B7D-9846-5EF7-3C4C-381FFD42BDBD}"/>
                </a:ext>
              </a:extLst>
            </p:cNvPr>
            <p:cNvSpPr/>
            <p:nvPr/>
          </p:nvSpPr>
          <p:spPr>
            <a:xfrm>
              <a:off x="3466911" y="12373269"/>
              <a:ext cx="55227" cy="20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9">
                  <a:moveTo>
                    <a:pt x="50" y="19"/>
                  </a:moveTo>
                  <a:cubicBezTo>
                    <a:pt x="49" y="18"/>
                    <a:pt x="18" y="5"/>
                    <a:pt x="0" y="2"/>
                  </a:cubicBezTo>
                  <a:lnTo>
                    <a:pt x="0" y="0"/>
                  </a:lnTo>
                  <a:cubicBezTo>
                    <a:pt x="19" y="2"/>
                    <a:pt x="49" y="15"/>
                    <a:pt x="50" y="16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E2D583-65A6-E569-A025-BFFEAEB155BB}"/>
                </a:ext>
              </a:extLst>
            </p:cNvPr>
            <p:cNvSpPr/>
            <p:nvPr/>
          </p:nvSpPr>
          <p:spPr>
            <a:xfrm>
              <a:off x="2036641" y="10710129"/>
              <a:ext cx="969293" cy="30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272">
                  <a:moveTo>
                    <a:pt x="0" y="100"/>
                  </a:moveTo>
                  <a:cubicBezTo>
                    <a:pt x="0" y="100"/>
                    <a:pt x="175" y="98"/>
                    <a:pt x="250" y="206"/>
                  </a:cubicBezTo>
                  <a:cubicBezTo>
                    <a:pt x="326" y="314"/>
                    <a:pt x="621" y="278"/>
                    <a:pt x="670" y="180"/>
                  </a:cubicBezTo>
                  <a:cubicBezTo>
                    <a:pt x="720" y="82"/>
                    <a:pt x="839" y="81"/>
                    <a:pt x="861" y="0"/>
                  </a:cubicBezTo>
                  <a:cubicBezTo>
                    <a:pt x="861" y="0"/>
                    <a:pt x="342" y="47"/>
                    <a:pt x="0" y="100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18B04FC-6C4A-EEB0-5F81-F1A98DAA7A64}"/>
                </a:ext>
              </a:extLst>
            </p:cNvPr>
            <p:cNvSpPr/>
            <p:nvPr/>
          </p:nvSpPr>
          <p:spPr>
            <a:xfrm>
              <a:off x="2931546" y="10074620"/>
              <a:ext cx="1121449" cy="7876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6" h="700">
                  <a:moveTo>
                    <a:pt x="460" y="388"/>
                  </a:moveTo>
                  <a:cubicBezTo>
                    <a:pt x="206" y="281"/>
                    <a:pt x="22" y="121"/>
                    <a:pt x="0" y="0"/>
                  </a:cubicBezTo>
                  <a:lnTo>
                    <a:pt x="67" y="564"/>
                  </a:lnTo>
                  <a:lnTo>
                    <a:pt x="529" y="700"/>
                  </a:lnTo>
                  <a:lnTo>
                    <a:pt x="996" y="474"/>
                  </a:lnTo>
                  <a:cubicBezTo>
                    <a:pt x="875" y="506"/>
                    <a:pt x="671" y="477"/>
                    <a:pt x="460" y="388"/>
                  </a:cubicBez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FD911D6-D2A7-2110-6CC3-F311B68C01D8}"/>
                </a:ext>
              </a:extLst>
            </p:cNvPr>
            <p:cNvSpPr/>
            <p:nvPr/>
          </p:nvSpPr>
          <p:spPr>
            <a:xfrm>
              <a:off x="2921402" y="9893108"/>
              <a:ext cx="1266293" cy="735889"/>
            </a:xfrm>
            <a:custGeom>
              <a:avLst/>
              <a:gdLst>
                <a:gd name="connsiteX0" fmla="*/ 260134 w 1266293"/>
                <a:gd name="connsiteY0" fmla="*/ 15874 h 735889"/>
                <a:gd name="connsiteX1" fmla="*/ 23662 w 1266293"/>
                <a:gd name="connsiteY1" fmla="*/ 110373 h 735889"/>
                <a:gd name="connsiteX2" fmla="*/ 18031 w 1266293"/>
                <a:gd name="connsiteY2" fmla="*/ 180123 h 735889"/>
                <a:gd name="connsiteX3" fmla="*/ 530387 w 1266293"/>
                <a:gd name="connsiteY3" fmla="*/ 610995 h 735889"/>
                <a:gd name="connsiteX4" fmla="*/ 1130576 w 1266293"/>
                <a:gd name="connsiteY4" fmla="*/ 706619 h 735889"/>
                <a:gd name="connsiteX5" fmla="*/ 1243182 w 1266293"/>
                <a:gd name="connsiteY5" fmla="*/ 625620 h 735889"/>
                <a:gd name="connsiteX6" fmla="*/ 1138458 w 1266293"/>
                <a:gd name="connsiteY6" fmla="*/ 380371 h 735889"/>
                <a:gd name="connsiteX7" fmla="*/ 735330 w 1266293"/>
                <a:gd name="connsiteY7" fmla="*/ 126123 h 735889"/>
                <a:gd name="connsiteX8" fmla="*/ 271394 w 1266293"/>
                <a:gd name="connsiteY8" fmla="*/ 15874 h 735889"/>
                <a:gd name="connsiteX9" fmla="*/ 260134 w 1266293"/>
                <a:gd name="connsiteY9" fmla="*/ 15874 h 735889"/>
                <a:gd name="connsiteX10" fmla="*/ 272512 w 1266293"/>
                <a:gd name="connsiteY10" fmla="*/ 96 h 735889"/>
                <a:gd name="connsiteX11" fmla="*/ 742089 w 1266293"/>
                <a:gd name="connsiteY11" fmla="*/ 111478 h 735889"/>
                <a:gd name="connsiteX12" fmla="*/ 1148605 w 1266293"/>
                <a:gd name="connsiteY12" fmla="*/ 370243 h 735889"/>
                <a:gd name="connsiteX13" fmla="*/ 1256708 w 1266293"/>
                <a:gd name="connsiteY13" fmla="*/ 631258 h 735889"/>
                <a:gd name="connsiteX14" fmla="*/ 1133965 w 1266293"/>
                <a:gd name="connsiteY14" fmla="*/ 721263 h 735889"/>
                <a:gd name="connsiteX15" fmla="*/ 1004466 w 1266293"/>
                <a:gd name="connsiteY15" fmla="*/ 735889 h 735889"/>
                <a:gd name="connsiteX16" fmla="*/ 524755 w 1266293"/>
                <a:gd name="connsiteY16" fmla="*/ 625633 h 735889"/>
                <a:gd name="connsiteX17" fmla="*/ 2252 w 1266293"/>
                <a:gd name="connsiteY17" fmla="*/ 183482 h 735889"/>
                <a:gd name="connsiteX18" fmla="*/ 9009 w 1266293"/>
                <a:gd name="connsiteY18" fmla="*/ 105852 h 735889"/>
                <a:gd name="connsiteX19" fmla="*/ 272512 w 1266293"/>
                <a:gd name="connsiteY19" fmla="*/ 96 h 7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6293" h="735889">
                  <a:moveTo>
                    <a:pt x="260134" y="15874"/>
                  </a:moveTo>
                  <a:cubicBezTo>
                    <a:pt x="132889" y="15874"/>
                    <a:pt x="49561" y="49624"/>
                    <a:pt x="23662" y="110373"/>
                  </a:cubicBezTo>
                  <a:cubicBezTo>
                    <a:pt x="15779" y="131748"/>
                    <a:pt x="13527" y="155373"/>
                    <a:pt x="18031" y="180123"/>
                  </a:cubicBezTo>
                  <a:cubicBezTo>
                    <a:pt x="43931" y="317372"/>
                    <a:pt x="254503" y="493996"/>
                    <a:pt x="530387" y="610995"/>
                  </a:cubicBezTo>
                  <a:cubicBezTo>
                    <a:pt x="760103" y="707744"/>
                    <a:pt x="989819" y="743744"/>
                    <a:pt x="1130576" y="706619"/>
                  </a:cubicBezTo>
                  <a:cubicBezTo>
                    <a:pt x="1189131" y="690869"/>
                    <a:pt x="1226291" y="662744"/>
                    <a:pt x="1243182" y="625620"/>
                  </a:cubicBezTo>
                  <a:cubicBezTo>
                    <a:pt x="1269081" y="561495"/>
                    <a:pt x="1231921" y="474871"/>
                    <a:pt x="1138458" y="380371"/>
                  </a:cubicBezTo>
                  <a:cubicBezTo>
                    <a:pt x="1042744" y="285872"/>
                    <a:pt x="899734" y="194748"/>
                    <a:pt x="735330" y="126123"/>
                  </a:cubicBezTo>
                  <a:cubicBezTo>
                    <a:pt x="572052" y="56374"/>
                    <a:pt x="406521" y="18124"/>
                    <a:pt x="271394" y="15874"/>
                  </a:cubicBezTo>
                  <a:cubicBezTo>
                    <a:pt x="268016" y="15874"/>
                    <a:pt x="264638" y="15874"/>
                    <a:pt x="260134" y="15874"/>
                  </a:cubicBezTo>
                  <a:close/>
                  <a:moveTo>
                    <a:pt x="272512" y="96"/>
                  </a:moveTo>
                  <a:cubicBezTo>
                    <a:pt x="408768" y="2346"/>
                    <a:pt x="575428" y="41723"/>
                    <a:pt x="742089" y="111478"/>
                  </a:cubicBezTo>
                  <a:cubicBezTo>
                    <a:pt x="907623" y="181232"/>
                    <a:pt x="1051761" y="273487"/>
                    <a:pt x="1148605" y="370243"/>
                  </a:cubicBezTo>
                  <a:cubicBezTo>
                    <a:pt x="1247700" y="469248"/>
                    <a:pt x="1285987" y="561504"/>
                    <a:pt x="1256708" y="631258"/>
                  </a:cubicBezTo>
                  <a:cubicBezTo>
                    <a:pt x="1238691" y="674010"/>
                    <a:pt x="1195900" y="704387"/>
                    <a:pt x="1133965" y="721263"/>
                  </a:cubicBezTo>
                  <a:cubicBezTo>
                    <a:pt x="1096805" y="731389"/>
                    <a:pt x="1052887" y="735889"/>
                    <a:pt x="1004466" y="735889"/>
                  </a:cubicBezTo>
                  <a:cubicBezTo>
                    <a:pt x="869336" y="735889"/>
                    <a:pt x="695919" y="697637"/>
                    <a:pt x="524755" y="625633"/>
                  </a:cubicBezTo>
                  <a:cubicBezTo>
                    <a:pt x="243234" y="506376"/>
                    <a:pt x="29278" y="324115"/>
                    <a:pt x="2252" y="183482"/>
                  </a:cubicBezTo>
                  <a:cubicBezTo>
                    <a:pt x="-2252" y="154230"/>
                    <a:pt x="0" y="128353"/>
                    <a:pt x="9009" y="105852"/>
                  </a:cubicBezTo>
                  <a:cubicBezTo>
                    <a:pt x="39413" y="34973"/>
                    <a:pt x="131752" y="-2154"/>
                    <a:pt x="272512" y="96"/>
                  </a:cubicBezTo>
                  <a:close/>
                </a:path>
              </a:pathLst>
            </a:custGeom>
            <a:solidFill>
              <a:srgbClr val="4D4D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8862792D-1BDC-C248-F4A5-BAE58E69577C}"/>
              </a:ext>
            </a:extLst>
          </p:cNvPr>
          <p:cNvSpPr/>
          <p:nvPr/>
        </p:nvSpPr>
        <p:spPr>
          <a:xfrm>
            <a:off x="7874643" y="7408539"/>
            <a:ext cx="3150201" cy="25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224">
                <a:moveTo>
                  <a:pt x="2796" y="112"/>
                </a:moveTo>
                <a:cubicBezTo>
                  <a:pt x="2796" y="174"/>
                  <a:pt x="2170" y="224"/>
                  <a:pt x="1398" y="224"/>
                </a:cubicBezTo>
                <a:cubicBezTo>
                  <a:pt x="626" y="224"/>
                  <a:pt x="0" y="174"/>
                  <a:pt x="0" y="112"/>
                </a:cubicBezTo>
                <a:cubicBezTo>
                  <a:pt x="0" y="51"/>
                  <a:pt x="626" y="0"/>
                  <a:pt x="1398" y="0"/>
                </a:cubicBezTo>
                <a:cubicBezTo>
                  <a:pt x="2170" y="0"/>
                  <a:pt x="2796" y="51"/>
                  <a:pt x="2796" y="112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>
              <a:ln>
                <a:noFill/>
              </a:ln>
              <a:solidFill>
                <a:schemeClr val="tx2"/>
              </a:solidFill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164B8EB-58BF-E233-67CB-7C3E7F6EBD19}"/>
              </a:ext>
            </a:extLst>
          </p:cNvPr>
          <p:cNvSpPr/>
          <p:nvPr/>
        </p:nvSpPr>
        <p:spPr>
          <a:xfrm>
            <a:off x="13356892" y="7499831"/>
            <a:ext cx="3150201" cy="25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224">
                <a:moveTo>
                  <a:pt x="2796" y="112"/>
                </a:moveTo>
                <a:cubicBezTo>
                  <a:pt x="2796" y="174"/>
                  <a:pt x="2170" y="224"/>
                  <a:pt x="1398" y="224"/>
                </a:cubicBezTo>
                <a:cubicBezTo>
                  <a:pt x="626" y="224"/>
                  <a:pt x="0" y="174"/>
                  <a:pt x="0" y="112"/>
                </a:cubicBezTo>
                <a:cubicBezTo>
                  <a:pt x="0" y="51"/>
                  <a:pt x="626" y="0"/>
                  <a:pt x="1398" y="0"/>
                </a:cubicBezTo>
                <a:cubicBezTo>
                  <a:pt x="2170" y="0"/>
                  <a:pt x="2796" y="51"/>
                  <a:pt x="2796" y="112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>
              <a:ln>
                <a:noFill/>
              </a:ln>
              <a:solidFill>
                <a:schemeClr val="tx2"/>
              </a:solidFill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F9F71D1-1A20-FE08-5BB7-EFDF20F5E6FC}"/>
              </a:ext>
            </a:extLst>
          </p:cNvPr>
          <p:cNvSpPr/>
          <p:nvPr/>
        </p:nvSpPr>
        <p:spPr>
          <a:xfrm>
            <a:off x="18843227" y="7588966"/>
            <a:ext cx="3150201" cy="25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224">
                <a:moveTo>
                  <a:pt x="2796" y="112"/>
                </a:moveTo>
                <a:cubicBezTo>
                  <a:pt x="2796" y="174"/>
                  <a:pt x="2170" y="224"/>
                  <a:pt x="1398" y="224"/>
                </a:cubicBezTo>
                <a:cubicBezTo>
                  <a:pt x="626" y="224"/>
                  <a:pt x="0" y="174"/>
                  <a:pt x="0" y="112"/>
                </a:cubicBezTo>
                <a:cubicBezTo>
                  <a:pt x="0" y="51"/>
                  <a:pt x="626" y="0"/>
                  <a:pt x="1398" y="0"/>
                </a:cubicBezTo>
                <a:cubicBezTo>
                  <a:pt x="2170" y="0"/>
                  <a:pt x="2796" y="51"/>
                  <a:pt x="2796" y="112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>
              <a:ln>
                <a:noFill/>
              </a:ln>
              <a:solidFill>
                <a:schemeClr val="tx2"/>
              </a:solidFill>
              <a:latin typeface="Sen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713703-B95F-34CC-62CD-EA8669FC6290}"/>
              </a:ext>
            </a:extLst>
          </p:cNvPr>
          <p:cNvGrpSpPr/>
          <p:nvPr/>
        </p:nvGrpSpPr>
        <p:grpSpPr>
          <a:xfrm>
            <a:off x="8407243" y="6613160"/>
            <a:ext cx="2085001" cy="2235561"/>
            <a:chOff x="16835942" y="4268355"/>
            <a:chExt cx="2085001" cy="2235561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F801547-3D64-EB1D-AE9A-ED785AB6137C}"/>
                </a:ext>
              </a:extLst>
            </p:cNvPr>
            <p:cNvSpPr/>
            <p:nvPr/>
          </p:nvSpPr>
          <p:spPr>
            <a:xfrm>
              <a:off x="16835942" y="4400450"/>
              <a:ext cx="1763692" cy="829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3" h="830">
                  <a:moveTo>
                    <a:pt x="940" y="5"/>
                  </a:moveTo>
                  <a:cubicBezTo>
                    <a:pt x="539" y="42"/>
                    <a:pt x="250" y="280"/>
                    <a:pt x="236" y="550"/>
                  </a:cubicBezTo>
                  <a:cubicBezTo>
                    <a:pt x="172" y="555"/>
                    <a:pt x="98" y="566"/>
                    <a:pt x="59" y="600"/>
                  </a:cubicBezTo>
                  <a:cubicBezTo>
                    <a:pt x="33" y="623"/>
                    <a:pt x="13" y="656"/>
                    <a:pt x="1" y="706"/>
                  </a:cubicBezTo>
                  <a:cubicBezTo>
                    <a:pt x="-1" y="716"/>
                    <a:pt x="3" y="725"/>
                    <a:pt x="10" y="734"/>
                  </a:cubicBezTo>
                  <a:cubicBezTo>
                    <a:pt x="27" y="754"/>
                    <a:pt x="50" y="768"/>
                    <a:pt x="85" y="765"/>
                  </a:cubicBezTo>
                  <a:cubicBezTo>
                    <a:pt x="165" y="757"/>
                    <a:pt x="272" y="747"/>
                    <a:pt x="272" y="747"/>
                  </a:cubicBezTo>
                  <a:cubicBezTo>
                    <a:pt x="272" y="747"/>
                    <a:pt x="679" y="856"/>
                    <a:pt x="1017" y="824"/>
                  </a:cubicBezTo>
                  <a:cubicBezTo>
                    <a:pt x="1444" y="783"/>
                    <a:pt x="1790" y="750"/>
                    <a:pt x="1762" y="459"/>
                  </a:cubicBezTo>
                  <a:cubicBezTo>
                    <a:pt x="1735" y="168"/>
                    <a:pt x="1367" y="-35"/>
                    <a:pt x="940" y="5"/>
                  </a:cubicBezTo>
                  <a:close/>
                </a:path>
              </a:pathLst>
            </a:custGeom>
            <a:solidFill>
              <a:srgbClr val="FFAF5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F8BC690-25B2-B34C-6FDB-6FAC17F7FD9C}"/>
                </a:ext>
              </a:extLst>
            </p:cNvPr>
            <p:cNvSpPr/>
            <p:nvPr/>
          </p:nvSpPr>
          <p:spPr>
            <a:xfrm>
              <a:off x="16873980" y="4268355"/>
              <a:ext cx="733704" cy="63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4" h="631">
                  <a:moveTo>
                    <a:pt x="670" y="224"/>
                  </a:moveTo>
                  <a:lnTo>
                    <a:pt x="671" y="224"/>
                  </a:lnTo>
                  <a:cubicBezTo>
                    <a:pt x="671" y="224"/>
                    <a:pt x="678" y="125"/>
                    <a:pt x="650" y="0"/>
                  </a:cubicBezTo>
                  <a:cubicBezTo>
                    <a:pt x="650" y="0"/>
                    <a:pt x="488" y="45"/>
                    <a:pt x="468" y="135"/>
                  </a:cubicBezTo>
                  <a:lnTo>
                    <a:pt x="469" y="135"/>
                  </a:lnTo>
                  <a:cubicBezTo>
                    <a:pt x="429" y="129"/>
                    <a:pt x="387" y="127"/>
                    <a:pt x="344" y="131"/>
                  </a:cubicBezTo>
                  <a:cubicBezTo>
                    <a:pt x="301" y="136"/>
                    <a:pt x="260" y="145"/>
                    <a:pt x="222" y="158"/>
                  </a:cubicBezTo>
                  <a:cubicBezTo>
                    <a:pt x="186" y="73"/>
                    <a:pt x="20" y="60"/>
                    <a:pt x="20" y="60"/>
                  </a:cubicBezTo>
                  <a:cubicBezTo>
                    <a:pt x="15" y="187"/>
                    <a:pt x="41" y="283"/>
                    <a:pt x="41" y="283"/>
                  </a:cubicBezTo>
                  <a:cubicBezTo>
                    <a:pt x="12" y="323"/>
                    <a:pt x="-3" y="368"/>
                    <a:pt x="1" y="415"/>
                  </a:cubicBezTo>
                  <a:cubicBezTo>
                    <a:pt x="14" y="552"/>
                    <a:pt x="189" y="648"/>
                    <a:pt x="391" y="629"/>
                  </a:cubicBezTo>
                  <a:cubicBezTo>
                    <a:pt x="594" y="611"/>
                    <a:pt x="747" y="483"/>
                    <a:pt x="734" y="346"/>
                  </a:cubicBezTo>
                  <a:cubicBezTo>
                    <a:pt x="729" y="299"/>
                    <a:pt x="707" y="258"/>
                    <a:pt x="670" y="224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D11B947-CC87-C9BB-26B0-43D3D2DB5198}"/>
                </a:ext>
              </a:extLst>
            </p:cNvPr>
            <p:cNvSpPr/>
            <p:nvPr/>
          </p:nvSpPr>
          <p:spPr>
            <a:xfrm>
              <a:off x="16986087" y="4660631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7" y="54"/>
                    <a:pt x="3" y="29"/>
                    <a:pt x="3" y="29"/>
                  </a:cubicBezTo>
                  <a:cubicBezTo>
                    <a:pt x="-1" y="24"/>
                    <a:pt x="-1" y="18"/>
                    <a:pt x="4" y="14"/>
                  </a:cubicBezTo>
                  <a:cubicBezTo>
                    <a:pt x="8" y="10"/>
                    <a:pt x="14" y="10"/>
                    <a:pt x="18" y="14"/>
                  </a:cubicBezTo>
                  <a:cubicBezTo>
                    <a:pt x="19" y="16"/>
                    <a:pt x="59" y="56"/>
                    <a:pt x="123" y="3"/>
                  </a:cubicBezTo>
                  <a:cubicBezTo>
                    <a:pt x="127" y="-1"/>
                    <a:pt x="133" y="-1"/>
                    <a:pt x="137" y="4"/>
                  </a:cubicBezTo>
                  <a:cubicBezTo>
                    <a:pt x="140" y="8"/>
                    <a:pt x="140" y="14"/>
                    <a:pt x="135" y="18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72D7CD1-4F4C-3452-0AAB-3627B59407CC}"/>
                </a:ext>
              </a:extLst>
            </p:cNvPr>
            <p:cNvSpPr/>
            <p:nvPr/>
          </p:nvSpPr>
          <p:spPr>
            <a:xfrm>
              <a:off x="17259349" y="4634612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8" y="55"/>
                    <a:pt x="3" y="30"/>
                    <a:pt x="3" y="29"/>
                  </a:cubicBezTo>
                  <a:cubicBezTo>
                    <a:pt x="-1" y="25"/>
                    <a:pt x="-1" y="18"/>
                    <a:pt x="3" y="15"/>
                  </a:cubicBezTo>
                  <a:cubicBezTo>
                    <a:pt x="7" y="10"/>
                    <a:pt x="14" y="10"/>
                    <a:pt x="18" y="15"/>
                  </a:cubicBezTo>
                  <a:cubicBezTo>
                    <a:pt x="19" y="17"/>
                    <a:pt x="59" y="56"/>
                    <a:pt x="122" y="3"/>
                  </a:cubicBezTo>
                  <a:cubicBezTo>
                    <a:pt x="127" y="-1"/>
                    <a:pt x="133" y="0"/>
                    <a:pt x="137" y="4"/>
                  </a:cubicBezTo>
                  <a:cubicBezTo>
                    <a:pt x="140" y="9"/>
                    <a:pt x="140" y="15"/>
                    <a:pt x="136" y="19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B757420-0C35-6E96-FC3B-9E05D3662A7F}"/>
                </a:ext>
              </a:extLst>
            </p:cNvPr>
            <p:cNvSpPr/>
            <p:nvPr/>
          </p:nvSpPr>
          <p:spPr>
            <a:xfrm>
              <a:off x="17174267" y="4739686"/>
              <a:ext cx="69066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51">
                  <a:moveTo>
                    <a:pt x="18" y="42"/>
                  </a:moveTo>
                  <a:lnTo>
                    <a:pt x="3" y="23"/>
                  </a:lnTo>
                  <a:cubicBezTo>
                    <a:pt x="-3" y="16"/>
                    <a:pt x="2" y="5"/>
                    <a:pt x="10" y="4"/>
                  </a:cubicBezTo>
                  <a:lnTo>
                    <a:pt x="58" y="0"/>
                  </a:lnTo>
                  <a:cubicBezTo>
                    <a:pt x="67" y="-1"/>
                    <a:pt x="74" y="8"/>
                    <a:pt x="69" y="17"/>
                  </a:cubicBezTo>
                  <a:lnTo>
                    <a:pt x="58" y="38"/>
                  </a:lnTo>
                  <a:cubicBezTo>
                    <a:pt x="50" y="53"/>
                    <a:pt x="29" y="55"/>
                    <a:pt x="18" y="42"/>
                  </a:cubicBezTo>
                  <a:close/>
                </a:path>
              </a:pathLst>
            </a:custGeom>
            <a:solidFill>
              <a:srgbClr val="FCB4C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A81604D-C420-1E93-54A2-55A4AC441414}"/>
                </a:ext>
              </a:extLst>
            </p:cNvPr>
            <p:cNvSpPr/>
            <p:nvPr/>
          </p:nvSpPr>
          <p:spPr>
            <a:xfrm>
              <a:off x="17370455" y="4595586"/>
              <a:ext cx="725696" cy="5293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6" h="530">
                  <a:moveTo>
                    <a:pt x="721" y="0"/>
                  </a:moveTo>
                  <a:cubicBezTo>
                    <a:pt x="719" y="0"/>
                    <a:pt x="643" y="20"/>
                    <a:pt x="568" y="66"/>
                  </a:cubicBezTo>
                  <a:cubicBezTo>
                    <a:pt x="472" y="125"/>
                    <a:pt x="423" y="198"/>
                    <a:pt x="427" y="280"/>
                  </a:cubicBezTo>
                  <a:cubicBezTo>
                    <a:pt x="371" y="279"/>
                    <a:pt x="95" y="278"/>
                    <a:pt x="28" y="377"/>
                  </a:cubicBezTo>
                  <a:cubicBezTo>
                    <a:pt x="28" y="378"/>
                    <a:pt x="27" y="378"/>
                    <a:pt x="27" y="378"/>
                  </a:cubicBezTo>
                  <a:cubicBezTo>
                    <a:pt x="3" y="415"/>
                    <a:pt x="-6" y="447"/>
                    <a:pt x="3" y="474"/>
                  </a:cubicBezTo>
                  <a:lnTo>
                    <a:pt x="3" y="475"/>
                  </a:lnTo>
                  <a:cubicBezTo>
                    <a:pt x="3" y="476"/>
                    <a:pt x="3" y="476"/>
                    <a:pt x="3" y="476"/>
                  </a:cubicBezTo>
                  <a:cubicBezTo>
                    <a:pt x="3" y="477"/>
                    <a:pt x="3" y="478"/>
                    <a:pt x="3" y="478"/>
                  </a:cubicBezTo>
                  <a:cubicBezTo>
                    <a:pt x="17" y="516"/>
                    <a:pt x="57" y="529"/>
                    <a:pt x="59" y="530"/>
                  </a:cubicBezTo>
                  <a:lnTo>
                    <a:pt x="63" y="513"/>
                  </a:lnTo>
                  <a:cubicBezTo>
                    <a:pt x="63" y="513"/>
                    <a:pt x="37" y="505"/>
                    <a:pt x="24" y="481"/>
                  </a:cubicBezTo>
                  <a:lnTo>
                    <a:pt x="157" y="469"/>
                  </a:lnTo>
                  <a:cubicBezTo>
                    <a:pt x="162" y="468"/>
                    <a:pt x="165" y="464"/>
                    <a:pt x="164" y="459"/>
                  </a:cubicBezTo>
                  <a:cubicBezTo>
                    <a:pt x="164" y="455"/>
                    <a:pt x="160" y="451"/>
                    <a:pt x="155" y="452"/>
                  </a:cubicBezTo>
                  <a:lnTo>
                    <a:pt x="17" y="465"/>
                  </a:lnTo>
                  <a:cubicBezTo>
                    <a:pt x="16" y="456"/>
                    <a:pt x="16" y="447"/>
                    <a:pt x="18" y="436"/>
                  </a:cubicBezTo>
                  <a:lnTo>
                    <a:pt x="158" y="423"/>
                  </a:lnTo>
                  <a:cubicBezTo>
                    <a:pt x="163" y="423"/>
                    <a:pt x="166" y="418"/>
                    <a:pt x="166" y="413"/>
                  </a:cubicBezTo>
                  <a:cubicBezTo>
                    <a:pt x="166" y="409"/>
                    <a:pt x="162" y="405"/>
                    <a:pt x="157" y="406"/>
                  </a:cubicBezTo>
                  <a:lnTo>
                    <a:pt x="24" y="419"/>
                  </a:lnTo>
                  <a:cubicBezTo>
                    <a:pt x="28" y="409"/>
                    <a:pt x="33" y="401"/>
                    <a:pt x="39" y="390"/>
                  </a:cubicBezTo>
                  <a:lnTo>
                    <a:pt x="180" y="378"/>
                  </a:lnTo>
                  <a:cubicBezTo>
                    <a:pt x="185" y="377"/>
                    <a:pt x="188" y="373"/>
                    <a:pt x="187" y="368"/>
                  </a:cubicBezTo>
                  <a:cubicBezTo>
                    <a:pt x="187" y="363"/>
                    <a:pt x="183" y="360"/>
                    <a:pt x="178" y="361"/>
                  </a:cubicBezTo>
                  <a:lnTo>
                    <a:pt x="54" y="372"/>
                  </a:lnTo>
                  <a:cubicBezTo>
                    <a:pt x="143" y="287"/>
                    <a:pt x="433" y="297"/>
                    <a:pt x="435" y="297"/>
                  </a:cubicBezTo>
                  <a:lnTo>
                    <a:pt x="445" y="298"/>
                  </a:lnTo>
                  <a:lnTo>
                    <a:pt x="444" y="288"/>
                  </a:lnTo>
                  <a:cubicBezTo>
                    <a:pt x="427" y="97"/>
                    <a:pt x="723" y="17"/>
                    <a:pt x="726" y="16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5D19540-1870-6CEC-AA9B-1395FBF7282A}"/>
                </a:ext>
              </a:extLst>
            </p:cNvPr>
            <p:cNvSpPr/>
            <p:nvPr/>
          </p:nvSpPr>
          <p:spPr>
            <a:xfrm>
              <a:off x="18466507" y="4868776"/>
              <a:ext cx="454436" cy="1635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1635">
                  <a:moveTo>
                    <a:pt x="3" y="98"/>
                  </a:moveTo>
                  <a:cubicBezTo>
                    <a:pt x="10" y="122"/>
                    <a:pt x="30" y="140"/>
                    <a:pt x="56" y="144"/>
                  </a:cubicBezTo>
                  <a:cubicBezTo>
                    <a:pt x="99" y="153"/>
                    <a:pt x="174" y="214"/>
                    <a:pt x="168" y="533"/>
                  </a:cubicBezTo>
                  <a:cubicBezTo>
                    <a:pt x="158" y="979"/>
                    <a:pt x="40" y="1581"/>
                    <a:pt x="336" y="1632"/>
                  </a:cubicBezTo>
                  <a:cubicBezTo>
                    <a:pt x="633" y="1683"/>
                    <a:pt x="275" y="1153"/>
                    <a:pt x="323" y="639"/>
                  </a:cubicBezTo>
                  <a:cubicBezTo>
                    <a:pt x="358" y="252"/>
                    <a:pt x="204" y="80"/>
                    <a:pt x="127" y="18"/>
                  </a:cubicBezTo>
                  <a:cubicBezTo>
                    <a:pt x="97" y="-6"/>
                    <a:pt x="53" y="-6"/>
                    <a:pt x="25" y="19"/>
                  </a:cubicBezTo>
                  <a:cubicBezTo>
                    <a:pt x="7" y="36"/>
                    <a:pt x="-6" y="60"/>
                    <a:pt x="3" y="98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27DC9F1-6BB4-A68F-AB84-1F003DEF0228}"/>
                </a:ext>
              </a:extLst>
            </p:cNvPr>
            <p:cNvSpPr/>
            <p:nvPr/>
          </p:nvSpPr>
          <p:spPr>
            <a:xfrm>
              <a:off x="16864971" y="5007873"/>
              <a:ext cx="145139" cy="29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0">
                  <a:moveTo>
                    <a:pt x="146" y="7"/>
                  </a:moveTo>
                  <a:cubicBezTo>
                    <a:pt x="145" y="3"/>
                    <a:pt x="141" y="-1"/>
                    <a:pt x="136" y="0"/>
                  </a:cubicBezTo>
                  <a:lnTo>
                    <a:pt x="12" y="12"/>
                  </a:lnTo>
                  <a:cubicBezTo>
                    <a:pt x="8" y="17"/>
                    <a:pt x="4" y="24"/>
                    <a:pt x="0" y="30"/>
                  </a:cubicBezTo>
                  <a:lnTo>
                    <a:pt x="138" y="17"/>
                  </a:lnTo>
                  <a:cubicBezTo>
                    <a:pt x="143" y="16"/>
                    <a:pt x="146" y="12"/>
                    <a:pt x="146" y="7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A01D8E6-D797-2E26-5A43-C7055BD6E296}"/>
                </a:ext>
              </a:extLst>
            </p:cNvPr>
            <p:cNvSpPr/>
            <p:nvPr/>
          </p:nvSpPr>
          <p:spPr>
            <a:xfrm>
              <a:off x="16835942" y="5098936"/>
              <a:ext cx="151145" cy="29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30">
                  <a:moveTo>
                    <a:pt x="152" y="8"/>
                  </a:moveTo>
                  <a:cubicBezTo>
                    <a:pt x="151" y="3"/>
                    <a:pt x="147" y="0"/>
                    <a:pt x="142" y="0"/>
                  </a:cubicBezTo>
                  <a:lnTo>
                    <a:pt x="0" y="14"/>
                  </a:lnTo>
                  <a:cubicBezTo>
                    <a:pt x="0" y="20"/>
                    <a:pt x="2" y="25"/>
                    <a:pt x="6" y="30"/>
                  </a:cubicBezTo>
                  <a:lnTo>
                    <a:pt x="144" y="17"/>
                  </a:lnTo>
                  <a:cubicBezTo>
                    <a:pt x="148" y="16"/>
                    <a:pt x="152" y="13"/>
                    <a:pt x="152" y="8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CD126BC-8B52-81CE-FF8E-AFAA6966A7C4}"/>
                </a:ext>
              </a:extLst>
            </p:cNvPr>
            <p:cNvSpPr/>
            <p:nvPr/>
          </p:nvSpPr>
          <p:spPr>
            <a:xfrm>
              <a:off x="16842949" y="5052902"/>
              <a:ext cx="145139" cy="300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1">
                  <a:moveTo>
                    <a:pt x="146" y="8"/>
                  </a:moveTo>
                  <a:cubicBezTo>
                    <a:pt x="146" y="4"/>
                    <a:pt x="142" y="0"/>
                    <a:pt x="137" y="0"/>
                  </a:cubicBezTo>
                  <a:lnTo>
                    <a:pt x="8" y="13"/>
                  </a:lnTo>
                  <a:cubicBezTo>
                    <a:pt x="5" y="19"/>
                    <a:pt x="3" y="24"/>
                    <a:pt x="0" y="31"/>
                  </a:cubicBezTo>
                  <a:lnTo>
                    <a:pt x="138" y="17"/>
                  </a:lnTo>
                  <a:cubicBezTo>
                    <a:pt x="143" y="17"/>
                    <a:pt x="147" y="13"/>
                    <a:pt x="146" y="8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89D36B-E554-5A5E-7434-8F9D4C91880E}"/>
              </a:ext>
            </a:extLst>
          </p:cNvPr>
          <p:cNvGrpSpPr/>
          <p:nvPr/>
        </p:nvGrpSpPr>
        <p:grpSpPr>
          <a:xfrm>
            <a:off x="14192782" y="5770473"/>
            <a:ext cx="1478421" cy="1843281"/>
            <a:chOff x="19385387" y="7531374"/>
            <a:chExt cx="1478421" cy="1843281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3D34AAD-0D7D-827A-7656-E99394CC9303}"/>
                </a:ext>
              </a:extLst>
            </p:cNvPr>
            <p:cNvSpPr/>
            <p:nvPr/>
          </p:nvSpPr>
          <p:spPr>
            <a:xfrm>
              <a:off x="19385387" y="8637144"/>
              <a:ext cx="353339" cy="728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729">
                  <a:moveTo>
                    <a:pt x="199" y="0"/>
                  </a:moveTo>
                  <a:cubicBezTo>
                    <a:pt x="199" y="0"/>
                    <a:pt x="298" y="337"/>
                    <a:pt x="107" y="604"/>
                  </a:cubicBezTo>
                  <a:cubicBezTo>
                    <a:pt x="107" y="604"/>
                    <a:pt x="3" y="601"/>
                    <a:pt x="0" y="729"/>
                  </a:cubicBezTo>
                  <a:lnTo>
                    <a:pt x="194" y="729"/>
                  </a:lnTo>
                  <a:cubicBezTo>
                    <a:pt x="194" y="729"/>
                    <a:pt x="410" y="600"/>
                    <a:pt x="340" y="234"/>
                  </a:cubicBezTo>
                  <a:cubicBezTo>
                    <a:pt x="328" y="167"/>
                    <a:pt x="292" y="59"/>
                    <a:pt x="199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6BE681A-D218-B204-FCCB-B0F62BB0E855}"/>
                </a:ext>
              </a:extLst>
            </p:cNvPr>
            <p:cNvSpPr/>
            <p:nvPr/>
          </p:nvSpPr>
          <p:spPr>
            <a:xfrm>
              <a:off x="19492492" y="7603421"/>
              <a:ext cx="1149103" cy="1762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9" h="1762">
                  <a:moveTo>
                    <a:pt x="1044" y="1135"/>
                  </a:moveTo>
                  <a:cubicBezTo>
                    <a:pt x="795" y="783"/>
                    <a:pt x="348" y="734"/>
                    <a:pt x="580" y="285"/>
                  </a:cubicBezTo>
                  <a:cubicBezTo>
                    <a:pt x="622" y="184"/>
                    <a:pt x="749" y="61"/>
                    <a:pt x="700" y="0"/>
                  </a:cubicBezTo>
                  <a:cubicBezTo>
                    <a:pt x="700" y="0"/>
                    <a:pt x="151" y="167"/>
                    <a:pt x="184" y="395"/>
                  </a:cubicBezTo>
                  <a:cubicBezTo>
                    <a:pt x="184" y="395"/>
                    <a:pt x="176" y="539"/>
                    <a:pt x="103" y="648"/>
                  </a:cubicBezTo>
                  <a:cubicBezTo>
                    <a:pt x="-40" y="859"/>
                    <a:pt x="37" y="1032"/>
                    <a:pt x="150" y="1210"/>
                  </a:cubicBezTo>
                  <a:cubicBezTo>
                    <a:pt x="263" y="1387"/>
                    <a:pt x="105" y="1657"/>
                    <a:pt x="105" y="1657"/>
                  </a:cubicBezTo>
                  <a:cubicBezTo>
                    <a:pt x="105" y="1657"/>
                    <a:pt x="6" y="1661"/>
                    <a:pt x="0" y="1762"/>
                  </a:cubicBezTo>
                  <a:lnTo>
                    <a:pt x="1046" y="1762"/>
                  </a:lnTo>
                  <a:cubicBezTo>
                    <a:pt x="1046" y="1762"/>
                    <a:pt x="1280" y="1468"/>
                    <a:pt x="1044" y="1135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842F7F-387F-8432-4D8F-B5A1850EF57B}"/>
                </a:ext>
              </a:extLst>
            </p:cNvPr>
            <p:cNvSpPr/>
            <p:nvPr/>
          </p:nvSpPr>
          <p:spPr>
            <a:xfrm>
              <a:off x="19891875" y="7531374"/>
              <a:ext cx="233224" cy="163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164">
                  <a:moveTo>
                    <a:pt x="4" y="77"/>
                  </a:moveTo>
                  <a:cubicBezTo>
                    <a:pt x="4" y="77"/>
                    <a:pt x="174" y="-6"/>
                    <a:pt x="225" y="0"/>
                  </a:cubicBezTo>
                  <a:cubicBezTo>
                    <a:pt x="276" y="6"/>
                    <a:pt x="107" y="155"/>
                    <a:pt x="67" y="163"/>
                  </a:cubicBezTo>
                  <a:cubicBezTo>
                    <a:pt x="26" y="169"/>
                    <a:pt x="-12" y="119"/>
                    <a:pt x="4" y="77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A8B915C-400E-C5FD-6D69-6C84A484F4DF}"/>
                </a:ext>
              </a:extLst>
            </p:cNvPr>
            <p:cNvSpPr/>
            <p:nvPr/>
          </p:nvSpPr>
          <p:spPr>
            <a:xfrm>
              <a:off x="19914894" y="7535374"/>
              <a:ext cx="221213" cy="184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185">
                  <a:moveTo>
                    <a:pt x="208" y="0"/>
                  </a:moveTo>
                  <a:lnTo>
                    <a:pt x="0" y="116"/>
                  </a:lnTo>
                  <a:cubicBezTo>
                    <a:pt x="0" y="116"/>
                    <a:pt x="37" y="221"/>
                    <a:pt x="109" y="172"/>
                  </a:cubicBezTo>
                  <a:cubicBezTo>
                    <a:pt x="156" y="140"/>
                    <a:pt x="260" y="42"/>
                    <a:pt x="208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609E215-B62E-B3EE-9187-1F95C6BCB77D}"/>
                </a:ext>
              </a:extLst>
            </p:cNvPr>
            <p:cNvSpPr/>
            <p:nvPr/>
          </p:nvSpPr>
          <p:spPr>
            <a:xfrm>
              <a:off x="19920903" y="7598420"/>
              <a:ext cx="271260" cy="175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176">
                  <a:moveTo>
                    <a:pt x="5" y="71"/>
                  </a:moveTo>
                  <a:cubicBezTo>
                    <a:pt x="5" y="71"/>
                    <a:pt x="213" y="-7"/>
                    <a:pt x="265" y="0"/>
                  </a:cubicBezTo>
                  <a:cubicBezTo>
                    <a:pt x="316" y="6"/>
                    <a:pt x="102" y="168"/>
                    <a:pt x="61" y="175"/>
                  </a:cubicBezTo>
                  <a:cubicBezTo>
                    <a:pt x="20" y="182"/>
                    <a:pt x="-12" y="113"/>
                    <a:pt x="5" y="71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04B67F5-E466-AAF7-4C89-32922D6E39AC}"/>
                </a:ext>
              </a:extLst>
            </p:cNvPr>
            <p:cNvSpPr/>
            <p:nvPr/>
          </p:nvSpPr>
          <p:spPr>
            <a:xfrm>
              <a:off x="19432434" y="7600419"/>
              <a:ext cx="614590" cy="4703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471">
                  <a:moveTo>
                    <a:pt x="590" y="114"/>
                  </a:moveTo>
                  <a:cubicBezTo>
                    <a:pt x="634" y="196"/>
                    <a:pt x="621" y="289"/>
                    <a:pt x="536" y="307"/>
                  </a:cubicBezTo>
                  <a:cubicBezTo>
                    <a:pt x="482" y="319"/>
                    <a:pt x="596" y="353"/>
                    <a:pt x="554" y="375"/>
                  </a:cubicBezTo>
                  <a:cubicBezTo>
                    <a:pt x="498" y="403"/>
                    <a:pt x="482" y="386"/>
                    <a:pt x="466" y="395"/>
                  </a:cubicBezTo>
                  <a:cubicBezTo>
                    <a:pt x="453" y="402"/>
                    <a:pt x="534" y="418"/>
                    <a:pt x="488" y="443"/>
                  </a:cubicBezTo>
                  <a:cubicBezTo>
                    <a:pt x="377" y="501"/>
                    <a:pt x="206" y="464"/>
                    <a:pt x="104" y="357"/>
                  </a:cubicBezTo>
                  <a:cubicBezTo>
                    <a:pt x="4" y="251"/>
                    <a:pt x="-21" y="123"/>
                    <a:pt x="17" y="61"/>
                  </a:cubicBezTo>
                  <a:cubicBezTo>
                    <a:pt x="56" y="-2"/>
                    <a:pt x="242" y="57"/>
                    <a:pt x="298" y="28"/>
                  </a:cubicBezTo>
                  <a:cubicBezTo>
                    <a:pt x="408" y="-31"/>
                    <a:pt x="532" y="4"/>
                    <a:pt x="590" y="114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A7427A3-8CBD-CB7B-3BF6-2FD635075D12}"/>
                </a:ext>
              </a:extLst>
            </p:cNvPr>
            <p:cNvSpPr/>
            <p:nvPr/>
          </p:nvSpPr>
          <p:spPr>
            <a:xfrm>
              <a:off x="19693685" y="7708497"/>
              <a:ext cx="59057" cy="49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0">
                  <a:moveTo>
                    <a:pt x="60" y="22"/>
                  </a:moveTo>
                  <a:cubicBezTo>
                    <a:pt x="62" y="39"/>
                    <a:pt x="44" y="49"/>
                    <a:pt x="32" y="50"/>
                  </a:cubicBezTo>
                  <a:cubicBezTo>
                    <a:pt x="21" y="51"/>
                    <a:pt x="1" y="45"/>
                    <a:pt x="0" y="28"/>
                  </a:cubicBezTo>
                  <a:cubicBezTo>
                    <a:pt x="-1" y="12"/>
                    <a:pt x="16" y="1"/>
                    <a:pt x="28" y="0"/>
                  </a:cubicBezTo>
                  <a:cubicBezTo>
                    <a:pt x="39" y="-1"/>
                    <a:pt x="59" y="6"/>
                    <a:pt x="60" y="22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3C78612-A382-A1DA-80CC-B84C37ECF0D1}"/>
                </a:ext>
              </a:extLst>
            </p:cNvPr>
            <p:cNvSpPr/>
            <p:nvPr/>
          </p:nvSpPr>
          <p:spPr>
            <a:xfrm>
              <a:off x="19440441" y="7635446"/>
              <a:ext cx="95091" cy="580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59">
                  <a:moveTo>
                    <a:pt x="96" y="54"/>
                  </a:moveTo>
                  <a:cubicBezTo>
                    <a:pt x="94" y="31"/>
                    <a:pt x="75" y="13"/>
                    <a:pt x="58" y="0"/>
                  </a:cubicBezTo>
                  <a:cubicBezTo>
                    <a:pt x="36" y="4"/>
                    <a:pt x="18" y="12"/>
                    <a:pt x="9" y="27"/>
                  </a:cubicBezTo>
                  <a:cubicBezTo>
                    <a:pt x="6" y="33"/>
                    <a:pt x="3" y="40"/>
                    <a:pt x="0" y="47"/>
                  </a:cubicBezTo>
                  <a:cubicBezTo>
                    <a:pt x="58" y="43"/>
                    <a:pt x="97" y="69"/>
                    <a:pt x="96" y="54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B57ADA3-1C3F-C327-A66D-8288955B2EA6}"/>
                </a:ext>
              </a:extLst>
            </p:cNvPr>
            <p:cNvSpPr/>
            <p:nvPr/>
          </p:nvSpPr>
          <p:spPr>
            <a:xfrm>
              <a:off x="19520519" y="7770540"/>
              <a:ext cx="85081" cy="170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71">
                  <a:moveTo>
                    <a:pt x="80" y="171"/>
                  </a:moveTo>
                  <a:cubicBezTo>
                    <a:pt x="77" y="171"/>
                    <a:pt x="75" y="169"/>
                    <a:pt x="75" y="167"/>
                  </a:cubicBezTo>
                  <a:cubicBezTo>
                    <a:pt x="64" y="57"/>
                    <a:pt x="3" y="10"/>
                    <a:pt x="3" y="10"/>
                  </a:cubicBezTo>
                  <a:cubicBezTo>
                    <a:pt x="0" y="8"/>
                    <a:pt x="-1" y="4"/>
                    <a:pt x="1" y="2"/>
                  </a:cubicBezTo>
                  <a:cubicBezTo>
                    <a:pt x="3" y="0"/>
                    <a:pt x="7" y="-1"/>
                    <a:pt x="9" y="1"/>
                  </a:cubicBezTo>
                  <a:cubicBezTo>
                    <a:pt x="12" y="2"/>
                    <a:pt x="75" y="50"/>
                    <a:pt x="86" y="165"/>
                  </a:cubicBezTo>
                  <a:cubicBezTo>
                    <a:pt x="86" y="169"/>
                    <a:pt x="84" y="171"/>
                    <a:pt x="81" y="171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77AB33E-DF8F-C2A2-D565-06A66BBE66FA}"/>
                </a:ext>
              </a:extLst>
            </p:cNvPr>
            <p:cNvSpPr/>
            <p:nvPr/>
          </p:nvSpPr>
          <p:spPr>
            <a:xfrm>
              <a:off x="19543541" y="7750523"/>
              <a:ext cx="84081" cy="84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5">
                  <a:moveTo>
                    <a:pt x="78" y="85"/>
                  </a:moveTo>
                  <a:cubicBezTo>
                    <a:pt x="76" y="85"/>
                    <a:pt x="74" y="83"/>
                    <a:pt x="73" y="80"/>
                  </a:cubicBezTo>
                  <a:cubicBezTo>
                    <a:pt x="59" y="21"/>
                    <a:pt x="7" y="11"/>
                    <a:pt x="5" y="11"/>
                  </a:cubicBezTo>
                  <a:cubicBezTo>
                    <a:pt x="1" y="10"/>
                    <a:pt x="-1" y="7"/>
                    <a:pt x="0" y="4"/>
                  </a:cubicBezTo>
                  <a:cubicBezTo>
                    <a:pt x="1" y="1"/>
                    <a:pt x="3" y="-1"/>
                    <a:pt x="7" y="0"/>
                  </a:cubicBezTo>
                  <a:cubicBezTo>
                    <a:pt x="7" y="0"/>
                    <a:pt x="69" y="10"/>
                    <a:pt x="84" y="78"/>
                  </a:cubicBezTo>
                  <a:cubicBezTo>
                    <a:pt x="85" y="81"/>
                    <a:pt x="83" y="84"/>
                    <a:pt x="80" y="85"/>
                  </a:cubicBezTo>
                  <a:cubicBezTo>
                    <a:pt x="80" y="85"/>
                    <a:pt x="79" y="85"/>
                    <a:pt x="78" y="85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56FB726-85FA-6E38-FF82-887E685A81C2}"/>
                </a:ext>
              </a:extLst>
            </p:cNvPr>
            <p:cNvSpPr/>
            <p:nvPr/>
          </p:nvSpPr>
          <p:spPr>
            <a:xfrm>
              <a:off x="19530528" y="7902632"/>
              <a:ext cx="470452" cy="17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174">
                  <a:moveTo>
                    <a:pt x="271" y="174"/>
                  </a:moveTo>
                  <a:cubicBezTo>
                    <a:pt x="175" y="174"/>
                    <a:pt x="71" y="132"/>
                    <a:pt x="2" y="59"/>
                  </a:cubicBezTo>
                  <a:cubicBezTo>
                    <a:pt x="-1" y="56"/>
                    <a:pt x="-1" y="53"/>
                    <a:pt x="2" y="50"/>
                  </a:cubicBezTo>
                  <a:cubicBezTo>
                    <a:pt x="4" y="48"/>
                    <a:pt x="8" y="48"/>
                    <a:pt x="10" y="50"/>
                  </a:cubicBezTo>
                  <a:cubicBezTo>
                    <a:pt x="109" y="155"/>
                    <a:pt x="278" y="193"/>
                    <a:pt x="387" y="136"/>
                  </a:cubicBezTo>
                  <a:cubicBezTo>
                    <a:pt x="397" y="130"/>
                    <a:pt x="398" y="126"/>
                    <a:pt x="398" y="126"/>
                  </a:cubicBezTo>
                  <a:cubicBezTo>
                    <a:pt x="398" y="120"/>
                    <a:pt x="384" y="113"/>
                    <a:pt x="376" y="109"/>
                  </a:cubicBezTo>
                  <a:cubicBezTo>
                    <a:pt x="367" y="104"/>
                    <a:pt x="361" y="101"/>
                    <a:pt x="361" y="95"/>
                  </a:cubicBezTo>
                  <a:cubicBezTo>
                    <a:pt x="361" y="93"/>
                    <a:pt x="361" y="90"/>
                    <a:pt x="364" y="88"/>
                  </a:cubicBezTo>
                  <a:cubicBezTo>
                    <a:pt x="372" y="84"/>
                    <a:pt x="379" y="84"/>
                    <a:pt x="386" y="84"/>
                  </a:cubicBezTo>
                  <a:cubicBezTo>
                    <a:pt x="401" y="85"/>
                    <a:pt x="419" y="86"/>
                    <a:pt x="454" y="67"/>
                  </a:cubicBezTo>
                  <a:cubicBezTo>
                    <a:pt x="457" y="65"/>
                    <a:pt x="459" y="64"/>
                    <a:pt x="460" y="62"/>
                  </a:cubicBezTo>
                  <a:cubicBezTo>
                    <a:pt x="460" y="57"/>
                    <a:pt x="447" y="47"/>
                    <a:pt x="439" y="41"/>
                  </a:cubicBezTo>
                  <a:cubicBezTo>
                    <a:pt x="426" y="30"/>
                    <a:pt x="415" y="22"/>
                    <a:pt x="417" y="13"/>
                  </a:cubicBezTo>
                  <a:cubicBezTo>
                    <a:pt x="419" y="4"/>
                    <a:pt x="430" y="1"/>
                    <a:pt x="437" y="0"/>
                  </a:cubicBezTo>
                  <a:cubicBezTo>
                    <a:pt x="440" y="-1"/>
                    <a:pt x="443" y="1"/>
                    <a:pt x="444" y="4"/>
                  </a:cubicBezTo>
                  <a:cubicBezTo>
                    <a:pt x="444" y="7"/>
                    <a:pt x="443" y="11"/>
                    <a:pt x="440" y="11"/>
                  </a:cubicBezTo>
                  <a:cubicBezTo>
                    <a:pt x="430" y="13"/>
                    <a:pt x="429" y="15"/>
                    <a:pt x="429" y="15"/>
                  </a:cubicBezTo>
                  <a:cubicBezTo>
                    <a:pt x="430" y="18"/>
                    <a:pt x="440" y="26"/>
                    <a:pt x="447" y="31"/>
                  </a:cubicBezTo>
                  <a:cubicBezTo>
                    <a:pt x="459" y="41"/>
                    <a:pt x="473" y="51"/>
                    <a:pt x="471" y="63"/>
                  </a:cubicBezTo>
                  <a:cubicBezTo>
                    <a:pt x="471" y="69"/>
                    <a:pt x="467" y="74"/>
                    <a:pt x="459" y="78"/>
                  </a:cubicBezTo>
                  <a:cubicBezTo>
                    <a:pt x="421" y="97"/>
                    <a:pt x="401" y="96"/>
                    <a:pt x="386" y="96"/>
                  </a:cubicBezTo>
                  <a:cubicBezTo>
                    <a:pt x="383" y="96"/>
                    <a:pt x="380" y="96"/>
                    <a:pt x="378" y="96"/>
                  </a:cubicBezTo>
                  <a:cubicBezTo>
                    <a:pt x="379" y="97"/>
                    <a:pt x="380" y="98"/>
                    <a:pt x="381" y="99"/>
                  </a:cubicBezTo>
                  <a:cubicBezTo>
                    <a:pt x="394" y="105"/>
                    <a:pt x="410" y="113"/>
                    <a:pt x="410" y="126"/>
                  </a:cubicBezTo>
                  <a:cubicBezTo>
                    <a:pt x="410" y="133"/>
                    <a:pt x="404" y="140"/>
                    <a:pt x="392" y="147"/>
                  </a:cubicBezTo>
                  <a:cubicBezTo>
                    <a:pt x="356" y="165"/>
                    <a:pt x="315" y="174"/>
                    <a:pt x="271" y="174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E56A1D5-2F32-DC38-FD58-1AAF2035B05A}"/>
                </a:ext>
              </a:extLst>
            </p:cNvPr>
            <p:cNvSpPr/>
            <p:nvPr/>
          </p:nvSpPr>
          <p:spPr>
            <a:xfrm>
              <a:off x="19487487" y="8794254"/>
              <a:ext cx="1057014" cy="575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7" h="576">
                  <a:moveTo>
                    <a:pt x="1051" y="565"/>
                  </a:moveTo>
                  <a:lnTo>
                    <a:pt x="421" y="565"/>
                  </a:lnTo>
                  <a:cubicBezTo>
                    <a:pt x="421" y="533"/>
                    <a:pt x="431" y="509"/>
                    <a:pt x="452" y="492"/>
                  </a:cubicBezTo>
                  <a:cubicBezTo>
                    <a:pt x="503" y="449"/>
                    <a:pt x="600" y="466"/>
                    <a:pt x="601" y="466"/>
                  </a:cubicBezTo>
                  <a:cubicBezTo>
                    <a:pt x="603" y="466"/>
                    <a:pt x="605" y="466"/>
                    <a:pt x="606" y="464"/>
                  </a:cubicBezTo>
                  <a:cubicBezTo>
                    <a:pt x="608" y="463"/>
                    <a:pt x="608" y="461"/>
                    <a:pt x="608" y="459"/>
                  </a:cubicBezTo>
                  <a:lnTo>
                    <a:pt x="585" y="352"/>
                  </a:lnTo>
                  <a:cubicBezTo>
                    <a:pt x="552" y="203"/>
                    <a:pt x="565" y="102"/>
                    <a:pt x="625" y="50"/>
                  </a:cubicBezTo>
                  <a:cubicBezTo>
                    <a:pt x="713" y="-26"/>
                    <a:pt x="877" y="36"/>
                    <a:pt x="879" y="37"/>
                  </a:cubicBezTo>
                  <a:cubicBezTo>
                    <a:pt x="882" y="38"/>
                    <a:pt x="886" y="37"/>
                    <a:pt x="886" y="33"/>
                  </a:cubicBezTo>
                  <a:cubicBezTo>
                    <a:pt x="888" y="31"/>
                    <a:pt x="886" y="27"/>
                    <a:pt x="883" y="26"/>
                  </a:cubicBezTo>
                  <a:cubicBezTo>
                    <a:pt x="876" y="23"/>
                    <a:pt x="711" y="-40"/>
                    <a:pt x="616" y="41"/>
                  </a:cubicBezTo>
                  <a:cubicBezTo>
                    <a:pt x="554" y="95"/>
                    <a:pt x="539" y="201"/>
                    <a:pt x="574" y="355"/>
                  </a:cubicBezTo>
                  <a:lnTo>
                    <a:pt x="595" y="453"/>
                  </a:lnTo>
                  <a:cubicBezTo>
                    <a:pt x="568" y="450"/>
                    <a:pt x="491" y="444"/>
                    <a:pt x="444" y="483"/>
                  </a:cubicBezTo>
                  <a:cubicBezTo>
                    <a:pt x="421" y="502"/>
                    <a:pt x="409" y="530"/>
                    <a:pt x="409" y="565"/>
                  </a:cubicBezTo>
                  <a:lnTo>
                    <a:pt x="12" y="565"/>
                  </a:lnTo>
                  <a:cubicBezTo>
                    <a:pt x="20" y="477"/>
                    <a:pt x="107" y="472"/>
                    <a:pt x="111" y="471"/>
                  </a:cubicBezTo>
                  <a:cubicBezTo>
                    <a:pt x="113" y="471"/>
                    <a:pt x="114" y="471"/>
                    <a:pt x="115" y="469"/>
                  </a:cubicBezTo>
                  <a:cubicBezTo>
                    <a:pt x="117" y="466"/>
                    <a:pt x="274" y="194"/>
                    <a:pt x="160" y="16"/>
                  </a:cubicBezTo>
                  <a:cubicBezTo>
                    <a:pt x="158" y="13"/>
                    <a:pt x="155" y="12"/>
                    <a:pt x="152" y="14"/>
                  </a:cubicBezTo>
                  <a:cubicBezTo>
                    <a:pt x="149" y="16"/>
                    <a:pt x="149" y="19"/>
                    <a:pt x="150" y="22"/>
                  </a:cubicBezTo>
                  <a:cubicBezTo>
                    <a:pt x="207" y="112"/>
                    <a:pt x="192" y="226"/>
                    <a:pt x="169" y="307"/>
                  </a:cubicBezTo>
                  <a:cubicBezTo>
                    <a:pt x="147" y="385"/>
                    <a:pt x="114" y="447"/>
                    <a:pt x="107" y="460"/>
                  </a:cubicBezTo>
                  <a:cubicBezTo>
                    <a:pt x="88" y="462"/>
                    <a:pt x="5" y="476"/>
                    <a:pt x="0" y="570"/>
                  </a:cubicBezTo>
                  <a:cubicBezTo>
                    <a:pt x="0" y="572"/>
                    <a:pt x="0" y="573"/>
                    <a:pt x="1" y="575"/>
                  </a:cubicBezTo>
                  <a:cubicBezTo>
                    <a:pt x="3" y="576"/>
                    <a:pt x="4" y="576"/>
                    <a:pt x="5" y="576"/>
                  </a:cubicBezTo>
                  <a:lnTo>
                    <a:pt x="1051" y="576"/>
                  </a:lnTo>
                  <a:cubicBezTo>
                    <a:pt x="1055" y="576"/>
                    <a:pt x="1057" y="573"/>
                    <a:pt x="1057" y="571"/>
                  </a:cubicBezTo>
                  <a:cubicBezTo>
                    <a:pt x="1057" y="567"/>
                    <a:pt x="1055" y="565"/>
                    <a:pt x="1051" y="565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915B027-657D-5652-68E0-AB102A289569}"/>
                </a:ext>
              </a:extLst>
            </p:cNvPr>
            <p:cNvSpPr/>
            <p:nvPr/>
          </p:nvSpPr>
          <p:spPr>
            <a:xfrm>
              <a:off x="19656650" y="8958365"/>
              <a:ext cx="1207158" cy="416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7" h="417">
                  <a:moveTo>
                    <a:pt x="1016" y="186"/>
                  </a:moveTo>
                  <a:cubicBezTo>
                    <a:pt x="971" y="155"/>
                    <a:pt x="980" y="147"/>
                    <a:pt x="981" y="108"/>
                  </a:cubicBezTo>
                  <a:cubicBezTo>
                    <a:pt x="982" y="85"/>
                    <a:pt x="984" y="50"/>
                    <a:pt x="984" y="50"/>
                  </a:cubicBezTo>
                  <a:cubicBezTo>
                    <a:pt x="1019" y="63"/>
                    <a:pt x="1206" y="201"/>
                    <a:pt x="1207" y="275"/>
                  </a:cubicBezTo>
                  <a:cubicBezTo>
                    <a:pt x="1210" y="443"/>
                    <a:pt x="866" y="468"/>
                    <a:pt x="574" y="322"/>
                  </a:cubicBezTo>
                  <a:cubicBezTo>
                    <a:pt x="292" y="180"/>
                    <a:pt x="0" y="350"/>
                    <a:pt x="0" y="350"/>
                  </a:cubicBezTo>
                  <a:cubicBezTo>
                    <a:pt x="0" y="350"/>
                    <a:pt x="184" y="-238"/>
                    <a:pt x="724" y="111"/>
                  </a:cubicBezTo>
                  <a:cubicBezTo>
                    <a:pt x="1168" y="398"/>
                    <a:pt x="1079" y="230"/>
                    <a:pt x="1016" y="186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90A1A-F50D-D3EF-23AE-8B06DCBACDE4}"/>
              </a:ext>
            </a:extLst>
          </p:cNvPr>
          <p:cNvGrpSpPr/>
          <p:nvPr/>
        </p:nvGrpSpPr>
        <p:grpSpPr>
          <a:xfrm>
            <a:off x="18629016" y="6464994"/>
            <a:ext cx="3578622" cy="1506486"/>
            <a:chOff x="14326532" y="7915641"/>
            <a:chExt cx="4045883" cy="1703188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B131940-050A-AA9C-12E7-44018C0ABA2B}"/>
                </a:ext>
              </a:extLst>
            </p:cNvPr>
            <p:cNvSpPr/>
            <p:nvPr/>
          </p:nvSpPr>
          <p:spPr>
            <a:xfrm>
              <a:off x="14412618" y="9208542"/>
              <a:ext cx="338325" cy="2071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9" h="208">
                  <a:moveTo>
                    <a:pt x="137" y="0"/>
                  </a:moveTo>
                  <a:cubicBezTo>
                    <a:pt x="137" y="0"/>
                    <a:pt x="-17" y="63"/>
                    <a:pt x="2" y="140"/>
                  </a:cubicBezTo>
                  <a:cubicBezTo>
                    <a:pt x="7" y="131"/>
                    <a:pt x="13" y="124"/>
                    <a:pt x="19" y="117"/>
                  </a:cubicBezTo>
                  <a:cubicBezTo>
                    <a:pt x="26" y="109"/>
                    <a:pt x="34" y="102"/>
                    <a:pt x="44" y="96"/>
                  </a:cubicBezTo>
                  <a:cubicBezTo>
                    <a:pt x="53" y="90"/>
                    <a:pt x="62" y="85"/>
                    <a:pt x="73" y="83"/>
                  </a:cubicBezTo>
                  <a:cubicBezTo>
                    <a:pt x="53" y="91"/>
                    <a:pt x="37" y="106"/>
                    <a:pt x="24" y="121"/>
                  </a:cubicBezTo>
                  <a:cubicBezTo>
                    <a:pt x="18" y="130"/>
                    <a:pt x="12" y="139"/>
                    <a:pt x="7" y="148"/>
                  </a:cubicBezTo>
                  <a:lnTo>
                    <a:pt x="6" y="149"/>
                  </a:lnTo>
                  <a:cubicBezTo>
                    <a:pt x="9" y="157"/>
                    <a:pt x="14" y="163"/>
                    <a:pt x="19" y="169"/>
                  </a:cubicBezTo>
                  <a:cubicBezTo>
                    <a:pt x="33" y="185"/>
                    <a:pt x="51" y="195"/>
                    <a:pt x="71" y="202"/>
                  </a:cubicBezTo>
                  <a:cubicBezTo>
                    <a:pt x="74" y="194"/>
                    <a:pt x="77" y="186"/>
                    <a:pt x="80" y="179"/>
                  </a:cubicBezTo>
                  <a:cubicBezTo>
                    <a:pt x="86" y="167"/>
                    <a:pt x="94" y="157"/>
                    <a:pt x="103" y="149"/>
                  </a:cubicBezTo>
                  <a:cubicBezTo>
                    <a:pt x="112" y="140"/>
                    <a:pt x="122" y="133"/>
                    <a:pt x="133" y="128"/>
                  </a:cubicBezTo>
                  <a:cubicBezTo>
                    <a:pt x="145" y="123"/>
                    <a:pt x="157" y="121"/>
                    <a:pt x="169" y="120"/>
                  </a:cubicBezTo>
                  <a:cubicBezTo>
                    <a:pt x="157" y="123"/>
                    <a:pt x="145" y="126"/>
                    <a:pt x="135" y="132"/>
                  </a:cubicBezTo>
                  <a:cubicBezTo>
                    <a:pt x="125" y="137"/>
                    <a:pt x="115" y="145"/>
                    <a:pt x="108" y="154"/>
                  </a:cubicBezTo>
                  <a:cubicBezTo>
                    <a:pt x="100" y="163"/>
                    <a:pt x="94" y="172"/>
                    <a:pt x="89" y="183"/>
                  </a:cubicBezTo>
                  <a:cubicBezTo>
                    <a:pt x="86" y="189"/>
                    <a:pt x="83" y="197"/>
                    <a:pt x="80" y="204"/>
                  </a:cubicBezTo>
                  <a:cubicBezTo>
                    <a:pt x="95" y="208"/>
                    <a:pt x="110" y="209"/>
                    <a:pt x="125" y="206"/>
                  </a:cubicBezTo>
                  <a:cubicBezTo>
                    <a:pt x="187" y="198"/>
                    <a:pt x="288" y="163"/>
                    <a:pt x="339" y="33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CE07A65-0C3A-F829-DC5C-DA9FA05D623E}"/>
                </a:ext>
              </a:extLst>
            </p:cNvPr>
            <p:cNvSpPr/>
            <p:nvPr/>
          </p:nvSpPr>
          <p:spPr>
            <a:xfrm>
              <a:off x="14414619" y="9291601"/>
              <a:ext cx="70067" cy="650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6">
                  <a:moveTo>
                    <a:pt x="5" y="65"/>
                  </a:moveTo>
                  <a:cubicBezTo>
                    <a:pt x="10" y="56"/>
                    <a:pt x="16" y="47"/>
                    <a:pt x="22" y="38"/>
                  </a:cubicBezTo>
                  <a:cubicBezTo>
                    <a:pt x="35" y="23"/>
                    <a:pt x="51" y="8"/>
                    <a:pt x="71" y="0"/>
                  </a:cubicBezTo>
                  <a:cubicBezTo>
                    <a:pt x="60" y="2"/>
                    <a:pt x="51" y="7"/>
                    <a:pt x="42" y="13"/>
                  </a:cubicBezTo>
                  <a:cubicBezTo>
                    <a:pt x="32" y="19"/>
                    <a:pt x="24" y="26"/>
                    <a:pt x="17" y="34"/>
                  </a:cubicBezTo>
                  <a:cubicBezTo>
                    <a:pt x="11" y="41"/>
                    <a:pt x="5" y="48"/>
                    <a:pt x="0" y="57"/>
                  </a:cubicBezTo>
                  <a:cubicBezTo>
                    <a:pt x="1" y="60"/>
                    <a:pt x="3" y="63"/>
                    <a:pt x="4" y="6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80A9255-B9B7-580D-D619-33A26EF35052}"/>
                </a:ext>
              </a:extLst>
            </p:cNvPr>
            <p:cNvSpPr/>
            <p:nvPr/>
          </p:nvSpPr>
          <p:spPr>
            <a:xfrm>
              <a:off x="14483686" y="9328626"/>
              <a:ext cx="97093" cy="83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84">
                  <a:moveTo>
                    <a:pt x="37" y="34"/>
                  </a:moveTo>
                  <a:cubicBezTo>
                    <a:pt x="44" y="25"/>
                    <a:pt x="54" y="17"/>
                    <a:pt x="64" y="12"/>
                  </a:cubicBezTo>
                  <a:cubicBezTo>
                    <a:pt x="74" y="6"/>
                    <a:pt x="86" y="3"/>
                    <a:pt x="98" y="0"/>
                  </a:cubicBezTo>
                  <a:cubicBezTo>
                    <a:pt x="86" y="1"/>
                    <a:pt x="74" y="3"/>
                    <a:pt x="62" y="8"/>
                  </a:cubicBezTo>
                  <a:cubicBezTo>
                    <a:pt x="51" y="13"/>
                    <a:pt x="41" y="20"/>
                    <a:pt x="32" y="29"/>
                  </a:cubicBezTo>
                  <a:cubicBezTo>
                    <a:pt x="23" y="37"/>
                    <a:pt x="15" y="47"/>
                    <a:pt x="9" y="59"/>
                  </a:cubicBezTo>
                  <a:cubicBezTo>
                    <a:pt x="6" y="66"/>
                    <a:pt x="3" y="74"/>
                    <a:pt x="0" y="82"/>
                  </a:cubicBezTo>
                  <a:cubicBezTo>
                    <a:pt x="3" y="83"/>
                    <a:pt x="7" y="84"/>
                    <a:pt x="9" y="84"/>
                  </a:cubicBezTo>
                  <a:cubicBezTo>
                    <a:pt x="12" y="77"/>
                    <a:pt x="15" y="69"/>
                    <a:pt x="18" y="63"/>
                  </a:cubicBezTo>
                  <a:cubicBezTo>
                    <a:pt x="23" y="52"/>
                    <a:pt x="29" y="43"/>
                    <a:pt x="37" y="34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6B43B62-BBCD-5659-3A9B-D34D07767EC1}"/>
                </a:ext>
              </a:extLst>
            </p:cNvPr>
            <p:cNvSpPr/>
            <p:nvPr/>
          </p:nvSpPr>
          <p:spPr>
            <a:xfrm>
              <a:off x="14454657" y="8426995"/>
              <a:ext cx="361347" cy="302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303">
                  <a:moveTo>
                    <a:pt x="10" y="204"/>
                  </a:moveTo>
                  <a:cubicBezTo>
                    <a:pt x="-5" y="258"/>
                    <a:pt x="-5" y="298"/>
                    <a:pt x="19" y="302"/>
                  </a:cubicBezTo>
                  <a:cubicBezTo>
                    <a:pt x="90" y="312"/>
                    <a:pt x="320" y="184"/>
                    <a:pt x="320" y="184"/>
                  </a:cubicBezTo>
                  <a:lnTo>
                    <a:pt x="362" y="90"/>
                  </a:lnTo>
                  <a:cubicBezTo>
                    <a:pt x="356" y="82"/>
                    <a:pt x="350" y="73"/>
                    <a:pt x="343" y="63"/>
                  </a:cubicBezTo>
                  <a:cubicBezTo>
                    <a:pt x="239" y="-102"/>
                    <a:pt x="81" y="97"/>
                    <a:pt x="10" y="204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2B7B6D4-89A0-7263-D65B-62635E6D52EC}"/>
                </a:ext>
              </a:extLst>
            </p:cNvPr>
            <p:cNvSpPr/>
            <p:nvPr/>
          </p:nvSpPr>
          <p:spPr>
            <a:xfrm>
              <a:off x="14464667" y="8334934"/>
              <a:ext cx="392376" cy="294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295">
                  <a:moveTo>
                    <a:pt x="185" y="15"/>
                  </a:moveTo>
                  <a:cubicBezTo>
                    <a:pt x="109" y="53"/>
                    <a:pt x="28" y="196"/>
                    <a:pt x="0" y="295"/>
                  </a:cubicBezTo>
                  <a:cubicBezTo>
                    <a:pt x="71" y="188"/>
                    <a:pt x="229" y="-11"/>
                    <a:pt x="333" y="154"/>
                  </a:cubicBezTo>
                  <a:cubicBezTo>
                    <a:pt x="340" y="164"/>
                    <a:pt x="346" y="173"/>
                    <a:pt x="352" y="181"/>
                  </a:cubicBezTo>
                  <a:lnTo>
                    <a:pt x="393" y="88"/>
                  </a:lnTo>
                  <a:cubicBezTo>
                    <a:pt x="393" y="88"/>
                    <a:pt x="302" y="-44"/>
                    <a:pt x="185" y="15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52DF010-50A9-B927-73D4-C464DB04D61A}"/>
                </a:ext>
              </a:extLst>
            </p:cNvPr>
            <p:cNvSpPr/>
            <p:nvPr/>
          </p:nvSpPr>
          <p:spPr>
            <a:xfrm>
              <a:off x="14334540" y="7915641"/>
              <a:ext cx="4037875" cy="1698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5" h="1698">
                  <a:moveTo>
                    <a:pt x="3937" y="1148"/>
                  </a:moveTo>
                  <a:cubicBezTo>
                    <a:pt x="3811" y="1241"/>
                    <a:pt x="3574" y="1360"/>
                    <a:pt x="3238" y="1282"/>
                  </a:cubicBezTo>
                  <a:cubicBezTo>
                    <a:pt x="2882" y="1200"/>
                    <a:pt x="2789" y="945"/>
                    <a:pt x="2765" y="793"/>
                  </a:cubicBezTo>
                  <a:cubicBezTo>
                    <a:pt x="2747" y="675"/>
                    <a:pt x="2707" y="560"/>
                    <a:pt x="2642" y="459"/>
                  </a:cubicBezTo>
                  <a:cubicBezTo>
                    <a:pt x="2297" y="-85"/>
                    <a:pt x="1884" y="104"/>
                    <a:pt x="1884" y="104"/>
                  </a:cubicBezTo>
                  <a:cubicBezTo>
                    <a:pt x="1884" y="104"/>
                    <a:pt x="1801" y="135"/>
                    <a:pt x="1724" y="180"/>
                  </a:cubicBezTo>
                  <a:cubicBezTo>
                    <a:pt x="1724" y="180"/>
                    <a:pt x="1862" y="68"/>
                    <a:pt x="1883" y="86"/>
                  </a:cubicBezTo>
                  <a:cubicBezTo>
                    <a:pt x="1877" y="32"/>
                    <a:pt x="1827" y="-8"/>
                    <a:pt x="1772" y="2"/>
                  </a:cubicBezTo>
                  <a:cubicBezTo>
                    <a:pt x="1624" y="29"/>
                    <a:pt x="1447" y="196"/>
                    <a:pt x="1447" y="196"/>
                  </a:cubicBezTo>
                  <a:lnTo>
                    <a:pt x="1381" y="263"/>
                  </a:lnTo>
                  <a:cubicBezTo>
                    <a:pt x="1381" y="263"/>
                    <a:pt x="1449" y="171"/>
                    <a:pt x="1525" y="91"/>
                  </a:cubicBezTo>
                  <a:cubicBezTo>
                    <a:pt x="1551" y="56"/>
                    <a:pt x="1510" y="9"/>
                    <a:pt x="1472" y="32"/>
                  </a:cubicBezTo>
                  <a:cubicBezTo>
                    <a:pt x="1419" y="63"/>
                    <a:pt x="1375" y="125"/>
                    <a:pt x="1375" y="125"/>
                  </a:cubicBezTo>
                  <a:cubicBezTo>
                    <a:pt x="1212" y="437"/>
                    <a:pt x="1065" y="497"/>
                    <a:pt x="1065" y="497"/>
                  </a:cubicBezTo>
                  <a:cubicBezTo>
                    <a:pt x="1065" y="497"/>
                    <a:pt x="977" y="497"/>
                    <a:pt x="676" y="459"/>
                  </a:cubicBezTo>
                  <a:cubicBezTo>
                    <a:pt x="470" y="432"/>
                    <a:pt x="362" y="667"/>
                    <a:pt x="314" y="815"/>
                  </a:cubicBezTo>
                  <a:cubicBezTo>
                    <a:pt x="311" y="835"/>
                    <a:pt x="308" y="853"/>
                    <a:pt x="307" y="872"/>
                  </a:cubicBezTo>
                  <a:cubicBezTo>
                    <a:pt x="305" y="888"/>
                    <a:pt x="303" y="904"/>
                    <a:pt x="306" y="918"/>
                  </a:cubicBezTo>
                  <a:cubicBezTo>
                    <a:pt x="307" y="925"/>
                    <a:pt x="310" y="930"/>
                    <a:pt x="311" y="930"/>
                  </a:cubicBezTo>
                  <a:cubicBezTo>
                    <a:pt x="312" y="931"/>
                    <a:pt x="319" y="930"/>
                    <a:pt x="323" y="927"/>
                  </a:cubicBezTo>
                  <a:cubicBezTo>
                    <a:pt x="334" y="920"/>
                    <a:pt x="343" y="907"/>
                    <a:pt x="351" y="894"/>
                  </a:cubicBezTo>
                  <a:cubicBezTo>
                    <a:pt x="359" y="881"/>
                    <a:pt x="366" y="866"/>
                    <a:pt x="373" y="852"/>
                  </a:cubicBezTo>
                  <a:cubicBezTo>
                    <a:pt x="386" y="823"/>
                    <a:pt x="399" y="793"/>
                    <a:pt x="411" y="763"/>
                  </a:cubicBezTo>
                  <a:cubicBezTo>
                    <a:pt x="407" y="795"/>
                    <a:pt x="400" y="827"/>
                    <a:pt x="389" y="858"/>
                  </a:cubicBezTo>
                  <a:cubicBezTo>
                    <a:pt x="384" y="873"/>
                    <a:pt x="377" y="889"/>
                    <a:pt x="369" y="904"/>
                  </a:cubicBezTo>
                  <a:cubicBezTo>
                    <a:pt x="361" y="919"/>
                    <a:pt x="351" y="934"/>
                    <a:pt x="335" y="945"/>
                  </a:cubicBezTo>
                  <a:cubicBezTo>
                    <a:pt x="331" y="948"/>
                    <a:pt x="326" y="950"/>
                    <a:pt x="321" y="951"/>
                  </a:cubicBezTo>
                  <a:cubicBezTo>
                    <a:pt x="318" y="952"/>
                    <a:pt x="315" y="952"/>
                    <a:pt x="312" y="952"/>
                  </a:cubicBezTo>
                  <a:cubicBezTo>
                    <a:pt x="308" y="952"/>
                    <a:pt x="305" y="951"/>
                    <a:pt x="302" y="950"/>
                  </a:cubicBezTo>
                  <a:cubicBezTo>
                    <a:pt x="295" y="946"/>
                    <a:pt x="291" y="940"/>
                    <a:pt x="289" y="935"/>
                  </a:cubicBezTo>
                  <a:cubicBezTo>
                    <a:pt x="287" y="930"/>
                    <a:pt x="285" y="925"/>
                    <a:pt x="285" y="920"/>
                  </a:cubicBezTo>
                  <a:cubicBezTo>
                    <a:pt x="284" y="912"/>
                    <a:pt x="285" y="904"/>
                    <a:pt x="285" y="895"/>
                  </a:cubicBezTo>
                  <a:cubicBezTo>
                    <a:pt x="267" y="927"/>
                    <a:pt x="239" y="951"/>
                    <a:pt x="204" y="965"/>
                  </a:cubicBezTo>
                  <a:lnTo>
                    <a:pt x="41" y="1027"/>
                  </a:lnTo>
                  <a:cubicBezTo>
                    <a:pt x="23" y="1034"/>
                    <a:pt x="9" y="1048"/>
                    <a:pt x="0" y="1065"/>
                  </a:cubicBezTo>
                  <a:cubicBezTo>
                    <a:pt x="2" y="1064"/>
                    <a:pt x="4" y="1063"/>
                    <a:pt x="6" y="1063"/>
                  </a:cubicBezTo>
                  <a:cubicBezTo>
                    <a:pt x="6" y="1062"/>
                    <a:pt x="7" y="1062"/>
                    <a:pt x="8" y="1062"/>
                  </a:cubicBezTo>
                  <a:cubicBezTo>
                    <a:pt x="10" y="1061"/>
                    <a:pt x="11" y="1061"/>
                    <a:pt x="13" y="1061"/>
                  </a:cubicBezTo>
                  <a:cubicBezTo>
                    <a:pt x="14" y="1061"/>
                    <a:pt x="14" y="1060"/>
                    <a:pt x="15" y="1060"/>
                  </a:cubicBezTo>
                  <a:cubicBezTo>
                    <a:pt x="17" y="1060"/>
                    <a:pt x="18" y="1059"/>
                    <a:pt x="21" y="1059"/>
                  </a:cubicBezTo>
                  <a:lnTo>
                    <a:pt x="22" y="1059"/>
                  </a:lnTo>
                  <a:cubicBezTo>
                    <a:pt x="24" y="1058"/>
                    <a:pt x="27" y="1058"/>
                    <a:pt x="29" y="1058"/>
                  </a:cubicBezTo>
                  <a:cubicBezTo>
                    <a:pt x="29" y="1057"/>
                    <a:pt x="30" y="1057"/>
                    <a:pt x="30" y="1057"/>
                  </a:cubicBezTo>
                  <a:cubicBezTo>
                    <a:pt x="33" y="1057"/>
                    <a:pt x="35" y="1057"/>
                    <a:pt x="38" y="1057"/>
                  </a:cubicBezTo>
                  <a:lnTo>
                    <a:pt x="39" y="1057"/>
                  </a:lnTo>
                  <a:cubicBezTo>
                    <a:pt x="42" y="1057"/>
                    <a:pt x="45" y="1057"/>
                    <a:pt x="48" y="1057"/>
                  </a:cubicBezTo>
                  <a:lnTo>
                    <a:pt x="49" y="1057"/>
                  </a:lnTo>
                  <a:cubicBezTo>
                    <a:pt x="52" y="1057"/>
                    <a:pt x="55" y="1057"/>
                    <a:pt x="59" y="1057"/>
                  </a:cubicBezTo>
                  <a:cubicBezTo>
                    <a:pt x="63" y="1057"/>
                    <a:pt x="67" y="1057"/>
                    <a:pt x="70" y="1057"/>
                  </a:cubicBezTo>
                  <a:cubicBezTo>
                    <a:pt x="75" y="1058"/>
                    <a:pt x="80" y="1059"/>
                    <a:pt x="85" y="1059"/>
                  </a:cubicBezTo>
                  <a:cubicBezTo>
                    <a:pt x="90" y="1060"/>
                    <a:pt x="96" y="1061"/>
                    <a:pt x="103" y="1062"/>
                  </a:cubicBezTo>
                  <a:cubicBezTo>
                    <a:pt x="104" y="1062"/>
                    <a:pt x="104" y="1062"/>
                    <a:pt x="106" y="1063"/>
                  </a:cubicBezTo>
                  <a:cubicBezTo>
                    <a:pt x="112" y="1063"/>
                    <a:pt x="118" y="1065"/>
                    <a:pt x="125" y="1067"/>
                  </a:cubicBezTo>
                  <a:cubicBezTo>
                    <a:pt x="132" y="1068"/>
                    <a:pt x="139" y="1070"/>
                    <a:pt x="146" y="1072"/>
                  </a:cubicBezTo>
                  <a:cubicBezTo>
                    <a:pt x="148" y="1073"/>
                    <a:pt x="149" y="1073"/>
                    <a:pt x="151" y="1073"/>
                  </a:cubicBezTo>
                  <a:cubicBezTo>
                    <a:pt x="158" y="1075"/>
                    <a:pt x="166" y="1078"/>
                    <a:pt x="173" y="1080"/>
                  </a:cubicBezTo>
                  <a:cubicBezTo>
                    <a:pt x="177" y="1082"/>
                    <a:pt x="181" y="1083"/>
                    <a:pt x="184" y="1084"/>
                  </a:cubicBezTo>
                  <a:cubicBezTo>
                    <a:pt x="185" y="1084"/>
                    <a:pt x="185" y="1085"/>
                    <a:pt x="187" y="1086"/>
                  </a:cubicBezTo>
                  <a:cubicBezTo>
                    <a:pt x="189" y="1086"/>
                    <a:pt x="191" y="1087"/>
                    <a:pt x="192" y="1088"/>
                  </a:cubicBezTo>
                  <a:cubicBezTo>
                    <a:pt x="193" y="1088"/>
                    <a:pt x="194" y="1089"/>
                    <a:pt x="195" y="1090"/>
                  </a:cubicBezTo>
                  <a:cubicBezTo>
                    <a:pt x="197" y="1090"/>
                    <a:pt x="198" y="1092"/>
                    <a:pt x="200" y="1092"/>
                  </a:cubicBezTo>
                  <a:cubicBezTo>
                    <a:pt x="200" y="1093"/>
                    <a:pt x="201" y="1094"/>
                    <a:pt x="202" y="1095"/>
                  </a:cubicBezTo>
                  <a:cubicBezTo>
                    <a:pt x="203" y="1095"/>
                    <a:pt x="204" y="1096"/>
                    <a:pt x="205" y="1097"/>
                  </a:cubicBezTo>
                  <a:cubicBezTo>
                    <a:pt x="206" y="1098"/>
                    <a:pt x="207" y="1098"/>
                    <a:pt x="207" y="1099"/>
                  </a:cubicBezTo>
                  <a:cubicBezTo>
                    <a:pt x="208" y="1100"/>
                    <a:pt x="208" y="1101"/>
                    <a:pt x="209" y="1102"/>
                  </a:cubicBezTo>
                  <a:cubicBezTo>
                    <a:pt x="210" y="1103"/>
                    <a:pt x="210" y="1103"/>
                    <a:pt x="211" y="1104"/>
                  </a:cubicBezTo>
                  <a:cubicBezTo>
                    <a:pt x="211" y="1105"/>
                    <a:pt x="212" y="1106"/>
                    <a:pt x="213" y="1107"/>
                  </a:cubicBezTo>
                  <a:cubicBezTo>
                    <a:pt x="213" y="1108"/>
                    <a:pt x="213" y="1109"/>
                    <a:pt x="213" y="1109"/>
                  </a:cubicBezTo>
                  <a:cubicBezTo>
                    <a:pt x="214" y="1111"/>
                    <a:pt x="214" y="1111"/>
                    <a:pt x="215" y="1113"/>
                  </a:cubicBezTo>
                  <a:cubicBezTo>
                    <a:pt x="215" y="1113"/>
                    <a:pt x="215" y="1114"/>
                    <a:pt x="215" y="1115"/>
                  </a:cubicBezTo>
                  <a:cubicBezTo>
                    <a:pt x="215" y="1116"/>
                    <a:pt x="215" y="1117"/>
                    <a:pt x="215" y="1118"/>
                  </a:cubicBezTo>
                  <a:cubicBezTo>
                    <a:pt x="215" y="1119"/>
                    <a:pt x="215" y="1120"/>
                    <a:pt x="215" y="1121"/>
                  </a:cubicBezTo>
                  <a:cubicBezTo>
                    <a:pt x="215" y="1121"/>
                    <a:pt x="215" y="1123"/>
                    <a:pt x="215" y="1124"/>
                  </a:cubicBezTo>
                  <a:cubicBezTo>
                    <a:pt x="215" y="1125"/>
                    <a:pt x="215" y="1126"/>
                    <a:pt x="214" y="1127"/>
                  </a:cubicBezTo>
                  <a:cubicBezTo>
                    <a:pt x="214" y="1127"/>
                    <a:pt x="214" y="1128"/>
                    <a:pt x="213" y="1130"/>
                  </a:cubicBezTo>
                  <a:lnTo>
                    <a:pt x="213" y="1132"/>
                  </a:lnTo>
                  <a:cubicBezTo>
                    <a:pt x="212" y="1134"/>
                    <a:pt x="211" y="1134"/>
                    <a:pt x="211" y="1136"/>
                  </a:cubicBezTo>
                  <a:cubicBezTo>
                    <a:pt x="210" y="1136"/>
                    <a:pt x="210" y="1138"/>
                    <a:pt x="209" y="1139"/>
                  </a:cubicBezTo>
                  <a:cubicBezTo>
                    <a:pt x="209" y="1140"/>
                    <a:pt x="208" y="1141"/>
                    <a:pt x="208" y="1141"/>
                  </a:cubicBezTo>
                  <a:cubicBezTo>
                    <a:pt x="207" y="1142"/>
                    <a:pt x="207" y="1144"/>
                    <a:pt x="206" y="1145"/>
                  </a:cubicBezTo>
                  <a:cubicBezTo>
                    <a:pt x="205" y="1146"/>
                    <a:pt x="205" y="1147"/>
                    <a:pt x="204" y="1147"/>
                  </a:cubicBezTo>
                  <a:cubicBezTo>
                    <a:pt x="203" y="1149"/>
                    <a:pt x="202" y="1150"/>
                    <a:pt x="202" y="1151"/>
                  </a:cubicBezTo>
                  <a:cubicBezTo>
                    <a:pt x="201" y="1152"/>
                    <a:pt x="200" y="1153"/>
                    <a:pt x="200" y="1153"/>
                  </a:cubicBezTo>
                  <a:cubicBezTo>
                    <a:pt x="199" y="1155"/>
                    <a:pt x="198" y="1156"/>
                    <a:pt x="196" y="1157"/>
                  </a:cubicBezTo>
                  <a:cubicBezTo>
                    <a:pt x="196" y="1158"/>
                    <a:pt x="196" y="1159"/>
                    <a:pt x="195" y="1159"/>
                  </a:cubicBezTo>
                  <a:cubicBezTo>
                    <a:pt x="193" y="1161"/>
                    <a:pt x="192" y="1162"/>
                    <a:pt x="191" y="1164"/>
                  </a:cubicBezTo>
                  <a:cubicBezTo>
                    <a:pt x="190" y="1165"/>
                    <a:pt x="190" y="1165"/>
                    <a:pt x="190" y="1165"/>
                  </a:cubicBezTo>
                  <a:cubicBezTo>
                    <a:pt x="187" y="1168"/>
                    <a:pt x="184" y="1171"/>
                    <a:pt x="181" y="1173"/>
                  </a:cubicBezTo>
                  <a:cubicBezTo>
                    <a:pt x="181" y="1173"/>
                    <a:pt x="181" y="1174"/>
                    <a:pt x="180" y="1175"/>
                  </a:cubicBezTo>
                  <a:cubicBezTo>
                    <a:pt x="177" y="1178"/>
                    <a:pt x="174" y="1181"/>
                    <a:pt x="170" y="1184"/>
                  </a:cubicBezTo>
                  <a:lnTo>
                    <a:pt x="169" y="1184"/>
                  </a:lnTo>
                  <a:cubicBezTo>
                    <a:pt x="166" y="1188"/>
                    <a:pt x="162" y="1190"/>
                    <a:pt x="159" y="1193"/>
                  </a:cubicBezTo>
                  <a:cubicBezTo>
                    <a:pt x="158" y="1194"/>
                    <a:pt x="158" y="1194"/>
                    <a:pt x="158" y="1195"/>
                  </a:cubicBezTo>
                  <a:cubicBezTo>
                    <a:pt x="154" y="1197"/>
                    <a:pt x="150" y="1201"/>
                    <a:pt x="146" y="1203"/>
                  </a:cubicBezTo>
                  <a:cubicBezTo>
                    <a:pt x="146" y="1204"/>
                    <a:pt x="146" y="1204"/>
                    <a:pt x="145" y="1205"/>
                  </a:cubicBezTo>
                  <a:cubicBezTo>
                    <a:pt x="141" y="1207"/>
                    <a:pt x="138" y="1210"/>
                    <a:pt x="134" y="1212"/>
                  </a:cubicBezTo>
                  <a:cubicBezTo>
                    <a:pt x="134" y="1213"/>
                    <a:pt x="133" y="1213"/>
                    <a:pt x="133" y="1213"/>
                  </a:cubicBezTo>
                  <a:cubicBezTo>
                    <a:pt x="129" y="1216"/>
                    <a:pt x="125" y="1219"/>
                    <a:pt x="122" y="1222"/>
                  </a:cubicBezTo>
                  <a:cubicBezTo>
                    <a:pt x="121" y="1222"/>
                    <a:pt x="120" y="1222"/>
                    <a:pt x="119" y="1223"/>
                  </a:cubicBezTo>
                  <a:cubicBezTo>
                    <a:pt x="116" y="1225"/>
                    <a:pt x="113" y="1228"/>
                    <a:pt x="110" y="1230"/>
                  </a:cubicBezTo>
                  <a:cubicBezTo>
                    <a:pt x="109" y="1230"/>
                    <a:pt x="109" y="1230"/>
                    <a:pt x="108" y="1231"/>
                  </a:cubicBezTo>
                  <a:cubicBezTo>
                    <a:pt x="104" y="1234"/>
                    <a:pt x="101" y="1236"/>
                    <a:pt x="98" y="1239"/>
                  </a:cubicBezTo>
                  <a:cubicBezTo>
                    <a:pt x="96" y="1240"/>
                    <a:pt x="94" y="1241"/>
                    <a:pt x="92" y="1242"/>
                  </a:cubicBezTo>
                  <a:cubicBezTo>
                    <a:pt x="91" y="1243"/>
                    <a:pt x="90" y="1244"/>
                    <a:pt x="88" y="1245"/>
                  </a:cubicBezTo>
                  <a:cubicBezTo>
                    <a:pt x="87" y="1246"/>
                    <a:pt x="85" y="1247"/>
                    <a:pt x="84" y="1248"/>
                  </a:cubicBezTo>
                  <a:cubicBezTo>
                    <a:pt x="83" y="1249"/>
                    <a:pt x="82" y="1249"/>
                    <a:pt x="81" y="1250"/>
                  </a:cubicBezTo>
                  <a:cubicBezTo>
                    <a:pt x="79" y="1251"/>
                    <a:pt x="78" y="1252"/>
                    <a:pt x="77" y="1253"/>
                  </a:cubicBezTo>
                  <a:cubicBezTo>
                    <a:pt x="76" y="1253"/>
                    <a:pt x="75" y="1254"/>
                    <a:pt x="75" y="1254"/>
                  </a:cubicBezTo>
                  <a:cubicBezTo>
                    <a:pt x="73" y="1256"/>
                    <a:pt x="70" y="1257"/>
                    <a:pt x="69" y="1258"/>
                  </a:cubicBezTo>
                  <a:cubicBezTo>
                    <a:pt x="106" y="1301"/>
                    <a:pt x="141" y="1326"/>
                    <a:pt x="141" y="1326"/>
                  </a:cubicBezTo>
                  <a:cubicBezTo>
                    <a:pt x="469" y="1529"/>
                    <a:pt x="693" y="1201"/>
                    <a:pt x="693" y="1201"/>
                  </a:cubicBezTo>
                  <a:cubicBezTo>
                    <a:pt x="693" y="1201"/>
                    <a:pt x="753" y="1109"/>
                    <a:pt x="747" y="950"/>
                  </a:cubicBezTo>
                  <a:cubicBezTo>
                    <a:pt x="747" y="950"/>
                    <a:pt x="770" y="1101"/>
                    <a:pt x="721" y="1202"/>
                  </a:cubicBezTo>
                  <a:lnTo>
                    <a:pt x="931" y="1219"/>
                  </a:lnTo>
                  <a:cubicBezTo>
                    <a:pt x="1300" y="584"/>
                    <a:pt x="1480" y="650"/>
                    <a:pt x="1480" y="650"/>
                  </a:cubicBezTo>
                  <a:cubicBezTo>
                    <a:pt x="1311" y="650"/>
                    <a:pt x="972" y="1222"/>
                    <a:pt x="972" y="1222"/>
                  </a:cubicBezTo>
                  <a:cubicBezTo>
                    <a:pt x="972" y="1222"/>
                    <a:pt x="522" y="1321"/>
                    <a:pt x="529" y="1434"/>
                  </a:cubicBezTo>
                  <a:cubicBezTo>
                    <a:pt x="532" y="1431"/>
                    <a:pt x="536" y="1426"/>
                    <a:pt x="539" y="1422"/>
                  </a:cubicBezTo>
                  <a:cubicBezTo>
                    <a:pt x="549" y="1411"/>
                    <a:pt x="560" y="1401"/>
                    <a:pt x="572" y="1393"/>
                  </a:cubicBezTo>
                  <a:cubicBezTo>
                    <a:pt x="584" y="1384"/>
                    <a:pt x="597" y="1376"/>
                    <a:pt x="610" y="1371"/>
                  </a:cubicBezTo>
                  <a:cubicBezTo>
                    <a:pt x="624" y="1366"/>
                    <a:pt x="638" y="1362"/>
                    <a:pt x="652" y="1360"/>
                  </a:cubicBezTo>
                  <a:cubicBezTo>
                    <a:pt x="638" y="1364"/>
                    <a:pt x="624" y="1368"/>
                    <a:pt x="612" y="1375"/>
                  </a:cubicBezTo>
                  <a:cubicBezTo>
                    <a:pt x="599" y="1381"/>
                    <a:pt x="587" y="1389"/>
                    <a:pt x="576" y="1398"/>
                  </a:cubicBezTo>
                  <a:cubicBezTo>
                    <a:pt x="565" y="1407"/>
                    <a:pt x="555" y="1417"/>
                    <a:pt x="546" y="1428"/>
                  </a:cubicBezTo>
                  <a:cubicBezTo>
                    <a:pt x="541" y="1434"/>
                    <a:pt x="537" y="1440"/>
                    <a:pt x="532" y="1448"/>
                  </a:cubicBezTo>
                  <a:cubicBezTo>
                    <a:pt x="536" y="1458"/>
                    <a:pt x="544" y="1468"/>
                    <a:pt x="557" y="1479"/>
                  </a:cubicBezTo>
                  <a:cubicBezTo>
                    <a:pt x="567" y="1488"/>
                    <a:pt x="580" y="1495"/>
                    <a:pt x="593" y="1501"/>
                  </a:cubicBezTo>
                  <a:cubicBezTo>
                    <a:pt x="597" y="1490"/>
                    <a:pt x="603" y="1479"/>
                    <a:pt x="609" y="1470"/>
                  </a:cubicBezTo>
                  <a:cubicBezTo>
                    <a:pt x="619" y="1456"/>
                    <a:pt x="631" y="1444"/>
                    <a:pt x="645" y="1434"/>
                  </a:cubicBezTo>
                  <a:cubicBezTo>
                    <a:pt x="653" y="1431"/>
                    <a:pt x="660" y="1426"/>
                    <a:pt x="668" y="1424"/>
                  </a:cubicBezTo>
                  <a:cubicBezTo>
                    <a:pt x="672" y="1422"/>
                    <a:pt x="675" y="1420"/>
                    <a:pt x="679" y="1419"/>
                  </a:cubicBezTo>
                  <a:lnTo>
                    <a:pt x="691" y="1416"/>
                  </a:lnTo>
                  <a:cubicBezTo>
                    <a:pt x="699" y="1414"/>
                    <a:pt x="707" y="1414"/>
                    <a:pt x="715" y="1412"/>
                  </a:cubicBezTo>
                  <a:cubicBezTo>
                    <a:pt x="724" y="1411"/>
                    <a:pt x="732" y="1411"/>
                    <a:pt x="741" y="1411"/>
                  </a:cubicBezTo>
                  <a:lnTo>
                    <a:pt x="716" y="1415"/>
                  </a:lnTo>
                  <a:cubicBezTo>
                    <a:pt x="708" y="1417"/>
                    <a:pt x="700" y="1418"/>
                    <a:pt x="693" y="1420"/>
                  </a:cubicBezTo>
                  <a:cubicBezTo>
                    <a:pt x="677" y="1425"/>
                    <a:pt x="663" y="1432"/>
                    <a:pt x="649" y="1440"/>
                  </a:cubicBezTo>
                  <a:cubicBezTo>
                    <a:pt x="637" y="1450"/>
                    <a:pt x="626" y="1462"/>
                    <a:pt x="617" y="1475"/>
                  </a:cubicBezTo>
                  <a:cubicBezTo>
                    <a:pt x="611" y="1484"/>
                    <a:pt x="606" y="1494"/>
                    <a:pt x="603" y="1504"/>
                  </a:cubicBezTo>
                  <a:cubicBezTo>
                    <a:pt x="656" y="1523"/>
                    <a:pt x="727" y="1523"/>
                    <a:pt x="803" y="1512"/>
                  </a:cubicBezTo>
                  <a:cubicBezTo>
                    <a:pt x="805" y="1512"/>
                    <a:pt x="807" y="1512"/>
                    <a:pt x="808" y="1512"/>
                  </a:cubicBezTo>
                  <a:cubicBezTo>
                    <a:pt x="927" y="1494"/>
                    <a:pt x="1055" y="1453"/>
                    <a:pt x="1142" y="1421"/>
                  </a:cubicBezTo>
                  <a:cubicBezTo>
                    <a:pt x="1206" y="1397"/>
                    <a:pt x="1265" y="1362"/>
                    <a:pt x="1316" y="1316"/>
                  </a:cubicBezTo>
                  <a:lnTo>
                    <a:pt x="1490" y="1156"/>
                  </a:lnTo>
                  <a:cubicBezTo>
                    <a:pt x="1490" y="1156"/>
                    <a:pt x="1558" y="1073"/>
                    <a:pt x="1602" y="976"/>
                  </a:cubicBezTo>
                  <a:cubicBezTo>
                    <a:pt x="1602" y="976"/>
                    <a:pt x="1572" y="1075"/>
                    <a:pt x="1518" y="1156"/>
                  </a:cubicBezTo>
                  <a:lnTo>
                    <a:pt x="1845" y="1151"/>
                  </a:lnTo>
                  <a:cubicBezTo>
                    <a:pt x="1611" y="486"/>
                    <a:pt x="2135" y="355"/>
                    <a:pt x="2135" y="355"/>
                  </a:cubicBezTo>
                  <a:cubicBezTo>
                    <a:pt x="1726" y="540"/>
                    <a:pt x="1845" y="1151"/>
                    <a:pt x="1845" y="1151"/>
                  </a:cubicBezTo>
                  <a:lnTo>
                    <a:pt x="1601" y="1206"/>
                  </a:lnTo>
                  <a:cubicBezTo>
                    <a:pt x="1538" y="1220"/>
                    <a:pt x="1480" y="1253"/>
                    <a:pt x="1438" y="1301"/>
                  </a:cubicBezTo>
                  <a:cubicBezTo>
                    <a:pt x="1403" y="1341"/>
                    <a:pt x="1394" y="1373"/>
                    <a:pt x="1401" y="1399"/>
                  </a:cubicBezTo>
                  <a:cubicBezTo>
                    <a:pt x="1408" y="1381"/>
                    <a:pt x="1419" y="1366"/>
                    <a:pt x="1433" y="1352"/>
                  </a:cubicBezTo>
                  <a:cubicBezTo>
                    <a:pt x="1447" y="1338"/>
                    <a:pt x="1463" y="1326"/>
                    <a:pt x="1480" y="1318"/>
                  </a:cubicBezTo>
                  <a:cubicBezTo>
                    <a:pt x="1498" y="1309"/>
                    <a:pt x="1517" y="1303"/>
                    <a:pt x="1536" y="1300"/>
                  </a:cubicBezTo>
                  <a:cubicBezTo>
                    <a:pt x="1518" y="1305"/>
                    <a:pt x="1499" y="1312"/>
                    <a:pt x="1482" y="1322"/>
                  </a:cubicBezTo>
                  <a:cubicBezTo>
                    <a:pt x="1466" y="1331"/>
                    <a:pt x="1450" y="1343"/>
                    <a:pt x="1438" y="1357"/>
                  </a:cubicBezTo>
                  <a:cubicBezTo>
                    <a:pt x="1426" y="1372"/>
                    <a:pt x="1415" y="1388"/>
                    <a:pt x="1408" y="1405"/>
                  </a:cubicBezTo>
                  <a:cubicBezTo>
                    <a:pt x="1407" y="1408"/>
                    <a:pt x="1406" y="1410"/>
                    <a:pt x="1405" y="1411"/>
                  </a:cubicBezTo>
                  <a:cubicBezTo>
                    <a:pt x="1418" y="1437"/>
                    <a:pt x="1446" y="1454"/>
                    <a:pt x="1477" y="1467"/>
                  </a:cubicBezTo>
                  <a:cubicBezTo>
                    <a:pt x="1484" y="1470"/>
                    <a:pt x="1492" y="1472"/>
                    <a:pt x="1499" y="1475"/>
                  </a:cubicBezTo>
                  <a:cubicBezTo>
                    <a:pt x="1503" y="1467"/>
                    <a:pt x="1507" y="1459"/>
                    <a:pt x="1511" y="1451"/>
                  </a:cubicBezTo>
                  <a:cubicBezTo>
                    <a:pt x="1520" y="1435"/>
                    <a:pt x="1532" y="1422"/>
                    <a:pt x="1545" y="1410"/>
                  </a:cubicBezTo>
                  <a:cubicBezTo>
                    <a:pt x="1551" y="1403"/>
                    <a:pt x="1559" y="1399"/>
                    <a:pt x="1566" y="1394"/>
                  </a:cubicBezTo>
                  <a:cubicBezTo>
                    <a:pt x="1574" y="1390"/>
                    <a:pt x="1582" y="1386"/>
                    <a:pt x="1590" y="1383"/>
                  </a:cubicBezTo>
                  <a:cubicBezTo>
                    <a:pt x="1607" y="1376"/>
                    <a:pt x="1625" y="1374"/>
                    <a:pt x="1642" y="1374"/>
                  </a:cubicBezTo>
                  <a:cubicBezTo>
                    <a:pt x="1625" y="1376"/>
                    <a:pt x="1607" y="1380"/>
                    <a:pt x="1592" y="1387"/>
                  </a:cubicBezTo>
                  <a:cubicBezTo>
                    <a:pt x="1576" y="1393"/>
                    <a:pt x="1562" y="1403"/>
                    <a:pt x="1550" y="1415"/>
                  </a:cubicBezTo>
                  <a:cubicBezTo>
                    <a:pt x="1537" y="1426"/>
                    <a:pt x="1527" y="1440"/>
                    <a:pt x="1519" y="1456"/>
                  </a:cubicBezTo>
                  <a:cubicBezTo>
                    <a:pt x="1515" y="1462"/>
                    <a:pt x="1511" y="1470"/>
                    <a:pt x="1509" y="1478"/>
                  </a:cubicBezTo>
                  <a:cubicBezTo>
                    <a:pt x="1557" y="1491"/>
                    <a:pt x="1608" y="1493"/>
                    <a:pt x="1658" y="1483"/>
                  </a:cubicBezTo>
                  <a:lnTo>
                    <a:pt x="2168" y="1380"/>
                  </a:lnTo>
                  <a:cubicBezTo>
                    <a:pt x="2527" y="1421"/>
                    <a:pt x="2644" y="1265"/>
                    <a:pt x="2683" y="1139"/>
                  </a:cubicBezTo>
                  <a:cubicBezTo>
                    <a:pt x="2765" y="888"/>
                    <a:pt x="2638" y="622"/>
                    <a:pt x="2638" y="622"/>
                  </a:cubicBezTo>
                  <a:cubicBezTo>
                    <a:pt x="2724" y="746"/>
                    <a:pt x="2738" y="895"/>
                    <a:pt x="2737" y="988"/>
                  </a:cubicBezTo>
                  <a:cubicBezTo>
                    <a:pt x="2736" y="1032"/>
                    <a:pt x="2726" y="1075"/>
                    <a:pt x="2721" y="1119"/>
                  </a:cubicBezTo>
                  <a:cubicBezTo>
                    <a:pt x="2666" y="1526"/>
                    <a:pt x="2995" y="1692"/>
                    <a:pt x="2995" y="1692"/>
                  </a:cubicBezTo>
                  <a:cubicBezTo>
                    <a:pt x="3173" y="1741"/>
                    <a:pt x="2922" y="1506"/>
                    <a:pt x="2922" y="1506"/>
                  </a:cubicBezTo>
                  <a:cubicBezTo>
                    <a:pt x="2922" y="1506"/>
                    <a:pt x="3232" y="1695"/>
                    <a:pt x="3386" y="1694"/>
                  </a:cubicBezTo>
                  <a:cubicBezTo>
                    <a:pt x="3445" y="1666"/>
                    <a:pt x="3403" y="1577"/>
                    <a:pt x="3403" y="1577"/>
                  </a:cubicBezTo>
                  <a:cubicBezTo>
                    <a:pt x="3403" y="1577"/>
                    <a:pt x="3541" y="1640"/>
                    <a:pt x="3683" y="1609"/>
                  </a:cubicBezTo>
                  <a:cubicBezTo>
                    <a:pt x="3837" y="1527"/>
                    <a:pt x="3626" y="1435"/>
                    <a:pt x="3626" y="1435"/>
                  </a:cubicBezTo>
                  <a:cubicBezTo>
                    <a:pt x="3626" y="1435"/>
                    <a:pt x="3845" y="1423"/>
                    <a:pt x="3969" y="1336"/>
                  </a:cubicBezTo>
                  <a:cubicBezTo>
                    <a:pt x="4003" y="1297"/>
                    <a:pt x="4023" y="1252"/>
                    <a:pt x="4033" y="1210"/>
                  </a:cubicBezTo>
                  <a:cubicBezTo>
                    <a:pt x="4047" y="1155"/>
                    <a:pt x="3983" y="1113"/>
                    <a:pt x="3937" y="1148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82EFE2-D0ED-B89B-104E-8C8351A85224}"/>
                </a:ext>
              </a:extLst>
            </p:cNvPr>
            <p:cNvSpPr/>
            <p:nvPr/>
          </p:nvSpPr>
          <p:spPr>
            <a:xfrm>
              <a:off x="15266437" y="8564093"/>
              <a:ext cx="548526" cy="574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75">
                  <a:moveTo>
                    <a:pt x="549" y="2"/>
                  </a:moveTo>
                  <a:cubicBezTo>
                    <a:pt x="549" y="2"/>
                    <a:pt x="369" y="-64"/>
                    <a:pt x="0" y="572"/>
                  </a:cubicBezTo>
                  <a:lnTo>
                    <a:pt x="41" y="575"/>
                  </a:lnTo>
                  <a:cubicBezTo>
                    <a:pt x="41" y="575"/>
                    <a:pt x="380" y="2"/>
                    <a:pt x="549" y="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F0934EEC-303C-3B96-1862-8F0DC4679C28}"/>
                </a:ext>
              </a:extLst>
            </p:cNvPr>
            <p:cNvSpPr/>
            <p:nvPr/>
          </p:nvSpPr>
          <p:spPr>
            <a:xfrm>
              <a:off x="16975073" y="8538073"/>
              <a:ext cx="356342" cy="1070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071">
                  <a:moveTo>
                    <a:pt x="83" y="498"/>
                  </a:moveTo>
                  <a:cubicBezTo>
                    <a:pt x="88" y="454"/>
                    <a:pt x="98" y="411"/>
                    <a:pt x="99" y="367"/>
                  </a:cubicBezTo>
                  <a:cubicBezTo>
                    <a:pt x="100" y="273"/>
                    <a:pt x="86" y="124"/>
                    <a:pt x="0" y="0"/>
                  </a:cubicBezTo>
                  <a:cubicBezTo>
                    <a:pt x="0" y="0"/>
                    <a:pt x="127" y="266"/>
                    <a:pt x="45" y="518"/>
                  </a:cubicBezTo>
                  <a:cubicBezTo>
                    <a:pt x="39" y="678"/>
                    <a:pt x="75" y="795"/>
                    <a:pt x="118" y="876"/>
                  </a:cubicBezTo>
                  <a:cubicBezTo>
                    <a:pt x="168" y="971"/>
                    <a:pt x="254" y="1042"/>
                    <a:pt x="357" y="1071"/>
                  </a:cubicBezTo>
                  <a:cubicBezTo>
                    <a:pt x="357" y="1071"/>
                    <a:pt x="28" y="905"/>
                    <a:pt x="83" y="49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E8C933B-3E2F-74DA-C49D-AB7C36D8F53C}"/>
                </a:ext>
              </a:extLst>
            </p:cNvPr>
            <p:cNvSpPr/>
            <p:nvPr/>
          </p:nvSpPr>
          <p:spPr>
            <a:xfrm>
              <a:off x="15825973" y="8892322"/>
              <a:ext cx="111106" cy="180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81">
                  <a:moveTo>
                    <a:pt x="0" y="181"/>
                  </a:moveTo>
                  <a:lnTo>
                    <a:pt x="28" y="181"/>
                  </a:lnTo>
                  <a:cubicBezTo>
                    <a:pt x="82" y="100"/>
                    <a:pt x="112" y="0"/>
                    <a:pt x="112" y="0"/>
                  </a:cubicBezTo>
                  <a:cubicBezTo>
                    <a:pt x="68" y="98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0B5459C-9996-B2D6-0BF5-1AFB6F3EC9F0}"/>
                </a:ext>
              </a:extLst>
            </p:cNvPr>
            <p:cNvSpPr/>
            <p:nvPr/>
          </p:nvSpPr>
          <p:spPr>
            <a:xfrm>
              <a:off x="14326532" y="8974380"/>
              <a:ext cx="222213" cy="200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01">
                  <a:moveTo>
                    <a:pt x="85" y="196"/>
                  </a:moveTo>
                  <a:cubicBezTo>
                    <a:pt x="86" y="195"/>
                    <a:pt x="87" y="194"/>
                    <a:pt x="89" y="193"/>
                  </a:cubicBezTo>
                  <a:cubicBezTo>
                    <a:pt x="90" y="192"/>
                    <a:pt x="91" y="192"/>
                    <a:pt x="92" y="191"/>
                  </a:cubicBezTo>
                  <a:cubicBezTo>
                    <a:pt x="93" y="190"/>
                    <a:pt x="95" y="189"/>
                    <a:pt x="96" y="188"/>
                  </a:cubicBezTo>
                  <a:cubicBezTo>
                    <a:pt x="98" y="187"/>
                    <a:pt x="99" y="186"/>
                    <a:pt x="100" y="185"/>
                  </a:cubicBezTo>
                  <a:cubicBezTo>
                    <a:pt x="102" y="184"/>
                    <a:pt x="104" y="183"/>
                    <a:pt x="106" y="182"/>
                  </a:cubicBezTo>
                  <a:cubicBezTo>
                    <a:pt x="98" y="160"/>
                    <a:pt x="75" y="70"/>
                    <a:pt x="156" y="88"/>
                  </a:cubicBezTo>
                  <a:cubicBezTo>
                    <a:pt x="177" y="93"/>
                    <a:pt x="191" y="99"/>
                    <a:pt x="199" y="107"/>
                  </a:cubicBezTo>
                  <a:cubicBezTo>
                    <a:pt x="200" y="105"/>
                    <a:pt x="201" y="104"/>
                    <a:pt x="203" y="102"/>
                  </a:cubicBezTo>
                  <a:cubicBezTo>
                    <a:pt x="204" y="102"/>
                    <a:pt x="204" y="101"/>
                    <a:pt x="204" y="100"/>
                  </a:cubicBezTo>
                  <a:cubicBezTo>
                    <a:pt x="206" y="99"/>
                    <a:pt x="207" y="98"/>
                    <a:pt x="208" y="96"/>
                  </a:cubicBezTo>
                  <a:cubicBezTo>
                    <a:pt x="208" y="96"/>
                    <a:pt x="209" y="95"/>
                    <a:pt x="210" y="94"/>
                  </a:cubicBezTo>
                  <a:cubicBezTo>
                    <a:pt x="210" y="93"/>
                    <a:pt x="211" y="92"/>
                    <a:pt x="212" y="90"/>
                  </a:cubicBezTo>
                  <a:cubicBezTo>
                    <a:pt x="213" y="90"/>
                    <a:pt x="213" y="89"/>
                    <a:pt x="214" y="88"/>
                  </a:cubicBezTo>
                  <a:cubicBezTo>
                    <a:pt x="215" y="87"/>
                    <a:pt x="215" y="85"/>
                    <a:pt x="216" y="84"/>
                  </a:cubicBezTo>
                  <a:cubicBezTo>
                    <a:pt x="216" y="84"/>
                    <a:pt x="217" y="83"/>
                    <a:pt x="217" y="82"/>
                  </a:cubicBezTo>
                  <a:cubicBezTo>
                    <a:pt x="218" y="81"/>
                    <a:pt x="218" y="79"/>
                    <a:pt x="219" y="79"/>
                  </a:cubicBezTo>
                  <a:cubicBezTo>
                    <a:pt x="219" y="77"/>
                    <a:pt x="220" y="77"/>
                    <a:pt x="221" y="75"/>
                  </a:cubicBezTo>
                  <a:lnTo>
                    <a:pt x="221" y="73"/>
                  </a:lnTo>
                  <a:cubicBezTo>
                    <a:pt x="222" y="71"/>
                    <a:pt x="222" y="70"/>
                    <a:pt x="222" y="70"/>
                  </a:cubicBezTo>
                  <a:cubicBezTo>
                    <a:pt x="223" y="69"/>
                    <a:pt x="223" y="68"/>
                    <a:pt x="223" y="67"/>
                  </a:cubicBezTo>
                  <a:cubicBezTo>
                    <a:pt x="223" y="66"/>
                    <a:pt x="223" y="64"/>
                    <a:pt x="223" y="64"/>
                  </a:cubicBezTo>
                  <a:cubicBezTo>
                    <a:pt x="223" y="63"/>
                    <a:pt x="223" y="62"/>
                    <a:pt x="223" y="61"/>
                  </a:cubicBezTo>
                  <a:cubicBezTo>
                    <a:pt x="223" y="60"/>
                    <a:pt x="223" y="59"/>
                    <a:pt x="223" y="58"/>
                  </a:cubicBezTo>
                  <a:cubicBezTo>
                    <a:pt x="223" y="57"/>
                    <a:pt x="223" y="56"/>
                    <a:pt x="223" y="56"/>
                  </a:cubicBezTo>
                  <a:cubicBezTo>
                    <a:pt x="222" y="54"/>
                    <a:pt x="222" y="54"/>
                    <a:pt x="221" y="52"/>
                  </a:cubicBezTo>
                  <a:cubicBezTo>
                    <a:pt x="221" y="52"/>
                    <a:pt x="221" y="51"/>
                    <a:pt x="221" y="50"/>
                  </a:cubicBezTo>
                  <a:cubicBezTo>
                    <a:pt x="220" y="49"/>
                    <a:pt x="219" y="48"/>
                    <a:pt x="219" y="47"/>
                  </a:cubicBezTo>
                  <a:cubicBezTo>
                    <a:pt x="218" y="46"/>
                    <a:pt x="218" y="46"/>
                    <a:pt x="217" y="45"/>
                  </a:cubicBezTo>
                  <a:cubicBezTo>
                    <a:pt x="216" y="44"/>
                    <a:pt x="216" y="43"/>
                    <a:pt x="215" y="42"/>
                  </a:cubicBezTo>
                  <a:cubicBezTo>
                    <a:pt x="215" y="41"/>
                    <a:pt x="214" y="41"/>
                    <a:pt x="213" y="40"/>
                  </a:cubicBezTo>
                  <a:cubicBezTo>
                    <a:pt x="212" y="39"/>
                    <a:pt x="211" y="38"/>
                    <a:pt x="210" y="38"/>
                  </a:cubicBezTo>
                  <a:cubicBezTo>
                    <a:pt x="209" y="37"/>
                    <a:pt x="208" y="36"/>
                    <a:pt x="208" y="35"/>
                  </a:cubicBezTo>
                  <a:cubicBezTo>
                    <a:pt x="206" y="35"/>
                    <a:pt x="205" y="33"/>
                    <a:pt x="203" y="33"/>
                  </a:cubicBezTo>
                  <a:cubicBezTo>
                    <a:pt x="202" y="32"/>
                    <a:pt x="201" y="31"/>
                    <a:pt x="200" y="31"/>
                  </a:cubicBezTo>
                  <a:cubicBezTo>
                    <a:pt x="199" y="30"/>
                    <a:pt x="197" y="29"/>
                    <a:pt x="195" y="29"/>
                  </a:cubicBezTo>
                  <a:cubicBezTo>
                    <a:pt x="193" y="28"/>
                    <a:pt x="193" y="27"/>
                    <a:pt x="192" y="27"/>
                  </a:cubicBezTo>
                  <a:cubicBezTo>
                    <a:pt x="189" y="26"/>
                    <a:pt x="185" y="25"/>
                    <a:pt x="181" y="23"/>
                  </a:cubicBezTo>
                  <a:cubicBezTo>
                    <a:pt x="174" y="21"/>
                    <a:pt x="166" y="18"/>
                    <a:pt x="159" y="16"/>
                  </a:cubicBezTo>
                  <a:cubicBezTo>
                    <a:pt x="157" y="16"/>
                    <a:pt x="156" y="16"/>
                    <a:pt x="154" y="15"/>
                  </a:cubicBezTo>
                  <a:cubicBezTo>
                    <a:pt x="147" y="13"/>
                    <a:pt x="140" y="11"/>
                    <a:pt x="133" y="10"/>
                  </a:cubicBezTo>
                  <a:cubicBezTo>
                    <a:pt x="126" y="8"/>
                    <a:pt x="120" y="6"/>
                    <a:pt x="114" y="6"/>
                  </a:cubicBezTo>
                  <a:cubicBezTo>
                    <a:pt x="112" y="5"/>
                    <a:pt x="112" y="5"/>
                    <a:pt x="111" y="5"/>
                  </a:cubicBezTo>
                  <a:cubicBezTo>
                    <a:pt x="104" y="4"/>
                    <a:pt x="98" y="3"/>
                    <a:pt x="93" y="2"/>
                  </a:cubicBezTo>
                  <a:cubicBezTo>
                    <a:pt x="76" y="8"/>
                    <a:pt x="58" y="31"/>
                    <a:pt x="60" y="103"/>
                  </a:cubicBezTo>
                  <a:cubicBezTo>
                    <a:pt x="60" y="103"/>
                    <a:pt x="32" y="25"/>
                    <a:pt x="78" y="0"/>
                  </a:cubicBezTo>
                  <a:cubicBezTo>
                    <a:pt x="75" y="0"/>
                    <a:pt x="71" y="0"/>
                    <a:pt x="67" y="0"/>
                  </a:cubicBezTo>
                  <a:cubicBezTo>
                    <a:pt x="64" y="0"/>
                    <a:pt x="60" y="0"/>
                    <a:pt x="57" y="0"/>
                  </a:cubicBezTo>
                  <a:lnTo>
                    <a:pt x="56" y="0"/>
                  </a:lnTo>
                  <a:cubicBezTo>
                    <a:pt x="53" y="0"/>
                    <a:pt x="50" y="0"/>
                    <a:pt x="47" y="0"/>
                  </a:cubicBezTo>
                  <a:lnTo>
                    <a:pt x="46" y="0"/>
                  </a:lnTo>
                  <a:cubicBezTo>
                    <a:pt x="43" y="0"/>
                    <a:pt x="41" y="0"/>
                    <a:pt x="38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5" y="1"/>
                    <a:pt x="32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2"/>
                    <a:pt x="25" y="3"/>
                    <a:pt x="23" y="3"/>
                  </a:cubicBezTo>
                  <a:cubicBezTo>
                    <a:pt x="22" y="3"/>
                    <a:pt x="22" y="4"/>
                    <a:pt x="21" y="4"/>
                  </a:cubicBezTo>
                  <a:cubicBezTo>
                    <a:pt x="19" y="4"/>
                    <a:pt x="18" y="4"/>
                    <a:pt x="16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0" y="23"/>
                    <a:pt x="-2" y="41"/>
                    <a:pt x="2" y="60"/>
                  </a:cubicBezTo>
                  <a:cubicBezTo>
                    <a:pt x="15" y="117"/>
                    <a:pt x="46" y="165"/>
                    <a:pt x="77" y="201"/>
                  </a:cubicBezTo>
                  <a:cubicBezTo>
                    <a:pt x="78" y="200"/>
                    <a:pt x="81" y="199"/>
                    <a:pt x="83" y="197"/>
                  </a:cubicBezTo>
                  <a:cubicBezTo>
                    <a:pt x="83" y="197"/>
                    <a:pt x="84" y="196"/>
                    <a:pt x="85" y="1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64BEF8F-D65F-F686-B327-C5B6857696E2}"/>
                </a:ext>
              </a:extLst>
            </p:cNvPr>
            <p:cNvSpPr/>
            <p:nvPr/>
          </p:nvSpPr>
          <p:spPr>
            <a:xfrm>
              <a:off x="14393599" y="8974380"/>
              <a:ext cx="1001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4" y="0"/>
                    <a:pt x="8" y="0"/>
                    <a:pt x="11" y="0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62E25D7-04D4-B9A4-2BD2-18B09E6F72DB}"/>
                </a:ext>
              </a:extLst>
            </p:cNvPr>
            <p:cNvSpPr/>
            <p:nvPr/>
          </p:nvSpPr>
          <p:spPr>
            <a:xfrm>
              <a:off x="14525726" y="9076450"/>
              <a:ext cx="3003" cy="4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4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17C36AA-E361-19BA-9376-A3F5D41F2289}"/>
                </a:ext>
              </a:extLst>
            </p:cNvPr>
            <p:cNvSpPr/>
            <p:nvPr/>
          </p:nvSpPr>
          <p:spPr>
            <a:xfrm>
              <a:off x="14423628" y="9059439"/>
              <a:ext cx="101097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96">
                  <a:moveTo>
                    <a:pt x="59" y="2"/>
                  </a:moveTo>
                  <a:cubicBezTo>
                    <a:pt x="-22" y="-16"/>
                    <a:pt x="1" y="74"/>
                    <a:pt x="9" y="96"/>
                  </a:cubicBezTo>
                  <a:cubicBezTo>
                    <a:pt x="12" y="93"/>
                    <a:pt x="15" y="91"/>
                    <a:pt x="19" y="88"/>
                  </a:cubicBezTo>
                  <a:cubicBezTo>
                    <a:pt x="20" y="87"/>
                    <a:pt x="20" y="87"/>
                    <a:pt x="21" y="87"/>
                  </a:cubicBezTo>
                  <a:cubicBezTo>
                    <a:pt x="24" y="85"/>
                    <a:pt x="27" y="82"/>
                    <a:pt x="30" y="80"/>
                  </a:cubicBezTo>
                  <a:cubicBezTo>
                    <a:pt x="31" y="79"/>
                    <a:pt x="32" y="79"/>
                    <a:pt x="33" y="79"/>
                  </a:cubicBezTo>
                  <a:cubicBezTo>
                    <a:pt x="36" y="76"/>
                    <a:pt x="40" y="73"/>
                    <a:pt x="44" y="70"/>
                  </a:cubicBezTo>
                  <a:cubicBezTo>
                    <a:pt x="44" y="70"/>
                    <a:pt x="45" y="70"/>
                    <a:pt x="45" y="69"/>
                  </a:cubicBezTo>
                  <a:cubicBezTo>
                    <a:pt x="49" y="67"/>
                    <a:pt x="52" y="64"/>
                    <a:pt x="56" y="62"/>
                  </a:cubicBezTo>
                  <a:cubicBezTo>
                    <a:pt x="57" y="61"/>
                    <a:pt x="57" y="61"/>
                    <a:pt x="57" y="60"/>
                  </a:cubicBezTo>
                  <a:cubicBezTo>
                    <a:pt x="61" y="58"/>
                    <a:pt x="65" y="54"/>
                    <a:pt x="69" y="52"/>
                  </a:cubicBezTo>
                  <a:cubicBezTo>
                    <a:pt x="69" y="51"/>
                    <a:pt x="69" y="51"/>
                    <a:pt x="70" y="50"/>
                  </a:cubicBezTo>
                  <a:cubicBezTo>
                    <a:pt x="73" y="47"/>
                    <a:pt x="77" y="44"/>
                    <a:pt x="80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5" y="38"/>
                    <a:pt x="88" y="35"/>
                    <a:pt x="92" y="32"/>
                  </a:cubicBezTo>
                  <a:cubicBezTo>
                    <a:pt x="92" y="31"/>
                    <a:pt x="92" y="30"/>
                    <a:pt x="92" y="30"/>
                  </a:cubicBezTo>
                  <a:cubicBezTo>
                    <a:pt x="95" y="28"/>
                    <a:pt x="98" y="25"/>
                    <a:pt x="101" y="22"/>
                  </a:cubicBezTo>
                  <a:cubicBezTo>
                    <a:pt x="101" y="22"/>
                    <a:pt x="101" y="21"/>
                    <a:pt x="102" y="21"/>
                  </a:cubicBezTo>
                  <a:cubicBezTo>
                    <a:pt x="94" y="13"/>
                    <a:pt x="80" y="7"/>
                    <a:pt x="59" y="2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81EEB87-75BA-FCB5-3B7D-21245BF76965}"/>
                </a:ext>
              </a:extLst>
            </p:cNvPr>
            <p:cNvSpPr/>
            <p:nvPr/>
          </p:nvSpPr>
          <p:spPr>
            <a:xfrm>
              <a:off x="14524725" y="9081454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58895D-894E-DA02-284E-36776269759E}"/>
                </a:ext>
              </a:extLst>
            </p:cNvPr>
            <p:cNvSpPr/>
            <p:nvPr/>
          </p:nvSpPr>
          <p:spPr>
            <a:xfrm>
              <a:off x="14377584" y="8974380"/>
              <a:ext cx="40038" cy="102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103">
                  <a:moveTo>
                    <a:pt x="8" y="103"/>
                  </a:moveTo>
                  <a:cubicBezTo>
                    <a:pt x="6" y="31"/>
                    <a:pt x="24" y="8"/>
                    <a:pt x="41" y="2"/>
                  </a:cubicBezTo>
                  <a:cubicBezTo>
                    <a:pt x="36" y="2"/>
                    <a:pt x="31" y="1"/>
                    <a:pt x="26" y="0"/>
                  </a:cubicBezTo>
                  <a:cubicBezTo>
                    <a:pt x="-20" y="25"/>
                    <a:pt x="8" y="103"/>
                    <a:pt x="8" y="103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716880F-8F0C-875A-9331-168E9E02930B}"/>
                </a:ext>
              </a:extLst>
            </p:cNvPr>
            <p:cNvSpPr/>
            <p:nvPr/>
          </p:nvSpPr>
          <p:spPr>
            <a:xfrm>
              <a:off x="14404610" y="89743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6C12D54-9D94-CB1C-5067-F3CE7C1D2CBA}"/>
                </a:ext>
              </a:extLst>
            </p:cNvPr>
            <p:cNvSpPr/>
            <p:nvPr/>
          </p:nvSpPr>
          <p:spPr>
            <a:xfrm>
              <a:off x="14618815" y="8679173"/>
              <a:ext cx="125120" cy="188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89">
                  <a:moveTo>
                    <a:pt x="0" y="157"/>
                  </a:moveTo>
                  <a:cubicBezTo>
                    <a:pt x="0" y="162"/>
                    <a:pt x="2" y="167"/>
                    <a:pt x="4" y="172"/>
                  </a:cubicBezTo>
                  <a:cubicBezTo>
                    <a:pt x="6" y="177"/>
                    <a:pt x="10" y="183"/>
                    <a:pt x="17" y="187"/>
                  </a:cubicBezTo>
                  <a:cubicBezTo>
                    <a:pt x="20" y="188"/>
                    <a:pt x="23" y="189"/>
                    <a:pt x="27" y="189"/>
                  </a:cubicBezTo>
                  <a:cubicBezTo>
                    <a:pt x="30" y="189"/>
                    <a:pt x="33" y="189"/>
                    <a:pt x="36" y="188"/>
                  </a:cubicBezTo>
                  <a:cubicBezTo>
                    <a:pt x="41" y="187"/>
                    <a:pt x="46" y="185"/>
                    <a:pt x="50" y="182"/>
                  </a:cubicBezTo>
                  <a:cubicBezTo>
                    <a:pt x="66" y="171"/>
                    <a:pt x="76" y="156"/>
                    <a:pt x="84" y="141"/>
                  </a:cubicBezTo>
                  <a:cubicBezTo>
                    <a:pt x="92" y="126"/>
                    <a:pt x="99" y="110"/>
                    <a:pt x="104" y="95"/>
                  </a:cubicBezTo>
                  <a:cubicBezTo>
                    <a:pt x="115" y="64"/>
                    <a:pt x="122" y="32"/>
                    <a:pt x="126" y="0"/>
                  </a:cubicBezTo>
                  <a:cubicBezTo>
                    <a:pt x="114" y="30"/>
                    <a:pt x="101" y="60"/>
                    <a:pt x="88" y="89"/>
                  </a:cubicBezTo>
                  <a:cubicBezTo>
                    <a:pt x="81" y="103"/>
                    <a:pt x="74" y="118"/>
                    <a:pt x="66" y="131"/>
                  </a:cubicBezTo>
                  <a:cubicBezTo>
                    <a:pt x="58" y="144"/>
                    <a:pt x="49" y="157"/>
                    <a:pt x="38" y="164"/>
                  </a:cubicBezTo>
                  <a:cubicBezTo>
                    <a:pt x="34" y="167"/>
                    <a:pt x="27" y="168"/>
                    <a:pt x="26" y="167"/>
                  </a:cubicBezTo>
                  <a:cubicBezTo>
                    <a:pt x="25" y="167"/>
                    <a:pt x="22" y="161"/>
                    <a:pt x="21" y="155"/>
                  </a:cubicBezTo>
                  <a:cubicBezTo>
                    <a:pt x="18" y="141"/>
                    <a:pt x="20" y="125"/>
                    <a:pt x="22" y="109"/>
                  </a:cubicBezTo>
                  <a:cubicBezTo>
                    <a:pt x="23" y="90"/>
                    <a:pt x="26" y="72"/>
                    <a:pt x="29" y="52"/>
                  </a:cubicBezTo>
                  <a:cubicBezTo>
                    <a:pt x="24" y="67"/>
                    <a:pt x="20" y="81"/>
                    <a:pt x="17" y="94"/>
                  </a:cubicBezTo>
                  <a:cubicBezTo>
                    <a:pt x="14" y="107"/>
                    <a:pt x="7" y="120"/>
                    <a:pt x="0" y="132"/>
                  </a:cubicBezTo>
                  <a:cubicBezTo>
                    <a:pt x="0" y="141"/>
                    <a:pt x="-1" y="149"/>
                    <a:pt x="0" y="157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298FF2E-A924-51E3-E82B-2C7C2AF80A4B}"/>
                </a:ext>
              </a:extLst>
            </p:cNvPr>
            <p:cNvSpPr/>
            <p:nvPr/>
          </p:nvSpPr>
          <p:spPr>
            <a:xfrm>
              <a:off x="14928112" y="9328626"/>
              <a:ext cx="147141" cy="92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93">
                  <a:moveTo>
                    <a:pt x="56" y="29"/>
                  </a:moveTo>
                  <a:cubicBezTo>
                    <a:pt x="70" y="21"/>
                    <a:pt x="84" y="14"/>
                    <a:pt x="100" y="9"/>
                  </a:cubicBezTo>
                  <a:cubicBezTo>
                    <a:pt x="107" y="7"/>
                    <a:pt x="115" y="6"/>
                    <a:pt x="123" y="4"/>
                  </a:cubicBezTo>
                  <a:lnTo>
                    <a:pt x="148" y="0"/>
                  </a:lnTo>
                  <a:cubicBezTo>
                    <a:pt x="139" y="0"/>
                    <a:pt x="131" y="0"/>
                    <a:pt x="122" y="1"/>
                  </a:cubicBezTo>
                  <a:cubicBezTo>
                    <a:pt x="114" y="3"/>
                    <a:pt x="106" y="3"/>
                    <a:pt x="98" y="5"/>
                  </a:cubicBezTo>
                  <a:lnTo>
                    <a:pt x="86" y="8"/>
                  </a:lnTo>
                  <a:cubicBezTo>
                    <a:pt x="82" y="9"/>
                    <a:pt x="79" y="11"/>
                    <a:pt x="75" y="13"/>
                  </a:cubicBezTo>
                  <a:cubicBezTo>
                    <a:pt x="67" y="15"/>
                    <a:pt x="60" y="20"/>
                    <a:pt x="52" y="23"/>
                  </a:cubicBezTo>
                  <a:cubicBezTo>
                    <a:pt x="38" y="33"/>
                    <a:pt x="26" y="45"/>
                    <a:pt x="16" y="59"/>
                  </a:cubicBezTo>
                  <a:cubicBezTo>
                    <a:pt x="10" y="68"/>
                    <a:pt x="4" y="79"/>
                    <a:pt x="0" y="90"/>
                  </a:cubicBezTo>
                  <a:cubicBezTo>
                    <a:pt x="4" y="91"/>
                    <a:pt x="7" y="92"/>
                    <a:pt x="10" y="93"/>
                  </a:cubicBezTo>
                  <a:cubicBezTo>
                    <a:pt x="13" y="83"/>
                    <a:pt x="18" y="73"/>
                    <a:pt x="24" y="64"/>
                  </a:cubicBezTo>
                  <a:cubicBezTo>
                    <a:pt x="33" y="51"/>
                    <a:pt x="44" y="39"/>
                    <a:pt x="56" y="29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DE712E9-540F-53E3-005C-0AF14D2444CA}"/>
                </a:ext>
              </a:extLst>
            </p:cNvPr>
            <p:cNvSpPr/>
            <p:nvPr/>
          </p:nvSpPr>
          <p:spPr>
            <a:xfrm>
              <a:off x="14864051" y="9277591"/>
              <a:ext cx="122117" cy="87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8">
                  <a:moveTo>
                    <a:pt x="47" y="38"/>
                  </a:moveTo>
                  <a:cubicBezTo>
                    <a:pt x="58" y="29"/>
                    <a:pt x="70" y="21"/>
                    <a:pt x="83" y="15"/>
                  </a:cubicBezTo>
                  <a:cubicBezTo>
                    <a:pt x="95" y="8"/>
                    <a:pt x="109" y="4"/>
                    <a:pt x="123" y="0"/>
                  </a:cubicBezTo>
                  <a:cubicBezTo>
                    <a:pt x="109" y="2"/>
                    <a:pt x="95" y="6"/>
                    <a:pt x="81" y="11"/>
                  </a:cubicBezTo>
                  <a:cubicBezTo>
                    <a:pt x="68" y="16"/>
                    <a:pt x="55" y="24"/>
                    <a:pt x="43" y="33"/>
                  </a:cubicBezTo>
                  <a:cubicBezTo>
                    <a:pt x="31" y="41"/>
                    <a:pt x="20" y="51"/>
                    <a:pt x="10" y="62"/>
                  </a:cubicBezTo>
                  <a:cubicBezTo>
                    <a:pt x="7" y="66"/>
                    <a:pt x="3" y="71"/>
                    <a:pt x="0" y="74"/>
                  </a:cubicBezTo>
                  <a:cubicBezTo>
                    <a:pt x="0" y="79"/>
                    <a:pt x="1" y="83"/>
                    <a:pt x="3" y="88"/>
                  </a:cubicBezTo>
                  <a:cubicBezTo>
                    <a:pt x="8" y="80"/>
                    <a:pt x="12" y="74"/>
                    <a:pt x="17" y="68"/>
                  </a:cubicBezTo>
                  <a:cubicBezTo>
                    <a:pt x="26" y="57"/>
                    <a:pt x="36" y="47"/>
                    <a:pt x="47" y="3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FE49BA9-4307-490D-F04E-73F722D155E9}"/>
                </a:ext>
              </a:extLst>
            </p:cNvPr>
            <p:cNvSpPr/>
            <p:nvPr/>
          </p:nvSpPr>
          <p:spPr>
            <a:xfrm>
              <a:off x="15736888" y="9217549"/>
              <a:ext cx="134128" cy="110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11">
                  <a:moveTo>
                    <a:pt x="37" y="57"/>
                  </a:moveTo>
                  <a:cubicBezTo>
                    <a:pt x="49" y="43"/>
                    <a:pt x="65" y="31"/>
                    <a:pt x="81" y="22"/>
                  </a:cubicBezTo>
                  <a:cubicBezTo>
                    <a:pt x="98" y="12"/>
                    <a:pt x="117" y="5"/>
                    <a:pt x="135" y="0"/>
                  </a:cubicBezTo>
                  <a:cubicBezTo>
                    <a:pt x="116" y="3"/>
                    <a:pt x="97" y="9"/>
                    <a:pt x="79" y="18"/>
                  </a:cubicBezTo>
                  <a:cubicBezTo>
                    <a:pt x="62" y="26"/>
                    <a:pt x="46" y="38"/>
                    <a:pt x="32" y="52"/>
                  </a:cubicBezTo>
                  <a:cubicBezTo>
                    <a:pt x="18" y="66"/>
                    <a:pt x="7" y="81"/>
                    <a:pt x="0" y="99"/>
                  </a:cubicBezTo>
                  <a:cubicBezTo>
                    <a:pt x="1" y="103"/>
                    <a:pt x="2" y="108"/>
                    <a:pt x="4" y="111"/>
                  </a:cubicBezTo>
                  <a:cubicBezTo>
                    <a:pt x="5" y="110"/>
                    <a:pt x="6" y="108"/>
                    <a:pt x="7" y="105"/>
                  </a:cubicBezTo>
                  <a:cubicBezTo>
                    <a:pt x="14" y="88"/>
                    <a:pt x="25" y="72"/>
                    <a:pt x="37" y="57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3CE09B1-B336-5D24-257F-CF526390A1A5}"/>
                </a:ext>
              </a:extLst>
            </p:cNvPr>
            <p:cNvSpPr/>
            <p:nvPr/>
          </p:nvSpPr>
          <p:spPr>
            <a:xfrm>
              <a:off x="15834982" y="9291601"/>
              <a:ext cx="142136" cy="1030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04">
                  <a:moveTo>
                    <a:pt x="51" y="41"/>
                  </a:moveTo>
                  <a:cubicBezTo>
                    <a:pt x="63" y="29"/>
                    <a:pt x="77" y="19"/>
                    <a:pt x="93" y="13"/>
                  </a:cubicBezTo>
                  <a:cubicBezTo>
                    <a:pt x="108" y="6"/>
                    <a:pt x="126" y="2"/>
                    <a:pt x="143" y="0"/>
                  </a:cubicBezTo>
                  <a:cubicBezTo>
                    <a:pt x="126" y="0"/>
                    <a:pt x="108" y="2"/>
                    <a:pt x="91" y="9"/>
                  </a:cubicBezTo>
                  <a:cubicBezTo>
                    <a:pt x="83" y="12"/>
                    <a:pt x="75" y="16"/>
                    <a:pt x="67" y="20"/>
                  </a:cubicBezTo>
                  <a:cubicBezTo>
                    <a:pt x="60" y="25"/>
                    <a:pt x="52" y="29"/>
                    <a:pt x="46" y="36"/>
                  </a:cubicBezTo>
                  <a:cubicBezTo>
                    <a:pt x="33" y="48"/>
                    <a:pt x="21" y="61"/>
                    <a:pt x="12" y="77"/>
                  </a:cubicBezTo>
                  <a:cubicBezTo>
                    <a:pt x="8" y="85"/>
                    <a:pt x="4" y="93"/>
                    <a:pt x="0" y="101"/>
                  </a:cubicBezTo>
                  <a:cubicBezTo>
                    <a:pt x="4" y="102"/>
                    <a:pt x="6" y="103"/>
                    <a:pt x="10" y="104"/>
                  </a:cubicBezTo>
                  <a:cubicBezTo>
                    <a:pt x="12" y="96"/>
                    <a:pt x="16" y="88"/>
                    <a:pt x="20" y="82"/>
                  </a:cubicBezTo>
                  <a:cubicBezTo>
                    <a:pt x="28" y="66"/>
                    <a:pt x="38" y="52"/>
                    <a:pt x="51" y="4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645448E-EE7A-89A5-9186-3D37171732DB}"/>
                </a:ext>
              </a:extLst>
            </p:cNvPr>
            <p:cNvSpPr/>
            <p:nvPr/>
          </p:nvSpPr>
          <p:spPr>
            <a:xfrm>
              <a:off x="14810997" y="8713197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CFF0CEA-1048-CAC3-7D1E-A09199B36F56}"/>
                </a:ext>
              </a:extLst>
            </p:cNvPr>
            <p:cNvSpPr/>
            <p:nvPr/>
          </p:nvSpPr>
          <p:spPr>
            <a:xfrm>
              <a:off x="16121257" y="8270889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47DBA89-5AFB-711C-BFBC-0DB8A623FC0E}"/>
                </a:ext>
              </a:extLst>
            </p:cNvPr>
            <p:cNvSpPr/>
            <p:nvPr/>
          </p:nvSpPr>
          <p:spPr>
            <a:xfrm>
              <a:off x="15028208" y="8866304"/>
              <a:ext cx="58056" cy="252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53">
                  <a:moveTo>
                    <a:pt x="54" y="0"/>
                  </a:moveTo>
                  <a:cubicBezTo>
                    <a:pt x="60" y="160"/>
                    <a:pt x="0" y="252"/>
                    <a:pt x="0" y="252"/>
                  </a:cubicBezTo>
                  <a:lnTo>
                    <a:pt x="28" y="253"/>
                  </a:lnTo>
                  <a:cubicBezTo>
                    <a:pt x="77" y="152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2E7D699-19EA-C821-D851-71C9669A3E5B}"/>
                </a:ext>
              </a:extLst>
            </p:cNvPr>
            <p:cNvSpPr/>
            <p:nvPr/>
          </p:nvSpPr>
          <p:spPr>
            <a:xfrm>
              <a:off x="16060198" y="7999700"/>
              <a:ext cx="159152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96">
                  <a:moveTo>
                    <a:pt x="0" y="96"/>
                  </a:moveTo>
                  <a:cubicBezTo>
                    <a:pt x="77" y="51"/>
                    <a:pt x="160" y="20"/>
                    <a:pt x="160" y="20"/>
                  </a:cubicBezTo>
                  <a:cubicBezTo>
                    <a:pt x="160" y="14"/>
                    <a:pt x="160" y="8"/>
                    <a:pt x="159" y="2"/>
                  </a:cubicBezTo>
                  <a:cubicBezTo>
                    <a:pt x="138" y="-16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E122F59-8719-503C-6F59-36423C5DCBCF}"/>
                </a:ext>
              </a:extLst>
            </p:cNvPr>
            <p:cNvSpPr/>
            <p:nvPr/>
          </p:nvSpPr>
          <p:spPr>
            <a:xfrm>
              <a:off x="15716869" y="8006702"/>
              <a:ext cx="143137" cy="17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72">
                  <a:moveTo>
                    <a:pt x="66" y="105"/>
                  </a:moveTo>
                  <a:lnTo>
                    <a:pt x="144" y="0"/>
                  </a:lnTo>
                  <a:cubicBezTo>
                    <a:pt x="68" y="80"/>
                    <a:pt x="0" y="172"/>
                    <a:pt x="0" y="17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C525D37-B33D-B953-A656-4E99D1A3C772}"/>
                </a:ext>
              </a:extLst>
            </p:cNvPr>
            <p:cNvSpPr/>
            <p:nvPr/>
          </p:nvSpPr>
          <p:spPr>
            <a:xfrm>
              <a:off x="17259349" y="9423693"/>
              <a:ext cx="463445" cy="1951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196">
                  <a:moveTo>
                    <a:pt x="0" y="0"/>
                  </a:moveTo>
                  <a:cubicBezTo>
                    <a:pt x="126" y="94"/>
                    <a:pt x="218" y="137"/>
                    <a:pt x="218" y="137"/>
                  </a:cubicBezTo>
                  <a:cubicBezTo>
                    <a:pt x="358" y="198"/>
                    <a:pt x="429" y="204"/>
                    <a:pt x="464" y="188"/>
                  </a:cubicBezTo>
                  <a:cubicBezTo>
                    <a:pt x="310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D3698D1-73BF-3649-A03A-0030A7347F33}"/>
                </a:ext>
              </a:extLst>
            </p:cNvPr>
            <p:cNvSpPr/>
            <p:nvPr/>
          </p:nvSpPr>
          <p:spPr>
            <a:xfrm>
              <a:off x="14810997" y="8713197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8926F1-63A6-DD9C-6A27-10FDD330F564}"/>
                </a:ext>
              </a:extLst>
            </p:cNvPr>
            <p:cNvSpPr/>
            <p:nvPr/>
          </p:nvSpPr>
          <p:spPr>
            <a:xfrm>
              <a:off x="16121257" y="8270889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69E9A8E-1ED5-E56D-1451-75673123D43B}"/>
                </a:ext>
              </a:extLst>
            </p:cNvPr>
            <p:cNvSpPr/>
            <p:nvPr/>
          </p:nvSpPr>
          <p:spPr>
            <a:xfrm>
              <a:off x="17740811" y="9494742"/>
              <a:ext cx="279268" cy="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62">
                  <a:moveTo>
                    <a:pt x="0" y="0"/>
                  </a:moveTo>
                  <a:cubicBezTo>
                    <a:pt x="0" y="0"/>
                    <a:pt x="119" y="115"/>
                    <a:pt x="278" y="33"/>
                  </a:cubicBezTo>
                  <a:cubicBezTo>
                    <a:pt x="279" y="33"/>
                    <a:pt x="279" y="33"/>
                    <a:pt x="280" y="32"/>
                  </a:cubicBezTo>
                  <a:cubicBezTo>
                    <a:pt x="138" y="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F6969A-AD27-BB35-1CFD-A6A83FA42C71}"/>
                </a:ext>
              </a:extLst>
            </p:cNvPr>
            <p:cNvSpPr/>
            <p:nvPr/>
          </p:nvSpPr>
          <p:spPr>
            <a:xfrm>
              <a:off x="17964022" y="9253574"/>
              <a:ext cx="342329" cy="101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102">
                  <a:moveTo>
                    <a:pt x="343" y="0"/>
                  </a:moveTo>
                  <a:cubicBezTo>
                    <a:pt x="219" y="87"/>
                    <a:pt x="0" y="99"/>
                    <a:pt x="0" y="99"/>
                  </a:cubicBezTo>
                  <a:cubicBezTo>
                    <a:pt x="180" y="115"/>
                    <a:pt x="284" y="67"/>
                    <a:pt x="343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BA67FA6-BCB9-5159-EDBA-7E176D25B921}"/>
                </a:ext>
              </a:extLst>
            </p:cNvPr>
            <p:cNvSpPr/>
            <p:nvPr/>
          </p:nvSpPr>
          <p:spPr>
            <a:xfrm>
              <a:off x="14882067" y="8603120"/>
              <a:ext cx="96092" cy="800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81">
                  <a:moveTo>
                    <a:pt x="8" y="0"/>
                  </a:moveTo>
                  <a:cubicBezTo>
                    <a:pt x="8" y="0"/>
                    <a:pt x="-29" y="17"/>
                    <a:pt x="55" y="69"/>
                  </a:cubicBezTo>
                  <a:cubicBezTo>
                    <a:pt x="139" y="120"/>
                    <a:pt x="82" y="-5"/>
                    <a:pt x="8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FB53839-D982-6E31-34C6-0F8F5E9D4539}"/>
                </a:ext>
              </a:extLst>
            </p:cNvPr>
            <p:cNvSpPr/>
            <p:nvPr/>
          </p:nvSpPr>
          <p:spPr>
            <a:xfrm>
              <a:off x="14711905" y="8576102"/>
              <a:ext cx="81078" cy="44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45">
                  <a:moveTo>
                    <a:pt x="79" y="3"/>
                  </a:moveTo>
                  <a:cubicBezTo>
                    <a:pt x="79" y="3"/>
                    <a:pt x="101" y="24"/>
                    <a:pt x="31" y="42"/>
                  </a:cubicBezTo>
                  <a:cubicBezTo>
                    <a:pt x="-40" y="61"/>
                    <a:pt x="28" y="-16"/>
                    <a:pt x="79" y="3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457F869-84D5-D75D-43A4-D85DAB0EFBD8}"/>
                </a:ext>
              </a:extLst>
            </p:cNvPr>
            <p:cNvSpPr/>
            <p:nvPr/>
          </p:nvSpPr>
          <p:spPr>
            <a:xfrm>
              <a:off x="15046225" y="8468027"/>
              <a:ext cx="363349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486">
                  <a:moveTo>
                    <a:pt x="0" y="178"/>
                  </a:moveTo>
                  <a:cubicBezTo>
                    <a:pt x="10" y="172"/>
                    <a:pt x="21" y="168"/>
                    <a:pt x="32" y="166"/>
                  </a:cubicBezTo>
                  <a:cubicBezTo>
                    <a:pt x="44" y="163"/>
                    <a:pt x="56" y="163"/>
                    <a:pt x="69" y="168"/>
                  </a:cubicBezTo>
                  <a:cubicBezTo>
                    <a:pt x="72" y="169"/>
                    <a:pt x="75" y="170"/>
                    <a:pt x="77" y="172"/>
                  </a:cubicBezTo>
                  <a:lnTo>
                    <a:pt x="81" y="176"/>
                  </a:lnTo>
                  <a:cubicBezTo>
                    <a:pt x="82" y="177"/>
                    <a:pt x="83" y="178"/>
                    <a:pt x="84" y="180"/>
                  </a:cubicBezTo>
                  <a:lnTo>
                    <a:pt x="87" y="184"/>
                  </a:lnTo>
                  <a:lnTo>
                    <a:pt x="89" y="188"/>
                  </a:lnTo>
                  <a:cubicBezTo>
                    <a:pt x="90" y="191"/>
                    <a:pt x="91" y="194"/>
                    <a:pt x="92" y="197"/>
                  </a:cubicBezTo>
                  <a:cubicBezTo>
                    <a:pt x="93" y="201"/>
                    <a:pt x="93" y="203"/>
                    <a:pt x="94" y="207"/>
                  </a:cubicBezTo>
                  <a:lnTo>
                    <a:pt x="95" y="215"/>
                  </a:lnTo>
                  <a:cubicBezTo>
                    <a:pt x="96" y="220"/>
                    <a:pt x="96" y="226"/>
                    <a:pt x="98" y="232"/>
                  </a:cubicBezTo>
                  <a:cubicBezTo>
                    <a:pt x="107" y="276"/>
                    <a:pt x="119" y="320"/>
                    <a:pt x="136" y="361"/>
                  </a:cubicBezTo>
                  <a:cubicBezTo>
                    <a:pt x="144" y="382"/>
                    <a:pt x="154" y="402"/>
                    <a:pt x="165" y="420"/>
                  </a:cubicBezTo>
                  <a:cubicBezTo>
                    <a:pt x="177" y="437"/>
                    <a:pt x="193" y="452"/>
                    <a:pt x="208" y="454"/>
                  </a:cubicBezTo>
                  <a:cubicBezTo>
                    <a:pt x="223" y="457"/>
                    <a:pt x="240" y="447"/>
                    <a:pt x="255" y="431"/>
                  </a:cubicBezTo>
                  <a:cubicBezTo>
                    <a:pt x="268" y="416"/>
                    <a:pt x="280" y="399"/>
                    <a:pt x="288" y="378"/>
                  </a:cubicBezTo>
                  <a:cubicBezTo>
                    <a:pt x="307" y="338"/>
                    <a:pt x="317" y="295"/>
                    <a:pt x="324" y="251"/>
                  </a:cubicBezTo>
                  <a:cubicBezTo>
                    <a:pt x="332" y="206"/>
                    <a:pt x="336" y="161"/>
                    <a:pt x="339" y="115"/>
                  </a:cubicBezTo>
                  <a:lnTo>
                    <a:pt x="340" y="99"/>
                  </a:lnTo>
                  <a:cubicBezTo>
                    <a:pt x="340" y="92"/>
                    <a:pt x="340" y="88"/>
                    <a:pt x="339" y="83"/>
                  </a:cubicBezTo>
                  <a:cubicBezTo>
                    <a:pt x="338" y="74"/>
                    <a:pt x="334" y="64"/>
                    <a:pt x="330" y="55"/>
                  </a:cubicBezTo>
                  <a:cubicBezTo>
                    <a:pt x="320" y="37"/>
                    <a:pt x="303" y="24"/>
                    <a:pt x="282" y="18"/>
                  </a:cubicBezTo>
                  <a:cubicBezTo>
                    <a:pt x="262" y="13"/>
                    <a:pt x="239" y="11"/>
                    <a:pt x="216" y="11"/>
                  </a:cubicBezTo>
                  <a:cubicBezTo>
                    <a:pt x="193" y="12"/>
                    <a:pt x="170" y="14"/>
                    <a:pt x="147" y="17"/>
                  </a:cubicBezTo>
                  <a:cubicBezTo>
                    <a:pt x="170" y="11"/>
                    <a:pt x="192" y="5"/>
                    <a:pt x="216" y="2"/>
                  </a:cubicBezTo>
                  <a:cubicBezTo>
                    <a:pt x="239" y="0"/>
                    <a:pt x="262" y="-1"/>
                    <a:pt x="286" y="2"/>
                  </a:cubicBezTo>
                  <a:cubicBezTo>
                    <a:pt x="311" y="7"/>
                    <a:pt x="333" y="22"/>
                    <a:pt x="348" y="44"/>
                  </a:cubicBezTo>
                  <a:cubicBezTo>
                    <a:pt x="355" y="54"/>
                    <a:pt x="360" y="67"/>
                    <a:pt x="363" y="80"/>
                  </a:cubicBezTo>
                  <a:cubicBezTo>
                    <a:pt x="363" y="86"/>
                    <a:pt x="364" y="93"/>
                    <a:pt x="364" y="99"/>
                  </a:cubicBezTo>
                  <a:lnTo>
                    <a:pt x="364" y="116"/>
                  </a:lnTo>
                  <a:cubicBezTo>
                    <a:pt x="364" y="163"/>
                    <a:pt x="361" y="209"/>
                    <a:pt x="355" y="255"/>
                  </a:cubicBezTo>
                  <a:cubicBezTo>
                    <a:pt x="351" y="278"/>
                    <a:pt x="347" y="301"/>
                    <a:pt x="341" y="324"/>
                  </a:cubicBezTo>
                  <a:cubicBezTo>
                    <a:pt x="336" y="347"/>
                    <a:pt x="328" y="370"/>
                    <a:pt x="318" y="392"/>
                  </a:cubicBezTo>
                  <a:cubicBezTo>
                    <a:pt x="309" y="414"/>
                    <a:pt x="295" y="435"/>
                    <a:pt x="278" y="453"/>
                  </a:cubicBezTo>
                  <a:cubicBezTo>
                    <a:pt x="268" y="463"/>
                    <a:pt x="259" y="472"/>
                    <a:pt x="246" y="478"/>
                  </a:cubicBezTo>
                  <a:cubicBezTo>
                    <a:pt x="234" y="484"/>
                    <a:pt x="218" y="488"/>
                    <a:pt x="203" y="485"/>
                  </a:cubicBezTo>
                  <a:cubicBezTo>
                    <a:pt x="188" y="482"/>
                    <a:pt x="176" y="475"/>
                    <a:pt x="165" y="465"/>
                  </a:cubicBezTo>
                  <a:cubicBezTo>
                    <a:pt x="156" y="456"/>
                    <a:pt x="148" y="446"/>
                    <a:pt x="142" y="436"/>
                  </a:cubicBezTo>
                  <a:cubicBezTo>
                    <a:pt x="128" y="415"/>
                    <a:pt x="119" y="393"/>
                    <a:pt x="111" y="370"/>
                  </a:cubicBezTo>
                  <a:cubicBezTo>
                    <a:pt x="96" y="326"/>
                    <a:pt x="87" y="280"/>
                    <a:pt x="82" y="234"/>
                  </a:cubicBezTo>
                  <a:cubicBezTo>
                    <a:pt x="81" y="228"/>
                    <a:pt x="81" y="222"/>
                    <a:pt x="80" y="216"/>
                  </a:cubicBezTo>
                  <a:lnTo>
                    <a:pt x="80" y="207"/>
                  </a:lnTo>
                  <a:lnTo>
                    <a:pt x="79" y="200"/>
                  </a:lnTo>
                  <a:cubicBezTo>
                    <a:pt x="78" y="190"/>
                    <a:pt x="73" y="180"/>
                    <a:pt x="65" y="176"/>
                  </a:cubicBezTo>
                  <a:cubicBezTo>
                    <a:pt x="56" y="170"/>
                    <a:pt x="44" y="169"/>
                    <a:pt x="33" y="170"/>
                  </a:cubicBezTo>
                  <a:cubicBezTo>
                    <a:pt x="22" y="172"/>
                    <a:pt x="11" y="174"/>
                    <a:pt x="0" y="17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0DD768-64FA-A916-C1F5-80B79624DEFA}"/>
              </a:ext>
            </a:extLst>
          </p:cNvPr>
          <p:cNvSpPr txBox="1"/>
          <p:nvPr/>
        </p:nvSpPr>
        <p:spPr>
          <a:xfrm>
            <a:off x="1752490" y="10141244"/>
            <a:ext cx="4413668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AACFA-5C51-8F98-7FBF-E59CFC814448}"/>
              </a:ext>
            </a:extLst>
          </p:cNvPr>
          <p:cNvSpPr txBox="1"/>
          <p:nvPr/>
        </p:nvSpPr>
        <p:spPr>
          <a:xfrm>
            <a:off x="7242909" y="10141244"/>
            <a:ext cx="4413668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C01A9-D2B4-309E-4631-7843EB848CFE}"/>
              </a:ext>
            </a:extLst>
          </p:cNvPr>
          <p:cNvSpPr txBox="1"/>
          <p:nvPr/>
        </p:nvSpPr>
        <p:spPr>
          <a:xfrm>
            <a:off x="12725158" y="10141244"/>
            <a:ext cx="4413668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FD24-54EF-ED3A-1B79-2EF4CF74ACD9}"/>
              </a:ext>
            </a:extLst>
          </p:cNvPr>
          <p:cNvSpPr txBox="1"/>
          <p:nvPr/>
        </p:nvSpPr>
        <p:spPr>
          <a:xfrm>
            <a:off x="18211493" y="10141244"/>
            <a:ext cx="4413668" cy="2231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EE454-C9C2-A875-7B54-B2F3A5EE056F}"/>
              </a:ext>
            </a:extLst>
          </p:cNvPr>
          <p:cNvSpPr txBox="1"/>
          <p:nvPr/>
        </p:nvSpPr>
        <p:spPr>
          <a:xfrm>
            <a:off x="1752490" y="3364595"/>
            <a:ext cx="441366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FAMILY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 SITUATION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8EC32-51F6-9622-5A0F-54F6C21AD4D7}"/>
              </a:ext>
            </a:extLst>
          </p:cNvPr>
          <p:cNvSpPr txBox="1"/>
          <p:nvPr/>
        </p:nvSpPr>
        <p:spPr>
          <a:xfrm>
            <a:off x="7242909" y="3364595"/>
            <a:ext cx="441366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HOUSING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SITUATION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8C985-241E-1BB4-3211-BBE92A1E1A04}"/>
              </a:ext>
            </a:extLst>
          </p:cNvPr>
          <p:cNvSpPr txBox="1"/>
          <p:nvPr/>
        </p:nvSpPr>
        <p:spPr>
          <a:xfrm>
            <a:off x="12725158" y="3364595"/>
            <a:ext cx="441366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PREVIOUS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EXPERIENCE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199D9-D4DD-0808-2FBA-838ABD113434}"/>
              </a:ext>
            </a:extLst>
          </p:cNvPr>
          <p:cNvSpPr txBox="1"/>
          <p:nvPr/>
        </p:nvSpPr>
        <p:spPr>
          <a:xfrm>
            <a:off x="18211493" y="3364595"/>
            <a:ext cx="441366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WORK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E29D5-59C5-F23D-2C0A-0255F8B3C84A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Information you must give</a:t>
            </a:r>
          </a:p>
        </p:txBody>
      </p:sp>
    </p:spTree>
    <p:extLst>
      <p:ext uri="{BB962C8B-B14F-4D97-AF65-F5344CB8AC3E}">
        <p14:creationId xmlns:p14="http://schemas.microsoft.com/office/powerpoint/2010/main" val="344950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2EB4E4D8-FA70-233C-434E-6911BF1E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420841"/>
            <a:ext cx="11073982" cy="5229380"/>
          </a:xfrm>
          <a:custGeom>
            <a:avLst/>
            <a:gdLst>
              <a:gd name="T0" fmla="*/ 8686 w 8889"/>
              <a:gd name="T1" fmla="*/ 2099 h 4200"/>
              <a:gd name="T2" fmla="*/ 8687 w 8889"/>
              <a:gd name="T3" fmla="*/ 2693 h 4200"/>
              <a:gd name="T4" fmla="*/ 8687 w 8889"/>
              <a:gd name="T5" fmla="*/ 3323 h 4200"/>
              <a:gd name="T6" fmla="*/ 7378 w 8889"/>
              <a:gd name="T7" fmla="*/ 3484 h 4200"/>
              <a:gd name="T8" fmla="*/ 7217 w 8889"/>
              <a:gd name="T9" fmla="*/ 3323 h 4200"/>
              <a:gd name="T10" fmla="*/ 7217 w 8889"/>
              <a:gd name="T11" fmla="*/ 2367 h 4200"/>
              <a:gd name="T12" fmla="*/ 7217 w 8889"/>
              <a:gd name="T13" fmla="*/ 994 h 4200"/>
              <a:gd name="T14" fmla="*/ 7217 w 8889"/>
              <a:gd name="T15" fmla="*/ 362 h 4200"/>
              <a:gd name="T16" fmla="*/ 5707 w 8889"/>
              <a:gd name="T17" fmla="*/ 0 h 4200"/>
              <a:gd name="T18" fmla="*/ 5345 w 8889"/>
              <a:gd name="T19" fmla="*/ 362 h 4200"/>
              <a:gd name="T20" fmla="*/ 5345 w 8889"/>
              <a:gd name="T21" fmla="*/ 2367 h 4200"/>
              <a:gd name="T22" fmla="*/ 5345 w 8889"/>
              <a:gd name="T23" fmla="*/ 3172 h 4200"/>
              <a:gd name="T24" fmla="*/ 5345 w 8889"/>
              <a:gd name="T25" fmla="*/ 3837 h 4200"/>
              <a:gd name="T26" fmla="*/ 4638 w 8889"/>
              <a:gd name="T27" fmla="*/ 3998 h 4200"/>
              <a:gd name="T28" fmla="*/ 4478 w 8889"/>
              <a:gd name="T29" fmla="*/ 3837 h 4200"/>
              <a:gd name="T30" fmla="*/ 4479 w 8889"/>
              <a:gd name="T31" fmla="*/ 3272 h 4200"/>
              <a:gd name="T32" fmla="*/ 4479 w 8889"/>
              <a:gd name="T33" fmla="*/ 1541 h 4200"/>
              <a:gd name="T34" fmla="*/ 4478 w 8889"/>
              <a:gd name="T35" fmla="*/ 1507 h 4200"/>
              <a:gd name="T36" fmla="*/ 4477 w 8889"/>
              <a:gd name="T37" fmla="*/ 1507 h 4200"/>
              <a:gd name="T38" fmla="*/ 4117 w 8889"/>
              <a:gd name="T39" fmla="*/ 1179 h 4200"/>
              <a:gd name="T40" fmla="*/ 2501 w 8889"/>
              <a:gd name="T41" fmla="*/ 1179 h 4200"/>
              <a:gd name="T42" fmla="*/ 2340 w 8889"/>
              <a:gd name="T43" fmla="*/ 1216 h 4200"/>
              <a:gd name="T44" fmla="*/ 2139 w 8889"/>
              <a:gd name="T45" fmla="*/ 1541 h 4200"/>
              <a:gd name="T46" fmla="*/ 2139 w 8889"/>
              <a:gd name="T47" fmla="*/ 2910 h 4200"/>
              <a:gd name="T48" fmla="*/ 362 w 8889"/>
              <a:gd name="T49" fmla="*/ 3071 h 4200"/>
              <a:gd name="T50" fmla="*/ 201 w 8889"/>
              <a:gd name="T51" fmla="*/ 2910 h 4200"/>
              <a:gd name="T52" fmla="*/ 201 w 8889"/>
              <a:gd name="T53" fmla="*/ 905 h 4200"/>
              <a:gd name="T54" fmla="*/ 1138 w 8889"/>
              <a:gd name="T55" fmla="*/ 745 h 4200"/>
              <a:gd name="T56" fmla="*/ 362 w 8889"/>
              <a:gd name="T57" fmla="*/ 543 h 4200"/>
              <a:gd name="T58" fmla="*/ 0 w 8889"/>
              <a:gd name="T59" fmla="*/ 905 h 4200"/>
              <a:gd name="T60" fmla="*/ 0 w 8889"/>
              <a:gd name="T61" fmla="*/ 2910 h 4200"/>
              <a:gd name="T62" fmla="*/ 1978 w 8889"/>
              <a:gd name="T63" fmla="*/ 3272 h 4200"/>
              <a:gd name="T64" fmla="*/ 2139 w 8889"/>
              <a:gd name="T65" fmla="*/ 3235 h 4200"/>
              <a:gd name="T66" fmla="*/ 2340 w 8889"/>
              <a:gd name="T67" fmla="*/ 2910 h 4200"/>
              <a:gd name="T68" fmla="*/ 2340 w 8889"/>
              <a:gd name="T69" fmla="*/ 1541 h 4200"/>
              <a:gd name="T70" fmla="*/ 4117 w 8889"/>
              <a:gd name="T71" fmla="*/ 1380 h 4200"/>
              <a:gd name="T72" fmla="*/ 4277 w 8889"/>
              <a:gd name="T73" fmla="*/ 1541 h 4200"/>
              <a:gd name="T74" fmla="*/ 4277 w 8889"/>
              <a:gd name="T75" fmla="*/ 1808 h 4200"/>
              <a:gd name="T76" fmla="*/ 4277 w 8889"/>
              <a:gd name="T77" fmla="*/ 3837 h 4200"/>
              <a:gd name="T78" fmla="*/ 4638 w 8889"/>
              <a:gd name="T79" fmla="*/ 4199 h 4200"/>
              <a:gd name="T80" fmla="*/ 5184 w 8889"/>
              <a:gd name="T81" fmla="*/ 4199 h 4200"/>
              <a:gd name="T82" fmla="*/ 5547 w 8889"/>
              <a:gd name="T83" fmla="*/ 3844 h 4200"/>
              <a:gd name="T84" fmla="*/ 5547 w 8889"/>
              <a:gd name="T85" fmla="*/ 2691 h 4200"/>
              <a:gd name="T86" fmla="*/ 5549 w 8889"/>
              <a:gd name="T87" fmla="*/ 2693 h 4200"/>
              <a:gd name="T88" fmla="*/ 5549 w 8889"/>
              <a:gd name="T89" fmla="*/ 2399 h 4200"/>
              <a:gd name="T90" fmla="*/ 5547 w 8889"/>
              <a:gd name="T91" fmla="*/ 1832 h 4200"/>
              <a:gd name="T92" fmla="*/ 5546 w 8889"/>
              <a:gd name="T93" fmla="*/ 552 h 4200"/>
              <a:gd name="T94" fmla="*/ 5546 w 8889"/>
              <a:gd name="T95" fmla="*/ 362 h 4200"/>
              <a:gd name="T96" fmla="*/ 6855 w 8889"/>
              <a:gd name="T97" fmla="*/ 202 h 4200"/>
              <a:gd name="T98" fmla="*/ 7016 w 8889"/>
              <a:gd name="T99" fmla="*/ 362 h 4200"/>
              <a:gd name="T100" fmla="*/ 7016 w 8889"/>
              <a:gd name="T101" fmla="*/ 412 h 4200"/>
              <a:gd name="T102" fmla="*/ 7016 w 8889"/>
              <a:gd name="T103" fmla="*/ 2374 h 4200"/>
              <a:gd name="T104" fmla="*/ 7013 w 8889"/>
              <a:gd name="T105" fmla="*/ 2693 h 4200"/>
              <a:gd name="T106" fmla="*/ 7016 w 8889"/>
              <a:gd name="T107" fmla="*/ 2691 h 4200"/>
              <a:gd name="T108" fmla="*/ 7016 w 8889"/>
              <a:gd name="T109" fmla="*/ 3164 h 4200"/>
              <a:gd name="T110" fmla="*/ 7016 w 8889"/>
              <a:gd name="T111" fmla="*/ 3323 h 4200"/>
              <a:gd name="T112" fmla="*/ 8526 w 8889"/>
              <a:gd name="T113" fmla="*/ 3685 h 4200"/>
              <a:gd name="T114" fmla="*/ 8888 w 8889"/>
              <a:gd name="T115" fmla="*/ 3323 h 4200"/>
              <a:gd name="T116" fmla="*/ 8888 w 8889"/>
              <a:gd name="T117" fmla="*/ 1318 h 4200"/>
              <a:gd name="T118" fmla="*/ 8686 w 8889"/>
              <a:gd name="T119" fmla="*/ 920 h 4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9" h="4200">
                <a:moveTo>
                  <a:pt x="8686" y="920"/>
                </a:moveTo>
                <a:lnTo>
                  <a:pt x="8686" y="2099"/>
                </a:lnTo>
                <a:lnTo>
                  <a:pt x="8687" y="2099"/>
                </a:lnTo>
                <a:lnTo>
                  <a:pt x="8687" y="2693"/>
                </a:lnTo>
                <a:lnTo>
                  <a:pt x="8687" y="3323"/>
                </a:lnTo>
                <a:lnTo>
                  <a:pt x="8687" y="3323"/>
                </a:lnTo>
                <a:cubicBezTo>
                  <a:pt x="8687" y="3412"/>
                  <a:pt x="8615" y="3484"/>
                  <a:pt x="8526" y="3484"/>
                </a:cubicBezTo>
                <a:lnTo>
                  <a:pt x="7378" y="3484"/>
                </a:lnTo>
                <a:lnTo>
                  <a:pt x="7378" y="3484"/>
                </a:lnTo>
                <a:cubicBezTo>
                  <a:pt x="7289" y="3484"/>
                  <a:pt x="7217" y="3412"/>
                  <a:pt x="7217" y="3323"/>
                </a:cubicBezTo>
                <a:lnTo>
                  <a:pt x="7217" y="2693"/>
                </a:lnTo>
                <a:lnTo>
                  <a:pt x="7217" y="2367"/>
                </a:lnTo>
                <a:lnTo>
                  <a:pt x="7217" y="1318"/>
                </a:lnTo>
                <a:lnTo>
                  <a:pt x="7217" y="994"/>
                </a:lnTo>
                <a:lnTo>
                  <a:pt x="7217" y="362"/>
                </a:lnTo>
                <a:lnTo>
                  <a:pt x="7217" y="362"/>
                </a:lnTo>
                <a:cubicBezTo>
                  <a:pt x="7217" y="163"/>
                  <a:pt x="7055" y="0"/>
                  <a:pt x="6855" y="0"/>
                </a:cubicBezTo>
                <a:lnTo>
                  <a:pt x="5707" y="0"/>
                </a:lnTo>
                <a:lnTo>
                  <a:pt x="5707" y="0"/>
                </a:lnTo>
                <a:cubicBezTo>
                  <a:pt x="5507" y="0"/>
                  <a:pt x="5345" y="163"/>
                  <a:pt x="5345" y="362"/>
                </a:cubicBezTo>
                <a:lnTo>
                  <a:pt x="5345" y="2367"/>
                </a:lnTo>
                <a:lnTo>
                  <a:pt x="5345" y="2367"/>
                </a:lnTo>
                <a:cubicBezTo>
                  <a:pt x="5345" y="2372"/>
                  <a:pt x="5345" y="2378"/>
                  <a:pt x="5345" y="2384"/>
                </a:cubicBezTo>
                <a:lnTo>
                  <a:pt x="5345" y="3172"/>
                </a:lnTo>
                <a:lnTo>
                  <a:pt x="5345" y="3837"/>
                </a:lnTo>
                <a:lnTo>
                  <a:pt x="5345" y="3837"/>
                </a:lnTo>
                <a:cubicBezTo>
                  <a:pt x="5345" y="3926"/>
                  <a:pt x="5273" y="3998"/>
                  <a:pt x="5184" y="3998"/>
                </a:cubicBezTo>
                <a:lnTo>
                  <a:pt x="4638" y="3998"/>
                </a:lnTo>
                <a:lnTo>
                  <a:pt x="4638" y="3998"/>
                </a:lnTo>
                <a:cubicBezTo>
                  <a:pt x="4550" y="3998"/>
                  <a:pt x="4478" y="3926"/>
                  <a:pt x="4478" y="3837"/>
                </a:cubicBezTo>
                <a:lnTo>
                  <a:pt x="4478" y="3272"/>
                </a:lnTo>
                <a:lnTo>
                  <a:pt x="4479" y="3272"/>
                </a:lnTo>
                <a:lnTo>
                  <a:pt x="4479" y="1541"/>
                </a:lnTo>
                <a:lnTo>
                  <a:pt x="4479" y="1541"/>
                </a:lnTo>
                <a:cubicBezTo>
                  <a:pt x="4479" y="1533"/>
                  <a:pt x="4479" y="1525"/>
                  <a:pt x="4478" y="1517"/>
                </a:cubicBezTo>
                <a:lnTo>
                  <a:pt x="4478" y="1507"/>
                </a:lnTo>
                <a:lnTo>
                  <a:pt x="4478" y="1507"/>
                </a:lnTo>
                <a:lnTo>
                  <a:pt x="4477" y="1507"/>
                </a:lnTo>
                <a:lnTo>
                  <a:pt x="4477" y="1507"/>
                </a:lnTo>
                <a:cubicBezTo>
                  <a:pt x="4461" y="1323"/>
                  <a:pt x="4306" y="1179"/>
                  <a:pt x="4117" y="1179"/>
                </a:cubicBezTo>
                <a:lnTo>
                  <a:pt x="3013" y="1179"/>
                </a:lnTo>
                <a:lnTo>
                  <a:pt x="2501" y="1179"/>
                </a:lnTo>
                <a:lnTo>
                  <a:pt x="2501" y="1179"/>
                </a:lnTo>
                <a:cubicBezTo>
                  <a:pt x="2443" y="1179"/>
                  <a:pt x="2389" y="1192"/>
                  <a:pt x="2340" y="1216"/>
                </a:cubicBezTo>
                <a:lnTo>
                  <a:pt x="2340" y="1216"/>
                </a:lnTo>
                <a:cubicBezTo>
                  <a:pt x="2221" y="1275"/>
                  <a:pt x="2139" y="1398"/>
                  <a:pt x="2139" y="1541"/>
                </a:cubicBezTo>
                <a:lnTo>
                  <a:pt x="2139" y="2910"/>
                </a:lnTo>
                <a:lnTo>
                  <a:pt x="2139" y="2910"/>
                </a:lnTo>
                <a:cubicBezTo>
                  <a:pt x="2139" y="2999"/>
                  <a:pt x="2067" y="3071"/>
                  <a:pt x="1978" y="3071"/>
                </a:cubicBezTo>
                <a:lnTo>
                  <a:pt x="362" y="3071"/>
                </a:lnTo>
                <a:lnTo>
                  <a:pt x="362" y="3071"/>
                </a:lnTo>
                <a:cubicBezTo>
                  <a:pt x="274" y="3071"/>
                  <a:pt x="201" y="2999"/>
                  <a:pt x="201" y="2910"/>
                </a:cubicBezTo>
                <a:lnTo>
                  <a:pt x="201" y="905"/>
                </a:lnTo>
                <a:lnTo>
                  <a:pt x="201" y="905"/>
                </a:lnTo>
                <a:cubicBezTo>
                  <a:pt x="201" y="817"/>
                  <a:pt x="274" y="745"/>
                  <a:pt x="362" y="745"/>
                </a:cubicBezTo>
                <a:lnTo>
                  <a:pt x="1138" y="745"/>
                </a:lnTo>
                <a:lnTo>
                  <a:pt x="1138" y="543"/>
                </a:lnTo>
                <a:lnTo>
                  <a:pt x="362" y="543"/>
                </a:lnTo>
                <a:lnTo>
                  <a:pt x="362" y="543"/>
                </a:lnTo>
                <a:cubicBezTo>
                  <a:pt x="163" y="543"/>
                  <a:pt x="0" y="706"/>
                  <a:pt x="0" y="905"/>
                </a:cubicBezTo>
                <a:lnTo>
                  <a:pt x="0" y="2910"/>
                </a:lnTo>
                <a:lnTo>
                  <a:pt x="0" y="2910"/>
                </a:lnTo>
                <a:cubicBezTo>
                  <a:pt x="0" y="3110"/>
                  <a:pt x="163" y="3272"/>
                  <a:pt x="362" y="3272"/>
                </a:cubicBezTo>
                <a:lnTo>
                  <a:pt x="1978" y="3272"/>
                </a:lnTo>
                <a:lnTo>
                  <a:pt x="1978" y="3272"/>
                </a:lnTo>
                <a:cubicBezTo>
                  <a:pt x="2036" y="3272"/>
                  <a:pt x="2090" y="3258"/>
                  <a:pt x="2139" y="3235"/>
                </a:cubicBezTo>
                <a:lnTo>
                  <a:pt x="2139" y="3235"/>
                </a:lnTo>
                <a:cubicBezTo>
                  <a:pt x="2258" y="3175"/>
                  <a:pt x="2340" y="3052"/>
                  <a:pt x="2340" y="2910"/>
                </a:cubicBezTo>
                <a:lnTo>
                  <a:pt x="2340" y="1541"/>
                </a:lnTo>
                <a:lnTo>
                  <a:pt x="2340" y="1541"/>
                </a:lnTo>
                <a:cubicBezTo>
                  <a:pt x="2340" y="1452"/>
                  <a:pt x="2412" y="1380"/>
                  <a:pt x="2501" y="1380"/>
                </a:cubicBezTo>
                <a:lnTo>
                  <a:pt x="4117" y="1380"/>
                </a:lnTo>
                <a:lnTo>
                  <a:pt x="4117" y="1380"/>
                </a:lnTo>
                <a:cubicBezTo>
                  <a:pt x="4205" y="1380"/>
                  <a:pt x="4277" y="1452"/>
                  <a:pt x="4277" y="1541"/>
                </a:cubicBezTo>
                <a:lnTo>
                  <a:pt x="4277" y="1808"/>
                </a:lnTo>
                <a:lnTo>
                  <a:pt x="4277" y="1808"/>
                </a:lnTo>
                <a:cubicBezTo>
                  <a:pt x="4277" y="1816"/>
                  <a:pt x="4277" y="1824"/>
                  <a:pt x="4277" y="1832"/>
                </a:cubicBezTo>
                <a:lnTo>
                  <a:pt x="4277" y="3837"/>
                </a:lnTo>
                <a:lnTo>
                  <a:pt x="4277" y="3837"/>
                </a:lnTo>
                <a:cubicBezTo>
                  <a:pt x="4277" y="4036"/>
                  <a:pt x="4439" y="4199"/>
                  <a:pt x="4638" y="4199"/>
                </a:cubicBezTo>
                <a:lnTo>
                  <a:pt x="5184" y="4199"/>
                </a:lnTo>
                <a:lnTo>
                  <a:pt x="5184" y="4199"/>
                </a:lnTo>
                <a:cubicBezTo>
                  <a:pt x="5382" y="4199"/>
                  <a:pt x="5542" y="4041"/>
                  <a:pt x="5546" y="3844"/>
                </a:cubicBezTo>
                <a:lnTo>
                  <a:pt x="5547" y="3844"/>
                </a:lnTo>
                <a:lnTo>
                  <a:pt x="5547" y="3837"/>
                </a:lnTo>
                <a:lnTo>
                  <a:pt x="5547" y="2691"/>
                </a:lnTo>
                <a:lnTo>
                  <a:pt x="5547" y="2691"/>
                </a:lnTo>
                <a:cubicBezTo>
                  <a:pt x="5547" y="2691"/>
                  <a:pt x="5549" y="2692"/>
                  <a:pt x="5549" y="2693"/>
                </a:cubicBezTo>
                <a:lnTo>
                  <a:pt x="5549" y="2399"/>
                </a:lnTo>
                <a:lnTo>
                  <a:pt x="5549" y="2399"/>
                </a:lnTo>
                <a:cubicBezTo>
                  <a:pt x="5548" y="2392"/>
                  <a:pt x="5547" y="2385"/>
                  <a:pt x="5547" y="2378"/>
                </a:cubicBezTo>
                <a:lnTo>
                  <a:pt x="5547" y="1832"/>
                </a:lnTo>
                <a:lnTo>
                  <a:pt x="5547" y="552"/>
                </a:lnTo>
                <a:lnTo>
                  <a:pt x="5546" y="552"/>
                </a:lnTo>
                <a:lnTo>
                  <a:pt x="5546" y="362"/>
                </a:lnTo>
                <a:lnTo>
                  <a:pt x="5546" y="362"/>
                </a:lnTo>
                <a:cubicBezTo>
                  <a:pt x="5546" y="274"/>
                  <a:pt x="5618" y="202"/>
                  <a:pt x="5707" y="202"/>
                </a:cubicBezTo>
                <a:lnTo>
                  <a:pt x="6855" y="202"/>
                </a:lnTo>
                <a:lnTo>
                  <a:pt x="6855" y="202"/>
                </a:lnTo>
                <a:cubicBezTo>
                  <a:pt x="6944" y="202"/>
                  <a:pt x="7016" y="274"/>
                  <a:pt x="7016" y="362"/>
                </a:cubicBezTo>
                <a:lnTo>
                  <a:pt x="7016" y="412"/>
                </a:lnTo>
                <a:lnTo>
                  <a:pt x="7016" y="412"/>
                </a:lnTo>
                <a:lnTo>
                  <a:pt x="7016" y="2374"/>
                </a:lnTo>
                <a:lnTo>
                  <a:pt x="7016" y="2374"/>
                </a:lnTo>
                <a:cubicBezTo>
                  <a:pt x="7015" y="2383"/>
                  <a:pt x="7014" y="2391"/>
                  <a:pt x="7013" y="2399"/>
                </a:cubicBezTo>
                <a:lnTo>
                  <a:pt x="7013" y="2693"/>
                </a:lnTo>
                <a:lnTo>
                  <a:pt x="7013" y="2693"/>
                </a:lnTo>
                <a:cubicBezTo>
                  <a:pt x="7014" y="2692"/>
                  <a:pt x="7014" y="2691"/>
                  <a:pt x="7016" y="2691"/>
                </a:cubicBezTo>
                <a:lnTo>
                  <a:pt x="7016" y="3164"/>
                </a:lnTo>
                <a:lnTo>
                  <a:pt x="7016" y="3164"/>
                </a:lnTo>
                <a:lnTo>
                  <a:pt x="7016" y="3323"/>
                </a:lnTo>
                <a:lnTo>
                  <a:pt x="7016" y="3323"/>
                </a:lnTo>
                <a:cubicBezTo>
                  <a:pt x="7016" y="3523"/>
                  <a:pt x="7178" y="3685"/>
                  <a:pt x="7378" y="3685"/>
                </a:cubicBezTo>
                <a:lnTo>
                  <a:pt x="8526" y="3685"/>
                </a:lnTo>
                <a:lnTo>
                  <a:pt x="8526" y="3685"/>
                </a:lnTo>
                <a:cubicBezTo>
                  <a:pt x="8726" y="3685"/>
                  <a:pt x="8888" y="3523"/>
                  <a:pt x="8888" y="3323"/>
                </a:cubicBezTo>
                <a:lnTo>
                  <a:pt x="8888" y="2099"/>
                </a:lnTo>
                <a:lnTo>
                  <a:pt x="8888" y="1318"/>
                </a:lnTo>
                <a:lnTo>
                  <a:pt x="8888" y="920"/>
                </a:lnTo>
                <a:lnTo>
                  <a:pt x="8686" y="920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F704A5-4CD7-BEEC-B567-8A29497DD243}"/>
              </a:ext>
            </a:extLst>
          </p:cNvPr>
          <p:cNvGrpSpPr/>
          <p:nvPr/>
        </p:nvGrpSpPr>
        <p:grpSpPr>
          <a:xfrm>
            <a:off x="2650512" y="4238756"/>
            <a:ext cx="933815" cy="1164529"/>
            <a:chOff x="2650512" y="4647827"/>
            <a:chExt cx="933815" cy="1164529"/>
          </a:xfrm>
        </p:grpSpPr>
        <p:sp>
          <p:nvSpPr>
            <p:cNvPr id="5" name="Freeform 66">
              <a:extLst>
                <a:ext uri="{FF2B5EF4-FFF2-40B4-BE49-F238E27FC236}">
                  <a16:creationId xmlns:a16="http://schemas.microsoft.com/office/drawing/2014/main" id="{DAEDA024-8B82-56A1-092D-032E594B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512" y="5186149"/>
              <a:ext cx="626207" cy="626207"/>
            </a:xfrm>
            <a:custGeom>
              <a:avLst/>
              <a:gdLst>
                <a:gd name="T0" fmla="*/ 502 w 503"/>
                <a:gd name="T1" fmla="*/ 250 h 503"/>
                <a:gd name="T2" fmla="*/ 502 w 503"/>
                <a:gd name="T3" fmla="*/ 250 h 503"/>
                <a:gd name="T4" fmla="*/ 251 w 503"/>
                <a:gd name="T5" fmla="*/ 502 h 503"/>
                <a:gd name="T6" fmla="*/ 251 w 503"/>
                <a:gd name="T7" fmla="*/ 502 h 503"/>
                <a:gd name="T8" fmla="*/ 0 w 503"/>
                <a:gd name="T9" fmla="*/ 250 h 503"/>
                <a:gd name="T10" fmla="*/ 0 w 503"/>
                <a:gd name="T11" fmla="*/ 250 h 503"/>
                <a:gd name="T12" fmla="*/ 251 w 503"/>
                <a:gd name="T13" fmla="*/ 0 h 503"/>
                <a:gd name="T14" fmla="*/ 251 w 503"/>
                <a:gd name="T15" fmla="*/ 0 h 503"/>
                <a:gd name="T16" fmla="*/ 502 w 503"/>
                <a:gd name="T17" fmla="*/ 25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503">
                  <a:moveTo>
                    <a:pt x="502" y="250"/>
                  </a:moveTo>
                  <a:lnTo>
                    <a:pt x="502" y="250"/>
                  </a:lnTo>
                  <a:cubicBezTo>
                    <a:pt x="502" y="389"/>
                    <a:pt x="390" y="502"/>
                    <a:pt x="251" y="502"/>
                  </a:cubicBezTo>
                  <a:lnTo>
                    <a:pt x="251" y="502"/>
                  </a:lnTo>
                  <a:cubicBezTo>
                    <a:pt x="112" y="502"/>
                    <a:pt x="0" y="389"/>
                    <a:pt x="0" y="250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1" y="0"/>
                  </a:cubicBezTo>
                  <a:lnTo>
                    <a:pt x="251" y="0"/>
                  </a:lnTo>
                  <a:cubicBezTo>
                    <a:pt x="390" y="0"/>
                    <a:pt x="502" y="112"/>
                    <a:pt x="502" y="2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0" name="Freeform 71">
              <a:extLst>
                <a:ext uri="{FF2B5EF4-FFF2-40B4-BE49-F238E27FC236}">
                  <a16:creationId xmlns:a16="http://schemas.microsoft.com/office/drawing/2014/main" id="{2D39D4B6-CFC9-1005-FD2F-6F1C2A41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106" y="4647830"/>
              <a:ext cx="615221" cy="422963"/>
            </a:xfrm>
            <a:custGeom>
              <a:avLst/>
              <a:gdLst>
                <a:gd name="T0" fmla="*/ 0 w 495"/>
                <a:gd name="T1" fmla="*/ 0 h 338"/>
                <a:gd name="T2" fmla="*/ 494 w 495"/>
                <a:gd name="T3" fmla="*/ 197 h 338"/>
                <a:gd name="T4" fmla="*/ 7 w 495"/>
                <a:gd name="T5" fmla="*/ 337 h 338"/>
                <a:gd name="T6" fmla="*/ 0 w 495"/>
                <a:gd name="T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8">
                  <a:moveTo>
                    <a:pt x="0" y="0"/>
                  </a:moveTo>
                  <a:lnTo>
                    <a:pt x="494" y="197"/>
                  </a:lnTo>
                  <a:lnTo>
                    <a:pt x="7" y="33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1" name="Freeform 72">
              <a:extLst>
                <a:ext uri="{FF2B5EF4-FFF2-40B4-BE49-F238E27FC236}">
                  <a16:creationId xmlns:a16="http://schemas.microsoft.com/office/drawing/2014/main" id="{3F287ED7-C43A-080B-B820-2C35CF84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106" y="4647827"/>
              <a:ext cx="16477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02FF5B-F2E8-7585-5264-9663F89D6C3A}"/>
              </a:ext>
            </a:extLst>
          </p:cNvPr>
          <p:cNvGrpSpPr/>
          <p:nvPr/>
        </p:nvGrpSpPr>
        <p:grpSpPr>
          <a:xfrm>
            <a:off x="6083665" y="5095671"/>
            <a:ext cx="900856" cy="1175515"/>
            <a:chOff x="6083665" y="5504742"/>
            <a:chExt cx="900856" cy="1175515"/>
          </a:xfrm>
        </p:grpSpPr>
        <p:sp>
          <p:nvSpPr>
            <p:cNvPr id="6" name="Freeform 67">
              <a:extLst>
                <a:ext uri="{FF2B5EF4-FFF2-40B4-BE49-F238E27FC236}">
                  <a16:creationId xmlns:a16="http://schemas.microsoft.com/office/drawing/2014/main" id="{D6F58D85-31A7-6B9B-DAEE-ACFF5263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665" y="6054050"/>
              <a:ext cx="626207" cy="626207"/>
            </a:xfrm>
            <a:custGeom>
              <a:avLst/>
              <a:gdLst>
                <a:gd name="T0" fmla="*/ 502 w 503"/>
                <a:gd name="T1" fmla="*/ 250 h 502"/>
                <a:gd name="T2" fmla="*/ 502 w 503"/>
                <a:gd name="T3" fmla="*/ 250 h 502"/>
                <a:gd name="T4" fmla="*/ 251 w 503"/>
                <a:gd name="T5" fmla="*/ 501 h 502"/>
                <a:gd name="T6" fmla="*/ 251 w 503"/>
                <a:gd name="T7" fmla="*/ 501 h 502"/>
                <a:gd name="T8" fmla="*/ 0 w 503"/>
                <a:gd name="T9" fmla="*/ 250 h 502"/>
                <a:gd name="T10" fmla="*/ 0 w 503"/>
                <a:gd name="T11" fmla="*/ 250 h 502"/>
                <a:gd name="T12" fmla="*/ 251 w 503"/>
                <a:gd name="T13" fmla="*/ 0 h 502"/>
                <a:gd name="T14" fmla="*/ 251 w 503"/>
                <a:gd name="T15" fmla="*/ 0 h 502"/>
                <a:gd name="T16" fmla="*/ 502 w 503"/>
                <a:gd name="T17" fmla="*/ 25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502">
                  <a:moveTo>
                    <a:pt x="502" y="250"/>
                  </a:moveTo>
                  <a:lnTo>
                    <a:pt x="502" y="250"/>
                  </a:lnTo>
                  <a:cubicBezTo>
                    <a:pt x="502" y="388"/>
                    <a:pt x="390" y="501"/>
                    <a:pt x="251" y="501"/>
                  </a:cubicBezTo>
                  <a:lnTo>
                    <a:pt x="251" y="501"/>
                  </a:lnTo>
                  <a:cubicBezTo>
                    <a:pt x="112" y="501"/>
                    <a:pt x="0" y="388"/>
                    <a:pt x="0" y="250"/>
                  </a:cubicBezTo>
                  <a:lnTo>
                    <a:pt x="0" y="250"/>
                  </a:lnTo>
                  <a:cubicBezTo>
                    <a:pt x="0" y="111"/>
                    <a:pt x="112" y="0"/>
                    <a:pt x="251" y="0"/>
                  </a:cubicBezTo>
                  <a:lnTo>
                    <a:pt x="251" y="0"/>
                  </a:lnTo>
                  <a:cubicBezTo>
                    <a:pt x="390" y="0"/>
                    <a:pt x="502" y="111"/>
                    <a:pt x="502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2" name="Freeform 73">
              <a:extLst>
                <a:ext uri="{FF2B5EF4-FFF2-40B4-BE49-F238E27FC236}">
                  <a16:creationId xmlns:a16="http://schemas.microsoft.com/office/drawing/2014/main" id="{F098D8C9-329B-B408-3760-E8EB3EF8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" name="Freeform 74">
              <a:extLst>
                <a:ext uri="{FF2B5EF4-FFF2-40B4-BE49-F238E27FC236}">
                  <a16:creationId xmlns:a16="http://schemas.microsoft.com/office/drawing/2014/main" id="{8791FB08-E7B3-E4F2-9285-D8F06A41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D97CF8-6D0D-ECC9-A84E-5D12E7408E86}"/>
              </a:ext>
            </a:extLst>
          </p:cNvPr>
          <p:cNvGrpSpPr/>
          <p:nvPr/>
        </p:nvGrpSpPr>
        <p:grpSpPr>
          <a:xfrm>
            <a:off x="12115558" y="4661722"/>
            <a:ext cx="939313" cy="1148046"/>
            <a:chOff x="12115558" y="5070793"/>
            <a:chExt cx="939313" cy="1148046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98526BA4-72A0-E38C-715A-63C73ADC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5558" y="5559673"/>
              <a:ext cx="659166" cy="659166"/>
            </a:xfrm>
            <a:custGeom>
              <a:avLst/>
              <a:gdLst>
                <a:gd name="T0" fmla="*/ 514 w 530"/>
                <a:gd name="T1" fmla="*/ 238 h 528"/>
                <a:gd name="T2" fmla="*/ 514 w 530"/>
                <a:gd name="T3" fmla="*/ 238 h 528"/>
                <a:gd name="T4" fmla="*/ 290 w 530"/>
                <a:gd name="T5" fmla="*/ 513 h 528"/>
                <a:gd name="T6" fmla="*/ 290 w 530"/>
                <a:gd name="T7" fmla="*/ 513 h 528"/>
                <a:gd name="T8" fmla="*/ 15 w 530"/>
                <a:gd name="T9" fmla="*/ 290 h 528"/>
                <a:gd name="T10" fmla="*/ 15 w 530"/>
                <a:gd name="T11" fmla="*/ 290 h 528"/>
                <a:gd name="T12" fmla="*/ 239 w 530"/>
                <a:gd name="T13" fmla="*/ 14 h 528"/>
                <a:gd name="T14" fmla="*/ 239 w 530"/>
                <a:gd name="T15" fmla="*/ 14 h 528"/>
                <a:gd name="T16" fmla="*/ 514 w 530"/>
                <a:gd name="T17" fmla="*/ 23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528">
                  <a:moveTo>
                    <a:pt x="514" y="238"/>
                  </a:moveTo>
                  <a:lnTo>
                    <a:pt x="514" y="238"/>
                  </a:lnTo>
                  <a:cubicBezTo>
                    <a:pt x="529" y="376"/>
                    <a:pt x="429" y="499"/>
                    <a:pt x="290" y="513"/>
                  </a:cubicBezTo>
                  <a:lnTo>
                    <a:pt x="290" y="513"/>
                  </a:lnTo>
                  <a:cubicBezTo>
                    <a:pt x="153" y="527"/>
                    <a:pt x="29" y="428"/>
                    <a:pt x="15" y="290"/>
                  </a:cubicBezTo>
                  <a:lnTo>
                    <a:pt x="15" y="290"/>
                  </a:lnTo>
                  <a:cubicBezTo>
                    <a:pt x="0" y="152"/>
                    <a:pt x="100" y="29"/>
                    <a:pt x="239" y="14"/>
                  </a:cubicBezTo>
                  <a:lnTo>
                    <a:pt x="239" y="14"/>
                  </a:lnTo>
                  <a:cubicBezTo>
                    <a:pt x="377" y="0"/>
                    <a:pt x="500" y="100"/>
                    <a:pt x="514" y="2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4" name="Freeform 75">
              <a:extLst>
                <a:ext uri="{FF2B5EF4-FFF2-40B4-BE49-F238E27FC236}">
                  <a16:creationId xmlns:a16="http://schemas.microsoft.com/office/drawing/2014/main" id="{BCCCEE50-A2E8-C0A9-BE2B-4BD41A09C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650" y="5070797"/>
              <a:ext cx="615221" cy="422963"/>
            </a:xfrm>
            <a:custGeom>
              <a:avLst/>
              <a:gdLst>
                <a:gd name="T0" fmla="*/ 0 w 494"/>
                <a:gd name="T1" fmla="*/ 0 h 339"/>
                <a:gd name="T2" fmla="*/ 493 w 494"/>
                <a:gd name="T3" fmla="*/ 198 h 339"/>
                <a:gd name="T4" fmla="*/ 6 w 494"/>
                <a:gd name="T5" fmla="*/ 338 h 339"/>
                <a:gd name="T6" fmla="*/ 0 w 494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4" h="339">
                  <a:moveTo>
                    <a:pt x="0" y="0"/>
                  </a:moveTo>
                  <a:lnTo>
                    <a:pt x="493" y="198"/>
                  </a:lnTo>
                  <a:lnTo>
                    <a:pt x="6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1117B279-A27D-6A19-C1AB-A6C5AA7D5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650" y="5070793"/>
              <a:ext cx="16477" cy="769026"/>
            </a:xfrm>
            <a:custGeom>
              <a:avLst/>
              <a:gdLst>
                <a:gd name="T0" fmla="*/ 0 w 14"/>
                <a:gd name="T1" fmla="*/ 617 h 618"/>
                <a:gd name="T2" fmla="*/ 13 w 14"/>
                <a:gd name="T3" fmla="*/ 617 h 618"/>
                <a:gd name="T4" fmla="*/ 13 w 14"/>
                <a:gd name="T5" fmla="*/ 0 h 618"/>
                <a:gd name="T6" fmla="*/ 0 w 14"/>
                <a:gd name="T7" fmla="*/ 0 h 618"/>
                <a:gd name="T8" fmla="*/ 0 w 14"/>
                <a:gd name="T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18">
                  <a:moveTo>
                    <a:pt x="0" y="617"/>
                  </a:moveTo>
                  <a:lnTo>
                    <a:pt x="13" y="61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sp>
        <p:nvSpPr>
          <p:cNvPr id="34" name="Graphic 1">
            <a:extLst>
              <a:ext uri="{FF2B5EF4-FFF2-40B4-BE49-F238E27FC236}">
                <a16:creationId xmlns:a16="http://schemas.microsoft.com/office/drawing/2014/main" id="{7DD39D9B-1E66-80B2-BFBC-80377F6A3493}"/>
              </a:ext>
            </a:extLst>
          </p:cNvPr>
          <p:cNvSpPr/>
          <p:nvPr/>
        </p:nvSpPr>
        <p:spPr>
          <a:xfrm>
            <a:off x="16786319" y="-2956730"/>
            <a:ext cx="8255964" cy="6506472"/>
          </a:xfrm>
          <a:custGeom>
            <a:avLst/>
            <a:gdLst>
              <a:gd name="connsiteX0" fmla="*/ 7824772 w 8255964"/>
              <a:gd name="connsiteY0" fmla="*/ 2138569 h 6506472"/>
              <a:gd name="connsiteX1" fmla="*/ 7204881 w 8255964"/>
              <a:gd name="connsiteY1" fmla="*/ 1906361 h 6506472"/>
              <a:gd name="connsiteX2" fmla="*/ 6464454 w 8255964"/>
              <a:gd name="connsiteY2" fmla="*/ 2617318 h 6506472"/>
              <a:gd name="connsiteX3" fmla="*/ 5979446 w 8255964"/>
              <a:gd name="connsiteY3" fmla="*/ 2622096 h 6506472"/>
              <a:gd name="connsiteX4" fmla="*/ 5901003 w 8255964"/>
              <a:gd name="connsiteY4" fmla="*/ 2550427 h 6506472"/>
              <a:gd name="connsiteX5" fmla="*/ 5902916 w 8255964"/>
              <a:gd name="connsiteY5" fmla="*/ 2436712 h 6506472"/>
              <a:gd name="connsiteX6" fmla="*/ 6008145 w 8255964"/>
              <a:gd name="connsiteY6" fmla="*/ 2014342 h 6506472"/>
              <a:gd name="connsiteX7" fmla="*/ 5870391 w 8255964"/>
              <a:gd name="connsiteY7" fmla="*/ 1620640 h 6506472"/>
              <a:gd name="connsiteX8" fmla="*/ 5306940 w 8255964"/>
              <a:gd name="connsiteY8" fmla="*/ 1687531 h 6506472"/>
              <a:gd name="connsiteX9" fmla="*/ 4842021 w 8255964"/>
              <a:gd name="connsiteY9" fmla="*/ 2081233 h 6506472"/>
              <a:gd name="connsiteX10" fmla="*/ 4296746 w 8255964"/>
              <a:gd name="connsiteY10" fmla="*/ 2007653 h 6506472"/>
              <a:gd name="connsiteX11" fmla="*/ 4284310 w 8255964"/>
              <a:gd name="connsiteY11" fmla="*/ 1423789 h 6506472"/>
              <a:gd name="connsiteX12" fmla="*/ 3632849 w 8255964"/>
              <a:gd name="connsiteY12" fmla="*/ 1087422 h 6506472"/>
              <a:gd name="connsiteX13" fmla="*/ 3136362 w 8255964"/>
              <a:gd name="connsiteY13" fmla="*/ 1398944 h 6506472"/>
              <a:gd name="connsiteX14" fmla="*/ 2828329 w 8255964"/>
              <a:gd name="connsiteY14" fmla="*/ 936440 h 6506472"/>
              <a:gd name="connsiteX15" fmla="*/ 2822590 w 8255964"/>
              <a:gd name="connsiteY15" fmla="*/ 324864 h 6506472"/>
              <a:gd name="connsiteX16" fmla="*/ 2077380 w 8255964"/>
              <a:gd name="connsiteY16" fmla="*/ 28631 h 6506472"/>
              <a:gd name="connsiteX17" fmla="*/ 1400091 w 8255964"/>
              <a:gd name="connsiteY17" fmla="*/ 570450 h 6506472"/>
              <a:gd name="connsiteX18" fmla="*/ 583135 w 8255964"/>
              <a:gd name="connsiteY18" fmla="*/ 2039188 h 6506472"/>
              <a:gd name="connsiteX19" fmla="*/ 597484 w 8255964"/>
              <a:gd name="connsiteY19" fmla="*/ 2193037 h 6506472"/>
              <a:gd name="connsiteX20" fmla="*/ 597484 w 8255964"/>
              <a:gd name="connsiteY20" fmla="*/ 2193037 h 6506472"/>
              <a:gd name="connsiteX21" fmla="*/ 335369 w 8255964"/>
              <a:gd name="connsiteY21" fmla="*/ 2789324 h 6506472"/>
              <a:gd name="connsiteX22" fmla="*/ 4378 w 8255964"/>
              <a:gd name="connsiteY22" fmla="*/ 3365543 h 6506472"/>
              <a:gd name="connsiteX23" fmla="*/ 421465 w 8255964"/>
              <a:gd name="connsiteY23" fmla="*/ 3702866 h 6506472"/>
              <a:gd name="connsiteX24" fmla="*/ 975350 w 8255964"/>
              <a:gd name="connsiteY24" fmla="*/ 3563350 h 6506472"/>
              <a:gd name="connsiteX25" fmla="*/ 1389568 w 8255964"/>
              <a:gd name="connsiteY25" fmla="*/ 3401855 h 6506472"/>
              <a:gd name="connsiteX26" fmla="*/ 1799959 w 8255964"/>
              <a:gd name="connsiteY26" fmla="*/ 3519393 h 6506472"/>
              <a:gd name="connsiteX27" fmla="*/ 1819092 w 8255964"/>
              <a:gd name="connsiteY27" fmla="*/ 4088923 h 6506472"/>
              <a:gd name="connsiteX28" fmla="*/ 1682295 w 8255964"/>
              <a:gd name="connsiteY28" fmla="*/ 4664187 h 6506472"/>
              <a:gd name="connsiteX29" fmla="*/ 2463856 w 8255964"/>
              <a:gd name="connsiteY29" fmla="*/ 5049289 h 6506472"/>
              <a:gd name="connsiteX30" fmla="*/ 3214805 w 8255964"/>
              <a:gd name="connsiteY30" fmla="*/ 4437712 h 6506472"/>
              <a:gd name="connsiteX31" fmla="*/ 3372648 w 8255964"/>
              <a:gd name="connsiteY31" fmla="*/ 4299152 h 6506472"/>
              <a:gd name="connsiteX32" fmla="*/ 3718945 w 8255964"/>
              <a:gd name="connsiteY32" fmla="*/ 4581051 h 6506472"/>
              <a:gd name="connsiteX33" fmla="*/ 3627110 w 8255964"/>
              <a:gd name="connsiteY33" fmla="*/ 5085601 h 6506472"/>
              <a:gd name="connsiteX34" fmla="*/ 3754341 w 8255964"/>
              <a:gd name="connsiteY34" fmla="*/ 5552883 h 6506472"/>
              <a:gd name="connsiteX35" fmla="*/ 4130293 w 8255964"/>
              <a:gd name="connsiteY35" fmla="*/ 5533771 h 6506472"/>
              <a:gd name="connsiteX36" fmla="*/ 4423020 w 8255964"/>
              <a:gd name="connsiteY36" fmla="*/ 5269074 h 6506472"/>
              <a:gd name="connsiteX37" fmla="*/ 4778884 w 8255964"/>
              <a:gd name="connsiteY37" fmla="*/ 5157270 h 6506472"/>
              <a:gd name="connsiteX38" fmla="*/ 4862110 w 8255964"/>
              <a:gd name="connsiteY38" fmla="*/ 5351254 h 6506472"/>
              <a:gd name="connsiteX39" fmla="*/ 4860197 w 8255964"/>
              <a:gd name="connsiteY39" fmla="*/ 5971431 h 6506472"/>
              <a:gd name="connsiteX40" fmla="*/ 5165360 w 8255964"/>
              <a:gd name="connsiteY40" fmla="*/ 6475981 h 6506472"/>
              <a:gd name="connsiteX41" fmla="*/ 5583404 w 8255964"/>
              <a:gd name="connsiteY41" fmla="*/ 6475981 h 6506472"/>
              <a:gd name="connsiteX42" fmla="*/ 6518025 w 8255964"/>
              <a:gd name="connsiteY42" fmla="*/ 6108080 h 6506472"/>
              <a:gd name="connsiteX43" fmla="*/ 6920763 w 8255964"/>
              <a:gd name="connsiteY43" fmla="*/ 5517527 h 6506472"/>
              <a:gd name="connsiteX44" fmla="*/ 7703281 w 8255964"/>
              <a:gd name="connsiteY44" fmla="*/ 4488359 h 6506472"/>
              <a:gd name="connsiteX45" fmla="*/ 8232294 w 8255964"/>
              <a:gd name="connsiteY45" fmla="*/ 3459191 h 6506472"/>
              <a:gd name="connsiteX46" fmla="*/ 7824772 w 8255964"/>
              <a:gd name="connsiteY46" fmla="*/ 2138569 h 650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255964" h="6506472">
                <a:moveTo>
                  <a:pt x="7824772" y="2138569"/>
                </a:moveTo>
                <a:cubicBezTo>
                  <a:pt x="7661190" y="1974208"/>
                  <a:pt x="7427774" y="1843292"/>
                  <a:pt x="7204881" y="1906361"/>
                </a:cubicBezTo>
                <a:cubicBezTo>
                  <a:pt x="6870063" y="2000009"/>
                  <a:pt x="6769617" y="2450090"/>
                  <a:pt x="6464454" y="2617318"/>
                </a:cubicBezTo>
                <a:cubicBezTo>
                  <a:pt x="6317134" y="2698543"/>
                  <a:pt x="6128680" y="2700454"/>
                  <a:pt x="5979446" y="2622096"/>
                </a:cubicBezTo>
                <a:cubicBezTo>
                  <a:pt x="5947878" y="2604896"/>
                  <a:pt x="5915353" y="2582917"/>
                  <a:pt x="5901003" y="2550427"/>
                </a:cubicBezTo>
                <a:cubicBezTo>
                  <a:pt x="5885697" y="2515070"/>
                  <a:pt x="5893350" y="2473980"/>
                  <a:pt x="5902916" y="2436712"/>
                </a:cubicBezTo>
                <a:cubicBezTo>
                  <a:pt x="5938311" y="2296241"/>
                  <a:pt x="5993795" y="2158636"/>
                  <a:pt x="6008145" y="2014342"/>
                </a:cubicBezTo>
                <a:cubicBezTo>
                  <a:pt x="6022494" y="1870049"/>
                  <a:pt x="5985186" y="1708554"/>
                  <a:pt x="5870391" y="1620640"/>
                </a:cubicBezTo>
                <a:cubicBezTo>
                  <a:pt x="5708722" y="1496414"/>
                  <a:pt x="5468610" y="1565216"/>
                  <a:pt x="5306940" y="1687531"/>
                </a:cubicBezTo>
                <a:cubicBezTo>
                  <a:pt x="5144314" y="1809847"/>
                  <a:pt x="5018997" y="1979941"/>
                  <a:pt x="4842021" y="2081233"/>
                </a:cubicBezTo>
                <a:cubicBezTo>
                  <a:pt x="4665046" y="2182526"/>
                  <a:pt x="4400061" y="2182526"/>
                  <a:pt x="4296746" y="2007653"/>
                </a:cubicBezTo>
                <a:cubicBezTo>
                  <a:pt x="4196301" y="1837559"/>
                  <a:pt x="4305356" y="1620640"/>
                  <a:pt x="4284310" y="1423789"/>
                </a:cubicBezTo>
                <a:cubicBezTo>
                  <a:pt x="4253698" y="1136157"/>
                  <a:pt x="3884441" y="945995"/>
                  <a:pt x="3632849" y="1087422"/>
                </a:cubicBezTo>
                <a:cubicBezTo>
                  <a:pt x="3458744" y="1185848"/>
                  <a:pt x="3336296" y="1405633"/>
                  <a:pt x="3136362" y="1398944"/>
                </a:cubicBezTo>
                <a:cubicBezTo>
                  <a:pt x="2930688" y="1392255"/>
                  <a:pt x="2823546" y="1142846"/>
                  <a:pt x="2828329" y="936440"/>
                </a:cubicBezTo>
                <a:cubicBezTo>
                  <a:pt x="2833113" y="730988"/>
                  <a:pt x="2896249" y="516937"/>
                  <a:pt x="2822590" y="324864"/>
                </a:cubicBezTo>
                <a:cubicBezTo>
                  <a:pt x="2717361" y="49654"/>
                  <a:pt x="2358627" y="-56416"/>
                  <a:pt x="2077380" y="28631"/>
                </a:cubicBezTo>
                <a:cubicBezTo>
                  <a:pt x="1796133" y="113679"/>
                  <a:pt x="1581849" y="339197"/>
                  <a:pt x="1400091" y="570450"/>
                </a:cubicBezTo>
                <a:cubicBezTo>
                  <a:pt x="1052837" y="1012887"/>
                  <a:pt x="776373" y="1510748"/>
                  <a:pt x="583135" y="2039188"/>
                </a:cubicBezTo>
                <a:cubicBezTo>
                  <a:pt x="564959" y="2089834"/>
                  <a:pt x="569742" y="2146214"/>
                  <a:pt x="597484" y="2193037"/>
                </a:cubicBezTo>
                <a:lnTo>
                  <a:pt x="597484" y="2193037"/>
                </a:lnTo>
                <a:cubicBezTo>
                  <a:pt x="681667" y="2409000"/>
                  <a:pt x="505648" y="2632608"/>
                  <a:pt x="335369" y="2789324"/>
                </a:cubicBezTo>
                <a:cubicBezTo>
                  <a:pt x="165090" y="2946040"/>
                  <a:pt x="-31974" y="3137158"/>
                  <a:pt x="4378" y="3365543"/>
                </a:cubicBezTo>
                <a:cubicBezTo>
                  <a:pt x="34033" y="3555705"/>
                  <a:pt x="229184" y="3686620"/>
                  <a:pt x="421465" y="3702866"/>
                </a:cubicBezTo>
                <a:cubicBezTo>
                  <a:pt x="613747" y="3719111"/>
                  <a:pt x="802201" y="3646486"/>
                  <a:pt x="975350" y="3563350"/>
                </a:cubicBezTo>
                <a:cubicBezTo>
                  <a:pt x="1109277" y="3499326"/>
                  <a:pt x="1243205" y="3427656"/>
                  <a:pt x="1389568" y="3401855"/>
                </a:cubicBezTo>
                <a:cubicBezTo>
                  <a:pt x="1535931" y="3376054"/>
                  <a:pt x="1702384" y="3406633"/>
                  <a:pt x="1799959" y="3519393"/>
                </a:cubicBezTo>
                <a:cubicBezTo>
                  <a:pt x="1931017" y="3670376"/>
                  <a:pt x="1890839" y="3902583"/>
                  <a:pt x="1819092" y="4088923"/>
                </a:cubicBezTo>
                <a:cubicBezTo>
                  <a:pt x="1747345" y="4275263"/>
                  <a:pt x="1647856" y="4467336"/>
                  <a:pt x="1682295" y="4664187"/>
                </a:cubicBezTo>
                <a:cubicBezTo>
                  <a:pt x="1739692" y="4987176"/>
                  <a:pt x="2150084" y="5142936"/>
                  <a:pt x="2463856" y="5049289"/>
                </a:cubicBezTo>
                <a:cubicBezTo>
                  <a:pt x="2778585" y="4955641"/>
                  <a:pt x="3010088" y="4693810"/>
                  <a:pt x="3214805" y="4437712"/>
                </a:cubicBezTo>
                <a:cubicBezTo>
                  <a:pt x="3258810" y="4382288"/>
                  <a:pt x="3305684" y="4323998"/>
                  <a:pt x="3372648" y="4299152"/>
                </a:cubicBezTo>
                <a:cubicBezTo>
                  <a:pt x="3533361" y="4237039"/>
                  <a:pt x="3700770" y="4410000"/>
                  <a:pt x="3718945" y="4581051"/>
                </a:cubicBezTo>
                <a:cubicBezTo>
                  <a:pt x="3737121" y="4752101"/>
                  <a:pt x="3663461" y="4917417"/>
                  <a:pt x="3627110" y="5085601"/>
                </a:cubicBezTo>
                <a:cubicBezTo>
                  <a:pt x="3590758" y="5253784"/>
                  <a:pt x="3609890" y="5460191"/>
                  <a:pt x="3754341" y="5552883"/>
                </a:cubicBezTo>
                <a:cubicBezTo>
                  <a:pt x="3865309" y="5623597"/>
                  <a:pt x="4016455" y="5600662"/>
                  <a:pt x="4130293" y="5533771"/>
                </a:cubicBezTo>
                <a:cubicBezTo>
                  <a:pt x="4244132" y="5466880"/>
                  <a:pt x="4331184" y="5364633"/>
                  <a:pt x="4423020" y="5269074"/>
                </a:cubicBezTo>
                <a:cubicBezTo>
                  <a:pt x="4517726" y="5170648"/>
                  <a:pt x="4669829" y="5075089"/>
                  <a:pt x="4778884" y="5157270"/>
                </a:cubicBezTo>
                <a:cubicBezTo>
                  <a:pt x="4837238" y="5201227"/>
                  <a:pt x="4854457" y="5278630"/>
                  <a:pt x="4862110" y="5351254"/>
                </a:cubicBezTo>
                <a:cubicBezTo>
                  <a:pt x="4881243" y="5557661"/>
                  <a:pt x="4842021" y="5765023"/>
                  <a:pt x="4860197" y="5971431"/>
                </a:cubicBezTo>
                <a:cubicBezTo>
                  <a:pt x="4877416" y="6177837"/>
                  <a:pt x="4972122" y="6399534"/>
                  <a:pt x="5165360" y="6475981"/>
                </a:cubicBezTo>
                <a:cubicBezTo>
                  <a:pt x="5296417" y="6528538"/>
                  <a:pt x="5444694" y="6502737"/>
                  <a:pt x="5583404" y="6475981"/>
                </a:cubicBezTo>
                <a:cubicBezTo>
                  <a:pt x="5917265" y="6411956"/>
                  <a:pt x="6269303" y="6338376"/>
                  <a:pt x="6518025" y="6108080"/>
                </a:cubicBezTo>
                <a:cubicBezTo>
                  <a:pt x="6694044" y="5945630"/>
                  <a:pt x="6797359" y="5722022"/>
                  <a:pt x="6920763" y="5517527"/>
                </a:cubicBezTo>
                <a:cubicBezTo>
                  <a:pt x="7143657" y="5148669"/>
                  <a:pt x="7439253" y="4829503"/>
                  <a:pt x="7703281" y="4488359"/>
                </a:cubicBezTo>
                <a:cubicBezTo>
                  <a:pt x="7941480" y="4180659"/>
                  <a:pt x="8160547" y="3841426"/>
                  <a:pt x="8232294" y="3459191"/>
                </a:cubicBezTo>
                <a:cubicBezTo>
                  <a:pt x="8319347" y="2987131"/>
                  <a:pt x="8162460" y="2477802"/>
                  <a:pt x="7824772" y="2138569"/>
                </a:cubicBezTo>
                <a:close/>
              </a:path>
            </a:pathLst>
          </a:custGeom>
          <a:solidFill>
            <a:schemeClr val="accent5"/>
          </a:solidFill>
          <a:ln w="9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3B458F-4894-8E2F-E61F-4F2B7F02968C}"/>
              </a:ext>
            </a:extLst>
          </p:cNvPr>
          <p:cNvGrpSpPr/>
          <p:nvPr/>
        </p:nvGrpSpPr>
        <p:grpSpPr>
          <a:xfrm>
            <a:off x="2180855" y="7503381"/>
            <a:ext cx="939313" cy="1148046"/>
            <a:chOff x="12115558" y="5070793"/>
            <a:chExt cx="939313" cy="1148046"/>
          </a:xfrm>
        </p:grpSpPr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D3274EAC-4063-B77A-C8A5-629F8E30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5558" y="5559673"/>
              <a:ext cx="659166" cy="659166"/>
            </a:xfrm>
            <a:custGeom>
              <a:avLst/>
              <a:gdLst>
                <a:gd name="T0" fmla="*/ 514 w 530"/>
                <a:gd name="T1" fmla="*/ 238 h 528"/>
                <a:gd name="T2" fmla="*/ 514 w 530"/>
                <a:gd name="T3" fmla="*/ 238 h 528"/>
                <a:gd name="T4" fmla="*/ 290 w 530"/>
                <a:gd name="T5" fmla="*/ 513 h 528"/>
                <a:gd name="T6" fmla="*/ 290 w 530"/>
                <a:gd name="T7" fmla="*/ 513 h 528"/>
                <a:gd name="T8" fmla="*/ 15 w 530"/>
                <a:gd name="T9" fmla="*/ 290 h 528"/>
                <a:gd name="T10" fmla="*/ 15 w 530"/>
                <a:gd name="T11" fmla="*/ 290 h 528"/>
                <a:gd name="T12" fmla="*/ 239 w 530"/>
                <a:gd name="T13" fmla="*/ 14 h 528"/>
                <a:gd name="T14" fmla="*/ 239 w 530"/>
                <a:gd name="T15" fmla="*/ 14 h 528"/>
                <a:gd name="T16" fmla="*/ 514 w 530"/>
                <a:gd name="T17" fmla="*/ 23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528">
                  <a:moveTo>
                    <a:pt x="514" y="238"/>
                  </a:moveTo>
                  <a:lnTo>
                    <a:pt x="514" y="238"/>
                  </a:lnTo>
                  <a:cubicBezTo>
                    <a:pt x="529" y="376"/>
                    <a:pt x="429" y="499"/>
                    <a:pt x="290" y="513"/>
                  </a:cubicBezTo>
                  <a:lnTo>
                    <a:pt x="290" y="513"/>
                  </a:lnTo>
                  <a:cubicBezTo>
                    <a:pt x="153" y="527"/>
                    <a:pt x="29" y="428"/>
                    <a:pt x="15" y="290"/>
                  </a:cubicBezTo>
                  <a:lnTo>
                    <a:pt x="15" y="290"/>
                  </a:lnTo>
                  <a:cubicBezTo>
                    <a:pt x="0" y="152"/>
                    <a:pt x="100" y="29"/>
                    <a:pt x="239" y="14"/>
                  </a:cubicBezTo>
                  <a:lnTo>
                    <a:pt x="239" y="14"/>
                  </a:lnTo>
                  <a:cubicBezTo>
                    <a:pt x="377" y="0"/>
                    <a:pt x="500" y="100"/>
                    <a:pt x="514" y="2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4AF6835A-0286-4FCA-0987-F74E8D44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650" y="5070797"/>
              <a:ext cx="615221" cy="422963"/>
            </a:xfrm>
            <a:custGeom>
              <a:avLst/>
              <a:gdLst>
                <a:gd name="T0" fmla="*/ 0 w 494"/>
                <a:gd name="T1" fmla="*/ 0 h 339"/>
                <a:gd name="T2" fmla="*/ 493 w 494"/>
                <a:gd name="T3" fmla="*/ 198 h 339"/>
                <a:gd name="T4" fmla="*/ 6 w 494"/>
                <a:gd name="T5" fmla="*/ 338 h 339"/>
                <a:gd name="T6" fmla="*/ 0 w 494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4" h="339">
                  <a:moveTo>
                    <a:pt x="0" y="0"/>
                  </a:moveTo>
                  <a:lnTo>
                    <a:pt x="493" y="198"/>
                  </a:lnTo>
                  <a:lnTo>
                    <a:pt x="6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id="{201DD832-99F8-C056-D90F-2E1D3FBF1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650" y="5070793"/>
              <a:ext cx="16477" cy="769026"/>
            </a:xfrm>
            <a:custGeom>
              <a:avLst/>
              <a:gdLst>
                <a:gd name="T0" fmla="*/ 0 w 14"/>
                <a:gd name="T1" fmla="*/ 617 h 618"/>
                <a:gd name="T2" fmla="*/ 13 w 14"/>
                <a:gd name="T3" fmla="*/ 617 h 618"/>
                <a:gd name="T4" fmla="*/ 13 w 14"/>
                <a:gd name="T5" fmla="*/ 0 h 618"/>
                <a:gd name="T6" fmla="*/ 0 w 14"/>
                <a:gd name="T7" fmla="*/ 0 h 618"/>
                <a:gd name="T8" fmla="*/ 0 w 14"/>
                <a:gd name="T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18">
                  <a:moveTo>
                    <a:pt x="0" y="617"/>
                  </a:moveTo>
                  <a:lnTo>
                    <a:pt x="13" y="61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539555-40C5-ECC4-68C9-DC90A6AEB4A7}"/>
              </a:ext>
            </a:extLst>
          </p:cNvPr>
          <p:cNvGrpSpPr/>
          <p:nvPr/>
        </p:nvGrpSpPr>
        <p:grpSpPr>
          <a:xfrm>
            <a:off x="8000554" y="7157315"/>
            <a:ext cx="933815" cy="1164529"/>
            <a:chOff x="2650512" y="4647827"/>
            <a:chExt cx="933815" cy="1164529"/>
          </a:xfrm>
        </p:grpSpPr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5B7D63AE-A2FB-761A-9B6C-595011C2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512" y="5186149"/>
              <a:ext cx="626207" cy="626207"/>
            </a:xfrm>
            <a:custGeom>
              <a:avLst/>
              <a:gdLst>
                <a:gd name="T0" fmla="*/ 502 w 503"/>
                <a:gd name="T1" fmla="*/ 250 h 503"/>
                <a:gd name="T2" fmla="*/ 502 w 503"/>
                <a:gd name="T3" fmla="*/ 250 h 503"/>
                <a:gd name="T4" fmla="*/ 251 w 503"/>
                <a:gd name="T5" fmla="*/ 502 h 503"/>
                <a:gd name="T6" fmla="*/ 251 w 503"/>
                <a:gd name="T7" fmla="*/ 502 h 503"/>
                <a:gd name="T8" fmla="*/ 0 w 503"/>
                <a:gd name="T9" fmla="*/ 250 h 503"/>
                <a:gd name="T10" fmla="*/ 0 w 503"/>
                <a:gd name="T11" fmla="*/ 250 h 503"/>
                <a:gd name="T12" fmla="*/ 251 w 503"/>
                <a:gd name="T13" fmla="*/ 0 h 503"/>
                <a:gd name="T14" fmla="*/ 251 w 503"/>
                <a:gd name="T15" fmla="*/ 0 h 503"/>
                <a:gd name="T16" fmla="*/ 502 w 503"/>
                <a:gd name="T17" fmla="*/ 25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503">
                  <a:moveTo>
                    <a:pt x="502" y="250"/>
                  </a:moveTo>
                  <a:lnTo>
                    <a:pt x="502" y="250"/>
                  </a:lnTo>
                  <a:cubicBezTo>
                    <a:pt x="502" y="389"/>
                    <a:pt x="390" y="502"/>
                    <a:pt x="251" y="502"/>
                  </a:cubicBezTo>
                  <a:lnTo>
                    <a:pt x="251" y="502"/>
                  </a:lnTo>
                  <a:cubicBezTo>
                    <a:pt x="112" y="502"/>
                    <a:pt x="0" y="389"/>
                    <a:pt x="0" y="250"/>
                  </a:cubicBezTo>
                  <a:lnTo>
                    <a:pt x="0" y="250"/>
                  </a:lnTo>
                  <a:cubicBezTo>
                    <a:pt x="0" y="112"/>
                    <a:pt x="112" y="0"/>
                    <a:pt x="251" y="0"/>
                  </a:cubicBezTo>
                  <a:lnTo>
                    <a:pt x="251" y="0"/>
                  </a:lnTo>
                  <a:cubicBezTo>
                    <a:pt x="390" y="0"/>
                    <a:pt x="502" y="112"/>
                    <a:pt x="502" y="2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46" name="Freeform 71">
              <a:extLst>
                <a:ext uri="{FF2B5EF4-FFF2-40B4-BE49-F238E27FC236}">
                  <a16:creationId xmlns:a16="http://schemas.microsoft.com/office/drawing/2014/main" id="{582ADF78-A7D7-73AD-4BCA-DC77C7E8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106" y="4647830"/>
              <a:ext cx="615221" cy="422963"/>
            </a:xfrm>
            <a:custGeom>
              <a:avLst/>
              <a:gdLst>
                <a:gd name="T0" fmla="*/ 0 w 495"/>
                <a:gd name="T1" fmla="*/ 0 h 338"/>
                <a:gd name="T2" fmla="*/ 494 w 495"/>
                <a:gd name="T3" fmla="*/ 197 h 338"/>
                <a:gd name="T4" fmla="*/ 7 w 495"/>
                <a:gd name="T5" fmla="*/ 337 h 338"/>
                <a:gd name="T6" fmla="*/ 0 w 495"/>
                <a:gd name="T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8">
                  <a:moveTo>
                    <a:pt x="0" y="0"/>
                  </a:moveTo>
                  <a:lnTo>
                    <a:pt x="494" y="197"/>
                  </a:lnTo>
                  <a:lnTo>
                    <a:pt x="7" y="33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47" name="Freeform 72">
              <a:extLst>
                <a:ext uri="{FF2B5EF4-FFF2-40B4-BE49-F238E27FC236}">
                  <a16:creationId xmlns:a16="http://schemas.microsoft.com/office/drawing/2014/main" id="{CB202DBD-FA85-FE54-91FE-19AB3A041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106" y="4647827"/>
              <a:ext cx="16477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F91C49-B706-CB82-D902-A937C47D3643}"/>
              </a:ext>
            </a:extLst>
          </p:cNvPr>
          <p:cNvGrpSpPr/>
          <p:nvPr/>
        </p:nvGrpSpPr>
        <p:grpSpPr>
          <a:xfrm>
            <a:off x="10933154" y="8044194"/>
            <a:ext cx="900856" cy="1175515"/>
            <a:chOff x="6083665" y="5504742"/>
            <a:chExt cx="900856" cy="1175515"/>
          </a:xfrm>
        </p:grpSpPr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D6F87229-9FE2-67EB-BF4E-2E1C4348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665" y="6054050"/>
              <a:ext cx="626207" cy="626207"/>
            </a:xfrm>
            <a:custGeom>
              <a:avLst/>
              <a:gdLst>
                <a:gd name="T0" fmla="*/ 502 w 503"/>
                <a:gd name="T1" fmla="*/ 250 h 502"/>
                <a:gd name="T2" fmla="*/ 502 w 503"/>
                <a:gd name="T3" fmla="*/ 250 h 502"/>
                <a:gd name="T4" fmla="*/ 251 w 503"/>
                <a:gd name="T5" fmla="*/ 501 h 502"/>
                <a:gd name="T6" fmla="*/ 251 w 503"/>
                <a:gd name="T7" fmla="*/ 501 h 502"/>
                <a:gd name="T8" fmla="*/ 0 w 503"/>
                <a:gd name="T9" fmla="*/ 250 h 502"/>
                <a:gd name="T10" fmla="*/ 0 w 503"/>
                <a:gd name="T11" fmla="*/ 250 h 502"/>
                <a:gd name="T12" fmla="*/ 251 w 503"/>
                <a:gd name="T13" fmla="*/ 0 h 502"/>
                <a:gd name="T14" fmla="*/ 251 w 503"/>
                <a:gd name="T15" fmla="*/ 0 h 502"/>
                <a:gd name="T16" fmla="*/ 502 w 503"/>
                <a:gd name="T17" fmla="*/ 25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502">
                  <a:moveTo>
                    <a:pt x="502" y="250"/>
                  </a:moveTo>
                  <a:lnTo>
                    <a:pt x="502" y="250"/>
                  </a:lnTo>
                  <a:cubicBezTo>
                    <a:pt x="502" y="388"/>
                    <a:pt x="390" y="501"/>
                    <a:pt x="251" y="501"/>
                  </a:cubicBezTo>
                  <a:lnTo>
                    <a:pt x="251" y="501"/>
                  </a:lnTo>
                  <a:cubicBezTo>
                    <a:pt x="112" y="501"/>
                    <a:pt x="0" y="388"/>
                    <a:pt x="0" y="250"/>
                  </a:cubicBezTo>
                  <a:lnTo>
                    <a:pt x="0" y="250"/>
                  </a:lnTo>
                  <a:cubicBezTo>
                    <a:pt x="0" y="111"/>
                    <a:pt x="112" y="0"/>
                    <a:pt x="251" y="0"/>
                  </a:cubicBezTo>
                  <a:lnTo>
                    <a:pt x="251" y="0"/>
                  </a:lnTo>
                  <a:cubicBezTo>
                    <a:pt x="390" y="0"/>
                    <a:pt x="502" y="111"/>
                    <a:pt x="502" y="2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50" name="Freeform 73">
              <a:extLst>
                <a:ext uri="{FF2B5EF4-FFF2-40B4-BE49-F238E27FC236}">
                  <a16:creationId xmlns:a16="http://schemas.microsoft.com/office/drawing/2014/main" id="{E52F7A29-2A77-E236-1D27-B4251F00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51" name="Freeform 74">
              <a:extLst>
                <a:ext uri="{FF2B5EF4-FFF2-40B4-BE49-F238E27FC236}">
                  <a16:creationId xmlns:a16="http://schemas.microsoft.com/office/drawing/2014/main" id="{D6803AEC-BFE6-FEA6-E775-33AE4AD34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sp>
        <p:nvSpPr>
          <p:cNvPr id="8" name="Graphic 3">
            <a:extLst>
              <a:ext uri="{FF2B5EF4-FFF2-40B4-BE49-F238E27FC236}">
                <a16:creationId xmlns:a16="http://schemas.microsoft.com/office/drawing/2014/main" id="{5972319A-BDB4-7E40-98B4-55A753B982B2}"/>
              </a:ext>
            </a:extLst>
          </p:cNvPr>
          <p:cNvSpPr/>
          <p:nvPr/>
        </p:nvSpPr>
        <p:spPr>
          <a:xfrm rot="2731917">
            <a:off x="1936412" y="9643261"/>
            <a:ext cx="3160015" cy="4098577"/>
          </a:xfrm>
          <a:custGeom>
            <a:avLst/>
            <a:gdLst>
              <a:gd name="connsiteX0" fmla="*/ 2991385 w 3160015"/>
              <a:gd name="connsiteY0" fmla="*/ 452110 h 4098577"/>
              <a:gd name="connsiteX1" fmla="*/ 2527788 w 3160015"/>
              <a:gd name="connsiteY1" fmla="*/ 24523 h 4098577"/>
              <a:gd name="connsiteX2" fmla="*/ 2135253 w 3160015"/>
              <a:gd name="connsiteY2" fmla="*/ 24523 h 4098577"/>
              <a:gd name="connsiteX3" fmla="*/ 1116693 w 3160015"/>
              <a:gd name="connsiteY3" fmla="*/ 629987 h 4098577"/>
              <a:gd name="connsiteX4" fmla="*/ 1113310 w 3160015"/>
              <a:gd name="connsiteY4" fmla="*/ 722346 h 4098577"/>
              <a:gd name="connsiteX5" fmla="*/ 1113310 w 3160015"/>
              <a:gd name="connsiteY5" fmla="*/ 722346 h 4098577"/>
              <a:gd name="connsiteX6" fmla="*/ 2054039 w 3160015"/>
              <a:gd name="connsiteY6" fmla="*/ 1057574 h 4098577"/>
              <a:gd name="connsiteX7" fmla="*/ 1982977 w 3160015"/>
              <a:gd name="connsiteY7" fmla="*/ 1184140 h 4098577"/>
              <a:gd name="connsiteX8" fmla="*/ 1901763 w 3160015"/>
              <a:gd name="connsiteY8" fmla="*/ 1180720 h 4098577"/>
              <a:gd name="connsiteX9" fmla="*/ 1011792 w 3160015"/>
              <a:gd name="connsiteY9" fmla="*/ 1368858 h 4098577"/>
              <a:gd name="connsiteX10" fmla="*/ 1028712 w 3160015"/>
              <a:gd name="connsiteY10" fmla="*/ 1396224 h 4098577"/>
              <a:gd name="connsiteX11" fmla="*/ 1712263 w 3160015"/>
              <a:gd name="connsiteY11" fmla="*/ 1468058 h 4098577"/>
              <a:gd name="connsiteX12" fmla="*/ 1786709 w 3160015"/>
              <a:gd name="connsiteY12" fmla="*/ 1522790 h 4098577"/>
              <a:gd name="connsiteX13" fmla="*/ 1658121 w 3160015"/>
              <a:gd name="connsiteY13" fmla="*/ 1738294 h 4098577"/>
              <a:gd name="connsiteX14" fmla="*/ 1563371 w 3160015"/>
              <a:gd name="connsiteY14" fmla="*/ 1731452 h 4098577"/>
              <a:gd name="connsiteX15" fmla="*/ 673400 w 3160015"/>
              <a:gd name="connsiteY15" fmla="*/ 1919591 h 4098577"/>
              <a:gd name="connsiteX16" fmla="*/ 690320 w 3160015"/>
              <a:gd name="connsiteY16" fmla="*/ 1946957 h 4098577"/>
              <a:gd name="connsiteX17" fmla="*/ 1373871 w 3160015"/>
              <a:gd name="connsiteY17" fmla="*/ 2018791 h 4098577"/>
              <a:gd name="connsiteX18" fmla="*/ 1448317 w 3160015"/>
              <a:gd name="connsiteY18" fmla="*/ 2073522 h 4098577"/>
              <a:gd name="connsiteX19" fmla="*/ 1245282 w 3160015"/>
              <a:gd name="connsiteY19" fmla="*/ 2388227 h 4098577"/>
              <a:gd name="connsiteX20" fmla="*/ 1157300 w 3160015"/>
              <a:gd name="connsiteY20" fmla="*/ 2381386 h 4098577"/>
              <a:gd name="connsiteX21" fmla="*/ 267330 w 3160015"/>
              <a:gd name="connsiteY21" fmla="*/ 2569524 h 4098577"/>
              <a:gd name="connsiteX22" fmla="*/ 284249 w 3160015"/>
              <a:gd name="connsiteY22" fmla="*/ 2596890 h 4098577"/>
              <a:gd name="connsiteX23" fmla="*/ 967801 w 3160015"/>
              <a:gd name="connsiteY23" fmla="*/ 2668724 h 4098577"/>
              <a:gd name="connsiteX24" fmla="*/ 1025328 w 3160015"/>
              <a:gd name="connsiteY24" fmla="*/ 2709773 h 4098577"/>
              <a:gd name="connsiteX25" fmla="*/ 1025328 w 3160015"/>
              <a:gd name="connsiteY25" fmla="*/ 2709773 h 4098577"/>
              <a:gd name="connsiteX26" fmla="*/ 798605 w 3160015"/>
              <a:gd name="connsiteY26" fmla="*/ 3031319 h 4098577"/>
              <a:gd name="connsiteX27" fmla="*/ 676784 w 3160015"/>
              <a:gd name="connsiteY27" fmla="*/ 3024477 h 4098577"/>
              <a:gd name="connsiteX28" fmla="*/ 0 w 3160015"/>
              <a:gd name="connsiteY28" fmla="*/ 3113416 h 4098577"/>
              <a:gd name="connsiteX29" fmla="*/ 27071 w 3160015"/>
              <a:gd name="connsiteY29" fmla="*/ 3133940 h 4098577"/>
              <a:gd name="connsiteX30" fmla="*/ 304553 w 3160015"/>
              <a:gd name="connsiteY30" fmla="*/ 3137360 h 4098577"/>
              <a:gd name="connsiteX31" fmla="*/ 531275 w 3160015"/>
              <a:gd name="connsiteY31" fmla="*/ 3229719 h 4098577"/>
              <a:gd name="connsiteX32" fmla="*/ 801989 w 3160015"/>
              <a:gd name="connsiteY32" fmla="*/ 3691514 h 4098577"/>
              <a:gd name="connsiteX33" fmla="*/ 883203 w 3160015"/>
              <a:gd name="connsiteY33" fmla="*/ 4098577 h 4098577"/>
              <a:gd name="connsiteX34" fmla="*/ 977953 w 3160015"/>
              <a:gd name="connsiteY34" fmla="*/ 3335761 h 4098577"/>
              <a:gd name="connsiteX35" fmla="*/ 886587 w 3160015"/>
              <a:gd name="connsiteY35" fmla="*/ 3075788 h 4098577"/>
              <a:gd name="connsiteX36" fmla="*/ 1093006 w 3160015"/>
              <a:gd name="connsiteY36" fmla="*/ 2781608 h 4098577"/>
              <a:gd name="connsiteX37" fmla="*/ 1265586 w 3160015"/>
              <a:gd name="connsiteY37" fmla="*/ 3092891 h 4098577"/>
              <a:gd name="connsiteX38" fmla="*/ 1340032 w 3160015"/>
              <a:gd name="connsiteY38" fmla="*/ 3619679 h 4098577"/>
              <a:gd name="connsiteX39" fmla="*/ 1302809 w 3160015"/>
              <a:gd name="connsiteY39" fmla="*/ 2480586 h 4098577"/>
              <a:gd name="connsiteX40" fmla="*/ 1515996 w 3160015"/>
              <a:gd name="connsiteY40" fmla="*/ 2152199 h 4098577"/>
              <a:gd name="connsiteX41" fmla="*/ 1671656 w 3160015"/>
              <a:gd name="connsiteY41" fmla="*/ 2442958 h 4098577"/>
              <a:gd name="connsiteX42" fmla="*/ 1746103 w 3160015"/>
              <a:gd name="connsiteY42" fmla="*/ 2969746 h 4098577"/>
              <a:gd name="connsiteX43" fmla="*/ 1712263 w 3160015"/>
              <a:gd name="connsiteY43" fmla="*/ 1840915 h 4098577"/>
              <a:gd name="connsiteX44" fmla="*/ 1854388 w 3160015"/>
              <a:gd name="connsiteY44" fmla="*/ 1604886 h 4098577"/>
              <a:gd name="connsiteX45" fmla="*/ 2010048 w 3160015"/>
              <a:gd name="connsiteY45" fmla="*/ 1899067 h 4098577"/>
              <a:gd name="connsiteX46" fmla="*/ 2084494 w 3160015"/>
              <a:gd name="connsiteY46" fmla="*/ 2425855 h 4098577"/>
              <a:gd name="connsiteX47" fmla="*/ 2057423 w 3160015"/>
              <a:gd name="connsiteY47" fmla="*/ 1266237 h 4098577"/>
              <a:gd name="connsiteX48" fmla="*/ 2142021 w 3160015"/>
              <a:gd name="connsiteY48" fmla="*/ 1112305 h 4098577"/>
              <a:gd name="connsiteX49" fmla="*/ 2253690 w 3160015"/>
              <a:gd name="connsiteY49" fmla="*/ 1187561 h 4098577"/>
              <a:gd name="connsiteX50" fmla="*/ 2954162 w 3160015"/>
              <a:gd name="connsiteY50" fmla="*/ 1663038 h 4098577"/>
              <a:gd name="connsiteX51" fmla="*/ 3079367 w 3160015"/>
              <a:gd name="connsiteY51" fmla="*/ 1621990 h 4098577"/>
              <a:gd name="connsiteX52" fmla="*/ 2991385 w 3160015"/>
              <a:gd name="connsiteY52" fmla="*/ 452110 h 4098577"/>
              <a:gd name="connsiteX53" fmla="*/ 2219851 w 3160015"/>
              <a:gd name="connsiteY53" fmla="*/ 455531 h 4098577"/>
              <a:gd name="connsiteX54" fmla="*/ 2148789 w 3160015"/>
              <a:gd name="connsiteY54" fmla="*/ 455531 h 4098577"/>
              <a:gd name="connsiteX55" fmla="*/ 2131869 w 3160015"/>
              <a:gd name="connsiteY55" fmla="*/ 486317 h 4098577"/>
              <a:gd name="connsiteX56" fmla="*/ 2098030 w 3160015"/>
              <a:gd name="connsiteY56" fmla="*/ 578676 h 4098577"/>
              <a:gd name="connsiteX57" fmla="*/ 2047271 w 3160015"/>
              <a:gd name="connsiteY57" fmla="*/ 527366 h 4098577"/>
              <a:gd name="connsiteX58" fmla="*/ 2047271 w 3160015"/>
              <a:gd name="connsiteY58" fmla="*/ 455531 h 4098577"/>
              <a:gd name="connsiteX59" fmla="*/ 2013432 w 3160015"/>
              <a:gd name="connsiteY59" fmla="*/ 438427 h 4098577"/>
              <a:gd name="connsiteX60" fmla="*/ 1922066 w 3160015"/>
              <a:gd name="connsiteY60" fmla="*/ 404220 h 4098577"/>
              <a:gd name="connsiteX61" fmla="*/ 1972825 w 3160015"/>
              <a:gd name="connsiteY61" fmla="*/ 352910 h 4098577"/>
              <a:gd name="connsiteX62" fmla="*/ 2047271 w 3160015"/>
              <a:gd name="connsiteY62" fmla="*/ 352910 h 4098577"/>
              <a:gd name="connsiteX63" fmla="*/ 2054039 w 3160015"/>
              <a:gd name="connsiteY63" fmla="*/ 342648 h 4098577"/>
              <a:gd name="connsiteX64" fmla="*/ 2098030 w 3160015"/>
              <a:gd name="connsiteY64" fmla="*/ 263972 h 4098577"/>
              <a:gd name="connsiteX65" fmla="*/ 2142021 w 3160015"/>
              <a:gd name="connsiteY65" fmla="*/ 339227 h 4098577"/>
              <a:gd name="connsiteX66" fmla="*/ 2148789 w 3160015"/>
              <a:gd name="connsiteY66" fmla="*/ 352910 h 4098577"/>
              <a:gd name="connsiteX67" fmla="*/ 2219851 w 3160015"/>
              <a:gd name="connsiteY67" fmla="*/ 352910 h 4098577"/>
              <a:gd name="connsiteX68" fmla="*/ 2270610 w 3160015"/>
              <a:gd name="connsiteY68" fmla="*/ 404220 h 4098577"/>
              <a:gd name="connsiteX69" fmla="*/ 2219851 w 3160015"/>
              <a:gd name="connsiteY69" fmla="*/ 455531 h 40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160015" h="4098577">
                <a:moveTo>
                  <a:pt x="2991385" y="452110"/>
                </a:moveTo>
                <a:cubicBezTo>
                  <a:pt x="2889867" y="260551"/>
                  <a:pt x="2734207" y="86095"/>
                  <a:pt x="2527788" y="24523"/>
                </a:cubicBezTo>
                <a:cubicBezTo>
                  <a:pt x="2399199" y="-13105"/>
                  <a:pt x="2263842" y="-2843"/>
                  <a:pt x="2135253" y="24523"/>
                </a:cubicBezTo>
                <a:cubicBezTo>
                  <a:pt x="1739335" y="99778"/>
                  <a:pt x="1373871" y="318703"/>
                  <a:pt x="1116693" y="629987"/>
                </a:cubicBezTo>
                <a:cubicBezTo>
                  <a:pt x="1096390" y="657352"/>
                  <a:pt x="1093006" y="694980"/>
                  <a:pt x="1113310" y="722346"/>
                </a:cubicBezTo>
                <a:lnTo>
                  <a:pt x="1113310" y="722346"/>
                </a:lnTo>
                <a:cubicBezTo>
                  <a:pt x="1451701" y="712083"/>
                  <a:pt x="1763022" y="869436"/>
                  <a:pt x="2054039" y="1057574"/>
                </a:cubicBezTo>
                <a:cubicBezTo>
                  <a:pt x="2030352" y="1098623"/>
                  <a:pt x="2006664" y="1139671"/>
                  <a:pt x="1982977" y="1184140"/>
                </a:cubicBezTo>
                <a:cubicBezTo>
                  <a:pt x="1959289" y="1177299"/>
                  <a:pt x="1928834" y="1177299"/>
                  <a:pt x="1901763" y="1180720"/>
                </a:cubicBezTo>
                <a:cubicBezTo>
                  <a:pt x="1600594" y="1214927"/>
                  <a:pt x="1302809" y="1276499"/>
                  <a:pt x="1011792" y="1368858"/>
                </a:cubicBezTo>
                <a:lnTo>
                  <a:pt x="1028712" y="1396224"/>
                </a:lnTo>
                <a:cubicBezTo>
                  <a:pt x="1262202" y="1368858"/>
                  <a:pt x="1512612" y="1348334"/>
                  <a:pt x="1712263" y="1468058"/>
                </a:cubicBezTo>
                <a:cubicBezTo>
                  <a:pt x="1739335" y="1485162"/>
                  <a:pt x="1763022" y="1502265"/>
                  <a:pt x="1786709" y="1522790"/>
                </a:cubicBezTo>
                <a:cubicBezTo>
                  <a:pt x="1742719" y="1594624"/>
                  <a:pt x="1702111" y="1666459"/>
                  <a:pt x="1658121" y="1738294"/>
                </a:cubicBezTo>
                <a:cubicBezTo>
                  <a:pt x="1631049" y="1724611"/>
                  <a:pt x="1597210" y="1728032"/>
                  <a:pt x="1563371" y="1731452"/>
                </a:cubicBezTo>
                <a:cubicBezTo>
                  <a:pt x="1262202" y="1765659"/>
                  <a:pt x="964417" y="1827232"/>
                  <a:pt x="673400" y="1919591"/>
                </a:cubicBezTo>
                <a:lnTo>
                  <a:pt x="690320" y="1946957"/>
                </a:lnTo>
                <a:cubicBezTo>
                  <a:pt x="923810" y="1919591"/>
                  <a:pt x="1174220" y="1899067"/>
                  <a:pt x="1373871" y="2018791"/>
                </a:cubicBezTo>
                <a:cubicBezTo>
                  <a:pt x="1400943" y="2035895"/>
                  <a:pt x="1424630" y="2052998"/>
                  <a:pt x="1448317" y="2073522"/>
                </a:cubicBezTo>
                <a:cubicBezTo>
                  <a:pt x="1380639" y="2179564"/>
                  <a:pt x="1312961" y="2282185"/>
                  <a:pt x="1245282" y="2388227"/>
                </a:cubicBezTo>
                <a:cubicBezTo>
                  <a:pt x="1218211" y="2377965"/>
                  <a:pt x="1187756" y="2381386"/>
                  <a:pt x="1157300" y="2381386"/>
                </a:cubicBezTo>
                <a:cubicBezTo>
                  <a:pt x="856132" y="2415593"/>
                  <a:pt x="558347" y="2477165"/>
                  <a:pt x="267330" y="2569524"/>
                </a:cubicBezTo>
                <a:lnTo>
                  <a:pt x="284249" y="2596890"/>
                </a:lnTo>
                <a:cubicBezTo>
                  <a:pt x="517740" y="2569524"/>
                  <a:pt x="768150" y="2549000"/>
                  <a:pt x="967801" y="2668724"/>
                </a:cubicBezTo>
                <a:cubicBezTo>
                  <a:pt x="988104" y="2682407"/>
                  <a:pt x="1008408" y="2696090"/>
                  <a:pt x="1025328" y="2709773"/>
                </a:cubicBezTo>
                <a:cubicBezTo>
                  <a:pt x="1025328" y="2709773"/>
                  <a:pt x="1025328" y="2709773"/>
                  <a:pt x="1025328" y="2709773"/>
                </a:cubicBezTo>
                <a:cubicBezTo>
                  <a:pt x="950881" y="2815815"/>
                  <a:pt x="873051" y="2925277"/>
                  <a:pt x="798605" y="3031319"/>
                </a:cubicBezTo>
                <a:cubicBezTo>
                  <a:pt x="757998" y="3024477"/>
                  <a:pt x="717391" y="3021057"/>
                  <a:pt x="676784" y="3024477"/>
                </a:cubicBezTo>
                <a:cubicBezTo>
                  <a:pt x="450061" y="3027898"/>
                  <a:pt x="223339" y="3058684"/>
                  <a:pt x="0" y="3113416"/>
                </a:cubicBezTo>
                <a:lnTo>
                  <a:pt x="27071" y="3133940"/>
                </a:lnTo>
                <a:cubicBezTo>
                  <a:pt x="115053" y="3096312"/>
                  <a:pt x="213187" y="3116836"/>
                  <a:pt x="304553" y="3137360"/>
                </a:cubicBezTo>
                <a:cubicBezTo>
                  <a:pt x="382383" y="3157885"/>
                  <a:pt x="463597" y="3181830"/>
                  <a:pt x="531275" y="3229719"/>
                </a:cubicBezTo>
                <a:cubicBezTo>
                  <a:pt x="680168" y="3332340"/>
                  <a:pt x="747846" y="3517058"/>
                  <a:pt x="801989" y="3691514"/>
                </a:cubicBezTo>
                <a:cubicBezTo>
                  <a:pt x="845980" y="3824921"/>
                  <a:pt x="889971" y="3961749"/>
                  <a:pt x="883203" y="4098577"/>
                </a:cubicBezTo>
                <a:cubicBezTo>
                  <a:pt x="954265" y="3852287"/>
                  <a:pt x="984721" y="3592314"/>
                  <a:pt x="977953" y="3335761"/>
                </a:cubicBezTo>
                <a:cubicBezTo>
                  <a:pt x="974569" y="3239981"/>
                  <a:pt x="961033" y="3133940"/>
                  <a:pt x="886587" y="3075788"/>
                </a:cubicBezTo>
                <a:cubicBezTo>
                  <a:pt x="957649" y="2980008"/>
                  <a:pt x="1025328" y="2880808"/>
                  <a:pt x="1093006" y="2781608"/>
                </a:cubicBezTo>
                <a:cubicBezTo>
                  <a:pt x="1170836" y="2870546"/>
                  <a:pt x="1228363" y="2976588"/>
                  <a:pt x="1265586" y="3092891"/>
                </a:cubicBezTo>
                <a:cubicBezTo>
                  <a:pt x="1319729" y="3260506"/>
                  <a:pt x="1329880" y="3441803"/>
                  <a:pt x="1340032" y="3619679"/>
                </a:cubicBezTo>
                <a:cubicBezTo>
                  <a:pt x="1448317" y="3250244"/>
                  <a:pt x="1434782" y="2843180"/>
                  <a:pt x="1302809" y="2480586"/>
                </a:cubicBezTo>
                <a:cubicBezTo>
                  <a:pt x="1373871" y="2371124"/>
                  <a:pt x="1448317" y="2261661"/>
                  <a:pt x="1515996" y="2152199"/>
                </a:cubicBezTo>
                <a:cubicBezTo>
                  <a:pt x="1587058" y="2237716"/>
                  <a:pt x="1637817" y="2340337"/>
                  <a:pt x="1671656" y="2442958"/>
                </a:cubicBezTo>
                <a:cubicBezTo>
                  <a:pt x="1725799" y="2610573"/>
                  <a:pt x="1735951" y="2791870"/>
                  <a:pt x="1746103" y="2969746"/>
                </a:cubicBezTo>
                <a:cubicBezTo>
                  <a:pt x="1854388" y="2603731"/>
                  <a:pt x="1840852" y="2200089"/>
                  <a:pt x="1712263" y="1840915"/>
                </a:cubicBezTo>
                <a:cubicBezTo>
                  <a:pt x="1759638" y="1762239"/>
                  <a:pt x="1807013" y="1683563"/>
                  <a:pt x="1854388" y="1604886"/>
                </a:cubicBezTo>
                <a:cubicBezTo>
                  <a:pt x="1925450" y="1690404"/>
                  <a:pt x="1976209" y="1793025"/>
                  <a:pt x="2010048" y="1899067"/>
                </a:cubicBezTo>
                <a:cubicBezTo>
                  <a:pt x="2064191" y="2066681"/>
                  <a:pt x="2074343" y="2247978"/>
                  <a:pt x="2084494" y="2425855"/>
                </a:cubicBezTo>
                <a:cubicBezTo>
                  <a:pt x="2206316" y="2039315"/>
                  <a:pt x="2192780" y="1632252"/>
                  <a:pt x="2057423" y="1266237"/>
                </a:cubicBezTo>
                <a:cubicBezTo>
                  <a:pt x="2087878" y="1214927"/>
                  <a:pt x="2114950" y="1163616"/>
                  <a:pt x="2142021" y="1112305"/>
                </a:cubicBezTo>
                <a:cubicBezTo>
                  <a:pt x="2179244" y="1136250"/>
                  <a:pt x="2216467" y="1163616"/>
                  <a:pt x="2253690" y="1187561"/>
                </a:cubicBezTo>
                <a:cubicBezTo>
                  <a:pt x="2487181" y="1344913"/>
                  <a:pt x="2720671" y="1502265"/>
                  <a:pt x="2954162" y="1663038"/>
                </a:cubicBezTo>
                <a:cubicBezTo>
                  <a:pt x="2998153" y="1693825"/>
                  <a:pt x="3059063" y="1673300"/>
                  <a:pt x="3079367" y="1621990"/>
                </a:cubicBezTo>
                <a:cubicBezTo>
                  <a:pt x="3211339" y="1242292"/>
                  <a:pt x="3180884" y="807863"/>
                  <a:pt x="2991385" y="452110"/>
                </a:cubicBezTo>
                <a:close/>
                <a:moveTo>
                  <a:pt x="2219851" y="455531"/>
                </a:moveTo>
                <a:lnTo>
                  <a:pt x="2148789" y="455531"/>
                </a:lnTo>
                <a:cubicBezTo>
                  <a:pt x="2138637" y="472634"/>
                  <a:pt x="2142021" y="469214"/>
                  <a:pt x="2131869" y="486317"/>
                </a:cubicBezTo>
                <a:cubicBezTo>
                  <a:pt x="2169092" y="534207"/>
                  <a:pt x="2135253" y="578676"/>
                  <a:pt x="2098030" y="578676"/>
                </a:cubicBezTo>
                <a:cubicBezTo>
                  <a:pt x="2070959" y="578676"/>
                  <a:pt x="2047271" y="554731"/>
                  <a:pt x="2047271" y="527366"/>
                </a:cubicBezTo>
                <a:lnTo>
                  <a:pt x="2047271" y="455531"/>
                </a:lnTo>
                <a:cubicBezTo>
                  <a:pt x="2026968" y="445269"/>
                  <a:pt x="2033736" y="448689"/>
                  <a:pt x="2013432" y="438427"/>
                </a:cubicBezTo>
                <a:cubicBezTo>
                  <a:pt x="1966057" y="476055"/>
                  <a:pt x="1922066" y="445269"/>
                  <a:pt x="1922066" y="404220"/>
                </a:cubicBezTo>
                <a:cubicBezTo>
                  <a:pt x="1922066" y="376855"/>
                  <a:pt x="1945754" y="352910"/>
                  <a:pt x="1972825" y="352910"/>
                </a:cubicBezTo>
                <a:lnTo>
                  <a:pt x="2047271" y="352910"/>
                </a:lnTo>
                <a:cubicBezTo>
                  <a:pt x="2050655" y="346068"/>
                  <a:pt x="2050655" y="346068"/>
                  <a:pt x="2054039" y="342648"/>
                </a:cubicBezTo>
                <a:cubicBezTo>
                  <a:pt x="2033736" y="301599"/>
                  <a:pt x="2060807" y="263972"/>
                  <a:pt x="2098030" y="263972"/>
                </a:cubicBezTo>
                <a:cubicBezTo>
                  <a:pt x="2135253" y="263972"/>
                  <a:pt x="2162325" y="308441"/>
                  <a:pt x="2142021" y="339227"/>
                </a:cubicBezTo>
                <a:cubicBezTo>
                  <a:pt x="2145405" y="349489"/>
                  <a:pt x="2145405" y="346068"/>
                  <a:pt x="2148789" y="352910"/>
                </a:cubicBezTo>
                <a:lnTo>
                  <a:pt x="2219851" y="352910"/>
                </a:lnTo>
                <a:cubicBezTo>
                  <a:pt x="2246922" y="352910"/>
                  <a:pt x="2270610" y="376855"/>
                  <a:pt x="2270610" y="404220"/>
                </a:cubicBezTo>
                <a:cubicBezTo>
                  <a:pt x="2270610" y="431586"/>
                  <a:pt x="2246922" y="455531"/>
                  <a:pt x="2219851" y="455531"/>
                </a:cubicBezTo>
                <a:close/>
              </a:path>
            </a:pathLst>
          </a:custGeom>
          <a:solidFill>
            <a:schemeClr val="tx2"/>
          </a:solidFill>
          <a:ln w="337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5" name="Freeform 349">
            <a:extLst>
              <a:ext uri="{FF2B5EF4-FFF2-40B4-BE49-F238E27FC236}">
                <a16:creationId xmlns:a16="http://schemas.microsoft.com/office/drawing/2014/main" id="{7BFECAF1-0C8B-28B5-E0D7-2062740C8F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551167" y="10201556"/>
            <a:ext cx="395051" cy="395059"/>
          </a:xfrm>
          <a:custGeom>
            <a:avLst/>
            <a:gdLst>
              <a:gd name="T0" fmla="*/ 810852 w 2254"/>
              <a:gd name="T1" fmla="*/ 405787 h 2253"/>
              <a:gd name="T2" fmla="*/ 810852 w 2254"/>
              <a:gd name="T3" fmla="*/ 405787 h 2253"/>
              <a:gd name="T4" fmla="*/ 405246 w 2254"/>
              <a:gd name="T5" fmla="*/ 810853 h 2253"/>
              <a:gd name="T6" fmla="*/ 405246 w 2254"/>
              <a:gd name="T7" fmla="*/ 810853 h 2253"/>
              <a:gd name="T8" fmla="*/ 0 w 2254"/>
              <a:gd name="T9" fmla="*/ 405787 h 2253"/>
              <a:gd name="T10" fmla="*/ 0 w 2254"/>
              <a:gd name="T11" fmla="*/ 405787 h 2253"/>
              <a:gd name="T12" fmla="*/ 405246 w 2254"/>
              <a:gd name="T13" fmla="*/ 0 h 2253"/>
              <a:gd name="T14" fmla="*/ 405246 w 2254"/>
              <a:gd name="T15" fmla="*/ 0 h 2253"/>
              <a:gd name="T16" fmla="*/ 810852 w 2254"/>
              <a:gd name="T17" fmla="*/ 405787 h 2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54" h="2253">
                <a:moveTo>
                  <a:pt x="2253" y="1127"/>
                </a:moveTo>
                <a:lnTo>
                  <a:pt x="2253" y="1127"/>
                </a:lnTo>
                <a:cubicBezTo>
                  <a:pt x="2253" y="1749"/>
                  <a:pt x="1748" y="2252"/>
                  <a:pt x="1126" y="2252"/>
                </a:cubicBezTo>
                <a:cubicBezTo>
                  <a:pt x="504" y="2252"/>
                  <a:pt x="0" y="1749"/>
                  <a:pt x="0" y="1127"/>
                </a:cubicBezTo>
                <a:cubicBezTo>
                  <a:pt x="0" y="505"/>
                  <a:pt x="504" y="0"/>
                  <a:pt x="1126" y="0"/>
                </a:cubicBezTo>
                <a:cubicBezTo>
                  <a:pt x="1748" y="0"/>
                  <a:pt x="2253" y="505"/>
                  <a:pt x="2253" y="11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36" name="Freeform 349">
            <a:extLst>
              <a:ext uri="{FF2B5EF4-FFF2-40B4-BE49-F238E27FC236}">
                <a16:creationId xmlns:a16="http://schemas.microsoft.com/office/drawing/2014/main" id="{AE903D2D-A88F-CC62-4805-8D4017B453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557166" y="3430239"/>
            <a:ext cx="395051" cy="395059"/>
          </a:xfrm>
          <a:custGeom>
            <a:avLst/>
            <a:gdLst>
              <a:gd name="T0" fmla="*/ 810852 w 2254"/>
              <a:gd name="T1" fmla="*/ 405787 h 2253"/>
              <a:gd name="T2" fmla="*/ 810852 w 2254"/>
              <a:gd name="T3" fmla="*/ 405787 h 2253"/>
              <a:gd name="T4" fmla="*/ 405246 w 2254"/>
              <a:gd name="T5" fmla="*/ 810853 h 2253"/>
              <a:gd name="T6" fmla="*/ 405246 w 2254"/>
              <a:gd name="T7" fmla="*/ 810853 h 2253"/>
              <a:gd name="T8" fmla="*/ 0 w 2254"/>
              <a:gd name="T9" fmla="*/ 405787 h 2253"/>
              <a:gd name="T10" fmla="*/ 0 w 2254"/>
              <a:gd name="T11" fmla="*/ 405787 h 2253"/>
              <a:gd name="T12" fmla="*/ 405246 w 2254"/>
              <a:gd name="T13" fmla="*/ 0 h 2253"/>
              <a:gd name="T14" fmla="*/ 405246 w 2254"/>
              <a:gd name="T15" fmla="*/ 0 h 2253"/>
              <a:gd name="T16" fmla="*/ 810852 w 2254"/>
              <a:gd name="T17" fmla="*/ 405787 h 2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54" h="2253">
                <a:moveTo>
                  <a:pt x="2253" y="1127"/>
                </a:moveTo>
                <a:lnTo>
                  <a:pt x="2253" y="1127"/>
                </a:lnTo>
                <a:cubicBezTo>
                  <a:pt x="2253" y="1749"/>
                  <a:pt x="1748" y="2252"/>
                  <a:pt x="1126" y="2252"/>
                </a:cubicBezTo>
                <a:cubicBezTo>
                  <a:pt x="504" y="2252"/>
                  <a:pt x="0" y="1749"/>
                  <a:pt x="0" y="1127"/>
                </a:cubicBezTo>
                <a:cubicBezTo>
                  <a:pt x="0" y="505"/>
                  <a:pt x="504" y="0"/>
                  <a:pt x="1126" y="0"/>
                </a:cubicBezTo>
                <a:cubicBezTo>
                  <a:pt x="1748" y="0"/>
                  <a:pt x="2253" y="505"/>
                  <a:pt x="2253" y="1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33" name="Freeform 349">
            <a:extLst>
              <a:ext uri="{FF2B5EF4-FFF2-40B4-BE49-F238E27FC236}">
                <a16:creationId xmlns:a16="http://schemas.microsoft.com/office/drawing/2014/main" id="{1F0F63A0-D205-0A4B-13D1-08EBBB0032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551168" y="6835040"/>
            <a:ext cx="395051" cy="395059"/>
          </a:xfrm>
          <a:custGeom>
            <a:avLst/>
            <a:gdLst>
              <a:gd name="T0" fmla="*/ 810852 w 2254"/>
              <a:gd name="T1" fmla="*/ 405787 h 2253"/>
              <a:gd name="T2" fmla="*/ 810852 w 2254"/>
              <a:gd name="T3" fmla="*/ 405787 h 2253"/>
              <a:gd name="T4" fmla="*/ 405246 w 2254"/>
              <a:gd name="T5" fmla="*/ 810853 h 2253"/>
              <a:gd name="T6" fmla="*/ 405246 w 2254"/>
              <a:gd name="T7" fmla="*/ 810853 h 2253"/>
              <a:gd name="T8" fmla="*/ 0 w 2254"/>
              <a:gd name="T9" fmla="*/ 405787 h 2253"/>
              <a:gd name="T10" fmla="*/ 0 w 2254"/>
              <a:gd name="T11" fmla="*/ 405787 h 2253"/>
              <a:gd name="T12" fmla="*/ 405246 w 2254"/>
              <a:gd name="T13" fmla="*/ 0 h 2253"/>
              <a:gd name="T14" fmla="*/ 405246 w 2254"/>
              <a:gd name="T15" fmla="*/ 0 h 2253"/>
              <a:gd name="T16" fmla="*/ 810852 w 2254"/>
              <a:gd name="T17" fmla="*/ 405787 h 2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54" h="2253">
                <a:moveTo>
                  <a:pt x="2253" y="1127"/>
                </a:moveTo>
                <a:lnTo>
                  <a:pt x="2253" y="1127"/>
                </a:lnTo>
                <a:cubicBezTo>
                  <a:pt x="2253" y="1749"/>
                  <a:pt x="1748" y="2252"/>
                  <a:pt x="1126" y="2252"/>
                </a:cubicBezTo>
                <a:cubicBezTo>
                  <a:pt x="504" y="2252"/>
                  <a:pt x="0" y="1749"/>
                  <a:pt x="0" y="1127"/>
                </a:cubicBezTo>
                <a:cubicBezTo>
                  <a:pt x="0" y="505"/>
                  <a:pt x="504" y="0"/>
                  <a:pt x="1126" y="0"/>
                </a:cubicBezTo>
                <a:cubicBezTo>
                  <a:pt x="1748" y="0"/>
                  <a:pt x="2253" y="505"/>
                  <a:pt x="2253" y="11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en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AB102-F5F8-8C8F-856A-1DD7050AEF73}"/>
              </a:ext>
            </a:extLst>
          </p:cNvPr>
          <p:cNvSpPr txBox="1"/>
          <p:nvPr/>
        </p:nvSpPr>
        <p:spPr>
          <a:xfrm>
            <a:off x="15351627" y="3222962"/>
            <a:ext cx="65836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BROWSE THE PET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B7672-DE1C-A5AF-37DA-C76C2EBECBC5}"/>
              </a:ext>
            </a:extLst>
          </p:cNvPr>
          <p:cNvSpPr txBox="1"/>
          <p:nvPr/>
        </p:nvSpPr>
        <p:spPr>
          <a:xfrm>
            <a:off x="15351627" y="10057194"/>
            <a:ext cx="65836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DETERMINE THE MATCH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03969-20E8-E089-BBB1-B8FC5FDDCC92}"/>
              </a:ext>
            </a:extLst>
          </p:cNvPr>
          <p:cNvSpPr txBox="1"/>
          <p:nvPr/>
        </p:nvSpPr>
        <p:spPr>
          <a:xfrm>
            <a:off x="15351627" y="4061094"/>
            <a:ext cx="658368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BC942-1489-AD52-F42D-ADF2869284D2}"/>
              </a:ext>
            </a:extLst>
          </p:cNvPr>
          <p:cNvSpPr txBox="1"/>
          <p:nvPr/>
        </p:nvSpPr>
        <p:spPr>
          <a:xfrm>
            <a:off x="15351627" y="6626245"/>
            <a:ext cx="658368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SUBMIT THE ADOPTION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82C703-8C14-25F3-878D-D8B785444C30}"/>
              </a:ext>
            </a:extLst>
          </p:cNvPr>
          <p:cNvSpPr txBox="1"/>
          <p:nvPr/>
        </p:nvSpPr>
        <p:spPr>
          <a:xfrm>
            <a:off x="15351627" y="7492042"/>
            <a:ext cx="658368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AE1827-4D35-DACD-0862-718F20A67F1D}"/>
              </a:ext>
            </a:extLst>
          </p:cNvPr>
          <p:cNvSpPr txBox="1"/>
          <p:nvPr/>
        </p:nvSpPr>
        <p:spPr>
          <a:xfrm>
            <a:off x="15351627" y="10917152"/>
            <a:ext cx="6583680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E192-8593-8301-1532-3DEFDF283098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Adoption process</a:t>
            </a:r>
          </a:p>
        </p:txBody>
      </p:sp>
    </p:spTree>
    <p:extLst>
      <p:ext uri="{BB962C8B-B14F-4D97-AF65-F5344CB8AC3E}">
        <p14:creationId xmlns:p14="http://schemas.microsoft.com/office/powerpoint/2010/main" val="392599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9E569422-F3A7-2AA3-537E-38650877C157}"/>
              </a:ext>
            </a:extLst>
          </p:cNvPr>
          <p:cNvSpPr/>
          <p:nvPr/>
        </p:nvSpPr>
        <p:spPr>
          <a:xfrm>
            <a:off x="-1076602" y="3388520"/>
            <a:ext cx="4748803" cy="4315467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3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pSp>
        <p:nvGrpSpPr>
          <p:cNvPr id="10" name="Grupo 1">
            <a:extLst>
              <a:ext uri="{FF2B5EF4-FFF2-40B4-BE49-F238E27FC236}">
                <a16:creationId xmlns:a16="http://schemas.microsoft.com/office/drawing/2014/main" id="{AE7D18E3-4AED-B8BB-5B8C-E235267BC267}"/>
              </a:ext>
            </a:extLst>
          </p:cNvPr>
          <p:cNvGrpSpPr/>
          <p:nvPr/>
        </p:nvGrpSpPr>
        <p:grpSpPr>
          <a:xfrm>
            <a:off x="7649737" y="1784195"/>
            <a:ext cx="14706941" cy="9326130"/>
            <a:chOff x="1500676" y="3544397"/>
            <a:chExt cx="14265521" cy="9089049"/>
          </a:xfrm>
          <a:solidFill>
            <a:schemeClr val="accent6">
              <a:alpha val="60000"/>
            </a:schemeClr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9663777B-50CB-8080-EA57-16999078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753" y="8033971"/>
              <a:ext cx="10990" cy="10990"/>
            </a:xfrm>
            <a:custGeom>
              <a:avLst/>
              <a:gdLst>
                <a:gd name="T0" fmla="*/ 9 w 11"/>
                <a:gd name="T1" fmla="*/ 6 h 10"/>
                <a:gd name="T2" fmla="*/ 8 w 11"/>
                <a:gd name="T3" fmla="*/ 7 h 10"/>
                <a:gd name="T4" fmla="*/ 5 w 11"/>
                <a:gd name="T5" fmla="*/ 8 h 10"/>
                <a:gd name="T6" fmla="*/ 4 w 11"/>
                <a:gd name="T7" fmla="*/ 8 h 10"/>
                <a:gd name="T8" fmla="*/ 2 w 11"/>
                <a:gd name="T9" fmla="*/ 9 h 10"/>
                <a:gd name="T10" fmla="*/ 1 w 11"/>
                <a:gd name="T11" fmla="*/ 9 h 10"/>
                <a:gd name="T12" fmla="*/ 0 w 11"/>
                <a:gd name="T13" fmla="*/ 8 h 10"/>
                <a:gd name="T14" fmla="*/ 0 w 11"/>
                <a:gd name="T15" fmla="*/ 6 h 10"/>
                <a:gd name="T16" fmla="*/ 0 w 11"/>
                <a:gd name="T17" fmla="*/ 5 h 10"/>
                <a:gd name="T18" fmla="*/ 0 w 11"/>
                <a:gd name="T19" fmla="*/ 4 h 10"/>
                <a:gd name="T20" fmla="*/ 0 w 11"/>
                <a:gd name="T21" fmla="*/ 2 h 10"/>
                <a:gd name="T22" fmla="*/ 1 w 11"/>
                <a:gd name="T23" fmla="*/ 1 h 10"/>
                <a:gd name="T24" fmla="*/ 3 w 11"/>
                <a:gd name="T25" fmla="*/ 0 h 10"/>
                <a:gd name="T26" fmla="*/ 5 w 11"/>
                <a:gd name="T27" fmla="*/ 1 h 10"/>
                <a:gd name="T28" fmla="*/ 9 w 11"/>
                <a:gd name="T29" fmla="*/ 2 h 10"/>
                <a:gd name="T30" fmla="*/ 10 w 11"/>
                <a:gd name="T31" fmla="*/ 3 h 10"/>
                <a:gd name="T32" fmla="*/ 10 w 11"/>
                <a:gd name="T33" fmla="*/ 4 h 10"/>
                <a:gd name="T34" fmla="*/ 9 w 11"/>
                <a:gd name="T35" fmla="*/ 5 h 10"/>
                <a:gd name="T36" fmla="*/ 9 w 11"/>
                <a:gd name="T3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6"/>
                  </a:moveTo>
                  <a:lnTo>
                    <a:pt x="8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DDA6E96D-41A4-98B5-2E43-4C5037638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753" y="8033971"/>
              <a:ext cx="10990" cy="10990"/>
            </a:xfrm>
            <a:custGeom>
              <a:avLst/>
              <a:gdLst>
                <a:gd name="T0" fmla="*/ 9 w 11"/>
                <a:gd name="T1" fmla="*/ 6 h 10"/>
                <a:gd name="T2" fmla="*/ 8 w 11"/>
                <a:gd name="T3" fmla="*/ 7 h 10"/>
                <a:gd name="T4" fmla="*/ 5 w 11"/>
                <a:gd name="T5" fmla="*/ 8 h 10"/>
                <a:gd name="T6" fmla="*/ 4 w 11"/>
                <a:gd name="T7" fmla="*/ 8 h 10"/>
                <a:gd name="T8" fmla="*/ 2 w 11"/>
                <a:gd name="T9" fmla="*/ 9 h 10"/>
                <a:gd name="T10" fmla="*/ 1 w 11"/>
                <a:gd name="T11" fmla="*/ 9 h 10"/>
                <a:gd name="T12" fmla="*/ 0 w 11"/>
                <a:gd name="T13" fmla="*/ 8 h 10"/>
                <a:gd name="T14" fmla="*/ 0 w 11"/>
                <a:gd name="T15" fmla="*/ 6 h 10"/>
                <a:gd name="T16" fmla="*/ 0 w 11"/>
                <a:gd name="T17" fmla="*/ 5 h 10"/>
                <a:gd name="T18" fmla="*/ 0 w 11"/>
                <a:gd name="T19" fmla="*/ 4 h 10"/>
                <a:gd name="T20" fmla="*/ 0 w 11"/>
                <a:gd name="T21" fmla="*/ 2 h 10"/>
                <a:gd name="T22" fmla="*/ 1 w 11"/>
                <a:gd name="T23" fmla="*/ 1 h 10"/>
                <a:gd name="T24" fmla="*/ 3 w 11"/>
                <a:gd name="T25" fmla="*/ 0 h 10"/>
                <a:gd name="T26" fmla="*/ 5 w 11"/>
                <a:gd name="T27" fmla="*/ 1 h 10"/>
                <a:gd name="T28" fmla="*/ 9 w 11"/>
                <a:gd name="T29" fmla="*/ 2 h 10"/>
                <a:gd name="T30" fmla="*/ 10 w 11"/>
                <a:gd name="T31" fmla="*/ 3 h 10"/>
                <a:gd name="T32" fmla="*/ 10 w 11"/>
                <a:gd name="T33" fmla="*/ 4 h 10"/>
                <a:gd name="T34" fmla="*/ 9 w 11"/>
                <a:gd name="T35" fmla="*/ 5 h 10"/>
                <a:gd name="T36" fmla="*/ 9 w 11"/>
                <a:gd name="T3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6"/>
                  </a:moveTo>
                  <a:lnTo>
                    <a:pt x="8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C99A663F-E8C7-8C0E-48B0-9E235325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9632" y="8033971"/>
              <a:ext cx="71439" cy="159359"/>
            </a:xfrm>
            <a:custGeom>
              <a:avLst/>
              <a:gdLst>
                <a:gd name="T0" fmla="*/ 26 w 56"/>
                <a:gd name="T1" fmla="*/ 5 h 127"/>
                <a:gd name="T2" fmla="*/ 30 w 56"/>
                <a:gd name="T3" fmla="*/ 13 h 127"/>
                <a:gd name="T4" fmla="*/ 36 w 56"/>
                <a:gd name="T5" fmla="*/ 16 h 127"/>
                <a:gd name="T6" fmla="*/ 39 w 56"/>
                <a:gd name="T7" fmla="*/ 20 h 127"/>
                <a:gd name="T8" fmla="*/ 41 w 56"/>
                <a:gd name="T9" fmla="*/ 31 h 127"/>
                <a:gd name="T10" fmla="*/ 40 w 56"/>
                <a:gd name="T11" fmla="*/ 34 h 127"/>
                <a:gd name="T12" fmla="*/ 39 w 56"/>
                <a:gd name="T13" fmla="*/ 43 h 127"/>
                <a:gd name="T14" fmla="*/ 38 w 56"/>
                <a:gd name="T15" fmla="*/ 46 h 127"/>
                <a:gd name="T16" fmla="*/ 38 w 56"/>
                <a:gd name="T17" fmla="*/ 54 h 127"/>
                <a:gd name="T18" fmla="*/ 38 w 56"/>
                <a:gd name="T19" fmla="*/ 59 h 127"/>
                <a:gd name="T20" fmla="*/ 42 w 56"/>
                <a:gd name="T21" fmla="*/ 67 h 127"/>
                <a:gd name="T22" fmla="*/ 45 w 56"/>
                <a:gd name="T23" fmla="*/ 73 h 127"/>
                <a:gd name="T24" fmla="*/ 50 w 56"/>
                <a:gd name="T25" fmla="*/ 73 h 127"/>
                <a:gd name="T26" fmla="*/ 53 w 56"/>
                <a:gd name="T27" fmla="*/ 76 h 127"/>
                <a:gd name="T28" fmla="*/ 53 w 56"/>
                <a:gd name="T29" fmla="*/ 80 h 127"/>
                <a:gd name="T30" fmla="*/ 55 w 56"/>
                <a:gd name="T31" fmla="*/ 84 h 127"/>
                <a:gd name="T32" fmla="*/ 55 w 56"/>
                <a:gd name="T33" fmla="*/ 88 h 127"/>
                <a:gd name="T34" fmla="*/ 50 w 56"/>
                <a:gd name="T35" fmla="*/ 92 h 127"/>
                <a:gd name="T36" fmla="*/ 48 w 56"/>
                <a:gd name="T37" fmla="*/ 95 h 127"/>
                <a:gd name="T38" fmla="*/ 46 w 56"/>
                <a:gd name="T39" fmla="*/ 99 h 127"/>
                <a:gd name="T40" fmla="*/ 44 w 56"/>
                <a:gd name="T41" fmla="*/ 106 h 127"/>
                <a:gd name="T42" fmla="*/ 42 w 56"/>
                <a:gd name="T43" fmla="*/ 108 h 127"/>
                <a:gd name="T44" fmla="*/ 37 w 56"/>
                <a:gd name="T45" fmla="*/ 109 h 127"/>
                <a:gd name="T46" fmla="*/ 35 w 56"/>
                <a:gd name="T47" fmla="*/ 111 h 127"/>
                <a:gd name="T48" fmla="*/ 33 w 56"/>
                <a:gd name="T49" fmla="*/ 112 h 127"/>
                <a:gd name="T50" fmla="*/ 33 w 56"/>
                <a:gd name="T51" fmla="*/ 116 h 127"/>
                <a:gd name="T52" fmla="*/ 35 w 56"/>
                <a:gd name="T53" fmla="*/ 120 h 127"/>
                <a:gd name="T54" fmla="*/ 32 w 56"/>
                <a:gd name="T55" fmla="*/ 120 h 127"/>
                <a:gd name="T56" fmla="*/ 32 w 56"/>
                <a:gd name="T57" fmla="*/ 123 h 127"/>
                <a:gd name="T58" fmla="*/ 30 w 56"/>
                <a:gd name="T59" fmla="*/ 125 h 127"/>
                <a:gd name="T60" fmla="*/ 27 w 56"/>
                <a:gd name="T61" fmla="*/ 126 h 127"/>
                <a:gd name="T62" fmla="*/ 24 w 56"/>
                <a:gd name="T63" fmla="*/ 123 h 127"/>
                <a:gd name="T64" fmla="*/ 22 w 56"/>
                <a:gd name="T65" fmla="*/ 120 h 127"/>
                <a:gd name="T66" fmla="*/ 18 w 56"/>
                <a:gd name="T67" fmla="*/ 110 h 127"/>
                <a:gd name="T68" fmla="*/ 3 w 56"/>
                <a:gd name="T69" fmla="*/ 100 h 127"/>
                <a:gd name="T70" fmla="*/ 1 w 56"/>
                <a:gd name="T71" fmla="*/ 95 h 127"/>
                <a:gd name="T72" fmla="*/ 3 w 56"/>
                <a:gd name="T73" fmla="*/ 95 h 127"/>
                <a:gd name="T74" fmla="*/ 5 w 56"/>
                <a:gd name="T75" fmla="*/ 95 h 127"/>
                <a:gd name="T76" fmla="*/ 2 w 56"/>
                <a:gd name="T77" fmla="*/ 86 h 127"/>
                <a:gd name="T78" fmla="*/ 3 w 56"/>
                <a:gd name="T79" fmla="*/ 79 h 127"/>
                <a:gd name="T80" fmla="*/ 5 w 56"/>
                <a:gd name="T81" fmla="*/ 65 h 127"/>
                <a:gd name="T82" fmla="*/ 5 w 56"/>
                <a:gd name="T83" fmla="*/ 57 h 127"/>
                <a:gd name="T84" fmla="*/ 7 w 56"/>
                <a:gd name="T85" fmla="*/ 46 h 127"/>
                <a:gd name="T86" fmla="*/ 9 w 56"/>
                <a:gd name="T87" fmla="*/ 43 h 127"/>
                <a:gd name="T88" fmla="*/ 6 w 56"/>
                <a:gd name="T89" fmla="*/ 34 h 127"/>
                <a:gd name="T90" fmla="*/ 2 w 56"/>
                <a:gd name="T91" fmla="*/ 31 h 127"/>
                <a:gd name="T92" fmla="*/ 2 w 56"/>
                <a:gd name="T93" fmla="*/ 27 h 127"/>
                <a:gd name="T94" fmla="*/ 2 w 56"/>
                <a:gd name="T95" fmla="*/ 22 h 127"/>
                <a:gd name="T96" fmla="*/ 2 w 56"/>
                <a:gd name="T97" fmla="*/ 17 h 127"/>
                <a:gd name="T98" fmla="*/ 6 w 56"/>
                <a:gd name="T99" fmla="*/ 10 h 127"/>
                <a:gd name="T100" fmla="*/ 10 w 56"/>
                <a:gd name="T101" fmla="*/ 4 h 127"/>
                <a:gd name="T102" fmla="*/ 13 w 56"/>
                <a:gd name="T103" fmla="*/ 0 h 127"/>
                <a:gd name="T104" fmla="*/ 15 w 56"/>
                <a:gd name="T105" fmla="*/ 2 h 127"/>
                <a:gd name="T106" fmla="*/ 15 w 56"/>
                <a:gd name="T107" fmla="*/ 7 h 127"/>
                <a:gd name="T108" fmla="*/ 18 w 56"/>
                <a:gd name="T109" fmla="*/ 7 h 127"/>
                <a:gd name="T110" fmla="*/ 24 w 56"/>
                <a:gd name="T11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27">
                  <a:moveTo>
                    <a:pt x="25" y="4"/>
                  </a:moveTo>
                  <a:lnTo>
                    <a:pt x="26" y="5"/>
                  </a:lnTo>
                  <a:lnTo>
                    <a:pt x="28" y="10"/>
                  </a:lnTo>
                  <a:lnTo>
                    <a:pt x="30" y="13"/>
                  </a:lnTo>
                  <a:lnTo>
                    <a:pt x="34" y="15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9" y="20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41" y="33"/>
                  </a:lnTo>
                  <a:lnTo>
                    <a:pt x="40" y="34"/>
                  </a:lnTo>
                  <a:lnTo>
                    <a:pt x="39" y="40"/>
                  </a:lnTo>
                  <a:lnTo>
                    <a:pt x="39" y="43"/>
                  </a:lnTo>
                  <a:lnTo>
                    <a:pt x="39" y="46"/>
                  </a:lnTo>
                  <a:lnTo>
                    <a:pt x="38" y="46"/>
                  </a:lnTo>
                  <a:lnTo>
                    <a:pt x="37" y="48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38" y="59"/>
                  </a:lnTo>
                  <a:lnTo>
                    <a:pt x="41" y="65"/>
                  </a:lnTo>
                  <a:lnTo>
                    <a:pt x="42" y="67"/>
                  </a:lnTo>
                  <a:lnTo>
                    <a:pt x="44" y="67"/>
                  </a:lnTo>
                  <a:lnTo>
                    <a:pt x="45" y="73"/>
                  </a:lnTo>
                  <a:lnTo>
                    <a:pt x="46" y="74"/>
                  </a:lnTo>
                  <a:lnTo>
                    <a:pt x="50" y="73"/>
                  </a:lnTo>
                  <a:lnTo>
                    <a:pt x="52" y="74"/>
                  </a:lnTo>
                  <a:lnTo>
                    <a:pt x="53" y="76"/>
                  </a:lnTo>
                  <a:lnTo>
                    <a:pt x="54" y="76"/>
                  </a:lnTo>
                  <a:lnTo>
                    <a:pt x="53" y="80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3" y="91"/>
                  </a:lnTo>
                  <a:lnTo>
                    <a:pt x="50" y="92"/>
                  </a:lnTo>
                  <a:lnTo>
                    <a:pt x="48" y="93"/>
                  </a:lnTo>
                  <a:lnTo>
                    <a:pt x="48" y="95"/>
                  </a:lnTo>
                  <a:lnTo>
                    <a:pt x="47" y="98"/>
                  </a:lnTo>
                  <a:lnTo>
                    <a:pt x="46" y="99"/>
                  </a:lnTo>
                  <a:lnTo>
                    <a:pt x="45" y="101"/>
                  </a:lnTo>
                  <a:lnTo>
                    <a:pt x="44" y="106"/>
                  </a:lnTo>
                  <a:lnTo>
                    <a:pt x="44" y="107"/>
                  </a:lnTo>
                  <a:lnTo>
                    <a:pt x="42" y="108"/>
                  </a:lnTo>
                  <a:lnTo>
                    <a:pt x="39" y="109"/>
                  </a:lnTo>
                  <a:lnTo>
                    <a:pt x="37" y="109"/>
                  </a:lnTo>
                  <a:lnTo>
                    <a:pt x="36" y="110"/>
                  </a:lnTo>
                  <a:lnTo>
                    <a:pt x="35" y="111"/>
                  </a:lnTo>
                  <a:lnTo>
                    <a:pt x="33" y="112"/>
                  </a:lnTo>
                  <a:lnTo>
                    <a:pt x="33" y="112"/>
                  </a:lnTo>
                  <a:lnTo>
                    <a:pt x="33" y="114"/>
                  </a:lnTo>
                  <a:lnTo>
                    <a:pt x="33" y="116"/>
                  </a:lnTo>
                  <a:lnTo>
                    <a:pt x="35" y="119"/>
                  </a:lnTo>
                  <a:lnTo>
                    <a:pt x="35" y="120"/>
                  </a:lnTo>
                  <a:lnTo>
                    <a:pt x="34" y="120"/>
                  </a:lnTo>
                  <a:lnTo>
                    <a:pt x="32" y="120"/>
                  </a:lnTo>
                  <a:lnTo>
                    <a:pt x="32" y="121"/>
                  </a:lnTo>
                  <a:lnTo>
                    <a:pt x="32" y="123"/>
                  </a:lnTo>
                  <a:lnTo>
                    <a:pt x="32" y="124"/>
                  </a:lnTo>
                  <a:lnTo>
                    <a:pt x="30" y="125"/>
                  </a:lnTo>
                  <a:lnTo>
                    <a:pt x="29" y="126"/>
                  </a:lnTo>
                  <a:lnTo>
                    <a:pt x="27" y="126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3" y="124"/>
                  </a:lnTo>
                  <a:lnTo>
                    <a:pt x="22" y="120"/>
                  </a:lnTo>
                  <a:lnTo>
                    <a:pt x="22" y="117"/>
                  </a:lnTo>
                  <a:lnTo>
                    <a:pt x="18" y="110"/>
                  </a:lnTo>
                  <a:lnTo>
                    <a:pt x="7" y="103"/>
                  </a:lnTo>
                  <a:lnTo>
                    <a:pt x="3" y="100"/>
                  </a:lnTo>
                  <a:lnTo>
                    <a:pt x="2" y="97"/>
                  </a:lnTo>
                  <a:lnTo>
                    <a:pt x="1" y="95"/>
                  </a:lnTo>
                  <a:lnTo>
                    <a:pt x="2" y="95"/>
                  </a:lnTo>
                  <a:lnTo>
                    <a:pt x="3" y="95"/>
                  </a:lnTo>
                  <a:lnTo>
                    <a:pt x="5" y="96"/>
                  </a:lnTo>
                  <a:lnTo>
                    <a:pt x="5" y="95"/>
                  </a:lnTo>
                  <a:lnTo>
                    <a:pt x="5" y="92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5" y="73"/>
                  </a:lnTo>
                  <a:lnTo>
                    <a:pt x="5" y="65"/>
                  </a:lnTo>
                  <a:lnTo>
                    <a:pt x="6" y="60"/>
                  </a:lnTo>
                  <a:lnTo>
                    <a:pt x="5" y="57"/>
                  </a:lnTo>
                  <a:lnTo>
                    <a:pt x="5" y="52"/>
                  </a:lnTo>
                  <a:lnTo>
                    <a:pt x="7" y="46"/>
                  </a:lnTo>
                  <a:lnTo>
                    <a:pt x="8" y="45"/>
                  </a:lnTo>
                  <a:lnTo>
                    <a:pt x="9" y="43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1" y="6"/>
                  </a:lnTo>
                  <a:lnTo>
                    <a:pt x="24" y="4"/>
                  </a:lnTo>
                  <a:lnTo>
                    <a:pt x="2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62FEDE7-0936-77F6-4461-4FBC864E0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4968" y="7671288"/>
              <a:ext cx="302237" cy="153865"/>
            </a:xfrm>
            <a:custGeom>
              <a:avLst/>
              <a:gdLst>
                <a:gd name="T0" fmla="*/ 234 w 244"/>
                <a:gd name="T1" fmla="*/ 27 h 124"/>
                <a:gd name="T2" fmla="*/ 243 w 244"/>
                <a:gd name="T3" fmla="*/ 48 h 124"/>
                <a:gd name="T4" fmla="*/ 240 w 244"/>
                <a:gd name="T5" fmla="*/ 57 h 124"/>
                <a:gd name="T6" fmla="*/ 233 w 244"/>
                <a:gd name="T7" fmla="*/ 62 h 124"/>
                <a:gd name="T8" fmla="*/ 224 w 244"/>
                <a:gd name="T9" fmla="*/ 60 h 124"/>
                <a:gd name="T10" fmla="*/ 227 w 244"/>
                <a:gd name="T11" fmla="*/ 67 h 124"/>
                <a:gd name="T12" fmla="*/ 223 w 244"/>
                <a:gd name="T13" fmla="*/ 76 h 124"/>
                <a:gd name="T14" fmla="*/ 220 w 244"/>
                <a:gd name="T15" fmla="*/ 84 h 124"/>
                <a:gd name="T16" fmla="*/ 222 w 244"/>
                <a:gd name="T17" fmla="*/ 92 h 124"/>
                <a:gd name="T18" fmla="*/ 214 w 244"/>
                <a:gd name="T19" fmla="*/ 96 h 124"/>
                <a:gd name="T20" fmla="*/ 206 w 244"/>
                <a:gd name="T21" fmla="*/ 109 h 124"/>
                <a:gd name="T22" fmla="*/ 192 w 244"/>
                <a:gd name="T23" fmla="*/ 111 h 124"/>
                <a:gd name="T24" fmla="*/ 171 w 244"/>
                <a:gd name="T25" fmla="*/ 113 h 124"/>
                <a:gd name="T26" fmla="*/ 161 w 244"/>
                <a:gd name="T27" fmla="*/ 121 h 124"/>
                <a:gd name="T28" fmla="*/ 156 w 244"/>
                <a:gd name="T29" fmla="*/ 122 h 124"/>
                <a:gd name="T30" fmla="*/ 137 w 244"/>
                <a:gd name="T31" fmla="*/ 118 h 124"/>
                <a:gd name="T32" fmla="*/ 116 w 244"/>
                <a:gd name="T33" fmla="*/ 115 h 124"/>
                <a:gd name="T34" fmla="*/ 91 w 244"/>
                <a:gd name="T35" fmla="*/ 109 h 124"/>
                <a:gd name="T36" fmla="*/ 85 w 244"/>
                <a:gd name="T37" fmla="*/ 94 h 124"/>
                <a:gd name="T38" fmla="*/ 72 w 244"/>
                <a:gd name="T39" fmla="*/ 95 h 124"/>
                <a:gd name="T40" fmla="*/ 55 w 244"/>
                <a:gd name="T41" fmla="*/ 96 h 124"/>
                <a:gd name="T42" fmla="*/ 45 w 244"/>
                <a:gd name="T43" fmla="*/ 106 h 124"/>
                <a:gd name="T44" fmla="*/ 31 w 244"/>
                <a:gd name="T45" fmla="*/ 101 h 124"/>
                <a:gd name="T46" fmla="*/ 21 w 244"/>
                <a:gd name="T47" fmla="*/ 101 h 124"/>
                <a:gd name="T48" fmla="*/ 10 w 244"/>
                <a:gd name="T49" fmla="*/ 95 h 124"/>
                <a:gd name="T50" fmla="*/ 3 w 244"/>
                <a:gd name="T51" fmla="*/ 90 h 124"/>
                <a:gd name="T52" fmla="*/ 1 w 244"/>
                <a:gd name="T53" fmla="*/ 84 h 124"/>
                <a:gd name="T54" fmla="*/ 1 w 244"/>
                <a:gd name="T55" fmla="*/ 71 h 124"/>
                <a:gd name="T56" fmla="*/ 7 w 244"/>
                <a:gd name="T57" fmla="*/ 68 h 124"/>
                <a:gd name="T58" fmla="*/ 18 w 244"/>
                <a:gd name="T59" fmla="*/ 75 h 124"/>
                <a:gd name="T60" fmla="*/ 21 w 244"/>
                <a:gd name="T61" fmla="*/ 80 h 124"/>
                <a:gd name="T62" fmla="*/ 28 w 244"/>
                <a:gd name="T63" fmla="*/ 75 h 124"/>
                <a:gd name="T64" fmla="*/ 39 w 244"/>
                <a:gd name="T65" fmla="*/ 70 h 124"/>
                <a:gd name="T66" fmla="*/ 46 w 244"/>
                <a:gd name="T67" fmla="*/ 77 h 124"/>
                <a:gd name="T68" fmla="*/ 56 w 244"/>
                <a:gd name="T69" fmla="*/ 75 h 124"/>
                <a:gd name="T70" fmla="*/ 70 w 244"/>
                <a:gd name="T71" fmla="*/ 68 h 124"/>
                <a:gd name="T72" fmla="*/ 88 w 244"/>
                <a:gd name="T73" fmla="*/ 62 h 124"/>
                <a:gd name="T74" fmla="*/ 98 w 244"/>
                <a:gd name="T75" fmla="*/ 64 h 124"/>
                <a:gd name="T76" fmla="*/ 104 w 244"/>
                <a:gd name="T77" fmla="*/ 68 h 124"/>
                <a:gd name="T78" fmla="*/ 112 w 244"/>
                <a:gd name="T79" fmla="*/ 71 h 124"/>
                <a:gd name="T80" fmla="*/ 108 w 244"/>
                <a:gd name="T81" fmla="*/ 62 h 124"/>
                <a:gd name="T82" fmla="*/ 106 w 244"/>
                <a:gd name="T83" fmla="*/ 49 h 124"/>
                <a:gd name="T84" fmla="*/ 113 w 244"/>
                <a:gd name="T85" fmla="*/ 35 h 124"/>
                <a:gd name="T86" fmla="*/ 124 w 244"/>
                <a:gd name="T87" fmla="*/ 29 h 124"/>
                <a:gd name="T88" fmla="*/ 133 w 244"/>
                <a:gd name="T89" fmla="*/ 23 h 124"/>
                <a:gd name="T90" fmla="*/ 136 w 244"/>
                <a:gd name="T91" fmla="*/ 12 h 124"/>
                <a:gd name="T92" fmla="*/ 144 w 244"/>
                <a:gd name="T93" fmla="*/ 19 h 124"/>
                <a:gd name="T94" fmla="*/ 160 w 244"/>
                <a:gd name="T95" fmla="*/ 19 h 124"/>
                <a:gd name="T96" fmla="*/ 172 w 244"/>
                <a:gd name="T97" fmla="*/ 11 h 124"/>
                <a:gd name="T98" fmla="*/ 179 w 244"/>
                <a:gd name="T99" fmla="*/ 1 h 124"/>
                <a:gd name="T100" fmla="*/ 187 w 244"/>
                <a:gd name="T101" fmla="*/ 2 h 124"/>
                <a:gd name="T102" fmla="*/ 208 w 244"/>
                <a:gd name="T103" fmla="*/ 12 h 124"/>
                <a:gd name="T104" fmla="*/ 223 w 244"/>
                <a:gd name="T105" fmla="*/ 10 h 124"/>
                <a:gd name="T106" fmla="*/ 234 w 244"/>
                <a:gd name="T107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" h="124">
                  <a:moveTo>
                    <a:pt x="237" y="20"/>
                  </a:moveTo>
                  <a:lnTo>
                    <a:pt x="237" y="20"/>
                  </a:lnTo>
                  <a:lnTo>
                    <a:pt x="236" y="21"/>
                  </a:lnTo>
                  <a:lnTo>
                    <a:pt x="235" y="24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7" y="38"/>
                  </a:lnTo>
                  <a:lnTo>
                    <a:pt x="240" y="44"/>
                  </a:lnTo>
                  <a:lnTo>
                    <a:pt x="241" y="46"/>
                  </a:lnTo>
                  <a:lnTo>
                    <a:pt x="243" y="48"/>
                  </a:lnTo>
                  <a:lnTo>
                    <a:pt x="241" y="50"/>
                  </a:lnTo>
                  <a:lnTo>
                    <a:pt x="240" y="53"/>
                  </a:lnTo>
                  <a:lnTo>
                    <a:pt x="239" y="54"/>
                  </a:lnTo>
                  <a:lnTo>
                    <a:pt x="239" y="56"/>
                  </a:lnTo>
                  <a:lnTo>
                    <a:pt x="240" y="57"/>
                  </a:lnTo>
                  <a:lnTo>
                    <a:pt x="240" y="59"/>
                  </a:lnTo>
                  <a:lnTo>
                    <a:pt x="240" y="62"/>
                  </a:lnTo>
                  <a:lnTo>
                    <a:pt x="237" y="62"/>
                  </a:lnTo>
                  <a:lnTo>
                    <a:pt x="234" y="62"/>
                  </a:lnTo>
                  <a:lnTo>
                    <a:pt x="233" y="62"/>
                  </a:lnTo>
                  <a:lnTo>
                    <a:pt x="231" y="63"/>
                  </a:lnTo>
                  <a:lnTo>
                    <a:pt x="230" y="63"/>
                  </a:lnTo>
                  <a:lnTo>
                    <a:pt x="227" y="61"/>
                  </a:lnTo>
                  <a:lnTo>
                    <a:pt x="225" y="60"/>
                  </a:lnTo>
                  <a:lnTo>
                    <a:pt x="224" y="60"/>
                  </a:lnTo>
                  <a:lnTo>
                    <a:pt x="223" y="61"/>
                  </a:lnTo>
                  <a:lnTo>
                    <a:pt x="222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7" y="67"/>
                  </a:lnTo>
                  <a:lnTo>
                    <a:pt x="228" y="70"/>
                  </a:lnTo>
                  <a:lnTo>
                    <a:pt x="227" y="73"/>
                  </a:lnTo>
                  <a:lnTo>
                    <a:pt x="227" y="74"/>
                  </a:lnTo>
                  <a:lnTo>
                    <a:pt x="224" y="75"/>
                  </a:lnTo>
                  <a:lnTo>
                    <a:pt x="223" y="76"/>
                  </a:lnTo>
                  <a:lnTo>
                    <a:pt x="220" y="77"/>
                  </a:lnTo>
                  <a:lnTo>
                    <a:pt x="220" y="78"/>
                  </a:lnTo>
                  <a:lnTo>
                    <a:pt x="221" y="82"/>
                  </a:lnTo>
                  <a:lnTo>
                    <a:pt x="220" y="83"/>
                  </a:lnTo>
                  <a:lnTo>
                    <a:pt x="220" y="84"/>
                  </a:lnTo>
                  <a:lnTo>
                    <a:pt x="220" y="88"/>
                  </a:lnTo>
                  <a:lnTo>
                    <a:pt x="222" y="89"/>
                  </a:lnTo>
                  <a:lnTo>
                    <a:pt x="222" y="89"/>
                  </a:lnTo>
                  <a:lnTo>
                    <a:pt x="222" y="90"/>
                  </a:lnTo>
                  <a:lnTo>
                    <a:pt x="222" y="92"/>
                  </a:lnTo>
                  <a:lnTo>
                    <a:pt x="221" y="94"/>
                  </a:lnTo>
                  <a:lnTo>
                    <a:pt x="221" y="95"/>
                  </a:lnTo>
                  <a:lnTo>
                    <a:pt x="220" y="95"/>
                  </a:lnTo>
                  <a:lnTo>
                    <a:pt x="217" y="95"/>
                  </a:lnTo>
                  <a:lnTo>
                    <a:pt x="214" y="96"/>
                  </a:lnTo>
                  <a:lnTo>
                    <a:pt x="209" y="101"/>
                  </a:lnTo>
                  <a:lnTo>
                    <a:pt x="207" y="102"/>
                  </a:lnTo>
                  <a:lnTo>
                    <a:pt x="206" y="104"/>
                  </a:lnTo>
                  <a:lnTo>
                    <a:pt x="206" y="109"/>
                  </a:lnTo>
                  <a:lnTo>
                    <a:pt x="206" y="109"/>
                  </a:lnTo>
                  <a:lnTo>
                    <a:pt x="205" y="110"/>
                  </a:lnTo>
                  <a:lnTo>
                    <a:pt x="199" y="108"/>
                  </a:lnTo>
                  <a:lnTo>
                    <a:pt x="199" y="108"/>
                  </a:lnTo>
                  <a:lnTo>
                    <a:pt x="195" y="109"/>
                  </a:lnTo>
                  <a:lnTo>
                    <a:pt x="192" y="111"/>
                  </a:lnTo>
                  <a:lnTo>
                    <a:pt x="188" y="112"/>
                  </a:lnTo>
                  <a:lnTo>
                    <a:pt x="181" y="111"/>
                  </a:lnTo>
                  <a:lnTo>
                    <a:pt x="174" y="113"/>
                  </a:lnTo>
                  <a:lnTo>
                    <a:pt x="172" y="113"/>
                  </a:lnTo>
                  <a:lnTo>
                    <a:pt x="171" y="113"/>
                  </a:lnTo>
                  <a:lnTo>
                    <a:pt x="170" y="114"/>
                  </a:lnTo>
                  <a:lnTo>
                    <a:pt x="168" y="116"/>
                  </a:lnTo>
                  <a:lnTo>
                    <a:pt x="166" y="118"/>
                  </a:lnTo>
                  <a:lnTo>
                    <a:pt x="164" y="120"/>
                  </a:lnTo>
                  <a:lnTo>
                    <a:pt x="161" y="121"/>
                  </a:lnTo>
                  <a:lnTo>
                    <a:pt x="161" y="122"/>
                  </a:lnTo>
                  <a:lnTo>
                    <a:pt x="160" y="123"/>
                  </a:lnTo>
                  <a:lnTo>
                    <a:pt x="159" y="122"/>
                  </a:lnTo>
                  <a:lnTo>
                    <a:pt x="157" y="122"/>
                  </a:lnTo>
                  <a:lnTo>
                    <a:pt x="156" y="122"/>
                  </a:lnTo>
                  <a:lnTo>
                    <a:pt x="151" y="121"/>
                  </a:lnTo>
                  <a:lnTo>
                    <a:pt x="146" y="120"/>
                  </a:lnTo>
                  <a:lnTo>
                    <a:pt x="143" y="119"/>
                  </a:lnTo>
                  <a:lnTo>
                    <a:pt x="140" y="118"/>
                  </a:lnTo>
                  <a:lnTo>
                    <a:pt x="137" y="118"/>
                  </a:lnTo>
                  <a:lnTo>
                    <a:pt x="135" y="118"/>
                  </a:lnTo>
                  <a:lnTo>
                    <a:pt x="133" y="118"/>
                  </a:lnTo>
                  <a:lnTo>
                    <a:pt x="126" y="116"/>
                  </a:lnTo>
                  <a:lnTo>
                    <a:pt x="122" y="116"/>
                  </a:lnTo>
                  <a:lnTo>
                    <a:pt x="116" y="115"/>
                  </a:lnTo>
                  <a:lnTo>
                    <a:pt x="105" y="113"/>
                  </a:lnTo>
                  <a:lnTo>
                    <a:pt x="101" y="111"/>
                  </a:lnTo>
                  <a:lnTo>
                    <a:pt x="98" y="111"/>
                  </a:lnTo>
                  <a:lnTo>
                    <a:pt x="94" y="110"/>
                  </a:lnTo>
                  <a:lnTo>
                    <a:pt x="91" y="109"/>
                  </a:lnTo>
                  <a:lnTo>
                    <a:pt x="89" y="106"/>
                  </a:lnTo>
                  <a:lnTo>
                    <a:pt x="88" y="103"/>
                  </a:lnTo>
                  <a:lnTo>
                    <a:pt x="84" y="98"/>
                  </a:lnTo>
                  <a:lnTo>
                    <a:pt x="83" y="95"/>
                  </a:lnTo>
                  <a:lnTo>
                    <a:pt x="85" y="94"/>
                  </a:lnTo>
                  <a:lnTo>
                    <a:pt x="85" y="92"/>
                  </a:lnTo>
                  <a:lnTo>
                    <a:pt x="85" y="92"/>
                  </a:lnTo>
                  <a:lnTo>
                    <a:pt x="85" y="91"/>
                  </a:lnTo>
                  <a:lnTo>
                    <a:pt x="78" y="93"/>
                  </a:lnTo>
                  <a:lnTo>
                    <a:pt x="72" y="95"/>
                  </a:lnTo>
                  <a:lnTo>
                    <a:pt x="69" y="95"/>
                  </a:lnTo>
                  <a:lnTo>
                    <a:pt x="67" y="95"/>
                  </a:lnTo>
                  <a:lnTo>
                    <a:pt x="64" y="95"/>
                  </a:lnTo>
                  <a:lnTo>
                    <a:pt x="61" y="96"/>
                  </a:lnTo>
                  <a:lnTo>
                    <a:pt x="55" y="96"/>
                  </a:lnTo>
                  <a:lnTo>
                    <a:pt x="51" y="98"/>
                  </a:lnTo>
                  <a:lnTo>
                    <a:pt x="49" y="101"/>
                  </a:lnTo>
                  <a:lnTo>
                    <a:pt x="48" y="105"/>
                  </a:lnTo>
                  <a:lnTo>
                    <a:pt x="46" y="105"/>
                  </a:lnTo>
                  <a:lnTo>
                    <a:pt x="45" y="106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8" y="102"/>
                  </a:lnTo>
                  <a:lnTo>
                    <a:pt x="34" y="101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5"/>
                  </a:lnTo>
                  <a:lnTo>
                    <a:pt x="21" y="101"/>
                  </a:lnTo>
                  <a:lnTo>
                    <a:pt x="20" y="102"/>
                  </a:lnTo>
                  <a:lnTo>
                    <a:pt x="15" y="100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10" y="95"/>
                  </a:lnTo>
                  <a:lnTo>
                    <a:pt x="7" y="93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3" y="92"/>
                  </a:lnTo>
                  <a:lnTo>
                    <a:pt x="3" y="90"/>
                  </a:lnTo>
                  <a:lnTo>
                    <a:pt x="3" y="89"/>
                  </a:lnTo>
                  <a:lnTo>
                    <a:pt x="1" y="88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3"/>
                  </a:lnTo>
                  <a:lnTo>
                    <a:pt x="0" y="83"/>
                  </a:lnTo>
                  <a:lnTo>
                    <a:pt x="3" y="77"/>
                  </a:lnTo>
                  <a:lnTo>
                    <a:pt x="3" y="73"/>
                  </a:lnTo>
                  <a:lnTo>
                    <a:pt x="1" y="71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4" y="70"/>
                  </a:lnTo>
                  <a:lnTo>
                    <a:pt x="6" y="69"/>
                  </a:lnTo>
                  <a:lnTo>
                    <a:pt x="7" y="68"/>
                  </a:lnTo>
                  <a:lnTo>
                    <a:pt x="10" y="69"/>
                  </a:lnTo>
                  <a:lnTo>
                    <a:pt x="14" y="72"/>
                  </a:lnTo>
                  <a:lnTo>
                    <a:pt x="17" y="73"/>
                  </a:lnTo>
                  <a:lnTo>
                    <a:pt x="17" y="74"/>
                  </a:lnTo>
                  <a:lnTo>
                    <a:pt x="18" y="75"/>
                  </a:lnTo>
                  <a:lnTo>
                    <a:pt x="17" y="77"/>
                  </a:lnTo>
                  <a:lnTo>
                    <a:pt x="18" y="77"/>
                  </a:lnTo>
                  <a:lnTo>
                    <a:pt x="20" y="78"/>
                  </a:lnTo>
                  <a:lnTo>
                    <a:pt x="22" y="78"/>
                  </a:lnTo>
                  <a:lnTo>
                    <a:pt x="21" y="80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0"/>
                  </a:lnTo>
                  <a:lnTo>
                    <a:pt x="27" y="78"/>
                  </a:lnTo>
                  <a:lnTo>
                    <a:pt x="28" y="75"/>
                  </a:lnTo>
                  <a:lnTo>
                    <a:pt x="29" y="70"/>
                  </a:lnTo>
                  <a:lnTo>
                    <a:pt x="29" y="69"/>
                  </a:lnTo>
                  <a:lnTo>
                    <a:pt x="31" y="70"/>
                  </a:lnTo>
                  <a:lnTo>
                    <a:pt x="36" y="69"/>
                  </a:lnTo>
                  <a:lnTo>
                    <a:pt x="39" y="70"/>
                  </a:lnTo>
                  <a:lnTo>
                    <a:pt x="43" y="70"/>
                  </a:lnTo>
                  <a:lnTo>
                    <a:pt x="43" y="72"/>
                  </a:lnTo>
                  <a:lnTo>
                    <a:pt x="44" y="73"/>
                  </a:lnTo>
                  <a:lnTo>
                    <a:pt x="45" y="75"/>
                  </a:lnTo>
                  <a:lnTo>
                    <a:pt x="46" y="77"/>
                  </a:lnTo>
                  <a:lnTo>
                    <a:pt x="49" y="77"/>
                  </a:lnTo>
                  <a:lnTo>
                    <a:pt x="51" y="76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6" y="75"/>
                  </a:lnTo>
                  <a:lnTo>
                    <a:pt x="59" y="73"/>
                  </a:lnTo>
                  <a:lnTo>
                    <a:pt x="59" y="72"/>
                  </a:lnTo>
                  <a:lnTo>
                    <a:pt x="62" y="72"/>
                  </a:lnTo>
                  <a:lnTo>
                    <a:pt x="66" y="69"/>
                  </a:lnTo>
                  <a:lnTo>
                    <a:pt x="70" y="68"/>
                  </a:lnTo>
                  <a:lnTo>
                    <a:pt x="85" y="66"/>
                  </a:lnTo>
                  <a:lnTo>
                    <a:pt x="85" y="65"/>
                  </a:lnTo>
                  <a:lnTo>
                    <a:pt x="85" y="62"/>
                  </a:lnTo>
                  <a:lnTo>
                    <a:pt x="86" y="61"/>
                  </a:lnTo>
                  <a:lnTo>
                    <a:pt x="88" y="62"/>
                  </a:lnTo>
                  <a:lnTo>
                    <a:pt x="91" y="63"/>
                  </a:lnTo>
                  <a:lnTo>
                    <a:pt x="93" y="64"/>
                  </a:lnTo>
                  <a:lnTo>
                    <a:pt x="94" y="65"/>
                  </a:lnTo>
                  <a:lnTo>
                    <a:pt x="96" y="66"/>
                  </a:lnTo>
                  <a:lnTo>
                    <a:pt x="98" y="64"/>
                  </a:lnTo>
                  <a:lnTo>
                    <a:pt x="101" y="64"/>
                  </a:lnTo>
                  <a:lnTo>
                    <a:pt x="103" y="65"/>
                  </a:lnTo>
                  <a:lnTo>
                    <a:pt x="104" y="67"/>
                  </a:lnTo>
                  <a:lnTo>
                    <a:pt x="104" y="67"/>
                  </a:lnTo>
                  <a:lnTo>
                    <a:pt x="104" y="68"/>
                  </a:lnTo>
                  <a:lnTo>
                    <a:pt x="105" y="70"/>
                  </a:lnTo>
                  <a:lnTo>
                    <a:pt x="107" y="72"/>
                  </a:lnTo>
                  <a:lnTo>
                    <a:pt x="109" y="73"/>
                  </a:lnTo>
                  <a:lnTo>
                    <a:pt x="112" y="73"/>
                  </a:lnTo>
                  <a:lnTo>
                    <a:pt x="112" y="71"/>
                  </a:lnTo>
                  <a:lnTo>
                    <a:pt x="112" y="68"/>
                  </a:lnTo>
                  <a:lnTo>
                    <a:pt x="113" y="64"/>
                  </a:lnTo>
                  <a:lnTo>
                    <a:pt x="112" y="62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1"/>
                  </a:lnTo>
                  <a:lnTo>
                    <a:pt x="108" y="60"/>
                  </a:lnTo>
                  <a:lnTo>
                    <a:pt x="109" y="57"/>
                  </a:lnTo>
                  <a:lnTo>
                    <a:pt x="109" y="53"/>
                  </a:lnTo>
                  <a:lnTo>
                    <a:pt x="106" y="49"/>
                  </a:lnTo>
                  <a:lnTo>
                    <a:pt x="103" y="45"/>
                  </a:lnTo>
                  <a:lnTo>
                    <a:pt x="103" y="43"/>
                  </a:lnTo>
                  <a:lnTo>
                    <a:pt x="105" y="40"/>
                  </a:lnTo>
                  <a:lnTo>
                    <a:pt x="108" y="38"/>
                  </a:lnTo>
                  <a:lnTo>
                    <a:pt x="113" y="35"/>
                  </a:lnTo>
                  <a:lnTo>
                    <a:pt x="115" y="34"/>
                  </a:lnTo>
                  <a:lnTo>
                    <a:pt x="118" y="34"/>
                  </a:lnTo>
                  <a:lnTo>
                    <a:pt x="121" y="32"/>
                  </a:lnTo>
                  <a:lnTo>
                    <a:pt x="122" y="31"/>
                  </a:lnTo>
                  <a:lnTo>
                    <a:pt x="124" y="29"/>
                  </a:lnTo>
                  <a:lnTo>
                    <a:pt x="125" y="21"/>
                  </a:lnTo>
                  <a:lnTo>
                    <a:pt x="126" y="21"/>
                  </a:lnTo>
                  <a:lnTo>
                    <a:pt x="126" y="20"/>
                  </a:lnTo>
                  <a:lnTo>
                    <a:pt x="132" y="23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8"/>
                  </a:lnTo>
                  <a:lnTo>
                    <a:pt x="136" y="15"/>
                  </a:lnTo>
                  <a:lnTo>
                    <a:pt x="136" y="12"/>
                  </a:lnTo>
                  <a:lnTo>
                    <a:pt x="136" y="11"/>
                  </a:lnTo>
                  <a:lnTo>
                    <a:pt x="138" y="12"/>
                  </a:lnTo>
                  <a:lnTo>
                    <a:pt x="140" y="14"/>
                  </a:lnTo>
                  <a:lnTo>
                    <a:pt x="142" y="15"/>
                  </a:lnTo>
                  <a:lnTo>
                    <a:pt x="144" y="19"/>
                  </a:lnTo>
                  <a:lnTo>
                    <a:pt x="149" y="20"/>
                  </a:lnTo>
                  <a:lnTo>
                    <a:pt x="154" y="20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60" y="19"/>
                  </a:lnTo>
                  <a:lnTo>
                    <a:pt x="165" y="20"/>
                  </a:lnTo>
                  <a:lnTo>
                    <a:pt x="165" y="16"/>
                  </a:lnTo>
                  <a:lnTo>
                    <a:pt x="168" y="12"/>
                  </a:lnTo>
                  <a:lnTo>
                    <a:pt x="169" y="11"/>
                  </a:lnTo>
                  <a:lnTo>
                    <a:pt x="172" y="11"/>
                  </a:lnTo>
                  <a:lnTo>
                    <a:pt x="172" y="9"/>
                  </a:lnTo>
                  <a:lnTo>
                    <a:pt x="174" y="1"/>
                  </a:lnTo>
                  <a:lnTo>
                    <a:pt x="174" y="0"/>
                  </a:lnTo>
                  <a:lnTo>
                    <a:pt x="177" y="0"/>
                  </a:lnTo>
                  <a:lnTo>
                    <a:pt x="179" y="1"/>
                  </a:lnTo>
                  <a:lnTo>
                    <a:pt x="180" y="3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4" y="1"/>
                  </a:lnTo>
                  <a:lnTo>
                    <a:pt x="187" y="2"/>
                  </a:lnTo>
                  <a:lnTo>
                    <a:pt x="193" y="5"/>
                  </a:lnTo>
                  <a:lnTo>
                    <a:pt x="197" y="7"/>
                  </a:lnTo>
                  <a:lnTo>
                    <a:pt x="199" y="7"/>
                  </a:lnTo>
                  <a:lnTo>
                    <a:pt x="201" y="7"/>
                  </a:lnTo>
                  <a:lnTo>
                    <a:pt x="208" y="12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0" y="11"/>
                  </a:lnTo>
                  <a:lnTo>
                    <a:pt x="222" y="10"/>
                  </a:lnTo>
                  <a:lnTo>
                    <a:pt x="223" y="10"/>
                  </a:lnTo>
                  <a:lnTo>
                    <a:pt x="225" y="10"/>
                  </a:lnTo>
                  <a:lnTo>
                    <a:pt x="229" y="13"/>
                  </a:lnTo>
                  <a:lnTo>
                    <a:pt x="231" y="14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8"/>
                  </a:lnTo>
                  <a:lnTo>
                    <a:pt x="237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73C56FB-48D8-F383-BDC4-1012F695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757" y="7891096"/>
              <a:ext cx="153865" cy="148368"/>
            </a:xfrm>
            <a:custGeom>
              <a:avLst/>
              <a:gdLst>
                <a:gd name="T0" fmla="*/ 47 w 124"/>
                <a:gd name="T1" fmla="*/ 5 h 121"/>
                <a:gd name="T2" fmla="*/ 55 w 124"/>
                <a:gd name="T3" fmla="*/ 7 h 121"/>
                <a:gd name="T4" fmla="*/ 61 w 124"/>
                <a:gd name="T5" fmla="*/ 5 h 121"/>
                <a:gd name="T6" fmla="*/ 68 w 124"/>
                <a:gd name="T7" fmla="*/ 9 h 121"/>
                <a:gd name="T8" fmla="*/ 76 w 124"/>
                <a:gd name="T9" fmla="*/ 7 h 121"/>
                <a:gd name="T10" fmla="*/ 83 w 124"/>
                <a:gd name="T11" fmla="*/ 7 h 121"/>
                <a:gd name="T12" fmla="*/ 93 w 124"/>
                <a:gd name="T13" fmla="*/ 9 h 121"/>
                <a:gd name="T14" fmla="*/ 97 w 124"/>
                <a:gd name="T15" fmla="*/ 15 h 121"/>
                <a:gd name="T16" fmla="*/ 102 w 124"/>
                <a:gd name="T17" fmla="*/ 19 h 121"/>
                <a:gd name="T18" fmla="*/ 108 w 124"/>
                <a:gd name="T19" fmla="*/ 17 h 121"/>
                <a:gd name="T20" fmla="*/ 115 w 124"/>
                <a:gd name="T21" fmla="*/ 18 h 121"/>
                <a:gd name="T22" fmla="*/ 113 w 124"/>
                <a:gd name="T23" fmla="*/ 26 h 121"/>
                <a:gd name="T24" fmla="*/ 108 w 124"/>
                <a:gd name="T25" fmla="*/ 35 h 121"/>
                <a:gd name="T26" fmla="*/ 108 w 124"/>
                <a:gd name="T27" fmla="*/ 42 h 121"/>
                <a:gd name="T28" fmla="*/ 115 w 124"/>
                <a:gd name="T29" fmla="*/ 47 h 121"/>
                <a:gd name="T30" fmla="*/ 123 w 124"/>
                <a:gd name="T31" fmla="*/ 55 h 121"/>
                <a:gd name="T32" fmla="*/ 118 w 124"/>
                <a:gd name="T33" fmla="*/ 58 h 121"/>
                <a:gd name="T34" fmla="*/ 112 w 124"/>
                <a:gd name="T35" fmla="*/ 58 h 121"/>
                <a:gd name="T36" fmla="*/ 115 w 124"/>
                <a:gd name="T37" fmla="*/ 64 h 121"/>
                <a:gd name="T38" fmla="*/ 119 w 124"/>
                <a:gd name="T39" fmla="*/ 75 h 121"/>
                <a:gd name="T40" fmla="*/ 115 w 124"/>
                <a:gd name="T41" fmla="*/ 75 h 121"/>
                <a:gd name="T42" fmla="*/ 110 w 124"/>
                <a:gd name="T43" fmla="*/ 77 h 121"/>
                <a:gd name="T44" fmla="*/ 107 w 124"/>
                <a:gd name="T45" fmla="*/ 78 h 121"/>
                <a:gd name="T46" fmla="*/ 102 w 124"/>
                <a:gd name="T47" fmla="*/ 78 h 121"/>
                <a:gd name="T48" fmla="*/ 105 w 124"/>
                <a:gd name="T49" fmla="*/ 85 h 121"/>
                <a:gd name="T50" fmla="*/ 102 w 124"/>
                <a:gd name="T51" fmla="*/ 86 h 121"/>
                <a:gd name="T52" fmla="*/ 96 w 124"/>
                <a:gd name="T53" fmla="*/ 88 h 121"/>
                <a:gd name="T54" fmla="*/ 92 w 124"/>
                <a:gd name="T55" fmla="*/ 94 h 121"/>
                <a:gd name="T56" fmla="*/ 88 w 124"/>
                <a:gd name="T57" fmla="*/ 100 h 121"/>
                <a:gd name="T58" fmla="*/ 87 w 124"/>
                <a:gd name="T59" fmla="*/ 107 h 121"/>
                <a:gd name="T60" fmla="*/ 89 w 124"/>
                <a:gd name="T61" fmla="*/ 116 h 121"/>
                <a:gd name="T62" fmla="*/ 87 w 124"/>
                <a:gd name="T63" fmla="*/ 120 h 121"/>
                <a:gd name="T64" fmla="*/ 82 w 124"/>
                <a:gd name="T65" fmla="*/ 118 h 121"/>
                <a:gd name="T66" fmla="*/ 69 w 124"/>
                <a:gd name="T67" fmla="*/ 109 h 121"/>
                <a:gd name="T68" fmla="*/ 64 w 124"/>
                <a:gd name="T69" fmla="*/ 104 h 121"/>
                <a:gd name="T70" fmla="*/ 61 w 124"/>
                <a:gd name="T71" fmla="*/ 102 h 121"/>
                <a:gd name="T72" fmla="*/ 60 w 124"/>
                <a:gd name="T73" fmla="*/ 99 h 121"/>
                <a:gd name="T74" fmla="*/ 49 w 124"/>
                <a:gd name="T75" fmla="*/ 86 h 121"/>
                <a:gd name="T76" fmla="*/ 43 w 124"/>
                <a:gd name="T77" fmla="*/ 78 h 121"/>
                <a:gd name="T78" fmla="*/ 30 w 124"/>
                <a:gd name="T79" fmla="*/ 65 h 121"/>
                <a:gd name="T80" fmla="*/ 20 w 124"/>
                <a:gd name="T81" fmla="*/ 54 h 121"/>
                <a:gd name="T82" fmla="*/ 14 w 124"/>
                <a:gd name="T83" fmla="*/ 41 h 121"/>
                <a:gd name="T84" fmla="*/ 10 w 124"/>
                <a:gd name="T85" fmla="*/ 33 h 121"/>
                <a:gd name="T86" fmla="*/ 0 w 124"/>
                <a:gd name="T87" fmla="*/ 19 h 121"/>
                <a:gd name="T88" fmla="*/ 3 w 124"/>
                <a:gd name="T89" fmla="*/ 3 h 121"/>
                <a:gd name="T90" fmla="*/ 9 w 124"/>
                <a:gd name="T91" fmla="*/ 4 h 121"/>
                <a:gd name="T92" fmla="*/ 18 w 124"/>
                <a:gd name="T93" fmla="*/ 12 h 121"/>
                <a:gd name="T94" fmla="*/ 25 w 124"/>
                <a:gd name="T95" fmla="*/ 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4" h="121">
                  <a:moveTo>
                    <a:pt x="37" y="0"/>
                  </a:moveTo>
                  <a:lnTo>
                    <a:pt x="44" y="5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5"/>
                  </a:lnTo>
                  <a:lnTo>
                    <a:pt x="55" y="7"/>
                  </a:lnTo>
                  <a:lnTo>
                    <a:pt x="56" y="7"/>
                  </a:lnTo>
                  <a:lnTo>
                    <a:pt x="58" y="7"/>
                  </a:lnTo>
                  <a:lnTo>
                    <a:pt x="61" y="5"/>
                  </a:lnTo>
                  <a:lnTo>
                    <a:pt x="62" y="5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1" y="8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3" y="9"/>
                  </a:lnTo>
                  <a:lnTo>
                    <a:pt x="96" y="11"/>
                  </a:lnTo>
                  <a:lnTo>
                    <a:pt x="97" y="13"/>
                  </a:lnTo>
                  <a:lnTo>
                    <a:pt x="97" y="15"/>
                  </a:lnTo>
                  <a:lnTo>
                    <a:pt x="97" y="16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4" y="18"/>
                  </a:lnTo>
                  <a:lnTo>
                    <a:pt x="105" y="18"/>
                  </a:lnTo>
                  <a:lnTo>
                    <a:pt x="108" y="17"/>
                  </a:lnTo>
                  <a:lnTo>
                    <a:pt x="111" y="16"/>
                  </a:lnTo>
                  <a:lnTo>
                    <a:pt x="114" y="17"/>
                  </a:lnTo>
                  <a:lnTo>
                    <a:pt x="115" y="18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3" y="26"/>
                  </a:lnTo>
                  <a:lnTo>
                    <a:pt x="111" y="30"/>
                  </a:lnTo>
                  <a:lnTo>
                    <a:pt x="109" y="33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1"/>
                  </a:lnTo>
                  <a:lnTo>
                    <a:pt x="108" y="42"/>
                  </a:lnTo>
                  <a:lnTo>
                    <a:pt x="109" y="44"/>
                  </a:lnTo>
                  <a:lnTo>
                    <a:pt x="111" y="44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1" y="54"/>
                  </a:lnTo>
                  <a:lnTo>
                    <a:pt x="123" y="55"/>
                  </a:lnTo>
                  <a:lnTo>
                    <a:pt x="123" y="57"/>
                  </a:lnTo>
                  <a:lnTo>
                    <a:pt x="121" y="57"/>
                  </a:lnTo>
                  <a:lnTo>
                    <a:pt x="118" y="58"/>
                  </a:lnTo>
                  <a:lnTo>
                    <a:pt x="115" y="58"/>
                  </a:lnTo>
                  <a:lnTo>
                    <a:pt x="113" y="57"/>
                  </a:lnTo>
                  <a:lnTo>
                    <a:pt x="112" y="58"/>
                  </a:lnTo>
                  <a:lnTo>
                    <a:pt x="111" y="58"/>
                  </a:lnTo>
                  <a:lnTo>
                    <a:pt x="112" y="60"/>
                  </a:lnTo>
                  <a:lnTo>
                    <a:pt x="115" y="64"/>
                  </a:lnTo>
                  <a:lnTo>
                    <a:pt x="120" y="70"/>
                  </a:lnTo>
                  <a:lnTo>
                    <a:pt x="120" y="72"/>
                  </a:lnTo>
                  <a:lnTo>
                    <a:pt x="119" y="75"/>
                  </a:lnTo>
                  <a:lnTo>
                    <a:pt x="118" y="76"/>
                  </a:lnTo>
                  <a:lnTo>
                    <a:pt x="116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5"/>
                  </a:lnTo>
                  <a:lnTo>
                    <a:pt x="110" y="77"/>
                  </a:lnTo>
                  <a:lnTo>
                    <a:pt x="109" y="77"/>
                  </a:lnTo>
                  <a:lnTo>
                    <a:pt x="107" y="77"/>
                  </a:lnTo>
                  <a:lnTo>
                    <a:pt x="107" y="78"/>
                  </a:lnTo>
                  <a:lnTo>
                    <a:pt x="105" y="77"/>
                  </a:lnTo>
                  <a:lnTo>
                    <a:pt x="103" y="77"/>
                  </a:lnTo>
                  <a:lnTo>
                    <a:pt x="102" y="78"/>
                  </a:lnTo>
                  <a:lnTo>
                    <a:pt x="102" y="79"/>
                  </a:lnTo>
                  <a:lnTo>
                    <a:pt x="103" y="82"/>
                  </a:lnTo>
                  <a:lnTo>
                    <a:pt x="105" y="85"/>
                  </a:lnTo>
                  <a:lnTo>
                    <a:pt x="105" y="88"/>
                  </a:lnTo>
                  <a:lnTo>
                    <a:pt x="103" y="88"/>
                  </a:lnTo>
                  <a:lnTo>
                    <a:pt x="102" y="86"/>
                  </a:lnTo>
                  <a:lnTo>
                    <a:pt x="100" y="85"/>
                  </a:lnTo>
                  <a:lnTo>
                    <a:pt x="99" y="85"/>
                  </a:lnTo>
                  <a:lnTo>
                    <a:pt x="96" y="88"/>
                  </a:lnTo>
                  <a:lnTo>
                    <a:pt x="93" y="91"/>
                  </a:lnTo>
                  <a:lnTo>
                    <a:pt x="93" y="92"/>
                  </a:lnTo>
                  <a:lnTo>
                    <a:pt x="92" y="94"/>
                  </a:lnTo>
                  <a:lnTo>
                    <a:pt x="92" y="95"/>
                  </a:lnTo>
                  <a:lnTo>
                    <a:pt x="92" y="99"/>
                  </a:lnTo>
                  <a:lnTo>
                    <a:pt x="88" y="100"/>
                  </a:lnTo>
                  <a:lnTo>
                    <a:pt x="87" y="101"/>
                  </a:lnTo>
                  <a:lnTo>
                    <a:pt x="86" y="102"/>
                  </a:lnTo>
                  <a:lnTo>
                    <a:pt x="87" y="107"/>
                  </a:lnTo>
                  <a:lnTo>
                    <a:pt x="87" y="110"/>
                  </a:lnTo>
                  <a:lnTo>
                    <a:pt x="89" y="115"/>
                  </a:lnTo>
                  <a:lnTo>
                    <a:pt x="89" y="116"/>
                  </a:lnTo>
                  <a:lnTo>
                    <a:pt x="89" y="117"/>
                  </a:lnTo>
                  <a:lnTo>
                    <a:pt x="87" y="119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3" y="118"/>
                  </a:lnTo>
                  <a:lnTo>
                    <a:pt x="82" y="118"/>
                  </a:lnTo>
                  <a:lnTo>
                    <a:pt x="76" y="114"/>
                  </a:lnTo>
                  <a:lnTo>
                    <a:pt x="74" y="112"/>
                  </a:lnTo>
                  <a:lnTo>
                    <a:pt x="69" y="109"/>
                  </a:lnTo>
                  <a:lnTo>
                    <a:pt x="67" y="107"/>
                  </a:lnTo>
                  <a:lnTo>
                    <a:pt x="66" y="105"/>
                  </a:lnTo>
                  <a:lnTo>
                    <a:pt x="64" y="104"/>
                  </a:lnTo>
                  <a:lnTo>
                    <a:pt x="61" y="105"/>
                  </a:lnTo>
                  <a:lnTo>
                    <a:pt x="59" y="103"/>
                  </a:lnTo>
                  <a:lnTo>
                    <a:pt x="61" y="102"/>
                  </a:lnTo>
                  <a:lnTo>
                    <a:pt x="61" y="101"/>
                  </a:lnTo>
                  <a:lnTo>
                    <a:pt x="61" y="101"/>
                  </a:lnTo>
                  <a:lnTo>
                    <a:pt x="60" y="99"/>
                  </a:lnTo>
                  <a:lnTo>
                    <a:pt x="53" y="92"/>
                  </a:lnTo>
                  <a:lnTo>
                    <a:pt x="50" y="87"/>
                  </a:lnTo>
                  <a:lnTo>
                    <a:pt x="49" y="86"/>
                  </a:lnTo>
                  <a:lnTo>
                    <a:pt x="49" y="81"/>
                  </a:lnTo>
                  <a:lnTo>
                    <a:pt x="48" y="81"/>
                  </a:lnTo>
                  <a:lnTo>
                    <a:pt x="43" y="78"/>
                  </a:lnTo>
                  <a:lnTo>
                    <a:pt x="37" y="72"/>
                  </a:lnTo>
                  <a:lnTo>
                    <a:pt x="31" y="66"/>
                  </a:lnTo>
                  <a:lnTo>
                    <a:pt x="30" y="65"/>
                  </a:lnTo>
                  <a:lnTo>
                    <a:pt x="27" y="61"/>
                  </a:lnTo>
                  <a:lnTo>
                    <a:pt x="24" y="57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5" y="47"/>
                  </a:lnTo>
                  <a:lnTo>
                    <a:pt x="14" y="41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0" y="33"/>
                  </a:lnTo>
                  <a:lnTo>
                    <a:pt x="5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9" y="4"/>
                  </a:lnTo>
                  <a:lnTo>
                    <a:pt x="13" y="9"/>
                  </a:lnTo>
                  <a:lnTo>
                    <a:pt x="15" y="11"/>
                  </a:lnTo>
                  <a:lnTo>
                    <a:pt x="18" y="12"/>
                  </a:lnTo>
                  <a:lnTo>
                    <a:pt x="20" y="9"/>
                  </a:lnTo>
                  <a:lnTo>
                    <a:pt x="23" y="5"/>
                  </a:lnTo>
                  <a:lnTo>
                    <a:pt x="25" y="3"/>
                  </a:lnTo>
                  <a:lnTo>
                    <a:pt x="33" y="3"/>
                  </a:lnTo>
                  <a:lnTo>
                    <a:pt x="3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78B4BE6-86E7-53E2-45EC-8C440C47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715" y="7517423"/>
              <a:ext cx="153865" cy="120894"/>
            </a:xfrm>
            <a:custGeom>
              <a:avLst/>
              <a:gdLst>
                <a:gd name="T0" fmla="*/ 74 w 123"/>
                <a:gd name="T1" fmla="*/ 4 h 99"/>
                <a:gd name="T2" fmla="*/ 80 w 123"/>
                <a:gd name="T3" fmla="*/ 1 h 99"/>
                <a:gd name="T4" fmla="*/ 83 w 123"/>
                <a:gd name="T5" fmla="*/ 7 h 99"/>
                <a:gd name="T6" fmla="*/ 93 w 123"/>
                <a:gd name="T7" fmla="*/ 11 h 99"/>
                <a:gd name="T8" fmla="*/ 96 w 123"/>
                <a:gd name="T9" fmla="*/ 12 h 99"/>
                <a:gd name="T10" fmla="*/ 105 w 123"/>
                <a:gd name="T11" fmla="*/ 17 h 99"/>
                <a:gd name="T12" fmla="*/ 102 w 123"/>
                <a:gd name="T13" fmla="*/ 24 h 99"/>
                <a:gd name="T14" fmla="*/ 102 w 123"/>
                <a:gd name="T15" fmla="*/ 28 h 99"/>
                <a:gd name="T16" fmla="*/ 100 w 123"/>
                <a:gd name="T17" fmla="*/ 34 h 99"/>
                <a:gd name="T18" fmla="*/ 106 w 123"/>
                <a:gd name="T19" fmla="*/ 34 h 99"/>
                <a:gd name="T20" fmla="*/ 111 w 123"/>
                <a:gd name="T21" fmla="*/ 37 h 99"/>
                <a:gd name="T22" fmla="*/ 119 w 123"/>
                <a:gd name="T23" fmla="*/ 45 h 99"/>
                <a:gd name="T24" fmla="*/ 117 w 123"/>
                <a:gd name="T25" fmla="*/ 50 h 99"/>
                <a:gd name="T26" fmla="*/ 122 w 123"/>
                <a:gd name="T27" fmla="*/ 55 h 99"/>
                <a:gd name="T28" fmla="*/ 115 w 123"/>
                <a:gd name="T29" fmla="*/ 67 h 99"/>
                <a:gd name="T30" fmla="*/ 114 w 123"/>
                <a:gd name="T31" fmla="*/ 67 h 99"/>
                <a:gd name="T32" fmla="*/ 107 w 123"/>
                <a:gd name="T33" fmla="*/ 70 h 99"/>
                <a:gd name="T34" fmla="*/ 102 w 123"/>
                <a:gd name="T35" fmla="*/ 78 h 99"/>
                <a:gd name="T36" fmla="*/ 102 w 123"/>
                <a:gd name="T37" fmla="*/ 83 h 99"/>
                <a:gd name="T38" fmla="*/ 105 w 123"/>
                <a:gd name="T39" fmla="*/ 87 h 99"/>
                <a:gd name="T40" fmla="*/ 106 w 123"/>
                <a:gd name="T41" fmla="*/ 95 h 99"/>
                <a:gd name="T42" fmla="*/ 101 w 123"/>
                <a:gd name="T43" fmla="*/ 97 h 99"/>
                <a:gd name="T44" fmla="*/ 95 w 123"/>
                <a:gd name="T45" fmla="*/ 98 h 99"/>
                <a:gd name="T46" fmla="*/ 89 w 123"/>
                <a:gd name="T47" fmla="*/ 91 h 99"/>
                <a:gd name="T48" fmla="*/ 83 w 123"/>
                <a:gd name="T49" fmla="*/ 88 h 99"/>
                <a:gd name="T50" fmla="*/ 77 w 123"/>
                <a:gd name="T51" fmla="*/ 85 h 99"/>
                <a:gd name="T52" fmla="*/ 74 w 123"/>
                <a:gd name="T53" fmla="*/ 78 h 99"/>
                <a:gd name="T54" fmla="*/ 73 w 123"/>
                <a:gd name="T55" fmla="*/ 67 h 99"/>
                <a:gd name="T56" fmla="*/ 68 w 123"/>
                <a:gd name="T57" fmla="*/ 72 h 99"/>
                <a:gd name="T58" fmla="*/ 59 w 123"/>
                <a:gd name="T59" fmla="*/ 77 h 99"/>
                <a:gd name="T60" fmla="*/ 51 w 123"/>
                <a:gd name="T61" fmla="*/ 75 h 99"/>
                <a:gd name="T62" fmla="*/ 53 w 123"/>
                <a:gd name="T63" fmla="*/ 72 h 99"/>
                <a:gd name="T64" fmla="*/ 51 w 123"/>
                <a:gd name="T65" fmla="*/ 67 h 99"/>
                <a:gd name="T66" fmla="*/ 53 w 123"/>
                <a:gd name="T67" fmla="*/ 62 h 99"/>
                <a:gd name="T68" fmla="*/ 43 w 123"/>
                <a:gd name="T69" fmla="*/ 58 h 99"/>
                <a:gd name="T70" fmla="*/ 38 w 123"/>
                <a:gd name="T71" fmla="*/ 58 h 99"/>
                <a:gd name="T72" fmla="*/ 35 w 123"/>
                <a:gd name="T73" fmla="*/ 51 h 99"/>
                <a:gd name="T74" fmla="*/ 26 w 123"/>
                <a:gd name="T75" fmla="*/ 49 h 99"/>
                <a:gd name="T76" fmla="*/ 22 w 123"/>
                <a:gd name="T77" fmla="*/ 41 h 99"/>
                <a:gd name="T78" fmla="*/ 19 w 123"/>
                <a:gd name="T79" fmla="*/ 35 h 99"/>
                <a:gd name="T80" fmla="*/ 11 w 123"/>
                <a:gd name="T81" fmla="*/ 39 h 99"/>
                <a:gd name="T82" fmla="*/ 5 w 123"/>
                <a:gd name="T83" fmla="*/ 34 h 99"/>
                <a:gd name="T84" fmla="*/ 2 w 123"/>
                <a:gd name="T85" fmla="*/ 26 h 99"/>
                <a:gd name="T86" fmla="*/ 0 w 123"/>
                <a:gd name="T87" fmla="*/ 19 h 99"/>
                <a:gd name="T88" fmla="*/ 26 w 123"/>
                <a:gd name="T89" fmla="*/ 5 h 99"/>
                <a:gd name="T90" fmla="*/ 29 w 123"/>
                <a:gd name="T91" fmla="*/ 12 h 99"/>
                <a:gd name="T92" fmla="*/ 33 w 123"/>
                <a:gd name="T93" fmla="*/ 10 h 99"/>
                <a:gd name="T94" fmla="*/ 40 w 123"/>
                <a:gd name="T95" fmla="*/ 12 h 99"/>
                <a:gd name="T96" fmla="*/ 48 w 123"/>
                <a:gd name="T97" fmla="*/ 12 h 99"/>
                <a:gd name="T98" fmla="*/ 54 w 123"/>
                <a:gd name="T99" fmla="*/ 4 h 99"/>
                <a:gd name="T100" fmla="*/ 60 w 123"/>
                <a:gd name="T101" fmla="*/ 6 h 99"/>
                <a:gd name="T102" fmla="*/ 63 w 123"/>
                <a:gd name="T103" fmla="*/ 0 h 99"/>
                <a:gd name="T104" fmla="*/ 67 w 123"/>
                <a:gd name="T105" fmla="*/ 3 h 99"/>
                <a:gd name="T106" fmla="*/ 73 w 123"/>
                <a:gd name="T10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99">
                  <a:moveTo>
                    <a:pt x="73" y="3"/>
                  </a:moveTo>
                  <a:lnTo>
                    <a:pt x="73" y="3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0" y="1"/>
                  </a:lnTo>
                  <a:lnTo>
                    <a:pt x="81" y="1"/>
                  </a:lnTo>
                  <a:lnTo>
                    <a:pt x="81" y="4"/>
                  </a:lnTo>
                  <a:lnTo>
                    <a:pt x="83" y="7"/>
                  </a:lnTo>
                  <a:lnTo>
                    <a:pt x="86" y="10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4" y="10"/>
                  </a:lnTo>
                  <a:lnTo>
                    <a:pt x="95" y="11"/>
                  </a:lnTo>
                  <a:lnTo>
                    <a:pt x="96" y="12"/>
                  </a:lnTo>
                  <a:lnTo>
                    <a:pt x="98" y="14"/>
                  </a:lnTo>
                  <a:lnTo>
                    <a:pt x="103" y="16"/>
                  </a:lnTo>
                  <a:lnTo>
                    <a:pt x="105" y="17"/>
                  </a:lnTo>
                  <a:lnTo>
                    <a:pt x="105" y="18"/>
                  </a:lnTo>
                  <a:lnTo>
                    <a:pt x="105" y="20"/>
                  </a:lnTo>
                  <a:lnTo>
                    <a:pt x="102" y="24"/>
                  </a:lnTo>
                  <a:lnTo>
                    <a:pt x="102" y="26"/>
                  </a:lnTo>
                  <a:lnTo>
                    <a:pt x="102" y="27"/>
                  </a:lnTo>
                  <a:lnTo>
                    <a:pt x="102" y="28"/>
                  </a:lnTo>
                  <a:lnTo>
                    <a:pt x="100" y="31"/>
                  </a:lnTo>
                  <a:lnTo>
                    <a:pt x="100" y="32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1" y="35"/>
                  </a:lnTo>
                  <a:lnTo>
                    <a:pt x="106" y="34"/>
                  </a:lnTo>
                  <a:lnTo>
                    <a:pt x="107" y="37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15" y="40"/>
                  </a:lnTo>
                  <a:lnTo>
                    <a:pt x="115" y="42"/>
                  </a:lnTo>
                  <a:lnTo>
                    <a:pt x="119" y="45"/>
                  </a:lnTo>
                  <a:lnTo>
                    <a:pt x="116" y="47"/>
                  </a:lnTo>
                  <a:lnTo>
                    <a:pt x="117" y="48"/>
                  </a:lnTo>
                  <a:lnTo>
                    <a:pt x="117" y="50"/>
                  </a:lnTo>
                  <a:lnTo>
                    <a:pt x="120" y="50"/>
                  </a:lnTo>
                  <a:lnTo>
                    <a:pt x="122" y="51"/>
                  </a:lnTo>
                  <a:lnTo>
                    <a:pt x="122" y="55"/>
                  </a:lnTo>
                  <a:lnTo>
                    <a:pt x="122" y="58"/>
                  </a:lnTo>
                  <a:lnTo>
                    <a:pt x="117" y="63"/>
                  </a:lnTo>
                  <a:lnTo>
                    <a:pt x="115" y="67"/>
                  </a:lnTo>
                  <a:lnTo>
                    <a:pt x="115" y="68"/>
                  </a:lnTo>
                  <a:lnTo>
                    <a:pt x="114" y="68"/>
                  </a:lnTo>
                  <a:lnTo>
                    <a:pt x="114" y="67"/>
                  </a:lnTo>
                  <a:lnTo>
                    <a:pt x="112" y="67"/>
                  </a:lnTo>
                  <a:lnTo>
                    <a:pt x="110" y="66"/>
                  </a:lnTo>
                  <a:lnTo>
                    <a:pt x="107" y="70"/>
                  </a:lnTo>
                  <a:lnTo>
                    <a:pt x="105" y="74"/>
                  </a:lnTo>
                  <a:lnTo>
                    <a:pt x="104" y="76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81"/>
                  </a:lnTo>
                  <a:lnTo>
                    <a:pt x="102" y="83"/>
                  </a:lnTo>
                  <a:lnTo>
                    <a:pt x="102" y="84"/>
                  </a:lnTo>
                  <a:lnTo>
                    <a:pt x="104" y="86"/>
                  </a:lnTo>
                  <a:lnTo>
                    <a:pt x="105" y="87"/>
                  </a:lnTo>
                  <a:lnTo>
                    <a:pt x="107" y="92"/>
                  </a:lnTo>
                  <a:lnTo>
                    <a:pt x="106" y="93"/>
                  </a:lnTo>
                  <a:lnTo>
                    <a:pt x="106" y="95"/>
                  </a:lnTo>
                  <a:lnTo>
                    <a:pt x="105" y="96"/>
                  </a:lnTo>
                  <a:lnTo>
                    <a:pt x="104" y="97"/>
                  </a:lnTo>
                  <a:lnTo>
                    <a:pt x="101" y="97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5" y="98"/>
                  </a:lnTo>
                  <a:lnTo>
                    <a:pt x="93" y="96"/>
                  </a:lnTo>
                  <a:lnTo>
                    <a:pt x="90" y="93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6" y="89"/>
                  </a:lnTo>
                  <a:lnTo>
                    <a:pt x="83" y="88"/>
                  </a:lnTo>
                  <a:lnTo>
                    <a:pt x="81" y="86"/>
                  </a:lnTo>
                  <a:lnTo>
                    <a:pt x="79" y="85"/>
                  </a:lnTo>
                  <a:lnTo>
                    <a:pt x="77" y="85"/>
                  </a:lnTo>
                  <a:lnTo>
                    <a:pt x="74" y="85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4" y="67"/>
                  </a:lnTo>
                  <a:lnTo>
                    <a:pt x="73" y="67"/>
                  </a:lnTo>
                  <a:lnTo>
                    <a:pt x="72" y="67"/>
                  </a:lnTo>
                  <a:lnTo>
                    <a:pt x="70" y="69"/>
                  </a:lnTo>
                  <a:lnTo>
                    <a:pt x="68" y="72"/>
                  </a:lnTo>
                  <a:lnTo>
                    <a:pt x="68" y="74"/>
                  </a:lnTo>
                  <a:lnTo>
                    <a:pt x="65" y="76"/>
                  </a:lnTo>
                  <a:lnTo>
                    <a:pt x="59" y="77"/>
                  </a:lnTo>
                  <a:lnTo>
                    <a:pt x="53" y="76"/>
                  </a:lnTo>
                  <a:lnTo>
                    <a:pt x="52" y="75"/>
                  </a:lnTo>
                  <a:lnTo>
                    <a:pt x="51" y="75"/>
                  </a:lnTo>
                  <a:lnTo>
                    <a:pt x="51" y="74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51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3" y="62"/>
                  </a:lnTo>
                  <a:lnTo>
                    <a:pt x="49" y="58"/>
                  </a:lnTo>
                  <a:lnTo>
                    <a:pt x="46" y="58"/>
                  </a:lnTo>
                  <a:lnTo>
                    <a:pt x="43" y="58"/>
                  </a:lnTo>
                  <a:lnTo>
                    <a:pt x="40" y="57"/>
                  </a:lnTo>
                  <a:lnTo>
                    <a:pt x="39" y="57"/>
                  </a:lnTo>
                  <a:lnTo>
                    <a:pt x="38" y="58"/>
                  </a:lnTo>
                  <a:lnTo>
                    <a:pt x="37" y="59"/>
                  </a:lnTo>
                  <a:lnTo>
                    <a:pt x="37" y="58"/>
                  </a:lnTo>
                  <a:lnTo>
                    <a:pt x="35" y="51"/>
                  </a:lnTo>
                  <a:lnTo>
                    <a:pt x="34" y="50"/>
                  </a:lnTo>
                  <a:lnTo>
                    <a:pt x="31" y="50"/>
                  </a:lnTo>
                  <a:lnTo>
                    <a:pt x="26" y="49"/>
                  </a:lnTo>
                  <a:lnTo>
                    <a:pt x="24" y="48"/>
                  </a:lnTo>
                  <a:lnTo>
                    <a:pt x="23" y="45"/>
                  </a:lnTo>
                  <a:lnTo>
                    <a:pt x="22" y="41"/>
                  </a:lnTo>
                  <a:lnTo>
                    <a:pt x="21" y="38"/>
                  </a:lnTo>
                  <a:lnTo>
                    <a:pt x="20" y="37"/>
                  </a:lnTo>
                  <a:lnTo>
                    <a:pt x="19" y="35"/>
                  </a:lnTo>
                  <a:lnTo>
                    <a:pt x="16" y="36"/>
                  </a:lnTo>
                  <a:lnTo>
                    <a:pt x="13" y="38"/>
                  </a:lnTo>
                  <a:lnTo>
                    <a:pt x="11" y="39"/>
                  </a:lnTo>
                  <a:lnTo>
                    <a:pt x="10" y="39"/>
                  </a:lnTo>
                  <a:lnTo>
                    <a:pt x="8" y="37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4" y="11"/>
                  </a:lnTo>
                  <a:lnTo>
                    <a:pt x="22" y="6"/>
                  </a:lnTo>
                  <a:lnTo>
                    <a:pt x="26" y="5"/>
                  </a:lnTo>
                  <a:lnTo>
                    <a:pt x="27" y="9"/>
                  </a:lnTo>
                  <a:lnTo>
                    <a:pt x="28" y="11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8" y="12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4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59" y="3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4" y="1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DB812AA-699C-44C4-FE35-1CDE486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526" y="7946048"/>
              <a:ext cx="247285" cy="164856"/>
            </a:xfrm>
            <a:custGeom>
              <a:avLst/>
              <a:gdLst>
                <a:gd name="T0" fmla="*/ 194 w 199"/>
                <a:gd name="T1" fmla="*/ 37 h 131"/>
                <a:gd name="T2" fmla="*/ 181 w 199"/>
                <a:gd name="T3" fmla="*/ 43 h 131"/>
                <a:gd name="T4" fmla="*/ 176 w 199"/>
                <a:gd name="T5" fmla="*/ 54 h 131"/>
                <a:gd name="T6" fmla="*/ 171 w 199"/>
                <a:gd name="T7" fmla="*/ 67 h 131"/>
                <a:gd name="T8" fmla="*/ 170 w 199"/>
                <a:gd name="T9" fmla="*/ 83 h 131"/>
                <a:gd name="T10" fmla="*/ 180 w 199"/>
                <a:gd name="T11" fmla="*/ 99 h 131"/>
                <a:gd name="T12" fmla="*/ 173 w 199"/>
                <a:gd name="T13" fmla="*/ 99 h 131"/>
                <a:gd name="T14" fmla="*/ 166 w 199"/>
                <a:gd name="T15" fmla="*/ 100 h 131"/>
                <a:gd name="T16" fmla="*/ 159 w 199"/>
                <a:gd name="T17" fmla="*/ 97 h 131"/>
                <a:gd name="T18" fmla="*/ 154 w 199"/>
                <a:gd name="T19" fmla="*/ 94 h 131"/>
                <a:gd name="T20" fmla="*/ 144 w 199"/>
                <a:gd name="T21" fmla="*/ 98 h 131"/>
                <a:gd name="T22" fmla="*/ 135 w 199"/>
                <a:gd name="T23" fmla="*/ 99 h 131"/>
                <a:gd name="T24" fmla="*/ 132 w 199"/>
                <a:gd name="T25" fmla="*/ 104 h 131"/>
                <a:gd name="T26" fmla="*/ 126 w 199"/>
                <a:gd name="T27" fmla="*/ 107 h 131"/>
                <a:gd name="T28" fmla="*/ 122 w 199"/>
                <a:gd name="T29" fmla="*/ 108 h 131"/>
                <a:gd name="T30" fmla="*/ 118 w 199"/>
                <a:gd name="T31" fmla="*/ 111 h 131"/>
                <a:gd name="T32" fmla="*/ 120 w 199"/>
                <a:gd name="T33" fmla="*/ 118 h 131"/>
                <a:gd name="T34" fmla="*/ 118 w 199"/>
                <a:gd name="T35" fmla="*/ 126 h 131"/>
                <a:gd name="T36" fmla="*/ 107 w 199"/>
                <a:gd name="T37" fmla="*/ 127 h 131"/>
                <a:gd name="T38" fmla="*/ 96 w 199"/>
                <a:gd name="T39" fmla="*/ 129 h 131"/>
                <a:gd name="T40" fmla="*/ 84 w 199"/>
                <a:gd name="T41" fmla="*/ 125 h 131"/>
                <a:gd name="T42" fmla="*/ 77 w 199"/>
                <a:gd name="T43" fmla="*/ 125 h 131"/>
                <a:gd name="T44" fmla="*/ 70 w 199"/>
                <a:gd name="T45" fmla="*/ 120 h 131"/>
                <a:gd name="T46" fmla="*/ 65 w 199"/>
                <a:gd name="T47" fmla="*/ 118 h 131"/>
                <a:gd name="T48" fmla="*/ 54 w 199"/>
                <a:gd name="T49" fmla="*/ 118 h 131"/>
                <a:gd name="T50" fmla="*/ 51 w 199"/>
                <a:gd name="T51" fmla="*/ 121 h 131"/>
                <a:gd name="T52" fmla="*/ 41 w 199"/>
                <a:gd name="T53" fmla="*/ 124 h 131"/>
                <a:gd name="T54" fmla="*/ 32 w 199"/>
                <a:gd name="T55" fmla="*/ 124 h 131"/>
                <a:gd name="T56" fmla="*/ 21 w 199"/>
                <a:gd name="T57" fmla="*/ 126 h 131"/>
                <a:gd name="T58" fmla="*/ 19 w 199"/>
                <a:gd name="T59" fmla="*/ 115 h 131"/>
                <a:gd name="T60" fmla="*/ 20 w 199"/>
                <a:gd name="T61" fmla="*/ 108 h 131"/>
                <a:gd name="T62" fmla="*/ 15 w 199"/>
                <a:gd name="T63" fmla="*/ 98 h 131"/>
                <a:gd name="T64" fmla="*/ 7 w 199"/>
                <a:gd name="T65" fmla="*/ 93 h 131"/>
                <a:gd name="T66" fmla="*/ 2 w 199"/>
                <a:gd name="T67" fmla="*/ 83 h 131"/>
                <a:gd name="T68" fmla="*/ 5 w 199"/>
                <a:gd name="T69" fmla="*/ 77 h 131"/>
                <a:gd name="T70" fmla="*/ 2 w 199"/>
                <a:gd name="T71" fmla="*/ 71 h 131"/>
                <a:gd name="T72" fmla="*/ 2 w 199"/>
                <a:gd name="T73" fmla="*/ 64 h 131"/>
                <a:gd name="T74" fmla="*/ 6 w 199"/>
                <a:gd name="T75" fmla="*/ 60 h 131"/>
                <a:gd name="T76" fmla="*/ 15 w 199"/>
                <a:gd name="T77" fmla="*/ 54 h 131"/>
                <a:gd name="T78" fmla="*/ 19 w 199"/>
                <a:gd name="T79" fmla="*/ 48 h 131"/>
                <a:gd name="T80" fmla="*/ 14 w 199"/>
                <a:gd name="T81" fmla="*/ 42 h 131"/>
                <a:gd name="T82" fmla="*/ 6 w 199"/>
                <a:gd name="T83" fmla="*/ 35 h 131"/>
                <a:gd name="T84" fmla="*/ 2 w 199"/>
                <a:gd name="T85" fmla="*/ 26 h 131"/>
                <a:gd name="T86" fmla="*/ 0 w 199"/>
                <a:gd name="T87" fmla="*/ 20 h 131"/>
                <a:gd name="T88" fmla="*/ 2 w 199"/>
                <a:gd name="T89" fmla="*/ 11 h 131"/>
                <a:gd name="T90" fmla="*/ 8 w 199"/>
                <a:gd name="T91" fmla="*/ 4 h 131"/>
                <a:gd name="T92" fmla="*/ 11 w 199"/>
                <a:gd name="T93" fmla="*/ 0 h 131"/>
                <a:gd name="T94" fmla="*/ 21 w 199"/>
                <a:gd name="T95" fmla="*/ 8 h 131"/>
                <a:gd name="T96" fmla="*/ 17 w 199"/>
                <a:gd name="T97" fmla="*/ 11 h 131"/>
                <a:gd name="T98" fmla="*/ 16 w 199"/>
                <a:gd name="T99" fmla="*/ 17 h 131"/>
                <a:gd name="T100" fmla="*/ 38 w 199"/>
                <a:gd name="T101" fmla="*/ 17 h 131"/>
                <a:gd name="T102" fmla="*/ 66 w 199"/>
                <a:gd name="T103" fmla="*/ 20 h 131"/>
                <a:gd name="T104" fmla="*/ 100 w 199"/>
                <a:gd name="T105" fmla="*/ 25 h 131"/>
                <a:gd name="T106" fmla="*/ 113 w 199"/>
                <a:gd name="T107" fmla="*/ 17 h 131"/>
                <a:gd name="T108" fmla="*/ 143 w 199"/>
                <a:gd name="T109" fmla="*/ 4 h 131"/>
                <a:gd name="T110" fmla="*/ 161 w 199"/>
                <a:gd name="T111" fmla="*/ 10 h 131"/>
                <a:gd name="T112" fmla="*/ 170 w 199"/>
                <a:gd name="T113" fmla="*/ 12 h 131"/>
                <a:gd name="T114" fmla="*/ 178 w 199"/>
                <a:gd name="T115" fmla="*/ 14 h 131"/>
                <a:gd name="T116" fmla="*/ 192 w 199"/>
                <a:gd name="T117" fmla="*/ 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31">
                  <a:moveTo>
                    <a:pt x="198" y="22"/>
                  </a:moveTo>
                  <a:lnTo>
                    <a:pt x="197" y="33"/>
                  </a:lnTo>
                  <a:lnTo>
                    <a:pt x="194" y="37"/>
                  </a:lnTo>
                  <a:lnTo>
                    <a:pt x="190" y="36"/>
                  </a:lnTo>
                  <a:lnTo>
                    <a:pt x="184" y="37"/>
                  </a:lnTo>
                  <a:lnTo>
                    <a:pt x="181" y="43"/>
                  </a:lnTo>
                  <a:lnTo>
                    <a:pt x="179" y="45"/>
                  </a:lnTo>
                  <a:lnTo>
                    <a:pt x="177" y="47"/>
                  </a:lnTo>
                  <a:lnTo>
                    <a:pt x="176" y="54"/>
                  </a:lnTo>
                  <a:lnTo>
                    <a:pt x="176" y="66"/>
                  </a:lnTo>
                  <a:lnTo>
                    <a:pt x="174" y="67"/>
                  </a:lnTo>
                  <a:lnTo>
                    <a:pt x="171" y="67"/>
                  </a:lnTo>
                  <a:lnTo>
                    <a:pt x="163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4" y="89"/>
                  </a:lnTo>
                  <a:lnTo>
                    <a:pt x="179" y="95"/>
                  </a:lnTo>
                  <a:lnTo>
                    <a:pt x="180" y="99"/>
                  </a:lnTo>
                  <a:lnTo>
                    <a:pt x="176" y="98"/>
                  </a:lnTo>
                  <a:lnTo>
                    <a:pt x="174" y="99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100"/>
                  </a:lnTo>
                  <a:lnTo>
                    <a:pt x="165" y="101"/>
                  </a:lnTo>
                  <a:lnTo>
                    <a:pt x="163" y="100"/>
                  </a:lnTo>
                  <a:lnTo>
                    <a:pt x="159" y="97"/>
                  </a:lnTo>
                  <a:lnTo>
                    <a:pt x="157" y="94"/>
                  </a:lnTo>
                  <a:lnTo>
                    <a:pt x="156" y="94"/>
                  </a:lnTo>
                  <a:lnTo>
                    <a:pt x="154" y="94"/>
                  </a:lnTo>
                  <a:lnTo>
                    <a:pt x="148" y="95"/>
                  </a:lnTo>
                  <a:lnTo>
                    <a:pt x="146" y="97"/>
                  </a:lnTo>
                  <a:lnTo>
                    <a:pt x="144" y="98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5" y="99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4"/>
                  </a:lnTo>
                  <a:lnTo>
                    <a:pt x="132" y="105"/>
                  </a:lnTo>
                  <a:lnTo>
                    <a:pt x="128" y="106"/>
                  </a:lnTo>
                  <a:lnTo>
                    <a:pt x="126" y="107"/>
                  </a:lnTo>
                  <a:lnTo>
                    <a:pt x="126" y="108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9" y="110"/>
                  </a:lnTo>
                  <a:lnTo>
                    <a:pt x="118" y="110"/>
                  </a:lnTo>
                  <a:lnTo>
                    <a:pt x="118" y="111"/>
                  </a:lnTo>
                  <a:lnTo>
                    <a:pt x="118" y="113"/>
                  </a:lnTo>
                  <a:lnTo>
                    <a:pt x="119" y="115"/>
                  </a:lnTo>
                  <a:lnTo>
                    <a:pt x="120" y="118"/>
                  </a:lnTo>
                  <a:lnTo>
                    <a:pt x="121" y="122"/>
                  </a:lnTo>
                  <a:lnTo>
                    <a:pt x="120" y="124"/>
                  </a:lnTo>
                  <a:lnTo>
                    <a:pt x="118" y="126"/>
                  </a:lnTo>
                  <a:lnTo>
                    <a:pt x="113" y="127"/>
                  </a:lnTo>
                  <a:lnTo>
                    <a:pt x="109" y="126"/>
                  </a:lnTo>
                  <a:lnTo>
                    <a:pt x="107" y="127"/>
                  </a:lnTo>
                  <a:lnTo>
                    <a:pt x="104" y="127"/>
                  </a:lnTo>
                  <a:lnTo>
                    <a:pt x="101" y="127"/>
                  </a:lnTo>
                  <a:lnTo>
                    <a:pt x="96" y="129"/>
                  </a:lnTo>
                  <a:lnTo>
                    <a:pt x="92" y="130"/>
                  </a:lnTo>
                  <a:lnTo>
                    <a:pt x="88" y="127"/>
                  </a:lnTo>
                  <a:lnTo>
                    <a:pt x="84" y="125"/>
                  </a:lnTo>
                  <a:lnTo>
                    <a:pt x="79" y="124"/>
                  </a:lnTo>
                  <a:lnTo>
                    <a:pt x="77" y="124"/>
                  </a:lnTo>
                  <a:lnTo>
                    <a:pt x="77" y="125"/>
                  </a:lnTo>
                  <a:lnTo>
                    <a:pt x="73" y="122"/>
                  </a:lnTo>
                  <a:lnTo>
                    <a:pt x="71" y="121"/>
                  </a:lnTo>
                  <a:lnTo>
                    <a:pt x="70" y="120"/>
                  </a:lnTo>
                  <a:lnTo>
                    <a:pt x="69" y="117"/>
                  </a:lnTo>
                  <a:lnTo>
                    <a:pt x="67" y="116"/>
                  </a:lnTo>
                  <a:lnTo>
                    <a:pt x="65" y="118"/>
                  </a:lnTo>
                  <a:lnTo>
                    <a:pt x="61" y="118"/>
                  </a:lnTo>
                  <a:lnTo>
                    <a:pt x="60" y="118"/>
                  </a:lnTo>
                  <a:lnTo>
                    <a:pt x="54" y="118"/>
                  </a:lnTo>
                  <a:lnTo>
                    <a:pt x="53" y="120"/>
                  </a:lnTo>
                  <a:lnTo>
                    <a:pt x="52" y="121"/>
                  </a:lnTo>
                  <a:lnTo>
                    <a:pt x="51" y="121"/>
                  </a:lnTo>
                  <a:lnTo>
                    <a:pt x="49" y="121"/>
                  </a:lnTo>
                  <a:lnTo>
                    <a:pt x="44" y="122"/>
                  </a:lnTo>
                  <a:lnTo>
                    <a:pt x="41" y="124"/>
                  </a:lnTo>
                  <a:lnTo>
                    <a:pt x="38" y="124"/>
                  </a:lnTo>
                  <a:lnTo>
                    <a:pt x="34" y="123"/>
                  </a:lnTo>
                  <a:lnTo>
                    <a:pt x="32" y="124"/>
                  </a:lnTo>
                  <a:lnTo>
                    <a:pt x="28" y="124"/>
                  </a:lnTo>
                  <a:lnTo>
                    <a:pt x="25" y="126"/>
                  </a:lnTo>
                  <a:lnTo>
                    <a:pt x="21" y="126"/>
                  </a:lnTo>
                  <a:lnTo>
                    <a:pt x="17" y="126"/>
                  </a:lnTo>
                  <a:lnTo>
                    <a:pt x="18" y="125"/>
                  </a:lnTo>
                  <a:lnTo>
                    <a:pt x="19" y="115"/>
                  </a:lnTo>
                  <a:lnTo>
                    <a:pt x="20" y="110"/>
                  </a:lnTo>
                  <a:lnTo>
                    <a:pt x="20" y="109"/>
                  </a:lnTo>
                  <a:lnTo>
                    <a:pt x="20" y="108"/>
                  </a:lnTo>
                  <a:lnTo>
                    <a:pt x="19" y="107"/>
                  </a:lnTo>
                  <a:lnTo>
                    <a:pt x="17" y="105"/>
                  </a:lnTo>
                  <a:lnTo>
                    <a:pt x="15" y="98"/>
                  </a:lnTo>
                  <a:lnTo>
                    <a:pt x="14" y="97"/>
                  </a:lnTo>
                  <a:lnTo>
                    <a:pt x="10" y="95"/>
                  </a:lnTo>
                  <a:lnTo>
                    <a:pt x="7" y="93"/>
                  </a:lnTo>
                  <a:lnTo>
                    <a:pt x="4" y="91"/>
                  </a:lnTo>
                  <a:lnTo>
                    <a:pt x="0" y="84"/>
                  </a:lnTo>
                  <a:lnTo>
                    <a:pt x="2" y="83"/>
                  </a:lnTo>
                  <a:lnTo>
                    <a:pt x="3" y="82"/>
                  </a:lnTo>
                  <a:lnTo>
                    <a:pt x="5" y="79"/>
                  </a:lnTo>
                  <a:lnTo>
                    <a:pt x="5" y="77"/>
                  </a:lnTo>
                  <a:lnTo>
                    <a:pt x="5" y="76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3" y="67"/>
                  </a:lnTo>
                  <a:lnTo>
                    <a:pt x="3" y="66"/>
                  </a:lnTo>
                  <a:lnTo>
                    <a:pt x="2" y="64"/>
                  </a:lnTo>
                  <a:lnTo>
                    <a:pt x="3" y="61"/>
                  </a:lnTo>
                  <a:lnTo>
                    <a:pt x="5" y="60"/>
                  </a:lnTo>
                  <a:lnTo>
                    <a:pt x="6" y="60"/>
                  </a:lnTo>
                  <a:lnTo>
                    <a:pt x="11" y="59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7" y="52"/>
                  </a:lnTo>
                  <a:lnTo>
                    <a:pt x="19" y="50"/>
                  </a:lnTo>
                  <a:lnTo>
                    <a:pt x="19" y="48"/>
                  </a:lnTo>
                  <a:lnTo>
                    <a:pt x="20" y="47"/>
                  </a:lnTo>
                  <a:lnTo>
                    <a:pt x="15" y="43"/>
                  </a:lnTo>
                  <a:lnTo>
                    <a:pt x="14" y="42"/>
                  </a:lnTo>
                  <a:lnTo>
                    <a:pt x="13" y="39"/>
                  </a:lnTo>
                  <a:lnTo>
                    <a:pt x="11" y="37"/>
                  </a:lnTo>
                  <a:lnTo>
                    <a:pt x="6" y="35"/>
                  </a:lnTo>
                  <a:lnTo>
                    <a:pt x="4" y="32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9" y="5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0" y="10"/>
                  </a:lnTo>
                  <a:lnTo>
                    <a:pt x="17" y="11"/>
                  </a:lnTo>
                  <a:lnTo>
                    <a:pt x="16" y="13"/>
                  </a:lnTo>
                  <a:lnTo>
                    <a:pt x="15" y="15"/>
                  </a:lnTo>
                  <a:lnTo>
                    <a:pt x="16" y="17"/>
                  </a:lnTo>
                  <a:lnTo>
                    <a:pt x="17" y="18"/>
                  </a:lnTo>
                  <a:lnTo>
                    <a:pt x="27" y="17"/>
                  </a:lnTo>
                  <a:lnTo>
                    <a:pt x="38" y="17"/>
                  </a:lnTo>
                  <a:lnTo>
                    <a:pt x="50" y="20"/>
                  </a:lnTo>
                  <a:lnTo>
                    <a:pt x="60" y="22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89" y="25"/>
                  </a:lnTo>
                  <a:lnTo>
                    <a:pt x="100" y="25"/>
                  </a:lnTo>
                  <a:lnTo>
                    <a:pt x="106" y="24"/>
                  </a:lnTo>
                  <a:lnTo>
                    <a:pt x="110" y="21"/>
                  </a:lnTo>
                  <a:lnTo>
                    <a:pt x="113" y="17"/>
                  </a:lnTo>
                  <a:lnTo>
                    <a:pt x="123" y="11"/>
                  </a:lnTo>
                  <a:lnTo>
                    <a:pt x="131" y="7"/>
                  </a:lnTo>
                  <a:lnTo>
                    <a:pt x="143" y="4"/>
                  </a:lnTo>
                  <a:lnTo>
                    <a:pt x="151" y="3"/>
                  </a:lnTo>
                  <a:lnTo>
                    <a:pt x="151" y="4"/>
                  </a:lnTo>
                  <a:lnTo>
                    <a:pt x="161" y="10"/>
                  </a:lnTo>
                  <a:lnTo>
                    <a:pt x="165" y="10"/>
                  </a:lnTo>
                  <a:lnTo>
                    <a:pt x="169" y="11"/>
                  </a:lnTo>
                  <a:lnTo>
                    <a:pt x="170" y="12"/>
                  </a:lnTo>
                  <a:lnTo>
                    <a:pt x="171" y="13"/>
                  </a:lnTo>
                  <a:lnTo>
                    <a:pt x="176" y="11"/>
                  </a:lnTo>
                  <a:lnTo>
                    <a:pt x="178" y="14"/>
                  </a:lnTo>
                  <a:lnTo>
                    <a:pt x="181" y="19"/>
                  </a:lnTo>
                  <a:lnTo>
                    <a:pt x="187" y="21"/>
                  </a:lnTo>
                  <a:lnTo>
                    <a:pt x="192" y="22"/>
                  </a:lnTo>
                  <a:lnTo>
                    <a:pt x="193" y="22"/>
                  </a:lnTo>
                  <a:lnTo>
                    <a:pt x="198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0310A7-A75E-D895-39D0-1771D136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3497" y="7209692"/>
              <a:ext cx="379170" cy="329712"/>
            </a:xfrm>
            <a:custGeom>
              <a:avLst/>
              <a:gdLst>
                <a:gd name="T0" fmla="*/ 171 w 304"/>
                <a:gd name="T1" fmla="*/ 3 h 263"/>
                <a:gd name="T2" fmla="*/ 186 w 304"/>
                <a:gd name="T3" fmla="*/ 6 h 263"/>
                <a:gd name="T4" fmla="*/ 197 w 304"/>
                <a:gd name="T5" fmla="*/ 17 h 263"/>
                <a:gd name="T6" fmla="*/ 209 w 304"/>
                <a:gd name="T7" fmla="*/ 21 h 263"/>
                <a:gd name="T8" fmla="*/ 232 w 304"/>
                <a:gd name="T9" fmla="*/ 20 h 263"/>
                <a:gd name="T10" fmla="*/ 243 w 304"/>
                <a:gd name="T11" fmla="*/ 30 h 263"/>
                <a:gd name="T12" fmla="*/ 245 w 304"/>
                <a:gd name="T13" fmla="*/ 44 h 263"/>
                <a:gd name="T14" fmla="*/ 248 w 304"/>
                <a:gd name="T15" fmla="*/ 59 h 263"/>
                <a:gd name="T16" fmla="*/ 243 w 304"/>
                <a:gd name="T17" fmla="*/ 76 h 263"/>
                <a:gd name="T18" fmla="*/ 251 w 304"/>
                <a:gd name="T19" fmla="*/ 92 h 263"/>
                <a:gd name="T20" fmla="*/ 275 w 304"/>
                <a:gd name="T21" fmla="*/ 115 h 263"/>
                <a:gd name="T22" fmla="*/ 275 w 304"/>
                <a:gd name="T23" fmla="*/ 130 h 263"/>
                <a:gd name="T24" fmla="*/ 295 w 304"/>
                <a:gd name="T25" fmla="*/ 141 h 263"/>
                <a:gd name="T26" fmla="*/ 301 w 304"/>
                <a:gd name="T27" fmla="*/ 154 h 263"/>
                <a:gd name="T28" fmla="*/ 282 w 304"/>
                <a:gd name="T29" fmla="*/ 167 h 263"/>
                <a:gd name="T30" fmla="*/ 262 w 304"/>
                <a:gd name="T31" fmla="*/ 162 h 263"/>
                <a:gd name="T32" fmla="*/ 260 w 304"/>
                <a:gd name="T33" fmla="*/ 175 h 263"/>
                <a:gd name="T34" fmla="*/ 266 w 304"/>
                <a:gd name="T35" fmla="*/ 191 h 263"/>
                <a:gd name="T36" fmla="*/ 270 w 304"/>
                <a:gd name="T37" fmla="*/ 211 h 263"/>
                <a:gd name="T38" fmla="*/ 256 w 304"/>
                <a:gd name="T39" fmla="*/ 222 h 263"/>
                <a:gd name="T40" fmla="*/ 238 w 304"/>
                <a:gd name="T41" fmla="*/ 234 h 263"/>
                <a:gd name="T42" fmla="*/ 237 w 304"/>
                <a:gd name="T43" fmla="*/ 255 h 263"/>
                <a:gd name="T44" fmla="*/ 227 w 304"/>
                <a:gd name="T45" fmla="*/ 255 h 263"/>
                <a:gd name="T46" fmla="*/ 203 w 304"/>
                <a:gd name="T47" fmla="*/ 253 h 263"/>
                <a:gd name="T48" fmla="*/ 190 w 304"/>
                <a:gd name="T49" fmla="*/ 244 h 263"/>
                <a:gd name="T50" fmla="*/ 180 w 304"/>
                <a:gd name="T51" fmla="*/ 248 h 263"/>
                <a:gd name="T52" fmla="*/ 171 w 304"/>
                <a:gd name="T53" fmla="*/ 247 h 263"/>
                <a:gd name="T54" fmla="*/ 154 w 304"/>
                <a:gd name="T55" fmla="*/ 247 h 263"/>
                <a:gd name="T56" fmla="*/ 143 w 304"/>
                <a:gd name="T57" fmla="*/ 251 h 263"/>
                <a:gd name="T58" fmla="*/ 130 w 304"/>
                <a:gd name="T59" fmla="*/ 244 h 263"/>
                <a:gd name="T60" fmla="*/ 104 w 304"/>
                <a:gd name="T61" fmla="*/ 234 h 263"/>
                <a:gd name="T62" fmla="*/ 67 w 304"/>
                <a:gd name="T63" fmla="*/ 227 h 263"/>
                <a:gd name="T64" fmla="*/ 42 w 304"/>
                <a:gd name="T65" fmla="*/ 230 h 263"/>
                <a:gd name="T66" fmla="*/ 24 w 304"/>
                <a:gd name="T67" fmla="*/ 246 h 263"/>
                <a:gd name="T68" fmla="*/ 14 w 304"/>
                <a:gd name="T69" fmla="*/ 249 h 263"/>
                <a:gd name="T70" fmla="*/ 13 w 304"/>
                <a:gd name="T71" fmla="*/ 230 h 263"/>
                <a:gd name="T72" fmla="*/ 9 w 304"/>
                <a:gd name="T73" fmla="*/ 216 h 263"/>
                <a:gd name="T74" fmla="*/ 4 w 304"/>
                <a:gd name="T75" fmla="*/ 202 h 263"/>
                <a:gd name="T76" fmla="*/ 23 w 304"/>
                <a:gd name="T77" fmla="*/ 181 h 263"/>
                <a:gd name="T78" fmla="*/ 10 w 304"/>
                <a:gd name="T79" fmla="*/ 122 h 263"/>
                <a:gd name="T80" fmla="*/ 29 w 304"/>
                <a:gd name="T81" fmla="*/ 121 h 263"/>
                <a:gd name="T82" fmla="*/ 51 w 304"/>
                <a:gd name="T83" fmla="*/ 120 h 263"/>
                <a:gd name="T84" fmla="*/ 64 w 304"/>
                <a:gd name="T85" fmla="*/ 107 h 263"/>
                <a:gd name="T86" fmla="*/ 74 w 304"/>
                <a:gd name="T87" fmla="*/ 109 h 263"/>
                <a:gd name="T88" fmla="*/ 82 w 304"/>
                <a:gd name="T89" fmla="*/ 107 h 263"/>
                <a:gd name="T90" fmla="*/ 76 w 304"/>
                <a:gd name="T91" fmla="*/ 98 h 263"/>
                <a:gd name="T92" fmla="*/ 81 w 304"/>
                <a:gd name="T93" fmla="*/ 79 h 263"/>
                <a:gd name="T94" fmla="*/ 97 w 304"/>
                <a:gd name="T95" fmla="*/ 61 h 263"/>
                <a:gd name="T96" fmla="*/ 111 w 304"/>
                <a:gd name="T97" fmla="*/ 51 h 263"/>
                <a:gd name="T98" fmla="*/ 104 w 304"/>
                <a:gd name="T99" fmla="*/ 45 h 263"/>
                <a:gd name="T100" fmla="*/ 109 w 304"/>
                <a:gd name="T101" fmla="*/ 26 h 263"/>
                <a:gd name="T102" fmla="*/ 135 w 304"/>
                <a:gd name="T103" fmla="*/ 19 h 263"/>
                <a:gd name="T104" fmla="*/ 150 w 304"/>
                <a:gd name="T105" fmla="*/ 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4" h="263">
                  <a:moveTo>
                    <a:pt x="158" y="0"/>
                  </a:moveTo>
                  <a:lnTo>
                    <a:pt x="162" y="5"/>
                  </a:lnTo>
                  <a:lnTo>
                    <a:pt x="164" y="5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71" y="3"/>
                  </a:lnTo>
                  <a:lnTo>
                    <a:pt x="173" y="4"/>
                  </a:lnTo>
                  <a:lnTo>
                    <a:pt x="176" y="8"/>
                  </a:lnTo>
                  <a:lnTo>
                    <a:pt x="177" y="10"/>
                  </a:lnTo>
                  <a:lnTo>
                    <a:pt x="178" y="11"/>
                  </a:lnTo>
                  <a:lnTo>
                    <a:pt x="183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94" y="10"/>
                  </a:lnTo>
                  <a:lnTo>
                    <a:pt x="197" y="11"/>
                  </a:lnTo>
                  <a:lnTo>
                    <a:pt x="198" y="13"/>
                  </a:lnTo>
                  <a:lnTo>
                    <a:pt x="198" y="15"/>
                  </a:lnTo>
                  <a:lnTo>
                    <a:pt x="197" y="17"/>
                  </a:lnTo>
                  <a:lnTo>
                    <a:pt x="197" y="20"/>
                  </a:lnTo>
                  <a:lnTo>
                    <a:pt x="199" y="24"/>
                  </a:lnTo>
                  <a:lnTo>
                    <a:pt x="201" y="26"/>
                  </a:lnTo>
                  <a:lnTo>
                    <a:pt x="206" y="22"/>
                  </a:lnTo>
                  <a:lnTo>
                    <a:pt x="207" y="21"/>
                  </a:lnTo>
                  <a:lnTo>
                    <a:pt x="209" y="21"/>
                  </a:lnTo>
                  <a:lnTo>
                    <a:pt x="212" y="19"/>
                  </a:lnTo>
                  <a:lnTo>
                    <a:pt x="213" y="17"/>
                  </a:lnTo>
                  <a:lnTo>
                    <a:pt x="215" y="16"/>
                  </a:lnTo>
                  <a:lnTo>
                    <a:pt x="218" y="17"/>
                  </a:lnTo>
                  <a:lnTo>
                    <a:pt x="224" y="16"/>
                  </a:lnTo>
                  <a:lnTo>
                    <a:pt x="232" y="20"/>
                  </a:lnTo>
                  <a:lnTo>
                    <a:pt x="232" y="21"/>
                  </a:lnTo>
                  <a:lnTo>
                    <a:pt x="236" y="25"/>
                  </a:lnTo>
                  <a:lnTo>
                    <a:pt x="237" y="27"/>
                  </a:lnTo>
                  <a:lnTo>
                    <a:pt x="238" y="27"/>
                  </a:lnTo>
                  <a:lnTo>
                    <a:pt x="240" y="29"/>
                  </a:lnTo>
                  <a:lnTo>
                    <a:pt x="243" y="30"/>
                  </a:lnTo>
                  <a:lnTo>
                    <a:pt x="245" y="30"/>
                  </a:lnTo>
                  <a:lnTo>
                    <a:pt x="245" y="30"/>
                  </a:lnTo>
                  <a:lnTo>
                    <a:pt x="246" y="32"/>
                  </a:lnTo>
                  <a:lnTo>
                    <a:pt x="246" y="35"/>
                  </a:lnTo>
                  <a:lnTo>
                    <a:pt x="246" y="42"/>
                  </a:lnTo>
                  <a:lnTo>
                    <a:pt x="245" y="44"/>
                  </a:lnTo>
                  <a:lnTo>
                    <a:pt x="243" y="45"/>
                  </a:lnTo>
                  <a:lnTo>
                    <a:pt x="243" y="47"/>
                  </a:lnTo>
                  <a:lnTo>
                    <a:pt x="243" y="49"/>
                  </a:lnTo>
                  <a:lnTo>
                    <a:pt x="245" y="52"/>
                  </a:lnTo>
                  <a:lnTo>
                    <a:pt x="248" y="56"/>
                  </a:lnTo>
                  <a:lnTo>
                    <a:pt x="248" y="59"/>
                  </a:lnTo>
                  <a:lnTo>
                    <a:pt x="248" y="61"/>
                  </a:lnTo>
                  <a:lnTo>
                    <a:pt x="245" y="67"/>
                  </a:lnTo>
                  <a:lnTo>
                    <a:pt x="243" y="69"/>
                  </a:lnTo>
                  <a:lnTo>
                    <a:pt x="243" y="71"/>
                  </a:lnTo>
                  <a:lnTo>
                    <a:pt x="242" y="74"/>
                  </a:lnTo>
                  <a:lnTo>
                    <a:pt x="243" y="76"/>
                  </a:lnTo>
                  <a:lnTo>
                    <a:pt x="248" y="80"/>
                  </a:lnTo>
                  <a:lnTo>
                    <a:pt x="253" y="84"/>
                  </a:lnTo>
                  <a:lnTo>
                    <a:pt x="254" y="85"/>
                  </a:lnTo>
                  <a:lnTo>
                    <a:pt x="254" y="85"/>
                  </a:lnTo>
                  <a:lnTo>
                    <a:pt x="252" y="90"/>
                  </a:lnTo>
                  <a:lnTo>
                    <a:pt x="251" y="92"/>
                  </a:lnTo>
                  <a:lnTo>
                    <a:pt x="255" y="94"/>
                  </a:lnTo>
                  <a:lnTo>
                    <a:pt x="257" y="97"/>
                  </a:lnTo>
                  <a:lnTo>
                    <a:pt x="259" y="102"/>
                  </a:lnTo>
                  <a:lnTo>
                    <a:pt x="262" y="108"/>
                  </a:lnTo>
                  <a:lnTo>
                    <a:pt x="269" y="113"/>
                  </a:lnTo>
                  <a:lnTo>
                    <a:pt x="275" y="115"/>
                  </a:lnTo>
                  <a:lnTo>
                    <a:pt x="275" y="117"/>
                  </a:lnTo>
                  <a:lnTo>
                    <a:pt x="276" y="118"/>
                  </a:lnTo>
                  <a:lnTo>
                    <a:pt x="275" y="122"/>
                  </a:lnTo>
                  <a:lnTo>
                    <a:pt x="274" y="126"/>
                  </a:lnTo>
                  <a:lnTo>
                    <a:pt x="273" y="129"/>
                  </a:lnTo>
                  <a:lnTo>
                    <a:pt x="275" y="130"/>
                  </a:lnTo>
                  <a:lnTo>
                    <a:pt x="281" y="129"/>
                  </a:lnTo>
                  <a:lnTo>
                    <a:pt x="287" y="131"/>
                  </a:lnTo>
                  <a:lnTo>
                    <a:pt x="295" y="135"/>
                  </a:lnTo>
                  <a:lnTo>
                    <a:pt x="295" y="137"/>
                  </a:lnTo>
                  <a:lnTo>
                    <a:pt x="295" y="139"/>
                  </a:lnTo>
                  <a:lnTo>
                    <a:pt x="295" y="141"/>
                  </a:lnTo>
                  <a:lnTo>
                    <a:pt x="296" y="143"/>
                  </a:lnTo>
                  <a:lnTo>
                    <a:pt x="303" y="148"/>
                  </a:lnTo>
                  <a:lnTo>
                    <a:pt x="303" y="149"/>
                  </a:lnTo>
                  <a:lnTo>
                    <a:pt x="303" y="152"/>
                  </a:lnTo>
                  <a:lnTo>
                    <a:pt x="303" y="154"/>
                  </a:lnTo>
                  <a:lnTo>
                    <a:pt x="301" y="154"/>
                  </a:lnTo>
                  <a:lnTo>
                    <a:pt x="299" y="156"/>
                  </a:lnTo>
                  <a:lnTo>
                    <a:pt x="296" y="158"/>
                  </a:lnTo>
                  <a:lnTo>
                    <a:pt x="295" y="160"/>
                  </a:lnTo>
                  <a:lnTo>
                    <a:pt x="288" y="165"/>
                  </a:lnTo>
                  <a:lnTo>
                    <a:pt x="286" y="167"/>
                  </a:lnTo>
                  <a:lnTo>
                    <a:pt x="282" y="167"/>
                  </a:lnTo>
                  <a:lnTo>
                    <a:pt x="276" y="167"/>
                  </a:lnTo>
                  <a:lnTo>
                    <a:pt x="274" y="164"/>
                  </a:lnTo>
                  <a:lnTo>
                    <a:pt x="273" y="162"/>
                  </a:lnTo>
                  <a:lnTo>
                    <a:pt x="270" y="161"/>
                  </a:lnTo>
                  <a:lnTo>
                    <a:pt x="267" y="161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0" y="165"/>
                  </a:lnTo>
                  <a:lnTo>
                    <a:pt x="259" y="169"/>
                  </a:lnTo>
                  <a:lnTo>
                    <a:pt x="257" y="171"/>
                  </a:lnTo>
                  <a:lnTo>
                    <a:pt x="259" y="173"/>
                  </a:lnTo>
                  <a:lnTo>
                    <a:pt x="260" y="175"/>
                  </a:lnTo>
                  <a:lnTo>
                    <a:pt x="263" y="180"/>
                  </a:lnTo>
                  <a:lnTo>
                    <a:pt x="266" y="183"/>
                  </a:lnTo>
                  <a:lnTo>
                    <a:pt x="267" y="184"/>
                  </a:lnTo>
                  <a:lnTo>
                    <a:pt x="267" y="186"/>
                  </a:lnTo>
                  <a:lnTo>
                    <a:pt x="265" y="188"/>
                  </a:lnTo>
                  <a:lnTo>
                    <a:pt x="266" y="191"/>
                  </a:lnTo>
                  <a:lnTo>
                    <a:pt x="269" y="196"/>
                  </a:lnTo>
                  <a:lnTo>
                    <a:pt x="268" y="197"/>
                  </a:lnTo>
                  <a:lnTo>
                    <a:pt x="267" y="202"/>
                  </a:lnTo>
                  <a:lnTo>
                    <a:pt x="267" y="208"/>
                  </a:lnTo>
                  <a:lnTo>
                    <a:pt x="269" y="210"/>
                  </a:lnTo>
                  <a:lnTo>
                    <a:pt x="270" y="211"/>
                  </a:lnTo>
                  <a:lnTo>
                    <a:pt x="271" y="212"/>
                  </a:lnTo>
                  <a:lnTo>
                    <a:pt x="273" y="217"/>
                  </a:lnTo>
                  <a:lnTo>
                    <a:pt x="273" y="219"/>
                  </a:lnTo>
                  <a:lnTo>
                    <a:pt x="267" y="219"/>
                  </a:lnTo>
                  <a:lnTo>
                    <a:pt x="260" y="219"/>
                  </a:lnTo>
                  <a:lnTo>
                    <a:pt x="256" y="222"/>
                  </a:lnTo>
                  <a:lnTo>
                    <a:pt x="254" y="221"/>
                  </a:lnTo>
                  <a:lnTo>
                    <a:pt x="251" y="221"/>
                  </a:lnTo>
                  <a:lnTo>
                    <a:pt x="248" y="222"/>
                  </a:lnTo>
                  <a:lnTo>
                    <a:pt x="244" y="227"/>
                  </a:lnTo>
                  <a:lnTo>
                    <a:pt x="241" y="230"/>
                  </a:lnTo>
                  <a:lnTo>
                    <a:pt x="238" y="234"/>
                  </a:lnTo>
                  <a:lnTo>
                    <a:pt x="238" y="236"/>
                  </a:lnTo>
                  <a:lnTo>
                    <a:pt x="236" y="240"/>
                  </a:lnTo>
                  <a:lnTo>
                    <a:pt x="234" y="245"/>
                  </a:lnTo>
                  <a:lnTo>
                    <a:pt x="235" y="248"/>
                  </a:lnTo>
                  <a:lnTo>
                    <a:pt x="237" y="251"/>
                  </a:lnTo>
                  <a:lnTo>
                    <a:pt x="237" y="255"/>
                  </a:lnTo>
                  <a:lnTo>
                    <a:pt x="237" y="257"/>
                  </a:lnTo>
                  <a:lnTo>
                    <a:pt x="235" y="259"/>
                  </a:lnTo>
                  <a:lnTo>
                    <a:pt x="235" y="262"/>
                  </a:lnTo>
                  <a:lnTo>
                    <a:pt x="232" y="262"/>
                  </a:lnTo>
                  <a:lnTo>
                    <a:pt x="228" y="259"/>
                  </a:lnTo>
                  <a:lnTo>
                    <a:pt x="227" y="255"/>
                  </a:lnTo>
                  <a:lnTo>
                    <a:pt x="224" y="252"/>
                  </a:lnTo>
                  <a:lnTo>
                    <a:pt x="223" y="251"/>
                  </a:lnTo>
                  <a:lnTo>
                    <a:pt x="219" y="251"/>
                  </a:lnTo>
                  <a:lnTo>
                    <a:pt x="214" y="252"/>
                  </a:lnTo>
                  <a:lnTo>
                    <a:pt x="208" y="253"/>
                  </a:lnTo>
                  <a:lnTo>
                    <a:pt x="203" y="253"/>
                  </a:lnTo>
                  <a:lnTo>
                    <a:pt x="201" y="255"/>
                  </a:lnTo>
                  <a:lnTo>
                    <a:pt x="196" y="256"/>
                  </a:lnTo>
                  <a:lnTo>
                    <a:pt x="195" y="254"/>
                  </a:lnTo>
                  <a:lnTo>
                    <a:pt x="193" y="250"/>
                  </a:lnTo>
                  <a:lnTo>
                    <a:pt x="191" y="246"/>
                  </a:lnTo>
                  <a:lnTo>
                    <a:pt x="190" y="244"/>
                  </a:lnTo>
                  <a:lnTo>
                    <a:pt x="188" y="243"/>
                  </a:lnTo>
                  <a:lnTo>
                    <a:pt x="187" y="243"/>
                  </a:lnTo>
                  <a:lnTo>
                    <a:pt x="186" y="245"/>
                  </a:lnTo>
                  <a:lnTo>
                    <a:pt x="185" y="246"/>
                  </a:lnTo>
                  <a:lnTo>
                    <a:pt x="183" y="247"/>
                  </a:lnTo>
                  <a:lnTo>
                    <a:pt x="180" y="248"/>
                  </a:lnTo>
                  <a:lnTo>
                    <a:pt x="178" y="249"/>
                  </a:lnTo>
                  <a:lnTo>
                    <a:pt x="177" y="254"/>
                  </a:lnTo>
                  <a:lnTo>
                    <a:pt x="176" y="253"/>
                  </a:lnTo>
                  <a:lnTo>
                    <a:pt x="174" y="252"/>
                  </a:lnTo>
                  <a:lnTo>
                    <a:pt x="172" y="247"/>
                  </a:lnTo>
                  <a:lnTo>
                    <a:pt x="171" y="247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60" y="244"/>
                  </a:lnTo>
                  <a:lnTo>
                    <a:pt x="158" y="244"/>
                  </a:lnTo>
                  <a:lnTo>
                    <a:pt x="156" y="247"/>
                  </a:lnTo>
                  <a:lnTo>
                    <a:pt x="154" y="247"/>
                  </a:lnTo>
                  <a:lnTo>
                    <a:pt x="149" y="245"/>
                  </a:lnTo>
                  <a:lnTo>
                    <a:pt x="148" y="246"/>
                  </a:lnTo>
                  <a:lnTo>
                    <a:pt x="147" y="249"/>
                  </a:lnTo>
                  <a:lnTo>
                    <a:pt x="145" y="251"/>
                  </a:lnTo>
                  <a:lnTo>
                    <a:pt x="144" y="251"/>
                  </a:lnTo>
                  <a:lnTo>
                    <a:pt x="143" y="251"/>
                  </a:lnTo>
                  <a:lnTo>
                    <a:pt x="144" y="246"/>
                  </a:lnTo>
                  <a:lnTo>
                    <a:pt x="141" y="244"/>
                  </a:lnTo>
                  <a:lnTo>
                    <a:pt x="136" y="244"/>
                  </a:lnTo>
                  <a:lnTo>
                    <a:pt x="133" y="245"/>
                  </a:lnTo>
                  <a:lnTo>
                    <a:pt x="131" y="245"/>
                  </a:lnTo>
                  <a:lnTo>
                    <a:pt x="130" y="244"/>
                  </a:lnTo>
                  <a:lnTo>
                    <a:pt x="126" y="237"/>
                  </a:lnTo>
                  <a:lnTo>
                    <a:pt x="124" y="236"/>
                  </a:lnTo>
                  <a:lnTo>
                    <a:pt x="120" y="237"/>
                  </a:lnTo>
                  <a:lnTo>
                    <a:pt x="114" y="236"/>
                  </a:lnTo>
                  <a:lnTo>
                    <a:pt x="108" y="235"/>
                  </a:lnTo>
                  <a:lnTo>
                    <a:pt x="104" y="234"/>
                  </a:lnTo>
                  <a:lnTo>
                    <a:pt x="102" y="232"/>
                  </a:lnTo>
                  <a:lnTo>
                    <a:pt x="98" y="232"/>
                  </a:lnTo>
                  <a:lnTo>
                    <a:pt x="87" y="228"/>
                  </a:lnTo>
                  <a:lnTo>
                    <a:pt x="83" y="228"/>
                  </a:lnTo>
                  <a:lnTo>
                    <a:pt x="76" y="228"/>
                  </a:lnTo>
                  <a:lnTo>
                    <a:pt x="67" y="227"/>
                  </a:lnTo>
                  <a:lnTo>
                    <a:pt x="60" y="228"/>
                  </a:lnTo>
                  <a:lnTo>
                    <a:pt x="57" y="229"/>
                  </a:lnTo>
                  <a:lnTo>
                    <a:pt x="54" y="230"/>
                  </a:lnTo>
                  <a:lnTo>
                    <a:pt x="48" y="230"/>
                  </a:lnTo>
                  <a:lnTo>
                    <a:pt x="46" y="230"/>
                  </a:lnTo>
                  <a:lnTo>
                    <a:pt x="42" y="230"/>
                  </a:lnTo>
                  <a:lnTo>
                    <a:pt x="38" y="231"/>
                  </a:lnTo>
                  <a:lnTo>
                    <a:pt x="37" y="233"/>
                  </a:lnTo>
                  <a:lnTo>
                    <a:pt x="35" y="236"/>
                  </a:lnTo>
                  <a:lnTo>
                    <a:pt x="30" y="241"/>
                  </a:lnTo>
                  <a:lnTo>
                    <a:pt x="26" y="245"/>
                  </a:lnTo>
                  <a:lnTo>
                    <a:pt x="24" y="246"/>
                  </a:lnTo>
                  <a:lnTo>
                    <a:pt x="22" y="244"/>
                  </a:lnTo>
                  <a:lnTo>
                    <a:pt x="19" y="243"/>
                  </a:lnTo>
                  <a:lnTo>
                    <a:pt x="17" y="243"/>
                  </a:lnTo>
                  <a:lnTo>
                    <a:pt x="15" y="243"/>
                  </a:lnTo>
                  <a:lnTo>
                    <a:pt x="13" y="244"/>
                  </a:lnTo>
                  <a:lnTo>
                    <a:pt x="14" y="249"/>
                  </a:lnTo>
                  <a:lnTo>
                    <a:pt x="13" y="249"/>
                  </a:lnTo>
                  <a:lnTo>
                    <a:pt x="12" y="244"/>
                  </a:lnTo>
                  <a:lnTo>
                    <a:pt x="12" y="239"/>
                  </a:lnTo>
                  <a:lnTo>
                    <a:pt x="13" y="236"/>
                  </a:lnTo>
                  <a:lnTo>
                    <a:pt x="14" y="234"/>
                  </a:lnTo>
                  <a:lnTo>
                    <a:pt x="13" y="230"/>
                  </a:lnTo>
                  <a:lnTo>
                    <a:pt x="15" y="225"/>
                  </a:lnTo>
                  <a:lnTo>
                    <a:pt x="15" y="222"/>
                  </a:lnTo>
                  <a:lnTo>
                    <a:pt x="15" y="221"/>
                  </a:lnTo>
                  <a:lnTo>
                    <a:pt x="13" y="219"/>
                  </a:lnTo>
                  <a:lnTo>
                    <a:pt x="10" y="217"/>
                  </a:lnTo>
                  <a:lnTo>
                    <a:pt x="9" y="216"/>
                  </a:lnTo>
                  <a:lnTo>
                    <a:pt x="5" y="213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4" y="202"/>
                  </a:lnTo>
                  <a:lnTo>
                    <a:pt x="7" y="197"/>
                  </a:lnTo>
                  <a:lnTo>
                    <a:pt x="10" y="195"/>
                  </a:lnTo>
                  <a:lnTo>
                    <a:pt x="21" y="190"/>
                  </a:lnTo>
                  <a:lnTo>
                    <a:pt x="23" y="188"/>
                  </a:lnTo>
                  <a:lnTo>
                    <a:pt x="23" y="184"/>
                  </a:lnTo>
                  <a:lnTo>
                    <a:pt x="23" y="181"/>
                  </a:lnTo>
                  <a:lnTo>
                    <a:pt x="23" y="177"/>
                  </a:lnTo>
                  <a:lnTo>
                    <a:pt x="23" y="170"/>
                  </a:lnTo>
                  <a:lnTo>
                    <a:pt x="21" y="166"/>
                  </a:lnTo>
                  <a:lnTo>
                    <a:pt x="19" y="158"/>
                  </a:lnTo>
                  <a:lnTo>
                    <a:pt x="13" y="141"/>
                  </a:lnTo>
                  <a:lnTo>
                    <a:pt x="10" y="122"/>
                  </a:lnTo>
                  <a:lnTo>
                    <a:pt x="12" y="123"/>
                  </a:lnTo>
                  <a:lnTo>
                    <a:pt x="18" y="123"/>
                  </a:lnTo>
                  <a:lnTo>
                    <a:pt x="22" y="122"/>
                  </a:lnTo>
                  <a:lnTo>
                    <a:pt x="24" y="122"/>
                  </a:lnTo>
                  <a:lnTo>
                    <a:pt x="26" y="122"/>
                  </a:lnTo>
                  <a:lnTo>
                    <a:pt x="29" y="121"/>
                  </a:lnTo>
                  <a:lnTo>
                    <a:pt x="32" y="121"/>
                  </a:lnTo>
                  <a:lnTo>
                    <a:pt x="34" y="123"/>
                  </a:lnTo>
                  <a:lnTo>
                    <a:pt x="36" y="125"/>
                  </a:lnTo>
                  <a:lnTo>
                    <a:pt x="41" y="122"/>
                  </a:lnTo>
                  <a:lnTo>
                    <a:pt x="46" y="120"/>
                  </a:lnTo>
                  <a:lnTo>
                    <a:pt x="51" y="120"/>
                  </a:lnTo>
                  <a:lnTo>
                    <a:pt x="51" y="119"/>
                  </a:lnTo>
                  <a:lnTo>
                    <a:pt x="52" y="112"/>
                  </a:lnTo>
                  <a:lnTo>
                    <a:pt x="54" y="111"/>
                  </a:lnTo>
                  <a:lnTo>
                    <a:pt x="59" y="112"/>
                  </a:lnTo>
                  <a:lnTo>
                    <a:pt x="62" y="110"/>
                  </a:lnTo>
                  <a:lnTo>
                    <a:pt x="64" y="107"/>
                  </a:lnTo>
                  <a:lnTo>
                    <a:pt x="67" y="105"/>
                  </a:lnTo>
                  <a:lnTo>
                    <a:pt x="70" y="105"/>
                  </a:lnTo>
                  <a:lnTo>
                    <a:pt x="73" y="102"/>
                  </a:lnTo>
                  <a:lnTo>
                    <a:pt x="74" y="104"/>
                  </a:lnTo>
                  <a:lnTo>
                    <a:pt x="75" y="107"/>
                  </a:lnTo>
                  <a:lnTo>
                    <a:pt x="74" y="109"/>
                  </a:lnTo>
                  <a:lnTo>
                    <a:pt x="74" y="110"/>
                  </a:lnTo>
                  <a:lnTo>
                    <a:pt x="76" y="111"/>
                  </a:lnTo>
                  <a:lnTo>
                    <a:pt x="80" y="111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4"/>
                  </a:lnTo>
                  <a:lnTo>
                    <a:pt x="80" y="102"/>
                  </a:lnTo>
                  <a:lnTo>
                    <a:pt x="78" y="102"/>
                  </a:lnTo>
                  <a:lnTo>
                    <a:pt x="76" y="102"/>
                  </a:lnTo>
                  <a:lnTo>
                    <a:pt x="75" y="101"/>
                  </a:lnTo>
                  <a:lnTo>
                    <a:pt x="76" y="98"/>
                  </a:lnTo>
                  <a:lnTo>
                    <a:pt x="78" y="93"/>
                  </a:lnTo>
                  <a:lnTo>
                    <a:pt x="80" y="90"/>
                  </a:lnTo>
                  <a:lnTo>
                    <a:pt x="81" y="88"/>
                  </a:lnTo>
                  <a:lnTo>
                    <a:pt x="81" y="87"/>
                  </a:lnTo>
                  <a:lnTo>
                    <a:pt x="81" y="84"/>
                  </a:lnTo>
                  <a:lnTo>
                    <a:pt x="81" y="79"/>
                  </a:lnTo>
                  <a:lnTo>
                    <a:pt x="82" y="73"/>
                  </a:lnTo>
                  <a:lnTo>
                    <a:pt x="86" y="68"/>
                  </a:lnTo>
                  <a:lnTo>
                    <a:pt x="89" y="67"/>
                  </a:lnTo>
                  <a:lnTo>
                    <a:pt x="93" y="66"/>
                  </a:lnTo>
                  <a:lnTo>
                    <a:pt x="95" y="64"/>
                  </a:lnTo>
                  <a:lnTo>
                    <a:pt x="97" y="61"/>
                  </a:lnTo>
                  <a:lnTo>
                    <a:pt x="97" y="59"/>
                  </a:lnTo>
                  <a:lnTo>
                    <a:pt x="98" y="57"/>
                  </a:lnTo>
                  <a:lnTo>
                    <a:pt x="99" y="56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11" y="51"/>
                  </a:lnTo>
                  <a:lnTo>
                    <a:pt x="113" y="50"/>
                  </a:lnTo>
                  <a:lnTo>
                    <a:pt x="114" y="49"/>
                  </a:lnTo>
                  <a:lnTo>
                    <a:pt x="114" y="48"/>
                  </a:lnTo>
                  <a:lnTo>
                    <a:pt x="111" y="47"/>
                  </a:lnTo>
                  <a:lnTo>
                    <a:pt x="106" y="46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6" y="39"/>
                  </a:lnTo>
                  <a:lnTo>
                    <a:pt x="108" y="33"/>
                  </a:lnTo>
                  <a:lnTo>
                    <a:pt x="109" y="29"/>
                  </a:lnTo>
                  <a:lnTo>
                    <a:pt x="109" y="27"/>
                  </a:lnTo>
                  <a:lnTo>
                    <a:pt x="109" y="26"/>
                  </a:lnTo>
                  <a:lnTo>
                    <a:pt x="114" y="25"/>
                  </a:lnTo>
                  <a:lnTo>
                    <a:pt x="116" y="24"/>
                  </a:lnTo>
                  <a:lnTo>
                    <a:pt x="120" y="18"/>
                  </a:lnTo>
                  <a:lnTo>
                    <a:pt x="123" y="17"/>
                  </a:lnTo>
                  <a:lnTo>
                    <a:pt x="131" y="19"/>
                  </a:lnTo>
                  <a:lnTo>
                    <a:pt x="135" y="19"/>
                  </a:lnTo>
                  <a:lnTo>
                    <a:pt x="136" y="19"/>
                  </a:lnTo>
                  <a:lnTo>
                    <a:pt x="140" y="19"/>
                  </a:lnTo>
                  <a:lnTo>
                    <a:pt x="141" y="19"/>
                  </a:lnTo>
                  <a:lnTo>
                    <a:pt x="142" y="13"/>
                  </a:lnTo>
                  <a:lnTo>
                    <a:pt x="144" y="11"/>
                  </a:lnTo>
                  <a:lnTo>
                    <a:pt x="150" y="3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5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D143883-026A-E7CB-D3D8-1FA6D576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093" y="7748221"/>
              <a:ext cx="175846" cy="109904"/>
            </a:xfrm>
            <a:custGeom>
              <a:avLst/>
              <a:gdLst>
                <a:gd name="T0" fmla="*/ 116 w 143"/>
                <a:gd name="T1" fmla="*/ 14 h 90"/>
                <a:gd name="T2" fmla="*/ 112 w 143"/>
                <a:gd name="T3" fmla="*/ 28 h 90"/>
                <a:gd name="T4" fmla="*/ 112 w 143"/>
                <a:gd name="T5" fmla="*/ 33 h 90"/>
                <a:gd name="T6" fmla="*/ 120 w 143"/>
                <a:gd name="T7" fmla="*/ 34 h 90"/>
                <a:gd name="T8" fmla="*/ 124 w 143"/>
                <a:gd name="T9" fmla="*/ 39 h 90"/>
                <a:gd name="T10" fmla="*/ 134 w 143"/>
                <a:gd name="T11" fmla="*/ 42 h 90"/>
                <a:gd name="T12" fmla="*/ 142 w 143"/>
                <a:gd name="T13" fmla="*/ 41 h 90"/>
                <a:gd name="T14" fmla="*/ 141 w 143"/>
                <a:gd name="T15" fmla="*/ 52 h 90"/>
                <a:gd name="T16" fmla="*/ 142 w 143"/>
                <a:gd name="T17" fmla="*/ 57 h 90"/>
                <a:gd name="T18" fmla="*/ 135 w 143"/>
                <a:gd name="T19" fmla="*/ 54 h 90"/>
                <a:gd name="T20" fmla="*/ 130 w 143"/>
                <a:gd name="T21" fmla="*/ 57 h 90"/>
                <a:gd name="T22" fmla="*/ 131 w 143"/>
                <a:gd name="T23" fmla="*/ 63 h 90"/>
                <a:gd name="T24" fmla="*/ 133 w 143"/>
                <a:gd name="T25" fmla="*/ 71 h 90"/>
                <a:gd name="T26" fmla="*/ 130 w 143"/>
                <a:gd name="T27" fmla="*/ 71 h 90"/>
                <a:gd name="T28" fmla="*/ 125 w 143"/>
                <a:gd name="T29" fmla="*/ 65 h 90"/>
                <a:gd name="T30" fmla="*/ 115 w 143"/>
                <a:gd name="T31" fmla="*/ 69 h 90"/>
                <a:gd name="T32" fmla="*/ 111 w 143"/>
                <a:gd name="T33" fmla="*/ 62 h 90"/>
                <a:gd name="T34" fmla="*/ 106 w 143"/>
                <a:gd name="T35" fmla="*/ 59 h 90"/>
                <a:gd name="T36" fmla="*/ 105 w 143"/>
                <a:gd name="T37" fmla="*/ 69 h 90"/>
                <a:gd name="T38" fmla="*/ 97 w 143"/>
                <a:gd name="T39" fmla="*/ 80 h 90"/>
                <a:gd name="T40" fmla="*/ 97 w 143"/>
                <a:gd name="T41" fmla="*/ 85 h 90"/>
                <a:gd name="T42" fmla="*/ 95 w 143"/>
                <a:gd name="T43" fmla="*/ 89 h 90"/>
                <a:gd name="T44" fmla="*/ 89 w 143"/>
                <a:gd name="T45" fmla="*/ 82 h 90"/>
                <a:gd name="T46" fmla="*/ 85 w 143"/>
                <a:gd name="T47" fmla="*/ 77 h 90"/>
                <a:gd name="T48" fmla="*/ 78 w 143"/>
                <a:gd name="T49" fmla="*/ 69 h 90"/>
                <a:gd name="T50" fmla="*/ 78 w 143"/>
                <a:gd name="T51" fmla="*/ 61 h 90"/>
                <a:gd name="T52" fmla="*/ 72 w 143"/>
                <a:gd name="T53" fmla="*/ 66 h 90"/>
                <a:gd name="T54" fmla="*/ 68 w 143"/>
                <a:gd name="T55" fmla="*/ 74 h 90"/>
                <a:gd name="T56" fmla="*/ 64 w 143"/>
                <a:gd name="T57" fmla="*/ 81 h 90"/>
                <a:gd name="T58" fmla="*/ 51 w 143"/>
                <a:gd name="T59" fmla="*/ 83 h 90"/>
                <a:gd name="T60" fmla="*/ 43 w 143"/>
                <a:gd name="T61" fmla="*/ 86 h 90"/>
                <a:gd name="T62" fmla="*/ 34 w 143"/>
                <a:gd name="T63" fmla="*/ 85 h 90"/>
                <a:gd name="T64" fmla="*/ 29 w 143"/>
                <a:gd name="T65" fmla="*/ 80 h 90"/>
                <a:gd name="T66" fmla="*/ 26 w 143"/>
                <a:gd name="T67" fmla="*/ 74 h 90"/>
                <a:gd name="T68" fmla="*/ 25 w 143"/>
                <a:gd name="T69" fmla="*/ 65 h 90"/>
                <a:gd name="T70" fmla="*/ 20 w 143"/>
                <a:gd name="T71" fmla="*/ 62 h 90"/>
                <a:gd name="T72" fmla="*/ 9 w 143"/>
                <a:gd name="T73" fmla="*/ 67 h 90"/>
                <a:gd name="T74" fmla="*/ 10 w 143"/>
                <a:gd name="T75" fmla="*/ 71 h 90"/>
                <a:gd name="T76" fmla="*/ 1 w 143"/>
                <a:gd name="T77" fmla="*/ 76 h 90"/>
                <a:gd name="T78" fmla="*/ 2 w 143"/>
                <a:gd name="T79" fmla="*/ 71 h 90"/>
                <a:gd name="T80" fmla="*/ 5 w 143"/>
                <a:gd name="T81" fmla="*/ 65 h 90"/>
                <a:gd name="T82" fmla="*/ 4 w 143"/>
                <a:gd name="T83" fmla="*/ 59 h 90"/>
                <a:gd name="T84" fmla="*/ 10 w 143"/>
                <a:gd name="T85" fmla="*/ 50 h 90"/>
                <a:gd name="T86" fmla="*/ 15 w 143"/>
                <a:gd name="T87" fmla="*/ 40 h 90"/>
                <a:gd name="T88" fmla="*/ 22 w 143"/>
                <a:gd name="T89" fmla="*/ 35 h 90"/>
                <a:gd name="T90" fmla="*/ 31 w 143"/>
                <a:gd name="T91" fmla="*/ 24 h 90"/>
                <a:gd name="T92" fmla="*/ 33 w 143"/>
                <a:gd name="T93" fmla="*/ 20 h 90"/>
                <a:gd name="T94" fmla="*/ 29 w 143"/>
                <a:gd name="T95" fmla="*/ 18 h 90"/>
                <a:gd name="T96" fmla="*/ 37 w 143"/>
                <a:gd name="T97" fmla="*/ 13 h 90"/>
                <a:gd name="T98" fmla="*/ 39 w 143"/>
                <a:gd name="T99" fmla="*/ 16 h 90"/>
                <a:gd name="T100" fmla="*/ 46 w 143"/>
                <a:gd name="T101" fmla="*/ 14 h 90"/>
                <a:gd name="T102" fmla="*/ 53 w 143"/>
                <a:gd name="T103" fmla="*/ 8 h 90"/>
                <a:gd name="T104" fmla="*/ 67 w 143"/>
                <a:gd name="T105" fmla="*/ 9 h 90"/>
                <a:gd name="T106" fmla="*/ 78 w 143"/>
                <a:gd name="T107" fmla="*/ 8 h 90"/>
                <a:gd name="T108" fmla="*/ 79 w 143"/>
                <a:gd name="T109" fmla="*/ 7 h 90"/>
                <a:gd name="T110" fmla="*/ 83 w 143"/>
                <a:gd name="T111" fmla="*/ 5 h 90"/>
                <a:gd name="T112" fmla="*/ 78 w 143"/>
                <a:gd name="T113" fmla="*/ 5 h 90"/>
                <a:gd name="T114" fmla="*/ 81 w 143"/>
                <a:gd name="T115" fmla="*/ 0 h 90"/>
                <a:gd name="T116" fmla="*/ 88 w 143"/>
                <a:gd name="T117" fmla="*/ 3 h 90"/>
                <a:gd name="T118" fmla="*/ 90 w 143"/>
                <a:gd name="T119" fmla="*/ 2 h 90"/>
                <a:gd name="T120" fmla="*/ 92 w 143"/>
                <a:gd name="T121" fmla="*/ 5 h 90"/>
                <a:gd name="T122" fmla="*/ 107 w 143"/>
                <a:gd name="T123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" h="90">
                  <a:moveTo>
                    <a:pt x="113" y="11"/>
                  </a:moveTo>
                  <a:lnTo>
                    <a:pt x="114" y="12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3" y="24"/>
                  </a:lnTo>
                  <a:lnTo>
                    <a:pt x="112" y="28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5" y="33"/>
                  </a:lnTo>
                  <a:lnTo>
                    <a:pt x="116" y="33"/>
                  </a:lnTo>
                  <a:lnTo>
                    <a:pt x="120" y="34"/>
                  </a:lnTo>
                  <a:lnTo>
                    <a:pt x="123" y="36"/>
                  </a:lnTo>
                  <a:lnTo>
                    <a:pt x="124" y="37"/>
                  </a:lnTo>
                  <a:lnTo>
                    <a:pt x="124" y="39"/>
                  </a:lnTo>
                  <a:lnTo>
                    <a:pt x="128" y="41"/>
                  </a:lnTo>
                  <a:lnTo>
                    <a:pt x="133" y="43"/>
                  </a:lnTo>
                  <a:lnTo>
                    <a:pt x="134" y="42"/>
                  </a:lnTo>
                  <a:lnTo>
                    <a:pt x="139" y="36"/>
                  </a:lnTo>
                  <a:lnTo>
                    <a:pt x="141" y="38"/>
                  </a:lnTo>
                  <a:lnTo>
                    <a:pt x="142" y="41"/>
                  </a:lnTo>
                  <a:lnTo>
                    <a:pt x="142" y="42"/>
                  </a:lnTo>
                  <a:lnTo>
                    <a:pt x="141" y="48"/>
                  </a:lnTo>
                  <a:lnTo>
                    <a:pt x="141" y="52"/>
                  </a:lnTo>
                  <a:lnTo>
                    <a:pt x="142" y="54"/>
                  </a:lnTo>
                  <a:lnTo>
                    <a:pt x="142" y="55"/>
                  </a:lnTo>
                  <a:lnTo>
                    <a:pt x="142" y="57"/>
                  </a:lnTo>
                  <a:lnTo>
                    <a:pt x="140" y="57"/>
                  </a:lnTo>
                  <a:lnTo>
                    <a:pt x="137" y="56"/>
                  </a:lnTo>
                  <a:lnTo>
                    <a:pt x="135" y="54"/>
                  </a:lnTo>
                  <a:lnTo>
                    <a:pt x="133" y="54"/>
                  </a:lnTo>
                  <a:lnTo>
                    <a:pt x="131" y="55"/>
                  </a:lnTo>
                  <a:lnTo>
                    <a:pt x="130" y="57"/>
                  </a:lnTo>
                  <a:lnTo>
                    <a:pt x="130" y="60"/>
                  </a:lnTo>
                  <a:lnTo>
                    <a:pt x="130" y="61"/>
                  </a:lnTo>
                  <a:lnTo>
                    <a:pt x="131" y="63"/>
                  </a:lnTo>
                  <a:lnTo>
                    <a:pt x="131" y="65"/>
                  </a:lnTo>
                  <a:lnTo>
                    <a:pt x="133" y="69"/>
                  </a:lnTo>
                  <a:lnTo>
                    <a:pt x="133" y="71"/>
                  </a:lnTo>
                  <a:lnTo>
                    <a:pt x="132" y="71"/>
                  </a:lnTo>
                  <a:lnTo>
                    <a:pt x="131" y="72"/>
                  </a:lnTo>
                  <a:lnTo>
                    <a:pt x="130" y="71"/>
                  </a:lnTo>
                  <a:lnTo>
                    <a:pt x="127" y="67"/>
                  </a:lnTo>
                  <a:lnTo>
                    <a:pt x="127" y="66"/>
                  </a:lnTo>
                  <a:lnTo>
                    <a:pt x="125" y="65"/>
                  </a:lnTo>
                  <a:lnTo>
                    <a:pt x="122" y="66"/>
                  </a:lnTo>
                  <a:lnTo>
                    <a:pt x="117" y="69"/>
                  </a:lnTo>
                  <a:lnTo>
                    <a:pt x="115" y="69"/>
                  </a:lnTo>
                  <a:lnTo>
                    <a:pt x="113" y="68"/>
                  </a:lnTo>
                  <a:lnTo>
                    <a:pt x="112" y="66"/>
                  </a:lnTo>
                  <a:lnTo>
                    <a:pt x="111" y="62"/>
                  </a:lnTo>
                  <a:lnTo>
                    <a:pt x="110" y="60"/>
                  </a:lnTo>
                  <a:lnTo>
                    <a:pt x="109" y="60"/>
                  </a:lnTo>
                  <a:lnTo>
                    <a:pt x="106" y="59"/>
                  </a:lnTo>
                  <a:lnTo>
                    <a:pt x="105" y="60"/>
                  </a:lnTo>
                  <a:lnTo>
                    <a:pt x="105" y="64"/>
                  </a:lnTo>
                  <a:lnTo>
                    <a:pt x="105" y="69"/>
                  </a:lnTo>
                  <a:lnTo>
                    <a:pt x="103" y="72"/>
                  </a:lnTo>
                  <a:lnTo>
                    <a:pt x="99" y="77"/>
                  </a:lnTo>
                  <a:lnTo>
                    <a:pt x="97" y="80"/>
                  </a:lnTo>
                  <a:lnTo>
                    <a:pt x="97" y="82"/>
                  </a:lnTo>
                  <a:lnTo>
                    <a:pt x="97" y="83"/>
                  </a:lnTo>
                  <a:lnTo>
                    <a:pt x="97" y="85"/>
                  </a:lnTo>
                  <a:lnTo>
                    <a:pt x="98" y="88"/>
                  </a:lnTo>
                  <a:lnTo>
                    <a:pt x="97" y="89"/>
                  </a:lnTo>
                  <a:lnTo>
                    <a:pt x="95" y="89"/>
                  </a:lnTo>
                  <a:lnTo>
                    <a:pt x="94" y="88"/>
                  </a:lnTo>
                  <a:lnTo>
                    <a:pt x="93" y="86"/>
                  </a:lnTo>
                  <a:lnTo>
                    <a:pt x="89" y="82"/>
                  </a:lnTo>
                  <a:lnTo>
                    <a:pt x="91" y="79"/>
                  </a:lnTo>
                  <a:lnTo>
                    <a:pt x="90" y="79"/>
                  </a:lnTo>
                  <a:lnTo>
                    <a:pt x="85" y="77"/>
                  </a:lnTo>
                  <a:lnTo>
                    <a:pt x="83" y="75"/>
                  </a:lnTo>
                  <a:lnTo>
                    <a:pt x="79" y="71"/>
                  </a:lnTo>
                  <a:lnTo>
                    <a:pt x="78" y="69"/>
                  </a:lnTo>
                  <a:lnTo>
                    <a:pt x="79" y="63"/>
                  </a:lnTo>
                  <a:lnTo>
                    <a:pt x="78" y="62"/>
                  </a:lnTo>
                  <a:lnTo>
                    <a:pt x="78" y="61"/>
                  </a:lnTo>
                  <a:lnTo>
                    <a:pt x="76" y="61"/>
                  </a:lnTo>
                  <a:lnTo>
                    <a:pt x="74" y="63"/>
                  </a:lnTo>
                  <a:lnTo>
                    <a:pt x="72" y="66"/>
                  </a:lnTo>
                  <a:lnTo>
                    <a:pt x="68" y="70"/>
                  </a:lnTo>
                  <a:lnTo>
                    <a:pt x="67" y="71"/>
                  </a:lnTo>
                  <a:lnTo>
                    <a:pt x="68" y="74"/>
                  </a:lnTo>
                  <a:lnTo>
                    <a:pt x="68" y="75"/>
                  </a:lnTo>
                  <a:lnTo>
                    <a:pt x="65" y="80"/>
                  </a:lnTo>
                  <a:lnTo>
                    <a:pt x="64" y="81"/>
                  </a:lnTo>
                  <a:lnTo>
                    <a:pt x="60" y="85"/>
                  </a:lnTo>
                  <a:lnTo>
                    <a:pt x="58" y="86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47" y="85"/>
                  </a:lnTo>
                  <a:lnTo>
                    <a:pt x="43" y="86"/>
                  </a:lnTo>
                  <a:lnTo>
                    <a:pt x="37" y="88"/>
                  </a:lnTo>
                  <a:lnTo>
                    <a:pt x="34" y="87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1" y="81"/>
                  </a:lnTo>
                  <a:lnTo>
                    <a:pt x="29" y="80"/>
                  </a:lnTo>
                  <a:lnTo>
                    <a:pt x="28" y="78"/>
                  </a:lnTo>
                  <a:lnTo>
                    <a:pt x="26" y="76"/>
                  </a:lnTo>
                  <a:lnTo>
                    <a:pt x="26" y="74"/>
                  </a:lnTo>
                  <a:lnTo>
                    <a:pt x="27" y="70"/>
                  </a:lnTo>
                  <a:lnTo>
                    <a:pt x="26" y="68"/>
                  </a:lnTo>
                  <a:lnTo>
                    <a:pt x="25" y="65"/>
                  </a:lnTo>
                  <a:lnTo>
                    <a:pt x="26" y="63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1" y="64"/>
                  </a:lnTo>
                  <a:lnTo>
                    <a:pt x="9" y="67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10" y="71"/>
                  </a:lnTo>
                  <a:lnTo>
                    <a:pt x="7" y="73"/>
                  </a:lnTo>
                  <a:lnTo>
                    <a:pt x="4" y="76"/>
                  </a:lnTo>
                  <a:lnTo>
                    <a:pt x="1" y="76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2" y="71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5" y="65"/>
                  </a:lnTo>
                  <a:lnTo>
                    <a:pt x="3" y="63"/>
                  </a:lnTo>
                  <a:lnTo>
                    <a:pt x="3" y="61"/>
                  </a:lnTo>
                  <a:lnTo>
                    <a:pt x="4" y="59"/>
                  </a:lnTo>
                  <a:lnTo>
                    <a:pt x="5" y="56"/>
                  </a:lnTo>
                  <a:lnTo>
                    <a:pt x="6" y="54"/>
                  </a:lnTo>
                  <a:lnTo>
                    <a:pt x="10" y="50"/>
                  </a:lnTo>
                  <a:lnTo>
                    <a:pt x="14" y="47"/>
                  </a:lnTo>
                  <a:lnTo>
                    <a:pt x="15" y="44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3" y="33"/>
                  </a:lnTo>
                  <a:lnTo>
                    <a:pt x="27" y="29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3" y="21"/>
                  </a:lnTo>
                  <a:lnTo>
                    <a:pt x="33" y="20"/>
                  </a:lnTo>
                  <a:lnTo>
                    <a:pt x="32" y="19"/>
                  </a:lnTo>
                  <a:lnTo>
                    <a:pt x="30" y="19"/>
                  </a:lnTo>
                  <a:lnTo>
                    <a:pt x="29" y="18"/>
                  </a:lnTo>
                  <a:lnTo>
                    <a:pt x="32" y="15"/>
                  </a:lnTo>
                  <a:lnTo>
                    <a:pt x="34" y="13"/>
                  </a:lnTo>
                  <a:lnTo>
                    <a:pt x="37" y="13"/>
                  </a:lnTo>
                  <a:lnTo>
                    <a:pt x="38" y="14"/>
                  </a:lnTo>
                  <a:lnTo>
                    <a:pt x="38" y="15"/>
                  </a:lnTo>
                  <a:lnTo>
                    <a:pt x="39" y="16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6" y="14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53" y="8"/>
                  </a:lnTo>
                  <a:lnTo>
                    <a:pt x="55" y="9"/>
                  </a:lnTo>
                  <a:lnTo>
                    <a:pt x="62" y="9"/>
                  </a:lnTo>
                  <a:lnTo>
                    <a:pt x="67" y="9"/>
                  </a:lnTo>
                  <a:lnTo>
                    <a:pt x="71" y="8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8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3" y="5"/>
                  </a:lnTo>
                  <a:lnTo>
                    <a:pt x="82" y="5"/>
                  </a:lnTo>
                  <a:lnTo>
                    <a:pt x="79" y="5"/>
                  </a:lnTo>
                  <a:lnTo>
                    <a:pt x="78" y="5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8" y="3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0" y="2"/>
                  </a:lnTo>
                  <a:lnTo>
                    <a:pt x="91" y="3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100" y="5"/>
                  </a:lnTo>
                  <a:lnTo>
                    <a:pt x="102" y="5"/>
                  </a:lnTo>
                  <a:lnTo>
                    <a:pt x="107" y="8"/>
                  </a:lnTo>
                  <a:lnTo>
                    <a:pt x="11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750CDD5-12DC-FCC8-E50E-3262EC32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3882" y="7544897"/>
              <a:ext cx="269266" cy="153865"/>
            </a:xfrm>
            <a:custGeom>
              <a:avLst/>
              <a:gdLst>
                <a:gd name="T0" fmla="*/ 92 w 216"/>
                <a:gd name="T1" fmla="*/ 6 h 122"/>
                <a:gd name="T2" fmla="*/ 101 w 216"/>
                <a:gd name="T3" fmla="*/ 4 h 122"/>
                <a:gd name="T4" fmla="*/ 105 w 216"/>
                <a:gd name="T5" fmla="*/ 12 h 122"/>
                <a:gd name="T6" fmla="*/ 119 w 216"/>
                <a:gd name="T7" fmla="*/ 17 h 122"/>
                <a:gd name="T8" fmla="*/ 125 w 216"/>
                <a:gd name="T9" fmla="*/ 22 h 122"/>
                <a:gd name="T10" fmla="*/ 138 w 216"/>
                <a:gd name="T11" fmla="*/ 23 h 122"/>
                <a:gd name="T12" fmla="*/ 136 w 216"/>
                <a:gd name="T13" fmla="*/ 27 h 122"/>
                <a:gd name="T14" fmla="*/ 131 w 216"/>
                <a:gd name="T15" fmla="*/ 33 h 122"/>
                <a:gd name="T16" fmla="*/ 140 w 216"/>
                <a:gd name="T17" fmla="*/ 40 h 122"/>
                <a:gd name="T18" fmla="*/ 147 w 216"/>
                <a:gd name="T19" fmla="*/ 47 h 122"/>
                <a:gd name="T20" fmla="*/ 156 w 216"/>
                <a:gd name="T21" fmla="*/ 41 h 122"/>
                <a:gd name="T22" fmla="*/ 152 w 216"/>
                <a:gd name="T23" fmla="*/ 31 h 122"/>
                <a:gd name="T24" fmla="*/ 171 w 216"/>
                <a:gd name="T25" fmla="*/ 39 h 122"/>
                <a:gd name="T26" fmla="*/ 179 w 216"/>
                <a:gd name="T27" fmla="*/ 37 h 122"/>
                <a:gd name="T28" fmla="*/ 175 w 216"/>
                <a:gd name="T29" fmla="*/ 45 h 122"/>
                <a:gd name="T30" fmla="*/ 181 w 216"/>
                <a:gd name="T31" fmla="*/ 52 h 122"/>
                <a:gd name="T32" fmla="*/ 188 w 216"/>
                <a:gd name="T33" fmla="*/ 51 h 122"/>
                <a:gd name="T34" fmla="*/ 192 w 216"/>
                <a:gd name="T35" fmla="*/ 53 h 122"/>
                <a:gd name="T36" fmla="*/ 199 w 216"/>
                <a:gd name="T37" fmla="*/ 56 h 122"/>
                <a:gd name="T38" fmla="*/ 206 w 216"/>
                <a:gd name="T39" fmla="*/ 61 h 122"/>
                <a:gd name="T40" fmla="*/ 215 w 216"/>
                <a:gd name="T41" fmla="*/ 76 h 122"/>
                <a:gd name="T42" fmla="*/ 207 w 216"/>
                <a:gd name="T43" fmla="*/ 77 h 122"/>
                <a:gd name="T44" fmla="*/ 200 w 216"/>
                <a:gd name="T45" fmla="*/ 83 h 122"/>
                <a:gd name="T46" fmla="*/ 192 w 216"/>
                <a:gd name="T47" fmla="*/ 92 h 122"/>
                <a:gd name="T48" fmla="*/ 186 w 216"/>
                <a:gd name="T49" fmla="*/ 100 h 122"/>
                <a:gd name="T50" fmla="*/ 180 w 216"/>
                <a:gd name="T51" fmla="*/ 106 h 122"/>
                <a:gd name="T52" fmla="*/ 162 w 216"/>
                <a:gd name="T53" fmla="*/ 108 h 122"/>
                <a:gd name="T54" fmla="*/ 155 w 216"/>
                <a:gd name="T55" fmla="*/ 121 h 122"/>
                <a:gd name="T56" fmla="*/ 149 w 216"/>
                <a:gd name="T57" fmla="*/ 115 h 122"/>
                <a:gd name="T58" fmla="*/ 140 w 216"/>
                <a:gd name="T59" fmla="*/ 111 h 122"/>
                <a:gd name="T60" fmla="*/ 126 w 216"/>
                <a:gd name="T61" fmla="*/ 113 h 122"/>
                <a:gd name="T62" fmla="*/ 111 w 216"/>
                <a:gd name="T63" fmla="*/ 106 h 122"/>
                <a:gd name="T64" fmla="*/ 99 w 216"/>
                <a:gd name="T65" fmla="*/ 104 h 122"/>
                <a:gd name="T66" fmla="*/ 92 w 216"/>
                <a:gd name="T67" fmla="*/ 101 h 122"/>
                <a:gd name="T68" fmla="*/ 87 w 216"/>
                <a:gd name="T69" fmla="*/ 112 h 122"/>
                <a:gd name="T70" fmla="*/ 78 w 216"/>
                <a:gd name="T71" fmla="*/ 120 h 122"/>
                <a:gd name="T72" fmla="*/ 67 w 216"/>
                <a:gd name="T73" fmla="*/ 121 h 122"/>
                <a:gd name="T74" fmla="*/ 56 w 216"/>
                <a:gd name="T75" fmla="*/ 113 h 122"/>
                <a:gd name="T76" fmla="*/ 46 w 216"/>
                <a:gd name="T77" fmla="*/ 103 h 122"/>
                <a:gd name="T78" fmla="*/ 40 w 216"/>
                <a:gd name="T79" fmla="*/ 98 h 122"/>
                <a:gd name="T80" fmla="*/ 30 w 216"/>
                <a:gd name="T81" fmla="*/ 88 h 122"/>
                <a:gd name="T82" fmla="*/ 19 w 216"/>
                <a:gd name="T83" fmla="*/ 81 h 122"/>
                <a:gd name="T84" fmla="*/ 12 w 216"/>
                <a:gd name="T85" fmla="*/ 68 h 122"/>
                <a:gd name="T86" fmla="*/ 12 w 216"/>
                <a:gd name="T87" fmla="*/ 61 h 122"/>
                <a:gd name="T88" fmla="*/ 12 w 216"/>
                <a:gd name="T89" fmla="*/ 54 h 122"/>
                <a:gd name="T90" fmla="*/ 3 w 216"/>
                <a:gd name="T91" fmla="*/ 45 h 122"/>
                <a:gd name="T92" fmla="*/ 0 w 216"/>
                <a:gd name="T93" fmla="*/ 37 h 122"/>
                <a:gd name="T94" fmla="*/ 4 w 216"/>
                <a:gd name="T95" fmla="*/ 40 h 122"/>
                <a:gd name="T96" fmla="*/ 11 w 216"/>
                <a:gd name="T97" fmla="*/ 35 h 122"/>
                <a:gd name="T98" fmla="*/ 21 w 216"/>
                <a:gd name="T99" fmla="*/ 31 h 122"/>
                <a:gd name="T100" fmla="*/ 29 w 216"/>
                <a:gd name="T101" fmla="*/ 29 h 122"/>
                <a:gd name="T102" fmla="*/ 37 w 216"/>
                <a:gd name="T103" fmla="*/ 23 h 122"/>
                <a:gd name="T104" fmla="*/ 42 w 216"/>
                <a:gd name="T105" fmla="*/ 22 h 122"/>
                <a:gd name="T106" fmla="*/ 47 w 216"/>
                <a:gd name="T107" fmla="*/ 17 h 122"/>
                <a:gd name="T108" fmla="*/ 64 w 216"/>
                <a:gd name="T109" fmla="*/ 11 h 122"/>
                <a:gd name="T110" fmla="*/ 71 w 216"/>
                <a:gd name="T111" fmla="*/ 4 h 122"/>
                <a:gd name="T112" fmla="*/ 71 w 216"/>
                <a:gd name="T113" fmla="*/ 0 h 122"/>
                <a:gd name="T114" fmla="*/ 78 w 216"/>
                <a:gd name="T115" fmla="*/ 4 h 122"/>
                <a:gd name="T116" fmla="*/ 82 w 216"/>
                <a:gd name="T117" fmla="*/ 11 h 122"/>
                <a:gd name="T118" fmla="*/ 86 w 216"/>
                <a:gd name="T11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" h="122">
                  <a:moveTo>
                    <a:pt x="86" y="9"/>
                  </a:moveTo>
                  <a:lnTo>
                    <a:pt x="89" y="9"/>
                  </a:lnTo>
                  <a:lnTo>
                    <a:pt x="92" y="8"/>
                  </a:lnTo>
                  <a:lnTo>
                    <a:pt x="92" y="6"/>
                  </a:lnTo>
                  <a:lnTo>
                    <a:pt x="92" y="2"/>
                  </a:lnTo>
                  <a:lnTo>
                    <a:pt x="92" y="1"/>
                  </a:lnTo>
                  <a:lnTo>
                    <a:pt x="97" y="2"/>
                  </a:lnTo>
                  <a:lnTo>
                    <a:pt x="101" y="4"/>
                  </a:lnTo>
                  <a:lnTo>
                    <a:pt x="101" y="8"/>
                  </a:lnTo>
                  <a:lnTo>
                    <a:pt x="102" y="10"/>
                  </a:lnTo>
                  <a:lnTo>
                    <a:pt x="104" y="12"/>
                  </a:lnTo>
                  <a:lnTo>
                    <a:pt x="105" y="12"/>
                  </a:lnTo>
                  <a:lnTo>
                    <a:pt x="107" y="12"/>
                  </a:lnTo>
                  <a:lnTo>
                    <a:pt x="113" y="15"/>
                  </a:lnTo>
                  <a:lnTo>
                    <a:pt x="116" y="15"/>
                  </a:lnTo>
                  <a:lnTo>
                    <a:pt x="119" y="17"/>
                  </a:lnTo>
                  <a:lnTo>
                    <a:pt x="121" y="18"/>
                  </a:lnTo>
                  <a:lnTo>
                    <a:pt x="123" y="19"/>
                  </a:lnTo>
                  <a:lnTo>
                    <a:pt x="124" y="20"/>
                  </a:lnTo>
                  <a:lnTo>
                    <a:pt x="125" y="22"/>
                  </a:lnTo>
                  <a:lnTo>
                    <a:pt x="127" y="21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23"/>
                  </a:lnTo>
                  <a:lnTo>
                    <a:pt x="138" y="23"/>
                  </a:lnTo>
                  <a:lnTo>
                    <a:pt x="137" y="25"/>
                  </a:lnTo>
                  <a:lnTo>
                    <a:pt x="136" y="26"/>
                  </a:lnTo>
                  <a:lnTo>
                    <a:pt x="136" y="27"/>
                  </a:lnTo>
                  <a:lnTo>
                    <a:pt x="134" y="28"/>
                  </a:lnTo>
                  <a:lnTo>
                    <a:pt x="132" y="29"/>
                  </a:lnTo>
                  <a:lnTo>
                    <a:pt x="131" y="31"/>
                  </a:lnTo>
                  <a:lnTo>
                    <a:pt x="131" y="33"/>
                  </a:lnTo>
                  <a:lnTo>
                    <a:pt x="134" y="34"/>
                  </a:lnTo>
                  <a:lnTo>
                    <a:pt x="135" y="34"/>
                  </a:lnTo>
                  <a:lnTo>
                    <a:pt x="135" y="35"/>
                  </a:lnTo>
                  <a:lnTo>
                    <a:pt x="140" y="40"/>
                  </a:lnTo>
                  <a:lnTo>
                    <a:pt x="143" y="46"/>
                  </a:lnTo>
                  <a:lnTo>
                    <a:pt x="145" y="47"/>
                  </a:lnTo>
                  <a:lnTo>
                    <a:pt x="146" y="47"/>
                  </a:lnTo>
                  <a:lnTo>
                    <a:pt x="147" y="47"/>
                  </a:lnTo>
                  <a:lnTo>
                    <a:pt x="149" y="44"/>
                  </a:lnTo>
                  <a:lnTo>
                    <a:pt x="151" y="43"/>
                  </a:lnTo>
                  <a:lnTo>
                    <a:pt x="153" y="42"/>
                  </a:lnTo>
                  <a:lnTo>
                    <a:pt x="156" y="41"/>
                  </a:lnTo>
                  <a:lnTo>
                    <a:pt x="156" y="39"/>
                  </a:lnTo>
                  <a:lnTo>
                    <a:pt x="153" y="35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61" y="33"/>
                  </a:lnTo>
                  <a:lnTo>
                    <a:pt x="169" y="39"/>
                  </a:lnTo>
                  <a:lnTo>
                    <a:pt x="171" y="39"/>
                  </a:lnTo>
                  <a:lnTo>
                    <a:pt x="174" y="39"/>
                  </a:lnTo>
                  <a:lnTo>
                    <a:pt x="177" y="38"/>
                  </a:lnTo>
                  <a:lnTo>
                    <a:pt x="179" y="37"/>
                  </a:lnTo>
                  <a:lnTo>
                    <a:pt x="179" y="37"/>
                  </a:lnTo>
                  <a:lnTo>
                    <a:pt x="180" y="41"/>
                  </a:lnTo>
                  <a:lnTo>
                    <a:pt x="179" y="42"/>
                  </a:lnTo>
                  <a:lnTo>
                    <a:pt x="175" y="44"/>
                  </a:lnTo>
                  <a:lnTo>
                    <a:pt x="175" y="45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0"/>
                  </a:lnTo>
                  <a:lnTo>
                    <a:pt x="181" y="52"/>
                  </a:lnTo>
                  <a:lnTo>
                    <a:pt x="183" y="53"/>
                  </a:lnTo>
                  <a:lnTo>
                    <a:pt x="184" y="53"/>
                  </a:lnTo>
                  <a:lnTo>
                    <a:pt x="187" y="52"/>
                  </a:lnTo>
                  <a:lnTo>
                    <a:pt x="188" y="51"/>
                  </a:lnTo>
                  <a:lnTo>
                    <a:pt x="189" y="50"/>
                  </a:lnTo>
                  <a:lnTo>
                    <a:pt x="190" y="51"/>
                  </a:lnTo>
                  <a:lnTo>
                    <a:pt x="191" y="52"/>
                  </a:lnTo>
                  <a:lnTo>
                    <a:pt x="192" y="53"/>
                  </a:lnTo>
                  <a:lnTo>
                    <a:pt x="194" y="54"/>
                  </a:lnTo>
                  <a:lnTo>
                    <a:pt x="197" y="56"/>
                  </a:lnTo>
                  <a:lnTo>
                    <a:pt x="198" y="56"/>
                  </a:lnTo>
                  <a:lnTo>
                    <a:pt x="199" y="56"/>
                  </a:lnTo>
                  <a:lnTo>
                    <a:pt x="204" y="57"/>
                  </a:lnTo>
                  <a:lnTo>
                    <a:pt x="206" y="58"/>
                  </a:lnTo>
                  <a:lnTo>
                    <a:pt x="206" y="60"/>
                  </a:lnTo>
                  <a:lnTo>
                    <a:pt x="206" y="61"/>
                  </a:lnTo>
                  <a:lnTo>
                    <a:pt x="207" y="64"/>
                  </a:lnTo>
                  <a:lnTo>
                    <a:pt x="214" y="71"/>
                  </a:lnTo>
                  <a:lnTo>
                    <a:pt x="215" y="75"/>
                  </a:lnTo>
                  <a:lnTo>
                    <a:pt x="215" y="76"/>
                  </a:lnTo>
                  <a:lnTo>
                    <a:pt x="214" y="76"/>
                  </a:lnTo>
                  <a:lnTo>
                    <a:pt x="212" y="77"/>
                  </a:lnTo>
                  <a:lnTo>
                    <a:pt x="210" y="77"/>
                  </a:lnTo>
                  <a:lnTo>
                    <a:pt x="207" y="77"/>
                  </a:lnTo>
                  <a:lnTo>
                    <a:pt x="205" y="78"/>
                  </a:lnTo>
                  <a:lnTo>
                    <a:pt x="203" y="81"/>
                  </a:lnTo>
                  <a:lnTo>
                    <a:pt x="201" y="82"/>
                  </a:lnTo>
                  <a:lnTo>
                    <a:pt x="200" y="83"/>
                  </a:lnTo>
                  <a:lnTo>
                    <a:pt x="199" y="85"/>
                  </a:lnTo>
                  <a:lnTo>
                    <a:pt x="193" y="89"/>
                  </a:lnTo>
                  <a:lnTo>
                    <a:pt x="192" y="90"/>
                  </a:lnTo>
                  <a:lnTo>
                    <a:pt x="192" y="92"/>
                  </a:lnTo>
                  <a:lnTo>
                    <a:pt x="192" y="96"/>
                  </a:lnTo>
                  <a:lnTo>
                    <a:pt x="191" y="98"/>
                  </a:lnTo>
                  <a:lnTo>
                    <a:pt x="190" y="99"/>
                  </a:lnTo>
                  <a:lnTo>
                    <a:pt x="186" y="100"/>
                  </a:lnTo>
                  <a:lnTo>
                    <a:pt x="185" y="101"/>
                  </a:lnTo>
                  <a:lnTo>
                    <a:pt x="185" y="102"/>
                  </a:lnTo>
                  <a:lnTo>
                    <a:pt x="183" y="105"/>
                  </a:lnTo>
                  <a:lnTo>
                    <a:pt x="180" y="106"/>
                  </a:lnTo>
                  <a:lnTo>
                    <a:pt x="176" y="109"/>
                  </a:lnTo>
                  <a:lnTo>
                    <a:pt x="171" y="110"/>
                  </a:lnTo>
                  <a:lnTo>
                    <a:pt x="166" y="109"/>
                  </a:lnTo>
                  <a:lnTo>
                    <a:pt x="162" y="108"/>
                  </a:lnTo>
                  <a:lnTo>
                    <a:pt x="160" y="109"/>
                  </a:lnTo>
                  <a:lnTo>
                    <a:pt x="158" y="111"/>
                  </a:lnTo>
                  <a:lnTo>
                    <a:pt x="156" y="117"/>
                  </a:lnTo>
                  <a:lnTo>
                    <a:pt x="155" y="121"/>
                  </a:lnTo>
                  <a:lnTo>
                    <a:pt x="154" y="119"/>
                  </a:lnTo>
                  <a:lnTo>
                    <a:pt x="152" y="115"/>
                  </a:lnTo>
                  <a:lnTo>
                    <a:pt x="151" y="115"/>
                  </a:lnTo>
                  <a:lnTo>
                    <a:pt x="149" y="115"/>
                  </a:lnTo>
                  <a:lnTo>
                    <a:pt x="147" y="114"/>
                  </a:lnTo>
                  <a:lnTo>
                    <a:pt x="143" y="111"/>
                  </a:lnTo>
                  <a:lnTo>
                    <a:pt x="141" y="111"/>
                  </a:lnTo>
                  <a:lnTo>
                    <a:pt x="140" y="111"/>
                  </a:lnTo>
                  <a:lnTo>
                    <a:pt x="138" y="112"/>
                  </a:lnTo>
                  <a:lnTo>
                    <a:pt x="136" y="114"/>
                  </a:lnTo>
                  <a:lnTo>
                    <a:pt x="131" y="114"/>
                  </a:lnTo>
                  <a:lnTo>
                    <a:pt x="126" y="113"/>
                  </a:lnTo>
                  <a:lnTo>
                    <a:pt x="119" y="108"/>
                  </a:lnTo>
                  <a:lnTo>
                    <a:pt x="117" y="108"/>
                  </a:lnTo>
                  <a:lnTo>
                    <a:pt x="115" y="108"/>
                  </a:lnTo>
                  <a:lnTo>
                    <a:pt x="111" y="106"/>
                  </a:lnTo>
                  <a:lnTo>
                    <a:pt x="105" y="103"/>
                  </a:lnTo>
                  <a:lnTo>
                    <a:pt x="102" y="102"/>
                  </a:lnTo>
                  <a:lnTo>
                    <a:pt x="100" y="103"/>
                  </a:lnTo>
                  <a:lnTo>
                    <a:pt x="99" y="104"/>
                  </a:lnTo>
                  <a:lnTo>
                    <a:pt x="98" y="104"/>
                  </a:lnTo>
                  <a:lnTo>
                    <a:pt x="97" y="102"/>
                  </a:lnTo>
                  <a:lnTo>
                    <a:pt x="95" y="101"/>
                  </a:lnTo>
                  <a:lnTo>
                    <a:pt x="92" y="101"/>
                  </a:lnTo>
                  <a:lnTo>
                    <a:pt x="92" y="102"/>
                  </a:lnTo>
                  <a:lnTo>
                    <a:pt x="90" y="110"/>
                  </a:lnTo>
                  <a:lnTo>
                    <a:pt x="90" y="112"/>
                  </a:lnTo>
                  <a:lnTo>
                    <a:pt x="87" y="112"/>
                  </a:lnTo>
                  <a:lnTo>
                    <a:pt x="86" y="113"/>
                  </a:lnTo>
                  <a:lnTo>
                    <a:pt x="83" y="117"/>
                  </a:lnTo>
                  <a:lnTo>
                    <a:pt x="83" y="121"/>
                  </a:lnTo>
                  <a:lnTo>
                    <a:pt x="78" y="120"/>
                  </a:lnTo>
                  <a:lnTo>
                    <a:pt x="76" y="119"/>
                  </a:lnTo>
                  <a:lnTo>
                    <a:pt x="74" y="119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2" y="120"/>
                  </a:lnTo>
                  <a:lnTo>
                    <a:pt x="60" y="116"/>
                  </a:lnTo>
                  <a:lnTo>
                    <a:pt x="58" y="115"/>
                  </a:lnTo>
                  <a:lnTo>
                    <a:pt x="56" y="113"/>
                  </a:lnTo>
                  <a:lnTo>
                    <a:pt x="54" y="112"/>
                  </a:lnTo>
                  <a:lnTo>
                    <a:pt x="53" y="110"/>
                  </a:lnTo>
                  <a:lnTo>
                    <a:pt x="51" y="107"/>
                  </a:lnTo>
                  <a:lnTo>
                    <a:pt x="46" y="103"/>
                  </a:lnTo>
                  <a:lnTo>
                    <a:pt x="43" y="104"/>
                  </a:lnTo>
                  <a:lnTo>
                    <a:pt x="42" y="102"/>
                  </a:lnTo>
                  <a:lnTo>
                    <a:pt x="41" y="100"/>
                  </a:lnTo>
                  <a:lnTo>
                    <a:pt x="40" y="98"/>
                  </a:lnTo>
                  <a:lnTo>
                    <a:pt x="38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30" y="88"/>
                  </a:lnTo>
                  <a:lnTo>
                    <a:pt x="26" y="85"/>
                  </a:lnTo>
                  <a:lnTo>
                    <a:pt x="23" y="85"/>
                  </a:lnTo>
                  <a:lnTo>
                    <a:pt x="21" y="83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5" y="73"/>
                  </a:lnTo>
                  <a:lnTo>
                    <a:pt x="13" y="70"/>
                  </a:lnTo>
                  <a:lnTo>
                    <a:pt x="12" y="68"/>
                  </a:lnTo>
                  <a:lnTo>
                    <a:pt x="10" y="66"/>
                  </a:lnTo>
                  <a:lnTo>
                    <a:pt x="9" y="65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13" y="59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2" y="54"/>
                  </a:lnTo>
                  <a:lnTo>
                    <a:pt x="9" y="52"/>
                  </a:lnTo>
                  <a:lnTo>
                    <a:pt x="6" y="50"/>
                  </a:lnTo>
                  <a:lnTo>
                    <a:pt x="4" y="47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3" y="38"/>
                  </a:lnTo>
                  <a:lnTo>
                    <a:pt x="4" y="40"/>
                  </a:lnTo>
                  <a:lnTo>
                    <a:pt x="6" y="43"/>
                  </a:lnTo>
                  <a:lnTo>
                    <a:pt x="7" y="42"/>
                  </a:lnTo>
                  <a:lnTo>
                    <a:pt x="9" y="39"/>
                  </a:lnTo>
                  <a:lnTo>
                    <a:pt x="11" y="35"/>
                  </a:lnTo>
                  <a:lnTo>
                    <a:pt x="14" y="33"/>
                  </a:lnTo>
                  <a:lnTo>
                    <a:pt x="17" y="33"/>
                  </a:lnTo>
                  <a:lnTo>
                    <a:pt x="20" y="32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7" y="32"/>
                  </a:lnTo>
                  <a:lnTo>
                    <a:pt x="27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4" y="27"/>
                  </a:lnTo>
                  <a:lnTo>
                    <a:pt x="36" y="23"/>
                  </a:lnTo>
                  <a:lnTo>
                    <a:pt x="37" y="23"/>
                  </a:lnTo>
                  <a:lnTo>
                    <a:pt x="38" y="23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3" y="22"/>
                  </a:lnTo>
                  <a:lnTo>
                    <a:pt x="44" y="22"/>
                  </a:lnTo>
                  <a:lnTo>
                    <a:pt x="45" y="18"/>
                  </a:lnTo>
                  <a:lnTo>
                    <a:pt x="47" y="17"/>
                  </a:lnTo>
                  <a:lnTo>
                    <a:pt x="51" y="17"/>
                  </a:lnTo>
                  <a:lnTo>
                    <a:pt x="58" y="14"/>
                  </a:lnTo>
                  <a:lnTo>
                    <a:pt x="61" y="12"/>
                  </a:lnTo>
                  <a:lnTo>
                    <a:pt x="64" y="11"/>
                  </a:lnTo>
                  <a:lnTo>
                    <a:pt x="67" y="9"/>
                  </a:lnTo>
                  <a:lnTo>
                    <a:pt x="72" y="7"/>
                  </a:lnTo>
                  <a:lnTo>
                    <a:pt x="73" y="7"/>
                  </a:lnTo>
                  <a:lnTo>
                    <a:pt x="71" y="4"/>
                  </a:lnTo>
                  <a:lnTo>
                    <a:pt x="69" y="3"/>
                  </a:lnTo>
                  <a:lnTo>
                    <a:pt x="69" y="2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72" y="1"/>
                  </a:lnTo>
                  <a:lnTo>
                    <a:pt x="77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81" y="7"/>
                  </a:lnTo>
                  <a:lnTo>
                    <a:pt x="80" y="9"/>
                  </a:lnTo>
                  <a:lnTo>
                    <a:pt x="82" y="11"/>
                  </a:lnTo>
                  <a:lnTo>
                    <a:pt x="84" y="12"/>
                  </a:lnTo>
                  <a:lnTo>
                    <a:pt x="85" y="11"/>
                  </a:lnTo>
                  <a:lnTo>
                    <a:pt x="86" y="10"/>
                  </a:lnTo>
                  <a:lnTo>
                    <a:pt x="8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EDDDB7-DFB4-DBBE-5C7E-97A736BB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600" y="7281128"/>
              <a:ext cx="362683" cy="494567"/>
            </a:xfrm>
            <a:custGeom>
              <a:avLst/>
              <a:gdLst>
                <a:gd name="T0" fmla="*/ 255 w 293"/>
                <a:gd name="T1" fmla="*/ 56 h 396"/>
                <a:gd name="T2" fmla="*/ 164 w 293"/>
                <a:gd name="T3" fmla="*/ 32 h 396"/>
                <a:gd name="T4" fmla="*/ 247 w 293"/>
                <a:gd name="T5" fmla="*/ 39 h 396"/>
                <a:gd name="T6" fmla="*/ 235 w 293"/>
                <a:gd name="T7" fmla="*/ 26 h 396"/>
                <a:gd name="T8" fmla="*/ 247 w 293"/>
                <a:gd name="T9" fmla="*/ 31 h 396"/>
                <a:gd name="T10" fmla="*/ 83 w 293"/>
                <a:gd name="T11" fmla="*/ 17 h 396"/>
                <a:gd name="T12" fmla="*/ 133 w 293"/>
                <a:gd name="T13" fmla="*/ 26 h 396"/>
                <a:gd name="T14" fmla="*/ 165 w 293"/>
                <a:gd name="T15" fmla="*/ 37 h 396"/>
                <a:gd name="T16" fmla="*/ 186 w 293"/>
                <a:gd name="T17" fmla="*/ 51 h 396"/>
                <a:gd name="T18" fmla="*/ 229 w 293"/>
                <a:gd name="T19" fmla="*/ 35 h 396"/>
                <a:gd name="T20" fmla="*/ 268 w 293"/>
                <a:gd name="T21" fmla="*/ 72 h 396"/>
                <a:gd name="T22" fmla="*/ 266 w 293"/>
                <a:gd name="T23" fmla="*/ 112 h 396"/>
                <a:gd name="T24" fmla="*/ 279 w 293"/>
                <a:gd name="T25" fmla="*/ 149 h 396"/>
                <a:gd name="T26" fmla="*/ 281 w 293"/>
                <a:gd name="T27" fmla="*/ 168 h 396"/>
                <a:gd name="T28" fmla="*/ 289 w 293"/>
                <a:gd name="T29" fmla="*/ 192 h 396"/>
                <a:gd name="T30" fmla="*/ 283 w 293"/>
                <a:gd name="T31" fmla="*/ 224 h 396"/>
                <a:gd name="T32" fmla="*/ 270 w 293"/>
                <a:gd name="T33" fmla="*/ 212 h 396"/>
                <a:gd name="T34" fmla="*/ 260 w 293"/>
                <a:gd name="T35" fmla="*/ 224 h 396"/>
                <a:gd name="T36" fmla="*/ 239 w 293"/>
                <a:gd name="T37" fmla="*/ 234 h 396"/>
                <a:gd name="T38" fmla="*/ 224 w 293"/>
                <a:gd name="T39" fmla="*/ 243 h 396"/>
                <a:gd name="T40" fmla="*/ 203 w 293"/>
                <a:gd name="T41" fmla="*/ 252 h 396"/>
                <a:gd name="T42" fmla="*/ 203 w 293"/>
                <a:gd name="T43" fmla="*/ 259 h 396"/>
                <a:gd name="T44" fmla="*/ 208 w 293"/>
                <a:gd name="T45" fmla="*/ 277 h 396"/>
                <a:gd name="T46" fmla="*/ 225 w 293"/>
                <a:gd name="T47" fmla="*/ 297 h 396"/>
                <a:gd name="T48" fmla="*/ 246 w 293"/>
                <a:gd name="T49" fmla="*/ 315 h 396"/>
                <a:gd name="T50" fmla="*/ 250 w 293"/>
                <a:gd name="T51" fmla="*/ 336 h 396"/>
                <a:gd name="T52" fmla="*/ 232 w 293"/>
                <a:gd name="T53" fmla="*/ 347 h 396"/>
                <a:gd name="T54" fmla="*/ 225 w 293"/>
                <a:gd name="T55" fmla="*/ 373 h 396"/>
                <a:gd name="T56" fmla="*/ 226 w 293"/>
                <a:gd name="T57" fmla="*/ 386 h 396"/>
                <a:gd name="T58" fmla="*/ 213 w 293"/>
                <a:gd name="T59" fmla="*/ 379 h 396"/>
                <a:gd name="T60" fmla="*/ 187 w 293"/>
                <a:gd name="T61" fmla="*/ 381 h 396"/>
                <a:gd name="T62" fmla="*/ 166 w 293"/>
                <a:gd name="T63" fmla="*/ 390 h 396"/>
                <a:gd name="T64" fmla="*/ 146 w 293"/>
                <a:gd name="T65" fmla="*/ 382 h 396"/>
                <a:gd name="T66" fmla="*/ 137 w 293"/>
                <a:gd name="T67" fmla="*/ 391 h 396"/>
                <a:gd name="T68" fmla="*/ 123 w 293"/>
                <a:gd name="T69" fmla="*/ 382 h 396"/>
                <a:gd name="T70" fmla="*/ 95 w 293"/>
                <a:gd name="T71" fmla="*/ 375 h 396"/>
                <a:gd name="T72" fmla="*/ 82 w 293"/>
                <a:gd name="T73" fmla="*/ 376 h 396"/>
                <a:gd name="T74" fmla="*/ 82 w 293"/>
                <a:gd name="T75" fmla="*/ 380 h 396"/>
                <a:gd name="T76" fmla="*/ 53 w 293"/>
                <a:gd name="T77" fmla="*/ 377 h 396"/>
                <a:gd name="T78" fmla="*/ 63 w 293"/>
                <a:gd name="T79" fmla="*/ 331 h 396"/>
                <a:gd name="T80" fmla="*/ 53 w 293"/>
                <a:gd name="T81" fmla="*/ 309 h 396"/>
                <a:gd name="T82" fmla="*/ 37 w 293"/>
                <a:gd name="T83" fmla="*/ 304 h 396"/>
                <a:gd name="T84" fmla="*/ 23 w 293"/>
                <a:gd name="T85" fmla="*/ 297 h 396"/>
                <a:gd name="T86" fmla="*/ 20 w 293"/>
                <a:gd name="T87" fmla="*/ 279 h 396"/>
                <a:gd name="T88" fmla="*/ 8 w 293"/>
                <a:gd name="T89" fmla="*/ 259 h 396"/>
                <a:gd name="T90" fmla="*/ 11 w 293"/>
                <a:gd name="T91" fmla="*/ 238 h 396"/>
                <a:gd name="T92" fmla="*/ 3 w 293"/>
                <a:gd name="T93" fmla="*/ 216 h 396"/>
                <a:gd name="T94" fmla="*/ 8 w 293"/>
                <a:gd name="T95" fmla="*/ 206 h 396"/>
                <a:gd name="T96" fmla="*/ 8 w 293"/>
                <a:gd name="T97" fmla="*/ 184 h 396"/>
                <a:gd name="T98" fmla="*/ 14 w 293"/>
                <a:gd name="T99" fmla="*/ 171 h 396"/>
                <a:gd name="T100" fmla="*/ 28 w 293"/>
                <a:gd name="T101" fmla="*/ 161 h 396"/>
                <a:gd name="T102" fmla="*/ 38 w 293"/>
                <a:gd name="T103" fmla="*/ 144 h 396"/>
                <a:gd name="T104" fmla="*/ 28 w 293"/>
                <a:gd name="T105" fmla="*/ 133 h 396"/>
                <a:gd name="T106" fmla="*/ 42 w 293"/>
                <a:gd name="T107" fmla="*/ 111 h 396"/>
                <a:gd name="T108" fmla="*/ 57 w 293"/>
                <a:gd name="T109" fmla="*/ 74 h 396"/>
                <a:gd name="T110" fmla="*/ 83 w 293"/>
                <a:gd name="T111" fmla="*/ 82 h 396"/>
                <a:gd name="T112" fmla="*/ 107 w 293"/>
                <a:gd name="T113" fmla="*/ 65 h 396"/>
                <a:gd name="T114" fmla="*/ 100 w 293"/>
                <a:gd name="T115" fmla="*/ 62 h 396"/>
                <a:gd name="T116" fmla="*/ 89 w 293"/>
                <a:gd name="T117" fmla="*/ 36 h 396"/>
                <a:gd name="T118" fmla="*/ 96 w 293"/>
                <a:gd name="T119" fmla="*/ 8 h 396"/>
                <a:gd name="T120" fmla="*/ 124 w 293"/>
                <a:gd name="T121" fmla="*/ 13 h 396"/>
                <a:gd name="T122" fmla="*/ 80 w 293"/>
                <a:gd name="T123" fmla="*/ 8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3" h="396">
                  <a:moveTo>
                    <a:pt x="266" y="60"/>
                  </a:moveTo>
                  <a:lnTo>
                    <a:pt x="266" y="62"/>
                  </a:lnTo>
                  <a:lnTo>
                    <a:pt x="266" y="65"/>
                  </a:lnTo>
                  <a:lnTo>
                    <a:pt x="265" y="64"/>
                  </a:lnTo>
                  <a:lnTo>
                    <a:pt x="261" y="65"/>
                  </a:lnTo>
                  <a:lnTo>
                    <a:pt x="257" y="64"/>
                  </a:lnTo>
                  <a:lnTo>
                    <a:pt x="257" y="61"/>
                  </a:lnTo>
                  <a:lnTo>
                    <a:pt x="257" y="58"/>
                  </a:lnTo>
                  <a:lnTo>
                    <a:pt x="255" y="56"/>
                  </a:lnTo>
                  <a:lnTo>
                    <a:pt x="254" y="54"/>
                  </a:lnTo>
                  <a:lnTo>
                    <a:pt x="254" y="52"/>
                  </a:lnTo>
                  <a:lnTo>
                    <a:pt x="254" y="51"/>
                  </a:lnTo>
                  <a:lnTo>
                    <a:pt x="261" y="56"/>
                  </a:lnTo>
                  <a:lnTo>
                    <a:pt x="266" y="60"/>
                  </a:lnTo>
                  <a:close/>
                  <a:moveTo>
                    <a:pt x="173" y="35"/>
                  </a:moveTo>
                  <a:lnTo>
                    <a:pt x="168" y="35"/>
                  </a:lnTo>
                  <a:lnTo>
                    <a:pt x="167" y="33"/>
                  </a:lnTo>
                  <a:lnTo>
                    <a:pt x="164" y="32"/>
                  </a:lnTo>
                  <a:lnTo>
                    <a:pt x="166" y="30"/>
                  </a:lnTo>
                  <a:lnTo>
                    <a:pt x="167" y="29"/>
                  </a:lnTo>
                  <a:lnTo>
                    <a:pt x="172" y="30"/>
                  </a:lnTo>
                  <a:lnTo>
                    <a:pt x="173" y="34"/>
                  </a:lnTo>
                  <a:lnTo>
                    <a:pt x="173" y="35"/>
                  </a:lnTo>
                  <a:close/>
                  <a:moveTo>
                    <a:pt x="250" y="36"/>
                  </a:moveTo>
                  <a:lnTo>
                    <a:pt x="251" y="40"/>
                  </a:lnTo>
                  <a:lnTo>
                    <a:pt x="250" y="42"/>
                  </a:lnTo>
                  <a:lnTo>
                    <a:pt x="247" y="39"/>
                  </a:lnTo>
                  <a:lnTo>
                    <a:pt x="243" y="39"/>
                  </a:lnTo>
                  <a:lnTo>
                    <a:pt x="241" y="44"/>
                  </a:lnTo>
                  <a:lnTo>
                    <a:pt x="239" y="45"/>
                  </a:lnTo>
                  <a:lnTo>
                    <a:pt x="234" y="40"/>
                  </a:lnTo>
                  <a:lnTo>
                    <a:pt x="233" y="38"/>
                  </a:lnTo>
                  <a:lnTo>
                    <a:pt x="233" y="36"/>
                  </a:lnTo>
                  <a:lnTo>
                    <a:pt x="233" y="30"/>
                  </a:lnTo>
                  <a:lnTo>
                    <a:pt x="233" y="28"/>
                  </a:lnTo>
                  <a:lnTo>
                    <a:pt x="235" y="26"/>
                  </a:lnTo>
                  <a:lnTo>
                    <a:pt x="235" y="23"/>
                  </a:lnTo>
                  <a:lnTo>
                    <a:pt x="238" y="19"/>
                  </a:lnTo>
                  <a:lnTo>
                    <a:pt x="241" y="19"/>
                  </a:lnTo>
                  <a:lnTo>
                    <a:pt x="242" y="22"/>
                  </a:lnTo>
                  <a:lnTo>
                    <a:pt x="244" y="24"/>
                  </a:lnTo>
                  <a:lnTo>
                    <a:pt x="248" y="26"/>
                  </a:lnTo>
                  <a:lnTo>
                    <a:pt x="249" y="28"/>
                  </a:lnTo>
                  <a:lnTo>
                    <a:pt x="249" y="29"/>
                  </a:lnTo>
                  <a:lnTo>
                    <a:pt x="247" y="31"/>
                  </a:lnTo>
                  <a:lnTo>
                    <a:pt x="246" y="32"/>
                  </a:lnTo>
                  <a:lnTo>
                    <a:pt x="247" y="35"/>
                  </a:lnTo>
                  <a:lnTo>
                    <a:pt x="250" y="36"/>
                  </a:lnTo>
                  <a:close/>
                  <a:moveTo>
                    <a:pt x="87" y="19"/>
                  </a:moveTo>
                  <a:lnTo>
                    <a:pt x="86" y="20"/>
                  </a:lnTo>
                  <a:lnTo>
                    <a:pt x="83" y="20"/>
                  </a:lnTo>
                  <a:lnTo>
                    <a:pt x="81" y="19"/>
                  </a:lnTo>
                  <a:lnTo>
                    <a:pt x="82" y="18"/>
                  </a:lnTo>
                  <a:lnTo>
                    <a:pt x="83" y="17"/>
                  </a:lnTo>
                  <a:lnTo>
                    <a:pt x="85" y="17"/>
                  </a:lnTo>
                  <a:lnTo>
                    <a:pt x="87" y="17"/>
                  </a:lnTo>
                  <a:lnTo>
                    <a:pt x="87" y="19"/>
                  </a:lnTo>
                  <a:close/>
                  <a:moveTo>
                    <a:pt x="124" y="13"/>
                  </a:moveTo>
                  <a:lnTo>
                    <a:pt x="124" y="13"/>
                  </a:lnTo>
                  <a:lnTo>
                    <a:pt x="129" y="15"/>
                  </a:lnTo>
                  <a:lnTo>
                    <a:pt x="131" y="18"/>
                  </a:lnTo>
                  <a:lnTo>
                    <a:pt x="133" y="21"/>
                  </a:lnTo>
                  <a:lnTo>
                    <a:pt x="133" y="26"/>
                  </a:lnTo>
                  <a:lnTo>
                    <a:pt x="131" y="30"/>
                  </a:lnTo>
                  <a:lnTo>
                    <a:pt x="128" y="32"/>
                  </a:lnTo>
                  <a:lnTo>
                    <a:pt x="137" y="31"/>
                  </a:lnTo>
                  <a:lnTo>
                    <a:pt x="138" y="33"/>
                  </a:lnTo>
                  <a:lnTo>
                    <a:pt x="139" y="35"/>
                  </a:lnTo>
                  <a:lnTo>
                    <a:pt x="144" y="34"/>
                  </a:lnTo>
                  <a:lnTo>
                    <a:pt x="156" y="40"/>
                  </a:lnTo>
                  <a:lnTo>
                    <a:pt x="163" y="37"/>
                  </a:lnTo>
                  <a:lnTo>
                    <a:pt x="165" y="37"/>
                  </a:lnTo>
                  <a:lnTo>
                    <a:pt x="166" y="42"/>
                  </a:lnTo>
                  <a:lnTo>
                    <a:pt x="164" y="47"/>
                  </a:lnTo>
                  <a:lnTo>
                    <a:pt x="158" y="54"/>
                  </a:lnTo>
                  <a:lnTo>
                    <a:pt x="159" y="57"/>
                  </a:lnTo>
                  <a:lnTo>
                    <a:pt x="162" y="58"/>
                  </a:lnTo>
                  <a:lnTo>
                    <a:pt x="167" y="57"/>
                  </a:lnTo>
                  <a:lnTo>
                    <a:pt x="177" y="60"/>
                  </a:lnTo>
                  <a:lnTo>
                    <a:pt x="179" y="59"/>
                  </a:lnTo>
                  <a:lnTo>
                    <a:pt x="186" y="51"/>
                  </a:lnTo>
                  <a:lnTo>
                    <a:pt x="189" y="49"/>
                  </a:lnTo>
                  <a:lnTo>
                    <a:pt x="200" y="48"/>
                  </a:lnTo>
                  <a:lnTo>
                    <a:pt x="202" y="45"/>
                  </a:lnTo>
                  <a:lnTo>
                    <a:pt x="205" y="42"/>
                  </a:lnTo>
                  <a:lnTo>
                    <a:pt x="208" y="39"/>
                  </a:lnTo>
                  <a:lnTo>
                    <a:pt x="214" y="32"/>
                  </a:lnTo>
                  <a:lnTo>
                    <a:pt x="220" y="34"/>
                  </a:lnTo>
                  <a:lnTo>
                    <a:pt x="225" y="35"/>
                  </a:lnTo>
                  <a:lnTo>
                    <a:pt x="229" y="35"/>
                  </a:lnTo>
                  <a:lnTo>
                    <a:pt x="233" y="42"/>
                  </a:lnTo>
                  <a:lnTo>
                    <a:pt x="242" y="50"/>
                  </a:lnTo>
                  <a:lnTo>
                    <a:pt x="251" y="49"/>
                  </a:lnTo>
                  <a:lnTo>
                    <a:pt x="254" y="57"/>
                  </a:lnTo>
                  <a:lnTo>
                    <a:pt x="255" y="65"/>
                  </a:lnTo>
                  <a:lnTo>
                    <a:pt x="258" y="68"/>
                  </a:lnTo>
                  <a:lnTo>
                    <a:pt x="260" y="70"/>
                  </a:lnTo>
                  <a:lnTo>
                    <a:pt x="268" y="72"/>
                  </a:lnTo>
                  <a:lnTo>
                    <a:pt x="268" y="72"/>
                  </a:lnTo>
                  <a:lnTo>
                    <a:pt x="268" y="73"/>
                  </a:lnTo>
                  <a:lnTo>
                    <a:pt x="269" y="78"/>
                  </a:lnTo>
                  <a:lnTo>
                    <a:pt x="270" y="81"/>
                  </a:lnTo>
                  <a:lnTo>
                    <a:pt x="273" y="96"/>
                  </a:lnTo>
                  <a:lnTo>
                    <a:pt x="273" y="99"/>
                  </a:lnTo>
                  <a:lnTo>
                    <a:pt x="272" y="101"/>
                  </a:lnTo>
                  <a:lnTo>
                    <a:pt x="271" y="106"/>
                  </a:lnTo>
                  <a:lnTo>
                    <a:pt x="269" y="109"/>
                  </a:lnTo>
                  <a:lnTo>
                    <a:pt x="266" y="112"/>
                  </a:lnTo>
                  <a:lnTo>
                    <a:pt x="264" y="115"/>
                  </a:lnTo>
                  <a:lnTo>
                    <a:pt x="264" y="117"/>
                  </a:lnTo>
                  <a:lnTo>
                    <a:pt x="268" y="122"/>
                  </a:lnTo>
                  <a:lnTo>
                    <a:pt x="276" y="130"/>
                  </a:lnTo>
                  <a:lnTo>
                    <a:pt x="279" y="136"/>
                  </a:lnTo>
                  <a:lnTo>
                    <a:pt x="278" y="141"/>
                  </a:lnTo>
                  <a:lnTo>
                    <a:pt x="277" y="145"/>
                  </a:lnTo>
                  <a:lnTo>
                    <a:pt x="278" y="147"/>
                  </a:lnTo>
                  <a:lnTo>
                    <a:pt x="279" y="149"/>
                  </a:lnTo>
                  <a:lnTo>
                    <a:pt x="281" y="150"/>
                  </a:lnTo>
                  <a:lnTo>
                    <a:pt x="282" y="153"/>
                  </a:lnTo>
                  <a:lnTo>
                    <a:pt x="282" y="155"/>
                  </a:lnTo>
                  <a:lnTo>
                    <a:pt x="282" y="158"/>
                  </a:lnTo>
                  <a:lnTo>
                    <a:pt x="283" y="159"/>
                  </a:lnTo>
                  <a:lnTo>
                    <a:pt x="283" y="160"/>
                  </a:lnTo>
                  <a:lnTo>
                    <a:pt x="283" y="161"/>
                  </a:lnTo>
                  <a:lnTo>
                    <a:pt x="282" y="166"/>
                  </a:lnTo>
                  <a:lnTo>
                    <a:pt x="281" y="168"/>
                  </a:lnTo>
                  <a:lnTo>
                    <a:pt x="278" y="172"/>
                  </a:lnTo>
                  <a:lnTo>
                    <a:pt x="280" y="175"/>
                  </a:lnTo>
                  <a:lnTo>
                    <a:pt x="282" y="178"/>
                  </a:lnTo>
                  <a:lnTo>
                    <a:pt x="283" y="180"/>
                  </a:lnTo>
                  <a:lnTo>
                    <a:pt x="283" y="182"/>
                  </a:lnTo>
                  <a:lnTo>
                    <a:pt x="282" y="186"/>
                  </a:lnTo>
                  <a:lnTo>
                    <a:pt x="283" y="188"/>
                  </a:lnTo>
                  <a:lnTo>
                    <a:pt x="288" y="191"/>
                  </a:lnTo>
                  <a:lnTo>
                    <a:pt x="289" y="192"/>
                  </a:lnTo>
                  <a:lnTo>
                    <a:pt x="290" y="195"/>
                  </a:lnTo>
                  <a:lnTo>
                    <a:pt x="292" y="202"/>
                  </a:lnTo>
                  <a:lnTo>
                    <a:pt x="290" y="210"/>
                  </a:lnTo>
                  <a:lnTo>
                    <a:pt x="289" y="214"/>
                  </a:lnTo>
                  <a:lnTo>
                    <a:pt x="286" y="221"/>
                  </a:lnTo>
                  <a:lnTo>
                    <a:pt x="285" y="221"/>
                  </a:lnTo>
                  <a:lnTo>
                    <a:pt x="285" y="222"/>
                  </a:lnTo>
                  <a:lnTo>
                    <a:pt x="284" y="223"/>
                  </a:lnTo>
                  <a:lnTo>
                    <a:pt x="283" y="224"/>
                  </a:lnTo>
                  <a:lnTo>
                    <a:pt x="281" y="223"/>
                  </a:lnTo>
                  <a:lnTo>
                    <a:pt x="279" y="221"/>
                  </a:lnTo>
                  <a:lnTo>
                    <a:pt x="280" y="219"/>
                  </a:lnTo>
                  <a:lnTo>
                    <a:pt x="278" y="218"/>
                  </a:lnTo>
                  <a:lnTo>
                    <a:pt x="277" y="216"/>
                  </a:lnTo>
                  <a:lnTo>
                    <a:pt x="277" y="214"/>
                  </a:lnTo>
                  <a:lnTo>
                    <a:pt x="276" y="214"/>
                  </a:lnTo>
                  <a:lnTo>
                    <a:pt x="271" y="213"/>
                  </a:lnTo>
                  <a:lnTo>
                    <a:pt x="270" y="212"/>
                  </a:lnTo>
                  <a:lnTo>
                    <a:pt x="269" y="213"/>
                  </a:lnTo>
                  <a:lnTo>
                    <a:pt x="268" y="214"/>
                  </a:lnTo>
                  <a:lnTo>
                    <a:pt x="268" y="215"/>
                  </a:lnTo>
                  <a:lnTo>
                    <a:pt x="270" y="216"/>
                  </a:lnTo>
                  <a:lnTo>
                    <a:pt x="272" y="219"/>
                  </a:lnTo>
                  <a:lnTo>
                    <a:pt x="271" y="219"/>
                  </a:lnTo>
                  <a:lnTo>
                    <a:pt x="266" y="221"/>
                  </a:lnTo>
                  <a:lnTo>
                    <a:pt x="263" y="223"/>
                  </a:lnTo>
                  <a:lnTo>
                    <a:pt x="260" y="224"/>
                  </a:lnTo>
                  <a:lnTo>
                    <a:pt x="257" y="226"/>
                  </a:lnTo>
                  <a:lnTo>
                    <a:pt x="250" y="229"/>
                  </a:lnTo>
                  <a:lnTo>
                    <a:pt x="246" y="229"/>
                  </a:lnTo>
                  <a:lnTo>
                    <a:pt x="244" y="230"/>
                  </a:lnTo>
                  <a:lnTo>
                    <a:pt x="243" y="234"/>
                  </a:lnTo>
                  <a:lnTo>
                    <a:pt x="242" y="234"/>
                  </a:lnTo>
                  <a:lnTo>
                    <a:pt x="241" y="234"/>
                  </a:lnTo>
                  <a:lnTo>
                    <a:pt x="240" y="234"/>
                  </a:lnTo>
                  <a:lnTo>
                    <a:pt x="239" y="234"/>
                  </a:lnTo>
                  <a:lnTo>
                    <a:pt x="237" y="235"/>
                  </a:lnTo>
                  <a:lnTo>
                    <a:pt x="236" y="235"/>
                  </a:lnTo>
                  <a:lnTo>
                    <a:pt x="235" y="235"/>
                  </a:lnTo>
                  <a:lnTo>
                    <a:pt x="233" y="239"/>
                  </a:lnTo>
                  <a:lnTo>
                    <a:pt x="229" y="240"/>
                  </a:lnTo>
                  <a:lnTo>
                    <a:pt x="228" y="241"/>
                  </a:lnTo>
                  <a:lnTo>
                    <a:pt x="226" y="243"/>
                  </a:lnTo>
                  <a:lnTo>
                    <a:pt x="226" y="244"/>
                  </a:lnTo>
                  <a:lnTo>
                    <a:pt x="224" y="243"/>
                  </a:lnTo>
                  <a:lnTo>
                    <a:pt x="220" y="243"/>
                  </a:lnTo>
                  <a:lnTo>
                    <a:pt x="219" y="244"/>
                  </a:lnTo>
                  <a:lnTo>
                    <a:pt x="216" y="245"/>
                  </a:lnTo>
                  <a:lnTo>
                    <a:pt x="214" y="245"/>
                  </a:lnTo>
                  <a:lnTo>
                    <a:pt x="211" y="247"/>
                  </a:lnTo>
                  <a:lnTo>
                    <a:pt x="208" y="251"/>
                  </a:lnTo>
                  <a:lnTo>
                    <a:pt x="206" y="254"/>
                  </a:lnTo>
                  <a:lnTo>
                    <a:pt x="205" y="255"/>
                  </a:lnTo>
                  <a:lnTo>
                    <a:pt x="203" y="252"/>
                  </a:lnTo>
                  <a:lnTo>
                    <a:pt x="202" y="250"/>
                  </a:lnTo>
                  <a:lnTo>
                    <a:pt x="200" y="249"/>
                  </a:lnTo>
                  <a:lnTo>
                    <a:pt x="199" y="249"/>
                  </a:lnTo>
                  <a:lnTo>
                    <a:pt x="199" y="249"/>
                  </a:lnTo>
                  <a:lnTo>
                    <a:pt x="199" y="251"/>
                  </a:lnTo>
                  <a:lnTo>
                    <a:pt x="200" y="254"/>
                  </a:lnTo>
                  <a:lnTo>
                    <a:pt x="202" y="255"/>
                  </a:lnTo>
                  <a:lnTo>
                    <a:pt x="202" y="257"/>
                  </a:lnTo>
                  <a:lnTo>
                    <a:pt x="203" y="259"/>
                  </a:lnTo>
                  <a:lnTo>
                    <a:pt x="205" y="262"/>
                  </a:lnTo>
                  <a:lnTo>
                    <a:pt x="208" y="264"/>
                  </a:lnTo>
                  <a:lnTo>
                    <a:pt x="211" y="266"/>
                  </a:lnTo>
                  <a:lnTo>
                    <a:pt x="213" y="270"/>
                  </a:lnTo>
                  <a:lnTo>
                    <a:pt x="213" y="270"/>
                  </a:lnTo>
                  <a:lnTo>
                    <a:pt x="212" y="271"/>
                  </a:lnTo>
                  <a:lnTo>
                    <a:pt x="211" y="273"/>
                  </a:lnTo>
                  <a:lnTo>
                    <a:pt x="210" y="274"/>
                  </a:lnTo>
                  <a:lnTo>
                    <a:pt x="208" y="277"/>
                  </a:lnTo>
                  <a:lnTo>
                    <a:pt x="209" y="278"/>
                  </a:lnTo>
                  <a:lnTo>
                    <a:pt x="211" y="280"/>
                  </a:lnTo>
                  <a:lnTo>
                    <a:pt x="212" y="282"/>
                  </a:lnTo>
                  <a:lnTo>
                    <a:pt x="214" y="285"/>
                  </a:lnTo>
                  <a:lnTo>
                    <a:pt x="216" y="290"/>
                  </a:lnTo>
                  <a:lnTo>
                    <a:pt x="218" y="293"/>
                  </a:lnTo>
                  <a:lnTo>
                    <a:pt x="220" y="295"/>
                  </a:lnTo>
                  <a:lnTo>
                    <a:pt x="222" y="297"/>
                  </a:lnTo>
                  <a:lnTo>
                    <a:pt x="225" y="297"/>
                  </a:lnTo>
                  <a:lnTo>
                    <a:pt x="229" y="300"/>
                  </a:lnTo>
                  <a:lnTo>
                    <a:pt x="232" y="306"/>
                  </a:lnTo>
                  <a:lnTo>
                    <a:pt x="235" y="308"/>
                  </a:lnTo>
                  <a:lnTo>
                    <a:pt x="237" y="308"/>
                  </a:lnTo>
                  <a:lnTo>
                    <a:pt x="239" y="310"/>
                  </a:lnTo>
                  <a:lnTo>
                    <a:pt x="240" y="312"/>
                  </a:lnTo>
                  <a:lnTo>
                    <a:pt x="241" y="314"/>
                  </a:lnTo>
                  <a:lnTo>
                    <a:pt x="242" y="316"/>
                  </a:lnTo>
                  <a:lnTo>
                    <a:pt x="246" y="315"/>
                  </a:lnTo>
                  <a:lnTo>
                    <a:pt x="250" y="319"/>
                  </a:lnTo>
                  <a:lnTo>
                    <a:pt x="252" y="322"/>
                  </a:lnTo>
                  <a:lnTo>
                    <a:pt x="254" y="324"/>
                  </a:lnTo>
                  <a:lnTo>
                    <a:pt x="253" y="325"/>
                  </a:lnTo>
                  <a:lnTo>
                    <a:pt x="253" y="328"/>
                  </a:lnTo>
                  <a:lnTo>
                    <a:pt x="253" y="331"/>
                  </a:lnTo>
                  <a:lnTo>
                    <a:pt x="253" y="333"/>
                  </a:lnTo>
                  <a:lnTo>
                    <a:pt x="251" y="335"/>
                  </a:lnTo>
                  <a:lnTo>
                    <a:pt x="250" y="336"/>
                  </a:lnTo>
                  <a:lnTo>
                    <a:pt x="249" y="336"/>
                  </a:lnTo>
                  <a:lnTo>
                    <a:pt x="243" y="333"/>
                  </a:lnTo>
                  <a:lnTo>
                    <a:pt x="243" y="334"/>
                  </a:lnTo>
                  <a:lnTo>
                    <a:pt x="242" y="334"/>
                  </a:lnTo>
                  <a:lnTo>
                    <a:pt x="241" y="342"/>
                  </a:lnTo>
                  <a:lnTo>
                    <a:pt x="240" y="344"/>
                  </a:lnTo>
                  <a:lnTo>
                    <a:pt x="238" y="345"/>
                  </a:lnTo>
                  <a:lnTo>
                    <a:pt x="235" y="347"/>
                  </a:lnTo>
                  <a:lnTo>
                    <a:pt x="232" y="347"/>
                  </a:lnTo>
                  <a:lnTo>
                    <a:pt x="230" y="348"/>
                  </a:lnTo>
                  <a:lnTo>
                    <a:pt x="225" y="351"/>
                  </a:lnTo>
                  <a:lnTo>
                    <a:pt x="222" y="353"/>
                  </a:lnTo>
                  <a:lnTo>
                    <a:pt x="220" y="356"/>
                  </a:lnTo>
                  <a:lnTo>
                    <a:pt x="220" y="358"/>
                  </a:lnTo>
                  <a:lnTo>
                    <a:pt x="223" y="362"/>
                  </a:lnTo>
                  <a:lnTo>
                    <a:pt x="226" y="366"/>
                  </a:lnTo>
                  <a:lnTo>
                    <a:pt x="226" y="370"/>
                  </a:lnTo>
                  <a:lnTo>
                    <a:pt x="225" y="373"/>
                  </a:lnTo>
                  <a:lnTo>
                    <a:pt x="225" y="374"/>
                  </a:lnTo>
                  <a:lnTo>
                    <a:pt x="225" y="375"/>
                  </a:lnTo>
                  <a:lnTo>
                    <a:pt x="227" y="375"/>
                  </a:lnTo>
                  <a:lnTo>
                    <a:pt x="229" y="375"/>
                  </a:lnTo>
                  <a:lnTo>
                    <a:pt x="230" y="377"/>
                  </a:lnTo>
                  <a:lnTo>
                    <a:pt x="230" y="381"/>
                  </a:lnTo>
                  <a:lnTo>
                    <a:pt x="229" y="384"/>
                  </a:lnTo>
                  <a:lnTo>
                    <a:pt x="229" y="386"/>
                  </a:lnTo>
                  <a:lnTo>
                    <a:pt x="226" y="386"/>
                  </a:lnTo>
                  <a:lnTo>
                    <a:pt x="224" y="385"/>
                  </a:lnTo>
                  <a:lnTo>
                    <a:pt x="222" y="383"/>
                  </a:lnTo>
                  <a:lnTo>
                    <a:pt x="221" y="381"/>
                  </a:lnTo>
                  <a:lnTo>
                    <a:pt x="221" y="380"/>
                  </a:lnTo>
                  <a:lnTo>
                    <a:pt x="221" y="380"/>
                  </a:lnTo>
                  <a:lnTo>
                    <a:pt x="220" y="378"/>
                  </a:lnTo>
                  <a:lnTo>
                    <a:pt x="218" y="377"/>
                  </a:lnTo>
                  <a:lnTo>
                    <a:pt x="215" y="377"/>
                  </a:lnTo>
                  <a:lnTo>
                    <a:pt x="213" y="379"/>
                  </a:lnTo>
                  <a:lnTo>
                    <a:pt x="211" y="378"/>
                  </a:lnTo>
                  <a:lnTo>
                    <a:pt x="210" y="377"/>
                  </a:lnTo>
                  <a:lnTo>
                    <a:pt x="208" y="376"/>
                  </a:lnTo>
                  <a:lnTo>
                    <a:pt x="205" y="375"/>
                  </a:lnTo>
                  <a:lnTo>
                    <a:pt x="203" y="374"/>
                  </a:lnTo>
                  <a:lnTo>
                    <a:pt x="202" y="375"/>
                  </a:lnTo>
                  <a:lnTo>
                    <a:pt x="203" y="378"/>
                  </a:lnTo>
                  <a:lnTo>
                    <a:pt x="202" y="379"/>
                  </a:lnTo>
                  <a:lnTo>
                    <a:pt x="187" y="381"/>
                  </a:lnTo>
                  <a:lnTo>
                    <a:pt x="183" y="382"/>
                  </a:lnTo>
                  <a:lnTo>
                    <a:pt x="179" y="385"/>
                  </a:lnTo>
                  <a:lnTo>
                    <a:pt x="176" y="385"/>
                  </a:lnTo>
                  <a:lnTo>
                    <a:pt x="176" y="386"/>
                  </a:lnTo>
                  <a:lnTo>
                    <a:pt x="173" y="388"/>
                  </a:lnTo>
                  <a:lnTo>
                    <a:pt x="171" y="389"/>
                  </a:lnTo>
                  <a:lnTo>
                    <a:pt x="170" y="388"/>
                  </a:lnTo>
                  <a:lnTo>
                    <a:pt x="168" y="389"/>
                  </a:lnTo>
                  <a:lnTo>
                    <a:pt x="166" y="390"/>
                  </a:lnTo>
                  <a:lnTo>
                    <a:pt x="163" y="390"/>
                  </a:lnTo>
                  <a:lnTo>
                    <a:pt x="162" y="388"/>
                  </a:lnTo>
                  <a:lnTo>
                    <a:pt x="161" y="386"/>
                  </a:lnTo>
                  <a:lnTo>
                    <a:pt x="160" y="385"/>
                  </a:lnTo>
                  <a:lnTo>
                    <a:pt x="160" y="383"/>
                  </a:lnTo>
                  <a:lnTo>
                    <a:pt x="156" y="383"/>
                  </a:lnTo>
                  <a:lnTo>
                    <a:pt x="153" y="382"/>
                  </a:lnTo>
                  <a:lnTo>
                    <a:pt x="148" y="383"/>
                  </a:lnTo>
                  <a:lnTo>
                    <a:pt x="146" y="382"/>
                  </a:lnTo>
                  <a:lnTo>
                    <a:pt x="146" y="383"/>
                  </a:lnTo>
                  <a:lnTo>
                    <a:pt x="145" y="388"/>
                  </a:lnTo>
                  <a:lnTo>
                    <a:pt x="144" y="391"/>
                  </a:lnTo>
                  <a:lnTo>
                    <a:pt x="142" y="393"/>
                  </a:lnTo>
                  <a:lnTo>
                    <a:pt x="140" y="395"/>
                  </a:lnTo>
                  <a:lnTo>
                    <a:pt x="138" y="395"/>
                  </a:lnTo>
                  <a:lnTo>
                    <a:pt x="139" y="393"/>
                  </a:lnTo>
                  <a:lnTo>
                    <a:pt x="139" y="391"/>
                  </a:lnTo>
                  <a:lnTo>
                    <a:pt x="137" y="391"/>
                  </a:lnTo>
                  <a:lnTo>
                    <a:pt x="135" y="390"/>
                  </a:lnTo>
                  <a:lnTo>
                    <a:pt x="134" y="390"/>
                  </a:lnTo>
                  <a:lnTo>
                    <a:pt x="135" y="388"/>
                  </a:lnTo>
                  <a:lnTo>
                    <a:pt x="134" y="387"/>
                  </a:lnTo>
                  <a:lnTo>
                    <a:pt x="134" y="386"/>
                  </a:lnTo>
                  <a:lnTo>
                    <a:pt x="131" y="385"/>
                  </a:lnTo>
                  <a:lnTo>
                    <a:pt x="127" y="382"/>
                  </a:lnTo>
                  <a:lnTo>
                    <a:pt x="124" y="381"/>
                  </a:lnTo>
                  <a:lnTo>
                    <a:pt x="123" y="382"/>
                  </a:lnTo>
                  <a:lnTo>
                    <a:pt x="121" y="383"/>
                  </a:lnTo>
                  <a:lnTo>
                    <a:pt x="118" y="383"/>
                  </a:lnTo>
                  <a:lnTo>
                    <a:pt x="117" y="383"/>
                  </a:lnTo>
                  <a:lnTo>
                    <a:pt x="111" y="380"/>
                  </a:lnTo>
                  <a:lnTo>
                    <a:pt x="106" y="377"/>
                  </a:lnTo>
                  <a:lnTo>
                    <a:pt x="104" y="377"/>
                  </a:lnTo>
                  <a:lnTo>
                    <a:pt x="97" y="377"/>
                  </a:lnTo>
                  <a:lnTo>
                    <a:pt x="96" y="377"/>
                  </a:lnTo>
                  <a:lnTo>
                    <a:pt x="95" y="375"/>
                  </a:lnTo>
                  <a:lnTo>
                    <a:pt x="94" y="374"/>
                  </a:lnTo>
                  <a:lnTo>
                    <a:pt x="93" y="375"/>
                  </a:lnTo>
                  <a:lnTo>
                    <a:pt x="93" y="375"/>
                  </a:lnTo>
                  <a:lnTo>
                    <a:pt x="92" y="375"/>
                  </a:lnTo>
                  <a:lnTo>
                    <a:pt x="88" y="372"/>
                  </a:lnTo>
                  <a:lnTo>
                    <a:pt x="87" y="372"/>
                  </a:lnTo>
                  <a:lnTo>
                    <a:pt x="85" y="372"/>
                  </a:lnTo>
                  <a:lnTo>
                    <a:pt x="82" y="374"/>
                  </a:lnTo>
                  <a:lnTo>
                    <a:pt x="82" y="376"/>
                  </a:lnTo>
                  <a:lnTo>
                    <a:pt x="82" y="377"/>
                  </a:lnTo>
                  <a:lnTo>
                    <a:pt x="83" y="377"/>
                  </a:lnTo>
                  <a:lnTo>
                    <a:pt x="86" y="377"/>
                  </a:lnTo>
                  <a:lnTo>
                    <a:pt x="87" y="377"/>
                  </a:lnTo>
                  <a:lnTo>
                    <a:pt x="87" y="378"/>
                  </a:lnTo>
                  <a:lnTo>
                    <a:pt x="87" y="379"/>
                  </a:lnTo>
                  <a:lnTo>
                    <a:pt x="84" y="379"/>
                  </a:lnTo>
                  <a:lnTo>
                    <a:pt x="83" y="380"/>
                  </a:lnTo>
                  <a:lnTo>
                    <a:pt x="82" y="380"/>
                  </a:lnTo>
                  <a:lnTo>
                    <a:pt x="82" y="380"/>
                  </a:lnTo>
                  <a:lnTo>
                    <a:pt x="79" y="380"/>
                  </a:lnTo>
                  <a:lnTo>
                    <a:pt x="75" y="380"/>
                  </a:lnTo>
                  <a:lnTo>
                    <a:pt x="72" y="381"/>
                  </a:lnTo>
                  <a:lnTo>
                    <a:pt x="66" y="381"/>
                  </a:lnTo>
                  <a:lnTo>
                    <a:pt x="59" y="381"/>
                  </a:lnTo>
                  <a:lnTo>
                    <a:pt x="57" y="380"/>
                  </a:lnTo>
                  <a:lnTo>
                    <a:pt x="55" y="380"/>
                  </a:lnTo>
                  <a:lnTo>
                    <a:pt x="53" y="377"/>
                  </a:lnTo>
                  <a:lnTo>
                    <a:pt x="54" y="372"/>
                  </a:lnTo>
                  <a:lnTo>
                    <a:pt x="56" y="366"/>
                  </a:lnTo>
                  <a:lnTo>
                    <a:pt x="56" y="361"/>
                  </a:lnTo>
                  <a:lnTo>
                    <a:pt x="55" y="358"/>
                  </a:lnTo>
                  <a:lnTo>
                    <a:pt x="57" y="353"/>
                  </a:lnTo>
                  <a:lnTo>
                    <a:pt x="59" y="348"/>
                  </a:lnTo>
                  <a:lnTo>
                    <a:pt x="61" y="341"/>
                  </a:lnTo>
                  <a:lnTo>
                    <a:pt x="62" y="335"/>
                  </a:lnTo>
                  <a:lnTo>
                    <a:pt x="63" y="331"/>
                  </a:lnTo>
                  <a:lnTo>
                    <a:pt x="66" y="328"/>
                  </a:lnTo>
                  <a:lnTo>
                    <a:pt x="72" y="319"/>
                  </a:lnTo>
                  <a:lnTo>
                    <a:pt x="73" y="318"/>
                  </a:lnTo>
                  <a:lnTo>
                    <a:pt x="73" y="314"/>
                  </a:lnTo>
                  <a:lnTo>
                    <a:pt x="71" y="314"/>
                  </a:lnTo>
                  <a:lnTo>
                    <a:pt x="69" y="312"/>
                  </a:lnTo>
                  <a:lnTo>
                    <a:pt x="62" y="311"/>
                  </a:lnTo>
                  <a:lnTo>
                    <a:pt x="56" y="310"/>
                  </a:lnTo>
                  <a:lnTo>
                    <a:pt x="53" y="309"/>
                  </a:lnTo>
                  <a:lnTo>
                    <a:pt x="51" y="306"/>
                  </a:lnTo>
                  <a:lnTo>
                    <a:pt x="50" y="306"/>
                  </a:lnTo>
                  <a:lnTo>
                    <a:pt x="47" y="307"/>
                  </a:lnTo>
                  <a:lnTo>
                    <a:pt x="43" y="308"/>
                  </a:lnTo>
                  <a:lnTo>
                    <a:pt x="41" y="307"/>
                  </a:lnTo>
                  <a:lnTo>
                    <a:pt x="39" y="307"/>
                  </a:lnTo>
                  <a:lnTo>
                    <a:pt x="38" y="308"/>
                  </a:lnTo>
                  <a:lnTo>
                    <a:pt x="38" y="307"/>
                  </a:lnTo>
                  <a:lnTo>
                    <a:pt x="37" y="304"/>
                  </a:lnTo>
                  <a:lnTo>
                    <a:pt x="35" y="304"/>
                  </a:lnTo>
                  <a:lnTo>
                    <a:pt x="33" y="303"/>
                  </a:lnTo>
                  <a:lnTo>
                    <a:pt x="32" y="303"/>
                  </a:lnTo>
                  <a:lnTo>
                    <a:pt x="31" y="304"/>
                  </a:lnTo>
                  <a:lnTo>
                    <a:pt x="30" y="306"/>
                  </a:lnTo>
                  <a:lnTo>
                    <a:pt x="29" y="305"/>
                  </a:lnTo>
                  <a:lnTo>
                    <a:pt x="24" y="299"/>
                  </a:lnTo>
                  <a:lnTo>
                    <a:pt x="24" y="298"/>
                  </a:lnTo>
                  <a:lnTo>
                    <a:pt x="23" y="297"/>
                  </a:lnTo>
                  <a:lnTo>
                    <a:pt x="22" y="294"/>
                  </a:lnTo>
                  <a:lnTo>
                    <a:pt x="19" y="292"/>
                  </a:lnTo>
                  <a:lnTo>
                    <a:pt x="17" y="291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7" y="284"/>
                  </a:lnTo>
                  <a:lnTo>
                    <a:pt x="18" y="282"/>
                  </a:lnTo>
                  <a:lnTo>
                    <a:pt x="19" y="280"/>
                  </a:lnTo>
                  <a:lnTo>
                    <a:pt x="20" y="279"/>
                  </a:lnTo>
                  <a:lnTo>
                    <a:pt x="20" y="276"/>
                  </a:lnTo>
                  <a:lnTo>
                    <a:pt x="20" y="274"/>
                  </a:lnTo>
                  <a:lnTo>
                    <a:pt x="19" y="274"/>
                  </a:lnTo>
                  <a:lnTo>
                    <a:pt x="16" y="272"/>
                  </a:lnTo>
                  <a:lnTo>
                    <a:pt x="13" y="270"/>
                  </a:lnTo>
                  <a:lnTo>
                    <a:pt x="11" y="268"/>
                  </a:lnTo>
                  <a:lnTo>
                    <a:pt x="9" y="265"/>
                  </a:lnTo>
                  <a:lnTo>
                    <a:pt x="8" y="262"/>
                  </a:lnTo>
                  <a:lnTo>
                    <a:pt x="8" y="259"/>
                  </a:lnTo>
                  <a:lnTo>
                    <a:pt x="9" y="258"/>
                  </a:lnTo>
                  <a:lnTo>
                    <a:pt x="9" y="257"/>
                  </a:lnTo>
                  <a:lnTo>
                    <a:pt x="11" y="253"/>
                  </a:lnTo>
                  <a:lnTo>
                    <a:pt x="17" y="248"/>
                  </a:lnTo>
                  <a:lnTo>
                    <a:pt x="16" y="245"/>
                  </a:lnTo>
                  <a:lnTo>
                    <a:pt x="16" y="241"/>
                  </a:lnTo>
                  <a:lnTo>
                    <a:pt x="14" y="240"/>
                  </a:lnTo>
                  <a:lnTo>
                    <a:pt x="11" y="239"/>
                  </a:lnTo>
                  <a:lnTo>
                    <a:pt x="11" y="238"/>
                  </a:lnTo>
                  <a:lnTo>
                    <a:pt x="10" y="237"/>
                  </a:lnTo>
                  <a:lnTo>
                    <a:pt x="13" y="234"/>
                  </a:lnTo>
                  <a:lnTo>
                    <a:pt x="10" y="232"/>
                  </a:lnTo>
                  <a:lnTo>
                    <a:pt x="9" y="230"/>
                  </a:lnTo>
                  <a:lnTo>
                    <a:pt x="5" y="228"/>
                  </a:lnTo>
                  <a:lnTo>
                    <a:pt x="5" y="227"/>
                  </a:lnTo>
                  <a:lnTo>
                    <a:pt x="6" y="219"/>
                  </a:lnTo>
                  <a:lnTo>
                    <a:pt x="5" y="217"/>
                  </a:lnTo>
                  <a:lnTo>
                    <a:pt x="3" y="216"/>
                  </a:lnTo>
                  <a:lnTo>
                    <a:pt x="1" y="215"/>
                  </a:lnTo>
                  <a:lnTo>
                    <a:pt x="1" y="214"/>
                  </a:lnTo>
                  <a:lnTo>
                    <a:pt x="0" y="213"/>
                  </a:lnTo>
                  <a:lnTo>
                    <a:pt x="1" y="212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7" y="204"/>
                  </a:lnTo>
                  <a:lnTo>
                    <a:pt x="7" y="203"/>
                  </a:lnTo>
                  <a:lnTo>
                    <a:pt x="10" y="196"/>
                  </a:lnTo>
                  <a:lnTo>
                    <a:pt x="11" y="193"/>
                  </a:lnTo>
                  <a:lnTo>
                    <a:pt x="11" y="191"/>
                  </a:lnTo>
                  <a:lnTo>
                    <a:pt x="11" y="190"/>
                  </a:lnTo>
                  <a:lnTo>
                    <a:pt x="9" y="186"/>
                  </a:lnTo>
                  <a:lnTo>
                    <a:pt x="8" y="184"/>
                  </a:lnTo>
                  <a:lnTo>
                    <a:pt x="8" y="182"/>
                  </a:lnTo>
                  <a:lnTo>
                    <a:pt x="6" y="181"/>
                  </a:lnTo>
                  <a:lnTo>
                    <a:pt x="3" y="175"/>
                  </a:lnTo>
                  <a:lnTo>
                    <a:pt x="3" y="174"/>
                  </a:lnTo>
                  <a:lnTo>
                    <a:pt x="5" y="172"/>
                  </a:lnTo>
                  <a:lnTo>
                    <a:pt x="8" y="171"/>
                  </a:lnTo>
                  <a:lnTo>
                    <a:pt x="9" y="170"/>
                  </a:lnTo>
                  <a:lnTo>
                    <a:pt x="10" y="169"/>
                  </a:lnTo>
                  <a:lnTo>
                    <a:pt x="14" y="171"/>
                  </a:lnTo>
                  <a:lnTo>
                    <a:pt x="16" y="172"/>
                  </a:lnTo>
                  <a:lnTo>
                    <a:pt x="17" y="172"/>
                  </a:lnTo>
                  <a:lnTo>
                    <a:pt x="19" y="171"/>
                  </a:lnTo>
                  <a:lnTo>
                    <a:pt x="21" y="171"/>
                  </a:lnTo>
                  <a:lnTo>
                    <a:pt x="29" y="168"/>
                  </a:lnTo>
                  <a:lnTo>
                    <a:pt x="30" y="166"/>
                  </a:lnTo>
                  <a:lnTo>
                    <a:pt x="30" y="165"/>
                  </a:lnTo>
                  <a:lnTo>
                    <a:pt x="30" y="164"/>
                  </a:lnTo>
                  <a:lnTo>
                    <a:pt x="28" y="161"/>
                  </a:lnTo>
                  <a:lnTo>
                    <a:pt x="28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0" y="158"/>
                  </a:lnTo>
                  <a:lnTo>
                    <a:pt x="32" y="156"/>
                  </a:lnTo>
                  <a:lnTo>
                    <a:pt x="36" y="153"/>
                  </a:lnTo>
                  <a:lnTo>
                    <a:pt x="38" y="150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7" y="142"/>
                  </a:lnTo>
                  <a:lnTo>
                    <a:pt x="36" y="140"/>
                  </a:lnTo>
                  <a:lnTo>
                    <a:pt x="34" y="141"/>
                  </a:lnTo>
                  <a:lnTo>
                    <a:pt x="31" y="141"/>
                  </a:lnTo>
                  <a:lnTo>
                    <a:pt x="29" y="139"/>
                  </a:lnTo>
                  <a:lnTo>
                    <a:pt x="27" y="138"/>
                  </a:lnTo>
                  <a:lnTo>
                    <a:pt x="27" y="136"/>
                  </a:lnTo>
                  <a:lnTo>
                    <a:pt x="28" y="134"/>
                  </a:lnTo>
                  <a:lnTo>
                    <a:pt x="28" y="133"/>
                  </a:lnTo>
                  <a:lnTo>
                    <a:pt x="27" y="132"/>
                  </a:lnTo>
                  <a:lnTo>
                    <a:pt x="27" y="131"/>
                  </a:lnTo>
                  <a:lnTo>
                    <a:pt x="29" y="130"/>
                  </a:lnTo>
                  <a:lnTo>
                    <a:pt x="37" y="130"/>
                  </a:lnTo>
                  <a:lnTo>
                    <a:pt x="38" y="130"/>
                  </a:lnTo>
                  <a:lnTo>
                    <a:pt x="38" y="125"/>
                  </a:lnTo>
                  <a:lnTo>
                    <a:pt x="41" y="117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2" y="101"/>
                  </a:lnTo>
                  <a:lnTo>
                    <a:pt x="43" y="96"/>
                  </a:lnTo>
                  <a:lnTo>
                    <a:pt x="41" y="93"/>
                  </a:lnTo>
                  <a:lnTo>
                    <a:pt x="38" y="91"/>
                  </a:lnTo>
                  <a:lnTo>
                    <a:pt x="39" y="86"/>
                  </a:lnTo>
                  <a:lnTo>
                    <a:pt x="40" y="81"/>
                  </a:lnTo>
                  <a:lnTo>
                    <a:pt x="43" y="76"/>
                  </a:lnTo>
                  <a:lnTo>
                    <a:pt x="46" y="75"/>
                  </a:lnTo>
                  <a:lnTo>
                    <a:pt x="57" y="74"/>
                  </a:lnTo>
                  <a:lnTo>
                    <a:pt x="69" y="75"/>
                  </a:lnTo>
                  <a:lnTo>
                    <a:pt x="74" y="82"/>
                  </a:lnTo>
                  <a:lnTo>
                    <a:pt x="72" y="86"/>
                  </a:lnTo>
                  <a:lnTo>
                    <a:pt x="75" y="88"/>
                  </a:lnTo>
                  <a:lnTo>
                    <a:pt x="76" y="87"/>
                  </a:lnTo>
                  <a:lnTo>
                    <a:pt x="77" y="84"/>
                  </a:lnTo>
                  <a:lnTo>
                    <a:pt x="78" y="80"/>
                  </a:lnTo>
                  <a:lnTo>
                    <a:pt x="79" y="79"/>
                  </a:lnTo>
                  <a:lnTo>
                    <a:pt x="83" y="82"/>
                  </a:lnTo>
                  <a:lnTo>
                    <a:pt x="84" y="84"/>
                  </a:lnTo>
                  <a:lnTo>
                    <a:pt x="84" y="91"/>
                  </a:lnTo>
                  <a:lnTo>
                    <a:pt x="86" y="81"/>
                  </a:lnTo>
                  <a:lnTo>
                    <a:pt x="85" y="75"/>
                  </a:lnTo>
                  <a:lnTo>
                    <a:pt x="85" y="70"/>
                  </a:lnTo>
                  <a:lnTo>
                    <a:pt x="87" y="67"/>
                  </a:lnTo>
                  <a:lnTo>
                    <a:pt x="88" y="64"/>
                  </a:lnTo>
                  <a:lnTo>
                    <a:pt x="97" y="67"/>
                  </a:lnTo>
                  <a:lnTo>
                    <a:pt x="107" y="65"/>
                  </a:lnTo>
                  <a:lnTo>
                    <a:pt x="110" y="68"/>
                  </a:lnTo>
                  <a:lnTo>
                    <a:pt x="119" y="80"/>
                  </a:lnTo>
                  <a:lnTo>
                    <a:pt x="122" y="81"/>
                  </a:lnTo>
                  <a:lnTo>
                    <a:pt x="126" y="82"/>
                  </a:lnTo>
                  <a:lnTo>
                    <a:pt x="121" y="80"/>
                  </a:lnTo>
                  <a:lnTo>
                    <a:pt x="110" y="65"/>
                  </a:lnTo>
                  <a:lnTo>
                    <a:pt x="107" y="64"/>
                  </a:lnTo>
                  <a:lnTo>
                    <a:pt x="103" y="63"/>
                  </a:lnTo>
                  <a:lnTo>
                    <a:pt x="100" y="62"/>
                  </a:lnTo>
                  <a:lnTo>
                    <a:pt x="98" y="60"/>
                  </a:lnTo>
                  <a:lnTo>
                    <a:pt x="98" y="57"/>
                  </a:lnTo>
                  <a:lnTo>
                    <a:pt x="98" y="43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1"/>
                  </a:lnTo>
                  <a:lnTo>
                    <a:pt x="89" y="41"/>
                  </a:lnTo>
                  <a:lnTo>
                    <a:pt x="88" y="39"/>
                  </a:lnTo>
                  <a:lnTo>
                    <a:pt x="89" y="36"/>
                  </a:lnTo>
                  <a:lnTo>
                    <a:pt x="95" y="34"/>
                  </a:lnTo>
                  <a:lnTo>
                    <a:pt x="99" y="32"/>
                  </a:lnTo>
                  <a:lnTo>
                    <a:pt x="99" y="29"/>
                  </a:lnTo>
                  <a:lnTo>
                    <a:pt x="96" y="26"/>
                  </a:lnTo>
                  <a:lnTo>
                    <a:pt x="94" y="19"/>
                  </a:lnTo>
                  <a:lnTo>
                    <a:pt x="90" y="15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6" y="8"/>
                  </a:lnTo>
                  <a:lnTo>
                    <a:pt x="98" y="8"/>
                  </a:lnTo>
                  <a:lnTo>
                    <a:pt x="106" y="12"/>
                  </a:lnTo>
                  <a:lnTo>
                    <a:pt x="109" y="13"/>
                  </a:lnTo>
                  <a:lnTo>
                    <a:pt x="111" y="13"/>
                  </a:lnTo>
                  <a:lnTo>
                    <a:pt x="116" y="12"/>
                  </a:lnTo>
                  <a:lnTo>
                    <a:pt x="120" y="11"/>
                  </a:lnTo>
                  <a:lnTo>
                    <a:pt x="121" y="12"/>
                  </a:lnTo>
                  <a:lnTo>
                    <a:pt x="123" y="13"/>
                  </a:lnTo>
                  <a:lnTo>
                    <a:pt x="124" y="13"/>
                  </a:lnTo>
                  <a:close/>
                  <a:moveTo>
                    <a:pt x="79" y="15"/>
                  </a:moveTo>
                  <a:lnTo>
                    <a:pt x="77" y="16"/>
                  </a:lnTo>
                  <a:lnTo>
                    <a:pt x="78" y="8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2" y="2"/>
                  </a:lnTo>
                  <a:lnTo>
                    <a:pt x="81" y="4"/>
                  </a:lnTo>
                  <a:lnTo>
                    <a:pt x="80" y="7"/>
                  </a:lnTo>
                  <a:lnTo>
                    <a:pt x="80" y="8"/>
                  </a:lnTo>
                  <a:lnTo>
                    <a:pt x="88" y="9"/>
                  </a:lnTo>
                  <a:lnTo>
                    <a:pt x="88" y="10"/>
                  </a:lnTo>
                  <a:lnTo>
                    <a:pt x="80" y="12"/>
                  </a:lnTo>
                  <a:lnTo>
                    <a:pt x="79" y="1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F2A51C-9439-D565-570E-2A3EDB94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5321" y="7347070"/>
              <a:ext cx="16484" cy="16487"/>
            </a:xfrm>
            <a:custGeom>
              <a:avLst/>
              <a:gdLst>
                <a:gd name="T0" fmla="*/ 12 w 13"/>
                <a:gd name="T1" fmla="*/ 9 h 15"/>
                <a:gd name="T2" fmla="*/ 12 w 13"/>
                <a:gd name="T3" fmla="*/ 11 h 15"/>
                <a:gd name="T4" fmla="*/ 12 w 13"/>
                <a:gd name="T5" fmla="*/ 14 h 15"/>
                <a:gd name="T6" fmla="*/ 11 w 13"/>
                <a:gd name="T7" fmla="*/ 13 h 15"/>
                <a:gd name="T8" fmla="*/ 7 w 13"/>
                <a:gd name="T9" fmla="*/ 14 h 15"/>
                <a:gd name="T10" fmla="*/ 3 w 13"/>
                <a:gd name="T11" fmla="*/ 13 h 15"/>
                <a:gd name="T12" fmla="*/ 3 w 13"/>
                <a:gd name="T13" fmla="*/ 10 h 15"/>
                <a:gd name="T14" fmla="*/ 3 w 13"/>
                <a:gd name="T15" fmla="*/ 7 h 15"/>
                <a:gd name="T16" fmla="*/ 1 w 13"/>
                <a:gd name="T17" fmla="*/ 5 h 15"/>
                <a:gd name="T18" fmla="*/ 0 w 13"/>
                <a:gd name="T19" fmla="*/ 3 h 15"/>
                <a:gd name="T20" fmla="*/ 0 w 13"/>
                <a:gd name="T21" fmla="*/ 1 h 15"/>
                <a:gd name="T22" fmla="*/ 0 w 13"/>
                <a:gd name="T23" fmla="*/ 0 h 15"/>
                <a:gd name="T24" fmla="*/ 7 w 13"/>
                <a:gd name="T25" fmla="*/ 5 h 15"/>
                <a:gd name="T26" fmla="*/ 12 w 13"/>
                <a:gd name="T2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5">
                  <a:moveTo>
                    <a:pt x="12" y="9"/>
                  </a:moveTo>
                  <a:lnTo>
                    <a:pt x="12" y="11"/>
                  </a:lnTo>
                  <a:lnTo>
                    <a:pt x="12" y="14"/>
                  </a:lnTo>
                  <a:lnTo>
                    <a:pt x="11" y="13"/>
                  </a:lnTo>
                  <a:lnTo>
                    <a:pt x="7" y="14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7" y="5"/>
                  </a:lnTo>
                  <a:lnTo>
                    <a:pt x="1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3B9811E-B825-2044-8655-85809F1E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9920" y="7319596"/>
              <a:ext cx="10990" cy="10990"/>
            </a:xfrm>
            <a:custGeom>
              <a:avLst/>
              <a:gdLst>
                <a:gd name="T0" fmla="*/ 9 w 10"/>
                <a:gd name="T1" fmla="*/ 6 h 7"/>
                <a:gd name="T2" fmla="*/ 4 w 10"/>
                <a:gd name="T3" fmla="*/ 6 h 7"/>
                <a:gd name="T4" fmla="*/ 3 w 10"/>
                <a:gd name="T5" fmla="*/ 4 h 7"/>
                <a:gd name="T6" fmla="*/ 0 w 10"/>
                <a:gd name="T7" fmla="*/ 3 h 7"/>
                <a:gd name="T8" fmla="*/ 2 w 10"/>
                <a:gd name="T9" fmla="*/ 1 h 7"/>
                <a:gd name="T10" fmla="*/ 3 w 10"/>
                <a:gd name="T11" fmla="*/ 0 h 7"/>
                <a:gd name="T12" fmla="*/ 8 w 10"/>
                <a:gd name="T13" fmla="*/ 1 h 7"/>
                <a:gd name="T14" fmla="*/ 9 w 10"/>
                <a:gd name="T15" fmla="*/ 5 h 7"/>
                <a:gd name="T16" fmla="*/ 9 w 10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9" y="6"/>
                  </a:moveTo>
                  <a:lnTo>
                    <a:pt x="4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9" y="5"/>
                  </a:lnTo>
                  <a:lnTo>
                    <a:pt x="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9EBA6DD-B0DC-5D1F-B64C-2A21F20AD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7843" y="7308606"/>
              <a:ext cx="21981" cy="32971"/>
            </a:xfrm>
            <a:custGeom>
              <a:avLst/>
              <a:gdLst>
                <a:gd name="T0" fmla="*/ 17 w 19"/>
                <a:gd name="T1" fmla="*/ 17 h 27"/>
                <a:gd name="T2" fmla="*/ 18 w 19"/>
                <a:gd name="T3" fmla="*/ 21 h 27"/>
                <a:gd name="T4" fmla="*/ 17 w 19"/>
                <a:gd name="T5" fmla="*/ 23 h 27"/>
                <a:gd name="T6" fmla="*/ 14 w 19"/>
                <a:gd name="T7" fmla="*/ 20 h 27"/>
                <a:gd name="T8" fmla="*/ 10 w 19"/>
                <a:gd name="T9" fmla="*/ 20 h 27"/>
                <a:gd name="T10" fmla="*/ 8 w 19"/>
                <a:gd name="T11" fmla="*/ 25 h 27"/>
                <a:gd name="T12" fmla="*/ 6 w 19"/>
                <a:gd name="T13" fmla="*/ 26 h 27"/>
                <a:gd name="T14" fmla="*/ 1 w 19"/>
                <a:gd name="T15" fmla="*/ 21 h 27"/>
                <a:gd name="T16" fmla="*/ 0 w 19"/>
                <a:gd name="T17" fmla="*/ 19 h 27"/>
                <a:gd name="T18" fmla="*/ 0 w 19"/>
                <a:gd name="T19" fmla="*/ 17 h 27"/>
                <a:gd name="T20" fmla="*/ 0 w 19"/>
                <a:gd name="T21" fmla="*/ 11 h 27"/>
                <a:gd name="T22" fmla="*/ 0 w 19"/>
                <a:gd name="T23" fmla="*/ 9 h 27"/>
                <a:gd name="T24" fmla="*/ 2 w 19"/>
                <a:gd name="T25" fmla="*/ 7 h 27"/>
                <a:gd name="T26" fmla="*/ 2 w 19"/>
                <a:gd name="T27" fmla="*/ 4 h 27"/>
                <a:gd name="T28" fmla="*/ 5 w 19"/>
                <a:gd name="T29" fmla="*/ 0 h 27"/>
                <a:gd name="T30" fmla="*/ 8 w 19"/>
                <a:gd name="T31" fmla="*/ 0 h 27"/>
                <a:gd name="T32" fmla="*/ 9 w 19"/>
                <a:gd name="T33" fmla="*/ 3 h 27"/>
                <a:gd name="T34" fmla="*/ 11 w 19"/>
                <a:gd name="T35" fmla="*/ 5 h 27"/>
                <a:gd name="T36" fmla="*/ 15 w 19"/>
                <a:gd name="T37" fmla="*/ 7 h 27"/>
                <a:gd name="T38" fmla="*/ 16 w 19"/>
                <a:gd name="T39" fmla="*/ 9 h 27"/>
                <a:gd name="T40" fmla="*/ 16 w 19"/>
                <a:gd name="T41" fmla="*/ 10 h 27"/>
                <a:gd name="T42" fmla="*/ 14 w 19"/>
                <a:gd name="T43" fmla="*/ 12 h 27"/>
                <a:gd name="T44" fmla="*/ 13 w 19"/>
                <a:gd name="T45" fmla="*/ 13 h 27"/>
                <a:gd name="T46" fmla="*/ 14 w 19"/>
                <a:gd name="T47" fmla="*/ 16 h 27"/>
                <a:gd name="T48" fmla="*/ 17 w 19"/>
                <a:gd name="T4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7">
                  <a:moveTo>
                    <a:pt x="17" y="17"/>
                  </a:moveTo>
                  <a:lnTo>
                    <a:pt x="18" y="21"/>
                  </a:lnTo>
                  <a:lnTo>
                    <a:pt x="17" y="23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5"/>
                  </a:lnTo>
                  <a:lnTo>
                    <a:pt x="6" y="26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4"/>
                  </a:lnTo>
                  <a:lnTo>
                    <a:pt x="5" y="0"/>
                  </a:lnTo>
                  <a:lnTo>
                    <a:pt x="8" y="0"/>
                  </a:lnTo>
                  <a:lnTo>
                    <a:pt x="9" y="3"/>
                  </a:lnTo>
                  <a:lnTo>
                    <a:pt x="11" y="5"/>
                  </a:lnTo>
                  <a:lnTo>
                    <a:pt x="15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4" y="16"/>
                  </a:lnTo>
                  <a:lnTo>
                    <a:pt x="17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3A59B19-0FFC-D729-6AB5-4C6516E5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7303109"/>
              <a:ext cx="10990" cy="5497"/>
            </a:xfrm>
            <a:custGeom>
              <a:avLst/>
              <a:gdLst>
                <a:gd name="T0" fmla="*/ 6 w 7"/>
                <a:gd name="T1" fmla="*/ 2 h 4"/>
                <a:gd name="T2" fmla="*/ 5 w 7"/>
                <a:gd name="T3" fmla="*/ 3 h 4"/>
                <a:gd name="T4" fmla="*/ 2 w 7"/>
                <a:gd name="T5" fmla="*/ 3 h 4"/>
                <a:gd name="T6" fmla="*/ 0 w 7"/>
                <a:gd name="T7" fmla="*/ 2 h 4"/>
                <a:gd name="T8" fmla="*/ 1 w 7"/>
                <a:gd name="T9" fmla="*/ 1 h 4"/>
                <a:gd name="T10" fmla="*/ 2 w 7"/>
                <a:gd name="T11" fmla="*/ 0 h 4"/>
                <a:gd name="T12" fmla="*/ 4 w 7"/>
                <a:gd name="T13" fmla="*/ 0 h 4"/>
                <a:gd name="T14" fmla="*/ 6 w 7"/>
                <a:gd name="T15" fmla="*/ 0 h 4"/>
                <a:gd name="T16" fmla="*/ 6 w 7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6" y="2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696F7FC-9FA6-968D-87B7-AC551ADF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7281128"/>
              <a:ext cx="16484" cy="21981"/>
            </a:xfrm>
            <a:custGeom>
              <a:avLst/>
              <a:gdLst>
                <a:gd name="T0" fmla="*/ 2 w 12"/>
                <a:gd name="T1" fmla="*/ 15 h 17"/>
                <a:gd name="T2" fmla="*/ 0 w 12"/>
                <a:gd name="T3" fmla="*/ 16 h 17"/>
                <a:gd name="T4" fmla="*/ 1 w 12"/>
                <a:gd name="T5" fmla="*/ 8 h 17"/>
                <a:gd name="T6" fmla="*/ 5 w 12"/>
                <a:gd name="T7" fmla="*/ 0 h 17"/>
                <a:gd name="T8" fmla="*/ 6 w 12"/>
                <a:gd name="T9" fmla="*/ 0 h 17"/>
                <a:gd name="T10" fmla="*/ 5 w 12"/>
                <a:gd name="T11" fmla="*/ 2 h 17"/>
                <a:gd name="T12" fmla="*/ 4 w 12"/>
                <a:gd name="T13" fmla="*/ 4 h 17"/>
                <a:gd name="T14" fmla="*/ 3 w 12"/>
                <a:gd name="T15" fmla="*/ 7 h 17"/>
                <a:gd name="T16" fmla="*/ 3 w 12"/>
                <a:gd name="T17" fmla="*/ 8 h 17"/>
                <a:gd name="T18" fmla="*/ 11 w 12"/>
                <a:gd name="T19" fmla="*/ 9 h 17"/>
                <a:gd name="T20" fmla="*/ 11 w 12"/>
                <a:gd name="T21" fmla="*/ 10 h 17"/>
                <a:gd name="T22" fmla="*/ 3 w 12"/>
                <a:gd name="T23" fmla="*/ 12 h 17"/>
                <a:gd name="T24" fmla="*/ 2 w 12"/>
                <a:gd name="T2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7">
                  <a:moveTo>
                    <a:pt x="2" y="15"/>
                  </a:moveTo>
                  <a:lnTo>
                    <a:pt x="0" y="16"/>
                  </a:lnTo>
                  <a:lnTo>
                    <a:pt x="1" y="8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3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3" y="12"/>
                  </a:lnTo>
                  <a:lnTo>
                    <a:pt x="2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2D3848-9B90-B947-69B6-079DC0CDF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523" y="7088798"/>
              <a:ext cx="280253" cy="219808"/>
            </a:xfrm>
            <a:custGeom>
              <a:avLst/>
              <a:gdLst>
                <a:gd name="T0" fmla="*/ 116 w 225"/>
                <a:gd name="T1" fmla="*/ 170 h 178"/>
                <a:gd name="T2" fmla="*/ 94 w 225"/>
                <a:gd name="T3" fmla="*/ 169 h 178"/>
                <a:gd name="T4" fmla="*/ 76 w 225"/>
                <a:gd name="T5" fmla="*/ 166 h 178"/>
                <a:gd name="T6" fmla="*/ 69 w 225"/>
                <a:gd name="T7" fmla="*/ 160 h 178"/>
                <a:gd name="T8" fmla="*/ 141 w 225"/>
                <a:gd name="T9" fmla="*/ 159 h 178"/>
                <a:gd name="T10" fmla="*/ 128 w 225"/>
                <a:gd name="T11" fmla="*/ 159 h 178"/>
                <a:gd name="T12" fmla="*/ 134 w 225"/>
                <a:gd name="T13" fmla="*/ 154 h 178"/>
                <a:gd name="T14" fmla="*/ 62 w 225"/>
                <a:gd name="T15" fmla="*/ 163 h 178"/>
                <a:gd name="T16" fmla="*/ 53 w 225"/>
                <a:gd name="T17" fmla="*/ 153 h 178"/>
                <a:gd name="T18" fmla="*/ 84 w 225"/>
                <a:gd name="T19" fmla="*/ 171 h 178"/>
                <a:gd name="T20" fmla="*/ 84 w 225"/>
                <a:gd name="T21" fmla="*/ 159 h 178"/>
                <a:gd name="T22" fmla="*/ 85 w 225"/>
                <a:gd name="T23" fmla="*/ 168 h 178"/>
                <a:gd name="T24" fmla="*/ 210 w 225"/>
                <a:gd name="T25" fmla="*/ 151 h 178"/>
                <a:gd name="T26" fmla="*/ 222 w 225"/>
                <a:gd name="T27" fmla="*/ 156 h 178"/>
                <a:gd name="T28" fmla="*/ 85 w 225"/>
                <a:gd name="T29" fmla="*/ 142 h 178"/>
                <a:gd name="T30" fmla="*/ 68 w 225"/>
                <a:gd name="T31" fmla="*/ 152 h 178"/>
                <a:gd name="T32" fmla="*/ 56 w 225"/>
                <a:gd name="T33" fmla="*/ 128 h 178"/>
                <a:gd name="T34" fmla="*/ 76 w 225"/>
                <a:gd name="T35" fmla="*/ 126 h 178"/>
                <a:gd name="T36" fmla="*/ 142 w 225"/>
                <a:gd name="T37" fmla="*/ 126 h 178"/>
                <a:gd name="T38" fmla="*/ 145 w 225"/>
                <a:gd name="T39" fmla="*/ 121 h 178"/>
                <a:gd name="T40" fmla="*/ 77 w 225"/>
                <a:gd name="T41" fmla="*/ 109 h 178"/>
                <a:gd name="T42" fmla="*/ 81 w 225"/>
                <a:gd name="T43" fmla="*/ 108 h 178"/>
                <a:gd name="T44" fmla="*/ 141 w 225"/>
                <a:gd name="T45" fmla="*/ 120 h 178"/>
                <a:gd name="T46" fmla="*/ 131 w 225"/>
                <a:gd name="T47" fmla="*/ 131 h 178"/>
                <a:gd name="T48" fmla="*/ 127 w 225"/>
                <a:gd name="T49" fmla="*/ 147 h 178"/>
                <a:gd name="T50" fmla="*/ 120 w 225"/>
                <a:gd name="T51" fmla="*/ 169 h 178"/>
                <a:gd name="T52" fmla="*/ 113 w 225"/>
                <a:gd name="T53" fmla="*/ 147 h 178"/>
                <a:gd name="T54" fmla="*/ 98 w 225"/>
                <a:gd name="T55" fmla="*/ 138 h 178"/>
                <a:gd name="T56" fmla="*/ 95 w 225"/>
                <a:gd name="T57" fmla="*/ 121 h 178"/>
                <a:gd name="T58" fmla="*/ 101 w 225"/>
                <a:gd name="T59" fmla="*/ 116 h 178"/>
                <a:gd name="T60" fmla="*/ 112 w 225"/>
                <a:gd name="T61" fmla="*/ 103 h 178"/>
                <a:gd name="T62" fmla="*/ 118 w 225"/>
                <a:gd name="T63" fmla="*/ 118 h 178"/>
                <a:gd name="T64" fmla="*/ 121 w 225"/>
                <a:gd name="T65" fmla="*/ 104 h 178"/>
                <a:gd name="T66" fmla="*/ 137 w 225"/>
                <a:gd name="T67" fmla="*/ 95 h 178"/>
                <a:gd name="T68" fmla="*/ 141 w 225"/>
                <a:gd name="T69" fmla="*/ 106 h 178"/>
                <a:gd name="T70" fmla="*/ 90 w 225"/>
                <a:gd name="T71" fmla="*/ 25 h 178"/>
                <a:gd name="T72" fmla="*/ 52 w 225"/>
                <a:gd name="T73" fmla="*/ 167 h 178"/>
                <a:gd name="T74" fmla="*/ 39 w 225"/>
                <a:gd name="T75" fmla="*/ 167 h 178"/>
                <a:gd name="T76" fmla="*/ 18 w 225"/>
                <a:gd name="T77" fmla="*/ 162 h 178"/>
                <a:gd name="T78" fmla="*/ 18 w 225"/>
                <a:gd name="T79" fmla="*/ 148 h 178"/>
                <a:gd name="T80" fmla="*/ 2 w 225"/>
                <a:gd name="T81" fmla="*/ 106 h 178"/>
                <a:gd name="T82" fmla="*/ 4 w 225"/>
                <a:gd name="T83" fmla="*/ 65 h 178"/>
                <a:gd name="T84" fmla="*/ 18 w 225"/>
                <a:gd name="T85" fmla="*/ 73 h 178"/>
                <a:gd name="T86" fmla="*/ 31 w 225"/>
                <a:gd name="T87" fmla="*/ 56 h 178"/>
                <a:gd name="T88" fmla="*/ 32 w 225"/>
                <a:gd name="T89" fmla="*/ 41 h 178"/>
                <a:gd name="T90" fmla="*/ 11 w 225"/>
                <a:gd name="T91" fmla="*/ 63 h 178"/>
                <a:gd name="T92" fmla="*/ 10 w 225"/>
                <a:gd name="T93" fmla="*/ 44 h 178"/>
                <a:gd name="T94" fmla="*/ 38 w 225"/>
                <a:gd name="T95" fmla="*/ 35 h 178"/>
                <a:gd name="T96" fmla="*/ 68 w 225"/>
                <a:gd name="T97" fmla="*/ 7 h 178"/>
                <a:gd name="T98" fmla="*/ 74 w 225"/>
                <a:gd name="T99" fmla="*/ 10 h 178"/>
                <a:gd name="T100" fmla="*/ 71 w 225"/>
                <a:gd name="T101" fmla="*/ 42 h 178"/>
                <a:gd name="T102" fmla="*/ 73 w 225"/>
                <a:gd name="T103" fmla="*/ 69 h 178"/>
                <a:gd name="T104" fmla="*/ 89 w 225"/>
                <a:gd name="T105" fmla="*/ 80 h 178"/>
                <a:gd name="T106" fmla="*/ 74 w 225"/>
                <a:gd name="T107" fmla="*/ 85 h 178"/>
                <a:gd name="T108" fmla="*/ 65 w 225"/>
                <a:gd name="T109" fmla="*/ 109 h 178"/>
                <a:gd name="T110" fmla="*/ 61 w 225"/>
                <a:gd name="T111" fmla="*/ 114 h 178"/>
                <a:gd name="T112" fmla="*/ 49 w 225"/>
                <a:gd name="T113" fmla="*/ 126 h 178"/>
                <a:gd name="T114" fmla="*/ 49 w 225"/>
                <a:gd name="T115" fmla="*/ 145 h 178"/>
                <a:gd name="T116" fmla="*/ 51 w 225"/>
                <a:gd name="T117" fmla="*/ 15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" h="178">
                  <a:moveTo>
                    <a:pt x="104" y="163"/>
                  </a:moveTo>
                  <a:lnTo>
                    <a:pt x="109" y="166"/>
                  </a:lnTo>
                  <a:lnTo>
                    <a:pt x="113" y="166"/>
                  </a:lnTo>
                  <a:lnTo>
                    <a:pt x="115" y="167"/>
                  </a:lnTo>
                  <a:lnTo>
                    <a:pt x="116" y="170"/>
                  </a:lnTo>
                  <a:lnTo>
                    <a:pt x="117" y="175"/>
                  </a:lnTo>
                  <a:lnTo>
                    <a:pt x="114" y="176"/>
                  </a:lnTo>
                  <a:lnTo>
                    <a:pt x="111" y="175"/>
                  </a:lnTo>
                  <a:lnTo>
                    <a:pt x="107" y="177"/>
                  </a:lnTo>
                  <a:lnTo>
                    <a:pt x="94" y="169"/>
                  </a:lnTo>
                  <a:lnTo>
                    <a:pt x="94" y="163"/>
                  </a:lnTo>
                  <a:lnTo>
                    <a:pt x="94" y="160"/>
                  </a:lnTo>
                  <a:lnTo>
                    <a:pt x="100" y="159"/>
                  </a:lnTo>
                  <a:lnTo>
                    <a:pt x="104" y="163"/>
                  </a:lnTo>
                  <a:close/>
                  <a:moveTo>
                    <a:pt x="76" y="166"/>
                  </a:moveTo>
                  <a:lnTo>
                    <a:pt x="73" y="166"/>
                  </a:lnTo>
                  <a:lnTo>
                    <a:pt x="71" y="165"/>
                  </a:lnTo>
                  <a:lnTo>
                    <a:pt x="67" y="160"/>
                  </a:lnTo>
                  <a:lnTo>
                    <a:pt x="67" y="159"/>
                  </a:lnTo>
                  <a:lnTo>
                    <a:pt x="69" y="160"/>
                  </a:lnTo>
                  <a:lnTo>
                    <a:pt x="71" y="162"/>
                  </a:lnTo>
                  <a:lnTo>
                    <a:pt x="73" y="162"/>
                  </a:lnTo>
                  <a:lnTo>
                    <a:pt x="76" y="164"/>
                  </a:lnTo>
                  <a:lnTo>
                    <a:pt x="76" y="166"/>
                  </a:lnTo>
                  <a:close/>
                  <a:moveTo>
                    <a:pt x="141" y="159"/>
                  </a:moveTo>
                  <a:lnTo>
                    <a:pt x="141" y="159"/>
                  </a:lnTo>
                  <a:lnTo>
                    <a:pt x="136" y="159"/>
                  </a:lnTo>
                  <a:lnTo>
                    <a:pt x="130" y="163"/>
                  </a:lnTo>
                  <a:lnTo>
                    <a:pt x="128" y="162"/>
                  </a:lnTo>
                  <a:lnTo>
                    <a:pt x="128" y="159"/>
                  </a:lnTo>
                  <a:lnTo>
                    <a:pt x="129" y="158"/>
                  </a:lnTo>
                  <a:lnTo>
                    <a:pt x="131" y="157"/>
                  </a:lnTo>
                  <a:lnTo>
                    <a:pt x="132" y="156"/>
                  </a:lnTo>
                  <a:lnTo>
                    <a:pt x="133" y="153"/>
                  </a:lnTo>
                  <a:lnTo>
                    <a:pt x="134" y="154"/>
                  </a:lnTo>
                  <a:lnTo>
                    <a:pt x="137" y="155"/>
                  </a:lnTo>
                  <a:lnTo>
                    <a:pt x="139" y="156"/>
                  </a:lnTo>
                  <a:lnTo>
                    <a:pt x="141" y="157"/>
                  </a:lnTo>
                  <a:lnTo>
                    <a:pt x="141" y="159"/>
                  </a:lnTo>
                  <a:close/>
                  <a:moveTo>
                    <a:pt x="62" y="163"/>
                  </a:moveTo>
                  <a:lnTo>
                    <a:pt x="59" y="164"/>
                  </a:lnTo>
                  <a:lnTo>
                    <a:pt x="57" y="162"/>
                  </a:lnTo>
                  <a:lnTo>
                    <a:pt x="54" y="162"/>
                  </a:lnTo>
                  <a:lnTo>
                    <a:pt x="53" y="153"/>
                  </a:lnTo>
                  <a:lnTo>
                    <a:pt x="53" y="153"/>
                  </a:lnTo>
                  <a:lnTo>
                    <a:pt x="55" y="154"/>
                  </a:lnTo>
                  <a:lnTo>
                    <a:pt x="60" y="158"/>
                  </a:lnTo>
                  <a:lnTo>
                    <a:pt x="62" y="162"/>
                  </a:lnTo>
                  <a:lnTo>
                    <a:pt x="62" y="163"/>
                  </a:lnTo>
                  <a:close/>
                  <a:moveTo>
                    <a:pt x="84" y="171"/>
                  </a:moveTo>
                  <a:lnTo>
                    <a:pt x="83" y="171"/>
                  </a:lnTo>
                  <a:lnTo>
                    <a:pt x="81" y="167"/>
                  </a:lnTo>
                  <a:lnTo>
                    <a:pt x="80" y="165"/>
                  </a:lnTo>
                  <a:lnTo>
                    <a:pt x="83" y="162"/>
                  </a:lnTo>
                  <a:lnTo>
                    <a:pt x="84" y="159"/>
                  </a:lnTo>
                  <a:lnTo>
                    <a:pt x="87" y="154"/>
                  </a:lnTo>
                  <a:lnTo>
                    <a:pt x="90" y="148"/>
                  </a:lnTo>
                  <a:lnTo>
                    <a:pt x="90" y="148"/>
                  </a:lnTo>
                  <a:lnTo>
                    <a:pt x="90" y="153"/>
                  </a:lnTo>
                  <a:lnTo>
                    <a:pt x="85" y="168"/>
                  </a:lnTo>
                  <a:lnTo>
                    <a:pt x="84" y="171"/>
                  </a:lnTo>
                  <a:close/>
                  <a:moveTo>
                    <a:pt x="222" y="156"/>
                  </a:moveTo>
                  <a:lnTo>
                    <a:pt x="221" y="156"/>
                  </a:lnTo>
                  <a:lnTo>
                    <a:pt x="216" y="155"/>
                  </a:lnTo>
                  <a:lnTo>
                    <a:pt x="210" y="151"/>
                  </a:lnTo>
                  <a:lnTo>
                    <a:pt x="210" y="143"/>
                  </a:lnTo>
                  <a:lnTo>
                    <a:pt x="212" y="141"/>
                  </a:lnTo>
                  <a:lnTo>
                    <a:pt x="224" y="149"/>
                  </a:lnTo>
                  <a:lnTo>
                    <a:pt x="224" y="152"/>
                  </a:lnTo>
                  <a:lnTo>
                    <a:pt x="222" y="156"/>
                  </a:lnTo>
                  <a:close/>
                  <a:moveTo>
                    <a:pt x="81" y="123"/>
                  </a:moveTo>
                  <a:lnTo>
                    <a:pt x="83" y="126"/>
                  </a:lnTo>
                  <a:lnTo>
                    <a:pt x="84" y="132"/>
                  </a:lnTo>
                  <a:lnTo>
                    <a:pt x="86" y="139"/>
                  </a:lnTo>
                  <a:lnTo>
                    <a:pt x="85" y="142"/>
                  </a:lnTo>
                  <a:lnTo>
                    <a:pt x="86" y="145"/>
                  </a:lnTo>
                  <a:lnTo>
                    <a:pt x="85" y="150"/>
                  </a:lnTo>
                  <a:lnTo>
                    <a:pt x="80" y="154"/>
                  </a:lnTo>
                  <a:lnTo>
                    <a:pt x="74" y="154"/>
                  </a:lnTo>
                  <a:lnTo>
                    <a:pt x="68" y="152"/>
                  </a:lnTo>
                  <a:lnTo>
                    <a:pt x="60" y="148"/>
                  </a:lnTo>
                  <a:lnTo>
                    <a:pt x="59" y="145"/>
                  </a:lnTo>
                  <a:lnTo>
                    <a:pt x="58" y="144"/>
                  </a:lnTo>
                  <a:lnTo>
                    <a:pt x="55" y="137"/>
                  </a:lnTo>
                  <a:lnTo>
                    <a:pt x="56" y="128"/>
                  </a:lnTo>
                  <a:lnTo>
                    <a:pt x="60" y="127"/>
                  </a:lnTo>
                  <a:lnTo>
                    <a:pt x="70" y="123"/>
                  </a:lnTo>
                  <a:lnTo>
                    <a:pt x="71" y="123"/>
                  </a:lnTo>
                  <a:lnTo>
                    <a:pt x="74" y="126"/>
                  </a:lnTo>
                  <a:lnTo>
                    <a:pt x="76" y="126"/>
                  </a:lnTo>
                  <a:lnTo>
                    <a:pt x="80" y="123"/>
                  </a:lnTo>
                  <a:lnTo>
                    <a:pt x="81" y="123"/>
                  </a:lnTo>
                  <a:close/>
                  <a:moveTo>
                    <a:pt x="146" y="123"/>
                  </a:moveTo>
                  <a:lnTo>
                    <a:pt x="142" y="126"/>
                  </a:lnTo>
                  <a:lnTo>
                    <a:pt x="142" y="126"/>
                  </a:lnTo>
                  <a:lnTo>
                    <a:pt x="141" y="123"/>
                  </a:lnTo>
                  <a:lnTo>
                    <a:pt x="142" y="121"/>
                  </a:lnTo>
                  <a:lnTo>
                    <a:pt x="143" y="119"/>
                  </a:lnTo>
                  <a:lnTo>
                    <a:pt x="144" y="119"/>
                  </a:lnTo>
                  <a:lnTo>
                    <a:pt x="145" y="121"/>
                  </a:lnTo>
                  <a:lnTo>
                    <a:pt x="146" y="123"/>
                  </a:lnTo>
                  <a:close/>
                  <a:moveTo>
                    <a:pt x="79" y="113"/>
                  </a:moveTo>
                  <a:lnTo>
                    <a:pt x="79" y="114"/>
                  </a:lnTo>
                  <a:lnTo>
                    <a:pt x="77" y="113"/>
                  </a:lnTo>
                  <a:lnTo>
                    <a:pt x="77" y="109"/>
                  </a:lnTo>
                  <a:lnTo>
                    <a:pt x="78" y="106"/>
                  </a:lnTo>
                  <a:lnTo>
                    <a:pt x="77" y="103"/>
                  </a:lnTo>
                  <a:lnTo>
                    <a:pt x="78" y="101"/>
                  </a:lnTo>
                  <a:lnTo>
                    <a:pt x="81" y="106"/>
                  </a:lnTo>
                  <a:lnTo>
                    <a:pt x="81" y="108"/>
                  </a:lnTo>
                  <a:lnTo>
                    <a:pt x="80" y="110"/>
                  </a:lnTo>
                  <a:lnTo>
                    <a:pt x="79" y="113"/>
                  </a:lnTo>
                  <a:close/>
                  <a:moveTo>
                    <a:pt x="142" y="113"/>
                  </a:moveTo>
                  <a:lnTo>
                    <a:pt x="142" y="119"/>
                  </a:lnTo>
                  <a:lnTo>
                    <a:pt x="141" y="120"/>
                  </a:lnTo>
                  <a:lnTo>
                    <a:pt x="140" y="121"/>
                  </a:lnTo>
                  <a:lnTo>
                    <a:pt x="137" y="123"/>
                  </a:lnTo>
                  <a:lnTo>
                    <a:pt x="134" y="124"/>
                  </a:lnTo>
                  <a:lnTo>
                    <a:pt x="132" y="127"/>
                  </a:lnTo>
                  <a:lnTo>
                    <a:pt x="131" y="131"/>
                  </a:lnTo>
                  <a:lnTo>
                    <a:pt x="133" y="134"/>
                  </a:lnTo>
                  <a:lnTo>
                    <a:pt x="136" y="136"/>
                  </a:lnTo>
                  <a:lnTo>
                    <a:pt x="137" y="141"/>
                  </a:lnTo>
                  <a:lnTo>
                    <a:pt x="134" y="143"/>
                  </a:lnTo>
                  <a:lnTo>
                    <a:pt x="127" y="147"/>
                  </a:lnTo>
                  <a:lnTo>
                    <a:pt x="126" y="153"/>
                  </a:lnTo>
                  <a:lnTo>
                    <a:pt x="126" y="158"/>
                  </a:lnTo>
                  <a:lnTo>
                    <a:pt x="126" y="162"/>
                  </a:lnTo>
                  <a:lnTo>
                    <a:pt x="126" y="167"/>
                  </a:lnTo>
                  <a:lnTo>
                    <a:pt x="120" y="169"/>
                  </a:lnTo>
                  <a:lnTo>
                    <a:pt x="115" y="162"/>
                  </a:lnTo>
                  <a:lnTo>
                    <a:pt x="115" y="158"/>
                  </a:lnTo>
                  <a:lnTo>
                    <a:pt x="114" y="154"/>
                  </a:lnTo>
                  <a:lnTo>
                    <a:pt x="114" y="151"/>
                  </a:lnTo>
                  <a:lnTo>
                    <a:pt x="113" y="147"/>
                  </a:lnTo>
                  <a:lnTo>
                    <a:pt x="107" y="145"/>
                  </a:lnTo>
                  <a:lnTo>
                    <a:pt x="105" y="145"/>
                  </a:lnTo>
                  <a:lnTo>
                    <a:pt x="102" y="146"/>
                  </a:lnTo>
                  <a:lnTo>
                    <a:pt x="101" y="145"/>
                  </a:lnTo>
                  <a:lnTo>
                    <a:pt x="98" y="138"/>
                  </a:lnTo>
                  <a:lnTo>
                    <a:pt x="98" y="131"/>
                  </a:lnTo>
                  <a:lnTo>
                    <a:pt x="96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5" y="121"/>
                  </a:lnTo>
                  <a:lnTo>
                    <a:pt x="92" y="121"/>
                  </a:lnTo>
                  <a:lnTo>
                    <a:pt x="91" y="117"/>
                  </a:lnTo>
                  <a:lnTo>
                    <a:pt x="94" y="115"/>
                  </a:lnTo>
                  <a:lnTo>
                    <a:pt x="100" y="116"/>
                  </a:lnTo>
                  <a:lnTo>
                    <a:pt x="101" y="116"/>
                  </a:lnTo>
                  <a:lnTo>
                    <a:pt x="102" y="115"/>
                  </a:lnTo>
                  <a:lnTo>
                    <a:pt x="107" y="108"/>
                  </a:lnTo>
                  <a:lnTo>
                    <a:pt x="107" y="106"/>
                  </a:lnTo>
                  <a:lnTo>
                    <a:pt x="107" y="104"/>
                  </a:lnTo>
                  <a:lnTo>
                    <a:pt x="112" y="103"/>
                  </a:lnTo>
                  <a:lnTo>
                    <a:pt x="114" y="106"/>
                  </a:lnTo>
                  <a:lnTo>
                    <a:pt x="114" y="110"/>
                  </a:lnTo>
                  <a:lnTo>
                    <a:pt x="114" y="116"/>
                  </a:lnTo>
                  <a:lnTo>
                    <a:pt x="117" y="118"/>
                  </a:lnTo>
                  <a:lnTo>
                    <a:pt x="118" y="118"/>
                  </a:lnTo>
                  <a:lnTo>
                    <a:pt x="120" y="114"/>
                  </a:lnTo>
                  <a:lnTo>
                    <a:pt x="120" y="112"/>
                  </a:lnTo>
                  <a:lnTo>
                    <a:pt x="122" y="110"/>
                  </a:lnTo>
                  <a:lnTo>
                    <a:pt x="122" y="107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25" y="98"/>
                  </a:lnTo>
                  <a:lnTo>
                    <a:pt x="131" y="94"/>
                  </a:lnTo>
                  <a:lnTo>
                    <a:pt x="134" y="94"/>
                  </a:lnTo>
                  <a:lnTo>
                    <a:pt x="137" y="95"/>
                  </a:lnTo>
                  <a:lnTo>
                    <a:pt x="141" y="96"/>
                  </a:lnTo>
                  <a:lnTo>
                    <a:pt x="142" y="97"/>
                  </a:lnTo>
                  <a:lnTo>
                    <a:pt x="144" y="99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2" y="113"/>
                  </a:lnTo>
                  <a:close/>
                  <a:moveTo>
                    <a:pt x="94" y="28"/>
                  </a:moveTo>
                  <a:lnTo>
                    <a:pt x="92" y="30"/>
                  </a:lnTo>
                  <a:lnTo>
                    <a:pt x="88" y="28"/>
                  </a:lnTo>
                  <a:lnTo>
                    <a:pt x="90" y="25"/>
                  </a:lnTo>
                  <a:lnTo>
                    <a:pt x="95" y="24"/>
                  </a:lnTo>
                  <a:lnTo>
                    <a:pt x="98" y="24"/>
                  </a:lnTo>
                  <a:lnTo>
                    <a:pt x="95" y="27"/>
                  </a:lnTo>
                  <a:lnTo>
                    <a:pt x="94" y="28"/>
                  </a:lnTo>
                  <a:close/>
                  <a:moveTo>
                    <a:pt x="52" y="167"/>
                  </a:moveTo>
                  <a:lnTo>
                    <a:pt x="51" y="167"/>
                  </a:lnTo>
                  <a:lnTo>
                    <a:pt x="49" y="166"/>
                  </a:lnTo>
                  <a:lnTo>
                    <a:pt x="48" y="165"/>
                  </a:lnTo>
                  <a:lnTo>
                    <a:pt x="44" y="166"/>
                  </a:lnTo>
                  <a:lnTo>
                    <a:pt x="39" y="167"/>
                  </a:lnTo>
                  <a:lnTo>
                    <a:pt x="37" y="167"/>
                  </a:lnTo>
                  <a:lnTo>
                    <a:pt x="34" y="166"/>
                  </a:lnTo>
                  <a:lnTo>
                    <a:pt x="26" y="162"/>
                  </a:lnTo>
                  <a:lnTo>
                    <a:pt x="24" y="162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158"/>
                  </a:lnTo>
                  <a:lnTo>
                    <a:pt x="17" y="154"/>
                  </a:lnTo>
                  <a:lnTo>
                    <a:pt x="15" y="150"/>
                  </a:lnTo>
                  <a:lnTo>
                    <a:pt x="18" y="148"/>
                  </a:lnTo>
                  <a:lnTo>
                    <a:pt x="17" y="138"/>
                  </a:lnTo>
                  <a:lnTo>
                    <a:pt x="16" y="134"/>
                  </a:lnTo>
                  <a:lnTo>
                    <a:pt x="8" y="128"/>
                  </a:lnTo>
                  <a:lnTo>
                    <a:pt x="0" y="123"/>
                  </a:lnTo>
                  <a:lnTo>
                    <a:pt x="2" y="106"/>
                  </a:lnTo>
                  <a:lnTo>
                    <a:pt x="3" y="102"/>
                  </a:lnTo>
                  <a:lnTo>
                    <a:pt x="0" y="93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11" y="68"/>
                  </a:lnTo>
                  <a:lnTo>
                    <a:pt x="14" y="69"/>
                  </a:lnTo>
                  <a:lnTo>
                    <a:pt x="16" y="71"/>
                  </a:lnTo>
                  <a:lnTo>
                    <a:pt x="18" y="73"/>
                  </a:lnTo>
                  <a:lnTo>
                    <a:pt x="20" y="69"/>
                  </a:lnTo>
                  <a:lnTo>
                    <a:pt x="20" y="65"/>
                  </a:lnTo>
                  <a:lnTo>
                    <a:pt x="25" y="58"/>
                  </a:lnTo>
                  <a:lnTo>
                    <a:pt x="28" y="56"/>
                  </a:lnTo>
                  <a:lnTo>
                    <a:pt x="31" y="56"/>
                  </a:lnTo>
                  <a:lnTo>
                    <a:pt x="33" y="58"/>
                  </a:lnTo>
                  <a:lnTo>
                    <a:pt x="35" y="60"/>
                  </a:lnTo>
                  <a:lnTo>
                    <a:pt x="35" y="54"/>
                  </a:lnTo>
                  <a:lnTo>
                    <a:pt x="37" y="43"/>
                  </a:lnTo>
                  <a:lnTo>
                    <a:pt x="32" y="41"/>
                  </a:lnTo>
                  <a:lnTo>
                    <a:pt x="28" y="43"/>
                  </a:lnTo>
                  <a:lnTo>
                    <a:pt x="24" y="50"/>
                  </a:lnTo>
                  <a:lnTo>
                    <a:pt x="21" y="59"/>
                  </a:lnTo>
                  <a:lnTo>
                    <a:pt x="16" y="60"/>
                  </a:lnTo>
                  <a:lnTo>
                    <a:pt x="11" y="63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5" y="54"/>
                  </a:lnTo>
                  <a:lnTo>
                    <a:pt x="5" y="52"/>
                  </a:lnTo>
                  <a:lnTo>
                    <a:pt x="10" y="44"/>
                  </a:lnTo>
                  <a:lnTo>
                    <a:pt x="16" y="36"/>
                  </a:lnTo>
                  <a:lnTo>
                    <a:pt x="22" y="37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8" y="35"/>
                  </a:lnTo>
                  <a:lnTo>
                    <a:pt x="42" y="33"/>
                  </a:lnTo>
                  <a:lnTo>
                    <a:pt x="46" y="30"/>
                  </a:lnTo>
                  <a:lnTo>
                    <a:pt x="54" y="15"/>
                  </a:lnTo>
                  <a:lnTo>
                    <a:pt x="59" y="9"/>
                  </a:lnTo>
                  <a:lnTo>
                    <a:pt x="68" y="7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76" y="5"/>
                  </a:lnTo>
                  <a:lnTo>
                    <a:pt x="75" y="7"/>
                  </a:lnTo>
                  <a:lnTo>
                    <a:pt x="74" y="10"/>
                  </a:lnTo>
                  <a:lnTo>
                    <a:pt x="78" y="17"/>
                  </a:lnTo>
                  <a:lnTo>
                    <a:pt x="77" y="21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71" y="42"/>
                  </a:lnTo>
                  <a:lnTo>
                    <a:pt x="70" y="43"/>
                  </a:lnTo>
                  <a:lnTo>
                    <a:pt x="70" y="54"/>
                  </a:lnTo>
                  <a:lnTo>
                    <a:pt x="70" y="56"/>
                  </a:lnTo>
                  <a:lnTo>
                    <a:pt x="70" y="65"/>
                  </a:lnTo>
                  <a:lnTo>
                    <a:pt x="73" y="69"/>
                  </a:lnTo>
                  <a:lnTo>
                    <a:pt x="76" y="71"/>
                  </a:lnTo>
                  <a:lnTo>
                    <a:pt x="87" y="71"/>
                  </a:lnTo>
                  <a:lnTo>
                    <a:pt x="89" y="73"/>
                  </a:lnTo>
                  <a:lnTo>
                    <a:pt x="90" y="75"/>
                  </a:lnTo>
                  <a:lnTo>
                    <a:pt x="89" y="80"/>
                  </a:lnTo>
                  <a:lnTo>
                    <a:pt x="87" y="84"/>
                  </a:lnTo>
                  <a:lnTo>
                    <a:pt x="84" y="87"/>
                  </a:lnTo>
                  <a:lnTo>
                    <a:pt x="80" y="89"/>
                  </a:lnTo>
                  <a:lnTo>
                    <a:pt x="78" y="90"/>
                  </a:lnTo>
                  <a:lnTo>
                    <a:pt x="74" y="85"/>
                  </a:lnTo>
                  <a:lnTo>
                    <a:pt x="72" y="87"/>
                  </a:lnTo>
                  <a:lnTo>
                    <a:pt x="70" y="89"/>
                  </a:lnTo>
                  <a:lnTo>
                    <a:pt x="68" y="101"/>
                  </a:lnTo>
                  <a:lnTo>
                    <a:pt x="66" y="109"/>
                  </a:lnTo>
                  <a:lnTo>
                    <a:pt x="65" y="109"/>
                  </a:lnTo>
                  <a:lnTo>
                    <a:pt x="63" y="108"/>
                  </a:lnTo>
                  <a:lnTo>
                    <a:pt x="61" y="108"/>
                  </a:lnTo>
                  <a:lnTo>
                    <a:pt x="57" y="110"/>
                  </a:lnTo>
                  <a:lnTo>
                    <a:pt x="59" y="111"/>
                  </a:lnTo>
                  <a:lnTo>
                    <a:pt x="61" y="114"/>
                  </a:lnTo>
                  <a:lnTo>
                    <a:pt x="60" y="116"/>
                  </a:lnTo>
                  <a:lnTo>
                    <a:pt x="57" y="117"/>
                  </a:lnTo>
                  <a:lnTo>
                    <a:pt x="54" y="120"/>
                  </a:lnTo>
                  <a:lnTo>
                    <a:pt x="53" y="123"/>
                  </a:lnTo>
                  <a:lnTo>
                    <a:pt x="49" y="126"/>
                  </a:lnTo>
                  <a:lnTo>
                    <a:pt x="48" y="130"/>
                  </a:lnTo>
                  <a:lnTo>
                    <a:pt x="48" y="134"/>
                  </a:lnTo>
                  <a:lnTo>
                    <a:pt x="49" y="138"/>
                  </a:lnTo>
                  <a:lnTo>
                    <a:pt x="50" y="142"/>
                  </a:lnTo>
                  <a:lnTo>
                    <a:pt x="49" y="145"/>
                  </a:lnTo>
                  <a:lnTo>
                    <a:pt x="44" y="150"/>
                  </a:lnTo>
                  <a:lnTo>
                    <a:pt x="43" y="154"/>
                  </a:lnTo>
                  <a:lnTo>
                    <a:pt x="47" y="154"/>
                  </a:lnTo>
                  <a:lnTo>
                    <a:pt x="49" y="156"/>
                  </a:lnTo>
                  <a:lnTo>
                    <a:pt x="51" y="157"/>
                  </a:lnTo>
                  <a:lnTo>
                    <a:pt x="52" y="159"/>
                  </a:lnTo>
                  <a:lnTo>
                    <a:pt x="51" y="161"/>
                  </a:lnTo>
                  <a:lnTo>
                    <a:pt x="52" y="16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C36C712-DCC5-5877-49AC-3974C93B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417" y="7292118"/>
              <a:ext cx="27474" cy="21981"/>
            </a:xfrm>
            <a:custGeom>
              <a:avLst/>
              <a:gdLst>
                <a:gd name="T0" fmla="*/ 10 w 24"/>
                <a:gd name="T1" fmla="*/ 4 h 19"/>
                <a:gd name="T2" fmla="*/ 15 w 24"/>
                <a:gd name="T3" fmla="*/ 7 h 19"/>
                <a:gd name="T4" fmla="*/ 19 w 24"/>
                <a:gd name="T5" fmla="*/ 7 h 19"/>
                <a:gd name="T6" fmla="*/ 21 w 24"/>
                <a:gd name="T7" fmla="*/ 8 h 19"/>
                <a:gd name="T8" fmla="*/ 22 w 24"/>
                <a:gd name="T9" fmla="*/ 11 h 19"/>
                <a:gd name="T10" fmla="*/ 23 w 24"/>
                <a:gd name="T11" fmla="*/ 16 h 19"/>
                <a:gd name="T12" fmla="*/ 20 w 24"/>
                <a:gd name="T13" fmla="*/ 17 h 19"/>
                <a:gd name="T14" fmla="*/ 17 w 24"/>
                <a:gd name="T15" fmla="*/ 16 h 19"/>
                <a:gd name="T16" fmla="*/ 13 w 24"/>
                <a:gd name="T17" fmla="*/ 18 h 19"/>
                <a:gd name="T18" fmla="*/ 0 w 24"/>
                <a:gd name="T19" fmla="*/ 10 h 19"/>
                <a:gd name="T20" fmla="*/ 0 w 24"/>
                <a:gd name="T21" fmla="*/ 4 h 19"/>
                <a:gd name="T22" fmla="*/ 0 w 24"/>
                <a:gd name="T23" fmla="*/ 1 h 19"/>
                <a:gd name="T24" fmla="*/ 6 w 24"/>
                <a:gd name="T25" fmla="*/ 0 h 19"/>
                <a:gd name="T26" fmla="*/ 10 w 24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9">
                  <a:moveTo>
                    <a:pt x="10" y="4"/>
                  </a:moveTo>
                  <a:lnTo>
                    <a:pt x="15" y="7"/>
                  </a:lnTo>
                  <a:lnTo>
                    <a:pt x="19" y="7"/>
                  </a:lnTo>
                  <a:lnTo>
                    <a:pt x="21" y="8"/>
                  </a:lnTo>
                  <a:lnTo>
                    <a:pt x="22" y="11"/>
                  </a:lnTo>
                  <a:lnTo>
                    <a:pt x="23" y="16"/>
                  </a:lnTo>
                  <a:lnTo>
                    <a:pt x="20" y="17"/>
                  </a:lnTo>
                  <a:lnTo>
                    <a:pt x="17" y="16"/>
                  </a:lnTo>
                  <a:lnTo>
                    <a:pt x="13" y="1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832DBD9-2EE5-32F0-9C41-69A40FF8C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2446" y="7292118"/>
              <a:ext cx="10990" cy="10990"/>
            </a:xfrm>
            <a:custGeom>
              <a:avLst/>
              <a:gdLst>
                <a:gd name="T0" fmla="*/ 9 w 10"/>
                <a:gd name="T1" fmla="*/ 7 h 8"/>
                <a:gd name="T2" fmla="*/ 6 w 10"/>
                <a:gd name="T3" fmla="*/ 7 h 8"/>
                <a:gd name="T4" fmla="*/ 4 w 10"/>
                <a:gd name="T5" fmla="*/ 6 h 8"/>
                <a:gd name="T6" fmla="*/ 0 w 10"/>
                <a:gd name="T7" fmla="*/ 1 h 8"/>
                <a:gd name="T8" fmla="*/ 0 w 10"/>
                <a:gd name="T9" fmla="*/ 0 h 8"/>
                <a:gd name="T10" fmla="*/ 2 w 10"/>
                <a:gd name="T11" fmla="*/ 1 h 8"/>
                <a:gd name="T12" fmla="*/ 4 w 10"/>
                <a:gd name="T13" fmla="*/ 3 h 8"/>
                <a:gd name="T14" fmla="*/ 6 w 10"/>
                <a:gd name="T15" fmla="*/ 3 h 8"/>
                <a:gd name="T16" fmla="*/ 9 w 10"/>
                <a:gd name="T17" fmla="*/ 5 h 8"/>
                <a:gd name="T18" fmla="*/ 9 w 10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9" y="7"/>
                  </a:moveTo>
                  <a:lnTo>
                    <a:pt x="6" y="7"/>
                  </a:lnTo>
                  <a:lnTo>
                    <a:pt x="4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6" y="3"/>
                  </a:lnTo>
                  <a:lnTo>
                    <a:pt x="9" y="5"/>
                  </a:lnTo>
                  <a:lnTo>
                    <a:pt x="9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1543BF0-CCDC-2DCD-B032-B2696691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3882" y="7281128"/>
              <a:ext cx="16487" cy="10990"/>
            </a:xfrm>
            <a:custGeom>
              <a:avLst/>
              <a:gdLst>
                <a:gd name="T0" fmla="*/ 13 w 14"/>
                <a:gd name="T1" fmla="*/ 6 h 11"/>
                <a:gd name="T2" fmla="*/ 13 w 14"/>
                <a:gd name="T3" fmla="*/ 6 h 11"/>
                <a:gd name="T4" fmla="*/ 8 w 14"/>
                <a:gd name="T5" fmla="*/ 6 h 11"/>
                <a:gd name="T6" fmla="*/ 2 w 14"/>
                <a:gd name="T7" fmla="*/ 10 h 11"/>
                <a:gd name="T8" fmla="*/ 0 w 14"/>
                <a:gd name="T9" fmla="*/ 9 h 11"/>
                <a:gd name="T10" fmla="*/ 0 w 14"/>
                <a:gd name="T11" fmla="*/ 6 h 11"/>
                <a:gd name="T12" fmla="*/ 1 w 14"/>
                <a:gd name="T13" fmla="*/ 5 h 11"/>
                <a:gd name="T14" fmla="*/ 3 w 14"/>
                <a:gd name="T15" fmla="*/ 4 h 11"/>
                <a:gd name="T16" fmla="*/ 4 w 14"/>
                <a:gd name="T17" fmla="*/ 3 h 11"/>
                <a:gd name="T18" fmla="*/ 5 w 14"/>
                <a:gd name="T19" fmla="*/ 0 h 11"/>
                <a:gd name="T20" fmla="*/ 6 w 14"/>
                <a:gd name="T21" fmla="*/ 1 h 11"/>
                <a:gd name="T22" fmla="*/ 9 w 14"/>
                <a:gd name="T23" fmla="*/ 2 h 11"/>
                <a:gd name="T24" fmla="*/ 11 w 14"/>
                <a:gd name="T25" fmla="*/ 3 h 11"/>
                <a:gd name="T26" fmla="*/ 13 w 14"/>
                <a:gd name="T27" fmla="*/ 4 h 11"/>
                <a:gd name="T28" fmla="*/ 13 w 14"/>
                <a:gd name="T2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1">
                  <a:moveTo>
                    <a:pt x="13" y="6"/>
                  </a:moveTo>
                  <a:lnTo>
                    <a:pt x="13" y="6"/>
                  </a:lnTo>
                  <a:lnTo>
                    <a:pt x="8" y="6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0"/>
                  </a:lnTo>
                  <a:lnTo>
                    <a:pt x="6" y="1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D0450B50-0223-D5C1-E01E-28BF2B9A1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0465" y="7281128"/>
              <a:ext cx="10990" cy="16487"/>
            </a:xfrm>
            <a:custGeom>
              <a:avLst/>
              <a:gdLst>
                <a:gd name="T0" fmla="*/ 9 w 10"/>
                <a:gd name="T1" fmla="*/ 10 h 12"/>
                <a:gd name="T2" fmla="*/ 6 w 10"/>
                <a:gd name="T3" fmla="*/ 11 h 12"/>
                <a:gd name="T4" fmla="*/ 4 w 10"/>
                <a:gd name="T5" fmla="*/ 9 h 12"/>
                <a:gd name="T6" fmla="*/ 1 w 10"/>
                <a:gd name="T7" fmla="*/ 9 h 12"/>
                <a:gd name="T8" fmla="*/ 0 w 10"/>
                <a:gd name="T9" fmla="*/ 0 h 12"/>
                <a:gd name="T10" fmla="*/ 0 w 10"/>
                <a:gd name="T11" fmla="*/ 0 h 12"/>
                <a:gd name="T12" fmla="*/ 2 w 10"/>
                <a:gd name="T13" fmla="*/ 1 h 12"/>
                <a:gd name="T14" fmla="*/ 7 w 10"/>
                <a:gd name="T15" fmla="*/ 5 h 12"/>
                <a:gd name="T16" fmla="*/ 9 w 10"/>
                <a:gd name="T17" fmla="*/ 9 h 12"/>
                <a:gd name="T18" fmla="*/ 9 w 10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9" y="10"/>
                  </a:moveTo>
                  <a:lnTo>
                    <a:pt x="6" y="11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7" y="5"/>
                  </a:lnTo>
                  <a:lnTo>
                    <a:pt x="9" y="9"/>
                  </a:lnTo>
                  <a:lnTo>
                    <a:pt x="9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0DBD341-CD59-DC41-4F46-1C5A3AD3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8930" y="7275635"/>
              <a:ext cx="10990" cy="27474"/>
            </a:xfrm>
            <a:custGeom>
              <a:avLst/>
              <a:gdLst>
                <a:gd name="T0" fmla="*/ 4 w 11"/>
                <a:gd name="T1" fmla="*/ 23 h 24"/>
                <a:gd name="T2" fmla="*/ 3 w 11"/>
                <a:gd name="T3" fmla="*/ 23 h 24"/>
                <a:gd name="T4" fmla="*/ 1 w 11"/>
                <a:gd name="T5" fmla="*/ 19 h 24"/>
                <a:gd name="T6" fmla="*/ 0 w 11"/>
                <a:gd name="T7" fmla="*/ 17 h 24"/>
                <a:gd name="T8" fmla="*/ 3 w 11"/>
                <a:gd name="T9" fmla="*/ 14 h 24"/>
                <a:gd name="T10" fmla="*/ 4 w 11"/>
                <a:gd name="T11" fmla="*/ 11 h 24"/>
                <a:gd name="T12" fmla="*/ 7 w 11"/>
                <a:gd name="T13" fmla="*/ 6 h 24"/>
                <a:gd name="T14" fmla="*/ 10 w 11"/>
                <a:gd name="T15" fmla="*/ 0 h 24"/>
                <a:gd name="T16" fmla="*/ 10 w 11"/>
                <a:gd name="T17" fmla="*/ 0 h 24"/>
                <a:gd name="T18" fmla="*/ 10 w 11"/>
                <a:gd name="T19" fmla="*/ 5 h 24"/>
                <a:gd name="T20" fmla="*/ 5 w 11"/>
                <a:gd name="T21" fmla="*/ 20 h 24"/>
                <a:gd name="T22" fmla="*/ 4 w 11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4">
                  <a:moveTo>
                    <a:pt x="4" y="23"/>
                  </a:moveTo>
                  <a:lnTo>
                    <a:pt x="3" y="23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5" y="20"/>
                  </a:lnTo>
                  <a:lnTo>
                    <a:pt x="4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B5EC0EFE-E7D6-AB41-40FD-59BD221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292" y="7264644"/>
              <a:ext cx="16484" cy="21981"/>
            </a:xfrm>
            <a:custGeom>
              <a:avLst/>
              <a:gdLst>
                <a:gd name="T0" fmla="*/ 12 w 15"/>
                <a:gd name="T1" fmla="*/ 15 h 16"/>
                <a:gd name="T2" fmla="*/ 11 w 15"/>
                <a:gd name="T3" fmla="*/ 15 h 16"/>
                <a:gd name="T4" fmla="*/ 6 w 15"/>
                <a:gd name="T5" fmla="*/ 14 h 16"/>
                <a:gd name="T6" fmla="*/ 0 w 15"/>
                <a:gd name="T7" fmla="*/ 10 h 16"/>
                <a:gd name="T8" fmla="*/ 0 w 15"/>
                <a:gd name="T9" fmla="*/ 2 h 16"/>
                <a:gd name="T10" fmla="*/ 2 w 15"/>
                <a:gd name="T11" fmla="*/ 0 h 16"/>
                <a:gd name="T12" fmla="*/ 14 w 15"/>
                <a:gd name="T13" fmla="*/ 8 h 16"/>
                <a:gd name="T14" fmla="*/ 14 w 15"/>
                <a:gd name="T15" fmla="*/ 11 h 16"/>
                <a:gd name="T16" fmla="*/ 12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2" y="15"/>
                  </a:moveTo>
                  <a:lnTo>
                    <a:pt x="11" y="1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2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6BE54D-A46A-F3E3-6527-2C51A133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369" y="7237167"/>
              <a:ext cx="5493" cy="10990"/>
            </a:xfrm>
            <a:custGeom>
              <a:avLst/>
              <a:gdLst>
                <a:gd name="T0" fmla="*/ 5 w 6"/>
                <a:gd name="T1" fmla="*/ 4 h 8"/>
                <a:gd name="T2" fmla="*/ 1 w 6"/>
                <a:gd name="T3" fmla="*/ 7 h 8"/>
                <a:gd name="T4" fmla="*/ 1 w 6"/>
                <a:gd name="T5" fmla="*/ 7 h 8"/>
                <a:gd name="T6" fmla="*/ 0 w 6"/>
                <a:gd name="T7" fmla="*/ 4 h 8"/>
                <a:gd name="T8" fmla="*/ 1 w 6"/>
                <a:gd name="T9" fmla="*/ 2 h 8"/>
                <a:gd name="T10" fmla="*/ 2 w 6"/>
                <a:gd name="T11" fmla="*/ 0 h 8"/>
                <a:gd name="T12" fmla="*/ 3 w 6"/>
                <a:gd name="T13" fmla="*/ 0 h 8"/>
                <a:gd name="T14" fmla="*/ 4 w 6"/>
                <a:gd name="T15" fmla="*/ 2 h 8"/>
                <a:gd name="T16" fmla="*/ 5 w 6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5" y="4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55AD96D-5CA6-2BEC-3E4D-2253422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3436" y="7215186"/>
              <a:ext cx="5493" cy="16487"/>
            </a:xfrm>
            <a:custGeom>
              <a:avLst/>
              <a:gdLst>
                <a:gd name="T0" fmla="*/ 2 w 5"/>
                <a:gd name="T1" fmla="*/ 12 h 14"/>
                <a:gd name="T2" fmla="*/ 2 w 5"/>
                <a:gd name="T3" fmla="*/ 13 h 14"/>
                <a:gd name="T4" fmla="*/ 0 w 5"/>
                <a:gd name="T5" fmla="*/ 12 h 14"/>
                <a:gd name="T6" fmla="*/ 0 w 5"/>
                <a:gd name="T7" fmla="*/ 8 h 14"/>
                <a:gd name="T8" fmla="*/ 1 w 5"/>
                <a:gd name="T9" fmla="*/ 5 h 14"/>
                <a:gd name="T10" fmla="*/ 0 w 5"/>
                <a:gd name="T11" fmla="*/ 2 h 14"/>
                <a:gd name="T12" fmla="*/ 1 w 5"/>
                <a:gd name="T13" fmla="*/ 0 h 14"/>
                <a:gd name="T14" fmla="*/ 4 w 5"/>
                <a:gd name="T15" fmla="*/ 5 h 14"/>
                <a:gd name="T16" fmla="*/ 4 w 5"/>
                <a:gd name="T17" fmla="*/ 7 h 14"/>
                <a:gd name="T18" fmla="*/ 3 w 5"/>
                <a:gd name="T19" fmla="*/ 9 h 14"/>
                <a:gd name="T20" fmla="*/ 2 w 5"/>
                <a:gd name="T2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2" y="12"/>
                  </a:moveTo>
                  <a:lnTo>
                    <a:pt x="2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9"/>
                  </a:lnTo>
                  <a:lnTo>
                    <a:pt x="2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92DBCCB0-1DAF-3A1A-D443-B43E71B41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4427" y="7121769"/>
              <a:ext cx="10990" cy="10990"/>
            </a:xfrm>
            <a:custGeom>
              <a:avLst/>
              <a:gdLst>
                <a:gd name="T0" fmla="*/ 6 w 11"/>
                <a:gd name="T1" fmla="*/ 4 h 7"/>
                <a:gd name="T2" fmla="*/ 4 w 11"/>
                <a:gd name="T3" fmla="*/ 6 h 7"/>
                <a:gd name="T4" fmla="*/ 0 w 11"/>
                <a:gd name="T5" fmla="*/ 4 h 7"/>
                <a:gd name="T6" fmla="*/ 2 w 11"/>
                <a:gd name="T7" fmla="*/ 1 h 7"/>
                <a:gd name="T8" fmla="*/ 7 w 11"/>
                <a:gd name="T9" fmla="*/ 0 h 7"/>
                <a:gd name="T10" fmla="*/ 10 w 11"/>
                <a:gd name="T11" fmla="*/ 0 h 7"/>
                <a:gd name="T12" fmla="*/ 7 w 11"/>
                <a:gd name="T13" fmla="*/ 3 h 7"/>
                <a:gd name="T14" fmla="*/ 6 w 1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6" y="4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A05E0F6-3AB6-4EDF-C52A-12C22DA3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4042" y="6945923"/>
              <a:ext cx="252779" cy="159359"/>
            </a:xfrm>
            <a:custGeom>
              <a:avLst/>
              <a:gdLst>
                <a:gd name="T0" fmla="*/ 30 w 201"/>
                <a:gd name="T1" fmla="*/ 63 h 129"/>
                <a:gd name="T2" fmla="*/ 40 w 201"/>
                <a:gd name="T3" fmla="*/ 74 h 129"/>
                <a:gd name="T4" fmla="*/ 33 w 201"/>
                <a:gd name="T5" fmla="*/ 81 h 129"/>
                <a:gd name="T6" fmla="*/ 16 w 201"/>
                <a:gd name="T7" fmla="*/ 87 h 129"/>
                <a:gd name="T8" fmla="*/ 7 w 201"/>
                <a:gd name="T9" fmla="*/ 104 h 129"/>
                <a:gd name="T10" fmla="*/ 9 w 201"/>
                <a:gd name="T11" fmla="*/ 93 h 129"/>
                <a:gd name="T12" fmla="*/ 0 w 201"/>
                <a:gd name="T13" fmla="*/ 84 h 129"/>
                <a:gd name="T14" fmla="*/ 3 w 201"/>
                <a:gd name="T15" fmla="*/ 79 h 129"/>
                <a:gd name="T16" fmla="*/ 5 w 201"/>
                <a:gd name="T17" fmla="*/ 69 h 129"/>
                <a:gd name="T18" fmla="*/ 13 w 201"/>
                <a:gd name="T19" fmla="*/ 69 h 129"/>
                <a:gd name="T20" fmla="*/ 24 w 201"/>
                <a:gd name="T21" fmla="*/ 63 h 129"/>
                <a:gd name="T22" fmla="*/ 40 w 201"/>
                <a:gd name="T23" fmla="*/ 60 h 129"/>
                <a:gd name="T24" fmla="*/ 47 w 201"/>
                <a:gd name="T25" fmla="*/ 67 h 129"/>
                <a:gd name="T26" fmla="*/ 29 w 201"/>
                <a:gd name="T27" fmla="*/ 50 h 129"/>
                <a:gd name="T28" fmla="*/ 20 w 201"/>
                <a:gd name="T29" fmla="*/ 55 h 129"/>
                <a:gd name="T30" fmla="*/ 7 w 201"/>
                <a:gd name="T31" fmla="*/ 42 h 129"/>
                <a:gd name="T32" fmla="*/ 25 w 201"/>
                <a:gd name="T33" fmla="*/ 34 h 129"/>
                <a:gd name="T34" fmla="*/ 33 w 201"/>
                <a:gd name="T35" fmla="*/ 40 h 129"/>
                <a:gd name="T36" fmla="*/ 196 w 201"/>
                <a:gd name="T37" fmla="*/ 9 h 129"/>
                <a:gd name="T38" fmla="*/ 200 w 201"/>
                <a:gd name="T39" fmla="*/ 17 h 129"/>
                <a:gd name="T40" fmla="*/ 194 w 201"/>
                <a:gd name="T41" fmla="*/ 21 h 129"/>
                <a:gd name="T42" fmla="*/ 183 w 201"/>
                <a:gd name="T43" fmla="*/ 42 h 129"/>
                <a:gd name="T44" fmla="*/ 177 w 201"/>
                <a:gd name="T45" fmla="*/ 56 h 129"/>
                <a:gd name="T46" fmla="*/ 179 w 201"/>
                <a:gd name="T47" fmla="*/ 84 h 129"/>
                <a:gd name="T48" fmla="*/ 185 w 201"/>
                <a:gd name="T49" fmla="*/ 104 h 129"/>
                <a:gd name="T50" fmla="*/ 188 w 201"/>
                <a:gd name="T51" fmla="*/ 109 h 129"/>
                <a:gd name="T52" fmla="*/ 180 w 201"/>
                <a:gd name="T53" fmla="*/ 116 h 129"/>
                <a:gd name="T54" fmla="*/ 175 w 201"/>
                <a:gd name="T55" fmla="*/ 128 h 129"/>
                <a:gd name="T56" fmla="*/ 162 w 201"/>
                <a:gd name="T57" fmla="*/ 123 h 129"/>
                <a:gd name="T58" fmla="*/ 146 w 201"/>
                <a:gd name="T59" fmla="*/ 127 h 129"/>
                <a:gd name="T60" fmla="*/ 133 w 201"/>
                <a:gd name="T61" fmla="*/ 111 h 129"/>
                <a:gd name="T62" fmla="*/ 121 w 201"/>
                <a:gd name="T63" fmla="*/ 105 h 129"/>
                <a:gd name="T64" fmla="*/ 109 w 201"/>
                <a:gd name="T65" fmla="*/ 98 h 129"/>
                <a:gd name="T66" fmla="*/ 106 w 201"/>
                <a:gd name="T67" fmla="*/ 98 h 129"/>
                <a:gd name="T68" fmla="*/ 93 w 201"/>
                <a:gd name="T69" fmla="*/ 101 h 129"/>
                <a:gd name="T70" fmla="*/ 79 w 201"/>
                <a:gd name="T71" fmla="*/ 105 h 129"/>
                <a:gd name="T72" fmla="*/ 85 w 201"/>
                <a:gd name="T73" fmla="*/ 81 h 129"/>
                <a:gd name="T74" fmla="*/ 77 w 201"/>
                <a:gd name="T75" fmla="*/ 80 h 129"/>
                <a:gd name="T76" fmla="*/ 61 w 201"/>
                <a:gd name="T77" fmla="*/ 79 h 129"/>
                <a:gd name="T78" fmla="*/ 52 w 201"/>
                <a:gd name="T79" fmla="*/ 60 h 129"/>
                <a:gd name="T80" fmla="*/ 53 w 201"/>
                <a:gd name="T81" fmla="*/ 53 h 129"/>
                <a:gd name="T82" fmla="*/ 52 w 201"/>
                <a:gd name="T83" fmla="*/ 42 h 129"/>
                <a:gd name="T84" fmla="*/ 53 w 201"/>
                <a:gd name="T85" fmla="*/ 33 h 129"/>
                <a:gd name="T86" fmla="*/ 71 w 201"/>
                <a:gd name="T87" fmla="*/ 21 h 129"/>
                <a:gd name="T88" fmla="*/ 87 w 201"/>
                <a:gd name="T89" fmla="*/ 11 h 129"/>
                <a:gd name="T90" fmla="*/ 116 w 201"/>
                <a:gd name="T91" fmla="*/ 2 h 129"/>
                <a:gd name="T92" fmla="*/ 146 w 201"/>
                <a:gd name="T93" fmla="*/ 5 h 129"/>
                <a:gd name="T94" fmla="*/ 174 w 201"/>
                <a:gd name="T95" fmla="*/ 1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1" h="129">
                  <a:moveTo>
                    <a:pt x="24" y="63"/>
                  </a:moveTo>
                  <a:lnTo>
                    <a:pt x="26" y="64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35" y="63"/>
                  </a:lnTo>
                  <a:lnTo>
                    <a:pt x="46" y="70"/>
                  </a:lnTo>
                  <a:lnTo>
                    <a:pt x="47" y="73"/>
                  </a:lnTo>
                  <a:lnTo>
                    <a:pt x="40" y="74"/>
                  </a:lnTo>
                  <a:lnTo>
                    <a:pt x="39" y="76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3" y="81"/>
                  </a:lnTo>
                  <a:lnTo>
                    <a:pt x="29" y="85"/>
                  </a:lnTo>
                  <a:lnTo>
                    <a:pt x="28" y="86"/>
                  </a:lnTo>
                  <a:lnTo>
                    <a:pt x="20" y="86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1" y="97"/>
                  </a:lnTo>
                  <a:lnTo>
                    <a:pt x="9" y="102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3" y="102"/>
                  </a:lnTo>
                  <a:lnTo>
                    <a:pt x="4" y="100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8" y="90"/>
                  </a:lnTo>
                  <a:lnTo>
                    <a:pt x="5" y="87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1" y="81"/>
                  </a:lnTo>
                  <a:lnTo>
                    <a:pt x="2" y="81"/>
                  </a:lnTo>
                  <a:lnTo>
                    <a:pt x="3" y="79"/>
                  </a:lnTo>
                  <a:lnTo>
                    <a:pt x="4" y="77"/>
                  </a:lnTo>
                  <a:lnTo>
                    <a:pt x="0" y="70"/>
                  </a:lnTo>
                  <a:lnTo>
                    <a:pt x="2" y="69"/>
                  </a:lnTo>
                  <a:lnTo>
                    <a:pt x="5" y="69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11" y="69"/>
                  </a:lnTo>
                  <a:lnTo>
                    <a:pt x="13" y="69"/>
                  </a:lnTo>
                  <a:lnTo>
                    <a:pt x="15" y="65"/>
                  </a:lnTo>
                  <a:lnTo>
                    <a:pt x="19" y="63"/>
                  </a:lnTo>
                  <a:lnTo>
                    <a:pt x="22" y="62"/>
                  </a:lnTo>
                  <a:lnTo>
                    <a:pt x="24" y="63"/>
                  </a:lnTo>
                  <a:close/>
                  <a:moveTo>
                    <a:pt x="47" y="67"/>
                  </a:moveTo>
                  <a:lnTo>
                    <a:pt x="44" y="68"/>
                  </a:lnTo>
                  <a:lnTo>
                    <a:pt x="38" y="63"/>
                  </a:lnTo>
                  <a:lnTo>
                    <a:pt x="40" y="60"/>
                  </a:lnTo>
                  <a:lnTo>
                    <a:pt x="41" y="59"/>
                  </a:lnTo>
                  <a:lnTo>
                    <a:pt x="47" y="61"/>
                  </a:lnTo>
                  <a:lnTo>
                    <a:pt x="47" y="65"/>
                  </a:lnTo>
                  <a:lnTo>
                    <a:pt x="47" y="67"/>
                  </a:lnTo>
                  <a:close/>
                  <a:moveTo>
                    <a:pt x="34" y="50"/>
                  </a:moveTo>
                  <a:lnTo>
                    <a:pt x="31" y="53"/>
                  </a:lnTo>
                  <a:lnTo>
                    <a:pt x="30" y="52"/>
                  </a:lnTo>
                  <a:lnTo>
                    <a:pt x="29" y="50"/>
                  </a:lnTo>
                  <a:lnTo>
                    <a:pt x="25" y="57"/>
                  </a:lnTo>
                  <a:lnTo>
                    <a:pt x="22" y="58"/>
                  </a:lnTo>
                  <a:lnTo>
                    <a:pt x="19" y="57"/>
                  </a:lnTo>
                  <a:lnTo>
                    <a:pt x="20" y="55"/>
                  </a:lnTo>
                  <a:lnTo>
                    <a:pt x="18" y="48"/>
                  </a:lnTo>
                  <a:lnTo>
                    <a:pt x="14" y="46"/>
                  </a:lnTo>
                  <a:lnTo>
                    <a:pt x="9" y="46"/>
                  </a:lnTo>
                  <a:lnTo>
                    <a:pt x="7" y="42"/>
                  </a:lnTo>
                  <a:lnTo>
                    <a:pt x="19" y="41"/>
                  </a:lnTo>
                  <a:lnTo>
                    <a:pt x="20" y="38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3" y="40"/>
                  </a:lnTo>
                  <a:lnTo>
                    <a:pt x="36" y="44"/>
                  </a:lnTo>
                  <a:lnTo>
                    <a:pt x="36" y="49"/>
                  </a:lnTo>
                  <a:lnTo>
                    <a:pt x="34" y="50"/>
                  </a:lnTo>
                  <a:close/>
                  <a:moveTo>
                    <a:pt x="196" y="9"/>
                  </a:moveTo>
                  <a:lnTo>
                    <a:pt x="197" y="11"/>
                  </a:lnTo>
                  <a:lnTo>
                    <a:pt x="200" y="14"/>
                  </a:lnTo>
                  <a:lnTo>
                    <a:pt x="200" y="16"/>
                  </a:lnTo>
                  <a:lnTo>
                    <a:pt x="200" y="17"/>
                  </a:lnTo>
                  <a:lnTo>
                    <a:pt x="197" y="18"/>
                  </a:lnTo>
                  <a:lnTo>
                    <a:pt x="197" y="19"/>
                  </a:lnTo>
                  <a:lnTo>
                    <a:pt x="196" y="20"/>
                  </a:lnTo>
                  <a:lnTo>
                    <a:pt x="194" y="21"/>
                  </a:lnTo>
                  <a:lnTo>
                    <a:pt x="192" y="22"/>
                  </a:lnTo>
                  <a:lnTo>
                    <a:pt x="191" y="27"/>
                  </a:lnTo>
                  <a:lnTo>
                    <a:pt x="187" y="36"/>
                  </a:lnTo>
                  <a:lnTo>
                    <a:pt x="183" y="42"/>
                  </a:lnTo>
                  <a:lnTo>
                    <a:pt x="180" y="46"/>
                  </a:lnTo>
                  <a:lnTo>
                    <a:pt x="178" y="49"/>
                  </a:lnTo>
                  <a:lnTo>
                    <a:pt x="178" y="52"/>
                  </a:lnTo>
                  <a:lnTo>
                    <a:pt x="177" y="56"/>
                  </a:lnTo>
                  <a:lnTo>
                    <a:pt x="181" y="74"/>
                  </a:lnTo>
                  <a:lnTo>
                    <a:pt x="181" y="77"/>
                  </a:lnTo>
                  <a:lnTo>
                    <a:pt x="180" y="80"/>
                  </a:lnTo>
                  <a:lnTo>
                    <a:pt x="179" y="84"/>
                  </a:lnTo>
                  <a:lnTo>
                    <a:pt x="180" y="86"/>
                  </a:lnTo>
                  <a:lnTo>
                    <a:pt x="182" y="92"/>
                  </a:lnTo>
                  <a:lnTo>
                    <a:pt x="185" y="99"/>
                  </a:lnTo>
                  <a:lnTo>
                    <a:pt x="185" y="104"/>
                  </a:lnTo>
                  <a:lnTo>
                    <a:pt x="187" y="105"/>
                  </a:lnTo>
                  <a:lnTo>
                    <a:pt x="188" y="107"/>
                  </a:lnTo>
                  <a:lnTo>
                    <a:pt x="189" y="108"/>
                  </a:lnTo>
                  <a:lnTo>
                    <a:pt x="188" y="109"/>
                  </a:lnTo>
                  <a:lnTo>
                    <a:pt x="187" y="110"/>
                  </a:lnTo>
                  <a:lnTo>
                    <a:pt x="181" y="112"/>
                  </a:lnTo>
                  <a:lnTo>
                    <a:pt x="180" y="114"/>
                  </a:lnTo>
                  <a:lnTo>
                    <a:pt x="180" y="116"/>
                  </a:lnTo>
                  <a:lnTo>
                    <a:pt x="176" y="120"/>
                  </a:lnTo>
                  <a:lnTo>
                    <a:pt x="175" y="123"/>
                  </a:lnTo>
                  <a:lnTo>
                    <a:pt x="175" y="127"/>
                  </a:lnTo>
                  <a:lnTo>
                    <a:pt x="175" y="128"/>
                  </a:lnTo>
                  <a:lnTo>
                    <a:pt x="174" y="128"/>
                  </a:lnTo>
                  <a:lnTo>
                    <a:pt x="170" y="127"/>
                  </a:lnTo>
                  <a:lnTo>
                    <a:pt x="165" y="125"/>
                  </a:lnTo>
                  <a:lnTo>
                    <a:pt x="162" y="123"/>
                  </a:lnTo>
                  <a:lnTo>
                    <a:pt x="161" y="123"/>
                  </a:lnTo>
                  <a:lnTo>
                    <a:pt x="158" y="124"/>
                  </a:lnTo>
                  <a:lnTo>
                    <a:pt x="149" y="128"/>
                  </a:lnTo>
                  <a:lnTo>
                    <a:pt x="146" y="127"/>
                  </a:lnTo>
                  <a:lnTo>
                    <a:pt x="141" y="124"/>
                  </a:lnTo>
                  <a:lnTo>
                    <a:pt x="139" y="120"/>
                  </a:lnTo>
                  <a:lnTo>
                    <a:pt x="133" y="113"/>
                  </a:lnTo>
                  <a:lnTo>
                    <a:pt x="133" y="111"/>
                  </a:lnTo>
                  <a:lnTo>
                    <a:pt x="131" y="110"/>
                  </a:lnTo>
                  <a:lnTo>
                    <a:pt x="125" y="108"/>
                  </a:lnTo>
                  <a:lnTo>
                    <a:pt x="123" y="105"/>
                  </a:lnTo>
                  <a:lnTo>
                    <a:pt x="121" y="105"/>
                  </a:lnTo>
                  <a:lnTo>
                    <a:pt x="118" y="104"/>
                  </a:lnTo>
                  <a:lnTo>
                    <a:pt x="111" y="97"/>
                  </a:lnTo>
                  <a:lnTo>
                    <a:pt x="109" y="97"/>
                  </a:lnTo>
                  <a:lnTo>
                    <a:pt x="109" y="98"/>
                  </a:lnTo>
                  <a:lnTo>
                    <a:pt x="109" y="99"/>
                  </a:lnTo>
                  <a:lnTo>
                    <a:pt x="108" y="100"/>
                  </a:lnTo>
                  <a:lnTo>
                    <a:pt x="107" y="100"/>
                  </a:lnTo>
                  <a:lnTo>
                    <a:pt x="106" y="98"/>
                  </a:lnTo>
                  <a:lnTo>
                    <a:pt x="104" y="96"/>
                  </a:lnTo>
                  <a:lnTo>
                    <a:pt x="97" y="100"/>
                  </a:lnTo>
                  <a:lnTo>
                    <a:pt x="94" y="100"/>
                  </a:lnTo>
                  <a:lnTo>
                    <a:pt x="93" y="101"/>
                  </a:lnTo>
                  <a:lnTo>
                    <a:pt x="83" y="105"/>
                  </a:lnTo>
                  <a:lnTo>
                    <a:pt x="80" y="108"/>
                  </a:lnTo>
                  <a:lnTo>
                    <a:pt x="79" y="108"/>
                  </a:lnTo>
                  <a:lnTo>
                    <a:pt x="79" y="105"/>
                  </a:lnTo>
                  <a:lnTo>
                    <a:pt x="83" y="94"/>
                  </a:lnTo>
                  <a:lnTo>
                    <a:pt x="83" y="84"/>
                  </a:lnTo>
                  <a:lnTo>
                    <a:pt x="85" y="83"/>
                  </a:lnTo>
                  <a:lnTo>
                    <a:pt x="85" y="81"/>
                  </a:lnTo>
                  <a:lnTo>
                    <a:pt x="85" y="79"/>
                  </a:lnTo>
                  <a:lnTo>
                    <a:pt x="81" y="77"/>
                  </a:lnTo>
                  <a:lnTo>
                    <a:pt x="79" y="77"/>
                  </a:lnTo>
                  <a:lnTo>
                    <a:pt x="77" y="80"/>
                  </a:lnTo>
                  <a:lnTo>
                    <a:pt x="76" y="83"/>
                  </a:lnTo>
                  <a:lnTo>
                    <a:pt x="72" y="84"/>
                  </a:lnTo>
                  <a:lnTo>
                    <a:pt x="68" y="81"/>
                  </a:lnTo>
                  <a:lnTo>
                    <a:pt x="61" y="79"/>
                  </a:lnTo>
                  <a:lnTo>
                    <a:pt x="59" y="74"/>
                  </a:lnTo>
                  <a:lnTo>
                    <a:pt x="59" y="69"/>
                  </a:lnTo>
                  <a:lnTo>
                    <a:pt x="54" y="65"/>
                  </a:lnTo>
                  <a:lnTo>
                    <a:pt x="52" y="60"/>
                  </a:lnTo>
                  <a:lnTo>
                    <a:pt x="53" y="57"/>
                  </a:lnTo>
                  <a:lnTo>
                    <a:pt x="57" y="54"/>
                  </a:lnTo>
                  <a:lnTo>
                    <a:pt x="58" y="52"/>
                  </a:lnTo>
                  <a:lnTo>
                    <a:pt x="53" y="53"/>
                  </a:lnTo>
                  <a:lnTo>
                    <a:pt x="52" y="52"/>
                  </a:lnTo>
                  <a:lnTo>
                    <a:pt x="52" y="50"/>
                  </a:lnTo>
                  <a:lnTo>
                    <a:pt x="50" y="44"/>
                  </a:lnTo>
                  <a:lnTo>
                    <a:pt x="52" y="42"/>
                  </a:lnTo>
                  <a:lnTo>
                    <a:pt x="52" y="39"/>
                  </a:lnTo>
                  <a:lnTo>
                    <a:pt x="51" y="38"/>
                  </a:lnTo>
                  <a:lnTo>
                    <a:pt x="52" y="35"/>
                  </a:lnTo>
                  <a:lnTo>
                    <a:pt x="53" y="33"/>
                  </a:lnTo>
                  <a:lnTo>
                    <a:pt x="52" y="27"/>
                  </a:lnTo>
                  <a:lnTo>
                    <a:pt x="57" y="24"/>
                  </a:lnTo>
                  <a:lnTo>
                    <a:pt x="61" y="22"/>
                  </a:lnTo>
                  <a:lnTo>
                    <a:pt x="71" y="21"/>
                  </a:lnTo>
                  <a:lnTo>
                    <a:pt x="70" y="16"/>
                  </a:lnTo>
                  <a:lnTo>
                    <a:pt x="74" y="16"/>
                  </a:lnTo>
                  <a:lnTo>
                    <a:pt x="81" y="10"/>
                  </a:lnTo>
                  <a:lnTo>
                    <a:pt x="87" y="11"/>
                  </a:lnTo>
                  <a:lnTo>
                    <a:pt x="96" y="7"/>
                  </a:lnTo>
                  <a:lnTo>
                    <a:pt x="114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46" y="5"/>
                  </a:lnTo>
                  <a:lnTo>
                    <a:pt x="151" y="5"/>
                  </a:lnTo>
                  <a:lnTo>
                    <a:pt x="159" y="10"/>
                  </a:lnTo>
                  <a:lnTo>
                    <a:pt x="163" y="11"/>
                  </a:lnTo>
                  <a:lnTo>
                    <a:pt x="174" y="11"/>
                  </a:lnTo>
                  <a:lnTo>
                    <a:pt x="192" y="14"/>
                  </a:lnTo>
                  <a:lnTo>
                    <a:pt x="196" y="10"/>
                  </a:lnTo>
                  <a:lnTo>
                    <a:pt x="196" y="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B6547E8B-2097-2FBE-9A02-42A9E570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004" y="7022856"/>
              <a:ext cx="10990" cy="10990"/>
            </a:xfrm>
            <a:custGeom>
              <a:avLst/>
              <a:gdLst>
                <a:gd name="T0" fmla="*/ 9 w 10"/>
                <a:gd name="T1" fmla="*/ 8 h 10"/>
                <a:gd name="T2" fmla="*/ 6 w 10"/>
                <a:gd name="T3" fmla="*/ 9 h 10"/>
                <a:gd name="T4" fmla="*/ 0 w 10"/>
                <a:gd name="T5" fmla="*/ 4 h 10"/>
                <a:gd name="T6" fmla="*/ 2 w 10"/>
                <a:gd name="T7" fmla="*/ 1 h 10"/>
                <a:gd name="T8" fmla="*/ 3 w 10"/>
                <a:gd name="T9" fmla="*/ 0 h 10"/>
                <a:gd name="T10" fmla="*/ 9 w 10"/>
                <a:gd name="T11" fmla="*/ 2 h 10"/>
                <a:gd name="T12" fmla="*/ 9 w 10"/>
                <a:gd name="T13" fmla="*/ 6 h 10"/>
                <a:gd name="T14" fmla="*/ 9 w 10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9" y="8"/>
                  </a:moveTo>
                  <a:lnTo>
                    <a:pt x="6" y="9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9" y="2"/>
                  </a:lnTo>
                  <a:lnTo>
                    <a:pt x="9" y="6"/>
                  </a:lnTo>
                  <a:lnTo>
                    <a:pt x="9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DC7E15B4-1E59-AC47-0530-6008D4C8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535" y="6989885"/>
              <a:ext cx="38468" cy="32971"/>
            </a:xfrm>
            <a:custGeom>
              <a:avLst/>
              <a:gdLst>
                <a:gd name="T0" fmla="*/ 27 w 30"/>
                <a:gd name="T1" fmla="*/ 16 h 25"/>
                <a:gd name="T2" fmla="*/ 24 w 30"/>
                <a:gd name="T3" fmla="*/ 19 h 25"/>
                <a:gd name="T4" fmla="*/ 23 w 30"/>
                <a:gd name="T5" fmla="*/ 18 h 25"/>
                <a:gd name="T6" fmla="*/ 22 w 30"/>
                <a:gd name="T7" fmla="*/ 16 h 25"/>
                <a:gd name="T8" fmla="*/ 18 w 30"/>
                <a:gd name="T9" fmla="*/ 23 h 25"/>
                <a:gd name="T10" fmla="*/ 15 w 30"/>
                <a:gd name="T11" fmla="*/ 24 h 25"/>
                <a:gd name="T12" fmla="*/ 12 w 30"/>
                <a:gd name="T13" fmla="*/ 23 h 25"/>
                <a:gd name="T14" fmla="*/ 13 w 30"/>
                <a:gd name="T15" fmla="*/ 21 h 25"/>
                <a:gd name="T16" fmla="*/ 11 w 30"/>
                <a:gd name="T17" fmla="*/ 14 h 25"/>
                <a:gd name="T18" fmla="*/ 7 w 30"/>
                <a:gd name="T19" fmla="*/ 12 h 25"/>
                <a:gd name="T20" fmla="*/ 2 w 30"/>
                <a:gd name="T21" fmla="*/ 12 h 25"/>
                <a:gd name="T22" fmla="*/ 0 w 30"/>
                <a:gd name="T23" fmla="*/ 8 h 25"/>
                <a:gd name="T24" fmla="*/ 12 w 30"/>
                <a:gd name="T25" fmla="*/ 7 h 25"/>
                <a:gd name="T26" fmla="*/ 13 w 30"/>
                <a:gd name="T27" fmla="*/ 4 h 25"/>
                <a:gd name="T28" fmla="*/ 16 w 30"/>
                <a:gd name="T29" fmla="*/ 0 h 25"/>
                <a:gd name="T30" fmla="*/ 18 w 30"/>
                <a:gd name="T31" fmla="*/ 0 h 25"/>
                <a:gd name="T32" fmla="*/ 20 w 30"/>
                <a:gd name="T33" fmla="*/ 0 h 25"/>
                <a:gd name="T34" fmla="*/ 20 w 30"/>
                <a:gd name="T35" fmla="*/ 4 h 25"/>
                <a:gd name="T36" fmla="*/ 20 w 30"/>
                <a:gd name="T37" fmla="*/ 4 h 25"/>
                <a:gd name="T38" fmla="*/ 26 w 30"/>
                <a:gd name="T39" fmla="*/ 6 h 25"/>
                <a:gd name="T40" fmla="*/ 29 w 30"/>
                <a:gd name="T41" fmla="*/ 10 h 25"/>
                <a:gd name="T42" fmla="*/ 29 w 30"/>
                <a:gd name="T43" fmla="*/ 15 h 25"/>
                <a:gd name="T44" fmla="*/ 27 w 30"/>
                <a:gd name="T4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5">
                  <a:moveTo>
                    <a:pt x="27" y="16"/>
                  </a:moveTo>
                  <a:lnTo>
                    <a:pt x="24" y="19"/>
                  </a:lnTo>
                  <a:lnTo>
                    <a:pt x="23" y="18"/>
                  </a:lnTo>
                  <a:lnTo>
                    <a:pt x="22" y="16"/>
                  </a:lnTo>
                  <a:lnTo>
                    <a:pt x="18" y="23"/>
                  </a:lnTo>
                  <a:lnTo>
                    <a:pt x="15" y="24"/>
                  </a:lnTo>
                  <a:lnTo>
                    <a:pt x="12" y="23"/>
                  </a:lnTo>
                  <a:lnTo>
                    <a:pt x="13" y="21"/>
                  </a:lnTo>
                  <a:lnTo>
                    <a:pt x="11" y="14"/>
                  </a:lnTo>
                  <a:lnTo>
                    <a:pt x="7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12" y="7"/>
                  </a:lnTo>
                  <a:lnTo>
                    <a:pt x="13" y="4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7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1E3CF5EB-6F1D-2C38-B2E2-8D63373B5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622" y="7973522"/>
              <a:ext cx="538529" cy="401151"/>
            </a:xfrm>
            <a:custGeom>
              <a:avLst/>
              <a:gdLst>
                <a:gd name="T0" fmla="*/ 340 w 432"/>
                <a:gd name="T1" fmla="*/ 210 h 321"/>
                <a:gd name="T2" fmla="*/ 333 w 432"/>
                <a:gd name="T3" fmla="*/ 205 h 321"/>
                <a:gd name="T4" fmla="*/ 346 w 432"/>
                <a:gd name="T5" fmla="*/ 199 h 321"/>
                <a:gd name="T6" fmla="*/ 404 w 432"/>
                <a:gd name="T7" fmla="*/ 170 h 321"/>
                <a:gd name="T8" fmla="*/ 392 w 432"/>
                <a:gd name="T9" fmla="*/ 188 h 321"/>
                <a:gd name="T10" fmla="*/ 376 w 432"/>
                <a:gd name="T11" fmla="*/ 180 h 321"/>
                <a:gd name="T12" fmla="*/ 386 w 432"/>
                <a:gd name="T13" fmla="*/ 163 h 321"/>
                <a:gd name="T14" fmla="*/ 395 w 432"/>
                <a:gd name="T15" fmla="*/ 167 h 321"/>
                <a:gd name="T16" fmla="*/ 416 w 432"/>
                <a:gd name="T17" fmla="*/ 158 h 321"/>
                <a:gd name="T18" fmla="*/ 237 w 432"/>
                <a:gd name="T19" fmla="*/ 15 h 321"/>
                <a:gd name="T20" fmla="*/ 249 w 432"/>
                <a:gd name="T21" fmla="*/ 22 h 321"/>
                <a:gd name="T22" fmla="*/ 249 w 432"/>
                <a:gd name="T23" fmla="*/ 31 h 321"/>
                <a:gd name="T24" fmla="*/ 257 w 432"/>
                <a:gd name="T25" fmla="*/ 32 h 321"/>
                <a:gd name="T26" fmla="*/ 279 w 432"/>
                <a:gd name="T27" fmla="*/ 41 h 321"/>
                <a:gd name="T28" fmla="*/ 291 w 432"/>
                <a:gd name="T29" fmla="*/ 45 h 321"/>
                <a:gd name="T30" fmla="*/ 314 w 432"/>
                <a:gd name="T31" fmla="*/ 46 h 321"/>
                <a:gd name="T32" fmla="*/ 329 w 432"/>
                <a:gd name="T33" fmla="*/ 44 h 321"/>
                <a:gd name="T34" fmla="*/ 340 w 432"/>
                <a:gd name="T35" fmla="*/ 55 h 321"/>
                <a:gd name="T36" fmla="*/ 348 w 432"/>
                <a:gd name="T37" fmla="*/ 54 h 321"/>
                <a:gd name="T38" fmla="*/ 364 w 432"/>
                <a:gd name="T39" fmla="*/ 58 h 321"/>
                <a:gd name="T40" fmla="*/ 381 w 432"/>
                <a:gd name="T41" fmla="*/ 58 h 321"/>
                <a:gd name="T42" fmla="*/ 397 w 432"/>
                <a:gd name="T43" fmla="*/ 60 h 321"/>
                <a:gd name="T44" fmla="*/ 396 w 432"/>
                <a:gd name="T45" fmla="*/ 71 h 321"/>
                <a:gd name="T46" fmla="*/ 360 w 432"/>
                <a:gd name="T47" fmla="*/ 106 h 321"/>
                <a:gd name="T48" fmla="*/ 322 w 432"/>
                <a:gd name="T49" fmla="*/ 130 h 321"/>
                <a:gd name="T50" fmla="*/ 299 w 432"/>
                <a:gd name="T51" fmla="*/ 156 h 321"/>
                <a:gd name="T52" fmla="*/ 292 w 432"/>
                <a:gd name="T53" fmla="*/ 205 h 321"/>
                <a:gd name="T54" fmla="*/ 276 w 432"/>
                <a:gd name="T55" fmla="*/ 233 h 321"/>
                <a:gd name="T56" fmla="*/ 271 w 432"/>
                <a:gd name="T57" fmla="*/ 256 h 321"/>
                <a:gd name="T58" fmla="*/ 232 w 432"/>
                <a:gd name="T59" fmla="*/ 283 h 321"/>
                <a:gd name="T60" fmla="*/ 205 w 432"/>
                <a:gd name="T61" fmla="*/ 292 h 321"/>
                <a:gd name="T62" fmla="*/ 155 w 432"/>
                <a:gd name="T63" fmla="*/ 292 h 321"/>
                <a:gd name="T64" fmla="*/ 124 w 432"/>
                <a:gd name="T65" fmla="*/ 312 h 321"/>
                <a:gd name="T66" fmla="*/ 114 w 432"/>
                <a:gd name="T67" fmla="*/ 320 h 321"/>
                <a:gd name="T68" fmla="*/ 95 w 432"/>
                <a:gd name="T69" fmla="*/ 299 h 321"/>
                <a:gd name="T70" fmla="*/ 92 w 432"/>
                <a:gd name="T71" fmla="*/ 285 h 321"/>
                <a:gd name="T72" fmla="*/ 72 w 432"/>
                <a:gd name="T73" fmla="*/ 273 h 321"/>
                <a:gd name="T74" fmla="*/ 59 w 432"/>
                <a:gd name="T75" fmla="*/ 250 h 321"/>
                <a:gd name="T76" fmla="*/ 72 w 432"/>
                <a:gd name="T77" fmla="*/ 234 h 321"/>
                <a:gd name="T78" fmla="*/ 64 w 432"/>
                <a:gd name="T79" fmla="*/ 210 h 321"/>
                <a:gd name="T80" fmla="*/ 61 w 432"/>
                <a:gd name="T81" fmla="*/ 187 h 321"/>
                <a:gd name="T82" fmla="*/ 67 w 432"/>
                <a:gd name="T83" fmla="*/ 173 h 321"/>
                <a:gd name="T84" fmla="*/ 70 w 432"/>
                <a:gd name="T85" fmla="*/ 154 h 321"/>
                <a:gd name="T86" fmla="*/ 76 w 432"/>
                <a:gd name="T87" fmla="*/ 143 h 321"/>
                <a:gd name="T88" fmla="*/ 73 w 432"/>
                <a:gd name="T89" fmla="*/ 118 h 321"/>
                <a:gd name="T90" fmla="*/ 94 w 432"/>
                <a:gd name="T91" fmla="*/ 99 h 321"/>
                <a:gd name="T92" fmla="*/ 87 w 432"/>
                <a:gd name="T93" fmla="*/ 90 h 321"/>
                <a:gd name="T94" fmla="*/ 80 w 432"/>
                <a:gd name="T95" fmla="*/ 78 h 321"/>
                <a:gd name="T96" fmla="*/ 65 w 432"/>
                <a:gd name="T97" fmla="*/ 77 h 321"/>
                <a:gd name="T98" fmla="*/ 51 w 432"/>
                <a:gd name="T99" fmla="*/ 82 h 321"/>
                <a:gd name="T100" fmla="*/ 34 w 432"/>
                <a:gd name="T101" fmla="*/ 84 h 321"/>
                <a:gd name="T102" fmla="*/ 34 w 432"/>
                <a:gd name="T103" fmla="*/ 73 h 321"/>
                <a:gd name="T104" fmla="*/ 17 w 432"/>
                <a:gd name="T105" fmla="*/ 76 h 321"/>
                <a:gd name="T106" fmla="*/ 16 w 432"/>
                <a:gd name="T107" fmla="*/ 64 h 321"/>
                <a:gd name="T108" fmla="*/ 13 w 432"/>
                <a:gd name="T109" fmla="*/ 52 h 321"/>
                <a:gd name="T110" fmla="*/ 9 w 432"/>
                <a:gd name="T111" fmla="*/ 42 h 321"/>
                <a:gd name="T112" fmla="*/ 4 w 432"/>
                <a:gd name="T113" fmla="*/ 24 h 321"/>
                <a:gd name="T114" fmla="*/ 32 w 432"/>
                <a:gd name="T115" fmla="*/ 14 h 321"/>
                <a:gd name="T116" fmla="*/ 49 w 432"/>
                <a:gd name="T117" fmla="*/ 0 h 321"/>
                <a:gd name="T118" fmla="*/ 84 w 432"/>
                <a:gd name="T119" fmla="*/ 7 h 321"/>
                <a:gd name="T120" fmla="*/ 131 w 432"/>
                <a:gd name="T121" fmla="*/ 11 h 321"/>
                <a:gd name="T122" fmla="*/ 182 w 432"/>
                <a:gd name="T123" fmla="*/ 11 h 321"/>
                <a:gd name="T124" fmla="*/ 224 w 432"/>
                <a:gd name="T125" fmla="*/ 1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2" h="321">
                  <a:moveTo>
                    <a:pt x="344" y="214"/>
                  </a:moveTo>
                  <a:lnTo>
                    <a:pt x="344" y="215"/>
                  </a:lnTo>
                  <a:lnTo>
                    <a:pt x="342" y="214"/>
                  </a:lnTo>
                  <a:lnTo>
                    <a:pt x="338" y="214"/>
                  </a:lnTo>
                  <a:lnTo>
                    <a:pt x="338" y="212"/>
                  </a:lnTo>
                  <a:lnTo>
                    <a:pt x="339" y="211"/>
                  </a:lnTo>
                  <a:lnTo>
                    <a:pt x="340" y="210"/>
                  </a:lnTo>
                  <a:lnTo>
                    <a:pt x="342" y="212"/>
                  </a:lnTo>
                  <a:lnTo>
                    <a:pt x="344" y="213"/>
                  </a:lnTo>
                  <a:lnTo>
                    <a:pt x="344" y="214"/>
                  </a:lnTo>
                  <a:close/>
                  <a:moveTo>
                    <a:pt x="340" y="204"/>
                  </a:moveTo>
                  <a:lnTo>
                    <a:pt x="338" y="207"/>
                  </a:lnTo>
                  <a:lnTo>
                    <a:pt x="333" y="206"/>
                  </a:lnTo>
                  <a:lnTo>
                    <a:pt x="333" y="205"/>
                  </a:lnTo>
                  <a:lnTo>
                    <a:pt x="333" y="202"/>
                  </a:lnTo>
                  <a:lnTo>
                    <a:pt x="335" y="201"/>
                  </a:lnTo>
                  <a:lnTo>
                    <a:pt x="335" y="199"/>
                  </a:lnTo>
                  <a:lnTo>
                    <a:pt x="337" y="198"/>
                  </a:lnTo>
                  <a:lnTo>
                    <a:pt x="343" y="196"/>
                  </a:lnTo>
                  <a:lnTo>
                    <a:pt x="345" y="197"/>
                  </a:lnTo>
                  <a:lnTo>
                    <a:pt x="346" y="199"/>
                  </a:lnTo>
                  <a:lnTo>
                    <a:pt x="342" y="204"/>
                  </a:lnTo>
                  <a:lnTo>
                    <a:pt x="340" y="204"/>
                  </a:lnTo>
                  <a:close/>
                  <a:moveTo>
                    <a:pt x="394" y="168"/>
                  </a:moveTo>
                  <a:lnTo>
                    <a:pt x="397" y="170"/>
                  </a:lnTo>
                  <a:lnTo>
                    <a:pt x="400" y="168"/>
                  </a:lnTo>
                  <a:lnTo>
                    <a:pt x="402" y="169"/>
                  </a:lnTo>
                  <a:lnTo>
                    <a:pt x="404" y="170"/>
                  </a:lnTo>
                  <a:lnTo>
                    <a:pt x="404" y="172"/>
                  </a:lnTo>
                  <a:lnTo>
                    <a:pt x="403" y="175"/>
                  </a:lnTo>
                  <a:lnTo>
                    <a:pt x="400" y="178"/>
                  </a:lnTo>
                  <a:lnTo>
                    <a:pt x="399" y="181"/>
                  </a:lnTo>
                  <a:lnTo>
                    <a:pt x="397" y="185"/>
                  </a:lnTo>
                  <a:lnTo>
                    <a:pt x="394" y="187"/>
                  </a:lnTo>
                  <a:lnTo>
                    <a:pt x="392" y="188"/>
                  </a:lnTo>
                  <a:lnTo>
                    <a:pt x="386" y="186"/>
                  </a:lnTo>
                  <a:lnTo>
                    <a:pt x="383" y="185"/>
                  </a:lnTo>
                  <a:lnTo>
                    <a:pt x="382" y="184"/>
                  </a:lnTo>
                  <a:lnTo>
                    <a:pt x="381" y="180"/>
                  </a:lnTo>
                  <a:lnTo>
                    <a:pt x="380" y="179"/>
                  </a:lnTo>
                  <a:lnTo>
                    <a:pt x="378" y="178"/>
                  </a:lnTo>
                  <a:lnTo>
                    <a:pt x="376" y="180"/>
                  </a:lnTo>
                  <a:lnTo>
                    <a:pt x="373" y="181"/>
                  </a:lnTo>
                  <a:lnTo>
                    <a:pt x="372" y="180"/>
                  </a:lnTo>
                  <a:lnTo>
                    <a:pt x="370" y="179"/>
                  </a:lnTo>
                  <a:lnTo>
                    <a:pt x="369" y="178"/>
                  </a:lnTo>
                  <a:lnTo>
                    <a:pt x="370" y="176"/>
                  </a:lnTo>
                  <a:lnTo>
                    <a:pt x="383" y="166"/>
                  </a:lnTo>
                  <a:lnTo>
                    <a:pt x="386" y="163"/>
                  </a:lnTo>
                  <a:lnTo>
                    <a:pt x="395" y="161"/>
                  </a:lnTo>
                  <a:lnTo>
                    <a:pt x="396" y="162"/>
                  </a:lnTo>
                  <a:lnTo>
                    <a:pt x="395" y="163"/>
                  </a:lnTo>
                  <a:lnTo>
                    <a:pt x="395" y="163"/>
                  </a:lnTo>
                  <a:lnTo>
                    <a:pt x="396" y="164"/>
                  </a:lnTo>
                  <a:lnTo>
                    <a:pt x="395" y="165"/>
                  </a:lnTo>
                  <a:lnTo>
                    <a:pt x="395" y="167"/>
                  </a:lnTo>
                  <a:lnTo>
                    <a:pt x="394" y="168"/>
                  </a:lnTo>
                  <a:close/>
                  <a:moveTo>
                    <a:pt x="431" y="167"/>
                  </a:moveTo>
                  <a:lnTo>
                    <a:pt x="430" y="167"/>
                  </a:lnTo>
                  <a:lnTo>
                    <a:pt x="420" y="162"/>
                  </a:lnTo>
                  <a:lnTo>
                    <a:pt x="417" y="162"/>
                  </a:lnTo>
                  <a:lnTo>
                    <a:pt x="416" y="161"/>
                  </a:lnTo>
                  <a:lnTo>
                    <a:pt x="416" y="158"/>
                  </a:lnTo>
                  <a:lnTo>
                    <a:pt x="417" y="157"/>
                  </a:lnTo>
                  <a:lnTo>
                    <a:pt x="423" y="157"/>
                  </a:lnTo>
                  <a:lnTo>
                    <a:pt x="428" y="159"/>
                  </a:lnTo>
                  <a:lnTo>
                    <a:pt x="431" y="163"/>
                  </a:lnTo>
                  <a:lnTo>
                    <a:pt x="431" y="164"/>
                  </a:lnTo>
                  <a:lnTo>
                    <a:pt x="431" y="167"/>
                  </a:lnTo>
                  <a:close/>
                  <a:moveTo>
                    <a:pt x="237" y="15"/>
                  </a:moveTo>
                  <a:lnTo>
                    <a:pt x="237" y="17"/>
                  </a:lnTo>
                  <a:lnTo>
                    <a:pt x="238" y="19"/>
                  </a:lnTo>
                  <a:lnTo>
                    <a:pt x="239" y="19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7" y="21"/>
                  </a:lnTo>
                  <a:lnTo>
                    <a:pt x="249" y="22"/>
                  </a:lnTo>
                  <a:lnTo>
                    <a:pt x="249" y="24"/>
                  </a:lnTo>
                  <a:lnTo>
                    <a:pt x="249" y="26"/>
                  </a:lnTo>
                  <a:lnTo>
                    <a:pt x="247" y="28"/>
                  </a:lnTo>
                  <a:lnTo>
                    <a:pt x="247" y="30"/>
                  </a:lnTo>
                  <a:lnTo>
                    <a:pt x="247" y="30"/>
                  </a:lnTo>
                  <a:lnTo>
                    <a:pt x="249" y="31"/>
                  </a:lnTo>
                  <a:lnTo>
                    <a:pt x="249" y="31"/>
                  </a:lnTo>
                  <a:lnTo>
                    <a:pt x="250" y="31"/>
                  </a:lnTo>
                  <a:lnTo>
                    <a:pt x="251" y="30"/>
                  </a:lnTo>
                  <a:lnTo>
                    <a:pt x="252" y="28"/>
                  </a:lnTo>
                  <a:lnTo>
                    <a:pt x="252" y="28"/>
                  </a:lnTo>
                  <a:lnTo>
                    <a:pt x="252" y="29"/>
                  </a:lnTo>
                  <a:lnTo>
                    <a:pt x="253" y="30"/>
                  </a:lnTo>
                  <a:lnTo>
                    <a:pt x="257" y="32"/>
                  </a:lnTo>
                  <a:lnTo>
                    <a:pt x="264" y="35"/>
                  </a:lnTo>
                  <a:lnTo>
                    <a:pt x="267" y="35"/>
                  </a:lnTo>
                  <a:lnTo>
                    <a:pt x="269" y="35"/>
                  </a:lnTo>
                  <a:lnTo>
                    <a:pt x="270" y="36"/>
                  </a:lnTo>
                  <a:lnTo>
                    <a:pt x="275" y="41"/>
                  </a:lnTo>
                  <a:lnTo>
                    <a:pt x="276" y="41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3" y="40"/>
                  </a:lnTo>
                  <a:lnTo>
                    <a:pt x="284" y="40"/>
                  </a:lnTo>
                  <a:lnTo>
                    <a:pt x="286" y="41"/>
                  </a:lnTo>
                  <a:lnTo>
                    <a:pt x="287" y="42"/>
                  </a:lnTo>
                  <a:lnTo>
                    <a:pt x="290" y="44"/>
                  </a:lnTo>
                  <a:lnTo>
                    <a:pt x="291" y="45"/>
                  </a:lnTo>
                  <a:lnTo>
                    <a:pt x="292" y="46"/>
                  </a:lnTo>
                  <a:lnTo>
                    <a:pt x="301" y="45"/>
                  </a:lnTo>
                  <a:lnTo>
                    <a:pt x="302" y="46"/>
                  </a:lnTo>
                  <a:lnTo>
                    <a:pt x="303" y="46"/>
                  </a:lnTo>
                  <a:lnTo>
                    <a:pt x="306" y="45"/>
                  </a:lnTo>
                  <a:lnTo>
                    <a:pt x="310" y="46"/>
                  </a:lnTo>
                  <a:lnTo>
                    <a:pt x="314" y="46"/>
                  </a:lnTo>
                  <a:lnTo>
                    <a:pt x="314" y="45"/>
                  </a:lnTo>
                  <a:lnTo>
                    <a:pt x="315" y="41"/>
                  </a:lnTo>
                  <a:lnTo>
                    <a:pt x="315" y="40"/>
                  </a:lnTo>
                  <a:lnTo>
                    <a:pt x="316" y="39"/>
                  </a:lnTo>
                  <a:lnTo>
                    <a:pt x="318" y="40"/>
                  </a:lnTo>
                  <a:lnTo>
                    <a:pt x="326" y="42"/>
                  </a:lnTo>
                  <a:lnTo>
                    <a:pt x="329" y="44"/>
                  </a:lnTo>
                  <a:lnTo>
                    <a:pt x="332" y="45"/>
                  </a:lnTo>
                  <a:lnTo>
                    <a:pt x="335" y="45"/>
                  </a:lnTo>
                  <a:lnTo>
                    <a:pt x="337" y="46"/>
                  </a:lnTo>
                  <a:lnTo>
                    <a:pt x="339" y="50"/>
                  </a:lnTo>
                  <a:lnTo>
                    <a:pt x="339" y="52"/>
                  </a:lnTo>
                  <a:lnTo>
                    <a:pt x="339" y="53"/>
                  </a:lnTo>
                  <a:lnTo>
                    <a:pt x="340" y="55"/>
                  </a:lnTo>
                  <a:lnTo>
                    <a:pt x="339" y="56"/>
                  </a:lnTo>
                  <a:lnTo>
                    <a:pt x="340" y="57"/>
                  </a:lnTo>
                  <a:lnTo>
                    <a:pt x="341" y="57"/>
                  </a:lnTo>
                  <a:lnTo>
                    <a:pt x="343" y="57"/>
                  </a:lnTo>
                  <a:lnTo>
                    <a:pt x="344" y="56"/>
                  </a:lnTo>
                  <a:lnTo>
                    <a:pt x="347" y="55"/>
                  </a:lnTo>
                  <a:lnTo>
                    <a:pt x="348" y="54"/>
                  </a:lnTo>
                  <a:lnTo>
                    <a:pt x="353" y="56"/>
                  </a:lnTo>
                  <a:lnTo>
                    <a:pt x="355" y="58"/>
                  </a:lnTo>
                  <a:lnTo>
                    <a:pt x="356" y="59"/>
                  </a:lnTo>
                  <a:lnTo>
                    <a:pt x="357" y="60"/>
                  </a:lnTo>
                  <a:lnTo>
                    <a:pt x="359" y="61"/>
                  </a:lnTo>
                  <a:lnTo>
                    <a:pt x="360" y="59"/>
                  </a:lnTo>
                  <a:lnTo>
                    <a:pt x="364" y="58"/>
                  </a:lnTo>
                  <a:lnTo>
                    <a:pt x="370" y="59"/>
                  </a:lnTo>
                  <a:lnTo>
                    <a:pt x="376" y="61"/>
                  </a:lnTo>
                  <a:lnTo>
                    <a:pt x="378" y="61"/>
                  </a:lnTo>
                  <a:lnTo>
                    <a:pt x="378" y="60"/>
                  </a:lnTo>
                  <a:lnTo>
                    <a:pt x="379" y="59"/>
                  </a:lnTo>
                  <a:lnTo>
                    <a:pt x="380" y="58"/>
                  </a:lnTo>
                  <a:lnTo>
                    <a:pt x="381" y="58"/>
                  </a:lnTo>
                  <a:lnTo>
                    <a:pt x="384" y="57"/>
                  </a:lnTo>
                  <a:lnTo>
                    <a:pt x="386" y="56"/>
                  </a:lnTo>
                  <a:lnTo>
                    <a:pt x="389" y="56"/>
                  </a:lnTo>
                  <a:lnTo>
                    <a:pt x="391" y="56"/>
                  </a:lnTo>
                  <a:lnTo>
                    <a:pt x="394" y="57"/>
                  </a:lnTo>
                  <a:lnTo>
                    <a:pt x="396" y="57"/>
                  </a:lnTo>
                  <a:lnTo>
                    <a:pt x="397" y="60"/>
                  </a:lnTo>
                  <a:lnTo>
                    <a:pt x="398" y="61"/>
                  </a:lnTo>
                  <a:lnTo>
                    <a:pt x="399" y="63"/>
                  </a:lnTo>
                  <a:lnTo>
                    <a:pt x="396" y="65"/>
                  </a:lnTo>
                  <a:lnTo>
                    <a:pt x="395" y="65"/>
                  </a:lnTo>
                  <a:lnTo>
                    <a:pt x="394" y="69"/>
                  </a:lnTo>
                  <a:lnTo>
                    <a:pt x="395" y="70"/>
                  </a:lnTo>
                  <a:lnTo>
                    <a:pt x="396" y="71"/>
                  </a:lnTo>
                  <a:lnTo>
                    <a:pt x="397" y="72"/>
                  </a:lnTo>
                  <a:lnTo>
                    <a:pt x="397" y="78"/>
                  </a:lnTo>
                  <a:lnTo>
                    <a:pt x="394" y="82"/>
                  </a:lnTo>
                  <a:lnTo>
                    <a:pt x="389" y="86"/>
                  </a:lnTo>
                  <a:lnTo>
                    <a:pt x="367" y="99"/>
                  </a:lnTo>
                  <a:lnTo>
                    <a:pt x="362" y="105"/>
                  </a:lnTo>
                  <a:lnTo>
                    <a:pt x="360" y="106"/>
                  </a:lnTo>
                  <a:lnTo>
                    <a:pt x="344" y="110"/>
                  </a:lnTo>
                  <a:lnTo>
                    <a:pt x="332" y="114"/>
                  </a:lnTo>
                  <a:lnTo>
                    <a:pt x="327" y="116"/>
                  </a:lnTo>
                  <a:lnTo>
                    <a:pt x="320" y="123"/>
                  </a:lnTo>
                  <a:lnTo>
                    <a:pt x="316" y="126"/>
                  </a:lnTo>
                  <a:lnTo>
                    <a:pt x="320" y="126"/>
                  </a:lnTo>
                  <a:lnTo>
                    <a:pt x="322" y="130"/>
                  </a:lnTo>
                  <a:lnTo>
                    <a:pt x="321" y="131"/>
                  </a:lnTo>
                  <a:lnTo>
                    <a:pt x="317" y="134"/>
                  </a:lnTo>
                  <a:lnTo>
                    <a:pt x="315" y="134"/>
                  </a:lnTo>
                  <a:lnTo>
                    <a:pt x="314" y="134"/>
                  </a:lnTo>
                  <a:lnTo>
                    <a:pt x="313" y="134"/>
                  </a:lnTo>
                  <a:lnTo>
                    <a:pt x="305" y="146"/>
                  </a:lnTo>
                  <a:lnTo>
                    <a:pt x="299" y="156"/>
                  </a:lnTo>
                  <a:lnTo>
                    <a:pt x="295" y="159"/>
                  </a:lnTo>
                  <a:lnTo>
                    <a:pt x="291" y="165"/>
                  </a:lnTo>
                  <a:lnTo>
                    <a:pt x="283" y="180"/>
                  </a:lnTo>
                  <a:lnTo>
                    <a:pt x="283" y="184"/>
                  </a:lnTo>
                  <a:lnTo>
                    <a:pt x="287" y="198"/>
                  </a:lnTo>
                  <a:lnTo>
                    <a:pt x="290" y="202"/>
                  </a:lnTo>
                  <a:lnTo>
                    <a:pt x="292" y="205"/>
                  </a:lnTo>
                  <a:lnTo>
                    <a:pt x="299" y="208"/>
                  </a:lnTo>
                  <a:lnTo>
                    <a:pt x="301" y="210"/>
                  </a:lnTo>
                  <a:lnTo>
                    <a:pt x="298" y="213"/>
                  </a:lnTo>
                  <a:lnTo>
                    <a:pt x="292" y="218"/>
                  </a:lnTo>
                  <a:lnTo>
                    <a:pt x="281" y="224"/>
                  </a:lnTo>
                  <a:lnTo>
                    <a:pt x="277" y="229"/>
                  </a:lnTo>
                  <a:lnTo>
                    <a:pt x="276" y="233"/>
                  </a:lnTo>
                  <a:lnTo>
                    <a:pt x="273" y="235"/>
                  </a:lnTo>
                  <a:lnTo>
                    <a:pt x="272" y="242"/>
                  </a:lnTo>
                  <a:lnTo>
                    <a:pt x="270" y="246"/>
                  </a:lnTo>
                  <a:lnTo>
                    <a:pt x="270" y="247"/>
                  </a:lnTo>
                  <a:lnTo>
                    <a:pt x="268" y="251"/>
                  </a:lnTo>
                  <a:lnTo>
                    <a:pt x="268" y="253"/>
                  </a:lnTo>
                  <a:lnTo>
                    <a:pt x="271" y="256"/>
                  </a:lnTo>
                  <a:lnTo>
                    <a:pt x="269" y="258"/>
                  </a:lnTo>
                  <a:lnTo>
                    <a:pt x="268" y="258"/>
                  </a:lnTo>
                  <a:lnTo>
                    <a:pt x="264" y="259"/>
                  </a:lnTo>
                  <a:lnTo>
                    <a:pt x="252" y="259"/>
                  </a:lnTo>
                  <a:lnTo>
                    <a:pt x="242" y="266"/>
                  </a:lnTo>
                  <a:lnTo>
                    <a:pt x="237" y="272"/>
                  </a:lnTo>
                  <a:lnTo>
                    <a:pt x="232" y="283"/>
                  </a:lnTo>
                  <a:lnTo>
                    <a:pt x="227" y="290"/>
                  </a:lnTo>
                  <a:lnTo>
                    <a:pt x="224" y="291"/>
                  </a:lnTo>
                  <a:lnTo>
                    <a:pt x="220" y="288"/>
                  </a:lnTo>
                  <a:lnTo>
                    <a:pt x="216" y="288"/>
                  </a:lnTo>
                  <a:lnTo>
                    <a:pt x="211" y="289"/>
                  </a:lnTo>
                  <a:lnTo>
                    <a:pt x="209" y="291"/>
                  </a:lnTo>
                  <a:lnTo>
                    <a:pt x="205" y="292"/>
                  </a:lnTo>
                  <a:lnTo>
                    <a:pt x="201" y="291"/>
                  </a:lnTo>
                  <a:lnTo>
                    <a:pt x="194" y="291"/>
                  </a:lnTo>
                  <a:lnTo>
                    <a:pt x="190" y="291"/>
                  </a:lnTo>
                  <a:lnTo>
                    <a:pt x="184" y="293"/>
                  </a:lnTo>
                  <a:lnTo>
                    <a:pt x="180" y="292"/>
                  </a:lnTo>
                  <a:lnTo>
                    <a:pt x="172" y="291"/>
                  </a:lnTo>
                  <a:lnTo>
                    <a:pt x="155" y="292"/>
                  </a:lnTo>
                  <a:lnTo>
                    <a:pt x="153" y="293"/>
                  </a:lnTo>
                  <a:lnTo>
                    <a:pt x="151" y="296"/>
                  </a:lnTo>
                  <a:lnTo>
                    <a:pt x="145" y="301"/>
                  </a:lnTo>
                  <a:lnTo>
                    <a:pt x="137" y="301"/>
                  </a:lnTo>
                  <a:lnTo>
                    <a:pt x="129" y="304"/>
                  </a:lnTo>
                  <a:lnTo>
                    <a:pt x="127" y="306"/>
                  </a:lnTo>
                  <a:lnTo>
                    <a:pt x="124" y="312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2" y="314"/>
                  </a:lnTo>
                  <a:lnTo>
                    <a:pt x="121" y="315"/>
                  </a:lnTo>
                  <a:lnTo>
                    <a:pt x="120" y="318"/>
                  </a:lnTo>
                  <a:lnTo>
                    <a:pt x="117" y="319"/>
                  </a:lnTo>
                  <a:lnTo>
                    <a:pt x="114" y="320"/>
                  </a:lnTo>
                  <a:lnTo>
                    <a:pt x="109" y="318"/>
                  </a:lnTo>
                  <a:lnTo>
                    <a:pt x="104" y="314"/>
                  </a:lnTo>
                  <a:lnTo>
                    <a:pt x="102" y="313"/>
                  </a:lnTo>
                  <a:lnTo>
                    <a:pt x="97" y="308"/>
                  </a:lnTo>
                  <a:lnTo>
                    <a:pt x="96" y="304"/>
                  </a:lnTo>
                  <a:lnTo>
                    <a:pt x="95" y="300"/>
                  </a:lnTo>
                  <a:lnTo>
                    <a:pt x="95" y="299"/>
                  </a:lnTo>
                  <a:lnTo>
                    <a:pt x="95" y="297"/>
                  </a:lnTo>
                  <a:lnTo>
                    <a:pt x="91" y="296"/>
                  </a:lnTo>
                  <a:lnTo>
                    <a:pt x="90" y="292"/>
                  </a:lnTo>
                  <a:lnTo>
                    <a:pt x="92" y="288"/>
                  </a:lnTo>
                  <a:lnTo>
                    <a:pt x="95" y="285"/>
                  </a:lnTo>
                  <a:lnTo>
                    <a:pt x="96" y="285"/>
                  </a:lnTo>
                  <a:lnTo>
                    <a:pt x="92" y="285"/>
                  </a:lnTo>
                  <a:lnTo>
                    <a:pt x="90" y="288"/>
                  </a:lnTo>
                  <a:lnTo>
                    <a:pt x="87" y="283"/>
                  </a:lnTo>
                  <a:lnTo>
                    <a:pt x="75" y="273"/>
                  </a:lnTo>
                  <a:lnTo>
                    <a:pt x="75" y="272"/>
                  </a:lnTo>
                  <a:lnTo>
                    <a:pt x="75" y="271"/>
                  </a:lnTo>
                  <a:lnTo>
                    <a:pt x="73" y="273"/>
                  </a:lnTo>
                  <a:lnTo>
                    <a:pt x="72" y="273"/>
                  </a:lnTo>
                  <a:lnTo>
                    <a:pt x="66" y="273"/>
                  </a:lnTo>
                  <a:lnTo>
                    <a:pt x="58" y="274"/>
                  </a:lnTo>
                  <a:lnTo>
                    <a:pt x="56" y="264"/>
                  </a:lnTo>
                  <a:lnTo>
                    <a:pt x="55" y="261"/>
                  </a:lnTo>
                  <a:lnTo>
                    <a:pt x="55" y="258"/>
                  </a:lnTo>
                  <a:lnTo>
                    <a:pt x="57" y="252"/>
                  </a:lnTo>
                  <a:lnTo>
                    <a:pt x="59" y="250"/>
                  </a:lnTo>
                  <a:lnTo>
                    <a:pt x="61" y="245"/>
                  </a:lnTo>
                  <a:lnTo>
                    <a:pt x="65" y="241"/>
                  </a:lnTo>
                  <a:lnTo>
                    <a:pt x="69" y="240"/>
                  </a:lnTo>
                  <a:lnTo>
                    <a:pt x="71" y="240"/>
                  </a:lnTo>
                  <a:lnTo>
                    <a:pt x="72" y="236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67" y="234"/>
                  </a:lnTo>
                  <a:lnTo>
                    <a:pt x="60" y="223"/>
                  </a:lnTo>
                  <a:lnTo>
                    <a:pt x="60" y="221"/>
                  </a:lnTo>
                  <a:lnTo>
                    <a:pt x="61" y="219"/>
                  </a:lnTo>
                  <a:lnTo>
                    <a:pt x="62" y="215"/>
                  </a:lnTo>
                  <a:lnTo>
                    <a:pt x="62" y="212"/>
                  </a:lnTo>
                  <a:lnTo>
                    <a:pt x="64" y="210"/>
                  </a:lnTo>
                  <a:lnTo>
                    <a:pt x="67" y="208"/>
                  </a:lnTo>
                  <a:lnTo>
                    <a:pt x="69" y="204"/>
                  </a:lnTo>
                  <a:lnTo>
                    <a:pt x="71" y="201"/>
                  </a:lnTo>
                  <a:lnTo>
                    <a:pt x="71" y="198"/>
                  </a:lnTo>
                  <a:lnTo>
                    <a:pt x="69" y="197"/>
                  </a:lnTo>
                  <a:lnTo>
                    <a:pt x="66" y="195"/>
                  </a:lnTo>
                  <a:lnTo>
                    <a:pt x="61" y="187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57" y="179"/>
                  </a:lnTo>
                  <a:lnTo>
                    <a:pt x="54" y="175"/>
                  </a:lnTo>
                  <a:lnTo>
                    <a:pt x="54" y="174"/>
                  </a:lnTo>
                  <a:lnTo>
                    <a:pt x="56" y="173"/>
                  </a:lnTo>
                  <a:lnTo>
                    <a:pt x="67" y="173"/>
                  </a:lnTo>
                  <a:lnTo>
                    <a:pt x="69" y="172"/>
                  </a:lnTo>
                  <a:lnTo>
                    <a:pt x="70" y="171"/>
                  </a:lnTo>
                  <a:lnTo>
                    <a:pt x="72" y="168"/>
                  </a:lnTo>
                  <a:lnTo>
                    <a:pt x="74" y="162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0" y="154"/>
                  </a:lnTo>
                  <a:lnTo>
                    <a:pt x="70" y="153"/>
                  </a:lnTo>
                  <a:lnTo>
                    <a:pt x="71" y="151"/>
                  </a:lnTo>
                  <a:lnTo>
                    <a:pt x="72" y="149"/>
                  </a:lnTo>
                  <a:lnTo>
                    <a:pt x="75" y="147"/>
                  </a:lnTo>
                  <a:lnTo>
                    <a:pt x="77" y="146"/>
                  </a:lnTo>
                  <a:lnTo>
                    <a:pt x="77" y="145"/>
                  </a:lnTo>
                  <a:lnTo>
                    <a:pt x="76" y="143"/>
                  </a:lnTo>
                  <a:lnTo>
                    <a:pt x="75" y="141"/>
                  </a:lnTo>
                  <a:lnTo>
                    <a:pt x="76" y="140"/>
                  </a:lnTo>
                  <a:lnTo>
                    <a:pt x="77" y="134"/>
                  </a:lnTo>
                  <a:lnTo>
                    <a:pt x="77" y="133"/>
                  </a:lnTo>
                  <a:lnTo>
                    <a:pt x="76" y="128"/>
                  </a:lnTo>
                  <a:lnTo>
                    <a:pt x="75" y="123"/>
                  </a:lnTo>
                  <a:lnTo>
                    <a:pt x="73" y="118"/>
                  </a:lnTo>
                  <a:lnTo>
                    <a:pt x="74" y="116"/>
                  </a:lnTo>
                  <a:lnTo>
                    <a:pt x="75" y="116"/>
                  </a:lnTo>
                  <a:lnTo>
                    <a:pt x="78" y="113"/>
                  </a:lnTo>
                  <a:lnTo>
                    <a:pt x="81" y="109"/>
                  </a:lnTo>
                  <a:lnTo>
                    <a:pt x="85" y="105"/>
                  </a:lnTo>
                  <a:lnTo>
                    <a:pt x="90" y="102"/>
                  </a:lnTo>
                  <a:lnTo>
                    <a:pt x="94" y="99"/>
                  </a:lnTo>
                  <a:lnTo>
                    <a:pt x="95" y="96"/>
                  </a:lnTo>
                  <a:lnTo>
                    <a:pt x="96" y="96"/>
                  </a:lnTo>
                  <a:lnTo>
                    <a:pt x="96" y="94"/>
                  </a:lnTo>
                  <a:lnTo>
                    <a:pt x="95" y="93"/>
                  </a:lnTo>
                  <a:lnTo>
                    <a:pt x="93" y="91"/>
                  </a:lnTo>
                  <a:lnTo>
                    <a:pt x="90" y="90"/>
                  </a:lnTo>
                  <a:lnTo>
                    <a:pt x="87" y="90"/>
                  </a:lnTo>
                  <a:lnTo>
                    <a:pt x="85" y="89"/>
                  </a:lnTo>
                  <a:lnTo>
                    <a:pt x="85" y="88"/>
                  </a:lnTo>
                  <a:lnTo>
                    <a:pt x="85" y="84"/>
                  </a:lnTo>
                  <a:lnTo>
                    <a:pt x="85" y="81"/>
                  </a:lnTo>
                  <a:lnTo>
                    <a:pt x="85" y="80"/>
                  </a:lnTo>
                  <a:lnTo>
                    <a:pt x="84" y="78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6" y="77"/>
                  </a:lnTo>
                  <a:lnTo>
                    <a:pt x="75" y="78"/>
                  </a:lnTo>
                  <a:lnTo>
                    <a:pt x="70" y="78"/>
                  </a:lnTo>
                  <a:lnTo>
                    <a:pt x="67" y="77"/>
                  </a:lnTo>
                  <a:lnTo>
                    <a:pt x="66" y="77"/>
                  </a:lnTo>
                  <a:lnTo>
                    <a:pt x="65" y="77"/>
                  </a:lnTo>
                  <a:lnTo>
                    <a:pt x="64" y="78"/>
                  </a:lnTo>
                  <a:lnTo>
                    <a:pt x="64" y="79"/>
                  </a:lnTo>
                  <a:lnTo>
                    <a:pt x="64" y="80"/>
                  </a:lnTo>
                  <a:lnTo>
                    <a:pt x="63" y="82"/>
                  </a:lnTo>
                  <a:lnTo>
                    <a:pt x="58" y="83"/>
                  </a:lnTo>
                  <a:lnTo>
                    <a:pt x="55" y="83"/>
                  </a:lnTo>
                  <a:lnTo>
                    <a:pt x="51" y="82"/>
                  </a:lnTo>
                  <a:lnTo>
                    <a:pt x="50" y="81"/>
                  </a:lnTo>
                  <a:lnTo>
                    <a:pt x="49" y="80"/>
                  </a:lnTo>
                  <a:lnTo>
                    <a:pt x="43" y="82"/>
                  </a:lnTo>
                  <a:lnTo>
                    <a:pt x="42" y="81"/>
                  </a:lnTo>
                  <a:lnTo>
                    <a:pt x="39" y="82"/>
                  </a:lnTo>
                  <a:lnTo>
                    <a:pt x="36" y="84"/>
                  </a:lnTo>
                  <a:lnTo>
                    <a:pt x="34" y="84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0"/>
                  </a:lnTo>
                  <a:lnTo>
                    <a:pt x="32" y="79"/>
                  </a:lnTo>
                  <a:lnTo>
                    <a:pt x="35" y="75"/>
                  </a:lnTo>
                  <a:lnTo>
                    <a:pt x="34" y="74"/>
                  </a:lnTo>
                  <a:lnTo>
                    <a:pt x="34" y="73"/>
                  </a:lnTo>
                  <a:lnTo>
                    <a:pt x="33" y="71"/>
                  </a:lnTo>
                  <a:lnTo>
                    <a:pt x="32" y="70"/>
                  </a:lnTo>
                  <a:lnTo>
                    <a:pt x="31" y="70"/>
                  </a:lnTo>
                  <a:lnTo>
                    <a:pt x="29" y="71"/>
                  </a:lnTo>
                  <a:lnTo>
                    <a:pt x="22" y="73"/>
                  </a:lnTo>
                  <a:lnTo>
                    <a:pt x="21" y="73"/>
                  </a:lnTo>
                  <a:lnTo>
                    <a:pt x="17" y="76"/>
                  </a:lnTo>
                  <a:lnTo>
                    <a:pt x="14" y="78"/>
                  </a:lnTo>
                  <a:lnTo>
                    <a:pt x="12" y="79"/>
                  </a:lnTo>
                  <a:lnTo>
                    <a:pt x="11" y="78"/>
                  </a:lnTo>
                  <a:lnTo>
                    <a:pt x="11" y="71"/>
                  </a:lnTo>
                  <a:lnTo>
                    <a:pt x="14" y="67"/>
                  </a:lnTo>
                  <a:lnTo>
                    <a:pt x="17" y="64"/>
                  </a:lnTo>
                  <a:lnTo>
                    <a:pt x="16" y="64"/>
                  </a:lnTo>
                  <a:lnTo>
                    <a:pt x="13" y="64"/>
                  </a:lnTo>
                  <a:lnTo>
                    <a:pt x="13" y="61"/>
                  </a:lnTo>
                  <a:lnTo>
                    <a:pt x="14" y="61"/>
                  </a:lnTo>
                  <a:lnTo>
                    <a:pt x="16" y="58"/>
                  </a:lnTo>
                  <a:lnTo>
                    <a:pt x="14" y="57"/>
                  </a:lnTo>
                  <a:lnTo>
                    <a:pt x="13" y="56"/>
                  </a:lnTo>
                  <a:lnTo>
                    <a:pt x="13" y="52"/>
                  </a:lnTo>
                  <a:lnTo>
                    <a:pt x="14" y="50"/>
                  </a:lnTo>
                  <a:lnTo>
                    <a:pt x="13" y="49"/>
                  </a:lnTo>
                  <a:lnTo>
                    <a:pt x="8" y="51"/>
                  </a:lnTo>
                  <a:lnTo>
                    <a:pt x="6" y="50"/>
                  </a:lnTo>
                  <a:lnTo>
                    <a:pt x="6" y="47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1" y="37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11" y="18"/>
                  </a:lnTo>
                  <a:lnTo>
                    <a:pt x="18" y="19"/>
                  </a:lnTo>
                  <a:lnTo>
                    <a:pt x="22" y="18"/>
                  </a:lnTo>
                  <a:lnTo>
                    <a:pt x="26" y="16"/>
                  </a:lnTo>
                  <a:lnTo>
                    <a:pt x="28" y="15"/>
                  </a:lnTo>
                  <a:lnTo>
                    <a:pt x="32" y="14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31" y="8"/>
                  </a:lnTo>
                  <a:lnTo>
                    <a:pt x="34" y="5"/>
                  </a:lnTo>
                  <a:lnTo>
                    <a:pt x="39" y="3"/>
                  </a:lnTo>
                  <a:lnTo>
                    <a:pt x="44" y="2"/>
                  </a:lnTo>
                  <a:lnTo>
                    <a:pt x="49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7"/>
                  </a:lnTo>
                  <a:lnTo>
                    <a:pt x="69" y="9"/>
                  </a:lnTo>
                  <a:lnTo>
                    <a:pt x="74" y="7"/>
                  </a:lnTo>
                  <a:lnTo>
                    <a:pt x="84" y="7"/>
                  </a:lnTo>
                  <a:lnTo>
                    <a:pt x="88" y="8"/>
                  </a:lnTo>
                  <a:lnTo>
                    <a:pt x="96" y="6"/>
                  </a:lnTo>
                  <a:lnTo>
                    <a:pt x="101" y="7"/>
                  </a:lnTo>
                  <a:lnTo>
                    <a:pt x="108" y="4"/>
                  </a:lnTo>
                  <a:lnTo>
                    <a:pt x="113" y="8"/>
                  </a:lnTo>
                  <a:lnTo>
                    <a:pt x="124" y="9"/>
                  </a:lnTo>
                  <a:lnTo>
                    <a:pt x="131" y="11"/>
                  </a:lnTo>
                  <a:lnTo>
                    <a:pt x="150" y="15"/>
                  </a:lnTo>
                  <a:lnTo>
                    <a:pt x="157" y="15"/>
                  </a:lnTo>
                  <a:lnTo>
                    <a:pt x="166" y="13"/>
                  </a:lnTo>
                  <a:lnTo>
                    <a:pt x="170" y="11"/>
                  </a:lnTo>
                  <a:lnTo>
                    <a:pt x="174" y="12"/>
                  </a:lnTo>
                  <a:lnTo>
                    <a:pt x="179" y="10"/>
                  </a:lnTo>
                  <a:lnTo>
                    <a:pt x="182" y="11"/>
                  </a:lnTo>
                  <a:lnTo>
                    <a:pt x="185" y="13"/>
                  </a:lnTo>
                  <a:lnTo>
                    <a:pt x="197" y="17"/>
                  </a:lnTo>
                  <a:lnTo>
                    <a:pt x="200" y="14"/>
                  </a:lnTo>
                  <a:lnTo>
                    <a:pt x="202" y="13"/>
                  </a:lnTo>
                  <a:lnTo>
                    <a:pt x="211" y="15"/>
                  </a:lnTo>
                  <a:lnTo>
                    <a:pt x="219" y="19"/>
                  </a:lnTo>
                  <a:lnTo>
                    <a:pt x="224" y="19"/>
                  </a:lnTo>
                  <a:lnTo>
                    <a:pt x="230" y="18"/>
                  </a:lnTo>
                  <a:lnTo>
                    <a:pt x="236" y="15"/>
                  </a:lnTo>
                  <a:lnTo>
                    <a:pt x="237" y="1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C4871A16-AB52-6C2C-EAB6-C0D7EEDA2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753" y="8237292"/>
              <a:ext cx="10990" cy="5497"/>
            </a:xfrm>
            <a:custGeom>
              <a:avLst/>
              <a:gdLst>
                <a:gd name="T0" fmla="*/ 6 w 7"/>
                <a:gd name="T1" fmla="*/ 4 h 6"/>
                <a:gd name="T2" fmla="*/ 6 w 7"/>
                <a:gd name="T3" fmla="*/ 5 h 6"/>
                <a:gd name="T4" fmla="*/ 4 w 7"/>
                <a:gd name="T5" fmla="*/ 4 h 6"/>
                <a:gd name="T6" fmla="*/ 0 w 7"/>
                <a:gd name="T7" fmla="*/ 4 h 6"/>
                <a:gd name="T8" fmla="*/ 0 w 7"/>
                <a:gd name="T9" fmla="*/ 2 h 6"/>
                <a:gd name="T10" fmla="*/ 1 w 7"/>
                <a:gd name="T11" fmla="*/ 1 h 6"/>
                <a:gd name="T12" fmla="*/ 2 w 7"/>
                <a:gd name="T13" fmla="*/ 0 h 6"/>
                <a:gd name="T14" fmla="*/ 4 w 7"/>
                <a:gd name="T15" fmla="*/ 2 h 6"/>
                <a:gd name="T16" fmla="*/ 6 w 7"/>
                <a:gd name="T17" fmla="*/ 3 h 6"/>
                <a:gd name="T18" fmla="*/ 6 w 7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lnTo>
                    <a:pt x="6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743F1D91-E6AC-AC5A-6180-ED7F44FA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257" y="8220808"/>
              <a:ext cx="16487" cy="16484"/>
            </a:xfrm>
            <a:custGeom>
              <a:avLst/>
              <a:gdLst>
                <a:gd name="T0" fmla="*/ 7 w 14"/>
                <a:gd name="T1" fmla="*/ 8 h 12"/>
                <a:gd name="T2" fmla="*/ 5 w 14"/>
                <a:gd name="T3" fmla="*/ 11 h 12"/>
                <a:gd name="T4" fmla="*/ 0 w 14"/>
                <a:gd name="T5" fmla="*/ 10 h 12"/>
                <a:gd name="T6" fmla="*/ 0 w 14"/>
                <a:gd name="T7" fmla="*/ 9 h 12"/>
                <a:gd name="T8" fmla="*/ 0 w 14"/>
                <a:gd name="T9" fmla="*/ 6 h 12"/>
                <a:gd name="T10" fmla="*/ 2 w 14"/>
                <a:gd name="T11" fmla="*/ 5 h 12"/>
                <a:gd name="T12" fmla="*/ 2 w 14"/>
                <a:gd name="T13" fmla="*/ 3 h 12"/>
                <a:gd name="T14" fmla="*/ 4 w 14"/>
                <a:gd name="T15" fmla="*/ 2 h 12"/>
                <a:gd name="T16" fmla="*/ 10 w 14"/>
                <a:gd name="T17" fmla="*/ 0 h 12"/>
                <a:gd name="T18" fmla="*/ 12 w 14"/>
                <a:gd name="T19" fmla="*/ 1 h 12"/>
                <a:gd name="T20" fmla="*/ 13 w 14"/>
                <a:gd name="T21" fmla="*/ 3 h 12"/>
                <a:gd name="T22" fmla="*/ 9 w 14"/>
                <a:gd name="T23" fmla="*/ 8 h 12"/>
                <a:gd name="T24" fmla="*/ 7 w 14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2">
                  <a:moveTo>
                    <a:pt x="7" y="8"/>
                  </a:moveTo>
                  <a:lnTo>
                    <a:pt x="5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9" y="8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078EB2D2-0089-1B4C-8391-1FAEF616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667" y="8171349"/>
              <a:ext cx="21981" cy="10990"/>
            </a:xfrm>
            <a:custGeom>
              <a:avLst/>
              <a:gdLst>
                <a:gd name="T0" fmla="*/ 15 w 16"/>
                <a:gd name="T1" fmla="*/ 10 h 11"/>
                <a:gd name="T2" fmla="*/ 14 w 16"/>
                <a:gd name="T3" fmla="*/ 10 h 11"/>
                <a:gd name="T4" fmla="*/ 4 w 16"/>
                <a:gd name="T5" fmla="*/ 5 h 11"/>
                <a:gd name="T6" fmla="*/ 1 w 16"/>
                <a:gd name="T7" fmla="*/ 5 h 11"/>
                <a:gd name="T8" fmla="*/ 0 w 16"/>
                <a:gd name="T9" fmla="*/ 4 h 11"/>
                <a:gd name="T10" fmla="*/ 0 w 16"/>
                <a:gd name="T11" fmla="*/ 1 h 11"/>
                <a:gd name="T12" fmla="*/ 1 w 16"/>
                <a:gd name="T13" fmla="*/ 0 h 11"/>
                <a:gd name="T14" fmla="*/ 7 w 16"/>
                <a:gd name="T15" fmla="*/ 0 h 11"/>
                <a:gd name="T16" fmla="*/ 12 w 16"/>
                <a:gd name="T17" fmla="*/ 2 h 11"/>
                <a:gd name="T18" fmla="*/ 15 w 16"/>
                <a:gd name="T19" fmla="*/ 6 h 11"/>
                <a:gd name="T20" fmla="*/ 15 w 16"/>
                <a:gd name="T21" fmla="*/ 7 h 11"/>
                <a:gd name="T22" fmla="*/ 15 w 16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1">
                  <a:moveTo>
                    <a:pt x="15" y="10"/>
                  </a:moveTo>
                  <a:lnTo>
                    <a:pt x="14" y="10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7" y="0"/>
                  </a:lnTo>
                  <a:lnTo>
                    <a:pt x="12" y="2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E8CE4255-6023-F668-C024-9FD156AC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584" y="5962282"/>
              <a:ext cx="434122" cy="972651"/>
            </a:xfrm>
            <a:custGeom>
              <a:avLst/>
              <a:gdLst>
                <a:gd name="T0" fmla="*/ 38 w 348"/>
                <a:gd name="T1" fmla="*/ 759 h 781"/>
                <a:gd name="T2" fmla="*/ 55 w 348"/>
                <a:gd name="T3" fmla="*/ 745 h 781"/>
                <a:gd name="T4" fmla="*/ 48 w 348"/>
                <a:gd name="T5" fmla="*/ 751 h 781"/>
                <a:gd name="T6" fmla="*/ 39 w 348"/>
                <a:gd name="T7" fmla="*/ 741 h 781"/>
                <a:gd name="T8" fmla="*/ 25 w 348"/>
                <a:gd name="T9" fmla="*/ 737 h 781"/>
                <a:gd name="T10" fmla="*/ 18 w 348"/>
                <a:gd name="T11" fmla="*/ 551 h 781"/>
                <a:gd name="T12" fmla="*/ 22 w 348"/>
                <a:gd name="T13" fmla="*/ 557 h 781"/>
                <a:gd name="T14" fmla="*/ 126 w 348"/>
                <a:gd name="T15" fmla="*/ 425 h 781"/>
                <a:gd name="T16" fmla="*/ 263 w 348"/>
                <a:gd name="T17" fmla="*/ 96 h 781"/>
                <a:gd name="T18" fmla="*/ 258 w 348"/>
                <a:gd name="T19" fmla="*/ 117 h 781"/>
                <a:gd name="T20" fmla="*/ 298 w 348"/>
                <a:gd name="T21" fmla="*/ 210 h 781"/>
                <a:gd name="T22" fmla="*/ 269 w 348"/>
                <a:gd name="T23" fmla="*/ 275 h 781"/>
                <a:gd name="T24" fmla="*/ 292 w 348"/>
                <a:gd name="T25" fmla="*/ 333 h 781"/>
                <a:gd name="T26" fmla="*/ 289 w 348"/>
                <a:gd name="T27" fmla="*/ 376 h 781"/>
                <a:gd name="T28" fmla="*/ 293 w 348"/>
                <a:gd name="T29" fmla="*/ 409 h 781"/>
                <a:gd name="T30" fmla="*/ 291 w 348"/>
                <a:gd name="T31" fmla="*/ 438 h 781"/>
                <a:gd name="T32" fmla="*/ 311 w 348"/>
                <a:gd name="T33" fmla="*/ 477 h 781"/>
                <a:gd name="T34" fmla="*/ 298 w 348"/>
                <a:gd name="T35" fmla="*/ 516 h 781"/>
                <a:gd name="T36" fmla="*/ 346 w 348"/>
                <a:gd name="T37" fmla="*/ 571 h 781"/>
                <a:gd name="T38" fmla="*/ 313 w 348"/>
                <a:gd name="T39" fmla="*/ 632 h 781"/>
                <a:gd name="T40" fmla="*/ 258 w 348"/>
                <a:gd name="T41" fmla="*/ 700 h 781"/>
                <a:gd name="T42" fmla="*/ 219 w 348"/>
                <a:gd name="T43" fmla="*/ 736 h 781"/>
                <a:gd name="T44" fmla="*/ 187 w 348"/>
                <a:gd name="T45" fmla="*/ 737 h 781"/>
                <a:gd name="T46" fmla="*/ 172 w 348"/>
                <a:gd name="T47" fmla="*/ 737 h 781"/>
                <a:gd name="T48" fmla="*/ 160 w 348"/>
                <a:gd name="T49" fmla="*/ 746 h 781"/>
                <a:gd name="T50" fmla="*/ 121 w 348"/>
                <a:gd name="T51" fmla="*/ 766 h 781"/>
                <a:gd name="T52" fmla="*/ 74 w 348"/>
                <a:gd name="T53" fmla="*/ 778 h 781"/>
                <a:gd name="T54" fmla="*/ 71 w 348"/>
                <a:gd name="T55" fmla="*/ 754 h 781"/>
                <a:gd name="T56" fmla="*/ 57 w 348"/>
                <a:gd name="T57" fmla="*/ 762 h 781"/>
                <a:gd name="T58" fmla="*/ 59 w 348"/>
                <a:gd name="T59" fmla="*/ 750 h 781"/>
                <a:gd name="T60" fmla="*/ 35 w 348"/>
                <a:gd name="T61" fmla="*/ 730 h 781"/>
                <a:gd name="T62" fmla="*/ 23 w 348"/>
                <a:gd name="T63" fmla="*/ 700 h 781"/>
                <a:gd name="T64" fmla="*/ 28 w 348"/>
                <a:gd name="T65" fmla="*/ 669 h 781"/>
                <a:gd name="T66" fmla="*/ 24 w 348"/>
                <a:gd name="T67" fmla="*/ 643 h 781"/>
                <a:gd name="T68" fmla="*/ 16 w 348"/>
                <a:gd name="T69" fmla="*/ 590 h 781"/>
                <a:gd name="T70" fmla="*/ 37 w 348"/>
                <a:gd name="T71" fmla="*/ 552 h 781"/>
                <a:gd name="T72" fmla="*/ 53 w 348"/>
                <a:gd name="T73" fmla="*/ 535 h 781"/>
                <a:gd name="T74" fmla="*/ 91 w 348"/>
                <a:gd name="T75" fmla="*/ 495 h 781"/>
                <a:gd name="T76" fmla="*/ 125 w 348"/>
                <a:gd name="T77" fmla="*/ 438 h 781"/>
                <a:gd name="T78" fmla="*/ 148 w 348"/>
                <a:gd name="T79" fmla="*/ 425 h 781"/>
                <a:gd name="T80" fmla="*/ 133 w 348"/>
                <a:gd name="T81" fmla="*/ 373 h 781"/>
                <a:gd name="T82" fmla="*/ 115 w 348"/>
                <a:gd name="T83" fmla="*/ 361 h 781"/>
                <a:gd name="T84" fmla="*/ 97 w 348"/>
                <a:gd name="T85" fmla="*/ 316 h 781"/>
                <a:gd name="T86" fmla="*/ 106 w 348"/>
                <a:gd name="T87" fmla="*/ 280 h 781"/>
                <a:gd name="T88" fmla="*/ 99 w 348"/>
                <a:gd name="T89" fmla="*/ 241 h 781"/>
                <a:gd name="T90" fmla="*/ 91 w 348"/>
                <a:gd name="T91" fmla="*/ 220 h 781"/>
                <a:gd name="T92" fmla="*/ 86 w 348"/>
                <a:gd name="T93" fmla="*/ 176 h 781"/>
                <a:gd name="T94" fmla="*/ 43 w 348"/>
                <a:gd name="T95" fmla="*/ 139 h 781"/>
                <a:gd name="T96" fmla="*/ 9 w 348"/>
                <a:gd name="T97" fmla="*/ 102 h 781"/>
                <a:gd name="T98" fmla="*/ 13 w 348"/>
                <a:gd name="T99" fmla="*/ 80 h 781"/>
                <a:gd name="T100" fmla="*/ 46 w 348"/>
                <a:gd name="T101" fmla="*/ 97 h 781"/>
                <a:gd name="T102" fmla="*/ 90 w 348"/>
                <a:gd name="T103" fmla="*/ 126 h 781"/>
                <a:gd name="T104" fmla="*/ 132 w 348"/>
                <a:gd name="T105" fmla="*/ 132 h 781"/>
                <a:gd name="T106" fmla="*/ 163 w 348"/>
                <a:gd name="T107" fmla="*/ 98 h 781"/>
                <a:gd name="T108" fmla="*/ 181 w 348"/>
                <a:gd name="T109" fmla="*/ 26 h 781"/>
                <a:gd name="T110" fmla="*/ 222 w 348"/>
                <a:gd name="T111" fmla="*/ 2 h 781"/>
                <a:gd name="T112" fmla="*/ 274 w 348"/>
                <a:gd name="T113" fmla="*/ 6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" h="781">
                  <a:moveTo>
                    <a:pt x="31" y="761"/>
                  </a:moveTo>
                  <a:lnTo>
                    <a:pt x="29" y="761"/>
                  </a:lnTo>
                  <a:lnTo>
                    <a:pt x="27" y="759"/>
                  </a:lnTo>
                  <a:lnTo>
                    <a:pt x="28" y="758"/>
                  </a:lnTo>
                  <a:lnTo>
                    <a:pt x="30" y="756"/>
                  </a:lnTo>
                  <a:lnTo>
                    <a:pt x="32" y="757"/>
                  </a:lnTo>
                  <a:lnTo>
                    <a:pt x="32" y="759"/>
                  </a:lnTo>
                  <a:lnTo>
                    <a:pt x="31" y="761"/>
                  </a:lnTo>
                  <a:close/>
                  <a:moveTo>
                    <a:pt x="38" y="759"/>
                  </a:moveTo>
                  <a:lnTo>
                    <a:pt x="35" y="761"/>
                  </a:lnTo>
                  <a:lnTo>
                    <a:pt x="34" y="760"/>
                  </a:lnTo>
                  <a:lnTo>
                    <a:pt x="34" y="756"/>
                  </a:lnTo>
                  <a:lnTo>
                    <a:pt x="36" y="755"/>
                  </a:lnTo>
                  <a:lnTo>
                    <a:pt x="39" y="755"/>
                  </a:lnTo>
                  <a:lnTo>
                    <a:pt x="38" y="759"/>
                  </a:lnTo>
                  <a:close/>
                  <a:moveTo>
                    <a:pt x="49" y="744"/>
                  </a:moveTo>
                  <a:lnTo>
                    <a:pt x="53" y="745"/>
                  </a:lnTo>
                  <a:lnTo>
                    <a:pt x="55" y="745"/>
                  </a:lnTo>
                  <a:lnTo>
                    <a:pt x="57" y="748"/>
                  </a:lnTo>
                  <a:lnTo>
                    <a:pt x="53" y="750"/>
                  </a:lnTo>
                  <a:lnTo>
                    <a:pt x="53" y="753"/>
                  </a:lnTo>
                  <a:lnTo>
                    <a:pt x="55" y="755"/>
                  </a:lnTo>
                  <a:lnTo>
                    <a:pt x="55" y="757"/>
                  </a:lnTo>
                  <a:lnTo>
                    <a:pt x="52" y="757"/>
                  </a:lnTo>
                  <a:lnTo>
                    <a:pt x="50" y="755"/>
                  </a:lnTo>
                  <a:lnTo>
                    <a:pt x="49" y="753"/>
                  </a:lnTo>
                  <a:lnTo>
                    <a:pt x="48" y="751"/>
                  </a:lnTo>
                  <a:lnTo>
                    <a:pt x="46" y="749"/>
                  </a:lnTo>
                  <a:lnTo>
                    <a:pt x="47" y="747"/>
                  </a:lnTo>
                  <a:lnTo>
                    <a:pt x="47" y="745"/>
                  </a:lnTo>
                  <a:lnTo>
                    <a:pt x="49" y="744"/>
                  </a:lnTo>
                  <a:close/>
                  <a:moveTo>
                    <a:pt x="43" y="746"/>
                  </a:moveTo>
                  <a:lnTo>
                    <a:pt x="41" y="746"/>
                  </a:lnTo>
                  <a:lnTo>
                    <a:pt x="37" y="743"/>
                  </a:lnTo>
                  <a:lnTo>
                    <a:pt x="37" y="742"/>
                  </a:lnTo>
                  <a:lnTo>
                    <a:pt x="39" y="741"/>
                  </a:lnTo>
                  <a:lnTo>
                    <a:pt x="37" y="739"/>
                  </a:lnTo>
                  <a:lnTo>
                    <a:pt x="38" y="737"/>
                  </a:lnTo>
                  <a:lnTo>
                    <a:pt x="41" y="739"/>
                  </a:lnTo>
                  <a:lnTo>
                    <a:pt x="42" y="742"/>
                  </a:lnTo>
                  <a:lnTo>
                    <a:pt x="41" y="742"/>
                  </a:lnTo>
                  <a:lnTo>
                    <a:pt x="43" y="745"/>
                  </a:lnTo>
                  <a:lnTo>
                    <a:pt x="43" y="746"/>
                  </a:lnTo>
                  <a:close/>
                  <a:moveTo>
                    <a:pt x="26" y="734"/>
                  </a:moveTo>
                  <a:lnTo>
                    <a:pt x="25" y="737"/>
                  </a:lnTo>
                  <a:lnTo>
                    <a:pt x="23" y="736"/>
                  </a:lnTo>
                  <a:lnTo>
                    <a:pt x="21" y="737"/>
                  </a:lnTo>
                  <a:lnTo>
                    <a:pt x="19" y="734"/>
                  </a:lnTo>
                  <a:lnTo>
                    <a:pt x="18" y="729"/>
                  </a:lnTo>
                  <a:lnTo>
                    <a:pt x="18" y="728"/>
                  </a:lnTo>
                  <a:lnTo>
                    <a:pt x="20" y="727"/>
                  </a:lnTo>
                  <a:lnTo>
                    <a:pt x="21" y="729"/>
                  </a:lnTo>
                  <a:lnTo>
                    <a:pt x="26" y="734"/>
                  </a:lnTo>
                  <a:close/>
                  <a:moveTo>
                    <a:pt x="18" y="551"/>
                  </a:moveTo>
                  <a:lnTo>
                    <a:pt x="18" y="553"/>
                  </a:lnTo>
                  <a:lnTo>
                    <a:pt x="20" y="552"/>
                  </a:lnTo>
                  <a:lnTo>
                    <a:pt x="23" y="550"/>
                  </a:lnTo>
                  <a:lnTo>
                    <a:pt x="25" y="551"/>
                  </a:lnTo>
                  <a:lnTo>
                    <a:pt x="25" y="554"/>
                  </a:lnTo>
                  <a:lnTo>
                    <a:pt x="23" y="554"/>
                  </a:lnTo>
                  <a:lnTo>
                    <a:pt x="23" y="554"/>
                  </a:lnTo>
                  <a:lnTo>
                    <a:pt x="22" y="556"/>
                  </a:lnTo>
                  <a:lnTo>
                    <a:pt x="22" y="557"/>
                  </a:lnTo>
                  <a:lnTo>
                    <a:pt x="20" y="558"/>
                  </a:lnTo>
                  <a:lnTo>
                    <a:pt x="16" y="554"/>
                  </a:lnTo>
                  <a:lnTo>
                    <a:pt x="14" y="549"/>
                  </a:lnTo>
                  <a:lnTo>
                    <a:pt x="19" y="549"/>
                  </a:lnTo>
                  <a:lnTo>
                    <a:pt x="18" y="550"/>
                  </a:lnTo>
                  <a:lnTo>
                    <a:pt x="18" y="551"/>
                  </a:lnTo>
                  <a:close/>
                  <a:moveTo>
                    <a:pt x="134" y="424"/>
                  </a:moveTo>
                  <a:lnTo>
                    <a:pt x="129" y="426"/>
                  </a:lnTo>
                  <a:lnTo>
                    <a:pt x="126" y="425"/>
                  </a:lnTo>
                  <a:lnTo>
                    <a:pt x="126" y="420"/>
                  </a:lnTo>
                  <a:lnTo>
                    <a:pt x="128" y="418"/>
                  </a:lnTo>
                  <a:lnTo>
                    <a:pt x="132" y="417"/>
                  </a:lnTo>
                  <a:lnTo>
                    <a:pt x="138" y="419"/>
                  </a:lnTo>
                  <a:lnTo>
                    <a:pt x="139" y="420"/>
                  </a:lnTo>
                  <a:lnTo>
                    <a:pt x="135" y="422"/>
                  </a:lnTo>
                  <a:lnTo>
                    <a:pt x="134" y="424"/>
                  </a:lnTo>
                  <a:close/>
                  <a:moveTo>
                    <a:pt x="265" y="95"/>
                  </a:moveTo>
                  <a:lnTo>
                    <a:pt x="263" y="96"/>
                  </a:lnTo>
                  <a:lnTo>
                    <a:pt x="257" y="101"/>
                  </a:lnTo>
                  <a:lnTo>
                    <a:pt x="253" y="103"/>
                  </a:lnTo>
                  <a:lnTo>
                    <a:pt x="248" y="105"/>
                  </a:lnTo>
                  <a:lnTo>
                    <a:pt x="249" y="108"/>
                  </a:lnTo>
                  <a:lnTo>
                    <a:pt x="257" y="108"/>
                  </a:lnTo>
                  <a:lnTo>
                    <a:pt x="258" y="110"/>
                  </a:lnTo>
                  <a:lnTo>
                    <a:pt x="259" y="111"/>
                  </a:lnTo>
                  <a:lnTo>
                    <a:pt x="259" y="113"/>
                  </a:lnTo>
                  <a:lnTo>
                    <a:pt x="258" y="117"/>
                  </a:lnTo>
                  <a:lnTo>
                    <a:pt x="250" y="137"/>
                  </a:lnTo>
                  <a:lnTo>
                    <a:pt x="250" y="142"/>
                  </a:lnTo>
                  <a:lnTo>
                    <a:pt x="252" y="154"/>
                  </a:lnTo>
                  <a:lnTo>
                    <a:pt x="257" y="167"/>
                  </a:lnTo>
                  <a:lnTo>
                    <a:pt x="268" y="173"/>
                  </a:lnTo>
                  <a:lnTo>
                    <a:pt x="277" y="178"/>
                  </a:lnTo>
                  <a:lnTo>
                    <a:pt x="283" y="190"/>
                  </a:lnTo>
                  <a:lnTo>
                    <a:pt x="293" y="205"/>
                  </a:lnTo>
                  <a:lnTo>
                    <a:pt x="298" y="210"/>
                  </a:lnTo>
                  <a:lnTo>
                    <a:pt x="298" y="212"/>
                  </a:lnTo>
                  <a:lnTo>
                    <a:pt x="296" y="222"/>
                  </a:lnTo>
                  <a:lnTo>
                    <a:pt x="290" y="232"/>
                  </a:lnTo>
                  <a:lnTo>
                    <a:pt x="285" y="240"/>
                  </a:lnTo>
                  <a:lnTo>
                    <a:pt x="278" y="250"/>
                  </a:lnTo>
                  <a:lnTo>
                    <a:pt x="274" y="259"/>
                  </a:lnTo>
                  <a:lnTo>
                    <a:pt x="269" y="269"/>
                  </a:lnTo>
                  <a:lnTo>
                    <a:pt x="269" y="272"/>
                  </a:lnTo>
                  <a:lnTo>
                    <a:pt x="269" y="275"/>
                  </a:lnTo>
                  <a:lnTo>
                    <a:pt x="269" y="279"/>
                  </a:lnTo>
                  <a:lnTo>
                    <a:pt x="275" y="291"/>
                  </a:lnTo>
                  <a:lnTo>
                    <a:pt x="278" y="298"/>
                  </a:lnTo>
                  <a:lnTo>
                    <a:pt x="281" y="305"/>
                  </a:lnTo>
                  <a:lnTo>
                    <a:pt x="284" y="312"/>
                  </a:lnTo>
                  <a:lnTo>
                    <a:pt x="285" y="318"/>
                  </a:lnTo>
                  <a:lnTo>
                    <a:pt x="288" y="325"/>
                  </a:lnTo>
                  <a:lnTo>
                    <a:pt x="289" y="328"/>
                  </a:lnTo>
                  <a:lnTo>
                    <a:pt x="292" y="333"/>
                  </a:lnTo>
                  <a:lnTo>
                    <a:pt x="295" y="340"/>
                  </a:lnTo>
                  <a:lnTo>
                    <a:pt x="296" y="345"/>
                  </a:lnTo>
                  <a:lnTo>
                    <a:pt x="301" y="363"/>
                  </a:lnTo>
                  <a:lnTo>
                    <a:pt x="302" y="368"/>
                  </a:lnTo>
                  <a:lnTo>
                    <a:pt x="301" y="372"/>
                  </a:lnTo>
                  <a:lnTo>
                    <a:pt x="299" y="372"/>
                  </a:lnTo>
                  <a:lnTo>
                    <a:pt x="294" y="373"/>
                  </a:lnTo>
                  <a:lnTo>
                    <a:pt x="289" y="375"/>
                  </a:lnTo>
                  <a:lnTo>
                    <a:pt x="289" y="376"/>
                  </a:lnTo>
                  <a:lnTo>
                    <a:pt x="293" y="380"/>
                  </a:lnTo>
                  <a:lnTo>
                    <a:pt x="289" y="387"/>
                  </a:lnTo>
                  <a:lnTo>
                    <a:pt x="289" y="398"/>
                  </a:lnTo>
                  <a:lnTo>
                    <a:pt x="286" y="403"/>
                  </a:lnTo>
                  <a:lnTo>
                    <a:pt x="286" y="404"/>
                  </a:lnTo>
                  <a:lnTo>
                    <a:pt x="286" y="406"/>
                  </a:lnTo>
                  <a:lnTo>
                    <a:pt x="287" y="406"/>
                  </a:lnTo>
                  <a:lnTo>
                    <a:pt x="292" y="408"/>
                  </a:lnTo>
                  <a:lnTo>
                    <a:pt x="293" y="409"/>
                  </a:lnTo>
                  <a:lnTo>
                    <a:pt x="293" y="412"/>
                  </a:lnTo>
                  <a:lnTo>
                    <a:pt x="292" y="415"/>
                  </a:lnTo>
                  <a:lnTo>
                    <a:pt x="289" y="417"/>
                  </a:lnTo>
                  <a:lnTo>
                    <a:pt x="287" y="420"/>
                  </a:lnTo>
                  <a:lnTo>
                    <a:pt x="285" y="424"/>
                  </a:lnTo>
                  <a:lnTo>
                    <a:pt x="286" y="426"/>
                  </a:lnTo>
                  <a:lnTo>
                    <a:pt x="287" y="430"/>
                  </a:lnTo>
                  <a:lnTo>
                    <a:pt x="289" y="435"/>
                  </a:lnTo>
                  <a:lnTo>
                    <a:pt x="291" y="438"/>
                  </a:lnTo>
                  <a:lnTo>
                    <a:pt x="300" y="441"/>
                  </a:lnTo>
                  <a:lnTo>
                    <a:pt x="302" y="443"/>
                  </a:lnTo>
                  <a:lnTo>
                    <a:pt x="302" y="447"/>
                  </a:lnTo>
                  <a:lnTo>
                    <a:pt x="302" y="450"/>
                  </a:lnTo>
                  <a:lnTo>
                    <a:pt x="298" y="457"/>
                  </a:lnTo>
                  <a:lnTo>
                    <a:pt x="298" y="459"/>
                  </a:lnTo>
                  <a:lnTo>
                    <a:pt x="299" y="465"/>
                  </a:lnTo>
                  <a:lnTo>
                    <a:pt x="302" y="471"/>
                  </a:lnTo>
                  <a:lnTo>
                    <a:pt x="311" y="477"/>
                  </a:lnTo>
                  <a:lnTo>
                    <a:pt x="314" y="480"/>
                  </a:lnTo>
                  <a:lnTo>
                    <a:pt x="315" y="483"/>
                  </a:lnTo>
                  <a:lnTo>
                    <a:pt x="315" y="487"/>
                  </a:lnTo>
                  <a:lnTo>
                    <a:pt x="315" y="491"/>
                  </a:lnTo>
                  <a:lnTo>
                    <a:pt x="314" y="496"/>
                  </a:lnTo>
                  <a:lnTo>
                    <a:pt x="311" y="501"/>
                  </a:lnTo>
                  <a:lnTo>
                    <a:pt x="305" y="511"/>
                  </a:lnTo>
                  <a:lnTo>
                    <a:pt x="298" y="515"/>
                  </a:lnTo>
                  <a:lnTo>
                    <a:pt x="298" y="516"/>
                  </a:lnTo>
                  <a:lnTo>
                    <a:pt x="300" y="519"/>
                  </a:lnTo>
                  <a:lnTo>
                    <a:pt x="311" y="533"/>
                  </a:lnTo>
                  <a:lnTo>
                    <a:pt x="319" y="539"/>
                  </a:lnTo>
                  <a:lnTo>
                    <a:pt x="329" y="548"/>
                  </a:lnTo>
                  <a:lnTo>
                    <a:pt x="336" y="554"/>
                  </a:lnTo>
                  <a:lnTo>
                    <a:pt x="338" y="558"/>
                  </a:lnTo>
                  <a:lnTo>
                    <a:pt x="341" y="563"/>
                  </a:lnTo>
                  <a:lnTo>
                    <a:pt x="344" y="568"/>
                  </a:lnTo>
                  <a:lnTo>
                    <a:pt x="346" y="571"/>
                  </a:lnTo>
                  <a:lnTo>
                    <a:pt x="347" y="574"/>
                  </a:lnTo>
                  <a:lnTo>
                    <a:pt x="347" y="576"/>
                  </a:lnTo>
                  <a:lnTo>
                    <a:pt x="344" y="584"/>
                  </a:lnTo>
                  <a:lnTo>
                    <a:pt x="342" y="590"/>
                  </a:lnTo>
                  <a:lnTo>
                    <a:pt x="339" y="598"/>
                  </a:lnTo>
                  <a:lnTo>
                    <a:pt x="336" y="604"/>
                  </a:lnTo>
                  <a:lnTo>
                    <a:pt x="328" y="615"/>
                  </a:lnTo>
                  <a:lnTo>
                    <a:pt x="316" y="629"/>
                  </a:lnTo>
                  <a:lnTo>
                    <a:pt x="313" y="632"/>
                  </a:lnTo>
                  <a:lnTo>
                    <a:pt x="308" y="640"/>
                  </a:lnTo>
                  <a:lnTo>
                    <a:pt x="299" y="654"/>
                  </a:lnTo>
                  <a:lnTo>
                    <a:pt x="296" y="657"/>
                  </a:lnTo>
                  <a:lnTo>
                    <a:pt x="288" y="668"/>
                  </a:lnTo>
                  <a:lnTo>
                    <a:pt x="285" y="671"/>
                  </a:lnTo>
                  <a:lnTo>
                    <a:pt x="282" y="675"/>
                  </a:lnTo>
                  <a:lnTo>
                    <a:pt x="274" y="685"/>
                  </a:lnTo>
                  <a:lnTo>
                    <a:pt x="266" y="693"/>
                  </a:lnTo>
                  <a:lnTo>
                    <a:pt x="258" y="700"/>
                  </a:lnTo>
                  <a:lnTo>
                    <a:pt x="256" y="704"/>
                  </a:lnTo>
                  <a:lnTo>
                    <a:pt x="253" y="707"/>
                  </a:lnTo>
                  <a:lnTo>
                    <a:pt x="249" y="709"/>
                  </a:lnTo>
                  <a:lnTo>
                    <a:pt x="247" y="711"/>
                  </a:lnTo>
                  <a:lnTo>
                    <a:pt x="239" y="720"/>
                  </a:lnTo>
                  <a:lnTo>
                    <a:pt x="228" y="733"/>
                  </a:lnTo>
                  <a:lnTo>
                    <a:pt x="227" y="734"/>
                  </a:lnTo>
                  <a:lnTo>
                    <a:pt x="224" y="735"/>
                  </a:lnTo>
                  <a:lnTo>
                    <a:pt x="219" y="736"/>
                  </a:lnTo>
                  <a:lnTo>
                    <a:pt x="217" y="738"/>
                  </a:lnTo>
                  <a:lnTo>
                    <a:pt x="211" y="733"/>
                  </a:lnTo>
                  <a:lnTo>
                    <a:pt x="209" y="733"/>
                  </a:lnTo>
                  <a:lnTo>
                    <a:pt x="205" y="734"/>
                  </a:lnTo>
                  <a:lnTo>
                    <a:pt x="201" y="737"/>
                  </a:lnTo>
                  <a:lnTo>
                    <a:pt x="194" y="739"/>
                  </a:lnTo>
                  <a:lnTo>
                    <a:pt x="190" y="740"/>
                  </a:lnTo>
                  <a:lnTo>
                    <a:pt x="188" y="741"/>
                  </a:lnTo>
                  <a:lnTo>
                    <a:pt x="187" y="737"/>
                  </a:lnTo>
                  <a:lnTo>
                    <a:pt x="189" y="733"/>
                  </a:lnTo>
                  <a:lnTo>
                    <a:pt x="190" y="729"/>
                  </a:lnTo>
                  <a:lnTo>
                    <a:pt x="190" y="728"/>
                  </a:lnTo>
                  <a:lnTo>
                    <a:pt x="189" y="728"/>
                  </a:lnTo>
                  <a:lnTo>
                    <a:pt x="187" y="733"/>
                  </a:lnTo>
                  <a:lnTo>
                    <a:pt x="185" y="738"/>
                  </a:lnTo>
                  <a:lnTo>
                    <a:pt x="183" y="740"/>
                  </a:lnTo>
                  <a:lnTo>
                    <a:pt x="178" y="742"/>
                  </a:lnTo>
                  <a:lnTo>
                    <a:pt x="172" y="737"/>
                  </a:lnTo>
                  <a:lnTo>
                    <a:pt x="170" y="737"/>
                  </a:lnTo>
                  <a:lnTo>
                    <a:pt x="171" y="740"/>
                  </a:lnTo>
                  <a:lnTo>
                    <a:pt x="172" y="744"/>
                  </a:lnTo>
                  <a:lnTo>
                    <a:pt x="172" y="746"/>
                  </a:lnTo>
                  <a:lnTo>
                    <a:pt x="169" y="745"/>
                  </a:lnTo>
                  <a:lnTo>
                    <a:pt x="166" y="748"/>
                  </a:lnTo>
                  <a:lnTo>
                    <a:pt x="163" y="750"/>
                  </a:lnTo>
                  <a:lnTo>
                    <a:pt x="162" y="750"/>
                  </a:lnTo>
                  <a:lnTo>
                    <a:pt x="160" y="746"/>
                  </a:lnTo>
                  <a:lnTo>
                    <a:pt x="156" y="748"/>
                  </a:lnTo>
                  <a:lnTo>
                    <a:pt x="154" y="751"/>
                  </a:lnTo>
                  <a:lnTo>
                    <a:pt x="148" y="751"/>
                  </a:lnTo>
                  <a:lnTo>
                    <a:pt x="144" y="755"/>
                  </a:lnTo>
                  <a:lnTo>
                    <a:pt x="138" y="757"/>
                  </a:lnTo>
                  <a:lnTo>
                    <a:pt x="134" y="757"/>
                  </a:lnTo>
                  <a:lnTo>
                    <a:pt x="126" y="761"/>
                  </a:lnTo>
                  <a:lnTo>
                    <a:pt x="124" y="765"/>
                  </a:lnTo>
                  <a:lnTo>
                    <a:pt x="121" y="766"/>
                  </a:lnTo>
                  <a:lnTo>
                    <a:pt x="118" y="765"/>
                  </a:lnTo>
                  <a:lnTo>
                    <a:pt x="108" y="767"/>
                  </a:lnTo>
                  <a:lnTo>
                    <a:pt x="98" y="770"/>
                  </a:lnTo>
                  <a:lnTo>
                    <a:pt x="94" y="770"/>
                  </a:lnTo>
                  <a:lnTo>
                    <a:pt x="90" y="769"/>
                  </a:lnTo>
                  <a:lnTo>
                    <a:pt x="86" y="772"/>
                  </a:lnTo>
                  <a:lnTo>
                    <a:pt x="81" y="777"/>
                  </a:lnTo>
                  <a:lnTo>
                    <a:pt x="76" y="780"/>
                  </a:lnTo>
                  <a:lnTo>
                    <a:pt x="74" y="778"/>
                  </a:lnTo>
                  <a:lnTo>
                    <a:pt x="75" y="776"/>
                  </a:lnTo>
                  <a:lnTo>
                    <a:pt x="79" y="773"/>
                  </a:lnTo>
                  <a:lnTo>
                    <a:pt x="81" y="769"/>
                  </a:lnTo>
                  <a:lnTo>
                    <a:pt x="81" y="766"/>
                  </a:lnTo>
                  <a:lnTo>
                    <a:pt x="80" y="765"/>
                  </a:lnTo>
                  <a:lnTo>
                    <a:pt x="78" y="764"/>
                  </a:lnTo>
                  <a:lnTo>
                    <a:pt x="75" y="761"/>
                  </a:lnTo>
                  <a:lnTo>
                    <a:pt x="72" y="755"/>
                  </a:lnTo>
                  <a:lnTo>
                    <a:pt x="71" y="754"/>
                  </a:lnTo>
                  <a:lnTo>
                    <a:pt x="70" y="756"/>
                  </a:lnTo>
                  <a:lnTo>
                    <a:pt x="69" y="761"/>
                  </a:lnTo>
                  <a:lnTo>
                    <a:pt x="69" y="762"/>
                  </a:lnTo>
                  <a:lnTo>
                    <a:pt x="68" y="764"/>
                  </a:lnTo>
                  <a:lnTo>
                    <a:pt x="66" y="765"/>
                  </a:lnTo>
                  <a:lnTo>
                    <a:pt x="64" y="766"/>
                  </a:lnTo>
                  <a:lnTo>
                    <a:pt x="58" y="766"/>
                  </a:lnTo>
                  <a:lnTo>
                    <a:pt x="57" y="763"/>
                  </a:lnTo>
                  <a:lnTo>
                    <a:pt x="57" y="762"/>
                  </a:lnTo>
                  <a:lnTo>
                    <a:pt x="58" y="758"/>
                  </a:lnTo>
                  <a:lnTo>
                    <a:pt x="58" y="757"/>
                  </a:lnTo>
                  <a:lnTo>
                    <a:pt x="58" y="755"/>
                  </a:lnTo>
                  <a:lnTo>
                    <a:pt x="59" y="755"/>
                  </a:lnTo>
                  <a:lnTo>
                    <a:pt x="61" y="755"/>
                  </a:lnTo>
                  <a:lnTo>
                    <a:pt x="62" y="753"/>
                  </a:lnTo>
                  <a:lnTo>
                    <a:pt x="62" y="751"/>
                  </a:lnTo>
                  <a:lnTo>
                    <a:pt x="60" y="751"/>
                  </a:lnTo>
                  <a:lnTo>
                    <a:pt x="59" y="750"/>
                  </a:lnTo>
                  <a:lnTo>
                    <a:pt x="62" y="745"/>
                  </a:lnTo>
                  <a:lnTo>
                    <a:pt x="62" y="744"/>
                  </a:lnTo>
                  <a:lnTo>
                    <a:pt x="61" y="743"/>
                  </a:lnTo>
                  <a:lnTo>
                    <a:pt x="60" y="744"/>
                  </a:lnTo>
                  <a:lnTo>
                    <a:pt x="52" y="742"/>
                  </a:lnTo>
                  <a:lnTo>
                    <a:pt x="41" y="735"/>
                  </a:lnTo>
                  <a:lnTo>
                    <a:pt x="39" y="735"/>
                  </a:lnTo>
                  <a:lnTo>
                    <a:pt x="37" y="729"/>
                  </a:lnTo>
                  <a:lnTo>
                    <a:pt x="35" y="730"/>
                  </a:lnTo>
                  <a:lnTo>
                    <a:pt x="31" y="734"/>
                  </a:lnTo>
                  <a:lnTo>
                    <a:pt x="28" y="731"/>
                  </a:lnTo>
                  <a:lnTo>
                    <a:pt x="25" y="729"/>
                  </a:lnTo>
                  <a:lnTo>
                    <a:pt x="25" y="727"/>
                  </a:lnTo>
                  <a:lnTo>
                    <a:pt x="25" y="723"/>
                  </a:lnTo>
                  <a:lnTo>
                    <a:pt x="25" y="719"/>
                  </a:lnTo>
                  <a:lnTo>
                    <a:pt x="23" y="714"/>
                  </a:lnTo>
                  <a:lnTo>
                    <a:pt x="23" y="706"/>
                  </a:lnTo>
                  <a:lnTo>
                    <a:pt x="23" y="700"/>
                  </a:lnTo>
                  <a:lnTo>
                    <a:pt x="26" y="695"/>
                  </a:lnTo>
                  <a:lnTo>
                    <a:pt x="27" y="693"/>
                  </a:lnTo>
                  <a:lnTo>
                    <a:pt x="28" y="686"/>
                  </a:lnTo>
                  <a:lnTo>
                    <a:pt x="28" y="677"/>
                  </a:lnTo>
                  <a:lnTo>
                    <a:pt x="28" y="674"/>
                  </a:lnTo>
                  <a:lnTo>
                    <a:pt x="28" y="672"/>
                  </a:lnTo>
                  <a:lnTo>
                    <a:pt x="30" y="672"/>
                  </a:lnTo>
                  <a:lnTo>
                    <a:pt x="29" y="671"/>
                  </a:lnTo>
                  <a:lnTo>
                    <a:pt x="28" y="669"/>
                  </a:lnTo>
                  <a:lnTo>
                    <a:pt x="28" y="667"/>
                  </a:lnTo>
                  <a:lnTo>
                    <a:pt x="28" y="666"/>
                  </a:lnTo>
                  <a:lnTo>
                    <a:pt x="30" y="666"/>
                  </a:lnTo>
                  <a:lnTo>
                    <a:pt x="31" y="666"/>
                  </a:lnTo>
                  <a:lnTo>
                    <a:pt x="31" y="665"/>
                  </a:lnTo>
                  <a:lnTo>
                    <a:pt x="29" y="660"/>
                  </a:lnTo>
                  <a:lnTo>
                    <a:pt x="29" y="658"/>
                  </a:lnTo>
                  <a:lnTo>
                    <a:pt x="27" y="650"/>
                  </a:lnTo>
                  <a:lnTo>
                    <a:pt x="24" y="643"/>
                  </a:lnTo>
                  <a:lnTo>
                    <a:pt x="20" y="638"/>
                  </a:lnTo>
                  <a:lnTo>
                    <a:pt x="21" y="630"/>
                  </a:lnTo>
                  <a:lnTo>
                    <a:pt x="23" y="622"/>
                  </a:lnTo>
                  <a:lnTo>
                    <a:pt x="22" y="619"/>
                  </a:lnTo>
                  <a:lnTo>
                    <a:pt x="22" y="614"/>
                  </a:lnTo>
                  <a:lnTo>
                    <a:pt x="17" y="609"/>
                  </a:lnTo>
                  <a:lnTo>
                    <a:pt x="16" y="602"/>
                  </a:lnTo>
                  <a:lnTo>
                    <a:pt x="15" y="595"/>
                  </a:lnTo>
                  <a:lnTo>
                    <a:pt x="16" y="590"/>
                  </a:lnTo>
                  <a:lnTo>
                    <a:pt x="16" y="587"/>
                  </a:lnTo>
                  <a:lnTo>
                    <a:pt x="18" y="583"/>
                  </a:lnTo>
                  <a:lnTo>
                    <a:pt x="26" y="572"/>
                  </a:lnTo>
                  <a:lnTo>
                    <a:pt x="27" y="566"/>
                  </a:lnTo>
                  <a:lnTo>
                    <a:pt x="32" y="566"/>
                  </a:lnTo>
                  <a:lnTo>
                    <a:pt x="30" y="561"/>
                  </a:lnTo>
                  <a:lnTo>
                    <a:pt x="29" y="557"/>
                  </a:lnTo>
                  <a:lnTo>
                    <a:pt x="29" y="554"/>
                  </a:lnTo>
                  <a:lnTo>
                    <a:pt x="37" y="552"/>
                  </a:lnTo>
                  <a:lnTo>
                    <a:pt x="40" y="554"/>
                  </a:lnTo>
                  <a:lnTo>
                    <a:pt x="47" y="551"/>
                  </a:lnTo>
                  <a:lnTo>
                    <a:pt x="53" y="547"/>
                  </a:lnTo>
                  <a:lnTo>
                    <a:pt x="53" y="544"/>
                  </a:lnTo>
                  <a:lnTo>
                    <a:pt x="53" y="542"/>
                  </a:lnTo>
                  <a:lnTo>
                    <a:pt x="51" y="538"/>
                  </a:lnTo>
                  <a:lnTo>
                    <a:pt x="52" y="537"/>
                  </a:lnTo>
                  <a:lnTo>
                    <a:pt x="55" y="537"/>
                  </a:lnTo>
                  <a:lnTo>
                    <a:pt x="53" y="535"/>
                  </a:lnTo>
                  <a:lnTo>
                    <a:pt x="53" y="533"/>
                  </a:lnTo>
                  <a:lnTo>
                    <a:pt x="56" y="534"/>
                  </a:lnTo>
                  <a:lnTo>
                    <a:pt x="60" y="527"/>
                  </a:lnTo>
                  <a:lnTo>
                    <a:pt x="60" y="522"/>
                  </a:lnTo>
                  <a:lnTo>
                    <a:pt x="68" y="520"/>
                  </a:lnTo>
                  <a:lnTo>
                    <a:pt x="75" y="510"/>
                  </a:lnTo>
                  <a:lnTo>
                    <a:pt x="80" y="507"/>
                  </a:lnTo>
                  <a:lnTo>
                    <a:pt x="83" y="505"/>
                  </a:lnTo>
                  <a:lnTo>
                    <a:pt x="91" y="495"/>
                  </a:lnTo>
                  <a:lnTo>
                    <a:pt x="94" y="494"/>
                  </a:lnTo>
                  <a:lnTo>
                    <a:pt x="96" y="488"/>
                  </a:lnTo>
                  <a:lnTo>
                    <a:pt x="103" y="478"/>
                  </a:lnTo>
                  <a:lnTo>
                    <a:pt x="105" y="477"/>
                  </a:lnTo>
                  <a:lnTo>
                    <a:pt x="108" y="469"/>
                  </a:lnTo>
                  <a:lnTo>
                    <a:pt x="116" y="459"/>
                  </a:lnTo>
                  <a:lnTo>
                    <a:pt x="121" y="447"/>
                  </a:lnTo>
                  <a:lnTo>
                    <a:pt x="124" y="443"/>
                  </a:lnTo>
                  <a:lnTo>
                    <a:pt x="125" y="438"/>
                  </a:lnTo>
                  <a:lnTo>
                    <a:pt x="128" y="438"/>
                  </a:lnTo>
                  <a:lnTo>
                    <a:pt x="131" y="435"/>
                  </a:lnTo>
                  <a:lnTo>
                    <a:pt x="137" y="432"/>
                  </a:lnTo>
                  <a:lnTo>
                    <a:pt x="143" y="433"/>
                  </a:lnTo>
                  <a:lnTo>
                    <a:pt x="146" y="435"/>
                  </a:lnTo>
                  <a:lnTo>
                    <a:pt x="148" y="434"/>
                  </a:lnTo>
                  <a:lnTo>
                    <a:pt x="148" y="430"/>
                  </a:lnTo>
                  <a:lnTo>
                    <a:pt x="146" y="427"/>
                  </a:lnTo>
                  <a:lnTo>
                    <a:pt x="148" y="425"/>
                  </a:lnTo>
                  <a:lnTo>
                    <a:pt x="151" y="423"/>
                  </a:lnTo>
                  <a:lnTo>
                    <a:pt x="151" y="419"/>
                  </a:lnTo>
                  <a:lnTo>
                    <a:pt x="150" y="416"/>
                  </a:lnTo>
                  <a:lnTo>
                    <a:pt x="147" y="412"/>
                  </a:lnTo>
                  <a:lnTo>
                    <a:pt x="148" y="405"/>
                  </a:lnTo>
                  <a:lnTo>
                    <a:pt x="149" y="396"/>
                  </a:lnTo>
                  <a:lnTo>
                    <a:pt x="150" y="387"/>
                  </a:lnTo>
                  <a:lnTo>
                    <a:pt x="146" y="382"/>
                  </a:lnTo>
                  <a:lnTo>
                    <a:pt x="133" y="373"/>
                  </a:lnTo>
                  <a:lnTo>
                    <a:pt x="132" y="373"/>
                  </a:lnTo>
                  <a:lnTo>
                    <a:pt x="129" y="372"/>
                  </a:lnTo>
                  <a:lnTo>
                    <a:pt x="126" y="365"/>
                  </a:lnTo>
                  <a:lnTo>
                    <a:pt x="127" y="360"/>
                  </a:lnTo>
                  <a:lnTo>
                    <a:pt x="127" y="357"/>
                  </a:lnTo>
                  <a:lnTo>
                    <a:pt x="126" y="358"/>
                  </a:lnTo>
                  <a:lnTo>
                    <a:pt x="124" y="361"/>
                  </a:lnTo>
                  <a:lnTo>
                    <a:pt x="120" y="363"/>
                  </a:lnTo>
                  <a:lnTo>
                    <a:pt x="115" y="361"/>
                  </a:lnTo>
                  <a:lnTo>
                    <a:pt x="112" y="362"/>
                  </a:lnTo>
                  <a:lnTo>
                    <a:pt x="109" y="348"/>
                  </a:lnTo>
                  <a:lnTo>
                    <a:pt x="107" y="342"/>
                  </a:lnTo>
                  <a:lnTo>
                    <a:pt x="104" y="335"/>
                  </a:lnTo>
                  <a:lnTo>
                    <a:pt x="99" y="332"/>
                  </a:lnTo>
                  <a:lnTo>
                    <a:pt x="98" y="330"/>
                  </a:lnTo>
                  <a:lnTo>
                    <a:pt x="98" y="327"/>
                  </a:lnTo>
                  <a:lnTo>
                    <a:pt x="98" y="322"/>
                  </a:lnTo>
                  <a:lnTo>
                    <a:pt x="97" y="316"/>
                  </a:lnTo>
                  <a:lnTo>
                    <a:pt x="97" y="311"/>
                  </a:lnTo>
                  <a:lnTo>
                    <a:pt x="98" y="309"/>
                  </a:lnTo>
                  <a:lnTo>
                    <a:pt x="100" y="307"/>
                  </a:lnTo>
                  <a:lnTo>
                    <a:pt x="103" y="301"/>
                  </a:lnTo>
                  <a:lnTo>
                    <a:pt x="104" y="297"/>
                  </a:lnTo>
                  <a:lnTo>
                    <a:pt x="104" y="291"/>
                  </a:lnTo>
                  <a:lnTo>
                    <a:pt x="105" y="285"/>
                  </a:lnTo>
                  <a:lnTo>
                    <a:pt x="107" y="282"/>
                  </a:lnTo>
                  <a:lnTo>
                    <a:pt x="106" y="280"/>
                  </a:lnTo>
                  <a:lnTo>
                    <a:pt x="105" y="277"/>
                  </a:lnTo>
                  <a:lnTo>
                    <a:pt x="103" y="272"/>
                  </a:lnTo>
                  <a:lnTo>
                    <a:pt x="99" y="267"/>
                  </a:lnTo>
                  <a:lnTo>
                    <a:pt x="97" y="261"/>
                  </a:lnTo>
                  <a:lnTo>
                    <a:pt x="96" y="257"/>
                  </a:lnTo>
                  <a:lnTo>
                    <a:pt x="95" y="252"/>
                  </a:lnTo>
                  <a:lnTo>
                    <a:pt x="95" y="248"/>
                  </a:lnTo>
                  <a:lnTo>
                    <a:pt x="96" y="245"/>
                  </a:lnTo>
                  <a:lnTo>
                    <a:pt x="99" y="241"/>
                  </a:lnTo>
                  <a:lnTo>
                    <a:pt x="100" y="240"/>
                  </a:lnTo>
                  <a:lnTo>
                    <a:pt x="99" y="232"/>
                  </a:lnTo>
                  <a:lnTo>
                    <a:pt x="96" y="231"/>
                  </a:lnTo>
                  <a:lnTo>
                    <a:pt x="93" y="230"/>
                  </a:lnTo>
                  <a:lnTo>
                    <a:pt x="90" y="230"/>
                  </a:lnTo>
                  <a:lnTo>
                    <a:pt x="89" y="229"/>
                  </a:lnTo>
                  <a:lnTo>
                    <a:pt x="89" y="228"/>
                  </a:lnTo>
                  <a:lnTo>
                    <a:pt x="90" y="224"/>
                  </a:lnTo>
                  <a:lnTo>
                    <a:pt x="91" y="220"/>
                  </a:lnTo>
                  <a:lnTo>
                    <a:pt x="93" y="218"/>
                  </a:lnTo>
                  <a:lnTo>
                    <a:pt x="93" y="216"/>
                  </a:lnTo>
                  <a:lnTo>
                    <a:pt x="91" y="209"/>
                  </a:lnTo>
                  <a:lnTo>
                    <a:pt x="91" y="201"/>
                  </a:lnTo>
                  <a:lnTo>
                    <a:pt x="91" y="194"/>
                  </a:lnTo>
                  <a:lnTo>
                    <a:pt x="96" y="189"/>
                  </a:lnTo>
                  <a:lnTo>
                    <a:pt x="96" y="188"/>
                  </a:lnTo>
                  <a:lnTo>
                    <a:pt x="90" y="183"/>
                  </a:lnTo>
                  <a:lnTo>
                    <a:pt x="86" y="176"/>
                  </a:lnTo>
                  <a:lnTo>
                    <a:pt x="85" y="173"/>
                  </a:lnTo>
                  <a:lnTo>
                    <a:pt x="81" y="172"/>
                  </a:lnTo>
                  <a:lnTo>
                    <a:pt x="79" y="162"/>
                  </a:lnTo>
                  <a:lnTo>
                    <a:pt x="74" y="157"/>
                  </a:lnTo>
                  <a:lnTo>
                    <a:pt x="70" y="153"/>
                  </a:lnTo>
                  <a:lnTo>
                    <a:pt x="68" y="150"/>
                  </a:lnTo>
                  <a:lnTo>
                    <a:pt x="55" y="144"/>
                  </a:lnTo>
                  <a:lnTo>
                    <a:pt x="50" y="143"/>
                  </a:lnTo>
                  <a:lnTo>
                    <a:pt x="43" y="139"/>
                  </a:lnTo>
                  <a:lnTo>
                    <a:pt x="39" y="134"/>
                  </a:lnTo>
                  <a:lnTo>
                    <a:pt x="35" y="131"/>
                  </a:lnTo>
                  <a:lnTo>
                    <a:pt x="31" y="127"/>
                  </a:lnTo>
                  <a:lnTo>
                    <a:pt x="27" y="124"/>
                  </a:lnTo>
                  <a:lnTo>
                    <a:pt x="25" y="121"/>
                  </a:lnTo>
                  <a:lnTo>
                    <a:pt x="20" y="116"/>
                  </a:lnTo>
                  <a:lnTo>
                    <a:pt x="17" y="112"/>
                  </a:lnTo>
                  <a:lnTo>
                    <a:pt x="9" y="105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8" y="99"/>
                  </a:lnTo>
                  <a:lnTo>
                    <a:pt x="0" y="94"/>
                  </a:lnTo>
                  <a:lnTo>
                    <a:pt x="1" y="91"/>
                  </a:lnTo>
                  <a:lnTo>
                    <a:pt x="8" y="91"/>
                  </a:lnTo>
                  <a:lnTo>
                    <a:pt x="14" y="93"/>
                  </a:lnTo>
                  <a:lnTo>
                    <a:pt x="15" y="92"/>
                  </a:lnTo>
                  <a:lnTo>
                    <a:pt x="16" y="90"/>
                  </a:lnTo>
                  <a:lnTo>
                    <a:pt x="13" y="80"/>
                  </a:lnTo>
                  <a:lnTo>
                    <a:pt x="14" y="78"/>
                  </a:lnTo>
                  <a:lnTo>
                    <a:pt x="16" y="75"/>
                  </a:lnTo>
                  <a:lnTo>
                    <a:pt x="20" y="73"/>
                  </a:lnTo>
                  <a:lnTo>
                    <a:pt x="26" y="73"/>
                  </a:lnTo>
                  <a:lnTo>
                    <a:pt x="30" y="73"/>
                  </a:lnTo>
                  <a:lnTo>
                    <a:pt x="31" y="73"/>
                  </a:lnTo>
                  <a:lnTo>
                    <a:pt x="37" y="84"/>
                  </a:lnTo>
                  <a:lnTo>
                    <a:pt x="43" y="93"/>
                  </a:lnTo>
                  <a:lnTo>
                    <a:pt x="46" y="97"/>
                  </a:lnTo>
                  <a:lnTo>
                    <a:pt x="53" y="110"/>
                  </a:lnTo>
                  <a:lnTo>
                    <a:pt x="55" y="116"/>
                  </a:lnTo>
                  <a:lnTo>
                    <a:pt x="57" y="121"/>
                  </a:lnTo>
                  <a:lnTo>
                    <a:pt x="59" y="121"/>
                  </a:lnTo>
                  <a:lnTo>
                    <a:pt x="69" y="124"/>
                  </a:lnTo>
                  <a:lnTo>
                    <a:pt x="77" y="126"/>
                  </a:lnTo>
                  <a:lnTo>
                    <a:pt x="80" y="129"/>
                  </a:lnTo>
                  <a:lnTo>
                    <a:pt x="86" y="128"/>
                  </a:lnTo>
                  <a:lnTo>
                    <a:pt x="90" y="126"/>
                  </a:lnTo>
                  <a:lnTo>
                    <a:pt x="98" y="122"/>
                  </a:lnTo>
                  <a:lnTo>
                    <a:pt x="100" y="118"/>
                  </a:lnTo>
                  <a:lnTo>
                    <a:pt x="102" y="114"/>
                  </a:lnTo>
                  <a:lnTo>
                    <a:pt x="107" y="115"/>
                  </a:lnTo>
                  <a:lnTo>
                    <a:pt x="112" y="118"/>
                  </a:lnTo>
                  <a:lnTo>
                    <a:pt x="118" y="123"/>
                  </a:lnTo>
                  <a:lnTo>
                    <a:pt x="122" y="124"/>
                  </a:lnTo>
                  <a:lnTo>
                    <a:pt x="129" y="127"/>
                  </a:lnTo>
                  <a:lnTo>
                    <a:pt x="132" y="132"/>
                  </a:lnTo>
                  <a:lnTo>
                    <a:pt x="137" y="133"/>
                  </a:lnTo>
                  <a:lnTo>
                    <a:pt x="142" y="129"/>
                  </a:lnTo>
                  <a:lnTo>
                    <a:pt x="145" y="118"/>
                  </a:lnTo>
                  <a:lnTo>
                    <a:pt x="147" y="113"/>
                  </a:lnTo>
                  <a:lnTo>
                    <a:pt x="150" y="109"/>
                  </a:lnTo>
                  <a:lnTo>
                    <a:pt x="154" y="107"/>
                  </a:lnTo>
                  <a:lnTo>
                    <a:pt x="157" y="107"/>
                  </a:lnTo>
                  <a:lnTo>
                    <a:pt x="159" y="104"/>
                  </a:lnTo>
                  <a:lnTo>
                    <a:pt x="163" y="98"/>
                  </a:lnTo>
                  <a:lnTo>
                    <a:pt x="163" y="90"/>
                  </a:lnTo>
                  <a:lnTo>
                    <a:pt x="163" y="76"/>
                  </a:lnTo>
                  <a:lnTo>
                    <a:pt x="163" y="72"/>
                  </a:lnTo>
                  <a:lnTo>
                    <a:pt x="166" y="64"/>
                  </a:lnTo>
                  <a:lnTo>
                    <a:pt x="170" y="44"/>
                  </a:lnTo>
                  <a:lnTo>
                    <a:pt x="171" y="38"/>
                  </a:lnTo>
                  <a:lnTo>
                    <a:pt x="173" y="34"/>
                  </a:lnTo>
                  <a:lnTo>
                    <a:pt x="176" y="33"/>
                  </a:lnTo>
                  <a:lnTo>
                    <a:pt x="181" y="26"/>
                  </a:lnTo>
                  <a:lnTo>
                    <a:pt x="187" y="14"/>
                  </a:lnTo>
                  <a:lnTo>
                    <a:pt x="189" y="13"/>
                  </a:lnTo>
                  <a:lnTo>
                    <a:pt x="194" y="12"/>
                  </a:lnTo>
                  <a:lnTo>
                    <a:pt x="201" y="12"/>
                  </a:lnTo>
                  <a:lnTo>
                    <a:pt x="206" y="15"/>
                  </a:lnTo>
                  <a:lnTo>
                    <a:pt x="207" y="15"/>
                  </a:lnTo>
                  <a:lnTo>
                    <a:pt x="209" y="14"/>
                  </a:lnTo>
                  <a:lnTo>
                    <a:pt x="214" y="10"/>
                  </a:lnTo>
                  <a:lnTo>
                    <a:pt x="222" y="2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9"/>
                  </a:lnTo>
                  <a:lnTo>
                    <a:pt x="243" y="18"/>
                  </a:lnTo>
                  <a:lnTo>
                    <a:pt x="247" y="22"/>
                  </a:lnTo>
                  <a:lnTo>
                    <a:pt x="260" y="31"/>
                  </a:lnTo>
                  <a:lnTo>
                    <a:pt x="271" y="36"/>
                  </a:lnTo>
                  <a:lnTo>
                    <a:pt x="277" y="55"/>
                  </a:lnTo>
                  <a:lnTo>
                    <a:pt x="274" y="61"/>
                  </a:lnTo>
                  <a:lnTo>
                    <a:pt x="272" y="64"/>
                  </a:lnTo>
                  <a:lnTo>
                    <a:pt x="267" y="71"/>
                  </a:lnTo>
                  <a:lnTo>
                    <a:pt x="261" y="81"/>
                  </a:lnTo>
                  <a:lnTo>
                    <a:pt x="261" y="86"/>
                  </a:lnTo>
                  <a:lnTo>
                    <a:pt x="263" y="91"/>
                  </a:lnTo>
                  <a:lnTo>
                    <a:pt x="265" y="9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BDB0CF43-E153-6085-B80A-E00245B31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555" y="6901962"/>
              <a:ext cx="5497" cy="5493"/>
            </a:xfrm>
            <a:custGeom>
              <a:avLst/>
              <a:gdLst>
                <a:gd name="T0" fmla="*/ 4 w 6"/>
                <a:gd name="T1" fmla="*/ 5 h 6"/>
                <a:gd name="T2" fmla="*/ 2 w 6"/>
                <a:gd name="T3" fmla="*/ 5 h 6"/>
                <a:gd name="T4" fmla="*/ 0 w 6"/>
                <a:gd name="T5" fmla="*/ 3 h 6"/>
                <a:gd name="T6" fmla="*/ 1 w 6"/>
                <a:gd name="T7" fmla="*/ 2 h 6"/>
                <a:gd name="T8" fmla="*/ 3 w 6"/>
                <a:gd name="T9" fmla="*/ 0 h 6"/>
                <a:gd name="T10" fmla="*/ 5 w 6"/>
                <a:gd name="T11" fmla="*/ 1 h 6"/>
                <a:gd name="T12" fmla="*/ 5 w 6"/>
                <a:gd name="T13" fmla="*/ 3 h 6"/>
                <a:gd name="T14" fmla="*/ 4 w 6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FB811EC9-3BE5-A383-6AAD-B63655CE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545" y="6901962"/>
              <a:ext cx="5497" cy="10990"/>
            </a:xfrm>
            <a:custGeom>
              <a:avLst/>
              <a:gdLst>
                <a:gd name="T0" fmla="*/ 4 w 6"/>
                <a:gd name="T1" fmla="*/ 4 h 7"/>
                <a:gd name="T2" fmla="*/ 1 w 6"/>
                <a:gd name="T3" fmla="*/ 6 h 7"/>
                <a:gd name="T4" fmla="*/ 0 w 6"/>
                <a:gd name="T5" fmla="*/ 5 h 7"/>
                <a:gd name="T6" fmla="*/ 0 w 6"/>
                <a:gd name="T7" fmla="*/ 1 h 7"/>
                <a:gd name="T8" fmla="*/ 2 w 6"/>
                <a:gd name="T9" fmla="*/ 0 h 7"/>
                <a:gd name="T10" fmla="*/ 5 w 6"/>
                <a:gd name="T11" fmla="*/ 0 h 7"/>
                <a:gd name="T12" fmla="*/ 4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4"/>
                  </a:moveTo>
                  <a:lnTo>
                    <a:pt x="1" y="6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8201E9E4-AB62-B510-17E9-53C199C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535" y="6885474"/>
              <a:ext cx="16487" cy="16487"/>
            </a:xfrm>
            <a:custGeom>
              <a:avLst/>
              <a:gdLst>
                <a:gd name="T0" fmla="*/ 3 w 12"/>
                <a:gd name="T1" fmla="*/ 0 h 14"/>
                <a:gd name="T2" fmla="*/ 7 w 12"/>
                <a:gd name="T3" fmla="*/ 1 h 14"/>
                <a:gd name="T4" fmla="*/ 9 w 12"/>
                <a:gd name="T5" fmla="*/ 1 h 14"/>
                <a:gd name="T6" fmla="*/ 11 w 12"/>
                <a:gd name="T7" fmla="*/ 4 h 14"/>
                <a:gd name="T8" fmla="*/ 7 w 12"/>
                <a:gd name="T9" fmla="*/ 6 h 14"/>
                <a:gd name="T10" fmla="*/ 7 w 12"/>
                <a:gd name="T11" fmla="*/ 9 h 14"/>
                <a:gd name="T12" fmla="*/ 9 w 12"/>
                <a:gd name="T13" fmla="*/ 11 h 14"/>
                <a:gd name="T14" fmla="*/ 9 w 12"/>
                <a:gd name="T15" fmla="*/ 13 h 14"/>
                <a:gd name="T16" fmla="*/ 6 w 12"/>
                <a:gd name="T17" fmla="*/ 13 h 14"/>
                <a:gd name="T18" fmla="*/ 4 w 12"/>
                <a:gd name="T19" fmla="*/ 11 h 14"/>
                <a:gd name="T20" fmla="*/ 3 w 12"/>
                <a:gd name="T21" fmla="*/ 9 h 14"/>
                <a:gd name="T22" fmla="*/ 2 w 12"/>
                <a:gd name="T23" fmla="*/ 7 h 14"/>
                <a:gd name="T24" fmla="*/ 0 w 12"/>
                <a:gd name="T25" fmla="*/ 5 h 14"/>
                <a:gd name="T26" fmla="*/ 1 w 12"/>
                <a:gd name="T27" fmla="*/ 3 h 14"/>
                <a:gd name="T28" fmla="*/ 1 w 12"/>
                <a:gd name="T29" fmla="*/ 1 h 14"/>
                <a:gd name="T30" fmla="*/ 3 w 12"/>
                <a:gd name="T3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7" y="1"/>
                  </a:lnTo>
                  <a:lnTo>
                    <a:pt x="9" y="1"/>
                  </a:lnTo>
                  <a:lnTo>
                    <a:pt x="11" y="4"/>
                  </a:lnTo>
                  <a:lnTo>
                    <a:pt x="7" y="6"/>
                  </a:lnTo>
                  <a:lnTo>
                    <a:pt x="7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6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BC913064-AC08-AFA1-FC14-F5617A1B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545" y="6879981"/>
              <a:ext cx="10990" cy="10990"/>
            </a:xfrm>
            <a:custGeom>
              <a:avLst/>
              <a:gdLst>
                <a:gd name="T0" fmla="*/ 6 w 7"/>
                <a:gd name="T1" fmla="*/ 9 h 10"/>
                <a:gd name="T2" fmla="*/ 4 w 7"/>
                <a:gd name="T3" fmla="*/ 9 h 10"/>
                <a:gd name="T4" fmla="*/ 0 w 7"/>
                <a:gd name="T5" fmla="*/ 6 h 10"/>
                <a:gd name="T6" fmla="*/ 0 w 7"/>
                <a:gd name="T7" fmla="*/ 5 h 10"/>
                <a:gd name="T8" fmla="*/ 2 w 7"/>
                <a:gd name="T9" fmla="*/ 4 h 10"/>
                <a:gd name="T10" fmla="*/ 0 w 7"/>
                <a:gd name="T11" fmla="*/ 2 h 10"/>
                <a:gd name="T12" fmla="*/ 1 w 7"/>
                <a:gd name="T13" fmla="*/ 0 h 10"/>
                <a:gd name="T14" fmla="*/ 4 w 7"/>
                <a:gd name="T15" fmla="*/ 2 h 10"/>
                <a:gd name="T16" fmla="*/ 5 w 7"/>
                <a:gd name="T17" fmla="*/ 5 h 10"/>
                <a:gd name="T18" fmla="*/ 4 w 7"/>
                <a:gd name="T19" fmla="*/ 5 h 10"/>
                <a:gd name="T20" fmla="*/ 6 w 7"/>
                <a:gd name="T21" fmla="*/ 8 h 10"/>
                <a:gd name="T22" fmla="*/ 6 w 7"/>
                <a:gd name="T2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lnTo>
                    <a:pt x="4" y="9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2"/>
                  </a:lnTo>
                  <a:lnTo>
                    <a:pt x="5" y="5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E59D790E-CD92-CA83-DA46-7AF414C8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6564" y="6868990"/>
              <a:ext cx="10990" cy="10990"/>
            </a:xfrm>
            <a:custGeom>
              <a:avLst/>
              <a:gdLst>
                <a:gd name="T0" fmla="*/ 8 w 9"/>
                <a:gd name="T1" fmla="*/ 7 h 11"/>
                <a:gd name="T2" fmla="*/ 7 w 9"/>
                <a:gd name="T3" fmla="*/ 10 h 11"/>
                <a:gd name="T4" fmla="*/ 5 w 9"/>
                <a:gd name="T5" fmla="*/ 9 h 11"/>
                <a:gd name="T6" fmla="*/ 3 w 9"/>
                <a:gd name="T7" fmla="*/ 10 h 11"/>
                <a:gd name="T8" fmla="*/ 1 w 9"/>
                <a:gd name="T9" fmla="*/ 7 h 11"/>
                <a:gd name="T10" fmla="*/ 0 w 9"/>
                <a:gd name="T11" fmla="*/ 2 h 11"/>
                <a:gd name="T12" fmla="*/ 0 w 9"/>
                <a:gd name="T13" fmla="*/ 1 h 11"/>
                <a:gd name="T14" fmla="*/ 2 w 9"/>
                <a:gd name="T15" fmla="*/ 0 h 11"/>
                <a:gd name="T16" fmla="*/ 3 w 9"/>
                <a:gd name="T17" fmla="*/ 2 h 11"/>
                <a:gd name="T18" fmla="*/ 8 w 9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8" y="7"/>
                  </a:moveTo>
                  <a:lnTo>
                    <a:pt x="7" y="10"/>
                  </a:lnTo>
                  <a:lnTo>
                    <a:pt x="5" y="9"/>
                  </a:lnTo>
                  <a:lnTo>
                    <a:pt x="3" y="10"/>
                  </a:lnTo>
                  <a:lnTo>
                    <a:pt x="1" y="7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2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9602ED60-D559-EAB6-6875-7272733E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071" y="6643686"/>
              <a:ext cx="16484" cy="10990"/>
            </a:xfrm>
            <a:custGeom>
              <a:avLst/>
              <a:gdLst>
                <a:gd name="T0" fmla="*/ 4 w 12"/>
                <a:gd name="T1" fmla="*/ 2 h 10"/>
                <a:gd name="T2" fmla="*/ 4 w 12"/>
                <a:gd name="T3" fmla="*/ 4 h 10"/>
                <a:gd name="T4" fmla="*/ 6 w 12"/>
                <a:gd name="T5" fmla="*/ 3 h 10"/>
                <a:gd name="T6" fmla="*/ 9 w 12"/>
                <a:gd name="T7" fmla="*/ 1 h 10"/>
                <a:gd name="T8" fmla="*/ 11 w 12"/>
                <a:gd name="T9" fmla="*/ 2 h 10"/>
                <a:gd name="T10" fmla="*/ 11 w 12"/>
                <a:gd name="T11" fmla="*/ 5 h 10"/>
                <a:gd name="T12" fmla="*/ 9 w 12"/>
                <a:gd name="T13" fmla="*/ 5 h 10"/>
                <a:gd name="T14" fmla="*/ 9 w 12"/>
                <a:gd name="T15" fmla="*/ 5 h 10"/>
                <a:gd name="T16" fmla="*/ 8 w 12"/>
                <a:gd name="T17" fmla="*/ 7 h 10"/>
                <a:gd name="T18" fmla="*/ 8 w 12"/>
                <a:gd name="T19" fmla="*/ 8 h 10"/>
                <a:gd name="T20" fmla="*/ 6 w 12"/>
                <a:gd name="T21" fmla="*/ 9 h 10"/>
                <a:gd name="T22" fmla="*/ 2 w 12"/>
                <a:gd name="T23" fmla="*/ 5 h 10"/>
                <a:gd name="T24" fmla="*/ 0 w 12"/>
                <a:gd name="T25" fmla="*/ 0 h 10"/>
                <a:gd name="T26" fmla="*/ 5 w 12"/>
                <a:gd name="T27" fmla="*/ 0 h 10"/>
                <a:gd name="T28" fmla="*/ 4 w 12"/>
                <a:gd name="T29" fmla="*/ 1 h 10"/>
                <a:gd name="T30" fmla="*/ 4 w 12"/>
                <a:gd name="T3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0">
                  <a:moveTo>
                    <a:pt x="4" y="2"/>
                  </a:moveTo>
                  <a:lnTo>
                    <a:pt x="4" y="4"/>
                  </a:lnTo>
                  <a:lnTo>
                    <a:pt x="6" y="3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8"/>
                  </a:lnTo>
                  <a:lnTo>
                    <a:pt x="6" y="9"/>
                  </a:lnTo>
                  <a:lnTo>
                    <a:pt x="2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99454251-8553-FFB0-A326-AEC9F54FF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8449" y="6478830"/>
              <a:ext cx="16487" cy="10990"/>
            </a:xfrm>
            <a:custGeom>
              <a:avLst/>
              <a:gdLst>
                <a:gd name="T0" fmla="*/ 8 w 14"/>
                <a:gd name="T1" fmla="*/ 7 h 10"/>
                <a:gd name="T2" fmla="*/ 3 w 14"/>
                <a:gd name="T3" fmla="*/ 9 h 10"/>
                <a:gd name="T4" fmla="*/ 0 w 14"/>
                <a:gd name="T5" fmla="*/ 8 h 10"/>
                <a:gd name="T6" fmla="*/ 0 w 14"/>
                <a:gd name="T7" fmla="*/ 3 h 10"/>
                <a:gd name="T8" fmla="*/ 2 w 14"/>
                <a:gd name="T9" fmla="*/ 1 h 10"/>
                <a:gd name="T10" fmla="*/ 6 w 14"/>
                <a:gd name="T11" fmla="*/ 0 h 10"/>
                <a:gd name="T12" fmla="*/ 12 w 14"/>
                <a:gd name="T13" fmla="*/ 2 h 10"/>
                <a:gd name="T14" fmla="*/ 13 w 14"/>
                <a:gd name="T15" fmla="*/ 3 h 10"/>
                <a:gd name="T16" fmla="*/ 9 w 14"/>
                <a:gd name="T17" fmla="*/ 5 h 10"/>
                <a:gd name="T18" fmla="*/ 8 w 14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8" y="7"/>
                  </a:moveTo>
                  <a:lnTo>
                    <a:pt x="3" y="9"/>
                  </a:lnTo>
                  <a:lnTo>
                    <a:pt x="0" y="8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9" y="5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04DF5567-F8B9-721E-A542-D0082F0B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061" y="6726115"/>
              <a:ext cx="43962" cy="82426"/>
            </a:xfrm>
            <a:custGeom>
              <a:avLst/>
              <a:gdLst>
                <a:gd name="T0" fmla="*/ 23 w 34"/>
                <a:gd name="T1" fmla="*/ 62 h 65"/>
                <a:gd name="T2" fmla="*/ 24 w 34"/>
                <a:gd name="T3" fmla="*/ 64 h 65"/>
                <a:gd name="T4" fmla="*/ 23 w 34"/>
                <a:gd name="T5" fmla="*/ 64 h 65"/>
                <a:gd name="T6" fmla="*/ 21 w 34"/>
                <a:gd name="T7" fmla="*/ 61 h 65"/>
                <a:gd name="T8" fmla="*/ 17 w 34"/>
                <a:gd name="T9" fmla="*/ 56 h 65"/>
                <a:gd name="T10" fmla="*/ 16 w 34"/>
                <a:gd name="T11" fmla="*/ 51 h 65"/>
                <a:gd name="T12" fmla="*/ 16 w 34"/>
                <a:gd name="T13" fmla="*/ 49 h 65"/>
                <a:gd name="T14" fmla="*/ 17 w 34"/>
                <a:gd name="T15" fmla="*/ 49 h 65"/>
                <a:gd name="T16" fmla="*/ 18 w 34"/>
                <a:gd name="T17" fmla="*/ 51 h 65"/>
                <a:gd name="T18" fmla="*/ 21 w 34"/>
                <a:gd name="T19" fmla="*/ 52 h 65"/>
                <a:gd name="T20" fmla="*/ 22 w 34"/>
                <a:gd name="T21" fmla="*/ 53 h 65"/>
                <a:gd name="T22" fmla="*/ 22 w 34"/>
                <a:gd name="T23" fmla="*/ 56 h 65"/>
                <a:gd name="T24" fmla="*/ 23 w 34"/>
                <a:gd name="T25" fmla="*/ 58 h 65"/>
                <a:gd name="T26" fmla="*/ 23 w 34"/>
                <a:gd name="T27" fmla="*/ 62 h 65"/>
                <a:gd name="T28" fmla="*/ 26 w 34"/>
                <a:gd name="T29" fmla="*/ 37 h 65"/>
                <a:gd name="T30" fmla="*/ 25 w 34"/>
                <a:gd name="T31" fmla="*/ 40 h 65"/>
                <a:gd name="T32" fmla="*/ 25 w 34"/>
                <a:gd name="T33" fmla="*/ 40 h 65"/>
                <a:gd name="T34" fmla="*/ 22 w 34"/>
                <a:gd name="T35" fmla="*/ 37 h 65"/>
                <a:gd name="T36" fmla="*/ 19 w 34"/>
                <a:gd name="T37" fmla="*/ 35 h 65"/>
                <a:gd name="T38" fmla="*/ 18 w 34"/>
                <a:gd name="T39" fmla="*/ 34 h 65"/>
                <a:gd name="T40" fmla="*/ 17 w 34"/>
                <a:gd name="T41" fmla="*/ 31 h 65"/>
                <a:gd name="T42" fmla="*/ 19 w 34"/>
                <a:gd name="T43" fmla="*/ 31 h 65"/>
                <a:gd name="T44" fmla="*/ 20 w 34"/>
                <a:gd name="T45" fmla="*/ 31 h 65"/>
                <a:gd name="T46" fmla="*/ 25 w 34"/>
                <a:gd name="T47" fmla="*/ 34 h 65"/>
                <a:gd name="T48" fmla="*/ 26 w 34"/>
                <a:gd name="T49" fmla="*/ 36 h 65"/>
                <a:gd name="T50" fmla="*/ 26 w 34"/>
                <a:gd name="T51" fmla="*/ 37 h 65"/>
                <a:gd name="T52" fmla="*/ 8 w 34"/>
                <a:gd name="T53" fmla="*/ 15 h 65"/>
                <a:gd name="T54" fmla="*/ 10 w 34"/>
                <a:gd name="T55" fmla="*/ 18 h 65"/>
                <a:gd name="T56" fmla="*/ 12 w 34"/>
                <a:gd name="T57" fmla="*/ 19 h 65"/>
                <a:gd name="T58" fmla="*/ 10 w 34"/>
                <a:gd name="T59" fmla="*/ 21 h 65"/>
                <a:gd name="T60" fmla="*/ 8 w 34"/>
                <a:gd name="T61" fmla="*/ 21 h 65"/>
                <a:gd name="T62" fmla="*/ 6 w 34"/>
                <a:gd name="T63" fmla="*/ 21 h 65"/>
                <a:gd name="T64" fmla="*/ 2 w 34"/>
                <a:gd name="T65" fmla="*/ 19 h 65"/>
                <a:gd name="T66" fmla="*/ 0 w 34"/>
                <a:gd name="T67" fmla="*/ 15 h 65"/>
                <a:gd name="T68" fmla="*/ 3 w 34"/>
                <a:gd name="T69" fmla="*/ 15 h 65"/>
                <a:gd name="T70" fmla="*/ 6 w 34"/>
                <a:gd name="T71" fmla="*/ 14 h 65"/>
                <a:gd name="T72" fmla="*/ 8 w 34"/>
                <a:gd name="T73" fmla="*/ 15 h 65"/>
                <a:gd name="T74" fmla="*/ 26 w 34"/>
                <a:gd name="T75" fmla="*/ 8 h 65"/>
                <a:gd name="T76" fmla="*/ 25 w 34"/>
                <a:gd name="T77" fmla="*/ 18 h 65"/>
                <a:gd name="T78" fmla="*/ 23 w 34"/>
                <a:gd name="T79" fmla="*/ 18 h 65"/>
                <a:gd name="T80" fmla="*/ 22 w 34"/>
                <a:gd name="T81" fmla="*/ 15 h 65"/>
                <a:gd name="T82" fmla="*/ 20 w 34"/>
                <a:gd name="T83" fmla="*/ 15 h 65"/>
                <a:gd name="T84" fmla="*/ 19 w 34"/>
                <a:gd name="T85" fmla="*/ 17 h 65"/>
                <a:gd name="T86" fmla="*/ 19 w 34"/>
                <a:gd name="T87" fmla="*/ 18 h 65"/>
                <a:gd name="T88" fmla="*/ 20 w 34"/>
                <a:gd name="T89" fmla="*/ 19 h 65"/>
                <a:gd name="T90" fmla="*/ 23 w 34"/>
                <a:gd name="T91" fmla="*/ 25 h 65"/>
                <a:gd name="T92" fmla="*/ 23 w 34"/>
                <a:gd name="T93" fmla="*/ 27 h 65"/>
                <a:gd name="T94" fmla="*/ 23 w 34"/>
                <a:gd name="T95" fmla="*/ 28 h 65"/>
                <a:gd name="T96" fmla="*/ 20 w 34"/>
                <a:gd name="T97" fmla="*/ 26 h 65"/>
                <a:gd name="T98" fmla="*/ 14 w 34"/>
                <a:gd name="T99" fmla="*/ 18 h 65"/>
                <a:gd name="T100" fmla="*/ 9 w 34"/>
                <a:gd name="T101" fmla="*/ 5 h 65"/>
                <a:gd name="T102" fmla="*/ 15 w 34"/>
                <a:gd name="T103" fmla="*/ 3 h 65"/>
                <a:gd name="T104" fmla="*/ 20 w 34"/>
                <a:gd name="T105" fmla="*/ 6 h 65"/>
                <a:gd name="T106" fmla="*/ 26 w 34"/>
                <a:gd name="T107" fmla="*/ 8 h 65"/>
                <a:gd name="T108" fmla="*/ 33 w 34"/>
                <a:gd name="T109" fmla="*/ 7 h 65"/>
                <a:gd name="T110" fmla="*/ 31 w 34"/>
                <a:gd name="T111" fmla="*/ 12 h 65"/>
                <a:gd name="T112" fmla="*/ 29 w 34"/>
                <a:gd name="T113" fmla="*/ 11 h 65"/>
                <a:gd name="T114" fmla="*/ 28 w 34"/>
                <a:gd name="T115" fmla="*/ 10 h 65"/>
                <a:gd name="T116" fmla="*/ 28 w 34"/>
                <a:gd name="T117" fmla="*/ 9 h 65"/>
                <a:gd name="T118" fmla="*/ 28 w 34"/>
                <a:gd name="T119" fmla="*/ 6 h 65"/>
                <a:gd name="T120" fmla="*/ 28 w 34"/>
                <a:gd name="T121" fmla="*/ 0 h 65"/>
                <a:gd name="T122" fmla="*/ 31 w 34"/>
                <a:gd name="T123" fmla="*/ 4 h 65"/>
                <a:gd name="T124" fmla="*/ 33 w 34"/>
                <a:gd name="T12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" h="65">
                  <a:moveTo>
                    <a:pt x="23" y="62"/>
                  </a:moveTo>
                  <a:lnTo>
                    <a:pt x="24" y="64"/>
                  </a:lnTo>
                  <a:lnTo>
                    <a:pt x="23" y="64"/>
                  </a:lnTo>
                  <a:lnTo>
                    <a:pt x="21" y="61"/>
                  </a:lnTo>
                  <a:lnTo>
                    <a:pt x="17" y="56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2" y="53"/>
                  </a:lnTo>
                  <a:lnTo>
                    <a:pt x="22" y="56"/>
                  </a:lnTo>
                  <a:lnTo>
                    <a:pt x="23" y="58"/>
                  </a:lnTo>
                  <a:lnTo>
                    <a:pt x="23" y="62"/>
                  </a:lnTo>
                  <a:close/>
                  <a:moveTo>
                    <a:pt x="26" y="37"/>
                  </a:moveTo>
                  <a:lnTo>
                    <a:pt x="25" y="40"/>
                  </a:lnTo>
                  <a:lnTo>
                    <a:pt x="25" y="40"/>
                  </a:lnTo>
                  <a:lnTo>
                    <a:pt x="22" y="37"/>
                  </a:lnTo>
                  <a:lnTo>
                    <a:pt x="19" y="35"/>
                  </a:lnTo>
                  <a:lnTo>
                    <a:pt x="18" y="34"/>
                  </a:lnTo>
                  <a:lnTo>
                    <a:pt x="17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5" y="34"/>
                  </a:lnTo>
                  <a:lnTo>
                    <a:pt x="26" y="36"/>
                  </a:lnTo>
                  <a:lnTo>
                    <a:pt x="26" y="37"/>
                  </a:lnTo>
                  <a:close/>
                  <a:moveTo>
                    <a:pt x="8" y="15"/>
                  </a:moveTo>
                  <a:lnTo>
                    <a:pt x="10" y="18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6" y="14"/>
                  </a:lnTo>
                  <a:lnTo>
                    <a:pt x="8" y="15"/>
                  </a:lnTo>
                  <a:close/>
                  <a:moveTo>
                    <a:pt x="26" y="8"/>
                  </a:moveTo>
                  <a:lnTo>
                    <a:pt x="25" y="18"/>
                  </a:lnTo>
                  <a:lnTo>
                    <a:pt x="23" y="18"/>
                  </a:lnTo>
                  <a:lnTo>
                    <a:pt x="22" y="15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0" y="26"/>
                  </a:lnTo>
                  <a:lnTo>
                    <a:pt x="14" y="18"/>
                  </a:lnTo>
                  <a:lnTo>
                    <a:pt x="9" y="5"/>
                  </a:lnTo>
                  <a:lnTo>
                    <a:pt x="15" y="3"/>
                  </a:lnTo>
                  <a:lnTo>
                    <a:pt x="20" y="6"/>
                  </a:lnTo>
                  <a:lnTo>
                    <a:pt x="26" y="8"/>
                  </a:lnTo>
                  <a:close/>
                  <a:moveTo>
                    <a:pt x="33" y="7"/>
                  </a:moveTo>
                  <a:lnTo>
                    <a:pt x="31" y="12"/>
                  </a:lnTo>
                  <a:lnTo>
                    <a:pt x="29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6"/>
                  </a:lnTo>
                  <a:lnTo>
                    <a:pt x="28" y="0"/>
                  </a:lnTo>
                  <a:lnTo>
                    <a:pt x="31" y="4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A2E31C5E-3F24-3A6E-30EC-E2D25566B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042" y="6786561"/>
              <a:ext cx="10990" cy="21981"/>
            </a:xfrm>
            <a:custGeom>
              <a:avLst/>
              <a:gdLst>
                <a:gd name="T0" fmla="*/ 7 w 9"/>
                <a:gd name="T1" fmla="*/ 13 h 16"/>
                <a:gd name="T2" fmla="*/ 8 w 9"/>
                <a:gd name="T3" fmla="*/ 15 h 16"/>
                <a:gd name="T4" fmla="*/ 7 w 9"/>
                <a:gd name="T5" fmla="*/ 15 h 16"/>
                <a:gd name="T6" fmla="*/ 5 w 9"/>
                <a:gd name="T7" fmla="*/ 12 h 16"/>
                <a:gd name="T8" fmla="*/ 1 w 9"/>
                <a:gd name="T9" fmla="*/ 7 h 16"/>
                <a:gd name="T10" fmla="*/ 0 w 9"/>
                <a:gd name="T11" fmla="*/ 2 h 16"/>
                <a:gd name="T12" fmla="*/ 0 w 9"/>
                <a:gd name="T13" fmla="*/ 0 h 16"/>
                <a:gd name="T14" fmla="*/ 1 w 9"/>
                <a:gd name="T15" fmla="*/ 0 h 16"/>
                <a:gd name="T16" fmla="*/ 2 w 9"/>
                <a:gd name="T17" fmla="*/ 2 h 16"/>
                <a:gd name="T18" fmla="*/ 5 w 9"/>
                <a:gd name="T19" fmla="*/ 3 h 16"/>
                <a:gd name="T20" fmla="*/ 6 w 9"/>
                <a:gd name="T21" fmla="*/ 4 h 16"/>
                <a:gd name="T22" fmla="*/ 6 w 9"/>
                <a:gd name="T23" fmla="*/ 7 h 16"/>
                <a:gd name="T24" fmla="*/ 7 w 9"/>
                <a:gd name="T25" fmla="*/ 9 h 16"/>
                <a:gd name="T26" fmla="*/ 7 w 9"/>
                <a:gd name="T27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7" y="13"/>
                  </a:moveTo>
                  <a:lnTo>
                    <a:pt x="8" y="15"/>
                  </a:lnTo>
                  <a:lnTo>
                    <a:pt x="7" y="15"/>
                  </a:lnTo>
                  <a:lnTo>
                    <a:pt x="5" y="12"/>
                  </a:ln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7"/>
                  </a:lnTo>
                  <a:lnTo>
                    <a:pt x="7" y="9"/>
                  </a:lnTo>
                  <a:lnTo>
                    <a:pt x="7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0F46F84C-B2A8-3A7D-02D8-F7C3E6EFF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042" y="6764580"/>
              <a:ext cx="10990" cy="10990"/>
            </a:xfrm>
            <a:custGeom>
              <a:avLst/>
              <a:gdLst>
                <a:gd name="T0" fmla="*/ 9 w 10"/>
                <a:gd name="T1" fmla="*/ 6 h 10"/>
                <a:gd name="T2" fmla="*/ 8 w 10"/>
                <a:gd name="T3" fmla="*/ 9 h 10"/>
                <a:gd name="T4" fmla="*/ 8 w 10"/>
                <a:gd name="T5" fmla="*/ 9 h 10"/>
                <a:gd name="T6" fmla="*/ 5 w 10"/>
                <a:gd name="T7" fmla="*/ 6 h 10"/>
                <a:gd name="T8" fmla="*/ 2 w 10"/>
                <a:gd name="T9" fmla="*/ 4 h 10"/>
                <a:gd name="T10" fmla="*/ 1 w 10"/>
                <a:gd name="T11" fmla="*/ 3 h 10"/>
                <a:gd name="T12" fmla="*/ 0 w 10"/>
                <a:gd name="T13" fmla="*/ 0 h 10"/>
                <a:gd name="T14" fmla="*/ 2 w 10"/>
                <a:gd name="T15" fmla="*/ 0 h 10"/>
                <a:gd name="T16" fmla="*/ 3 w 10"/>
                <a:gd name="T17" fmla="*/ 0 h 10"/>
                <a:gd name="T18" fmla="*/ 8 w 10"/>
                <a:gd name="T19" fmla="*/ 3 h 10"/>
                <a:gd name="T20" fmla="*/ 9 w 10"/>
                <a:gd name="T21" fmla="*/ 5 h 10"/>
                <a:gd name="T22" fmla="*/ 9 w 10"/>
                <a:gd name="T2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9" y="6"/>
                  </a:moveTo>
                  <a:lnTo>
                    <a:pt x="8" y="9"/>
                  </a:lnTo>
                  <a:lnTo>
                    <a:pt x="8" y="9"/>
                  </a:lnTo>
                  <a:lnTo>
                    <a:pt x="5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8" y="3"/>
                  </a:lnTo>
                  <a:lnTo>
                    <a:pt x="9" y="5"/>
                  </a:lnTo>
                  <a:lnTo>
                    <a:pt x="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6EB25B0E-93F6-D786-20D9-4CB663B1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061" y="6742599"/>
              <a:ext cx="16484" cy="10990"/>
            </a:xfrm>
            <a:custGeom>
              <a:avLst/>
              <a:gdLst>
                <a:gd name="T0" fmla="*/ 8 w 13"/>
                <a:gd name="T1" fmla="*/ 1 h 8"/>
                <a:gd name="T2" fmla="*/ 10 w 13"/>
                <a:gd name="T3" fmla="*/ 4 h 8"/>
                <a:gd name="T4" fmla="*/ 12 w 13"/>
                <a:gd name="T5" fmla="*/ 5 h 8"/>
                <a:gd name="T6" fmla="*/ 10 w 13"/>
                <a:gd name="T7" fmla="*/ 7 h 8"/>
                <a:gd name="T8" fmla="*/ 8 w 13"/>
                <a:gd name="T9" fmla="*/ 7 h 8"/>
                <a:gd name="T10" fmla="*/ 6 w 13"/>
                <a:gd name="T11" fmla="*/ 7 h 8"/>
                <a:gd name="T12" fmla="*/ 2 w 13"/>
                <a:gd name="T13" fmla="*/ 5 h 8"/>
                <a:gd name="T14" fmla="*/ 0 w 13"/>
                <a:gd name="T15" fmla="*/ 1 h 8"/>
                <a:gd name="T16" fmla="*/ 3 w 13"/>
                <a:gd name="T17" fmla="*/ 1 h 8"/>
                <a:gd name="T18" fmla="*/ 6 w 13"/>
                <a:gd name="T19" fmla="*/ 0 h 8"/>
                <a:gd name="T20" fmla="*/ 8 w 13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8">
                  <a:moveTo>
                    <a:pt x="8" y="1"/>
                  </a:moveTo>
                  <a:lnTo>
                    <a:pt x="10" y="4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5C6DCB58-3E76-8BBF-84C3-C6062BADE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0052" y="6726115"/>
              <a:ext cx="21981" cy="32971"/>
            </a:xfrm>
            <a:custGeom>
              <a:avLst/>
              <a:gdLst>
                <a:gd name="T0" fmla="*/ 17 w 18"/>
                <a:gd name="T1" fmla="*/ 5 h 26"/>
                <a:gd name="T2" fmla="*/ 16 w 18"/>
                <a:gd name="T3" fmla="*/ 15 h 26"/>
                <a:gd name="T4" fmla="*/ 14 w 18"/>
                <a:gd name="T5" fmla="*/ 15 h 26"/>
                <a:gd name="T6" fmla="*/ 13 w 18"/>
                <a:gd name="T7" fmla="*/ 12 h 26"/>
                <a:gd name="T8" fmla="*/ 11 w 18"/>
                <a:gd name="T9" fmla="*/ 12 h 26"/>
                <a:gd name="T10" fmla="*/ 10 w 18"/>
                <a:gd name="T11" fmla="*/ 14 h 26"/>
                <a:gd name="T12" fmla="*/ 10 w 18"/>
                <a:gd name="T13" fmla="*/ 15 h 26"/>
                <a:gd name="T14" fmla="*/ 11 w 18"/>
                <a:gd name="T15" fmla="*/ 16 h 26"/>
                <a:gd name="T16" fmla="*/ 14 w 18"/>
                <a:gd name="T17" fmla="*/ 22 h 26"/>
                <a:gd name="T18" fmla="*/ 14 w 18"/>
                <a:gd name="T19" fmla="*/ 24 h 26"/>
                <a:gd name="T20" fmla="*/ 14 w 18"/>
                <a:gd name="T21" fmla="*/ 25 h 26"/>
                <a:gd name="T22" fmla="*/ 11 w 18"/>
                <a:gd name="T23" fmla="*/ 23 h 26"/>
                <a:gd name="T24" fmla="*/ 5 w 18"/>
                <a:gd name="T25" fmla="*/ 15 h 26"/>
                <a:gd name="T26" fmla="*/ 0 w 18"/>
                <a:gd name="T27" fmla="*/ 2 h 26"/>
                <a:gd name="T28" fmla="*/ 6 w 18"/>
                <a:gd name="T29" fmla="*/ 0 h 26"/>
                <a:gd name="T30" fmla="*/ 11 w 18"/>
                <a:gd name="T31" fmla="*/ 3 h 26"/>
                <a:gd name="T32" fmla="*/ 17 w 18"/>
                <a:gd name="T3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6">
                  <a:moveTo>
                    <a:pt x="17" y="5"/>
                  </a:moveTo>
                  <a:lnTo>
                    <a:pt x="16" y="15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1" y="16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1" y="23"/>
                  </a:lnTo>
                  <a:lnTo>
                    <a:pt x="5" y="15"/>
                  </a:lnTo>
                  <a:lnTo>
                    <a:pt x="0" y="2"/>
                  </a:lnTo>
                  <a:lnTo>
                    <a:pt x="6" y="0"/>
                  </a:lnTo>
                  <a:lnTo>
                    <a:pt x="11" y="3"/>
                  </a:lnTo>
                  <a:lnTo>
                    <a:pt x="1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DB22C906-0DCA-A62F-7E9F-05FA3038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032" y="6726115"/>
              <a:ext cx="5493" cy="16484"/>
            </a:xfrm>
            <a:custGeom>
              <a:avLst/>
              <a:gdLst>
                <a:gd name="T0" fmla="*/ 5 w 6"/>
                <a:gd name="T1" fmla="*/ 7 h 13"/>
                <a:gd name="T2" fmla="*/ 3 w 6"/>
                <a:gd name="T3" fmla="*/ 12 h 13"/>
                <a:gd name="T4" fmla="*/ 1 w 6"/>
                <a:gd name="T5" fmla="*/ 11 h 13"/>
                <a:gd name="T6" fmla="*/ 0 w 6"/>
                <a:gd name="T7" fmla="*/ 10 h 13"/>
                <a:gd name="T8" fmla="*/ 0 w 6"/>
                <a:gd name="T9" fmla="*/ 9 h 13"/>
                <a:gd name="T10" fmla="*/ 0 w 6"/>
                <a:gd name="T11" fmla="*/ 6 h 13"/>
                <a:gd name="T12" fmla="*/ 0 w 6"/>
                <a:gd name="T13" fmla="*/ 0 h 13"/>
                <a:gd name="T14" fmla="*/ 3 w 6"/>
                <a:gd name="T15" fmla="*/ 4 h 13"/>
                <a:gd name="T16" fmla="*/ 5 w 6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5" y="7"/>
                  </a:moveTo>
                  <a:lnTo>
                    <a:pt x="3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4"/>
                  </a:lnTo>
                  <a:lnTo>
                    <a:pt x="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813ADCF9-6070-B732-91D8-1534F246C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468" y="7544897"/>
              <a:ext cx="571500" cy="560510"/>
            </a:xfrm>
            <a:custGeom>
              <a:avLst/>
              <a:gdLst>
                <a:gd name="T0" fmla="*/ 451 w 457"/>
                <a:gd name="T1" fmla="*/ 432 h 448"/>
                <a:gd name="T2" fmla="*/ 434 w 457"/>
                <a:gd name="T3" fmla="*/ 434 h 448"/>
                <a:gd name="T4" fmla="*/ 428 w 457"/>
                <a:gd name="T5" fmla="*/ 421 h 448"/>
                <a:gd name="T6" fmla="*/ 425 w 457"/>
                <a:gd name="T7" fmla="*/ 405 h 448"/>
                <a:gd name="T8" fmla="*/ 447 w 457"/>
                <a:gd name="T9" fmla="*/ 390 h 448"/>
                <a:gd name="T10" fmla="*/ 454 w 457"/>
                <a:gd name="T11" fmla="*/ 384 h 448"/>
                <a:gd name="T12" fmla="*/ 243 w 457"/>
                <a:gd name="T13" fmla="*/ 19 h 448"/>
                <a:gd name="T14" fmla="*/ 263 w 457"/>
                <a:gd name="T15" fmla="*/ 30 h 448"/>
                <a:gd name="T16" fmla="*/ 281 w 457"/>
                <a:gd name="T17" fmla="*/ 38 h 448"/>
                <a:gd name="T18" fmla="*/ 283 w 457"/>
                <a:gd name="T19" fmla="*/ 55 h 448"/>
                <a:gd name="T20" fmla="*/ 306 w 457"/>
                <a:gd name="T21" fmla="*/ 47 h 448"/>
                <a:gd name="T22" fmla="*/ 320 w 457"/>
                <a:gd name="T23" fmla="*/ 70 h 448"/>
                <a:gd name="T24" fmla="*/ 339 w 457"/>
                <a:gd name="T25" fmla="*/ 79 h 448"/>
                <a:gd name="T26" fmla="*/ 355 w 457"/>
                <a:gd name="T27" fmla="*/ 81 h 448"/>
                <a:gd name="T28" fmla="*/ 371 w 457"/>
                <a:gd name="T29" fmla="*/ 93 h 448"/>
                <a:gd name="T30" fmla="*/ 389 w 457"/>
                <a:gd name="T31" fmla="*/ 96 h 448"/>
                <a:gd name="T32" fmla="*/ 401 w 457"/>
                <a:gd name="T33" fmla="*/ 121 h 448"/>
                <a:gd name="T34" fmla="*/ 393 w 457"/>
                <a:gd name="T35" fmla="*/ 170 h 448"/>
                <a:gd name="T36" fmla="*/ 379 w 457"/>
                <a:gd name="T37" fmla="*/ 175 h 448"/>
                <a:gd name="T38" fmla="*/ 369 w 457"/>
                <a:gd name="T39" fmla="*/ 191 h 448"/>
                <a:gd name="T40" fmla="*/ 347 w 457"/>
                <a:gd name="T41" fmla="*/ 218 h 448"/>
                <a:gd name="T42" fmla="*/ 343 w 457"/>
                <a:gd name="T43" fmla="*/ 238 h 448"/>
                <a:gd name="T44" fmla="*/ 367 w 457"/>
                <a:gd name="T45" fmla="*/ 225 h 448"/>
                <a:gd name="T46" fmla="*/ 375 w 457"/>
                <a:gd name="T47" fmla="*/ 246 h 448"/>
                <a:gd name="T48" fmla="*/ 379 w 457"/>
                <a:gd name="T49" fmla="*/ 270 h 448"/>
                <a:gd name="T50" fmla="*/ 363 w 457"/>
                <a:gd name="T51" fmla="*/ 284 h 448"/>
                <a:gd name="T52" fmla="*/ 376 w 457"/>
                <a:gd name="T53" fmla="*/ 302 h 448"/>
                <a:gd name="T54" fmla="*/ 374 w 457"/>
                <a:gd name="T55" fmla="*/ 321 h 448"/>
                <a:gd name="T56" fmla="*/ 391 w 457"/>
                <a:gd name="T57" fmla="*/ 338 h 448"/>
                <a:gd name="T58" fmla="*/ 383 w 457"/>
                <a:gd name="T59" fmla="*/ 347 h 448"/>
                <a:gd name="T60" fmla="*/ 344 w 457"/>
                <a:gd name="T61" fmla="*/ 373 h 448"/>
                <a:gd name="T62" fmla="*/ 310 w 457"/>
                <a:gd name="T63" fmla="*/ 359 h 448"/>
                <a:gd name="T64" fmla="*/ 291 w 457"/>
                <a:gd name="T65" fmla="*/ 358 h 448"/>
                <a:gd name="T66" fmla="*/ 253 w 457"/>
                <a:gd name="T67" fmla="*/ 374 h 448"/>
                <a:gd name="T68" fmla="*/ 242 w 457"/>
                <a:gd name="T69" fmla="*/ 402 h 448"/>
                <a:gd name="T70" fmla="*/ 217 w 457"/>
                <a:gd name="T71" fmla="*/ 406 h 448"/>
                <a:gd name="T72" fmla="*/ 202 w 457"/>
                <a:gd name="T73" fmla="*/ 394 h 448"/>
                <a:gd name="T74" fmla="*/ 174 w 457"/>
                <a:gd name="T75" fmla="*/ 384 h 448"/>
                <a:gd name="T76" fmla="*/ 150 w 457"/>
                <a:gd name="T77" fmla="*/ 391 h 448"/>
                <a:gd name="T78" fmla="*/ 133 w 457"/>
                <a:gd name="T79" fmla="*/ 386 h 448"/>
                <a:gd name="T80" fmla="*/ 109 w 457"/>
                <a:gd name="T81" fmla="*/ 375 h 448"/>
                <a:gd name="T82" fmla="*/ 105 w 457"/>
                <a:gd name="T83" fmla="*/ 366 h 448"/>
                <a:gd name="T84" fmla="*/ 112 w 457"/>
                <a:gd name="T85" fmla="*/ 309 h 448"/>
                <a:gd name="T86" fmla="*/ 122 w 457"/>
                <a:gd name="T87" fmla="*/ 269 h 448"/>
                <a:gd name="T88" fmla="*/ 124 w 457"/>
                <a:gd name="T89" fmla="*/ 265 h 448"/>
                <a:gd name="T90" fmla="*/ 116 w 457"/>
                <a:gd name="T91" fmla="*/ 233 h 448"/>
                <a:gd name="T92" fmla="*/ 87 w 457"/>
                <a:gd name="T93" fmla="*/ 197 h 448"/>
                <a:gd name="T94" fmla="*/ 89 w 457"/>
                <a:gd name="T95" fmla="*/ 184 h 448"/>
                <a:gd name="T96" fmla="*/ 64 w 457"/>
                <a:gd name="T97" fmla="*/ 174 h 448"/>
                <a:gd name="T98" fmla="*/ 46 w 457"/>
                <a:gd name="T99" fmla="*/ 165 h 448"/>
                <a:gd name="T100" fmla="*/ 2 w 457"/>
                <a:gd name="T101" fmla="*/ 149 h 448"/>
                <a:gd name="T102" fmla="*/ 9 w 457"/>
                <a:gd name="T103" fmla="*/ 137 h 448"/>
                <a:gd name="T104" fmla="*/ 0 w 457"/>
                <a:gd name="T105" fmla="*/ 129 h 448"/>
                <a:gd name="T106" fmla="*/ 63 w 457"/>
                <a:gd name="T107" fmla="*/ 123 h 448"/>
                <a:gd name="T108" fmla="*/ 108 w 457"/>
                <a:gd name="T109" fmla="*/ 120 h 448"/>
                <a:gd name="T110" fmla="*/ 101 w 457"/>
                <a:gd name="T111" fmla="*/ 71 h 448"/>
                <a:gd name="T112" fmla="*/ 146 w 457"/>
                <a:gd name="T113" fmla="*/ 89 h 448"/>
                <a:gd name="T114" fmla="*/ 171 w 457"/>
                <a:gd name="T115" fmla="*/ 61 h 448"/>
                <a:gd name="T116" fmla="*/ 205 w 457"/>
                <a:gd name="T117" fmla="*/ 10 h 448"/>
                <a:gd name="T118" fmla="*/ 237 w 457"/>
                <a:gd name="T119" fmla="*/ 1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7" h="448">
                  <a:moveTo>
                    <a:pt x="454" y="386"/>
                  </a:moveTo>
                  <a:lnTo>
                    <a:pt x="453" y="392"/>
                  </a:lnTo>
                  <a:lnTo>
                    <a:pt x="453" y="394"/>
                  </a:lnTo>
                  <a:lnTo>
                    <a:pt x="454" y="395"/>
                  </a:lnTo>
                  <a:lnTo>
                    <a:pt x="455" y="397"/>
                  </a:lnTo>
                  <a:lnTo>
                    <a:pt x="456" y="414"/>
                  </a:lnTo>
                  <a:lnTo>
                    <a:pt x="456" y="415"/>
                  </a:lnTo>
                  <a:lnTo>
                    <a:pt x="452" y="422"/>
                  </a:lnTo>
                  <a:lnTo>
                    <a:pt x="452" y="424"/>
                  </a:lnTo>
                  <a:lnTo>
                    <a:pt x="451" y="432"/>
                  </a:lnTo>
                  <a:lnTo>
                    <a:pt x="450" y="434"/>
                  </a:lnTo>
                  <a:lnTo>
                    <a:pt x="449" y="436"/>
                  </a:lnTo>
                  <a:lnTo>
                    <a:pt x="447" y="444"/>
                  </a:lnTo>
                  <a:lnTo>
                    <a:pt x="444" y="447"/>
                  </a:lnTo>
                  <a:lnTo>
                    <a:pt x="439" y="443"/>
                  </a:lnTo>
                  <a:lnTo>
                    <a:pt x="435" y="441"/>
                  </a:lnTo>
                  <a:lnTo>
                    <a:pt x="433" y="439"/>
                  </a:lnTo>
                  <a:lnTo>
                    <a:pt x="432" y="438"/>
                  </a:lnTo>
                  <a:lnTo>
                    <a:pt x="433" y="436"/>
                  </a:lnTo>
                  <a:lnTo>
                    <a:pt x="434" y="434"/>
                  </a:lnTo>
                  <a:lnTo>
                    <a:pt x="435" y="433"/>
                  </a:lnTo>
                  <a:lnTo>
                    <a:pt x="431" y="432"/>
                  </a:lnTo>
                  <a:lnTo>
                    <a:pt x="430" y="431"/>
                  </a:lnTo>
                  <a:lnTo>
                    <a:pt x="430" y="429"/>
                  </a:lnTo>
                  <a:lnTo>
                    <a:pt x="431" y="426"/>
                  </a:lnTo>
                  <a:lnTo>
                    <a:pt x="430" y="424"/>
                  </a:lnTo>
                  <a:lnTo>
                    <a:pt x="428" y="424"/>
                  </a:lnTo>
                  <a:lnTo>
                    <a:pt x="426" y="423"/>
                  </a:lnTo>
                  <a:lnTo>
                    <a:pt x="426" y="422"/>
                  </a:lnTo>
                  <a:lnTo>
                    <a:pt x="428" y="421"/>
                  </a:lnTo>
                  <a:lnTo>
                    <a:pt x="429" y="418"/>
                  </a:lnTo>
                  <a:lnTo>
                    <a:pt x="429" y="417"/>
                  </a:lnTo>
                  <a:lnTo>
                    <a:pt x="427" y="416"/>
                  </a:lnTo>
                  <a:lnTo>
                    <a:pt x="425" y="414"/>
                  </a:lnTo>
                  <a:lnTo>
                    <a:pt x="425" y="411"/>
                  </a:lnTo>
                  <a:lnTo>
                    <a:pt x="426" y="410"/>
                  </a:lnTo>
                  <a:lnTo>
                    <a:pt x="428" y="409"/>
                  </a:lnTo>
                  <a:lnTo>
                    <a:pt x="426" y="406"/>
                  </a:lnTo>
                  <a:lnTo>
                    <a:pt x="425" y="406"/>
                  </a:lnTo>
                  <a:lnTo>
                    <a:pt x="425" y="405"/>
                  </a:lnTo>
                  <a:lnTo>
                    <a:pt x="425" y="404"/>
                  </a:lnTo>
                  <a:lnTo>
                    <a:pt x="427" y="403"/>
                  </a:lnTo>
                  <a:lnTo>
                    <a:pt x="430" y="397"/>
                  </a:lnTo>
                  <a:lnTo>
                    <a:pt x="432" y="395"/>
                  </a:lnTo>
                  <a:lnTo>
                    <a:pt x="438" y="393"/>
                  </a:lnTo>
                  <a:lnTo>
                    <a:pt x="440" y="392"/>
                  </a:lnTo>
                  <a:lnTo>
                    <a:pt x="441" y="390"/>
                  </a:lnTo>
                  <a:lnTo>
                    <a:pt x="443" y="389"/>
                  </a:lnTo>
                  <a:lnTo>
                    <a:pt x="445" y="389"/>
                  </a:lnTo>
                  <a:lnTo>
                    <a:pt x="447" y="390"/>
                  </a:lnTo>
                  <a:lnTo>
                    <a:pt x="448" y="391"/>
                  </a:lnTo>
                  <a:lnTo>
                    <a:pt x="448" y="390"/>
                  </a:lnTo>
                  <a:lnTo>
                    <a:pt x="449" y="387"/>
                  </a:lnTo>
                  <a:lnTo>
                    <a:pt x="449" y="386"/>
                  </a:lnTo>
                  <a:lnTo>
                    <a:pt x="449" y="380"/>
                  </a:lnTo>
                  <a:lnTo>
                    <a:pt x="450" y="377"/>
                  </a:lnTo>
                  <a:lnTo>
                    <a:pt x="452" y="376"/>
                  </a:lnTo>
                  <a:lnTo>
                    <a:pt x="453" y="378"/>
                  </a:lnTo>
                  <a:lnTo>
                    <a:pt x="453" y="380"/>
                  </a:lnTo>
                  <a:lnTo>
                    <a:pt x="454" y="384"/>
                  </a:lnTo>
                  <a:lnTo>
                    <a:pt x="454" y="386"/>
                  </a:lnTo>
                  <a:close/>
                  <a:moveTo>
                    <a:pt x="115" y="249"/>
                  </a:moveTo>
                  <a:lnTo>
                    <a:pt x="113" y="252"/>
                  </a:lnTo>
                  <a:lnTo>
                    <a:pt x="111" y="249"/>
                  </a:lnTo>
                  <a:lnTo>
                    <a:pt x="108" y="245"/>
                  </a:lnTo>
                  <a:lnTo>
                    <a:pt x="108" y="243"/>
                  </a:lnTo>
                  <a:lnTo>
                    <a:pt x="108" y="242"/>
                  </a:lnTo>
                  <a:lnTo>
                    <a:pt x="111" y="244"/>
                  </a:lnTo>
                  <a:lnTo>
                    <a:pt x="115" y="249"/>
                  </a:lnTo>
                  <a:close/>
                  <a:moveTo>
                    <a:pt x="243" y="19"/>
                  </a:moveTo>
                  <a:lnTo>
                    <a:pt x="245" y="18"/>
                  </a:lnTo>
                  <a:lnTo>
                    <a:pt x="248" y="16"/>
                  </a:lnTo>
                  <a:lnTo>
                    <a:pt x="251" y="15"/>
                  </a:lnTo>
                  <a:lnTo>
                    <a:pt x="252" y="17"/>
                  </a:lnTo>
                  <a:lnTo>
                    <a:pt x="253" y="18"/>
                  </a:lnTo>
                  <a:lnTo>
                    <a:pt x="254" y="21"/>
                  </a:lnTo>
                  <a:lnTo>
                    <a:pt x="255" y="25"/>
                  </a:lnTo>
                  <a:lnTo>
                    <a:pt x="256" y="28"/>
                  </a:lnTo>
                  <a:lnTo>
                    <a:pt x="258" y="29"/>
                  </a:lnTo>
                  <a:lnTo>
                    <a:pt x="263" y="30"/>
                  </a:lnTo>
                  <a:lnTo>
                    <a:pt x="266" y="30"/>
                  </a:lnTo>
                  <a:lnTo>
                    <a:pt x="267" y="31"/>
                  </a:lnTo>
                  <a:lnTo>
                    <a:pt x="269" y="38"/>
                  </a:lnTo>
                  <a:lnTo>
                    <a:pt x="269" y="39"/>
                  </a:lnTo>
                  <a:lnTo>
                    <a:pt x="270" y="38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5" y="38"/>
                  </a:lnTo>
                  <a:lnTo>
                    <a:pt x="278" y="38"/>
                  </a:lnTo>
                  <a:lnTo>
                    <a:pt x="281" y="38"/>
                  </a:lnTo>
                  <a:lnTo>
                    <a:pt x="285" y="42"/>
                  </a:lnTo>
                  <a:lnTo>
                    <a:pt x="285" y="43"/>
                  </a:lnTo>
                  <a:lnTo>
                    <a:pt x="284" y="45"/>
                  </a:lnTo>
                  <a:lnTo>
                    <a:pt x="283" y="47"/>
                  </a:lnTo>
                  <a:lnTo>
                    <a:pt x="285" y="48"/>
                  </a:lnTo>
                  <a:lnTo>
                    <a:pt x="285" y="50"/>
                  </a:lnTo>
                  <a:lnTo>
                    <a:pt x="285" y="52"/>
                  </a:lnTo>
                  <a:lnTo>
                    <a:pt x="284" y="53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4" y="55"/>
                  </a:lnTo>
                  <a:lnTo>
                    <a:pt x="285" y="56"/>
                  </a:lnTo>
                  <a:lnTo>
                    <a:pt x="291" y="57"/>
                  </a:lnTo>
                  <a:lnTo>
                    <a:pt x="297" y="56"/>
                  </a:lnTo>
                  <a:lnTo>
                    <a:pt x="300" y="54"/>
                  </a:lnTo>
                  <a:lnTo>
                    <a:pt x="300" y="52"/>
                  </a:lnTo>
                  <a:lnTo>
                    <a:pt x="302" y="49"/>
                  </a:lnTo>
                  <a:lnTo>
                    <a:pt x="304" y="47"/>
                  </a:lnTo>
                  <a:lnTo>
                    <a:pt x="305" y="47"/>
                  </a:lnTo>
                  <a:lnTo>
                    <a:pt x="306" y="47"/>
                  </a:lnTo>
                  <a:lnTo>
                    <a:pt x="304" y="56"/>
                  </a:lnTo>
                  <a:lnTo>
                    <a:pt x="306" y="58"/>
                  </a:lnTo>
                  <a:lnTo>
                    <a:pt x="306" y="61"/>
                  </a:lnTo>
                  <a:lnTo>
                    <a:pt x="307" y="65"/>
                  </a:lnTo>
                  <a:lnTo>
                    <a:pt x="309" y="65"/>
                  </a:lnTo>
                  <a:lnTo>
                    <a:pt x="311" y="65"/>
                  </a:lnTo>
                  <a:lnTo>
                    <a:pt x="313" y="66"/>
                  </a:lnTo>
                  <a:lnTo>
                    <a:pt x="315" y="67"/>
                  </a:lnTo>
                  <a:lnTo>
                    <a:pt x="318" y="69"/>
                  </a:lnTo>
                  <a:lnTo>
                    <a:pt x="320" y="70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5" y="76"/>
                  </a:lnTo>
                  <a:lnTo>
                    <a:pt x="327" y="78"/>
                  </a:lnTo>
                  <a:lnTo>
                    <a:pt x="328" y="78"/>
                  </a:lnTo>
                  <a:lnTo>
                    <a:pt x="330" y="77"/>
                  </a:lnTo>
                  <a:lnTo>
                    <a:pt x="333" y="77"/>
                  </a:lnTo>
                  <a:lnTo>
                    <a:pt x="337" y="77"/>
                  </a:lnTo>
                  <a:lnTo>
                    <a:pt x="337" y="78"/>
                  </a:lnTo>
                  <a:lnTo>
                    <a:pt x="339" y="79"/>
                  </a:lnTo>
                  <a:lnTo>
                    <a:pt x="341" y="80"/>
                  </a:lnTo>
                  <a:lnTo>
                    <a:pt x="341" y="81"/>
                  </a:lnTo>
                  <a:lnTo>
                    <a:pt x="343" y="82"/>
                  </a:lnTo>
                  <a:lnTo>
                    <a:pt x="345" y="81"/>
                  </a:lnTo>
                  <a:lnTo>
                    <a:pt x="347" y="79"/>
                  </a:lnTo>
                  <a:lnTo>
                    <a:pt x="349" y="78"/>
                  </a:lnTo>
                  <a:lnTo>
                    <a:pt x="351" y="79"/>
                  </a:lnTo>
                  <a:lnTo>
                    <a:pt x="352" y="80"/>
                  </a:lnTo>
                  <a:lnTo>
                    <a:pt x="354" y="81"/>
                  </a:lnTo>
                  <a:lnTo>
                    <a:pt x="355" y="81"/>
                  </a:lnTo>
                  <a:lnTo>
                    <a:pt x="357" y="82"/>
                  </a:lnTo>
                  <a:lnTo>
                    <a:pt x="360" y="84"/>
                  </a:lnTo>
                  <a:lnTo>
                    <a:pt x="361" y="87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7" y="95"/>
                  </a:lnTo>
                  <a:lnTo>
                    <a:pt x="368" y="96"/>
                  </a:lnTo>
                  <a:lnTo>
                    <a:pt x="369" y="94"/>
                  </a:lnTo>
                  <a:lnTo>
                    <a:pt x="370" y="93"/>
                  </a:lnTo>
                  <a:lnTo>
                    <a:pt x="371" y="93"/>
                  </a:lnTo>
                  <a:lnTo>
                    <a:pt x="373" y="94"/>
                  </a:lnTo>
                  <a:lnTo>
                    <a:pt x="375" y="94"/>
                  </a:lnTo>
                  <a:lnTo>
                    <a:pt x="376" y="97"/>
                  </a:lnTo>
                  <a:lnTo>
                    <a:pt x="376" y="98"/>
                  </a:lnTo>
                  <a:lnTo>
                    <a:pt x="377" y="97"/>
                  </a:lnTo>
                  <a:lnTo>
                    <a:pt x="379" y="97"/>
                  </a:lnTo>
                  <a:lnTo>
                    <a:pt x="381" y="98"/>
                  </a:lnTo>
                  <a:lnTo>
                    <a:pt x="385" y="97"/>
                  </a:lnTo>
                  <a:lnTo>
                    <a:pt x="388" y="96"/>
                  </a:lnTo>
                  <a:lnTo>
                    <a:pt x="389" y="96"/>
                  </a:lnTo>
                  <a:lnTo>
                    <a:pt x="391" y="99"/>
                  </a:lnTo>
                  <a:lnTo>
                    <a:pt x="394" y="100"/>
                  </a:lnTo>
                  <a:lnTo>
                    <a:pt x="400" y="101"/>
                  </a:lnTo>
                  <a:lnTo>
                    <a:pt x="407" y="102"/>
                  </a:lnTo>
                  <a:lnTo>
                    <a:pt x="409" y="104"/>
                  </a:lnTo>
                  <a:lnTo>
                    <a:pt x="411" y="104"/>
                  </a:lnTo>
                  <a:lnTo>
                    <a:pt x="411" y="108"/>
                  </a:lnTo>
                  <a:lnTo>
                    <a:pt x="410" y="109"/>
                  </a:lnTo>
                  <a:lnTo>
                    <a:pt x="404" y="118"/>
                  </a:lnTo>
                  <a:lnTo>
                    <a:pt x="401" y="121"/>
                  </a:lnTo>
                  <a:lnTo>
                    <a:pt x="400" y="125"/>
                  </a:lnTo>
                  <a:lnTo>
                    <a:pt x="399" y="131"/>
                  </a:lnTo>
                  <a:lnTo>
                    <a:pt x="397" y="138"/>
                  </a:lnTo>
                  <a:lnTo>
                    <a:pt x="395" y="143"/>
                  </a:lnTo>
                  <a:lnTo>
                    <a:pt x="393" y="148"/>
                  </a:lnTo>
                  <a:lnTo>
                    <a:pt x="394" y="151"/>
                  </a:lnTo>
                  <a:lnTo>
                    <a:pt x="393" y="156"/>
                  </a:lnTo>
                  <a:lnTo>
                    <a:pt x="392" y="162"/>
                  </a:lnTo>
                  <a:lnTo>
                    <a:pt x="391" y="167"/>
                  </a:lnTo>
                  <a:lnTo>
                    <a:pt x="393" y="170"/>
                  </a:lnTo>
                  <a:lnTo>
                    <a:pt x="395" y="170"/>
                  </a:lnTo>
                  <a:lnTo>
                    <a:pt x="390" y="172"/>
                  </a:lnTo>
                  <a:lnTo>
                    <a:pt x="390" y="174"/>
                  </a:lnTo>
                  <a:lnTo>
                    <a:pt x="388" y="176"/>
                  </a:lnTo>
                  <a:lnTo>
                    <a:pt x="385" y="178"/>
                  </a:lnTo>
                  <a:lnTo>
                    <a:pt x="383" y="178"/>
                  </a:lnTo>
                  <a:lnTo>
                    <a:pt x="381" y="178"/>
                  </a:lnTo>
                  <a:lnTo>
                    <a:pt x="380" y="177"/>
                  </a:lnTo>
                  <a:lnTo>
                    <a:pt x="380" y="176"/>
                  </a:lnTo>
                  <a:lnTo>
                    <a:pt x="379" y="175"/>
                  </a:lnTo>
                  <a:lnTo>
                    <a:pt x="376" y="175"/>
                  </a:lnTo>
                  <a:lnTo>
                    <a:pt x="374" y="177"/>
                  </a:lnTo>
                  <a:lnTo>
                    <a:pt x="371" y="180"/>
                  </a:lnTo>
                  <a:lnTo>
                    <a:pt x="372" y="181"/>
                  </a:lnTo>
                  <a:lnTo>
                    <a:pt x="374" y="181"/>
                  </a:lnTo>
                  <a:lnTo>
                    <a:pt x="375" y="182"/>
                  </a:lnTo>
                  <a:lnTo>
                    <a:pt x="375" y="183"/>
                  </a:lnTo>
                  <a:lnTo>
                    <a:pt x="374" y="184"/>
                  </a:lnTo>
                  <a:lnTo>
                    <a:pt x="373" y="186"/>
                  </a:lnTo>
                  <a:lnTo>
                    <a:pt x="369" y="191"/>
                  </a:lnTo>
                  <a:lnTo>
                    <a:pt x="365" y="195"/>
                  </a:lnTo>
                  <a:lnTo>
                    <a:pt x="364" y="197"/>
                  </a:lnTo>
                  <a:lnTo>
                    <a:pt x="363" y="198"/>
                  </a:lnTo>
                  <a:lnTo>
                    <a:pt x="357" y="200"/>
                  </a:lnTo>
                  <a:lnTo>
                    <a:pt x="357" y="202"/>
                  </a:lnTo>
                  <a:lnTo>
                    <a:pt x="357" y="206"/>
                  </a:lnTo>
                  <a:lnTo>
                    <a:pt x="356" y="209"/>
                  </a:lnTo>
                  <a:lnTo>
                    <a:pt x="352" y="212"/>
                  </a:lnTo>
                  <a:lnTo>
                    <a:pt x="348" y="216"/>
                  </a:lnTo>
                  <a:lnTo>
                    <a:pt x="347" y="218"/>
                  </a:lnTo>
                  <a:lnTo>
                    <a:pt x="346" y="221"/>
                  </a:lnTo>
                  <a:lnTo>
                    <a:pt x="345" y="223"/>
                  </a:lnTo>
                  <a:lnTo>
                    <a:pt x="345" y="225"/>
                  </a:lnTo>
                  <a:lnTo>
                    <a:pt x="347" y="227"/>
                  </a:lnTo>
                  <a:lnTo>
                    <a:pt x="347" y="228"/>
                  </a:lnTo>
                  <a:lnTo>
                    <a:pt x="346" y="232"/>
                  </a:lnTo>
                  <a:lnTo>
                    <a:pt x="344" y="233"/>
                  </a:lnTo>
                  <a:lnTo>
                    <a:pt x="342" y="234"/>
                  </a:lnTo>
                  <a:lnTo>
                    <a:pt x="342" y="237"/>
                  </a:lnTo>
                  <a:lnTo>
                    <a:pt x="343" y="238"/>
                  </a:lnTo>
                  <a:lnTo>
                    <a:pt x="346" y="238"/>
                  </a:lnTo>
                  <a:lnTo>
                    <a:pt x="349" y="235"/>
                  </a:lnTo>
                  <a:lnTo>
                    <a:pt x="352" y="233"/>
                  </a:lnTo>
                  <a:lnTo>
                    <a:pt x="350" y="230"/>
                  </a:lnTo>
                  <a:lnTo>
                    <a:pt x="350" y="230"/>
                  </a:lnTo>
                  <a:lnTo>
                    <a:pt x="351" y="229"/>
                  </a:lnTo>
                  <a:lnTo>
                    <a:pt x="353" y="226"/>
                  </a:lnTo>
                  <a:lnTo>
                    <a:pt x="357" y="224"/>
                  </a:lnTo>
                  <a:lnTo>
                    <a:pt x="362" y="224"/>
                  </a:lnTo>
                  <a:lnTo>
                    <a:pt x="367" y="225"/>
                  </a:lnTo>
                  <a:lnTo>
                    <a:pt x="368" y="225"/>
                  </a:lnTo>
                  <a:lnTo>
                    <a:pt x="367" y="227"/>
                  </a:lnTo>
                  <a:lnTo>
                    <a:pt x="368" y="230"/>
                  </a:lnTo>
                  <a:lnTo>
                    <a:pt x="369" y="232"/>
                  </a:lnTo>
                  <a:lnTo>
                    <a:pt x="368" y="236"/>
                  </a:lnTo>
                  <a:lnTo>
                    <a:pt x="369" y="238"/>
                  </a:lnTo>
                  <a:lnTo>
                    <a:pt x="370" y="240"/>
                  </a:lnTo>
                  <a:lnTo>
                    <a:pt x="371" y="242"/>
                  </a:lnTo>
                  <a:lnTo>
                    <a:pt x="373" y="243"/>
                  </a:lnTo>
                  <a:lnTo>
                    <a:pt x="375" y="246"/>
                  </a:lnTo>
                  <a:lnTo>
                    <a:pt x="376" y="247"/>
                  </a:lnTo>
                  <a:lnTo>
                    <a:pt x="373" y="250"/>
                  </a:lnTo>
                  <a:lnTo>
                    <a:pt x="368" y="252"/>
                  </a:lnTo>
                  <a:lnTo>
                    <a:pt x="368" y="254"/>
                  </a:lnTo>
                  <a:lnTo>
                    <a:pt x="368" y="256"/>
                  </a:lnTo>
                  <a:lnTo>
                    <a:pt x="369" y="257"/>
                  </a:lnTo>
                  <a:lnTo>
                    <a:pt x="371" y="259"/>
                  </a:lnTo>
                  <a:lnTo>
                    <a:pt x="374" y="263"/>
                  </a:lnTo>
                  <a:lnTo>
                    <a:pt x="375" y="267"/>
                  </a:lnTo>
                  <a:lnTo>
                    <a:pt x="379" y="270"/>
                  </a:lnTo>
                  <a:lnTo>
                    <a:pt x="380" y="271"/>
                  </a:lnTo>
                  <a:lnTo>
                    <a:pt x="379" y="272"/>
                  </a:lnTo>
                  <a:lnTo>
                    <a:pt x="379" y="274"/>
                  </a:lnTo>
                  <a:lnTo>
                    <a:pt x="378" y="279"/>
                  </a:lnTo>
                  <a:lnTo>
                    <a:pt x="376" y="279"/>
                  </a:lnTo>
                  <a:lnTo>
                    <a:pt x="374" y="280"/>
                  </a:lnTo>
                  <a:lnTo>
                    <a:pt x="369" y="284"/>
                  </a:lnTo>
                  <a:lnTo>
                    <a:pt x="368" y="283"/>
                  </a:lnTo>
                  <a:lnTo>
                    <a:pt x="365" y="283"/>
                  </a:lnTo>
                  <a:lnTo>
                    <a:pt x="363" y="284"/>
                  </a:lnTo>
                  <a:lnTo>
                    <a:pt x="363" y="286"/>
                  </a:lnTo>
                  <a:lnTo>
                    <a:pt x="365" y="288"/>
                  </a:lnTo>
                  <a:lnTo>
                    <a:pt x="366" y="291"/>
                  </a:lnTo>
                  <a:lnTo>
                    <a:pt x="367" y="293"/>
                  </a:lnTo>
                  <a:lnTo>
                    <a:pt x="368" y="295"/>
                  </a:lnTo>
                  <a:lnTo>
                    <a:pt x="371" y="296"/>
                  </a:lnTo>
                  <a:lnTo>
                    <a:pt x="373" y="296"/>
                  </a:lnTo>
                  <a:lnTo>
                    <a:pt x="374" y="296"/>
                  </a:lnTo>
                  <a:lnTo>
                    <a:pt x="374" y="297"/>
                  </a:lnTo>
                  <a:lnTo>
                    <a:pt x="376" y="302"/>
                  </a:lnTo>
                  <a:lnTo>
                    <a:pt x="375" y="303"/>
                  </a:lnTo>
                  <a:lnTo>
                    <a:pt x="374" y="304"/>
                  </a:lnTo>
                  <a:lnTo>
                    <a:pt x="373" y="306"/>
                  </a:lnTo>
                  <a:lnTo>
                    <a:pt x="371" y="308"/>
                  </a:lnTo>
                  <a:lnTo>
                    <a:pt x="369" y="311"/>
                  </a:lnTo>
                  <a:lnTo>
                    <a:pt x="371" y="313"/>
                  </a:lnTo>
                  <a:lnTo>
                    <a:pt x="371" y="314"/>
                  </a:lnTo>
                  <a:lnTo>
                    <a:pt x="371" y="317"/>
                  </a:lnTo>
                  <a:lnTo>
                    <a:pt x="371" y="319"/>
                  </a:lnTo>
                  <a:lnTo>
                    <a:pt x="374" y="321"/>
                  </a:lnTo>
                  <a:lnTo>
                    <a:pt x="379" y="325"/>
                  </a:lnTo>
                  <a:lnTo>
                    <a:pt x="385" y="327"/>
                  </a:lnTo>
                  <a:lnTo>
                    <a:pt x="386" y="328"/>
                  </a:lnTo>
                  <a:lnTo>
                    <a:pt x="394" y="326"/>
                  </a:lnTo>
                  <a:lnTo>
                    <a:pt x="395" y="327"/>
                  </a:lnTo>
                  <a:lnTo>
                    <a:pt x="396" y="329"/>
                  </a:lnTo>
                  <a:lnTo>
                    <a:pt x="396" y="330"/>
                  </a:lnTo>
                  <a:lnTo>
                    <a:pt x="396" y="332"/>
                  </a:lnTo>
                  <a:lnTo>
                    <a:pt x="393" y="335"/>
                  </a:lnTo>
                  <a:lnTo>
                    <a:pt x="391" y="338"/>
                  </a:lnTo>
                  <a:lnTo>
                    <a:pt x="390" y="340"/>
                  </a:lnTo>
                  <a:lnTo>
                    <a:pt x="390" y="342"/>
                  </a:lnTo>
                  <a:lnTo>
                    <a:pt x="390" y="344"/>
                  </a:lnTo>
                  <a:lnTo>
                    <a:pt x="389" y="345"/>
                  </a:lnTo>
                  <a:lnTo>
                    <a:pt x="389" y="345"/>
                  </a:lnTo>
                  <a:lnTo>
                    <a:pt x="388" y="344"/>
                  </a:lnTo>
                  <a:lnTo>
                    <a:pt x="387" y="344"/>
                  </a:lnTo>
                  <a:lnTo>
                    <a:pt x="386" y="345"/>
                  </a:lnTo>
                  <a:lnTo>
                    <a:pt x="386" y="346"/>
                  </a:lnTo>
                  <a:lnTo>
                    <a:pt x="383" y="347"/>
                  </a:lnTo>
                  <a:lnTo>
                    <a:pt x="380" y="349"/>
                  </a:lnTo>
                  <a:lnTo>
                    <a:pt x="370" y="359"/>
                  </a:lnTo>
                  <a:lnTo>
                    <a:pt x="366" y="361"/>
                  </a:lnTo>
                  <a:lnTo>
                    <a:pt x="365" y="363"/>
                  </a:lnTo>
                  <a:lnTo>
                    <a:pt x="364" y="366"/>
                  </a:lnTo>
                  <a:lnTo>
                    <a:pt x="361" y="369"/>
                  </a:lnTo>
                  <a:lnTo>
                    <a:pt x="358" y="370"/>
                  </a:lnTo>
                  <a:lnTo>
                    <a:pt x="352" y="371"/>
                  </a:lnTo>
                  <a:lnTo>
                    <a:pt x="346" y="375"/>
                  </a:lnTo>
                  <a:lnTo>
                    <a:pt x="344" y="373"/>
                  </a:lnTo>
                  <a:lnTo>
                    <a:pt x="337" y="373"/>
                  </a:lnTo>
                  <a:lnTo>
                    <a:pt x="332" y="370"/>
                  </a:lnTo>
                  <a:lnTo>
                    <a:pt x="324" y="368"/>
                  </a:lnTo>
                  <a:lnTo>
                    <a:pt x="321" y="362"/>
                  </a:lnTo>
                  <a:lnTo>
                    <a:pt x="317" y="362"/>
                  </a:lnTo>
                  <a:lnTo>
                    <a:pt x="315" y="362"/>
                  </a:lnTo>
                  <a:lnTo>
                    <a:pt x="313" y="362"/>
                  </a:lnTo>
                  <a:lnTo>
                    <a:pt x="313" y="360"/>
                  </a:lnTo>
                  <a:lnTo>
                    <a:pt x="313" y="358"/>
                  </a:lnTo>
                  <a:lnTo>
                    <a:pt x="310" y="359"/>
                  </a:lnTo>
                  <a:lnTo>
                    <a:pt x="308" y="359"/>
                  </a:lnTo>
                  <a:lnTo>
                    <a:pt x="307" y="360"/>
                  </a:lnTo>
                  <a:lnTo>
                    <a:pt x="306" y="360"/>
                  </a:lnTo>
                  <a:lnTo>
                    <a:pt x="305" y="360"/>
                  </a:lnTo>
                  <a:lnTo>
                    <a:pt x="304" y="360"/>
                  </a:lnTo>
                  <a:lnTo>
                    <a:pt x="304" y="361"/>
                  </a:lnTo>
                  <a:lnTo>
                    <a:pt x="302" y="361"/>
                  </a:lnTo>
                  <a:lnTo>
                    <a:pt x="299" y="360"/>
                  </a:lnTo>
                  <a:lnTo>
                    <a:pt x="292" y="358"/>
                  </a:lnTo>
                  <a:lnTo>
                    <a:pt x="291" y="358"/>
                  </a:lnTo>
                  <a:lnTo>
                    <a:pt x="286" y="357"/>
                  </a:lnTo>
                  <a:lnTo>
                    <a:pt x="285" y="356"/>
                  </a:lnTo>
                  <a:lnTo>
                    <a:pt x="283" y="353"/>
                  </a:lnTo>
                  <a:lnTo>
                    <a:pt x="281" y="353"/>
                  </a:lnTo>
                  <a:lnTo>
                    <a:pt x="281" y="352"/>
                  </a:lnTo>
                  <a:lnTo>
                    <a:pt x="276" y="353"/>
                  </a:lnTo>
                  <a:lnTo>
                    <a:pt x="275" y="355"/>
                  </a:lnTo>
                  <a:lnTo>
                    <a:pt x="272" y="358"/>
                  </a:lnTo>
                  <a:lnTo>
                    <a:pt x="256" y="369"/>
                  </a:lnTo>
                  <a:lnTo>
                    <a:pt x="253" y="374"/>
                  </a:lnTo>
                  <a:lnTo>
                    <a:pt x="249" y="381"/>
                  </a:lnTo>
                  <a:lnTo>
                    <a:pt x="248" y="385"/>
                  </a:lnTo>
                  <a:lnTo>
                    <a:pt x="250" y="395"/>
                  </a:lnTo>
                  <a:lnTo>
                    <a:pt x="254" y="401"/>
                  </a:lnTo>
                  <a:lnTo>
                    <a:pt x="254" y="402"/>
                  </a:lnTo>
                  <a:lnTo>
                    <a:pt x="252" y="402"/>
                  </a:lnTo>
                  <a:lnTo>
                    <a:pt x="249" y="401"/>
                  </a:lnTo>
                  <a:lnTo>
                    <a:pt x="247" y="401"/>
                  </a:lnTo>
                  <a:lnTo>
                    <a:pt x="244" y="401"/>
                  </a:lnTo>
                  <a:lnTo>
                    <a:pt x="242" y="402"/>
                  </a:lnTo>
                  <a:lnTo>
                    <a:pt x="239" y="403"/>
                  </a:lnTo>
                  <a:lnTo>
                    <a:pt x="238" y="403"/>
                  </a:lnTo>
                  <a:lnTo>
                    <a:pt x="237" y="404"/>
                  </a:lnTo>
                  <a:lnTo>
                    <a:pt x="236" y="405"/>
                  </a:lnTo>
                  <a:lnTo>
                    <a:pt x="236" y="406"/>
                  </a:lnTo>
                  <a:lnTo>
                    <a:pt x="234" y="406"/>
                  </a:lnTo>
                  <a:lnTo>
                    <a:pt x="228" y="404"/>
                  </a:lnTo>
                  <a:lnTo>
                    <a:pt x="222" y="403"/>
                  </a:lnTo>
                  <a:lnTo>
                    <a:pt x="218" y="404"/>
                  </a:lnTo>
                  <a:lnTo>
                    <a:pt x="217" y="406"/>
                  </a:lnTo>
                  <a:lnTo>
                    <a:pt x="215" y="405"/>
                  </a:lnTo>
                  <a:lnTo>
                    <a:pt x="214" y="404"/>
                  </a:lnTo>
                  <a:lnTo>
                    <a:pt x="213" y="403"/>
                  </a:lnTo>
                  <a:lnTo>
                    <a:pt x="211" y="401"/>
                  </a:lnTo>
                  <a:lnTo>
                    <a:pt x="206" y="399"/>
                  </a:lnTo>
                  <a:lnTo>
                    <a:pt x="206" y="398"/>
                  </a:lnTo>
                  <a:lnTo>
                    <a:pt x="207" y="397"/>
                  </a:lnTo>
                  <a:lnTo>
                    <a:pt x="207" y="396"/>
                  </a:lnTo>
                  <a:lnTo>
                    <a:pt x="206" y="395"/>
                  </a:lnTo>
                  <a:lnTo>
                    <a:pt x="202" y="394"/>
                  </a:lnTo>
                  <a:lnTo>
                    <a:pt x="200" y="393"/>
                  </a:lnTo>
                  <a:lnTo>
                    <a:pt x="198" y="394"/>
                  </a:lnTo>
                  <a:lnTo>
                    <a:pt x="197" y="395"/>
                  </a:lnTo>
                  <a:lnTo>
                    <a:pt x="195" y="391"/>
                  </a:lnTo>
                  <a:lnTo>
                    <a:pt x="193" y="390"/>
                  </a:lnTo>
                  <a:lnTo>
                    <a:pt x="190" y="390"/>
                  </a:lnTo>
                  <a:lnTo>
                    <a:pt x="187" y="389"/>
                  </a:lnTo>
                  <a:lnTo>
                    <a:pt x="184" y="387"/>
                  </a:lnTo>
                  <a:lnTo>
                    <a:pt x="176" y="385"/>
                  </a:lnTo>
                  <a:lnTo>
                    <a:pt x="174" y="384"/>
                  </a:lnTo>
                  <a:lnTo>
                    <a:pt x="173" y="385"/>
                  </a:lnTo>
                  <a:lnTo>
                    <a:pt x="173" y="386"/>
                  </a:lnTo>
                  <a:lnTo>
                    <a:pt x="172" y="390"/>
                  </a:lnTo>
                  <a:lnTo>
                    <a:pt x="172" y="391"/>
                  </a:lnTo>
                  <a:lnTo>
                    <a:pt x="168" y="391"/>
                  </a:lnTo>
                  <a:lnTo>
                    <a:pt x="164" y="390"/>
                  </a:lnTo>
                  <a:lnTo>
                    <a:pt x="161" y="391"/>
                  </a:lnTo>
                  <a:lnTo>
                    <a:pt x="160" y="391"/>
                  </a:lnTo>
                  <a:lnTo>
                    <a:pt x="159" y="390"/>
                  </a:lnTo>
                  <a:lnTo>
                    <a:pt x="150" y="391"/>
                  </a:lnTo>
                  <a:lnTo>
                    <a:pt x="149" y="390"/>
                  </a:lnTo>
                  <a:lnTo>
                    <a:pt x="148" y="389"/>
                  </a:lnTo>
                  <a:lnTo>
                    <a:pt x="145" y="387"/>
                  </a:lnTo>
                  <a:lnTo>
                    <a:pt x="144" y="386"/>
                  </a:lnTo>
                  <a:lnTo>
                    <a:pt x="142" y="385"/>
                  </a:lnTo>
                  <a:lnTo>
                    <a:pt x="141" y="385"/>
                  </a:lnTo>
                  <a:lnTo>
                    <a:pt x="139" y="386"/>
                  </a:lnTo>
                  <a:lnTo>
                    <a:pt x="137" y="386"/>
                  </a:lnTo>
                  <a:lnTo>
                    <a:pt x="134" y="386"/>
                  </a:lnTo>
                  <a:lnTo>
                    <a:pt x="133" y="386"/>
                  </a:lnTo>
                  <a:lnTo>
                    <a:pt x="128" y="381"/>
                  </a:lnTo>
                  <a:lnTo>
                    <a:pt x="127" y="380"/>
                  </a:lnTo>
                  <a:lnTo>
                    <a:pt x="125" y="380"/>
                  </a:lnTo>
                  <a:lnTo>
                    <a:pt x="122" y="380"/>
                  </a:lnTo>
                  <a:lnTo>
                    <a:pt x="115" y="377"/>
                  </a:lnTo>
                  <a:lnTo>
                    <a:pt x="111" y="375"/>
                  </a:lnTo>
                  <a:lnTo>
                    <a:pt x="110" y="374"/>
                  </a:lnTo>
                  <a:lnTo>
                    <a:pt x="110" y="373"/>
                  </a:lnTo>
                  <a:lnTo>
                    <a:pt x="110" y="373"/>
                  </a:lnTo>
                  <a:lnTo>
                    <a:pt x="109" y="375"/>
                  </a:lnTo>
                  <a:lnTo>
                    <a:pt x="108" y="376"/>
                  </a:lnTo>
                  <a:lnTo>
                    <a:pt x="107" y="376"/>
                  </a:lnTo>
                  <a:lnTo>
                    <a:pt x="107" y="376"/>
                  </a:lnTo>
                  <a:lnTo>
                    <a:pt x="105" y="375"/>
                  </a:lnTo>
                  <a:lnTo>
                    <a:pt x="105" y="375"/>
                  </a:lnTo>
                  <a:lnTo>
                    <a:pt x="105" y="373"/>
                  </a:lnTo>
                  <a:lnTo>
                    <a:pt x="107" y="371"/>
                  </a:lnTo>
                  <a:lnTo>
                    <a:pt x="107" y="369"/>
                  </a:lnTo>
                  <a:lnTo>
                    <a:pt x="107" y="367"/>
                  </a:lnTo>
                  <a:lnTo>
                    <a:pt x="105" y="366"/>
                  </a:lnTo>
                  <a:lnTo>
                    <a:pt x="102" y="365"/>
                  </a:lnTo>
                  <a:lnTo>
                    <a:pt x="100" y="365"/>
                  </a:lnTo>
                  <a:lnTo>
                    <a:pt x="97" y="364"/>
                  </a:lnTo>
                  <a:lnTo>
                    <a:pt x="96" y="364"/>
                  </a:lnTo>
                  <a:lnTo>
                    <a:pt x="95" y="362"/>
                  </a:lnTo>
                  <a:lnTo>
                    <a:pt x="95" y="360"/>
                  </a:lnTo>
                  <a:lnTo>
                    <a:pt x="100" y="359"/>
                  </a:lnTo>
                  <a:lnTo>
                    <a:pt x="105" y="353"/>
                  </a:lnTo>
                  <a:lnTo>
                    <a:pt x="109" y="333"/>
                  </a:lnTo>
                  <a:lnTo>
                    <a:pt x="112" y="309"/>
                  </a:lnTo>
                  <a:lnTo>
                    <a:pt x="115" y="305"/>
                  </a:lnTo>
                  <a:lnTo>
                    <a:pt x="117" y="303"/>
                  </a:lnTo>
                  <a:lnTo>
                    <a:pt x="115" y="300"/>
                  </a:lnTo>
                  <a:lnTo>
                    <a:pt x="114" y="302"/>
                  </a:lnTo>
                  <a:lnTo>
                    <a:pt x="113" y="304"/>
                  </a:lnTo>
                  <a:lnTo>
                    <a:pt x="112" y="304"/>
                  </a:lnTo>
                  <a:lnTo>
                    <a:pt x="114" y="282"/>
                  </a:lnTo>
                  <a:lnTo>
                    <a:pt x="115" y="274"/>
                  </a:lnTo>
                  <a:lnTo>
                    <a:pt x="117" y="266"/>
                  </a:lnTo>
                  <a:lnTo>
                    <a:pt x="122" y="269"/>
                  </a:lnTo>
                  <a:lnTo>
                    <a:pt x="126" y="272"/>
                  </a:lnTo>
                  <a:lnTo>
                    <a:pt x="127" y="275"/>
                  </a:lnTo>
                  <a:lnTo>
                    <a:pt x="130" y="285"/>
                  </a:lnTo>
                  <a:lnTo>
                    <a:pt x="132" y="287"/>
                  </a:lnTo>
                  <a:lnTo>
                    <a:pt x="134" y="290"/>
                  </a:lnTo>
                  <a:lnTo>
                    <a:pt x="133" y="287"/>
                  </a:lnTo>
                  <a:lnTo>
                    <a:pt x="132" y="285"/>
                  </a:lnTo>
                  <a:lnTo>
                    <a:pt x="128" y="272"/>
                  </a:lnTo>
                  <a:lnTo>
                    <a:pt x="127" y="268"/>
                  </a:lnTo>
                  <a:lnTo>
                    <a:pt x="124" y="265"/>
                  </a:lnTo>
                  <a:lnTo>
                    <a:pt x="115" y="258"/>
                  </a:lnTo>
                  <a:lnTo>
                    <a:pt x="114" y="257"/>
                  </a:lnTo>
                  <a:lnTo>
                    <a:pt x="113" y="255"/>
                  </a:lnTo>
                  <a:lnTo>
                    <a:pt x="116" y="255"/>
                  </a:lnTo>
                  <a:lnTo>
                    <a:pt x="119" y="256"/>
                  </a:lnTo>
                  <a:lnTo>
                    <a:pt x="119" y="255"/>
                  </a:lnTo>
                  <a:lnTo>
                    <a:pt x="118" y="253"/>
                  </a:lnTo>
                  <a:lnTo>
                    <a:pt x="117" y="247"/>
                  </a:lnTo>
                  <a:lnTo>
                    <a:pt x="116" y="234"/>
                  </a:lnTo>
                  <a:lnTo>
                    <a:pt x="116" y="233"/>
                  </a:lnTo>
                  <a:lnTo>
                    <a:pt x="115" y="230"/>
                  </a:lnTo>
                  <a:lnTo>
                    <a:pt x="112" y="229"/>
                  </a:lnTo>
                  <a:lnTo>
                    <a:pt x="110" y="229"/>
                  </a:lnTo>
                  <a:lnTo>
                    <a:pt x="107" y="228"/>
                  </a:lnTo>
                  <a:lnTo>
                    <a:pt x="95" y="221"/>
                  </a:lnTo>
                  <a:lnTo>
                    <a:pt x="91" y="212"/>
                  </a:lnTo>
                  <a:lnTo>
                    <a:pt x="86" y="207"/>
                  </a:lnTo>
                  <a:lnTo>
                    <a:pt x="85" y="204"/>
                  </a:lnTo>
                  <a:lnTo>
                    <a:pt x="85" y="202"/>
                  </a:lnTo>
                  <a:lnTo>
                    <a:pt x="87" y="197"/>
                  </a:lnTo>
                  <a:lnTo>
                    <a:pt x="86" y="193"/>
                  </a:lnTo>
                  <a:lnTo>
                    <a:pt x="83" y="192"/>
                  </a:lnTo>
                  <a:lnTo>
                    <a:pt x="82" y="191"/>
                  </a:lnTo>
                  <a:lnTo>
                    <a:pt x="83" y="187"/>
                  </a:lnTo>
                  <a:lnTo>
                    <a:pt x="85" y="186"/>
                  </a:lnTo>
                  <a:lnTo>
                    <a:pt x="87" y="186"/>
                  </a:lnTo>
                  <a:lnTo>
                    <a:pt x="91" y="186"/>
                  </a:lnTo>
                  <a:lnTo>
                    <a:pt x="94" y="187"/>
                  </a:lnTo>
                  <a:lnTo>
                    <a:pt x="96" y="188"/>
                  </a:lnTo>
                  <a:lnTo>
                    <a:pt x="89" y="184"/>
                  </a:lnTo>
                  <a:lnTo>
                    <a:pt x="76" y="185"/>
                  </a:lnTo>
                  <a:lnTo>
                    <a:pt x="74" y="184"/>
                  </a:lnTo>
                  <a:lnTo>
                    <a:pt x="72" y="184"/>
                  </a:lnTo>
                  <a:lnTo>
                    <a:pt x="71" y="180"/>
                  </a:lnTo>
                  <a:lnTo>
                    <a:pt x="73" y="179"/>
                  </a:lnTo>
                  <a:lnTo>
                    <a:pt x="75" y="176"/>
                  </a:lnTo>
                  <a:lnTo>
                    <a:pt x="73" y="174"/>
                  </a:lnTo>
                  <a:lnTo>
                    <a:pt x="70" y="173"/>
                  </a:lnTo>
                  <a:lnTo>
                    <a:pt x="67" y="173"/>
                  </a:lnTo>
                  <a:lnTo>
                    <a:pt x="64" y="174"/>
                  </a:lnTo>
                  <a:lnTo>
                    <a:pt x="63" y="173"/>
                  </a:lnTo>
                  <a:lnTo>
                    <a:pt x="65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8" y="170"/>
                  </a:lnTo>
                  <a:lnTo>
                    <a:pt x="54" y="169"/>
                  </a:lnTo>
                  <a:lnTo>
                    <a:pt x="52" y="165"/>
                  </a:lnTo>
                  <a:lnTo>
                    <a:pt x="49" y="165"/>
                  </a:lnTo>
                  <a:lnTo>
                    <a:pt x="48" y="166"/>
                  </a:lnTo>
                  <a:lnTo>
                    <a:pt x="46" y="165"/>
                  </a:lnTo>
                  <a:lnTo>
                    <a:pt x="44" y="164"/>
                  </a:lnTo>
                  <a:lnTo>
                    <a:pt x="42" y="165"/>
                  </a:lnTo>
                  <a:lnTo>
                    <a:pt x="40" y="163"/>
                  </a:lnTo>
                  <a:lnTo>
                    <a:pt x="28" y="159"/>
                  </a:lnTo>
                  <a:lnTo>
                    <a:pt x="22" y="158"/>
                  </a:lnTo>
                  <a:lnTo>
                    <a:pt x="17" y="160"/>
                  </a:lnTo>
                  <a:lnTo>
                    <a:pt x="14" y="159"/>
                  </a:lnTo>
                  <a:lnTo>
                    <a:pt x="12" y="157"/>
                  </a:lnTo>
                  <a:lnTo>
                    <a:pt x="11" y="153"/>
                  </a:lnTo>
                  <a:lnTo>
                    <a:pt x="2" y="149"/>
                  </a:lnTo>
                  <a:lnTo>
                    <a:pt x="5" y="147"/>
                  </a:lnTo>
                  <a:lnTo>
                    <a:pt x="8" y="146"/>
                  </a:lnTo>
                  <a:lnTo>
                    <a:pt x="12" y="145"/>
                  </a:lnTo>
                  <a:lnTo>
                    <a:pt x="14" y="143"/>
                  </a:lnTo>
                  <a:lnTo>
                    <a:pt x="11" y="141"/>
                  </a:lnTo>
                  <a:lnTo>
                    <a:pt x="8" y="140"/>
                  </a:lnTo>
                  <a:lnTo>
                    <a:pt x="7" y="139"/>
                  </a:lnTo>
                  <a:lnTo>
                    <a:pt x="6" y="137"/>
                  </a:lnTo>
                  <a:lnTo>
                    <a:pt x="7" y="136"/>
                  </a:lnTo>
                  <a:lnTo>
                    <a:pt x="9" y="137"/>
                  </a:lnTo>
                  <a:lnTo>
                    <a:pt x="12" y="137"/>
                  </a:lnTo>
                  <a:lnTo>
                    <a:pt x="17" y="137"/>
                  </a:lnTo>
                  <a:lnTo>
                    <a:pt x="15" y="134"/>
                  </a:lnTo>
                  <a:lnTo>
                    <a:pt x="13" y="134"/>
                  </a:lnTo>
                  <a:lnTo>
                    <a:pt x="12" y="134"/>
                  </a:lnTo>
                  <a:lnTo>
                    <a:pt x="7" y="134"/>
                  </a:lnTo>
                  <a:lnTo>
                    <a:pt x="6" y="134"/>
                  </a:lnTo>
                  <a:lnTo>
                    <a:pt x="1" y="134"/>
                  </a:lnTo>
                  <a:lnTo>
                    <a:pt x="1" y="132"/>
                  </a:lnTo>
                  <a:lnTo>
                    <a:pt x="0" y="129"/>
                  </a:lnTo>
                  <a:lnTo>
                    <a:pt x="1" y="125"/>
                  </a:lnTo>
                  <a:lnTo>
                    <a:pt x="7" y="121"/>
                  </a:lnTo>
                  <a:lnTo>
                    <a:pt x="23" y="117"/>
                  </a:lnTo>
                  <a:lnTo>
                    <a:pt x="29" y="118"/>
                  </a:lnTo>
                  <a:lnTo>
                    <a:pt x="34" y="117"/>
                  </a:lnTo>
                  <a:lnTo>
                    <a:pt x="39" y="115"/>
                  </a:lnTo>
                  <a:lnTo>
                    <a:pt x="41" y="112"/>
                  </a:lnTo>
                  <a:lnTo>
                    <a:pt x="49" y="111"/>
                  </a:lnTo>
                  <a:lnTo>
                    <a:pt x="56" y="113"/>
                  </a:lnTo>
                  <a:lnTo>
                    <a:pt x="63" y="123"/>
                  </a:lnTo>
                  <a:lnTo>
                    <a:pt x="66" y="126"/>
                  </a:lnTo>
                  <a:lnTo>
                    <a:pt x="74" y="120"/>
                  </a:lnTo>
                  <a:lnTo>
                    <a:pt x="86" y="120"/>
                  </a:lnTo>
                  <a:lnTo>
                    <a:pt x="88" y="123"/>
                  </a:lnTo>
                  <a:lnTo>
                    <a:pt x="89" y="121"/>
                  </a:lnTo>
                  <a:lnTo>
                    <a:pt x="91" y="118"/>
                  </a:lnTo>
                  <a:lnTo>
                    <a:pt x="93" y="119"/>
                  </a:lnTo>
                  <a:lnTo>
                    <a:pt x="94" y="121"/>
                  </a:lnTo>
                  <a:lnTo>
                    <a:pt x="106" y="120"/>
                  </a:lnTo>
                  <a:lnTo>
                    <a:pt x="108" y="120"/>
                  </a:lnTo>
                  <a:lnTo>
                    <a:pt x="105" y="118"/>
                  </a:lnTo>
                  <a:lnTo>
                    <a:pt x="102" y="113"/>
                  </a:lnTo>
                  <a:lnTo>
                    <a:pt x="102" y="93"/>
                  </a:lnTo>
                  <a:lnTo>
                    <a:pt x="98" y="88"/>
                  </a:lnTo>
                  <a:lnTo>
                    <a:pt x="94" y="79"/>
                  </a:lnTo>
                  <a:lnTo>
                    <a:pt x="92" y="74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7" y="70"/>
                  </a:lnTo>
                  <a:lnTo>
                    <a:pt x="101" y="71"/>
                  </a:lnTo>
                  <a:lnTo>
                    <a:pt x="108" y="69"/>
                  </a:lnTo>
                  <a:lnTo>
                    <a:pt x="111" y="70"/>
                  </a:lnTo>
                  <a:lnTo>
                    <a:pt x="111" y="74"/>
                  </a:lnTo>
                  <a:lnTo>
                    <a:pt x="113" y="79"/>
                  </a:lnTo>
                  <a:lnTo>
                    <a:pt x="114" y="82"/>
                  </a:lnTo>
                  <a:lnTo>
                    <a:pt x="116" y="84"/>
                  </a:lnTo>
                  <a:lnTo>
                    <a:pt x="121" y="84"/>
                  </a:lnTo>
                  <a:lnTo>
                    <a:pt x="127" y="86"/>
                  </a:lnTo>
                  <a:lnTo>
                    <a:pt x="135" y="86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6" y="83"/>
                  </a:lnTo>
                  <a:lnTo>
                    <a:pt x="165" y="82"/>
                  </a:lnTo>
                  <a:lnTo>
                    <a:pt x="166" y="80"/>
                  </a:lnTo>
                  <a:lnTo>
                    <a:pt x="160" y="80"/>
                  </a:lnTo>
                  <a:lnTo>
                    <a:pt x="156" y="78"/>
                  </a:lnTo>
                  <a:lnTo>
                    <a:pt x="155" y="76"/>
                  </a:lnTo>
                  <a:lnTo>
                    <a:pt x="156" y="74"/>
                  </a:lnTo>
                  <a:lnTo>
                    <a:pt x="158" y="69"/>
                  </a:lnTo>
                  <a:lnTo>
                    <a:pt x="171" y="61"/>
                  </a:lnTo>
                  <a:lnTo>
                    <a:pt x="181" y="58"/>
                  </a:lnTo>
                  <a:lnTo>
                    <a:pt x="191" y="54"/>
                  </a:lnTo>
                  <a:lnTo>
                    <a:pt x="196" y="50"/>
                  </a:lnTo>
                  <a:lnTo>
                    <a:pt x="200" y="44"/>
                  </a:lnTo>
                  <a:lnTo>
                    <a:pt x="201" y="43"/>
                  </a:lnTo>
                  <a:lnTo>
                    <a:pt x="202" y="42"/>
                  </a:lnTo>
                  <a:lnTo>
                    <a:pt x="201" y="39"/>
                  </a:lnTo>
                  <a:lnTo>
                    <a:pt x="202" y="17"/>
                  </a:lnTo>
                  <a:lnTo>
                    <a:pt x="203" y="13"/>
                  </a:lnTo>
                  <a:lnTo>
                    <a:pt x="205" y="10"/>
                  </a:lnTo>
                  <a:lnTo>
                    <a:pt x="208" y="8"/>
                  </a:lnTo>
                  <a:lnTo>
                    <a:pt x="213" y="4"/>
                  </a:lnTo>
                  <a:lnTo>
                    <a:pt x="229" y="1"/>
                  </a:lnTo>
                  <a:lnTo>
                    <a:pt x="232" y="0"/>
                  </a:lnTo>
                  <a:lnTo>
                    <a:pt x="232" y="2"/>
                  </a:lnTo>
                  <a:lnTo>
                    <a:pt x="234" y="5"/>
                  </a:lnTo>
                  <a:lnTo>
                    <a:pt x="234" y="6"/>
                  </a:lnTo>
                  <a:lnTo>
                    <a:pt x="234" y="9"/>
                  </a:lnTo>
                  <a:lnTo>
                    <a:pt x="234" y="11"/>
                  </a:lnTo>
                  <a:lnTo>
                    <a:pt x="237" y="14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3" y="1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22A782EB-7246-6176-AD49-F6F827CB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850" y="7847135"/>
              <a:ext cx="10990" cy="10990"/>
            </a:xfrm>
            <a:custGeom>
              <a:avLst/>
              <a:gdLst>
                <a:gd name="T0" fmla="*/ 7 w 8"/>
                <a:gd name="T1" fmla="*/ 7 h 11"/>
                <a:gd name="T2" fmla="*/ 5 w 8"/>
                <a:gd name="T3" fmla="*/ 10 h 11"/>
                <a:gd name="T4" fmla="*/ 3 w 8"/>
                <a:gd name="T5" fmla="*/ 7 h 11"/>
                <a:gd name="T6" fmla="*/ 0 w 8"/>
                <a:gd name="T7" fmla="*/ 3 h 11"/>
                <a:gd name="T8" fmla="*/ 0 w 8"/>
                <a:gd name="T9" fmla="*/ 1 h 11"/>
                <a:gd name="T10" fmla="*/ 0 w 8"/>
                <a:gd name="T11" fmla="*/ 0 h 11"/>
                <a:gd name="T12" fmla="*/ 3 w 8"/>
                <a:gd name="T13" fmla="*/ 2 h 11"/>
                <a:gd name="T14" fmla="*/ 7 w 8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7" y="7"/>
                  </a:moveTo>
                  <a:lnTo>
                    <a:pt x="5" y="10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2"/>
                  </a:lnTo>
                  <a:lnTo>
                    <a:pt x="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C651DF14-1F58-23AC-426F-E6ECF16F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583" y="6852503"/>
              <a:ext cx="395654" cy="758337"/>
            </a:xfrm>
            <a:custGeom>
              <a:avLst/>
              <a:gdLst>
                <a:gd name="T0" fmla="*/ 225 w 316"/>
                <a:gd name="T1" fmla="*/ 20 h 610"/>
                <a:gd name="T2" fmla="*/ 226 w 316"/>
                <a:gd name="T3" fmla="*/ 28 h 610"/>
                <a:gd name="T4" fmla="*/ 212 w 316"/>
                <a:gd name="T5" fmla="*/ 40 h 610"/>
                <a:gd name="T6" fmla="*/ 216 w 316"/>
                <a:gd name="T7" fmla="*/ 13 h 610"/>
                <a:gd name="T8" fmla="*/ 173 w 316"/>
                <a:gd name="T9" fmla="*/ 104 h 610"/>
                <a:gd name="T10" fmla="*/ 169 w 316"/>
                <a:gd name="T11" fmla="*/ 122 h 610"/>
                <a:gd name="T12" fmla="*/ 163 w 316"/>
                <a:gd name="T13" fmla="*/ 109 h 610"/>
                <a:gd name="T14" fmla="*/ 159 w 316"/>
                <a:gd name="T15" fmla="*/ 128 h 610"/>
                <a:gd name="T16" fmla="*/ 132 w 316"/>
                <a:gd name="T17" fmla="*/ 178 h 610"/>
                <a:gd name="T18" fmla="*/ 169 w 316"/>
                <a:gd name="T19" fmla="*/ 194 h 610"/>
                <a:gd name="T20" fmla="*/ 177 w 316"/>
                <a:gd name="T21" fmla="*/ 261 h 610"/>
                <a:gd name="T22" fmla="*/ 153 w 316"/>
                <a:gd name="T23" fmla="*/ 291 h 610"/>
                <a:gd name="T24" fmla="*/ 211 w 316"/>
                <a:gd name="T25" fmla="*/ 334 h 610"/>
                <a:gd name="T26" fmla="*/ 263 w 316"/>
                <a:gd name="T27" fmla="*/ 425 h 610"/>
                <a:gd name="T28" fmla="*/ 267 w 316"/>
                <a:gd name="T29" fmla="*/ 455 h 610"/>
                <a:gd name="T30" fmla="*/ 314 w 316"/>
                <a:gd name="T31" fmla="*/ 474 h 610"/>
                <a:gd name="T32" fmla="*/ 295 w 316"/>
                <a:gd name="T33" fmla="*/ 520 h 610"/>
                <a:gd name="T34" fmla="*/ 292 w 316"/>
                <a:gd name="T35" fmla="*/ 542 h 610"/>
                <a:gd name="T36" fmla="*/ 253 w 316"/>
                <a:gd name="T37" fmla="*/ 570 h 610"/>
                <a:gd name="T38" fmla="*/ 196 w 316"/>
                <a:gd name="T39" fmla="*/ 580 h 610"/>
                <a:gd name="T40" fmla="*/ 136 w 316"/>
                <a:gd name="T41" fmla="*/ 596 h 610"/>
                <a:gd name="T42" fmla="*/ 83 w 316"/>
                <a:gd name="T43" fmla="*/ 606 h 610"/>
                <a:gd name="T44" fmla="*/ 123 w 316"/>
                <a:gd name="T45" fmla="*/ 559 h 610"/>
                <a:gd name="T46" fmla="*/ 172 w 316"/>
                <a:gd name="T47" fmla="*/ 531 h 610"/>
                <a:gd name="T48" fmla="*/ 120 w 316"/>
                <a:gd name="T49" fmla="*/ 523 h 610"/>
                <a:gd name="T50" fmla="*/ 128 w 316"/>
                <a:gd name="T51" fmla="*/ 492 h 610"/>
                <a:gd name="T52" fmla="*/ 110 w 316"/>
                <a:gd name="T53" fmla="*/ 467 h 610"/>
                <a:gd name="T54" fmla="*/ 159 w 316"/>
                <a:gd name="T55" fmla="*/ 437 h 610"/>
                <a:gd name="T56" fmla="*/ 163 w 316"/>
                <a:gd name="T57" fmla="*/ 409 h 610"/>
                <a:gd name="T58" fmla="*/ 162 w 316"/>
                <a:gd name="T59" fmla="*/ 351 h 610"/>
                <a:gd name="T60" fmla="*/ 116 w 316"/>
                <a:gd name="T61" fmla="*/ 363 h 610"/>
                <a:gd name="T62" fmla="*/ 110 w 316"/>
                <a:gd name="T63" fmla="*/ 318 h 610"/>
                <a:gd name="T64" fmla="*/ 98 w 316"/>
                <a:gd name="T65" fmla="*/ 293 h 610"/>
                <a:gd name="T66" fmla="*/ 87 w 316"/>
                <a:gd name="T67" fmla="*/ 296 h 610"/>
                <a:gd name="T68" fmla="*/ 82 w 316"/>
                <a:gd name="T69" fmla="*/ 304 h 610"/>
                <a:gd name="T70" fmla="*/ 76 w 316"/>
                <a:gd name="T71" fmla="*/ 262 h 610"/>
                <a:gd name="T72" fmla="*/ 79 w 316"/>
                <a:gd name="T73" fmla="*/ 216 h 610"/>
                <a:gd name="T74" fmla="*/ 91 w 316"/>
                <a:gd name="T75" fmla="*/ 182 h 610"/>
                <a:gd name="T76" fmla="*/ 98 w 316"/>
                <a:gd name="T77" fmla="*/ 146 h 610"/>
                <a:gd name="T78" fmla="*/ 156 w 316"/>
                <a:gd name="T79" fmla="*/ 137 h 610"/>
                <a:gd name="T80" fmla="*/ 43 w 316"/>
                <a:gd name="T81" fmla="*/ 186 h 610"/>
                <a:gd name="T82" fmla="*/ 36 w 316"/>
                <a:gd name="T83" fmla="*/ 172 h 610"/>
                <a:gd name="T84" fmla="*/ 51 w 316"/>
                <a:gd name="T85" fmla="*/ 153 h 610"/>
                <a:gd name="T86" fmla="*/ 27 w 316"/>
                <a:gd name="T87" fmla="*/ 196 h 610"/>
                <a:gd name="T88" fmla="*/ 71 w 316"/>
                <a:gd name="T89" fmla="*/ 232 h 610"/>
                <a:gd name="T90" fmla="*/ 50 w 316"/>
                <a:gd name="T91" fmla="*/ 207 h 610"/>
                <a:gd name="T92" fmla="*/ 23 w 316"/>
                <a:gd name="T93" fmla="*/ 222 h 610"/>
                <a:gd name="T94" fmla="*/ 24 w 316"/>
                <a:gd name="T95" fmla="*/ 237 h 610"/>
                <a:gd name="T96" fmla="*/ 50 w 316"/>
                <a:gd name="T97" fmla="*/ 259 h 610"/>
                <a:gd name="T98" fmla="*/ 70 w 316"/>
                <a:gd name="T99" fmla="*/ 262 h 610"/>
                <a:gd name="T100" fmla="*/ 76 w 316"/>
                <a:gd name="T101" fmla="*/ 286 h 610"/>
                <a:gd name="T102" fmla="*/ 58 w 316"/>
                <a:gd name="T103" fmla="*/ 306 h 610"/>
                <a:gd name="T104" fmla="*/ 90 w 316"/>
                <a:gd name="T105" fmla="*/ 322 h 610"/>
                <a:gd name="T106" fmla="*/ 73 w 316"/>
                <a:gd name="T107" fmla="*/ 354 h 610"/>
                <a:gd name="T108" fmla="*/ 79 w 316"/>
                <a:gd name="T109" fmla="*/ 374 h 610"/>
                <a:gd name="T110" fmla="*/ 56 w 316"/>
                <a:gd name="T111" fmla="*/ 400 h 610"/>
                <a:gd name="T112" fmla="*/ 30 w 316"/>
                <a:gd name="T113" fmla="*/ 387 h 610"/>
                <a:gd name="T114" fmla="*/ 1 w 316"/>
                <a:gd name="T115" fmla="*/ 378 h 610"/>
                <a:gd name="T116" fmla="*/ 22 w 316"/>
                <a:gd name="T117" fmla="*/ 356 h 610"/>
                <a:gd name="T118" fmla="*/ 131 w 316"/>
                <a:gd name="T119" fmla="*/ 441 h 610"/>
                <a:gd name="T120" fmla="*/ 220 w 316"/>
                <a:gd name="T121" fmla="*/ 581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6" h="610">
                  <a:moveTo>
                    <a:pt x="235" y="1"/>
                  </a:moveTo>
                  <a:lnTo>
                    <a:pt x="235" y="2"/>
                  </a:lnTo>
                  <a:lnTo>
                    <a:pt x="234" y="7"/>
                  </a:lnTo>
                  <a:lnTo>
                    <a:pt x="234" y="8"/>
                  </a:lnTo>
                  <a:lnTo>
                    <a:pt x="231" y="8"/>
                  </a:lnTo>
                  <a:lnTo>
                    <a:pt x="230" y="8"/>
                  </a:lnTo>
                  <a:lnTo>
                    <a:pt x="230" y="5"/>
                  </a:lnTo>
                  <a:lnTo>
                    <a:pt x="230" y="2"/>
                  </a:lnTo>
                  <a:lnTo>
                    <a:pt x="230" y="1"/>
                  </a:lnTo>
                  <a:lnTo>
                    <a:pt x="232" y="1"/>
                  </a:lnTo>
                  <a:lnTo>
                    <a:pt x="232" y="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1"/>
                  </a:lnTo>
                  <a:close/>
                  <a:moveTo>
                    <a:pt x="227" y="19"/>
                  </a:moveTo>
                  <a:lnTo>
                    <a:pt x="225" y="20"/>
                  </a:lnTo>
                  <a:lnTo>
                    <a:pt x="223" y="14"/>
                  </a:lnTo>
                  <a:lnTo>
                    <a:pt x="225" y="7"/>
                  </a:lnTo>
                  <a:lnTo>
                    <a:pt x="228" y="7"/>
                  </a:lnTo>
                  <a:lnTo>
                    <a:pt x="228" y="8"/>
                  </a:lnTo>
                  <a:lnTo>
                    <a:pt x="228" y="10"/>
                  </a:lnTo>
                  <a:lnTo>
                    <a:pt x="227" y="10"/>
                  </a:lnTo>
                  <a:lnTo>
                    <a:pt x="226" y="11"/>
                  </a:lnTo>
                  <a:lnTo>
                    <a:pt x="227" y="14"/>
                  </a:lnTo>
                  <a:lnTo>
                    <a:pt x="227" y="19"/>
                  </a:lnTo>
                  <a:close/>
                  <a:moveTo>
                    <a:pt x="218" y="18"/>
                  </a:moveTo>
                  <a:lnTo>
                    <a:pt x="219" y="22"/>
                  </a:lnTo>
                  <a:lnTo>
                    <a:pt x="221" y="22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4" y="40"/>
                  </a:lnTo>
                  <a:lnTo>
                    <a:pt x="223" y="41"/>
                  </a:lnTo>
                  <a:lnTo>
                    <a:pt x="223" y="44"/>
                  </a:lnTo>
                  <a:lnTo>
                    <a:pt x="223" y="45"/>
                  </a:lnTo>
                  <a:lnTo>
                    <a:pt x="222" y="52"/>
                  </a:lnTo>
                  <a:lnTo>
                    <a:pt x="220" y="54"/>
                  </a:lnTo>
                  <a:lnTo>
                    <a:pt x="219" y="60"/>
                  </a:lnTo>
                  <a:lnTo>
                    <a:pt x="218" y="60"/>
                  </a:lnTo>
                  <a:lnTo>
                    <a:pt x="216" y="59"/>
                  </a:lnTo>
                  <a:lnTo>
                    <a:pt x="218" y="50"/>
                  </a:lnTo>
                  <a:lnTo>
                    <a:pt x="219" y="45"/>
                  </a:lnTo>
                  <a:lnTo>
                    <a:pt x="219" y="42"/>
                  </a:lnTo>
                  <a:lnTo>
                    <a:pt x="218" y="41"/>
                  </a:lnTo>
                  <a:lnTo>
                    <a:pt x="215" y="41"/>
                  </a:lnTo>
                  <a:lnTo>
                    <a:pt x="213" y="41"/>
                  </a:lnTo>
                  <a:lnTo>
                    <a:pt x="212" y="40"/>
                  </a:lnTo>
                  <a:lnTo>
                    <a:pt x="212" y="38"/>
                  </a:lnTo>
                  <a:lnTo>
                    <a:pt x="211" y="38"/>
                  </a:lnTo>
                  <a:lnTo>
                    <a:pt x="208" y="38"/>
                  </a:lnTo>
                  <a:lnTo>
                    <a:pt x="208" y="38"/>
                  </a:lnTo>
                  <a:lnTo>
                    <a:pt x="207" y="36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2" y="34"/>
                  </a:lnTo>
                  <a:lnTo>
                    <a:pt x="216" y="31"/>
                  </a:lnTo>
                  <a:lnTo>
                    <a:pt x="214" y="22"/>
                  </a:lnTo>
                  <a:lnTo>
                    <a:pt x="210" y="22"/>
                  </a:lnTo>
                  <a:lnTo>
                    <a:pt x="210" y="21"/>
                  </a:lnTo>
                  <a:lnTo>
                    <a:pt x="210" y="19"/>
                  </a:lnTo>
                  <a:lnTo>
                    <a:pt x="212" y="19"/>
                  </a:lnTo>
                  <a:lnTo>
                    <a:pt x="215" y="14"/>
                  </a:lnTo>
                  <a:lnTo>
                    <a:pt x="216" y="13"/>
                  </a:lnTo>
                  <a:lnTo>
                    <a:pt x="218" y="14"/>
                  </a:lnTo>
                  <a:lnTo>
                    <a:pt x="218" y="18"/>
                  </a:lnTo>
                  <a:close/>
                  <a:moveTo>
                    <a:pt x="173" y="104"/>
                  </a:moveTo>
                  <a:lnTo>
                    <a:pt x="170" y="105"/>
                  </a:lnTo>
                  <a:lnTo>
                    <a:pt x="169" y="104"/>
                  </a:lnTo>
                  <a:lnTo>
                    <a:pt x="169" y="100"/>
                  </a:lnTo>
                  <a:lnTo>
                    <a:pt x="166" y="98"/>
                  </a:lnTo>
                  <a:lnTo>
                    <a:pt x="164" y="97"/>
                  </a:lnTo>
                  <a:lnTo>
                    <a:pt x="163" y="95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8"/>
                  </a:lnTo>
                  <a:lnTo>
                    <a:pt x="170" y="100"/>
                  </a:lnTo>
                  <a:lnTo>
                    <a:pt x="173" y="101"/>
                  </a:lnTo>
                  <a:lnTo>
                    <a:pt x="173" y="102"/>
                  </a:lnTo>
                  <a:lnTo>
                    <a:pt x="173" y="104"/>
                  </a:lnTo>
                  <a:close/>
                  <a:moveTo>
                    <a:pt x="178" y="101"/>
                  </a:moveTo>
                  <a:lnTo>
                    <a:pt x="175" y="101"/>
                  </a:lnTo>
                  <a:lnTo>
                    <a:pt x="177" y="97"/>
                  </a:lnTo>
                  <a:lnTo>
                    <a:pt x="179" y="96"/>
                  </a:lnTo>
                  <a:lnTo>
                    <a:pt x="183" y="97"/>
                  </a:lnTo>
                  <a:lnTo>
                    <a:pt x="183" y="98"/>
                  </a:lnTo>
                  <a:lnTo>
                    <a:pt x="178" y="101"/>
                  </a:lnTo>
                  <a:close/>
                  <a:moveTo>
                    <a:pt x="163" y="114"/>
                  </a:moveTo>
                  <a:lnTo>
                    <a:pt x="162" y="115"/>
                  </a:lnTo>
                  <a:lnTo>
                    <a:pt x="164" y="115"/>
                  </a:lnTo>
                  <a:lnTo>
                    <a:pt x="168" y="116"/>
                  </a:lnTo>
                  <a:lnTo>
                    <a:pt x="170" y="117"/>
                  </a:lnTo>
                  <a:lnTo>
                    <a:pt x="172" y="118"/>
                  </a:lnTo>
                  <a:lnTo>
                    <a:pt x="171" y="121"/>
                  </a:lnTo>
                  <a:lnTo>
                    <a:pt x="170" y="122"/>
                  </a:lnTo>
                  <a:lnTo>
                    <a:pt x="169" y="122"/>
                  </a:lnTo>
                  <a:lnTo>
                    <a:pt x="164" y="119"/>
                  </a:lnTo>
                  <a:lnTo>
                    <a:pt x="159" y="120"/>
                  </a:lnTo>
                  <a:lnTo>
                    <a:pt x="158" y="120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7" y="116"/>
                  </a:lnTo>
                  <a:lnTo>
                    <a:pt x="156" y="115"/>
                  </a:lnTo>
                  <a:lnTo>
                    <a:pt x="155" y="117"/>
                  </a:lnTo>
                  <a:lnTo>
                    <a:pt x="154" y="117"/>
                  </a:lnTo>
                  <a:lnTo>
                    <a:pt x="153" y="116"/>
                  </a:lnTo>
                  <a:lnTo>
                    <a:pt x="153" y="114"/>
                  </a:lnTo>
                  <a:lnTo>
                    <a:pt x="153" y="111"/>
                  </a:lnTo>
                  <a:lnTo>
                    <a:pt x="155" y="107"/>
                  </a:lnTo>
                  <a:lnTo>
                    <a:pt x="156" y="106"/>
                  </a:lnTo>
                  <a:lnTo>
                    <a:pt x="160" y="107"/>
                  </a:lnTo>
                  <a:lnTo>
                    <a:pt x="163" y="109"/>
                  </a:lnTo>
                  <a:lnTo>
                    <a:pt x="164" y="110"/>
                  </a:lnTo>
                  <a:lnTo>
                    <a:pt x="164" y="112"/>
                  </a:lnTo>
                  <a:lnTo>
                    <a:pt x="163" y="114"/>
                  </a:lnTo>
                  <a:close/>
                  <a:moveTo>
                    <a:pt x="159" y="128"/>
                  </a:moveTo>
                  <a:lnTo>
                    <a:pt x="157" y="129"/>
                  </a:lnTo>
                  <a:lnTo>
                    <a:pt x="155" y="129"/>
                  </a:lnTo>
                  <a:lnTo>
                    <a:pt x="153" y="125"/>
                  </a:lnTo>
                  <a:lnTo>
                    <a:pt x="152" y="123"/>
                  </a:lnTo>
                  <a:lnTo>
                    <a:pt x="152" y="121"/>
                  </a:lnTo>
                  <a:lnTo>
                    <a:pt x="153" y="120"/>
                  </a:lnTo>
                  <a:lnTo>
                    <a:pt x="156" y="121"/>
                  </a:lnTo>
                  <a:lnTo>
                    <a:pt x="157" y="124"/>
                  </a:lnTo>
                  <a:lnTo>
                    <a:pt x="157" y="126"/>
                  </a:lnTo>
                  <a:lnTo>
                    <a:pt x="158" y="127"/>
                  </a:lnTo>
                  <a:lnTo>
                    <a:pt x="160" y="128"/>
                  </a:lnTo>
                  <a:lnTo>
                    <a:pt x="159" y="128"/>
                  </a:lnTo>
                  <a:close/>
                  <a:moveTo>
                    <a:pt x="166" y="131"/>
                  </a:moveTo>
                  <a:lnTo>
                    <a:pt x="166" y="131"/>
                  </a:lnTo>
                  <a:lnTo>
                    <a:pt x="165" y="130"/>
                  </a:lnTo>
                  <a:lnTo>
                    <a:pt x="163" y="126"/>
                  </a:lnTo>
                  <a:lnTo>
                    <a:pt x="166" y="125"/>
                  </a:lnTo>
                  <a:lnTo>
                    <a:pt x="167" y="126"/>
                  </a:lnTo>
                  <a:lnTo>
                    <a:pt x="167" y="128"/>
                  </a:lnTo>
                  <a:lnTo>
                    <a:pt x="166" y="131"/>
                  </a:lnTo>
                  <a:close/>
                  <a:moveTo>
                    <a:pt x="161" y="145"/>
                  </a:moveTo>
                  <a:lnTo>
                    <a:pt x="161" y="150"/>
                  </a:lnTo>
                  <a:lnTo>
                    <a:pt x="161" y="151"/>
                  </a:lnTo>
                  <a:lnTo>
                    <a:pt x="160" y="153"/>
                  </a:lnTo>
                  <a:lnTo>
                    <a:pt x="158" y="157"/>
                  </a:lnTo>
                  <a:lnTo>
                    <a:pt x="151" y="162"/>
                  </a:lnTo>
                  <a:lnTo>
                    <a:pt x="139" y="173"/>
                  </a:lnTo>
                  <a:lnTo>
                    <a:pt x="132" y="178"/>
                  </a:lnTo>
                  <a:lnTo>
                    <a:pt x="132" y="181"/>
                  </a:lnTo>
                  <a:lnTo>
                    <a:pt x="131" y="185"/>
                  </a:lnTo>
                  <a:lnTo>
                    <a:pt x="136" y="186"/>
                  </a:lnTo>
                  <a:lnTo>
                    <a:pt x="137" y="187"/>
                  </a:lnTo>
                  <a:lnTo>
                    <a:pt x="136" y="189"/>
                  </a:lnTo>
                  <a:lnTo>
                    <a:pt x="130" y="196"/>
                  </a:lnTo>
                  <a:lnTo>
                    <a:pt x="128" y="201"/>
                  </a:lnTo>
                  <a:lnTo>
                    <a:pt x="132" y="201"/>
                  </a:lnTo>
                  <a:lnTo>
                    <a:pt x="137" y="200"/>
                  </a:lnTo>
                  <a:lnTo>
                    <a:pt x="144" y="196"/>
                  </a:lnTo>
                  <a:lnTo>
                    <a:pt x="152" y="194"/>
                  </a:lnTo>
                  <a:lnTo>
                    <a:pt x="155" y="194"/>
                  </a:lnTo>
                  <a:lnTo>
                    <a:pt x="161" y="196"/>
                  </a:lnTo>
                  <a:lnTo>
                    <a:pt x="163" y="196"/>
                  </a:lnTo>
                  <a:lnTo>
                    <a:pt x="166" y="195"/>
                  </a:lnTo>
                  <a:lnTo>
                    <a:pt x="169" y="194"/>
                  </a:lnTo>
                  <a:lnTo>
                    <a:pt x="188" y="195"/>
                  </a:lnTo>
                  <a:lnTo>
                    <a:pt x="194" y="194"/>
                  </a:lnTo>
                  <a:lnTo>
                    <a:pt x="197" y="196"/>
                  </a:lnTo>
                  <a:lnTo>
                    <a:pt x="200" y="199"/>
                  </a:lnTo>
                  <a:lnTo>
                    <a:pt x="203" y="207"/>
                  </a:lnTo>
                  <a:lnTo>
                    <a:pt x="203" y="207"/>
                  </a:lnTo>
                  <a:lnTo>
                    <a:pt x="201" y="211"/>
                  </a:lnTo>
                  <a:lnTo>
                    <a:pt x="198" y="214"/>
                  </a:lnTo>
                  <a:lnTo>
                    <a:pt x="195" y="220"/>
                  </a:lnTo>
                  <a:lnTo>
                    <a:pt x="195" y="223"/>
                  </a:lnTo>
                  <a:lnTo>
                    <a:pt x="194" y="226"/>
                  </a:lnTo>
                  <a:lnTo>
                    <a:pt x="193" y="229"/>
                  </a:lnTo>
                  <a:lnTo>
                    <a:pt x="188" y="243"/>
                  </a:lnTo>
                  <a:lnTo>
                    <a:pt x="183" y="251"/>
                  </a:lnTo>
                  <a:lnTo>
                    <a:pt x="180" y="256"/>
                  </a:lnTo>
                  <a:lnTo>
                    <a:pt x="177" y="261"/>
                  </a:lnTo>
                  <a:lnTo>
                    <a:pt x="174" y="263"/>
                  </a:lnTo>
                  <a:lnTo>
                    <a:pt x="172" y="265"/>
                  </a:lnTo>
                  <a:lnTo>
                    <a:pt x="163" y="267"/>
                  </a:lnTo>
                  <a:lnTo>
                    <a:pt x="160" y="268"/>
                  </a:lnTo>
                  <a:lnTo>
                    <a:pt x="158" y="271"/>
                  </a:lnTo>
                  <a:lnTo>
                    <a:pt x="155" y="272"/>
                  </a:lnTo>
                  <a:lnTo>
                    <a:pt x="158" y="272"/>
                  </a:lnTo>
                  <a:lnTo>
                    <a:pt x="161" y="271"/>
                  </a:lnTo>
                  <a:lnTo>
                    <a:pt x="168" y="270"/>
                  </a:lnTo>
                  <a:lnTo>
                    <a:pt x="176" y="274"/>
                  </a:lnTo>
                  <a:lnTo>
                    <a:pt x="175" y="279"/>
                  </a:lnTo>
                  <a:lnTo>
                    <a:pt x="172" y="281"/>
                  </a:lnTo>
                  <a:lnTo>
                    <a:pt x="165" y="282"/>
                  </a:lnTo>
                  <a:lnTo>
                    <a:pt x="159" y="288"/>
                  </a:lnTo>
                  <a:lnTo>
                    <a:pt x="156" y="290"/>
                  </a:lnTo>
                  <a:lnTo>
                    <a:pt x="153" y="291"/>
                  </a:lnTo>
                  <a:lnTo>
                    <a:pt x="149" y="291"/>
                  </a:lnTo>
                  <a:lnTo>
                    <a:pt x="142" y="289"/>
                  </a:lnTo>
                  <a:lnTo>
                    <a:pt x="139" y="287"/>
                  </a:lnTo>
                  <a:lnTo>
                    <a:pt x="142" y="290"/>
                  </a:lnTo>
                  <a:lnTo>
                    <a:pt x="145" y="292"/>
                  </a:lnTo>
                  <a:lnTo>
                    <a:pt x="163" y="296"/>
                  </a:lnTo>
                  <a:lnTo>
                    <a:pt x="164" y="295"/>
                  </a:lnTo>
                  <a:lnTo>
                    <a:pt x="169" y="291"/>
                  </a:lnTo>
                  <a:lnTo>
                    <a:pt x="177" y="291"/>
                  </a:lnTo>
                  <a:lnTo>
                    <a:pt x="191" y="298"/>
                  </a:lnTo>
                  <a:lnTo>
                    <a:pt x="195" y="304"/>
                  </a:lnTo>
                  <a:lnTo>
                    <a:pt x="202" y="312"/>
                  </a:lnTo>
                  <a:lnTo>
                    <a:pt x="205" y="314"/>
                  </a:lnTo>
                  <a:lnTo>
                    <a:pt x="207" y="317"/>
                  </a:lnTo>
                  <a:lnTo>
                    <a:pt x="208" y="321"/>
                  </a:lnTo>
                  <a:lnTo>
                    <a:pt x="211" y="334"/>
                  </a:lnTo>
                  <a:lnTo>
                    <a:pt x="215" y="347"/>
                  </a:lnTo>
                  <a:lnTo>
                    <a:pt x="219" y="361"/>
                  </a:lnTo>
                  <a:lnTo>
                    <a:pt x="221" y="365"/>
                  </a:lnTo>
                  <a:lnTo>
                    <a:pt x="223" y="368"/>
                  </a:lnTo>
                  <a:lnTo>
                    <a:pt x="235" y="374"/>
                  </a:lnTo>
                  <a:lnTo>
                    <a:pt x="238" y="376"/>
                  </a:lnTo>
                  <a:lnTo>
                    <a:pt x="243" y="382"/>
                  </a:lnTo>
                  <a:lnTo>
                    <a:pt x="248" y="389"/>
                  </a:lnTo>
                  <a:lnTo>
                    <a:pt x="252" y="393"/>
                  </a:lnTo>
                  <a:lnTo>
                    <a:pt x="257" y="397"/>
                  </a:lnTo>
                  <a:lnTo>
                    <a:pt x="255" y="399"/>
                  </a:lnTo>
                  <a:lnTo>
                    <a:pt x="253" y="402"/>
                  </a:lnTo>
                  <a:lnTo>
                    <a:pt x="254" y="407"/>
                  </a:lnTo>
                  <a:lnTo>
                    <a:pt x="256" y="411"/>
                  </a:lnTo>
                  <a:lnTo>
                    <a:pt x="260" y="417"/>
                  </a:lnTo>
                  <a:lnTo>
                    <a:pt x="263" y="425"/>
                  </a:lnTo>
                  <a:lnTo>
                    <a:pt x="262" y="424"/>
                  </a:lnTo>
                  <a:lnTo>
                    <a:pt x="261" y="423"/>
                  </a:lnTo>
                  <a:lnTo>
                    <a:pt x="259" y="423"/>
                  </a:lnTo>
                  <a:lnTo>
                    <a:pt x="257" y="423"/>
                  </a:lnTo>
                  <a:lnTo>
                    <a:pt x="254" y="421"/>
                  </a:lnTo>
                  <a:lnTo>
                    <a:pt x="251" y="418"/>
                  </a:lnTo>
                  <a:lnTo>
                    <a:pt x="245" y="419"/>
                  </a:lnTo>
                  <a:lnTo>
                    <a:pt x="241" y="419"/>
                  </a:lnTo>
                  <a:lnTo>
                    <a:pt x="239" y="419"/>
                  </a:lnTo>
                  <a:lnTo>
                    <a:pt x="245" y="420"/>
                  </a:lnTo>
                  <a:lnTo>
                    <a:pt x="251" y="420"/>
                  </a:lnTo>
                  <a:lnTo>
                    <a:pt x="264" y="432"/>
                  </a:lnTo>
                  <a:lnTo>
                    <a:pt x="268" y="439"/>
                  </a:lnTo>
                  <a:lnTo>
                    <a:pt x="271" y="449"/>
                  </a:lnTo>
                  <a:lnTo>
                    <a:pt x="269" y="453"/>
                  </a:lnTo>
                  <a:lnTo>
                    <a:pt x="267" y="455"/>
                  </a:lnTo>
                  <a:lnTo>
                    <a:pt x="264" y="458"/>
                  </a:lnTo>
                  <a:lnTo>
                    <a:pt x="261" y="462"/>
                  </a:lnTo>
                  <a:lnTo>
                    <a:pt x="269" y="467"/>
                  </a:lnTo>
                  <a:lnTo>
                    <a:pt x="270" y="467"/>
                  </a:lnTo>
                  <a:lnTo>
                    <a:pt x="272" y="466"/>
                  </a:lnTo>
                  <a:lnTo>
                    <a:pt x="274" y="465"/>
                  </a:lnTo>
                  <a:lnTo>
                    <a:pt x="276" y="460"/>
                  </a:lnTo>
                  <a:lnTo>
                    <a:pt x="278" y="459"/>
                  </a:lnTo>
                  <a:lnTo>
                    <a:pt x="282" y="458"/>
                  </a:lnTo>
                  <a:lnTo>
                    <a:pt x="286" y="458"/>
                  </a:lnTo>
                  <a:lnTo>
                    <a:pt x="290" y="460"/>
                  </a:lnTo>
                  <a:lnTo>
                    <a:pt x="293" y="459"/>
                  </a:lnTo>
                  <a:lnTo>
                    <a:pt x="300" y="461"/>
                  </a:lnTo>
                  <a:lnTo>
                    <a:pt x="304" y="463"/>
                  </a:lnTo>
                  <a:lnTo>
                    <a:pt x="312" y="470"/>
                  </a:lnTo>
                  <a:lnTo>
                    <a:pt x="314" y="474"/>
                  </a:lnTo>
                  <a:lnTo>
                    <a:pt x="315" y="479"/>
                  </a:lnTo>
                  <a:lnTo>
                    <a:pt x="315" y="485"/>
                  </a:lnTo>
                  <a:lnTo>
                    <a:pt x="314" y="490"/>
                  </a:lnTo>
                  <a:lnTo>
                    <a:pt x="312" y="495"/>
                  </a:lnTo>
                  <a:lnTo>
                    <a:pt x="311" y="501"/>
                  </a:lnTo>
                  <a:lnTo>
                    <a:pt x="310" y="503"/>
                  </a:lnTo>
                  <a:lnTo>
                    <a:pt x="309" y="505"/>
                  </a:lnTo>
                  <a:lnTo>
                    <a:pt x="305" y="510"/>
                  </a:lnTo>
                  <a:lnTo>
                    <a:pt x="302" y="512"/>
                  </a:lnTo>
                  <a:lnTo>
                    <a:pt x="301" y="510"/>
                  </a:lnTo>
                  <a:lnTo>
                    <a:pt x="299" y="510"/>
                  </a:lnTo>
                  <a:lnTo>
                    <a:pt x="299" y="512"/>
                  </a:lnTo>
                  <a:lnTo>
                    <a:pt x="300" y="514"/>
                  </a:lnTo>
                  <a:lnTo>
                    <a:pt x="300" y="517"/>
                  </a:lnTo>
                  <a:lnTo>
                    <a:pt x="298" y="520"/>
                  </a:lnTo>
                  <a:lnTo>
                    <a:pt x="295" y="520"/>
                  </a:lnTo>
                  <a:lnTo>
                    <a:pt x="290" y="519"/>
                  </a:lnTo>
                  <a:lnTo>
                    <a:pt x="284" y="523"/>
                  </a:lnTo>
                  <a:lnTo>
                    <a:pt x="288" y="525"/>
                  </a:lnTo>
                  <a:lnTo>
                    <a:pt x="289" y="528"/>
                  </a:lnTo>
                  <a:lnTo>
                    <a:pt x="288" y="531"/>
                  </a:lnTo>
                  <a:lnTo>
                    <a:pt x="286" y="533"/>
                  </a:lnTo>
                  <a:lnTo>
                    <a:pt x="282" y="534"/>
                  </a:lnTo>
                  <a:lnTo>
                    <a:pt x="279" y="534"/>
                  </a:lnTo>
                  <a:lnTo>
                    <a:pt x="276" y="535"/>
                  </a:lnTo>
                  <a:lnTo>
                    <a:pt x="273" y="537"/>
                  </a:lnTo>
                  <a:lnTo>
                    <a:pt x="277" y="536"/>
                  </a:lnTo>
                  <a:lnTo>
                    <a:pt x="279" y="537"/>
                  </a:lnTo>
                  <a:lnTo>
                    <a:pt x="281" y="540"/>
                  </a:lnTo>
                  <a:lnTo>
                    <a:pt x="282" y="541"/>
                  </a:lnTo>
                  <a:lnTo>
                    <a:pt x="288" y="542"/>
                  </a:lnTo>
                  <a:lnTo>
                    <a:pt x="292" y="542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05" y="542"/>
                  </a:lnTo>
                  <a:lnTo>
                    <a:pt x="305" y="545"/>
                  </a:lnTo>
                  <a:lnTo>
                    <a:pt x="304" y="551"/>
                  </a:lnTo>
                  <a:lnTo>
                    <a:pt x="303" y="553"/>
                  </a:lnTo>
                  <a:lnTo>
                    <a:pt x="293" y="558"/>
                  </a:lnTo>
                  <a:lnTo>
                    <a:pt x="291" y="562"/>
                  </a:lnTo>
                  <a:lnTo>
                    <a:pt x="290" y="564"/>
                  </a:lnTo>
                  <a:lnTo>
                    <a:pt x="284" y="564"/>
                  </a:lnTo>
                  <a:lnTo>
                    <a:pt x="282" y="566"/>
                  </a:lnTo>
                  <a:lnTo>
                    <a:pt x="277" y="568"/>
                  </a:lnTo>
                  <a:lnTo>
                    <a:pt x="273" y="569"/>
                  </a:lnTo>
                  <a:lnTo>
                    <a:pt x="269" y="571"/>
                  </a:lnTo>
                  <a:lnTo>
                    <a:pt x="267" y="572"/>
                  </a:lnTo>
                  <a:lnTo>
                    <a:pt x="253" y="570"/>
                  </a:lnTo>
                  <a:lnTo>
                    <a:pt x="246" y="570"/>
                  </a:lnTo>
                  <a:lnTo>
                    <a:pt x="235" y="572"/>
                  </a:lnTo>
                  <a:lnTo>
                    <a:pt x="232" y="571"/>
                  </a:lnTo>
                  <a:lnTo>
                    <a:pt x="228" y="570"/>
                  </a:lnTo>
                  <a:lnTo>
                    <a:pt x="224" y="568"/>
                  </a:lnTo>
                  <a:lnTo>
                    <a:pt x="219" y="567"/>
                  </a:lnTo>
                  <a:lnTo>
                    <a:pt x="215" y="565"/>
                  </a:lnTo>
                  <a:lnTo>
                    <a:pt x="218" y="569"/>
                  </a:lnTo>
                  <a:lnTo>
                    <a:pt x="211" y="573"/>
                  </a:lnTo>
                  <a:lnTo>
                    <a:pt x="209" y="574"/>
                  </a:lnTo>
                  <a:lnTo>
                    <a:pt x="206" y="573"/>
                  </a:lnTo>
                  <a:lnTo>
                    <a:pt x="200" y="575"/>
                  </a:lnTo>
                  <a:lnTo>
                    <a:pt x="195" y="574"/>
                  </a:lnTo>
                  <a:lnTo>
                    <a:pt x="196" y="576"/>
                  </a:lnTo>
                  <a:lnTo>
                    <a:pt x="197" y="579"/>
                  </a:lnTo>
                  <a:lnTo>
                    <a:pt x="196" y="580"/>
                  </a:lnTo>
                  <a:lnTo>
                    <a:pt x="195" y="580"/>
                  </a:lnTo>
                  <a:lnTo>
                    <a:pt x="185" y="578"/>
                  </a:lnTo>
                  <a:lnTo>
                    <a:pt x="183" y="579"/>
                  </a:lnTo>
                  <a:lnTo>
                    <a:pt x="182" y="580"/>
                  </a:lnTo>
                  <a:lnTo>
                    <a:pt x="178" y="580"/>
                  </a:lnTo>
                  <a:lnTo>
                    <a:pt x="176" y="577"/>
                  </a:lnTo>
                  <a:lnTo>
                    <a:pt x="171" y="575"/>
                  </a:lnTo>
                  <a:lnTo>
                    <a:pt x="167" y="574"/>
                  </a:lnTo>
                  <a:lnTo>
                    <a:pt x="164" y="575"/>
                  </a:lnTo>
                  <a:lnTo>
                    <a:pt x="152" y="579"/>
                  </a:lnTo>
                  <a:lnTo>
                    <a:pt x="149" y="583"/>
                  </a:lnTo>
                  <a:lnTo>
                    <a:pt x="147" y="589"/>
                  </a:lnTo>
                  <a:lnTo>
                    <a:pt x="145" y="594"/>
                  </a:lnTo>
                  <a:lnTo>
                    <a:pt x="142" y="599"/>
                  </a:lnTo>
                  <a:lnTo>
                    <a:pt x="139" y="599"/>
                  </a:lnTo>
                  <a:lnTo>
                    <a:pt x="136" y="596"/>
                  </a:lnTo>
                  <a:lnTo>
                    <a:pt x="129" y="593"/>
                  </a:lnTo>
                  <a:lnTo>
                    <a:pt x="127" y="591"/>
                  </a:lnTo>
                  <a:lnTo>
                    <a:pt x="126" y="591"/>
                  </a:lnTo>
                  <a:lnTo>
                    <a:pt x="125" y="591"/>
                  </a:lnTo>
                  <a:lnTo>
                    <a:pt x="123" y="592"/>
                  </a:lnTo>
                  <a:lnTo>
                    <a:pt x="120" y="592"/>
                  </a:lnTo>
                  <a:lnTo>
                    <a:pt x="116" y="593"/>
                  </a:lnTo>
                  <a:lnTo>
                    <a:pt x="109" y="596"/>
                  </a:lnTo>
                  <a:lnTo>
                    <a:pt x="106" y="597"/>
                  </a:lnTo>
                  <a:lnTo>
                    <a:pt x="100" y="602"/>
                  </a:lnTo>
                  <a:lnTo>
                    <a:pt x="99" y="603"/>
                  </a:lnTo>
                  <a:lnTo>
                    <a:pt x="96" y="608"/>
                  </a:lnTo>
                  <a:lnTo>
                    <a:pt x="93" y="609"/>
                  </a:lnTo>
                  <a:lnTo>
                    <a:pt x="90" y="606"/>
                  </a:lnTo>
                  <a:lnTo>
                    <a:pt x="87" y="605"/>
                  </a:lnTo>
                  <a:lnTo>
                    <a:pt x="83" y="606"/>
                  </a:lnTo>
                  <a:lnTo>
                    <a:pt x="80" y="608"/>
                  </a:lnTo>
                  <a:lnTo>
                    <a:pt x="80" y="606"/>
                  </a:lnTo>
                  <a:lnTo>
                    <a:pt x="79" y="603"/>
                  </a:lnTo>
                  <a:lnTo>
                    <a:pt x="82" y="600"/>
                  </a:lnTo>
                  <a:lnTo>
                    <a:pt x="90" y="598"/>
                  </a:lnTo>
                  <a:lnTo>
                    <a:pt x="96" y="592"/>
                  </a:lnTo>
                  <a:lnTo>
                    <a:pt x="99" y="588"/>
                  </a:lnTo>
                  <a:lnTo>
                    <a:pt x="100" y="586"/>
                  </a:lnTo>
                  <a:lnTo>
                    <a:pt x="102" y="584"/>
                  </a:lnTo>
                  <a:lnTo>
                    <a:pt x="104" y="584"/>
                  </a:lnTo>
                  <a:lnTo>
                    <a:pt x="105" y="581"/>
                  </a:lnTo>
                  <a:lnTo>
                    <a:pt x="114" y="571"/>
                  </a:lnTo>
                  <a:lnTo>
                    <a:pt x="115" y="569"/>
                  </a:lnTo>
                  <a:lnTo>
                    <a:pt x="115" y="565"/>
                  </a:lnTo>
                  <a:lnTo>
                    <a:pt x="115" y="561"/>
                  </a:lnTo>
                  <a:lnTo>
                    <a:pt x="123" y="559"/>
                  </a:lnTo>
                  <a:lnTo>
                    <a:pt x="126" y="551"/>
                  </a:lnTo>
                  <a:lnTo>
                    <a:pt x="127" y="550"/>
                  </a:lnTo>
                  <a:lnTo>
                    <a:pt x="137" y="548"/>
                  </a:lnTo>
                  <a:lnTo>
                    <a:pt x="145" y="549"/>
                  </a:lnTo>
                  <a:lnTo>
                    <a:pt x="152" y="550"/>
                  </a:lnTo>
                  <a:lnTo>
                    <a:pt x="156" y="550"/>
                  </a:lnTo>
                  <a:lnTo>
                    <a:pt x="160" y="550"/>
                  </a:lnTo>
                  <a:lnTo>
                    <a:pt x="163" y="548"/>
                  </a:lnTo>
                  <a:lnTo>
                    <a:pt x="168" y="540"/>
                  </a:lnTo>
                  <a:lnTo>
                    <a:pt x="171" y="536"/>
                  </a:lnTo>
                  <a:lnTo>
                    <a:pt x="174" y="533"/>
                  </a:lnTo>
                  <a:lnTo>
                    <a:pt x="177" y="529"/>
                  </a:lnTo>
                  <a:lnTo>
                    <a:pt x="182" y="523"/>
                  </a:lnTo>
                  <a:lnTo>
                    <a:pt x="179" y="525"/>
                  </a:lnTo>
                  <a:lnTo>
                    <a:pt x="175" y="529"/>
                  </a:lnTo>
                  <a:lnTo>
                    <a:pt x="172" y="531"/>
                  </a:lnTo>
                  <a:lnTo>
                    <a:pt x="165" y="533"/>
                  </a:lnTo>
                  <a:lnTo>
                    <a:pt x="162" y="535"/>
                  </a:lnTo>
                  <a:lnTo>
                    <a:pt x="156" y="540"/>
                  </a:lnTo>
                  <a:lnTo>
                    <a:pt x="155" y="540"/>
                  </a:lnTo>
                  <a:lnTo>
                    <a:pt x="147" y="539"/>
                  </a:lnTo>
                  <a:lnTo>
                    <a:pt x="140" y="533"/>
                  </a:lnTo>
                  <a:lnTo>
                    <a:pt x="136" y="530"/>
                  </a:lnTo>
                  <a:lnTo>
                    <a:pt x="134" y="530"/>
                  </a:lnTo>
                  <a:lnTo>
                    <a:pt x="132" y="531"/>
                  </a:lnTo>
                  <a:lnTo>
                    <a:pt x="129" y="532"/>
                  </a:lnTo>
                  <a:lnTo>
                    <a:pt x="125" y="531"/>
                  </a:lnTo>
                  <a:lnTo>
                    <a:pt x="127" y="528"/>
                  </a:lnTo>
                  <a:lnTo>
                    <a:pt x="130" y="527"/>
                  </a:lnTo>
                  <a:lnTo>
                    <a:pt x="123" y="526"/>
                  </a:lnTo>
                  <a:lnTo>
                    <a:pt x="122" y="524"/>
                  </a:lnTo>
                  <a:lnTo>
                    <a:pt x="120" y="523"/>
                  </a:lnTo>
                  <a:lnTo>
                    <a:pt x="115" y="522"/>
                  </a:lnTo>
                  <a:lnTo>
                    <a:pt x="113" y="523"/>
                  </a:lnTo>
                  <a:lnTo>
                    <a:pt x="109" y="526"/>
                  </a:lnTo>
                  <a:lnTo>
                    <a:pt x="104" y="528"/>
                  </a:lnTo>
                  <a:lnTo>
                    <a:pt x="96" y="524"/>
                  </a:lnTo>
                  <a:lnTo>
                    <a:pt x="95" y="523"/>
                  </a:lnTo>
                  <a:lnTo>
                    <a:pt x="95" y="519"/>
                  </a:lnTo>
                  <a:lnTo>
                    <a:pt x="94" y="517"/>
                  </a:lnTo>
                  <a:lnTo>
                    <a:pt x="92" y="515"/>
                  </a:lnTo>
                  <a:lnTo>
                    <a:pt x="95" y="512"/>
                  </a:lnTo>
                  <a:lnTo>
                    <a:pt x="98" y="509"/>
                  </a:lnTo>
                  <a:lnTo>
                    <a:pt x="104" y="507"/>
                  </a:lnTo>
                  <a:lnTo>
                    <a:pt x="115" y="501"/>
                  </a:lnTo>
                  <a:lnTo>
                    <a:pt x="120" y="499"/>
                  </a:lnTo>
                  <a:lnTo>
                    <a:pt x="125" y="495"/>
                  </a:lnTo>
                  <a:lnTo>
                    <a:pt x="128" y="492"/>
                  </a:lnTo>
                  <a:lnTo>
                    <a:pt x="130" y="489"/>
                  </a:lnTo>
                  <a:lnTo>
                    <a:pt x="131" y="485"/>
                  </a:lnTo>
                  <a:lnTo>
                    <a:pt x="133" y="481"/>
                  </a:lnTo>
                  <a:lnTo>
                    <a:pt x="131" y="480"/>
                  </a:lnTo>
                  <a:lnTo>
                    <a:pt x="130" y="477"/>
                  </a:lnTo>
                  <a:lnTo>
                    <a:pt x="130" y="475"/>
                  </a:lnTo>
                  <a:lnTo>
                    <a:pt x="131" y="473"/>
                  </a:lnTo>
                  <a:lnTo>
                    <a:pt x="130" y="469"/>
                  </a:lnTo>
                  <a:lnTo>
                    <a:pt x="129" y="466"/>
                  </a:lnTo>
                  <a:lnTo>
                    <a:pt x="129" y="464"/>
                  </a:lnTo>
                  <a:lnTo>
                    <a:pt x="129" y="461"/>
                  </a:lnTo>
                  <a:lnTo>
                    <a:pt x="125" y="461"/>
                  </a:lnTo>
                  <a:lnTo>
                    <a:pt x="121" y="463"/>
                  </a:lnTo>
                  <a:lnTo>
                    <a:pt x="117" y="465"/>
                  </a:lnTo>
                  <a:lnTo>
                    <a:pt x="114" y="467"/>
                  </a:lnTo>
                  <a:lnTo>
                    <a:pt x="110" y="467"/>
                  </a:lnTo>
                  <a:lnTo>
                    <a:pt x="110" y="465"/>
                  </a:lnTo>
                  <a:lnTo>
                    <a:pt x="112" y="463"/>
                  </a:lnTo>
                  <a:lnTo>
                    <a:pt x="115" y="459"/>
                  </a:lnTo>
                  <a:lnTo>
                    <a:pt x="120" y="456"/>
                  </a:lnTo>
                  <a:lnTo>
                    <a:pt x="121" y="454"/>
                  </a:lnTo>
                  <a:lnTo>
                    <a:pt x="122" y="452"/>
                  </a:lnTo>
                  <a:lnTo>
                    <a:pt x="124" y="449"/>
                  </a:lnTo>
                  <a:lnTo>
                    <a:pt x="129" y="445"/>
                  </a:lnTo>
                  <a:lnTo>
                    <a:pt x="139" y="441"/>
                  </a:lnTo>
                  <a:lnTo>
                    <a:pt x="140" y="441"/>
                  </a:lnTo>
                  <a:lnTo>
                    <a:pt x="143" y="441"/>
                  </a:lnTo>
                  <a:lnTo>
                    <a:pt x="147" y="441"/>
                  </a:lnTo>
                  <a:lnTo>
                    <a:pt x="151" y="439"/>
                  </a:lnTo>
                  <a:lnTo>
                    <a:pt x="154" y="439"/>
                  </a:lnTo>
                  <a:lnTo>
                    <a:pt x="161" y="443"/>
                  </a:lnTo>
                  <a:lnTo>
                    <a:pt x="159" y="437"/>
                  </a:lnTo>
                  <a:lnTo>
                    <a:pt x="162" y="434"/>
                  </a:lnTo>
                  <a:lnTo>
                    <a:pt x="167" y="441"/>
                  </a:lnTo>
                  <a:lnTo>
                    <a:pt x="169" y="441"/>
                  </a:lnTo>
                  <a:lnTo>
                    <a:pt x="172" y="441"/>
                  </a:lnTo>
                  <a:lnTo>
                    <a:pt x="171" y="439"/>
                  </a:lnTo>
                  <a:lnTo>
                    <a:pt x="169" y="439"/>
                  </a:lnTo>
                  <a:lnTo>
                    <a:pt x="167" y="438"/>
                  </a:lnTo>
                  <a:lnTo>
                    <a:pt x="165" y="437"/>
                  </a:lnTo>
                  <a:lnTo>
                    <a:pt x="162" y="430"/>
                  </a:lnTo>
                  <a:lnTo>
                    <a:pt x="163" y="426"/>
                  </a:lnTo>
                  <a:lnTo>
                    <a:pt x="164" y="422"/>
                  </a:lnTo>
                  <a:lnTo>
                    <a:pt x="167" y="418"/>
                  </a:lnTo>
                  <a:lnTo>
                    <a:pt x="165" y="417"/>
                  </a:lnTo>
                  <a:lnTo>
                    <a:pt x="163" y="416"/>
                  </a:lnTo>
                  <a:lnTo>
                    <a:pt x="163" y="412"/>
                  </a:lnTo>
                  <a:lnTo>
                    <a:pt x="163" y="409"/>
                  </a:lnTo>
                  <a:lnTo>
                    <a:pt x="167" y="406"/>
                  </a:lnTo>
                  <a:lnTo>
                    <a:pt x="169" y="402"/>
                  </a:lnTo>
                  <a:lnTo>
                    <a:pt x="169" y="396"/>
                  </a:lnTo>
                  <a:lnTo>
                    <a:pt x="169" y="394"/>
                  </a:lnTo>
                  <a:lnTo>
                    <a:pt x="164" y="394"/>
                  </a:lnTo>
                  <a:lnTo>
                    <a:pt x="163" y="395"/>
                  </a:lnTo>
                  <a:lnTo>
                    <a:pt x="161" y="397"/>
                  </a:lnTo>
                  <a:lnTo>
                    <a:pt x="159" y="397"/>
                  </a:lnTo>
                  <a:lnTo>
                    <a:pt x="154" y="391"/>
                  </a:lnTo>
                  <a:lnTo>
                    <a:pt x="151" y="387"/>
                  </a:lnTo>
                  <a:lnTo>
                    <a:pt x="146" y="378"/>
                  </a:lnTo>
                  <a:lnTo>
                    <a:pt x="145" y="373"/>
                  </a:lnTo>
                  <a:lnTo>
                    <a:pt x="150" y="361"/>
                  </a:lnTo>
                  <a:lnTo>
                    <a:pt x="156" y="354"/>
                  </a:lnTo>
                  <a:lnTo>
                    <a:pt x="163" y="351"/>
                  </a:lnTo>
                  <a:lnTo>
                    <a:pt x="162" y="351"/>
                  </a:lnTo>
                  <a:lnTo>
                    <a:pt x="150" y="351"/>
                  </a:lnTo>
                  <a:lnTo>
                    <a:pt x="147" y="352"/>
                  </a:lnTo>
                  <a:lnTo>
                    <a:pt x="143" y="355"/>
                  </a:lnTo>
                  <a:lnTo>
                    <a:pt x="141" y="356"/>
                  </a:lnTo>
                  <a:lnTo>
                    <a:pt x="139" y="356"/>
                  </a:lnTo>
                  <a:lnTo>
                    <a:pt x="137" y="358"/>
                  </a:lnTo>
                  <a:lnTo>
                    <a:pt x="136" y="360"/>
                  </a:lnTo>
                  <a:lnTo>
                    <a:pt x="134" y="361"/>
                  </a:lnTo>
                  <a:lnTo>
                    <a:pt x="130" y="361"/>
                  </a:lnTo>
                  <a:lnTo>
                    <a:pt x="128" y="361"/>
                  </a:lnTo>
                  <a:lnTo>
                    <a:pt x="127" y="360"/>
                  </a:lnTo>
                  <a:lnTo>
                    <a:pt x="126" y="358"/>
                  </a:lnTo>
                  <a:lnTo>
                    <a:pt x="124" y="358"/>
                  </a:lnTo>
                  <a:lnTo>
                    <a:pt x="123" y="358"/>
                  </a:lnTo>
                  <a:lnTo>
                    <a:pt x="119" y="361"/>
                  </a:lnTo>
                  <a:lnTo>
                    <a:pt x="116" y="363"/>
                  </a:lnTo>
                  <a:lnTo>
                    <a:pt x="112" y="361"/>
                  </a:lnTo>
                  <a:lnTo>
                    <a:pt x="106" y="358"/>
                  </a:lnTo>
                  <a:lnTo>
                    <a:pt x="105" y="359"/>
                  </a:lnTo>
                  <a:lnTo>
                    <a:pt x="104" y="361"/>
                  </a:lnTo>
                  <a:lnTo>
                    <a:pt x="103" y="366"/>
                  </a:lnTo>
                  <a:lnTo>
                    <a:pt x="100" y="362"/>
                  </a:lnTo>
                  <a:lnTo>
                    <a:pt x="96" y="357"/>
                  </a:lnTo>
                  <a:lnTo>
                    <a:pt x="95" y="353"/>
                  </a:lnTo>
                  <a:lnTo>
                    <a:pt x="95" y="350"/>
                  </a:lnTo>
                  <a:lnTo>
                    <a:pt x="96" y="348"/>
                  </a:lnTo>
                  <a:lnTo>
                    <a:pt x="99" y="350"/>
                  </a:lnTo>
                  <a:lnTo>
                    <a:pt x="101" y="340"/>
                  </a:lnTo>
                  <a:lnTo>
                    <a:pt x="108" y="329"/>
                  </a:lnTo>
                  <a:lnTo>
                    <a:pt x="109" y="326"/>
                  </a:lnTo>
                  <a:lnTo>
                    <a:pt x="110" y="321"/>
                  </a:lnTo>
                  <a:lnTo>
                    <a:pt x="110" y="318"/>
                  </a:lnTo>
                  <a:lnTo>
                    <a:pt x="109" y="315"/>
                  </a:lnTo>
                  <a:lnTo>
                    <a:pt x="104" y="310"/>
                  </a:lnTo>
                  <a:lnTo>
                    <a:pt x="104" y="305"/>
                  </a:lnTo>
                  <a:lnTo>
                    <a:pt x="104" y="300"/>
                  </a:lnTo>
                  <a:lnTo>
                    <a:pt x="106" y="297"/>
                  </a:lnTo>
                  <a:lnTo>
                    <a:pt x="107" y="296"/>
                  </a:lnTo>
                  <a:lnTo>
                    <a:pt x="114" y="296"/>
                  </a:lnTo>
                  <a:lnTo>
                    <a:pt x="111" y="295"/>
                  </a:lnTo>
                  <a:lnTo>
                    <a:pt x="106" y="290"/>
                  </a:lnTo>
                  <a:lnTo>
                    <a:pt x="106" y="288"/>
                  </a:lnTo>
                  <a:lnTo>
                    <a:pt x="107" y="283"/>
                  </a:lnTo>
                  <a:lnTo>
                    <a:pt x="106" y="284"/>
                  </a:lnTo>
                  <a:lnTo>
                    <a:pt x="105" y="286"/>
                  </a:lnTo>
                  <a:lnTo>
                    <a:pt x="103" y="291"/>
                  </a:lnTo>
                  <a:lnTo>
                    <a:pt x="101" y="292"/>
                  </a:lnTo>
                  <a:lnTo>
                    <a:pt x="98" y="293"/>
                  </a:lnTo>
                  <a:lnTo>
                    <a:pt x="97" y="296"/>
                  </a:lnTo>
                  <a:lnTo>
                    <a:pt x="96" y="296"/>
                  </a:lnTo>
                  <a:lnTo>
                    <a:pt x="94" y="297"/>
                  </a:lnTo>
                  <a:lnTo>
                    <a:pt x="93" y="299"/>
                  </a:lnTo>
                  <a:lnTo>
                    <a:pt x="93" y="300"/>
                  </a:lnTo>
                  <a:lnTo>
                    <a:pt x="93" y="297"/>
                  </a:lnTo>
                  <a:lnTo>
                    <a:pt x="93" y="293"/>
                  </a:lnTo>
                  <a:lnTo>
                    <a:pt x="93" y="289"/>
                  </a:lnTo>
                  <a:lnTo>
                    <a:pt x="95" y="286"/>
                  </a:lnTo>
                  <a:lnTo>
                    <a:pt x="101" y="279"/>
                  </a:lnTo>
                  <a:lnTo>
                    <a:pt x="98" y="282"/>
                  </a:lnTo>
                  <a:lnTo>
                    <a:pt x="92" y="288"/>
                  </a:lnTo>
                  <a:lnTo>
                    <a:pt x="89" y="291"/>
                  </a:lnTo>
                  <a:lnTo>
                    <a:pt x="87" y="293"/>
                  </a:lnTo>
                  <a:lnTo>
                    <a:pt x="87" y="295"/>
                  </a:lnTo>
                  <a:lnTo>
                    <a:pt x="87" y="296"/>
                  </a:lnTo>
                  <a:lnTo>
                    <a:pt x="89" y="302"/>
                  </a:lnTo>
                  <a:lnTo>
                    <a:pt x="88" y="306"/>
                  </a:lnTo>
                  <a:lnTo>
                    <a:pt x="83" y="327"/>
                  </a:lnTo>
                  <a:lnTo>
                    <a:pt x="82" y="329"/>
                  </a:lnTo>
                  <a:lnTo>
                    <a:pt x="80" y="330"/>
                  </a:lnTo>
                  <a:lnTo>
                    <a:pt x="80" y="330"/>
                  </a:lnTo>
                  <a:lnTo>
                    <a:pt x="77" y="330"/>
                  </a:lnTo>
                  <a:lnTo>
                    <a:pt x="76" y="329"/>
                  </a:lnTo>
                  <a:lnTo>
                    <a:pt x="76" y="327"/>
                  </a:lnTo>
                  <a:lnTo>
                    <a:pt x="76" y="324"/>
                  </a:lnTo>
                  <a:lnTo>
                    <a:pt x="79" y="314"/>
                  </a:lnTo>
                  <a:lnTo>
                    <a:pt x="80" y="311"/>
                  </a:lnTo>
                  <a:lnTo>
                    <a:pt x="81" y="309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1" y="304"/>
                  </a:lnTo>
                  <a:lnTo>
                    <a:pt x="80" y="304"/>
                  </a:lnTo>
                  <a:lnTo>
                    <a:pt x="81" y="290"/>
                  </a:lnTo>
                  <a:lnTo>
                    <a:pt x="83" y="285"/>
                  </a:lnTo>
                  <a:lnTo>
                    <a:pt x="84" y="279"/>
                  </a:lnTo>
                  <a:lnTo>
                    <a:pt x="85" y="272"/>
                  </a:lnTo>
                  <a:lnTo>
                    <a:pt x="87" y="269"/>
                  </a:lnTo>
                  <a:lnTo>
                    <a:pt x="88" y="263"/>
                  </a:lnTo>
                  <a:lnTo>
                    <a:pt x="90" y="261"/>
                  </a:lnTo>
                  <a:lnTo>
                    <a:pt x="90" y="257"/>
                  </a:lnTo>
                  <a:lnTo>
                    <a:pt x="93" y="254"/>
                  </a:lnTo>
                  <a:lnTo>
                    <a:pt x="95" y="249"/>
                  </a:lnTo>
                  <a:lnTo>
                    <a:pt x="93" y="250"/>
                  </a:lnTo>
                  <a:lnTo>
                    <a:pt x="82" y="260"/>
                  </a:lnTo>
                  <a:lnTo>
                    <a:pt x="80" y="262"/>
                  </a:lnTo>
                  <a:lnTo>
                    <a:pt x="76" y="262"/>
                  </a:lnTo>
                  <a:lnTo>
                    <a:pt x="73" y="261"/>
                  </a:lnTo>
                  <a:lnTo>
                    <a:pt x="71" y="258"/>
                  </a:lnTo>
                  <a:lnTo>
                    <a:pt x="69" y="253"/>
                  </a:lnTo>
                  <a:lnTo>
                    <a:pt x="67" y="253"/>
                  </a:lnTo>
                  <a:lnTo>
                    <a:pt x="64" y="252"/>
                  </a:lnTo>
                  <a:lnTo>
                    <a:pt x="65" y="252"/>
                  </a:lnTo>
                  <a:lnTo>
                    <a:pt x="68" y="249"/>
                  </a:lnTo>
                  <a:lnTo>
                    <a:pt x="73" y="248"/>
                  </a:lnTo>
                  <a:lnTo>
                    <a:pt x="77" y="244"/>
                  </a:lnTo>
                  <a:lnTo>
                    <a:pt x="73" y="241"/>
                  </a:lnTo>
                  <a:lnTo>
                    <a:pt x="73" y="240"/>
                  </a:lnTo>
                  <a:lnTo>
                    <a:pt x="77" y="238"/>
                  </a:lnTo>
                  <a:lnTo>
                    <a:pt x="82" y="229"/>
                  </a:lnTo>
                  <a:lnTo>
                    <a:pt x="82" y="222"/>
                  </a:lnTo>
                  <a:lnTo>
                    <a:pt x="80" y="218"/>
                  </a:lnTo>
                  <a:lnTo>
                    <a:pt x="79" y="216"/>
                  </a:lnTo>
                  <a:lnTo>
                    <a:pt x="75" y="213"/>
                  </a:lnTo>
                  <a:lnTo>
                    <a:pt x="74" y="209"/>
                  </a:lnTo>
                  <a:lnTo>
                    <a:pt x="75" y="208"/>
                  </a:lnTo>
                  <a:lnTo>
                    <a:pt x="76" y="206"/>
                  </a:lnTo>
                  <a:lnTo>
                    <a:pt x="79" y="205"/>
                  </a:lnTo>
                  <a:lnTo>
                    <a:pt x="82" y="203"/>
                  </a:lnTo>
                  <a:lnTo>
                    <a:pt x="79" y="202"/>
                  </a:lnTo>
                  <a:lnTo>
                    <a:pt x="78" y="200"/>
                  </a:lnTo>
                  <a:lnTo>
                    <a:pt x="77" y="197"/>
                  </a:lnTo>
                  <a:lnTo>
                    <a:pt x="77" y="196"/>
                  </a:lnTo>
                  <a:lnTo>
                    <a:pt x="78" y="189"/>
                  </a:lnTo>
                  <a:lnTo>
                    <a:pt x="79" y="187"/>
                  </a:lnTo>
                  <a:lnTo>
                    <a:pt x="81" y="183"/>
                  </a:lnTo>
                  <a:lnTo>
                    <a:pt x="89" y="183"/>
                  </a:lnTo>
                  <a:lnTo>
                    <a:pt x="90" y="182"/>
                  </a:lnTo>
                  <a:lnTo>
                    <a:pt x="91" y="182"/>
                  </a:lnTo>
                  <a:lnTo>
                    <a:pt x="95" y="183"/>
                  </a:lnTo>
                  <a:lnTo>
                    <a:pt x="95" y="181"/>
                  </a:lnTo>
                  <a:lnTo>
                    <a:pt x="88" y="173"/>
                  </a:lnTo>
                  <a:lnTo>
                    <a:pt x="87" y="172"/>
                  </a:lnTo>
                  <a:lnTo>
                    <a:pt x="89" y="167"/>
                  </a:lnTo>
                  <a:lnTo>
                    <a:pt x="89" y="166"/>
                  </a:lnTo>
                  <a:lnTo>
                    <a:pt x="89" y="163"/>
                  </a:lnTo>
                  <a:lnTo>
                    <a:pt x="90" y="162"/>
                  </a:lnTo>
                  <a:lnTo>
                    <a:pt x="92" y="161"/>
                  </a:lnTo>
                  <a:lnTo>
                    <a:pt x="98" y="161"/>
                  </a:lnTo>
                  <a:lnTo>
                    <a:pt x="100" y="160"/>
                  </a:lnTo>
                  <a:lnTo>
                    <a:pt x="100" y="158"/>
                  </a:lnTo>
                  <a:lnTo>
                    <a:pt x="98" y="155"/>
                  </a:lnTo>
                  <a:lnTo>
                    <a:pt x="98" y="153"/>
                  </a:lnTo>
                  <a:lnTo>
                    <a:pt x="98" y="151"/>
                  </a:lnTo>
                  <a:lnTo>
                    <a:pt x="98" y="146"/>
                  </a:lnTo>
                  <a:lnTo>
                    <a:pt x="98" y="145"/>
                  </a:lnTo>
                  <a:lnTo>
                    <a:pt x="100" y="142"/>
                  </a:lnTo>
                  <a:lnTo>
                    <a:pt x="101" y="141"/>
                  </a:lnTo>
                  <a:lnTo>
                    <a:pt x="103" y="140"/>
                  </a:lnTo>
                  <a:lnTo>
                    <a:pt x="106" y="142"/>
                  </a:lnTo>
                  <a:lnTo>
                    <a:pt x="108" y="143"/>
                  </a:lnTo>
                  <a:lnTo>
                    <a:pt x="109" y="145"/>
                  </a:lnTo>
                  <a:lnTo>
                    <a:pt x="110" y="145"/>
                  </a:lnTo>
                  <a:lnTo>
                    <a:pt x="115" y="142"/>
                  </a:lnTo>
                  <a:lnTo>
                    <a:pt x="117" y="142"/>
                  </a:lnTo>
                  <a:lnTo>
                    <a:pt x="119" y="145"/>
                  </a:lnTo>
                  <a:lnTo>
                    <a:pt x="126" y="142"/>
                  </a:lnTo>
                  <a:lnTo>
                    <a:pt x="137" y="141"/>
                  </a:lnTo>
                  <a:lnTo>
                    <a:pt x="143" y="139"/>
                  </a:lnTo>
                  <a:lnTo>
                    <a:pt x="150" y="139"/>
                  </a:lnTo>
                  <a:lnTo>
                    <a:pt x="156" y="137"/>
                  </a:lnTo>
                  <a:lnTo>
                    <a:pt x="163" y="138"/>
                  </a:lnTo>
                  <a:lnTo>
                    <a:pt x="163" y="139"/>
                  </a:lnTo>
                  <a:lnTo>
                    <a:pt x="163" y="140"/>
                  </a:lnTo>
                  <a:lnTo>
                    <a:pt x="161" y="145"/>
                  </a:lnTo>
                  <a:close/>
                  <a:moveTo>
                    <a:pt x="62" y="154"/>
                  </a:moveTo>
                  <a:lnTo>
                    <a:pt x="58" y="165"/>
                  </a:lnTo>
                  <a:lnTo>
                    <a:pt x="57" y="165"/>
                  </a:lnTo>
                  <a:lnTo>
                    <a:pt x="56" y="167"/>
                  </a:lnTo>
                  <a:lnTo>
                    <a:pt x="51" y="170"/>
                  </a:lnTo>
                  <a:lnTo>
                    <a:pt x="55" y="170"/>
                  </a:lnTo>
                  <a:lnTo>
                    <a:pt x="56" y="172"/>
                  </a:lnTo>
                  <a:lnTo>
                    <a:pt x="56" y="173"/>
                  </a:lnTo>
                  <a:lnTo>
                    <a:pt x="55" y="175"/>
                  </a:lnTo>
                  <a:lnTo>
                    <a:pt x="50" y="180"/>
                  </a:lnTo>
                  <a:lnTo>
                    <a:pt x="47" y="181"/>
                  </a:lnTo>
                  <a:lnTo>
                    <a:pt x="43" y="186"/>
                  </a:lnTo>
                  <a:lnTo>
                    <a:pt x="41" y="186"/>
                  </a:lnTo>
                  <a:lnTo>
                    <a:pt x="40" y="189"/>
                  </a:lnTo>
                  <a:lnTo>
                    <a:pt x="38" y="191"/>
                  </a:lnTo>
                  <a:lnTo>
                    <a:pt x="37" y="191"/>
                  </a:lnTo>
                  <a:lnTo>
                    <a:pt x="37" y="191"/>
                  </a:lnTo>
                  <a:lnTo>
                    <a:pt x="34" y="187"/>
                  </a:lnTo>
                  <a:lnTo>
                    <a:pt x="38" y="184"/>
                  </a:lnTo>
                  <a:lnTo>
                    <a:pt x="38" y="183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7" y="178"/>
                  </a:lnTo>
                  <a:lnTo>
                    <a:pt x="35" y="176"/>
                  </a:lnTo>
                  <a:lnTo>
                    <a:pt x="35" y="175"/>
                  </a:lnTo>
                  <a:lnTo>
                    <a:pt x="37" y="173"/>
                  </a:lnTo>
                  <a:lnTo>
                    <a:pt x="37" y="173"/>
                  </a:lnTo>
                  <a:lnTo>
                    <a:pt x="36" y="172"/>
                  </a:lnTo>
                  <a:lnTo>
                    <a:pt x="34" y="172"/>
                  </a:lnTo>
                  <a:lnTo>
                    <a:pt x="34" y="170"/>
                  </a:lnTo>
                  <a:lnTo>
                    <a:pt x="34" y="168"/>
                  </a:lnTo>
                  <a:lnTo>
                    <a:pt x="34" y="165"/>
                  </a:lnTo>
                  <a:lnTo>
                    <a:pt x="35" y="164"/>
                  </a:lnTo>
                  <a:lnTo>
                    <a:pt x="36" y="162"/>
                  </a:lnTo>
                  <a:lnTo>
                    <a:pt x="37" y="162"/>
                  </a:lnTo>
                  <a:lnTo>
                    <a:pt x="38" y="163"/>
                  </a:lnTo>
                  <a:lnTo>
                    <a:pt x="40" y="165"/>
                  </a:lnTo>
                  <a:lnTo>
                    <a:pt x="43" y="164"/>
                  </a:lnTo>
                  <a:lnTo>
                    <a:pt x="46" y="165"/>
                  </a:lnTo>
                  <a:lnTo>
                    <a:pt x="46" y="164"/>
                  </a:lnTo>
                  <a:lnTo>
                    <a:pt x="44" y="159"/>
                  </a:lnTo>
                  <a:lnTo>
                    <a:pt x="44" y="158"/>
                  </a:lnTo>
                  <a:lnTo>
                    <a:pt x="45" y="157"/>
                  </a:lnTo>
                  <a:lnTo>
                    <a:pt x="51" y="153"/>
                  </a:lnTo>
                  <a:lnTo>
                    <a:pt x="59" y="146"/>
                  </a:lnTo>
                  <a:lnTo>
                    <a:pt x="61" y="146"/>
                  </a:lnTo>
                  <a:lnTo>
                    <a:pt x="62" y="146"/>
                  </a:lnTo>
                  <a:lnTo>
                    <a:pt x="62" y="150"/>
                  </a:lnTo>
                  <a:lnTo>
                    <a:pt x="62" y="154"/>
                  </a:lnTo>
                  <a:close/>
                  <a:moveTo>
                    <a:pt x="30" y="195"/>
                  </a:moveTo>
                  <a:lnTo>
                    <a:pt x="34" y="198"/>
                  </a:lnTo>
                  <a:lnTo>
                    <a:pt x="31" y="204"/>
                  </a:lnTo>
                  <a:lnTo>
                    <a:pt x="27" y="204"/>
                  </a:lnTo>
                  <a:lnTo>
                    <a:pt x="21" y="200"/>
                  </a:lnTo>
                  <a:lnTo>
                    <a:pt x="21" y="199"/>
                  </a:lnTo>
                  <a:lnTo>
                    <a:pt x="21" y="198"/>
                  </a:lnTo>
                  <a:lnTo>
                    <a:pt x="22" y="197"/>
                  </a:lnTo>
                  <a:lnTo>
                    <a:pt x="23" y="197"/>
                  </a:lnTo>
                  <a:lnTo>
                    <a:pt x="24" y="197"/>
                  </a:lnTo>
                  <a:lnTo>
                    <a:pt x="27" y="196"/>
                  </a:lnTo>
                  <a:lnTo>
                    <a:pt x="28" y="197"/>
                  </a:lnTo>
                  <a:lnTo>
                    <a:pt x="30" y="195"/>
                  </a:lnTo>
                  <a:close/>
                  <a:moveTo>
                    <a:pt x="64" y="205"/>
                  </a:moveTo>
                  <a:lnTo>
                    <a:pt x="64" y="208"/>
                  </a:lnTo>
                  <a:lnTo>
                    <a:pt x="63" y="211"/>
                  </a:lnTo>
                  <a:lnTo>
                    <a:pt x="64" y="214"/>
                  </a:lnTo>
                  <a:lnTo>
                    <a:pt x="65" y="217"/>
                  </a:lnTo>
                  <a:lnTo>
                    <a:pt x="66" y="218"/>
                  </a:lnTo>
                  <a:lnTo>
                    <a:pt x="67" y="219"/>
                  </a:lnTo>
                  <a:lnTo>
                    <a:pt x="73" y="220"/>
                  </a:lnTo>
                  <a:lnTo>
                    <a:pt x="78" y="219"/>
                  </a:lnTo>
                  <a:lnTo>
                    <a:pt x="79" y="220"/>
                  </a:lnTo>
                  <a:lnTo>
                    <a:pt x="79" y="222"/>
                  </a:lnTo>
                  <a:lnTo>
                    <a:pt x="78" y="224"/>
                  </a:lnTo>
                  <a:lnTo>
                    <a:pt x="75" y="227"/>
                  </a:lnTo>
                  <a:lnTo>
                    <a:pt x="71" y="232"/>
                  </a:lnTo>
                  <a:lnTo>
                    <a:pt x="70" y="233"/>
                  </a:lnTo>
                  <a:lnTo>
                    <a:pt x="69" y="233"/>
                  </a:lnTo>
                  <a:lnTo>
                    <a:pt x="68" y="232"/>
                  </a:lnTo>
                  <a:lnTo>
                    <a:pt x="68" y="224"/>
                  </a:lnTo>
                  <a:lnTo>
                    <a:pt x="63" y="225"/>
                  </a:lnTo>
                  <a:lnTo>
                    <a:pt x="61" y="224"/>
                  </a:lnTo>
                  <a:lnTo>
                    <a:pt x="58" y="224"/>
                  </a:lnTo>
                  <a:lnTo>
                    <a:pt x="57" y="221"/>
                  </a:lnTo>
                  <a:lnTo>
                    <a:pt x="55" y="216"/>
                  </a:lnTo>
                  <a:lnTo>
                    <a:pt x="47" y="214"/>
                  </a:lnTo>
                  <a:lnTo>
                    <a:pt x="45" y="211"/>
                  </a:lnTo>
                  <a:lnTo>
                    <a:pt x="45" y="209"/>
                  </a:lnTo>
                  <a:lnTo>
                    <a:pt x="45" y="208"/>
                  </a:lnTo>
                  <a:lnTo>
                    <a:pt x="46" y="206"/>
                  </a:lnTo>
                  <a:lnTo>
                    <a:pt x="48" y="207"/>
                  </a:lnTo>
                  <a:lnTo>
                    <a:pt x="50" y="207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50" y="203"/>
                  </a:lnTo>
                  <a:lnTo>
                    <a:pt x="49" y="202"/>
                  </a:lnTo>
                  <a:lnTo>
                    <a:pt x="57" y="200"/>
                  </a:lnTo>
                  <a:lnTo>
                    <a:pt x="57" y="196"/>
                  </a:lnTo>
                  <a:lnTo>
                    <a:pt x="59" y="196"/>
                  </a:lnTo>
                  <a:lnTo>
                    <a:pt x="61" y="197"/>
                  </a:lnTo>
                  <a:lnTo>
                    <a:pt x="63" y="201"/>
                  </a:lnTo>
                  <a:lnTo>
                    <a:pt x="64" y="205"/>
                  </a:lnTo>
                  <a:close/>
                  <a:moveTo>
                    <a:pt x="29" y="228"/>
                  </a:moveTo>
                  <a:lnTo>
                    <a:pt x="27" y="228"/>
                  </a:lnTo>
                  <a:lnTo>
                    <a:pt x="26" y="228"/>
                  </a:lnTo>
                  <a:lnTo>
                    <a:pt x="25" y="227"/>
                  </a:lnTo>
                  <a:lnTo>
                    <a:pt x="24" y="224"/>
                  </a:lnTo>
                  <a:lnTo>
                    <a:pt x="23" y="222"/>
                  </a:lnTo>
                  <a:lnTo>
                    <a:pt x="24" y="218"/>
                  </a:lnTo>
                  <a:lnTo>
                    <a:pt x="24" y="213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28"/>
                  </a:lnTo>
                  <a:close/>
                  <a:moveTo>
                    <a:pt x="60" y="237"/>
                  </a:moveTo>
                  <a:lnTo>
                    <a:pt x="59" y="238"/>
                  </a:lnTo>
                  <a:lnTo>
                    <a:pt x="58" y="238"/>
                  </a:lnTo>
                  <a:lnTo>
                    <a:pt x="57" y="237"/>
                  </a:lnTo>
                  <a:lnTo>
                    <a:pt x="55" y="234"/>
                  </a:lnTo>
                  <a:lnTo>
                    <a:pt x="58" y="232"/>
                  </a:lnTo>
                  <a:lnTo>
                    <a:pt x="60" y="233"/>
                  </a:lnTo>
                  <a:lnTo>
                    <a:pt x="61" y="235"/>
                  </a:lnTo>
                  <a:lnTo>
                    <a:pt x="61" y="236"/>
                  </a:lnTo>
                  <a:lnTo>
                    <a:pt x="60" y="237"/>
                  </a:lnTo>
                  <a:close/>
                  <a:moveTo>
                    <a:pt x="24" y="237"/>
                  </a:moveTo>
                  <a:lnTo>
                    <a:pt x="21" y="238"/>
                  </a:lnTo>
                  <a:lnTo>
                    <a:pt x="20" y="238"/>
                  </a:lnTo>
                  <a:lnTo>
                    <a:pt x="19" y="237"/>
                  </a:lnTo>
                  <a:lnTo>
                    <a:pt x="20" y="235"/>
                  </a:lnTo>
                  <a:lnTo>
                    <a:pt x="22" y="234"/>
                  </a:lnTo>
                  <a:lnTo>
                    <a:pt x="24" y="235"/>
                  </a:lnTo>
                  <a:lnTo>
                    <a:pt x="24" y="236"/>
                  </a:lnTo>
                  <a:lnTo>
                    <a:pt x="24" y="237"/>
                  </a:lnTo>
                  <a:close/>
                  <a:moveTo>
                    <a:pt x="50" y="259"/>
                  </a:moveTo>
                  <a:lnTo>
                    <a:pt x="48" y="260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2" y="254"/>
                  </a:lnTo>
                  <a:lnTo>
                    <a:pt x="53" y="255"/>
                  </a:lnTo>
                  <a:lnTo>
                    <a:pt x="52" y="257"/>
                  </a:lnTo>
                  <a:lnTo>
                    <a:pt x="50" y="259"/>
                  </a:lnTo>
                  <a:close/>
                  <a:moveTo>
                    <a:pt x="76" y="273"/>
                  </a:moveTo>
                  <a:lnTo>
                    <a:pt x="63" y="276"/>
                  </a:lnTo>
                  <a:lnTo>
                    <a:pt x="58" y="276"/>
                  </a:lnTo>
                  <a:lnTo>
                    <a:pt x="58" y="274"/>
                  </a:lnTo>
                  <a:lnTo>
                    <a:pt x="59" y="273"/>
                  </a:lnTo>
                  <a:lnTo>
                    <a:pt x="63" y="272"/>
                  </a:lnTo>
                  <a:lnTo>
                    <a:pt x="64" y="265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0" y="258"/>
                  </a:lnTo>
                  <a:lnTo>
                    <a:pt x="63" y="256"/>
                  </a:lnTo>
                  <a:lnTo>
                    <a:pt x="64" y="255"/>
                  </a:lnTo>
                  <a:lnTo>
                    <a:pt x="65" y="256"/>
                  </a:lnTo>
                  <a:lnTo>
                    <a:pt x="68" y="258"/>
                  </a:lnTo>
                  <a:lnTo>
                    <a:pt x="70" y="262"/>
                  </a:lnTo>
                  <a:lnTo>
                    <a:pt x="74" y="263"/>
                  </a:lnTo>
                  <a:lnTo>
                    <a:pt x="76" y="265"/>
                  </a:lnTo>
                  <a:lnTo>
                    <a:pt x="76" y="273"/>
                  </a:lnTo>
                  <a:close/>
                  <a:moveTo>
                    <a:pt x="69" y="303"/>
                  </a:moveTo>
                  <a:lnTo>
                    <a:pt x="69" y="304"/>
                  </a:lnTo>
                  <a:lnTo>
                    <a:pt x="67" y="304"/>
                  </a:lnTo>
                  <a:lnTo>
                    <a:pt x="67" y="303"/>
                  </a:lnTo>
                  <a:lnTo>
                    <a:pt x="67" y="301"/>
                  </a:lnTo>
                  <a:lnTo>
                    <a:pt x="67" y="299"/>
                  </a:lnTo>
                  <a:lnTo>
                    <a:pt x="67" y="297"/>
                  </a:lnTo>
                  <a:lnTo>
                    <a:pt x="71" y="294"/>
                  </a:lnTo>
                  <a:lnTo>
                    <a:pt x="69" y="293"/>
                  </a:lnTo>
                  <a:lnTo>
                    <a:pt x="69" y="293"/>
                  </a:lnTo>
                  <a:lnTo>
                    <a:pt x="71" y="290"/>
                  </a:lnTo>
                  <a:lnTo>
                    <a:pt x="75" y="287"/>
                  </a:lnTo>
                  <a:lnTo>
                    <a:pt x="76" y="286"/>
                  </a:lnTo>
                  <a:lnTo>
                    <a:pt x="78" y="286"/>
                  </a:lnTo>
                  <a:lnTo>
                    <a:pt x="75" y="293"/>
                  </a:lnTo>
                  <a:lnTo>
                    <a:pt x="69" y="303"/>
                  </a:lnTo>
                  <a:close/>
                  <a:moveTo>
                    <a:pt x="65" y="297"/>
                  </a:moveTo>
                  <a:lnTo>
                    <a:pt x="66" y="304"/>
                  </a:lnTo>
                  <a:lnTo>
                    <a:pt x="67" y="309"/>
                  </a:lnTo>
                  <a:lnTo>
                    <a:pt x="67" y="310"/>
                  </a:lnTo>
                  <a:lnTo>
                    <a:pt x="66" y="312"/>
                  </a:lnTo>
                  <a:lnTo>
                    <a:pt x="61" y="315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61" y="312"/>
                  </a:lnTo>
                  <a:lnTo>
                    <a:pt x="59" y="308"/>
                  </a:lnTo>
                  <a:lnTo>
                    <a:pt x="60" y="306"/>
                  </a:lnTo>
                  <a:lnTo>
                    <a:pt x="59" y="305"/>
                  </a:lnTo>
                  <a:lnTo>
                    <a:pt x="58" y="306"/>
                  </a:lnTo>
                  <a:lnTo>
                    <a:pt x="54" y="309"/>
                  </a:lnTo>
                  <a:lnTo>
                    <a:pt x="53" y="310"/>
                  </a:lnTo>
                  <a:lnTo>
                    <a:pt x="53" y="309"/>
                  </a:lnTo>
                  <a:lnTo>
                    <a:pt x="54" y="306"/>
                  </a:lnTo>
                  <a:lnTo>
                    <a:pt x="54" y="304"/>
                  </a:lnTo>
                  <a:lnTo>
                    <a:pt x="54" y="302"/>
                  </a:lnTo>
                  <a:lnTo>
                    <a:pt x="56" y="301"/>
                  </a:lnTo>
                  <a:lnTo>
                    <a:pt x="57" y="300"/>
                  </a:lnTo>
                  <a:lnTo>
                    <a:pt x="58" y="300"/>
                  </a:lnTo>
                  <a:lnTo>
                    <a:pt x="58" y="301"/>
                  </a:lnTo>
                  <a:lnTo>
                    <a:pt x="62" y="298"/>
                  </a:lnTo>
                  <a:lnTo>
                    <a:pt x="65" y="297"/>
                  </a:lnTo>
                  <a:close/>
                  <a:moveTo>
                    <a:pt x="97" y="324"/>
                  </a:moveTo>
                  <a:lnTo>
                    <a:pt x="93" y="324"/>
                  </a:lnTo>
                  <a:lnTo>
                    <a:pt x="92" y="323"/>
                  </a:lnTo>
                  <a:lnTo>
                    <a:pt x="90" y="322"/>
                  </a:lnTo>
                  <a:lnTo>
                    <a:pt x="88" y="314"/>
                  </a:lnTo>
                  <a:lnTo>
                    <a:pt x="89" y="312"/>
                  </a:lnTo>
                  <a:lnTo>
                    <a:pt x="90" y="311"/>
                  </a:lnTo>
                  <a:lnTo>
                    <a:pt x="90" y="309"/>
                  </a:lnTo>
                  <a:lnTo>
                    <a:pt x="93" y="309"/>
                  </a:lnTo>
                  <a:lnTo>
                    <a:pt x="95" y="311"/>
                  </a:lnTo>
                  <a:lnTo>
                    <a:pt x="95" y="312"/>
                  </a:lnTo>
                  <a:lnTo>
                    <a:pt x="97" y="317"/>
                  </a:lnTo>
                  <a:lnTo>
                    <a:pt x="98" y="322"/>
                  </a:lnTo>
                  <a:lnTo>
                    <a:pt x="97" y="324"/>
                  </a:lnTo>
                  <a:close/>
                  <a:moveTo>
                    <a:pt x="57" y="335"/>
                  </a:moveTo>
                  <a:lnTo>
                    <a:pt x="61" y="337"/>
                  </a:lnTo>
                  <a:lnTo>
                    <a:pt x="65" y="337"/>
                  </a:lnTo>
                  <a:lnTo>
                    <a:pt x="68" y="341"/>
                  </a:lnTo>
                  <a:lnTo>
                    <a:pt x="69" y="347"/>
                  </a:lnTo>
                  <a:lnTo>
                    <a:pt x="73" y="354"/>
                  </a:lnTo>
                  <a:lnTo>
                    <a:pt x="78" y="359"/>
                  </a:lnTo>
                  <a:lnTo>
                    <a:pt x="78" y="363"/>
                  </a:lnTo>
                  <a:lnTo>
                    <a:pt x="76" y="364"/>
                  </a:lnTo>
                  <a:lnTo>
                    <a:pt x="73" y="366"/>
                  </a:lnTo>
                  <a:lnTo>
                    <a:pt x="73" y="369"/>
                  </a:lnTo>
                  <a:lnTo>
                    <a:pt x="75" y="367"/>
                  </a:lnTo>
                  <a:lnTo>
                    <a:pt x="77" y="367"/>
                  </a:lnTo>
                  <a:lnTo>
                    <a:pt x="82" y="367"/>
                  </a:lnTo>
                  <a:lnTo>
                    <a:pt x="84" y="370"/>
                  </a:lnTo>
                  <a:lnTo>
                    <a:pt x="85" y="374"/>
                  </a:lnTo>
                  <a:lnTo>
                    <a:pt x="85" y="376"/>
                  </a:lnTo>
                  <a:lnTo>
                    <a:pt x="85" y="380"/>
                  </a:lnTo>
                  <a:lnTo>
                    <a:pt x="84" y="378"/>
                  </a:lnTo>
                  <a:lnTo>
                    <a:pt x="82" y="376"/>
                  </a:lnTo>
                  <a:lnTo>
                    <a:pt x="81" y="375"/>
                  </a:lnTo>
                  <a:lnTo>
                    <a:pt x="79" y="374"/>
                  </a:lnTo>
                  <a:lnTo>
                    <a:pt x="80" y="378"/>
                  </a:lnTo>
                  <a:lnTo>
                    <a:pt x="79" y="383"/>
                  </a:lnTo>
                  <a:lnTo>
                    <a:pt x="80" y="383"/>
                  </a:lnTo>
                  <a:lnTo>
                    <a:pt x="83" y="383"/>
                  </a:lnTo>
                  <a:lnTo>
                    <a:pt x="81" y="389"/>
                  </a:lnTo>
                  <a:lnTo>
                    <a:pt x="78" y="391"/>
                  </a:lnTo>
                  <a:lnTo>
                    <a:pt x="74" y="391"/>
                  </a:lnTo>
                  <a:lnTo>
                    <a:pt x="73" y="393"/>
                  </a:lnTo>
                  <a:lnTo>
                    <a:pt x="73" y="395"/>
                  </a:lnTo>
                  <a:lnTo>
                    <a:pt x="71" y="398"/>
                  </a:lnTo>
                  <a:lnTo>
                    <a:pt x="68" y="401"/>
                  </a:lnTo>
                  <a:lnTo>
                    <a:pt x="65" y="400"/>
                  </a:lnTo>
                  <a:lnTo>
                    <a:pt x="62" y="399"/>
                  </a:lnTo>
                  <a:lnTo>
                    <a:pt x="59" y="398"/>
                  </a:lnTo>
                  <a:lnTo>
                    <a:pt x="57" y="400"/>
                  </a:lnTo>
                  <a:lnTo>
                    <a:pt x="56" y="400"/>
                  </a:lnTo>
                  <a:lnTo>
                    <a:pt x="55" y="400"/>
                  </a:lnTo>
                  <a:lnTo>
                    <a:pt x="51" y="400"/>
                  </a:lnTo>
                  <a:lnTo>
                    <a:pt x="48" y="400"/>
                  </a:lnTo>
                  <a:lnTo>
                    <a:pt x="48" y="399"/>
                  </a:lnTo>
                  <a:lnTo>
                    <a:pt x="48" y="395"/>
                  </a:lnTo>
                  <a:lnTo>
                    <a:pt x="48" y="393"/>
                  </a:lnTo>
                  <a:lnTo>
                    <a:pt x="45" y="393"/>
                  </a:lnTo>
                  <a:lnTo>
                    <a:pt x="43" y="392"/>
                  </a:lnTo>
                  <a:lnTo>
                    <a:pt x="41" y="389"/>
                  </a:lnTo>
                  <a:lnTo>
                    <a:pt x="41" y="387"/>
                  </a:lnTo>
                  <a:lnTo>
                    <a:pt x="41" y="386"/>
                  </a:lnTo>
                  <a:lnTo>
                    <a:pt x="39" y="383"/>
                  </a:lnTo>
                  <a:lnTo>
                    <a:pt x="37" y="381"/>
                  </a:lnTo>
                  <a:lnTo>
                    <a:pt x="35" y="381"/>
                  </a:lnTo>
                  <a:lnTo>
                    <a:pt x="33" y="385"/>
                  </a:lnTo>
                  <a:lnTo>
                    <a:pt x="30" y="387"/>
                  </a:lnTo>
                  <a:lnTo>
                    <a:pt x="31" y="389"/>
                  </a:lnTo>
                  <a:lnTo>
                    <a:pt x="32" y="391"/>
                  </a:lnTo>
                  <a:lnTo>
                    <a:pt x="30" y="392"/>
                  </a:lnTo>
                  <a:lnTo>
                    <a:pt x="27" y="395"/>
                  </a:lnTo>
                  <a:lnTo>
                    <a:pt x="27" y="397"/>
                  </a:lnTo>
                  <a:lnTo>
                    <a:pt x="26" y="397"/>
                  </a:lnTo>
                  <a:lnTo>
                    <a:pt x="24" y="396"/>
                  </a:lnTo>
                  <a:lnTo>
                    <a:pt x="19" y="397"/>
                  </a:lnTo>
                  <a:lnTo>
                    <a:pt x="17" y="396"/>
                  </a:lnTo>
                  <a:lnTo>
                    <a:pt x="15" y="393"/>
                  </a:lnTo>
                  <a:lnTo>
                    <a:pt x="10" y="392"/>
                  </a:lnTo>
                  <a:lnTo>
                    <a:pt x="9" y="388"/>
                  </a:lnTo>
                  <a:lnTo>
                    <a:pt x="8" y="387"/>
                  </a:lnTo>
                  <a:lnTo>
                    <a:pt x="1" y="381"/>
                  </a:lnTo>
                  <a:lnTo>
                    <a:pt x="0" y="379"/>
                  </a:lnTo>
                  <a:lnTo>
                    <a:pt x="1" y="378"/>
                  </a:lnTo>
                  <a:lnTo>
                    <a:pt x="4" y="376"/>
                  </a:lnTo>
                  <a:lnTo>
                    <a:pt x="11" y="373"/>
                  </a:lnTo>
                  <a:lnTo>
                    <a:pt x="13" y="371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9" y="367"/>
                  </a:lnTo>
                  <a:lnTo>
                    <a:pt x="8" y="366"/>
                  </a:lnTo>
                  <a:lnTo>
                    <a:pt x="8" y="365"/>
                  </a:lnTo>
                  <a:lnTo>
                    <a:pt x="9" y="364"/>
                  </a:lnTo>
                  <a:lnTo>
                    <a:pt x="11" y="364"/>
                  </a:lnTo>
                  <a:lnTo>
                    <a:pt x="13" y="365"/>
                  </a:lnTo>
                  <a:lnTo>
                    <a:pt x="15" y="364"/>
                  </a:lnTo>
                  <a:lnTo>
                    <a:pt x="17" y="363"/>
                  </a:lnTo>
                  <a:lnTo>
                    <a:pt x="19" y="362"/>
                  </a:lnTo>
                  <a:lnTo>
                    <a:pt x="21" y="359"/>
                  </a:lnTo>
                  <a:lnTo>
                    <a:pt x="22" y="356"/>
                  </a:lnTo>
                  <a:lnTo>
                    <a:pt x="22" y="354"/>
                  </a:lnTo>
                  <a:lnTo>
                    <a:pt x="24" y="349"/>
                  </a:lnTo>
                  <a:lnTo>
                    <a:pt x="25" y="347"/>
                  </a:lnTo>
                  <a:lnTo>
                    <a:pt x="30" y="344"/>
                  </a:lnTo>
                  <a:lnTo>
                    <a:pt x="31" y="346"/>
                  </a:lnTo>
                  <a:lnTo>
                    <a:pt x="33" y="346"/>
                  </a:lnTo>
                  <a:lnTo>
                    <a:pt x="36" y="345"/>
                  </a:lnTo>
                  <a:lnTo>
                    <a:pt x="38" y="339"/>
                  </a:lnTo>
                  <a:lnTo>
                    <a:pt x="40" y="339"/>
                  </a:lnTo>
                  <a:lnTo>
                    <a:pt x="43" y="339"/>
                  </a:lnTo>
                  <a:lnTo>
                    <a:pt x="46" y="338"/>
                  </a:lnTo>
                  <a:lnTo>
                    <a:pt x="54" y="335"/>
                  </a:lnTo>
                  <a:lnTo>
                    <a:pt x="57" y="335"/>
                  </a:lnTo>
                  <a:close/>
                  <a:moveTo>
                    <a:pt x="126" y="440"/>
                  </a:moveTo>
                  <a:lnTo>
                    <a:pt x="128" y="441"/>
                  </a:lnTo>
                  <a:lnTo>
                    <a:pt x="131" y="441"/>
                  </a:lnTo>
                  <a:lnTo>
                    <a:pt x="130" y="443"/>
                  </a:lnTo>
                  <a:lnTo>
                    <a:pt x="126" y="445"/>
                  </a:lnTo>
                  <a:lnTo>
                    <a:pt x="123" y="448"/>
                  </a:lnTo>
                  <a:lnTo>
                    <a:pt x="120" y="450"/>
                  </a:lnTo>
                  <a:lnTo>
                    <a:pt x="119" y="447"/>
                  </a:lnTo>
                  <a:lnTo>
                    <a:pt x="117" y="447"/>
                  </a:lnTo>
                  <a:lnTo>
                    <a:pt x="115" y="443"/>
                  </a:lnTo>
                  <a:lnTo>
                    <a:pt x="114" y="437"/>
                  </a:lnTo>
                  <a:lnTo>
                    <a:pt x="118" y="434"/>
                  </a:lnTo>
                  <a:lnTo>
                    <a:pt x="122" y="434"/>
                  </a:lnTo>
                  <a:lnTo>
                    <a:pt x="126" y="440"/>
                  </a:lnTo>
                  <a:close/>
                  <a:moveTo>
                    <a:pt x="226" y="576"/>
                  </a:moveTo>
                  <a:lnTo>
                    <a:pt x="223" y="578"/>
                  </a:lnTo>
                  <a:lnTo>
                    <a:pt x="223" y="580"/>
                  </a:lnTo>
                  <a:lnTo>
                    <a:pt x="222" y="580"/>
                  </a:lnTo>
                  <a:lnTo>
                    <a:pt x="220" y="581"/>
                  </a:lnTo>
                  <a:lnTo>
                    <a:pt x="218" y="581"/>
                  </a:lnTo>
                  <a:lnTo>
                    <a:pt x="211" y="577"/>
                  </a:lnTo>
                  <a:lnTo>
                    <a:pt x="210" y="577"/>
                  </a:lnTo>
                  <a:lnTo>
                    <a:pt x="211" y="575"/>
                  </a:lnTo>
                  <a:lnTo>
                    <a:pt x="216" y="573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6" y="57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913D4D8C-CD72-7476-3CB1-7AFE547C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333" y="6852503"/>
              <a:ext cx="5497" cy="10990"/>
            </a:xfrm>
            <a:custGeom>
              <a:avLst/>
              <a:gdLst>
                <a:gd name="T0" fmla="*/ 5 w 6"/>
                <a:gd name="T1" fmla="*/ 1 h 9"/>
                <a:gd name="T2" fmla="*/ 5 w 6"/>
                <a:gd name="T3" fmla="*/ 2 h 9"/>
                <a:gd name="T4" fmla="*/ 4 w 6"/>
                <a:gd name="T5" fmla="*/ 7 h 9"/>
                <a:gd name="T6" fmla="*/ 4 w 6"/>
                <a:gd name="T7" fmla="*/ 8 h 9"/>
                <a:gd name="T8" fmla="*/ 1 w 6"/>
                <a:gd name="T9" fmla="*/ 8 h 9"/>
                <a:gd name="T10" fmla="*/ 0 w 6"/>
                <a:gd name="T11" fmla="*/ 8 h 9"/>
                <a:gd name="T12" fmla="*/ 0 w 6"/>
                <a:gd name="T13" fmla="*/ 5 h 9"/>
                <a:gd name="T14" fmla="*/ 0 w 6"/>
                <a:gd name="T15" fmla="*/ 2 h 9"/>
                <a:gd name="T16" fmla="*/ 0 w 6"/>
                <a:gd name="T17" fmla="*/ 1 h 9"/>
                <a:gd name="T18" fmla="*/ 2 w 6"/>
                <a:gd name="T19" fmla="*/ 1 h 9"/>
                <a:gd name="T20" fmla="*/ 2 w 6"/>
                <a:gd name="T21" fmla="*/ 2 h 9"/>
                <a:gd name="T22" fmla="*/ 4 w 6"/>
                <a:gd name="T23" fmla="*/ 0 h 9"/>
                <a:gd name="T24" fmla="*/ 4 w 6"/>
                <a:gd name="T25" fmla="*/ 0 h 9"/>
                <a:gd name="T26" fmla="*/ 5 w 6"/>
                <a:gd name="T2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4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A0B42897-9C0B-D717-2CB7-3CF3C39F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343" y="6863493"/>
              <a:ext cx="5497" cy="16487"/>
            </a:xfrm>
            <a:custGeom>
              <a:avLst/>
              <a:gdLst>
                <a:gd name="T0" fmla="*/ 4 w 6"/>
                <a:gd name="T1" fmla="*/ 12 h 14"/>
                <a:gd name="T2" fmla="*/ 2 w 6"/>
                <a:gd name="T3" fmla="*/ 13 h 14"/>
                <a:gd name="T4" fmla="*/ 0 w 6"/>
                <a:gd name="T5" fmla="*/ 7 h 14"/>
                <a:gd name="T6" fmla="*/ 2 w 6"/>
                <a:gd name="T7" fmla="*/ 0 h 14"/>
                <a:gd name="T8" fmla="*/ 5 w 6"/>
                <a:gd name="T9" fmla="*/ 0 h 14"/>
                <a:gd name="T10" fmla="*/ 5 w 6"/>
                <a:gd name="T11" fmla="*/ 1 h 14"/>
                <a:gd name="T12" fmla="*/ 5 w 6"/>
                <a:gd name="T13" fmla="*/ 3 h 14"/>
                <a:gd name="T14" fmla="*/ 4 w 6"/>
                <a:gd name="T15" fmla="*/ 3 h 14"/>
                <a:gd name="T16" fmla="*/ 3 w 6"/>
                <a:gd name="T17" fmla="*/ 4 h 14"/>
                <a:gd name="T18" fmla="*/ 4 w 6"/>
                <a:gd name="T19" fmla="*/ 7 h 14"/>
                <a:gd name="T20" fmla="*/ 4 w 6"/>
                <a:gd name="T2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4" y="12"/>
                  </a:moveTo>
                  <a:lnTo>
                    <a:pt x="2" y="13"/>
                  </a:ln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4" y="7"/>
                  </a:lnTo>
                  <a:lnTo>
                    <a:pt x="4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B8848045-A8B6-919E-0BCC-B7D2D3AB6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9859" y="6868990"/>
              <a:ext cx="27474" cy="60445"/>
            </a:xfrm>
            <a:custGeom>
              <a:avLst/>
              <a:gdLst>
                <a:gd name="T0" fmla="*/ 12 w 21"/>
                <a:gd name="T1" fmla="*/ 5 h 48"/>
                <a:gd name="T2" fmla="*/ 13 w 21"/>
                <a:gd name="T3" fmla="*/ 9 h 48"/>
                <a:gd name="T4" fmla="*/ 15 w 21"/>
                <a:gd name="T5" fmla="*/ 9 h 48"/>
                <a:gd name="T6" fmla="*/ 17 w 21"/>
                <a:gd name="T7" fmla="*/ 13 h 48"/>
                <a:gd name="T8" fmla="*/ 18 w 21"/>
                <a:gd name="T9" fmla="*/ 13 h 48"/>
                <a:gd name="T10" fmla="*/ 20 w 21"/>
                <a:gd name="T11" fmla="*/ 11 h 48"/>
                <a:gd name="T12" fmla="*/ 20 w 21"/>
                <a:gd name="T13" fmla="*/ 15 h 48"/>
                <a:gd name="T14" fmla="*/ 18 w 21"/>
                <a:gd name="T15" fmla="*/ 27 h 48"/>
                <a:gd name="T16" fmla="*/ 17 w 21"/>
                <a:gd name="T17" fmla="*/ 28 h 48"/>
                <a:gd name="T18" fmla="*/ 17 w 21"/>
                <a:gd name="T19" fmla="*/ 31 h 48"/>
                <a:gd name="T20" fmla="*/ 17 w 21"/>
                <a:gd name="T21" fmla="*/ 32 h 48"/>
                <a:gd name="T22" fmla="*/ 16 w 21"/>
                <a:gd name="T23" fmla="*/ 39 h 48"/>
                <a:gd name="T24" fmla="*/ 14 w 21"/>
                <a:gd name="T25" fmla="*/ 41 h 48"/>
                <a:gd name="T26" fmla="*/ 13 w 21"/>
                <a:gd name="T27" fmla="*/ 47 h 48"/>
                <a:gd name="T28" fmla="*/ 12 w 21"/>
                <a:gd name="T29" fmla="*/ 47 h 48"/>
                <a:gd name="T30" fmla="*/ 10 w 21"/>
                <a:gd name="T31" fmla="*/ 46 h 48"/>
                <a:gd name="T32" fmla="*/ 12 w 21"/>
                <a:gd name="T33" fmla="*/ 37 h 48"/>
                <a:gd name="T34" fmla="*/ 13 w 21"/>
                <a:gd name="T35" fmla="*/ 32 h 48"/>
                <a:gd name="T36" fmla="*/ 13 w 21"/>
                <a:gd name="T37" fmla="*/ 29 h 48"/>
                <a:gd name="T38" fmla="*/ 12 w 21"/>
                <a:gd name="T39" fmla="*/ 28 h 48"/>
                <a:gd name="T40" fmla="*/ 9 w 21"/>
                <a:gd name="T41" fmla="*/ 28 h 48"/>
                <a:gd name="T42" fmla="*/ 7 w 21"/>
                <a:gd name="T43" fmla="*/ 28 h 48"/>
                <a:gd name="T44" fmla="*/ 6 w 21"/>
                <a:gd name="T45" fmla="*/ 27 h 48"/>
                <a:gd name="T46" fmla="*/ 6 w 21"/>
                <a:gd name="T47" fmla="*/ 25 h 48"/>
                <a:gd name="T48" fmla="*/ 5 w 21"/>
                <a:gd name="T49" fmla="*/ 25 h 48"/>
                <a:gd name="T50" fmla="*/ 2 w 21"/>
                <a:gd name="T51" fmla="*/ 25 h 48"/>
                <a:gd name="T52" fmla="*/ 2 w 21"/>
                <a:gd name="T53" fmla="*/ 25 h 48"/>
                <a:gd name="T54" fmla="*/ 1 w 21"/>
                <a:gd name="T55" fmla="*/ 23 h 48"/>
                <a:gd name="T56" fmla="*/ 0 w 21"/>
                <a:gd name="T57" fmla="*/ 22 h 48"/>
                <a:gd name="T58" fmla="*/ 4 w 21"/>
                <a:gd name="T59" fmla="*/ 20 h 48"/>
                <a:gd name="T60" fmla="*/ 6 w 21"/>
                <a:gd name="T61" fmla="*/ 21 h 48"/>
                <a:gd name="T62" fmla="*/ 10 w 21"/>
                <a:gd name="T63" fmla="*/ 18 h 48"/>
                <a:gd name="T64" fmla="*/ 8 w 21"/>
                <a:gd name="T65" fmla="*/ 9 h 48"/>
                <a:gd name="T66" fmla="*/ 4 w 21"/>
                <a:gd name="T67" fmla="*/ 9 h 48"/>
                <a:gd name="T68" fmla="*/ 4 w 21"/>
                <a:gd name="T69" fmla="*/ 8 h 48"/>
                <a:gd name="T70" fmla="*/ 4 w 21"/>
                <a:gd name="T71" fmla="*/ 6 h 48"/>
                <a:gd name="T72" fmla="*/ 6 w 21"/>
                <a:gd name="T73" fmla="*/ 6 h 48"/>
                <a:gd name="T74" fmla="*/ 9 w 21"/>
                <a:gd name="T75" fmla="*/ 1 h 48"/>
                <a:gd name="T76" fmla="*/ 10 w 21"/>
                <a:gd name="T77" fmla="*/ 0 h 48"/>
                <a:gd name="T78" fmla="*/ 12 w 21"/>
                <a:gd name="T79" fmla="*/ 1 h 48"/>
                <a:gd name="T80" fmla="*/ 12 w 21"/>
                <a:gd name="T81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" h="48">
                  <a:moveTo>
                    <a:pt x="12" y="5"/>
                  </a:moveTo>
                  <a:lnTo>
                    <a:pt x="13" y="9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0" y="15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7"/>
                  </a:lnTo>
                  <a:lnTo>
                    <a:pt x="12" y="47"/>
                  </a:lnTo>
                  <a:lnTo>
                    <a:pt x="10" y="46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2" y="28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6" y="21"/>
                  </a:lnTo>
                  <a:lnTo>
                    <a:pt x="10" y="18"/>
                  </a:lnTo>
                  <a:lnTo>
                    <a:pt x="8" y="9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6" y="6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14133FE1-8D39-31DB-6418-E7E4C551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907" y="6967904"/>
              <a:ext cx="10990" cy="16484"/>
            </a:xfrm>
            <a:custGeom>
              <a:avLst/>
              <a:gdLst>
                <a:gd name="T0" fmla="*/ 10 w 11"/>
                <a:gd name="T1" fmla="*/ 10 h 12"/>
                <a:gd name="T2" fmla="*/ 7 w 11"/>
                <a:gd name="T3" fmla="*/ 11 h 12"/>
                <a:gd name="T4" fmla="*/ 6 w 11"/>
                <a:gd name="T5" fmla="*/ 10 h 12"/>
                <a:gd name="T6" fmla="*/ 6 w 11"/>
                <a:gd name="T7" fmla="*/ 6 h 12"/>
                <a:gd name="T8" fmla="*/ 3 w 11"/>
                <a:gd name="T9" fmla="*/ 4 h 12"/>
                <a:gd name="T10" fmla="*/ 1 w 11"/>
                <a:gd name="T11" fmla="*/ 3 h 12"/>
                <a:gd name="T12" fmla="*/ 0 w 11"/>
                <a:gd name="T13" fmla="*/ 1 h 12"/>
                <a:gd name="T14" fmla="*/ 0 w 11"/>
                <a:gd name="T15" fmla="*/ 0 h 12"/>
                <a:gd name="T16" fmla="*/ 2 w 11"/>
                <a:gd name="T17" fmla="*/ 0 h 12"/>
                <a:gd name="T18" fmla="*/ 6 w 11"/>
                <a:gd name="T19" fmla="*/ 4 h 12"/>
                <a:gd name="T20" fmla="*/ 7 w 11"/>
                <a:gd name="T21" fmla="*/ 6 h 12"/>
                <a:gd name="T22" fmla="*/ 10 w 11"/>
                <a:gd name="T23" fmla="*/ 7 h 12"/>
                <a:gd name="T24" fmla="*/ 10 w 11"/>
                <a:gd name="T25" fmla="*/ 8 h 12"/>
                <a:gd name="T26" fmla="*/ 10 w 11"/>
                <a:gd name="T2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2">
                  <a:moveTo>
                    <a:pt x="10" y="10"/>
                  </a:moveTo>
                  <a:lnTo>
                    <a:pt x="7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7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F5A27113-5021-DB19-5C76-DA311F069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391" y="6973397"/>
              <a:ext cx="10990" cy="5497"/>
            </a:xfrm>
            <a:custGeom>
              <a:avLst/>
              <a:gdLst>
                <a:gd name="T0" fmla="*/ 3 w 9"/>
                <a:gd name="T1" fmla="*/ 5 h 6"/>
                <a:gd name="T2" fmla="*/ 0 w 9"/>
                <a:gd name="T3" fmla="*/ 5 h 6"/>
                <a:gd name="T4" fmla="*/ 2 w 9"/>
                <a:gd name="T5" fmla="*/ 1 h 6"/>
                <a:gd name="T6" fmla="*/ 4 w 9"/>
                <a:gd name="T7" fmla="*/ 0 h 6"/>
                <a:gd name="T8" fmla="*/ 8 w 9"/>
                <a:gd name="T9" fmla="*/ 1 h 6"/>
                <a:gd name="T10" fmla="*/ 8 w 9"/>
                <a:gd name="T11" fmla="*/ 2 h 6"/>
                <a:gd name="T12" fmla="*/ 3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3" y="5"/>
                  </a:move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6DEC6E42-58CE-F578-0E4E-6EC489E8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917" y="6984388"/>
              <a:ext cx="27474" cy="21981"/>
            </a:xfrm>
            <a:custGeom>
              <a:avLst/>
              <a:gdLst>
                <a:gd name="T0" fmla="*/ 10 w 20"/>
                <a:gd name="T1" fmla="*/ 8 h 17"/>
                <a:gd name="T2" fmla="*/ 9 w 20"/>
                <a:gd name="T3" fmla="*/ 9 h 17"/>
                <a:gd name="T4" fmla="*/ 11 w 20"/>
                <a:gd name="T5" fmla="*/ 9 h 17"/>
                <a:gd name="T6" fmla="*/ 15 w 20"/>
                <a:gd name="T7" fmla="*/ 10 h 17"/>
                <a:gd name="T8" fmla="*/ 17 w 20"/>
                <a:gd name="T9" fmla="*/ 11 h 17"/>
                <a:gd name="T10" fmla="*/ 19 w 20"/>
                <a:gd name="T11" fmla="*/ 12 h 17"/>
                <a:gd name="T12" fmla="*/ 18 w 20"/>
                <a:gd name="T13" fmla="*/ 15 h 17"/>
                <a:gd name="T14" fmla="*/ 17 w 20"/>
                <a:gd name="T15" fmla="*/ 16 h 17"/>
                <a:gd name="T16" fmla="*/ 16 w 20"/>
                <a:gd name="T17" fmla="*/ 16 h 17"/>
                <a:gd name="T18" fmla="*/ 11 w 20"/>
                <a:gd name="T19" fmla="*/ 13 h 17"/>
                <a:gd name="T20" fmla="*/ 6 w 20"/>
                <a:gd name="T21" fmla="*/ 14 h 17"/>
                <a:gd name="T22" fmla="*/ 5 w 20"/>
                <a:gd name="T23" fmla="*/ 14 h 17"/>
                <a:gd name="T24" fmla="*/ 4 w 20"/>
                <a:gd name="T25" fmla="*/ 13 h 17"/>
                <a:gd name="T26" fmla="*/ 4 w 20"/>
                <a:gd name="T27" fmla="*/ 12 h 17"/>
                <a:gd name="T28" fmla="*/ 4 w 20"/>
                <a:gd name="T29" fmla="*/ 10 h 17"/>
                <a:gd name="T30" fmla="*/ 3 w 20"/>
                <a:gd name="T31" fmla="*/ 9 h 17"/>
                <a:gd name="T32" fmla="*/ 2 w 20"/>
                <a:gd name="T33" fmla="*/ 11 h 17"/>
                <a:gd name="T34" fmla="*/ 1 w 20"/>
                <a:gd name="T35" fmla="*/ 11 h 17"/>
                <a:gd name="T36" fmla="*/ 0 w 20"/>
                <a:gd name="T37" fmla="*/ 10 h 17"/>
                <a:gd name="T38" fmla="*/ 0 w 20"/>
                <a:gd name="T39" fmla="*/ 8 h 17"/>
                <a:gd name="T40" fmla="*/ 0 w 20"/>
                <a:gd name="T41" fmla="*/ 5 h 17"/>
                <a:gd name="T42" fmla="*/ 2 w 20"/>
                <a:gd name="T43" fmla="*/ 1 h 17"/>
                <a:gd name="T44" fmla="*/ 3 w 20"/>
                <a:gd name="T45" fmla="*/ 0 h 17"/>
                <a:gd name="T46" fmla="*/ 7 w 20"/>
                <a:gd name="T47" fmla="*/ 1 h 17"/>
                <a:gd name="T48" fmla="*/ 10 w 20"/>
                <a:gd name="T49" fmla="*/ 3 h 17"/>
                <a:gd name="T50" fmla="*/ 11 w 20"/>
                <a:gd name="T51" fmla="*/ 4 h 17"/>
                <a:gd name="T52" fmla="*/ 11 w 20"/>
                <a:gd name="T53" fmla="*/ 6 h 17"/>
                <a:gd name="T54" fmla="*/ 10 w 20"/>
                <a:gd name="T5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17">
                  <a:moveTo>
                    <a:pt x="10" y="8"/>
                  </a:moveTo>
                  <a:lnTo>
                    <a:pt x="9" y="9"/>
                  </a:lnTo>
                  <a:lnTo>
                    <a:pt x="11" y="9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9" y="12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1" y="13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3" y="9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1"/>
                  </a:lnTo>
                  <a:lnTo>
                    <a:pt x="3" y="0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0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1E1C3BFA-8FF4-3697-A34A-AD122E61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420" y="7000875"/>
              <a:ext cx="10990" cy="10990"/>
            </a:xfrm>
            <a:custGeom>
              <a:avLst/>
              <a:gdLst>
                <a:gd name="T0" fmla="*/ 7 w 9"/>
                <a:gd name="T1" fmla="*/ 8 h 10"/>
                <a:gd name="T2" fmla="*/ 5 w 9"/>
                <a:gd name="T3" fmla="*/ 9 h 10"/>
                <a:gd name="T4" fmla="*/ 3 w 9"/>
                <a:gd name="T5" fmla="*/ 9 h 10"/>
                <a:gd name="T6" fmla="*/ 1 w 9"/>
                <a:gd name="T7" fmla="*/ 5 h 10"/>
                <a:gd name="T8" fmla="*/ 0 w 9"/>
                <a:gd name="T9" fmla="*/ 3 h 10"/>
                <a:gd name="T10" fmla="*/ 0 w 9"/>
                <a:gd name="T11" fmla="*/ 1 h 10"/>
                <a:gd name="T12" fmla="*/ 1 w 9"/>
                <a:gd name="T13" fmla="*/ 0 h 10"/>
                <a:gd name="T14" fmla="*/ 4 w 9"/>
                <a:gd name="T15" fmla="*/ 1 h 10"/>
                <a:gd name="T16" fmla="*/ 5 w 9"/>
                <a:gd name="T17" fmla="*/ 4 h 10"/>
                <a:gd name="T18" fmla="*/ 5 w 9"/>
                <a:gd name="T19" fmla="*/ 6 h 10"/>
                <a:gd name="T20" fmla="*/ 6 w 9"/>
                <a:gd name="T21" fmla="*/ 7 h 10"/>
                <a:gd name="T22" fmla="*/ 8 w 9"/>
                <a:gd name="T23" fmla="*/ 8 h 10"/>
                <a:gd name="T24" fmla="*/ 7 w 9"/>
                <a:gd name="T2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lnTo>
                    <a:pt x="5" y="9"/>
                  </a:lnTo>
                  <a:lnTo>
                    <a:pt x="3" y="9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1"/>
                  </a:lnTo>
                  <a:lnTo>
                    <a:pt x="5" y="4"/>
                  </a:lnTo>
                  <a:lnTo>
                    <a:pt x="5" y="6"/>
                  </a:lnTo>
                  <a:lnTo>
                    <a:pt x="6" y="7"/>
                  </a:lnTo>
                  <a:lnTo>
                    <a:pt x="8" y="8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AAD9537D-0177-C6E9-3295-326234D9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907" y="7006368"/>
              <a:ext cx="5493" cy="10990"/>
            </a:xfrm>
            <a:custGeom>
              <a:avLst/>
              <a:gdLst>
                <a:gd name="T0" fmla="*/ 3 w 5"/>
                <a:gd name="T1" fmla="*/ 6 h 7"/>
                <a:gd name="T2" fmla="*/ 3 w 5"/>
                <a:gd name="T3" fmla="*/ 6 h 7"/>
                <a:gd name="T4" fmla="*/ 2 w 5"/>
                <a:gd name="T5" fmla="*/ 5 h 7"/>
                <a:gd name="T6" fmla="*/ 0 w 5"/>
                <a:gd name="T7" fmla="*/ 1 h 7"/>
                <a:gd name="T8" fmla="*/ 3 w 5"/>
                <a:gd name="T9" fmla="*/ 0 h 7"/>
                <a:gd name="T10" fmla="*/ 4 w 5"/>
                <a:gd name="T11" fmla="*/ 1 h 7"/>
                <a:gd name="T12" fmla="*/ 4 w 5"/>
                <a:gd name="T13" fmla="*/ 3 h 7"/>
                <a:gd name="T14" fmla="*/ 3 w 5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6"/>
                  </a:moveTo>
                  <a:lnTo>
                    <a:pt x="3" y="6"/>
                  </a:lnTo>
                  <a:lnTo>
                    <a:pt x="2" y="5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391CFEF4-4042-B008-5CEB-DC7888A6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545" y="7033846"/>
              <a:ext cx="38468" cy="54952"/>
            </a:xfrm>
            <a:custGeom>
              <a:avLst/>
              <a:gdLst>
                <a:gd name="T0" fmla="*/ 28 w 29"/>
                <a:gd name="T1" fmla="*/ 8 h 46"/>
                <a:gd name="T2" fmla="*/ 24 w 29"/>
                <a:gd name="T3" fmla="*/ 19 h 46"/>
                <a:gd name="T4" fmla="*/ 23 w 29"/>
                <a:gd name="T5" fmla="*/ 19 h 46"/>
                <a:gd name="T6" fmla="*/ 22 w 29"/>
                <a:gd name="T7" fmla="*/ 21 h 46"/>
                <a:gd name="T8" fmla="*/ 17 w 29"/>
                <a:gd name="T9" fmla="*/ 24 h 46"/>
                <a:gd name="T10" fmla="*/ 21 w 29"/>
                <a:gd name="T11" fmla="*/ 24 h 46"/>
                <a:gd name="T12" fmla="*/ 22 w 29"/>
                <a:gd name="T13" fmla="*/ 26 h 46"/>
                <a:gd name="T14" fmla="*/ 22 w 29"/>
                <a:gd name="T15" fmla="*/ 27 h 46"/>
                <a:gd name="T16" fmla="*/ 21 w 29"/>
                <a:gd name="T17" fmla="*/ 29 h 46"/>
                <a:gd name="T18" fmla="*/ 16 w 29"/>
                <a:gd name="T19" fmla="*/ 34 h 46"/>
                <a:gd name="T20" fmla="*/ 13 w 29"/>
                <a:gd name="T21" fmla="*/ 35 h 46"/>
                <a:gd name="T22" fmla="*/ 9 w 29"/>
                <a:gd name="T23" fmla="*/ 40 h 46"/>
                <a:gd name="T24" fmla="*/ 7 w 29"/>
                <a:gd name="T25" fmla="*/ 40 h 46"/>
                <a:gd name="T26" fmla="*/ 6 w 29"/>
                <a:gd name="T27" fmla="*/ 43 h 46"/>
                <a:gd name="T28" fmla="*/ 4 w 29"/>
                <a:gd name="T29" fmla="*/ 45 h 46"/>
                <a:gd name="T30" fmla="*/ 3 w 29"/>
                <a:gd name="T31" fmla="*/ 45 h 46"/>
                <a:gd name="T32" fmla="*/ 3 w 29"/>
                <a:gd name="T33" fmla="*/ 45 h 46"/>
                <a:gd name="T34" fmla="*/ 0 w 29"/>
                <a:gd name="T35" fmla="*/ 41 h 46"/>
                <a:gd name="T36" fmla="*/ 4 w 29"/>
                <a:gd name="T37" fmla="*/ 38 h 46"/>
                <a:gd name="T38" fmla="*/ 4 w 29"/>
                <a:gd name="T39" fmla="*/ 37 h 46"/>
                <a:gd name="T40" fmla="*/ 7 w 29"/>
                <a:gd name="T41" fmla="*/ 35 h 46"/>
                <a:gd name="T42" fmla="*/ 7 w 29"/>
                <a:gd name="T43" fmla="*/ 34 h 46"/>
                <a:gd name="T44" fmla="*/ 3 w 29"/>
                <a:gd name="T45" fmla="*/ 32 h 46"/>
                <a:gd name="T46" fmla="*/ 1 w 29"/>
                <a:gd name="T47" fmla="*/ 30 h 46"/>
                <a:gd name="T48" fmla="*/ 1 w 29"/>
                <a:gd name="T49" fmla="*/ 29 h 46"/>
                <a:gd name="T50" fmla="*/ 3 w 29"/>
                <a:gd name="T51" fmla="*/ 27 h 46"/>
                <a:gd name="T52" fmla="*/ 3 w 29"/>
                <a:gd name="T53" fmla="*/ 27 h 46"/>
                <a:gd name="T54" fmla="*/ 2 w 29"/>
                <a:gd name="T55" fmla="*/ 26 h 46"/>
                <a:gd name="T56" fmla="*/ 0 w 29"/>
                <a:gd name="T57" fmla="*/ 26 h 46"/>
                <a:gd name="T58" fmla="*/ 0 w 29"/>
                <a:gd name="T59" fmla="*/ 24 h 46"/>
                <a:gd name="T60" fmla="*/ 0 w 29"/>
                <a:gd name="T61" fmla="*/ 22 h 46"/>
                <a:gd name="T62" fmla="*/ 0 w 29"/>
                <a:gd name="T63" fmla="*/ 19 h 46"/>
                <a:gd name="T64" fmla="*/ 1 w 29"/>
                <a:gd name="T65" fmla="*/ 18 h 46"/>
                <a:gd name="T66" fmla="*/ 2 w 29"/>
                <a:gd name="T67" fmla="*/ 16 h 46"/>
                <a:gd name="T68" fmla="*/ 3 w 29"/>
                <a:gd name="T69" fmla="*/ 16 h 46"/>
                <a:gd name="T70" fmla="*/ 4 w 29"/>
                <a:gd name="T71" fmla="*/ 17 h 46"/>
                <a:gd name="T72" fmla="*/ 6 w 29"/>
                <a:gd name="T73" fmla="*/ 19 h 46"/>
                <a:gd name="T74" fmla="*/ 9 w 29"/>
                <a:gd name="T75" fmla="*/ 18 h 46"/>
                <a:gd name="T76" fmla="*/ 12 w 29"/>
                <a:gd name="T77" fmla="*/ 19 h 46"/>
                <a:gd name="T78" fmla="*/ 12 w 29"/>
                <a:gd name="T79" fmla="*/ 18 h 46"/>
                <a:gd name="T80" fmla="*/ 10 w 29"/>
                <a:gd name="T81" fmla="*/ 13 h 46"/>
                <a:gd name="T82" fmla="*/ 10 w 29"/>
                <a:gd name="T83" fmla="*/ 12 h 46"/>
                <a:gd name="T84" fmla="*/ 11 w 29"/>
                <a:gd name="T85" fmla="*/ 11 h 46"/>
                <a:gd name="T86" fmla="*/ 17 w 29"/>
                <a:gd name="T87" fmla="*/ 7 h 46"/>
                <a:gd name="T88" fmla="*/ 25 w 29"/>
                <a:gd name="T89" fmla="*/ 0 h 46"/>
                <a:gd name="T90" fmla="*/ 27 w 29"/>
                <a:gd name="T91" fmla="*/ 0 h 46"/>
                <a:gd name="T92" fmla="*/ 28 w 29"/>
                <a:gd name="T93" fmla="*/ 0 h 46"/>
                <a:gd name="T94" fmla="*/ 28 w 29"/>
                <a:gd name="T95" fmla="*/ 4 h 46"/>
                <a:gd name="T96" fmla="*/ 28 w 29"/>
                <a:gd name="T9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46">
                  <a:moveTo>
                    <a:pt x="28" y="8"/>
                  </a:moveTo>
                  <a:lnTo>
                    <a:pt x="24" y="19"/>
                  </a:lnTo>
                  <a:lnTo>
                    <a:pt x="23" y="19"/>
                  </a:lnTo>
                  <a:lnTo>
                    <a:pt x="22" y="21"/>
                  </a:lnTo>
                  <a:lnTo>
                    <a:pt x="17" y="24"/>
                  </a:lnTo>
                  <a:lnTo>
                    <a:pt x="21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1" y="29"/>
                  </a:lnTo>
                  <a:lnTo>
                    <a:pt x="16" y="34"/>
                  </a:lnTo>
                  <a:lnTo>
                    <a:pt x="13" y="35"/>
                  </a:lnTo>
                  <a:lnTo>
                    <a:pt x="9" y="40"/>
                  </a:lnTo>
                  <a:lnTo>
                    <a:pt x="7" y="40"/>
                  </a:lnTo>
                  <a:lnTo>
                    <a:pt x="6" y="43"/>
                  </a:lnTo>
                  <a:lnTo>
                    <a:pt x="4" y="45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0" y="41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9052ABBC-6882-10E8-7051-CF622BDF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061" y="7094292"/>
              <a:ext cx="16484" cy="10990"/>
            </a:xfrm>
            <a:custGeom>
              <a:avLst/>
              <a:gdLst>
                <a:gd name="T0" fmla="*/ 9 w 14"/>
                <a:gd name="T1" fmla="*/ 0 h 10"/>
                <a:gd name="T2" fmla="*/ 13 w 14"/>
                <a:gd name="T3" fmla="*/ 3 h 10"/>
                <a:gd name="T4" fmla="*/ 10 w 14"/>
                <a:gd name="T5" fmla="*/ 9 h 10"/>
                <a:gd name="T6" fmla="*/ 6 w 14"/>
                <a:gd name="T7" fmla="*/ 9 h 10"/>
                <a:gd name="T8" fmla="*/ 0 w 14"/>
                <a:gd name="T9" fmla="*/ 5 h 10"/>
                <a:gd name="T10" fmla="*/ 0 w 14"/>
                <a:gd name="T11" fmla="*/ 4 h 10"/>
                <a:gd name="T12" fmla="*/ 0 w 14"/>
                <a:gd name="T13" fmla="*/ 3 h 10"/>
                <a:gd name="T14" fmla="*/ 1 w 14"/>
                <a:gd name="T15" fmla="*/ 2 h 10"/>
                <a:gd name="T16" fmla="*/ 2 w 14"/>
                <a:gd name="T17" fmla="*/ 2 h 10"/>
                <a:gd name="T18" fmla="*/ 3 w 14"/>
                <a:gd name="T19" fmla="*/ 2 h 10"/>
                <a:gd name="T20" fmla="*/ 6 w 14"/>
                <a:gd name="T21" fmla="*/ 1 h 10"/>
                <a:gd name="T22" fmla="*/ 7 w 14"/>
                <a:gd name="T23" fmla="*/ 2 h 10"/>
                <a:gd name="T24" fmla="*/ 9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9" y="0"/>
                  </a:moveTo>
                  <a:lnTo>
                    <a:pt x="13" y="3"/>
                  </a:lnTo>
                  <a:lnTo>
                    <a:pt x="10" y="9"/>
                  </a:lnTo>
                  <a:lnTo>
                    <a:pt x="6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2"/>
                  </a:lnTo>
                  <a:lnTo>
                    <a:pt x="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627651E3-B39A-561E-79FF-B5869A77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6535" y="7094292"/>
              <a:ext cx="43962" cy="49458"/>
            </a:xfrm>
            <a:custGeom>
              <a:avLst/>
              <a:gdLst>
                <a:gd name="T0" fmla="*/ 19 w 35"/>
                <a:gd name="T1" fmla="*/ 9 h 38"/>
                <a:gd name="T2" fmla="*/ 19 w 35"/>
                <a:gd name="T3" fmla="*/ 12 h 38"/>
                <a:gd name="T4" fmla="*/ 18 w 35"/>
                <a:gd name="T5" fmla="*/ 15 h 38"/>
                <a:gd name="T6" fmla="*/ 19 w 35"/>
                <a:gd name="T7" fmla="*/ 18 h 38"/>
                <a:gd name="T8" fmla="*/ 20 w 35"/>
                <a:gd name="T9" fmla="*/ 21 h 38"/>
                <a:gd name="T10" fmla="*/ 21 w 35"/>
                <a:gd name="T11" fmla="*/ 22 h 38"/>
                <a:gd name="T12" fmla="*/ 22 w 35"/>
                <a:gd name="T13" fmla="*/ 23 h 38"/>
                <a:gd name="T14" fmla="*/ 28 w 35"/>
                <a:gd name="T15" fmla="*/ 24 h 38"/>
                <a:gd name="T16" fmla="*/ 33 w 35"/>
                <a:gd name="T17" fmla="*/ 23 h 38"/>
                <a:gd name="T18" fmla="*/ 34 w 35"/>
                <a:gd name="T19" fmla="*/ 24 h 38"/>
                <a:gd name="T20" fmla="*/ 34 w 35"/>
                <a:gd name="T21" fmla="*/ 26 h 38"/>
                <a:gd name="T22" fmla="*/ 33 w 35"/>
                <a:gd name="T23" fmla="*/ 28 h 38"/>
                <a:gd name="T24" fmla="*/ 30 w 35"/>
                <a:gd name="T25" fmla="*/ 31 h 38"/>
                <a:gd name="T26" fmla="*/ 26 w 35"/>
                <a:gd name="T27" fmla="*/ 36 h 38"/>
                <a:gd name="T28" fmla="*/ 25 w 35"/>
                <a:gd name="T29" fmla="*/ 37 h 38"/>
                <a:gd name="T30" fmla="*/ 24 w 35"/>
                <a:gd name="T31" fmla="*/ 37 h 38"/>
                <a:gd name="T32" fmla="*/ 23 w 35"/>
                <a:gd name="T33" fmla="*/ 36 h 38"/>
                <a:gd name="T34" fmla="*/ 23 w 35"/>
                <a:gd name="T35" fmla="*/ 28 h 38"/>
                <a:gd name="T36" fmla="*/ 18 w 35"/>
                <a:gd name="T37" fmla="*/ 29 h 38"/>
                <a:gd name="T38" fmla="*/ 16 w 35"/>
                <a:gd name="T39" fmla="*/ 28 h 38"/>
                <a:gd name="T40" fmla="*/ 13 w 35"/>
                <a:gd name="T41" fmla="*/ 28 h 38"/>
                <a:gd name="T42" fmla="*/ 12 w 35"/>
                <a:gd name="T43" fmla="*/ 25 h 38"/>
                <a:gd name="T44" fmla="*/ 10 w 35"/>
                <a:gd name="T45" fmla="*/ 20 h 38"/>
                <a:gd name="T46" fmla="*/ 2 w 35"/>
                <a:gd name="T47" fmla="*/ 18 h 38"/>
                <a:gd name="T48" fmla="*/ 0 w 35"/>
                <a:gd name="T49" fmla="*/ 15 h 38"/>
                <a:gd name="T50" fmla="*/ 0 w 35"/>
                <a:gd name="T51" fmla="*/ 13 h 38"/>
                <a:gd name="T52" fmla="*/ 0 w 35"/>
                <a:gd name="T53" fmla="*/ 12 h 38"/>
                <a:gd name="T54" fmla="*/ 1 w 35"/>
                <a:gd name="T55" fmla="*/ 10 h 38"/>
                <a:gd name="T56" fmla="*/ 3 w 35"/>
                <a:gd name="T57" fmla="*/ 11 h 38"/>
                <a:gd name="T58" fmla="*/ 5 w 35"/>
                <a:gd name="T59" fmla="*/ 11 h 38"/>
                <a:gd name="T60" fmla="*/ 5 w 35"/>
                <a:gd name="T61" fmla="*/ 9 h 38"/>
                <a:gd name="T62" fmla="*/ 5 w 35"/>
                <a:gd name="T63" fmla="*/ 9 h 38"/>
                <a:gd name="T64" fmla="*/ 5 w 35"/>
                <a:gd name="T65" fmla="*/ 7 h 38"/>
                <a:gd name="T66" fmla="*/ 4 w 35"/>
                <a:gd name="T67" fmla="*/ 6 h 38"/>
                <a:gd name="T68" fmla="*/ 12 w 35"/>
                <a:gd name="T69" fmla="*/ 4 h 38"/>
                <a:gd name="T70" fmla="*/ 12 w 35"/>
                <a:gd name="T71" fmla="*/ 0 h 38"/>
                <a:gd name="T72" fmla="*/ 14 w 35"/>
                <a:gd name="T73" fmla="*/ 0 h 38"/>
                <a:gd name="T74" fmla="*/ 16 w 35"/>
                <a:gd name="T75" fmla="*/ 1 h 38"/>
                <a:gd name="T76" fmla="*/ 18 w 35"/>
                <a:gd name="T77" fmla="*/ 5 h 38"/>
                <a:gd name="T78" fmla="*/ 19 w 35"/>
                <a:gd name="T7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8">
                  <a:moveTo>
                    <a:pt x="19" y="9"/>
                  </a:moveTo>
                  <a:lnTo>
                    <a:pt x="19" y="12"/>
                  </a:lnTo>
                  <a:lnTo>
                    <a:pt x="18" y="15"/>
                  </a:lnTo>
                  <a:lnTo>
                    <a:pt x="19" y="18"/>
                  </a:lnTo>
                  <a:lnTo>
                    <a:pt x="20" y="21"/>
                  </a:lnTo>
                  <a:lnTo>
                    <a:pt x="21" y="22"/>
                  </a:lnTo>
                  <a:lnTo>
                    <a:pt x="22" y="23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3" y="28"/>
                  </a:lnTo>
                  <a:lnTo>
                    <a:pt x="30" y="31"/>
                  </a:lnTo>
                  <a:lnTo>
                    <a:pt x="26" y="36"/>
                  </a:lnTo>
                  <a:lnTo>
                    <a:pt x="25" y="37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28"/>
                  </a:lnTo>
                  <a:lnTo>
                    <a:pt x="18" y="29"/>
                  </a:lnTo>
                  <a:lnTo>
                    <a:pt x="16" y="28"/>
                  </a:lnTo>
                  <a:lnTo>
                    <a:pt x="13" y="28"/>
                  </a:lnTo>
                  <a:lnTo>
                    <a:pt x="12" y="25"/>
                  </a:lnTo>
                  <a:lnTo>
                    <a:pt x="10" y="20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18" y="5"/>
                  </a:lnTo>
                  <a:lnTo>
                    <a:pt x="19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E0DF9FAF-4CE4-70E6-7E50-7CDFDC93B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061" y="7116272"/>
              <a:ext cx="10990" cy="21981"/>
            </a:xfrm>
            <a:custGeom>
              <a:avLst/>
              <a:gdLst>
                <a:gd name="T0" fmla="*/ 6 w 7"/>
                <a:gd name="T1" fmla="*/ 15 h 16"/>
                <a:gd name="T2" fmla="*/ 4 w 7"/>
                <a:gd name="T3" fmla="*/ 15 h 16"/>
                <a:gd name="T4" fmla="*/ 3 w 7"/>
                <a:gd name="T5" fmla="*/ 15 h 16"/>
                <a:gd name="T6" fmla="*/ 2 w 7"/>
                <a:gd name="T7" fmla="*/ 14 h 16"/>
                <a:gd name="T8" fmla="*/ 1 w 7"/>
                <a:gd name="T9" fmla="*/ 11 h 16"/>
                <a:gd name="T10" fmla="*/ 0 w 7"/>
                <a:gd name="T11" fmla="*/ 9 h 16"/>
                <a:gd name="T12" fmla="*/ 1 w 7"/>
                <a:gd name="T13" fmla="*/ 5 h 16"/>
                <a:gd name="T14" fmla="*/ 1 w 7"/>
                <a:gd name="T15" fmla="*/ 0 h 16"/>
                <a:gd name="T16" fmla="*/ 4 w 7"/>
                <a:gd name="T17" fmla="*/ 0 h 16"/>
                <a:gd name="T18" fmla="*/ 6 w 7"/>
                <a:gd name="T19" fmla="*/ 0 h 16"/>
                <a:gd name="T20" fmla="*/ 6 w 7"/>
                <a:gd name="T2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6">
                  <a:moveTo>
                    <a:pt x="6" y="15"/>
                  </a:moveTo>
                  <a:lnTo>
                    <a:pt x="4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D8D9117E-DFB6-FC34-8E31-D77F9508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526" y="7143750"/>
              <a:ext cx="10990" cy="10990"/>
            </a:xfrm>
            <a:custGeom>
              <a:avLst/>
              <a:gdLst>
                <a:gd name="T0" fmla="*/ 5 w 7"/>
                <a:gd name="T1" fmla="*/ 5 h 7"/>
                <a:gd name="T2" fmla="*/ 4 w 7"/>
                <a:gd name="T3" fmla="*/ 6 h 7"/>
                <a:gd name="T4" fmla="*/ 3 w 7"/>
                <a:gd name="T5" fmla="*/ 6 h 7"/>
                <a:gd name="T6" fmla="*/ 2 w 7"/>
                <a:gd name="T7" fmla="*/ 5 h 7"/>
                <a:gd name="T8" fmla="*/ 0 w 7"/>
                <a:gd name="T9" fmla="*/ 2 h 7"/>
                <a:gd name="T10" fmla="*/ 3 w 7"/>
                <a:gd name="T11" fmla="*/ 0 h 7"/>
                <a:gd name="T12" fmla="*/ 5 w 7"/>
                <a:gd name="T13" fmla="*/ 1 h 7"/>
                <a:gd name="T14" fmla="*/ 6 w 7"/>
                <a:gd name="T15" fmla="*/ 3 h 7"/>
                <a:gd name="T16" fmla="*/ 6 w 7"/>
                <a:gd name="T17" fmla="*/ 4 h 7"/>
                <a:gd name="T18" fmla="*/ 5 w 7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5" y="5"/>
                  </a:moveTo>
                  <a:lnTo>
                    <a:pt x="4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36287EAB-F629-7644-4E28-87CD447A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564" y="7143750"/>
              <a:ext cx="5497" cy="5493"/>
            </a:xfrm>
            <a:custGeom>
              <a:avLst/>
              <a:gdLst>
                <a:gd name="T0" fmla="*/ 5 w 6"/>
                <a:gd name="T1" fmla="*/ 3 h 5"/>
                <a:gd name="T2" fmla="*/ 2 w 6"/>
                <a:gd name="T3" fmla="*/ 4 h 5"/>
                <a:gd name="T4" fmla="*/ 1 w 6"/>
                <a:gd name="T5" fmla="*/ 4 h 5"/>
                <a:gd name="T6" fmla="*/ 0 w 6"/>
                <a:gd name="T7" fmla="*/ 3 h 5"/>
                <a:gd name="T8" fmla="*/ 1 w 6"/>
                <a:gd name="T9" fmla="*/ 1 h 5"/>
                <a:gd name="T10" fmla="*/ 3 w 6"/>
                <a:gd name="T11" fmla="*/ 0 h 5"/>
                <a:gd name="T12" fmla="*/ 5 w 6"/>
                <a:gd name="T13" fmla="*/ 1 h 5"/>
                <a:gd name="T14" fmla="*/ 5 w 6"/>
                <a:gd name="T15" fmla="*/ 2 h 5"/>
                <a:gd name="T16" fmla="*/ 5 w 6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C1E444D9-5A82-2E5D-E7BB-02B0D8D7D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032" y="7171224"/>
              <a:ext cx="5493" cy="10990"/>
            </a:xfrm>
            <a:custGeom>
              <a:avLst/>
              <a:gdLst>
                <a:gd name="T0" fmla="*/ 2 w 6"/>
                <a:gd name="T1" fmla="*/ 5 h 7"/>
                <a:gd name="T2" fmla="*/ 0 w 6"/>
                <a:gd name="T3" fmla="*/ 6 h 7"/>
                <a:gd name="T4" fmla="*/ 0 w 6"/>
                <a:gd name="T5" fmla="*/ 5 h 7"/>
                <a:gd name="T6" fmla="*/ 3 w 6"/>
                <a:gd name="T7" fmla="*/ 1 h 7"/>
                <a:gd name="T8" fmla="*/ 4 w 6"/>
                <a:gd name="T9" fmla="*/ 0 h 7"/>
                <a:gd name="T10" fmla="*/ 5 w 6"/>
                <a:gd name="T11" fmla="*/ 1 h 7"/>
                <a:gd name="T12" fmla="*/ 4 w 6"/>
                <a:gd name="T13" fmla="*/ 3 h 7"/>
                <a:gd name="T14" fmla="*/ 2 w 6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EAB3300A-7F86-4243-B703-E93462F6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023" y="7171224"/>
              <a:ext cx="21981" cy="27478"/>
            </a:xfrm>
            <a:custGeom>
              <a:avLst/>
              <a:gdLst>
                <a:gd name="T0" fmla="*/ 18 w 19"/>
                <a:gd name="T1" fmla="*/ 18 h 22"/>
                <a:gd name="T2" fmla="*/ 5 w 19"/>
                <a:gd name="T3" fmla="*/ 21 h 22"/>
                <a:gd name="T4" fmla="*/ 0 w 19"/>
                <a:gd name="T5" fmla="*/ 21 h 22"/>
                <a:gd name="T6" fmla="*/ 0 w 19"/>
                <a:gd name="T7" fmla="*/ 19 h 22"/>
                <a:gd name="T8" fmla="*/ 1 w 19"/>
                <a:gd name="T9" fmla="*/ 18 h 22"/>
                <a:gd name="T10" fmla="*/ 5 w 19"/>
                <a:gd name="T11" fmla="*/ 17 h 22"/>
                <a:gd name="T12" fmla="*/ 6 w 19"/>
                <a:gd name="T13" fmla="*/ 10 h 22"/>
                <a:gd name="T14" fmla="*/ 0 w 19"/>
                <a:gd name="T15" fmla="*/ 6 h 22"/>
                <a:gd name="T16" fmla="*/ 0 w 19"/>
                <a:gd name="T17" fmla="*/ 5 h 22"/>
                <a:gd name="T18" fmla="*/ 1 w 19"/>
                <a:gd name="T19" fmla="*/ 4 h 22"/>
                <a:gd name="T20" fmla="*/ 2 w 19"/>
                <a:gd name="T21" fmla="*/ 3 h 22"/>
                <a:gd name="T22" fmla="*/ 5 w 19"/>
                <a:gd name="T23" fmla="*/ 1 h 22"/>
                <a:gd name="T24" fmla="*/ 6 w 19"/>
                <a:gd name="T25" fmla="*/ 0 h 22"/>
                <a:gd name="T26" fmla="*/ 7 w 19"/>
                <a:gd name="T27" fmla="*/ 1 h 22"/>
                <a:gd name="T28" fmla="*/ 10 w 19"/>
                <a:gd name="T29" fmla="*/ 3 h 22"/>
                <a:gd name="T30" fmla="*/ 12 w 19"/>
                <a:gd name="T31" fmla="*/ 7 h 22"/>
                <a:gd name="T32" fmla="*/ 16 w 19"/>
                <a:gd name="T33" fmla="*/ 8 h 22"/>
                <a:gd name="T34" fmla="*/ 18 w 19"/>
                <a:gd name="T35" fmla="*/ 10 h 22"/>
                <a:gd name="T36" fmla="*/ 18 w 19"/>
                <a:gd name="T3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2">
                  <a:moveTo>
                    <a:pt x="18" y="18"/>
                  </a:moveTo>
                  <a:lnTo>
                    <a:pt x="5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5" y="17"/>
                  </a:lnTo>
                  <a:lnTo>
                    <a:pt x="6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56421F30-6874-5E44-D930-67E9C6AF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7209692"/>
              <a:ext cx="16484" cy="21981"/>
            </a:xfrm>
            <a:custGeom>
              <a:avLst/>
              <a:gdLst>
                <a:gd name="T0" fmla="*/ 2 w 12"/>
                <a:gd name="T1" fmla="*/ 17 h 19"/>
                <a:gd name="T2" fmla="*/ 2 w 12"/>
                <a:gd name="T3" fmla="*/ 18 h 19"/>
                <a:gd name="T4" fmla="*/ 0 w 12"/>
                <a:gd name="T5" fmla="*/ 18 h 19"/>
                <a:gd name="T6" fmla="*/ 0 w 12"/>
                <a:gd name="T7" fmla="*/ 17 h 19"/>
                <a:gd name="T8" fmla="*/ 0 w 12"/>
                <a:gd name="T9" fmla="*/ 15 h 19"/>
                <a:gd name="T10" fmla="*/ 0 w 12"/>
                <a:gd name="T11" fmla="*/ 13 h 19"/>
                <a:gd name="T12" fmla="*/ 0 w 12"/>
                <a:gd name="T13" fmla="*/ 11 h 19"/>
                <a:gd name="T14" fmla="*/ 4 w 12"/>
                <a:gd name="T15" fmla="*/ 8 h 19"/>
                <a:gd name="T16" fmla="*/ 2 w 12"/>
                <a:gd name="T17" fmla="*/ 7 h 19"/>
                <a:gd name="T18" fmla="*/ 2 w 12"/>
                <a:gd name="T19" fmla="*/ 7 h 19"/>
                <a:gd name="T20" fmla="*/ 4 w 12"/>
                <a:gd name="T21" fmla="*/ 4 h 19"/>
                <a:gd name="T22" fmla="*/ 8 w 12"/>
                <a:gd name="T23" fmla="*/ 1 h 19"/>
                <a:gd name="T24" fmla="*/ 9 w 12"/>
                <a:gd name="T25" fmla="*/ 0 h 19"/>
                <a:gd name="T26" fmla="*/ 11 w 12"/>
                <a:gd name="T27" fmla="*/ 0 h 19"/>
                <a:gd name="T28" fmla="*/ 8 w 12"/>
                <a:gd name="T29" fmla="*/ 7 h 19"/>
                <a:gd name="T30" fmla="*/ 2 w 12"/>
                <a:gd name="T3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9">
                  <a:moveTo>
                    <a:pt x="2" y="17"/>
                  </a:moveTo>
                  <a:lnTo>
                    <a:pt x="2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4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8" y="7"/>
                  </a:lnTo>
                  <a:lnTo>
                    <a:pt x="2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B14116E6-580A-ADC4-8F10-C4771076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526" y="7220683"/>
              <a:ext cx="16487" cy="21981"/>
            </a:xfrm>
            <a:custGeom>
              <a:avLst/>
              <a:gdLst>
                <a:gd name="T0" fmla="*/ 12 w 15"/>
                <a:gd name="T1" fmla="*/ 0 h 19"/>
                <a:gd name="T2" fmla="*/ 13 w 15"/>
                <a:gd name="T3" fmla="*/ 7 h 19"/>
                <a:gd name="T4" fmla="*/ 14 w 15"/>
                <a:gd name="T5" fmla="*/ 12 h 19"/>
                <a:gd name="T6" fmla="*/ 14 w 15"/>
                <a:gd name="T7" fmla="*/ 13 h 19"/>
                <a:gd name="T8" fmla="*/ 13 w 15"/>
                <a:gd name="T9" fmla="*/ 15 h 19"/>
                <a:gd name="T10" fmla="*/ 8 w 15"/>
                <a:gd name="T11" fmla="*/ 18 h 19"/>
                <a:gd name="T12" fmla="*/ 6 w 15"/>
                <a:gd name="T13" fmla="*/ 18 h 19"/>
                <a:gd name="T14" fmla="*/ 6 w 15"/>
                <a:gd name="T15" fmla="*/ 17 h 19"/>
                <a:gd name="T16" fmla="*/ 8 w 15"/>
                <a:gd name="T17" fmla="*/ 15 h 19"/>
                <a:gd name="T18" fmla="*/ 6 w 15"/>
                <a:gd name="T19" fmla="*/ 11 h 19"/>
                <a:gd name="T20" fmla="*/ 7 w 15"/>
                <a:gd name="T21" fmla="*/ 9 h 19"/>
                <a:gd name="T22" fmla="*/ 6 w 15"/>
                <a:gd name="T23" fmla="*/ 8 h 19"/>
                <a:gd name="T24" fmla="*/ 5 w 15"/>
                <a:gd name="T25" fmla="*/ 9 h 19"/>
                <a:gd name="T26" fmla="*/ 1 w 15"/>
                <a:gd name="T27" fmla="*/ 12 h 19"/>
                <a:gd name="T28" fmla="*/ 0 w 15"/>
                <a:gd name="T29" fmla="*/ 13 h 19"/>
                <a:gd name="T30" fmla="*/ 0 w 15"/>
                <a:gd name="T31" fmla="*/ 12 h 19"/>
                <a:gd name="T32" fmla="*/ 1 w 15"/>
                <a:gd name="T33" fmla="*/ 9 h 19"/>
                <a:gd name="T34" fmla="*/ 1 w 15"/>
                <a:gd name="T35" fmla="*/ 7 h 19"/>
                <a:gd name="T36" fmla="*/ 1 w 15"/>
                <a:gd name="T37" fmla="*/ 5 h 19"/>
                <a:gd name="T38" fmla="*/ 3 w 15"/>
                <a:gd name="T39" fmla="*/ 4 h 19"/>
                <a:gd name="T40" fmla="*/ 4 w 15"/>
                <a:gd name="T41" fmla="*/ 3 h 19"/>
                <a:gd name="T42" fmla="*/ 5 w 15"/>
                <a:gd name="T43" fmla="*/ 3 h 19"/>
                <a:gd name="T44" fmla="*/ 5 w 15"/>
                <a:gd name="T45" fmla="*/ 4 h 19"/>
                <a:gd name="T46" fmla="*/ 9 w 15"/>
                <a:gd name="T47" fmla="*/ 1 h 19"/>
                <a:gd name="T48" fmla="*/ 12 w 15"/>
                <a:gd name="T4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9">
                  <a:moveTo>
                    <a:pt x="12" y="0"/>
                  </a:moveTo>
                  <a:lnTo>
                    <a:pt x="13" y="7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3" y="15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7" y="9"/>
                  </a:lnTo>
                  <a:lnTo>
                    <a:pt x="6" y="8"/>
                  </a:lnTo>
                  <a:lnTo>
                    <a:pt x="5" y="9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9" y="1"/>
                  </a:lnTo>
                  <a:lnTo>
                    <a:pt x="1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7CDBBF6A-D158-1412-CB5C-3B8424E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487" y="7237167"/>
              <a:ext cx="10990" cy="21981"/>
            </a:xfrm>
            <a:custGeom>
              <a:avLst/>
              <a:gdLst>
                <a:gd name="T0" fmla="*/ 9 w 11"/>
                <a:gd name="T1" fmla="*/ 15 h 16"/>
                <a:gd name="T2" fmla="*/ 5 w 11"/>
                <a:gd name="T3" fmla="*/ 15 h 16"/>
                <a:gd name="T4" fmla="*/ 4 w 11"/>
                <a:gd name="T5" fmla="*/ 14 h 16"/>
                <a:gd name="T6" fmla="*/ 2 w 11"/>
                <a:gd name="T7" fmla="*/ 13 h 16"/>
                <a:gd name="T8" fmla="*/ 0 w 11"/>
                <a:gd name="T9" fmla="*/ 5 h 16"/>
                <a:gd name="T10" fmla="*/ 1 w 11"/>
                <a:gd name="T11" fmla="*/ 3 h 16"/>
                <a:gd name="T12" fmla="*/ 2 w 11"/>
                <a:gd name="T13" fmla="*/ 2 h 16"/>
                <a:gd name="T14" fmla="*/ 2 w 11"/>
                <a:gd name="T15" fmla="*/ 0 h 16"/>
                <a:gd name="T16" fmla="*/ 5 w 11"/>
                <a:gd name="T17" fmla="*/ 0 h 16"/>
                <a:gd name="T18" fmla="*/ 7 w 11"/>
                <a:gd name="T19" fmla="*/ 2 h 16"/>
                <a:gd name="T20" fmla="*/ 7 w 11"/>
                <a:gd name="T21" fmla="*/ 3 h 16"/>
                <a:gd name="T22" fmla="*/ 9 w 11"/>
                <a:gd name="T23" fmla="*/ 8 h 16"/>
                <a:gd name="T24" fmla="*/ 10 w 11"/>
                <a:gd name="T25" fmla="*/ 13 h 16"/>
                <a:gd name="T26" fmla="*/ 9 w 11"/>
                <a:gd name="T2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6">
                  <a:moveTo>
                    <a:pt x="9" y="15"/>
                  </a:moveTo>
                  <a:lnTo>
                    <a:pt x="5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9" y="8"/>
                  </a:lnTo>
                  <a:lnTo>
                    <a:pt x="10" y="13"/>
                  </a:lnTo>
                  <a:lnTo>
                    <a:pt x="9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CEFCDF43-7ECB-6580-6116-8C1B7C02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4458" y="7391032"/>
              <a:ext cx="21981" cy="21981"/>
            </a:xfrm>
            <a:custGeom>
              <a:avLst/>
              <a:gdLst>
                <a:gd name="T0" fmla="*/ 12 w 18"/>
                <a:gd name="T1" fmla="*/ 6 h 17"/>
                <a:gd name="T2" fmla="*/ 14 w 18"/>
                <a:gd name="T3" fmla="*/ 7 h 17"/>
                <a:gd name="T4" fmla="*/ 17 w 18"/>
                <a:gd name="T5" fmla="*/ 7 h 17"/>
                <a:gd name="T6" fmla="*/ 16 w 18"/>
                <a:gd name="T7" fmla="*/ 9 h 17"/>
                <a:gd name="T8" fmla="*/ 12 w 18"/>
                <a:gd name="T9" fmla="*/ 11 h 17"/>
                <a:gd name="T10" fmla="*/ 9 w 18"/>
                <a:gd name="T11" fmla="*/ 14 h 17"/>
                <a:gd name="T12" fmla="*/ 6 w 18"/>
                <a:gd name="T13" fmla="*/ 16 h 17"/>
                <a:gd name="T14" fmla="*/ 5 w 18"/>
                <a:gd name="T15" fmla="*/ 13 h 17"/>
                <a:gd name="T16" fmla="*/ 3 w 18"/>
                <a:gd name="T17" fmla="*/ 13 h 17"/>
                <a:gd name="T18" fmla="*/ 1 w 18"/>
                <a:gd name="T19" fmla="*/ 9 h 17"/>
                <a:gd name="T20" fmla="*/ 0 w 18"/>
                <a:gd name="T21" fmla="*/ 3 h 17"/>
                <a:gd name="T22" fmla="*/ 4 w 18"/>
                <a:gd name="T23" fmla="*/ 0 h 17"/>
                <a:gd name="T24" fmla="*/ 8 w 18"/>
                <a:gd name="T25" fmla="*/ 0 h 17"/>
                <a:gd name="T26" fmla="*/ 12 w 18"/>
                <a:gd name="T2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7">
                  <a:moveTo>
                    <a:pt x="12" y="6"/>
                  </a:moveTo>
                  <a:lnTo>
                    <a:pt x="14" y="7"/>
                  </a:lnTo>
                  <a:lnTo>
                    <a:pt x="17" y="7"/>
                  </a:lnTo>
                  <a:lnTo>
                    <a:pt x="16" y="9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6" y="16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" name="Freeform 93">
              <a:extLst>
                <a:ext uri="{FF2B5EF4-FFF2-40B4-BE49-F238E27FC236}">
                  <a16:creationId xmlns:a16="http://schemas.microsoft.com/office/drawing/2014/main" id="{1491A1BA-873F-8DB0-D243-4C558B9EA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353" y="7561385"/>
              <a:ext cx="21981" cy="10990"/>
            </a:xfrm>
            <a:custGeom>
              <a:avLst/>
              <a:gdLst>
                <a:gd name="T0" fmla="*/ 16 w 17"/>
                <a:gd name="T1" fmla="*/ 5 h 11"/>
                <a:gd name="T2" fmla="*/ 13 w 17"/>
                <a:gd name="T3" fmla="*/ 7 h 11"/>
                <a:gd name="T4" fmla="*/ 13 w 17"/>
                <a:gd name="T5" fmla="*/ 9 h 11"/>
                <a:gd name="T6" fmla="*/ 12 w 17"/>
                <a:gd name="T7" fmla="*/ 9 h 11"/>
                <a:gd name="T8" fmla="*/ 10 w 17"/>
                <a:gd name="T9" fmla="*/ 10 h 11"/>
                <a:gd name="T10" fmla="*/ 8 w 17"/>
                <a:gd name="T11" fmla="*/ 10 h 11"/>
                <a:gd name="T12" fmla="*/ 1 w 17"/>
                <a:gd name="T13" fmla="*/ 6 h 11"/>
                <a:gd name="T14" fmla="*/ 0 w 17"/>
                <a:gd name="T15" fmla="*/ 6 h 11"/>
                <a:gd name="T16" fmla="*/ 1 w 17"/>
                <a:gd name="T17" fmla="*/ 4 h 11"/>
                <a:gd name="T18" fmla="*/ 6 w 17"/>
                <a:gd name="T19" fmla="*/ 2 h 11"/>
                <a:gd name="T20" fmla="*/ 8 w 17"/>
                <a:gd name="T21" fmla="*/ 0 h 11"/>
                <a:gd name="T22" fmla="*/ 13 w 17"/>
                <a:gd name="T23" fmla="*/ 2 h 11"/>
                <a:gd name="T24" fmla="*/ 16 w 17"/>
                <a:gd name="T2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1">
                  <a:moveTo>
                    <a:pt x="16" y="5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3" y="2"/>
                  </a:lnTo>
                  <a:lnTo>
                    <a:pt x="16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" name="Freeform 94">
              <a:extLst>
                <a:ext uri="{FF2B5EF4-FFF2-40B4-BE49-F238E27FC236}">
                  <a16:creationId xmlns:a16="http://schemas.microsoft.com/office/drawing/2014/main" id="{EA05378A-26C7-DEC7-63EB-4D705B534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119" y="8083426"/>
              <a:ext cx="340702" cy="346199"/>
            </a:xfrm>
            <a:custGeom>
              <a:avLst/>
              <a:gdLst>
                <a:gd name="T0" fmla="*/ 149 w 275"/>
                <a:gd name="T1" fmla="*/ 260 h 277"/>
                <a:gd name="T2" fmla="*/ 196 w 275"/>
                <a:gd name="T3" fmla="*/ 269 h 277"/>
                <a:gd name="T4" fmla="*/ 178 w 275"/>
                <a:gd name="T5" fmla="*/ 276 h 277"/>
                <a:gd name="T6" fmla="*/ 125 w 275"/>
                <a:gd name="T7" fmla="*/ 253 h 277"/>
                <a:gd name="T8" fmla="*/ 240 w 275"/>
                <a:gd name="T9" fmla="*/ 246 h 277"/>
                <a:gd name="T10" fmla="*/ 107 w 275"/>
                <a:gd name="T11" fmla="*/ 222 h 277"/>
                <a:gd name="T12" fmla="*/ 274 w 275"/>
                <a:gd name="T13" fmla="*/ 220 h 277"/>
                <a:gd name="T14" fmla="*/ 186 w 275"/>
                <a:gd name="T15" fmla="*/ 220 h 277"/>
                <a:gd name="T16" fmla="*/ 262 w 275"/>
                <a:gd name="T17" fmla="*/ 210 h 277"/>
                <a:gd name="T18" fmla="*/ 183 w 275"/>
                <a:gd name="T19" fmla="*/ 208 h 277"/>
                <a:gd name="T20" fmla="*/ 240 w 275"/>
                <a:gd name="T21" fmla="*/ 204 h 277"/>
                <a:gd name="T22" fmla="*/ 161 w 275"/>
                <a:gd name="T23" fmla="*/ 199 h 277"/>
                <a:gd name="T24" fmla="*/ 235 w 275"/>
                <a:gd name="T25" fmla="*/ 197 h 277"/>
                <a:gd name="T26" fmla="*/ 189 w 275"/>
                <a:gd name="T27" fmla="*/ 189 h 277"/>
                <a:gd name="T28" fmla="*/ 152 w 275"/>
                <a:gd name="T29" fmla="*/ 177 h 277"/>
                <a:gd name="T30" fmla="*/ 182 w 275"/>
                <a:gd name="T31" fmla="*/ 175 h 277"/>
                <a:gd name="T32" fmla="*/ 178 w 275"/>
                <a:gd name="T33" fmla="*/ 174 h 277"/>
                <a:gd name="T34" fmla="*/ 150 w 275"/>
                <a:gd name="T35" fmla="*/ 172 h 277"/>
                <a:gd name="T36" fmla="*/ 40 w 275"/>
                <a:gd name="T37" fmla="*/ 163 h 277"/>
                <a:gd name="T38" fmla="*/ 164 w 275"/>
                <a:gd name="T39" fmla="*/ 161 h 277"/>
                <a:gd name="T40" fmla="*/ 121 w 275"/>
                <a:gd name="T41" fmla="*/ 158 h 277"/>
                <a:gd name="T42" fmla="*/ 27 w 275"/>
                <a:gd name="T43" fmla="*/ 149 h 277"/>
                <a:gd name="T44" fmla="*/ 36 w 275"/>
                <a:gd name="T45" fmla="*/ 142 h 277"/>
                <a:gd name="T46" fmla="*/ 201 w 275"/>
                <a:gd name="T47" fmla="*/ 143 h 277"/>
                <a:gd name="T48" fmla="*/ 32 w 275"/>
                <a:gd name="T49" fmla="*/ 131 h 277"/>
                <a:gd name="T50" fmla="*/ 157 w 275"/>
                <a:gd name="T51" fmla="*/ 122 h 277"/>
                <a:gd name="T52" fmla="*/ 144 w 275"/>
                <a:gd name="T53" fmla="*/ 132 h 277"/>
                <a:gd name="T54" fmla="*/ 152 w 275"/>
                <a:gd name="T55" fmla="*/ 154 h 277"/>
                <a:gd name="T56" fmla="*/ 125 w 275"/>
                <a:gd name="T57" fmla="*/ 132 h 277"/>
                <a:gd name="T58" fmla="*/ 132 w 275"/>
                <a:gd name="T59" fmla="*/ 110 h 277"/>
                <a:gd name="T60" fmla="*/ 222 w 275"/>
                <a:gd name="T61" fmla="*/ 113 h 277"/>
                <a:gd name="T62" fmla="*/ 198 w 275"/>
                <a:gd name="T63" fmla="*/ 107 h 277"/>
                <a:gd name="T64" fmla="*/ 0 w 275"/>
                <a:gd name="T65" fmla="*/ 84 h 277"/>
                <a:gd name="T66" fmla="*/ 184 w 275"/>
                <a:gd name="T67" fmla="*/ 76 h 277"/>
                <a:gd name="T68" fmla="*/ 178 w 275"/>
                <a:gd name="T69" fmla="*/ 73 h 277"/>
                <a:gd name="T70" fmla="*/ 156 w 275"/>
                <a:gd name="T71" fmla="*/ 47 h 277"/>
                <a:gd name="T72" fmla="*/ 222 w 275"/>
                <a:gd name="T73" fmla="*/ 10 h 277"/>
                <a:gd name="T74" fmla="*/ 204 w 275"/>
                <a:gd name="T75" fmla="*/ 43 h 277"/>
                <a:gd name="T76" fmla="*/ 137 w 275"/>
                <a:gd name="T77" fmla="*/ 43 h 277"/>
                <a:gd name="T78" fmla="*/ 136 w 275"/>
                <a:gd name="T79" fmla="*/ 59 h 277"/>
                <a:gd name="T80" fmla="*/ 122 w 275"/>
                <a:gd name="T81" fmla="*/ 71 h 277"/>
                <a:gd name="T82" fmla="*/ 95 w 275"/>
                <a:gd name="T83" fmla="*/ 56 h 277"/>
                <a:gd name="T84" fmla="*/ 113 w 275"/>
                <a:gd name="T85" fmla="*/ 106 h 277"/>
                <a:gd name="T86" fmla="*/ 98 w 275"/>
                <a:gd name="T87" fmla="*/ 121 h 277"/>
                <a:gd name="T88" fmla="*/ 141 w 275"/>
                <a:gd name="T89" fmla="*/ 167 h 277"/>
                <a:gd name="T90" fmla="*/ 112 w 275"/>
                <a:gd name="T91" fmla="*/ 167 h 277"/>
                <a:gd name="T92" fmla="*/ 106 w 275"/>
                <a:gd name="T93" fmla="*/ 175 h 277"/>
                <a:gd name="T94" fmla="*/ 102 w 275"/>
                <a:gd name="T95" fmla="*/ 208 h 277"/>
                <a:gd name="T96" fmla="*/ 74 w 275"/>
                <a:gd name="T97" fmla="*/ 196 h 277"/>
                <a:gd name="T98" fmla="*/ 48 w 275"/>
                <a:gd name="T99" fmla="*/ 159 h 277"/>
                <a:gd name="T100" fmla="*/ 105 w 275"/>
                <a:gd name="T101" fmla="*/ 157 h 277"/>
                <a:gd name="T102" fmla="*/ 94 w 275"/>
                <a:gd name="T103" fmla="*/ 142 h 277"/>
                <a:gd name="T104" fmla="*/ 53 w 275"/>
                <a:gd name="T105" fmla="*/ 140 h 277"/>
                <a:gd name="T106" fmla="*/ 46 w 275"/>
                <a:gd name="T107" fmla="*/ 113 h 277"/>
                <a:gd name="T108" fmla="*/ 18 w 275"/>
                <a:gd name="T109" fmla="*/ 88 h 277"/>
                <a:gd name="T110" fmla="*/ 26 w 275"/>
                <a:gd name="T111" fmla="*/ 71 h 277"/>
                <a:gd name="T112" fmla="*/ 43 w 275"/>
                <a:gd name="T113" fmla="*/ 44 h 277"/>
                <a:gd name="T114" fmla="*/ 83 w 275"/>
                <a:gd name="T115" fmla="*/ 26 h 277"/>
                <a:gd name="T116" fmla="*/ 128 w 275"/>
                <a:gd name="T117" fmla="*/ 16 h 277"/>
                <a:gd name="T118" fmla="*/ 164 w 275"/>
                <a:gd name="T119" fmla="*/ 17 h 277"/>
                <a:gd name="T120" fmla="*/ 208 w 275"/>
                <a:gd name="T121" fmla="*/ 1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277">
                  <a:moveTo>
                    <a:pt x="134" y="253"/>
                  </a:moveTo>
                  <a:lnTo>
                    <a:pt x="137" y="253"/>
                  </a:lnTo>
                  <a:lnTo>
                    <a:pt x="139" y="253"/>
                  </a:lnTo>
                  <a:lnTo>
                    <a:pt x="141" y="253"/>
                  </a:lnTo>
                  <a:lnTo>
                    <a:pt x="142" y="250"/>
                  </a:lnTo>
                  <a:lnTo>
                    <a:pt x="144" y="250"/>
                  </a:lnTo>
                  <a:lnTo>
                    <a:pt x="145" y="253"/>
                  </a:lnTo>
                  <a:lnTo>
                    <a:pt x="143" y="254"/>
                  </a:lnTo>
                  <a:lnTo>
                    <a:pt x="142" y="254"/>
                  </a:lnTo>
                  <a:lnTo>
                    <a:pt x="143" y="255"/>
                  </a:lnTo>
                  <a:lnTo>
                    <a:pt x="145" y="256"/>
                  </a:lnTo>
                  <a:lnTo>
                    <a:pt x="147" y="255"/>
                  </a:lnTo>
                  <a:lnTo>
                    <a:pt x="147" y="257"/>
                  </a:lnTo>
                  <a:lnTo>
                    <a:pt x="148" y="259"/>
                  </a:lnTo>
                  <a:lnTo>
                    <a:pt x="149" y="260"/>
                  </a:lnTo>
                  <a:lnTo>
                    <a:pt x="150" y="260"/>
                  </a:lnTo>
                  <a:lnTo>
                    <a:pt x="153" y="260"/>
                  </a:lnTo>
                  <a:lnTo>
                    <a:pt x="156" y="259"/>
                  </a:lnTo>
                  <a:lnTo>
                    <a:pt x="159" y="258"/>
                  </a:lnTo>
                  <a:lnTo>
                    <a:pt x="162" y="257"/>
                  </a:lnTo>
                  <a:lnTo>
                    <a:pt x="171" y="258"/>
                  </a:lnTo>
                  <a:lnTo>
                    <a:pt x="174" y="260"/>
                  </a:lnTo>
                  <a:lnTo>
                    <a:pt x="180" y="260"/>
                  </a:lnTo>
                  <a:lnTo>
                    <a:pt x="186" y="262"/>
                  </a:lnTo>
                  <a:lnTo>
                    <a:pt x="189" y="261"/>
                  </a:lnTo>
                  <a:lnTo>
                    <a:pt x="194" y="260"/>
                  </a:lnTo>
                  <a:lnTo>
                    <a:pt x="195" y="261"/>
                  </a:lnTo>
                  <a:lnTo>
                    <a:pt x="194" y="267"/>
                  </a:lnTo>
                  <a:lnTo>
                    <a:pt x="195" y="268"/>
                  </a:lnTo>
                  <a:lnTo>
                    <a:pt x="196" y="269"/>
                  </a:lnTo>
                  <a:lnTo>
                    <a:pt x="197" y="269"/>
                  </a:lnTo>
                  <a:lnTo>
                    <a:pt x="199" y="267"/>
                  </a:lnTo>
                  <a:lnTo>
                    <a:pt x="204" y="265"/>
                  </a:lnTo>
                  <a:lnTo>
                    <a:pt x="208" y="265"/>
                  </a:lnTo>
                  <a:lnTo>
                    <a:pt x="212" y="262"/>
                  </a:lnTo>
                  <a:lnTo>
                    <a:pt x="213" y="262"/>
                  </a:lnTo>
                  <a:lnTo>
                    <a:pt x="212" y="263"/>
                  </a:lnTo>
                  <a:lnTo>
                    <a:pt x="212" y="268"/>
                  </a:lnTo>
                  <a:lnTo>
                    <a:pt x="211" y="270"/>
                  </a:lnTo>
                  <a:lnTo>
                    <a:pt x="211" y="272"/>
                  </a:lnTo>
                  <a:lnTo>
                    <a:pt x="208" y="273"/>
                  </a:lnTo>
                  <a:lnTo>
                    <a:pt x="204" y="273"/>
                  </a:lnTo>
                  <a:lnTo>
                    <a:pt x="197" y="273"/>
                  </a:lnTo>
                  <a:lnTo>
                    <a:pt x="191" y="273"/>
                  </a:lnTo>
                  <a:lnTo>
                    <a:pt x="178" y="276"/>
                  </a:lnTo>
                  <a:lnTo>
                    <a:pt x="164" y="276"/>
                  </a:lnTo>
                  <a:lnTo>
                    <a:pt x="163" y="276"/>
                  </a:lnTo>
                  <a:lnTo>
                    <a:pt x="163" y="273"/>
                  </a:lnTo>
                  <a:lnTo>
                    <a:pt x="163" y="271"/>
                  </a:lnTo>
                  <a:lnTo>
                    <a:pt x="162" y="270"/>
                  </a:lnTo>
                  <a:lnTo>
                    <a:pt x="158" y="269"/>
                  </a:lnTo>
                  <a:lnTo>
                    <a:pt x="154" y="268"/>
                  </a:lnTo>
                  <a:lnTo>
                    <a:pt x="139" y="265"/>
                  </a:lnTo>
                  <a:lnTo>
                    <a:pt x="136" y="264"/>
                  </a:lnTo>
                  <a:lnTo>
                    <a:pt x="130" y="265"/>
                  </a:lnTo>
                  <a:lnTo>
                    <a:pt x="128" y="265"/>
                  </a:lnTo>
                  <a:lnTo>
                    <a:pt x="126" y="264"/>
                  </a:lnTo>
                  <a:lnTo>
                    <a:pt x="125" y="262"/>
                  </a:lnTo>
                  <a:lnTo>
                    <a:pt x="125" y="258"/>
                  </a:lnTo>
                  <a:lnTo>
                    <a:pt x="125" y="253"/>
                  </a:lnTo>
                  <a:lnTo>
                    <a:pt x="126" y="252"/>
                  </a:lnTo>
                  <a:lnTo>
                    <a:pt x="127" y="253"/>
                  </a:lnTo>
                  <a:lnTo>
                    <a:pt x="129" y="254"/>
                  </a:lnTo>
                  <a:lnTo>
                    <a:pt x="130" y="252"/>
                  </a:lnTo>
                  <a:lnTo>
                    <a:pt x="130" y="250"/>
                  </a:lnTo>
                  <a:lnTo>
                    <a:pt x="131" y="248"/>
                  </a:lnTo>
                  <a:lnTo>
                    <a:pt x="132" y="249"/>
                  </a:lnTo>
                  <a:lnTo>
                    <a:pt x="132" y="252"/>
                  </a:lnTo>
                  <a:lnTo>
                    <a:pt x="134" y="253"/>
                  </a:lnTo>
                  <a:close/>
                  <a:moveTo>
                    <a:pt x="240" y="255"/>
                  </a:moveTo>
                  <a:lnTo>
                    <a:pt x="239" y="258"/>
                  </a:lnTo>
                  <a:lnTo>
                    <a:pt x="238" y="256"/>
                  </a:lnTo>
                  <a:lnTo>
                    <a:pt x="238" y="254"/>
                  </a:lnTo>
                  <a:lnTo>
                    <a:pt x="237" y="250"/>
                  </a:lnTo>
                  <a:lnTo>
                    <a:pt x="240" y="246"/>
                  </a:lnTo>
                  <a:lnTo>
                    <a:pt x="240" y="243"/>
                  </a:lnTo>
                  <a:lnTo>
                    <a:pt x="242" y="242"/>
                  </a:lnTo>
                  <a:lnTo>
                    <a:pt x="241" y="246"/>
                  </a:lnTo>
                  <a:lnTo>
                    <a:pt x="240" y="249"/>
                  </a:lnTo>
                  <a:lnTo>
                    <a:pt x="241" y="252"/>
                  </a:lnTo>
                  <a:lnTo>
                    <a:pt x="242" y="255"/>
                  </a:lnTo>
                  <a:lnTo>
                    <a:pt x="240" y="255"/>
                  </a:lnTo>
                  <a:close/>
                  <a:moveTo>
                    <a:pt x="109" y="227"/>
                  </a:moveTo>
                  <a:lnTo>
                    <a:pt x="109" y="229"/>
                  </a:lnTo>
                  <a:lnTo>
                    <a:pt x="106" y="228"/>
                  </a:lnTo>
                  <a:lnTo>
                    <a:pt x="104" y="226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7" y="222"/>
                  </a:lnTo>
                  <a:lnTo>
                    <a:pt x="111" y="225"/>
                  </a:lnTo>
                  <a:lnTo>
                    <a:pt x="109" y="227"/>
                  </a:lnTo>
                  <a:close/>
                  <a:moveTo>
                    <a:pt x="262" y="238"/>
                  </a:moveTo>
                  <a:lnTo>
                    <a:pt x="259" y="238"/>
                  </a:lnTo>
                  <a:lnTo>
                    <a:pt x="258" y="238"/>
                  </a:lnTo>
                  <a:lnTo>
                    <a:pt x="257" y="237"/>
                  </a:lnTo>
                  <a:lnTo>
                    <a:pt x="258" y="232"/>
                  </a:lnTo>
                  <a:lnTo>
                    <a:pt x="257" y="229"/>
                  </a:lnTo>
                  <a:lnTo>
                    <a:pt x="257" y="228"/>
                  </a:lnTo>
                  <a:lnTo>
                    <a:pt x="259" y="227"/>
                  </a:lnTo>
                  <a:lnTo>
                    <a:pt x="260" y="224"/>
                  </a:lnTo>
                  <a:lnTo>
                    <a:pt x="264" y="221"/>
                  </a:lnTo>
                  <a:lnTo>
                    <a:pt x="272" y="218"/>
                  </a:lnTo>
                  <a:lnTo>
                    <a:pt x="274" y="217"/>
                  </a:lnTo>
                  <a:lnTo>
                    <a:pt x="274" y="220"/>
                  </a:lnTo>
                  <a:lnTo>
                    <a:pt x="271" y="227"/>
                  </a:lnTo>
                  <a:lnTo>
                    <a:pt x="269" y="230"/>
                  </a:lnTo>
                  <a:lnTo>
                    <a:pt x="269" y="232"/>
                  </a:lnTo>
                  <a:lnTo>
                    <a:pt x="265" y="233"/>
                  </a:lnTo>
                  <a:lnTo>
                    <a:pt x="262" y="238"/>
                  </a:lnTo>
                  <a:close/>
                  <a:moveTo>
                    <a:pt x="186" y="220"/>
                  </a:moveTo>
                  <a:lnTo>
                    <a:pt x="185" y="221"/>
                  </a:lnTo>
                  <a:lnTo>
                    <a:pt x="183" y="221"/>
                  </a:lnTo>
                  <a:lnTo>
                    <a:pt x="184" y="220"/>
                  </a:lnTo>
                  <a:lnTo>
                    <a:pt x="184" y="219"/>
                  </a:lnTo>
                  <a:lnTo>
                    <a:pt x="184" y="217"/>
                  </a:lnTo>
                  <a:lnTo>
                    <a:pt x="184" y="216"/>
                  </a:lnTo>
                  <a:lnTo>
                    <a:pt x="184" y="216"/>
                  </a:lnTo>
                  <a:lnTo>
                    <a:pt x="186" y="217"/>
                  </a:lnTo>
                  <a:lnTo>
                    <a:pt x="186" y="220"/>
                  </a:lnTo>
                  <a:close/>
                  <a:moveTo>
                    <a:pt x="217" y="212"/>
                  </a:moveTo>
                  <a:lnTo>
                    <a:pt x="215" y="213"/>
                  </a:lnTo>
                  <a:lnTo>
                    <a:pt x="213" y="215"/>
                  </a:lnTo>
                  <a:lnTo>
                    <a:pt x="211" y="213"/>
                  </a:lnTo>
                  <a:lnTo>
                    <a:pt x="211" y="211"/>
                  </a:lnTo>
                  <a:lnTo>
                    <a:pt x="213" y="212"/>
                  </a:lnTo>
                  <a:lnTo>
                    <a:pt x="215" y="211"/>
                  </a:lnTo>
                  <a:lnTo>
                    <a:pt x="215" y="210"/>
                  </a:lnTo>
                  <a:lnTo>
                    <a:pt x="216" y="210"/>
                  </a:lnTo>
                  <a:lnTo>
                    <a:pt x="217" y="212"/>
                  </a:lnTo>
                  <a:close/>
                  <a:moveTo>
                    <a:pt x="262" y="213"/>
                  </a:moveTo>
                  <a:lnTo>
                    <a:pt x="262" y="214"/>
                  </a:lnTo>
                  <a:lnTo>
                    <a:pt x="260" y="212"/>
                  </a:lnTo>
                  <a:lnTo>
                    <a:pt x="260" y="211"/>
                  </a:lnTo>
                  <a:lnTo>
                    <a:pt x="262" y="210"/>
                  </a:lnTo>
                  <a:lnTo>
                    <a:pt x="262" y="210"/>
                  </a:lnTo>
                  <a:lnTo>
                    <a:pt x="262" y="210"/>
                  </a:lnTo>
                  <a:lnTo>
                    <a:pt x="262" y="212"/>
                  </a:lnTo>
                  <a:lnTo>
                    <a:pt x="262" y="213"/>
                  </a:lnTo>
                  <a:close/>
                  <a:moveTo>
                    <a:pt x="156" y="205"/>
                  </a:moveTo>
                  <a:lnTo>
                    <a:pt x="156" y="207"/>
                  </a:lnTo>
                  <a:lnTo>
                    <a:pt x="156" y="208"/>
                  </a:lnTo>
                  <a:lnTo>
                    <a:pt x="150" y="209"/>
                  </a:lnTo>
                  <a:lnTo>
                    <a:pt x="150" y="206"/>
                  </a:lnTo>
                  <a:lnTo>
                    <a:pt x="150" y="205"/>
                  </a:lnTo>
                  <a:lnTo>
                    <a:pt x="153" y="206"/>
                  </a:lnTo>
                  <a:lnTo>
                    <a:pt x="153" y="206"/>
                  </a:lnTo>
                  <a:lnTo>
                    <a:pt x="154" y="205"/>
                  </a:lnTo>
                  <a:lnTo>
                    <a:pt x="156" y="205"/>
                  </a:lnTo>
                  <a:close/>
                  <a:moveTo>
                    <a:pt x="183" y="208"/>
                  </a:moveTo>
                  <a:lnTo>
                    <a:pt x="183" y="209"/>
                  </a:lnTo>
                  <a:lnTo>
                    <a:pt x="180" y="206"/>
                  </a:lnTo>
                  <a:lnTo>
                    <a:pt x="179" y="205"/>
                  </a:lnTo>
                  <a:lnTo>
                    <a:pt x="180" y="204"/>
                  </a:lnTo>
                  <a:lnTo>
                    <a:pt x="184" y="206"/>
                  </a:lnTo>
                  <a:lnTo>
                    <a:pt x="183" y="208"/>
                  </a:lnTo>
                  <a:close/>
                  <a:moveTo>
                    <a:pt x="233" y="206"/>
                  </a:moveTo>
                  <a:lnTo>
                    <a:pt x="232" y="206"/>
                  </a:lnTo>
                  <a:lnTo>
                    <a:pt x="233" y="204"/>
                  </a:lnTo>
                  <a:lnTo>
                    <a:pt x="236" y="202"/>
                  </a:lnTo>
                  <a:lnTo>
                    <a:pt x="241" y="199"/>
                  </a:lnTo>
                  <a:lnTo>
                    <a:pt x="243" y="199"/>
                  </a:lnTo>
                  <a:lnTo>
                    <a:pt x="246" y="200"/>
                  </a:lnTo>
                  <a:lnTo>
                    <a:pt x="241" y="203"/>
                  </a:lnTo>
                  <a:lnTo>
                    <a:pt x="240" y="204"/>
                  </a:lnTo>
                  <a:lnTo>
                    <a:pt x="236" y="205"/>
                  </a:lnTo>
                  <a:lnTo>
                    <a:pt x="233" y="206"/>
                  </a:lnTo>
                  <a:close/>
                  <a:moveTo>
                    <a:pt x="199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6" y="203"/>
                  </a:lnTo>
                  <a:lnTo>
                    <a:pt x="197" y="202"/>
                  </a:lnTo>
                  <a:lnTo>
                    <a:pt x="198" y="202"/>
                  </a:lnTo>
                  <a:lnTo>
                    <a:pt x="201" y="200"/>
                  </a:lnTo>
                  <a:lnTo>
                    <a:pt x="203" y="198"/>
                  </a:lnTo>
                  <a:lnTo>
                    <a:pt x="205" y="199"/>
                  </a:lnTo>
                  <a:lnTo>
                    <a:pt x="202" y="200"/>
                  </a:lnTo>
                  <a:lnTo>
                    <a:pt x="199" y="204"/>
                  </a:lnTo>
                  <a:close/>
                  <a:moveTo>
                    <a:pt x="162" y="199"/>
                  </a:moveTo>
                  <a:lnTo>
                    <a:pt x="161" y="199"/>
                  </a:lnTo>
                  <a:lnTo>
                    <a:pt x="161" y="197"/>
                  </a:lnTo>
                  <a:lnTo>
                    <a:pt x="161" y="196"/>
                  </a:lnTo>
                  <a:lnTo>
                    <a:pt x="161" y="194"/>
                  </a:lnTo>
                  <a:lnTo>
                    <a:pt x="162" y="194"/>
                  </a:lnTo>
                  <a:lnTo>
                    <a:pt x="164" y="197"/>
                  </a:lnTo>
                  <a:lnTo>
                    <a:pt x="162" y="199"/>
                  </a:lnTo>
                  <a:close/>
                  <a:moveTo>
                    <a:pt x="235" y="197"/>
                  </a:moveTo>
                  <a:lnTo>
                    <a:pt x="232" y="197"/>
                  </a:lnTo>
                  <a:lnTo>
                    <a:pt x="233" y="194"/>
                  </a:lnTo>
                  <a:lnTo>
                    <a:pt x="231" y="192"/>
                  </a:lnTo>
                  <a:lnTo>
                    <a:pt x="233" y="193"/>
                  </a:lnTo>
                  <a:lnTo>
                    <a:pt x="235" y="195"/>
                  </a:lnTo>
                  <a:lnTo>
                    <a:pt x="236" y="196"/>
                  </a:lnTo>
                  <a:lnTo>
                    <a:pt x="236" y="196"/>
                  </a:lnTo>
                  <a:lnTo>
                    <a:pt x="235" y="197"/>
                  </a:lnTo>
                  <a:close/>
                  <a:moveTo>
                    <a:pt x="180" y="192"/>
                  </a:moveTo>
                  <a:lnTo>
                    <a:pt x="177" y="196"/>
                  </a:lnTo>
                  <a:lnTo>
                    <a:pt x="175" y="196"/>
                  </a:lnTo>
                  <a:lnTo>
                    <a:pt x="174" y="194"/>
                  </a:lnTo>
                  <a:lnTo>
                    <a:pt x="175" y="191"/>
                  </a:lnTo>
                  <a:lnTo>
                    <a:pt x="178" y="189"/>
                  </a:lnTo>
                  <a:lnTo>
                    <a:pt x="180" y="190"/>
                  </a:lnTo>
                  <a:lnTo>
                    <a:pt x="180" y="192"/>
                  </a:lnTo>
                  <a:close/>
                  <a:moveTo>
                    <a:pt x="188" y="197"/>
                  </a:moveTo>
                  <a:lnTo>
                    <a:pt x="186" y="198"/>
                  </a:lnTo>
                  <a:lnTo>
                    <a:pt x="183" y="196"/>
                  </a:lnTo>
                  <a:lnTo>
                    <a:pt x="183" y="192"/>
                  </a:lnTo>
                  <a:lnTo>
                    <a:pt x="188" y="187"/>
                  </a:lnTo>
                  <a:lnTo>
                    <a:pt x="189" y="188"/>
                  </a:lnTo>
                  <a:lnTo>
                    <a:pt x="189" y="189"/>
                  </a:lnTo>
                  <a:lnTo>
                    <a:pt x="189" y="194"/>
                  </a:lnTo>
                  <a:lnTo>
                    <a:pt x="188" y="197"/>
                  </a:lnTo>
                  <a:close/>
                  <a:moveTo>
                    <a:pt x="156" y="191"/>
                  </a:moveTo>
                  <a:lnTo>
                    <a:pt x="154" y="191"/>
                  </a:lnTo>
                  <a:lnTo>
                    <a:pt x="153" y="190"/>
                  </a:lnTo>
                  <a:lnTo>
                    <a:pt x="153" y="188"/>
                  </a:lnTo>
                  <a:lnTo>
                    <a:pt x="154" y="187"/>
                  </a:lnTo>
                  <a:lnTo>
                    <a:pt x="156" y="187"/>
                  </a:lnTo>
                  <a:lnTo>
                    <a:pt x="156" y="189"/>
                  </a:lnTo>
                  <a:lnTo>
                    <a:pt x="156" y="191"/>
                  </a:lnTo>
                  <a:close/>
                  <a:moveTo>
                    <a:pt x="153" y="181"/>
                  </a:moveTo>
                  <a:lnTo>
                    <a:pt x="151" y="183"/>
                  </a:lnTo>
                  <a:lnTo>
                    <a:pt x="152" y="180"/>
                  </a:lnTo>
                  <a:lnTo>
                    <a:pt x="151" y="178"/>
                  </a:lnTo>
                  <a:lnTo>
                    <a:pt x="152" y="177"/>
                  </a:lnTo>
                  <a:lnTo>
                    <a:pt x="153" y="176"/>
                  </a:lnTo>
                  <a:lnTo>
                    <a:pt x="153" y="177"/>
                  </a:lnTo>
                  <a:lnTo>
                    <a:pt x="154" y="179"/>
                  </a:lnTo>
                  <a:lnTo>
                    <a:pt x="153" y="181"/>
                  </a:lnTo>
                  <a:close/>
                  <a:moveTo>
                    <a:pt x="169" y="176"/>
                  </a:moveTo>
                  <a:lnTo>
                    <a:pt x="169" y="180"/>
                  </a:lnTo>
                  <a:lnTo>
                    <a:pt x="168" y="180"/>
                  </a:lnTo>
                  <a:lnTo>
                    <a:pt x="167" y="179"/>
                  </a:lnTo>
                  <a:lnTo>
                    <a:pt x="167" y="178"/>
                  </a:lnTo>
                  <a:lnTo>
                    <a:pt x="168" y="175"/>
                  </a:lnTo>
                  <a:lnTo>
                    <a:pt x="169" y="176"/>
                  </a:lnTo>
                  <a:close/>
                  <a:moveTo>
                    <a:pt x="184" y="178"/>
                  </a:moveTo>
                  <a:lnTo>
                    <a:pt x="181" y="179"/>
                  </a:lnTo>
                  <a:lnTo>
                    <a:pt x="181" y="176"/>
                  </a:lnTo>
                  <a:lnTo>
                    <a:pt x="182" y="175"/>
                  </a:lnTo>
                  <a:lnTo>
                    <a:pt x="186" y="176"/>
                  </a:lnTo>
                  <a:lnTo>
                    <a:pt x="186" y="178"/>
                  </a:lnTo>
                  <a:lnTo>
                    <a:pt x="184" y="178"/>
                  </a:lnTo>
                  <a:close/>
                  <a:moveTo>
                    <a:pt x="204" y="174"/>
                  </a:moveTo>
                  <a:lnTo>
                    <a:pt x="202" y="175"/>
                  </a:lnTo>
                  <a:lnTo>
                    <a:pt x="203" y="173"/>
                  </a:lnTo>
                  <a:lnTo>
                    <a:pt x="205" y="170"/>
                  </a:lnTo>
                  <a:lnTo>
                    <a:pt x="210" y="170"/>
                  </a:lnTo>
                  <a:lnTo>
                    <a:pt x="213" y="169"/>
                  </a:lnTo>
                  <a:lnTo>
                    <a:pt x="214" y="169"/>
                  </a:lnTo>
                  <a:lnTo>
                    <a:pt x="212" y="170"/>
                  </a:lnTo>
                  <a:lnTo>
                    <a:pt x="210" y="173"/>
                  </a:lnTo>
                  <a:lnTo>
                    <a:pt x="204" y="174"/>
                  </a:lnTo>
                  <a:close/>
                  <a:moveTo>
                    <a:pt x="179" y="172"/>
                  </a:moveTo>
                  <a:lnTo>
                    <a:pt x="178" y="174"/>
                  </a:lnTo>
                  <a:lnTo>
                    <a:pt x="176" y="174"/>
                  </a:lnTo>
                  <a:lnTo>
                    <a:pt x="173" y="171"/>
                  </a:lnTo>
                  <a:lnTo>
                    <a:pt x="172" y="170"/>
                  </a:lnTo>
                  <a:lnTo>
                    <a:pt x="171" y="169"/>
                  </a:lnTo>
                  <a:lnTo>
                    <a:pt x="172" y="168"/>
                  </a:lnTo>
                  <a:lnTo>
                    <a:pt x="174" y="170"/>
                  </a:lnTo>
                  <a:lnTo>
                    <a:pt x="178" y="170"/>
                  </a:lnTo>
                  <a:lnTo>
                    <a:pt x="179" y="172"/>
                  </a:lnTo>
                  <a:close/>
                  <a:moveTo>
                    <a:pt x="150" y="172"/>
                  </a:moveTo>
                  <a:lnTo>
                    <a:pt x="148" y="174"/>
                  </a:lnTo>
                  <a:lnTo>
                    <a:pt x="148" y="172"/>
                  </a:lnTo>
                  <a:lnTo>
                    <a:pt x="149" y="169"/>
                  </a:lnTo>
                  <a:lnTo>
                    <a:pt x="152" y="168"/>
                  </a:lnTo>
                  <a:lnTo>
                    <a:pt x="152" y="169"/>
                  </a:lnTo>
                  <a:lnTo>
                    <a:pt x="150" y="172"/>
                  </a:lnTo>
                  <a:close/>
                  <a:moveTo>
                    <a:pt x="229" y="163"/>
                  </a:moveTo>
                  <a:lnTo>
                    <a:pt x="233" y="164"/>
                  </a:lnTo>
                  <a:lnTo>
                    <a:pt x="234" y="164"/>
                  </a:lnTo>
                  <a:lnTo>
                    <a:pt x="236" y="164"/>
                  </a:lnTo>
                  <a:lnTo>
                    <a:pt x="236" y="167"/>
                  </a:lnTo>
                  <a:lnTo>
                    <a:pt x="234" y="167"/>
                  </a:lnTo>
                  <a:lnTo>
                    <a:pt x="230" y="170"/>
                  </a:lnTo>
                  <a:lnTo>
                    <a:pt x="228" y="169"/>
                  </a:lnTo>
                  <a:lnTo>
                    <a:pt x="226" y="167"/>
                  </a:lnTo>
                  <a:lnTo>
                    <a:pt x="222" y="167"/>
                  </a:lnTo>
                  <a:lnTo>
                    <a:pt x="221" y="166"/>
                  </a:lnTo>
                  <a:lnTo>
                    <a:pt x="223" y="164"/>
                  </a:lnTo>
                  <a:lnTo>
                    <a:pt x="227" y="163"/>
                  </a:lnTo>
                  <a:lnTo>
                    <a:pt x="229" y="163"/>
                  </a:lnTo>
                  <a:close/>
                  <a:moveTo>
                    <a:pt x="40" y="163"/>
                  </a:moveTo>
                  <a:lnTo>
                    <a:pt x="43" y="167"/>
                  </a:lnTo>
                  <a:lnTo>
                    <a:pt x="41" y="166"/>
                  </a:lnTo>
                  <a:lnTo>
                    <a:pt x="38" y="169"/>
                  </a:lnTo>
                  <a:lnTo>
                    <a:pt x="34" y="165"/>
                  </a:lnTo>
                  <a:lnTo>
                    <a:pt x="32" y="163"/>
                  </a:lnTo>
                  <a:lnTo>
                    <a:pt x="32" y="161"/>
                  </a:lnTo>
                  <a:lnTo>
                    <a:pt x="33" y="158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close/>
                  <a:moveTo>
                    <a:pt x="170" y="165"/>
                  </a:moveTo>
                  <a:lnTo>
                    <a:pt x="170" y="168"/>
                  </a:lnTo>
                  <a:lnTo>
                    <a:pt x="167" y="164"/>
                  </a:lnTo>
                  <a:lnTo>
                    <a:pt x="164" y="163"/>
                  </a:lnTo>
                  <a:lnTo>
                    <a:pt x="164" y="161"/>
                  </a:lnTo>
                  <a:lnTo>
                    <a:pt x="162" y="159"/>
                  </a:lnTo>
                  <a:lnTo>
                    <a:pt x="161" y="157"/>
                  </a:lnTo>
                  <a:lnTo>
                    <a:pt x="164" y="156"/>
                  </a:lnTo>
                  <a:lnTo>
                    <a:pt x="164" y="156"/>
                  </a:lnTo>
                  <a:lnTo>
                    <a:pt x="166" y="159"/>
                  </a:lnTo>
                  <a:lnTo>
                    <a:pt x="170" y="159"/>
                  </a:lnTo>
                  <a:lnTo>
                    <a:pt x="169" y="161"/>
                  </a:lnTo>
                  <a:lnTo>
                    <a:pt x="170" y="164"/>
                  </a:lnTo>
                  <a:lnTo>
                    <a:pt x="170" y="165"/>
                  </a:lnTo>
                  <a:close/>
                  <a:moveTo>
                    <a:pt x="125" y="158"/>
                  </a:moveTo>
                  <a:lnTo>
                    <a:pt x="123" y="159"/>
                  </a:lnTo>
                  <a:lnTo>
                    <a:pt x="122" y="159"/>
                  </a:lnTo>
                  <a:lnTo>
                    <a:pt x="121" y="159"/>
                  </a:lnTo>
                  <a:lnTo>
                    <a:pt x="121" y="158"/>
                  </a:lnTo>
                  <a:lnTo>
                    <a:pt x="121" y="158"/>
                  </a:lnTo>
                  <a:lnTo>
                    <a:pt x="122" y="157"/>
                  </a:lnTo>
                  <a:lnTo>
                    <a:pt x="123" y="156"/>
                  </a:lnTo>
                  <a:lnTo>
                    <a:pt x="124" y="156"/>
                  </a:lnTo>
                  <a:lnTo>
                    <a:pt x="125" y="157"/>
                  </a:lnTo>
                  <a:lnTo>
                    <a:pt x="125" y="158"/>
                  </a:lnTo>
                  <a:close/>
                  <a:moveTo>
                    <a:pt x="31" y="140"/>
                  </a:moveTo>
                  <a:lnTo>
                    <a:pt x="32" y="145"/>
                  </a:lnTo>
                  <a:lnTo>
                    <a:pt x="34" y="145"/>
                  </a:lnTo>
                  <a:lnTo>
                    <a:pt x="37" y="150"/>
                  </a:lnTo>
                  <a:lnTo>
                    <a:pt x="37" y="152"/>
                  </a:lnTo>
                  <a:lnTo>
                    <a:pt x="36" y="153"/>
                  </a:lnTo>
                  <a:lnTo>
                    <a:pt x="31" y="150"/>
                  </a:lnTo>
                  <a:lnTo>
                    <a:pt x="30" y="152"/>
                  </a:lnTo>
                  <a:lnTo>
                    <a:pt x="28" y="151"/>
                  </a:lnTo>
                  <a:lnTo>
                    <a:pt x="27" y="149"/>
                  </a:lnTo>
                  <a:lnTo>
                    <a:pt x="27" y="148"/>
                  </a:lnTo>
                  <a:lnTo>
                    <a:pt x="27" y="147"/>
                  </a:lnTo>
                  <a:lnTo>
                    <a:pt x="26" y="146"/>
                  </a:lnTo>
                  <a:lnTo>
                    <a:pt x="24" y="148"/>
                  </a:lnTo>
                  <a:lnTo>
                    <a:pt x="23" y="148"/>
                  </a:lnTo>
                  <a:lnTo>
                    <a:pt x="23" y="147"/>
                  </a:lnTo>
                  <a:lnTo>
                    <a:pt x="25" y="142"/>
                  </a:lnTo>
                  <a:lnTo>
                    <a:pt x="26" y="141"/>
                  </a:lnTo>
                  <a:lnTo>
                    <a:pt x="27" y="142"/>
                  </a:lnTo>
                  <a:lnTo>
                    <a:pt x="28" y="142"/>
                  </a:lnTo>
                  <a:lnTo>
                    <a:pt x="29" y="139"/>
                  </a:lnTo>
                  <a:lnTo>
                    <a:pt x="29" y="137"/>
                  </a:lnTo>
                  <a:lnTo>
                    <a:pt x="30" y="136"/>
                  </a:lnTo>
                  <a:lnTo>
                    <a:pt x="31" y="140"/>
                  </a:lnTo>
                  <a:close/>
                  <a:moveTo>
                    <a:pt x="36" y="142"/>
                  </a:moveTo>
                  <a:lnTo>
                    <a:pt x="34" y="142"/>
                  </a:lnTo>
                  <a:lnTo>
                    <a:pt x="32" y="139"/>
                  </a:lnTo>
                  <a:lnTo>
                    <a:pt x="32" y="136"/>
                  </a:lnTo>
                  <a:lnTo>
                    <a:pt x="32" y="136"/>
                  </a:lnTo>
                  <a:lnTo>
                    <a:pt x="33" y="136"/>
                  </a:lnTo>
                  <a:lnTo>
                    <a:pt x="34" y="137"/>
                  </a:lnTo>
                  <a:lnTo>
                    <a:pt x="34" y="138"/>
                  </a:lnTo>
                  <a:lnTo>
                    <a:pt x="35" y="139"/>
                  </a:lnTo>
                  <a:lnTo>
                    <a:pt x="35" y="140"/>
                  </a:lnTo>
                  <a:lnTo>
                    <a:pt x="36" y="142"/>
                  </a:lnTo>
                  <a:close/>
                  <a:moveTo>
                    <a:pt x="206" y="147"/>
                  </a:moveTo>
                  <a:lnTo>
                    <a:pt x="203" y="149"/>
                  </a:lnTo>
                  <a:lnTo>
                    <a:pt x="199" y="145"/>
                  </a:lnTo>
                  <a:lnTo>
                    <a:pt x="199" y="145"/>
                  </a:lnTo>
                  <a:lnTo>
                    <a:pt x="201" y="143"/>
                  </a:lnTo>
                  <a:lnTo>
                    <a:pt x="202" y="141"/>
                  </a:lnTo>
                  <a:lnTo>
                    <a:pt x="202" y="139"/>
                  </a:lnTo>
                  <a:lnTo>
                    <a:pt x="198" y="135"/>
                  </a:lnTo>
                  <a:lnTo>
                    <a:pt x="198" y="132"/>
                  </a:lnTo>
                  <a:lnTo>
                    <a:pt x="204" y="131"/>
                  </a:lnTo>
                  <a:lnTo>
                    <a:pt x="206" y="133"/>
                  </a:lnTo>
                  <a:lnTo>
                    <a:pt x="208" y="134"/>
                  </a:lnTo>
                  <a:lnTo>
                    <a:pt x="207" y="136"/>
                  </a:lnTo>
                  <a:lnTo>
                    <a:pt x="208" y="136"/>
                  </a:lnTo>
                  <a:lnTo>
                    <a:pt x="208" y="143"/>
                  </a:lnTo>
                  <a:lnTo>
                    <a:pt x="206" y="144"/>
                  </a:lnTo>
                  <a:lnTo>
                    <a:pt x="206" y="146"/>
                  </a:lnTo>
                  <a:lnTo>
                    <a:pt x="206" y="147"/>
                  </a:lnTo>
                  <a:close/>
                  <a:moveTo>
                    <a:pt x="33" y="131"/>
                  </a:moveTo>
                  <a:lnTo>
                    <a:pt x="32" y="131"/>
                  </a:lnTo>
                  <a:lnTo>
                    <a:pt x="31" y="131"/>
                  </a:lnTo>
                  <a:lnTo>
                    <a:pt x="30" y="131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24"/>
                  </a:lnTo>
                  <a:lnTo>
                    <a:pt x="32" y="122"/>
                  </a:lnTo>
                  <a:lnTo>
                    <a:pt x="34" y="121"/>
                  </a:lnTo>
                  <a:lnTo>
                    <a:pt x="35" y="123"/>
                  </a:lnTo>
                  <a:lnTo>
                    <a:pt x="35" y="129"/>
                  </a:lnTo>
                  <a:lnTo>
                    <a:pt x="33" y="131"/>
                  </a:lnTo>
                  <a:close/>
                  <a:moveTo>
                    <a:pt x="161" y="123"/>
                  </a:moveTo>
                  <a:lnTo>
                    <a:pt x="157" y="123"/>
                  </a:lnTo>
                  <a:lnTo>
                    <a:pt x="156" y="123"/>
                  </a:lnTo>
                  <a:lnTo>
                    <a:pt x="157" y="122"/>
                  </a:lnTo>
                  <a:lnTo>
                    <a:pt x="157" y="122"/>
                  </a:lnTo>
                  <a:lnTo>
                    <a:pt x="154" y="120"/>
                  </a:lnTo>
                  <a:lnTo>
                    <a:pt x="154" y="117"/>
                  </a:lnTo>
                  <a:lnTo>
                    <a:pt x="154" y="115"/>
                  </a:lnTo>
                  <a:lnTo>
                    <a:pt x="157" y="117"/>
                  </a:lnTo>
                  <a:lnTo>
                    <a:pt x="158" y="120"/>
                  </a:lnTo>
                  <a:lnTo>
                    <a:pt x="161" y="123"/>
                  </a:lnTo>
                  <a:close/>
                  <a:moveTo>
                    <a:pt x="120" y="117"/>
                  </a:moveTo>
                  <a:lnTo>
                    <a:pt x="122" y="121"/>
                  </a:lnTo>
                  <a:lnTo>
                    <a:pt x="124" y="123"/>
                  </a:lnTo>
                  <a:lnTo>
                    <a:pt x="128" y="124"/>
                  </a:lnTo>
                  <a:lnTo>
                    <a:pt x="130" y="124"/>
                  </a:lnTo>
                  <a:lnTo>
                    <a:pt x="135" y="128"/>
                  </a:lnTo>
                  <a:lnTo>
                    <a:pt x="142" y="128"/>
                  </a:lnTo>
                  <a:lnTo>
                    <a:pt x="143" y="129"/>
                  </a:lnTo>
                  <a:lnTo>
                    <a:pt x="144" y="132"/>
                  </a:lnTo>
                  <a:lnTo>
                    <a:pt x="145" y="134"/>
                  </a:lnTo>
                  <a:lnTo>
                    <a:pt x="146" y="135"/>
                  </a:lnTo>
                  <a:lnTo>
                    <a:pt x="145" y="137"/>
                  </a:lnTo>
                  <a:lnTo>
                    <a:pt x="146" y="142"/>
                  </a:lnTo>
                  <a:lnTo>
                    <a:pt x="148" y="147"/>
                  </a:lnTo>
                  <a:lnTo>
                    <a:pt x="150" y="149"/>
                  </a:lnTo>
                  <a:lnTo>
                    <a:pt x="154" y="150"/>
                  </a:lnTo>
                  <a:lnTo>
                    <a:pt x="157" y="150"/>
                  </a:lnTo>
                  <a:lnTo>
                    <a:pt x="158" y="150"/>
                  </a:lnTo>
                  <a:lnTo>
                    <a:pt x="158" y="154"/>
                  </a:lnTo>
                  <a:lnTo>
                    <a:pt x="156" y="157"/>
                  </a:lnTo>
                  <a:lnTo>
                    <a:pt x="155" y="157"/>
                  </a:lnTo>
                  <a:lnTo>
                    <a:pt x="154" y="157"/>
                  </a:lnTo>
                  <a:lnTo>
                    <a:pt x="153" y="155"/>
                  </a:lnTo>
                  <a:lnTo>
                    <a:pt x="152" y="154"/>
                  </a:lnTo>
                  <a:lnTo>
                    <a:pt x="150" y="154"/>
                  </a:lnTo>
                  <a:lnTo>
                    <a:pt x="149" y="153"/>
                  </a:lnTo>
                  <a:lnTo>
                    <a:pt x="146" y="151"/>
                  </a:lnTo>
                  <a:lnTo>
                    <a:pt x="145" y="149"/>
                  </a:lnTo>
                  <a:lnTo>
                    <a:pt x="145" y="147"/>
                  </a:lnTo>
                  <a:lnTo>
                    <a:pt x="143" y="145"/>
                  </a:lnTo>
                  <a:lnTo>
                    <a:pt x="142" y="142"/>
                  </a:lnTo>
                  <a:lnTo>
                    <a:pt x="141" y="142"/>
                  </a:lnTo>
                  <a:lnTo>
                    <a:pt x="141" y="140"/>
                  </a:lnTo>
                  <a:lnTo>
                    <a:pt x="141" y="140"/>
                  </a:lnTo>
                  <a:lnTo>
                    <a:pt x="136" y="139"/>
                  </a:lnTo>
                  <a:lnTo>
                    <a:pt x="131" y="139"/>
                  </a:lnTo>
                  <a:lnTo>
                    <a:pt x="128" y="137"/>
                  </a:lnTo>
                  <a:lnTo>
                    <a:pt x="127" y="133"/>
                  </a:lnTo>
                  <a:lnTo>
                    <a:pt x="125" y="132"/>
                  </a:lnTo>
                  <a:lnTo>
                    <a:pt x="123" y="131"/>
                  </a:lnTo>
                  <a:lnTo>
                    <a:pt x="122" y="129"/>
                  </a:lnTo>
                  <a:lnTo>
                    <a:pt x="119" y="126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08" y="120"/>
                  </a:lnTo>
                  <a:lnTo>
                    <a:pt x="105" y="122"/>
                  </a:lnTo>
                  <a:lnTo>
                    <a:pt x="103" y="121"/>
                  </a:lnTo>
                  <a:lnTo>
                    <a:pt x="103" y="120"/>
                  </a:lnTo>
                  <a:lnTo>
                    <a:pt x="107" y="118"/>
                  </a:lnTo>
                  <a:lnTo>
                    <a:pt x="112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20" y="117"/>
                  </a:lnTo>
                  <a:close/>
                  <a:moveTo>
                    <a:pt x="132" y="110"/>
                  </a:moveTo>
                  <a:lnTo>
                    <a:pt x="131" y="112"/>
                  </a:lnTo>
                  <a:lnTo>
                    <a:pt x="128" y="111"/>
                  </a:lnTo>
                  <a:lnTo>
                    <a:pt x="126" y="106"/>
                  </a:lnTo>
                  <a:lnTo>
                    <a:pt x="132" y="110"/>
                  </a:lnTo>
                  <a:close/>
                  <a:moveTo>
                    <a:pt x="136" y="109"/>
                  </a:moveTo>
                  <a:lnTo>
                    <a:pt x="134" y="109"/>
                  </a:lnTo>
                  <a:lnTo>
                    <a:pt x="136" y="106"/>
                  </a:lnTo>
                  <a:lnTo>
                    <a:pt x="138" y="104"/>
                  </a:lnTo>
                  <a:lnTo>
                    <a:pt x="137" y="107"/>
                  </a:lnTo>
                  <a:lnTo>
                    <a:pt x="136" y="109"/>
                  </a:lnTo>
                  <a:close/>
                  <a:moveTo>
                    <a:pt x="216" y="101"/>
                  </a:moveTo>
                  <a:lnTo>
                    <a:pt x="215" y="104"/>
                  </a:lnTo>
                  <a:lnTo>
                    <a:pt x="220" y="108"/>
                  </a:lnTo>
                  <a:lnTo>
                    <a:pt x="221" y="111"/>
                  </a:lnTo>
                  <a:lnTo>
                    <a:pt x="222" y="113"/>
                  </a:lnTo>
                  <a:lnTo>
                    <a:pt x="221" y="113"/>
                  </a:lnTo>
                  <a:lnTo>
                    <a:pt x="220" y="112"/>
                  </a:lnTo>
                  <a:lnTo>
                    <a:pt x="218" y="112"/>
                  </a:lnTo>
                  <a:lnTo>
                    <a:pt x="219" y="113"/>
                  </a:lnTo>
                  <a:lnTo>
                    <a:pt x="220" y="115"/>
                  </a:lnTo>
                  <a:lnTo>
                    <a:pt x="217" y="116"/>
                  </a:lnTo>
                  <a:lnTo>
                    <a:pt x="215" y="116"/>
                  </a:lnTo>
                  <a:lnTo>
                    <a:pt x="208" y="113"/>
                  </a:lnTo>
                  <a:lnTo>
                    <a:pt x="206" y="112"/>
                  </a:lnTo>
                  <a:lnTo>
                    <a:pt x="211" y="108"/>
                  </a:lnTo>
                  <a:lnTo>
                    <a:pt x="211" y="107"/>
                  </a:lnTo>
                  <a:lnTo>
                    <a:pt x="208" y="107"/>
                  </a:lnTo>
                  <a:lnTo>
                    <a:pt x="205" y="111"/>
                  </a:lnTo>
                  <a:lnTo>
                    <a:pt x="200" y="109"/>
                  </a:lnTo>
                  <a:lnTo>
                    <a:pt x="198" y="107"/>
                  </a:lnTo>
                  <a:lnTo>
                    <a:pt x="198" y="107"/>
                  </a:lnTo>
                  <a:lnTo>
                    <a:pt x="200" y="103"/>
                  </a:lnTo>
                  <a:lnTo>
                    <a:pt x="204" y="103"/>
                  </a:lnTo>
                  <a:lnTo>
                    <a:pt x="205" y="102"/>
                  </a:lnTo>
                  <a:lnTo>
                    <a:pt x="208" y="101"/>
                  </a:lnTo>
                  <a:lnTo>
                    <a:pt x="208" y="100"/>
                  </a:lnTo>
                  <a:lnTo>
                    <a:pt x="214" y="99"/>
                  </a:lnTo>
                  <a:lnTo>
                    <a:pt x="216" y="101"/>
                  </a:lnTo>
                  <a:close/>
                  <a:moveTo>
                    <a:pt x="15" y="97"/>
                  </a:moveTo>
                  <a:lnTo>
                    <a:pt x="15" y="100"/>
                  </a:lnTo>
                  <a:lnTo>
                    <a:pt x="11" y="98"/>
                  </a:lnTo>
                  <a:lnTo>
                    <a:pt x="8" y="96"/>
                  </a:lnTo>
                  <a:lnTo>
                    <a:pt x="6" y="91"/>
                  </a:lnTo>
                  <a:lnTo>
                    <a:pt x="0" y="85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6" y="81"/>
                  </a:lnTo>
                  <a:lnTo>
                    <a:pt x="8" y="82"/>
                  </a:lnTo>
                  <a:lnTo>
                    <a:pt x="10" y="83"/>
                  </a:lnTo>
                  <a:lnTo>
                    <a:pt x="10" y="84"/>
                  </a:lnTo>
                  <a:lnTo>
                    <a:pt x="7" y="87"/>
                  </a:lnTo>
                  <a:lnTo>
                    <a:pt x="7" y="87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13" y="96"/>
                  </a:lnTo>
                  <a:lnTo>
                    <a:pt x="15" y="97"/>
                  </a:lnTo>
                  <a:close/>
                  <a:moveTo>
                    <a:pt x="185" y="74"/>
                  </a:moveTo>
                  <a:lnTo>
                    <a:pt x="184" y="76"/>
                  </a:lnTo>
                  <a:lnTo>
                    <a:pt x="183" y="78"/>
                  </a:lnTo>
                  <a:lnTo>
                    <a:pt x="182" y="82"/>
                  </a:lnTo>
                  <a:lnTo>
                    <a:pt x="180" y="82"/>
                  </a:lnTo>
                  <a:lnTo>
                    <a:pt x="180" y="81"/>
                  </a:lnTo>
                  <a:lnTo>
                    <a:pt x="179" y="80"/>
                  </a:lnTo>
                  <a:lnTo>
                    <a:pt x="179" y="78"/>
                  </a:lnTo>
                  <a:lnTo>
                    <a:pt x="178" y="78"/>
                  </a:lnTo>
                  <a:lnTo>
                    <a:pt x="177" y="80"/>
                  </a:lnTo>
                  <a:lnTo>
                    <a:pt x="177" y="81"/>
                  </a:lnTo>
                  <a:lnTo>
                    <a:pt x="175" y="81"/>
                  </a:lnTo>
                  <a:lnTo>
                    <a:pt x="173" y="80"/>
                  </a:lnTo>
                  <a:lnTo>
                    <a:pt x="173" y="77"/>
                  </a:lnTo>
                  <a:lnTo>
                    <a:pt x="173" y="74"/>
                  </a:lnTo>
                  <a:lnTo>
                    <a:pt x="173" y="74"/>
                  </a:lnTo>
                  <a:lnTo>
                    <a:pt x="178" y="73"/>
                  </a:lnTo>
                  <a:lnTo>
                    <a:pt x="180" y="76"/>
                  </a:lnTo>
                  <a:lnTo>
                    <a:pt x="182" y="74"/>
                  </a:lnTo>
                  <a:lnTo>
                    <a:pt x="183" y="73"/>
                  </a:lnTo>
                  <a:lnTo>
                    <a:pt x="185" y="73"/>
                  </a:lnTo>
                  <a:lnTo>
                    <a:pt x="185" y="74"/>
                  </a:lnTo>
                  <a:close/>
                  <a:moveTo>
                    <a:pt x="193" y="56"/>
                  </a:moveTo>
                  <a:lnTo>
                    <a:pt x="189" y="57"/>
                  </a:lnTo>
                  <a:lnTo>
                    <a:pt x="185" y="54"/>
                  </a:lnTo>
                  <a:lnTo>
                    <a:pt x="189" y="53"/>
                  </a:lnTo>
                  <a:lnTo>
                    <a:pt x="191" y="53"/>
                  </a:lnTo>
                  <a:lnTo>
                    <a:pt x="192" y="54"/>
                  </a:lnTo>
                  <a:lnTo>
                    <a:pt x="193" y="56"/>
                  </a:lnTo>
                  <a:close/>
                  <a:moveTo>
                    <a:pt x="164" y="48"/>
                  </a:moveTo>
                  <a:lnTo>
                    <a:pt x="159" y="49"/>
                  </a:lnTo>
                  <a:lnTo>
                    <a:pt x="156" y="47"/>
                  </a:lnTo>
                  <a:lnTo>
                    <a:pt x="156" y="45"/>
                  </a:lnTo>
                  <a:lnTo>
                    <a:pt x="158" y="42"/>
                  </a:lnTo>
                  <a:lnTo>
                    <a:pt x="159" y="41"/>
                  </a:lnTo>
                  <a:lnTo>
                    <a:pt x="162" y="41"/>
                  </a:lnTo>
                  <a:lnTo>
                    <a:pt x="164" y="43"/>
                  </a:lnTo>
                  <a:lnTo>
                    <a:pt x="164" y="44"/>
                  </a:lnTo>
                  <a:lnTo>
                    <a:pt x="164" y="46"/>
                  </a:lnTo>
                  <a:lnTo>
                    <a:pt x="164" y="48"/>
                  </a:lnTo>
                  <a:close/>
                  <a:moveTo>
                    <a:pt x="213" y="2"/>
                  </a:moveTo>
                  <a:lnTo>
                    <a:pt x="216" y="3"/>
                  </a:lnTo>
                  <a:lnTo>
                    <a:pt x="217" y="4"/>
                  </a:lnTo>
                  <a:lnTo>
                    <a:pt x="219" y="5"/>
                  </a:lnTo>
                  <a:lnTo>
                    <a:pt x="220" y="7"/>
                  </a:lnTo>
                  <a:lnTo>
                    <a:pt x="221" y="7"/>
                  </a:lnTo>
                  <a:lnTo>
                    <a:pt x="222" y="10"/>
                  </a:lnTo>
                  <a:lnTo>
                    <a:pt x="222" y="15"/>
                  </a:lnTo>
                  <a:lnTo>
                    <a:pt x="222" y="17"/>
                  </a:lnTo>
                  <a:lnTo>
                    <a:pt x="220" y="18"/>
                  </a:lnTo>
                  <a:lnTo>
                    <a:pt x="213" y="22"/>
                  </a:lnTo>
                  <a:lnTo>
                    <a:pt x="213" y="26"/>
                  </a:lnTo>
                  <a:lnTo>
                    <a:pt x="213" y="28"/>
                  </a:lnTo>
                  <a:lnTo>
                    <a:pt x="213" y="29"/>
                  </a:lnTo>
                  <a:lnTo>
                    <a:pt x="214" y="30"/>
                  </a:lnTo>
                  <a:lnTo>
                    <a:pt x="214" y="32"/>
                  </a:lnTo>
                  <a:lnTo>
                    <a:pt x="213" y="34"/>
                  </a:lnTo>
                  <a:lnTo>
                    <a:pt x="210" y="37"/>
                  </a:lnTo>
                  <a:lnTo>
                    <a:pt x="208" y="40"/>
                  </a:lnTo>
                  <a:lnTo>
                    <a:pt x="206" y="43"/>
                  </a:lnTo>
                  <a:lnTo>
                    <a:pt x="205" y="43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198" y="38"/>
                  </a:lnTo>
                  <a:lnTo>
                    <a:pt x="187" y="37"/>
                  </a:lnTo>
                  <a:lnTo>
                    <a:pt x="181" y="35"/>
                  </a:lnTo>
                  <a:lnTo>
                    <a:pt x="179" y="35"/>
                  </a:lnTo>
                  <a:lnTo>
                    <a:pt x="174" y="32"/>
                  </a:lnTo>
                  <a:lnTo>
                    <a:pt x="171" y="33"/>
                  </a:lnTo>
                  <a:lnTo>
                    <a:pt x="164" y="38"/>
                  </a:lnTo>
                  <a:lnTo>
                    <a:pt x="161" y="38"/>
                  </a:lnTo>
                  <a:lnTo>
                    <a:pt x="157" y="35"/>
                  </a:lnTo>
                  <a:lnTo>
                    <a:pt x="154" y="34"/>
                  </a:lnTo>
                  <a:lnTo>
                    <a:pt x="152" y="36"/>
                  </a:lnTo>
                  <a:lnTo>
                    <a:pt x="147" y="41"/>
                  </a:lnTo>
                  <a:lnTo>
                    <a:pt x="142" y="44"/>
                  </a:lnTo>
                  <a:lnTo>
                    <a:pt x="137" y="43"/>
                  </a:lnTo>
                  <a:lnTo>
                    <a:pt x="131" y="43"/>
                  </a:lnTo>
                  <a:lnTo>
                    <a:pt x="131" y="46"/>
                  </a:lnTo>
                  <a:lnTo>
                    <a:pt x="132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5" y="56"/>
                  </a:lnTo>
                  <a:lnTo>
                    <a:pt x="137" y="57"/>
                  </a:lnTo>
                  <a:lnTo>
                    <a:pt x="140" y="57"/>
                  </a:lnTo>
                  <a:lnTo>
                    <a:pt x="146" y="60"/>
                  </a:lnTo>
                  <a:lnTo>
                    <a:pt x="148" y="63"/>
                  </a:lnTo>
                  <a:lnTo>
                    <a:pt x="150" y="68"/>
                  </a:lnTo>
                  <a:lnTo>
                    <a:pt x="147" y="65"/>
                  </a:lnTo>
                  <a:lnTo>
                    <a:pt x="144" y="62"/>
                  </a:lnTo>
                  <a:lnTo>
                    <a:pt x="141" y="61"/>
                  </a:lnTo>
                  <a:lnTo>
                    <a:pt x="136" y="59"/>
                  </a:lnTo>
                  <a:lnTo>
                    <a:pt x="134" y="59"/>
                  </a:lnTo>
                  <a:lnTo>
                    <a:pt x="131" y="60"/>
                  </a:lnTo>
                  <a:lnTo>
                    <a:pt x="130" y="61"/>
                  </a:lnTo>
                  <a:lnTo>
                    <a:pt x="134" y="65"/>
                  </a:lnTo>
                  <a:lnTo>
                    <a:pt x="136" y="67"/>
                  </a:lnTo>
                  <a:lnTo>
                    <a:pt x="138" y="69"/>
                  </a:lnTo>
                  <a:lnTo>
                    <a:pt x="139" y="73"/>
                  </a:lnTo>
                  <a:lnTo>
                    <a:pt x="139" y="74"/>
                  </a:lnTo>
                  <a:lnTo>
                    <a:pt x="137" y="75"/>
                  </a:lnTo>
                  <a:lnTo>
                    <a:pt x="134" y="73"/>
                  </a:lnTo>
                  <a:lnTo>
                    <a:pt x="128" y="65"/>
                  </a:lnTo>
                  <a:lnTo>
                    <a:pt x="121" y="63"/>
                  </a:lnTo>
                  <a:lnTo>
                    <a:pt x="120" y="65"/>
                  </a:lnTo>
                  <a:lnTo>
                    <a:pt x="121" y="69"/>
                  </a:lnTo>
                  <a:lnTo>
                    <a:pt x="122" y="71"/>
                  </a:lnTo>
                  <a:lnTo>
                    <a:pt x="129" y="76"/>
                  </a:lnTo>
                  <a:lnTo>
                    <a:pt x="128" y="76"/>
                  </a:lnTo>
                  <a:lnTo>
                    <a:pt x="127" y="77"/>
                  </a:lnTo>
                  <a:lnTo>
                    <a:pt x="120" y="74"/>
                  </a:lnTo>
                  <a:lnTo>
                    <a:pt x="118" y="70"/>
                  </a:lnTo>
                  <a:lnTo>
                    <a:pt x="117" y="65"/>
                  </a:lnTo>
                  <a:lnTo>
                    <a:pt x="111" y="61"/>
                  </a:lnTo>
                  <a:lnTo>
                    <a:pt x="104" y="57"/>
                  </a:lnTo>
                  <a:lnTo>
                    <a:pt x="102" y="54"/>
                  </a:lnTo>
                  <a:lnTo>
                    <a:pt x="104" y="52"/>
                  </a:lnTo>
                  <a:lnTo>
                    <a:pt x="105" y="49"/>
                  </a:lnTo>
                  <a:lnTo>
                    <a:pt x="101" y="50"/>
                  </a:lnTo>
                  <a:lnTo>
                    <a:pt x="99" y="51"/>
                  </a:lnTo>
                  <a:lnTo>
                    <a:pt x="95" y="53"/>
                  </a:lnTo>
                  <a:lnTo>
                    <a:pt x="95" y="56"/>
                  </a:lnTo>
                  <a:lnTo>
                    <a:pt x="96" y="59"/>
                  </a:lnTo>
                  <a:lnTo>
                    <a:pt x="95" y="62"/>
                  </a:lnTo>
                  <a:lnTo>
                    <a:pt x="93" y="69"/>
                  </a:lnTo>
                  <a:lnTo>
                    <a:pt x="95" y="72"/>
                  </a:lnTo>
                  <a:lnTo>
                    <a:pt x="102" y="82"/>
                  </a:lnTo>
                  <a:lnTo>
                    <a:pt x="105" y="89"/>
                  </a:lnTo>
                  <a:lnTo>
                    <a:pt x="107" y="92"/>
                  </a:lnTo>
                  <a:lnTo>
                    <a:pt x="111" y="95"/>
                  </a:lnTo>
                  <a:lnTo>
                    <a:pt x="115" y="100"/>
                  </a:lnTo>
                  <a:lnTo>
                    <a:pt x="117" y="103"/>
                  </a:lnTo>
                  <a:lnTo>
                    <a:pt x="118" y="107"/>
                  </a:lnTo>
                  <a:lnTo>
                    <a:pt x="114" y="111"/>
                  </a:lnTo>
                  <a:lnTo>
                    <a:pt x="112" y="111"/>
                  </a:lnTo>
                  <a:lnTo>
                    <a:pt x="111" y="109"/>
                  </a:lnTo>
                  <a:lnTo>
                    <a:pt x="113" y="106"/>
                  </a:lnTo>
                  <a:lnTo>
                    <a:pt x="112" y="105"/>
                  </a:lnTo>
                  <a:lnTo>
                    <a:pt x="107" y="101"/>
                  </a:lnTo>
                  <a:lnTo>
                    <a:pt x="105" y="102"/>
                  </a:lnTo>
                  <a:lnTo>
                    <a:pt x="102" y="105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6" y="113"/>
                  </a:lnTo>
                  <a:lnTo>
                    <a:pt x="109" y="113"/>
                  </a:lnTo>
                  <a:lnTo>
                    <a:pt x="105" y="117"/>
                  </a:lnTo>
                  <a:lnTo>
                    <a:pt x="101" y="119"/>
                  </a:lnTo>
                  <a:lnTo>
                    <a:pt x="97" y="119"/>
                  </a:lnTo>
                  <a:lnTo>
                    <a:pt x="95" y="119"/>
                  </a:lnTo>
                  <a:lnTo>
                    <a:pt x="93" y="120"/>
                  </a:lnTo>
                  <a:lnTo>
                    <a:pt x="96" y="121"/>
                  </a:lnTo>
                  <a:lnTo>
                    <a:pt x="98" y="121"/>
                  </a:lnTo>
                  <a:lnTo>
                    <a:pt x="100" y="123"/>
                  </a:lnTo>
                  <a:lnTo>
                    <a:pt x="108" y="125"/>
                  </a:lnTo>
                  <a:lnTo>
                    <a:pt x="112" y="128"/>
                  </a:lnTo>
                  <a:lnTo>
                    <a:pt x="115" y="129"/>
                  </a:lnTo>
                  <a:lnTo>
                    <a:pt x="119" y="134"/>
                  </a:lnTo>
                  <a:lnTo>
                    <a:pt x="125" y="136"/>
                  </a:lnTo>
                  <a:lnTo>
                    <a:pt x="129" y="141"/>
                  </a:lnTo>
                  <a:lnTo>
                    <a:pt x="134" y="142"/>
                  </a:lnTo>
                  <a:lnTo>
                    <a:pt x="138" y="144"/>
                  </a:lnTo>
                  <a:lnTo>
                    <a:pt x="139" y="146"/>
                  </a:lnTo>
                  <a:lnTo>
                    <a:pt x="140" y="150"/>
                  </a:lnTo>
                  <a:lnTo>
                    <a:pt x="141" y="157"/>
                  </a:lnTo>
                  <a:lnTo>
                    <a:pt x="141" y="163"/>
                  </a:lnTo>
                  <a:lnTo>
                    <a:pt x="141" y="164"/>
                  </a:lnTo>
                  <a:lnTo>
                    <a:pt x="141" y="167"/>
                  </a:lnTo>
                  <a:lnTo>
                    <a:pt x="140" y="168"/>
                  </a:lnTo>
                  <a:lnTo>
                    <a:pt x="138" y="169"/>
                  </a:lnTo>
                  <a:lnTo>
                    <a:pt x="135" y="164"/>
                  </a:lnTo>
                  <a:lnTo>
                    <a:pt x="131" y="160"/>
                  </a:lnTo>
                  <a:lnTo>
                    <a:pt x="126" y="155"/>
                  </a:lnTo>
                  <a:lnTo>
                    <a:pt x="125" y="154"/>
                  </a:lnTo>
                  <a:lnTo>
                    <a:pt x="123" y="154"/>
                  </a:lnTo>
                  <a:lnTo>
                    <a:pt x="121" y="156"/>
                  </a:lnTo>
                  <a:lnTo>
                    <a:pt x="113" y="157"/>
                  </a:lnTo>
                  <a:lnTo>
                    <a:pt x="110" y="159"/>
                  </a:lnTo>
                  <a:lnTo>
                    <a:pt x="109" y="159"/>
                  </a:lnTo>
                  <a:lnTo>
                    <a:pt x="109" y="160"/>
                  </a:lnTo>
                  <a:lnTo>
                    <a:pt x="110" y="161"/>
                  </a:lnTo>
                  <a:lnTo>
                    <a:pt x="112" y="164"/>
                  </a:lnTo>
                  <a:lnTo>
                    <a:pt x="112" y="167"/>
                  </a:lnTo>
                  <a:lnTo>
                    <a:pt x="113" y="170"/>
                  </a:lnTo>
                  <a:lnTo>
                    <a:pt x="115" y="172"/>
                  </a:lnTo>
                  <a:lnTo>
                    <a:pt x="118" y="172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22" y="175"/>
                  </a:lnTo>
                  <a:lnTo>
                    <a:pt x="123" y="176"/>
                  </a:lnTo>
                  <a:lnTo>
                    <a:pt x="123" y="178"/>
                  </a:lnTo>
                  <a:lnTo>
                    <a:pt x="115" y="180"/>
                  </a:lnTo>
                  <a:lnTo>
                    <a:pt x="113" y="181"/>
                  </a:lnTo>
                  <a:lnTo>
                    <a:pt x="112" y="182"/>
                  </a:lnTo>
                  <a:lnTo>
                    <a:pt x="111" y="181"/>
                  </a:lnTo>
                  <a:lnTo>
                    <a:pt x="111" y="178"/>
                  </a:lnTo>
                  <a:lnTo>
                    <a:pt x="108" y="176"/>
                  </a:lnTo>
                  <a:lnTo>
                    <a:pt x="106" y="175"/>
                  </a:lnTo>
                  <a:lnTo>
                    <a:pt x="102" y="174"/>
                  </a:lnTo>
                  <a:lnTo>
                    <a:pt x="100" y="172"/>
                  </a:lnTo>
                  <a:lnTo>
                    <a:pt x="98" y="174"/>
                  </a:lnTo>
                  <a:lnTo>
                    <a:pt x="100" y="180"/>
                  </a:lnTo>
                  <a:lnTo>
                    <a:pt x="102" y="184"/>
                  </a:lnTo>
                  <a:lnTo>
                    <a:pt x="107" y="195"/>
                  </a:lnTo>
                  <a:lnTo>
                    <a:pt x="109" y="201"/>
                  </a:lnTo>
                  <a:lnTo>
                    <a:pt x="110" y="204"/>
                  </a:lnTo>
                  <a:lnTo>
                    <a:pt x="109" y="210"/>
                  </a:lnTo>
                  <a:lnTo>
                    <a:pt x="111" y="213"/>
                  </a:lnTo>
                  <a:lnTo>
                    <a:pt x="112" y="217"/>
                  </a:lnTo>
                  <a:lnTo>
                    <a:pt x="111" y="217"/>
                  </a:lnTo>
                  <a:lnTo>
                    <a:pt x="109" y="216"/>
                  </a:lnTo>
                  <a:lnTo>
                    <a:pt x="107" y="214"/>
                  </a:lnTo>
                  <a:lnTo>
                    <a:pt x="102" y="208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5" y="204"/>
                  </a:lnTo>
                  <a:lnTo>
                    <a:pt x="91" y="213"/>
                  </a:lnTo>
                  <a:lnTo>
                    <a:pt x="91" y="217"/>
                  </a:lnTo>
                  <a:lnTo>
                    <a:pt x="89" y="216"/>
                  </a:lnTo>
                  <a:lnTo>
                    <a:pt x="87" y="215"/>
                  </a:lnTo>
                  <a:lnTo>
                    <a:pt x="88" y="210"/>
                  </a:lnTo>
                  <a:lnTo>
                    <a:pt x="87" y="207"/>
                  </a:lnTo>
                  <a:lnTo>
                    <a:pt x="83" y="200"/>
                  </a:lnTo>
                  <a:lnTo>
                    <a:pt x="80" y="199"/>
                  </a:lnTo>
                  <a:lnTo>
                    <a:pt x="80" y="197"/>
                  </a:lnTo>
                  <a:lnTo>
                    <a:pt x="78" y="194"/>
                  </a:lnTo>
                  <a:lnTo>
                    <a:pt x="76" y="195"/>
                  </a:lnTo>
                  <a:lnTo>
                    <a:pt x="74" y="196"/>
                  </a:lnTo>
                  <a:lnTo>
                    <a:pt x="74" y="200"/>
                  </a:lnTo>
                  <a:lnTo>
                    <a:pt x="73" y="203"/>
                  </a:lnTo>
                  <a:lnTo>
                    <a:pt x="72" y="206"/>
                  </a:lnTo>
                  <a:lnTo>
                    <a:pt x="67" y="201"/>
                  </a:lnTo>
                  <a:lnTo>
                    <a:pt x="62" y="192"/>
                  </a:lnTo>
                  <a:lnTo>
                    <a:pt x="62" y="187"/>
                  </a:lnTo>
                  <a:lnTo>
                    <a:pt x="66" y="183"/>
                  </a:lnTo>
                  <a:lnTo>
                    <a:pt x="65" y="180"/>
                  </a:lnTo>
                  <a:lnTo>
                    <a:pt x="62" y="174"/>
                  </a:lnTo>
                  <a:lnTo>
                    <a:pt x="57" y="170"/>
                  </a:lnTo>
                  <a:lnTo>
                    <a:pt x="54" y="169"/>
                  </a:lnTo>
                  <a:lnTo>
                    <a:pt x="53" y="164"/>
                  </a:lnTo>
                  <a:lnTo>
                    <a:pt x="50" y="162"/>
                  </a:lnTo>
                  <a:lnTo>
                    <a:pt x="48" y="161"/>
                  </a:lnTo>
                  <a:lnTo>
                    <a:pt x="48" y="159"/>
                  </a:lnTo>
                  <a:lnTo>
                    <a:pt x="48" y="159"/>
                  </a:lnTo>
                  <a:lnTo>
                    <a:pt x="54" y="154"/>
                  </a:lnTo>
                  <a:lnTo>
                    <a:pt x="57" y="147"/>
                  </a:lnTo>
                  <a:lnTo>
                    <a:pt x="58" y="147"/>
                  </a:lnTo>
                  <a:lnTo>
                    <a:pt x="61" y="148"/>
                  </a:lnTo>
                  <a:lnTo>
                    <a:pt x="65" y="148"/>
                  </a:lnTo>
                  <a:lnTo>
                    <a:pt x="68" y="144"/>
                  </a:lnTo>
                  <a:lnTo>
                    <a:pt x="70" y="142"/>
                  </a:lnTo>
                  <a:lnTo>
                    <a:pt x="74" y="142"/>
                  </a:lnTo>
                  <a:lnTo>
                    <a:pt x="83" y="148"/>
                  </a:lnTo>
                  <a:lnTo>
                    <a:pt x="93" y="151"/>
                  </a:lnTo>
                  <a:lnTo>
                    <a:pt x="98" y="153"/>
                  </a:lnTo>
                  <a:lnTo>
                    <a:pt x="101" y="157"/>
                  </a:lnTo>
                  <a:lnTo>
                    <a:pt x="102" y="157"/>
                  </a:lnTo>
                  <a:lnTo>
                    <a:pt x="105" y="157"/>
                  </a:lnTo>
                  <a:lnTo>
                    <a:pt x="104" y="155"/>
                  </a:lnTo>
                  <a:lnTo>
                    <a:pt x="104" y="153"/>
                  </a:lnTo>
                  <a:lnTo>
                    <a:pt x="106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3" y="150"/>
                  </a:lnTo>
                  <a:lnTo>
                    <a:pt x="112" y="148"/>
                  </a:lnTo>
                  <a:lnTo>
                    <a:pt x="111" y="147"/>
                  </a:lnTo>
                  <a:lnTo>
                    <a:pt x="109" y="147"/>
                  </a:lnTo>
                  <a:lnTo>
                    <a:pt x="107" y="147"/>
                  </a:lnTo>
                  <a:lnTo>
                    <a:pt x="105" y="147"/>
                  </a:lnTo>
                  <a:lnTo>
                    <a:pt x="102" y="146"/>
                  </a:lnTo>
                  <a:lnTo>
                    <a:pt x="101" y="145"/>
                  </a:lnTo>
                  <a:lnTo>
                    <a:pt x="100" y="144"/>
                  </a:lnTo>
                  <a:lnTo>
                    <a:pt x="94" y="142"/>
                  </a:lnTo>
                  <a:lnTo>
                    <a:pt x="89" y="137"/>
                  </a:lnTo>
                  <a:lnTo>
                    <a:pt x="88" y="140"/>
                  </a:lnTo>
                  <a:lnTo>
                    <a:pt x="85" y="141"/>
                  </a:lnTo>
                  <a:lnTo>
                    <a:pt x="83" y="141"/>
                  </a:lnTo>
                  <a:lnTo>
                    <a:pt x="74" y="139"/>
                  </a:lnTo>
                  <a:lnTo>
                    <a:pt x="69" y="140"/>
                  </a:lnTo>
                  <a:lnTo>
                    <a:pt x="67" y="141"/>
                  </a:lnTo>
                  <a:lnTo>
                    <a:pt x="64" y="141"/>
                  </a:lnTo>
                  <a:lnTo>
                    <a:pt x="62" y="142"/>
                  </a:lnTo>
                  <a:lnTo>
                    <a:pt x="59" y="142"/>
                  </a:lnTo>
                  <a:lnTo>
                    <a:pt x="56" y="139"/>
                  </a:lnTo>
                  <a:lnTo>
                    <a:pt x="55" y="136"/>
                  </a:lnTo>
                  <a:lnTo>
                    <a:pt x="54" y="136"/>
                  </a:lnTo>
                  <a:lnTo>
                    <a:pt x="54" y="138"/>
                  </a:lnTo>
                  <a:lnTo>
                    <a:pt x="53" y="140"/>
                  </a:lnTo>
                  <a:lnTo>
                    <a:pt x="49" y="141"/>
                  </a:lnTo>
                  <a:lnTo>
                    <a:pt x="48" y="140"/>
                  </a:lnTo>
                  <a:lnTo>
                    <a:pt x="46" y="135"/>
                  </a:lnTo>
                  <a:lnTo>
                    <a:pt x="43" y="129"/>
                  </a:lnTo>
                  <a:lnTo>
                    <a:pt x="39" y="124"/>
                  </a:lnTo>
                  <a:lnTo>
                    <a:pt x="37" y="123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40" y="117"/>
                  </a:lnTo>
                  <a:lnTo>
                    <a:pt x="46" y="120"/>
                  </a:lnTo>
                  <a:lnTo>
                    <a:pt x="48" y="119"/>
                  </a:lnTo>
                  <a:lnTo>
                    <a:pt x="49" y="118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1" y="113"/>
                  </a:lnTo>
                  <a:lnTo>
                    <a:pt x="37" y="114"/>
                  </a:lnTo>
                  <a:lnTo>
                    <a:pt x="35" y="113"/>
                  </a:lnTo>
                  <a:lnTo>
                    <a:pt x="34" y="112"/>
                  </a:lnTo>
                  <a:lnTo>
                    <a:pt x="30" y="109"/>
                  </a:lnTo>
                  <a:lnTo>
                    <a:pt x="27" y="105"/>
                  </a:lnTo>
                  <a:lnTo>
                    <a:pt x="21" y="101"/>
                  </a:lnTo>
                  <a:lnTo>
                    <a:pt x="18" y="92"/>
                  </a:lnTo>
                  <a:lnTo>
                    <a:pt x="15" y="89"/>
                  </a:lnTo>
                  <a:lnTo>
                    <a:pt x="12" y="85"/>
                  </a:lnTo>
                  <a:lnTo>
                    <a:pt x="13" y="85"/>
                  </a:lnTo>
                  <a:lnTo>
                    <a:pt x="14" y="86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20" y="87"/>
                  </a:lnTo>
                  <a:lnTo>
                    <a:pt x="21" y="86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2" y="8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4" y="80"/>
                  </a:lnTo>
                  <a:lnTo>
                    <a:pt x="23" y="78"/>
                  </a:lnTo>
                  <a:lnTo>
                    <a:pt x="22" y="76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4" y="73"/>
                  </a:lnTo>
                  <a:lnTo>
                    <a:pt x="25" y="71"/>
                  </a:lnTo>
                  <a:lnTo>
                    <a:pt x="26" y="71"/>
                  </a:lnTo>
                  <a:lnTo>
                    <a:pt x="28" y="71"/>
                  </a:lnTo>
                  <a:lnTo>
                    <a:pt x="31" y="70"/>
                  </a:lnTo>
                  <a:lnTo>
                    <a:pt x="33" y="69"/>
                  </a:lnTo>
                  <a:lnTo>
                    <a:pt x="33" y="67"/>
                  </a:lnTo>
                  <a:lnTo>
                    <a:pt x="34" y="63"/>
                  </a:lnTo>
                  <a:lnTo>
                    <a:pt x="35" y="61"/>
                  </a:lnTo>
                  <a:lnTo>
                    <a:pt x="36" y="60"/>
                  </a:lnTo>
                  <a:lnTo>
                    <a:pt x="37" y="57"/>
                  </a:lnTo>
                  <a:lnTo>
                    <a:pt x="38" y="55"/>
                  </a:lnTo>
                  <a:lnTo>
                    <a:pt x="40" y="54"/>
                  </a:lnTo>
                  <a:lnTo>
                    <a:pt x="42" y="53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3" y="44"/>
                  </a:lnTo>
                  <a:lnTo>
                    <a:pt x="42" y="42"/>
                  </a:lnTo>
                  <a:lnTo>
                    <a:pt x="43" y="38"/>
                  </a:lnTo>
                  <a:lnTo>
                    <a:pt x="47" y="38"/>
                  </a:lnTo>
                  <a:lnTo>
                    <a:pt x="48" y="38"/>
                  </a:lnTo>
                  <a:lnTo>
                    <a:pt x="54" y="38"/>
                  </a:lnTo>
                  <a:lnTo>
                    <a:pt x="57" y="36"/>
                  </a:lnTo>
                  <a:lnTo>
                    <a:pt x="59" y="36"/>
                  </a:lnTo>
                  <a:lnTo>
                    <a:pt x="62" y="38"/>
                  </a:lnTo>
                  <a:lnTo>
                    <a:pt x="63" y="37"/>
                  </a:lnTo>
                  <a:lnTo>
                    <a:pt x="68" y="34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3" y="26"/>
                  </a:lnTo>
                  <a:lnTo>
                    <a:pt x="89" y="27"/>
                  </a:lnTo>
                  <a:lnTo>
                    <a:pt x="91" y="27"/>
                  </a:lnTo>
                  <a:lnTo>
                    <a:pt x="95" y="26"/>
                  </a:lnTo>
                  <a:lnTo>
                    <a:pt x="99" y="24"/>
                  </a:lnTo>
                  <a:lnTo>
                    <a:pt x="100" y="19"/>
                  </a:lnTo>
                  <a:lnTo>
                    <a:pt x="101" y="18"/>
                  </a:lnTo>
                  <a:lnTo>
                    <a:pt x="103" y="18"/>
                  </a:lnTo>
                  <a:lnTo>
                    <a:pt x="105" y="18"/>
                  </a:lnTo>
                  <a:lnTo>
                    <a:pt x="108" y="18"/>
                  </a:lnTo>
                  <a:lnTo>
                    <a:pt x="112" y="18"/>
                  </a:lnTo>
                  <a:lnTo>
                    <a:pt x="115" y="16"/>
                  </a:lnTo>
                  <a:lnTo>
                    <a:pt x="119" y="16"/>
                  </a:lnTo>
                  <a:lnTo>
                    <a:pt x="121" y="15"/>
                  </a:lnTo>
                  <a:lnTo>
                    <a:pt x="125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3"/>
                  </a:lnTo>
                  <a:lnTo>
                    <a:pt x="139" y="13"/>
                  </a:lnTo>
                  <a:lnTo>
                    <a:pt x="140" y="13"/>
                  </a:lnTo>
                  <a:lnTo>
                    <a:pt x="141" y="12"/>
                  </a:lnTo>
                  <a:lnTo>
                    <a:pt x="141" y="10"/>
                  </a:lnTo>
                  <a:lnTo>
                    <a:pt x="147" y="10"/>
                  </a:lnTo>
                  <a:lnTo>
                    <a:pt x="148" y="10"/>
                  </a:lnTo>
                  <a:lnTo>
                    <a:pt x="152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12"/>
                  </a:lnTo>
                  <a:lnTo>
                    <a:pt x="158" y="13"/>
                  </a:lnTo>
                  <a:lnTo>
                    <a:pt x="160" y="14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6" y="15"/>
                  </a:lnTo>
                  <a:lnTo>
                    <a:pt x="171" y="16"/>
                  </a:lnTo>
                  <a:lnTo>
                    <a:pt x="175" y="19"/>
                  </a:lnTo>
                  <a:lnTo>
                    <a:pt x="179" y="22"/>
                  </a:lnTo>
                  <a:lnTo>
                    <a:pt x="183" y="21"/>
                  </a:lnTo>
                  <a:lnTo>
                    <a:pt x="188" y="19"/>
                  </a:lnTo>
                  <a:lnTo>
                    <a:pt x="191" y="19"/>
                  </a:lnTo>
                  <a:lnTo>
                    <a:pt x="194" y="19"/>
                  </a:lnTo>
                  <a:lnTo>
                    <a:pt x="196" y="18"/>
                  </a:lnTo>
                  <a:lnTo>
                    <a:pt x="200" y="19"/>
                  </a:lnTo>
                  <a:lnTo>
                    <a:pt x="205" y="17"/>
                  </a:lnTo>
                  <a:lnTo>
                    <a:pt x="207" y="16"/>
                  </a:lnTo>
                  <a:lnTo>
                    <a:pt x="208" y="13"/>
                  </a:lnTo>
                  <a:lnTo>
                    <a:pt x="208" y="10"/>
                  </a:lnTo>
                  <a:lnTo>
                    <a:pt x="206" y="6"/>
                  </a:lnTo>
                  <a:lnTo>
                    <a:pt x="205" y="5"/>
                  </a:lnTo>
                  <a:lnTo>
                    <a:pt x="205" y="3"/>
                  </a:lnTo>
                  <a:lnTo>
                    <a:pt x="206" y="2"/>
                  </a:lnTo>
                  <a:lnTo>
                    <a:pt x="206" y="1"/>
                  </a:lnTo>
                  <a:lnTo>
                    <a:pt x="210" y="0"/>
                  </a:lnTo>
                  <a:lnTo>
                    <a:pt x="213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" name="Freeform 96">
              <a:extLst>
                <a:ext uri="{FF2B5EF4-FFF2-40B4-BE49-F238E27FC236}">
                  <a16:creationId xmlns:a16="http://schemas.microsoft.com/office/drawing/2014/main" id="{19C164E5-4A07-C1D8-BBCE-645644E8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362" y="8385663"/>
              <a:ext cx="5497" cy="21981"/>
            </a:xfrm>
            <a:custGeom>
              <a:avLst/>
              <a:gdLst>
                <a:gd name="T0" fmla="*/ 3 w 6"/>
                <a:gd name="T1" fmla="*/ 13 h 17"/>
                <a:gd name="T2" fmla="*/ 2 w 6"/>
                <a:gd name="T3" fmla="*/ 16 h 17"/>
                <a:gd name="T4" fmla="*/ 1 w 6"/>
                <a:gd name="T5" fmla="*/ 14 h 17"/>
                <a:gd name="T6" fmla="*/ 1 w 6"/>
                <a:gd name="T7" fmla="*/ 12 h 17"/>
                <a:gd name="T8" fmla="*/ 0 w 6"/>
                <a:gd name="T9" fmla="*/ 8 h 17"/>
                <a:gd name="T10" fmla="*/ 3 w 6"/>
                <a:gd name="T11" fmla="*/ 4 h 17"/>
                <a:gd name="T12" fmla="*/ 3 w 6"/>
                <a:gd name="T13" fmla="*/ 1 h 17"/>
                <a:gd name="T14" fmla="*/ 5 w 6"/>
                <a:gd name="T15" fmla="*/ 0 h 17"/>
                <a:gd name="T16" fmla="*/ 4 w 6"/>
                <a:gd name="T17" fmla="*/ 4 h 17"/>
                <a:gd name="T18" fmla="*/ 3 w 6"/>
                <a:gd name="T19" fmla="*/ 7 h 17"/>
                <a:gd name="T20" fmla="*/ 4 w 6"/>
                <a:gd name="T21" fmla="*/ 10 h 17"/>
                <a:gd name="T22" fmla="*/ 5 w 6"/>
                <a:gd name="T23" fmla="*/ 13 h 17"/>
                <a:gd name="T24" fmla="*/ 3 w 6"/>
                <a:gd name="T2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7">
                  <a:moveTo>
                    <a:pt x="3" y="13"/>
                  </a:moveTo>
                  <a:lnTo>
                    <a:pt x="2" y="16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4" y="4"/>
                  </a:lnTo>
                  <a:lnTo>
                    <a:pt x="3" y="7"/>
                  </a:lnTo>
                  <a:lnTo>
                    <a:pt x="4" y="10"/>
                  </a:lnTo>
                  <a:lnTo>
                    <a:pt x="5" y="13"/>
                  </a:lnTo>
                  <a:lnTo>
                    <a:pt x="3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" name="Freeform 97">
              <a:extLst>
                <a:ext uri="{FF2B5EF4-FFF2-40B4-BE49-F238E27FC236}">
                  <a16:creationId xmlns:a16="http://schemas.microsoft.com/office/drawing/2014/main" id="{F0A893B8-9B2C-8199-B466-1F1B3D5D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507" y="8358186"/>
              <a:ext cx="10990" cy="10990"/>
            </a:xfrm>
            <a:custGeom>
              <a:avLst/>
              <a:gdLst>
                <a:gd name="T0" fmla="*/ 5 w 8"/>
                <a:gd name="T1" fmla="*/ 7 h 10"/>
                <a:gd name="T2" fmla="*/ 5 w 8"/>
                <a:gd name="T3" fmla="*/ 9 h 10"/>
                <a:gd name="T4" fmla="*/ 2 w 8"/>
                <a:gd name="T5" fmla="*/ 8 h 10"/>
                <a:gd name="T6" fmla="*/ 0 w 8"/>
                <a:gd name="T7" fmla="*/ 6 h 10"/>
                <a:gd name="T8" fmla="*/ 0 w 8"/>
                <a:gd name="T9" fmla="*/ 2 h 10"/>
                <a:gd name="T10" fmla="*/ 1 w 8"/>
                <a:gd name="T11" fmla="*/ 1 h 10"/>
                <a:gd name="T12" fmla="*/ 2 w 8"/>
                <a:gd name="T13" fmla="*/ 0 h 10"/>
                <a:gd name="T14" fmla="*/ 3 w 8"/>
                <a:gd name="T15" fmla="*/ 2 h 10"/>
                <a:gd name="T16" fmla="*/ 7 w 8"/>
                <a:gd name="T17" fmla="*/ 5 h 10"/>
                <a:gd name="T18" fmla="*/ 5 w 8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0">
                  <a:moveTo>
                    <a:pt x="5" y="7"/>
                  </a:moveTo>
                  <a:lnTo>
                    <a:pt x="5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2"/>
                  </a:lnTo>
                  <a:lnTo>
                    <a:pt x="7" y="5"/>
                  </a:lnTo>
                  <a:lnTo>
                    <a:pt x="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" name="Freeform 98">
              <a:extLst>
                <a:ext uri="{FF2B5EF4-FFF2-40B4-BE49-F238E27FC236}">
                  <a16:creationId xmlns:a16="http://schemas.microsoft.com/office/drawing/2014/main" id="{C77522DB-96FA-E08A-9F24-85F9C653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4840" y="8352692"/>
              <a:ext cx="21981" cy="27474"/>
            </a:xfrm>
            <a:custGeom>
              <a:avLst/>
              <a:gdLst>
                <a:gd name="T0" fmla="*/ 5 w 18"/>
                <a:gd name="T1" fmla="*/ 21 h 22"/>
                <a:gd name="T2" fmla="*/ 2 w 18"/>
                <a:gd name="T3" fmla="*/ 21 h 22"/>
                <a:gd name="T4" fmla="*/ 1 w 18"/>
                <a:gd name="T5" fmla="*/ 21 h 22"/>
                <a:gd name="T6" fmla="*/ 0 w 18"/>
                <a:gd name="T7" fmla="*/ 20 h 22"/>
                <a:gd name="T8" fmla="*/ 1 w 18"/>
                <a:gd name="T9" fmla="*/ 15 h 22"/>
                <a:gd name="T10" fmla="*/ 0 w 18"/>
                <a:gd name="T11" fmla="*/ 12 h 22"/>
                <a:gd name="T12" fmla="*/ 0 w 18"/>
                <a:gd name="T13" fmla="*/ 11 h 22"/>
                <a:gd name="T14" fmla="*/ 2 w 18"/>
                <a:gd name="T15" fmla="*/ 10 h 22"/>
                <a:gd name="T16" fmla="*/ 3 w 18"/>
                <a:gd name="T17" fmla="*/ 7 h 22"/>
                <a:gd name="T18" fmla="*/ 7 w 18"/>
                <a:gd name="T19" fmla="*/ 4 h 22"/>
                <a:gd name="T20" fmla="*/ 15 w 18"/>
                <a:gd name="T21" fmla="*/ 1 h 22"/>
                <a:gd name="T22" fmla="*/ 17 w 18"/>
                <a:gd name="T23" fmla="*/ 0 h 22"/>
                <a:gd name="T24" fmla="*/ 17 w 18"/>
                <a:gd name="T25" fmla="*/ 3 h 22"/>
                <a:gd name="T26" fmla="*/ 14 w 18"/>
                <a:gd name="T27" fmla="*/ 10 h 22"/>
                <a:gd name="T28" fmla="*/ 12 w 18"/>
                <a:gd name="T29" fmla="*/ 13 h 22"/>
                <a:gd name="T30" fmla="*/ 12 w 18"/>
                <a:gd name="T31" fmla="*/ 15 h 22"/>
                <a:gd name="T32" fmla="*/ 8 w 18"/>
                <a:gd name="T33" fmla="*/ 16 h 22"/>
                <a:gd name="T34" fmla="*/ 5 w 18"/>
                <a:gd name="T3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2">
                  <a:moveTo>
                    <a:pt x="5" y="21"/>
                  </a:moveTo>
                  <a:lnTo>
                    <a:pt x="2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10"/>
                  </a:lnTo>
                  <a:lnTo>
                    <a:pt x="3" y="7"/>
                  </a:lnTo>
                  <a:lnTo>
                    <a:pt x="7" y="4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8" y="16"/>
                  </a:lnTo>
                  <a:lnTo>
                    <a:pt x="5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" name="Freeform 99">
              <a:extLst>
                <a:ext uri="{FF2B5EF4-FFF2-40B4-BE49-F238E27FC236}">
                  <a16:creationId xmlns:a16="http://schemas.microsoft.com/office/drawing/2014/main" id="{5AB96699-28C9-E119-4C95-15448893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420" y="8352692"/>
              <a:ext cx="5497" cy="5493"/>
            </a:xfrm>
            <a:custGeom>
              <a:avLst/>
              <a:gdLst>
                <a:gd name="T0" fmla="*/ 3 w 4"/>
                <a:gd name="T1" fmla="*/ 4 h 6"/>
                <a:gd name="T2" fmla="*/ 2 w 4"/>
                <a:gd name="T3" fmla="*/ 5 h 6"/>
                <a:gd name="T4" fmla="*/ 0 w 4"/>
                <a:gd name="T5" fmla="*/ 5 h 6"/>
                <a:gd name="T6" fmla="*/ 1 w 4"/>
                <a:gd name="T7" fmla="*/ 4 h 6"/>
                <a:gd name="T8" fmla="*/ 1 w 4"/>
                <a:gd name="T9" fmla="*/ 3 h 6"/>
                <a:gd name="T10" fmla="*/ 1 w 4"/>
                <a:gd name="T11" fmla="*/ 1 h 6"/>
                <a:gd name="T12" fmla="*/ 1 w 4"/>
                <a:gd name="T13" fmla="*/ 0 h 6"/>
                <a:gd name="T14" fmla="*/ 1 w 4"/>
                <a:gd name="T15" fmla="*/ 0 h 6"/>
                <a:gd name="T16" fmla="*/ 3 w 4"/>
                <a:gd name="T17" fmla="*/ 1 h 6"/>
                <a:gd name="T18" fmla="*/ 3 w 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" name="Freeform 100">
              <a:extLst>
                <a:ext uri="{FF2B5EF4-FFF2-40B4-BE49-F238E27FC236}">
                  <a16:creationId xmlns:a16="http://schemas.microsoft.com/office/drawing/2014/main" id="{63969A73-0919-2D41-7A32-113DD5432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391" y="8341702"/>
              <a:ext cx="10990" cy="5493"/>
            </a:xfrm>
            <a:custGeom>
              <a:avLst/>
              <a:gdLst>
                <a:gd name="T0" fmla="*/ 6 w 7"/>
                <a:gd name="T1" fmla="*/ 2 h 6"/>
                <a:gd name="T2" fmla="*/ 4 w 7"/>
                <a:gd name="T3" fmla="*/ 3 h 6"/>
                <a:gd name="T4" fmla="*/ 2 w 7"/>
                <a:gd name="T5" fmla="*/ 5 h 6"/>
                <a:gd name="T6" fmla="*/ 0 w 7"/>
                <a:gd name="T7" fmla="*/ 3 h 6"/>
                <a:gd name="T8" fmla="*/ 0 w 7"/>
                <a:gd name="T9" fmla="*/ 1 h 6"/>
                <a:gd name="T10" fmla="*/ 2 w 7"/>
                <a:gd name="T11" fmla="*/ 2 h 6"/>
                <a:gd name="T12" fmla="*/ 4 w 7"/>
                <a:gd name="T13" fmla="*/ 1 h 6"/>
                <a:gd name="T14" fmla="*/ 4 w 7"/>
                <a:gd name="T15" fmla="*/ 0 h 6"/>
                <a:gd name="T16" fmla="*/ 5 w 7"/>
                <a:gd name="T17" fmla="*/ 0 h 6"/>
                <a:gd name="T18" fmla="*/ 6 w 7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6" y="2"/>
                  </a:moveTo>
                  <a:lnTo>
                    <a:pt x="4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" name="Freeform 101">
              <a:extLst>
                <a:ext uri="{FF2B5EF4-FFF2-40B4-BE49-F238E27FC236}">
                  <a16:creationId xmlns:a16="http://schemas.microsoft.com/office/drawing/2014/main" id="{D64556B0-6D44-B00A-F5A1-73783C47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334" y="8341702"/>
              <a:ext cx="5497" cy="5493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0 w 3"/>
                <a:gd name="T5" fmla="*/ 2 h 5"/>
                <a:gd name="T6" fmla="*/ 0 w 3"/>
                <a:gd name="T7" fmla="*/ 1 h 5"/>
                <a:gd name="T8" fmla="*/ 2 w 3"/>
                <a:gd name="T9" fmla="*/ 0 h 5"/>
                <a:gd name="T10" fmla="*/ 2 w 3"/>
                <a:gd name="T11" fmla="*/ 0 h 5"/>
                <a:gd name="T12" fmla="*/ 2 w 3"/>
                <a:gd name="T13" fmla="*/ 0 h 5"/>
                <a:gd name="T14" fmla="*/ 2 w 3"/>
                <a:gd name="T15" fmla="*/ 2 h 5"/>
                <a:gd name="T16" fmla="*/ 2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" name="Freeform 102">
              <a:extLst>
                <a:ext uri="{FF2B5EF4-FFF2-40B4-BE49-F238E27FC236}">
                  <a16:creationId xmlns:a16="http://schemas.microsoft.com/office/drawing/2014/main" id="{536A1F86-3554-D301-4EC6-5E266DD1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955" y="8336205"/>
              <a:ext cx="10990" cy="5497"/>
            </a:xfrm>
            <a:custGeom>
              <a:avLst/>
              <a:gdLst>
                <a:gd name="T0" fmla="*/ 6 w 7"/>
                <a:gd name="T1" fmla="*/ 0 h 5"/>
                <a:gd name="T2" fmla="*/ 6 w 7"/>
                <a:gd name="T3" fmla="*/ 2 h 5"/>
                <a:gd name="T4" fmla="*/ 6 w 7"/>
                <a:gd name="T5" fmla="*/ 3 h 5"/>
                <a:gd name="T6" fmla="*/ 0 w 7"/>
                <a:gd name="T7" fmla="*/ 4 h 5"/>
                <a:gd name="T8" fmla="*/ 0 w 7"/>
                <a:gd name="T9" fmla="*/ 1 h 5"/>
                <a:gd name="T10" fmla="*/ 0 w 7"/>
                <a:gd name="T11" fmla="*/ 0 h 5"/>
                <a:gd name="T12" fmla="*/ 3 w 7"/>
                <a:gd name="T13" fmla="*/ 1 h 5"/>
                <a:gd name="T14" fmla="*/ 3 w 7"/>
                <a:gd name="T15" fmla="*/ 1 h 5"/>
                <a:gd name="T16" fmla="*/ 4 w 7"/>
                <a:gd name="T17" fmla="*/ 0 h 5"/>
                <a:gd name="T18" fmla="*/ 6 w 7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4A267F5A-861D-F855-00EC-799C6239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927" y="8336205"/>
              <a:ext cx="5493" cy="5497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5 h 6"/>
                <a:gd name="T4" fmla="*/ 1 w 6"/>
                <a:gd name="T5" fmla="*/ 2 h 6"/>
                <a:gd name="T6" fmla="*/ 0 w 6"/>
                <a:gd name="T7" fmla="*/ 1 h 6"/>
                <a:gd name="T8" fmla="*/ 1 w 6"/>
                <a:gd name="T9" fmla="*/ 0 h 6"/>
                <a:gd name="T10" fmla="*/ 5 w 6"/>
                <a:gd name="T11" fmla="*/ 2 h 6"/>
                <a:gd name="T12" fmla="*/ 4 w 6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lnTo>
                    <a:pt x="4" y="5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77C6876E-8657-CF83-E731-9DF1534D5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869" y="8330712"/>
              <a:ext cx="16484" cy="10990"/>
            </a:xfrm>
            <a:custGeom>
              <a:avLst/>
              <a:gdLst>
                <a:gd name="T0" fmla="*/ 1 w 15"/>
                <a:gd name="T1" fmla="*/ 7 h 8"/>
                <a:gd name="T2" fmla="*/ 0 w 15"/>
                <a:gd name="T3" fmla="*/ 7 h 8"/>
                <a:gd name="T4" fmla="*/ 1 w 15"/>
                <a:gd name="T5" fmla="*/ 5 h 8"/>
                <a:gd name="T6" fmla="*/ 4 w 15"/>
                <a:gd name="T7" fmla="*/ 3 h 8"/>
                <a:gd name="T8" fmla="*/ 9 w 15"/>
                <a:gd name="T9" fmla="*/ 0 h 8"/>
                <a:gd name="T10" fmla="*/ 11 w 15"/>
                <a:gd name="T11" fmla="*/ 0 h 8"/>
                <a:gd name="T12" fmla="*/ 14 w 15"/>
                <a:gd name="T13" fmla="*/ 1 h 8"/>
                <a:gd name="T14" fmla="*/ 9 w 15"/>
                <a:gd name="T15" fmla="*/ 4 h 8"/>
                <a:gd name="T16" fmla="*/ 8 w 15"/>
                <a:gd name="T17" fmla="*/ 5 h 8"/>
                <a:gd name="T18" fmla="*/ 4 w 15"/>
                <a:gd name="T19" fmla="*/ 6 h 8"/>
                <a:gd name="T20" fmla="*/ 1 w 15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1" y="7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4" y="3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9" y="4"/>
                  </a:lnTo>
                  <a:lnTo>
                    <a:pt x="8" y="5"/>
                  </a:lnTo>
                  <a:lnTo>
                    <a:pt x="4" y="6"/>
                  </a:lnTo>
                  <a:lnTo>
                    <a:pt x="1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0A5CF4F2-7E0F-4A75-B0C5-4C53BCB5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907" y="8330712"/>
              <a:ext cx="10990" cy="10990"/>
            </a:xfrm>
            <a:custGeom>
              <a:avLst/>
              <a:gdLst>
                <a:gd name="T0" fmla="*/ 4 w 11"/>
                <a:gd name="T1" fmla="*/ 6 h 7"/>
                <a:gd name="T2" fmla="*/ 0 w 11"/>
                <a:gd name="T3" fmla="*/ 6 h 7"/>
                <a:gd name="T4" fmla="*/ 0 w 11"/>
                <a:gd name="T5" fmla="*/ 6 h 7"/>
                <a:gd name="T6" fmla="*/ 1 w 11"/>
                <a:gd name="T7" fmla="*/ 5 h 7"/>
                <a:gd name="T8" fmla="*/ 2 w 11"/>
                <a:gd name="T9" fmla="*/ 4 h 7"/>
                <a:gd name="T10" fmla="*/ 3 w 11"/>
                <a:gd name="T11" fmla="*/ 4 h 7"/>
                <a:gd name="T12" fmla="*/ 6 w 11"/>
                <a:gd name="T13" fmla="*/ 2 h 7"/>
                <a:gd name="T14" fmla="*/ 8 w 11"/>
                <a:gd name="T15" fmla="*/ 0 h 7"/>
                <a:gd name="T16" fmla="*/ 10 w 11"/>
                <a:gd name="T17" fmla="*/ 1 h 7"/>
                <a:gd name="T18" fmla="*/ 7 w 11"/>
                <a:gd name="T19" fmla="*/ 2 h 7"/>
                <a:gd name="T20" fmla="*/ 4 w 11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EE37C76A-E994-F741-F75E-369E8B0B7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3946" y="8325215"/>
              <a:ext cx="5493" cy="5497"/>
            </a:xfrm>
            <a:custGeom>
              <a:avLst/>
              <a:gdLst>
                <a:gd name="T0" fmla="*/ 1 w 4"/>
                <a:gd name="T1" fmla="*/ 5 h 6"/>
                <a:gd name="T2" fmla="*/ 0 w 4"/>
                <a:gd name="T3" fmla="*/ 5 h 6"/>
                <a:gd name="T4" fmla="*/ 0 w 4"/>
                <a:gd name="T5" fmla="*/ 3 h 6"/>
                <a:gd name="T6" fmla="*/ 0 w 4"/>
                <a:gd name="T7" fmla="*/ 2 h 6"/>
                <a:gd name="T8" fmla="*/ 0 w 4"/>
                <a:gd name="T9" fmla="*/ 0 h 6"/>
                <a:gd name="T10" fmla="*/ 1 w 4"/>
                <a:gd name="T11" fmla="*/ 0 h 6"/>
                <a:gd name="T12" fmla="*/ 3 w 4"/>
                <a:gd name="T13" fmla="*/ 3 h 6"/>
                <a:gd name="T14" fmla="*/ 1 w 4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" name="Freeform 107">
              <a:extLst>
                <a:ext uri="{FF2B5EF4-FFF2-40B4-BE49-F238E27FC236}">
                  <a16:creationId xmlns:a16="http://schemas.microsoft.com/office/drawing/2014/main" id="{8C5D0B95-EEC5-DDB4-AD47-48910ED3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869" y="8319721"/>
              <a:ext cx="5493" cy="5493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5 h 6"/>
                <a:gd name="T4" fmla="*/ 2 w 6"/>
                <a:gd name="T5" fmla="*/ 2 h 6"/>
                <a:gd name="T6" fmla="*/ 0 w 6"/>
                <a:gd name="T7" fmla="*/ 0 h 6"/>
                <a:gd name="T8" fmla="*/ 2 w 6"/>
                <a:gd name="T9" fmla="*/ 1 h 6"/>
                <a:gd name="T10" fmla="*/ 4 w 6"/>
                <a:gd name="T11" fmla="*/ 3 h 6"/>
                <a:gd name="T12" fmla="*/ 5 w 6"/>
                <a:gd name="T13" fmla="*/ 4 h 6"/>
                <a:gd name="T14" fmla="*/ 5 w 6"/>
                <a:gd name="T15" fmla="*/ 4 h 6"/>
                <a:gd name="T16" fmla="*/ 4 w 6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lnTo>
                    <a:pt x="1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" name="Freeform 108">
              <a:extLst>
                <a:ext uri="{FF2B5EF4-FFF2-40B4-BE49-F238E27FC236}">
                  <a16:creationId xmlns:a16="http://schemas.microsoft.com/office/drawing/2014/main" id="{2A870803-6AA1-00C2-8796-0F3F26AB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430" y="8319721"/>
              <a:ext cx="10990" cy="10990"/>
            </a:xfrm>
            <a:custGeom>
              <a:avLst/>
              <a:gdLst>
                <a:gd name="T0" fmla="*/ 6 w 7"/>
                <a:gd name="T1" fmla="*/ 3 h 8"/>
                <a:gd name="T2" fmla="*/ 3 w 7"/>
                <a:gd name="T3" fmla="*/ 7 h 8"/>
                <a:gd name="T4" fmla="*/ 1 w 7"/>
                <a:gd name="T5" fmla="*/ 7 h 8"/>
                <a:gd name="T6" fmla="*/ 0 w 7"/>
                <a:gd name="T7" fmla="*/ 5 h 8"/>
                <a:gd name="T8" fmla="*/ 1 w 7"/>
                <a:gd name="T9" fmla="*/ 2 h 8"/>
                <a:gd name="T10" fmla="*/ 4 w 7"/>
                <a:gd name="T11" fmla="*/ 0 h 8"/>
                <a:gd name="T12" fmla="*/ 6 w 7"/>
                <a:gd name="T13" fmla="*/ 1 h 8"/>
                <a:gd name="T14" fmla="*/ 6 w 7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3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" name="Freeform 109">
              <a:extLst>
                <a:ext uri="{FF2B5EF4-FFF2-40B4-BE49-F238E27FC236}">
                  <a16:creationId xmlns:a16="http://schemas.microsoft.com/office/drawing/2014/main" id="{48B7188D-9DAC-2277-9FC7-F9B650AFE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420" y="8314224"/>
              <a:ext cx="10990" cy="16487"/>
            </a:xfrm>
            <a:custGeom>
              <a:avLst/>
              <a:gdLst>
                <a:gd name="T0" fmla="*/ 5 w 7"/>
                <a:gd name="T1" fmla="*/ 10 h 12"/>
                <a:gd name="T2" fmla="*/ 3 w 7"/>
                <a:gd name="T3" fmla="*/ 11 h 12"/>
                <a:gd name="T4" fmla="*/ 0 w 7"/>
                <a:gd name="T5" fmla="*/ 9 h 12"/>
                <a:gd name="T6" fmla="*/ 0 w 7"/>
                <a:gd name="T7" fmla="*/ 5 h 12"/>
                <a:gd name="T8" fmla="*/ 5 w 7"/>
                <a:gd name="T9" fmla="*/ 0 h 12"/>
                <a:gd name="T10" fmla="*/ 6 w 7"/>
                <a:gd name="T11" fmla="*/ 1 h 12"/>
                <a:gd name="T12" fmla="*/ 6 w 7"/>
                <a:gd name="T13" fmla="*/ 2 h 12"/>
                <a:gd name="T14" fmla="*/ 6 w 7"/>
                <a:gd name="T15" fmla="*/ 7 h 12"/>
                <a:gd name="T16" fmla="*/ 5 w 7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5" y="10"/>
                  </a:moveTo>
                  <a:lnTo>
                    <a:pt x="3" y="11"/>
                  </a:lnTo>
                  <a:lnTo>
                    <a:pt x="0" y="9"/>
                  </a:lnTo>
                  <a:lnTo>
                    <a:pt x="0" y="5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7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id="{1B598BB6-6FAB-D087-E1FA-39E3357A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955" y="8314224"/>
              <a:ext cx="5493" cy="5497"/>
            </a:xfrm>
            <a:custGeom>
              <a:avLst/>
              <a:gdLst>
                <a:gd name="T0" fmla="*/ 3 w 4"/>
                <a:gd name="T1" fmla="*/ 4 h 5"/>
                <a:gd name="T2" fmla="*/ 1 w 4"/>
                <a:gd name="T3" fmla="*/ 4 h 5"/>
                <a:gd name="T4" fmla="*/ 0 w 4"/>
                <a:gd name="T5" fmla="*/ 3 h 5"/>
                <a:gd name="T6" fmla="*/ 0 w 4"/>
                <a:gd name="T7" fmla="*/ 1 h 5"/>
                <a:gd name="T8" fmla="*/ 1 w 4"/>
                <a:gd name="T9" fmla="*/ 0 h 5"/>
                <a:gd name="T10" fmla="*/ 3 w 4"/>
                <a:gd name="T11" fmla="*/ 0 h 5"/>
                <a:gd name="T12" fmla="*/ 3 w 4"/>
                <a:gd name="T13" fmla="*/ 2 h 5"/>
                <a:gd name="T14" fmla="*/ 3 w 4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E48C4EBF-051E-F819-A082-2B4874851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955" y="8303234"/>
              <a:ext cx="5493" cy="10990"/>
            </a:xfrm>
            <a:custGeom>
              <a:avLst/>
              <a:gdLst>
                <a:gd name="T0" fmla="*/ 2 w 4"/>
                <a:gd name="T1" fmla="*/ 5 h 8"/>
                <a:gd name="T2" fmla="*/ 0 w 4"/>
                <a:gd name="T3" fmla="*/ 7 h 8"/>
                <a:gd name="T4" fmla="*/ 1 w 4"/>
                <a:gd name="T5" fmla="*/ 4 h 8"/>
                <a:gd name="T6" fmla="*/ 0 w 4"/>
                <a:gd name="T7" fmla="*/ 2 h 8"/>
                <a:gd name="T8" fmla="*/ 1 w 4"/>
                <a:gd name="T9" fmla="*/ 1 h 8"/>
                <a:gd name="T10" fmla="*/ 2 w 4"/>
                <a:gd name="T11" fmla="*/ 0 h 8"/>
                <a:gd name="T12" fmla="*/ 2 w 4"/>
                <a:gd name="T13" fmla="*/ 1 h 8"/>
                <a:gd name="T14" fmla="*/ 3 w 4"/>
                <a:gd name="T15" fmla="*/ 3 h 8"/>
                <a:gd name="T16" fmla="*/ 2 w 4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2" y="5"/>
                  </a:move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" name="Freeform 112">
              <a:extLst>
                <a:ext uri="{FF2B5EF4-FFF2-40B4-BE49-F238E27FC236}">
                  <a16:creationId xmlns:a16="http://schemas.microsoft.com/office/drawing/2014/main" id="{FBE66C67-6B39-6504-E491-D51C9727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9439" y="8297740"/>
              <a:ext cx="5497" cy="5493"/>
            </a:xfrm>
            <a:custGeom>
              <a:avLst/>
              <a:gdLst>
                <a:gd name="T0" fmla="*/ 2 w 3"/>
                <a:gd name="T1" fmla="*/ 1 h 6"/>
                <a:gd name="T2" fmla="*/ 2 w 3"/>
                <a:gd name="T3" fmla="*/ 5 h 6"/>
                <a:gd name="T4" fmla="*/ 1 w 3"/>
                <a:gd name="T5" fmla="*/ 5 h 6"/>
                <a:gd name="T6" fmla="*/ 0 w 3"/>
                <a:gd name="T7" fmla="*/ 4 h 6"/>
                <a:gd name="T8" fmla="*/ 0 w 3"/>
                <a:gd name="T9" fmla="*/ 3 h 6"/>
                <a:gd name="T10" fmla="*/ 1 w 3"/>
                <a:gd name="T11" fmla="*/ 0 h 6"/>
                <a:gd name="T12" fmla="*/ 2 w 3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lnTo>
                    <a:pt x="2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" name="Freeform 113">
              <a:extLst>
                <a:ext uri="{FF2B5EF4-FFF2-40B4-BE49-F238E27FC236}">
                  <a16:creationId xmlns:a16="http://schemas.microsoft.com/office/drawing/2014/main" id="{BD562CB4-D7AF-577D-6C83-5B38D2D3D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420" y="8297740"/>
              <a:ext cx="5497" cy="5493"/>
            </a:xfrm>
            <a:custGeom>
              <a:avLst/>
              <a:gdLst>
                <a:gd name="T0" fmla="*/ 3 w 6"/>
                <a:gd name="T1" fmla="*/ 3 h 5"/>
                <a:gd name="T2" fmla="*/ 0 w 6"/>
                <a:gd name="T3" fmla="*/ 4 h 5"/>
                <a:gd name="T4" fmla="*/ 0 w 6"/>
                <a:gd name="T5" fmla="*/ 1 h 5"/>
                <a:gd name="T6" fmla="*/ 1 w 6"/>
                <a:gd name="T7" fmla="*/ 0 h 5"/>
                <a:gd name="T8" fmla="*/ 5 w 6"/>
                <a:gd name="T9" fmla="*/ 1 h 5"/>
                <a:gd name="T10" fmla="*/ 5 w 6"/>
                <a:gd name="T11" fmla="*/ 3 h 5"/>
                <a:gd name="T12" fmla="*/ 3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3" y="3"/>
                  </a:move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" name="Freeform 114">
              <a:extLst>
                <a:ext uri="{FF2B5EF4-FFF2-40B4-BE49-F238E27FC236}">
                  <a16:creationId xmlns:a16="http://schemas.microsoft.com/office/drawing/2014/main" id="{14052390-2B69-2B03-F428-35ED171A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401" y="8292243"/>
              <a:ext cx="16487" cy="10990"/>
            </a:xfrm>
            <a:custGeom>
              <a:avLst/>
              <a:gdLst>
                <a:gd name="T0" fmla="*/ 2 w 13"/>
                <a:gd name="T1" fmla="*/ 5 h 7"/>
                <a:gd name="T2" fmla="*/ 0 w 13"/>
                <a:gd name="T3" fmla="*/ 6 h 7"/>
                <a:gd name="T4" fmla="*/ 1 w 13"/>
                <a:gd name="T5" fmla="*/ 4 h 7"/>
                <a:gd name="T6" fmla="*/ 3 w 13"/>
                <a:gd name="T7" fmla="*/ 1 h 7"/>
                <a:gd name="T8" fmla="*/ 8 w 13"/>
                <a:gd name="T9" fmla="*/ 1 h 7"/>
                <a:gd name="T10" fmla="*/ 11 w 13"/>
                <a:gd name="T11" fmla="*/ 0 h 7"/>
                <a:gd name="T12" fmla="*/ 12 w 13"/>
                <a:gd name="T13" fmla="*/ 0 h 7"/>
                <a:gd name="T14" fmla="*/ 10 w 13"/>
                <a:gd name="T15" fmla="*/ 1 h 7"/>
                <a:gd name="T16" fmla="*/ 8 w 13"/>
                <a:gd name="T17" fmla="*/ 4 h 7"/>
                <a:gd name="T18" fmla="*/ 2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2" y="5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" name="Freeform 115">
              <a:extLst>
                <a:ext uri="{FF2B5EF4-FFF2-40B4-BE49-F238E27FC236}">
                  <a16:creationId xmlns:a16="http://schemas.microsoft.com/office/drawing/2014/main" id="{518244F6-E7EC-8AE7-F32B-445EF069B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4936" y="8292243"/>
              <a:ext cx="10990" cy="10990"/>
            </a:xfrm>
            <a:custGeom>
              <a:avLst/>
              <a:gdLst>
                <a:gd name="T0" fmla="*/ 8 w 9"/>
                <a:gd name="T1" fmla="*/ 4 h 7"/>
                <a:gd name="T2" fmla="*/ 7 w 9"/>
                <a:gd name="T3" fmla="*/ 6 h 7"/>
                <a:gd name="T4" fmla="*/ 5 w 9"/>
                <a:gd name="T5" fmla="*/ 6 h 7"/>
                <a:gd name="T6" fmla="*/ 2 w 9"/>
                <a:gd name="T7" fmla="*/ 3 h 7"/>
                <a:gd name="T8" fmla="*/ 1 w 9"/>
                <a:gd name="T9" fmla="*/ 2 h 7"/>
                <a:gd name="T10" fmla="*/ 0 w 9"/>
                <a:gd name="T11" fmla="*/ 1 h 7"/>
                <a:gd name="T12" fmla="*/ 1 w 9"/>
                <a:gd name="T13" fmla="*/ 0 h 7"/>
                <a:gd name="T14" fmla="*/ 3 w 9"/>
                <a:gd name="T15" fmla="*/ 2 h 7"/>
                <a:gd name="T16" fmla="*/ 7 w 9"/>
                <a:gd name="T17" fmla="*/ 2 h 7"/>
                <a:gd name="T18" fmla="*/ 8 w 9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7">
                  <a:moveTo>
                    <a:pt x="8" y="4"/>
                  </a:moveTo>
                  <a:lnTo>
                    <a:pt x="7" y="6"/>
                  </a:lnTo>
                  <a:lnTo>
                    <a:pt x="5" y="6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2"/>
                  </a:lnTo>
                  <a:lnTo>
                    <a:pt x="7" y="2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" name="Freeform 116">
              <a:extLst>
                <a:ext uri="{FF2B5EF4-FFF2-40B4-BE49-F238E27FC236}">
                  <a16:creationId xmlns:a16="http://schemas.microsoft.com/office/drawing/2014/main" id="{EAD1243E-5E36-444B-A108-6C7412A5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459" y="8292243"/>
              <a:ext cx="5497" cy="10990"/>
            </a:xfrm>
            <a:custGeom>
              <a:avLst/>
              <a:gdLst>
                <a:gd name="T0" fmla="*/ 2 w 5"/>
                <a:gd name="T1" fmla="*/ 4 h 7"/>
                <a:gd name="T2" fmla="*/ 0 w 5"/>
                <a:gd name="T3" fmla="*/ 6 h 7"/>
                <a:gd name="T4" fmla="*/ 0 w 5"/>
                <a:gd name="T5" fmla="*/ 4 h 7"/>
                <a:gd name="T6" fmla="*/ 1 w 5"/>
                <a:gd name="T7" fmla="*/ 1 h 7"/>
                <a:gd name="T8" fmla="*/ 4 w 5"/>
                <a:gd name="T9" fmla="*/ 0 h 7"/>
                <a:gd name="T10" fmla="*/ 4 w 5"/>
                <a:gd name="T11" fmla="*/ 1 h 7"/>
                <a:gd name="T12" fmla="*/ 2 w 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2" y="4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" name="Freeform 117">
              <a:extLst>
                <a:ext uri="{FF2B5EF4-FFF2-40B4-BE49-F238E27FC236}">
                  <a16:creationId xmlns:a16="http://schemas.microsoft.com/office/drawing/2014/main" id="{DF647CD3-8D4A-8D9C-5139-9DF7A2A7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0879" y="8286750"/>
              <a:ext cx="21981" cy="10990"/>
            </a:xfrm>
            <a:custGeom>
              <a:avLst/>
              <a:gdLst>
                <a:gd name="T0" fmla="*/ 8 w 16"/>
                <a:gd name="T1" fmla="*/ 0 h 8"/>
                <a:gd name="T2" fmla="*/ 12 w 16"/>
                <a:gd name="T3" fmla="*/ 1 h 8"/>
                <a:gd name="T4" fmla="*/ 13 w 16"/>
                <a:gd name="T5" fmla="*/ 1 h 8"/>
                <a:gd name="T6" fmla="*/ 15 w 16"/>
                <a:gd name="T7" fmla="*/ 1 h 8"/>
                <a:gd name="T8" fmla="*/ 15 w 16"/>
                <a:gd name="T9" fmla="*/ 4 h 8"/>
                <a:gd name="T10" fmla="*/ 13 w 16"/>
                <a:gd name="T11" fmla="*/ 4 h 8"/>
                <a:gd name="T12" fmla="*/ 9 w 16"/>
                <a:gd name="T13" fmla="*/ 7 h 8"/>
                <a:gd name="T14" fmla="*/ 7 w 16"/>
                <a:gd name="T15" fmla="*/ 6 h 8"/>
                <a:gd name="T16" fmla="*/ 5 w 16"/>
                <a:gd name="T17" fmla="*/ 4 h 8"/>
                <a:gd name="T18" fmla="*/ 1 w 16"/>
                <a:gd name="T19" fmla="*/ 4 h 8"/>
                <a:gd name="T20" fmla="*/ 0 w 16"/>
                <a:gd name="T21" fmla="*/ 3 h 8"/>
                <a:gd name="T22" fmla="*/ 2 w 16"/>
                <a:gd name="T23" fmla="*/ 1 h 8"/>
                <a:gd name="T24" fmla="*/ 6 w 16"/>
                <a:gd name="T25" fmla="*/ 0 h 8"/>
                <a:gd name="T26" fmla="*/ 8 w 16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lnTo>
                    <a:pt x="12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0"/>
                  </a:lnTo>
                  <a:lnTo>
                    <a:pt x="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" name="Freeform 118">
              <a:extLst>
                <a:ext uri="{FF2B5EF4-FFF2-40B4-BE49-F238E27FC236}">
                  <a16:creationId xmlns:a16="http://schemas.microsoft.com/office/drawing/2014/main" id="{9C3AF413-B7A8-0573-A0E6-6CEF84A7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584" y="8281253"/>
              <a:ext cx="16487" cy="16487"/>
            </a:xfrm>
            <a:custGeom>
              <a:avLst/>
              <a:gdLst>
                <a:gd name="T0" fmla="*/ 8 w 12"/>
                <a:gd name="T1" fmla="*/ 5 h 12"/>
                <a:gd name="T2" fmla="*/ 11 w 12"/>
                <a:gd name="T3" fmla="*/ 9 h 12"/>
                <a:gd name="T4" fmla="*/ 9 w 12"/>
                <a:gd name="T5" fmla="*/ 8 h 12"/>
                <a:gd name="T6" fmla="*/ 6 w 12"/>
                <a:gd name="T7" fmla="*/ 11 h 12"/>
                <a:gd name="T8" fmla="*/ 2 w 12"/>
                <a:gd name="T9" fmla="*/ 7 h 12"/>
                <a:gd name="T10" fmla="*/ 0 w 12"/>
                <a:gd name="T11" fmla="*/ 5 h 12"/>
                <a:gd name="T12" fmla="*/ 0 w 12"/>
                <a:gd name="T13" fmla="*/ 3 h 12"/>
                <a:gd name="T14" fmla="*/ 1 w 12"/>
                <a:gd name="T15" fmla="*/ 0 h 12"/>
                <a:gd name="T16" fmla="*/ 4 w 12"/>
                <a:gd name="T17" fmla="*/ 3 h 12"/>
                <a:gd name="T18" fmla="*/ 6 w 12"/>
                <a:gd name="T19" fmla="*/ 4 h 12"/>
                <a:gd name="T20" fmla="*/ 8 w 12"/>
                <a:gd name="T2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5"/>
                  </a:moveTo>
                  <a:lnTo>
                    <a:pt x="11" y="9"/>
                  </a:lnTo>
                  <a:lnTo>
                    <a:pt x="9" y="8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3"/>
                  </a:lnTo>
                  <a:lnTo>
                    <a:pt x="6" y="4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" name="Freeform 119">
              <a:extLst>
                <a:ext uri="{FF2B5EF4-FFF2-40B4-BE49-F238E27FC236}">
                  <a16:creationId xmlns:a16="http://schemas.microsoft.com/office/drawing/2014/main" id="{5872578A-FAFF-0D02-719F-49C9D91A3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3946" y="8275760"/>
              <a:ext cx="10990" cy="16484"/>
            </a:xfrm>
            <a:custGeom>
              <a:avLst/>
              <a:gdLst>
                <a:gd name="T0" fmla="*/ 9 w 10"/>
                <a:gd name="T1" fmla="*/ 9 h 13"/>
                <a:gd name="T2" fmla="*/ 9 w 10"/>
                <a:gd name="T3" fmla="*/ 12 h 13"/>
                <a:gd name="T4" fmla="*/ 6 w 10"/>
                <a:gd name="T5" fmla="*/ 8 h 13"/>
                <a:gd name="T6" fmla="*/ 3 w 10"/>
                <a:gd name="T7" fmla="*/ 7 h 13"/>
                <a:gd name="T8" fmla="*/ 3 w 10"/>
                <a:gd name="T9" fmla="*/ 5 h 13"/>
                <a:gd name="T10" fmla="*/ 1 w 10"/>
                <a:gd name="T11" fmla="*/ 3 h 13"/>
                <a:gd name="T12" fmla="*/ 0 w 10"/>
                <a:gd name="T13" fmla="*/ 1 h 13"/>
                <a:gd name="T14" fmla="*/ 3 w 10"/>
                <a:gd name="T15" fmla="*/ 0 h 13"/>
                <a:gd name="T16" fmla="*/ 3 w 10"/>
                <a:gd name="T17" fmla="*/ 0 h 13"/>
                <a:gd name="T18" fmla="*/ 5 w 10"/>
                <a:gd name="T19" fmla="*/ 3 h 13"/>
                <a:gd name="T20" fmla="*/ 9 w 10"/>
                <a:gd name="T21" fmla="*/ 3 h 13"/>
                <a:gd name="T22" fmla="*/ 8 w 10"/>
                <a:gd name="T23" fmla="*/ 5 h 13"/>
                <a:gd name="T24" fmla="*/ 9 w 10"/>
                <a:gd name="T25" fmla="*/ 8 h 13"/>
                <a:gd name="T26" fmla="*/ 9 w 10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3">
                  <a:moveTo>
                    <a:pt x="9" y="9"/>
                  </a:moveTo>
                  <a:lnTo>
                    <a:pt x="9" y="12"/>
                  </a:lnTo>
                  <a:lnTo>
                    <a:pt x="6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1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9" y="3"/>
                  </a:lnTo>
                  <a:lnTo>
                    <a:pt x="8" y="5"/>
                  </a:lnTo>
                  <a:lnTo>
                    <a:pt x="9" y="8"/>
                  </a:lnTo>
                  <a:lnTo>
                    <a:pt x="9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" name="Freeform 120">
              <a:extLst>
                <a:ext uri="{FF2B5EF4-FFF2-40B4-BE49-F238E27FC236}">
                  <a16:creationId xmlns:a16="http://schemas.microsoft.com/office/drawing/2014/main" id="{814240FF-B649-7D09-6AE3-4FA2C72C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487" y="8275760"/>
              <a:ext cx="5497" cy="5493"/>
            </a:xfrm>
            <a:custGeom>
              <a:avLst/>
              <a:gdLst>
                <a:gd name="T0" fmla="*/ 4 w 5"/>
                <a:gd name="T1" fmla="*/ 2 h 4"/>
                <a:gd name="T2" fmla="*/ 2 w 5"/>
                <a:gd name="T3" fmla="*/ 3 h 4"/>
                <a:gd name="T4" fmla="*/ 1 w 5"/>
                <a:gd name="T5" fmla="*/ 3 h 4"/>
                <a:gd name="T6" fmla="*/ 0 w 5"/>
                <a:gd name="T7" fmla="*/ 3 h 4"/>
                <a:gd name="T8" fmla="*/ 0 w 5"/>
                <a:gd name="T9" fmla="*/ 2 h 4"/>
                <a:gd name="T10" fmla="*/ 0 w 5"/>
                <a:gd name="T11" fmla="*/ 2 h 4"/>
                <a:gd name="T12" fmla="*/ 1 w 5"/>
                <a:gd name="T13" fmla="*/ 1 h 4"/>
                <a:gd name="T14" fmla="*/ 2 w 5"/>
                <a:gd name="T15" fmla="*/ 0 h 4"/>
                <a:gd name="T16" fmla="*/ 3 w 5"/>
                <a:gd name="T17" fmla="*/ 0 h 4"/>
                <a:gd name="T18" fmla="*/ 4 w 5"/>
                <a:gd name="T19" fmla="*/ 1 h 4"/>
                <a:gd name="T20" fmla="*/ 4 w 5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" name="Freeform 121">
              <a:extLst>
                <a:ext uri="{FF2B5EF4-FFF2-40B4-BE49-F238E27FC236}">
                  <a16:creationId xmlns:a16="http://schemas.microsoft.com/office/drawing/2014/main" id="{AA4A910D-EF61-45DB-EC3B-413FED2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593" y="8253779"/>
              <a:ext cx="16487" cy="21981"/>
            </a:xfrm>
            <a:custGeom>
              <a:avLst/>
              <a:gdLst>
                <a:gd name="T0" fmla="*/ 8 w 15"/>
                <a:gd name="T1" fmla="*/ 4 h 18"/>
                <a:gd name="T2" fmla="*/ 9 w 15"/>
                <a:gd name="T3" fmla="*/ 9 h 18"/>
                <a:gd name="T4" fmla="*/ 11 w 15"/>
                <a:gd name="T5" fmla="*/ 9 h 18"/>
                <a:gd name="T6" fmla="*/ 14 w 15"/>
                <a:gd name="T7" fmla="*/ 14 h 18"/>
                <a:gd name="T8" fmla="*/ 14 w 15"/>
                <a:gd name="T9" fmla="*/ 16 h 18"/>
                <a:gd name="T10" fmla="*/ 13 w 15"/>
                <a:gd name="T11" fmla="*/ 17 h 18"/>
                <a:gd name="T12" fmla="*/ 8 w 15"/>
                <a:gd name="T13" fmla="*/ 14 h 18"/>
                <a:gd name="T14" fmla="*/ 7 w 15"/>
                <a:gd name="T15" fmla="*/ 16 h 18"/>
                <a:gd name="T16" fmla="*/ 5 w 15"/>
                <a:gd name="T17" fmla="*/ 15 h 18"/>
                <a:gd name="T18" fmla="*/ 4 w 15"/>
                <a:gd name="T19" fmla="*/ 13 h 18"/>
                <a:gd name="T20" fmla="*/ 4 w 15"/>
                <a:gd name="T21" fmla="*/ 12 h 18"/>
                <a:gd name="T22" fmla="*/ 4 w 15"/>
                <a:gd name="T23" fmla="*/ 11 h 18"/>
                <a:gd name="T24" fmla="*/ 3 w 15"/>
                <a:gd name="T25" fmla="*/ 10 h 18"/>
                <a:gd name="T26" fmla="*/ 1 w 15"/>
                <a:gd name="T27" fmla="*/ 12 h 18"/>
                <a:gd name="T28" fmla="*/ 0 w 15"/>
                <a:gd name="T29" fmla="*/ 12 h 18"/>
                <a:gd name="T30" fmla="*/ 0 w 15"/>
                <a:gd name="T31" fmla="*/ 11 h 18"/>
                <a:gd name="T32" fmla="*/ 2 w 15"/>
                <a:gd name="T33" fmla="*/ 6 h 18"/>
                <a:gd name="T34" fmla="*/ 3 w 15"/>
                <a:gd name="T35" fmla="*/ 5 h 18"/>
                <a:gd name="T36" fmla="*/ 4 w 15"/>
                <a:gd name="T37" fmla="*/ 6 h 18"/>
                <a:gd name="T38" fmla="*/ 5 w 15"/>
                <a:gd name="T39" fmla="*/ 6 h 18"/>
                <a:gd name="T40" fmla="*/ 6 w 15"/>
                <a:gd name="T41" fmla="*/ 3 h 18"/>
                <a:gd name="T42" fmla="*/ 6 w 15"/>
                <a:gd name="T43" fmla="*/ 1 h 18"/>
                <a:gd name="T44" fmla="*/ 7 w 15"/>
                <a:gd name="T45" fmla="*/ 0 h 18"/>
                <a:gd name="T46" fmla="*/ 8 w 15"/>
                <a:gd name="T4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8">
                  <a:moveTo>
                    <a:pt x="8" y="4"/>
                  </a:moveTo>
                  <a:lnTo>
                    <a:pt x="9" y="9"/>
                  </a:lnTo>
                  <a:lnTo>
                    <a:pt x="11" y="9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3" y="17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" name="Freeform 122">
              <a:extLst>
                <a:ext uri="{FF2B5EF4-FFF2-40B4-BE49-F238E27FC236}">
                  <a16:creationId xmlns:a16="http://schemas.microsoft.com/office/drawing/2014/main" id="{ACFC5C02-E8CB-A8C1-BAB7-85D6E3D6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584" y="8253779"/>
              <a:ext cx="5497" cy="10990"/>
            </a:xfrm>
            <a:custGeom>
              <a:avLst/>
              <a:gdLst>
                <a:gd name="T0" fmla="*/ 4 w 5"/>
                <a:gd name="T1" fmla="*/ 6 h 7"/>
                <a:gd name="T2" fmla="*/ 2 w 5"/>
                <a:gd name="T3" fmla="*/ 6 h 7"/>
                <a:gd name="T4" fmla="*/ 0 w 5"/>
                <a:gd name="T5" fmla="*/ 3 h 7"/>
                <a:gd name="T6" fmla="*/ 0 w 5"/>
                <a:gd name="T7" fmla="*/ 0 h 7"/>
                <a:gd name="T8" fmla="*/ 0 w 5"/>
                <a:gd name="T9" fmla="*/ 0 h 7"/>
                <a:gd name="T10" fmla="*/ 1 w 5"/>
                <a:gd name="T11" fmla="*/ 0 h 7"/>
                <a:gd name="T12" fmla="*/ 2 w 5"/>
                <a:gd name="T13" fmla="*/ 1 h 7"/>
                <a:gd name="T14" fmla="*/ 2 w 5"/>
                <a:gd name="T15" fmla="*/ 2 h 7"/>
                <a:gd name="T16" fmla="*/ 3 w 5"/>
                <a:gd name="T17" fmla="*/ 3 h 7"/>
                <a:gd name="T18" fmla="*/ 3 w 5"/>
                <a:gd name="T19" fmla="*/ 4 h 7"/>
                <a:gd name="T20" fmla="*/ 4 w 5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4" y="6"/>
                  </a:moveTo>
                  <a:lnTo>
                    <a:pt x="2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" name="Freeform 123">
              <a:extLst>
                <a:ext uri="{FF2B5EF4-FFF2-40B4-BE49-F238E27FC236}">
                  <a16:creationId xmlns:a16="http://schemas.microsoft.com/office/drawing/2014/main" id="{2CFECF45-6D7F-5BBD-C534-30904CA35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401" y="8242788"/>
              <a:ext cx="10990" cy="21981"/>
            </a:xfrm>
            <a:custGeom>
              <a:avLst/>
              <a:gdLst>
                <a:gd name="T0" fmla="*/ 8 w 11"/>
                <a:gd name="T1" fmla="*/ 16 h 19"/>
                <a:gd name="T2" fmla="*/ 5 w 11"/>
                <a:gd name="T3" fmla="*/ 18 h 19"/>
                <a:gd name="T4" fmla="*/ 1 w 11"/>
                <a:gd name="T5" fmla="*/ 14 h 19"/>
                <a:gd name="T6" fmla="*/ 1 w 11"/>
                <a:gd name="T7" fmla="*/ 14 h 19"/>
                <a:gd name="T8" fmla="*/ 3 w 11"/>
                <a:gd name="T9" fmla="*/ 12 h 19"/>
                <a:gd name="T10" fmla="*/ 4 w 11"/>
                <a:gd name="T11" fmla="*/ 10 h 19"/>
                <a:gd name="T12" fmla="*/ 4 w 11"/>
                <a:gd name="T13" fmla="*/ 8 h 19"/>
                <a:gd name="T14" fmla="*/ 0 w 11"/>
                <a:gd name="T15" fmla="*/ 4 h 19"/>
                <a:gd name="T16" fmla="*/ 0 w 11"/>
                <a:gd name="T17" fmla="*/ 1 h 19"/>
                <a:gd name="T18" fmla="*/ 6 w 11"/>
                <a:gd name="T19" fmla="*/ 0 h 19"/>
                <a:gd name="T20" fmla="*/ 8 w 11"/>
                <a:gd name="T21" fmla="*/ 2 h 19"/>
                <a:gd name="T22" fmla="*/ 10 w 11"/>
                <a:gd name="T23" fmla="*/ 3 h 19"/>
                <a:gd name="T24" fmla="*/ 9 w 11"/>
                <a:gd name="T25" fmla="*/ 5 h 19"/>
                <a:gd name="T26" fmla="*/ 10 w 11"/>
                <a:gd name="T27" fmla="*/ 5 h 19"/>
                <a:gd name="T28" fmla="*/ 10 w 11"/>
                <a:gd name="T29" fmla="*/ 12 h 19"/>
                <a:gd name="T30" fmla="*/ 8 w 11"/>
                <a:gd name="T31" fmla="*/ 13 h 19"/>
                <a:gd name="T32" fmla="*/ 8 w 11"/>
                <a:gd name="T33" fmla="*/ 15 h 19"/>
                <a:gd name="T34" fmla="*/ 8 w 11"/>
                <a:gd name="T35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9">
                  <a:moveTo>
                    <a:pt x="8" y="16"/>
                  </a:moveTo>
                  <a:lnTo>
                    <a:pt x="5" y="18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0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37CC6B8E-766F-99E5-479A-E6503AA9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090" y="8231798"/>
              <a:ext cx="10990" cy="16484"/>
            </a:xfrm>
            <a:custGeom>
              <a:avLst/>
              <a:gdLst>
                <a:gd name="T0" fmla="*/ 4 w 7"/>
                <a:gd name="T1" fmla="*/ 10 h 12"/>
                <a:gd name="T2" fmla="*/ 3 w 7"/>
                <a:gd name="T3" fmla="*/ 10 h 12"/>
                <a:gd name="T4" fmla="*/ 2 w 7"/>
                <a:gd name="T5" fmla="*/ 10 h 12"/>
                <a:gd name="T6" fmla="*/ 1 w 7"/>
                <a:gd name="T7" fmla="*/ 10 h 12"/>
                <a:gd name="T8" fmla="*/ 0 w 7"/>
                <a:gd name="T9" fmla="*/ 11 h 12"/>
                <a:gd name="T10" fmla="*/ 1 w 7"/>
                <a:gd name="T11" fmla="*/ 8 h 12"/>
                <a:gd name="T12" fmla="*/ 1 w 7"/>
                <a:gd name="T13" fmla="*/ 3 h 12"/>
                <a:gd name="T14" fmla="*/ 3 w 7"/>
                <a:gd name="T15" fmla="*/ 1 h 12"/>
                <a:gd name="T16" fmla="*/ 5 w 7"/>
                <a:gd name="T17" fmla="*/ 0 h 12"/>
                <a:gd name="T18" fmla="*/ 6 w 7"/>
                <a:gd name="T19" fmla="*/ 2 h 12"/>
                <a:gd name="T20" fmla="*/ 6 w 7"/>
                <a:gd name="T21" fmla="*/ 8 h 12"/>
                <a:gd name="T22" fmla="*/ 4 w 7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4" y="10"/>
                  </a:move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8"/>
                  </a:lnTo>
                  <a:lnTo>
                    <a:pt x="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" name="Freeform 125">
              <a:extLst>
                <a:ext uri="{FF2B5EF4-FFF2-40B4-BE49-F238E27FC236}">
                  <a16:creationId xmlns:a16="http://schemas.microsoft.com/office/drawing/2014/main" id="{5C94C2FE-0AD5-F83D-E8A8-8EE97D9F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8449" y="8226301"/>
              <a:ext cx="10990" cy="10990"/>
            </a:xfrm>
            <a:custGeom>
              <a:avLst/>
              <a:gdLst>
                <a:gd name="T0" fmla="*/ 7 w 8"/>
                <a:gd name="T1" fmla="*/ 8 h 9"/>
                <a:gd name="T2" fmla="*/ 3 w 8"/>
                <a:gd name="T3" fmla="*/ 8 h 9"/>
                <a:gd name="T4" fmla="*/ 2 w 8"/>
                <a:gd name="T5" fmla="*/ 8 h 9"/>
                <a:gd name="T6" fmla="*/ 3 w 8"/>
                <a:gd name="T7" fmla="*/ 7 h 9"/>
                <a:gd name="T8" fmla="*/ 3 w 8"/>
                <a:gd name="T9" fmla="*/ 7 h 9"/>
                <a:gd name="T10" fmla="*/ 0 w 8"/>
                <a:gd name="T11" fmla="*/ 5 h 9"/>
                <a:gd name="T12" fmla="*/ 0 w 8"/>
                <a:gd name="T13" fmla="*/ 2 h 9"/>
                <a:gd name="T14" fmla="*/ 0 w 8"/>
                <a:gd name="T15" fmla="*/ 0 h 9"/>
                <a:gd name="T16" fmla="*/ 3 w 8"/>
                <a:gd name="T17" fmla="*/ 2 h 9"/>
                <a:gd name="T18" fmla="*/ 4 w 8"/>
                <a:gd name="T19" fmla="*/ 5 h 9"/>
                <a:gd name="T20" fmla="*/ 7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5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" name="Freeform 127">
              <a:extLst>
                <a:ext uri="{FF2B5EF4-FFF2-40B4-BE49-F238E27FC236}">
                  <a16:creationId xmlns:a16="http://schemas.microsoft.com/office/drawing/2014/main" id="{135FAF85-A90B-EEF3-BD8B-EB4A1F10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9984" y="8215311"/>
              <a:ext cx="10990" cy="10990"/>
            </a:xfrm>
            <a:custGeom>
              <a:avLst/>
              <a:gdLst>
                <a:gd name="T0" fmla="*/ 6 w 7"/>
                <a:gd name="T1" fmla="*/ 4 h 7"/>
                <a:gd name="T2" fmla="*/ 5 w 7"/>
                <a:gd name="T3" fmla="*/ 6 h 7"/>
                <a:gd name="T4" fmla="*/ 2 w 7"/>
                <a:gd name="T5" fmla="*/ 5 h 7"/>
                <a:gd name="T6" fmla="*/ 0 w 7"/>
                <a:gd name="T7" fmla="*/ 0 h 7"/>
                <a:gd name="T8" fmla="*/ 6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lnTo>
                    <a:pt x="5" y="6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" name="Freeform 128">
              <a:extLst>
                <a:ext uri="{FF2B5EF4-FFF2-40B4-BE49-F238E27FC236}">
                  <a16:creationId xmlns:a16="http://schemas.microsoft.com/office/drawing/2014/main" id="{C828B108-C04B-EC43-A2EB-C73CFFC2E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0975" y="8209817"/>
              <a:ext cx="5493" cy="5493"/>
            </a:xfrm>
            <a:custGeom>
              <a:avLst/>
              <a:gdLst>
                <a:gd name="T0" fmla="*/ 2 w 5"/>
                <a:gd name="T1" fmla="*/ 5 h 6"/>
                <a:gd name="T2" fmla="*/ 0 w 5"/>
                <a:gd name="T3" fmla="*/ 5 h 6"/>
                <a:gd name="T4" fmla="*/ 2 w 5"/>
                <a:gd name="T5" fmla="*/ 2 h 6"/>
                <a:gd name="T6" fmla="*/ 4 w 5"/>
                <a:gd name="T7" fmla="*/ 0 h 6"/>
                <a:gd name="T8" fmla="*/ 3 w 5"/>
                <a:gd name="T9" fmla="*/ 3 h 6"/>
                <a:gd name="T10" fmla="*/ 2 w 5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2" y="5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3" y="3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" name="Freeform 129">
              <a:extLst>
                <a:ext uri="{FF2B5EF4-FFF2-40B4-BE49-F238E27FC236}">
                  <a16:creationId xmlns:a16="http://schemas.microsoft.com/office/drawing/2014/main" id="{A88AC8D1-95B5-566A-BCBC-E37396196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401" y="8204320"/>
              <a:ext cx="32971" cy="21981"/>
            </a:xfrm>
            <a:custGeom>
              <a:avLst/>
              <a:gdLst>
                <a:gd name="T0" fmla="*/ 18 w 25"/>
                <a:gd name="T1" fmla="*/ 2 h 18"/>
                <a:gd name="T2" fmla="*/ 17 w 25"/>
                <a:gd name="T3" fmla="*/ 5 h 18"/>
                <a:gd name="T4" fmla="*/ 22 w 25"/>
                <a:gd name="T5" fmla="*/ 9 h 18"/>
                <a:gd name="T6" fmla="*/ 23 w 25"/>
                <a:gd name="T7" fmla="*/ 12 h 18"/>
                <a:gd name="T8" fmla="*/ 24 w 25"/>
                <a:gd name="T9" fmla="*/ 14 h 18"/>
                <a:gd name="T10" fmla="*/ 23 w 25"/>
                <a:gd name="T11" fmla="*/ 14 h 18"/>
                <a:gd name="T12" fmla="*/ 22 w 25"/>
                <a:gd name="T13" fmla="*/ 13 h 18"/>
                <a:gd name="T14" fmla="*/ 20 w 25"/>
                <a:gd name="T15" fmla="*/ 13 h 18"/>
                <a:gd name="T16" fmla="*/ 21 w 25"/>
                <a:gd name="T17" fmla="*/ 14 h 18"/>
                <a:gd name="T18" fmla="*/ 22 w 25"/>
                <a:gd name="T19" fmla="*/ 16 h 18"/>
                <a:gd name="T20" fmla="*/ 19 w 25"/>
                <a:gd name="T21" fmla="*/ 17 h 18"/>
                <a:gd name="T22" fmla="*/ 17 w 25"/>
                <a:gd name="T23" fmla="*/ 17 h 18"/>
                <a:gd name="T24" fmla="*/ 10 w 25"/>
                <a:gd name="T25" fmla="*/ 14 h 18"/>
                <a:gd name="T26" fmla="*/ 8 w 25"/>
                <a:gd name="T27" fmla="*/ 13 h 18"/>
                <a:gd name="T28" fmla="*/ 13 w 25"/>
                <a:gd name="T29" fmla="*/ 9 h 18"/>
                <a:gd name="T30" fmla="*/ 13 w 25"/>
                <a:gd name="T31" fmla="*/ 8 h 18"/>
                <a:gd name="T32" fmla="*/ 10 w 25"/>
                <a:gd name="T33" fmla="*/ 8 h 18"/>
                <a:gd name="T34" fmla="*/ 7 w 25"/>
                <a:gd name="T35" fmla="*/ 12 h 18"/>
                <a:gd name="T36" fmla="*/ 2 w 25"/>
                <a:gd name="T37" fmla="*/ 10 h 18"/>
                <a:gd name="T38" fmla="*/ 0 w 25"/>
                <a:gd name="T39" fmla="*/ 8 h 18"/>
                <a:gd name="T40" fmla="*/ 0 w 25"/>
                <a:gd name="T41" fmla="*/ 8 h 18"/>
                <a:gd name="T42" fmla="*/ 2 w 25"/>
                <a:gd name="T43" fmla="*/ 4 h 18"/>
                <a:gd name="T44" fmla="*/ 6 w 25"/>
                <a:gd name="T45" fmla="*/ 4 h 18"/>
                <a:gd name="T46" fmla="*/ 7 w 25"/>
                <a:gd name="T47" fmla="*/ 3 h 18"/>
                <a:gd name="T48" fmla="*/ 10 w 25"/>
                <a:gd name="T49" fmla="*/ 2 h 18"/>
                <a:gd name="T50" fmla="*/ 10 w 25"/>
                <a:gd name="T51" fmla="*/ 1 h 18"/>
                <a:gd name="T52" fmla="*/ 16 w 25"/>
                <a:gd name="T53" fmla="*/ 0 h 18"/>
                <a:gd name="T54" fmla="*/ 18 w 25"/>
                <a:gd name="T5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8">
                  <a:moveTo>
                    <a:pt x="18" y="2"/>
                  </a:moveTo>
                  <a:lnTo>
                    <a:pt x="17" y="5"/>
                  </a:lnTo>
                  <a:lnTo>
                    <a:pt x="22" y="9"/>
                  </a:lnTo>
                  <a:lnTo>
                    <a:pt x="23" y="12"/>
                  </a:lnTo>
                  <a:lnTo>
                    <a:pt x="24" y="14"/>
                  </a:lnTo>
                  <a:lnTo>
                    <a:pt x="23" y="14"/>
                  </a:lnTo>
                  <a:lnTo>
                    <a:pt x="22" y="13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19" y="17"/>
                  </a:lnTo>
                  <a:lnTo>
                    <a:pt x="17" y="17"/>
                  </a:lnTo>
                  <a:lnTo>
                    <a:pt x="10" y="14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4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8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" name="Freeform 130">
              <a:extLst>
                <a:ext uri="{FF2B5EF4-FFF2-40B4-BE49-F238E27FC236}">
                  <a16:creationId xmlns:a16="http://schemas.microsoft.com/office/drawing/2014/main" id="{40CF74C3-8A30-5476-EE74-B285E02C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119" y="8182340"/>
              <a:ext cx="21981" cy="27478"/>
            </a:xfrm>
            <a:custGeom>
              <a:avLst/>
              <a:gdLst>
                <a:gd name="T0" fmla="*/ 15 w 16"/>
                <a:gd name="T1" fmla="*/ 16 h 20"/>
                <a:gd name="T2" fmla="*/ 15 w 16"/>
                <a:gd name="T3" fmla="*/ 19 h 20"/>
                <a:gd name="T4" fmla="*/ 11 w 16"/>
                <a:gd name="T5" fmla="*/ 17 h 20"/>
                <a:gd name="T6" fmla="*/ 8 w 16"/>
                <a:gd name="T7" fmla="*/ 15 h 20"/>
                <a:gd name="T8" fmla="*/ 6 w 16"/>
                <a:gd name="T9" fmla="*/ 10 h 20"/>
                <a:gd name="T10" fmla="*/ 0 w 16"/>
                <a:gd name="T11" fmla="*/ 4 h 20"/>
                <a:gd name="T12" fmla="*/ 0 w 16"/>
                <a:gd name="T13" fmla="*/ 3 h 20"/>
                <a:gd name="T14" fmla="*/ 2 w 16"/>
                <a:gd name="T15" fmla="*/ 1 h 20"/>
                <a:gd name="T16" fmla="*/ 6 w 16"/>
                <a:gd name="T17" fmla="*/ 0 h 20"/>
                <a:gd name="T18" fmla="*/ 8 w 16"/>
                <a:gd name="T19" fmla="*/ 1 h 20"/>
                <a:gd name="T20" fmla="*/ 10 w 16"/>
                <a:gd name="T21" fmla="*/ 2 h 20"/>
                <a:gd name="T22" fmla="*/ 10 w 16"/>
                <a:gd name="T23" fmla="*/ 3 h 20"/>
                <a:gd name="T24" fmla="*/ 7 w 16"/>
                <a:gd name="T25" fmla="*/ 6 h 20"/>
                <a:gd name="T26" fmla="*/ 7 w 16"/>
                <a:gd name="T27" fmla="*/ 6 h 20"/>
                <a:gd name="T28" fmla="*/ 8 w 16"/>
                <a:gd name="T29" fmla="*/ 9 h 20"/>
                <a:gd name="T30" fmla="*/ 8 w 16"/>
                <a:gd name="T31" fmla="*/ 9 h 20"/>
                <a:gd name="T32" fmla="*/ 10 w 16"/>
                <a:gd name="T33" fmla="*/ 13 h 20"/>
                <a:gd name="T34" fmla="*/ 10 w 16"/>
                <a:gd name="T35" fmla="*/ 15 h 20"/>
                <a:gd name="T36" fmla="*/ 13 w 16"/>
                <a:gd name="T37" fmla="*/ 15 h 20"/>
                <a:gd name="T38" fmla="*/ 15 w 16"/>
                <a:gd name="T3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20">
                  <a:moveTo>
                    <a:pt x="15" y="16"/>
                  </a:moveTo>
                  <a:lnTo>
                    <a:pt x="15" y="19"/>
                  </a:lnTo>
                  <a:lnTo>
                    <a:pt x="11" y="17"/>
                  </a:lnTo>
                  <a:lnTo>
                    <a:pt x="8" y="15"/>
                  </a:lnTo>
                  <a:lnTo>
                    <a:pt x="6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" name="Freeform 131">
              <a:extLst>
                <a:ext uri="{FF2B5EF4-FFF2-40B4-BE49-F238E27FC236}">
                  <a16:creationId xmlns:a16="http://schemas.microsoft.com/office/drawing/2014/main" id="{4EFE6744-2334-5AE8-7C12-163094E9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430" y="8171349"/>
              <a:ext cx="16487" cy="10990"/>
            </a:xfrm>
            <a:custGeom>
              <a:avLst/>
              <a:gdLst>
                <a:gd name="T0" fmla="*/ 12 w 13"/>
                <a:gd name="T1" fmla="*/ 1 h 10"/>
                <a:gd name="T2" fmla="*/ 11 w 13"/>
                <a:gd name="T3" fmla="*/ 3 h 10"/>
                <a:gd name="T4" fmla="*/ 10 w 13"/>
                <a:gd name="T5" fmla="*/ 5 h 10"/>
                <a:gd name="T6" fmla="*/ 9 w 13"/>
                <a:gd name="T7" fmla="*/ 9 h 10"/>
                <a:gd name="T8" fmla="*/ 7 w 13"/>
                <a:gd name="T9" fmla="*/ 9 h 10"/>
                <a:gd name="T10" fmla="*/ 7 w 13"/>
                <a:gd name="T11" fmla="*/ 8 h 10"/>
                <a:gd name="T12" fmla="*/ 6 w 13"/>
                <a:gd name="T13" fmla="*/ 7 h 10"/>
                <a:gd name="T14" fmla="*/ 6 w 13"/>
                <a:gd name="T15" fmla="*/ 5 h 10"/>
                <a:gd name="T16" fmla="*/ 5 w 13"/>
                <a:gd name="T17" fmla="*/ 5 h 10"/>
                <a:gd name="T18" fmla="*/ 4 w 13"/>
                <a:gd name="T19" fmla="*/ 7 h 10"/>
                <a:gd name="T20" fmla="*/ 4 w 13"/>
                <a:gd name="T21" fmla="*/ 8 h 10"/>
                <a:gd name="T22" fmla="*/ 2 w 13"/>
                <a:gd name="T23" fmla="*/ 8 h 10"/>
                <a:gd name="T24" fmla="*/ 0 w 13"/>
                <a:gd name="T25" fmla="*/ 7 h 10"/>
                <a:gd name="T26" fmla="*/ 0 w 13"/>
                <a:gd name="T27" fmla="*/ 4 h 10"/>
                <a:gd name="T28" fmla="*/ 0 w 13"/>
                <a:gd name="T29" fmla="*/ 1 h 10"/>
                <a:gd name="T30" fmla="*/ 0 w 13"/>
                <a:gd name="T31" fmla="*/ 1 h 10"/>
                <a:gd name="T32" fmla="*/ 5 w 13"/>
                <a:gd name="T33" fmla="*/ 0 h 10"/>
                <a:gd name="T34" fmla="*/ 7 w 13"/>
                <a:gd name="T35" fmla="*/ 3 h 10"/>
                <a:gd name="T36" fmla="*/ 9 w 13"/>
                <a:gd name="T37" fmla="*/ 1 h 10"/>
                <a:gd name="T38" fmla="*/ 10 w 13"/>
                <a:gd name="T39" fmla="*/ 0 h 10"/>
                <a:gd name="T40" fmla="*/ 12 w 13"/>
                <a:gd name="T41" fmla="*/ 0 h 10"/>
                <a:gd name="T42" fmla="*/ 12 w 13"/>
                <a:gd name="T4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0">
                  <a:moveTo>
                    <a:pt x="12" y="1"/>
                  </a:moveTo>
                  <a:lnTo>
                    <a:pt x="11" y="3"/>
                  </a:lnTo>
                  <a:lnTo>
                    <a:pt x="10" y="5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" name="Freeform 132">
              <a:extLst>
                <a:ext uri="{FF2B5EF4-FFF2-40B4-BE49-F238E27FC236}">
                  <a16:creationId xmlns:a16="http://schemas.microsoft.com/office/drawing/2014/main" id="{E3115DEE-646A-8D54-9DB4-2E2B10AD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17" y="8149368"/>
              <a:ext cx="10990" cy="5497"/>
            </a:xfrm>
            <a:custGeom>
              <a:avLst/>
              <a:gdLst>
                <a:gd name="T0" fmla="*/ 8 w 9"/>
                <a:gd name="T1" fmla="*/ 3 h 5"/>
                <a:gd name="T2" fmla="*/ 4 w 9"/>
                <a:gd name="T3" fmla="*/ 4 h 5"/>
                <a:gd name="T4" fmla="*/ 0 w 9"/>
                <a:gd name="T5" fmla="*/ 1 h 5"/>
                <a:gd name="T6" fmla="*/ 4 w 9"/>
                <a:gd name="T7" fmla="*/ 0 h 5"/>
                <a:gd name="T8" fmla="*/ 6 w 9"/>
                <a:gd name="T9" fmla="*/ 0 h 5"/>
                <a:gd name="T10" fmla="*/ 7 w 9"/>
                <a:gd name="T11" fmla="*/ 1 h 5"/>
                <a:gd name="T12" fmla="*/ 8 w 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8" y="3"/>
                  </a:moveTo>
                  <a:lnTo>
                    <a:pt x="4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" name="Freeform 133">
              <a:extLst>
                <a:ext uri="{FF2B5EF4-FFF2-40B4-BE49-F238E27FC236}">
                  <a16:creationId xmlns:a16="http://schemas.microsoft.com/office/drawing/2014/main" id="{82AFE6E8-799E-A37D-225B-4B7EFF35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8449" y="8132885"/>
              <a:ext cx="10990" cy="10990"/>
            </a:xfrm>
            <a:custGeom>
              <a:avLst/>
              <a:gdLst>
                <a:gd name="T0" fmla="*/ 8 w 9"/>
                <a:gd name="T1" fmla="*/ 7 h 9"/>
                <a:gd name="T2" fmla="*/ 3 w 9"/>
                <a:gd name="T3" fmla="*/ 8 h 9"/>
                <a:gd name="T4" fmla="*/ 0 w 9"/>
                <a:gd name="T5" fmla="*/ 6 h 9"/>
                <a:gd name="T6" fmla="*/ 0 w 9"/>
                <a:gd name="T7" fmla="*/ 4 h 9"/>
                <a:gd name="T8" fmla="*/ 2 w 9"/>
                <a:gd name="T9" fmla="*/ 1 h 9"/>
                <a:gd name="T10" fmla="*/ 3 w 9"/>
                <a:gd name="T11" fmla="*/ 0 h 9"/>
                <a:gd name="T12" fmla="*/ 6 w 9"/>
                <a:gd name="T13" fmla="*/ 0 h 9"/>
                <a:gd name="T14" fmla="*/ 8 w 9"/>
                <a:gd name="T15" fmla="*/ 2 h 9"/>
                <a:gd name="T16" fmla="*/ 8 w 9"/>
                <a:gd name="T17" fmla="*/ 3 h 9"/>
                <a:gd name="T18" fmla="*/ 8 w 9"/>
                <a:gd name="T19" fmla="*/ 5 h 9"/>
                <a:gd name="T20" fmla="*/ 8 w 9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9">
                  <a:moveTo>
                    <a:pt x="8" y="7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9C2BB215-7A87-BFBE-C2BA-9A460A2C6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834" y="7819657"/>
              <a:ext cx="236295" cy="225305"/>
            </a:xfrm>
            <a:custGeom>
              <a:avLst/>
              <a:gdLst>
                <a:gd name="T0" fmla="*/ 131 w 188"/>
                <a:gd name="T1" fmla="*/ 167 h 183"/>
                <a:gd name="T2" fmla="*/ 117 w 188"/>
                <a:gd name="T3" fmla="*/ 161 h 183"/>
                <a:gd name="T4" fmla="*/ 101 w 188"/>
                <a:gd name="T5" fmla="*/ 159 h 183"/>
                <a:gd name="T6" fmla="*/ 140 w 188"/>
                <a:gd name="T7" fmla="*/ 166 h 183"/>
                <a:gd name="T8" fmla="*/ 157 w 188"/>
                <a:gd name="T9" fmla="*/ 178 h 183"/>
                <a:gd name="T10" fmla="*/ 130 w 188"/>
                <a:gd name="T11" fmla="*/ 165 h 183"/>
                <a:gd name="T12" fmla="*/ 132 w 188"/>
                <a:gd name="T13" fmla="*/ 162 h 183"/>
                <a:gd name="T14" fmla="*/ 91 w 188"/>
                <a:gd name="T15" fmla="*/ 149 h 183"/>
                <a:gd name="T16" fmla="*/ 104 w 188"/>
                <a:gd name="T17" fmla="*/ 146 h 183"/>
                <a:gd name="T18" fmla="*/ 99 w 188"/>
                <a:gd name="T19" fmla="*/ 141 h 183"/>
                <a:gd name="T20" fmla="*/ 61 w 188"/>
                <a:gd name="T21" fmla="*/ 118 h 183"/>
                <a:gd name="T22" fmla="*/ 55 w 188"/>
                <a:gd name="T23" fmla="*/ 113 h 183"/>
                <a:gd name="T24" fmla="*/ 54 w 188"/>
                <a:gd name="T25" fmla="*/ 118 h 183"/>
                <a:gd name="T26" fmla="*/ 46 w 188"/>
                <a:gd name="T27" fmla="*/ 109 h 183"/>
                <a:gd name="T28" fmla="*/ 47 w 188"/>
                <a:gd name="T29" fmla="*/ 94 h 183"/>
                <a:gd name="T30" fmla="*/ 43 w 188"/>
                <a:gd name="T31" fmla="*/ 87 h 183"/>
                <a:gd name="T32" fmla="*/ 54 w 188"/>
                <a:gd name="T33" fmla="*/ 99 h 183"/>
                <a:gd name="T34" fmla="*/ 37 w 188"/>
                <a:gd name="T35" fmla="*/ 77 h 183"/>
                <a:gd name="T36" fmla="*/ 31 w 188"/>
                <a:gd name="T37" fmla="*/ 86 h 183"/>
                <a:gd name="T38" fmla="*/ 27 w 188"/>
                <a:gd name="T39" fmla="*/ 68 h 183"/>
                <a:gd name="T40" fmla="*/ 30 w 188"/>
                <a:gd name="T41" fmla="*/ 71 h 183"/>
                <a:gd name="T42" fmla="*/ 38 w 188"/>
                <a:gd name="T43" fmla="*/ 71 h 183"/>
                <a:gd name="T44" fmla="*/ 32 w 188"/>
                <a:gd name="T45" fmla="*/ 63 h 183"/>
                <a:gd name="T46" fmla="*/ 96 w 188"/>
                <a:gd name="T47" fmla="*/ 1 h 183"/>
                <a:gd name="T48" fmla="*/ 116 w 188"/>
                <a:gd name="T49" fmla="*/ 18 h 183"/>
                <a:gd name="T50" fmla="*/ 132 w 188"/>
                <a:gd name="T51" fmla="*/ 30 h 183"/>
                <a:gd name="T52" fmla="*/ 154 w 188"/>
                <a:gd name="T53" fmla="*/ 35 h 183"/>
                <a:gd name="T54" fmla="*/ 170 w 188"/>
                <a:gd name="T55" fmla="*/ 28 h 183"/>
                <a:gd name="T56" fmla="*/ 171 w 188"/>
                <a:gd name="T57" fmla="*/ 35 h 183"/>
                <a:gd name="T58" fmla="*/ 176 w 188"/>
                <a:gd name="T59" fmla="*/ 47 h 183"/>
                <a:gd name="T60" fmla="*/ 186 w 188"/>
                <a:gd name="T61" fmla="*/ 59 h 183"/>
                <a:gd name="T62" fmla="*/ 181 w 188"/>
                <a:gd name="T63" fmla="*/ 62 h 183"/>
                <a:gd name="T64" fmla="*/ 178 w 188"/>
                <a:gd name="T65" fmla="*/ 73 h 183"/>
                <a:gd name="T66" fmla="*/ 173 w 188"/>
                <a:gd name="T67" fmla="*/ 76 h 183"/>
                <a:gd name="T68" fmla="*/ 164 w 188"/>
                <a:gd name="T69" fmla="*/ 66 h 183"/>
                <a:gd name="T70" fmla="*/ 147 w 188"/>
                <a:gd name="T71" fmla="*/ 64 h 183"/>
                <a:gd name="T72" fmla="*/ 132 w 188"/>
                <a:gd name="T73" fmla="*/ 62 h 183"/>
                <a:gd name="T74" fmla="*/ 118 w 188"/>
                <a:gd name="T75" fmla="*/ 62 h 183"/>
                <a:gd name="T76" fmla="*/ 91 w 188"/>
                <a:gd name="T77" fmla="*/ 67 h 183"/>
                <a:gd name="T78" fmla="*/ 76 w 188"/>
                <a:gd name="T79" fmla="*/ 60 h 183"/>
                <a:gd name="T80" fmla="*/ 76 w 188"/>
                <a:gd name="T81" fmla="*/ 84 h 183"/>
                <a:gd name="T82" fmla="*/ 89 w 188"/>
                <a:gd name="T83" fmla="*/ 109 h 183"/>
                <a:gd name="T84" fmla="*/ 108 w 188"/>
                <a:gd name="T85" fmla="*/ 129 h 183"/>
                <a:gd name="T86" fmla="*/ 124 w 188"/>
                <a:gd name="T87" fmla="*/ 149 h 183"/>
                <a:gd name="T88" fmla="*/ 128 w 188"/>
                <a:gd name="T89" fmla="*/ 159 h 183"/>
                <a:gd name="T90" fmla="*/ 88 w 188"/>
                <a:gd name="T91" fmla="*/ 134 h 183"/>
                <a:gd name="T92" fmla="*/ 77 w 188"/>
                <a:gd name="T93" fmla="*/ 129 h 183"/>
                <a:gd name="T94" fmla="*/ 54 w 188"/>
                <a:gd name="T95" fmla="*/ 102 h 183"/>
                <a:gd name="T96" fmla="*/ 56 w 188"/>
                <a:gd name="T97" fmla="*/ 97 h 183"/>
                <a:gd name="T98" fmla="*/ 36 w 188"/>
                <a:gd name="T99" fmla="*/ 59 h 183"/>
                <a:gd name="T100" fmla="*/ 19 w 188"/>
                <a:gd name="T101" fmla="*/ 70 h 183"/>
                <a:gd name="T102" fmla="*/ 4 w 188"/>
                <a:gd name="T103" fmla="*/ 65 h 183"/>
                <a:gd name="T104" fmla="*/ 12 w 188"/>
                <a:gd name="T105" fmla="*/ 50 h 183"/>
                <a:gd name="T106" fmla="*/ 21 w 188"/>
                <a:gd name="T107" fmla="*/ 48 h 183"/>
                <a:gd name="T108" fmla="*/ 34 w 188"/>
                <a:gd name="T109" fmla="*/ 40 h 183"/>
                <a:gd name="T110" fmla="*/ 43 w 188"/>
                <a:gd name="T111" fmla="*/ 48 h 183"/>
                <a:gd name="T112" fmla="*/ 58 w 188"/>
                <a:gd name="T113" fmla="*/ 47 h 183"/>
                <a:gd name="T114" fmla="*/ 56 w 188"/>
                <a:gd name="T115" fmla="*/ 37 h 183"/>
                <a:gd name="T116" fmla="*/ 69 w 188"/>
                <a:gd name="T117" fmla="*/ 25 h 183"/>
                <a:gd name="T118" fmla="*/ 70 w 188"/>
                <a:gd name="T119" fmla="*/ 14 h 183"/>
                <a:gd name="T120" fmla="*/ 83 w 188"/>
                <a:gd name="T121" fmla="*/ 7 h 183"/>
                <a:gd name="T122" fmla="*/ 90 w 188"/>
                <a:gd name="T1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" h="183">
                  <a:moveTo>
                    <a:pt x="131" y="167"/>
                  </a:moveTo>
                  <a:lnTo>
                    <a:pt x="135" y="170"/>
                  </a:lnTo>
                  <a:lnTo>
                    <a:pt x="122" y="167"/>
                  </a:lnTo>
                  <a:lnTo>
                    <a:pt x="124" y="166"/>
                  </a:lnTo>
                  <a:lnTo>
                    <a:pt x="125" y="166"/>
                  </a:lnTo>
                  <a:lnTo>
                    <a:pt x="131" y="167"/>
                  </a:lnTo>
                  <a:close/>
                  <a:moveTo>
                    <a:pt x="100" y="158"/>
                  </a:moveTo>
                  <a:lnTo>
                    <a:pt x="106" y="159"/>
                  </a:lnTo>
                  <a:lnTo>
                    <a:pt x="110" y="158"/>
                  </a:lnTo>
                  <a:lnTo>
                    <a:pt x="114" y="159"/>
                  </a:lnTo>
                  <a:lnTo>
                    <a:pt x="117" y="161"/>
                  </a:lnTo>
                  <a:lnTo>
                    <a:pt x="117" y="161"/>
                  </a:lnTo>
                  <a:lnTo>
                    <a:pt x="114" y="161"/>
                  </a:lnTo>
                  <a:lnTo>
                    <a:pt x="110" y="161"/>
                  </a:lnTo>
                  <a:lnTo>
                    <a:pt x="106" y="162"/>
                  </a:lnTo>
                  <a:lnTo>
                    <a:pt x="103" y="161"/>
                  </a:lnTo>
                  <a:lnTo>
                    <a:pt x="101" y="161"/>
                  </a:lnTo>
                  <a:lnTo>
                    <a:pt x="101" y="159"/>
                  </a:lnTo>
                  <a:lnTo>
                    <a:pt x="100" y="158"/>
                  </a:lnTo>
                  <a:close/>
                  <a:moveTo>
                    <a:pt x="132" y="162"/>
                  </a:moveTo>
                  <a:lnTo>
                    <a:pt x="135" y="161"/>
                  </a:lnTo>
                  <a:lnTo>
                    <a:pt x="137" y="162"/>
                  </a:lnTo>
                  <a:lnTo>
                    <a:pt x="138" y="164"/>
                  </a:lnTo>
                  <a:lnTo>
                    <a:pt x="140" y="166"/>
                  </a:lnTo>
                  <a:lnTo>
                    <a:pt x="145" y="169"/>
                  </a:lnTo>
                  <a:lnTo>
                    <a:pt x="147" y="171"/>
                  </a:lnTo>
                  <a:lnTo>
                    <a:pt x="153" y="175"/>
                  </a:lnTo>
                  <a:lnTo>
                    <a:pt x="154" y="175"/>
                  </a:lnTo>
                  <a:lnTo>
                    <a:pt x="157" y="177"/>
                  </a:lnTo>
                  <a:lnTo>
                    <a:pt x="157" y="178"/>
                  </a:lnTo>
                  <a:lnTo>
                    <a:pt x="158" y="180"/>
                  </a:lnTo>
                  <a:lnTo>
                    <a:pt x="159" y="182"/>
                  </a:lnTo>
                  <a:lnTo>
                    <a:pt x="154" y="178"/>
                  </a:lnTo>
                  <a:lnTo>
                    <a:pt x="148" y="174"/>
                  </a:lnTo>
                  <a:lnTo>
                    <a:pt x="137" y="166"/>
                  </a:lnTo>
                  <a:lnTo>
                    <a:pt x="130" y="165"/>
                  </a:lnTo>
                  <a:lnTo>
                    <a:pt x="119" y="159"/>
                  </a:lnTo>
                  <a:lnTo>
                    <a:pt x="113" y="157"/>
                  </a:lnTo>
                  <a:lnTo>
                    <a:pt x="115" y="156"/>
                  </a:lnTo>
                  <a:lnTo>
                    <a:pt x="118" y="156"/>
                  </a:lnTo>
                  <a:lnTo>
                    <a:pt x="134" y="164"/>
                  </a:lnTo>
                  <a:lnTo>
                    <a:pt x="132" y="162"/>
                  </a:lnTo>
                  <a:close/>
                  <a:moveTo>
                    <a:pt x="117" y="152"/>
                  </a:moveTo>
                  <a:lnTo>
                    <a:pt x="115" y="153"/>
                  </a:lnTo>
                  <a:lnTo>
                    <a:pt x="101" y="152"/>
                  </a:lnTo>
                  <a:lnTo>
                    <a:pt x="97" y="151"/>
                  </a:lnTo>
                  <a:lnTo>
                    <a:pt x="92" y="149"/>
                  </a:lnTo>
                  <a:lnTo>
                    <a:pt x="91" y="149"/>
                  </a:lnTo>
                  <a:lnTo>
                    <a:pt x="96" y="148"/>
                  </a:lnTo>
                  <a:lnTo>
                    <a:pt x="100" y="149"/>
                  </a:lnTo>
                  <a:lnTo>
                    <a:pt x="101" y="150"/>
                  </a:lnTo>
                  <a:lnTo>
                    <a:pt x="113" y="151"/>
                  </a:lnTo>
                  <a:lnTo>
                    <a:pt x="117" y="152"/>
                  </a:lnTo>
                  <a:close/>
                  <a:moveTo>
                    <a:pt x="104" y="146"/>
                  </a:moveTo>
                  <a:lnTo>
                    <a:pt x="100" y="146"/>
                  </a:lnTo>
                  <a:lnTo>
                    <a:pt x="95" y="145"/>
                  </a:lnTo>
                  <a:lnTo>
                    <a:pt x="93" y="144"/>
                  </a:lnTo>
                  <a:lnTo>
                    <a:pt x="93" y="143"/>
                  </a:lnTo>
                  <a:lnTo>
                    <a:pt x="94" y="140"/>
                  </a:lnTo>
                  <a:lnTo>
                    <a:pt x="99" y="141"/>
                  </a:lnTo>
                  <a:lnTo>
                    <a:pt x="106" y="142"/>
                  </a:lnTo>
                  <a:lnTo>
                    <a:pt x="108" y="144"/>
                  </a:lnTo>
                  <a:lnTo>
                    <a:pt x="107" y="145"/>
                  </a:lnTo>
                  <a:lnTo>
                    <a:pt x="104" y="146"/>
                  </a:lnTo>
                  <a:close/>
                  <a:moveTo>
                    <a:pt x="59" y="115"/>
                  </a:moveTo>
                  <a:lnTo>
                    <a:pt x="61" y="118"/>
                  </a:lnTo>
                  <a:lnTo>
                    <a:pt x="60" y="118"/>
                  </a:lnTo>
                  <a:lnTo>
                    <a:pt x="57" y="115"/>
                  </a:lnTo>
                  <a:lnTo>
                    <a:pt x="56" y="114"/>
                  </a:lnTo>
                  <a:lnTo>
                    <a:pt x="59" y="115"/>
                  </a:lnTo>
                  <a:close/>
                  <a:moveTo>
                    <a:pt x="55" y="111"/>
                  </a:moveTo>
                  <a:lnTo>
                    <a:pt x="55" y="113"/>
                  </a:lnTo>
                  <a:lnTo>
                    <a:pt x="51" y="110"/>
                  </a:lnTo>
                  <a:lnTo>
                    <a:pt x="50" y="108"/>
                  </a:lnTo>
                  <a:lnTo>
                    <a:pt x="50" y="107"/>
                  </a:lnTo>
                  <a:lnTo>
                    <a:pt x="55" y="111"/>
                  </a:lnTo>
                  <a:close/>
                  <a:moveTo>
                    <a:pt x="54" y="117"/>
                  </a:moveTo>
                  <a:lnTo>
                    <a:pt x="54" y="118"/>
                  </a:lnTo>
                  <a:lnTo>
                    <a:pt x="54" y="118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44" y="108"/>
                  </a:lnTo>
                  <a:lnTo>
                    <a:pt x="43" y="106"/>
                  </a:lnTo>
                  <a:lnTo>
                    <a:pt x="46" y="109"/>
                  </a:lnTo>
                  <a:lnTo>
                    <a:pt x="54" y="117"/>
                  </a:lnTo>
                  <a:close/>
                  <a:moveTo>
                    <a:pt x="54" y="99"/>
                  </a:moveTo>
                  <a:lnTo>
                    <a:pt x="53" y="100"/>
                  </a:lnTo>
                  <a:lnTo>
                    <a:pt x="50" y="98"/>
                  </a:lnTo>
                  <a:lnTo>
                    <a:pt x="49" y="97"/>
                  </a:lnTo>
                  <a:lnTo>
                    <a:pt x="47" y="94"/>
                  </a:lnTo>
                  <a:lnTo>
                    <a:pt x="45" y="92"/>
                  </a:lnTo>
                  <a:lnTo>
                    <a:pt x="44" y="90"/>
                  </a:lnTo>
                  <a:lnTo>
                    <a:pt x="40" y="84"/>
                  </a:lnTo>
                  <a:lnTo>
                    <a:pt x="39" y="83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7"/>
                  </a:lnTo>
                  <a:lnTo>
                    <a:pt x="47" y="90"/>
                  </a:lnTo>
                  <a:lnTo>
                    <a:pt x="51" y="94"/>
                  </a:lnTo>
                  <a:lnTo>
                    <a:pt x="55" y="98"/>
                  </a:lnTo>
                  <a:lnTo>
                    <a:pt x="54" y="98"/>
                  </a:lnTo>
                  <a:lnTo>
                    <a:pt x="54" y="99"/>
                  </a:lnTo>
                  <a:close/>
                  <a:moveTo>
                    <a:pt x="42" y="80"/>
                  </a:moveTo>
                  <a:lnTo>
                    <a:pt x="43" y="82"/>
                  </a:lnTo>
                  <a:lnTo>
                    <a:pt x="40" y="81"/>
                  </a:lnTo>
                  <a:lnTo>
                    <a:pt x="37" y="80"/>
                  </a:lnTo>
                  <a:lnTo>
                    <a:pt x="37" y="78"/>
                  </a:lnTo>
                  <a:lnTo>
                    <a:pt x="37" y="77"/>
                  </a:lnTo>
                  <a:lnTo>
                    <a:pt x="38" y="76"/>
                  </a:lnTo>
                  <a:lnTo>
                    <a:pt x="39" y="76"/>
                  </a:lnTo>
                  <a:lnTo>
                    <a:pt x="40" y="77"/>
                  </a:lnTo>
                  <a:lnTo>
                    <a:pt x="42" y="80"/>
                  </a:lnTo>
                  <a:close/>
                  <a:moveTo>
                    <a:pt x="31" y="85"/>
                  </a:moveTo>
                  <a:lnTo>
                    <a:pt x="31" y="86"/>
                  </a:lnTo>
                  <a:lnTo>
                    <a:pt x="29" y="84"/>
                  </a:lnTo>
                  <a:lnTo>
                    <a:pt x="28" y="80"/>
                  </a:lnTo>
                  <a:lnTo>
                    <a:pt x="26" y="74"/>
                  </a:lnTo>
                  <a:lnTo>
                    <a:pt x="26" y="72"/>
                  </a:lnTo>
                  <a:lnTo>
                    <a:pt x="27" y="70"/>
                  </a:lnTo>
                  <a:lnTo>
                    <a:pt x="27" y="68"/>
                  </a:lnTo>
                  <a:lnTo>
                    <a:pt x="25" y="63"/>
                  </a:lnTo>
                  <a:lnTo>
                    <a:pt x="26" y="62"/>
                  </a:lnTo>
                  <a:lnTo>
                    <a:pt x="27" y="62"/>
                  </a:lnTo>
                  <a:lnTo>
                    <a:pt x="27" y="66"/>
                  </a:lnTo>
                  <a:lnTo>
                    <a:pt x="28" y="68"/>
                  </a:lnTo>
                  <a:lnTo>
                    <a:pt x="30" y="71"/>
                  </a:lnTo>
                  <a:lnTo>
                    <a:pt x="30" y="75"/>
                  </a:lnTo>
                  <a:lnTo>
                    <a:pt x="30" y="82"/>
                  </a:lnTo>
                  <a:lnTo>
                    <a:pt x="31" y="83"/>
                  </a:lnTo>
                  <a:lnTo>
                    <a:pt x="31" y="85"/>
                  </a:lnTo>
                  <a:close/>
                  <a:moveTo>
                    <a:pt x="41" y="70"/>
                  </a:moveTo>
                  <a:lnTo>
                    <a:pt x="38" y="71"/>
                  </a:lnTo>
                  <a:lnTo>
                    <a:pt x="36" y="70"/>
                  </a:lnTo>
                  <a:lnTo>
                    <a:pt x="35" y="68"/>
                  </a:lnTo>
                  <a:lnTo>
                    <a:pt x="32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3"/>
                  </a:lnTo>
                  <a:lnTo>
                    <a:pt x="34" y="59"/>
                  </a:lnTo>
                  <a:lnTo>
                    <a:pt x="36" y="62"/>
                  </a:lnTo>
                  <a:lnTo>
                    <a:pt x="38" y="65"/>
                  </a:lnTo>
                  <a:lnTo>
                    <a:pt x="39" y="66"/>
                  </a:lnTo>
                  <a:lnTo>
                    <a:pt x="41" y="70"/>
                  </a:lnTo>
                  <a:close/>
                  <a:moveTo>
                    <a:pt x="96" y="1"/>
                  </a:moveTo>
                  <a:lnTo>
                    <a:pt x="97" y="2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3"/>
                  </a:lnTo>
                  <a:lnTo>
                    <a:pt x="112" y="16"/>
                  </a:lnTo>
                  <a:lnTo>
                    <a:pt x="116" y="18"/>
                  </a:lnTo>
                  <a:lnTo>
                    <a:pt x="119" y="21"/>
                  </a:lnTo>
                  <a:lnTo>
                    <a:pt x="121" y="24"/>
                  </a:lnTo>
                  <a:lnTo>
                    <a:pt x="124" y="26"/>
                  </a:lnTo>
                  <a:lnTo>
                    <a:pt x="128" y="27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2"/>
                  </a:lnTo>
                  <a:lnTo>
                    <a:pt x="137" y="34"/>
                  </a:lnTo>
                  <a:lnTo>
                    <a:pt x="142" y="35"/>
                  </a:lnTo>
                  <a:lnTo>
                    <a:pt x="152" y="35"/>
                  </a:lnTo>
                  <a:lnTo>
                    <a:pt x="152" y="35"/>
                  </a:lnTo>
                  <a:lnTo>
                    <a:pt x="154" y="35"/>
                  </a:lnTo>
                  <a:lnTo>
                    <a:pt x="157" y="35"/>
                  </a:lnTo>
                  <a:lnTo>
                    <a:pt x="160" y="34"/>
                  </a:lnTo>
                  <a:lnTo>
                    <a:pt x="161" y="33"/>
                  </a:lnTo>
                  <a:lnTo>
                    <a:pt x="164" y="29"/>
                  </a:lnTo>
                  <a:lnTo>
                    <a:pt x="166" y="29"/>
                  </a:lnTo>
                  <a:lnTo>
                    <a:pt x="170" y="28"/>
                  </a:lnTo>
                  <a:lnTo>
                    <a:pt x="171" y="27"/>
                  </a:lnTo>
                  <a:lnTo>
                    <a:pt x="171" y="27"/>
                  </a:lnTo>
                  <a:lnTo>
                    <a:pt x="171" y="29"/>
                  </a:lnTo>
                  <a:lnTo>
                    <a:pt x="171" y="30"/>
                  </a:lnTo>
                  <a:lnTo>
                    <a:pt x="170" y="31"/>
                  </a:lnTo>
                  <a:lnTo>
                    <a:pt x="171" y="35"/>
                  </a:lnTo>
                  <a:lnTo>
                    <a:pt x="173" y="40"/>
                  </a:lnTo>
                  <a:lnTo>
                    <a:pt x="172" y="42"/>
                  </a:lnTo>
                  <a:lnTo>
                    <a:pt x="173" y="44"/>
                  </a:lnTo>
                  <a:lnTo>
                    <a:pt x="176" y="46"/>
                  </a:lnTo>
                  <a:lnTo>
                    <a:pt x="177" y="46"/>
                  </a:lnTo>
                  <a:lnTo>
                    <a:pt x="176" y="47"/>
                  </a:lnTo>
                  <a:lnTo>
                    <a:pt x="175" y="48"/>
                  </a:lnTo>
                  <a:lnTo>
                    <a:pt x="175" y="51"/>
                  </a:lnTo>
                  <a:lnTo>
                    <a:pt x="178" y="54"/>
                  </a:lnTo>
                  <a:lnTo>
                    <a:pt x="184" y="57"/>
                  </a:lnTo>
                  <a:lnTo>
                    <a:pt x="186" y="57"/>
                  </a:lnTo>
                  <a:lnTo>
                    <a:pt x="186" y="59"/>
                  </a:lnTo>
                  <a:lnTo>
                    <a:pt x="187" y="59"/>
                  </a:lnTo>
                  <a:lnTo>
                    <a:pt x="187" y="60"/>
                  </a:lnTo>
                  <a:lnTo>
                    <a:pt x="187" y="61"/>
                  </a:lnTo>
                  <a:lnTo>
                    <a:pt x="187" y="62"/>
                  </a:lnTo>
                  <a:lnTo>
                    <a:pt x="184" y="62"/>
                  </a:lnTo>
                  <a:lnTo>
                    <a:pt x="181" y="62"/>
                  </a:lnTo>
                  <a:lnTo>
                    <a:pt x="180" y="60"/>
                  </a:lnTo>
                  <a:lnTo>
                    <a:pt x="179" y="62"/>
                  </a:lnTo>
                  <a:lnTo>
                    <a:pt x="179" y="63"/>
                  </a:lnTo>
                  <a:lnTo>
                    <a:pt x="177" y="64"/>
                  </a:lnTo>
                  <a:lnTo>
                    <a:pt x="178" y="71"/>
                  </a:lnTo>
                  <a:lnTo>
                    <a:pt x="178" y="73"/>
                  </a:lnTo>
                  <a:lnTo>
                    <a:pt x="177" y="73"/>
                  </a:lnTo>
                  <a:lnTo>
                    <a:pt x="176" y="73"/>
                  </a:lnTo>
                  <a:lnTo>
                    <a:pt x="175" y="73"/>
                  </a:lnTo>
                  <a:lnTo>
                    <a:pt x="175" y="74"/>
                  </a:lnTo>
                  <a:lnTo>
                    <a:pt x="175" y="75"/>
                  </a:lnTo>
                  <a:lnTo>
                    <a:pt x="173" y="76"/>
                  </a:lnTo>
                  <a:lnTo>
                    <a:pt x="170" y="75"/>
                  </a:lnTo>
                  <a:lnTo>
                    <a:pt x="168" y="73"/>
                  </a:lnTo>
                  <a:lnTo>
                    <a:pt x="168" y="72"/>
                  </a:lnTo>
                  <a:lnTo>
                    <a:pt x="168" y="70"/>
                  </a:lnTo>
                  <a:lnTo>
                    <a:pt x="167" y="68"/>
                  </a:lnTo>
                  <a:lnTo>
                    <a:pt x="164" y="66"/>
                  </a:lnTo>
                  <a:lnTo>
                    <a:pt x="159" y="65"/>
                  </a:lnTo>
                  <a:lnTo>
                    <a:pt x="156" y="65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0" y="64"/>
                  </a:lnTo>
                  <a:lnTo>
                    <a:pt x="147" y="64"/>
                  </a:lnTo>
                  <a:lnTo>
                    <a:pt x="143" y="63"/>
                  </a:lnTo>
                  <a:lnTo>
                    <a:pt x="142" y="65"/>
                  </a:lnTo>
                  <a:lnTo>
                    <a:pt x="139" y="66"/>
                  </a:lnTo>
                  <a:lnTo>
                    <a:pt x="137" y="66"/>
                  </a:lnTo>
                  <a:lnTo>
                    <a:pt x="133" y="62"/>
                  </a:lnTo>
                  <a:lnTo>
                    <a:pt x="132" y="62"/>
                  </a:lnTo>
                  <a:lnTo>
                    <a:pt x="129" y="64"/>
                  </a:lnTo>
                  <a:lnTo>
                    <a:pt x="127" y="64"/>
                  </a:lnTo>
                  <a:lnTo>
                    <a:pt x="126" y="64"/>
                  </a:lnTo>
                  <a:lnTo>
                    <a:pt x="121" y="62"/>
                  </a:lnTo>
                  <a:lnTo>
                    <a:pt x="119" y="62"/>
                  </a:lnTo>
                  <a:lnTo>
                    <a:pt x="118" y="62"/>
                  </a:lnTo>
                  <a:lnTo>
                    <a:pt x="115" y="62"/>
                  </a:lnTo>
                  <a:lnTo>
                    <a:pt x="108" y="57"/>
                  </a:lnTo>
                  <a:lnTo>
                    <a:pt x="104" y="60"/>
                  </a:lnTo>
                  <a:lnTo>
                    <a:pt x="96" y="60"/>
                  </a:lnTo>
                  <a:lnTo>
                    <a:pt x="94" y="62"/>
                  </a:lnTo>
                  <a:lnTo>
                    <a:pt x="91" y="67"/>
                  </a:lnTo>
                  <a:lnTo>
                    <a:pt x="89" y="69"/>
                  </a:lnTo>
                  <a:lnTo>
                    <a:pt x="86" y="68"/>
                  </a:lnTo>
                  <a:lnTo>
                    <a:pt x="84" y="66"/>
                  </a:lnTo>
                  <a:lnTo>
                    <a:pt x="80" y="61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2"/>
                  </a:lnTo>
                  <a:lnTo>
                    <a:pt x="72" y="69"/>
                  </a:lnTo>
                  <a:lnTo>
                    <a:pt x="71" y="76"/>
                  </a:lnTo>
                  <a:lnTo>
                    <a:pt x="71" y="80"/>
                  </a:lnTo>
                  <a:lnTo>
                    <a:pt x="76" y="84"/>
                  </a:lnTo>
                  <a:lnTo>
                    <a:pt x="81" y="90"/>
                  </a:lnTo>
                  <a:lnTo>
                    <a:pt x="82" y="91"/>
                  </a:lnTo>
                  <a:lnTo>
                    <a:pt x="84" y="93"/>
                  </a:lnTo>
                  <a:lnTo>
                    <a:pt x="85" y="98"/>
                  </a:lnTo>
                  <a:lnTo>
                    <a:pt x="86" y="104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5" y="114"/>
                  </a:lnTo>
                  <a:lnTo>
                    <a:pt x="98" y="118"/>
                  </a:lnTo>
                  <a:lnTo>
                    <a:pt x="101" y="122"/>
                  </a:lnTo>
                  <a:lnTo>
                    <a:pt x="102" y="123"/>
                  </a:lnTo>
                  <a:lnTo>
                    <a:pt x="108" y="129"/>
                  </a:lnTo>
                  <a:lnTo>
                    <a:pt x="114" y="135"/>
                  </a:lnTo>
                  <a:lnTo>
                    <a:pt x="119" y="138"/>
                  </a:lnTo>
                  <a:lnTo>
                    <a:pt x="119" y="138"/>
                  </a:lnTo>
                  <a:lnTo>
                    <a:pt x="119" y="143"/>
                  </a:lnTo>
                  <a:lnTo>
                    <a:pt x="120" y="144"/>
                  </a:lnTo>
                  <a:lnTo>
                    <a:pt x="124" y="149"/>
                  </a:lnTo>
                  <a:lnTo>
                    <a:pt x="131" y="156"/>
                  </a:lnTo>
                  <a:lnTo>
                    <a:pt x="132" y="158"/>
                  </a:lnTo>
                  <a:lnTo>
                    <a:pt x="132" y="159"/>
                  </a:lnTo>
                  <a:lnTo>
                    <a:pt x="132" y="159"/>
                  </a:lnTo>
                  <a:lnTo>
                    <a:pt x="130" y="160"/>
                  </a:lnTo>
                  <a:lnTo>
                    <a:pt x="128" y="159"/>
                  </a:lnTo>
                  <a:lnTo>
                    <a:pt x="121" y="153"/>
                  </a:lnTo>
                  <a:lnTo>
                    <a:pt x="115" y="149"/>
                  </a:lnTo>
                  <a:lnTo>
                    <a:pt x="108" y="140"/>
                  </a:lnTo>
                  <a:lnTo>
                    <a:pt x="98" y="138"/>
                  </a:lnTo>
                  <a:lnTo>
                    <a:pt x="92" y="134"/>
                  </a:lnTo>
                  <a:lnTo>
                    <a:pt x="88" y="134"/>
                  </a:lnTo>
                  <a:lnTo>
                    <a:pt x="84" y="136"/>
                  </a:lnTo>
                  <a:lnTo>
                    <a:pt x="80" y="136"/>
                  </a:lnTo>
                  <a:lnTo>
                    <a:pt x="79" y="135"/>
                  </a:lnTo>
                  <a:lnTo>
                    <a:pt x="77" y="133"/>
                  </a:lnTo>
                  <a:lnTo>
                    <a:pt x="77" y="131"/>
                  </a:lnTo>
                  <a:lnTo>
                    <a:pt x="77" y="129"/>
                  </a:lnTo>
                  <a:lnTo>
                    <a:pt x="74" y="126"/>
                  </a:lnTo>
                  <a:lnTo>
                    <a:pt x="68" y="122"/>
                  </a:lnTo>
                  <a:lnTo>
                    <a:pt x="63" y="118"/>
                  </a:lnTo>
                  <a:lnTo>
                    <a:pt x="54" y="106"/>
                  </a:lnTo>
                  <a:lnTo>
                    <a:pt x="51" y="103"/>
                  </a:lnTo>
                  <a:lnTo>
                    <a:pt x="54" y="102"/>
                  </a:lnTo>
                  <a:lnTo>
                    <a:pt x="55" y="102"/>
                  </a:lnTo>
                  <a:lnTo>
                    <a:pt x="56" y="101"/>
                  </a:lnTo>
                  <a:lnTo>
                    <a:pt x="59" y="101"/>
                  </a:lnTo>
                  <a:lnTo>
                    <a:pt x="63" y="102"/>
                  </a:lnTo>
                  <a:lnTo>
                    <a:pt x="60" y="99"/>
                  </a:lnTo>
                  <a:lnTo>
                    <a:pt x="56" y="97"/>
                  </a:lnTo>
                  <a:lnTo>
                    <a:pt x="47" y="87"/>
                  </a:lnTo>
                  <a:lnTo>
                    <a:pt x="44" y="82"/>
                  </a:lnTo>
                  <a:lnTo>
                    <a:pt x="44" y="77"/>
                  </a:lnTo>
                  <a:lnTo>
                    <a:pt x="44" y="71"/>
                  </a:lnTo>
                  <a:lnTo>
                    <a:pt x="43" y="66"/>
                  </a:lnTo>
                  <a:lnTo>
                    <a:pt x="36" y="59"/>
                  </a:lnTo>
                  <a:lnTo>
                    <a:pt x="33" y="56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7"/>
                  </a:lnTo>
                  <a:lnTo>
                    <a:pt x="23" y="62"/>
                  </a:lnTo>
                  <a:lnTo>
                    <a:pt x="19" y="70"/>
                  </a:lnTo>
                  <a:lnTo>
                    <a:pt x="17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7" y="70"/>
                  </a:lnTo>
                  <a:lnTo>
                    <a:pt x="4" y="65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48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12" y="50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1" y="48"/>
                  </a:lnTo>
                  <a:lnTo>
                    <a:pt x="25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5" y="42"/>
                  </a:lnTo>
                  <a:lnTo>
                    <a:pt x="37" y="44"/>
                  </a:lnTo>
                  <a:lnTo>
                    <a:pt x="39" y="46"/>
                  </a:lnTo>
                  <a:lnTo>
                    <a:pt x="41" y="48"/>
                  </a:lnTo>
                  <a:lnTo>
                    <a:pt x="43" y="48"/>
                  </a:lnTo>
                  <a:lnTo>
                    <a:pt x="44" y="47"/>
                  </a:lnTo>
                  <a:lnTo>
                    <a:pt x="46" y="47"/>
                  </a:lnTo>
                  <a:lnTo>
                    <a:pt x="51" y="49"/>
                  </a:lnTo>
                  <a:lnTo>
                    <a:pt x="55" y="49"/>
                  </a:lnTo>
                  <a:lnTo>
                    <a:pt x="58" y="48"/>
                  </a:lnTo>
                  <a:lnTo>
                    <a:pt x="58" y="47"/>
                  </a:lnTo>
                  <a:lnTo>
                    <a:pt x="56" y="45"/>
                  </a:lnTo>
                  <a:lnTo>
                    <a:pt x="56" y="43"/>
                  </a:lnTo>
                  <a:lnTo>
                    <a:pt x="56" y="42"/>
                  </a:lnTo>
                  <a:lnTo>
                    <a:pt x="59" y="40"/>
                  </a:lnTo>
                  <a:lnTo>
                    <a:pt x="58" y="40"/>
                  </a:lnTo>
                  <a:lnTo>
                    <a:pt x="56" y="37"/>
                  </a:lnTo>
                  <a:lnTo>
                    <a:pt x="56" y="36"/>
                  </a:lnTo>
                  <a:lnTo>
                    <a:pt x="62" y="34"/>
                  </a:lnTo>
                  <a:lnTo>
                    <a:pt x="67" y="31"/>
                  </a:lnTo>
                  <a:lnTo>
                    <a:pt x="68" y="30"/>
                  </a:lnTo>
                  <a:lnTo>
                    <a:pt x="69" y="29"/>
                  </a:lnTo>
                  <a:lnTo>
                    <a:pt x="69" y="25"/>
                  </a:lnTo>
                  <a:lnTo>
                    <a:pt x="69" y="22"/>
                  </a:lnTo>
                  <a:lnTo>
                    <a:pt x="66" y="19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8" y="15"/>
                  </a:lnTo>
                  <a:lnTo>
                    <a:pt x="70" y="14"/>
                  </a:lnTo>
                  <a:lnTo>
                    <a:pt x="72" y="13"/>
                  </a:lnTo>
                  <a:lnTo>
                    <a:pt x="74" y="12"/>
                  </a:lnTo>
                  <a:lnTo>
                    <a:pt x="77" y="12"/>
                  </a:lnTo>
                  <a:lnTo>
                    <a:pt x="79" y="10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6" y="2"/>
                  </a:lnTo>
                  <a:lnTo>
                    <a:pt x="87" y="1"/>
                  </a:lnTo>
                  <a:lnTo>
                    <a:pt x="89" y="1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6" y="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118040A3-01BC-FE52-2A6F-8C105DCE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99" y="8028474"/>
              <a:ext cx="16487" cy="5497"/>
            </a:xfrm>
            <a:custGeom>
              <a:avLst/>
              <a:gdLst>
                <a:gd name="T0" fmla="*/ 9 w 14"/>
                <a:gd name="T1" fmla="*/ 1 h 5"/>
                <a:gd name="T2" fmla="*/ 13 w 14"/>
                <a:gd name="T3" fmla="*/ 4 h 5"/>
                <a:gd name="T4" fmla="*/ 0 w 14"/>
                <a:gd name="T5" fmla="*/ 1 h 5"/>
                <a:gd name="T6" fmla="*/ 2 w 14"/>
                <a:gd name="T7" fmla="*/ 0 h 5"/>
                <a:gd name="T8" fmla="*/ 3 w 14"/>
                <a:gd name="T9" fmla="*/ 0 h 5"/>
                <a:gd name="T10" fmla="*/ 9 w 14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">
                  <a:moveTo>
                    <a:pt x="9" y="1"/>
                  </a:moveTo>
                  <a:lnTo>
                    <a:pt x="13" y="4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9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64607D4B-79F9-5C57-BC39-97FEA166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5225" y="8017484"/>
              <a:ext cx="21981" cy="5497"/>
            </a:xfrm>
            <a:custGeom>
              <a:avLst/>
              <a:gdLst>
                <a:gd name="T0" fmla="*/ 0 w 18"/>
                <a:gd name="T1" fmla="*/ 0 h 5"/>
                <a:gd name="T2" fmla="*/ 6 w 18"/>
                <a:gd name="T3" fmla="*/ 1 h 5"/>
                <a:gd name="T4" fmla="*/ 10 w 18"/>
                <a:gd name="T5" fmla="*/ 0 h 5"/>
                <a:gd name="T6" fmla="*/ 14 w 18"/>
                <a:gd name="T7" fmla="*/ 1 h 5"/>
                <a:gd name="T8" fmla="*/ 17 w 18"/>
                <a:gd name="T9" fmla="*/ 3 h 5"/>
                <a:gd name="T10" fmla="*/ 17 w 18"/>
                <a:gd name="T11" fmla="*/ 3 h 5"/>
                <a:gd name="T12" fmla="*/ 14 w 18"/>
                <a:gd name="T13" fmla="*/ 3 h 5"/>
                <a:gd name="T14" fmla="*/ 10 w 18"/>
                <a:gd name="T15" fmla="*/ 3 h 5"/>
                <a:gd name="T16" fmla="*/ 6 w 18"/>
                <a:gd name="T17" fmla="*/ 4 h 5"/>
                <a:gd name="T18" fmla="*/ 3 w 18"/>
                <a:gd name="T19" fmla="*/ 3 h 5"/>
                <a:gd name="T20" fmla="*/ 1 w 18"/>
                <a:gd name="T21" fmla="*/ 3 h 5"/>
                <a:gd name="T22" fmla="*/ 1 w 18"/>
                <a:gd name="T23" fmla="*/ 1 h 5"/>
                <a:gd name="T24" fmla="*/ 0 w 18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5">
                  <a:moveTo>
                    <a:pt x="0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10" y="3"/>
                  </a:lnTo>
                  <a:lnTo>
                    <a:pt x="6" y="4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35525418-EF22-04A7-F552-DB8C89E9A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709" y="8011990"/>
              <a:ext cx="60449" cy="32971"/>
            </a:xfrm>
            <a:custGeom>
              <a:avLst/>
              <a:gdLst>
                <a:gd name="T0" fmla="*/ 19 w 47"/>
                <a:gd name="T1" fmla="*/ 6 h 27"/>
                <a:gd name="T2" fmla="*/ 22 w 47"/>
                <a:gd name="T3" fmla="*/ 5 h 27"/>
                <a:gd name="T4" fmla="*/ 24 w 47"/>
                <a:gd name="T5" fmla="*/ 6 h 27"/>
                <a:gd name="T6" fmla="*/ 25 w 47"/>
                <a:gd name="T7" fmla="*/ 8 h 27"/>
                <a:gd name="T8" fmla="*/ 27 w 47"/>
                <a:gd name="T9" fmla="*/ 10 h 27"/>
                <a:gd name="T10" fmla="*/ 32 w 47"/>
                <a:gd name="T11" fmla="*/ 13 h 27"/>
                <a:gd name="T12" fmla="*/ 34 w 47"/>
                <a:gd name="T13" fmla="*/ 15 h 27"/>
                <a:gd name="T14" fmla="*/ 40 w 47"/>
                <a:gd name="T15" fmla="*/ 19 h 27"/>
                <a:gd name="T16" fmla="*/ 41 w 47"/>
                <a:gd name="T17" fmla="*/ 19 h 27"/>
                <a:gd name="T18" fmla="*/ 44 w 47"/>
                <a:gd name="T19" fmla="*/ 21 h 27"/>
                <a:gd name="T20" fmla="*/ 44 w 47"/>
                <a:gd name="T21" fmla="*/ 22 h 27"/>
                <a:gd name="T22" fmla="*/ 45 w 47"/>
                <a:gd name="T23" fmla="*/ 24 h 27"/>
                <a:gd name="T24" fmla="*/ 46 w 47"/>
                <a:gd name="T25" fmla="*/ 26 h 27"/>
                <a:gd name="T26" fmla="*/ 41 w 47"/>
                <a:gd name="T27" fmla="*/ 22 h 27"/>
                <a:gd name="T28" fmla="*/ 35 w 47"/>
                <a:gd name="T29" fmla="*/ 18 h 27"/>
                <a:gd name="T30" fmla="*/ 24 w 47"/>
                <a:gd name="T31" fmla="*/ 10 h 27"/>
                <a:gd name="T32" fmla="*/ 17 w 47"/>
                <a:gd name="T33" fmla="*/ 9 h 27"/>
                <a:gd name="T34" fmla="*/ 6 w 47"/>
                <a:gd name="T35" fmla="*/ 3 h 27"/>
                <a:gd name="T36" fmla="*/ 0 w 47"/>
                <a:gd name="T37" fmla="*/ 1 h 27"/>
                <a:gd name="T38" fmla="*/ 2 w 47"/>
                <a:gd name="T39" fmla="*/ 0 h 27"/>
                <a:gd name="T40" fmla="*/ 5 w 47"/>
                <a:gd name="T41" fmla="*/ 0 h 27"/>
                <a:gd name="T42" fmla="*/ 21 w 47"/>
                <a:gd name="T43" fmla="*/ 8 h 27"/>
                <a:gd name="T44" fmla="*/ 19 w 47"/>
                <a:gd name="T4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">
                  <a:moveTo>
                    <a:pt x="19" y="6"/>
                  </a:move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4" y="15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4" y="21"/>
                  </a:lnTo>
                  <a:lnTo>
                    <a:pt x="44" y="22"/>
                  </a:lnTo>
                  <a:lnTo>
                    <a:pt x="45" y="24"/>
                  </a:lnTo>
                  <a:lnTo>
                    <a:pt x="46" y="26"/>
                  </a:lnTo>
                  <a:lnTo>
                    <a:pt x="41" y="22"/>
                  </a:lnTo>
                  <a:lnTo>
                    <a:pt x="35" y="18"/>
                  </a:lnTo>
                  <a:lnTo>
                    <a:pt x="24" y="10"/>
                  </a:lnTo>
                  <a:lnTo>
                    <a:pt x="17" y="9"/>
                  </a:lnTo>
                  <a:lnTo>
                    <a:pt x="6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1" y="8"/>
                  </a:lnTo>
                  <a:lnTo>
                    <a:pt x="1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8678963F-58FF-952B-10C7-94E8B784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234" y="8001000"/>
              <a:ext cx="32971" cy="5493"/>
            </a:xfrm>
            <a:custGeom>
              <a:avLst/>
              <a:gdLst>
                <a:gd name="T0" fmla="*/ 26 w 27"/>
                <a:gd name="T1" fmla="*/ 4 h 6"/>
                <a:gd name="T2" fmla="*/ 24 w 27"/>
                <a:gd name="T3" fmla="*/ 5 h 6"/>
                <a:gd name="T4" fmla="*/ 10 w 27"/>
                <a:gd name="T5" fmla="*/ 4 h 6"/>
                <a:gd name="T6" fmla="*/ 6 w 27"/>
                <a:gd name="T7" fmla="*/ 3 h 6"/>
                <a:gd name="T8" fmla="*/ 1 w 27"/>
                <a:gd name="T9" fmla="*/ 1 h 6"/>
                <a:gd name="T10" fmla="*/ 0 w 27"/>
                <a:gd name="T11" fmla="*/ 1 h 6"/>
                <a:gd name="T12" fmla="*/ 5 w 27"/>
                <a:gd name="T13" fmla="*/ 0 h 6"/>
                <a:gd name="T14" fmla="*/ 9 w 27"/>
                <a:gd name="T15" fmla="*/ 1 h 6"/>
                <a:gd name="T16" fmla="*/ 10 w 27"/>
                <a:gd name="T17" fmla="*/ 2 h 6"/>
                <a:gd name="T18" fmla="*/ 22 w 27"/>
                <a:gd name="T19" fmla="*/ 3 h 6"/>
                <a:gd name="T20" fmla="*/ 26 w 27"/>
                <a:gd name="T2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26" y="4"/>
                  </a:moveTo>
                  <a:lnTo>
                    <a:pt x="24" y="5"/>
                  </a:lnTo>
                  <a:lnTo>
                    <a:pt x="10" y="4"/>
                  </a:lnTo>
                  <a:lnTo>
                    <a:pt x="6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5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22" y="3"/>
                  </a:lnTo>
                  <a:lnTo>
                    <a:pt x="2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B2D0C3F0-0595-A2CA-E7F4-931EC7B9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234" y="7995503"/>
              <a:ext cx="21981" cy="10990"/>
            </a:xfrm>
            <a:custGeom>
              <a:avLst/>
              <a:gdLst>
                <a:gd name="T0" fmla="*/ 11 w 16"/>
                <a:gd name="T1" fmla="*/ 6 h 7"/>
                <a:gd name="T2" fmla="*/ 7 w 16"/>
                <a:gd name="T3" fmla="*/ 6 h 7"/>
                <a:gd name="T4" fmla="*/ 2 w 16"/>
                <a:gd name="T5" fmla="*/ 5 h 7"/>
                <a:gd name="T6" fmla="*/ 0 w 16"/>
                <a:gd name="T7" fmla="*/ 4 h 7"/>
                <a:gd name="T8" fmla="*/ 0 w 16"/>
                <a:gd name="T9" fmla="*/ 3 h 7"/>
                <a:gd name="T10" fmla="*/ 1 w 16"/>
                <a:gd name="T11" fmla="*/ 0 h 7"/>
                <a:gd name="T12" fmla="*/ 6 w 16"/>
                <a:gd name="T13" fmla="*/ 1 h 7"/>
                <a:gd name="T14" fmla="*/ 13 w 16"/>
                <a:gd name="T15" fmla="*/ 2 h 7"/>
                <a:gd name="T16" fmla="*/ 15 w 16"/>
                <a:gd name="T17" fmla="*/ 4 h 7"/>
                <a:gd name="T18" fmla="*/ 14 w 16"/>
                <a:gd name="T19" fmla="*/ 5 h 7"/>
                <a:gd name="T20" fmla="*/ 11 w 16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11" y="6"/>
                  </a:moveTo>
                  <a:lnTo>
                    <a:pt x="7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6" y="1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4" y="5"/>
                  </a:lnTo>
                  <a:lnTo>
                    <a:pt x="1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" name="Freeform 141">
              <a:extLst>
                <a:ext uri="{FF2B5EF4-FFF2-40B4-BE49-F238E27FC236}">
                  <a16:creationId xmlns:a16="http://schemas.microsoft.com/office/drawing/2014/main" id="{9091A772-5DED-FD7D-F494-3D6FCDC26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0273" y="7962532"/>
              <a:ext cx="5493" cy="5497"/>
            </a:xfrm>
            <a:custGeom>
              <a:avLst/>
              <a:gdLst>
                <a:gd name="T0" fmla="*/ 3 w 6"/>
                <a:gd name="T1" fmla="*/ 1 h 5"/>
                <a:gd name="T2" fmla="*/ 5 w 6"/>
                <a:gd name="T3" fmla="*/ 4 h 5"/>
                <a:gd name="T4" fmla="*/ 4 w 6"/>
                <a:gd name="T5" fmla="*/ 4 h 5"/>
                <a:gd name="T6" fmla="*/ 1 w 6"/>
                <a:gd name="T7" fmla="*/ 1 h 5"/>
                <a:gd name="T8" fmla="*/ 0 w 6"/>
                <a:gd name="T9" fmla="*/ 0 h 5"/>
                <a:gd name="T10" fmla="*/ 3 w 6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1" y="1"/>
                  </a:lnTo>
                  <a:lnTo>
                    <a:pt x="0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" name="Freeform 142">
              <a:extLst>
                <a:ext uri="{FF2B5EF4-FFF2-40B4-BE49-F238E27FC236}">
                  <a16:creationId xmlns:a16="http://schemas.microsoft.com/office/drawing/2014/main" id="{CC862B03-F93E-E7D6-E551-F8175BBC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4776" y="7951542"/>
              <a:ext cx="5497" cy="10990"/>
            </a:xfrm>
            <a:custGeom>
              <a:avLst/>
              <a:gdLst>
                <a:gd name="T0" fmla="*/ 5 w 6"/>
                <a:gd name="T1" fmla="*/ 4 h 7"/>
                <a:gd name="T2" fmla="*/ 5 w 6"/>
                <a:gd name="T3" fmla="*/ 6 h 7"/>
                <a:gd name="T4" fmla="*/ 1 w 6"/>
                <a:gd name="T5" fmla="*/ 3 h 7"/>
                <a:gd name="T6" fmla="*/ 0 w 6"/>
                <a:gd name="T7" fmla="*/ 1 h 7"/>
                <a:gd name="T8" fmla="*/ 0 w 6"/>
                <a:gd name="T9" fmla="*/ 0 h 7"/>
                <a:gd name="T10" fmla="*/ 5 w 6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lnTo>
                    <a:pt x="5" y="6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" name="Freeform 143">
              <a:extLst>
                <a:ext uri="{FF2B5EF4-FFF2-40B4-BE49-F238E27FC236}">
                  <a16:creationId xmlns:a16="http://schemas.microsoft.com/office/drawing/2014/main" id="{C59897EF-FA50-6B7E-F561-8F669104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3785" y="7951542"/>
              <a:ext cx="16487" cy="16487"/>
            </a:xfrm>
            <a:custGeom>
              <a:avLst/>
              <a:gdLst>
                <a:gd name="T0" fmla="*/ 11 w 12"/>
                <a:gd name="T1" fmla="*/ 11 h 13"/>
                <a:gd name="T2" fmla="*/ 11 w 12"/>
                <a:gd name="T3" fmla="*/ 12 h 13"/>
                <a:gd name="T4" fmla="*/ 11 w 12"/>
                <a:gd name="T5" fmla="*/ 12 h 13"/>
                <a:gd name="T6" fmla="*/ 9 w 12"/>
                <a:gd name="T7" fmla="*/ 12 h 13"/>
                <a:gd name="T8" fmla="*/ 9 w 12"/>
                <a:gd name="T9" fmla="*/ 12 h 13"/>
                <a:gd name="T10" fmla="*/ 1 w 12"/>
                <a:gd name="T11" fmla="*/ 2 h 13"/>
                <a:gd name="T12" fmla="*/ 0 w 12"/>
                <a:gd name="T13" fmla="*/ 0 h 13"/>
                <a:gd name="T14" fmla="*/ 3 w 12"/>
                <a:gd name="T15" fmla="*/ 3 h 13"/>
                <a:gd name="T16" fmla="*/ 11 w 12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1" y="11"/>
                  </a:moveTo>
                  <a:lnTo>
                    <a:pt x="11" y="12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1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" name="Freeform 144">
              <a:extLst>
                <a:ext uri="{FF2B5EF4-FFF2-40B4-BE49-F238E27FC236}">
                  <a16:creationId xmlns:a16="http://schemas.microsoft.com/office/drawing/2014/main" id="{72115D2A-9C00-3978-9F49-C37BB472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292" y="7924067"/>
              <a:ext cx="21981" cy="21981"/>
            </a:xfrm>
            <a:custGeom>
              <a:avLst/>
              <a:gdLst>
                <a:gd name="T0" fmla="*/ 15 w 17"/>
                <a:gd name="T1" fmla="*/ 16 h 18"/>
                <a:gd name="T2" fmla="*/ 14 w 17"/>
                <a:gd name="T3" fmla="*/ 17 h 18"/>
                <a:gd name="T4" fmla="*/ 11 w 17"/>
                <a:gd name="T5" fmla="*/ 15 h 18"/>
                <a:gd name="T6" fmla="*/ 10 w 17"/>
                <a:gd name="T7" fmla="*/ 14 h 18"/>
                <a:gd name="T8" fmla="*/ 8 w 17"/>
                <a:gd name="T9" fmla="*/ 11 h 18"/>
                <a:gd name="T10" fmla="*/ 6 w 17"/>
                <a:gd name="T11" fmla="*/ 9 h 18"/>
                <a:gd name="T12" fmla="*/ 5 w 17"/>
                <a:gd name="T13" fmla="*/ 7 h 18"/>
                <a:gd name="T14" fmla="*/ 1 w 17"/>
                <a:gd name="T15" fmla="*/ 1 h 18"/>
                <a:gd name="T16" fmla="*/ 0 w 17"/>
                <a:gd name="T17" fmla="*/ 0 h 18"/>
                <a:gd name="T18" fmla="*/ 2 w 17"/>
                <a:gd name="T19" fmla="*/ 2 h 18"/>
                <a:gd name="T20" fmla="*/ 4 w 17"/>
                <a:gd name="T21" fmla="*/ 4 h 18"/>
                <a:gd name="T22" fmla="*/ 5 w 17"/>
                <a:gd name="T23" fmla="*/ 4 h 18"/>
                <a:gd name="T24" fmla="*/ 8 w 17"/>
                <a:gd name="T25" fmla="*/ 7 h 18"/>
                <a:gd name="T26" fmla="*/ 12 w 17"/>
                <a:gd name="T27" fmla="*/ 11 h 18"/>
                <a:gd name="T28" fmla="*/ 16 w 17"/>
                <a:gd name="T29" fmla="*/ 15 h 18"/>
                <a:gd name="T30" fmla="*/ 15 w 17"/>
                <a:gd name="T31" fmla="*/ 15 h 18"/>
                <a:gd name="T32" fmla="*/ 15 w 17"/>
                <a:gd name="T3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15" y="16"/>
                  </a:moveTo>
                  <a:lnTo>
                    <a:pt x="14" y="17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8" y="11"/>
                  </a:lnTo>
                  <a:lnTo>
                    <a:pt x="6" y="9"/>
                  </a:lnTo>
                  <a:lnTo>
                    <a:pt x="5" y="7"/>
                  </a:lnTo>
                  <a:lnTo>
                    <a:pt x="1" y="1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4"/>
                  </a:lnTo>
                  <a:lnTo>
                    <a:pt x="5" y="4"/>
                  </a:lnTo>
                  <a:lnTo>
                    <a:pt x="8" y="7"/>
                  </a:lnTo>
                  <a:lnTo>
                    <a:pt x="12" y="11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0397A1BB-4625-4A1C-0505-EC929301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292" y="7913077"/>
              <a:ext cx="10990" cy="10990"/>
            </a:xfrm>
            <a:custGeom>
              <a:avLst/>
              <a:gdLst>
                <a:gd name="T0" fmla="*/ 5 w 7"/>
                <a:gd name="T1" fmla="*/ 4 h 7"/>
                <a:gd name="T2" fmla="*/ 6 w 7"/>
                <a:gd name="T3" fmla="*/ 6 h 7"/>
                <a:gd name="T4" fmla="*/ 3 w 7"/>
                <a:gd name="T5" fmla="*/ 5 h 7"/>
                <a:gd name="T6" fmla="*/ 0 w 7"/>
                <a:gd name="T7" fmla="*/ 4 h 7"/>
                <a:gd name="T8" fmla="*/ 0 w 7"/>
                <a:gd name="T9" fmla="*/ 2 h 7"/>
                <a:gd name="T10" fmla="*/ 0 w 7"/>
                <a:gd name="T11" fmla="*/ 1 h 7"/>
                <a:gd name="T12" fmla="*/ 1 w 7"/>
                <a:gd name="T13" fmla="*/ 0 h 7"/>
                <a:gd name="T14" fmla="*/ 2 w 7"/>
                <a:gd name="T15" fmla="*/ 0 h 7"/>
                <a:gd name="T16" fmla="*/ 3 w 7"/>
                <a:gd name="T17" fmla="*/ 1 h 7"/>
                <a:gd name="T18" fmla="*/ 5 w 7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5" y="4"/>
                  </a:moveTo>
                  <a:lnTo>
                    <a:pt x="6" y="6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" name="Freeform 146">
              <a:extLst>
                <a:ext uri="{FF2B5EF4-FFF2-40B4-BE49-F238E27FC236}">
                  <a16:creationId xmlns:a16="http://schemas.microsoft.com/office/drawing/2014/main" id="{0DE00E20-125A-4976-7959-1B0B1B817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805" y="7896590"/>
              <a:ext cx="10990" cy="32971"/>
            </a:xfrm>
            <a:custGeom>
              <a:avLst/>
              <a:gdLst>
                <a:gd name="T0" fmla="*/ 6 w 7"/>
                <a:gd name="T1" fmla="*/ 23 h 25"/>
                <a:gd name="T2" fmla="*/ 6 w 7"/>
                <a:gd name="T3" fmla="*/ 24 h 25"/>
                <a:gd name="T4" fmla="*/ 4 w 7"/>
                <a:gd name="T5" fmla="*/ 22 h 25"/>
                <a:gd name="T6" fmla="*/ 3 w 7"/>
                <a:gd name="T7" fmla="*/ 18 h 25"/>
                <a:gd name="T8" fmla="*/ 1 w 7"/>
                <a:gd name="T9" fmla="*/ 12 h 25"/>
                <a:gd name="T10" fmla="*/ 1 w 7"/>
                <a:gd name="T11" fmla="*/ 10 h 25"/>
                <a:gd name="T12" fmla="*/ 2 w 7"/>
                <a:gd name="T13" fmla="*/ 8 h 25"/>
                <a:gd name="T14" fmla="*/ 2 w 7"/>
                <a:gd name="T15" fmla="*/ 6 h 25"/>
                <a:gd name="T16" fmla="*/ 0 w 7"/>
                <a:gd name="T17" fmla="*/ 1 h 25"/>
                <a:gd name="T18" fmla="*/ 1 w 7"/>
                <a:gd name="T19" fmla="*/ 0 h 25"/>
                <a:gd name="T20" fmla="*/ 2 w 7"/>
                <a:gd name="T21" fmla="*/ 0 h 25"/>
                <a:gd name="T22" fmla="*/ 2 w 7"/>
                <a:gd name="T23" fmla="*/ 4 h 25"/>
                <a:gd name="T24" fmla="*/ 3 w 7"/>
                <a:gd name="T25" fmla="*/ 6 h 25"/>
                <a:gd name="T26" fmla="*/ 5 w 7"/>
                <a:gd name="T27" fmla="*/ 9 h 25"/>
                <a:gd name="T28" fmla="*/ 5 w 7"/>
                <a:gd name="T29" fmla="*/ 13 h 25"/>
                <a:gd name="T30" fmla="*/ 5 w 7"/>
                <a:gd name="T31" fmla="*/ 20 h 25"/>
                <a:gd name="T32" fmla="*/ 6 w 7"/>
                <a:gd name="T33" fmla="*/ 21 h 25"/>
                <a:gd name="T34" fmla="*/ 6 w 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25">
                  <a:moveTo>
                    <a:pt x="6" y="23"/>
                  </a:moveTo>
                  <a:lnTo>
                    <a:pt x="6" y="24"/>
                  </a:lnTo>
                  <a:lnTo>
                    <a:pt x="4" y="22"/>
                  </a:lnTo>
                  <a:lnTo>
                    <a:pt x="3" y="18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3" y="6"/>
                  </a:lnTo>
                  <a:lnTo>
                    <a:pt x="5" y="9"/>
                  </a:lnTo>
                  <a:lnTo>
                    <a:pt x="5" y="13"/>
                  </a:lnTo>
                  <a:lnTo>
                    <a:pt x="5" y="20"/>
                  </a:lnTo>
                  <a:lnTo>
                    <a:pt x="6" y="21"/>
                  </a:lnTo>
                  <a:lnTo>
                    <a:pt x="6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" name="Freeform 147">
              <a:extLst>
                <a:ext uri="{FF2B5EF4-FFF2-40B4-BE49-F238E27FC236}">
                  <a16:creationId xmlns:a16="http://schemas.microsoft.com/office/drawing/2014/main" id="{DE69C8D5-11F1-3092-3B42-00F23AF4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7302" y="7891096"/>
              <a:ext cx="16484" cy="16484"/>
            </a:xfrm>
            <a:custGeom>
              <a:avLst/>
              <a:gdLst>
                <a:gd name="T0" fmla="*/ 11 w 12"/>
                <a:gd name="T1" fmla="*/ 11 h 13"/>
                <a:gd name="T2" fmla="*/ 8 w 12"/>
                <a:gd name="T3" fmla="*/ 12 h 13"/>
                <a:gd name="T4" fmla="*/ 6 w 12"/>
                <a:gd name="T5" fmla="*/ 11 h 13"/>
                <a:gd name="T6" fmla="*/ 5 w 12"/>
                <a:gd name="T7" fmla="*/ 9 h 13"/>
                <a:gd name="T8" fmla="*/ 2 w 12"/>
                <a:gd name="T9" fmla="*/ 9 h 13"/>
                <a:gd name="T10" fmla="*/ 0 w 12"/>
                <a:gd name="T11" fmla="*/ 7 h 13"/>
                <a:gd name="T12" fmla="*/ 0 w 12"/>
                <a:gd name="T13" fmla="*/ 6 h 13"/>
                <a:gd name="T14" fmla="*/ 2 w 12"/>
                <a:gd name="T15" fmla="*/ 4 h 13"/>
                <a:gd name="T16" fmla="*/ 4 w 12"/>
                <a:gd name="T17" fmla="*/ 0 h 13"/>
                <a:gd name="T18" fmla="*/ 6 w 12"/>
                <a:gd name="T19" fmla="*/ 3 h 13"/>
                <a:gd name="T20" fmla="*/ 8 w 12"/>
                <a:gd name="T21" fmla="*/ 6 h 13"/>
                <a:gd name="T22" fmla="*/ 9 w 12"/>
                <a:gd name="T23" fmla="*/ 7 h 13"/>
                <a:gd name="T24" fmla="*/ 11 w 12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1" y="11"/>
                  </a:moveTo>
                  <a:lnTo>
                    <a:pt x="8" y="12"/>
                  </a:lnTo>
                  <a:lnTo>
                    <a:pt x="6" y="11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6" y="3"/>
                  </a:lnTo>
                  <a:lnTo>
                    <a:pt x="8" y="6"/>
                  </a:lnTo>
                  <a:lnTo>
                    <a:pt x="9" y="7"/>
                  </a:lnTo>
                  <a:lnTo>
                    <a:pt x="1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" name="Freeform 149">
              <a:extLst>
                <a:ext uri="{FF2B5EF4-FFF2-40B4-BE49-F238E27FC236}">
                  <a16:creationId xmlns:a16="http://schemas.microsoft.com/office/drawing/2014/main" id="{017BE8EF-E2EB-263B-06A5-D621718B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244" y="7698763"/>
              <a:ext cx="269263" cy="164856"/>
            </a:xfrm>
            <a:custGeom>
              <a:avLst/>
              <a:gdLst>
                <a:gd name="T0" fmla="*/ 197 w 217"/>
                <a:gd name="T1" fmla="*/ 8 h 132"/>
                <a:gd name="T2" fmla="*/ 198 w 217"/>
                <a:gd name="T3" fmla="*/ 13 h 132"/>
                <a:gd name="T4" fmla="*/ 207 w 217"/>
                <a:gd name="T5" fmla="*/ 21 h 132"/>
                <a:gd name="T6" fmla="*/ 213 w 217"/>
                <a:gd name="T7" fmla="*/ 22 h 132"/>
                <a:gd name="T8" fmla="*/ 215 w 217"/>
                <a:gd name="T9" fmla="*/ 27 h 132"/>
                <a:gd name="T10" fmla="*/ 210 w 217"/>
                <a:gd name="T11" fmla="*/ 36 h 132"/>
                <a:gd name="T12" fmla="*/ 202 w 217"/>
                <a:gd name="T13" fmla="*/ 38 h 132"/>
                <a:gd name="T14" fmla="*/ 194 w 217"/>
                <a:gd name="T15" fmla="*/ 45 h 132"/>
                <a:gd name="T16" fmla="*/ 188 w 217"/>
                <a:gd name="T17" fmla="*/ 56 h 132"/>
                <a:gd name="T18" fmla="*/ 181 w 217"/>
                <a:gd name="T19" fmla="*/ 68 h 132"/>
                <a:gd name="T20" fmla="*/ 178 w 217"/>
                <a:gd name="T21" fmla="*/ 76 h 132"/>
                <a:gd name="T22" fmla="*/ 172 w 217"/>
                <a:gd name="T23" fmla="*/ 88 h 132"/>
                <a:gd name="T24" fmla="*/ 166 w 217"/>
                <a:gd name="T25" fmla="*/ 94 h 132"/>
                <a:gd name="T26" fmla="*/ 163 w 217"/>
                <a:gd name="T27" fmla="*/ 102 h 132"/>
                <a:gd name="T28" fmla="*/ 158 w 217"/>
                <a:gd name="T29" fmla="*/ 109 h 132"/>
                <a:gd name="T30" fmla="*/ 148 w 217"/>
                <a:gd name="T31" fmla="*/ 111 h 132"/>
                <a:gd name="T32" fmla="*/ 141 w 217"/>
                <a:gd name="T33" fmla="*/ 112 h 132"/>
                <a:gd name="T34" fmla="*/ 130 w 217"/>
                <a:gd name="T35" fmla="*/ 114 h 132"/>
                <a:gd name="T36" fmla="*/ 112 w 217"/>
                <a:gd name="T37" fmla="*/ 112 h 132"/>
                <a:gd name="T38" fmla="*/ 105 w 217"/>
                <a:gd name="T39" fmla="*/ 118 h 132"/>
                <a:gd name="T40" fmla="*/ 98 w 217"/>
                <a:gd name="T41" fmla="*/ 121 h 132"/>
                <a:gd name="T42" fmla="*/ 93 w 217"/>
                <a:gd name="T43" fmla="*/ 122 h 132"/>
                <a:gd name="T44" fmla="*/ 88 w 217"/>
                <a:gd name="T45" fmla="*/ 124 h 132"/>
                <a:gd name="T46" fmla="*/ 78 w 217"/>
                <a:gd name="T47" fmla="*/ 130 h 132"/>
                <a:gd name="T48" fmla="*/ 70 w 217"/>
                <a:gd name="T49" fmla="*/ 131 h 132"/>
                <a:gd name="T50" fmla="*/ 50 w 217"/>
                <a:gd name="T51" fmla="*/ 126 h 132"/>
                <a:gd name="T52" fmla="*/ 39 w 217"/>
                <a:gd name="T53" fmla="*/ 120 h 132"/>
                <a:gd name="T54" fmla="*/ 27 w 217"/>
                <a:gd name="T55" fmla="*/ 109 h 132"/>
                <a:gd name="T56" fmla="*/ 14 w 217"/>
                <a:gd name="T57" fmla="*/ 97 h 132"/>
                <a:gd name="T58" fmla="*/ 9 w 217"/>
                <a:gd name="T59" fmla="*/ 89 h 132"/>
                <a:gd name="T60" fmla="*/ 7 w 217"/>
                <a:gd name="T61" fmla="*/ 82 h 132"/>
                <a:gd name="T62" fmla="*/ 8 w 217"/>
                <a:gd name="T63" fmla="*/ 74 h 132"/>
                <a:gd name="T64" fmla="*/ 13 w 217"/>
                <a:gd name="T65" fmla="*/ 71 h 132"/>
                <a:gd name="T66" fmla="*/ 11 w 217"/>
                <a:gd name="T67" fmla="*/ 67 h 132"/>
                <a:gd name="T68" fmla="*/ 11 w 217"/>
                <a:gd name="T69" fmla="*/ 57 h 132"/>
                <a:gd name="T70" fmla="*/ 18 w 217"/>
                <a:gd name="T71" fmla="*/ 53 h 132"/>
                <a:gd name="T72" fmla="*/ 11 w 217"/>
                <a:gd name="T73" fmla="*/ 43 h 132"/>
                <a:gd name="T74" fmla="*/ 15 w 217"/>
                <a:gd name="T75" fmla="*/ 39 h 132"/>
                <a:gd name="T76" fmla="*/ 22 w 217"/>
                <a:gd name="T77" fmla="*/ 42 h 132"/>
                <a:gd name="T78" fmla="*/ 31 w 217"/>
                <a:gd name="T79" fmla="*/ 41 h 132"/>
                <a:gd name="T80" fmla="*/ 30 w 217"/>
                <a:gd name="T81" fmla="*/ 33 h 132"/>
                <a:gd name="T82" fmla="*/ 35 w 217"/>
                <a:gd name="T83" fmla="*/ 26 h 132"/>
                <a:gd name="T84" fmla="*/ 44 w 217"/>
                <a:gd name="T85" fmla="*/ 32 h 132"/>
                <a:gd name="T86" fmla="*/ 66 w 217"/>
                <a:gd name="T87" fmla="*/ 38 h 132"/>
                <a:gd name="T88" fmla="*/ 86 w 217"/>
                <a:gd name="T89" fmla="*/ 34 h 132"/>
                <a:gd name="T90" fmla="*/ 90 w 217"/>
                <a:gd name="T91" fmla="*/ 24 h 132"/>
                <a:gd name="T92" fmla="*/ 111 w 217"/>
                <a:gd name="T93" fmla="*/ 17 h 132"/>
                <a:gd name="T94" fmla="*/ 121 w 217"/>
                <a:gd name="T95" fmla="*/ 21 h 132"/>
                <a:gd name="T96" fmla="*/ 140 w 217"/>
                <a:gd name="T97" fmla="*/ 4 h 132"/>
                <a:gd name="T98" fmla="*/ 156 w 217"/>
                <a:gd name="T99" fmla="*/ 2 h 132"/>
                <a:gd name="T100" fmla="*/ 171 w 217"/>
                <a:gd name="T101" fmla="*/ 0 h 132"/>
                <a:gd name="T102" fmla="*/ 176 w 217"/>
                <a:gd name="T103" fmla="*/ 7 h 132"/>
                <a:gd name="T104" fmla="*/ 181 w 217"/>
                <a:gd name="T105" fmla="*/ 1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132">
                  <a:moveTo>
                    <a:pt x="192" y="8"/>
                  </a:moveTo>
                  <a:lnTo>
                    <a:pt x="195" y="7"/>
                  </a:lnTo>
                  <a:lnTo>
                    <a:pt x="196" y="7"/>
                  </a:lnTo>
                  <a:lnTo>
                    <a:pt x="197" y="8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8" y="11"/>
                  </a:lnTo>
                  <a:lnTo>
                    <a:pt x="198" y="13"/>
                  </a:lnTo>
                  <a:lnTo>
                    <a:pt x="200" y="15"/>
                  </a:lnTo>
                  <a:lnTo>
                    <a:pt x="202" y="16"/>
                  </a:lnTo>
                  <a:lnTo>
                    <a:pt x="205" y="17"/>
                  </a:lnTo>
                  <a:lnTo>
                    <a:pt x="207" y="21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1" y="22"/>
                  </a:lnTo>
                  <a:lnTo>
                    <a:pt x="213" y="22"/>
                  </a:lnTo>
                  <a:lnTo>
                    <a:pt x="213" y="22"/>
                  </a:lnTo>
                  <a:lnTo>
                    <a:pt x="215" y="24"/>
                  </a:lnTo>
                  <a:lnTo>
                    <a:pt x="215" y="26"/>
                  </a:lnTo>
                  <a:lnTo>
                    <a:pt x="215" y="27"/>
                  </a:lnTo>
                  <a:lnTo>
                    <a:pt x="215" y="29"/>
                  </a:lnTo>
                  <a:lnTo>
                    <a:pt x="216" y="30"/>
                  </a:lnTo>
                  <a:lnTo>
                    <a:pt x="215" y="30"/>
                  </a:lnTo>
                  <a:lnTo>
                    <a:pt x="210" y="36"/>
                  </a:lnTo>
                  <a:lnTo>
                    <a:pt x="208" y="38"/>
                  </a:lnTo>
                  <a:lnTo>
                    <a:pt x="206" y="38"/>
                  </a:lnTo>
                  <a:lnTo>
                    <a:pt x="204" y="38"/>
                  </a:lnTo>
                  <a:lnTo>
                    <a:pt x="202" y="38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6" y="41"/>
                  </a:lnTo>
                  <a:lnTo>
                    <a:pt x="194" y="45"/>
                  </a:lnTo>
                  <a:lnTo>
                    <a:pt x="192" y="47"/>
                  </a:lnTo>
                  <a:lnTo>
                    <a:pt x="190" y="49"/>
                  </a:lnTo>
                  <a:lnTo>
                    <a:pt x="189" y="51"/>
                  </a:lnTo>
                  <a:lnTo>
                    <a:pt x="188" y="56"/>
                  </a:lnTo>
                  <a:lnTo>
                    <a:pt x="187" y="57"/>
                  </a:lnTo>
                  <a:lnTo>
                    <a:pt x="185" y="58"/>
                  </a:lnTo>
                  <a:lnTo>
                    <a:pt x="184" y="60"/>
                  </a:lnTo>
                  <a:lnTo>
                    <a:pt x="181" y="68"/>
                  </a:lnTo>
                  <a:lnTo>
                    <a:pt x="180" y="70"/>
                  </a:lnTo>
                  <a:lnTo>
                    <a:pt x="178" y="72"/>
                  </a:lnTo>
                  <a:lnTo>
                    <a:pt x="177" y="74"/>
                  </a:lnTo>
                  <a:lnTo>
                    <a:pt x="178" y="76"/>
                  </a:lnTo>
                  <a:lnTo>
                    <a:pt x="175" y="80"/>
                  </a:lnTo>
                  <a:lnTo>
                    <a:pt x="172" y="84"/>
                  </a:lnTo>
                  <a:lnTo>
                    <a:pt x="172" y="85"/>
                  </a:lnTo>
                  <a:lnTo>
                    <a:pt x="172" y="88"/>
                  </a:lnTo>
                  <a:lnTo>
                    <a:pt x="170" y="90"/>
                  </a:lnTo>
                  <a:lnTo>
                    <a:pt x="168" y="92"/>
                  </a:lnTo>
                  <a:lnTo>
                    <a:pt x="167" y="92"/>
                  </a:lnTo>
                  <a:lnTo>
                    <a:pt x="166" y="94"/>
                  </a:lnTo>
                  <a:lnTo>
                    <a:pt x="165" y="98"/>
                  </a:lnTo>
                  <a:lnTo>
                    <a:pt x="165" y="99"/>
                  </a:lnTo>
                  <a:lnTo>
                    <a:pt x="165" y="101"/>
                  </a:lnTo>
                  <a:lnTo>
                    <a:pt x="163" y="102"/>
                  </a:lnTo>
                  <a:lnTo>
                    <a:pt x="162" y="104"/>
                  </a:lnTo>
                  <a:lnTo>
                    <a:pt x="161" y="106"/>
                  </a:lnTo>
                  <a:lnTo>
                    <a:pt x="161" y="108"/>
                  </a:lnTo>
                  <a:lnTo>
                    <a:pt x="158" y="109"/>
                  </a:lnTo>
                  <a:lnTo>
                    <a:pt x="151" y="108"/>
                  </a:lnTo>
                  <a:lnTo>
                    <a:pt x="149" y="109"/>
                  </a:lnTo>
                  <a:lnTo>
                    <a:pt x="148" y="110"/>
                  </a:lnTo>
                  <a:lnTo>
                    <a:pt x="148" y="111"/>
                  </a:lnTo>
                  <a:lnTo>
                    <a:pt x="147" y="112"/>
                  </a:lnTo>
                  <a:lnTo>
                    <a:pt x="146" y="114"/>
                  </a:lnTo>
                  <a:lnTo>
                    <a:pt x="144" y="114"/>
                  </a:lnTo>
                  <a:lnTo>
                    <a:pt x="141" y="112"/>
                  </a:lnTo>
                  <a:lnTo>
                    <a:pt x="134" y="114"/>
                  </a:lnTo>
                  <a:lnTo>
                    <a:pt x="132" y="115"/>
                  </a:lnTo>
                  <a:lnTo>
                    <a:pt x="131" y="114"/>
                  </a:lnTo>
                  <a:lnTo>
                    <a:pt x="130" y="114"/>
                  </a:lnTo>
                  <a:lnTo>
                    <a:pt x="123" y="113"/>
                  </a:lnTo>
                  <a:lnTo>
                    <a:pt x="119" y="114"/>
                  </a:lnTo>
                  <a:lnTo>
                    <a:pt x="116" y="113"/>
                  </a:lnTo>
                  <a:lnTo>
                    <a:pt x="112" y="112"/>
                  </a:lnTo>
                  <a:lnTo>
                    <a:pt x="110" y="113"/>
                  </a:lnTo>
                  <a:lnTo>
                    <a:pt x="107" y="116"/>
                  </a:lnTo>
                  <a:lnTo>
                    <a:pt x="106" y="117"/>
                  </a:lnTo>
                  <a:lnTo>
                    <a:pt x="105" y="118"/>
                  </a:lnTo>
                  <a:lnTo>
                    <a:pt x="104" y="119"/>
                  </a:lnTo>
                  <a:lnTo>
                    <a:pt x="102" y="120"/>
                  </a:lnTo>
                  <a:lnTo>
                    <a:pt x="99" y="121"/>
                  </a:lnTo>
                  <a:lnTo>
                    <a:pt x="98" y="121"/>
                  </a:lnTo>
                  <a:lnTo>
                    <a:pt x="96" y="119"/>
                  </a:lnTo>
                  <a:lnTo>
                    <a:pt x="95" y="120"/>
                  </a:lnTo>
                  <a:lnTo>
                    <a:pt x="94" y="121"/>
                  </a:lnTo>
                  <a:lnTo>
                    <a:pt x="93" y="122"/>
                  </a:lnTo>
                  <a:lnTo>
                    <a:pt x="91" y="123"/>
                  </a:lnTo>
                  <a:lnTo>
                    <a:pt x="89" y="123"/>
                  </a:lnTo>
                  <a:lnTo>
                    <a:pt x="89" y="123"/>
                  </a:lnTo>
                  <a:lnTo>
                    <a:pt x="88" y="124"/>
                  </a:lnTo>
                  <a:lnTo>
                    <a:pt x="84" y="125"/>
                  </a:lnTo>
                  <a:lnTo>
                    <a:pt x="82" y="125"/>
                  </a:lnTo>
                  <a:lnTo>
                    <a:pt x="79" y="129"/>
                  </a:lnTo>
                  <a:lnTo>
                    <a:pt x="78" y="130"/>
                  </a:lnTo>
                  <a:lnTo>
                    <a:pt x="75" y="131"/>
                  </a:lnTo>
                  <a:lnTo>
                    <a:pt x="72" y="131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60" y="131"/>
                  </a:lnTo>
                  <a:lnTo>
                    <a:pt x="55" y="130"/>
                  </a:lnTo>
                  <a:lnTo>
                    <a:pt x="52" y="128"/>
                  </a:lnTo>
                  <a:lnTo>
                    <a:pt x="50" y="126"/>
                  </a:lnTo>
                  <a:lnTo>
                    <a:pt x="49" y="124"/>
                  </a:lnTo>
                  <a:lnTo>
                    <a:pt x="46" y="123"/>
                  </a:lnTo>
                  <a:lnTo>
                    <a:pt x="42" y="122"/>
                  </a:lnTo>
                  <a:lnTo>
                    <a:pt x="39" y="120"/>
                  </a:lnTo>
                  <a:lnTo>
                    <a:pt x="37" y="117"/>
                  </a:lnTo>
                  <a:lnTo>
                    <a:pt x="34" y="114"/>
                  </a:lnTo>
                  <a:lnTo>
                    <a:pt x="30" y="112"/>
                  </a:lnTo>
                  <a:lnTo>
                    <a:pt x="27" y="109"/>
                  </a:lnTo>
                  <a:lnTo>
                    <a:pt x="25" y="104"/>
                  </a:lnTo>
                  <a:lnTo>
                    <a:pt x="21" y="101"/>
                  </a:lnTo>
                  <a:lnTo>
                    <a:pt x="15" y="98"/>
                  </a:lnTo>
                  <a:lnTo>
                    <a:pt x="14" y="97"/>
                  </a:lnTo>
                  <a:lnTo>
                    <a:pt x="13" y="96"/>
                  </a:lnTo>
                  <a:lnTo>
                    <a:pt x="11" y="92"/>
                  </a:lnTo>
                  <a:lnTo>
                    <a:pt x="9" y="91"/>
                  </a:lnTo>
                  <a:lnTo>
                    <a:pt x="9" y="89"/>
                  </a:lnTo>
                  <a:lnTo>
                    <a:pt x="9" y="88"/>
                  </a:lnTo>
                  <a:lnTo>
                    <a:pt x="8" y="87"/>
                  </a:lnTo>
                  <a:lnTo>
                    <a:pt x="8" y="84"/>
                  </a:lnTo>
                  <a:lnTo>
                    <a:pt x="7" y="82"/>
                  </a:lnTo>
                  <a:lnTo>
                    <a:pt x="7" y="80"/>
                  </a:lnTo>
                  <a:lnTo>
                    <a:pt x="0" y="80"/>
                  </a:lnTo>
                  <a:lnTo>
                    <a:pt x="5" y="75"/>
                  </a:lnTo>
                  <a:lnTo>
                    <a:pt x="8" y="74"/>
                  </a:lnTo>
                  <a:lnTo>
                    <a:pt x="11" y="74"/>
                  </a:lnTo>
                  <a:lnTo>
                    <a:pt x="12" y="74"/>
                  </a:lnTo>
                  <a:lnTo>
                    <a:pt x="12" y="73"/>
                  </a:lnTo>
                  <a:lnTo>
                    <a:pt x="13" y="71"/>
                  </a:lnTo>
                  <a:lnTo>
                    <a:pt x="13" y="69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8" y="53"/>
                  </a:lnTo>
                  <a:lnTo>
                    <a:pt x="18" y="52"/>
                  </a:lnTo>
                  <a:lnTo>
                    <a:pt x="19" y="49"/>
                  </a:lnTo>
                  <a:lnTo>
                    <a:pt x="18" y="46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4" y="40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8" y="41"/>
                  </a:lnTo>
                  <a:lnTo>
                    <a:pt x="31" y="41"/>
                  </a:lnTo>
                  <a:lnTo>
                    <a:pt x="31" y="38"/>
                  </a:lnTo>
                  <a:lnTo>
                    <a:pt x="31" y="36"/>
                  </a:lnTo>
                  <a:lnTo>
                    <a:pt x="30" y="35"/>
                  </a:lnTo>
                  <a:lnTo>
                    <a:pt x="30" y="33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7"/>
                  </a:lnTo>
                  <a:lnTo>
                    <a:pt x="35" y="26"/>
                  </a:lnTo>
                  <a:lnTo>
                    <a:pt x="38" y="27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44" y="32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60" y="38"/>
                  </a:lnTo>
                  <a:lnTo>
                    <a:pt x="66" y="38"/>
                  </a:lnTo>
                  <a:lnTo>
                    <a:pt x="76" y="38"/>
                  </a:lnTo>
                  <a:lnTo>
                    <a:pt x="84" y="37"/>
                  </a:lnTo>
                  <a:lnTo>
                    <a:pt x="85" y="36"/>
                  </a:lnTo>
                  <a:lnTo>
                    <a:pt x="86" y="34"/>
                  </a:lnTo>
                  <a:lnTo>
                    <a:pt x="85" y="32"/>
                  </a:lnTo>
                  <a:lnTo>
                    <a:pt x="85" y="30"/>
                  </a:lnTo>
                  <a:lnTo>
                    <a:pt x="87" y="27"/>
                  </a:lnTo>
                  <a:lnTo>
                    <a:pt x="90" y="24"/>
                  </a:lnTo>
                  <a:lnTo>
                    <a:pt x="101" y="24"/>
                  </a:lnTo>
                  <a:lnTo>
                    <a:pt x="108" y="22"/>
                  </a:lnTo>
                  <a:lnTo>
                    <a:pt x="109" y="19"/>
                  </a:lnTo>
                  <a:lnTo>
                    <a:pt x="111" y="17"/>
                  </a:lnTo>
                  <a:lnTo>
                    <a:pt x="113" y="16"/>
                  </a:lnTo>
                  <a:lnTo>
                    <a:pt x="115" y="17"/>
                  </a:lnTo>
                  <a:lnTo>
                    <a:pt x="119" y="19"/>
                  </a:lnTo>
                  <a:lnTo>
                    <a:pt x="121" y="21"/>
                  </a:lnTo>
                  <a:lnTo>
                    <a:pt x="123" y="20"/>
                  </a:lnTo>
                  <a:lnTo>
                    <a:pt x="129" y="16"/>
                  </a:lnTo>
                  <a:lnTo>
                    <a:pt x="135" y="13"/>
                  </a:lnTo>
                  <a:lnTo>
                    <a:pt x="140" y="4"/>
                  </a:lnTo>
                  <a:lnTo>
                    <a:pt x="140" y="2"/>
                  </a:lnTo>
                  <a:lnTo>
                    <a:pt x="145" y="1"/>
                  </a:lnTo>
                  <a:lnTo>
                    <a:pt x="152" y="1"/>
                  </a:lnTo>
                  <a:lnTo>
                    <a:pt x="156" y="2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3" y="2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7"/>
                  </a:lnTo>
                  <a:lnTo>
                    <a:pt x="177" y="8"/>
                  </a:lnTo>
                  <a:lnTo>
                    <a:pt x="178" y="9"/>
                  </a:lnTo>
                  <a:lnTo>
                    <a:pt x="180" y="10"/>
                  </a:lnTo>
                  <a:lnTo>
                    <a:pt x="181" y="11"/>
                  </a:lnTo>
                  <a:lnTo>
                    <a:pt x="19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" name="Freeform 151">
              <a:extLst>
                <a:ext uri="{FF2B5EF4-FFF2-40B4-BE49-F238E27FC236}">
                  <a16:creationId xmlns:a16="http://schemas.microsoft.com/office/drawing/2014/main" id="{33FF3C3B-CE12-3551-378F-5BCB5728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660" y="7264644"/>
              <a:ext cx="175846" cy="258272"/>
            </a:xfrm>
            <a:custGeom>
              <a:avLst/>
              <a:gdLst>
                <a:gd name="T0" fmla="*/ 4 w 140"/>
                <a:gd name="T1" fmla="*/ 76 h 208"/>
                <a:gd name="T2" fmla="*/ 14 w 140"/>
                <a:gd name="T3" fmla="*/ 79 h 208"/>
                <a:gd name="T4" fmla="*/ 93 w 140"/>
                <a:gd name="T5" fmla="*/ 27 h 208"/>
                <a:gd name="T6" fmla="*/ 84 w 140"/>
                <a:gd name="T7" fmla="*/ 36 h 208"/>
                <a:gd name="T8" fmla="*/ 80 w 140"/>
                <a:gd name="T9" fmla="*/ 38 h 208"/>
                <a:gd name="T10" fmla="*/ 75 w 140"/>
                <a:gd name="T11" fmla="*/ 47 h 208"/>
                <a:gd name="T12" fmla="*/ 80 w 140"/>
                <a:gd name="T13" fmla="*/ 59 h 208"/>
                <a:gd name="T14" fmla="*/ 95 w 140"/>
                <a:gd name="T15" fmla="*/ 67 h 208"/>
                <a:gd name="T16" fmla="*/ 103 w 140"/>
                <a:gd name="T17" fmla="*/ 62 h 208"/>
                <a:gd name="T18" fmla="*/ 108 w 140"/>
                <a:gd name="T19" fmla="*/ 52 h 208"/>
                <a:gd name="T20" fmla="*/ 114 w 140"/>
                <a:gd name="T21" fmla="*/ 63 h 208"/>
                <a:gd name="T22" fmla="*/ 119 w 140"/>
                <a:gd name="T23" fmla="*/ 71 h 208"/>
                <a:gd name="T24" fmla="*/ 130 w 140"/>
                <a:gd name="T25" fmla="*/ 69 h 208"/>
                <a:gd name="T26" fmla="*/ 130 w 140"/>
                <a:gd name="T27" fmla="*/ 74 h 208"/>
                <a:gd name="T28" fmla="*/ 133 w 140"/>
                <a:gd name="T29" fmla="*/ 88 h 208"/>
                <a:gd name="T30" fmla="*/ 136 w 140"/>
                <a:gd name="T31" fmla="*/ 108 h 208"/>
                <a:gd name="T32" fmla="*/ 139 w 140"/>
                <a:gd name="T33" fmla="*/ 132 h 208"/>
                <a:gd name="T34" fmla="*/ 133 w 140"/>
                <a:gd name="T35" fmla="*/ 152 h 208"/>
                <a:gd name="T36" fmla="*/ 126 w 140"/>
                <a:gd name="T37" fmla="*/ 170 h 208"/>
                <a:gd name="T38" fmla="*/ 111 w 140"/>
                <a:gd name="T39" fmla="*/ 172 h 208"/>
                <a:gd name="T40" fmla="*/ 101 w 140"/>
                <a:gd name="T41" fmla="*/ 173 h 208"/>
                <a:gd name="T42" fmla="*/ 88 w 140"/>
                <a:gd name="T43" fmla="*/ 181 h 208"/>
                <a:gd name="T44" fmla="*/ 74 w 140"/>
                <a:gd name="T45" fmla="*/ 189 h 208"/>
                <a:gd name="T46" fmla="*/ 63 w 140"/>
                <a:gd name="T47" fmla="*/ 186 h 208"/>
                <a:gd name="T48" fmla="*/ 63 w 140"/>
                <a:gd name="T49" fmla="*/ 195 h 208"/>
                <a:gd name="T50" fmla="*/ 35 w 140"/>
                <a:gd name="T51" fmla="*/ 206 h 208"/>
                <a:gd name="T52" fmla="*/ 21 w 140"/>
                <a:gd name="T53" fmla="*/ 207 h 208"/>
                <a:gd name="T54" fmla="*/ 25 w 140"/>
                <a:gd name="T55" fmla="*/ 196 h 208"/>
                <a:gd name="T56" fmla="*/ 14 w 140"/>
                <a:gd name="T57" fmla="*/ 194 h 208"/>
                <a:gd name="T58" fmla="*/ 10 w 140"/>
                <a:gd name="T59" fmla="*/ 192 h 208"/>
                <a:gd name="T60" fmla="*/ 5 w 140"/>
                <a:gd name="T61" fmla="*/ 181 h 208"/>
                <a:gd name="T62" fmla="*/ 14 w 140"/>
                <a:gd name="T63" fmla="*/ 173 h 208"/>
                <a:gd name="T64" fmla="*/ 6 w 140"/>
                <a:gd name="T65" fmla="*/ 166 h 208"/>
                <a:gd name="T66" fmla="*/ 19 w 140"/>
                <a:gd name="T67" fmla="*/ 167 h 208"/>
                <a:gd name="T68" fmla="*/ 20 w 140"/>
                <a:gd name="T69" fmla="*/ 156 h 208"/>
                <a:gd name="T70" fmla="*/ 51 w 140"/>
                <a:gd name="T71" fmla="*/ 145 h 208"/>
                <a:gd name="T72" fmla="*/ 32 w 140"/>
                <a:gd name="T73" fmla="*/ 148 h 208"/>
                <a:gd name="T74" fmla="*/ 20 w 140"/>
                <a:gd name="T75" fmla="*/ 150 h 208"/>
                <a:gd name="T76" fmla="*/ 32 w 140"/>
                <a:gd name="T77" fmla="*/ 134 h 208"/>
                <a:gd name="T78" fmla="*/ 40 w 140"/>
                <a:gd name="T79" fmla="*/ 121 h 208"/>
                <a:gd name="T80" fmla="*/ 43 w 140"/>
                <a:gd name="T81" fmla="*/ 115 h 208"/>
                <a:gd name="T82" fmla="*/ 25 w 140"/>
                <a:gd name="T83" fmla="*/ 114 h 208"/>
                <a:gd name="T84" fmla="*/ 18 w 140"/>
                <a:gd name="T85" fmla="*/ 111 h 208"/>
                <a:gd name="T86" fmla="*/ 10 w 140"/>
                <a:gd name="T87" fmla="*/ 106 h 208"/>
                <a:gd name="T88" fmla="*/ 10 w 140"/>
                <a:gd name="T89" fmla="*/ 98 h 208"/>
                <a:gd name="T90" fmla="*/ 15 w 140"/>
                <a:gd name="T91" fmla="*/ 93 h 208"/>
                <a:gd name="T92" fmla="*/ 25 w 140"/>
                <a:gd name="T93" fmla="*/ 83 h 208"/>
                <a:gd name="T94" fmla="*/ 17 w 140"/>
                <a:gd name="T95" fmla="*/ 74 h 208"/>
                <a:gd name="T96" fmla="*/ 13 w 140"/>
                <a:gd name="T97" fmla="*/ 64 h 208"/>
                <a:gd name="T98" fmla="*/ 14 w 140"/>
                <a:gd name="T99" fmla="*/ 60 h 208"/>
                <a:gd name="T100" fmla="*/ 40 w 140"/>
                <a:gd name="T101" fmla="*/ 63 h 208"/>
                <a:gd name="T102" fmla="*/ 58 w 140"/>
                <a:gd name="T103" fmla="*/ 62 h 208"/>
                <a:gd name="T104" fmla="*/ 61 w 140"/>
                <a:gd name="T105" fmla="*/ 51 h 208"/>
                <a:gd name="T106" fmla="*/ 72 w 140"/>
                <a:gd name="T107" fmla="*/ 40 h 208"/>
                <a:gd name="T108" fmla="*/ 59 w 140"/>
                <a:gd name="T109" fmla="*/ 32 h 208"/>
                <a:gd name="T110" fmla="*/ 64 w 140"/>
                <a:gd name="T111" fmla="*/ 19 h 208"/>
                <a:gd name="T112" fmla="*/ 76 w 140"/>
                <a:gd name="T113" fmla="*/ 9 h 208"/>
                <a:gd name="T114" fmla="*/ 87 w 140"/>
                <a:gd name="T115" fmla="*/ 6 h 208"/>
                <a:gd name="T116" fmla="*/ 89 w 140"/>
                <a:gd name="T117" fmla="*/ 15 h 208"/>
                <a:gd name="T118" fmla="*/ 93 w 140"/>
                <a:gd name="T119" fmla="*/ 17 h 208"/>
                <a:gd name="T120" fmla="*/ 93 w 140"/>
                <a:gd name="T121" fmla="*/ 4 h 208"/>
                <a:gd name="T122" fmla="*/ 103 w 140"/>
                <a:gd name="T123" fmla="*/ 3 h 208"/>
                <a:gd name="T124" fmla="*/ 101 w 140"/>
                <a:gd name="T125" fmla="*/ 1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208">
                  <a:moveTo>
                    <a:pt x="14" y="79"/>
                  </a:moveTo>
                  <a:lnTo>
                    <a:pt x="14" y="81"/>
                  </a:lnTo>
                  <a:lnTo>
                    <a:pt x="12" y="79"/>
                  </a:lnTo>
                  <a:lnTo>
                    <a:pt x="10" y="77"/>
                  </a:lnTo>
                  <a:lnTo>
                    <a:pt x="4" y="76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4" y="75"/>
                  </a:lnTo>
                  <a:lnTo>
                    <a:pt x="14" y="79"/>
                  </a:lnTo>
                  <a:close/>
                  <a:moveTo>
                    <a:pt x="101" y="15"/>
                  </a:moveTo>
                  <a:lnTo>
                    <a:pt x="96" y="18"/>
                  </a:lnTo>
                  <a:lnTo>
                    <a:pt x="95" y="20"/>
                  </a:lnTo>
                  <a:lnTo>
                    <a:pt x="93" y="25"/>
                  </a:lnTo>
                  <a:lnTo>
                    <a:pt x="93" y="27"/>
                  </a:lnTo>
                  <a:lnTo>
                    <a:pt x="92" y="30"/>
                  </a:lnTo>
                  <a:lnTo>
                    <a:pt x="90" y="33"/>
                  </a:lnTo>
                  <a:lnTo>
                    <a:pt x="88" y="34"/>
                  </a:lnTo>
                  <a:lnTo>
                    <a:pt x="86" y="35"/>
                  </a:lnTo>
                  <a:lnTo>
                    <a:pt x="84" y="36"/>
                  </a:lnTo>
                  <a:lnTo>
                    <a:pt x="82" y="35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9" y="37"/>
                  </a:lnTo>
                  <a:lnTo>
                    <a:pt x="80" y="38"/>
                  </a:lnTo>
                  <a:lnTo>
                    <a:pt x="82" y="40"/>
                  </a:lnTo>
                  <a:lnTo>
                    <a:pt x="84" y="41"/>
                  </a:lnTo>
                  <a:lnTo>
                    <a:pt x="84" y="42"/>
                  </a:lnTo>
                  <a:lnTo>
                    <a:pt x="82" y="43"/>
                  </a:lnTo>
                  <a:lnTo>
                    <a:pt x="75" y="47"/>
                  </a:lnTo>
                  <a:lnTo>
                    <a:pt x="72" y="49"/>
                  </a:lnTo>
                  <a:lnTo>
                    <a:pt x="71" y="50"/>
                  </a:lnTo>
                  <a:lnTo>
                    <a:pt x="72" y="52"/>
                  </a:lnTo>
                  <a:lnTo>
                    <a:pt x="79" y="58"/>
                  </a:lnTo>
                  <a:lnTo>
                    <a:pt x="80" y="59"/>
                  </a:lnTo>
                  <a:lnTo>
                    <a:pt x="81" y="63"/>
                  </a:lnTo>
                  <a:lnTo>
                    <a:pt x="86" y="64"/>
                  </a:lnTo>
                  <a:lnTo>
                    <a:pt x="88" y="67"/>
                  </a:lnTo>
                  <a:lnTo>
                    <a:pt x="90" y="68"/>
                  </a:lnTo>
                  <a:lnTo>
                    <a:pt x="95" y="67"/>
                  </a:lnTo>
                  <a:lnTo>
                    <a:pt x="97" y="68"/>
                  </a:lnTo>
                  <a:lnTo>
                    <a:pt x="98" y="68"/>
                  </a:lnTo>
                  <a:lnTo>
                    <a:pt x="98" y="66"/>
                  </a:lnTo>
                  <a:lnTo>
                    <a:pt x="101" y="63"/>
                  </a:lnTo>
                  <a:lnTo>
                    <a:pt x="103" y="62"/>
                  </a:lnTo>
                  <a:lnTo>
                    <a:pt x="102" y="60"/>
                  </a:lnTo>
                  <a:lnTo>
                    <a:pt x="101" y="58"/>
                  </a:lnTo>
                  <a:lnTo>
                    <a:pt x="104" y="56"/>
                  </a:lnTo>
                  <a:lnTo>
                    <a:pt x="106" y="52"/>
                  </a:lnTo>
                  <a:lnTo>
                    <a:pt x="108" y="52"/>
                  </a:lnTo>
                  <a:lnTo>
                    <a:pt x="110" y="54"/>
                  </a:lnTo>
                  <a:lnTo>
                    <a:pt x="112" y="57"/>
                  </a:lnTo>
                  <a:lnTo>
                    <a:pt x="112" y="58"/>
                  </a:lnTo>
                  <a:lnTo>
                    <a:pt x="112" y="60"/>
                  </a:lnTo>
                  <a:lnTo>
                    <a:pt x="114" y="63"/>
                  </a:lnTo>
                  <a:lnTo>
                    <a:pt x="116" y="64"/>
                  </a:lnTo>
                  <a:lnTo>
                    <a:pt x="119" y="64"/>
                  </a:lnTo>
                  <a:lnTo>
                    <a:pt x="119" y="66"/>
                  </a:lnTo>
                  <a:lnTo>
                    <a:pt x="119" y="70"/>
                  </a:lnTo>
                  <a:lnTo>
                    <a:pt x="119" y="71"/>
                  </a:lnTo>
                  <a:lnTo>
                    <a:pt x="122" y="71"/>
                  </a:lnTo>
                  <a:lnTo>
                    <a:pt x="126" y="71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30" y="69"/>
                  </a:lnTo>
                  <a:lnTo>
                    <a:pt x="133" y="69"/>
                  </a:lnTo>
                  <a:lnTo>
                    <a:pt x="134" y="72"/>
                  </a:lnTo>
                  <a:lnTo>
                    <a:pt x="134" y="74"/>
                  </a:lnTo>
                  <a:lnTo>
                    <a:pt x="133" y="74"/>
                  </a:lnTo>
                  <a:lnTo>
                    <a:pt x="130" y="74"/>
                  </a:lnTo>
                  <a:lnTo>
                    <a:pt x="129" y="75"/>
                  </a:lnTo>
                  <a:lnTo>
                    <a:pt x="129" y="78"/>
                  </a:lnTo>
                  <a:lnTo>
                    <a:pt x="129" y="81"/>
                  </a:lnTo>
                  <a:lnTo>
                    <a:pt x="132" y="83"/>
                  </a:lnTo>
                  <a:lnTo>
                    <a:pt x="133" y="88"/>
                  </a:lnTo>
                  <a:lnTo>
                    <a:pt x="133" y="94"/>
                  </a:lnTo>
                  <a:lnTo>
                    <a:pt x="135" y="97"/>
                  </a:lnTo>
                  <a:lnTo>
                    <a:pt x="136" y="101"/>
                  </a:lnTo>
                  <a:lnTo>
                    <a:pt x="135" y="104"/>
                  </a:lnTo>
                  <a:lnTo>
                    <a:pt x="136" y="108"/>
                  </a:lnTo>
                  <a:lnTo>
                    <a:pt x="135" y="109"/>
                  </a:lnTo>
                  <a:lnTo>
                    <a:pt x="136" y="112"/>
                  </a:lnTo>
                  <a:lnTo>
                    <a:pt x="138" y="119"/>
                  </a:lnTo>
                  <a:lnTo>
                    <a:pt x="138" y="123"/>
                  </a:lnTo>
                  <a:lnTo>
                    <a:pt x="139" y="132"/>
                  </a:lnTo>
                  <a:lnTo>
                    <a:pt x="138" y="135"/>
                  </a:lnTo>
                  <a:lnTo>
                    <a:pt x="136" y="138"/>
                  </a:lnTo>
                  <a:lnTo>
                    <a:pt x="134" y="142"/>
                  </a:lnTo>
                  <a:lnTo>
                    <a:pt x="133" y="146"/>
                  </a:lnTo>
                  <a:lnTo>
                    <a:pt x="133" y="152"/>
                  </a:lnTo>
                  <a:lnTo>
                    <a:pt x="129" y="160"/>
                  </a:lnTo>
                  <a:lnTo>
                    <a:pt x="127" y="161"/>
                  </a:lnTo>
                  <a:lnTo>
                    <a:pt x="125" y="162"/>
                  </a:lnTo>
                  <a:lnTo>
                    <a:pt x="129" y="167"/>
                  </a:lnTo>
                  <a:lnTo>
                    <a:pt x="126" y="170"/>
                  </a:lnTo>
                  <a:lnTo>
                    <a:pt x="122" y="171"/>
                  </a:lnTo>
                  <a:lnTo>
                    <a:pt x="117" y="169"/>
                  </a:lnTo>
                  <a:lnTo>
                    <a:pt x="115" y="169"/>
                  </a:lnTo>
                  <a:lnTo>
                    <a:pt x="112" y="171"/>
                  </a:lnTo>
                  <a:lnTo>
                    <a:pt x="111" y="172"/>
                  </a:lnTo>
                  <a:lnTo>
                    <a:pt x="111" y="172"/>
                  </a:lnTo>
                  <a:lnTo>
                    <a:pt x="109" y="167"/>
                  </a:lnTo>
                  <a:lnTo>
                    <a:pt x="108" y="172"/>
                  </a:lnTo>
                  <a:lnTo>
                    <a:pt x="105" y="173"/>
                  </a:lnTo>
                  <a:lnTo>
                    <a:pt x="101" y="173"/>
                  </a:lnTo>
                  <a:lnTo>
                    <a:pt x="94" y="174"/>
                  </a:lnTo>
                  <a:lnTo>
                    <a:pt x="91" y="175"/>
                  </a:lnTo>
                  <a:lnTo>
                    <a:pt x="90" y="177"/>
                  </a:lnTo>
                  <a:lnTo>
                    <a:pt x="89" y="179"/>
                  </a:lnTo>
                  <a:lnTo>
                    <a:pt x="88" y="181"/>
                  </a:lnTo>
                  <a:lnTo>
                    <a:pt x="87" y="181"/>
                  </a:lnTo>
                  <a:lnTo>
                    <a:pt x="81" y="183"/>
                  </a:lnTo>
                  <a:lnTo>
                    <a:pt x="80" y="184"/>
                  </a:lnTo>
                  <a:lnTo>
                    <a:pt x="77" y="187"/>
                  </a:lnTo>
                  <a:lnTo>
                    <a:pt x="74" y="189"/>
                  </a:lnTo>
                  <a:lnTo>
                    <a:pt x="71" y="190"/>
                  </a:lnTo>
                  <a:lnTo>
                    <a:pt x="69" y="188"/>
                  </a:lnTo>
                  <a:lnTo>
                    <a:pt x="68" y="186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4" y="187"/>
                  </a:lnTo>
                  <a:lnTo>
                    <a:pt x="65" y="188"/>
                  </a:lnTo>
                  <a:lnTo>
                    <a:pt x="65" y="191"/>
                  </a:lnTo>
                  <a:lnTo>
                    <a:pt x="65" y="194"/>
                  </a:lnTo>
                  <a:lnTo>
                    <a:pt x="63" y="195"/>
                  </a:lnTo>
                  <a:lnTo>
                    <a:pt x="61" y="195"/>
                  </a:lnTo>
                  <a:lnTo>
                    <a:pt x="58" y="198"/>
                  </a:lnTo>
                  <a:lnTo>
                    <a:pt x="53" y="199"/>
                  </a:lnTo>
                  <a:lnTo>
                    <a:pt x="50" y="202"/>
                  </a:lnTo>
                  <a:lnTo>
                    <a:pt x="35" y="206"/>
                  </a:lnTo>
                  <a:lnTo>
                    <a:pt x="34" y="206"/>
                  </a:lnTo>
                  <a:lnTo>
                    <a:pt x="32" y="205"/>
                  </a:lnTo>
                  <a:lnTo>
                    <a:pt x="29" y="205"/>
                  </a:lnTo>
                  <a:lnTo>
                    <a:pt x="27" y="205"/>
                  </a:lnTo>
                  <a:lnTo>
                    <a:pt x="21" y="207"/>
                  </a:lnTo>
                  <a:lnTo>
                    <a:pt x="18" y="207"/>
                  </a:lnTo>
                  <a:lnTo>
                    <a:pt x="21" y="200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25" y="196"/>
                  </a:lnTo>
                  <a:lnTo>
                    <a:pt x="16" y="199"/>
                  </a:lnTo>
                  <a:lnTo>
                    <a:pt x="12" y="200"/>
                  </a:lnTo>
                  <a:lnTo>
                    <a:pt x="8" y="201"/>
                  </a:lnTo>
                  <a:lnTo>
                    <a:pt x="10" y="198"/>
                  </a:lnTo>
                  <a:lnTo>
                    <a:pt x="14" y="194"/>
                  </a:lnTo>
                  <a:lnTo>
                    <a:pt x="17" y="192"/>
                  </a:lnTo>
                  <a:lnTo>
                    <a:pt x="19" y="192"/>
                  </a:lnTo>
                  <a:lnTo>
                    <a:pt x="20" y="189"/>
                  </a:lnTo>
                  <a:lnTo>
                    <a:pt x="25" y="187"/>
                  </a:lnTo>
                  <a:lnTo>
                    <a:pt x="10" y="192"/>
                  </a:lnTo>
                  <a:lnTo>
                    <a:pt x="6" y="191"/>
                  </a:lnTo>
                  <a:lnTo>
                    <a:pt x="5" y="190"/>
                  </a:lnTo>
                  <a:lnTo>
                    <a:pt x="2" y="191"/>
                  </a:lnTo>
                  <a:lnTo>
                    <a:pt x="1" y="187"/>
                  </a:lnTo>
                  <a:lnTo>
                    <a:pt x="5" y="181"/>
                  </a:lnTo>
                  <a:lnTo>
                    <a:pt x="8" y="179"/>
                  </a:lnTo>
                  <a:lnTo>
                    <a:pt x="11" y="178"/>
                  </a:lnTo>
                  <a:lnTo>
                    <a:pt x="14" y="176"/>
                  </a:lnTo>
                  <a:lnTo>
                    <a:pt x="15" y="174"/>
                  </a:lnTo>
                  <a:lnTo>
                    <a:pt x="14" y="173"/>
                  </a:lnTo>
                  <a:lnTo>
                    <a:pt x="4" y="173"/>
                  </a:lnTo>
                  <a:lnTo>
                    <a:pt x="0" y="173"/>
                  </a:lnTo>
                  <a:lnTo>
                    <a:pt x="0" y="172"/>
                  </a:lnTo>
                  <a:lnTo>
                    <a:pt x="1" y="170"/>
                  </a:lnTo>
                  <a:lnTo>
                    <a:pt x="6" y="166"/>
                  </a:lnTo>
                  <a:lnTo>
                    <a:pt x="8" y="166"/>
                  </a:lnTo>
                  <a:lnTo>
                    <a:pt x="10" y="166"/>
                  </a:lnTo>
                  <a:lnTo>
                    <a:pt x="13" y="167"/>
                  </a:lnTo>
                  <a:lnTo>
                    <a:pt x="14" y="168"/>
                  </a:lnTo>
                  <a:lnTo>
                    <a:pt x="19" y="167"/>
                  </a:lnTo>
                  <a:lnTo>
                    <a:pt x="18" y="165"/>
                  </a:lnTo>
                  <a:lnTo>
                    <a:pt x="17" y="161"/>
                  </a:lnTo>
                  <a:lnTo>
                    <a:pt x="15" y="160"/>
                  </a:lnTo>
                  <a:lnTo>
                    <a:pt x="18" y="158"/>
                  </a:lnTo>
                  <a:lnTo>
                    <a:pt x="20" y="156"/>
                  </a:lnTo>
                  <a:lnTo>
                    <a:pt x="24" y="152"/>
                  </a:lnTo>
                  <a:lnTo>
                    <a:pt x="25" y="151"/>
                  </a:lnTo>
                  <a:lnTo>
                    <a:pt x="34" y="150"/>
                  </a:lnTo>
                  <a:lnTo>
                    <a:pt x="42" y="148"/>
                  </a:lnTo>
                  <a:lnTo>
                    <a:pt x="51" y="145"/>
                  </a:lnTo>
                  <a:lnTo>
                    <a:pt x="46" y="143"/>
                  </a:lnTo>
                  <a:lnTo>
                    <a:pt x="45" y="141"/>
                  </a:lnTo>
                  <a:lnTo>
                    <a:pt x="41" y="145"/>
                  </a:lnTo>
                  <a:lnTo>
                    <a:pt x="38" y="147"/>
                  </a:lnTo>
                  <a:lnTo>
                    <a:pt x="32" y="148"/>
                  </a:lnTo>
                  <a:lnTo>
                    <a:pt x="29" y="148"/>
                  </a:lnTo>
                  <a:lnTo>
                    <a:pt x="26" y="147"/>
                  </a:lnTo>
                  <a:lnTo>
                    <a:pt x="25" y="147"/>
                  </a:lnTo>
                  <a:lnTo>
                    <a:pt x="24" y="148"/>
                  </a:lnTo>
                  <a:lnTo>
                    <a:pt x="20" y="150"/>
                  </a:lnTo>
                  <a:lnTo>
                    <a:pt x="15" y="151"/>
                  </a:lnTo>
                  <a:lnTo>
                    <a:pt x="21" y="147"/>
                  </a:lnTo>
                  <a:lnTo>
                    <a:pt x="28" y="140"/>
                  </a:lnTo>
                  <a:lnTo>
                    <a:pt x="29" y="137"/>
                  </a:lnTo>
                  <a:lnTo>
                    <a:pt x="32" y="134"/>
                  </a:lnTo>
                  <a:lnTo>
                    <a:pt x="31" y="132"/>
                  </a:lnTo>
                  <a:lnTo>
                    <a:pt x="29" y="131"/>
                  </a:lnTo>
                  <a:lnTo>
                    <a:pt x="35" y="123"/>
                  </a:lnTo>
                  <a:lnTo>
                    <a:pt x="37" y="121"/>
                  </a:lnTo>
                  <a:lnTo>
                    <a:pt x="40" y="121"/>
                  </a:lnTo>
                  <a:lnTo>
                    <a:pt x="42" y="120"/>
                  </a:lnTo>
                  <a:lnTo>
                    <a:pt x="43" y="120"/>
                  </a:lnTo>
                  <a:lnTo>
                    <a:pt x="45" y="120"/>
                  </a:lnTo>
                  <a:lnTo>
                    <a:pt x="46" y="117"/>
                  </a:lnTo>
                  <a:lnTo>
                    <a:pt x="43" y="115"/>
                  </a:lnTo>
                  <a:lnTo>
                    <a:pt x="40" y="115"/>
                  </a:lnTo>
                  <a:lnTo>
                    <a:pt x="29" y="115"/>
                  </a:lnTo>
                  <a:lnTo>
                    <a:pt x="28" y="115"/>
                  </a:lnTo>
                  <a:lnTo>
                    <a:pt x="26" y="115"/>
                  </a:lnTo>
                  <a:lnTo>
                    <a:pt x="25" y="114"/>
                  </a:lnTo>
                  <a:lnTo>
                    <a:pt x="25" y="111"/>
                  </a:lnTo>
                  <a:lnTo>
                    <a:pt x="24" y="110"/>
                  </a:lnTo>
                  <a:lnTo>
                    <a:pt x="22" y="110"/>
                  </a:lnTo>
                  <a:lnTo>
                    <a:pt x="19" y="111"/>
                  </a:lnTo>
                  <a:lnTo>
                    <a:pt x="18" y="111"/>
                  </a:lnTo>
                  <a:lnTo>
                    <a:pt x="17" y="110"/>
                  </a:lnTo>
                  <a:lnTo>
                    <a:pt x="19" y="107"/>
                  </a:lnTo>
                  <a:lnTo>
                    <a:pt x="16" y="106"/>
                  </a:lnTo>
                  <a:lnTo>
                    <a:pt x="12" y="107"/>
                  </a:lnTo>
                  <a:lnTo>
                    <a:pt x="10" y="106"/>
                  </a:lnTo>
                  <a:lnTo>
                    <a:pt x="9" y="104"/>
                  </a:lnTo>
                  <a:lnTo>
                    <a:pt x="11" y="103"/>
                  </a:lnTo>
                  <a:lnTo>
                    <a:pt x="9" y="101"/>
                  </a:lnTo>
                  <a:lnTo>
                    <a:pt x="8" y="99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7" y="97"/>
                  </a:lnTo>
                  <a:lnTo>
                    <a:pt x="21" y="96"/>
                  </a:lnTo>
                  <a:lnTo>
                    <a:pt x="17" y="95"/>
                  </a:lnTo>
                  <a:lnTo>
                    <a:pt x="15" y="93"/>
                  </a:lnTo>
                  <a:lnTo>
                    <a:pt x="15" y="91"/>
                  </a:lnTo>
                  <a:lnTo>
                    <a:pt x="15" y="89"/>
                  </a:lnTo>
                  <a:lnTo>
                    <a:pt x="21" y="87"/>
                  </a:lnTo>
                  <a:lnTo>
                    <a:pt x="25" y="85"/>
                  </a:lnTo>
                  <a:lnTo>
                    <a:pt x="25" y="83"/>
                  </a:lnTo>
                  <a:lnTo>
                    <a:pt x="25" y="81"/>
                  </a:lnTo>
                  <a:lnTo>
                    <a:pt x="20" y="81"/>
                  </a:lnTo>
                  <a:lnTo>
                    <a:pt x="15" y="82"/>
                  </a:lnTo>
                  <a:lnTo>
                    <a:pt x="16" y="78"/>
                  </a:lnTo>
                  <a:lnTo>
                    <a:pt x="17" y="74"/>
                  </a:lnTo>
                  <a:lnTo>
                    <a:pt x="17" y="72"/>
                  </a:lnTo>
                  <a:lnTo>
                    <a:pt x="17" y="69"/>
                  </a:lnTo>
                  <a:lnTo>
                    <a:pt x="14" y="71"/>
                  </a:lnTo>
                  <a:lnTo>
                    <a:pt x="14" y="67"/>
                  </a:lnTo>
                  <a:lnTo>
                    <a:pt x="13" y="64"/>
                  </a:lnTo>
                  <a:lnTo>
                    <a:pt x="10" y="66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3" y="60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1" y="58"/>
                  </a:lnTo>
                  <a:lnTo>
                    <a:pt x="26" y="58"/>
                  </a:lnTo>
                  <a:lnTo>
                    <a:pt x="34" y="58"/>
                  </a:lnTo>
                  <a:lnTo>
                    <a:pt x="40" y="63"/>
                  </a:lnTo>
                  <a:lnTo>
                    <a:pt x="41" y="62"/>
                  </a:lnTo>
                  <a:lnTo>
                    <a:pt x="43" y="59"/>
                  </a:lnTo>
                  <a:lnTo>
                    <a:pt x="44" y="59"/>
                  </a:lnTo>
                  <a:lnTo>
                    <a:pt x="53" y="60"/>
                  </a:lnTo>
                  <a:lnTo>
                    <a:pt x="58" y="62"/>
                  </a:lnTo>
                  <a:lnTo>
                    <a:pt x="59" y="62"/>
                  </a:lnTo>
                  <a:lnTo>
                    <a:pt x="58" y="58"/>
                  </a:lnTo>
                  <a:lnTo>
                    <a:pt x="56" y="56"/>
                  </a:lnTo>
                  <a:lnTo>
                    <a:pt x="59" y="53"/>
                  </a:lnTo>
                  <a:lnTo>
                    <a:pt x="61" y="51"/>
                  </a:lnTo>
                  <a:lnTo>
                    <a:pt x="63" y="49"/>
                  </a:lnTo>
                  <a:lnTo>
                    <a:pt x="67" y="48"/>
                  </a:lnTo>
                  <a:lnTo>
                    <a:pt x="69" y="47"/>
                  </a:lnTo>
                  <a:lnTo>
                    <a:pt x="70" y="43"/>
                  </a:lnTo>
                  <a:lnTo>
                    <a:pt x="72" y="40"/>
                  </a:lnTo>
                  <a:lnTo>
                    <a:pt x="62" y="41"/>
                  </a:lnTo>
                  <a:lnTo>
                    <a:pt x="52" y="38"/>
                  </a:lnTo>
                  <a:lnTo>
                    <a:pt x="53" y="35"/>
                  </a:lnTo>
                  <a:lnTo>
                    <a:pt x="56" y="33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61" y="29"/>
                  </a:lnTo>
                  <a:lnTo>
                    <a:pt x="64" y="26"/>
                  </a:lnTo>
                  <a:lnTo>
                    <a:pt x="63" y="22"/>
                  </a:lnTo>
                  <a:lnTo>
                    <a:pt x="64" y="19"/>
                  </a:lnTo>
                  <a:lnTo>
                    <a:pt x="65" y="17"/>
                  </a:lnTo>
                  <a:lnTo>
                    <a:pt x="66" y="14"/>
                  </a:lnTo>
                  <a:lnTo>
                    <a:pt x="67" y="12"/>
                  </a:lnTo>
                  <a:lnTo>
                    <a:pt x="71" y="11"/>
                  </a:lnTo>
                  <a:lnTo>
                    <a:pt x="76" y="9"/>
                  </a:lnTo>
                  <a:lnTo>
                    <a:pt x="77" y="9"/>
                  </a:lnTo>
                  <a:lnTo>
                    <a:pt x="82" y="9"/>
                  </a:lnTo>
                  <a:lnTo>
                    <a:pt x="84" y="10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88" y="9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89" y="15"/>
                  </a:lnTo>
                  <a:lnTo>
                    <a:pt x="87" y="17"/>
                  </a:lnTo>
                  <a:lnTo>
                    <a:pt x="89" y="19"/>
                  </a:lnTo>
                  <a:lnTo>
                    <a:pt x="87" y="21"/>
                  </a:lnTo>
                  <a:lnTo>
                    <a:pt x="89" y="20"/>
                  </a:lnTo>
                  <a:lnTo>
                    <a:pt x="93" y="17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91" y="9"/>
                  </a:lnTo>
                  <a:lnTo>
                    <a:pt x="91" y="6"/>
                  </a:lnTo>
                  <a:lnTo>
                    <a:pt x="93" y="4"/>
                  </a:lnTo>
                  <a:lnTo>
                    <a:pt x="98" y="4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3" y="3"/>
                  </a:lnTo>
                  <a:lnTo>
                    <a:pt x="106" y="5"/>
                  </a:lnTo>
                  <a:lnTo>
                    <a:pt x="109" y="6"/>
                  </a:lnTo>
                  <a:lnTo>
                    <a:pt x="106" y="10"/>
                  </a:lnTo>
                  <a:lnTo>
                    <a:pt x="102" y="12"/>
                  </a:lnTo>
                  <a:lnTo>
                    <a:pt x="101" y="1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" name="Freeform 152">
              <a:extLst>
                <a:ext uri="{FF2B5EF4-FFF2-40B4-BE49-F238E27FC236}">
                  <a16:creationId xmlns:a16="http://schemas.microsoft.com/office/drawing/2014/main" id="{5F1FD6DA-CEB9-E2F2-30B8-B3173D110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9157" y="7352567"/>
              <a:ext cx="10990" cy="10990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7 h 8"/>
                <a:gd name="T4" fmla="*/ 8 w 11"/>
                <a:gd name="T5" fmla="*/ 5 h 8"/>
                <a:gd name="T6" fmla="*/ 6 w 11"/>
                <a:gd name="T7" fmla="*/ 3 h 8"/>
                <a:gd name="T8" fmla="*/ 0 w 11"/>
                <a:gd name="T9" fmla="*/ 2 h 8"/>
                <a:gd name="T10" fmla="*/ 3 w 11"/>
                <a:gd name="T11" fmla="*/ 0 h 8"/>
                <a:gd name="T12" fmla="*/ 4 w 11"/>
                <a:gd name="T13" fmla="*/ 0 h 8"/>
                <a:gd name="T14" fmla="*/ 8 w 11"/>
                <a:gd name="T15" fmla="*/ 0 h 8"/>
                <a:gd name="T16" fmla="*/ 10 w 11"/>
                <a:gd name="T17" fmla="*/ 1 h 8"/>
                <a:gd name="T18" fmla="*/ 10 w 11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lnTo>
                    <a:pt x="10" y="7"/>
                  </a:lnTo>
                  <a:lnTo>
                    <a:pt x="8" y="5"/>
                  </a:lnTo>
                  <a:lnTo>
                    <a:pt x="6" y="3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0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" name="Freeform 154">
              <a:extLst>
                <a:ext uri="{FF2B5EF4-FFF2-40B4-BE49-F238E27FC236}">
                  <a16:creationId xmlns:a16="http://schemas.microsoft.com/office/drawing/2014/main" id="{89967211-3868-A072-DB8E-B81C877A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151" y="6341452"/>
              <a:ext cx="434122" cy="296740"/>
            </a:xfrm>
            <a:custGeom>
              <a:avLst/>
              <a:gdLst>
                <a:gd name="T0" fmla="*/ 315 w 349"/>
                <a:gd name="T1" fmla="*/ 11 h 236"/>
                <a:gd name="T2" fmla="*/ 301 w 349"/>
                <a:gd name="T3" fmla="*/ 37 h 236"/>
                <a:gd name="T4" fmla="*/ 310 w 349"/>
                <a:gd name="T5" fmla="*/ 54 h 236"/>
                <a:gd name="T6" fmla="*/ 323 w 349"/>
                <a:gd name="T7" fmla="*/ 64 h 236"/>
                <a:gd name="T8" fmla="*/ 341 w 349"/>
                <a:gd name="T9" fmla="*/ 78 h 236"/>
                <a:gd name="T10" fmla="*/ 341 w 349"/>
                <a:gd name="T11" fmla="*/ 90 h 236"/>
                <a:gd name="T12" fmla="*/ 344 w 349"/>
                <a:gd name="T13" fmla="*/ 101 h 236"/>
                <a:gd name="T14" fmla="*/ 345 w 349"/>
                <a:gd name="T15" fmla="*/ 117 h 236"/>
                <a:gd name="T16" fmla="*/ 330 w 349"/>
                <a:gd name="T17" fmla="*/ 140 h 236"/>
                <a:gd name="T18" fmla="*/ 319 w 349"/>
                <a:gd name="T19" fmla="*/ 156 h 236"/>
                <a:gd name="T20" fmla="*/ 276 w 349"/>
                <a:gd name="T21" fmla="*/ 180 h 236"/>
                <a:gd name="T22" fmla="*/ 218 w 349"/>
                <a:gd name="T23" fmla="*/ 211 h 236"/>
                <a:gd name="T24" fmla="*/ 204 w 349"/>
                <a:gd name="T25" fmla="*/ 229 h 236"/>
                <a:gd name="T26" fmla="*/ 186 w 349"/>
                <a:gd name="T27" fmla="*/ 235 h 236"/>
                <a:gd name="T28" fmla="*/ 127 w 349"/>
                <a:gd name="T29" fmla="*/ 213 h 236"/>
                <a:gd name="T30" fmla="*/ 124 w 349"/>
                <a:gd name="T31" fmla="*/ 211 h 236"/>
                <a:gd name="T32" fmla="*/ 108 w 349"/>
                <a:gd name="T33" fmla="*/ 197 h 236"/>
                <a:gd name="T34" fmla="*/ 58 w 349"/>
                <a:gd name="T35" fmla="*/ 205 h 236"/>
                <a:gd name="T36" fmla="*/ 61 w 349"/>
                <a:gd name="T37" fmla="*/ 191 h 236"/>
                <a:gd name="T38" fmla="*/ 87 w 349"/>
                <a:gd name="T39" fmla="*/ 172 h 236"/>
                <a:gd name="T40" fmla="*/ 78 w 349"/>
                <a:gd name="T41" fmla="*/ 169 h 236"/>
                <a:gd name="T42" fmla="*/ 89 w 349"/>
                <a:gd name="T43" fmla="*/ 148 h 236"/>
                <a:gd name="T44" fmla="*/ 71 w 349"/>
                <a:gd name="T45" fmla="*/ 150 h 236"/>
                <a:gd name="T46" fmla="*/ 56 w 349"/>
                <a:gd name="T47" fmla="*/ 134 h 236"/>
                <a:gd name="T48" fmla="*/ 15 w 349"/>
                <a:gd name="T49" fmla="*/ 129 h 236"/>
                <a:gd name="T50" fmla="*/ 40 w 349"/>
                <a:gd name="T51" fmla="*/ 119 h 236"/>
                <a:gd name="T52" fmla="*/ 58 w 349"/>
                <a:gd name="T53" fmla="*/ 117 h 236"/>
                <a:gd name="T54" fmla="*/ 86 w 349"/>
                <a:gd name="T55" fmla="*/ 104 h 236"/>
                <a:gd name="T56" fmla="*/ 82 w 349"/>
                <a:gd name="T57" fmla="*/ 88 h 236"/>
                <a:gd name="T58" fmla="*/ 50 w 349"/>
                <a:gd name="T59" fmla="*/ 74 h 236"/>
                <a:gd name="T60" fmla="*/ 0 w 349"/>
                <a:gd name="T61" fmla="*/ 78 h 236"/>
                <a:gd name="T62" fmla="*/ 15 w 349"/>
                <a:gd name="T63" fmla="*/ 66 h 236"/>
                <a:gd name="T64" fmla="*/ 35 w 349"/>
                <a:gd name="T65" fmla="*/ 63 h 236"/>
                <a:gd name="T66" fmla="*/ 24 w 349"/>
                <a:gd name="T67" fmla="*/ 51 h 236"/>
                <a:gd name="T68" fmla="*/ 32 w 349"/>
                <a:gd name="T69" fmla="*/ 40 h 236"/>
                <a:gd name="T70" fmla="*/ 33 w 349"/>
                <a:gd name="T71" fmla="*/ 27 h 236"/>
                <a:gd name="T72" fmla="*/ 49 w 349"/>
                <a:gd name="T73" fmla="*/ 42 h 236"/>
                <a:gd name="T74" fmla="*/ 59 w 349"/>
                <a:gd name="T75" fmla="*/ 51 h 236"/>
                <a:gd name="T76" fmla="*/ 53 w 349"/>
                <a:gd name="T77" fmla="*/ 30 h 236"/>
                <a:gd name="T78" fmla="*/ 62 w 349"/>
                <a:gd name="T79" fmla="*/ 19 h 236"/>
                <a:gd name="T80" fmla="*/ 45 w 349"/>
                <a:gd name="T81" fmla="*/ 11 h 236"/>
                <a:gd name="T82" fmla="*/ 80 w 349"/>
                <a:gd name="T83" fmla="*/ 21 h 236"/>
                <a:gd name="T84" fmla="*/ 95 w 349"/>
                <a:gd name="T85" fmla="*/ 45 h 236"/>
                <a:gd name="T86" fmla="*/ 92 w 349"/>
                <a:gd name="T87" fmla="*/ 67 h 236"/>
                <a:gd name="T88" fmla="*/ 99 w 349"/>
                <a:gd name="T89" fmla="*/ 80 h 236"/>
                <a:gd name="T90" fmla="*/ 108 w 349"/>
                <a:gd name="T91" fmla="*/ 96 h 236"/>
                <a:gd name="T92" fmla="*/ 119 w 349"/>
                <a:gd name="T93" fmla="*/ 68 h 236"/>
                <a:gd name="T94" fmla="*/ 132 w 349"/>
                <a:gd name="T95" fmla="*/ 55 h 236"/>
                <a:gd name="T96" fmla="*/ 151 w 349"/>
                <a:gd name="T97" fmla="*/ 52 h 236"/>
                <a:gd name="T98" fmla="*/ 161 w 349"/>
                <a:gd name="T99" fmla="*/ 38 h 236"/>
                <a:gd name="T100" fmla="*/ 184 w 349"/>
                <a:gd name="T101" fmla="*/ 31 h 236"/>
                <a:gd name="T102" fmla="*/ 203 w 349"/>
                <a:gd name="T103" fmla="*/ 59 h 236"/>
                <a:gd name="T104" fmla="*/ 212 w 349"/>
                <a:gd name="T105" fmla="*/ 33 h 236"/>
                <a:gd name="T106" fmla="*/ 234 w 349"/>
                <a:gd name="T107" fmla="*/ 26 h 236"/>
                <a:gd name="T108" fmla="*/ 255 w 349"/>
                <a:gd name="T109" fmla="*/ 26 h 236"/>
                <a:gd name="T110" fmla="*/ 275 w 349"/>
                <a:gd name="T111" fmla="*/ 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" h="236">
                  <a:moveTo>
                    <a:pt x="285" y="24"/>
                  </a:moveTo>
                  <a:lnTo>
                    <a:pt x="289" y="24"/>
                  </a:lnTo>
                  <a:lnTo>
                    <a:pt x="294" y="21"/>
                  </a:lnTo>
                  <a:lnTo>
                    <a:pt x="297" y="19"/>
                  </a:lnTo>
                  <a:lnTo>
                    <a:pt x="303" y="13"/>
                  </a:lnTo>
                  <a:lnTo>
                    <a:pt x="306" y="11"/>
                  </a:lnTo>
                  <a:lnTo>
                    <a:pt x="313" y="12"/>
                  </a:lnTo>
                  <a:lnTo>
                    <a:pt x="315" y="11"/>
                  </a:lnTo>
                  <a:lnTo>
                    <a:pt x="315" y="12"/>
                  </a:lnTo>
                  <a:lnTo>
                    <a:pt x="311" y="15"/>
                  </a:lnTo>
                  <a:lnTo>
                    <a:pt x="309" y="16"/>
                  </a:lnTo>
                  <a:lnTo>
                    <a:pt x="305" y="19"/>
                  </a:lnTo>
                  <a:lnTo>
                    <a:pt x="301" y="27"/>
                  </a:lnTo>
                  <a:lnTo>
                    <a:pt x="299" y="32"/>
                  </a:lnTo>
                  <a:lnTo>
                    <a:pt x="299" y="33"/>
                  </a:lnTo>
                  <a:lnTo>
                    <a:pt x="301" y="37"/>
                  </a:lnTo>
                  <a:lnTo>
                    <a:pt x="305" y="38"/>
                  </a:lnTo>
                  <a:lnTo>
                    <a:pt x="309" y="37"/>
                  </a:lnTo>
                  <a:lnTo>
                    <a:pt x="310" y="38"/>
                  </a:lnTo>
                  <a:lnTo>
                    <a:pt x="312" y="40"/>
                  </a:lnTo>
                  <a:lnTo>
                    <a:pt x="313" y="43"/>
                  </a:lnTo>
                  <a:lnTo>
                    <a:pt x="313" y="44"/>
                  </a:lnTo>
                  <a:lnTo>
                    <a:pt x="312" y="49"/>
                  </a:lnTo>
                  <a:lnTo>
                    <a:pt x="310" y="54"/>
                  </a:lnTo>
                  <a:lnTo>
                    <a:pt x="307" y="58"/>
                  </a:lnTo>
                  <a:lnTo>
                    <a:pt x="308" y="60"/>
                  </a:lnTo>
                  <a:lnTo>
                    <a:pt x="310" y="60"/>
                  </a:lnTo>
                  <a:lnTo>
                    <a:pt x="320" y="58"/>
                  </a:lnTo>
                  <a:lnTo>
                    <a:pt x="322" y="58"/>
                  </a:lnTo>
                  <a:lnTo>
                    <a:pt x="322" y="60"/>
                  </a:lnTo>
                  <a:lnTo>
                    <a:pt x="322" y="62"/>
                  </a:lnTo>
                  <a:lnTo>
                    <a:pt x="323" y="64"/>
                  </a:lnTo>
                  <a:lnTo>
                    <a:pt x="324" y="66"/>
                  </a:lnTo>
                  <a:lnTo>
                    <a:pt x="324" y="68"/>
                  </a:lnTo>
                  <a:lnTo>
                    <a:pt x="319" y="74"/>
                  </a:lnTo>
                  <a:lnTo>
                    <a:pt x="324" y="71"/>
                  </a:lnTo>
                  <a:lnTo>
                    <a:pt x="329" y="69"/>
                  </a:lnTo>
                  <a:lnTo>
                    <a:pt x="336" y="71"/>
                  </a:lnTo>
                  <a:lnTo>
                    <a:pt x="339" y="74"/>
                  </a:lnTo>
                  <a:lnTo>
                    <a:pt x="341" y="78"/>
                  </a:lnTo>
                  <a:lnTo>
                    <a:pt x="343" y="76"/>
                  </a:lnTo>
                  <a:lnTo>
                    <a:pt x="344" y="76"/>
                  </a:lnTo>
                  <a:lnTo>
                    <a:pt x="346" y="79"/>
                  </a:lnTo>
                  <a:lnTo>
                    <a:pt x="346" y="81"/>
                  </a:lnTo>
                  <a:lnTo>
                    <a:pt x="345" y="85"/>
                  </a:lnTo>
                  <a:lnTo>
                    <a:pt x="344" y="88"/>
                  </a:lnTo>
                  <a:lnTo>
                    <a:pt x="343" y="89"/>
                  </a:lnTo>
                  <a:lnTo>
                    <a:pt x="341" y="90"/>
                  </a:lnTo>
                  <a:lnTo>
                    <a:pt x="340" y="91"/>
                  </a:lnTo>
                  <a:lnTo>
                    <a:pt x="341" y="94"/>
                  </a:lnTo>
                  <a:lnTo>
                    <a:pt x="342" y="96"/>
                  </a:lnTo>
                  <a:lnTo>
                    <a:pt x="345" y="96"/>
                  </a:lnTo>
                  <a:lnTo>
                    <a:pt x="346" y="98"/>
                  </a:lnTo>
                  <a:lnTo>
                    <a:pt x="346" y="99"/>
                  </a:lnTo>
                  <a:lnTo>
                    <a:pt x="345" y="100"/>
                  </a:lnTo>
                  <a:lnTo>
                    <a:pt x="344" y="101"/>
                  </a:lnTo>
                  <a:lnTo>
                    <a:pt x="343" y="102"/>
                  </a:lnTo>
                  <a:lnTo>
                    <a:pt x="342" y="104"/>
                  </a:lnTo>
                  <a:lnTo>
                    <a:pt x="347" y="107"/>
                  </a:lnTo>
                  <a:lnTo>
                    <a:pt x="348" y="109"/>
                  </a:lnTo>
                  <a:lnTo>
                    <a:pt x="348" y="111"/>
                  </a:lnTo>
                  <a:lnTo>
                    <a:pt x="347" y="113"/>
                  </a:lnTo>
                  <a:lnTo>
                    <a:pt x="347" y="115"/>
                  </a:lnTo>
                  <a:lnTo>
                    <a:pt x="345" y="117"/>
                  </a:lnTo>
                  <a:lnTo>
                    <a:pt x="341" y="117"/>
                  </a:lnTo>
                  <a:lnTo>
                    <a:pt x="339" y="119"/>
                  </a:lnTo>
                  <a:lnTo>
                    <a:pt x="340" y="121"/>
                  </a:lnTo>
                  <a:lnTo>
                    <a:pt x="340" y="125"/>
                  </a:lnTo>
                  <a:lnTo>
                    <a:pt x="339" y="129"/>
                  </a:lnTo>
                  <a:lnTo>
                    <a:pt x="336" y="134"/>
                  </a:lnTo>
                  <a:lnTo>
                    <a:pt x="333" y="137"/>
                  </a:lnTo>
                  <a:lnTo>
                    <a:pt x="330" y="140"/>
                  </a:lnTo>
                  <a:lnTo>
                    <a:pt x="325" y="139"/>
                  </a:lnTo>
                  <a:lnTo>
                    <a:pt x="322" y="137"/>
                  </a:lnTo>
                  <a:lnTo>
                    <a:pt x="322" y="142"/>
                  </a:lnTo>
                  <a:lnTo>
                    <a:pt x="319" y="145"/>
                  </a:lnTo>
                  <a:lnTo>
                    <a:pt x="320" y="148"/>
                  </a:lnTo>
                  <a:lnTo>
                    <a:pt x="320" y="150"/>
                  </a:lnTo>
                  <a:lnTo>
                    <a:pt x="320" y="153"/>
                  </a:lnTo>
                  <a:lnTo>
                    <a:pt x="319" y="156"/>
                  </a:lnTo>
                  <a:lnTo>
                    <a:pt x="317" y="159"/>
                  </a:lnTo>
                  <a:lnTo>
                    <a:pt x="314" y="162"/>
                  </a:lnTo>
                  <a:lnTo>
                    <a:pt x="309" y="164"/>
                  </a:lnTo>
                  <a:lnTo>
                    <a:pt x="305" y="169"/>
                  </a:lnTo>
                  <a:lnTo>
                    <a:pt x="301" y="170"/>
                  </a:lnTo>
                  <a:lnTo>
                    <a:pt x="294" y="170"/>
                  </a:lnTo>
                  <a:lnTo>
                    <a:pt x="286" y="173"/>
                  </a:lnTo>
                  <a:lnTo>
                    <a:pt x="276" y="180"/>
                  </a:lnTo>
                  <a:lnTo>
                    <a:pt x="268" y="184"/>
                  </a:lnTo>
                  <a:lnTo>
                    <a:pt x="263" y="189"/>
                  </a:lnTo>
                  <a:lnTo>
                    <a:pt x="255" y="198"/>
                  </a:lnTo>
                  <a:lnTo>
                    <a:pt x="250" y="201"/>
                  </a:lnTo>
                  <a:lnTo>
                    <a:pt x="246" y="203"/>
                  </a:lnTo>
                  <a:lnTo>
                    <a:pt x="240" y="204"/>
                  </a:lnTo>
                  <a:lnTo>
                    <a:pt x="236" y="206"/>
                  </a:lnTo>
                  <a:lnTo>
                    <a:pt x="218" y="211"/>
                  </a:lnTo>
                  <a:lnTo>
                    <a:pt x="212" y="213"/>
                  </a:lnTo>
                  <a:lnTo>
                    <a:pt x="212" y="215"/>
                  </a:lnTo>
                  <a:lnTo>
                    <a:pt x="209" y="218"/>
                  </a:lnTo>
                  <a:lnTo>
                    <a:pt x="209" y="219"/>
                  </a:lnTo>
                  <a:lnTo>
                    <a:pt x="210" y="221"/>
                  </a:lnTo>
                  <a:lnTo>
                    <a:pt x="210" y="222"/>
                  </a:lnTo>
                  <a:lnTo>
                    <a:pt x="208" y="225"/>
                  </a:lnTo>
                  <a:lnTo>
                    <a:pt x="204" y="229"/>
                  </a:lnTo>
                  <a:lnTo>
                    <a:pt x="202" y="229"/>
                  </a:lnTo>
                  <a:lnTo>
                    <a:pt x="199" y="226"/>
                  </a:lnTo>
                  <a:lnTo>
                    <a:pt x="199" y="226"/>
                  </a:lnTo>
                  <a:lnTo>
                    <a:pt x="198" y="227"/>
                  </a:lnTo>
                  <a:lnTo>
                    <a:pt x="198" y="227"/>
                  </a:lnTo>
                  <a:lnTo>
                    <a:pt x="199" y="230"/>
                  </a:lnTo>
                  <a:lnTo>
                    <a:pt x="197" y="232"/>
                  </a:lnTo>
                  <a:lnTo>
                    <a:pt x="186" y="235"/>
                  </a:lnTo>
                  <a:lnTo>
                    <a:pt x="167" y="232"/>
                  </a:lnTo>
                  <a:lnTo>
                    <a:pt x="159" y="230"/>
                  </a:lnTo>
                  <a:lnTo>
                    <a:pt x="150" y="225"/>
                  </a:lnTo>
                  <a:lnTo>
                    <a:pt x="144" y="224"/>
                  </a:lnTo>
                  <a:lnTo>
                    <a:pt x="136" y="224"/>
                  </a:lnTo>
                  <a:lnTo>
                    <a:pt x="130" y="218"/>
                  </a:lnTo>
                  <a:lnTo>
                    <a:pt x="127" y="214"/>
                  </a:lnTo>
                  <a:lnTo>
                    <a:pt x="127" y="213"/>
                  </a:lnTo>
                  <a:lnTo>
                    <a:pt x="127" y="211"/>
                  </a:lnTo>
                  <a:lnTo>
                    <a:pt x="128" y="210"/>
                  </a:lnTo>
                  <a:lnTo>
                    <a:pt x="129" y="210"/>
                  </a:lnTo>
                  <a:lnTo>
                    <a:pt x="131" y="210"/>
                  </a:lnTo>
                  <a:lnTo>
                    <a:pt x="132" y="209"/>
                  </a:lnTo>
                  <a:lnTo>
                    <a:pt x="130" y="206"/>
                  </a:lnTo>
                  <a:lnTo>
                    <a:pt x="128" y="207"/>
                  </a:lnTo>
                  <a:lnTo>
                    <a:pt x="124" y="211"/>
                  </a:lnTo>
                  <a:lnTo>
                    <a:pt x="122" y="211"/>
                  </a:lnTo>
                  <a:lnTo>
                    <a:pt x="120" y="209"/>
                  </a:lnTo>
                  <a:lnTo>
                    <a:pt x="120" y="207"/>
                  </a:lnTo>
                  <a:lnTo>
                    <a:pt x="115" y="206"/>
                  </a:lnTo>
                  <a:lnTo>
                    <a:pt x="111" y="204"/>
                  </a:lnTo>
                  <a:lnTo>
                    <a:pt x="106" y="200"/>
                  </a:lnTo>
                  <a:lnTo>
                    <a:pt x="106" y="199"/>
                  </a:lnTo>
                  <a:lnTo>
                    <a:pt x="108" y="197"/>
                  </a:lnTo>
                  <a:lnTo>
                    <a:pt x="108" y="197"/>
                  </a:lnTo>
                  <a:lnTo>
                    <a:pt x="106" y="196"/>
                  </a:lnTo>
                  <a:lnTo>
                    <a:pt x="103" y="197"/>
                  </a:lnTo>
                  <a:lnTo>
                    <a:pt x="99" y="201"/>
                  </a:lnTo>
                  <a:lnTo>
                    <a:pt x="97" y="202"/>
                  </a:lnTo>
                  <a:lnTo>
                    <a:pt x="67" y="204"/>
                  </a:lnTo>
                  <a:lnTo>
                    <a:pt x="60" y="204"/>
                  </a:lnTo>
                  <a:lnTo>
                    <a:pt x="58" y="205"/>
                  </a:lnTo>
                  <a:lnTo>
                    <a:pt x="57" y="201"/>
                  </a:lnTo>
                  <a:lnTo>
                    <a:pt x="56" y="195"/>
                  </a:lnTo>
                  <a:lnTo>
                    <a:pt x="56" y="191"/>
                  </a:lnTo>
                  <a:lnTo>
                    <a:pt x="56" y="189"/>
                  </a:lnTo>
                  <a:lnTo>
                    <a:pt x="57" y="186"/>
                  </a:lnTo>
                  <a:lnTo>
                    <a:pt x="59" y="186"/>
                  </a:lnTo>
                  <a:lnTo>
                    <a:pt x="60" y="189"/>
                  </a:lnTo>
                  <a:lnTo>
                    <a:pt x="61" y="191"/>
                  </a:lnTo>
                  <a:lnTo>
                    <a:pt x="63" y="193"/>
                  </a:lnTo>
                  <a:lnTo>
                    <a:pt x="73" y="189"/>
                  </a:lnTo>
                  <a:lnTo>
                    <a:pt x="77" y="187"/>
                  </a:lnTo>
                  <a:lnTo>
                    <a:pt x="79" y="184"/>
                  </a:lnTo>
                  <a:lnTo>
                    <a:pt x="81" y="181"/>
                  </a:lnTo>
                  <a:lnTo>
                    <a:pt x="83" y="179"/>
                  </a:lnTo>
                  <a:lnTo>
                    <a:pt x="84" y="177"/>
                  </a:lnTo>
                  <a:lnTo>
                    <a:pt x="87" y="172"/>
                  </a:lnTo>
                  <a:lnTo>
                    <a:pt x="88" y="169"/>
                  </a:lnTo>
                  <a:lnTo>
                    <a:pt x="90" y="167"/>
                  </a:lnTo>
                  <a:lnTo>
                    <a:pt x="92" y="166"/>
                  </a:lnTo>
                  <a:lnTo>
                    <a:pt x="96" y="164"/>
                  </a:lnTo>
                  <a:lnTo>
                    <a:pt x="93" y="163"/>
                  </a:lnTo>
                  <a:lnTo>
                    <a:pt x="90" y="163"/>
                  </a:lnTo>
                  <a:lnTo>
                    <a:pt x="81" y="169"/>
                  </a:lnTo>
                  <a:lnTo>
                    <a:pt x="78" y="169"/>
                  </a:lnTo>
                  <a:lnTo>
                    <a:pt x="78" y="169"/>
                  </a:lnTo>
                  <a:lnTo>
                    <a:pt x="79" y="167"/>
                  </a:lnTo>
                  <a:lnTo>
                    <a:pt x="83" y="164"/>
                  </a:lnTo>
                  <a:lnTo>
                    <a:pt x="80" y="163"/>
                  </a:lnTo>
                  <a:lnTo>
                    <a:pt x="79" y="162"/>
                  </a:lnTo>
                  <a:lnTo>
                    <a:pt x="79" y="159"/>
                  </a:lnTo>
                  <a:lnTo>
                    <a:pt x="81" y="154"/>
                  </a:lnTo>
                  <a:lnTo>
                    <a:pt x="89" y="148"/>
                  </a:lnTo>
                  <a:lnTo>
                    <a:pt x="91" y="147"/>
                  </a:lnTo>
                  <a:lnTo>
                    <a:pt x="92" y="146"/>
                  </a:lnTo>
                  <a:lnTo>
                    <a:pt x="91" y="145"/>
                  </a:lnTo>
                  <a:lnTo>
                    <a:pt x="89" y="145"/>
                  </a:lnTo>
                  <a:lnTo>
                    <a:pt x="81" y="151"/>
                  </a:lnTo>
                  <a:lnTo>
                    <a:pt x="76" y="153"/>
                  </a:lnTo>
                  <a:lnTo>
                    <a:pt x="74" y="153"/>
                  </a:lnTo>
                  <a:lnTo>
                    <a:pt x="71" y="150"/>
                  </a:lnTo>
                  <a:lnTo>
                    <a:pt x="70" y="149"/>
                  </a:lnTo>
                  <a:lnTo>
                    <a:pt x="69" y="147"/>
                  </a:lnTo>
                  <a:lnTo>
                    <a:pt x="69" y="145"/>
                  </a:lnTo>
                  <a:lnTo>
                    <a:pt x="72" y="140"/>
                  </a:lnTo>
                  <a:lnTo>
                    <a:pt x="72" y="138"/>
                  </a:lnTo>
                  <a:lnTo>
                    <a:pt x="69" y="138"/>
                  </a:lnTo>
                  <a:lnTo>
                    <a:pt x="64" y="134"/>
                  </a:lnTo>
                  <a:lnTo>
                    <a:pt x="56" y="134"/>
                  </a:lnTo>
                  <a:lnTo>
                    <a:pt x="36" y="131"/>
                  </a:lnTo>
                  <a:lnTo>
                    <a:pt x="32" y="132"/>
                  </a:lnTo>
                  <a:lnTo>
                    <a:pt x="25" y="137"/>
                  </a:lnTo>
                  <a:lnTo>
                    <a:pt x="21" y="138"/>
                  </a:lnTo>
                  <a:lnTo>
                    <a:pt x="20" y="137"/>
                  </a:lnTo>
                  <a:lnTo>
                    <a:pt x="18" y="135"/>
                  </a:lnTo>
                  <a:lnTo>
                    <a:pt x="16" y="132"/>
                  </a:lnTo>
                  <a:lnTo>
                    <a:pt x="15" y="129"/>
                  </a:lnTo>
                  <a:lnTo>
                    <a:pt x="15" y="126"/>
                  </a:lnTo>
                  <a:lnTo>
                    <a:pt x="18" y="125"/>
                  </a:lnTo>
                  <a:lnTo>
                    <a:pt x="20" y="124"/>
                  </a:lnTo>
                  <a:lnTo>
                    <a:pt x="25" y="125"/>
                  </a:lnTo>
                  <a:lnTo>
                    <a:pt x="32" y="122"/>
                  </a:lnTo>
                  <a:lnTo>
                    <a:pt x="36" y="122"/>
                  </a:lnTo>
                  <a:lnTo>
                    <a:pt x="37" y="121"/>
                  </a:lnTo>
                  <a:lnTo>
                    <a:pt x="40" y="119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4" y="121"/>
                  </a:lnTo>
                  <a:lnTo>
                    <a:pt x="51" y="118"/>
                  </a:lnTo>
                  <a:lnTo>
                    <a:pt x="53" y="117"/>
                  </a:lnTo>
                  <a:lnTo>
                    <a:pt x="53" y="116"/>
                  </a:lnTo>
                  <a:lnTo>
                    <a:pt x="54" y="115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4" y="115"/>
                  </a:lnTo>
                  <a:lnTo>
                    <a:pt x="69" y="115"/>
                  </a:lnTo>
                  <a:lnTo>
                    <a:pt x="83" y="115"/>
                  </a:lnTo>
                  <a:lnTo>
                    <a:pt x="84" y="112"/>
                  </a:lnTo>
                  <a:lnTo>
                    <a:pt x="86" y="110"/>
                  </a:lnTo>
                  <a:lnTo>
                    <a:pt x="87" y="105"/>
                  </a:lnTo>
                  <a:lnTo>
                    <a:pt x="86" y="104"/>
                  </a:lnTo>
                  <a:lnTo>
                    <a:pt x="78" y="109"/>
                  </a:lnTo>
                  <a:lnTo>
                    <a:pt x="76" y="109"/>
                  </a:lnTo>
                  <a:lnTo>
                    <a:pt x="67" y="106"/>
                  </a:lnTo>
                  <a:lnTo>
                    <a:pt x="63" y="103"/>
                  </a:lnTo>
                  <a:lnTo>
                    <a:pt x="64" y="101"/>
                  </a:lnTo>
                  <a:lnTo>
                    <a:pt x="69" y="96"/>
                  </a:lnTo>
                  <a:lnTo>
                    <a:pt x="75" y="92"/>
                  </a:lnTo>
                  <a:lnTo>
                    <a:pt x="82" y="88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9" y="80"/>
                  </a:lnTo>
                  <a:lnTo>
                    <a:pt x="69" y="82"/>
                  </a:lnTo>
                  <a:lnTo>
                    <a:pt x="67" y="78"/>
                  </a:lnTo>
                  <a:lnTo>
                    <a:pt x="59" y="75"/>
                  </a:lnTo>
                  <a:lnTo>
                    <a:pt x="53" y="77"/>
                  </a:lnTo>
                  <a:lnTo>
                    <a:pt x="50" y="74"/>
                  </a:lnTo>
                  <a:lnTo>
                    <a:pt x="43" y="78"/>
                  </a:lnTo>
                  <a:lnTo>
                    <a:pt x="28" y="83"/>
                  </a:lnTo>
                  <a:lnTo>
                    <a:pt x="22" y="86"/>
                  </a:lnTo>
                  <a:lnTo>
                    <a:pt x="18" y="87"/>
                  </a:lnTo>
                  <a:lnTo>
                    <a:pt x="15" y="85"/>
                  </a:lnTo>
                  <a:lnTo>
                    <a:pt x="9" y="81"/>
                  </a:lnTo>
                  <a:lnTo>
                    <a:pt x="1" y="80"/>
                  </a:lnTo>
                  <a:lnTo>
                    <a:pt x="0" y="78"/>
                  </a:lnTo>
                  <a:lnTo>
                    <a:pt x="5" y="73"/>
                  </a:lnTo>
                  <a:lnTo>
                    <a:pt x="7" y="71"/>
                  </a:lnTo>
                  <a:lnTo>
                    <a:pt x="10" y="72"/>
                  </a:lnTo>
                  <a:lnTo>
                    <a:pt x="16" y="76"/>
                  </a:lnTo>
                  <a:lnTo>
                    <a:pt x="20" y="78"/>
                  </a:lnTo>
                  <a:lnTo>
                    <a:pt x="15" y="71"/>
                  </a:lnTo>
                  <a:lnTo>
                    <a:pt x="15" y="69"/>
                  </a:lnTo>
                  <a:lnTo>
                    <a:pt x="15" y="66"/>
                  </a:lnTo>
                  <a:lnTo>
                    <a:pt x="14" y="64"/>
                  </a:lnTo>
                  <a:lnTo>
                    <a:pt x="12" y="60"/>
                  </a:lnTo>
                  <a:lnTo>
                    <a:pt x="12" y="59"/>
                  </a:lnTo>
                  <a:lnTo>
                    <a:pt x="15" y="58"/>
                  </a:lnTo>
                  <a:lnTo>
                    <a:pt x="18" y="60"/>
                  </a:lnTo>
                  <a:lnTo>
                    <a:pt x="27" y="67"/>
                  </a:lnTo>
                  <a:lnTo>
                    <a:pt x="32" y="65"/>
                  </a:lnTo>
                  <a:lnTo>
                    <a:pt x="35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0" y="60"/>
                  </a:lnTo>
                  <a:lnTo>
                    <a:pt x="25" y="58"/>
                  </a:lnTo>
                  <a:lnTo>
                    <a:pt x="23" y="57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4" y="51"/>
                  </a:lnTo>
                  <a:lnTo>
                    <a:pt x="31" y="51"/>
                  </a:lnTo>
                  <a:lnTo>
                    <a:pt x="26" y="45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4" y="36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2" y="38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0" y="32"/>
                  </a:lnTo>
                  <a:lnTo>
                    <a:pt x="31" y="30"/>
                  </a:lnTo>
                  <a:lnTo>
                    <a:pt x="31" y="28"/>
                  </a:lnTo>
                  <a:lnTo>
                    <a:pt x="33" y="27"/>
                  </a:lnTo>
                  <a:lnTo>
                    <a:pt x="36" y="27"/>
                  </a:lnTo>
                  <a:lnTo>
                    <a:pt x="38" y="28"/>
                  </a:lnTo>
                  <a:lnTo>
                    <a:pt x="45" y="35"/>
                  </a:lnTo>
                  <a:lnTo>
                    <a:pt x="47" y="37"/>
                  </a:lnTo>
                  <a:lnTo>
                    <a:pt x="47" y="39"/>
                  </a:lnTo>
                  <a:lnTo>
                    <a:pt x="47" y="42"/>
                  </a:lnTo>
                  <a:lnTo>
                    <a:pt x="47" y="43"/>
                  </a:lnTo>
                  <a:lnTo>
                    <a:pt x="49" y="42"/>
                  </a:lnTo>
                  <a:lnTo>
                    <a:pt x="52" y="43"/>
                  </a:lnTo>
                  <a:lnTo>
                    <a:pt x="53" y="43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9" y="41"/>
                  </a:lnTo>
                  <a:lnTo>
                    <a:pt x="60" y="43"/>
                  </a:lnTo>
                  <a:lnTo>
                    <a:pt x="60" y="46"/>
                  </a:lnTo>
                  <a:lnTo>
                    <a:pt x="59" y="51"/>
                  </a:lnTo>
                  <a:lnTo>
                    <a:pt x="59" y="52"/>
                  </a:lnTo>
                  <a:lnTo>
                    <a:pt x="62" y="49"/>
                  </a:lnTo>
                  <a:lnTo>
                    <a:pt x="65" y="49"/>
                  </a:lnTo>
                  <a:lnTo>
                    <a:pt x="65" y="47"/>
                  </a:lnTo>
                  <a:lnTo>
                    <a:pt x="65" y="42"/>
                  </a:lnTo>
                  <a:lnTo>
                    <a:pt x="65" y="37"/>
                  </a:lnTo>
                  <a:lnTo>
                    <a:pt x="65" y="36"/>
                  </a:lnTo>
                  <a:lnTo>
                    <a:pt x="53" y="30"/>
                  </a:lnTo>
                  <a:lnTo>
                    <a:pt x="51" y="28"/>
                  </a:lnTo>
                  <a:lnTo>
                    <a:pt x="49" y="25"/>
                  </a:lnTo>
                  <a:lnTo>
                    <a:pt x="49" y="23"/>
                  </a:lnTo>
                  <a:lnTo>
                    <a:pt x="52" y="22"/>
                  </a:lnTo>
                  <a:lnTo>
                    <a:pt x="55" y="21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2" y="19"/>
                  </a:lnTo>
                  <a:lnTo>
                    <a:pt x="59" y="18"/>
                  </a:lnTo>
                  <a:lnTo>
                    <a:pt x="58" y="17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8" y="16"/>
                  </a:lnTo>
                  <a:lnTo>
                    <a:pt x="43" y="15"/>
                  </a:lnTo>
                  <a:lnTo>
                    <a:pt x="43" y="13"/>
                  </a:lnTo>
                  <a:lnTo>
                    <a:pt x="45" y="11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6" y="8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69" y="11"/>
                  </a:lnTo>
                  <a:lnTo>
                    <a:pt x="74" y="17"/>
                  </a:lnTo>
                  <a:lnTo>
                    <a:pt x="80" y="21"/>
                  </a:lnTo>
                  <a:lnTo>
                    <a:pt x="81" y="22"/>
                  </a:lnTo>
                  <a:lnTo>
                    <a:pt x="84" y="26"/>
                  </a:lnTo>
                  <a:lnTo>
                    <a:pt x="91" y="35"/>
                  </a:lnTo>
                  <a:lnTo>
                    <a:pt x="98" y="40"/>
                  </a:lnTo>
                  <a:lnTo>
                    <a:pt x="99" y="41"/>
                  </a:lnTo>
                  <a:lnTo>
                    <a:pt x="97" y="43"/>
                  </a:lnTo>
                  <a:lnTo>
                    <a:pt x="95" y="44"/>
                  </a:lnTo>
                  <a:lnTo>
                    <a:pt x="95" y="45"/>
                  </a:lnTo>
                  <a:lnTo>
                    <a:pt x="99" y="46"/>
                  </a:lnTo>
                  <a:lnTo>
                    <a:pt x="101" y="50"/>
                  </a:lnTo>
                  <a:lnTo>
                    <a:pt x="101" y="51"/>
                  </a:lnTo>
                  <a:lnTo>
                    <a:pt x="99" y="62"/>
                  </a:lnTo>
                  <a:lnTo>
                    <a:pt x="98" y="64"/>
                  </a:lnTo>
                  <a:lnTo>
                    <a:pt x="97" y="65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6" y="70"/>
                  </a:lnTo>
                  <a:lnTo>
                    <a:pt x="97" y="72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9" y="73"/>
                  </a:lnTo>
                  <a:lnTo>
                    <a:pt x="100" y="74"/>
                  </a:lnTo>
                  <a:lnTo>
                    <a:pt x="99" y="78"/>
                  </a:lnTo>
                  <a:lnTo>
                    <a:pt x="99" y="80"/>
                  </a:lnTo>
                  <a:lnTo>
                    <a:pt x="97" y="82"/>
                  </a:lnTo>
                  <a:lnTo>
                    <a:pt x="98" y="83"/>
                  </a:lnTo>
                  <a:lnTo>
                    <a:pt x="99" y="83"/>
                  </a:lnTo>
                  <a:lnTo>
                    <a:pt x="101" y="84"/>
                  </a:lnTo>
                  <a:lnTo>
                    <a:pt x="104" y="86"/>
                  </a:lnTo>
                  <a:lnTo>
                    <a:pt x="106" y="95"/>
                  </a:lnTo>
                  <a:lnTo>
                    <a:pt x="107" y="98"/>
                  </a:lnTo>
                  <a:lnTo>
                    <a:pt x="108" y="96"/>
                  </a:lnTo>
                  <a:lnTo>
                    <a:pt x="109" y="89"/>
                  </a:lnTo>
                  <a:lnTo>
                    <a:pt x="110" y="86"/>
                  </a:lnTo>
                  <a:lnTo>
                    <a:pt x="110" y="85"/>
                  </a:lnTo>
                  <a:lnTo>
                    <a:pt x="111" y="85"/>
                  </a:lnTo>
                  <a:lnTo>
                    <a:pt x="112" y="82"/>
                  </a:lnTo>
                  <a:lnTo>
                    <a:pt x="113" y="75"/>
                  </a:lnTo>
                  <a:lnTo>
                    <a:pt x="117" y="69"/>
                  </a:lnTo>
                  <a:lnTo>
                    <a:pt x="119" y="68"/>
                  </a:lnTo>
                  <a:lnTo>
                    <a:pt x="121" y="68"/>
                  </a:lnTo>
                  <a:lnTo>
                    <a:pt x="122" y="68"/>
                  </a:lnTo>
                  <a:lnTo>
                    <a:pt x="125" y="74"/>
                  </a:lnTo>
                  <a:lnTo>
                    <a:pt x="127" y="75"/>
                  </a:lnTo>
                  <a:lnTo>
                    <a:pt x="128" y="75"/>
                  </a:lnTo>
                  <a:lnTo>
                    <a:pt x="130" y="71"/>
                  </a:lnTo>
                  <a:lnTo>
                    <a:pt x="132" y="63"/>
                  </a:lnTo>
                  <a:lnTo>
                    <a:pt x="132" y="55"/>
                  </a:lnTo>
                  <a:lnTo>
                    <a:pt x="131" y="46"/>
                  </a:lnTo>
                  <a:lnTo>
                    <a:pt x="132" y="39"/>
                  </a:lnTo>
                  <a:lnTo>
                    <a:pt x="133" y="35"/>
                  </a:lnTo>
                  <a:lnTo>
                    <a:pt x="136" y="33"/>
                  </a:lnTo>
                  <a:lnTo>
                    <a:pt x="140" y="35"/>
                  </a:lnTo>
                  <a:lnTo>
                    <a:pt x="142" y="38"/>
                  </a:lnTo>
                  <a:lnTo>
                    <a:pt x="147" y="47"/>
                  </a:lnTo>
                  <a:lnTo>
                    <a:pt x="151" y="52"/>
                  </a:lnTo>
                  <a:lnTo>
                    <a:pt x="154" y="57"/>
                  </a:lnTo>
                  <a:lnTo>
                    <a:pt x="156" y="58"/>
                  </a:lnTo>
                  <a:lnTo>
                    <a:pt x="159" y="60"/>
                  </a:lnTo>
                  <a:lnTo>
                    <a:pt x="160" y="59"/>
                  </a:lnTo>
                  <a:lnTo>
                    <a:pt x="161" y="58"/>
                  </a:lnTo>
                  <a:lnTo>
                    <a:pt x="161" y="56"/>
                  </a:lnTo>
                  <a:lnTo>
                    <a:pt x="160" y="43"/>
                  </a:lnTo>
                  <a:lnTo>
                    <a:pt x="161" y="38"/>
                  </a:lnTo>
                  <a:lnTo>
                    <a:pt x="163" y="36"/>
                  </a:lnTo>
                  <a:lnTo>
                    <a:pt x="168" y="34"/>
                  </a:lnTo>
                  <a:lnTo>
                    <a:pt x="172" y="32"/>
                  </a:lnTo>
                  <a:lnTo>
                    <a:pt x="175" y="29"/>
                  </a:lnTo>
                  <a:lnTo>
                    <a:pt x="177" y="27"/>
                  </a:lnTo>
                  <a:lnTo>
                    <a:pt x="180" y="27"/>
                  </a:lnTo>
                  <a:lnTo>
                    <a:pt x="182" y="28"/>
                  </a:lnTo>
                  <a:lnTo>
                    <a:pt x="184" y="31"/>
                  </a:lnTo>
                  <a:lnTo>
                    <a:pt x="188" y="36"/>
                  </a:lnTo>
                  <a:lnTo>
                    <a:pt x="192" y="44"/>
                  </a:lnTo>
                  <a:lnTo>
                    <a:pt x="198" y="51"/>
                  </a:lnTo>
                  <a:lnTo>
                    <a:pt x="201" y="60"/>
                  </a:lnTo>
                  <a:lnTo>
                    <a:pt x="201" y="62"/>
                  </a:lnTo>
                  <a:lnTo>
                    <a:pt x="202" y="62"/>
                  </a:lnTo>
                  <a:lnTo>
                    <a:pt x="203" y="61"/>
                  </a:lnTo>
                  <a:lnTo>
                    <a:pt x="203" y="59"/>
                  </a:lnTo>
                  <a:lnTo>
                    <a:pt x="204" y="55"/>
                  </a:lnTo>
                  <a:lnTo>
                    <a:pt x="202" y="49"/>
                  </a:lnTo>
                  <a:lnTo>
                    <a:pt x="196" y="34"/>
                  </a:lnTo>
                  <a:lnTo>
                    <a:pt x="196" y="32"/>
                  </a:lnTo>
                  <a:lnTo>
                    <a:pt x="197" y="29"/>
                  </a:lnTo>
                  <a:lnTo>
                    <a:pt x="201" y="29"/>
                  </a:lnTo>
                  <a:lnTo>
                    <a:pt x="210" y="30"/>
                  </a:lnTo>
                  <a:lnTo>
                    <a:pt x="212" y="33"/>
                  </a:lnTo>
                  <a:lnTo>
                    <a:pt x="218" y="41"/>
                  </a:lnTo>
                  <a:lnTo>
                    <a:pt x="220" y="44"/>
                  </a:lnTo>
                  <a:lnTo>
                    <a:pt x="221" y="44"/>
                  </a:lnTo>
                  <a:lnTo>
                    <a:pt x="221" y="43"/>
                  </a:lnTo>
                  <a:lnTo>
                    <a:pt x="223" y="41"/>
                  </a:lnTo>
                  <a:lnTo>
                    <a:pt x="225" y="40"/>
                  </a:lnTo>
                  <a:lnTo>
                    <a:pt x="227" y="35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7" y="26"/>
                  </a:lnTo>
                  <a:lnTo>
                    <a:pt x="239" y="28"/>
                  </a:lnTo>
                  <a:lnTo>
                    <a:pt x="241" y="30"/>
                  </a:lnTo>
                  <a:lnTo>
                    <a:pt x="243" y="32"/>
                  </a:lnTo>
                  <a:lnTo>
                    <a:pt x="246" y="31"/>
                  </a:lnTo>
                  <a:lnTo>
                    <a:pt x="250" y="28"/>
                  </a:lnTo>
                  <a:lnTo>
                    <a:pt x="255" y="26"/>
                  </a:lnTo>
                  <a:lnTo>
                    <a:pt x="256" y="22"/>
                  </a:lnTo>
                  <a:lnTo>
                    <a:pt x="257" y="20"/>
                  </a:lnTo>
                  <a:lnTo>
                    <a:pt x="253" y="6"/>
                  </a:lnTo>
                  <a:lnTo>
                    <a:pt x="254" y="4"/>
                  </a:lnTo>
                  <a:lnTo>
                    <a:pt x="262" y="0"/>
                  </a:lnTo>
                  <a:lnTo>
                    <a:pt x="269" y="0"/>
                  </a:lnTo>
                  <a:lnTo>
                    <a:pt x="271" y="1"/>
                  </a:lnTo>
                  <a:lnTo>
                    <a:pt x="275" y="8"/>
                  </a:lnTo>
                  <a:lnTo>
                    <a:pt x="278" y="11"/>
                  </a:lnTo>
                  <a:lnTo>
                    <a:pt x="279" y="13"/>
                  </a:lnTo>
                  <a:lnTo>
                    <a:pt x="279" y="19"/>
                  </a:lnTo>
                  <a:lnTo>
                    <a:pt x="281" y="21"/>
                  </a:lnTo>
                  <a:lnTo>
                    <a:pt x="285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CFB0286B-277C-05CD-55A5-E42C7DF6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571" y="7786686"/>
              <a:ext cx="472587" cy="555016"/>
            </a:xfrm>
            <a:custGeom>
              <a:avLst/>
              <a:gdLst>
                <a:gd name="T0" fmla="*/ 283 w 379"/>
                <a:gd name="T1" fmla="*/ 388 h 446"/>
                <a:gd name="T2" fmla="*/ 271 w 379"/>
                <a:gd name="T3" fmla="*/ 420 h 446"/>
                <a:gd name="T4" fmla="*/ 270 w 379"/>
                <a:gd name="T5" fmla="*/ 439 h 446"/>
                <a:gd name="T6" fmla="*/ 246 w 379"/>
                <a:gd name="T7" fmla="*/ 433 h 446"/>
                <a:gd name="T8" fmla="*/ 208 w 379"/>
                <a:gd name="T9" fmla="*/ 413 h 446"/>
                <a:gd name="T10" fmla="*/ 186 w 379"/>
                <a:gd name="T11" fmla="*/ 395 h 446"/>
                <a:gd name="T12" fmla="*/ 205 w 379"/>
                <a:gd name="T13" fmla="*/ 387 h 446"/>
                <a:gd name="T14" fmla="*/ 233 w 379"/>
                <a:gd name="T15" fmla="*/ 391 h 446"/>
                <a:gd name="T16" fmla="*/ 270 w 379"/>
                <a:gd name="T17" fmla="*/ 386 h 446"/>
                <a:gd name="T18" fmla="*/ 57 w 379"/>
                <a:gd name="T19" fmla="*/ 353 h 446"/>
                <a:gd name="T20" fmla="*/ 230 w 379"/>
                <a:gd name="T21" fmla="*/ 279 h 446"/>
                <a:gd name="T22" fmla="*/ 54 w 379"/>
                <a:gd name="T23" fmla="*/ 266 h 446"/>
                <a:gd name="T24" fmla="*/ 98 w 379"/>
                <a:gd name="T25" fmla="*/ 307 h 446"/>
                <a:gd name="T26" fmla="*/ 80 w 379"/>
                <a:gd name="T27" fmla="*/ 344 h 446"/>
                <a:gd name="T28" fmla="*/ 61 w 379"/>
                <a:gd name="T29" fmla="*/ 350 h 446"/>
                <a:gd name="T30" fmla="*/ 60 w 379"/>
                <a:gd name="T31" fmla="*/ 322 h 446"/>
                <a:gd name="T32" fmla="*/ 58 w 379"/>
                <a:gd name="T33" fmla="*/ 298 h 446"/>
                <a:gd name="T34" fmla="*/ 51 w 379"/>
                <a:gd name="T35" fmla="*/ 273 h 446"/>
                <a:gd name="T36" fmla="*/ 81 w 379"/>
                <a:gd name="T37" fmla="*/ 259 h 446"/>
                <a:gd name="T38" fmla="*/ 94 w 379"/>
                <a:gd name="T39" fmla="*/ 269 h 446"/>
                <a:gd name="T40" fmla="*/ 114 w 379"/>
                <a:gd name="T41" fmla="*/ 195 h 446"/>
                <a:gd name="T42" fmla="*/ 184 w 379"/>
                <a:gd name="T43" fmla="*/ 231 h 446"/>
                <a:gd name="T44" fmla="*/ 186 w 379"/>
                <a:gd name="T45" fmla="*/ 144 h 446"/>
                <a:gd name="T46" fmla="*/ 217 w 379"/>
                <a:gd name="T47" fmla="*/ 40 h 446"/>
                <a:gd name="T48" fmla="*/ 219 w 379"/>
                <a:gd name="T49" fmla="*/ 51 h 446"/>
                <a:gd name="T50" fmla="*/ 227 w 379"/>
                <a:gd name="T51" fmla="*/ 69 h 446"/>
                <a:gd name="T52" fmla="*/ 200 w 379"/>
                <a:gd name="T53" fmla="*/ 68 h 446"/>
                <a:gd name="T54" fmla="*/ 178 w 379"/>
                <a:gd name="T55" fmla="*/ 85 h 446"/>
                <a:gd name="T56" fmla="*/ 181 w 379"/>
                <a:gd name="T57" fmla="*/ 120 h 446"/>
                <a:gd name="T58" fmla="*/ 232 w 379"/>
                <a:gd name="T59" fmla="*/ 190 h 446"/>
                <a:gd name="T60" fmla="*/ 304 w 379"/>
                <a:gd name="T61" fmla="*/ 234 h 446"/>
                <a:gd name="T62" fmla="*/ 361 w 379"/>
                <a:gd name="T63" fmla="*/ 283 h 446"/>
                <a:gd name="T64" fmla="*/ 358 w 379"/>
                <a:gd name="T65" fmla="*/ 299 h 446"/>
                <a:gd name="T66" fmla="*/ 320 w 379"/>
                <a:gd name="T67" fmla="*/ 305 h 446"/>
                <a:gd name="T68" fmla="*/ 329 w 379"/>
                <a:gd name="T69" fmla="*/ 354 h 446"/>
                <a:gd name="T70" fmla="*/ 290 w 379"/>
                <a:gd name="T71" fmla="*/ 395 h 446"/>
                <a:gd name="T72" fmla="*/ 304 w 379"/>
                <a:gd name="T73" fmla="*/ 361 h 446"/>
                <a:gd name="T74" fmla="*/ 275 w 379"/>
                <a:gd name="T75" fmla="*/ 308 h 446"/>
                <a:gd name="T76" fmla="*/ 252 w 379"/>
                <a:gd name="T77" fmla="*/ 285 h 446"/>
                <a:gd name="T78" fmla="*/ 236 w 379"/>
                <a:gd name="T79" fmla="*/ 277 h 446"/>
                <a:gd name="T80" fmla="*/ 204 w 379"/>
                <a:gd name="T81" fmla="*/ 258 h 446"/>
                <a:gd name="T82" fmla="*/ 147 w 379"/>
                <a:gd name="T83" fmla="*/ 209 h 446"/>
                <a:gd name="T84" fmla="*/ 131 w 379"/>
                <a:gd name="T85" fmla="*/ 188 h 446"/>
                <a:gd name="T86" fmla="*/ 115 w 379"/>
                <a:gd name="T87" fmla="*/ 146 h 446"/>
                <a:gd name="T88" fmla="*/ 46 w 379"/>
                <a:gd name="T89" fmla="*/ 143 h 446"/>
                <a:gd name="T90" fmla="*/ 33 w 379"/>
                <a:gd name="T91" fmla="*/ 135 h 446"/>
                <a:gd name="T92" fmla="*/ 8 w 379"/>
                <a:gd name="T93" fmla="*/ 119 h 446"/>
                <a:gd name="T94" fmla="*/ 8 w 379"/>
                <a:gd name="T95" fmla="*/ 102 h 446"/>
                <a:gd name="T96" fmla="*/ 11 w 379"/>
                <a:gd name="T97" fmla="*/ 86 h 446"/>
                <a:gd name="T98" fmla="*/ 6 w 379"/>
                <a:gd name="T99" fmla="*/ 63 h 446"/>
                <a:gd name="T100" fmla="*/ 29 w 379"/>
                <a:gd name="T101" fmla="*/ 51 h 446"/>
                <a:gd name="T102" fmla="*/ 51 w 379"/>
                <a:gd name="T103" fmla="*/ 34 h 446"/>
                <a:gd name="T104" fmla="*/ 69 w 379"/>
                <a:gd name="T105" fmla="*/ 47 h 446"/>
                <a:gd name="T106" fmla="*/ 76 w 379"/>
                <a:gd name="T107" fmla="*/ 50 h 446"/>
                <a:gd name="T108" fmla="*/ 90 w 379"/>
                <a:gd name="T109" fmla="*/ 31 h 446"/>
                <a:gd name="T110" fmla="*/ 110 w 379"/>
                <a:gd name="T111" fmla="*/ 40 h 446"/>
                <a:gd name="T112" fmla="*/ 112 w 379"/>
                <a:gd name="T113" fmla="*/ 22 h 446"/>
                <a:gd name="T114" fmla="*/ 123 w 379"/>
                <a:gd name="T115" fmla="*/ 11 h 446"/>
                <a:gd name="T116" fmla="*/ 147 w 379"/>
                <a:gd name="T117" fmla="*/ 5 h 446"/>
                <a:gd name="T118" fmla="*/ 177 w 379"/>
                <a:gd name="T119" fmla="*/ 3 h 446"/>
                <a:gd name="T120" fmla="*/ 208 w 379"/>
                <a:gd name="T121" fmla="*/ 2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46">
                  <a:moveTo>
                    <a:pt x="173" y="442"/>
                  </a:moveTo>
                  <a:lnTo>
                    <a:pt x="171" y="442"/>
                  </a:lnTo>
                  <a:lnTo>
                    <a:pt x="169" y="441"/>
                  </a:lnTo>
                  <a:lnTo>
                    <a:pt x="169" y="439"/>
                  </a:lnTo>
                  <a:lnTo>
                    <a:pt x="169" y="439"/>
                  </a:lnTo>
                  <a:lnTo>
                    <a:pt x="172" y="439"/>
                  </a:lnTo>
                  <a:lnTo>
                    <a:pt x="172" y="441"/>
                  </a:lnTo>
                  <a:lnTo>
                    <a:pt x="173" y="442"/>
                  </a:lnTo>
                  <a:close/>
                  <a:moveTo>
                    <a:pt x="285" y="384"/>
                  </a:moveTo>
                  <a:lnTo>
                    <a:pt x="283" y="388"/>
                  </a:lnTo>
                  <a:lnTo>
                    <a:pt x="282" y="390"/>
                  </a:lnTo>
                  <a:lnTo>
                    <a:pt x="274" y="401"/>
                  </a:lnTo>
                  <a:lnTo>
                    <a:pt x="273" y="404"/>
                  </a:lnTo>
                  <a:lnTo>
                    <a:pt x="273" y="406"/>
                  </a:lnTo>
                  <a:lnTo>
                    <a:pt x="272" y="409"/>
                  </a:lnTo>
                  <a:lnTo>
                    <a:pt x="271" y="411"/>
                  </a:lnTo>
                  <a:lnTo>
                    <a:pt x="269" y="414"/>
                  </a:lnTo>
                  <a:lnTo>
                    <a:pt x="270" y="417"/>
                  </a:lnTo>
                  <a:lnTo>
                    <a:pt x="270" y="419"/>
                  </a:lnTo>
                  <a:lnTo>
                    <a:pt x="271" y="420"/>
                  </a:lnTo>
                  <a:lnTo>
                    <a:pt x="273" y="421"/>
                  </a:lnTo>
                  <a:lnTo>
                    <a:pt x="274" y="423"/>
                  </a:lnTo>
                  <a:lnTo>
                    <a:pt x="272" y="424"/>
                  </a:lnTo>
                  <a:lnTo>
                    <a:pt x="274" y="427"/>
                  </a:lnTo>
                  <a:lnTo>
                    <a:pt x="275" y="428"/>
                  </a:lnTo>
                  <a:lnTo>
                    <a:pt x="276" y="430"/>
                  </a:lnTo>
                  <a:lnTo>
                    <a:pt x="275" y="432"/>
                  </a:lnTo>
                  <a:lnTo>
                    <a:pt x="273" y="435"/>
                  </a:lnTo>
                  <a:lnTo>
                    <a:pt x="271" y="437"/>
                  </a:lnTo>
                  <a:lnTo>
                    <a:pt x="270" y="439"/>
                  </a:lnTo>
                  <a:lnTo>
                    <a:pt x="270" y="441"/>
                  </a:lnTo>
                  <a:lnTo>
                    <a:pt x="270" y="443"/>
                  </a:lnTo>
                  <a:lnTo>
                    <a:pt x="270" y="445"/>
                  </a:lnTo>
                  <a:lnTo>
                    <a:pt x="266" y="445"/>
                  </a:lnTo>
                  <a:lnTo>
                    <a:pt x="263" y="443"/>
                  </a:lnTo>
                  <a:lnTo>
                    <a:pt x="259" y="443"/>
                  </a:lnTo>
                  <a:lnTo>
                    <a:pt x="254" y="442"/>
                  </a:lnTo>
                  <a:lnTo>
                    <a:pt x="252" y="441"/>
                  </a:lnTo>
                  <a:lnTo>
                    <a:pt x="251" y="441"/>
                  </a:lnTo>
                  <a:lnTo>
                    <a:pt x="246" y="433"/>
                  </a:lnTo>
                  <a:lnTo>
                    <a:pt x="243" y="431"/>
                  </a:lnTo>
                  <a:lnTo>
                    <a:pt x="240" y="428"/>
                  </a:lnTo>
                  <a:lnTo>
                    <a:pt x="235" y="428"/>
                  </a:lnTo>
                  <a:lnTo>
                    <a:pt x="232" y="428"/>
                  </a:lnTo>
                  <a:lnTo>
                    <a:pt x="228" y="427"/>
                  </a:lnTo>
                  <a:lnTo>
                    <a:pt x="222" y="422"/>
                  </a:lnTo>
                  <a:lnTo>
                    <a:pt x="214" y="418"/>
                  </a:lnTo>
                  <a:lnTo>
                    <a:pt x="211" y="416"/>
                  </a:lnTo>
                  <a:lnTo>
                    <a:pt x="210" y="414"/>
                  </a:lnTo>
                  <a:lnTo>
                    <a:pt x="208" y="413"/>
                  </a:lnTo>
                  <a:lnTo>
                    <a:pt x="204" y="412"/>
                  </a:lnTo>
                  <a:lnTo>
                    <a:pt x="200" y="409"/>
                  </a:lnTo>
                  <a:lnTo>
                    <a:pt x="199" y="409"/>
                  </a:lnTo>
                  <a:lnTo>
                    <a:pt x="195" y="410"/>
                  </a:lnTo>
                  <a:lnTo>
                    <a:pt x="193" y="409"/>
                  </a:lnTo>
                  <a:lnTo>
                    <a:pt x="191" y="409"/>
                  </a:lnTo>
                  <a:lnTo>
                    <a:pt x="188" y="406"/>
                  </a:lnTo>
                  <a:lnTo>
                    <a:pt x="186" y="401"/>
                  </a:lnTo>
                  <a:lnTo>
                    <a:pt x="185" y="400"/>
                  </a:lnTo>
                  <a:lnTo>
                    <a:pt x="186" y="395"/>
                  </a:lnTo>
                  <a:lnTo>
                    <a:pt x="188" y="390"/>
                  </a:lnTo>
                  <a:lnTo>
                    <a:pt x="190" y="389"/>
                  </a:lnTo>
                  <a:lnTo>
                    <a:pt x="193" y="388"/>
                  </a:lnTo>
                  <a:lnTo>
                    <a:pt x="194" y="387"/>
                  </a:lnTo>
                  <a:lnTo>
                    <a:pt x="194" y="385"/>
                  </a:lnTo>
                  <a:lnTo>
                    <a:pt x="198" y="390"/>
                  </a:lnTo>
                  <a:lnTo>
                    <a:pt x="200" y="391"/>
                  </a:lnTo>
                  <a:lnTo>
                    <a:pt x="201" y="391"/>
                  </a:lnTo>
                  <a:lnTo>
                    <a:pt x="205" y="389"/>
                  </a:lnTo>
                  <a:lnTo>
                    <a:pt x="205" y="387"/>
                  </a:lnTo>
                  <a:lnTo>
                    <a:pt x="208" y="385"/>
                  </a:lnTo>
                  <a:lnTo>
                    <a:pt x="212" y="385"/>
                  </a:lnTo>
                  <a:lnTo>
                    <a:pt x="214" y="385"/>
                  </a:lnTo>
                  <a:lnTo>
                    <a:pt x="215" y="387"/>
                  </a:lnTo>
                  <a:lnTo>
                    <a:pt x="217" y="388"/>
                  </a:lnTo>
                  <a:lnTo>
                    <a:pt x="219" y="388"/>
                  </a:lnTo>
                  <a:lnTo>
                    <a:pt x="224" y="392"/>
                  </a:lnTo>
                  <a:lnTo>
                    <a:pt x="226" y="393"/>
                  </a:lnTo>
                  <a:lnTo>
                    <a:pt x="228" y="393"/>
                  </a:lnTo>
                  <a:lnTo>
                    <a:pt x="233" y="391"/>
                  </a:lnTo>
                  <a:lnTo>
                    <a:pt x="236" y="391"/>
                  </a:lnTo>
                  <a:lnTo>
                    <a:pt x="244" y="391"/>
                  </a:lnTo>
                  <a:lnTo>
                    <a:pt x="248" y="390"/>
                  </a:lnTo>
                  <a:lnTo>
                    <a:pt x="251" y="390"/>
                  </a:lnTo>
                  <a:lnTo>
                    <a:pt x="255" y="389"/>
                  </a:lnTo>
                  <a:lnTo>
                    <a:pt x="258" y="386"/>
                  </a:lnTo>
                  <a:lnTo>
                    <a:pt x="260" y="385"/>
                  </a:lnTo>
                  <a:lnTo>
                    <a:pt x="262" y="385"/>
                  </a:lnTo>
                  <a:lnTo>
                    <a:pt x="266" y="385"/>
                  </a:lnTo>
                  <a:lnTo>
                    <a:pt x="270" y="386"/>
                  </a:lnTo>
                  <a:lnTo>
                    <a:pt x="272" y="385"/>
                  </a:lnTo>
                  <a:lnTo>
                    <a:pt x="274" y="384"/>
                  </a:lnTo>
                  <a:lnTo>
                    <a:pt x="275" y="383"/>
                  </a:lnTo>
                  <a:lnTo>
                    <a:pt x="277" y="384"/>
                  </a:lnTo>
                  <a:lnTo>
                    <a:pt x="282" y="381"/>
                  </a:lnTo>
                  <a:lnTo>
                    <a:pt x="285" y="381"/>
                  </a:lnTo>
                  <a:lnTo>
                    <a:pt x="287" y="382"/>
                  </a:lnTo>
                  <a:lnTo>
                    <a:pt x="285" y="384"/>
                  </a:lnTo>
                  <a:close/>
                  <a:moveTo>
                    <a:pt x="59" y="349"/>
                  </a:moveTo>
                  <a:lnTo>
                    <a:pt x="57" y="353"/>
                  </a:lnTo>
                  <a:lnTo>
                    <a:pt x="55" y="350"/>
                  </a:lnTo>
                  <a:lnTo>
                    <a:pt x="55" y="348"/>
                  </a:lnTo>
                  <a:lnTo>
                    <a:pt x="55" y="347"/>
                  </a:lnTo>
                  <a:lnTo>
                    <a:pt x="58" y="348"/>
                  </a:lnTo>
                  <a:lnTo>
                    <a:pt x="59" y="349"/>
                  </a:lnTo>
                  <a:close/>
                  <a:moveTo>
                    <a:pt x="233" y="281"/>
                  </a:moveTo>
                  <a:lnTo>
                    <a:pt x="231" y="281"/>
                  </a:lnTo>
                  <a:lnTo>
                    <a:pt x="230" y="281"/>
                  </a:lnTo>
                  <a:lnTo>
                    <a:pt x="230" y="281"/>
                  </a:lnTo>
                  <a:lnTo>
                    <a:pt x="230" y="279"/>
                  </a:lnTo>
                  <a:lnTo>
                    <a:pt x="233" y="280"/>
                  </a:lnTo>
                  <a:lnTo>
                    <a:pt x="233" y="281"/>
                  </a:lnTo>
                  <a:close/>
                  <a:moveTo>
                    <a:pt x="52" y="267"/>
                  </a:moveTo>
                  <a:lnTo>
                    <a:pt x="52" y="269"/>
                  </a:lnTo>
                  <a:lnTo>
                    <a:pt x="50" y="269"/>
                  </a:lnTo>
                  <a:lnTo>
                    <a:pt x="51" y="268"/>
                  </a:lnTo>
                  <a:lnTo>
                    <a:pt x="52" y="265"/>
                  </a:lnTo>
                  <a:lnTo>
                    <a:pt x="54" y="264"/>
                  </a:lnTo>
                  <a:lnTo>
                    <a:pt x="55" y="265"/>
                  </a:lnTo>
                  <a:lnTo>
                    <a:pt x="54" y="266"/>
                  </a:lnTo>
                  <a:lnTo>
                    <a:pt x="52" y="267"/>
                  </a:lnTo>
                  <a:close/>
                  <a:moveTo>
                    <a:pt x="96" y="274"/>
                  </a:moveTo>
                  <a:lnTo>
                    <a:pt x="97" y="277"/>
                  </a:lnTo>
                  <a:lnTo>
                    <a:pt x="101" y="287"/>
                  </a:lnTo>
                  <a:lnTo>
                    <a:pt x="101" y="290"/>
                  </a:lnTo>
                  <a:lnTo>
                    <a:pt x="100" y="292"/>
                  </a:lnTo>
                  <a:lnTo>
                    <a:pt x="99" y="294"/>
                  </a:lnTo>
                  <a:lnTo>
                    <a:pt x="96" y="300"/>
                  </a:lnTo>
                  <a:lnTo>
                    <a:pt x="96" y="304"/>
                  </a:lnTo>
                  <a:lnTo>
                    <a:pt x="98" y="307"/>
                  </a:lnTo>
                  <a:lnTo>
                    <a:pt x="98" y="310"/>
                  </a:lnTo>
                  <a:lnTo>
                    <a:pt x="97" y="314"/>
                  </a:lnTo>
                  <a:lnTo>
                    <a:pt x="95" y="337"/>
                  </a:lnTo>
                  <a:lnTo>
                    <a:pt x="94" y="342"/>
                  </a:lnTo>
                  <a:lnTo>
                    <a:pt x="93" y="345"/>
                  </a:lnTo>
                  <a:lnTo>
                    <a:pt x="91" y="346"/>
                  </a:lnTo>
                  <a:lnTo>
                    <a:pt x="88" y="345"/>
                  </a:lnTo>
                  <a:lnTo>
                    <a:pt x="84" y="343"/>
                  </a:lnTo>
                  <a:lnTo>
                    <a:pt x="82" y="343"/>
                  </a:lnTo>
                  <a:lnTo>
                    <a:pt x="80" y="344"/>
                  </a:lnTo>
                  <a:lnTo>
                    <a:pt x="79" y="343"/>
                  </a:lnTo>
                  <a:lnTo>
                    <a:pt x="78" y="342"/>
                  </a:lnTo>
                  <a:lnTo>
                    <a:pt x="76" y="350"/>
                  </a:lnTo>
                  <a:lnTo>
                    <a:pt x="74" y="354"/>
                  </a:lnTo>
                  <a:lnTo>
                    <a:pt x="71" y="355"/>
                  </a:lnTo>
                  <a:lnTo>
                    <a:pt x="69" y="355"/>
                  </a:lnTo>
                  <a:lnTo>
                    <a:pt x="67" y="355"/>
                  </a:lnTo>
                  <a:lnTo>
                    <a:pt x="64" y="355"/>
                  </a:lnTo>
                  <a:lnTo>
                    <a:pt x="63" y="353"/>
                  </a:lnTo>
                  <a:lnTo>
                    <a:pt x="61" y="350"/>
                  </a:lnTo>
                  <a:lnTo>
                    <a:pt x="59" y="348"/>
                  </a:lnTo>
                  <a:lnTo>
                    <a:pt x="57" y="343"/>
                  </a:lnTo>
                  <a:lnTo>
                    <a:pt x="57" y="340"/>
                  </a:lnTo>
                  <a:lnTo>
                    <a:pt x="56" y="332"/>
                  </a:lnTo>
                  <a:lnTo>
                    <a:pt x="57" y="331"/>
                  </a:lnTo>
                  <a:lnTo>
                    <a:pt x="58" y="329"/>
                  </a:lnTo>
                  <a:lnTo>
                    <a:pt x="58" y="326"/>
                  </a:lnTo>
                  <a:lnTo>
                    <a:pt x="58" y="322"/>
                  </a:lnTo>
                  <a:lnTo>
                    <a:pt x="58" y="321"/>
                  </a:lnTo>
                  <a:lnTo>
                    <a:pt x="60" y="322"/>
                  </a:lnTo>
                  <a:lnTo>
                    <a:pt x="61" y="322"/>
                  </a:lnTo>
                  <a:lnTo>
                    <a:pt x="61" y="320"/>
                  </a:lnTo>
                  <a:lnTo>
                    <a:pt x="61" y="318"/>
                  </a:lnTo>
                  <a:lnTo>
                    <a:pt x="59" y="315"/>
                  </a:lnTo>
                  <a:lnTo>
                    <a:pt x="57" y="314"/>
                  </a:lnTo>
                  <a:lnTo>
                    <a:pt x="56" y="311"/>
                  </a:lnTo>
                  <a:lnTo>
                    <a:pt x="57" y="309"/>
                  </a:lnTo>
                  <a:lnTo>
                    <a:pt x="58" y="308"/>
                  </a:lnTo>
                  <a:lnTo>
                    <a:pt x="58" y="305"/>
                  </a:lnTo>
                  <a:lnTo>
                    <a:pt x="58" y="298"/>
                  </a:lnTo>
                  <a:lnTo>
                    <a:pt x="57" y="296"/>
                  </a:lnTo>
                  <a:lnTo>
                    <a:pt x="56" y="292"/>
                  </a:lnTo>
                  <a:lnTo>
                    <a:pt x="55" y="290"/>
                  </a:lnTo>
                  <a:lnTo>
                    <a:pt x="53" y="287"/>
                  </a:lnTo>
                  <a:lnTo>
                    <a:pt x="51" y="286"/>
                  </a:lnTo>
                  <a:lnTo>
                    <a:pt x="49" y="284"/>
                  </a:lnTo>
                  <a:lnTo>
                    <a:pt x="49" y="279"/>
                  </a:lnTo>
                  <a:lnTo>
                    <a:pt x="50" y="275"/>
                  </a:lnTo>
                  <a:lnTo>
                    <a:pt x="51" y="273"/>
                  </a:lnTo>
                  <a:lnTo>
                    <a:pt x="51" y="273"/>
                  </a:lnTo>
                  <a:lnTo>
                    <a:pt x="54" y="275"/>
                  </a:lnTo>
                  <a:lnTo>
                    <a:pt x="55" y="275"/>
                  </a:lnTo>
                  <a:lnTo>
                    <a:pt x="58" y="276"/>
                  </a:lnTo>
                  <a:lnTo>
                    <a:pt x="62" y="275"/>
                  </a:lnTo>
                  <a:lnTo>
                    <a:pt x="66" y="274"/>
                  </a:lnTo>
                  <a:lnTo>
                    <a:pt x="69" y="271"/>
                  </a:lnTo>
                  <a:lnTo>
                    <a:pt x="75" y="264"/>
                  </a:lnTo>
                  <a:lnTo>
                    <a:pt x="79" y="263"/>
                  </a:lnTo>
                  <a:lnTo>
                    <a:pt x="80" y="261"/>
                  </a:lnTo>
                  <a:lnTo>
                    <a:pt x="81" y="259"/>
                  </a:lnTo>
                  <a:lnTo>
                    <a:pt x="83" y="258"/>
                  </a:lnTo>
                  <a:lnTo>
                    <a:pt x="84" y="261"/>
                  </a:lnTo>
                  <a:lnTo>
                    <a:pt x="86" y="261"/>
                  </a:lnTo>
                  <a:lnTo>
                    <a:pt x="90" y="263"/>
                  </a:lnTo>
                  <a:lnTo>
                    <a:pt x="91" y="264"/>
                  </a:lnTo>
                  <a:lnTo>
                    <a:pt x="93" y="267"/>
                  </a:lnTo>
                  <a:lnTo>
                    <a:pt x="94" y="267"/>
                  </a:lnTo>
                  <a:lnTo>
                    <a:pt x="95" y="268"/>
                  </a:lnTo>
                  <a:lnTo>
                    <a:pt x="95" y="269"/>
                  </a:lnTo>
                  <a:lnTo>
                    <a:pt x="94" y="269"/>
                  </a:lnTo>
                  <a:lnTo>
                    <a:pt x="93" y="272"/>
                  </a:lnTo>
                  <a:lnTo>
                    <a:pt x="93" y="272"/>
                  </a:lnTo>
                  <a:lnTo>
                    <a:pt x="96" y="274"/>
                  </a:lnTo>
                  <a:close/>
                  <a:moveTo>
                    <a:pt x="120" y="190"/>
                  </a:moveTo>
                  <a:lnTo>
                    <a:pt x="121" y="192"/>
                  </a:lnTo>
                  <a:lnTo>
                    <a:pt x="121" y="192"/>
                  </a:lnTo>
                  <a:lnTo>
                    <a:pt x="120" y="193"/>
                  </a:lnTo>
                  <a:lnTo>
                    <a:pt x="121" y="196"/>
                  </a:lnTo>
                  <a:lnTo>
                    <a:pt x="118" y="194"/>
                  </a:lnTo>
                  <a:lnTo>
                    <a:pt x="114" y="195"/>
                  </a:lnTo>
                  <a:lnTo>
                    <a:pt x="112" y="195"/>
                  </a:lnTo>
                  <a:lnTo>
                    <a:pt x="110" y="193"/>
                  </a:lnTo>
                  <a:lnTo>
                    <a:pt x="111" y="192"/>
                  </a:lnTo>
                  <a:lnTo>
                    <a:pt x="115" y="192"/>
                  </a:lnTo>
                  <a:lnTo>
                    <a:pt x="117" y="191"/>
                  </a:lnTo>
                  <a:lnTo>
                    <a:pt x="118" y="192"/>
                  </a:lnTo>
                  <a:lnTo>
                    <a:pt x="120" y="190"/>
                  </a:lnTo>
                  <a:close/>
                  <a:moveTo>
                    <a:pt x="185" y="231"/>
                  </a:moveTo>
                  <a:lnTo>
                    <a:pt x="185" y="231"/>
                  </a:lnTo>
                  <a:lnTo>
                    <a:pt x="184" y="231"/>
                  </a:lnTo>
                  <a:lnTo>
                    <a:pt x="184" y="231"/>
                  </a:lnTo>
                  <a:lnTo>
                    <a:pt x="184" y="231"/>
                  </a:lnTo>
                  <a:lnTo>
                    <a:pt x="185" y="231"/>
                  </a:lnTo>
                  <a:close/>
                  <a:moveTo>
                    <a:pt x="186" y="144"/>
                  </a:moveTo>
                  <a:lnTo>
                    <a:pt x="188" y="142"/>
                  </a:lnTo>
                  <a:lnTo>
                    <a:pt x="187" y="140"/>
                  </a:lnTo>
                  <a:lnTo>
                    <a:pt x="185" y="141"/>
                  </a:lnTo>
                  <a:lnTo>
                    <a:pt x="184" y="143"/>
                  </a:lnTo>
                  <a:lnTo>
                    <a:pt x="184" y="144"/>
                  </a:lnTo>
                  <a:lnTo>
                    <a:pt x="186" y="144"/>
                  </a:lnTo>
                  <a:close/>
                  <a:moveTo>
                    <a:pt x="225" y="27"/>
                  </a:moveTo>
                  <a:lnTo>
                    <a:pt x="224" y="29"/>
                  </a:lnTo>
                  <a:lnTo>
                    <a:pt x="223" y="29"/>
                  </a:lnTo>
                  <a:lnTo>
                    <a:pt x="221" y="31"/>
                  </a:lnTo>
                  <a:lnTo>
                    <a:pt x="218" y="33"/>
                  </a:lnTo>
                  <a:lnTo>
                    <a:pt x="216" y="36"/>
                  </a:lnTo>
                  <a:lnTo>
                    <a:pt x="215" y="38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7" y="40"/>
                  </a:lnTo>
                  <a:lnTo>
                    <a:pt x="219" y="40"/>
                  </a:lnTo>
                  <a:lnTo>
                    <a:pt x="220" y="41"/>
                  </a:lnTo>
                  <a:lnTo>
                    <a:pt x="223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221" y="46"/>
                  </a:lnTo>
                  <a:lnTo>
                    <a:pt x="218" y="49"/>
                  </a:lnTo>
                  <a:lnTo>
                    <a:pt x="218" y="50"/>
                  </a:lnTo>
                  <a:lnTo>
                    <a:pt x="218" y="51"/>
                  </a:lnTo>
                  <a:lnTo>
                    <a:pt x="219" y="51"/>
                  </a:lnTo>
                  <a:lnTo>
                    <a:pt x="222" y="51"/>
                  </a:lnTo>
                  <a:lnTo>
                    <a:pt x="222" y="52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4" y="60"/>
                  </a:lnTo>
                  <a:lnTo>
                    <a:pt x="226" y="61"/>
                  </a:lnTo>
                  <a:lnTo>
                    <a:pt x="229" y="65"/>
                  </a:lnTo>
                  <a:lnTo>
                    <a:pt x="231" y="67"/>
                  </a:lnTo>
                  <a:lnTo>
                    <a:pt x="230" y="69"/>
                  </a:lnTo>
                  <a:lnTo>
                    <a:pt x="227" y="69"/>
                  </a:lnTo>
                  <a:lnTo>
                    <a:pt x="225" y="69"/>
                  </a:lnTo>
                  <a:lnTo>
                    <a:pt x="228" y="67"/>
                  </a:lnTo>
                  <a:lnTo>
                    <a:pt x="223" y="61"/>
                  </a:lnTo>
                  <a:lnTo>
                    <a:pt x="221" y="61"/>
                  </a:lnTo>
                  <a:lnTo>
                    <a:pt x="217" y="63"/>
                  </a:lnTo>
                  <a:lnTo>
                    <a:pt x="210" y="61"/>
                  </a:lnTo>
                  <a:lnTo>
                    <a:pt x="208" y="62"/>
                  </a:lnTo>
                  <a:lnTo>
                    <a:pt x="206" y="64"/>
                  </a:lnTo>
                  <a:lnTo>
                    <a:pt x="204" y="67"/>
                  </a:lnTo>
                  <a:lnTo>
                    <a:pt x="200" y="68"/>
                  </a:lnTo>
                  <a:lnTo>
                    <a:pt x="195" y="71"/>
                  </a:lnTo>
                  <a:lnTo>
                    <a:pt x="191" y="73"/>
                  </a:lnTo>
                  <a:lnTo>
                    <a:pt x="187" y="75"/>
                  </a:lnTo>
                  <a:lnTo>
                    <a:pt x="184" y="74"/>
                  </a:lnTo>
                  <a:lnTo>
                    <a:pt x="188" y="71"/>
                  </a:lnTo>
                  <a:lnTo>
                    <a:pt x="187" y="70"/>
                  </a:lnTo>
                  <a:lnTo>
                    <a:pt x="182" y="73"/>
                  </a:lnTo>
                  <a:lnTo>
                    <a:pt x="180" y="75"/>
                  </a:lnTo>
                  <a:lnTo>
                    <a:pt x="179" y="79"/>
                  </a:lnTo>
                  <a:lnTo>
                    <a:pt x="178" y="85"/>
                  </a:lnTo>
                  <a:lnTo>
                    <a:pt x="180" y="86"/>
                  </a:lnTo>
                  <a:lnTo>
                    <a:pt x="183" y="94"/>
                  </a:lnTo>
                  <a:lnTo>
                    <a:pt x="188" y="97"/>
                  </a:lnTo>
                  <a:lnTo>
                    <a:pt x="187" y="100"/>
                  </a:lnTo>
                  <a:lnTo>
                    <a:pt x="186" y="102"/>
                  </a:lnTo>
                  <a:lnTo>
                    <a:pt x="183" y="105"/>
                  </a:lnTo>
                  <a:lnTo>
                    <a:pt x="181" y="103"/>
                  </a:lnTo>
                  <a:lnTo>
                    <a:pt x="180" y="103"/>
                  </a:lnTo>
                  <a:lnTo>
                    <a:pt x="179" y="108"/>
                  </a:lnTo>
                  <a:lnTo>
                    <a:pt x="181" y="120"/>
                  </a:lnTo>
                  <a:lnTo>
                    <a:pt x="184" y="130"/>
                  </a:lnTo>
                  <a:lnTo>
                    <a:pt x="186" y="134"/>
                  </a:lnTo>
                  <a:lnTo>
                    <a:pt x="193" y="140"/>
                  </a:lnTo>
                  <a:lnTo>
                    <a:pt x="200" y="143"/>
                  </a:lnTo>
                  <a:lnTo>
                    <a:pt x="212" y="154"/>
                  </a:lnTo>
                  <a:lnTo>
                    <a:pt x="219" y="157"/>
                  </a:lnTo>
                  <a:lnTo>
                    <a:pt x="221" y="159"/>
                  </a:lnTo>
                  <a:lnTo>
                    <a:pt x="225" y="166"/>
                  </a:lnTo>
                  <a:lnTo>
                    <a:pt x="228" y="176"/>
                  </a:lnTo>
                  <a:lnTo>
                    <a:pt x="232" y="190"/>
                  </a:lnTo>
                  <a:lnTo>
                    <a:pt x="235" y="197"/>
                  </a:lnTo>
                  <a:lnTo>
                    <a:pt x="241" y="205"/>
                  </a:lnTo>
                  <a:lnTo>
                    <a:pt x="252" y="216"/>
                  </a:lnTo>
                  <a:lnTo>
                    <a:pt x="262" y="224"/>
                  </a:lnTo>
                  <a:lnTo>
                    <a:pt x="272" y="229"/>
                  </a:lnTo>
                  <a:lnTo>
                    <a:pt x="279" y="231"/>
                  </a:lnTo>
                  <a:lnTo>
                    <a:pt x="297" y="229"/>
                  </a:lnTo>
                  <a:lnTo>
                    <a:pt x="300" y="229"/>
                  </a:lnTo>
                  <a:lnTo>
                    <a:pt x="304" y="231"/>
                  </a:lnTo>
                  <a:lnTo>
                    <a:pt x="304" y="234"/>
                  </a:lnTo>
                  <a:lnTo>
                    <a:pt x="303" y="237"/>
                  </a:lnTo>
                  <a:lnTo>
                    <a:pt x="299" y="239"/>
                  </a:lnTo>
                  <a:lnTo>
                    <a:pt x="296" y="243"/>
                  </a:lnTo>
                  <a:lnTo>
                    <a:pt x="295" y="247"/>
                  </a:lnTo>
                  <a:lnTo>
                    <a:pt x="299" y="251"/>
                  </a:lnTo>
                  <a:lnTo>
                    <a:pt x="316" y="259"/>
                  </a:lnTo>
                  <a:lnTo>
                    <a:pt x="334" y="266"/>
                  </a:lnTo>
                  <a:lnTo>
                    <a:pt x="339" y="270"/>
                  </a:lnTo>
                  <a:lnTo>
                    <a:pt x="345" y="276"/>
                  </a:lnTo>
                  <a:lnTo>
                    <a:pt x="361" y="283"/>
                  </a:lnTo>
                  <a:lnTo>
                    <a:pt x="363" y="287"/>
                  </a:lnTo>
                  <a:lnTo>
                    <a:pt x="372" y="296"/>
                  </a:lnTo>
                  <a:lnTo>
                    <a:pt x="377" y="302"/>
                  </a:lnTo>
                  <a:lnTo>
                    <a:pt x="378" y="307"/>
                  </a:lnTo>
                  <a:lnTo>
                    <a:pt x="375" y="311"/>
                  </a:lnTo>
                  <a:lnTo>
                    <a:pt x="375" y="314"/>
                  </a:lnTo>
                  <a:lnTo>
                    <a:pt x="373" y="318"/>
                  </a:lnTo>
                  <a:lnTo>
                    <a:pt x="369" y="317"/>
                  </a:lnTo>
                  <a:lnTo>
                    <a:pt x="364" y="313"/>
                  </a:lnTo>
                  <a:lnTo>
                    <a:pt x="358" y="299"/>
                  </a:lnTo>
                  <a:lnTo>
                    <a:pt x="345" y="298"/>
                  </a:lnTo>
                  <a:lnTo>
                    <a:pt x="343" y="297"/>
                  </a:lnTo>
                  <a:lnTo>
                    <a:pt x="338" y="294"/>
                  </a:lnTo>
                  <a:lnTo>
                    <a:pt x="338" y="292"/>
                  </a:lnTo>
                  <a:lnTo>
                    <a:pt x="337" y="291"/>
                  </a:lnTo>
                  <a:lnTo>
                    <a:pt x="336" y="290"/>
                  </a:lnTo>
                  <a:lnTo>
                    <a:pt x="331" y="290"/>
                  </a:lnTo>
                  <a:lnTo>
                    <a:pt x="328" y="292"/>
                  </a:lnTo>
                  <a:lnTo>
                    <a:pt x="324" y="297"/>
                  </a:lnTo>
                  <a:lnTo>
                    <a:pt x="320" y="305"/>
                  </a:lnTo>
                  <a:lnTo>
                    <a:pt x="315" y="316"/>
                  </a:lnTo>
                  <a:lnTo>
                    <a:pt x="315" y="321"/>
                  </a:lnTo>
                  <a:lnTo>
                    <a:pt x="317" y="326"/>
                  </a:lnTo>
                  <a:lnTo>
                    <a:pt x="325" y="328"/>
                  </a:lnTo>
                  <a:lnTo>
                    <a:pt x="330" y="332"/>
                  </a:lnTo>
                  <a:lnTo>
                    <a:pt x="334" y="337"/>
                  </a:lnTo>
                  <a:lnTo>
                    <a:pt x="334" y="346"/>
                  </a:lnTo>
                  <a:lnTo>
                    <a:pt x="336" y="352"/>
                  </a:lnTo>
                  <a:lnTo>
                    <a:pt x="333" y="355"/>
                  </a:lnTo>
                  <a:lnTo>
                    <a:pt x="329" y="354"/>
                  </a:lnTo>
                  <a:lnTo>
                    <a:pt x="323" y="357"/>
                  </a:lnTo>
                  <a:lnTo>
                    <a:pt x="318" y="360"/>
                  </a:lnTo>
                  <a:lnTo>
                    <a:pt x="316" y="363"/>
                  </a:lnTo>
                  <a:lnTo>
                    <a:pt x="316" y="373"/>
                  </a:lnTo>
                  <a:lnTo>
                    <a:pt x="316" y="376"/>
                  </a:lnTo>
                  <a:lnTo>
                    <a:pt x="308" y="382"/>
                  </a:lnTo>
                  <a:lnTo>
                    <a:pt x="303" y="389"/>
                  </a:lnTo>
                  <a:lnTo>
                    <a:pt x="302" y="391"/>
                  </a:lnTo>
                  <a:lnTo>
                    <a:pt x="300" y="395"/>
                  </a:lnTo>
                  <a:lnTo>
                    <a:pt x="290" y="395"/>
                  </a:lnTo>
                  <a:lnTo>
                    <a:pt x="287" y="391"/>
                  </a:lnTo>
                  <a:lnTo>
                    <a:pt x="287" y="385"/>
                  </a:lnTo>
                  <a:lnTo>
                    <a:pt x="289" y="382"/>
                  </a:lnTo>
                  <a:lnTo>
                    <a:pt x="293" y="380"/>
                  </a:lnTo>
                  <a:lnTo>
                    <a:pt x="295" y="373"/>
                  </a:lnTo>
                  <a:lnTo>
                    <a:pt x="295" y="368"/>
                  </a:lnTo>
                  <a:lnTo>
                    <a:pt x="296" y="365"/>
                  </a:lnTo>
                  <a:lnTo>
                    <a:pt x="298" y="363"/>
                  </a:lnTo>
                  <a:lnTo>
                    <a:pt x="301" y="363"/>
                  </a:lnTo>
                  <a:lnTo>
                    <a:pt x="304" y="361"/>
                  </a:lnTo>
                  <a:lnTo>
                    <a:pt x="305" y="354"/>
                  </a:lnTo>
                  <a:lnTo>
                    <a:pt x="302" y="351"/>
                  </a:lnTo>
                  <a:lnTo>
                    <a:pt x="301" y="346"/>
                  </a:lnTo>
                  <a:lnTo>
                    <a:pt x="299" y="338"/>
                  </a:lnTo>
                  <a:lnTo>
                    <a:pt x="294" y="326"/>
                  </a:lnTo>
                  <a:lnTo>
                    <a:pt x="291" y="316"/>
                  </a:lnTo>
                  <a:lnTo>
                    <a:pt x="288" y="311"/>
                  </a:lnTo>
                  <a:lnTo>
                    <a:pt x="285" y="308"/>
                  </a:lnTo>
                  <a:lnTo>
                    <a:pt x="279" y="308"/>
                  </a:lnTo>
                  <a:lnTo>
                    <a:pt x="275" y="308"/>
                  </a:lnTo>
                  <a:lnTo>
                    <a:pt x="265" y="301"/>
                  </a:lnTo>
                  <a:lnTo>
                    <a:pt x="264" y="300"/>
                  </a:lnTo>
                  <a:lnTo>
                    <a:pt x="264" y="298"/>
                  </a:lnTo>
                  <a:lnTo>
                    <a:pt x="266" y="295"/>
                  </a:lnTo>
                  <a:lnTo>
                    <a:pt x="264" y="291"/>
                  </a:lnTo>
                  <a:lnTo>
                    <a:pt x="263" y="287"/>
                  </a:lnTo>
                  <a:lnTo>
                    <a:pt x="262" y="285"/>
                  </a:lnTo>
                  <a:lnTo>
                    <a:pt x="259" y="283"/>
                  </a:lnTo>
                  <a:lnTo>
                    <a:pt x="254" y="284"/>
                  </a:lnTo>
                  <a:lnTo>
                    <a:pt x="252" y="285"/>
                  </a:lnTo>
                  <a:lnTo>
                    <a:pt x="249" y="285"/>
                  </a:lnTo>
                  <a:lnTo>
                    <a:pt x="247" y="286"/>
                  </a:lnTo>
                  <a:lnTo>
                    <a:pt x="246" y="286"/>
                  </a:lnTo>
                  <a:lnTo>
                    <a:pt x="249" y="280"/>
                  </a:lnTo>
                  <a:lnTo>
                    <a:pt x="248" y="279"/>
                  </a:lnTo>
                  <a:lnTo>
                    <a:pt x="245" y="277"/>
                  </a:lnTo>
                  <a:lnTo>
                    <a:pt x="240" y="277"/>
                  </a:lnTo>
                  <a:lnTo>
                    <a:pt x="238" y="277"/>
                  </a:lnTo>
                  <a:lnTo>
                    <a:pt x="237" y="278"/>
                  </a:lnTo>
                  <a:lnTo>
                    <a:pt x="236" y="277"/>
                  </a:lnTo>
                  <a:lnTo>
                    <a:pt x="236" y="275"/>
                  </a:lnTo>
                  <a:lnTo>
                    <a:pt x="230" y="264"/>
                  </a:lnTo>
                  <a:lnTo>
                    <a:pt x="226" y="259"/>
                  </a:lnTo>
                  <a:lnTo>
                    <a:pt x="224" y="258"/>
                  </a:lnTo>
                  <a:lnTo>
                    <a:pt x="221" y="259"/>
                  </a:lnTo>
                  <a:lnTo>
                    <a:pt x="214" y="258"/>
                  </a:lnTo>
                  <a:lnTo>
                    <a:pt x="211" y="257"/>
                  </a:lnTo>
                  <a:lnTo>
                    <a:pt x="209" y="258"/>
                  </a:lnTo>
                  <a:lnTo>
                    <a:pt x="206" y="259"/>
                  </a:lnTo>
                  <a:lnTo>
                    <a:pt x="204" y="258"/>
                  </a:lnTo>
                  <a:lnTo>
                    <a:pt x="204" y="256"/>
                  </a:lnTo>
                  <a:lnTo>
                    <a:pt x="198" y="252"/>
                  </a:lnTo>
                  <a:lnTo>
                    <a:pt x="191" y="249"/>
                  </a:lnTo>
                  <a:lnTo>
                    <a:pt x="178" y="235"/>
                  </a:lnTo>
                  <a:lnTo>
                    <a:pt x="173" y="229"/>
                  </a:lnTo>
                  <a:lnTo>
                    <a:pt x="165" y="223"/>
                  </a:lnTo>
                  <a:lnTo>
                    <a:pt x="159" y="214"/>
                  </a:lnTo>
                  <a:lnTo>
                    <a:pt x="155" y="211"/>
                  </a:lnTo>
                  <a:lnTo>
                    <a:pt x="148" y="209"/>
                  </a:lnTo>
                  <a:lnTo>
                    <a:pt x="147" y="209"/>
                  </a:lnTo>
                  <a:lnTo>
                    <a:pt x="145" y="210"/>
                  </a:lnTo>
                  <a:lnTo>
                    <a:pt x="143" y="210"/>
                  </a:lnTo>
                  <a:lnTo>
                    <a:pt x="142" y="209"/>
                  </a:lnTo>
                  <a:lnTo>
                    <a:pt x="143" y="207"/>
                  </a:lnTo>
                  <a:lnTo>
                    <a:pt x="145" y="207"/>
                  </a:lnTo>
                  <a:lnTo>
                    <a:pt x="145" y="204"/>
                  </a:lnTo>
                  <a:lnTo>
                    <a:pt x="137" y="195"/>
                  </a:lnTo>
                  <a:lnTo>
                    <a:pt x="133" y="192"/>
                  </a:lnTo>
                  <a:lnTo>
                    <a:pt x="132" y="190"/>
                  </a:lnTo>
                  <a:lnTo>
                    <a:pt x="131" y="188"/>
                  </a:lnTo>
                  <a:lnTo>
                    <a:pt x="130" y="187"/>
                  </a:lnTo>
                  <a:lnTo>
                    <a:pt x="128" y="185"/>
                  </a:lnTo>
                  <a:lnTo>
                    <a:pt x="126" y="185"/>
                  </a:lnTo>
                  <a:lnTo>
                    <a:pt x="124" y="185"/>
                  </a:lnTo>
                  <a:lnTo>
                    <a:pt x="124" y="181"/>
                  </a:lnTo>
                  <a:lnTo>
                    <a:pt x="125" y="177"/>
                  </a:lnTo>
                  <a:lnTo>
                    <a:pt x="124" y="175"/>
                  </a:lnTo>
                  <a:lnTo>
                    <a:pt x="121" y="168"/>
                  </a:lnTo>
                  <a:lnTo>
                    <a:pt x="117" y="162"/>
                  </a:lnTo>
                  <a:lnTo>
                    <a:pt x="115" y="146"/>
                  </a:lnTo>
                  <a:lnTo>
                    <a:pt x="114" y="142"/>
                  </a:lnTo>
                  <a:lnTo>
                    <a:pt x="109" y="139"/>
                  </a:lnTo>
                  <a:lnTo>
                    <a:pt x="99" y="135"/>
                  </a:lnTo>
                  <a:lnTo>
                    <a:pt x="85" y="126"/>
                  </a:lnTo>
                  <a:lnTo>
                    <a:pt x="82" y="125"/>
                  </a:lnTo>
                  <a:lnTo>
                    <a:pt x="73" y="122"/>
                  </a:lnTo>
                  <a:lnTo>
                    <a:pt x="68" y="121"/>
                  </a:lnTo>
                  <a:lnTo>
                    <a:pt x="61" y="125"/>
                  </a:lnTo>
                  <a:lnTo>
                    <a:pt x="53" y="134"/>
                  </a:lnTo>
                  <a:lnTo>
                    <a:pt x="46" y="143"/>
                  </a:lnTo>
                  <a:lnTo>
                    <a:pt x="44" y="146"/>
                  </a:lnTo>
                  <a:lnTo>
                    <a:pt x="35" y="149"/>
                  </a:lnTo>
                  <a:lnTo>
                    <a:pt x="27" y="150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30" y="141"/>
                  </a:lnTo>
                  <a:lnTo>
                    <a:pt x="32" y="138"/>
                  </a:lnTo>
                  <a:lnTo>
                    <a:pt x="33" y="137"/>
                  </a:lnTo>
                  <a:lnTo>
                    <a:pt x="33" y="135"/>
                  </a:lnTo>
                  <a:lnTo>
                    <a:pt x="32" y="133"/>
                  </a:lnTo>
                  <a:lnTo>
                    <a:pt x="31" y="132"/>
                  </a:lnTo>
                  <a:lnTo>
                    <a:pt x="23" y="134"/>
                  </a:lnTo>
                  <a:lnTo>
                    <a:pt x="22" y="134"/>
                  </a:lnTo>
                  <a:lnTo>
                    <a:pt x="16" y="131"/>
                  </a:lnTo>
                  <a:lnTo>
                    <a:pt x="11" y="127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8" y="119"/>
                  </a:lnTo>
                  <a:lnTo>
                    <a:pt x="6" y="118"/>
                  </a:lnTo>
                  <a:lnTo>
                    <a:pt x="8" y="115"/>
                  </a:lnTo>
                  <a:lnTo>
                    <a:pt x="10" y="112"/>
                  </a:lnTo>
                  <a:lnTo>
                    <a:pt x="11" y="110"/>
                  </a:lnTo>
                  <a:lnTo>
                    <a:pt x="12" y="110"/>
                  </a:lnTo>
                  <a:lnTo>
                    <a:pt x="13" y="108"/>
                  </a:lnTo>
                  <a:lnTo>
                    <a:pt x="11" y="103"/>
                  </a:lnTo>
                  <a:lnTo>
                    <a:pt x="11" y="102"/>
                  </a:lnTo>
                  <a:lnTo>
                    <a:pt x="10" y="102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4" y="99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2" y="89"/>
                  </a:lnTo>
                  <a:lnTo>
                    <a:pt x="5" y="89"/>
                  </a:lnTo>
                  <a:lnTo>
                    <a:pt x="6" y="90"/>
                  </a:lnTo>
                  <a:lnTo>
                    <a:pt x="11" y="86"/>
                  </a:lnTo>
                  <a:lnTo>
                    <a:pt x="13" y="86"/>
                  </a:lnTo>
                  <a:lnTo>
                    <a:pt x="15" y="85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2" y="73"/>
                  </a:lnTo>
                  <a:lnTo>
                    <a:pt x="11" y="69"/>
                  </a:lnTo>
                  <a:lnTo>
                    <a:pt x="8" y="65"/>
                  </a:lnTo>
                  <a:lnTo>
                    <a:pt x="6" y="63"/>
                  </a:lnTo>
                  <a:lnTo>
                    <a:pt x="5" y="62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10" y="56"/>
                  </a:lnTo>
                  <a:lnTo>
                    <a:pt x="13" y="53"/>
                  </a:lnTo>
                  <a:lnTo>
                    <a:pt x="13" y="55"/>
                  </a:lnTo>
                  <a:lnTo>
                    <a:pt x="16" y="56"/>
                  </a:lnTo>
                  <a:lnTo>
                    <a:pt x="22" y="54"/>
                  </a:lnTo>
                  <a:lnTo>
                    <a:pt x="26" y="53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7" y="54"/>
                  </a:lnTo>
                  <a:lnTo>
                    <a:pt x="39" y="53"/>
                  </a:lnTo>
                  <a:lnTo>
                    <a:pt x="43" y="50"/>
                  </a:lnTo>
                  <a:lnTo>
                    <a:pt x="44" y="48"/>
                  </a:lnTo>
                  <a:lnTo>
                    <a:pt x="47" y="43"/>
                  </a:lnTo>
                  <a:lnTo>
                    <a:pt x="47" y="42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5" y="29"/>
                  </a:lnTo>
                  <a:lnTo>
                    <a:pt x="57" y="29"/>
                  </a:lnTo>
                  <a:lnTo>
                    <a:pt x="57" y="30"/>
                  </a:lnTo>
                  <a:lnTo>
                    <a:pt x="58" y="32"/>
                  </a:lnTo>
                  <a:lnTo>
                    <a:pt x="58" y="38"/>
                  </a:lnTo>
                  <a:lnTo>
                    <a:pt x="58" y="39"/>
                  </a:lnTo>
                  <a:lnTo>
                    <a:pt x="62" y="43"/>
                  </a:lnTo>
                  <a:lnTo>
                    <a:pt x="64" y="45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68" y="50"/>
                  </a:lnTo>
                  <a:lnTo>
                    <a:pt x="72" y="54"/>
                  </a:lnTo>
                  <a:lnTo>
                    <a:pt x="73" y="56"/>
                  </a:lnTo>
                  <a:lnTo>
                    <a:pt x="74" y="58"/>
                  </a:lnTo>
                  <a:lnTo>
                    <a:pt x="76" y="57"/>
                  </a:lnTo>
                  <a:lnTo>
                    <a:pt x="77" y="56"/>
                  </a:lnTo>
                  <a:lnTo>
                    <a:pt x="76" y="53"/>
                  </a:lnTo>
                  <a:lnTo>
                    <a:pt x="76" y="51"/>
                  </a:lnTo>
                  <a:lnTo>
                    <a:pt x="76" y="50"/>
                  </a:lnTo>
                  <a:lnTo>
                    <a:pt x="76" y="48"/>
                  </a:lnTo>
                  <a:lnTo>
                    <a:pt x="78" y="45"/>
                  </a:lnTo>
                  <a:lnTo>
                    <a:pt x="82" y="40"/>
                  </a:lnTo>
                  <a:lnTo>
                    <a:pt x="84" y="37"/>
                  </a:lnTo>
                  <a:lnTo>
                    <a:pt x="84" y="33"/>
                  </a:lnTo>
                  <a:lnTo>
                    <a:pt x="84" y="28"/>
                  </a:lnTo>
                  <a:lnTo>
                    <a:pt x="85" y="28"/>
                  </a:lnTo>
                  <a:lnTo>
                    <a:pt x="89" y="28"/>
                  </a:lnTo>
                  <a:lnTo>
                    <a:pt x="89" y="28"/>
                  </a:lnTo>
                  <a:lnTo>
                    <a:pt x="90" y="31"/>
                  </a:lnTo>
                  <a:lnTo>
                    <a:pt x="91" y="34"/>
                  </a:lnTo>
                  <a:lnTo>
                    <a:pt x="92" y="36"/>
                  </a:lnTo>
                  <a:lnTo>
                    <a:pt x="94" y="37"/>
                  </a:lnTo>
                  <a:lnTo>
                    <a:pt x="96" y="37"/>
                  </a:lnTo>
                  <a:lnTo>
                    <a:pt x="101" y="34"/>
                  </a:lnTo>
                  <a:lnTo>
                    <a:pt x="104" y="33"/>
                  </a:lnTo>
                  <a:lnTo>
                    <a:pt x="106" y="34"/>
                  </a:lnTo>
                  <a:lnTo>
                    <a:pt x="106" y="35"/>
                  </a:lnTo>
                  <a:lnTo>
                    <a:pt x="109" y="39"/>
                  </a:lnTo>
                  <a:lnTo>
                    <a:pt x="110" y="40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112" y="37"/>
                  </a:lnTo>
                  <a:lnTo>
                    <a:pt x="111" y="34"/>
                  </a:lnTo>
                  <a:lnTo>
                    <a:pt x="110" y="31"/>
                  </a:lnTo>
                  <a:lnTo>
                    <a:pt x="109" y="29"/>
                  </a:lnTo>
                  <a:lnTo>
                    <a:pt x="109" y="28"/>
                  </a:lnTo>
                  <a:lnTo>
                    <a:pt x="109" y="25"/>
                  </a:lnTo>
                  <a:lnTo>
                    <a:pt x="110" y="23"/>
                  </a:lnTo>
                  <a:lnTo>
                    <a:pt x="112" y="22"/>
                  </a:lnTo>
                  <a:lnTo>
                    <a:pt x="114" y="22"/>
                  </a:lnTo>
                  <a:lnTo>
                    <a:pt x="116" y="24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1" y="23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20" y="17"/>
                  </a:lnTo>
                  <a:lnTo>
                    <a:pt x="121" y="10"/>
                  </a:lnTo>
                  <a:lnTo>
                    <a:pt x="123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1" y="14"/>
                  </a:lnTo>
                  <a:lnTo>
                    <a:pt x="134" y="15"/>
                  </a:lnTo>
                  <a:lnTo>
                    <a:pt x="137" y="15"/>
                  </a:lnTo>
                  <a:lnTo>
                    <a:pt x="139" y="14"/>
                  </a:lnTo>
                  <a:lnTo>
                    <a:pt x="140" y="14"/>
                  </a:lnTo>
                  <a:lnTo>
                    <a:pt x="141" y="10"/>
                  </a:lnTo>
                  <a:lnTo>
                    <a:pt x="143" y="7"/>
                  </a:lnTo>
                  <a:lnTo>
                    <a:pt x="147" y="5"/>
                  </a:lnTo>
                  <a:lnTo>
                    <a:pt x="153" y="5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1" y="5"/>
                  </a:lnTo>
                  <a:lnTo>
                    <a:pt x="164" y="5"/>
                  </a:lnTo>
                  <a:lnTo>
                    <a:pt x="170" y="2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7" y="1"/>
                  </a:lnTo>
                  <a:lnTo>
                    <a:pt x="177" y="3"/>
                  </a:lnTo>
                  <a:lnTo>
                    <a:pt x="175" y="5"/>
                  </a:lnTo>
                  <a:lnTo>
                    <a:pt x="176" y="7"/>
                  </a:lnTo>
                  <a:lnTo>
                    <a:pt x="180" y="12"/>
                  </a:lnTo>
                  <a:lnTo>
                    <a:pt x="181" y="15"/>
                  </a:lnTo>
                  <a:lnTo>
                    <a:pt x="183" y="18"/>
                  </a:lnTo>
                  <a:lnTo>
                    <a:pt x="186" y="19"/>
                  </a:lnTo>
                  <a:lnTo>
                    <a:pt x="190" y="20"/>
                  </a:lnTo>
                  <a:lnTo>
                    <a:pt x="193" y="20"/>
                  </a:lnTo>
                  <a:lnTo>
                    <a:pt x="197" y="22"/>
                  </a:lnTo>
                  <a:lnTo>
                    <a:pt x="208" y="24"/>
                  </a:lnTo>
                  <a:lnTo>
                    <a:pt x="214" y="25"/>
                  </a:lnTo>
                  <a:lnTo>
                    <a:pt x="219" y="25"/>
                  </a:lnTo>
                  <a:lnTo>
                    <a:pt x="225" y="2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EFA00296-34D4-F5E3-ADDC-AD07A490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388" y="8336205"/>
              <a:ext cx="5493" cy="5497"/>
            </a:xfrm>
            <a:custGeom>
              <a:avLst/>
              <a:gdLst>
                <a:gd name="T0" fmla="*/ 4 w 5"/>
                <a:gd name="T1" fmla="*/ 3 h 4"/>
                <a:gd name="T2" fmla="*/ 2 w 5"/>
                <a:gd name="T3" fmla="*/ 3 h 4"/>
                <a:gd name="T4" fmla="*/ 0 w 5"/>
                <a:gd name="T5" fmla="*/ 2 h 4"/>
                <a:gd name="T6" fmla="*/ 0 w 5"/>
                <a:gd name="T7" fmla="*/ 0 h 4"/>
                <a:gd name="T8" fmla="*/ 0 w 5"/>
                <a:gd name="T9" fmla="*/ 0 h 4"/>
                <a:gd name="T10" fmla="*/ 3 w 5"/>
                <a:gd name="T11" fmla="*/ 0 h 4"/>
                <a:gd name="T12" fmla="*/ 3 w 5"/>
                <a:gd name="T13" fmla="*/ 2 h 4"/>
                <a:gd name="T14" fmla="*/ 4 w 5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9" name="Freeform 159">
              <a:extLst>
                <a:ext uri="{FF2B5EF4-FFF2-40B4-BE49-F238E27FC236}">
                  <a16:creationId xmlns:a16="http://schemas.microsoft.com/office/drawing/2014/main" id="{45E462C9-7759-B258-644B-0F0C57D5D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8220808"/>
              <a:ext cx="5493" cy="10990"/>
            </a:xfrm>
            <a:custGeom>
              <a:avLst/>
              <a:gdLst>
                <a:gd name="T0" fmla="*/ 4 w 5"/>
                <a:gd name="T1" fmla="*/ 2 h 7"/>
                <a:gd name="T2" fmla="*/ 2 w 5"/>
                <a:gd name="T3" fmla="*/ 6 h 7"/>
                <a:gd name="T4" fmla="*/ 0 w 5"/>
                <a:gd name="T5" fmla="*/ 3 h 7"/>
                <a:gd name="T6" fmla="*/ 0 w 5"/>
                <a:gd name="T7" fmla="*/ 1 h 7"/>
                <a:gd name="T8" fmla="*/ 0 w 5"/>
                <a:gd name="T9" fmla="*/ 0 h 7"/>
                <a:gd name="T10" fmla="*/ 3 w 5"/>
                <a:gd name="T11" fmla="*/ 1 h 7"/>
                <a:gd name="T12" fmla="*/ 4 w 5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lnTo>
                    <a:pt x="2" y="6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0" name="Freeform 160">
              <a:extLst>
                <a:ext uri="{FF2B5EF4-FFF2-40B4-BE49-F238E27FC236}">
                  <a16:creationId xmlns:a16="http://schemas.microsoft.com/office/drawing/2014/main" id="{AE6B2FA9-3750-AE59-F307-B1745DB9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5321" y="8132885"/>
              <a:ext cx="5493" cy="5493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2 h 3"/>
                <a:gd name="T4" fmla="*/ 0 w 4"/>
                <a:gd name="T5" fmla="*/ 2 h 3"/>
                <a:gd name="T6" fmla="*/ 0 w 4"/>
                <a:gd name="T7" fmla="*/ 2 h 3"/>
                <a:gd name="T8" fmla="*/ 0 w 4"/>
                <a:gd name="T9" fmla="*/ 0 h 3"/>
                <a:gd name="T10" fmla="*/ 3 w 4"/>
                <a:gd name="T11" fmla="*/ 1 h 3"/>
                <a:gd name="T12" fmla="*/ 3 w 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1" name="Freeform 161">
              <a:extLst>
                <a:ext uri="{FF2B5EF4-FFF2-40B4-BE49-F238E27FC236}">
                  <a16:creationId xmlns:a16="http://schemas.microsoft.com/office/drawing/2014/main" id="{F79AE57A-E52E-4981-7ED2-7BBA827E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016" y="8116397"/>
              <a:ext cx="5497" cy="5497"/>
            </a:xfrm>
            <a:custGeom>
              <a:avLst/>
              <a:gdLst>
                <a:gd name="T0" fmla="*/ 2 w 6"/>
                <a:gd name="T1" fmla="*/ 3 h 6"/>
                <a:gd name="T2" fmla="*/ 2 w 6"/>
                <a:gd name="T3" fmla="*/ 5 h 6"/>
                <a:gd name="T4" fmla="*/ 0 w 6"/>
                <a:gd name="T5" fmla="*/ 5 h 6"/>
                <a:gd name="T6" fmla="*/ 1 w 6"/>
                <a:gd name="T7" fmla="*/ 4 h 6"/>
                <a:gd name="T8" fmla="*/ 2 w 6"/>
                <a:gd name="T9" fmla="*/ 1 h 6"/>
                <a:gd name="T10" fmla="*/ 4 w 6"/>
                <a:gd name="T11" fmla="*/ 0 h 6"/>
                <a:gd name="T12" fmla="*/ 5 w 6"/>
                <a:gd name="T13" fmla="*/ 1 h 6"/>
                <a:gd name="T14" fmla="*/ 4 w 6"/>
                <a:gd name="T15" fmla="*/ 2 h 6"/>
                <a:gd name="T16" fmla="*/ 2 w 6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2" y="3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2" name="Freeform 163">
              <a:extLst>
                <a:ext uri="{FF2B5EF4-FFF2-40B4-BE49-F238E27FC236}">
                  <a16:creationId xmlns:a16="http://schemas.microsoft.com/office/drawing/2014/main" id="{AE24836A-B654-C44A-652D-182DD85E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949" y="8022981"/>
              <a:ext cx="16487" cy="10990"/>
            </a:xfrm>
            <a:custGeom>
              <a:avLst/>
              <a:gdLst>
                <a:gd name="T0" fmla="*/ 10 w 12"/>
                <a:gd name="T1" fmla="*/ 0 h 7"/>
                <a:gd name="T2" fmla="*/ 11 w 12"/>
                <a:gd name="T3" fmla="*/ 2 h 7"/>
                <a:gd name="T4" fmla="*/ 11 w 12"/>
                <a:gd name="T5" fmla="*/ 2 h 7"/>
                <a:gd name="T6" fmla="*/ 10 w 12"/>
                <a:gd name="T7" fmla="*/ 3 h 7"/>
                <a:gd name="T8" fmla="*/ 11 w 12"/>
                <a:gd name="T9" fmla="*/ 6 h 7"/>
                <a:gd name="T10" fmla="*/ 8 w 12"/>
                <a:gd name="T11" fmla="*/ 4 h 7"/>
                <a:gd name="T12" fmla="*/ 4 w 12"/>
                <a:gd name="T13" fmla="*/ 5 h 7"/>
                <a:gd name="T14" fmla="*/ 2 w 12"/>
                <a:gd name="T15" fmla="*/ 5 h 7"/>
                <a:gd name="T16" fmla="*/ 0 w 12"/>
                <a:gd name="T17" fmla="*/ 3 h 7"/>
                <a:gd name="T18" fmla="*/ 1 w 12"/>
                <a:gd name="T19" fmla="*/ 2 h 7"/>
                <a:gd name="T20" fmla="*/ 5 w 12"/>
                <a:gd name="T21" fmla="*/ 2 h 7"/>
                <a:gd name="T22" fmla="*/ 7 w 12"/>
                <a:gd name="T23" fmla="*/ 1 h 7"/>
                <a:gd name="T24" fmla="*/ 8 w 12"/>
                <a:gd name="T25" fmla="*/ 2 h 7"/>
                <a:gd name="T26" fmla="*/ 10 w 12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1" y="2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8" y="4"/>
                  </a:lnTo>
                  <a:lnTo>
                    <a:pt x="4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8" y="2"/>
                  </a:lnTo>
                  <a:lnTo>
                    <a:pt x="1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3" name="Freeform 164">
              <a:extLst>
                <a:ext uri="{FF2B5EF4-FFF2-40B4-BE49-F238E27FC236}">
                  <a16:creationId xmlns:a16="http://schemas.microsoft.com/office/drawing/2014/main" id="{555030BA-3620-B49B-B103-3971987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872" y="8072436"/>
              <a:ext cx="5497" cy="549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4" name="Freeform 165">
              <a:extLst>
                <a:ext uri="{FF2B5EF4-FFF2-40B4-BE49-F238E27FC236}">
                  <a16:creationId xmlns:a16="http://schemas.microsoft.com/office/drawing/2014/main" id="{CD921668-8AFF-BDA2-2D10-73D45933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872" y="7962532"/>
              <a:ext cx="5497" cy="5497"/>
            </a:xfrm>
            <a:custGeom>
              <a:avLst/>
              <a:gdLst>
                <a:gd name="T0" fmla="*/ 2 w 5"/>
                <a:gd name="T1" fmla="*/ 4 h 5"/>
                <a:gd name="T2" fmla="*/ 4 w 5"/>
                <a:gd name="T3" fmla="*/ 2 h 5"/>
                <a:gd name="T4" fmla="*/ 3 w 5"/>
                <a:gd name="T5" fmla="*/ 0 h 5"/>
                <a:gd name="T6" fmla="*/ 1 w 5"/>
                <a:gd name="T7" fmla="*/ 1 h 5"/>
                <a:gd name="T8" fmla="*/ 0 w 5"/>
                <a:gd name="T9" fmla="*/ 3 h 5"/>
                <a:gd name="T10" fmla="*/ 0 w 5"/>
                <a:gd name="T11" fmla="*/ 4 h 5"/>
                <a:gd name="T12" fmla="*/ 2 w 5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lnTo>
                    <a:pt x="4" y="2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5" name="Freeform 167">
              <a:extLst>
                <a:ext uri="{FF2B5EF4-FFF2-40B4-BE49-F238E27FC236}">
                  <a16:creationId xmlns:a16="http://schemas.microsoft.com/office/drawing/2014/main" id="{22FC0C0A-DBD5-1FD5-1D24-7AA423BF9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603" y="8001000"/>
              <a:ext cx="71439" cy="76933"/>
            </a:xfrm>
            <a:custGeom>
              <a:avLst/>
              <a:gdLst>
                <a:gd name="T0" fmla="*/ 49 w 56"/>
                <a:gd name="T1" fmla="*/ 44 h 62"/>
                <a:gd name="T2" fmla="*/ 41 w 56"/>
                <a:gd name="T3" fmla="*/ 46 h 62"/>
                <a:gd name="T4" fmla="*/ 39 w 56"/>
                <a:gd name="T5" fmla="*/ 50 h 62"/>
                <a:gd name="T6" fmla="*/ 37 w 56"/>
                <a:gd name="T7" fmla="*/ 49 h 62"/>
                <a:gd name="T8" fmla="*/ 33 w 56"/>
                <a:gd name="T9" fmla="*/ 47 h 62"/>
                <a:gd name="T10" fmla="*/ 23 w 56"/>
                <a:gd name="T11" fmla="*/ 54 h 62"/>
                <a:gd name="T12" fmla="*/ 22 w 56"/>
                <a:gd name="T13" fmla="*/ 60 h 62"/>
                <a:gd name="T14" fmla="*/ 17 w 56"/>
                <a:gd name="T15" fmla="*/ 61 h 62"/>
                <a:gd name="T16" fmla="*/ 17 w 56"/>
                <a:gd name="T17" fmla="*/ 58 h 62"/>
                <a:gd name="T18" fmla="*/ 15 w 56"/>
                <a:gd name="T19" fmla="*/ 47 h 62"/>
                <a:gd name="T20" fmla="*/ 12 w 56"/>
                <a:gd name="T21" fmla="*/ 43 h 62"/>
                <a:gd name="T22" fmla="*/ 6 w 56"/>
                <a:gd name="T23" fmla="*/ 40 h 62"/>
                <a:gd name="T24" fmla="*/ 2 w 56"/>
                <a:gd name="T25" fmla="*/ 32 h 62"/>
                <a:gd name="T26" fmla="*/ 1 w 56"/>
                <a:gd name="T27" fmla="*/ 31 h 62"/>
                <a:gd name="T28" fmla="*/ 1 w 56"/>
                <a:gd name="T29" fmla="*/ 25 h 62"/>
                <a:gd name="T30" fmla="*/ 0 w 56"/>
                <a:gd name="T31" fmla="*/ 22 h 62"/>
                <a:gd name="T32" fmla="*/ 4 w 56"/>
                <a:gd name="T33" fmla="*/ 22 h 62"/>
                <a:gd name="T34" fmla="*/ 9 w 56"/>
                <a:gd name="T35" fmla="*/ 19 h 62"/>
                <a:gd name="T36" fmla="*/ 14 w 56"/>
                <a:gd name="T37" fmla="*/ 17 h 62"/>
                <a:gd name="T38" fmla="*/ 14 w 56"/>
                <a:gd name="T39" fmla="*/ 13 h 62"/>
                <a:gd name="T40" fmla="*/ 19 w 56"/>
                <a:gd name="T41" fmla="*/ 9 h 62"/>
                <a:gd name="T42" fmla="*/ 19 w 56"/>
                <a:gd name="T43" fmla="*/ 6 h 62"/>
                <a:gd name="T44" fmla="*/ 19 w 56"/>
                <a:gd name="T45" fmla="*/ 3 h 62"/>
                <a:gd name="T46" fmla="*/ 23 w 56"/>
                <a:gd name="T47" fmla="*/ 0 h 62"/>
                <a:gd name="T48" fmla="*/ 25 w 56"/>
                <a:gd name="T49" fmla="*/ 1 h 62"/>
                <a:gd name="T50" fmla="*/ 25 w 56"/>
                <a:gd name="T51" fmla="*/ 4 h 62"/>
                <a:gd name="T52" fmla="*/ 30 w 56"/>
                <a:gd name="T53" fmla="*/ 7 h 62"/>
                <a:gd name="T54" fmla="*/ 35 w 56"/>
                <a:gd name="T55" fmla="*/ 10 h 62"/>
                <a:gd name="T56" fmla="*/ 38 w 56"/>
                <a:gd name="T57" fmla="*/ 15 h 62"/>
                <a:gd name="T58" fmla="*/ 44 w 56"/>
                <a:gd name="T59" fmla="*/ 19 h 62"/>
                <a:gd name="T60" fmla="*/ 52 w 56"/>
                <a:gd name="T61" fmla="*/ 26 h 62"/>
                <a:gd name="T62" fmla="*/ 55 w 56"/>
                <a:gd name="T63" fmla="*/ 26 h 62"/>
                <a:gd name="T64" fmla="*/ 54 w 56"/>
                <a:gd name="T65" fmla="*/ 29 h 62"/>
                <a:gd name="T66" fmla="*/ 50 w 56"/>
                <a:gd name="T67" fmla="*/ 38 h 62"/>
                <a:gd name="T68" fmla="*/ 47 w 56"/>
                <a:gd name="T69" fmla="*/ 40 h 62"/>
                <a:gd name="T70" fmla="*/ 49 w 56"/>
                <a:gd name="T71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62">
                  <a:moveTo>
                    <a:pt x="49" y="44"/>
                  </a:moveTo>
                  <a:lnTo>
                    <a:pt x="49" y="44"/>
                  </a:lnTo>
                  <a:lnTo>
                    <a:pt x="43" y="45"/>
                  </a:lnTo>
                  <a:lnTo>
                    <a:pt x="41" y="46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2" y="59"/>
                  </a:lnTo>
                  <a:lnTo>
                    <a:pt x="22" y="60"/>
                  </a:lnTo>
                  <a:lnTo>
                    <a:pt x="21" y="61"/>
                  </a:lnTo>
                  <a:lnTo>
                    <a:pt x="17" y="61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5" y="47"/>
                  </a:lnTo>
                  <a:lnTo>
                    <a:pt x="14" y="45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7"/>
                  </a:lnTo>
                  <a:lnTo>
                    <a:pt x="2" y="3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20" y="7"/>
                  </a:lnTo>
                  <a:lnTo>
                    <a:pt x="19" y="6"/>
                  </a:lnTo>
                  <a:lnTo>
                    <a:pt x="18" y="4"/>
                  </a:lnTo>
                  <a:lnTo>
                    <a:pt x="19" y="3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7" y="5"/>
                  </a:lnTo>
                  <a:lnTo>
                    <a:pt x="30" y="7"/>
                  </a:lnTo>
                  <a:lnTo>
                    <a:pt x="33" y="8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41" y="17"/>
                  </a:lnTo>
                  <a:lnTo>
                    <a:pt x="44" y="19"/>
                  </a:lnTo>
                  <a:lnTo>
                    <a:pt x="43" y="23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5" y="27"/>
                  </a:lnTo>
                  <a:lnTo>
                    <a:pt x="54" y="29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7" y="40"/>
                  </a:lnTo>
                  <a:lnTo>
                    <a:pt x="47" y="40"/>
                  </a:lnTo>
                  <a:lnTo>
                    <a:pt x="48" y="43"/>
                  </a:lnTo>
                  <a:lnTo>
                    <a:pt x="49" y="4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6" name="Freeform 169">
              <a:extLst>
                <a:ext uri="{FF2B5EF4-FFF2-40B4-BE49-F238E27FC236}">
                  <a16:creationId xmlns:a16="http://schemas.microsoft.com/office/drawing/2014/main" id="{8EFD4120-D739-F8A6-D67A-5CA7C3E6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574" y="7187712"/>
              <a:ext cx="236295" cy="175846"/>
            </a:xfrm>
            <a:custGeom>
              <a:avLst/>
              <a:gdLst>
                <a:gd name="T0" fmla="*/ 4 w 188"/>
                <a:gd name="T1" fmla="*/ 56 h 141"/>
                <a:gd name="T2" fmla="*/ 8 w 188"/>
                <a:gd name="T3" fmla="*/ 45 h 141"/>
                <a:gd name="T4" fmla="*/ 4 w 188"/>
                <a:gd name="T5" fmla="*/ 59 h 141"/>
                <a:gd name="T6" fmla="*/ 182 w 188"/>
                <a:gd name="T7" fmla="*/ 44 h 141"/>
                <a:gd name="T8" fmla="*/ 177 w 188"/>
                <a:gd name="T9" fmla="*/ 58 h 141"/>
                <a:gd name="T10" fmla="*/ 184 w 188"/>
                <a:gd name="T11" fmla="*/ 62 h 141"/>
                <a:gd name="T12" fmla="*/ 186 w 188"/>
                <a:gd name="T13" fmla="*/ 65 h 141"/>
                <a:gd name="T14" fmla="*/ 182 w 188"/>
                <a:gd name="T15" fmla="*/ 72 h 141"/>
                <a:gd name="T16" fmla="*/ 170 w 188"/>
                <a:gd name="T17" fmla="*/ 74 h 141"/>
                <a:gd name="T18" fmla="*/ 166 w 188"/>
                <a:gd name="T19" fmla="*/ 81 h 141"/>
                <a:gd name="T20" fmla="*/ 156 w 188"/>
                <a:gd name="T21" fmla="*/ 88 h 141"/>
                <a:gd name="T22" fmla="*/ 154 w 188"/>
                <a:gd name="T23" fmla="*/ 102 h 141"/>
                <a:gd name="T24" fmla="*/ 151 w 188"/>
                <a:gd name="T25" fmla="*/ 108 h 141"/>
                <a:gd name="T26" fmla="*/ 149 w 188"/>
                <a:gd name="T27" fmla="*/ 117 h 141"/>
                <a:gd name="T28" fmla="*/ 155 w 188"/>
                <a:gd name="T29" fmla="*/ 119 h 141"/>
                <a:gd name="T30" fmla="*/ 155 w 188"/>
                <a:gd name="T31" fmla="*/ 125 h 141"/>
                <a:gd name="T32" fmla="*/ 147 w 188"/>
                <a:gd name="T33" fmla="*/ 125 h 141"/>
                <a:gd name="T34" fmla="*/ 147 w 188"/>
                <a:gd name="T35" fmla="*/ 119 h 141"/>
                <a:gd name="T36" fmla="*/ 140 w 188"/>
                <a:gd name="T37" fmla="*/ 120 h 141"/>
                <a:gd name="T38" fmla="*/ 132 w 188"/>
                <a:gd name="T39" fmla="*/ 127 h 141"/>
                <a:gd name="T40" fmla="*/ 124 w 188"/>
                <a:gd name="T41" fmla="*/ 133 h 141"/>
                <a:gd name="T42" fmla="*/ 114 w 188"/>
                <a:gd name="T43" fmla="*/ 137 h 141"/>
                <a:gd name="T44" fmla="*/ 105 w 188"/>
                <a:gd name="T45" fmla="*/ 136 h 141"/>
                <a:gd name="T46" fmla="*/ 97 w 188"/>
                <a:gd name="T47" fmla="*/ 137 h 141"/>
                <a:gd name="T48" fmla="*/ 85 w 188"/>
                <a:gd name="T49" fmla="*/ 138 h 141"/>
                <a:gd name="T50" fmla="*/ 83 w 188"/>
                <a:gd name="T51" fmla="*/ 133 h 141"/>
                <a:gd name="T52" fmla="*/ 79 w 188"/>
                <a:gd name="T53" fmla="*/ 123 h 141"/>
                <a:gd name="T54" fmla="*/ 70 w 188"/>
                <a:gd name="T55" fmla="*/ 117 h 141"/>
                <a:gd name="T56" fmla="*/ 67 w 188"/>
                <a:gd name="T57" fmla="*/ 115 h 141"/>
                <a:gd name="T58" fmla="*/ 61 w 188"/>
                <a:gd name="T59" fmla="*/ 112 h 141"/>
                <a:gd name="T60" fmla="*/ 57 w 188"/>
                <a:gd name="T61" fmla="*/ 107 h 141"/>
                <a:gd name="T62" fmla="*/ 62 w 188"/>
                <a:gd name="T63" fmla="*/ 88 h 141"/>
                <a:gd name="T64" fmla="*/ 55 w 188"/>
                <a:gd name="T65" fmla="*/ 81 h 141"/>
                <a:gd name="T66" fmla="*/ 40 w 188"/>
                <a:gd name="T67" fmla="*/ 76 h 141"/>
                <a:gd name="T68" fmla="*/ 25 w 188"/>
                <a:gd name="T69" fmla="*/ 70 h 141"/>
                <a:gd name="T70" fmla="*/ 16 w 188"/>
                <a:gd name="T71" fmla="*/ 64 h 141"/>
                <a:gd name="T72" fmla="*/ 11 w 188"/>
                <a:gd name="T73" fmla="*/ 64 h 141"/>
                <a:gd name="T74" fmla="*/ 9 w 188"/>
                <a:gd name="T75" fmla="*/ 45 h 141"/>
                <a:gd name="T76" fmla="*/ 5 w 188"/>
                <a:gd name="T77" fmla="*/ 19 h 141"/>
                <a:gd name="T78" fmla="*/ 27 w 188"/>
                <a:gd name="T79" fmla="*/ 4 h 141"/>
                <a:gd name="T80" fmla="*/ 47 w 188"/>
                <a:gd name="T81" fmla="*/ 0 h 141"/>
                <a:gd name="T82" fmla="*/ 63 w 188"/>
                <a:gd name="T83" fmla="*/ 0 h 141"/>
                <a:gd name="T84" fmla="*/ 71 w 188"/>
                <a:gd name="T85" fmla="*/ 4 h 141"/>
                <a:gd name="T86" fmla="*/ 90 w 188"/>
                <a:gd name="T87" fmla="*/ 4 h 141"/>
                <a:gd name="T88" fmla="*/ 103 w 188"/>
                <a:gd name="T89" fmla="*/ 8 h 141"/>
                <a:gd name="T90" fmla="*/ 116 w 188"/>
                <a:gd name="T91" fmla="*/ 6 h 141"/>
                <a:gd name="T92" fmla="*/ 125 w 188"/>
                <a:gd name="T93" fmla="*/ 0 h 141"/>
                <a:gd name="T94" fmla="*/ 133 w 188"/>
                <a:gd name="T95" fmla="*/ 11 h 141"/>
                <a:gd name="T96" fmla="*/ 152 w 188"/>
                <a:gd name="T97" fmla="*/ 17 h 141"/>
                <a:gd name="T98" fmla="*/ 165 w 188"/>
                <a:gd name="T99" fmla="*/ 29 h 141"/>
                <a:gd name="T100" fmla="*/ 176 w 188"/>
                <a:gd name="T101" fmla="*/ 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141">
                  <a:moveTo>
                    <a:pt x="2" y="64"/>
                  </a:moveTo>
                  <a:lnTo>
                    <a:pt x="0" y="63"/>
                  </a:lnTo>
                  <a:lnTo>
                    <a:pt x="4" y="56"/>
                  </a:lnTo>
                  <a:lnTo>
                    <a:pt x="6" y="52"/>
                  </a:lnTo>
                  <a:lnTo>
                    <a:pt x="6" y="47"/>
                  </a:lnTo>
                  <a:lnTo>
                    <a:pt x="8" y="45"/>
                  </a:lnTo>
                  <a:lnTo>
                    <a:pt x="8" y="47"/>
                  </a:lnTo>
                  <a:lnTo>
                    <a:pt x="7" y="52"/>
                  </a:lnTo>
                  <a:lnTo>
                    <a:pt x="4" y="59"/>
                  </a:lnTo>
                  <a:lnTo>
                    <a:pt x="2" y="64"/>
                  </a:lnTo>
                  <a:close/>
                  <a:moveTo>
                    <a:pt x="182" y="42"/>
                  </a:moveTo>
                  <a:lnTo>
                    <a:pt x="182" y="44"/>
                  </a:lnTo>
                  <a:lnTo>
                    <a:pt x="181" y="48"/>
                  </a:lnTo>
                  <a:lnTo>
                    <a:pt x="179" y="54"/>
                  </a:lnTo>
                  <a:lnTo>
                    <a:pt x="177" y="58"/>
                  </a:lnTo>
                  <a:lnTo>
                    <a:pt x="177" y="60"/>
                  </a:lnTo>
                  <a:lnTo>
                    <a:pt x="179" y="61"/>
                  </a:lnTo>
                  <a:lnTo>
                    <a:pt x="184" y="62"/>
                  </a:lnTo>
                  <a:lnTo>
                    <a:pt x="187" y="63"/>
                  </a:lnTo>
                  <a:lnTo>
                    <a:pt x="187" y="64"/>
                  </a:lnTo>
                  <a:lnTo>
                    <a:pt x="186" y="65"/>
                  </a:lnTo>
                  <a:lnTo>
                    <a:pt x="184" y="66"/>
                  </a:lnTo>
                  <a:lnTo>
                    <a:pt x="183" y="67"/>
                  </a:lnTo>
                  <a:lnTo>
                    <a:pt x="182" y="72"/>
                  </a:lnTo>
                  <a:lnTo>
                    <a:pt x="172" y="71"/>
                  </a:lnTo>
                  <a:lnTo>
                    <a:pt x="171" y="72"/>
                  </a:lnTo>
                  <a:lnTo>
                    <a:pt x="170" y="74"/>
                  </a:lnTo>
                  <a:lnTo>
                    <a:pt x="170" y="76"/>
                  </a:lnTo>
                  <a:lnTo>
                    <a:pt x="168" y="79"/>
                  </a:lnTo>
                  <a:lnTo>
                    <a:pt x="166" y="81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6" y="88"/>
                  </a:lnTo>
                  <a:lnTo>
                    <a:pt x="154" y="94"/>
                  </a:lnTo>
                  <a:lnTo>
                    <a:pt x="154" y="99"/>
                  </a:lnTo>
                  <a:lnTo>
                    <a:pt x="154" y="102"/>
                  </a:lnTo>
                  <a:lnTo>
                    <a:pt x="154" y="103"/>
                  </a:lnTo>
                  <a:lnTo>
                    <a:pt x="153" y="105"/>
                  </a:lnTo>
                  <a:lnTo>
                    <a:pt x="151" y="108"/>
                  </a:lnTo>
                  <a:lnTo>
                    <a:pt x="149" y="113"/>
                  </a:lnTo>
                  <a:lnTo>
                    <a:pt x="148" y="116"/>
                  </a:lnTo>
                  <a:lnTo>
                    <a:pt x="149" y="117"/>
                  </a:lnTo>
                  <a:lnTo>
                    <a:pt x="151" y="117"/>
                  </a:lnTo>
                  <a:lnTo>
                    <a:pt x="153" y="117"/>
                  </a:lnTo>
                  <a:lnTo>
                    <a:pt x="155" y="119"/>
                  </a:lnTo>
                  <a:lnTo>
                    <a:pt x="155" y="122"/>
                  </a:lnTo>
                  <a:lnTo>
                    <a:pt x="155" y="123"/>
                  </a:lnTo>
                  <a:lnTo>
                    <a:pt x="155" y="125"/>
                  </a:lnTo>
                  <a:lnTo>
                    <a:pt x="153" y="126"/>
                  </a:lnTo>
                  <a:lnTo>
                    <a:pt x="149" y="126"/>
                  </a:lnTo>
                  <a:lnTo>
                    <a:pt x="147" y="125"/>
                  </a:lnTo>
                  <a:lnTo>
                    <a:pt x="147" y="124"/>
                  </a:lnTo>
                  <a:lnTo>
                    <a:pt x="148" y="122"/>
                  </a:lnTo>
                  <a:lnTo>
                    <a:pt x="147" y="119"/>
                  </a:lnTo>
                  <a:lnTo>
                    <a:pt x="146" y="117"/>
                  </a:lnTo>
                  <a:lnTo>
                    <a:pt x="143" y="120"/>
                  </a:lnTo>
                  <a:lnTo>
                    <a:pt x="140" y="120"/>
                  </a:lnTo>
                  <a:lnTo>
                    <a:pt x="137" y="122"/>
                  </a:lnTo>
                  <a:lnTo>
                    <a:pt x="135" y="125"/>
                  </a:lnTo>
                  <a:lnTo>
                    <a:pt x="132" y="127"/>
                  </a:lnTo>
                  <a:lnTo>
                    <a:pt x="127" y="125"/>
                  </a:lnTo>
                  <a:lnTo>
                    <a:pt x="125" y="127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19" y="135"/>
                  </a:lnTo>
                  <a:lnTo>
                    <a:pt x="114" y="137"/>
                  </a:lnTo>
                  <a:lnTo>
                    <a:pt x="109" y="140"/>
                  </a:lnTo>
                  <a:lnTo>
                    <a:pt x="107" y="138"/>
                  </a:lnTo>
                  <a:lnTo>
                    <a:pt x="105" y="136"/>
                  </a:lnTo>
                  <a:lnTo>
                    <a:pt x="102" y="136"/>
                  </a:lnTo>
                  <a:lnTo>
                    <a:pt x="99" y="137"/>
                  </a:lnTo>
                  <a:lnTo>
                    <a:pt x="97" y="137"/>
                  </a:lnTo>
                  <a:lnTo>
                    <a:pt x="95" y="137"/>
                  </a:lnTo>
                  <a:lnTo>
                    <a:pt x="91" y="138"/>
                  </a:lnTo>
                  <a:lnTo>
                    <a:pt x="85" y="138"/>
                  </a:lnTo>
                  <a:lnTo>
                    <a:pt x="83" y="137"/>
                  </a:lnTo>
                  <a:lnTo>
                    <a:pt x="83" y="136"/>
                  </a:lnTo>
                  <a:lnTo>
                    <a:pt x="83" y="133"/>
                  </a:lnTo>
                  <a:lnTo>
                    <a:pt x="83" y="129"/>
                  </a:lnTo>
                  <a:lnTo>
                    <a:pt x="81" y="126"/>
                  </a:lnTo>
                  <a:lnTo>
                    <a:pt x="79" y="123"/>
                  </a:lnTo>
                  <a:lnTo>
                    <a:pt x="76" y="121"/>
                  </a:lnTo>
                  <a:lnTo>
                    <a:pt x="72" y="118"/>
                  </a:lnTo>
                  <a:lnTo>
                    <a:pt x="70" y="117"/>
                  </a:lnTo>
                  <a:lnTo>
                    <a:pt x="69" y="117"/>
                  </a:lnTo>
                  <a:lnTo>
                    <a:pt x="68" y="116"/>
                  </a:lnTo>
                  <a:lnTo>
                    <a:pt x="67" y="115"/>
                  </a:lnTo>
                  <a:lnTo>
                    <a:pt x="66" y="114"/>
                  </a:lnTo>
                  <a:lnTo>
                    <a:pt x="64" y="112"/>
                  </a:lnTo>
                  <a:lnTo>
                    <a:pt x="61" y="112"/>
                  </a:lnTo>
                  <a:lnTo>
                    <a:pt x="60" y="115"/>
                  </a:lnTo>
                  <a:lnTo>
                    <a:pt x="58" y="111"/>
                  </a:lnTo>
                  <a:lnTo>
                    <a:pt x="57" y="107"/>
                  </a:lnTo>
                  <a:lnTo>
                    <a:pt x="57" y="103"/>
                  </a:lnTo>
                  <a:lnTo>
                    <a:pt x="58" y="99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9" y="83"/>
                  </a:lnTo>
                  <a:lnTo>
                    <a:pt x="55" y="81"/>
                  </a:lnTo>
                  <a:lnTo>
                    <a:pt x="53" y="76"/>
                  </a:lnTo>
                  <a:lnTo>
                    <a:pt x="47" y="75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1" y="73"/>
                  </a:lnTo>
                  <a:lnTo>
                    <a:pt x="25" y="70"/>
                  </a:lnTo>
                  <a:lnTo>
                    <a:pt x="21" y="68"/>
                  </a:lnTo>
                  <a:lnTo>
                    <a:pt x="18" y="66"/>
                  </a:lnTo>
                  <a:lnTo>
                    <a:pt x="16" y="64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0" y="60"/>
                  </a:lnTo>
                  <a:lnTo>
                    <a:pt x="11" y="53"/>
                  </a:lnTo>
                  <a:lnTo>
                    <a:pt x="9" y="45"/>
                  </a:lnTo>
                  <a:lnTo>
                    <a:pt x="6" y="33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14" y="12"/>
                  </a:lnTo>
                  <a:lnTo>
                    <a:pt x="24" y="5"/>
                  </a:lnTo>
                  <a:lnTo>
                    <a:pt x="27" y="4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0" y="1"/>
                  </a:lnTo>
                  <a:lnTo>
                    <a:pt x="63" y="0"/>
                  </a:lnTo>
                  <a:lnTo>
                    <a:pt x="66" y="1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2"/>
                  </a:lnTo>
                  <a:lnTo>
                    <a:pt x="86" y="4"/>
                  </a:lnTo>
                  <a:lnTo>
                    <a:pt x="90" y="4"/>
                  </a:lnTo>
                  <a:lnTo>
                    <a:pt x="93" y="4"/>
                  </a:lnTo>
                  <a:lnTo>
                    <a:pt x="99" y="6"/>
                  </a:lnTo>
                  <a:lnTo>
                    <a:pt x="103" y="8"/>
                  </a:lnTo>
                  <a:lnTo>
                    <a:pt x="111" y="7"/>
                  </a:lnTo>
                  <a:lnTo>
                    <a:pt x="114" y="7"/>
                  </a:lnTo>
                  <a:lnTo>
                    <a:pt x="116" y="6"/>
                  </a:lnTo>
                  <a:lnTo>
                    <a:pt x="121" y="1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8" y="0"/>
                  </a:lnTo>
                  <a:lnTo>
                    <a:pt x="129" y="4"/>
                  </a:lnTo>
                  <a:lnTo>
                    <a:pt x="133" y="11"/>
                  </a:lnTo>
                  <a:lnTo>
                    <a:pt x="138" y="13"/>
                  </a:lnTo>
                  <a:lnTo>
                    <a:pt x="149" y="15"/>
                  </a:lnTo>
                  <a:lnTo>
                    <a:pt x="152" y="17"/>
                  </a:lnTo>
                  <a:lnTo>
                    <a:pt x="159" y="23"/>
                  </a:lnTo>
                  <a:lnTo>
                    <a:pt x="163" y="26"/>
                  </a:lnTo>
                  <a:lnTo>
                    <a:pt x="165" y="29"/>
                  </a:lnTo>
                  <a:lnTo>
                    <a:pt x="170" y="34"/>
                  </a:lnTo>
                  <a:lnTo>
                    <a:pt x="171" y="37"/>
                  </a:lnTo>
                  <a:lnTo>
                    <a:pt x="176" y="40"/>
                  </a:lnTo>
                  <a:lnTo>
                    <a:pt x="180" y="41"/>
                  </a:lnTo>
                  <a:lnTo>
                    <a:pt x="182" y="4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7" name="Freeform 170">
              <a:extLst>
                <a:ext uri="{FF2B5EF4-FFF2-40B4-BE49-F238E27FC236}">
                  <a16:creationId xmlns:a16="http://schemas.microsoft.com/office/drawing/2014/main" id="{153AB4DF-0B4F-5237-B4CD-D2AF1396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574" y="7242663"/>
              <a:ext cx="10990" cy="27474"/>
            </a:xfrm>
            <a:custGeom>
              <a:avLst/>
              <a:gdLst>
                <a:gd name="T0" fmla="*/ 2 w 9"/>
                <a:gd name="T1" fmla="*/ 19 h 20"/>
                <a:gd name="T2" fmla="*/ 0 w 9"/>
                <a:gd name="T3" fmla="*/ 18 h 20"/>
                <a:gd name="T4" fmla="*/ 4 w 9"/>
                <a:gd name="T5" fmla="*/ 11 h 20"/>
                <a:gd name="T6" fmla="*/ 6 w 9"/>
                <a:gd name="T7" fmla="*/ 7 h 20"/>
                <a:gd name="T8" fmla="*/ 6 w 9"/>
                <a:gd name="T9" fmla="*/ 2 h 20"/>
                <a:gd name="T10" fmla="*/ 8 w 9"/>
                <a:gd name="T11" fmla="*/ 0 h 20"/>
                <a:gd name="T12" fmla="*/ 8 w 9"/>
                <a:gd name="T13" fmla="*/ 2 h 20"/>
                <a:gd name="T14" fmla="*/ 7 w 9"/>
                <a:gd name="T15" fmla="*/ 7 h 20"/>
                <a:gd name="T16" fmla="*/ 4 w 9"/>
                <a:gd name="T17" fmla="*/ 14 h 20"/>
                <a:gd name="T18" fmla="*/ 2 w 9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0">
                  <a:moveTo>
                    <a:pt x="2" y="19"/>
                  </a:moveTo>
                  <a:lnTo>
                    <a:pt x="0" y="18"/>
                  </a:lnTo>
                  <a:lnTo>
                    <a:pt x="4" y="11"/>
                  </a:lnTo>
                  <a:lnTo>
                    <a:pt x="6" y="7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7" y="7"/>
                  </a:lnTo>
                  <a:lnTo>
                    <a:pt x="4" y="14"/>
                  </a:lnTo>
                  <a:lnTo>
                    <a:pt x="2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8" name="Freeform 172">
              <a:extLst>
                <a:ext uri="{FF2B5EF4-FFF2-40B4-BE49-F238E27FC236}">
                  <a16:creationId xmlns:a16="http://schemas.microsoft.com/office/drawing/2014/main" id="{F775A651-0FE4-F8BB-2B91-14C6BF53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103" y="7599849"/>
              <a:ext cx="32971" cy="43962"/>
            </a:xfrm>
            <a:custGeom>
              <a:avLst/>
              <a:gdLst>
                <a:gd name="T0" fmla="*/ 13 w 25"/>
                <a:gd name="T1" fmla="*/ 2 h 37"/>
                <a:gd name="T2" fmla="*/ 12 w 25"/>
                <a:gd name="T3" fmla="*/ 3 h 37"/>
                <a:gd name="T4" fmla="*/ 12 w 25"/>
                <a:gd name="T5" fmla="*/ 6 h 37"/>
                <a:gd name="T6" fmla="*/ 13 w 25"/>
                <a:gd name="T7" fmla="*/ 9 h 37"/>
                <a:gd name="T8" fmla="*/ 15 w 25"/>
                <a:gd name="T9" fmla="*/ 12 h 37"/>
                <a:gd name="T10" fmla="*/ 17 w 25"/>
                <a:gd name="T11" fmla="*/ 14 h 37"/>
                <a:gd name="T12" fmla="*/ 19 w 25"/>
                <a:gd name="T13" fmla="*/ 16 h 37"/>
                <a:gd name="T14" fmla="*/ 23 w 25"/>
                <a:gd name="T15" fmla="*/ 18 h 37"/>
                <a:gd name="T16" fmla="*/ 24 w 25"/>
                <a:gd name="T17" fmla="*/ 18 h 37"/>
                <a:gd name="T18" fmla="*/ 24 w 25"/>
                <a:gd name="T19" fmla="*/ 20 h 37"/>
                <a:gd name="T20" fmla="*/ 24 w 25"/>
                <a:gd name="T21" fmla="*/ 23 h 37"/>
                <a:gd name="T22" fmla="*/ 23 w 25"/>
                <a:gd name="T23" fmla="*/ 24 h 37"/>
                <a:gd name="T24" fmla="*/ 22 w 25"/>
                <a:gd name="T25" fmla="*/ 26 h 37"/>
                <a:gd name="T26" fmla="*/ 21 w 25"/>
                <a:gd name="T27" fmla="*/ 28 h 37"/>
                <a:gd name="T28" fmla="*/ 20 w 25"/>
                <a:gd name="T29" fmla="*/ 32 h 37"/>
                <a:gd name="T30" fmla="*/ 20 w 25"/>
                <a:gd name="T31" fmla="*/ 35 h 37"/>
                <a:gd name="T32" fmla="*/ 18 w 25"/>
                <a:gd name="T33" fmla="*/ 34 h 37"/>
                <a:gd name="T34" fmla="*/ 17 w 25"/>
                <a:gd name="T35" fmla="*/ 33 h 37"/>
                <a:gd name="T36" fmla="*/ 15 w 25"/>
                <a:gd name="T37" fmla="*/ 32 h 37"/>
                <a:gd name="T38" fmla="*/ 13 w 25"/>
                <a:gd name="T39" fmla="*/ 33 h 37"/>
                <a:gd name="T40" fmla="*/ 11 w 25"/>
                <a:gd name="T41" fmla="*/ 35 h 37"/>
                <a:gd name="T42" fmla="*/ 9 w 25"/>
                <a:gd name="T43" fmla="*/ 36 h 37"/>
                <a:gd name="T44" fmla="*/ 7 w 25"/>
                <a:gd name="T45" fmla="*/ 35 h 37"/>
                <a:gd name="T46" fmla="*/ 7 w 25"/>
                <a:gd name="T47" fmla="*/ 34 h 37"/>
                <a:gd name="T48" fmla="*/ 5 w 25"/>
                <a:gd name="T49" fmla="*/ 33 h 37"/>
                <a:gd name="T50" fmla="*/ 3 w 25"/>
                <a:gd name="T51" fmla="*/ 32 h 37"/>
                <a:gd name="T52" fmla="*/ 2 w 25"/>
                <a:gd name="T53" fmla="*/ 31 h 37"/>
                <a:gd name="T54" fmla="*/ 3 w 25"/>
                <a:gd name="T55" fmla="*/ 30 h 37"/>
                <a:gd name="T56" fmla="*/ 4 w 25"/>
                <a:gd name="T57" fmla="*/ 29 h 37"/>
                <a:gd name="T58" fmla="*/ 4 w 25"/>
                <a:gd name="T59" fmla="*/ 27 h 37"/>
                <a:gd name="T60" fmla="*/ 5 w 25"/>
                <a:gd name="T61" fmla="*/ 26 h 37"/>
                <a:gd name="T62" fmla="*/ 3 w 25"/>
                <a:gd name="T63" fmla="*/ 21 h 37"/>
                <a:gd name="T64" fmla="*/ 2 w 25"/>
                <a:gd name="T65" fmla="*/ 20 h 37"/>
                <a:gd name="T66" fmla="*/ 0 w 25"/>
                <a:gd name="T67" fmla="*/ 18 h 37"/>
                <a:gd name="T68" fmla="*/ 0 w 25"/>
                <a:gd name="T69" fmla="*/ 17 h 37"/>
                <a:gd name="T70" fmla="*/ 0 w 25"/>
                <a:gd name="T71" fmla="*/ 15 h 37"/>
                <a:gd name="T72" fmla="*/ 0 w 25"/>
                <a:gd name="T73" fmla="*/ 14 h 37"/>
                <a:gd name="T74" fmla="*/ 0 w 25"/>
                <a:gd name="T75" fmla="*/ 12 h 37"/>
                <a:gd name="T76" fmla="*/ 2 w 25"/>
                <a:gd name="T77" fmla="*/ 10 h 37"/>
                <a:gd name="T78" fmla="*/ 3 w 25"/>
                <a:gd name="T79" fmla="*/ 8 h 37"/>
                <a:gd name="T80" fmla="*/ 5 w 25"/>
                <a:gd name="T81" fmla="*/ 4 h 37"/>
                <a:gd name="T82" fmla="*/ 8 w 25"/>
                <a:gd name="T83" fmla="*/ 0 h 37"/>
                <a:gd name="T84" fmla="*/ 10 w 25"/>
                <a:gd name="T85" fmla="*/ 1 h 37"/>
                <a:gd name="T86" fmla="*/ 12 w 25"/>
                <a:gd name="T87" fmla="*/ 1 h 37"/>
                <a:gd name="T88" fmla="*/ 12 w 25"/>
                <a:gd name="T89" fmla="*/ 2 h 37"/>
                <a:gd name="T90" fmla="*/ 13 w 25"/>
                <a:gd name="T9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37">
                  <a:moveTo>
                    <a:pt x="13" y="2"/>
                  </a:moveTo>
                  <a:lnTo>
                    <a:pt x="12" y="3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5" y="12"/>
                  </a:lnTo>
                  <a:lnTo>
                    <a:pt x="17" y="14"/>
                  </a:lnTo>
                  <a:lnTo>
                    <a:pt x="19" y="16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4" y="23"/>
                  </a:lnTo>
                  <a:lnTo>
                    <a:pt x="23" y="24"/>
                  </a:lnTo>
                  <a:lnTo>
                    <a:pt x="22" y="26"/>
                  </a:lnTo>
                  <a:lnTo>
                    <a:pt x="21" y="28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18" y="34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1" y="35"/>
                  </a:lnTo>
                  <a:lnTo>
                    <a:pt x="9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5" y="33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5" y="26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8"/>
                  </a:lnTo>
                  <a:lnTo>
                    <a:pt x="5" y="4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49" name="Freeform 173">
              <a:extLst>
                <a:ext uri="{FF2B5EF4-FFF2-40B4-BE49-F238E27FC236}">
                  <a16:creationId xmlns:a16="http://schemas.microsoft.com/office/drawing/2014/main" id="{CDF9FB15-E3EF-1E33-2F6E-DD69A9A9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103" y="7599849"/>
              <a:ext cx="32971" cy="43962"/>
            </a:xfrm>
            <a:custGeom>
              <a:avLst/>
              <a:gdLst>
                <a:gd name="T0" fmla="*/ 13 w 25"/>
                <a:gd name="T1" fmla="*/ 2 h 37"/>
                <a:gd name="T2" fmla="*/ 12 w 25"/>
                <a:gd name="T3" fmla="*/ 3 h 37"/>
                <a:gd name="T4" fmla="*/ 12 w 25"/>
                <a:gd name="T5" fmla="*/ 6 h 37"/>
                <a:gd name="T6" fmla="*/ 13 w 25"/>
                <a:gd name="T7" fmla="*/ 9 h 37"/>
                <a:gd name="T8" fmla="*/ 15 w 25"/>
                <a:gd name="T9" fmla="*/ 12 h 37"/>
                <a:gd name="T10" fmla="*/ 17 w 25"/>
                <a:gd name="T11" fmla="*/ 14 h 37"/>
                <a:gd name="T12" fmla="*/ 19 w 25"/>
                <a:gd name="T13" fmla="*/ 16 h 37"/>
                <a:gd name="T14" fmla="*/ 23 w 25"/>
                <a:gd name="T15" fmla="*/ 18 h 37"/>
                <a:gd name="T16" fmla="*/ 24 w 25"/>
                <a:gd name="T17" fmla="*/ 18 h 37"/>
                <a:gd name="T18" fmla="*/ 24 w 25"/>
                <a:gd name="T19" fmla="*/ 20 h 37"/>
                <a:gd name="T20" fmla="*/ 24 w 25"/>
                <a:gd name="T21" fmla="*/ 23 h 37"/>
                <a:gd name="T22" fmla="*/ 23 w 25"/>
                <a:gd name="T23" fmla="*/ 24 h 37"/>
                <a:gd name="T24" fmla="*/ 22 w 25"/>
                <a:gd name="T25" fmla="*/ 26 h 37"/>
                <a:gd name="T26" fmla="*/ 21 w 25"/>
                <a:gd name="T27" fmla="*/ 28 h 37"/>
                <a:gd name="T28" fmla="*/ 20 w 25"/>
                <a:gd name="T29" fmla="*/ 32 h 37"/>
                <a:gd name="T30" fmla="*/ 20 w 25"/>
                <a:gd name="T31" fmla="*/ 35 h 37"/>
                <a:gd name="T32" fmla="*/ 18 w 25"/>
                <a:gd name="T33" fmla="*/ 34 h 37"/>
                <a:gd name="T34" fmla="*/ 17 w 25"/>
                <a:gd name="T35" fmla="*/ 33 h 37"/>
                <a:gd name="T36" fmla="*/ 15 w 25"/>
                <a:gd name="T37" fmla="*/ 32 h 37"/>
                <a:gd name="T38" fmla="*/ 13 w 25"/>
                <a:gd name="T39" fmla="*/ 33 h 37"/>
                <a:gd name="T40" fmla="*/ 11 w 25"/>
                <a:gd name="T41" fmla="*/ 35 h 37"/>
                <a:gd name="T42" fmla="*/ 9 w 25"/>
                <a:gd name="T43" fmla="*/ 36 h 37"/>
                <a:gd name="T44" fmla="*/ 7 w 25"/>
                <a:gd name="T45" fmla="*/ 35 h 37"/>
                <a:gd name="T46" fmla="*/ 7 w 25"/>
                <a:gd name="T47" fmla="*/ 34 h 37"/>
                <a:gd name="T48" fmla="*/ 5 w 25"/>
                <a:gd name="T49" fmla="*/ 33 h 37"/>
                <a:gd name="T50" fmla="*/ 3 w 25"/>
                <a:gd name="T51" fmla="*/ 32 h 37"/>
                <a:gd name="T52" fmla="*/ 2 w 25"/>
                <a:gd name="T53" fmla="*/ 31 h 37"/>
                <a:gd name="T54" fmla="*/ 3 w 25"/>
                <a:gd name="T55" fmla="*/ 30 h 37"/>
                <a:gd name="T56" fmla="*/ 4 w 25"/>
                <a:gd name="T57" fmla="*/ 29 h 37"/>
                <a:gd name="T58" fmla="*/ 4 w 25"/>
                <a:gd name="T59" fmla="*/ 27 h 37"/>
                <a:gd name="T60" fmla="*/ 5 w 25"/>
                <a:gd name="T61" fmla="*/ 26 h 37"/>
                <a:gd name="T62" fmla="*/ 3 w 25"/>
                <a:gd name="T63" fmla="*/ 21 h 37"/>
                <a:gd name="T64" fmla="*/ 2 w 25"/>
                <a:gd name="T65" fmla="*/ 20 h 37"/>
                <a:gd name="T66" fmla="*/ 0 w 25"/>
                <a:gd name="T67" fmla="*/ 18 h 37"/>
                <a:gd name="T68" fmla="*/ 0 w 25"/>
                <a:gd name="T69" fmla="*/ 17 h 37"/>
                <a:gd name="T70" fmla="*/ 0 w 25"/>
                <a:gd name="T71" fmla="*/ 15 h 37"/>
                <a:gd name="T72" fmla="*/ 0 w 25"/>
                <a:gd name="T73" fmla="*/ 14 h 37"/>
                <a:gd name="T74" fmla="*/ 0 w 25"/>
                <a:gd name="T75" fmla="*/ 12 h 37"/>
                <a:gd name="T76" fmla="*/ 2 w 25"/>
                <a:gd name="T77" fmla="*/ 10 h 37"/>
                <a:gd name="T78" fmla="*/ 3 w 25"/>
                <a:gd name="T79" fmla="*/ 8 h 37"/>
                <a:gd name="T80" fmla="*/ 5 w 25"/>
                <a:gd name="T81" fmla="*/ 4 h 37"/>
                <a:gd name="T82" fmla="*/ 8 w 25"/>
                <a:gd name="T83" fmla="*/ 0 h 37"/>
                <a:gd name="T84" fmla="*/ 10 w 25"/>
                <a:gd name="T85" fmla="*/ 1 h 37"/>
                <a:gd name="T86" fmla="*/ 12 w 25"/>
                <a:gd name="T87" fmla="*/ 1 h 37"/>
                <a:gd name="T88" fmla="*/ 12 w 25"/>
                <a:gd name="T89" fmla="*/ 2 h 37"/>
                <a:gd name="T90" fmla="*/ 13 w 25"/>
                <a:gd name="T9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37">
                  <a:moveTo>
                    <a:pt x="13" y="2"/>
                  </a:moveTo>
                  <a:lnTo>
                    <a:pt x="12" y="3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5" y="12"/>
                  </a:lnTo>
                  <a:lnTo>
                    <a:pt x="17" y="14"/>
                  </a:lnTo>
                  <a:lnTo>
                    <a:pt x="19" y="16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4" y="23"/>
                  </a:lnTo>
                  <a:lnTo>
                    <a:pt x="23" y="24"/>
                  </a:lnTo>
                  <a:lnTo>
                    <a:pt x="22" y="26"/>
                  </a:lnTo>
                  <a:lnTo>
                    <a:pt x="21" y="28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18" y="34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1" y="35"/>
                  </a:lnTo>
                  <a:lnTo>
                    <a:pt x="9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5" y="33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5" y="26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8"/>
                  </a:lnTo>
                  <a:lnTo>
                    <a:pt x="5" y="4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0" name="Freeform 174">
              <a:extLst>
                <a:ext uri="{FF2B5EF4-FFF2-40B4-BE49-F238E27FC236}">
                  <a16:creationId xmlns:a16="http://schemas.microsoft.com/office/drawing/2014/main" id="{3BA90783-7188-D532-90E6-B7548674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071" y="7066817"/>
              <a:ext cx="285750" cy="175846"/>
            </a:xfrm>
            <a:custGeom>
              <a:avLst/>
              <a:gdLst>
                <a:gd name="T0" fmla="*/ 207 w 230"/>
                <a:gd name="T1" fmla="*/ 33 h 141"/>
                <a:gd name="T2" fmla="*/ 216 w 230"/>
                <a:gd name="T3" fmla="*/ 45 h 141"/>
                <a:gd name="T4" fmla="*/ 217 w 230"/>
                <a:gd name="T5" fmla="*/ 52 h 141"/>
                <a:gd name="T6" fmla="*/ 213 w 230"/>
                <a:gd name="T7" fmla="*/ 60 h 141"/>
                <a:gd name="T8" fmla="*/ 212 w 230"/>
                <a:gd name="T9" fmla="*/ 72 h 141"/>
                <a:gd name="T10" fmla="*/ 219 w 230"/>
                <a:gd name="T11" fmla="*/ 74 h 141"/>
                <a:gd name="T12" fmla="*/ 223 w 230"/>
                <a:gd name="T13" fmla="*/ 84 h 141"/>
                <a:gd name="T14" fmla="*/ 226 w 230"/>
                <a:gd name="T15" fmla="*/ 91 h 141"/>
                <a:gd name="T16" fmla="*/ 229 w 230"/>
                <a:gd name="T17" fmla="*/ 106 h 141"/>
                <a:gd name="T18" fmla="*/ 226 w 230"/>
                <a:gd name="T19" fmla="*/ 113 h 141"/>
                <a:gd name="T20" fmla="*/ 213 w 230"/>
                <a:gd name="T21" fmla="*/ 124 h 141"/>
                <a:gd name="T22" fmla="*/ 209 w 230"/>
                <a:gd name="T23" fmla="*/ 132 h 141"/>
                <a:gd name="T24" fmla="*/ 200 w 230"/>
                <a:gd name="T25" fmla="*/ 132 h 141"/>
                <a:gd name="T26" fmla="*/ 185 w 230"/>
                <a:gd name="T27" fmla="*/ 137 h 141"/>
                <a:gd name="T28" fmla="*/ 178 w 230"/>
                <a:gd name="T29" fmla="*/ 140 h 141"/>
                <a:gd name="T30" fmla="*/ 168 w 230"/>
                <a:gd name="T31" fmla="*/ 135 h 141"/>
                <a:gd name="T32" fmla="*/ 159 w 230"/>
                <a:gd name="T33" fmla="*/ 124 h 141"/>
                <a:gd name="T34" fmla="*/ 145 w 230"/>
                <a:gd name="T35" fmla="*/ 113 h 141"/>
                <a:gd name="T36" fmla="*/ 125 w 230"/>
                <a:gd name="T37" fmla="*/ 102 h 141"/>
                <a:gd name="T38" fmla="*/ 120 w 230"/>
                <a:gd name="T39" fmla="*/ 98 h 141"/>
                <a:gd name="T40" fmla="*/ 110 w 230"/>
                <a:gd name="T41" fmla="*/ 105 h 141"/>
                <a:gd name="T42" fmla="*/ 95 w 230"/>
                <a:gd name="T43" fmla="*/ 104 h 141"/>
                <a:gd name="T44" fmla="*/ 83 w 230"/>
                <a:gd name="T45" fmla="*/ 102 h 141"/>
                <a:gd name="T46" fmla="*/ 65 w 230"/>
                <a:gd name="T47" fmla="*/ 102 h 141"/>
                <a:gd name="T48" fmla="*/ 56 w 230"/>
                <a:gd name="T49" fmla="*/ 99 h 141"/>
                <a:gd name="T50" fmla="*/ 34 w 230"/>
                <a:gd name="T51" fmla="*/ 98 h 141"/>
                <a:gd name="T52" fmla="*/ 21 w 230"/>
                <a:gd name="T53" fmla="*/ 103 h 141"/>
                <a:gd name="T54" fmla="*/ 0 w 230"/>
                <a:gd name="T55" fmla="*/ 106 h 141"/>
                <a:gd name="T56" fmla="*/ 8 w 230"/>
                <a:gd name="T57" fmla="*/ 67 h 141"/>
                <a:gd name="T58" fmla="*/ 13 w 230"/>
                <a:gd name="T59" fmla="*/ 49 h 141"/>
                <a:gd name="T60" fmla="*/ 30 w 230"/>
                <a:gd name="T61" fmla="*/ 28 h 141"/>
                <a:gd name="T62" fmla="*/ 51 w 230"/>
                <a:gd name="T63" fmla="*/ 25 h 141"/>
                <a:gd name="T64" fmla="*/ 68 w 230"/>
                <a:gd name="T65" fmla="*/ 44 h 141"/>
                <a:gd name="T66" fmla="*/ 93 w 230"/>
                <a:gd name="T67" fmla="*/ 63 h 141"/>
                <a:gd name="T68" fmla="*/ 108 w 230"/>
                <a:gd name="T69" fmla="*/ 48 h 141"/>
                <a:gd name="T70" fmla="*/ 104 w 230"/>
                <a:gd name="T71" fmla="*/ 17 h 141"/>
                <a:gd name="T72" fmla="*/ 110 w 230"/>
                <a:gd name="T73" fmla="*/ 9 h 141"/>
                <a:gd name="T74" fmla="*/ 124 w 230"/>
                <a:gd name="T75" fmla="*/ 4 h 141"/>
                <a:gd name="T76" fmla="*/ 134 w 230"/>
                <a:gd name="T77" fmla="*/ 4 h 141"/>
                <a:gd name="T78" fmla="*/ 136 w 230"/>
                <a:gd name="T79" fmla="*/ 2 h 141"/>
                <a:gd name="T80" fmla="*/ 145 w 230"/>
                <a:gd name="T81" fmla="*/ 8 h 141"/>
                <a:gd name="T82" fmla="*/ 152 w 230"/>
                <a:gd name="T83" fmla="*/ 12 h 141"/>
                <a:gd name="T84" fmla="*/ 160 w 230"/>
                <a:gd name="T85" fmla="*/ 17 h 141"/>
                <a:gd name="T86" fmla="*/ 173 w 230"/>
                <a:gd name="T87" fmla="*/ 31 h 141"/>
                <a:gd name="T88" fmla="*/ 188 w 230"/>
                <a:gd name="T89" fmla="*/ 27 h 141"/>
                <a:gd name="T90" fmla="*/ 197 w 230"/>
                <a:gd name="T91" fmla="*/ 3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141">
                  <a:moveTo>
                    <a:pt x="202" y="32"/>
                  </a:moveTo>
                  <a:lnTo>
                    <a:pt x="205" y="33"/>
                  </a:lnTo>
                  <a:lnTo>
                    <a:pt x="207" y="33"/>
                  </a:lnTo>
                  <a:lnTo>
                    <a:pt x="208" y="38"/>
                  </a:lnTo>
                  <a:lnTo>
                    <a:pt x="212" y="42"/>
                  </a:lnTo>
                  <a:lnTo>
                    <a:pt x="216" y="45"/>
                  </a:lnTo>
                  <a:lnTo>
                    <a:pt x="217" y="46"/>
                  </a:lnTo>
                  <a:lnTo>
                    <a:pt x="218" y="48"/>
                  </a:lnTo>
                  <a:lnTo>
                    <a:pt x="217" y="52"/>
                  </a:lnTo>
                  <a:lnTo>
                    <a:pt x="216" y="53"/>
                  </a:lnTo>
                  <a:lnTo>
                    <a:pt x="215" y="55"/>
                  </a:lnTo>
                  <a:lnTo>
                    <a:pt x="213" y="60"/>
                  </a:lnTo>
                  <a:lnTo>
                    <a:pt x="213" y="64"/>
                  </a:lnTo>
                  <a:lnTo>
                    <a:pt x="211" y="72"/>
                  </a:lnTo>
                  <a:lnTo>
                    <a:pt x="212" y="72"/>
                  </a:lnTo>
                  <a:lnTo>
                    <a:pt x="216" y="71"/>
                  </a:lnTo>
                  <a:lnTo>
                    <a:pt x="218" y="72"/>
                  </a:lnTo>
                  <a:lnTo>
                    <a:pt x="219" y="74"/>
                  </a:lnTo>
                  <a:lnTo>
                    <a:pt x="219" y="78"/>
                  </a:lnTo>
                  <a:lnTo>
                    <a:pt x="221" y="80"/>
                  </a:lnTo>
                  <a:lnTo>
                    <a:pt x="223" y="84"/>
                  </a:lnTo>
                  <a:lnTo>
                    <a:pt x="223" y="87"/>
                  </a:lnTo>
                  <a:lnTo>
                    <a:pt x="225" y="89"/>
                  </a:lnTo>
                  <a:lnTo>
                    <a:pt x="226" y="91"/>
                  </a:lnTo>
                  <a:lnTo>
                    <a:pt x="228" y="99"/>
                  </a:lnTo>
                  <a:lnTo>
                    <a:pt x="229" y="103"/>
                  </a:lnTo>
                  <a:lnTo>
                    <a:pt x="229" y="106"/>
                  </a:lnTo>
                  <a:lnTo>
                    <a:pt x="228" y="110"/>
                  </a:lnTo>
                  <a:lnTo>
                    <a:pt x="227" y="113"/>
                  </a:lnTo>
                  <a:lnTo>
                    <a:pt x="226" y="113"/>
                  </a:lnTo>
                  <a:lnTo>
                    <a:pt x="224" y="113"/>
                  </a:lnTo>
                  <a:lnTo>
                    <a:pt x="219" y="116"/>
                  </a:lnTo>
                  <a:lnTo>
                    <a:pt x="213" y="124"/>
                  </a:lnTo>
                  <a:lnTo>
                    <a:pt x="211" y="126"/>
                  </a:lnTo>
                  <a:lnTo>
                    <a:pt x="210" y="132"/>
                  </a:lnTo>
                  <a:lnTo>
                    <a:pt x="209" y="132"/>
                  </a:lnTo>
                  <a:lnTo>
                    <a:pt x="205" y="132"/>
                  </a:lnTo>
                  <a:lnTo>
                    <a:pt x="204" y="132"/>
                  </a:lnTo>
                  <a:lnTo>
                    <a:pt x="200" y="132"/>
                  </a:lnTo>
                  <a:lnTo>
                    <a:pt x="192" y="130"/>
                  </a:lnTo>
                  <a:lnTo>
                    <a:pt x="189" y="131"/>
                  </a:lnTo>
                  <a:lnTo>
                    <a:pt x="185" y="137"/>
                  </a:lnTo>
                  <a:lnTo>
                    <a:pt x="183" y="138"/>
                  </a:lnTo>
                  <a:lnTo>
                    <a:pt x="178" y="139"/>
                  </a:lnTo>
                  <a:lnTo>
                    <a:pt x="178" y="140"/>
                  </a:lnTo>
                  <a:lnTo>
                    <a:pt x="176" y="139"/>
                  </a:lnTo>
                  <a:lnTo>
                    <a:pt x="172" y="138"/>
                  </a:lnTo>
                  <a:lnTo>
                    <a:pt x="168" y="135"/>
                  </a:lnTo>
                  <a:lnTo>
                    <a:pt x="166" y="132"/>
                  </a:lnTo>
                  <a:lnTo>
                    <a:pt x="161" y="127"/>
                  </a:lnTo>
                  <a:lnTo>
                    <a:pt x="159" y="124"/>
                  </a:lnTo>
                  <a:lnTo>
                    <a:pt x="155" y="121"/>
                  </a:lnTo>
                  <a:lnTo>
                    <a:pt x="148" y="115"/>
                  </a:lnTo>
                  <a:lnTo>
                    <a:pt x="145" y="113"/>
                  </a:lnTo>
                  <a:lnTo>
                    <a:pt x="134" y="111"/>
                  </a:lnTo>
                  <a:lnTo>
                    <a:pt x="129" y="109"/>
                  </a:lnTo>
                  <a:lnTo>
                    <a:pt x="125" y="102"/>
                  </a:lnTo>
                  <a:lnTo>
                    <a:pt x="124" y="98"/>
                  </a:lnTo>
                  <a:lnTo>
                    <a:pt x="122" y="98"/>
                  </a:lnTo>
                  <a:lnTo>
                    <a:pt x="120" y="98"/>
                  </a:lnTo>
                  <a:lnTo>
                    <a:pt x="117" y="99"/>
                  </a:lnTo>
                  <a:lnTo>
                    <a:pt x="112" y="104"/>
                  </a:lnTo>
                  <a:lnTo>
                    <a:pt x="110" y="105"/>
                  </a:lnTo>
                  <a:lnTo>
                    <a:pt x="107" y="105"/>
                  </a:lnTo>
                  <a:lnTo>
                    <a:pt x="99" y="106"/>
                  </a:lnTo>
                  <a:lnTo>
                    <a:pt x="95" y="104"/>
                  </a:lnTo>
                  <a:lnTo>
                    <a:pt x="89" y="102"/>
                  </a:lnTo>
                  <a:lnTo>
                    <a:pt x="86" y="102"/>
                  </a:lnTo>
                  <a:lnTo>
                    <a:pt x="83" y="102"/>
                  </a:lnTo>
                  <a:lnTo>
                    <a:pt x="69" y="100"/>
                  </a:lnTo>
                  <a:lnTo>
                    <a:pt x="67" y="102"/>
                  </a:lnTo>
                  <a:lnTo>
                    <a:pt x="65" y="102"/>
                  </a:lnTo>
                  <a:lnTo>
                    <a:pt x="62" y="99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50" y="99"/>
                  </a:lnTo>
                  <a:lnTo>
                    <a:pt x="43" y="98"/>
                  </a:lnTo>
                  <a:lnTo>
                    <a:pt x="34" y="98"/>
                  </a:lnTo>
                  <a:lnTo>
                    <a:pt x="33" y="98"/>
                  </a:lnTo>
                  <a:lnTo>
                    <a:pt x="23" y="102"/>
                  </a:lnTo>
                  <a:lnTo>
                    <a:pt x="21" y="103"/>
                  </a:lnTo>
                  <a:lnTo>
                    <a:pt x="10" y="110"/>
                  </a:lnTo>
                  <a:lnTo>
                    <a:pt x="1" y="117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2" y="74"/>
                  </a:lnTo>
                  <a:lnTo>
                    <a:pt x="8" y="67"/>
                  </a:lnTo>
                  <a:lnTo>
                    <a:pt x="11" y="62"/>
                  </a:lnTo>
                  <a:lnTo>
                    <a:pt x="13" y="55"/>
                  </a:lnTo>
                  <a:lnTo>
                    <a:pt x="13" y="49"/>
                  </a:lnTo>
                  <a:lnTo>
                    <a:pt x="14" y="44"/>
                  </a:lnTo>
                  <a:lnTo>
                    <a:pt x="23" y="30"/>
                  </a:lnTo>
                  <a:lnTo>
                    <a:pt x="30" y="28"/>
                  </a:lnTo>
                  <a:lnTo>
                    <a:pt x="39" y="24"/>
                  </a:lnTo>
                  <a:lnTo>
                    <a:pt x="49" y="20"/>
                  </a:lnTo>
                  <a:lnTo>
                    <a:pt x="51" y="25"/>
                  </a:lnTo>
                  <a:lnTo>
                    <a:pt x="52" y="28"/>
                  </a:lnTo>
                  <a:lnTo>
                    <a:pt x="65" y="40"/>
                  </a:lnTo>
                  <a:lnTo>
                    <a:pt x="68" y="44"/>
                  </a:lnTo>
                  <a:lnTo>
                    <a:pt x="73" y="58"/>
                  </a:lnTo>
                  <a:lnTo>
                    <a:pt x="84" y="65"/>
                  </a:lnTo>
                  <a:lnTo>
                    <a:pt x="93" y="63"/>
                  </a:lnTo>
                  <a:lnTo>
                    <a:pt x="97" y="60"/>
                  </a:lnTo>
                  <a:lnTo>
                    <a:pt x="104" y="53"/>
                  </a:lnTo>
                  <a:lnTo>
                    <a:pt x="108" y="48"/>
                  </a:lnTo>
                  <a:lnTo>
                    <a:pt x="108" y="44"/>
                  </a:lnTo>
                  <a:lnTo>
                    <a:pt x="107" y="25"/>
                  </a:lnTo>
                  <a:lnTo>
                    <a:pt x="104" y="17"/>
                  </a:lnTo>
                  <a:lnTo>
                    <a:pt x="106" y="12"/>
                  </a:lnTo>
                  <a:lnTo>
                    <a:pt x="107" y="12"/>
                  </a:lnTo>
                  <a:lnTo>
                    <a:pt x="110" y="9"/>
                  </a:lnTo>
                  <a:lnTo>
                    <a:pt x="120" y="5"/>
                  </a:lnTo>
                  <a:lnTo>
                    <a:pt x="121" y="4"/>
                  </a:lnTo>
                  <a:lnTo>
                    <a:pt x="124" y="4"/>
                  </a:lnTo>
                  <a:lnTo>
                    <a:pt x="131" y="0"/>
                  </a:lnTo>
                  <a:lnTo>
                    <a:pt x="133" y="2"/>
                  </a:lnTo>
                  <a:lnTo>
                    <a:pt x="134" y="4"/>
                  </a:lnTo>
                  <a:lnTo>
                    <a:pt x="135" y="4"/>
                  </a:lnTo>
                  <a:lnTo>
                    <a:pt x="136" y="3"/>
                  </a:lnTo>
                  <a:lnTo>
                    <a:pt x="136" y="2"/>
                  </a:lnTo>
                  <a:lnTo>
                    <a:pt x="136" y="1"/>
                  </a:lnTo>
                  <a:lnTo>
                    <a:pt x="138" y="1"/>
                  </a:lnTo>
                  <a:lnTo>
                    <a:pt x="145" y="8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12"/>
                  </a:lnTo>
                  <a:lnTo>
                    <a:pt x="158" y="14"/>
                  </a:lnTo>
                  <a:lnTo>
                    <a:pt x="160" y="15"/>
                  </a:lnTo>
                  <a:lnTo>
                    <a:pt x="160" y="17"/>
                  </a:lnTo>
                  <a:lnTo>
                    <a:pt x="166" y="24"/>
                  </a:lnTo>
                  <a:lnTo>
                    <a:pt x="168" y="28"/>
                  </a:lnTo>
                  <a:lnTo>
                    <a:pt x="173" y="31"/>
                  </a:lnTo>
                  <a:lnTo>
                    <a:pt x="176" y="32"/>
                  </a:lnTo>
                  <a:lnTo>
                    <a:pt x="185" y="28"/>
                  </a:lnTo>
                  <a:lnTo>
                    <a:pt x="188" y="27"/>
                  </a:lnTo>
                  <a:lnTo>
                    <a:pt x="189" y="27"/>
                  </a:lnTo>
                  <a:lnTo>
                    <a:pt x="192" y="29"/>
                  </a:lnTo>
                  <a:lnTo>
                    <a:pt x="197" y="31"/>
                  </a:lnTo>
                  <a:lnTo>
                    <a:pt x="201" y="32"/>
                  </a:lnTo>
                  <a:lnTo>
                    <a:pt x="202" y="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1" name="Freeform 176">
              <a:extLst>
                <a:ext uri="{FF2B5EF4-FFF2-40B4-BE49-F238E27FC236}">
                  <a16:creationId xmlns:a16="http://schemas.microsoft.com/office/drawing/2014/main" id="{4B89EC93-A8A4-EF85-0B6D-8A6D78B40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045" y="7973522"/>
              <a:ext cx="5497" cy="5497"/>
            </a:xfrm>
            <a:custGeom>
              <a:avLst/>
              <a:gdLst>
                <a:gd name="T0" fmla="*/ 3 w 4"/>
                <a:gd name="T1" fmla="*/ 1 h 3"/>
                <a:gd name="T2" fmla="*/ 0 w 4"/>
                <a:gd name="T3" fmla="*/ 2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3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2" name="Freeform 177">
              <a:extLst>
                <a:ext uri="{FF2B5EF4-FFF2-40B4-BE49-F238E27FC236}">
                  <a16:creationId xmlns:a16="http://schemas.microsoft.com/office/drawing/2014/main" id="{FB80751E-9187-1234-099F-5A376334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045" y="7973522"/>
              <a:ext cx="5497" cy="5497"/>
            </a:xfrm>
            <a:custGeom>
              <a:avLst/>
              <a:gdLst>
                <a:gd name="T0" fmla="*/ 3 w 4"/>
                <a:gd name="T1" fmla="*/ 1 h 3"/>
                <a:gd name="T2" fmla="*/ 0 w 4"/>
                <a:gd name="T3" fmla="*/ 2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3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3" name="Freeform 178">
              <a:extLst>
                <a:ext uri="{FF2B5EF4-FFF2-40B4-BE49-F238E27FC236}">
                  <a16:creationId xmlns:a16="http://schemas.microsoft.com/office/drawing/2014/main" id="{4E20C2A0-4390-2E08-85F4-2CBA085E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0879" y="7704260"/>
              <a:ext cx="142875" cy="175846"/>
            </a:xfrm>
            <a:custGeom>
              <a:avLst/>
              <a:gdLst>
                <a:gd name="T0" fmla="*/ 48 w 113"/>
                <a:gd name="T1" fmla="*/ 136 h 142"/>
                <a:gd name="T2" fmla="*/ 49 w 113"/>
                <a:gd name="T3" fmla="*/ 133 h 142"/>
                <a:gd name="T4" fmla="*/ 49 w 113"/>
                <a:gd name="T5" fmla="*/ 126 h 142"/>
                <a:gd name="T6" fmla="*/ 47 w 113"/>
                <a:gd name="T7" fmla="*/ 117 h 142"/>
                <a:gd name="T8" fmla="*/ 52 w 113"/>
                <a:gd name="T9" fmla="*/ 95 h 142"/>
                <a:gd name="T10" fmla="*/ 51 w 113"/>
                <a:gd name="T11" fmla="*/ 84 h 142"/>
                <a:gd name="T12" fmla="*/ 44 w 113"/>
                <a:gd name="T13" fmla="*/ 68 h 142"/>
                <a:gd name="T14" fmla="*/ 37 w 113"/>
                <a:gd name="T15" fmla="*/ 59 h 142"/>
                <a:gd name="T16" fmla="*/ 29 w 113"/>
                <a:gd name="T17" fmla="*/ 48 h 142"/>
                <a:gd name="T18" fmla="*/ 24 w 113"/>
                <a:gd name="T19" fmla="*/ 40 h 142"/>
                <a:gd name="T20" fmla="*/ 20 w 113"/>
                <a:gd name="T21" fmla="*/ 31 h 142"/>
                <a:gd name="T22" fmla="*/ 13 w 113"/>
                <a:gd name="T23" fmla="*/ 18 h 142"/>
                <a:gd name="T24" fmla="*/ 6 w 113"/>
                <a:gd name="T25" fmla="*/ 11 h 142"/>
                <a:gd name="T26" fmla="*/ 1 w 113"/>
                <a:gd name="T27" fmla="*/ 9 h 142"/>
                <a:gd name="T28" fmla="*/ 13 w 113"/>
                <a:gd name="T29" fmla="*/ 6 h 142"/>
                <a:gd name="T30" fmla="*/ 25 w 113"/>
                <a:gd name="T31" fmla="*/ 3 h 142"/>
                <a:gd name="T32" fmla="*/ 30 w 113"/>
                <a:gd name="T33" fmla="*/ 1 h 142"/>
                <a:gd name="T34" fmla="*/ 39 w 113"/>
                <a:gd name="T35" fmla="*/ 3 h 142"/>
                <a:gd name="T36" fmla="*/ 46 w 113"/>
                <a:gd name="T37" fmla="*/ 7 h 142"/>
                <a:gd name="T38" fmla="*/ 49 w 113"/>
                <a:gd name="T39" fmla="*/ 12 h 142"/>
                <a:gd name="T40" fmla="*/ 55 w 113"/>
                <a:gd name="T41" fmla="*/ 15 h 142"/>
                <a:gd name="T42" fmla="*/ 58 w 113"/>
                <a:gd name="T43" fmla="*/ 16 h 142"/>
                <a:gd name="T44" fmla="*/ 62 w 113"/>
                <a:gd name="T45" fmla="*/ 16 h 142"/>
                <a:gd name="T46" fmla="*/ 72 w 113"/>
                <a:gd name="T47" fmla="*/ 23 h 142"/>
                <a:gd name="T48" fmla="*/ 77 w 113"/>
                <a:gd name="T49" fmla="*/ 25 h 142"/>
                <a:gd name="T50" fmla="*/ 82 w 113"/>
                <a:gd name="T51" fmla="*/ 29 h 142"/>
                <a:gd name="T52" fmla="*/ 82 w 113"/>
                <a:gd name="T53" fmla="*/ 39 h 142"/>
                <a:gd name="T54" fmla="*/ 81 w 113"/>
                <a:gd name="T55" fmla="*/ 47 h 142"/>
                <a:gd name="T56" fmla="*/ 87 w 113"/>
                <a:gd name="T57" fmla="*/ 53 h 142"/>
                <a:gd name="T58" fmla="*/ 93 w 113"/>
                <a:gd name="T59" fmla="*/ 56 h 142"/>
                <a:gd name="T60" fmla="*/ 93 w 113"/>
                <a:gd name="T61" fmla="*/ 61 h 142"/>
                <a:gd name="T62" fmla="*/ 94 w 113"/>
                <a:gd name="T63" fmla="*/ 68 h 142"/>
                <a:gd name="T64" fmla="*/ 95 w 113"/>
                <a:gd name="T65" fmla="*/ 73 h 142"/>
                <a:gd name="T66" fmla="*/ 106 w 113"/>
                <a:gd name="T67" fmla="*/ 80 h 142"/>
                <a:gd name="T68" fmla="*/ 106 w 113"/>
                <a:gd name="T69" fmla="*/ 91 h 142"/>
                <a:gd name="T70" fmla="*/ 110 w 113"/>
                <a:gd name="T71" fmla="*/ 99 h 142"/>
                <a:gd name="T72" fmla="*/ 100 w 113"/>
                <a:gd name="T73" fmla="*/ 96 h 142"/>
                <a:gd name="T74" fmla="*/ 96 w 113"/>
                <a:gd name="T75" fmla="*/ 98 h 142"/>
                <a:gd name="T76" fmla="*/ 91 w 113"/>
                <a:gd name="T77" fmla="*/ 95 h 142"/>
                <a:gd name="T78" fmla="*/ 87 w 113"/>
                <a:gd name="T79" fmla="*/ 95 h 142"/>
                <a:gd name="T80" fmla="*/ 84 w 113"/>
                <a:gd name="T81" fmla="*/ 99 h 142"/>
                <a:gd name="T82" fmla="*/ 82 w 113"/>
                <a:gd name="T83" fmla="*/ 92 h 142"/>
                <a:gd name="T84" fmla="*/ 75 w 113"/>
                <a:gd name="T85" fmla="*/ 95 h 142"/>
                <a:gd name="T86" fmla="*/ 74 w 113"/>
                <a:gd name="T87" fmla="*/ 103 h 142"/>
                <a:gd name="T88" fmla="*/ 74 w 113"/>
                <a:gd name="T89" fmla="*/ 114 h 142"/>
                <a:gd name="T90" fmla="*/ 68 w 113"/>
                <a:gd name="T91" fmla="*/ 123 h 142"/>
                <a:gd name="T92" fmla="*/ 60 w 113"/>
                <a:gd name="T93" fmla="*/ 132 h 142"/>
                <a:gd name="T94" fmla="*/ 60 w 113"/>
                <a:gd name="T95" fmla="*/ 137 h 142"/>
                <a:gd name="T96" fmla="*/ 54 w 113"/>
                <a:gd name="T97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" h="142">
                  <a:moveTo>
                    <a:pt x="51" y="141"/>
                  </a:moveTo>
                  <a:lnTo>
                    <a:pt x="50" y="138"/>
                  </a:lnTo>
                  <a:lnTo>
                    <a:pt x="48" y="136"/>
                  </a:lnTo>
                  <a:lnTo>
                    <a:pt x="47" y="135"/>
                  </a:lnTo>
                  <a:lnTo>
                    <a:pt x="47" y="134"/>
                  </a:lnTo>
                  <a:lnTo>
                    <a:pt x="49" y="133"/>
                  </a:lnTo>
                  <a:lnTo>
                    <a:pt x="49" y="132"/>
                  </a:lnTo>
                  <a:lnTo>
                    <a:pt x="49" y="129"/>
                  </a:lnTo>
                  <a:lnTo>
                    <a:pt x="49" y="126"/>
                  </a:lnTo>
                  <a:lnTo>
                    <a:pt x="48" y="124"/>
                  </a:lnTo>
                  <a:lnTo>
                    <a:pt x="48" y="121"/>
                  </a:lnTo>
                  <a:lnTo>
                    <a:pt x="47" y="117"/>
                  </a:lnTo>
                  <a:lnTo>
                    <a:pt x="48" y="110"/>
                  </a:lnTo>
                  <a:lnTo>
                    <a:pt x="51" y="100"/>
                  </a:lnTo>
                  <a:lnTo>
                    <a:pt x="52" y="95"/>
                  </a:lnTo>
                  <a:lnTo>
                    <a:pt x="52" y="93"/>
                  </a:lnTo>
                  <a:lnTo>
                    <a:pt x="52" y="87"/>
                  </a:lnTo>
                  <a:lnTo>
                    <a:pt x="51" y="84"/>
                  </a:lnTo>
                  <a:lnTo>
                    <a:pt x="49" y="80"/>
                  </a:lnTo>
                  <a:lnTo>
                    <a:pt x="47" y="71"/>
                  </a:lnTo>
                  <a:lnTo>
                    <a:pt x="44" y="68"/>
                  </a:lnTo>
                  <a:lnTo>
                    <a:pt x="40" y="65"/>
                  </a:lnTo>
                  <a:lnTo>
                    <a:pt x="38" y="62"/>
                  </a:lnTo>
                  <a:lnTo>
                    <a:pt x="37" y="59"/>
                  </a:lnTo>
                  <a:lnTo>
                    <a:pt x="35" y="56"/>
                  </a:lnTo>
                  <a:lnTo>
                    <a:pt x="32" y="54"/>
                  </a:lnTo>
                  <a:lnTo>
                    <a:pt x="29" y="48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4" y="40"/>
                  </a:lnTo>
                  <a:lnTo>
                    <a:pt x="21" y="36"/>
                  </a:lnTo>
                  <a:lnTo>
                    <a:pt x="21" y="33"/>
                  </a:lnTo>
                  <a:lnTo>
                    <a:pt x="20" y="31"/>
                  </a:lnTo>
                  <a:lnTo>
                    <a:pt x="18" y="25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12" y="15"/>
                  </a:lnTo>
                  <a:lnTo>
                    <a:pt x="10" y="13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3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5" y="1"/>
                  </a:lnTo>
                  <a:lnTo>
                    <a:pt x="39" y="3"/>
                  </a:lnTo>
                  <a:lnTo>
                    <a:pt x="41" y="6"/>
                  </a:lnTo>
                  <a:lnTo>
                    <a:pt x="43" y="7"/>
                  </a:lnTo>
                  <a:lnTo>
                    <a:pt x="46" y="7"/>
                  </a:lnTo>
                  <a:lnTo>
                    <a:pt x="47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3" y="12"/>
                  </a:lnTo>
                  <a:lnTo>
                    <a:pt x="56" y="13"/>
                  </a:lnTo>
                  <a:lnTo>
                    <a:pt x="55" y="15"/>
                  </a:lnTo>
                  <a:lnTo>
                    <a:pt x="56" y="16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58" y="18"/>
                  </a:lnTo>
                  <a:lnTo>
                    <a:pt x="59" y="18"/>
                  </a:lnTo>
                  <a:lnTo>
                    <a:pt x="62" y="16"/>
                  </a:lnTo>
                  <a:lnTo>
                    <a:pt x="63" y="16"/>
                  </a:lnTo>
                  <a:lnTo>
                    <a:pt x="69" y="17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6" y="26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1" y="25"/>
                  </a:lnTo>
                  <a:lnTo>
                    <a:pt x="82" y="29"/>
                  </a:lnTo>
                  <a:lnTo>
                    <a:pt x="83" y="34"/>
                  </a:lnTo>
                  <a:lnTo>
                    <a:pt x="83" y="36"/>
                  </a:lnTo>
                  <a:lnTo>
                    <a:pt x="82" y="39"/>
                  </a:lnTo>
                  <a:lnTo>
                    <a:pt x="81" y="43"/>
                  </a:lnTo>
                  <a:lnTo>
                    <a:pt x="81" y="45"/>
                  </a:lnTo>
                  <a:lnTo>
                    <a:pt x="81" y="47"/>
                  </a:lnTo>
                  <a:lnTo>
                    <a:pt x="81" y="48"/>
                  </a:lnTo>
                  <a:lnTo>
                    <a:pt x="83" y="49"/>
                  </a:lnTo>
                  <a:lnTo>
                    <a:pt x="87" y="53"/>
                  </a:lnTo>
                  <a:lnTo>
                    <a:pt x="88" y="54"/>
                  </a:lnTo>
                  <a:lnTo>
                    <a:pt x="91" y="56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3" y="61"/>
                  </a:lnTo>
                  <a:lnTo>
                    <a:pt x="93" y="64"/>
                  </a:lnTo>
                  <a:lnTo>
                    <a:pt x="93" y="65"/>
                  </a:lnTo>
                  <a:lnTo>
                    <a:pt x="94" y="68"/>
                  </a:lnTo>
                  <a:lnTo>
                    <a:pt x="95" y="70"/>
                  </a:lnTo>
                  <a:lnTo>
                    <a:pt x="95" y="72"/>
                  </a:lnTo>
                  <a:lnTo>
                    <a:pt x="95" y="73"/>
                  </a:lnTo>
                  <a:lnTo>
                    <a:pt x="99" y="75"/>
                  </a:lnTo>
                  <a:lnTo>
                    <a:pt x="104" y="78"/>
                  </a:lnTo>
                  <a:lnTo>
                    <a:pt x="106" y="80"/>
                  </a:lnTo>
                  <a:lnTo>
                    <a:pt x="106" y="83"/>
                  </a:lnTo>
                  <a:lnTo>
                    <a:pt x="106" y="88"/>
                  </a:lnTo>
                  <a:lnTo>
                    <a:pt x="106" y="91"/>
                  </a:lnTo>
                  <a:lnTo>
                    <a:pt x="112" y="97"/>
                  </a:lnTo>
                  <a:lnTo>
                    <a:pt x="112" y="98"/>
                  </a:lnTo>
                  <a:lnTo>
                    <a:pt x="110" y="99"/>
                  </a:lnTo>
                  <a:lnTo>
                    <a:pt x="104" y="100"/>
                  </a:lnTo>
                  <a:lnTo>
                    <a:pt x="103" y="100"/>
                  </a:lnTo>
                  <a:lnTo>
                    <a:pt x="100" y="96"/>
                  </a:lnTo>
                  <a:lnTo>
                    <a:pt x="99" y="95"/>
                  </a:lnTo>
                  <a:lnTo>
                    <a:pt x="98" y="97"/>
                  </a:lnTo>
                  <a:lnTo>
                    <a:pt x="96" y="98"/>
                  </a:lnTo>
                  <a:lnTo>
                    <a:pt x="94" y="97"/>
                  </a:lnTo>
                  <a:lnTo>
                    <a:pt x="92" y="96"/>
                  </a:lnTo>
                  <a:lnTo>
                    <a:pt x="91" y="95"/>
                  </a:lnTo>
                  <a:lnTo>
                    <a:pt x="90" y="95"/>
                  </a:lnTo>
                  <a:lnTo>
                    <a:pt x="89" y="96"/>
                  </a:lnTo>
                  <a:lnTo>
                    <a:pt x="87" y="95"/>
                  </a:lnTo>
                  <a:lnTo>
                    <a:pt x="86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83" y="93"/>
                  </a:lnTo>
                  <a:lnTo>
                    <a:pt x="82" y="92"/>
                  </a:lnTo>
                  <a:lnTo>
                    <a:pt x="81" y="92"/>
                  </a:lnTo>
                  <a:lnTo>
                    <a:pt x="78" y="93"/>
                  </a:lnTo>
                  <a:lnTo>
                    <a:pt x="75" y="95"/>
                  </a:lnTo>
                  <a:lnTo>
                    <a:pt x="74" y="97"/>
                  </a:lnTo>
                  <a:lnTo>
                    <a:pt x="74" y="100"/>
                  </a:lnTo>
                  <a:lnTo>
                    <a:pt x="74" y="103"/>
                  </a:lnTo>
                  <a:lnTo>
                    <a:pt x="76" y="108"/>
                  </a:lnTo>
                  <a:lnTo>
                    <a:pt x="76" y="110"/>
                  </a:lnTo>
                  <a:lnTo>
                    <a:pt x="74" y="114"/>
                  </a:lnTo>
                  <a:lnTo>
                    <a:pt x="71" y="117"/>
                  </a:lnTo>
                  <a:lnTo>
                    <a:pt x="68" y="119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2" y="128"/>
                  </a:lnTo>
                  <a:lnTo>
                    <a:pt x="60" y="132"/>
                  </a:lnTo>
                  <a:lnTo>
                    <a:pt x="61" y="133"/>
                  </a:lnTo>
                  <a:lnTo>
                    <a:pt x="61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54" y="139"/>
                  </a:lnTo>
                  <a:lnTo>
                    <a:pt x="53" y="140"/>
                  </a:lnTo>
                  <a:lnTo>
                    <a:pt x="51" y="14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4" name="Freeform 180">
              <a:extLst>
                <a:ext uri="{FF2B5EF4-FFF2-40B4-BE49-F238E27FC236}">
                  <a16:creationId xmlns:a16="http://schemas.microsoft.com/office/drawing/2014/main" id="{DD3C2306-4EED-6FD8-0452-2546812D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660" y="7984513"/>
              <a:ext cx="76933" cy="93420"/>
            </a:xfrm>
            <a:custGeom>
              <a:avLst/>
              <a:gdLst>
                <a:gd name="T0" fmla="*/ 24 w 62"/>
                <a:gd name="T1" fmla="*/ 1 h 74"/>
                <a:gd name="T2" fmla="*/ 25 w 62"/>
                <a:gd name="T3" fmla="*/ 4 h 74"/>
                <a:gd name="T4" fmla="*/ 31 w 62"/>
                <a:gd name="T5" fmla="*/ 9 h 74"/>
                <a:gd name="T6" fmla="*/ 37 w 62"/>
                <a:gd name="T7" fmla="*/ 16 h 74"/>
                <a:gd name="T8" fmla="*/ 43 w 62"/>
                <a:gd name="T9" fmla="*/ 19 h 74"/>
                <a:gd name="T10" fmla="*/ 48 w 62"/>
                <a:gd name="T11" fmla="*/ 20 h 74"/>
                <a:gd name="T12" fmla="*/ 58 w 62"/>
                <a:gd name="T13" fmla="*/ 27 h 74"/>
                <a:gd name="T14" fmla="*/ 61 w 62"/>
                <a:gd name="T15" fmla="*/ 30 h 74"/>
                <a:gd name="T16" fmla="*/ 57 w 62"/>
                <a:gd name="T17" fmla="*/ 32 h 74"/>
                <a:gd name="T18" fmla="*/ 54 w 62"/>
                <a:gd name="T19" fmla="*/ 34 h 74"/>
                <a:gd name="T20" fmla="*/ 51 w 62"/>
                <a:gd name="T21" fmla="*/ 35 h 74"/>
                <a:gd name="T22" fmla="*/ 53 w 62"/>
                <a:gd name="T23" fmla="*/ 40 h 74"/>
                <a:gd name="T24" fmla="*/ 52 w 62"/>
                <a:gd name="T25" fmla="*/ 43 h 74"/>
                <a:gd name="T26" fmla="*/ 48 w 62"/>
                <a:gd name="T27" fmla="*/ 45 h 74"/>
                <a:gd name="T28" fmla="*/ 43 w 62"/>
                <a:gd name="T29" fmla="*/ 46 h 74"/>
                <a:gd name="T30" fmla="*/ 42 w 62"/>
                <a:gd name="T31" fmla="*/ 44 h 74"/>
                <a:gd name="T32" fmla="*/ 41 w 62"/>
                <a:gd name="T33" fmla="*/ 40 h 74"/>
                <a:gd name="T34" fmla="*/ 38 w 62"/>
                <a:gd name="T35" fmla="*/ 40 h 74"/>
                <a:gd name="T36" fmla="*/ 35 w 62"/>
                <a:gd name="T37" fmla="*/ 46 h 74"/>
                <a:gd name="T38" fmla="*/ 30 w 62"/>
                <a:gd name="T39" fmla="*/ 52 h 74"/>
                <a:gd name="T40" fmla="*/ 27 w 62"/>
                <a:gd name="T41" fmla="*/ 59 h 74"/>
                <a:gd name="T42" fmla="*/ 29 w 62"/>
                <a:gd name="T43" fmla="*/ 64 h 74"/>
                <a:gd name="T44" fmla="*/ 29 w 62"/>
                <a:gd name="T45" fmla="*/ 67 h 74"/>
                <a:gd name="T46" fmla="*/ 29 w 62"/>
                <a:gd name="T47" fmla="*/ 73 h 74"/>
                <a:gd name="T48" fmla="*/ 22 w 62"/>
                <a:gd name="T49" fmla="*/ 64 h 74"/>
                <a:gd name="T50" fmla="*/ 6 w 62"/>
                <a:gd name="T51" fmla="*/ 51 h 74"/>
                <a:gd name="T52" fmla="*/ 6 w 62"/>
                <a:gd name="T53" fmla="*/ 49 h 74"/>
                <a:gd name="T54" fmla="*/ 5 w 62"/>
                <a:gd name="T55" fmla="*/ 47 h 74"/>
                <a:gd name="T56" fmla="*/ 2 w 62"/>
                <a:gd name="T57" fmla="*/ 48 h 74"/>
                <a:gd name="T58" fmla="*/ 0 w 62"/>
                <a:gd name="T59" fmla="*/ 44 h 74"/>
                <a:gd name="T60" fmla="*/ 1 w 62"/>
                <a:gd name="T61" fmla="*/ 43 h 74"/>
                <a:gd name="T62" fmla="*/ 3 w 62"/>
                <a:gd name="T63" fmla="*/ 40 h 74"/>
                <a:gd name="T64" fmla="*/ 3 w 62"/>
                <a:gd name="T65" fmla="*/ 38 h 74"/>
                <a:gd name="T66" fmla="*/ 1 w 62"/>
                <a:gd name="T67" fmla="*/ 30 h 74"/>
                <a:gd name="T68" fmla="*/ 1 w 62"/>
                <a:gd name="T69" fmla="*/ 24 h 74"/>
                <a:gd name="T70" fmla="*/ 6 w 62"/>
                <a:gd name="T71" fmla="*/ 22 h 74"/>
                <a:gd name="T72" fmla="*/ 6 w 62"/>
                <a:gd name="T73" fmla="*/ 17 h 74"/>
                <a:gd name="T74" fmla="*/ 7 w 62"/>
                <a:gd name="T75" fmla="*/ 14 h 74"/>
                <a:gd name="T76" fmla="*/ 13 w 62"/>
                <a:gd name="T77" fmla="*/ 8 h 74"/>
                <a:gd name="T78" fmla="*/ 16 w 62"/>
                <a:gd name="T79" fmla="*/ 9 h 74"/>
                <a:gd name="T80" fmla="*/ 19 w 62"/>
                <a:gd name="T81" fmla="*/ 11 h 74"/>
                <a:gd name="T82" fmla="*/ 17 w 62"/>
                <a:gd name="T83" fmla="*/ 5 h 74"/>
                <a:gd name="T84" fmla="*/ 16 w 62"/>
                <a:gd name="T85" fmla="*/ 0 h 74"/>
                <a:gd name="T86" fmla="*/ 19 w 62"/>
                <a:gd name="T87" fmla="*/ 0 h 74"/>
                <a:gd name="T88" fmla="*/ 21 w 62"/>
                <a:gd name="T89" fmla="*/ 0 h 74"/>
                <a:gd name="T90" fmla="*/ 24 w 62"/>
                <a:gd name="T9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74">
                  <a:moveTo>
                    <a:pt x="24" y="0"/>
                  </a:moveTo>
                  <a:lnTo>
                    <a:pt x="24" y="1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6"/>
                  </a:lnTo>
                  <a:lnTo>
                    <a:pt x="31" y="9"/>
                  </a:lnTo>
                  <a:lnTo>
                    <a:pt x="35" y="15"/>
                  </a:lnTo>
                  <a:lnTo>
                    <a:pt x="37" y="16"/>
                  </a:lnTo>
                  <a:lnTo>
                    <a:pt x="39" y="16"/>
                  </a:lnTo>
                  <a:lnTo>
                    <a:pt x="43" y="19"/>
                  </a:lnTo>
                  <a:lnTo>
                    <a:pt x="45" y="19"/>
                  </a:lnTo>
                  <a:lnTo>
                    <a:pt x="48" y="20"/>
                  </a:lnTo>
                  <a:lnTo>
                    <a:pt x="55" y="25"/>
                  </a:lnTo>
                  <a:lnTo>
                    <a:pt x="58" y="27"/>
                  </a:lnTo>
                  <a:lnTo>
                    <a:pt x="60" y="28"/>
                  </a:lnTo>
                  <a:lnTo>
                    <a:pt x="61" y="30"/>
                  </a:lnTo>
                  <a:lnTo>
                    <a:pt x="60" y="31"/>
                  </a:lnTo>
                  <a:lnTo>
                    <a:pt x="57" y="32"/>
                  </a:lnTo>
                  <a:lnTo>
                    <a:pt x="56" y="34"/>
                  </a:lnTo>
                  <a:lnTo>
                    <a:pt x="54" y="34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2" y="37"/>
                  </a:lnTo>
                  <a:lnTo>
                    <a:pt x="53" y="40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5" y="46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4"/>
                  </a:lnTo>
                  <a:lnTo>
                    <a:pt x="42" y="41"/>
                  </a:lnTo>
                  <a:lnTo>
                    <a:pt x="41" y="40"/>
                  </a:lnTo>
                  <a:lnTo>
                    <a:pt x="40" y="39"/>
                  </a:lnTo>
                  <a:lnTo>
                    <a:pt x="38" y="40"/>
                  </a:lnTo>
                  <a:lnTo>
                    <a:pt x="37" y="43"/>
                  </a:lnTo>
                  <a:lnTo>
                    <a:pt x="35" y="46"/>
                  </a:lnTo>
                  <a:lnTo>
                    <a:pt x="33" y="49"/>
                  </a:lnTo>
                  <a:lnTo>
                    <a:pt x="30" y="52"/>
                  </a:lnTo>
                  <a:lnTo>
                    <a:pt x="29" y="56"/>
                  </a:lnTo>
                  <a:lnTo>
                    <a:pt x="27" y="59"/>
                  </a:lnTo>
                  <a:lnTo>
                    <a:pt x="29" y="61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70"/>
                  </a:lnTo>
                  <a:lnTo>
                    <a:pt x="29" y="73"/>
                  </a:lnTo>
                  <a:lnTo>
                    <a:pt x="24" y="69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6" y="51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7" y="47"/>
                  </a:lnTo>
                  <a:lnTo>
                    <a:pt x="5" y="47"/>
                  </a:lnTo>
                  <a:lnTo>
                    <a:pt x="3" y="48"/>
                  </a:lnTo>
                  <a:lnTo>
                    <a:pt x="2" y="48"/>
                  </a:lnTo>
                  <a:lnTo>
                    <a:pt x="1" y="46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3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7" y="5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5" name="Freeform 182">
              <a:extLst>
                <a:ext uri="{FF2B5EF4-FFF2-40B4-BE49-F238E27FC236}">
                  <a16:creationId xmlns:a16="http://schemas.microsoft.com/office/drawing/2014/main" id="{330429E0-28C8-966B-5F17-A55A428B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090" y="8050455"/>
              <a:ext cx="104407" cy="82430"/>
            </a:xfrm>
            <a:custGeom>
              <a:avLst/>
              <a:gdLst>
                <a:gd name="T0" fmla="*/ 65 w 82"/>
                <a:gd name="T1" fmla="*/ 9 h 65"/>
                <a:gd name="T2" fmla="*/ 71 w 82"/>
                <a:gd name="T3" fmla="*/ 13 h 65"/>
                <a:gd name="T4" fmla="*/ 76 w 82"/>
                <a:gd name="T5" fmla="*/ 16 h 65"/>
                <a:gd name="T6" fmla="*/ 80 w 82"/>
                <a:gd name="T7" fmla="*/ 25 h 65"/>
                <a:gd name="T8" fmla="*/ 81 w 82"/>
                <a:gd name="T9" fmla="*/ 27 h 65"/>
                <a:gd name="T10" fmla="*/ 80 w 82"/>
                <a:gd name="T11" fmla="*/ 33 h 65"/>
                <a:gd name="T12" fmla="*/ 78 w 82"/>
                <a:gd name="T13" fmla="*/ 44 h 65"/>
                <a:gd name="T14" fmla="*/ 74 w 82"/>
                <a:gd name="T15" fmla="*/ 44 h 65"/>
                <a:gd name="T16" fmla="*/ 72 w 82"/>
                <a:gd name="T17" fmla="*/ 50 h 65"/>
                <a:gd name="T18" fmla="*/ 65 w 82"/>
                <a:gd name="T19" fmla="*/ 53 h 65"/>
                <a:gd name="T20" fmla="*/ 57 w 82"/>
                <a:gd name="T21" fmla="*/ 52 h 65"/>
                <a:gd name="T22" fmla="*/ 54 w 82"/>
                <a:gd name="T23" fmla="*/ 52 h 65"/>
                <a:gd name="T24" fmla="*/ 47 w 82"/>
                <a:gd name="T25" fmla="*/ 53 h 65"/>
                <a:gd name="T26" fmla="*/ 37 w 82"/>
                <a:gd name="T27" fmla="*/ 63 h 65"/>
                <a:gd name="T28" fmla="*/ 32 w 82"/>
                <a:gd name="T29" fmla="*/ 62 h 65"/>
                <a:gd name="T30" fmla="*/ 28 w 82"/>
                <a:gd name="T31" fmla="*/ 64 h 65"/>
                <a:gd name="T32" fmla="*/ 21 w 82"/>
                <a:gd name="T33" fmla="*/ 64 h 65"/>
                <a:gd name="T34" fmla="*/ 16 w 82"/>
                <a:gd name="T35" fmla="*/ 63 h 65"/>
                <a:gd name="T36" fmla="*/ 13 w 82"/>
                <a:gd name="T37" fmla="*/ 61 h 65"/>
                <a:gd name="T38" fmla="*/ 8 w 82"/>
                <a:gd name="T39" fmla="*/ 61 h 65"/>
                <a:gd name="T40" fmla="*/ 5 w 82"/>
                <a:gd name="T41" fmla="*/ 55 h 65"/>
                <a:gd name="T42" fmla="*/ 1 w 82"/>
                <a:gd name="T43" fmla="*/ 47 h 65"/>
                <a:gd name="T44" fmla="*/ 1 w 82"/>
                <a:gd name="T45" fmla="*/ 42 h 65"/>
                <a:gd name="T46" fmla="*/ 1 w 82"/>
                <a:gd name="T47" fmla="*/ 34 h 65"/>
                <a:gd name="T48" fmla="*/ 2 w 82"/>
                <a:gd name="T49" fmla="*/ 31 h 65"/>
                <a:gd name="T50" fmla="*/ 3 w 82"/>
                <a:gd name="T51" fmla="*/ 22 h 65"/>
                <a:gd name="T52" fmla="*/ 4 w 82"/>
                <a:gd name="T53" fmla="*/ 22 h 65"/>
                <a:gd name="T54" fmla="*/ 9 w 82"/>
                <a:gd name="T55" fmla="*/ 21 h 65"/>
                <a:gd name="T56" fmla="*/ 10 w 82"/>
                <a:gd name="T57" fmla="*/ 15 h 65"/>
                <a:gd name="T58" fmla="*/ 20 w 82"/>
                <a:gd name="T59" fmla="*/ 8 h 65"/>
                <a:gd name="T60" fmla="*/ 24 w 82"/>
                <a:gd name="T61" fmla="*/ 10 h 65"/>
                <a:gd name="T62" fmla="*/ 26 w 82"/>
                <a:gd name="T63" fmla="*/ 11 h 65"/>
                <a:gd name="T64" fmla="*/ 28 w 82"/>
                <a:gd name="T65" fmla="*/ 7 h 65"/>
                <a:gd name="T66" fmla="*/ 36 w 82"/>
                <a:gd name="T67" fmla="*/ 5 h 65"/>
                <a:gd name="T68" fmla="*/ 37 w 82"/>
                <a:gd name="T69" fmla="*/ 5 h 65"/>
                <a:gd name="T70" fmla="*/ 43 w 82"/>
                <a:gd name="T71" fmla="*/ 3 h 65"/>
                <a:gd name="T72" fmla="*/ 47 w 82"/>
                <a:gd name="T73" fmla="*/ 2 h 65"/>
                <a:gd name="T74" fmla="*/ 51 w 82"/>
                <a:gd name="T75" fmla="*/ 3 h 65"/>
                <a:gd name="T76" fmla="*/ 57 w 82"/>
                <a:gd name="T77" fmla="*/ 0 h 65"/>
                <a:gd name="T78" fmla="*/ 59 w 82"/>
                <a:gd name="T7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65">
                  <a:moveTo>
                    <a:pt x="61" y="2"/>
                  </a:moveTo>
                  <a:lnTo>
                    <a:pt x="65" y="9"/>
                  </a:lnTo>
                  <a:lnTo>
                    <a:pt x="68" y="11"/>
                  </a:lnTo>
                  <a:lnTo>
                    <a:pt x="71" y="13"/>
                  </a:lnTo>
                  <a:lnTo>
                    <a:pt x="75" y="15"/>
                  </a:lnTo>
                  <a:lnTo>
                    <a:pt x="76" y="16"/>
                  </a:lnTo>
                  <a:lnTo>
                    <a:pt x="78" y="23"/>
                  </a:lnTo>
                  <a:lnTo>
                    <a:pt x="80" y="25"/>
                  </a:lnTo>
                  <a:lnTo>
                    <a:pt x="81" y="26"/>
                  </a:lnTo>
                  <a:lnTo>
                    <a:pt x="81" y="27"/>
                  </a:lnTo>
                  <a:lnTo>
                    <a:pt x="81" y="28"/>
                  </a:lnTo>
                  <a:lnTo>
                    <a:pt x="80" y="33"/>
                  </a:lnTo>
                  <a:lnTo>
                    <a:pt x="79" y="43"/>
                  </a:lnTo>
                  <a:lnTo>
                    <a:pt x="78" y="44"/>
                  </a:lnTo>
                  <a:lnTo>
                    <a:pt x="76" y="44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2" y="50"/>
                  </a:lnTo>
                  <a:lnTo>
                    <a:pt x="69" y="52"/>
                  </a:lnTo>
                  <a:lnTo>
                    <a:pt x="65" y="53"/>
                  </a:lnTo>
                  <a:lnTo>
                    <a:pt x="62" y="53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2"/>
                  </a:lnTo>
                  <a:lnTo>
                    <a:pt x="49" y="53"/>
                  </a:lnTo>
                  <a:lnTo>
                    <a:pt x="47" y="53"/>
                  </a:lnTo>
                  <a:lnTo>
                    <a:pt x="42" y="60"/>
                  </a:lnTo>
                  <a:lnTo>
                    <a:pt x="37" y="63"/>
                  </a:lnTo>
                  <a:lnTo>
                    <a:pt x="36" y="64"/>
                  </a:lnTo>
                  <a:lnTo>
                    <a:pt x="32" y="62"/>
                  </a:lnTo>
                  <a:lnTo>
                    <a:pt x="31" y="62"/>
                  </a:lnTo>
                  <a:lnTo>
                    <a:pt x="28" y="64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7" y="64"/>
                  </a:lnTo>
                  <a:lnTo>
                    <a:pt x="16" y="63"/>
                  </a:lnTo>
                  <a:lnTo>
                    <a:pt x="15" y="62"/>
                  </a:lnTo>
                  <a:lnTo>
                    <a:pt x="13" y="61"/>
                  </a:lnTo>
                  <a:lnTo>
                    <a:pt x="9" y="62"/>
                  </a:lnTo>
                  <a:lnTo>
                    <a:pt x="8" y="61"/>
                  </a:lnTo>
                  <a:lnTo>
                    <a:pt x="7" y="55"/>
                  </a:lnTo>
                  <a:lnTo>
                    <a:pt x="5" y="55"/>
                  </a:lnTo>
                  <a:lnTo>
                    <a:pt x="4" y="53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34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3" y="22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10" y="15"/>
                  </a:lnTo>
                  <a:lnTo>
                    <a:pt x="11" y="12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7" y="10"/>
                  </a:lnTo>
                  <a:lnTo>
                    <a:pt x="28" y="7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41" y="5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7" y="2"/>
                  </a:lnTo>
                  <a:lnTo>
                    <a:pt x="48" y="2"/>
                  </a:lnTo>
                  <a:lnTo>
                    <a:pt x="51" y="3"/>
                  </a:lnTo>
                  <a:lnTo>
                    <a:pt x="54" y="2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6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6" name="Freeform 184">
              <a:extLst>
                <a:ext uri="{FF2B5EF4-FFF2-40B4-BE49-F238E27FC236}">
                  <a16:creationId xmlns:a16="http://schemas.microsoft.com/office/drawing/2014/main" id="{9BC15E1A-1F5D-773F-FD70-D2A1C013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311" y="8369176"/>
              <a:ext cx="16484" cy="10990"/>
            </a:xfrm>
            <a:custGeom>
              <a:avLst/>
              <a:gdLst>
                <a:gd name="T0" fmla="*/ 13 w 14"/>
                <a:gd name="T1" fmla="*/ 9 h 11"/>
                <a:gd name="T2" fmla="*/ 12 w 14"/>
                <a:gd name="T3" fmla="*/ 10 h 11"/>
                <a:gd name="T4" fmla="*/ 9 w 14"/>
                <a:gd name="T5" fmla="*/ 10 h 11"/>
                <a:gd name="T6" fmla="*/ 6 w 14"/>
                <a:gd name="T7" fmla="*/ 7 h 11"/>
                <a:gd name="T8" fmla="*/ 6 w 14"/>
                <a:gd name="T9" fmla="*/ 4 h 11"/>
                <a:gd name="T10" fmla="*/ 9 w 14"/>
                <a:gd name="T11" fmla="*/ 5 h 11"/>
                <a:gd name="T12" fmla="*/ 12 w 14"/>
                <a:gd name="T13" fmla="*/ 7 h 11"/>
                <a:gd name="T14" fmla="*/ 13 w 14"/>
                <a:gd name="T15" fmla="*/ 9 h 11"/>
                <a:gd name="T16" fmla="*/ 5 w 14"/>
                <a:gd name="T17" fmla="*/ 1 h 11"/>
                <a:gd name="T18" fmla="*/ 3 w 14"/>
                <a:gd name="T19" fmla="*/ 2 h 11"/>
                <a:gd name="T20" fmla="*/ 1 w 14"/>
                <a:gd name="T21" fmla="*/ 1 h 11"/>
                <a:gd name="T22" fmla="*/ 0 w 14"/>
                <a:gd name="T23" fmla="*/ 0 h 11"/>
                <a:gd name="T24" fmla="*/ 3 w 14"/>
                <a:gd name="T25" fmla="*/ 0 h 11"/>
                <a:gd name="T26" fmla="*/ 5 w 14"/>
                <a:gd name="T27" fmla="*/ 0 h 11"/>
                <a:gd name="T28" fmla="*/ 5 w 14"/>
                <a:gd name="T2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1">
                  <a:moveTo>
                    <a:pt x="13" y="9"/>
                  </a:moveTo>
                  <a:lnTo>
                    <a:pt x="12" y="10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4"/>
                  </a:lnTo>
                  <a:lnTo>
                    <a:pt x="9" y="5"/>
                  </a:lnTo>
                  <a:lnTo>
                    <a:pt x="12" y="7"/>
                  </a:lnTo>
                  <a:lnTo>
                    <a:pt x="13" y="9"/>
                  </a:lnTo>
                  <a:close/>
                  <a:moveTo>
                    <a:pt x="5" y="1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7" name="Freeform 185">
              <a:extLst>
                <a:ext uri="{FF2B5EF4-FFF2-40B4-BE49-F238E27FC236}">
                  <a16:creationId xmlns:a16="http://schemas.microsoft.com/office/drawing/2014/main" id="{AE2D5E9C-48AC-A95C-6B47-7030997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7302" y="8374673"/>
              <a:ext cx="10990" cy="10990"/>
            </a:xfrm>
            <a:custGeom>
              <a:avLst/>
              <a:gdLst>
                <a:gd name="T0" fmla="*/ 7 w 8"/>
                <a:gd name="T1" fmla="*/ 5 h 7"/>
                <a:gd name="T2" fmla="*/ 6 w 8"/>
                <a:gd name="T3" fmla="*/ 6 h 7"/>
                <a:gd name="T4" fmla="*/ 3 w 8"/>
                <a:gd name="T5" fmla="*/ 6 h 7"/>
                <a:gd name="T6" fmla="*/ 0 w 8"/>
                <a:gd name="T7" fmla="*/ 3 h 7"/>
                <a:gd name="T8" fmla="*/ 0 w 8"/>
                <a:gd name="T9" fmla="*/ 0 h 7"/>
                <a:gd name="T10" fmla="*/ 3 w 8"/>
                <a:gd name="T11" fmla="*/ 1 h 7"/>
                <a:gd name="T12" fmla="*/ 6 w 8"/>
                <a:gd name="T13" fmla="*/ 3 h 7"/>
                <a:gd name="T14" fmla="*/ 7 w 8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7" y="5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1"/>
                  </a:lnTo>
                  <a:lnTo>
                    <a:pt x="6" y="3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8" name="Freeform 186">
              <a:extLst>
                <a:ext uri="{FF2B5EF4-FFF2-40B4-BE49-F238E27FC236}">
                  <a16:creationId xmlns:a16="http://schemas.microsoft.com/office/drawing/2014/main" id="{A9D8C69D-84CA-598F-EC55-A751CBAD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311" y="8369176"/>
              <a:ext cx="5493" cy="5497"/>
            </a:xfrm>
            <a:custGeom>
              <a:avLst/>
              <a:gdLst>
                <a:gd name="T0" fmla="*/ 5 w 6"/>
                <a:gd name="T1" fmla="*/ 1 h 3"/>
                <a:gd name="T2" fmla="*/ 3 w 6"/>
                <a:gd name="T3" fmla="*/ 2 h 3"/>
                <a:gd name="T4" fmla="*/ 1 w 6"/>
                <a:gd name="T5" fmla="*/ 1 h 3"/>
                <a:gd name="T6" fmla="*/ 0 w 6"/>
                <a:gd name="T7" fmla="*/ 0 h 3"/>
                <a:gd name="T8" fmla="*/ 3 w 6"/>
                <a:gd name="T9" fmla="*/ 0 h 3"/>
                <a:gd name="T10" fmla="*/ 5 w 6"/>
                <a:gd name="T11" fmla="*/ 0 h 3"/>
                <a:gd name="T12" fmla="*/ 5 w 6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5" y="1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59" name="Freeform 187">
              <a:extLst>
                <a:ext uri="{FF2B5EF4-FFF2-40B4-BE49-F238E27FC236}">
                  <a16:creationId xmlns:a16="http://schemas.microsoft.com/office/drawing/2014/main" id="{79E5440A-F9F4-EC69-C98C-1EDD870C0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686" y="7380042"/>
              <a:ext cx="153865" cy="186837"/>
            </a:xfrm>
            <a:custGeom>
              <a:avLst/>
              <a:gdLst>
                <a:gd name="T0" fmla="*/ 44 w 123"/>
                <a:gd name="T1" fmla="*/ 28 h 150"/>
                <a:gd name="T2" fmla="*/ 11 w 123"/>
                <a:gd name="T3" fmla="*/ 102 h 150"/>
                <a:gd name="T4" fmla="*/ 22 w 123"/>
                <a:gd name="T5" fmla="*/ 102 h 150"/>
                <a:gd name="T6" fmla="*/ 11 w 123"/>
                <a:gd name="T7" fmla="*/ 99 h 150"/>
                <a:gd name="T8" fmla="*/ 118 w 123"/>
                <a:gd name="T9" fmla="*/ 17 h 150"/>
                <a:gd name="T10" fmla="*/ 102 w 123"/>
                <a:gd name="T11" fmla="*/ 10 h 150"/>
                <a:gd name="T12" fmla="*/ 69 w 123"/>
                <a:gd name="T13" fmla="*/ 19 h 150"/>
                <a:gd name="T14" fmla="*/ 49 w 123"/>
                <a:gd name="T15" fmla="*/ 38 h 150"/>
                <a:gd name="T16" fmla="*/ 42 w 123"/>
                <a:gd name="T17" fmla="*/ 43 h 150"/>
                <a:gd name="T18" fmla="*/ 27 w 123"/>
                <a:gd name="T19" fmla="*/ 82 h 150"/>
                <a:gd name="T20" fmla="*/ 19 w 123"/>
                <a:gd name="T21" fmla="*/ 93 h 150"/>
                <a:gd name="T22" fmla="*/ 26 w 123"/>
                <a:gd name="T23" fmla="*/ 105 h 150"/>
                <a:gd name="T24" fmla="*/ 28 w 123"/>
                <a:gd name="T25" fmla="*/ 111 h 150"/>
                <a:gd name="T26" fmla="*/ 16 w 123"/>
                <a:gd name="T27" fmla="*/ 107 h 150"/>
                <a:gd name="T28" fmla="*/ 3 w 123"/>
                <a:gd name="T29" fmla="*/ 109 h 150"/>
                <a:gd name="T30" fmla="*/ 15 w 123"/>
                <a:gd name="T31" fmla="*/ 116 h 150"/>
                <a:gd name="T32" fmla="*/ 30 w 123"/>
                <a:gd name="T33" fmla="*/ 118 h 150"/>
                <a:gd name="T34" fmla="*/ 34 w 123"/>
                <a:gd name="T35" fmla="*/ 113 h 150"/>
                <a:gd name="T36" fmla="*/ 40 w 123"/>
                <a:gd name="T37" fmla="*/ 115 h 150"/>
                <a:gd name="T38" fmla="*/ 46 w 123"/>
                <a:gd name="T39" fmla="*/ 115 h 150"/>
                <a:gd name="T40" fmla="*/ 52 w 123"/>
                <a:gd name="T41" fmla="*/ 114 h 150"/>
                <a:gd name="T42" fmla="*/ 56 w 123"/>
                <a:gd name="T43" fmla="*/ 119 h 150"/>
                <a:gd name="T44" fmla="*/ 67 w 123"/>
                <a:gd name="T45" fmla="*/ 122 h 150"/>
                <a:gd name="T46" fmla="*/ 76 w 123"/>
                <a:gd name="T47" fmla="*/ 128 h 150"/>
                <a:gd name="T48" fmla="*/ 75 w 123"/>
                <a:gd name="T49" fmla="*/ 136 h 150"/>
                <a:gd name="T50" fmla="*/ 73 w 123"/>
                <a:gd name="T51" fmla="*/ 143 h 150"/>
                <a:gd name="T52" fmla="*/ 75 w 123"/>
                <a:gd name="T53" fmla="*/ 148 h 150"/>
                <a:gd name="T54" fmla="*/ 85 w 123"/>
                <a:gd name="T55" fmla="*/ 141 h 150"/>
                <a:gd name="T56" fmla="*/ 80 w 123"/>
                <a:gd name="T57" fmla="*/ 136 h 150"/>
                <a:gd name="T58" fmla="*/ 82 w 123"/>
                <a:gd name="T59" fmla="*/ 134 h 150"/>
                <a:gd name="T60" fmla="*/ 87 w 123"/>
                <a:gd name="T61" fmla="*/ 128 h 150"/>
                <a:gd name="T62" fmla="*/ 90 w 123"/>
                <a:gd name="T63" fmla="*/ 115 h 150"/>
                <a:gd name="T64" fmla="*/ 87 w 123"/>
                <a:gd name="T65" fmla="*/ 106 h 150"/>
                <a:gd name="T66" fmla="*/ 82 w 123"/>
                <a:gd name="T67" fmla="*/ 96 h 150"/>
                <a:gd name="T68" fmla="*/ 89 w 123"/>
                <a:gd name="T69" fmla="*/ 91 h 150"/>
                <a:gd name="T70" fmla="*/ 98 w 123"/>
                <a:gd name="T71" fmla="*/ 93 h 150"/>
                <a:gd name="T72" fmla="*/ 109 w 123"/>
                <a:gd name="T73" fmla="*/ 87 h 150"/>
                <a:gd name="T74" fmla="*/ 107 w 123"/>
                <a:gd name="T75" fmla="*/ 81 h 150"/>
                <a:gd name="T76" fmla="*/ 115 w 123"/>
                <a:gd name="T77" fmla="*/ 75 h 150"/>
                <a:gd name="T78" fmla="*/ 116 w 123"/>
                <a:gd name="T79" fmla="*/ 64 h 150"/>
                <a:gd name="T80" fmla="*/ 108 w 123"/>
                <a:gd name="T81" fmla="*/ 61 h 150"/>
                <a:gd name="T82" fmla="*/ 107 w 123"/>
                <a:gd name="T83" fmla="*/ 55 h 150"/>
                <a:gd name="T84" fmla="*/ 116 w 123"/>
                <a:gd name="T85" fmla="*/ 52 h 150"/>
                <a:gd name="T86" fmla="*/ 121 w 123"/>
                <a:gd name="T87" fmla="*/ 35 h 150"/>
                <a:gd name="T88" fmla="*/ 21 w 123"/>
                <a:gd name="T89" fmla="*/ 116 h 150"/>
                <a:gd name="T90" fmla="*/ 2 w 123"/>
                <a:gd name="T91" fmla="*/ 116 h 150"/>
                <a:gd name="T92" fmla="*/ 2 w 123"/>
                <a:gd name="T93" fmla="*/ 124 h 150"/>
                <a:gd name="T94" fmla="*/ 10 w 123"/>
                <a:gd name="T95" fmla="*/ 123 h 150"/>
                <a:gd name="T96" fmla="*/ 17 w 123"/>
                <a:gd name="T97" fmla="*/ 125 h 150"/>
                <a:gd name="T98" fmla="*/ 27 w 123"/>
                <a:gd name="T99" fmla="*/ 116 h 150"/>
                <a:gd name="T100" fmla="*/ 108 w 123"/>
                <a:gd name="T101" fmla="*/ 0 h 150"/>
                <a:gd name="T102" fmla="*/ 109 w 123"/>
                <a:gd name="T103" fmla="*/ 0 h 150"/>
                <a:gd name="T104" fmla="*/ 49 w 123"/>
                <a:gd name="T105" fmla="*/ 20 h 150"/>
                <a:gd name="T106" fmla="*/ 89 w 123"/>
                <a:gd name="T107" fmla="*/ 7 h 150"/>
                <a:gd name="T108" fmla="*/ 75 w 123"/>
                <a:gd name="T109" fmla="*/ 9 h 150"/>
                <a:gd name="T110" fmla="*/ 74 w 123"/>
                <a:gd name="T111" fmla="*/ 8 h 150"/>
                <a:gd name="T112" fmla="*/ 59 w 123"/>
                <a:gd name="T113" fmla="*/ 13 h 150"/>
                <a:gd name="T114" fmla="*/ 71 w 123"/>
                <a:gd name="T115" fmla="*/ 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3" h="150">
                  <a:moveTo>
                    <a:pt x="45" y="33"/>
                  </a:moveTo>
                  <a:lnTo>
                    <a:pt x="48" y="30"/>
                  </a:lnTo>
                  <a:lnTo>
                    <a:pt x="48" y="23"/>
                  </a:lnTo>
                  <a:lnTo>
                    <a:pt x="44" y="28"/>
                  </a:lnTo>
                  <a:lnTo>
                    <a:pt x="43" y="31"/>
                  </a:lnTo>
                  <a:lnTo>
                    <a:pt x="43" y="32"/>
                  </a:lnTo>
                  <a:lnTo>
                    <a:pt x="45" y="33"/>
                  </a:lnTo>
                  <a:close/>
                  <a:moveTo>
                    <a:pt x="11" y="102"/>
                  </a:moveTo>
                  <a:lnTo>
                    <a:pt x="15" y="101"/>
                  </a:lnTo>
                  <a:lnTo>
                    <a:pt x="19" y="104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2" y="102"/>
                  </a:lnTo>
                  <a:lnTo>
                    <a:pt x="19" y="99"/>
                  </a:lnTo>
                  <a:lnTo>
                    <a:pt x="13" y="98"/>
                  </a:lnTo>
                  <a:lnTo>
                    <a:pt x="11" y="99"/>
                  </a:lnTo>
                  <a:lnTo>
                    <a:pt x="11" y="100"/>
                  </a:lnTo>
                  <a:lnTo>
                    <a:pt x="11" y="102"/>
                  </a:lnTo>
                  <a:close/>
                  <a:moveTo>
                    <a:pt x="122" y="18"/>
                  </a:moveTo>
                  <a:lnTo>
                    <a:pt x="118" y="17"/>
                  </a:lnTo>
                  <a:lnTo>
                    <a:pt x="115" y="15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2" y="10"/>
                  </a:lnTo>
                  <a:lnTo>
                    <a:pt x="95" y="11"/>
                  </a:lnTo>
                  <a:lnTo>
                    <a:pt x="86" y="11"/>
                  </a:lnTo>
                  <a:lnTo>
                    <a:pt x="80" y="13"/>
                  </a:lnTo>
                  <a:lnTo>
                    <a:pt x="69" y="19"/>
                  </a:lnTo>
                  <a:lnTo>
                    <a:pt x="67" y="21"/>
                  </a:lnTo>
                  <a:lnTo>
                    <a:pt x="63" y="28"/>
                  </a:lnTo>
                  <a:lnTo>
                    <a:pt x="54" y="35"/>
                  </a:lnTo>
                  <a:lnTo>
                    <a:pt x="49" y="38"/>
                  </a:lnTo>
                  <a:lnTo>
                    <a:pt x="47" y="37"/>
                  </a:lnTo>
                  <a:lnTo>
                    <a:pt x="45" y="36"/>
                  </a:lnTo>
                  <a:lnTo>
                    <a:pt x="43" y="40"/>
                  </a:lnTo>
                  <a:lnTo>
                    <a:pt x="42" y="43"/>
                  </a:lnTo>
                  <a:lnTo>
                    <a:pt x="38" y="62"/>
                  </a:lnTo>
                  <a:lnTo>
                    <a:pt x="35" y="69"/>
                  </a:lnTo>
                  <a:lnTo>
                    <a:pt x="32" y="75"/>
                  </a:lnTo>
                  <a:lnTo>
                    <a:pt x="27" y="82"/>
                  </a:lnTo>
                  <a:lnTo>
                    <a:pt x="24" y="84"/>
                  </a:lnTo>
                  <a:lnTo>
                    <a:pt x="23" y="85"/>
                  </a:lnTo>
                  <a:lnTo>
                    <a:pt x="21" y="89"/>
                  </a:lnTo>
                  <a:lnTo>
                    <a:pt x="19" y="93"/>
                  </a:lnTo>
                  <a:lnTo>
                    <a:pt x="19" y="95"/>
                  </a:lnTo>
                  <a:lnTo>
                    <a:pt x="24" y="102"/>
                  </a:lnTo>
                  <a:lnTo>
                    <a:pt x="26" y="104"/>
                  </a:lnTo>
                  <a:lnTo>
                    <a:pt x="26" y="105"/>
                  </a:lnTo>
                  <a:lnTo>
                    <a:pt x="21" y="106"/>
                  </a:lnTo>
                  <a:lnTo>
                    <a:pt x="23" y="108"/>
                  </a:lnTo>
                  <a:lnTo>
                    <a:pt x="26" y="110"/>
                  </a:lnTo>
                  <a:lnTo>
                    <a:pt x="28" y="111"/>
                  </a:lnTo>
                  <a:lnTo>
                    <a:pt x="29" y="112"/>
                  </a:lnTo>
                  <a:lnTo>
                    <a:pt x="27" y="113"/>
                  </a:lnTo>
                  <a:lnTo>
                    <a:pt x="25" y="113"/>
                  </a:lnTo>
                  <a:lnTo>
                    <a:pt x="16" y="107"/>
                  </a:lnTo>
                  <a:lnTo>
                    <a:pt x="12" y="106"/>
                  </a:lnTo>
                  <a:lnTo>
                    <a:pt x="6" y="106"/>
                  </a:lnTo>
                  <a:lnTo>
                    <a:pt x="4" y="107"/>
                  </a:lnTo>
                  <a:lnTo>
                    <a:pt x="3" y="109"/>
                  </a:lnTo>
                  <a:lnTo>
                    <a:pt x="5" y="112"/>
                  </a:lnTo>
                  <a:lnTo>
                    <a:pt x="7" y="113"/>
                  </a:lnTo>
                  <a:lnTo>
                    <a:pt x="10" y="113"/>
                  </a:lnTo>
                  <a:lnTo>
                    <a:pt x="15" y="116"/>
                  </a:lnTo>
                  <a:lnTo>
                    <a:pt x="21" y="114"/>
                  </a:lnTo>
                  <a:lnTo>
                    <a:pt x="25" y="116"/>
                  </a:lnTo>
                  <a:lnTo>
                    <a:pt x="27" y="116"/>
                  </a:lnTo>
                  <a:lnTo>
                    <a:pt x="30" y="118"/>
                  </a:lnTo>
                  <a:lnTo>
                    <a:pt x="32" y="118"/>
                  </a:lnTo>
                  <a:lnTo>
                    <a:pt x="33" y="118"/>
                  </a:lnTo>
                  <a:lnTo>
                    <a:pt x="32" y="115"/>
                  </a:lnTo>
                  <a:lnTo>
                    <a:pt x="34" y="113"/>
                  </a:lnTo>
                  <a:lnTo>
                    <a:pt x="36" y="112"/>
                  </a:lnTo>
                  <a:lnTo>
                    <a:pt x="37" y="113"/>
                  </a:lnTo>
                  <a:lnTo>
                    <a:pt x="39" y="115"/>
                  </a:lnTo>
                  <a:lnTo>
                    <a:pt x="40" y="115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6" y="113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7" y="116"/>
                  </a:lnTo>
                  <a:lnTo>
                    <a:pt x="51" y="116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4" y="116"/>
                  </a:lnTo>
                  <a:lnTo>
                    <a:pt x="56" y="119"/>
                  </a:lnTo>
                  <a:lnTo>
                    <a:pt x="59" y="122"/>
                  </a:lnTo>
                  <a:lnTo>
                    <a:pt x="62" y="123"/>
                  </a:lnTo>
                  <a:lnTo>
                    <a:pt x="66" y="123"/>
                  </a:lnTo>
                  <a:lnTo>
                    <a:pt x="67" y="122"/>
                  </a:lnTo>
                  <a:lnTo>
                    <a:pt x="68" y="123"/>
                  </a:lnTo>
                  <a:lnTo>
                    <a:pt x="69" y="124"/>
                  </a:lnTo>
                  <a:lnTo>
                    <a:pt x="71" y="126"/>
                  </a:lnTo>
                  <a:lnTo>
                    <a:pt x="76" y="128"/>
                  </a:lnTo>
                  <a:lnTo>
                    <a:pt x="78" y="129"/>
                  </a:lnTo>
                  <a:lnTo>
                    <a:pt x="79" y="130"/>
                  </a:lnTo>
                  <a:lnTo>
                    <a:pt x="78" y="132"/>
                  </a:lnTo>
                  <a:lnTo>
                    <a:pt x="75" y="136"/>
                  </a:lnTo>
                  <a:lnTo>
                    <a:pt x="75" y="138"/>
                  </a:lnTo>
                  <a:lnTo>
                    <a:pt x="75" y="139"/>
                  </a:lnTo>
                  <a:lnTo>
                    <a:pt x="75" y="140"/>
                  </a:lnTo>
                  <a:lnTo>
                    <a:pt x="73" y="143"/>
                  </a:lnTo>
                  <a:lnTo>
                    <a:pt x="73" y="144"/>
                  </a:lnTo>
                  <a:lnTo>
                    <a:pt x="73" y="146"/>
                  </a:lnTo>
                  <a:lnTo>
                    <a:pt x="74" y="147"/>
                  </a:lnTo>
                  <a:lnTo>
                    <a:pt x="75" y="148"/>
                  </a:lnTo>
                  <a:lnTo>
                    <a:pt x="78" y="149"/>
                  </a:lnTo>
                  <a:lnTo>
                    <a:pt x="80" y="149"/>
                  </a:lnTo>
                  <a:lnTo>
                    <a:pt x="84" y="149"/>
                  </a:lnTo>
                  <a:lnTo>
                    <a:pt x="85" y="141"/>
                  </a:lnTo>
                  <a:lnTo>
                    <a:pt x="84" y="139"/>
                  </a:lnTo>
                  <a:lnTo>
                    <a:pt x="82" y="138"/>
                  </a:lnTo>
                  <a:lnTo>
                    <a:pt x="80" y="137"/>
                  </a:lnTo>
                  <a:lnTo>
                    <a:pt x="80" y="136"/>
                  </a:lnTo>
                  <a:lnTo>
                    <a:pt x="79" y="135"/>
                  </a:lnTo>
                  <a:lnTo>
                    <a:pt x="80" y="13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88" y="129"/>
                  </a:lnTo>
                  <a:lnTo>
                    <a:pt x="88" y="128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6" y="126"/>
                  </a:lnTo>
                  <a:lnTo>
                    <a:pt x="86" y="125"/>
                  </a:lnTo>
                  <a:lnTo>
                    <a:pt x="89" y="118"/>
                  </a:lnTo>
                  <a:lnTo>
                    <a:pt x="90" y="115"/>
                  </a:lnTo>
                  <a:lnTo>
                    <a:pt x="90" y="113"/>
                  </a:lnTo>
                  <a:lnTo>
                    <a:pt x="90" y="112"/>
                  </a:lnTo>
                  <a:lnTo>
                    <a:pt x="88" y="108"/>
                  </a:lnTo>
                  <a:lnTo>
                    <a:pt x="87" y="106"/>
                  </a:lnTo>
                  <a:lnTo>
                    <a:pt x="87" y="104"/>
                  </a:lnTo>
                  <a:lnTo>
                    <a:pt x="85" y="103"/>
                  </a:lnTo>
                  <a:lnTo>
                    <a:pt x="82" y="97"/>
                  </a:lnTo>
                  <a:lnTo>
                    <a:pt x="82" y="96"/>
                  </a:lnTo>
                  <a:lnTo>
                    <a:pt x="84" y="94"/>
                  </a:lnTo>
                  <a:lnTo>
                    <a:pt x="87" y="93"/>
                  </a:lnTo>
                  <a:lnTo>
                    <a:pt x="88" y="92"/>
                  </a:lnTo>
                  <a:lnTo>
                    <a:pt x="89" y="91"/>
                  </a:lnTo>
                  <a:lnTo>
                    <a:pt x="93" y="93"/>
                  </a:lnTo>
                  <a:lnTo>
                    <a:pt x="95" y="94"/>
                  </a:lnTo>
                  <a:lnTo>
                    <a:pt x="96" y="94"/>
                  </a:lnTo>
                  <a:lnTo>
                    <a:pt x="98" y="93"/>
                  </a:lnTo>
                  <a:lnTo>
                    <a:pt x="100" y="93"/>
                  </a:lnTo>
                  <a:lnTo>
                    <a:pt x="108" y="90"/>
                  </a:lnTo>
                  <a:lnTo>
                    <a:pt x="109" y="88"/>
                  </a:lnTo>
                  <a:lnTo>
                    <a:pt x="109" y="87"/>
                  </a:lnTo>
                  <a:lnTo>
                    <a:pt x="109" y="86"/>
                  </a:lnTo>
                  <a:lnTo>
                    <a:pt x="107" y="83"/>
                  </a:lnTo>
                  <a:lnTo>
                    <a:pt x="107" y="82"/>
                  </a:lnTo>
                  <a:lnTo>
                    <a:pt x="107" y="81"/>
                  </a:lnTo>
                  <a:lnTo>
                    <a:pt x="108" y="80"/>
                  </a:lnTo>
                  <a:lnTo>
                    <a:pt x="109" y="80"/>
                  </a:lnTo>
                  <a:lnTo>
                    <a:pt x="111" y="78"/>
                  </a:lnTo>
                  <a:lnTo>
                    <a:pt x="115" y="75"/>
                  </a:lnTo>
                  <a:lnTo>
                    <a:pt x="117" y="72"/>
                  </a:lnTo>
                  <a:lnTo>
                    <a:pt x="117" y="68"/>
                  </a:lnTo>
                  <a:lnTo>
                    <a:pt x="117" y="66"/>
                  </a:lnTo>
                  <a:lnTo>
                    <a:pt x="116" y="64"/>
                  </a:lnTo>
                  <a:lnTo>
                    <a:pt x="115" y="62"/>
                  </a:lnTo>
                  <a:lnTo>
                    <a:pt x="114" y="63"/>
                  </a:lnTo>
                  <a:lnTo>
                    <a:pt x="110" y="63"/>
                  </a:lnTo>
                  <a:lnTo>
                    <a:pt x="108" y="61"/>
                  </a:lnTo>
                  <a:lnTo>
                    <a:pt x="106" y="60"/>
                  </a:lnTo>
                  <a:lnTo>
                    <a:pt x="106" y="58"/>
                  </a:lnTo>
                  <a:lnTo>
                    <a:pt x="107" y="56"/>
                  </a:lnTo>
                  <a:lnTo>
                    <a:pt x="107" y="55"/>
                  </a:lnTo>
                  <a:lnTo>
                    <a:pt x="106" y="54"/>
                  </a:lnTo>
                  <a:lnTo>
                    <a:pt x="107" y="53"/>
                  </a:lnTo>
                  <a:lnTo>
                    <a:pt x="108" y="52"/>
                  </a:lnTo>
                  <a:lnTo>
                    <a:pt x="116" y="52"/>
                  </a:lnTo>
                  <a:lnTo>
                    <a:pt x="117" y="52"/>
                  </a:lnTo>
                  <a:lnTo>
                    <a:pt x="117" y="47"/>
                  </a:lnTo>
                  <a:lnTo>
                    <a:pt x="120" y="39"/>
                  </a:lnTo>
                  <a:lnTo>
                    <a:pt x="121" y="35"/>
                  </a:lnTo>
                  <a:lnTo>
                    <a:pt x="121" y="33"/>
                  </a:lnTo>
                  <a:lnTo>
                    <a:pt x="121" y="23"/>
                  </a:lnTo>
                  <a:lnTo>
                    <a:pt x="122" y="18"/>
                  </a:lnTo>
                  <a:close/>
                  <a:moveTo>
                    <a:pt x="21" y="116"/>
                  </a:moveTo>
                  <a:lnTo>
                    <a:pt x="16" y="118"/>
                  </a:lnTo>
                  <a:lnTo>
                    <a:pt x="11" y="118"/>
                  </a:lnTo>
                  <a:lnTo>
                    <a:pt x="7" y="116"/>
                  </a:lnTo>
                  <a:lnTo>
                    <a:pt x="2" y="116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1" y="123"/>
                  </a:lnTo>
                  <a:lnTo>
                    <a:pt x="2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6" y="122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3" y="124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1" y="124"/>
                  </a:lnTo>
                  <a:lnTo>
                    <a:pt x="26" y="121"/>
                  </a:lnTo>
                  <a:lnTo>
                    <a:pt x="27" y="119"/>
                  </a:lnTo>
                  <a:lnTo>
                    <a:pt x="27" y="116"/>
                  </a:lnTo>
                  <a:lnTo>
                    <a:pt x="24" y="118"/>
                  </a:lnTo>
                  <a:lnTo>
                    <a:pt x="21" y="116"/>
                  </a:lnTo>
                  <a:close/>
                  <a:moveTo>
                    <a:pt x="109" y="0"/>
                  </a:moveTo>
                  <a:lnTo>
                    <a:pt x="108" y="0"/>
                  </a:lnTo>
                  <a:lnTo>
                    <a:pt x="105" y="1"/>
                  </a:lnTo>
                  <a:lnTo>
                    <a:pt x="104" y="2"/>
                  </a:lnTo>
                  <a:lnTo>
                    <a:pt x="108" y="2"/>
                  </a:lnTo>
                  <a:lnTo>
                    <a:pt x="109" y="0"/>
                  </a:lnTo>
                  <a:close/>
                  <a:moveTo>
                    <a:pt x="56" y="17"/>
                  </a:moveTo>
                  <a:lnTo>
                    <a:pt x="53" y="1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6" y="17"/>
                  </a:lnTo>
                  <a:close/>
                  <a:moveTo>
                    <a:pt x="95" y="6"/>
                  </a:moveTo>
                  <a:lnTo>
                    <a:pt x="93" y="6"/>
                  </a:lnTo>
                  <a:lnTo>
                    <a:pt x="89" y="7"/>
                  </a:lnTo>
                  <a:lnTo>
                    <a:pt x="89" y="8"/>
                  </a:lnTo>
                  <a:lnTo>
                    <a:pt x="90" y="8"/>
                  </a:lnTo>
                  <a:lnTo>
                    <a:pt x="95" y="6"/>
                  </a:lnTo>
                  <a:close/>
                  <a:moveTo>
                    <a:pt x="75" y="9"/>
                  </a:moveTo>
                  <a:lnTo>
                    <a:pt x="82" y="9"/>
                  </a:lnTo>
                  <a:lnTo>
                    <a:pt x="82" y="8"/>
                  </a:lnTo>
                  <a:lnTo>
                    <a:pt x="80" y="8"/>
                  </a:lnTo>
                  <a:lnTo>
                    <a:pt x="74" y="8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9"/>
                  </a:lnTo>
                  <a:close/>
                  <a:moveTo>
                    <a:pt x="59" y="13"/>
                  </a:moveTo>
                  <a:lnTo>
                    <a:pt x="58" y="13"/>
                  </a:lnTo>
                  <a:lnTo>
                    <a:pt x="65" y="10"/>
                  </a:lnTo>
                  <a:lnTo>
                    <a:pt x="69" y="9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0" name="Freeform 188">
              <a:extLst>
                <a:ext uri="{FF2B5EF4-FFF2-40B4-BE49-F238E27FC236}">
                  <a16:creationId xmlns:a16="http://schemas.microsoft.com/office/drawing/2014/main" id="{DA277BE2-7EDB-69BB-7EC2-C145815E3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638" y="7407519"/>
              <a:ext cx="5493" cy="10990"/>
            </a:xfrm>
            <a:custGeom>
              <a:avLst/>
              <a:gdLst>
                <a:gd name="T0" fmla="*/ 2 w 6"/>
                <a:gd name="T1" fmla="*/ 10 h 11"/>
                <a:gd name="T2" fmla="*/ 5 w 6"/>
                <a:gd name="T3" fmla="*/ 7 h 11"/>
                <a:gd name="T4" fmla="*/ 5 w 6"/>
                <a:gd name="T5" fmla="*/ 0 h 11"/>
                <a:gd name="T6" fmla="*/ 1 w 6"/>
                <a:gd name="T7" fmla="*/ 5 h 11"/>
                <a:gd name="T8" fmla="*/ 0 w 6"/>
                <a:gd name="T9" fmla="*/ 8 h 11"/>
                <a:gd name="T10" fmla="*/ 0 w 6"/>
                <a:gd name="T11" fmla="*/ 9 h 11"/>
                <a:gd name="T12" fmla="*/ 2 w 6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2" y="10"/>
                  </a:moveTo>
                  <a:lnTo>
                    <a:pt x="5" y="7"/>
                  </a:lnTo>
                  <a:lnTo>
                    <a:pt x="5" y="0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9"/>
                  </a:lnTo>
                  <a:lnTo>
                    <a:pt x="2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1" name="Freeform 189">
              <a:extLst>
                <a:ext uri="{FF2B5EF4-FFF2-40B4-BE49-F238E27FC236}">
                  <a16:creationId xmlns:a16="http://schemas.microsoft.com/office/drawing/2014/main" id="{00EC1630-695B-491E-98FC-4F4C95791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170" y="7500936"/>
              <a:ext cx="16487" cy="10990"/>
            </a:xfrm>
            <a:custGeom>
              <a:avLst/>
              <a:gdLst>
                <a:gd name="T0" fmla="*/ 0 w 12"/>
                <a:gd name="T1" fmla="*/ 4 h 7"/>
                <a:gd name="T2" fmla="*/ 4 w 12"/>
                <a:gd name="T3" fmla="*/ 3 h 7"/>
                <a:gd name="T4" fmla="*/ 8 w 12"/>
                <a:gd name="T5" fmla="*/ 6 h 7"/>
                <a:gd name="T6" fmla="*/ 11 w 12"/>
                <a:gd name="T7" fmla="*/ 6 h 7"/>
                <a:gd name="T8" fmla="*/ 11 w 12"/>
                <a:gd name="T9" fmla="*/ 4 h 7"/>
                <a:gd name="T10" fmla="*/ 11 w 12"/>
                <a:gd name="T11" fmla="*/ 4 h 7"/>
                <a:gd name="T12" fmla="*/ 8 w 12"/>
                <a:gd name="T13" fmla="*/ 1 h 7"/>
                <a:gd name="T14" fmla="*/ 2 w 12"/>
                <a:gd name="T15" fmla="*/ 0 h 7"/>
                <a:gd name="T16" fmla="*/ 0 w 12"/>
                <a:gd name="T17" fmla="*/ 1 h 7"/>
                <a:gd name="T18" fmla="*/ 0 w 12"/>
                <a:gd name="T19" fmla="*/ 2 h 7"/>
                <a:gd name="T20" fmla="*/ 0 w 12"/>
                <a:gd name="T2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4" y="3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2" name="Freeform 191">
              <a:extLst>
                <a:ext uri="{FF2B5EF4-FFF2-40B4-BE49-F238E27FC236}">
                  <a16:creationId xmlns:a16="http://schemas.microsoft.com/office/drawing/2014/main" id="{7BAFA77A-81D3-21B2-E9E7-51519311D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686" y="7522917"/>
              <a:ext cx="32971" cy="10990"/>
            </a:xfrm>
            <a:custGeom>
              <a:avLst/>
              <a:gdLst>
                <a:gd name="T0" fmla="*/ 21 w 28"/>
                <a:gd name="T1" fmla="*/ 0 h 10"/>
                <a:gd name="T2" fmla="*/ 16 w 28"/>
                <a:gd name="T3" fmla="*/ 2 h 10"/>
                <a:gd name="T4" fmla="*/ 11 w 28"/>
                <a:gd name="T5" fmla="*/ 2 h 10"/>
                <a:gd name="T6" fmla="*/ 7 w 28"/>
                <a:gd name="T7" fmla="*/ 0 h 10"/>
                <a:gd name="T8" fmla="*/ 2 w 28"/>
                <a:gd name="T9" fmla="*/ 0 h 10"/>
                <a:gd name="T10" fmla="*/ 0 w 28"/>
                <a:gd name="T11" fmla="*/ 1 h 10"/>
                <a:gd name="T12" fmla="*/ 0 w 28"/>
                <a:gd name="T13" fmla="*/ 5 h 10"/>
                <a:gd name="T14" fmla="*/ 1 w 28"/>
                <a:gd name="T15" fmla="*/ 7 h 10"/>
                <a:gd name="T16" fmla="*/ 2 w 28"/>
                <a:gd name="T17" fmla="*/ 8 h 10"/>
                <a:gd name="T18" fmla="*/ 4 w 28"/>
                <a:gd name="T19" fmla="*/ 8 h 10"/>
                <a:gd name="T20" fmla="*/ 5 w 28"/>
                <a:gd name="T21" fmla="*/ 7 h 10"/>
                <a:gd name="T22" fmla="*/ 6 w 28"/>
                <a:gd name="T23" fmla="*/ 6 h 10"/>
                <a:gd name="T24" fmla="*/ 10 w 28"/>
                <a:gd name="T25" fmla="*/ 7 h 10"/>
                <a:gd name="T26" fmla="*/ 12 w 28"/>
                <a:gd name="T27" fmla="*/ 7 h 10"/>
                <a:gd name="T28" fmla="*/ 13 w 28"/>
                <a:gd name="T29" fmla="*/ 8 h 10"/>
                <a:gd name="T30" fmla="*/ 15 w 28"/>
                <a:gd name="T31" fmla="*/ 9 h 10"/>
                <a:gd name="T32" fmla="*/ 17 w 28"/>
                <a:gd name="T33" fmla="*/ 9 h 10"/>
                <a:gd name="T34" fmla="*/ 21 w 28"/>
                <a:gd name="T35" fmla="*/ 8 h 10"/>
                <a:gd name="T36" fmla="*/ 26 w 28"/>
                <a:gd name="T37" fmla="*/ 5 h 10"/>
                <a:gd name="T38" fmla="*/ 27 w 28"/>
                <a:gd name="T39" fmla="*/ 3 h 10"/>
                <a:gd name="T40" fmla="*/ 27 w 28"/>
                <a:gd name="T41" fmla="*/ 0 h 10"/>
                <a:gd name="T42" fmla="*/ 24 w 28"/>
                <a:gd name="T43" fmla="*/ 2 h 10"/>
                <a:gd name="T44" fmla="*/ 21 w 28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10">
                  <a:moveTo>
                    <a:pt x="21" y="0"/>
                  </a:moveTo>
                  <a:lnTo>
                    <a:pt x="16" y="2"/>
                  </a:lnTo>
                  <a:lnTo>
                    <a:pt x="11" y="2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6" y="6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6" y="5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24" y="2"/>
                  </a:lnTo>
                  <a:lnTo>
                    <a:pt x="2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3" name="Freeform 192">
              <a:extLst>
                <a:ext uri="{FF2B5EF4-FFF2-40B4-BE49-F238E27FC236}">
                  <a16:creationId xmlns:a16="http://schemas.microsoft.com/office/drawing/2014/main" id="{5E182C6C-E0AE-CC1F-5FC2-5AACD8CFD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571" y="7380042"/>
              <a:ext cx="5493" cy="5497"/>
            </a:xfrm>
            <a:custGeom>
              <a:avLst/>
              <a:gdLst>
                <a:gd name="T0" fmla="*/ 5 w 6"/>
                <a:gd name="T1" fmla="*/ 0 h 3"/>
                <a:gd name="T2" fmla="*/ 4 w 6"/>
                <a:gd name="T3" fmla="*/ 0 h 3"/>
                <a:gd name="T4" fmla="*/ 1 w 6"/>
                <a:gd name="T5" fmla="*/ 1 h 3"/>
                <a:gd name="T6" fmla="*/ 0 w 6"/>
                <a:gd name="T7" fmla="*/ 2 h 3"/>
                <a:gd name="T8" fmla="*/ 4 w 6"/>
                <a:gd name="T9" fmla="*/ 2 h 3"/>
                <a:gd name="T10" fmla="*/ 5 w 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4" y="2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4" name="Freeform 193">
              <a:extLst>
                <a:ext uri="{FF2B5EF4-FFF2-40B4-BE49-F238E27FC236}">
                  <a16:creationId xmlns:a16="http://schemas.microsoft.com/office/drawing/2014/main" id="{857542C0-CC82-9CF6-1D52-99BE0C2E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132" y="7402022"/>
              <a:ext cx="10990" cy="5497"/>
            </a:xfrm>
            <a:custGeom>
              <a:avLst/>
              <a:gdLst>
                <a:gd name="T0" fmla="*/ 7 w 8"/>
                <a:gd name="T1" fmla="*/ 0 h 4"/>
                <a:gd name="T2" fmla="*/ 4 w 8"/>
                <a:gd name="T3" fmla="*/ 0 h 4"/>
                <a:gd name="T4" fmla="*/ 0 w 8"/>
                <a:gd name="T5" fmla="*/ 3 h 4"/>
                <a:gd name="T6" fmla="*/ 0 w 8"/>
                <a:gd name="T7" fmla="*/ 3 h 4"/>
                <a:gd name="T8" fmla="*/ 7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5" name="Freeform 194">
              <a:extLst>
                <a:ext uri="{FF2B5EF4-FFF2-40B4-BE49-F238E27FC236}">
                  <a16:creationId xmlns:a16="http://schemas.microsoft.com/office/drawing/2014/main" id="{CA4A3EC4-F9E2-4E69-0428-BE49F236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7590" y="7385538"/>
              <a:ext cx="10990" cy="5493"/>
            </a:xfrm>
            <a:custGeom>
              <a:avLst/>
              <a:gdLst>
                <a:gd name="T0" fmla="*/ 6 w 7"/>
                <a:gd name="T1" fmla="*/ 0 h 3"/>
                <a:gd name="T2" fmla="*/ 4 w 7"/>
                <a:gd name="T3" fmla="*/ 0 h 3"/>
                <a:gd name="T4" fmla="*/ 0 w 7"/>
                <a:gd name="T5" fmla="*/ 1 h 3"/>
                <a:gd name="T6" fmla="*/ 0 w 7"/>
                <a:gd name="T7" fmla="*/ 2 h 3"/>
                <a:gd name="T8" fmla="*/ 1 w 7"/>
                <a:gd name="T9" fmla="*/ 2 h 3"/>
                <a:gd name="T10" fmla="*/ 6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6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6" name="Freeform 195">
              <a:extLst>
                <a:ext uri="{FF2B5EF4-FFF2-40B4-BE49-F238E27FC236}">
                  <a16:creationId xmlns:a16="http://schemas.microsoft.com/office/drawing/2014/main" id="{F2429A05-D9A8-1908-5198-7AD0781C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103" y="7391032"/>
              <a:ext cx="10990" cy="5497"/>
            </a:xfrm>
            <a:custGeom>
              <a:avLst/>
              <a:gdLst>
                <a:gd name="T0" fmla="*/ 2 w 10"/>
                <a:gd name="T1" fmla="*/ 1 h 2"/>
                <a:gd name="T2" fmla="*/ 9 w 10"/>
                <a:gd name="T3" fmla="*/ 1 h 2"/>
                <a:gd name="T4" fmla="*/ 9 w 10"/>
                <a:gd name="T5" fmla="*/ 0 h 2"/>
                <a:gd name="T6" fmla="*/ 7 w 10"/>
                <a:gd name="T7" fmla="*/ 0 h 2"/>
                <a:gd name="T8" fmla="*/ 1 w 10"/>
                <a:gd name="T9" fmla="*/ 0 h 2"/>
                <a:gd name="T10" fmla="*/ 0 w 10"/>
                <a:gd name="T11" fmla="*/ 0 h 2"/>
                <a:gd name="T12" fmla="*/ 0 w 10"/>
                <a:gd name="T13" fmla="*/ 1 h 2"/>
                <a:gd name="T14" fmla="*/ 2 w 10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">
                  <a:moveTo>
                    <a:pt x="2" y="1"/>
                  </a:moveTo>
                  <a:lnTo>
                    <a:pt x="9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7" name="Freeform 196">
              <a:extLst>
                <a:ext uri="{FF2B5EF4-FFF2-40B4-BE49-F238E27FC236}">
                  <a16:creationId xmlns:a16="http://schemas.microsoft.com/office/drawing/2014/main" id="{BCCDEEA3-2233-7400-8AAA-1B7124AC4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122" y="7391032"/>
              <a:ext cx="16487" cy="5497"/>
            </a:xfrm>
            <a:custGeom>
              <a:avLst/>
              <a:gdLst>
                <a:gd name="T0" fmla="*/ 1 w 14"/>
                <a:gd name="T1" fmla="*/ 4 h 5"/>
                <a:gd name="T2" fmla="*/ 0 w 14"/>
                <a:gd name="T3" fmla="*/ 4 h 5"/>
                <a:gd name="T4" fmla="*/ 7 w 14"/>
                <a:gd name="T5" fmla="*/ 1 h 5"/>
                <a:gd name="T6" fmla="*/ 11 w 14"/>
                <a:gd name="T7" fmla="*/ 0 h 5"/>
                <a:gd name="T8" fmla="*/ 13 w 14"/>
                <a:gd name="T9" fmla="*/ 1 h 5"/>
                <a:gd name="T10" fmla="*/ 4 w 14"/>
                <a:gd name="T11" fmla="*/ 4 h 5"/>
                <a:gd name="T12" fmla="*/ 1 w 14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lnTo>
                    <a:pt x="0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4" y="4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8" name="Freeform 197">
              <a:extLst>
                <a:ext uri="{FF2B5EF4-FFF2-40B4-BE49-F238E27FC236}">
                  <a16:creationId xmlns:a16="http://schemas.microsoft.com/office/drawing/2014/main" id="{352B20B1-28DC-412D-4F91-028C9D10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132" y="5830397"/>
              <a:ext cx="1038593" cy="1236420"/>
            </a:xfrm>
            <a:custGeom>
              <a:avLst/>
              <a:gdLst>
                <a:gd name="T0" fmla="*/ 98 w 834"/>
                <a:gd name="T1" fmla="*/ 647 h 994"/>
                <a:gd name="T2" fmla="*/ 192 w 834"/>
                <a:gd name="T3" fmla="*/ 538 h 994"/>
                <a:gd name="T4" fmla="*/ 253 w 834"/>
                <a:gd name="T5" fmla="*/ 449 h 994"/>
                <a:gd name="T6" fmla="*/ 264 w 834"/>
                <a:gd name="T7" fmla="*/ 291 h 994"/>
                <a:gd name="T8" fmla="*/ 270 w 834"/>
                <a:gd name="T9" fmla="*/ 273 h 994"/>
                <a:gd name="T10" fmla="*/ 310 w 834"/>
                <a:gd name="T11" fmla="*/ 216 h 994"/>
                <a:gd name="T12" fmla="*/ 366 w 834"/>
                <a:gd name="T13" fmla="*/ 211 h 994"/>
                <a:gd name="T14" fmla="*/ 322 w 834"/>
                <a:gd name="T15" fmla="*/ 260 h 994"/>
                <a:gd name="T16" fmla="*/ 356 w 834"/>
                <a:gd name="T17" fmla="*/ 190 h 994"/>
                <a:gd name="T18" fmla="*/ 406 w 834"/>
                <a:gd name="T19" fmla="*/ 186 h 994"/>
                <a:gd name="T20" fmla="*/ 403 w 834"/>
                <a:gd name="T21" fmla="*/ 152 h 994"/>
                <a:gd name="T22" fmla="*/ 505 w 834"/>
                <a:gd name="T23" fmla="*/ 87 h 994"/>
                <a:gd name="T24" fmla="*/ 424 w 834"/>
                <a:gd name="T25" fmla="*/ 150 h 994"/>
                <a:gd name="T26" fmla="*/ 454 w 834"/>
                <a:gd name="T27" fmla="*/ 93 h 994"/>
                <a:gd name="T28" fmla="*/ 600 w 834"/>
                <a:gd name="T29" fmla="*/ 62 h 994"/>
                <a:gd name="T30" fmla="*/ 602 w 834"/>
                <a:gd name="T31" fmla="*/ 56 h 994"/>
                <a:gd name="T32" fmla="*/ 559 w 834"/>
                <a:gd name="T33" fmla="*/ 61 h 994"/>
                <a:gd name="T34" fmla="*/ 814 w 834"/>
                <a:gd name="T35" fmla="*/ 147 h 994"/>
                <a:gd name="T36" fmla="*/ 778 w 834"/>
                <a:gd name="T37" fmla="*/ 164 h 994"/>
                <a:gd name="T38" fmla="*/ 674 w 834"/>
                <a:gd name="T39" fmla="*/ 147 h 994"/>
                <a:gd name="T40" fmla="*/ 602 w 834"/>
                <a:gd name="T41" fmla="*/ 225 h 994"/>
                <a:gd name="T42" fmla="*/ 518 w 834"/>
                <a:gd name="T43" fmla="*/ 196 h 994"/>
                <a:gd name="T44" fmla="*/ 432 w 834"/>
                <a:gd name="T45" fmla="*/ 239 h 994"/>
                <a:gd name="T46" fmla="*/ 370 w 834"/>
                <a:gd name="T47" fmla="*/ 362 h 994"/>
                <a:gd name="T48" fmla="*/ 282 w 834"/>
                <a:gd name="T49" fmla="*/ 558 h 994"/>
                <a:gd name="T50" fmla="*/ 233 w 834"/>
                <a:gd name="T51" fmla="*/ 666 h 994"/>
                <a:gd name="T52" fmla="*/ 252 w 834"/>
                <a:gd name="T53" fmla="*/ 803 h 994"/>
                <a:gd name="T54" fmla="*/ 219 w 834"/>
                <a:gd name="T55" fmla="*/ 899 h 994"/>
                <a:gd name="T56" fmla="*/ 183 w 834"/>
                <a:gd name="T57" fmla="*/ 890 h 994"/>
                <a:gd name="T58" fmla="*/ 143 w 834"/>
                <a:gd name="T59" fmla="*/ 942 h 994"/>
                <a:gd name="T60" fmla="*/ 62 w 834"/>
                <a:gd name="T61" fmla="*/ 989 h 994"/>
                <a:gd name="T62" fmla="*/ 45 w 834"/>
                <a:gd name="T63" fmla="*/ 936 h 994"/>
                <a:gd name="T64" fmla="*/ 24 w 834"/>
                <a:gd name="T65" fmla="*/ 915 h 994"/>
                <a:gd name="T66" fmla="*/ 31 w 834"/>
                <a:gd name="T67" fmla="*/ 876 h 994"/>
                <a:gd name="T68" fmla="*/ 34 w 834"/>
                <a:gd name="T69" fmla="*/ 866 h 994"/>
                <a:gd name="T70" fmla="*/ 24 w 834"/>
                <a:gd name="T71" fmla="*/ 860 h 994"/>
                <a:gd name="T72" fmla="*/ 51 w 834"/>
                <a:gd name="T73" fmla="*/ 802 h 994"/>
                <a:gd name="T74" fmla="*/ 63 w 834"/>
                <a:gd name="T75" fmla="*/ 794 h 994"/>
                <a:gd name="T76" fmla="*/ 6 w 834"/>
                <a:gd name="T77" fmla="*/ 764 h 994"/>
                <a:gd name="T78" fmla="*/ 17 w 834"/>
                <a:gd name="T79" fmla="*/ 730 h 994"/>
                <a:gd name="T80" fmla="*/ 52 w 834"/>
                <a:gd name="T81" fmla="*/ 698 h 994"/>
                <a:gd name="T82" fmla="*/ 68 w 834"/>
                <a:gd name="T83" fmla="*/ 678 h 994"/>
                <a:gd name="T84" fmla="*/ 117 w 834"/>
                <a:gd name="T85" fmla="*/ 641 h 994"/>
                <a:gd name="T86" fmla="*/ 172 w 834"/>
                <a:gd name="T87" fmla="*/ 640 h 994"/>
                <a:gd name="T88" fmla="*/ 200 w 834"/>
                <a:gd name="T89" fmla="*/ 601 h 994"/>
                <a:gd name="T90" fmla="*/ 195 w 834"/>
                <a:gd name="T91" fmla="*/ 558 h 994"/>
                <a:gd name="T92" fmla="*/ 241 w 834"/>
                <a:gd name="T93" fmla="*/ 512 h 994"/>
                <a:gd name="T94" fmla="*/ 292 w 834"/>
                <a:gd name="T95" fmla="*/ 424 h 994"/>
                <a:gd name="T96" fmla="*/ 293 w 834"/>
                <a:gd name="T97" fmla="*/ 364 h 994"/>
                <a:gd name="T98" fmla="*/ 339 w 834"/>
                <a:gd name="T99" fmla="*/ 333 h 994"/>
                <a:gd name="T100" fmla="*/ 340 w 834"/>
                <a:gd name="T101" fmla="*/ 293 h 994"/>
                <a:gd name="T102" fmla="*/ 363 w 834"/>
                <a:gd name="T103" fmla="*/ 259 h 994"/>
                <a:gd name="T104" fmla="*/ 404 w 834"/>
                <a:gd name="T105" fmla="*/ 210 h 994"/>
                <a:gd name="T106" fmla="*/ 452 w 834"/>
                <a:gd name="T107" fmla="*/ 147 h 994"/>
                <a:gd name="T108" fmla="*/ 485 w 834"/>
                <a:gd name="T109" fmla="*/ 170 h 994"/>
                <a:gd name="T110" fmla="*/ 541 w 834"/>
                <a:gd name="T111" fmla="*/ 103 h 994"/>
                <a:gd name="T112" fmla="*/ 589 w 834"/>
                <a:gd name="T113" fmla="*/ 103 h 994"/>
                <a:gd name="T114" fmla="*/ 657 w 834"/>
                <a:gd name="T115" fmla="*/ 22 h 994"/>
                <a:gd name="T116" fmla="*/ 696 w 834"/>
                <a:gd name="T117" fmla="*/ 38 h 994"/>
                <a:gd name="T118" fmla="*/ 751 w 834"/>
                <a:gd name="T119" fmla="*/ 16 h 994"/>
                <a:gd name="T120" fmla="*/ 778 w 834"/>
                <a:gd name="T121" fmla="*/ 30 h 994"/>
                <a:gd name="T122" fmla="*/ 789 w 834"/>
                <a:gd name="T123" fmla="*/ 111 h 994"/>
                <a:gd name="T124" fmla="*/ 677 w 834"/>
                <a:gd name="T125" fmla="*/ 1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4" h="994">
                  <a:moveTo>
                    <a:pt x="9" y="851"/>
                  </a:moveTo>
                  <a:lnTo>
                    <a:pt x="9" y="859"/>
                  </a:lnTo>
                  <a:lnTo>
                    <a:pt x="6" y="858"/>
                  </a:lnTo>
                  <a:lnTo>
                    <a:pt x="5" y="855"/>
                  </a:lnTo>
                  <a:lnTo>
                    <a:pt x="4" y="853"/>
                  </a:lnTo>
                  <a:lnTo>
                    <a:pt x="5" y="849"/>
                  </a:lnTo>
                  <a:lnTo>
                    <a:pt x="4" y="844"/>
                  </a:lnTo>
                  <a:lnTo>
                    <a:pt x="5" y="842"/>
                  </a:lnTo>
                  <a:lnTo>
                    <a:pt x="6" y="842"/>
                  </a:lnTo>
                  <a:lnTo>
                    <a:pt x="8" y="846"/>
                  </a:lnTo>
                  <a:lnTo>
                    <a:pt x="9" y="851"/>
                  </a:lnTo>
                  <a:close/>
                  <a:moveTo>
                    <a:pt x="5" y="802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796"/>
                  </a:lnTo>
                  <a:lnTo>
                    <a:pt x="1" y="794"/>
                  </a:lnTo>
                  <a:lnTo>
                    <a:pt x="3" y="794"/>
                  </a:lnTo>
                  <a:lnTo>
                    <a:pt x="5" y="797"/>
                  </a:lnTo>
                  <a:lnTo>
                    <a:pt x="5" y="802"/>
                  </a:lnTo>
                  <a:close/>
                  <a:moveTo>
                    <a:pt x="105" y="648"/>
                  </a:moveTo>
                  <a:lnTo>
                    <a:pt x="102" y="648"/>
                  </a:lnTo>
                  <a:lnTo>
                    <a:pt x="98" y="647"/>
                  </a:lnTo>
                  <a:lnTo>
                    <a:pt x="96" y="644"/>
                  </a:lnTo>
                  <a:lnTo>
                    <a:pt x="95" y="642"/>
                  </a:lnTo>
                  <a:lnTo>
                    <a:pt x="99" y="640"/>
                  </a:lnTo>
                  <a:lnTo>
                    <a:pt x="104" y="638"/>
                  </a:lnTo>
                  <a:lnTo>
                    <a:pt x="106" y="641"/>
                  </a:lnTo>
                  <a:lnTo>
                    <a:pt x="106" y="646"/>
                  </a:lnTo>
                  <a:lnTo>
                    <a:pt x="105" y="648"/>
                  </a:lnTo>
                  <a:close/>
                  <a:moveTo>
                    <a:pt x="116" y="624"/>
                  </a:moveTo>
                  <a:lnTo>
                    <a:pt x="113" y="624"/>
                  </a:lnTo>
                  <a:lnTo>
                    <a:pt x="111" y="623"/>
                  </a:lnTo>
                  <a:lnTo>
                    <a:pt x="116" y="619"/>
                  </a:lnTo>
                  <a:lnTo>
                    <a:pt x="125" y="616"/>
                  </a:lnTo>
                  <a:lnTo>
                    <a:pt x="125" y="614"/>
                  </a:lnTo>
                  <a:lnTo>
                    <a:pt x="126" y="614"/>
                  </a:lnTo>
                  <a:lnTo>
                    <a:pt x="127" y="617"/>
                  </a:lnTo>
                  <a:lnTo>
                    <a:pt x="127" y="620"/>
                  </a:lnTo>
                  <a:lnTo>
                    <a:pt x="127" y="622"/>
                  </a:lnTo>
                  <a:lnTo>
                    <a:pt x="116" y="624"/>
                  </a:lnTo>
                  <a:close/>
                  <a:moveTo>
                    <a:pt x="205" y="536"/>
                  </a:moveTo>
                  <a:lnTo>
                    <a:pt x="203" y="539"/>
                  </a:lnTo>
                  <a:lnTo>
                    <a:pt x="199" y="537"/>
                  </a:lnTo>
                  <a:lnTo>
                    <a:pt x="192" y="538"/>
                  </a:lnTo>
                  <a:lnTo>
                    <a:pt x="189" y="536"/>
                  </a:lnTo>
                  <a:lnTo>
                    <a:pt x="191" y="532"/>
                  </a:lnTo>
                  <a:lnTo>
                    <a:pt x="198" y="528"/>
                  </a:lnTo>
                  <a:lnTo>
                    <a:pt x="201" y="528"/>
                  </a:lnTo>
                  <a:lnTo>
                    <a:pt x="205" y="533"/>
                  </a:lnTo>
                  <a:lnTo>
                    <a:pt x="205" y="536"/>
                  </a:lnTo>
                  <a:close/>
                  <a:moveTo>
                    <a:pt x="228" y="479"/>
                  </a:moveTo>
                  <a:lnTo>
                    <a:pt x="226" y="481"/>
                  </a:lnTo>
                  <a:lnTo>
                    <a:pt x="222" y="481"/>
                  </a:lnTo>
                  <a:lnTo>
                    <a:pt x="222" y="478"/>
                  </a:lnTo>
                  <a:lnTo>
                    <a:pt x="223" y="474"/>
                  </a:lnTo>
                  <a:lnTo>
                    <a:pt x="225" y="473"/>
                  </a:lnTo>
                  <a:lnTo>
                    <a:pt x="228" y="473"/>
                  </a:lnTo>
                  <a:lnTo>
                    <a:pt x="229" y="475"/>
                  </a:lnTo>
                  <a:lnTo>
                    <a:pt x="228" y="479"/>
                  </a:lnTo>
                  <a:close/>
                  <a:moveTo>
                    <a:pt x="245" y="457"/>
                  </a:moveTo>
                  <a:lnTo>
                    <a:pt x="242" y="457"/>
                  </a:lnTo>
                  <a:lnTo>
                    <a:pt x="242" y="454"/>
                  </a:lnTo>
                  <a:lnTo>
                    <a:pt x="244" y="451"/>
                  </a:lnTo>
                  <a:lnTo>
                    <a:pt x="246" y="449"/>
                  </a:lnTo>
                  <a:lnTo>
                    <a:pt x="249" y="449"/>
                  </a:lnTo>
                  <a:lnTo>
                    <a:pt x="253" y="449"/>
                  </a:lnTo>
                  <a:lnTo>
                    <a:pt x="253" y="450"/>
                  </a:lnTo>
                  <a:lnTo>
                    <a:pt x="252" y="452"/>
                  </a:lnTo>
                  <a:lnTo>
                    <a:pt x="245" y="457"/>
                  </a:lnTo>
                  <a:close/>
                  <a:moveTo>
                    <a:pt x="242" y="446"/>
                  </a:moveTo>
                  <a:lnTo>
                    <a:pt x="239" y="447"/>
                  </a:lnTo>
                  <a:lnTo>
                    <a:pt x="240" y="443"/>
                  </a:lnTo>
                  <a:lnTo>
                    <a:pt x="242" y="440"/>
                  </a:lnTo>
                  <a:lnTo>
                    <a:pt x="243" y="438"/>
                  </a:lnTo>
                  <a:lnTo>
                    <a:pt x="244" y="435"/>
                  </a:lnTo>
                  <a:lnTo>
                    <a:pt x="246" y="433"/>
                  </a:lnTo>
                  <a:lnTo>
                    <a:pt x="249" y="435"/>
                  </a:lnTo>
                  <a:lnTo>
                    <a:pt x="249" y="440"/>
                  </a:lnTo>
                  <a:lnTo>
                    <a:pt x="247" y="444"/>
                  </a:lnTo>
                  <a:lnTo>
                    <a:pt x="242" y="446"/>
                  </a:lnTo>
                  <a:close/>
                  <a:moveTo>
                    <a:pt x="259" y="297"/>
                  </a:moveTo>
                  <a:lnTo>
                    <a:pt x="255" y="302"/>
                  </a:lnTo>
                  <a:lnTo>
                    <a:pt x="257" y="293"/>
                  </a:lnTo>
                  <a:lnTo>
                    <a:pt x="259" y="286"/>
                  </a:lnTo>
                  <a:lnTo>
                    <a:pt x="263" y="281"/>
                  </a:lnTo>
                  <a:lnTo>
                    <a:pt x="264" y="282"/>
                  </a:lnTo>
                  <a:lnTo>
                    <a:pt x="264" y="287"/>
                  </a:lnTo>
                  <a:lnTo>
                    <a:pt x="264" y="291"/>
                  </a:lnTo>
                  <a:lnTo>
                    <a:pt x="263" y="292"/>
                  </a:lnTo>
                  <a:lnTo>
                    <a:pt x="259" y="297"/>
                  </a:lnTo>
                  <a:close/>
                  <a:moveTo>
                    <a:pt x="288" y="264"/>
                  </a:moveTo>
                  <a:lnTo>
                    <a:pt x="291" y="265"/>
                  </a:lnTo>
                  <a:lnTo>
                    <a:pt x="296" y="265"/>
                  </a:lnTo>
                  <a:lnTo>
                    <a:pt x="296" y="265"/>
                  </a:lnTo>
                  <a:lnTo>
                    <a:pt x="296" y="268"/>
                  </a:lnTo>
                  <a:lnTo>
                    <a:pt x="294" y="271"/>
                  </a:lnTo>
                  <a:lnTo>
                    <a:pt x="289" y="272"/>
                  </a:lnTo>
                  <a:lnTo>
                    <a:pt x="287" y="276"/>
                  </a:lnTo>
                  <a:lnTo>
                    <a:pt x="286" y="278"/>
                  </a:lnTo>
                  <a:lnTo>
                    <a:pt x="282" y="278"/>
                  </a:lnTo>
                  <a:lnTo>
                    <a:pt x="279" y="279"/>
                  </a:lnTo>
                  <a:lnTo>
                    <a:pt x="277" y="282"/>
                  </a:lnTo>
                  <a:lnTo>
                    <a:pt x="274" y="279"/>
                  </a:lnTo>
                  <a:lnTo>
                    <a:pt x="274" y="281"/>
                  </a:lnTo>
                  <a:lnTo>
                    <a:pt x="273" y="285"/>
                  </a:lnTo>
                  <a:lnTo>
                    <a:pt x="272" y="286"/>
                  </a:lnTo>
                  <a:lnTo>
                    <a:pt x="268" y="287"/>
                  </a:lnTo>
                  <a:lnTo>
                    <a:pt x="267" y="279"/>
                  </a:lnTo>
                  <a:lnTo>
                    <a:pt x="269" y="276"/>
                  </a:lnTo>
                  <a:lnTo>
                    <a:pt x="270" y="273"/>
                  </a:lnTo>
                  <a:lnTo>
                    <a:pt x="272" y="273"/>
                  </a:lnTo>
                  <a:lnTo>
                    <a:pt x="274" y="273"/>
                  </a:lnTo>
                  <a:lnTo>
                    <a:pt x="278" y="265"/>
                  </a:lnTo>
                  <a:lnTo>
                    <a:pt x="283" y="263"/>
                  </a:lnTo>
                  <a:lnTo>
                    <a:pt x="286" y="263"/>
                  </a:lnTo>
                  <a:lnTo>
                    <a:pt x="288" y="264"/>
                  </a:lnTo>
                  <a:close/>
                  <a:moveTo>
                    <a:pt x="331" y="205"/>
                  </a:moveTo>
                  <a:lnTo>
                    <a:pt x="335" y="214"/>
                  </a:lnTo>
                  <a:lnTo>
                    <a:pt x="337" y="219"/>
                  </a:lnTo>
                  <a:lnTo>
                    <a:pt x="335" y="229"/>
                  </a:lnTo>
                  <a:lnTo>
                    <a:pt x="332" y="234"/>
                  </a:lnTo>
                  <a:lnTo>
                    <a:pt x="326" y="235"/>
                  </a:lnTo>
                  <a:lnTo>
                    <a:pt x="321" y="234"/>
                  </a:lnTo>
                  <a:lnTo>
                    <a:pt x="318" y="232"/>
                  </a:lnTo>
                  <a:lnTo>
                    <a:pt x="318" y="229"/>
                  </a:lnTo>
                  <a:lnTo>
                    <a:pt x="316" y="228"/>
                  </a:lnTo>
                  <a:lnTo>
                    <a:pt x="312" y="232"/>
                  </a:lnTo>
                  <a:lnTo>
                    <a:pt x="309" y="232"/>
                  </a:lnTo>
                  <a:lnTo>
                    <a:pt x="305" y="229"/>
                  </a:lnTo>
                  <a:lnTo>
                    <a:pt x="304" y="226"/>
                  </a:lnTo>
                  <a:lnTo>
                    <a:pt x="309" y="220"/>
                  </a:lnTo>
                  <a:lnTo>
                    <a:pt x="310" y="216"/>
                  </a:lnTo>
                  <a:lnTo>
                    <a:pt x="315" y="216"/>
                  </a:lnTo>
                  <a:lnTo>
                    <a:pt x="316" y="218"/>
                  </a:lnTo>
                  <a:lnTo>
                    <a:pt x="318" y="218"/>
                  </a:lnTo>
                  <a:lnTo>
                    <a:pt x="320" y="213"/>
                  </a:lnTo>
                  <a:lnTo>
                    <a:pt x="320" y="210"/>
                  </a:lnTo>
                  <a:lnTo>
                    <a:pt x="320" y="207"/>
                  </a:lnTo>
                  <a:lnTo>
                    <a:pt x="326" y="209"/>
                  </a:lnTo>
                  <a:lnTo>
                    <a:pt x="326" y="200"/>
                  </a:lnTo>
                  <a:lnTo>
                    <a:pt x="327" y="199"/>
                  </a:lnTo>
                  <a:lnTo>
                    <a:pt x="329" y="199"/>
                  </a:lnTo>
                  <a:lnTo>
                    <a:pt x="330" y="202"/>
                  </a:lnTo>
                  <a:lnTo>
                    <a:pt x="331" y="205"/>
                  </a:lnTo>
                  <a:close/>
                  <a:moveTo>
                    <a:pt x="349" y="239"/>
                  </a:moveTo>
                  <a:lnTo>
                    <a:pt x="349" y="239"/>
                  </a:lnTo>
                  <a:lnTo>
                    <a:pt x="353" y="230"/>
                  </a:lnTo>
                  <a:lnTo>
                    <a:pt x="358" y="228"/>
                  </a:lnTo>
                  <a:lnTo>
                    <a:pt x="359" y="225"/>
                  </a:lnTo>
                  <a:lnTo>
                    <a:pt x="361" y="223"/>
                  </a:lnTo>
                  <a:lnTo>
                    <a:pt x="360" y="218"/>
                  </a:lnTo>
                  <a:lnTo>
                    <a:pt x="361" y="214"/>
                  </a:lnTo>
                  <a:lnTo>
                    <a:pt x="363" y="213"/>
                  </a:lnTo>
                  <a:lnTo>
                    <a:pt x="366" y="211"/>
                  </a:lnTo>
                  <a:lnTo>
                    <a:pt x="367" y="211"/>
                  </a:lnTo>
                  <a:lnTo>
                    <a:pt x="370" y="214"/>
                  </a:lnTo>
                  <a:lnTo>
                    <a:pt x="372" y="217"/>
                  </a:lnTo>
                  <a:lnTo>
                    <a:pt x="374" y="225"/>
                  </a:lnTo>
                  <a:lnTo>
                    <a:pt x="373" y="232"/>
                  </a:lnTo>
                  <a:lnTo>
                    <a:pt x="367" y="238"/>
                  </a:lnTo>
                  <a:lnTo>
                    <a:pt x="362" y="240"/>
                  </a:lnTo>
                  <a:lnTo>
                    <a:pt x="358" y="247"/>
                  </a:lnTo>
                  <a:lnTo>
                    <a:pt x="356" y="252"/>
                  </a:lnTo>
                  <a:lnTo>
                    <a:pt x="354" y="253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52"/>
                  </a:lnTo>
                  <a:lnTo>
                    <a:pt x="346" y="256"/>
                  </a:lnTo>
                  <a:lnTo>
                    <a:pt x="338" y="260"/>
                  </a:lnTo>
                  <a:lnTo>
                    <a:pt x="335" y="258"/>
                  </a:lnTo>
                  <a:lnTo>
                    <a:pt x="335" y="254"/>
                  </a:lnTo>
                  <a:lnTo>
                    <a:pt x="333" y="255"/>
                  </a:lnTo>
                  <a:lnTo>
                    <a:pt x="331" y="260"/>
                  </a:lnTo>
                  <a:lnTo>
                    <a:pt x="327" y="262"/>
                  </a:lnTo>
                  <a:lnTo>
                    <a:pt x="326" y="262"/>
                  </a:lnTo>
                  <a:lnTo>
                    <a:pt x="322" y="260"/>
                  </a:lnTo>
                  <a:lnTo>
                    <a:pt x="313" y="270"/>
                  </a:lnTo>
                  <a:lnTo>
                    <a:pt x="304" y="271"/>
                  </a:lnTo>
                  <a:lnTo>
                    <a:pt x="301" y="270"/>
                  </a:lnTo>
                  <a:lnTo>
                    <a:pt x="301" y="265"/>
                  </a:lnTo>
                  <a:lnTo>
                    <a:pt x="307" y="257"/>
                  </a:lnTo>
                  <a:lnTo>
                    <a:pt x="311" y="252"/>
                  </a:lnTo>
                  <a:lnTo>
                    <a:pt x="327" y="249"/>
                  </a:lnTo>
                  <a:lnTo>
                    <a:pt x="338" y="234"/>
                  </a:lnTo>
                  <a:lnTo>
                    <a:pt x="340" y="217"/>
                  </a:lnTo>
                  <a:lnTo>
                    <a:pt x="342" y="211"/>
                  </a:lnTo>
                  <a:lnTo>
                    <a:pt x="342" y="208"/>
                  </a:lnTo>
                  <a:lnTo>
                    <a:pt x="338" y="207"/>
                  </a:lnTo>
                  <a:lnTo>
                    <a:pt x="338" y="202"/>
                  </a:lnTo>
                  <a:lnTo>
                    <a:pt x="340" y="196"/>
                  </a:lnTo>
                  <a:lnTo>
                    <a:pt x="345" y="188"/>
                  </a:lnTo>
                  <a:lnTo>
                    <a:pt x="348" y="184"/>
                  </a:lnTo>
                  <a:lnTo>
                    <a:pt x="353" y="175"/>
                  </a:lnTo>
                  <a:lnTo>
                    <a:pt x="355" y="173"/>
                  </a:lnTo>
                  <a:lnTo>
                    <a:pt x="358" y="173"/>
                  </a:lnTo>
                  <a:lnTo>
                    <a:pt x="361" y="176"/>
                  </a:lnTo>
                  <a:lnTo>
                    <a:pt x="360" y="180"/>
                  </a:lnTo>
                  <a:lnTo>
                    <a:pt x="356" y="190"/>
                  </a:lnTo>
                  <a:lnTo>
                    <a:pt x="350" y="197"/>
                  </a:lnTo>
                  <a:lnTo>
                    <a:pt x="351" y="204"/>
                  </a:lnTo>
                  <a:lnTo>
                    <a:pt x="353" y="208"/>
                  </a:lnTo>
                  <a:lnTo>
                    <a:pt x="354" y="216"/>
                  </a:lnTo>
                  <a:lnTo>
                    <a:pt x="354" y="223"/>
                  </a:lnTo>
                  <a:lnTo>
                    <a:pt x="349" y="234"/>
                  </a:lnTo>
                  <a:lnTo>
                    <a:pt x="349" y="239"/>
                  </a:lnTo>
                  <a:close/>
                  <a:moveTo>
                    <a:pt x="404" y="146"/>
                  </a:moveTo>
                  <a:lnTo>
                    <a:pt x="408" y="152"/>
                  </a:lnTo>
                  <a:lnTo>
                    <a:pt x="410" y="150"/>
                  </a:lnTo>
                  <a:lnTo>
                    <a:pt x="413" y="149"/>
                  </a:lnTo>
                  <a:lnTo>
                    <a:pt x="416" y="151"/>
                  </a:lnTo>
                  <a:lnTo>
                    <a:pt x="418" y="154"/>
                  </a:lnTo>
                  <a:lnTo>
                    <a:pt x="420" y="155"/>
                  </a:lnTo>
                  <a:lnTo>
                    <a:pt x="422" y="159"/>
                  </a:lnTo>
                  <a:lnTo>
                    <a:pt x="422" y="164"/>
                  </a:lnTo>
                  <a:lnTo>
                    <a:pt x="420" y="169"/>
                  </a:lnTo>
                  <a:lnTo>
                    <a:pt x="418" y="171"/>
                  </a:lnTo>
                  <a:lnTo>
                    <a:pt x="417" y="176"/>
                  </a:lnTo>
                  <a:lnTo>
                    <a:pt x="419" y="182"/>
                  </a:lnTo>
                  <a:lnTo>
                    <a:pt x="413" y="184"/>
                  </a:lnTo>
                  <a:lnTo>
                    <a:pt x="406" y="186"/>
                  </a:lnTo>
                  <a:lnTo>
                    <a:pt x="404" y="182"/>
                  </a:lnTo>
                  <a:lnTo>
                    <a:pt x="398" y="188"/>
                  </a:lnTo>
                  <a:lnTo>
                    <a:pt x="394" y="197"/>
                  </a:lnTo>
                  <a:lnTo>
                    <a:pt x="391" y="199"/>
                  </a:lnTo>
                  <a:lnTo>
                    <a:pt x="390" y="195"/>
                  </a:lnTo>
                  <a:lnTo>
                    <a:pt x="387" y="194"/>
                  </a:lnTo>
                  <a:lnTo>
                    <a:pt x="382" y="194"/>
                  </a:lnTo>
                  <a:lnTo>
                    <a:pt x="383" y="191"/>
                  </a:lnTo>
                  <a:lnTo>
                    <a:pt x="383" y="190"/>
                  </a:lnTo>
                  <a:lnTo>
                    <a:pt x="387" y="188"/>
                  </a:lnTo>
                  <a:lnTo>
                    <a:pt x="388" y="183"/>
                  </a:lnTo>
                  <a:lnTo>
                    <a:pt x="387" y="174"/>
                  </a:lnTo>
                  <a:lnTo>
                    <a:pt x="388" y="171"/>
                  </a:lnTo>
                  <a:lnTo>
                    <a:pt x="388" y="167"/>
                  </a:lnTo>
                  <a:lnTo>
                    <a:pt x="391" y="164"/>
                  </a:lnTo>
                  <a:lnTo>
                    <a:pt x="400" y="166"/>
                  </a:lnTo>
                  <a:lnTo>
                    <a:pt x="401" y="163"/>
                  </a:lnTo>
                  <a:lnTo>
                    <a:pt x="400" y="161"/>
                  </a:lnTo>
                  <a:lnTo>
                    <a:pt x="395" y="157"/>
                  </a:lnTo>
                  <a:lnTo>
                    <a:pt x="396" y="155"/>
                  </a:lnTo>
                  <a:lnTo>
                    <a:pt x="400" y="152"/>
                  </a:lnTo>
                  <a:lnTo>
                    <a:pt x="403" y="152"/>
                  </a:lnTo>
                  <a:lnTo>
                    <a:pt x="403" y="148"/>
                  </a:lnTo>
                  <a:lnTo>
                    <a:pt x="404" y="147"/>
                  </a:lnTo>
                  <a:lnTo>
                    <a:pt x="404" y="146"/>
                  </a:lnTo>
                  <a:close/>
                  <a:moveTo>
                    <a:pt x="801" y="128"/>
                  </a:moveTo>
                  <a:lnTo>
                    <a:pt x="795" y="130"/>
                  </a:lnTo>
                  <a:lnTo>
                    <a:pt x="794" y="128"/>
                  </a:lnTo>
                  <a:lnTo>
                    <a:pt x="795" y="125"/>
                  </a:lnTo>
                  <a:lnTo>
                    <a:pt x="797" y="118"/>
                  </a:lnTo>
                  <a:lnTo>
                    <a:pt x="800" y="118"/>
                  </a:lnTo>
                  <a:lnTo>
                    <a:pt x="802" y="121"/>
                  </a:lnTo>
                  <a:lnTo>
                    <a:pt x="804" y="124"/>
                  </a:lnTo>
                  <a:lnTo>
                    <a:pt x="801" y="128"/>
                  </a:lnTo>
                  <a:close/>
                  <a:moveTo>
                    <a:pt x="509" y="101"/>
                  </a:moveTo>
                  <a:lnTo>
                    <a:pt x="507" y="103"/>
                  </a:lnTo>
                  <a:lnTo>
                    <a:pt x="504" y="104"/>
                  </a:lnTo>
                  <a:lnTo>
                    <a:pt x="503" y="102"/>
                  </a:lnTo>
                  <a:lnTo>
                    <a:pt x="500" y="101"/>
                  </a:lnTo>
                  <a:lnTo>
                    <a:pt x="499" y="102"/>
                  </a:lnTo>
                  <a:lnTo>
                    <a:pt x="497" y="98"/>
                  </a:lnTo>
                  <a:lnTo>
                    <a:pt x="497" y="95"/>
                  </a:lnTo>
                  <a:lnTo>
                    <a:pt x="499" y="90"/>
                  </a:lnTo>
                  <a:lnTo>
                    <a:pt x="505" y="87"/>
                  </a:lnTo>
                  <a:lnTo>
                    <a:pt x="509" y="89"/>
                  </a:lnTo>
                  <a:lnTo>
                    <a:pt x="510" y="90"/>
                  </a:lnTo>
                  <a:lnTo>
                    <a:pt x="509" y="101"/>
                  </a:lnTo>
                  <a:close/>
                  <a:moveTo>
                    <a:pt x="460" y="103"/>
                  </a:moveTo>
                  <a:lnTo>
                    <a:pt x="463" y="108"/>
                  </a:lnTo>
                  <a:lnTo>
                    <a:pt x="465" y="108"/>
                  </a:lnTo>
                  <a:lnTo>
                    <a:pt x="466" y="106"/>
                  </a:lnTo>
                  <a:lnTo>
                    <a:pt x="468" y="104"/>
                  </a:lnTo>
                  <a:lnTo>
                    <a:pt x="471" y="107"/>
                  </a:lnTo>
                  <a:lnTo>
                    <a:pt x="471" y="112"/>
                  </a:lnTo>
                  <a:lnTo>
                    <a:pt x="466" y="117"/>
                  </a:lnTo>
                  <a:lnTo>
                    <a:pt x="463" y="126"/>
                  </a:lnTo>
                  <a:lnTo>
                    <a:pt x="458" y="128"/>
                  </a:lnTo>
                  <a:lnTo>
                    <a:pt x="456" y="126"/>
                  </a:lnTo>
                  <a:lnTo>
                    <a:pt x="452" y="131"/>
                  </a:lnTo>
                  <a:lnTo>
                    <a:pt x="449" y="136"/>
                  </a:lnTo>
                  <a:lnTo>
                    <a:pt x="446" y="142"/>
                  </a:lnTo>
                  <a:lnTo>
                    <a:pt x="446" y="145"/>
                  </a:lnTo>
                  <a:lnTo>
                    <a:pt x="445" y="148"/>
                  </a:lnTo>
                  <a:lnTo>
                    <a:pt x="433" y="150"/>
                  </a:lnTo>
                  <a:lnTo>
                    <a:pt x="429" y="152"/>
                  </a:lnTo>
                  <a:lnTo>
                    <a:pt x="424" y="150"/>
                  </a:lnTo>
                  <a:lnTo>
                    <a:pt x="422" y="145"/>
                  </a:lnTo>
                  <a:lnTo>
                    <a:pt x="423" y="144"/>
                  </a:lnTo>
                  <a:lnTo>
                    <a:pt x="427" y="142"/>
                  </a:lnTo>
                  <a:lnTo>
                    <a:pt x="427" y="139"/>
                  </a:lnTo>
                  <a:lnTo>
                    <a:pt x="429" y="136"/>
                  </a:lnTo>
                  <a:lnTo>
                    <a:pt x="430" y="135"/>
                  </a:lnTo>
                  <a:lnTo>
                    <a:pt x="431" y="130"/>
                  </a:lnTo>
                  <a:lnTo>
                    <a:pt x="433" y="129"/>
                  </a:lnTo>
                  <a:lnTo>
                    <a:pt x="436" y="130"/>
                  </a:lnTo>
                  <a:lnTo>
                    <a:pt x="439" y="127"/>
                  </a:lnTo>
                  <a:lnTo>
                    <a:pt x="440" y="126"/>
                  </a:lnTo>
                  <a:lnTo>
                    <a:pt x="441" y="129"/>
                  </a:lnTo>
                  <a:lnTo>
                    <a:pt x="442" y="125"/>
                  </a:lnTo>
                  <a:lnTo>
                    <a:pt x="441" y="121"/>
                  </a:lnTo>
                  <a:lnTo>
                    <a:pt x="442" y="119"/>
                  </a:lnTo>
                  <a:lnTo>
                    <a:pt x="446" y="113"/>
                  </a:lnTo>
                  <a:lnTo>
                    <a:pt x="448" y="108"/>
                  </a:lnTo>
                  <a:lnTo>
                    <a:pt x="451" y="105"/>
                  </a:lnTo>
                  <a:lnTo>
                    <a:pt x="453" y="106"/>
                  </a:lnTo>
                  <a:lnTo>
                    <a:pt x="454" y="101"/>
                  </a:lnTo>
                  <a:lnTo>
                    <a:pt x="453" y="97"/>
                  </a:lnTo>
                  <a:lnTo>
                    <a:pt x="454" y="93"/>
                  </a:lnTo>
                  <a:lnTo>
                    <a:pt x="456" y="86"/>
                  </a:lnTo>
                  <a:lnTo>
                    <a:pt x="458" y="85"/>
                  </a:lnTo>
                  <a:lnTo>
                    <a:pt x="459" y="92"/>
                  </a:lnTo>
                  <a:lnTo>
                    <a:pt x="460" y="103"/>
                  </a:lnTo>
                  <a:close/>
                  <a:moveTo>
                    <a:pt x="476" y="89"/>
                  </a:moveTo>
                  <a:lnTo>
                    <a:pt x="478" y="90"/>
                  </a:lnTo>
                  <a:lnTo>
                    <a:pt x="480" y="89"/>
                  </a:lnTo>
                  <a:lnTo>
                    <a:pt x="481" y="90"/>
                  </a:lnTo>
                  <a:lnTo>
                    <a:pt x="483" y="95"/>
                  </a:lnTo>
                  <a:lnTo>
                    <a:pt x="487" y="97"/>
                  </a:lnTo>
                  <a:lnTo>
                    <a:pt x="487" y="100"/>
                  </a:lnTo>
                  <a:lnTo>
                    <a:pt x="484" y="102"/>
                  </a:lnTo>
                  <a:lnTo>
                    <a:pt x="480" y="103"/>
                  </a:lnTo>
                  <a:lnTo>
                    <a:pt x="477" y="101"/>
                  </a:lnTo>
                  <a:lnTo>
                    <a:pt x="476" y="98"/>
                  </a:lnTo>
                  <a:lnTo>
                    <a:pt x="474" y="93"/>
                  </a:lnTo>
                  <a:lnTo>
                    <a:pt x="471" y="89"/>
                  </a:lnTo>
                  <a:lnTo>
                    <a:pt x="471" y="84"/>
                  </a:lnTo>
                  <a:lnTo>
                    <a:pt x="474" y="83"/>
                  </a:lnTo>
                  <a:lnTo>
                    <a:pt x="476" y="89"/>
                  </a:lnTo>
                  <a:close/>
                  <a:moveTo>
                    <a:pt x="599" y="57"/>
                  </a:moveTo>
                  <a:lnTo>
                    <a:pt x="600" y="62"/>
                  </a:lnTo>
                  <a:lnTo>
                    <a:pt x="600" y="65"/>
                  </a:lnTo>
                  <a:lnTo>
                    <a:pt x="597" y="71"/>
                  </a:lnTo>
                  <a:lnTo>
                    <a:pt x="590" y="78"/>
                  </a:lnTo>
                  <a:lnTo>
                    <a:pt x="590" y="79"/>
                  </a:lnTo>
                  <a:lnTo>
                    <a:pt x="588" y="81"/>
                  </a:lnTo>
                  <a:lnTo>
                    <a:pt x="584" y="82"/>
                  </a:lnTo>
                  <a:lnTo>
                    <a:pt x="583" y="81"/>
                  </a:lnTo>
                  <a:lnTo>
                    <a:pt x="583" y="75"/>
                  </a:lnTo>
                  <a:lnTo>
                    <a:pt x="582" y="73"/>
                  </a:lnTo>
                  <a:lnTo>
                    <a:pt x="579" y="76"/>
                  </a:lnTo>
                  <a:lnTo>
                    <a:pt x="576" y="73"/>
                  </a:lnTo>
                  <a:lnTo>
                    <a:pt x="576" y="69"/>
                  </a:lnTo>
                  <a:lnTo>
                    <a:pt x="578" y="67"/>
                  </a:lnTo>
                  <a:lnTo>
                    <a:pt x="580" y="63"/>
                  </a:lnTo>
                  <a:lnTo>
                    <a:pt x="584" y="61"/>
                  </a:lnTo>
                  <a:lnTo>
                    <a:pt x="587" y="62"/>
                  </a:lnTo>
                  <a:lnTo>
                    <a:pt x="597" y="51"/>
                  </a:lnTo>
                  <a:lnTo>
                    <a:pt x="598" y="53"/>
                  </a:lnTo>
                  <a:lnTo>
                    <a:pt x="599" y="57"/>
                  </a:lnTo>
                  <a:close/>
                  <a:moveTo>
                    <a:pt x="612" y="56"/>
                  </a:moveTo>
                  <a:lnTo>
                    <a:pt x="606" y="59"/>
                  </a:lnTo>
                  <a:lnTo>
                    <a:pt x="602" y="56"/>
                  </a:lnTo>
                  <a:lnTo>
                    <a:pt x="601" y="52"/>
                  </a:lnTo>
                  <a:lnTo>
                    <a:pt x="600" y="45"/>
                  </a:lnTo>
                  <a:lnTo>
                    <a:pt x="602" y="40"/>
                  </a:lnTo>
                  <a:lnTo>
                    <a:pt x="604" y="38"/>
                  </a:lnTo>
                  <a:lnTo>
                    <a:pt x="606" y="40"/>
                  </a:lnTo>
                  <a:lnTo>
                    <a:pt x="606" y="41"/>
                  </a:lnTo>
                  <a:lnTo>
                    <a:pt x="609" y="43"/>
                  </a:lnTo>
                  <a:lnTo>
                    <a:pt x="614" y="48"/>
                  </a:lnTo>
                  <a:lnTo>
                    <a:pt x="612" y="56"/>
                  </a:lnTo>
                  <a:close/>
                  <a:moveTo>
                    <a:pt x="593" y="32"/>
                  </a:moveTo>
                  <a:lnTo>
                    <a:pt x="593" y="35"/>
                  </a:lnTo>
                  <a:lnTo>
                    <a:pt x="592" y="38"/>
                  </a:lnTo>
                  <a:lnTo>
                    <a:pt x="589" y="41"/>
                  </a:lnTo>
                  <a:lnTo>
                    <a:pt x="581" y="53"/>
                  </a:lnTo>
                  <a:lnTo>
                    <a:pt x="577" y="55"/>
                  </a:lnTo>
                  <a:lnTo>
                    <a:pt x="576" y="57"/>
                  </a:lnTo>
                  <a:lnTo>
                    <a:pt x="574" y="58"/>
                  </a:lnTo>
                  <a:lnTo>
                    <a:pt x="568" y="56"/>
                  </a:lnTo>
                  <a:lnTo>
                    <a:pt x="567" y="59"/>
                  </a:lnTo>
                  <a:lnTo>
                    <a:pt x="565" y="61"/>
                  </a:lnTo>
                  <a:lnTo>
                    <a:pt x="561" y="61"/>
                  </a:lnTo>
                  <a:lnTo>
                    <a:pt x="559" y="61"/>
                  </a:lnTo>
                  <a:lnTo>
                    <a:pt x="552" y="56"/>
                  </a:lnTo>
                  <a:lnTo>
                    <a:pt x="550" y="51"/>
                  </a:lnTo>
                  <a:lnTo>
                    <a:pt x="547" y="47"/>
                  </a:lnTo>
                  <a:lnTo>
                    <a:pt x="552" y="47"/>
                  </a:lnTo>
                  <a:lnTo>
                    <a:pt x="555" y="46"/>
                  </a:lnTo>
                  <a:lnTo>
                    <a:pt x="559" y="47"/>
                  </a:lnTo>
                  <a:lnTo>
                    <a:pt x="561" y="43"/>
                  </a:lnTo>
                  <a:lnTo>
                    <a:pt x="565" y="43"/>
                  </a:lnTo>
                  <a:lnTo>
                    <a:pt x="574" y="40"/>
                  </a:lnTo>
                  <a:lnTo>
                    <a:pt x="578" y="41"/>
                  </a:lnTo>
                  <a:lnTo>
                    <a:pt x="585" y="32"/>
                  </a:lnTo>
                  <a:lnTo>
                    <a:pt x="588" y="32"/>
                  </a:lnTo>
                  <a:lnTo>
                    <a:pt x="592" y="29"/>
                  </a:lnTo>
                  <a:lnTo>
                    <a:pt x="593" y="32"/>
                  </a:lnTo>
                  <a:close/>
                  <a:moveTo>
                    <a:pt x="830" y="129"/>
                  </a:moveTo>
                  <a:lnTo>
                    <a:pt x="831" y="141"/>
                  </a:lnTo>
                  <a:lnTo>
                    <a:pt x="831" y="145"/>
                  </a:lnTo>
                  <a:lnTo>
                    <a:pt x="831" y="149"/>
                  </a:lnTo>
                  <a:lnTo>
                    <a:pt x="830" y="152"/>
                  </a:lnTo>
                  <a:lnTo>
                    <a:pt x="827" y="152"/>
                  </a:lnTo>
                  <a:lnTo>
                    <a:pt x="822" y="152"/>
                  </a:lnTo>
                  <a:lnTo>
                    <a:pt x="814" y="147"/>
                  </a:lnTo>
                  <a:lnTo>
                    <a:pt x="809" y="143"/>
                  </a:lnTo>
                  <a:lnTo>
                    <a:pt x="808" y="142"/>
                  </a:lnTo>
                  <a:lnTo>
                    <a:pt x="808" y="143"/>
                  </a:lnTo>
                  <a:lnTo>
                    <a:pt x="808" y="147"/>
                  </a:lnTo>
                  <a:lnTo>
                    <a:pt x="808" y="151"/>
                  </a:lnTo>
                  <a:lnTo>
                    <a:pt x="808" y="155"/>
                  </a:lnTo>
                  <a:lnTo>
                    <a:pt x="806" y="158"/>
                  </a:lnTo>
                  <a:lnTo>
                    <a:pt x="805" y="161"/>
                  </a:lnTo>
                  <a:lnTo>
                    <a:pt x="802" y="164"/>
                  </a:lnTo>
                  <a:lnTo>
                    <a:pt x="797" y="167"/>
                  </a:lnTo>
                  <a:lnTo>
                    <a:pt x="782" y="173"/>
                  </a:lnTo>
                  <a:lnTo>
                    <a:pt x="782" y="176"/>
                  </a:lnTo>
                  <a:lnTo>
                    <a:pt x="777" y="191"/>
                  </a:lnTo>
                  <a:lnTo>
                    <a:pt x="776" y="193"/>
                  </a:lnTo>
                  <a:lnTo>
                    <a:pt x="774" y="195"/>
                  </a:lnTo>
                  <a:lnTo>
                    <a:pt x="769" y="198"/>
                  </a:lnTo>
                  <a:lnTo>
                    <a:pt x="767" y="194"/>
                  </a:lnTo>
                  <a:lnTo>
                    <a:pt x="765" y="189"/>
                  </a:lnTo>
                  <a:lnTo>
                    <a:pt x="765" y="184"/>
                  </a:lnTo>
                  <a:lnTo>
                    <a:pt x="771" y="174"/>
                  </a:lnTo>
                  <a:lnTo>
                    <a:pt x="776" y="167"/>
                  </a:lnTo>
                  <a:lnTo>
                    <a:pt x="778" y="164"/>
                  </a:lnTo>
                  <a:lnTo>
                    <a:pt x="781" y="157"/>
                  </a:lnTo>
                  <a:lnTo>
                    <a:pt x="775" y="139"/>
                  </a:lnTo>
                  <a:lnTo>
                    <a:pt x="764" y="134"/>
                  </a:lnTo>
                  <a:lnTo>
                    <a:pt x="752" y="125"/>
                  </a:lnTo>
                  <a:lnTo>
                    <a:pt x="747" y="121"/>
                  </a:lnTo>
                  <a:lnTo>
                    <a:pt x="740" y="112"/>
                  </a:lnTo>
                  <a:lnTo>
                    <a:pt x="735" y="103"/>
                  </a:lnTo>
                  <a:lnTo>
                    <a:pt x="730" y="103"/>
                  </a:lnTo>
                  <a:lnTo>
                    <a:pt x="726" y="105"/>
                  </a:lnTo>
                  <a:lnTo>
                    <a:pt x="718" y="113"/>
                  </a:lnTo>
                  <a:lnTo>
                    <a:pt x="713" y="117"/>
                  </a:lnTo>
                  <a:lnTo>
                    <a:pt x="711" y="118"/>
                  </a:lnTo>
                  <a:lnTo>
                    <a:pt x="710" y="118"/>
                  </a:lnTo>
                  <a:lnTo>
                    <a:pt x="705" y="115"/>
                  </a:lnTo>
                  <a:lnTo>
                    <a:pt x="698" y="115"/>
                  </a:lnTo>
                  <a:lnTo>
                    <a:pt x="693" y="116"/>
                  </a:lnTo>
                  <a:lnTo>
                    <a:pt x="691" y="117"/>
                  </a:lnTo>
                  <a:lnTo>
                    <a:pt x="685" y="129"/>
                  </a:lnTo>
                  <a:lnTo>
                    <a:pt x="680" y="135"/>
                  </a:lnTo>
                  <a:lnTo>
                    <a:pt x="677" y="137"/>
                  </a:lnTo>
                  <a:lnTo>
                    <a:pt x="676" y="141"/>
                  </a:lnTo>
                  <a:lnTo>
                    <a:pt x="674" y="147"/>
                  </a:lnTo>
                  <a:lnTo>
                    <a:pt x="670" y="167"/>
                  </a:lnTo>
                  <a:lnTo>
                    <a:pt x="667" y="175"/>
                  </a:lnTo>
                  <a:lnTo>
                    <a:pt x="667" y="179"/>
                  </a:lnTo>
                  <a:lnTo>
                    <a:pt x="667" y="193"/>
                  </a:lnTo>
                  <a:lnTo>
                    <a:pt x="667" y="200"/>
                  </a:lnTo>
                  <a:lnTo>
                    <a:pt x="664" y="207"/>
                  </a:lnTo>
                  <a:lnTo>
                    <a:pt x="661" y="210"/>
                  </a:lnTo>
                  <a:lnTo>
                    <a:pt x="658" y="210"/>
                  </a:lnTo>
                  <a:lnTo>
                    <a:pt x="654" y="212"/>
                  </a:lnTo>
                  <a:lnTo>
                    <a:pt x="651" y="216"/>
                  </a:lnTo>
                  <a:lnTo>
                    <a:pt x="649" y="221"/>
                  </a:lnTo>
                  <a:lnTo>
                    <a:pt x="646" y="232"/>
                  </a:lnTo>
                  <a:lnTo>
                    <a:pt x="641" y="235"/>
                  </a:lnTo>
                  <a:lnTo>
                    <a:pt x="637" y="235"/>
                  </a:lnTo>
                  <a:lnTo>
                    <a:pt x="633" y="230"/>
                  </a:lnTo>
                  <a:lnTo>
                    <a:pt x="626" y="227"/>
                  </a:lnTo>
                  <a:lnTo>
                    <a:pt x="622" y="226"/>
                  </a:lnTo>
                  <a:lnTo>
                    <a:pt x="616" y="221"/>
                  </a:lnTo>
                  <a:lnTo>
                    <a:pt x="611" y="218"/>
                  </a:lnTo>
                  <a:lnTo>
                    <a:pt x="606" y="217"/>
                  </a:lnTo>
                  <a:lnTo>
                    <a:pt x="604" y="221"/>
                  </a:lnTo>
                  <a:lnTo>
                    <a:pt x="602" y="225"/>
                  </a:lnTo>
                  <a:lnTo>
                    <a:pt x="594" y="228"/>
                  </a:lnTo>
                  <a:lnTo>
                    <a:pt x="590" y="230"/>
                  </a:lnTo>
                  <a:lnTo>
                    <a:pt x="584" y="231"/>
                  </a:lnTo>
                  <a:lnTo>
                    <a:pt x="581" y="229"/>
                  </a:lnTo>
                  <a:lnTo>
                    <a:pt x="573" y="227"/>
                  </a:lnTo>
                  <a:lnTo>
                    <a:pt x="563" y="224"/>
                  </a:lnTo>
                  <a:lnTo>
                    <a:pt x="561" y="224"/>
                  </a:lnTo>
                  <a:lnTo>
                    <a:pt x="560" y="219"/>
                  </a:lnTo>
                  <a:lnTo>
                    <a:pt x="557" y="213"/>
                  </a:lnTo>
                  <a:lnTo>
                    <a:pt x="550" y="200"/>
                  </a:lnTo>
                  <a:lnTo>
                    <a:pt x="547" y="196"/>
                  </a:lnTo>
                  <a:lnTo>
                    <a:pt x="541" y="186"/>
                  </a:lnTo>
                  <a:lnTo>
                    <a:pt x="535" y="176"/>
                  </a:lnTo>
                  <a:lnTo>
                    <a:pt x="534" y="176"/>
                  </a:lnTo>
                  <a:lnTo>
                    <a:pt x="531" y="175"/>
                  </a:lnTo>
                  <a:lnTo>
                    <a:pt x="524" y="176"/>
                  </a:lnTo>
                  <a:lnTo>
                    <a:pt x="520" y="178"/>
                  </a:lnTo>
                  <a:lnTo>
                    <a:pt x="518" y="181"/>
                  </a:lnTo>
                  <a:lnTo>
                    <a:pt x="517" y="183"/>
                  </a:lnTo>
                  <a:lnTo>
                    <a:pt x="520" y="193"/>
                  </a:lnTo>
                  <a:lnTo>
                    <a:pt x="519" y="195"/>
                  </a:lnTo>
                  <a:lnTo>
                    <a:pt x="518" y="196"/>
                  </a:lnTo>
                  <a:lnTo>
                    <a:pt x="512" y="194"/>
                  </a:lnTo>
                  <a:lnTo>
                    <a:pt x="505" y="194"/>
                  </a:lnTo>
                  <a:lnTo>
                    <a:pt x="504" y="197"/>
                  </a:lnTo>
                  <a:lnTo>
                    <a:pt x="499" y="197"/>
                  </a:lnTo>
                  <a:lnTo>
                    <a:pt x="488" y="198"/>
                  </a:lnTo>
                  <a:lnTo>
                    <a:pt x="493" y="205"/>
                  </a:lnTo>
                  <a:lnTo>
                    <a:pt x="494" y="208"/>
                  </a:lnTo>
                  <a:lnTo>
                    <a:pt x="495" y="213"/>
                  </a:lnTo>
                  <a:lnTo>
                    <a:pt x="494" y="221"/>
                  </a:lnTo>
                  <a:lnTo>
                    <a:pt x="491" y="229"/>
                  </a:lnTo>
                  <a:lnTo>
                    <a:pt x="488" y="234"/>
                  </a:lnTo>
                  <a:lnTo>
                    <a:pt x="483" y="240"/>
                  </a:lnTo>
                  <a:lnTo>
                    <a:pt x="491" y="246"/>
                  </a:lnTo>
                  <a:lnTo>
                    <a:pt x="485" y="253"/>
                  </a:lnTo>
                  <a:lnTo>
                    <a:pt x="483" y="256"/>
                  </a:lnTo>
                  <a:lnTo>
                    <a:pt x="480" y="256"/>
                  </a:lnTo>
                  <a:lnTo>
                    <a:pt x="474" y="253"/>
                  </a:lnTo>
                  <a:lnTo>
                    <a:pt x="460" y="247"/>
                  </a:lnTo>
                  <a:lnTo>
                    <a:pt x="453" y="245"/>
                  </a:lnTo>
                  <a:lnTo>
                    <a:pt x="448" y="244"/>
                  </a:lnTo>
                  <a:lnTo>
                    <a:pt x="444" y="244"/>
                  </a:lnTo>
                  <a:lnTo>
                    <a:pt x="432" y="239"/>
                  </a:lnTo>
                  <a:lnTo>
                    <a:pt x="430" y="239"/>
                  </a:lnTo>
                  <a:lnTo>
                    <a:pt x="425" y="241"/>
                  </a:lnTo>
                  <a:lnTo>
                    <a:pt x="425" y="246"/>
                  </a:lnTo>
                  <a:lnTo>
                    <a:pt x="425" y="260"/>
                  </a:lnTo>
                  <a:lnTo>
                    <a:pt x="426" y="270"/>
                  </a:lnTo>
                  <a:lnTo>
                    <a:pt x="424" y="275"/>
                  </a:lnTo>
                  <a:lnTo>
                    <a:pt x="422" y="279"/>
                  </a:lnTo>
                  <a:lnTo>
                    <a:pt x="417" y="290"/>
                  </a:lnTo>
                  <a:lnTo>
                    <a:pt x="406" y="282"/>
                  </a:lnTo>
                  <a:lnTo>
                    <a:pt x="398" y="278"/>
                  </a:lnTo>
                  <a:lnTo>
                    <a:pt x="394" y="284"/>
                  </a:lnTo>
                  <a:lnTo>
                    <a:pt x="381" y="295"/>
                  </a:lnTo>
                  <a:lnTo>
                    <a:pt x="375" y="318"/>
                  </a:lnTo>
                  <a:lnTo>
                    <a:pt x="374" y="319"/>
                  </a:lnTo>
                  <a:lnTo>
                    <a:pt x="371" y="325"/>
                  </a:lnTo>
                  <a:lnTo>
                    <a:pt x="366" y="327"/>
                  </a:lnTo>
                  <a:lnTo>
                    <a:pt x="362" y="328"/>
                  </a:lnTo>
                  <a:lnTo>
                    <a:pt x="361" y="335"/>
                  </a:lnTo>
                  <a:lnTo>
                    <a:pt x="366" y="344"/>
                  </a:lnTo>
                  <a:lnTo>
                    <a:pt x="368" y="349"/>
                  </a:lnTo>
                  <a:lnTo>
                    <a:pt x="370" y="357"/>
                  </a:lnTo>
                  <a:lnTo>
                    <a:pt x="370" y="362"/>
                  </a:lnTo>
                  <a:lnTo>
                    <a:pt x="369" y="366"/>
                  </a:lnTo>
                  <a:lnTo>
                    <a:pt x="364" y="372"/>
                  </a:lnTo>
                  <a:lnTo>
                    <a:pt x="353" y="388"/>
                  </a:lnTo>
                  <a:lnTo>
                    <a:pt x="342" y="406"/>
                  </a:lnTo>
                  <a:lnTo>
                    <a:pt x="338" y="411"/>
                  </a:lnTo>
                  <a:lnTo>
                    <a:pt x="340" y="425"/>
                  </a:lnTo>
                  <a:lnTo>
                    <a:pt x="337" y="430"/>
                  </a:lnTo>
                  <a:lnTo>
                    <a:pt x="329" y="435"/>
                  </a:lnTo>
                  <a:lnTo>
                    <a:pt x="326" y="436"/>
                  </a:lnTo>
                  <a:lnTo>
                    <a:pt x="322" y="438"/>
                  </a:lnTo>
                  <a:lnTo>
                    <a:pt x="310" y="440"/>
                  </a:lnTo>
                  <a:lnTo>
                    <a:pt x="312" y="455"/>
                  </a:lnTo>
                  <a:lnTo>
                    <a:pt x="313" y="462"/>
                  </a:lnTo>
                  <a:lnTo>
                    <a:pt x="313" y="466"/>
                  </a:lnTo>
                  <a:lnTo>
                    <a:pt x="311" y="470"/>
                  </a:lnTo>
                  <a:lnTo>
                    <a:pt x="310" y="477"/>
                  </a:lnTo>
                  <a:lnTo>
                    <a:pt x="308" y="504"/>
                  </a:lnTo>
                  <a:lnTo>
                    <a:pt x="306" y="506"/>
                  </a:lnTo>
                  <a:lnTo>
                    <a:pt x="304" y="514"/>
                  </a:lnTo>
                  <a:lnTo>
                    <a:pt x="296" y="530"/>
                  </a:lnTo>
                  <a:lnTo>
                    <a:pt x="290" y="542"/>
                  </a:lnTo>
                  <a:lnTo>
                    <a:pt x="282" y="558"/>
                  </a:lnTo>
                  <a:lnTo>
                    <a:pt x="288" y="562"/>
                  </a:lnTo>
                  <a:lnTo>
                    <a:pt x="295" y="566"/>
                  </a:lnTo>
                  <a:lnTo>
                    <a:pt x="296" y="572"/>
                  </a:lnTo>
                  <a:lnTo>
                    <a:pt x="298" y="581"/>
                  </a:lnTo>
                  <a:lnTo>
                    <a:pt x="297" y="588"/>
                  </a:lnTo>
                  <a:lnTo>
                    <a:pt x="294" y="593"/>
                  </a:lnTo>
                  <a:lnTo>
                    <a:pt x="293" y="597"/>
                  </a:lnTo>
                  <a:lnTo>
                    <a:pt x="291" y="599"/>
                  </a:lnTo>
                  <a:lnTo>
                    <a:pt x="282" y="597"/>
                  </a:lnTo>
                  <a:lnTo>
                    <a:pt x="270" y="595"/>
                  </a:lnTo>
                  <a:lnTo>
                    <a:pt x="268" y="595"/>
                  </a:lnTo>
                  <a:lnTo>
                    <a:pt x="260" y="597"/>
                  </a:lnTo>
                  <a:lnTo>
                    <a:pt x="254" y="601"/>
                  </a:lnTo>
                  <a:lnTo>
                    <a:pt x="251" y="603"/>
                  </a:lnTo>
                  <a:lnTo>
                    <a:pt x="250" y="605"/>
                  </a:lnTo>
                  <a:lnTo>
                    <a:pt x="246" y="612"/>
                  </a:lnTo>
                  <a:lnTo>
                    <a:pt x="239" y="624"/>
                  </a:lnTo>
                  <a:lnTo>
                    <a:pt x="235" y="629"/>
                  </a:lnTo>
                  <a:lnTo>
                    <a:pt x="236" y="637"/>
                  </a:lnTo>
                  <a:lnTo>
                    <a:pt x="229" y="651"/>
                  </a:lnTo>
                  <a:lnTo>
                    <a:pt x="233" y="665"/>
                  </a:lnTo>
                  <a:lnTo>
                    <a:pt x="233" y="666"/>
                  </a:lnTo>
                  <a:lnTo>
                    <a:pt x="236" y="671"/>
                  </a:lnTo>
                  <a:lnTo>
                    <a:pt x="233" y="675"/>
                  </a:lnTo>
                  <a:lnTo>
                    <a:pt x="233" y="677"/>
                  </a:lnTo>
                  <a:lnTo>
                    <a:pt x="233" y="684"/>
                  </a:lnTo>
                  <a:lnTo>
                    <a:pt x="233" y="691"/>
                  </a:lnTo>
                  <a:lnTo>
                    <a:pt x="233" y="695"/>
                  </a:lnTo>
                  <a:lnTo>
                    <a:pt x="233" y="700"/>
                  </a:lnTo>
                  <a:lnTo>
                    <a:pt x="239" y="721"/>
                  </a:lnTo>
                  <a:lnTo>
                    <a:pt x="239" y="726"/>
                  </a:lnTo>
                  <a:lnTo>
                    <a:pt x="238" y="729"/>
                  </a:lnTo>
                  <a:lnTo>
                    <a:pt x="236" y="742"/>
                  </a:lnTo>
                  <a:lnTo>
                    <a:pt x="234" y="759"/>
                  </a:lnTo>
                  <a:lnTo>
                    <a:pt x="238" y="764"/>
                  </a:lnTo>
                  <a:lnTo>
                    <a:pt x="244" y="769"/>
                  </a:lnTo>
                  <a:lnTo>
                    <a:pt x="248" y="771"/>
                  </a:lnTo>
                  <a:lnTo>
                    <a:pt x="253" y="778"/>
                  </a:lnTo>
                  <a:lnTo>
                    <a:pt x="257" y="784"/>
                  </a:lnTo>
                  <a:lnTo>
                    <a:pt x="257" y="788"/>
                  </a:lnTo>
                  <a:lnTo>
                    <a:pt x="255" y="792"/>
                  </a:lnTo>
                  <a:lnTo>
                    <a:pt x="253" y="796"/>
                  </a:lnTo>
                  <a:lnTo>
                    <a:pt x="252" y="800"/>
                  </a:lnTo>
                  <a:lnTo>
                    <a:pt x="252" y="803"/>
                  </a:lnTo>
                  <a:lnTo>
                    <a:pt x="251" y="804"/>
                  </a:lnTo>
                  <a:lnTo>
                    <a:pt x="244" y="804"/>
                  </a:lnTo>
                  <a:lnTo>
                    <a:pt x="240" y="805"/>
                  </a:lnTo>
                  <a:lnTo>
                    <a:pt x="238" y="807"/>
                  </a:lnTo>
                  <a:lnTo>
                    <a:pt x="239" y="814"/>
                  </a:lnTo>
                  <a:lnTo>
                    <a:pt x="243" y="826"/>
                  </a:lnTo>
                  <a:lnTo>
                    <a:pt x="247" y="836"/>
                  </a:lnTo>
                  <a:lnTo>
                    <a:pt x="248" y="842"/>
                  </a:lnTo>
                  <a:lnTo>
                    <a:pt x="247" y="848"/>
                  </a:lnTo>
                  <a:lnTo>
                    <a:pt x="246" y="851"/>
                  </a:lnTo>
                  <a:lnTo>
                    <a:pt x="246" y="855"/>
                  </a:lnTo>
                  <a:lnTo>
                    <a:pt x="244" y="864"/>
                  </a:lnTo>
                  <a:lnTo>
                    <a:pt x="242" y="868"/>
                  </a:lnTo>
                  <a:lnTo>
                    <a:pt x="238" y="873"/>
                  </a:lnTo>
                  <a:lnTo>
                    <a:pt x="235" y="876"/>
                  </a:lnTo>
                  <a:lnTo>
                    <a:pt x="231" y="877"/>
                  </a:lnTo>
                  <a:lnTo>
                    <a:pt x="228" y="878"/>
                  </a:lnTo>
                  <a:lnTo>
                    <a:pt x="227" y="879"/>
                  </a:lnTo>
                  <a:lnTo>
                    <a:pt x="225" y="884"/>
                  </a:lnTo>
                  <a:lnTo>
                    <a:pt x="223" y="890"/>
                  </a:lnTo>
                  <a:lnTo>
                    <a:pt x="219" y="897"/>
                  </a:lnTo>
                  <a:lnTo>
                    <a:pt x="219" y="899"/>
                  </a:lnTo>
                  <a:lnTo>
                    <a:pt x="221" y="906"/>
                  </a:lnTo>
                  <a:lnTo>
                    <a:pt x="222" y="915"/>
                  </a:lnTo>
                  <a:lnTo>
                    <a:pt x="221" y="924"/>
                  </a:lnTo>
                  <a:lnTo>
                    <a:pt x="220" y="932"/>
                  </a:lnTo>
                  <a:lnTo>
                    <a:pt x="217" y="938"/>
                  </a:lnTo>
                  <a:lnTo>
                    <a:pt x="214" y="940"/>
                  </a:lnTo>
                  <a:lnTo>
                    <a:pt x="212" y="939"/>
                  </a:lnTo>
                  <a:lnTo>
                    <a:pt x="209" y="931"/>
                  </a:lnTo>
                  <a:lnTo>
                    <a:pt x="209" y="929"/>
                  </a:lnTo>
                  <a:lnTo>
                    <a:pt x="209" y="927"/>
                  </a:lnTo>
                  <a:lnTo>
                    <a:pt x="201" y="924"/>
                  </a:lnTo>
                  <a:lnTo>
                    <a:pt x="200" y="924"/>
                  </a:lnTo>
                  <a:lnTo>
                    <a:pt x="197" y="923"/>
                  </a:lnTo>
                  <a:lnTo>
                    <a:pt x="195" y="922"/>
                  </a:lnTo>
                  <a:lnTo>
                    <a:pt x="192" y="922"/>
                  </a:lnTo>
                  <a:lnTo>
                    <a:pt x="189" y="915"/>
                  </a:lnTo>
                  <a:lnTo>
                    <a:pt x="186" y="909"/>
                  </a:lnTo>
                  <a:lnTo>
                    <a:pt x="186" y="906"/>
                  </a:lnTo>
                  <a:lnTo>
                    <a:pt x="186" y="895"/>
                  </a:lnTo>
                  <a:lnTo>
                    <a:pt x="184" y="890"/>
                  </a:lnTo>
                  <a:lnTo>
                    <a:pt x="184" y="886"/>
                  </a:lnTo>
                  <a:lnTo>
                    <a:pt x="183" y="890"/>
                  </a:lnTo>
                  <a:lnTo>
                    <a:pt x="183" y="897"/>
                  </a:lnTo>
                  <a:lnTo>
                    <a:pt x="181" y="900"/>
                  </a:lnTo>
                  <a:lnTo>
                    <a:pt x="178" y="901"/>
                  </a:lnTo>
                  <a:lnTo>
                    <a:pt x="178" y="905"/>
                  </a:lnTo>
                  <a:lnTo>
                    <a:pt x="179" y="906"/>
                  </a:lnTo>
                  <a:lnTo>
                    <a:pt x="179" y="910"/>
                  </a:lnTo>
                  <a:lnTo>
                    <a:pt x="179" y="916"/>
                  </a:lnTo>
                  <a:lnTo>
                    <a:pt x="173" y="929"/>
                  </a:lnTo>
                  <a:lnTo>
                    <a:pt x="172" y="931"/>
                  </a:lnTo>
                  <a:lnTo>
                    <a:pt x="171" y="933"/>
                  </a:lnTo>
                  <a:lnTo>
                    <a:pt x="168" y="932"/>
                  </a:lnTo>
                  <a:lnTo>
                    <a:pt x="164" y="935"/>
                  </a:lnTo>
                  <a:lnTo>
                    <a:pt x="160" y="936"/>
                  </a:lnTo>
                  <a:lnTo>
                    <a:pt x="159" y="932"/>
                  </a:lnTo>
                  <a:lnTo>
                    <a:pt x="154" y="926"/>
                  </a:lnTo>
                  <a:lnTo>
                    <a:pt x="151" y="926"/>
                  </a:lnTo>
                  <a:lnTo>
                    <a:pt x="153" y="929"/>
                  </a:lnTo>
                  <a:lnTo>
                    <a:pt x="156" y="933"/>
                  </a:lnTo>
                  <a:lnTo>
                    <a:pt x="154" y="935"/>
                  </a:lnTo>
                  <a:lnTo>
                    <a:pt x="153" y="936"/>
                  </a:lnTo>
                  <a:lnTo>
                    <a:pt x="151" y="938"/>
                  </a:lnTo>
                  <a:lnTo>
                    <a:pt x="143" y="942"/>
                  </a:lnTo>
                  <a:lnTo>
                    <a:pt x="146" y="945"/>
                  </a:lnTo>
                  <a:lnTo>
                    <a:pt x="144" y="949"/>
                  </a:lnTo>
                  <a:lnTo>
                    <a:pt x="141" y="949"/>
                  </a:lnTo>
                  <a:lnTo>
                    <a:pt x="140" y="951"/>
                  </a:lnTo>
                  <a:lnTo>
                    <a:pt x="139" y="953"/>
                  </a:lnTo>
                  <a:lnTo>
                    <a:pt x="131" y="960"/>
                  </a:lnTo>
                  <a:lnTo>
                    <a:pt x="118" y="976"/>
                  </a:lnTo>
                  <a:lnTo>
                    <a:pt x="112" y="980"/>
                  </a:lnTo>
                  <a:lnTo>
                    <a:pt x="107" y="985"/>
                  </a:lnTo>
                  <a:lnTo>
                    <a:pt x="103" y="985"/>
                  </a:lnTo>
                  <a:lnTo>
                    <a:pt x="97" y="989"/>
                  </a:lnTo>
                  <a:lnTo>
                    <a:pt x="85" y="993"/>
                  </a:lnTo>
                  <a:lnTo>
                    <a:pt x="76" y="991"/>
                  </a:lnTo>
                  <a:lnTo>
                    <a:pt x="70" y="993"/>
                  </a:lnTo>
                  <a:lnTo>
                    <a:pt x="67" y="990"/>
                  </a:lnTo>
                  <a:lnTo>
                    <a:pt x="66" y="988"/>
                  </a:lnTo>
                  <a:lnTo>
                    <a:pt x="66" y="987"/>
                  </a:lnTo>
                  <a:lnTo>
                    <a:pt x="67" y="985"/>
                  </a:lnTo>
                  <a:lnTo>
                    <a:pt x="66" y="985"/>
                  </a:lnTo>
                  <a:lnTo>
                    <a:pt x="63" y="985"/>
                  </a:lnTo>
                  <a:lnTo>
                    <a:pt x="63" y="986"/>
                  </a:lnTo>
                  <a:lnTo>
                    <a:pt x="62" y="989"/>
                  </a:lnTo>
                  <a:lnTo>
                    <a:pt x="62" y="990"/>
                  </a:lnTo>
                  <a:lnTo>
                    <a:pt x="57" y="988"/>
                  </a:lnTo>
                  <a:lnTo>
                    <a:pt x="55" y="987"/>
                  </a:lnTo>
                  <a:lnTo>
                    <a:pt x="57" y="984"/>
                  </a:lnTo>
                  <a:lnTo>
                    <a:pt x="60" y="980"/>
                  </a:lnTo>
                  <a:lnTo>
                    <a:pt x="60" y="980"/>
                  </a:lnTo>
                  <a:lnTo>
                    <a:pt x="59" y="978"/>
                  </a:lnTo>
                  <a:lnTo>
                    <a:pt x="58" y="978"/>
                  </a:lnTo>
                  <a:lnTo>
                    <a:pt x="53" y="979"/>
                  </a:lnTo>
                  <a:lnTo>
                    <a:pt x="50" y="978"/>
                  </a:lnTo>
                  <a:lnTo>
                    <a:pt x="39" y="971"/>
                  </a:lnTo>
                  <a:lnTo>
                    <a:pt x="37" y="968"/>
                  </a:lnTo>
                  <a:lnTo>
                    <a:pt x="28" y="963"/>
                  </a:lnTo>
                  <a:lnTo>
                    <a:pt x="25" y="957"/>
                  </a:lnTo>
                  <a:lnTo>
                    <a:pt x="22" y="950"/>
                  </a:lnTo>
                  <a:lnTo>
                    <a:pt x="23" y="944"/>
                  </a:lnTo>
                  <a:lnTo>
                    <a:pt x="23" y="935"/>
                  </a:lnTo>
                  <a:lnTo>
                    <a:pt x="25" y="932"/>
                  </a:lnTo>
                  <a:lnTo>
                    <a:pt x="33" y="936"/>
                  </a:lnTo>
                  <a:lnTo>
                    <a:pt x="41" y="941"/>
                  </a:lnTo>
                  <a:lnTo>
                    <a:pt x="42" y="941"/>
                  </a:lnTo>
                  <a:lnTo>
                    <a:pt x="45" y="936"/>
                  </a:lnTo>
                  <a:lnTo>
                    <a:pt x="49" y="933"/>
                  </a:lnTo>
                  <a:lnTo>
                    <a:pt x="48" y="932"/>
                  </a:lnTo>
                  <a:lnTo>
                    <a:pt x="41" y="936"/>
                  </a:lnTo>
                  <a:lnTo>
                    <a:pt x="38" y="934"/>
                  </a:lnTo>
                  <a:lnTo>
                    <a:pt x="34" y="930"/>
                  </a:lnTo>
                  <a:lnTo>
                    <a:pt x="34" y="927"/>
                  </a:lnTo>
                  <a:lnTo>
                    <a:pt x="36" y="925"/>
                  </a:lnTo>
                  <a:lnTo>
                    <a:pt x="37" y="922"/>
                  </a:lnTo>
                  <a:lnTo>
                    <a:pt x="36" y="919"/>
                  </a:lnTo>
                  <a:lnTo>
                    <a:pt x="36" y="914"/>
                  </a:lnTo>
                  <a:lnTo>
                    <a:pt x="39" y="910"/>
                  </a:lnTo>
                  <a:lnTo>
                    <a:pt x="44" y="906"/>
                  </a:lnTo>
                  <a:lnTo>
                    <a:pt x="47" y="901"/>
                  </a:lnTo>
                  <a:lnTo>
                    <a:pt x="51" y="899"/>
                  </a:lnTo>
                  <a:lnTo>
                    <a:pt x="51" y="899"/>
                  </a:lnTo>
                  <a:lnTo>
                    <a:pt x="47" y="900"/>
                  </a:lnTo>
                  <a:lnTo>
                    <a:pt x="43" y="903"/>
                  </a:lnTo>
                  <a:lnTo>
                    <a:pt x="38" y="908"/>
                  </a:lnTo>
                  <a:lnTo>
                    <a:pt x="33" y="911"/>
                  </a:lnTo>
                  <a:lnTo>
                    <a:pt x="29" y="912"/>
                  </a:lnTo>
                  <a:lnTo>
                    <a:pt x="27" y="914"/>
                  </a:lnTo>
                  <a:lnTo>
                    <a:pt x="24" y="915"/>
                  </a:lnTo>
                  <a:lnTo>
                    <a:pt x="21" y="921"/>
                  </a:lnTo>
                  <a:lnTo>
                    <a:pt x="17" y="923"/>
                  </a:lnTo>
                  <a:lnTo>
                    <a:pt x="11" y="923"/>
                  </a:lnTo>
                  <a:lnTo>
                    <a:pt x="10" y="919"/>
                  </a:lnTo>
                  <a:lnTo>
                    <a:pt x="12" y="905"/>
                  </a:lnTo>
                  <a:lnTo>
                    <a:pt x="14" y="898"/>
                  </a:lnTo>
                  <a:lnTo>
                    <a:pt x="16" y="893"/>
                  </a:lnTo>
                  <a:lnTo>
                    <a:pt x="19" y="892"/>
                  </a:lnTo>
                  <a:lnTo>
                    <a:pt x="21" y="889"/>
                  </a:lnTo>
                  <a:lnTo>
                    <a:pt x="23" y="889"/>
                  </a:lnTo>
                  <a:lnTo>
                    <a:pt x="25" y="890"/>
                  </a:lnTo>
                  <a:lnTo>
                    <a:pt x="31" y="892"/>
                  </a:lnTo>
                  <a:lnTo>
                    <a:pt x="34" y="888"/>
                  </a:lnTo>
                  <a:lnTo>
                    <a:pt x="38" y="887"/>
                  </a:lnTo>
                  <a:lnTo>
                    <a:pt x="45" y="882"/>
                  </a:lnTo>
                  <a:lnTo>
                    <a:pt x="45" y="881"/>
                  </a:lnTo>
                  <a:lnTo>
                    <a:pt x="40" y="882"/>
                  </a:lnTo>
                  <a:lnTo>
                    <a:pt x="37" y="883"/>
                  </a:lnTo>
                  <a:lnTo>
                    <a:pt x="33" y="884"/>
                  </a:lnTo>
                  <a:lnTo>
                    <a:pt x="30" y="883"/>
                  </a:lnTo>
                  <a:lnTo>
                    <a:pt x="29" y="879"/>
                  </a:lnTo>
                  <a:lnTo>
                    <a:pt x="31" y="876"/>
                  </a:lnTo>
                  <a:lnTo>
                    <a:pt x="38" y="869"/>
                  </a:lnTo>
                  <a:lnTo>
                    <a:pt x="40" y="865"/>
                  </a:lnTo>
                  <a:lnTo>
                    <a:pt x="41" y="862"/>
                  </a:lnTo>
                  <a:lnTo>
                    <a:pt x="41" y="860"/>
                  </a:lnTo>
                  <a:lnTo>
                    <a:pt x="42" y="856"/>
                  </a:lnTo>
                  <a:lnTo>
                    <a:pt x="49" y="848"/>
                  </a:lnTo>
                  <a:lnTo>
                    <a:pt x="54" y="845"/>
                  </a:lnTo>
                  <a:lnTo>
                    <a:pt x="56" y="848"/>
                  </a:lnTo>
                  <a:lnTo>
                    <a:pt x="55" y="857"/>
                  </a:lnTo>
                  <a:lnTo>
                    <a:pt x="55" y="860"/>
                  </a:lnTo>
                  <a:lnTo>
                    <a:pt x="59" y="847"/>
                  </a:lnTo>
                  <a:lnTo>
                    <a:pt x="61" y="844"/>
                  </a:lnTo>
                  <a:lnTo>
                    <a:pt x="63" y="842"/>
                  </a:lnTo>
                  <a:lnTo>
                    <a:pt x="68" y="840"/>
                  </a:lnTo>
                  <a:lnTo>
                    <a:pt x="69" y="838"/>
                  </a:lnTo>
                  <a:lnTo>
                    <a:pt x="63" y="838"/>
                  </a:lnTo>
                  <a:lnTo>
                    <a:pt x="49" y="843"/>
                  </a:lnTo>
                  <a:lnTo>
                    <a:pt x="42" y="848"/>
                  </a:lnTo>
                  <a:lnTo>
                    <a:pt x="41" y="852"/>
                  </a:lnTo>
                  <a:lnTo>
                    <a:pt x="37" y="858"/>
                  </a:lnTo>
                  <a:lnTo>
                    <a:pt x="34" y="861"/>
                  </a:lnTo>
                  <a:lnTo>
                    <a:pt x="34" y="866"/>
                  </a:lnTo>
                  <a:lnTo>
                    <a:pt x="32" y="869"/>
                  </a:lnTo>
                  <a:lnTo>
                    <a:pt x="28" y="870"/>
                  </a:lnTo>
                  <a:lnTo>
                    <a:pt x="23" y="877"/>
                  </a:lnTo>
                  <a:lnTo>
                    <a:pt x="22" y="881"/>
                  </a:lnTo>
                  <a:lnTo>
                    <a:pt x="17" y="886"/>
                  </a:lnTo>
                  <a:lnTo>
                    <a:pt x="14" y="889"/>
                  </a:lnTo>
                  <a:lnTo>
                    <a:pt x="14" y="890"/>
                  </a:lnTo>
                  <a:lnTo>
                    <a:pt x="12" y="893"/>
                  </a:lnTo>
                  <a:lnTo>
                    <a:pt x="11" y="894"/>
                  </a:lnTo>
                  <a:lnTo>
                    <a:pt x="10" y="892"/>
                  </a:lnTo>
                  <a:lnTo>
                    <a:pt x="10" y="888"/>
                  </a:lnTo>
                  <a:lnTo>
                    <a:pt x="10" y="881"/>
                  </a:lnTo>
                  <a:lnTo>
                    <a:pt x="12" y="877"/>
                  </a:lnTo>
                  <a:lnTo>
                    <a:pt x="13" y="872"/>
                  </a:lnTo>
                  <a:lnTo>
                    <a:pt x="11" y="868"/>
                  </a:lnTo>
                  <a:lnTo>
                    <a:pt x="12" y="865"/>
                  </a:lnTo>
                  <a:lnTo>
                    <a:pt x="14" y="865"/>
                  </a:lnTo>
                  <a:lnTo>
                    <a:pt x="18" y="866"/>
                  </a:lnTo>
                  <a:lnTo>
                    <a:pt x="22" y="866"/>
                  </a:lnTo>
                  <a:lnTo>
                    <a:pt x="28" y="862"/>
                  </a:lnTo>
                  <a:lnTo>
                    <a:pt x="27" y="860"/>
                  </a:lnTo>
                  <a:lnTo>
                    <a:pt x="24" y="860"/>
                  </a:lnTo>
                  <a:lnTo>
                    <a:pt x="19" y="860"/>
                  </a:lnTo>
                  <a:lnTo>
                    <a:pt x="15" y="858"/>
                  </a:lnTo>
                  <a:lnTo>
                    <a:pt x="12" y="851"/>
                  </a:lnTo>
                  <a:lnTo>
                    <a:pt x="11" y="842"/>
                  </a:lnTo>
                  <a:lnTo>
                    <a:pt x="11" y="840"/>
                  </a:lnTo>
                  <a:lnTo>
                    <a:pt x="23" y="831"/>
                  </a:lnTo>
                  <a:lnTo>
                    <a:pt x="27" y="826"/>
                  </a:lnTo>
                  <a:lnTo>
                    <a:pt x="25" y="826"/>
                  </a:lnTo>
                  <a:lnTo>
                    <a:pt x="21" y="831"/>
                  </a:lnTo>
                  <a:lnTo>
                    <a:pt x="14" y="834"/>
                  </a:lnTo>
                  <a:lnTo>
                    <a:pt x="10" y="830"/>
                  </a:lnTo>
                  <a:lnTo>
                    <a:pt x="8" y="825"/>
                  </a:lnTo>
                  <a:lnTo>
                    <a:pt x="6" y="816"/>
                  </a:lnTo>
                  <a:lnTo>
                    <a:pt x="7" y="811"/>
                  </a:lnTo>
                  <a:lnTo>
                    <a:pt x="6" y="805"/>
                  </a:lnTo>
                  <a:lnTo>
                    <a:pt x="9" y="802"/>
                  </a:lnTo>
                  <a:lnTo>
                    <a:pt x="12" y="803"/>
                  </a:lnTo>
                  <a:lnTo>
                    <a:pt x="15" y="804"/>
                  </a:lnTo>
                  <a:lnTo>
                    <a:pt x="22" y="803"/>
                  </a:lnTo>
                  <a:lnTo>
                    <a:pt x="38" y="799"/>
                  </a:lnTo>
                  <a:lnTo>
                    <a:pt x="47" y="802"/>
                  </a:lnTo>
                  <a:lnTo>
                    <a:pt x="51" y="802"/>
                  </a:lnTo>
                  <a:lnTo>
                    <a:pt x="57" y="798"/>
                  </a:lnTo>
                  <a:lnTo>
                    <a:pt x="63" y="797"/>
                  </a:lnTo>
                  <a:lnTo>
                    <a:pt x="67" y="800"/>
                  </a:lnTo>
                  <a:lnTo>
                    <a:pt x="69" y="803"/>
                  </a:lnTo>
                  <a:lnTo>
                    <a:pt x="69" y="807"/>
                  </a:lnTo>
                  <a:lnTo>
                    <a:pt x="71" y="810"/>
                  </a:lnTo>
                  <a:lnTo>
                    <a:pt x="73" y="809"/>
                  </a:lnTo>
                  <a:lnTo>
                    <a:pt x="71" y="806"/>
                  </a:lnTo>
                  <a:lnTo>
                    <a:pt x="71" y="801"/>
                  </a:lnTo>
                  <a:lnTo>
                    <a:pt x="87" y="796"/>
                  </a:lnTo>
                  <a:lnTo>
                    <a:pt x="89" y="793"/>
                  </a:lnTo>
                  <a:lnTo>
                    <a:pt x="83" y="792"/>
                  </a:lnTo>
                  <a:lnTo>
                    <a:pt x="81" y="787"/>
                  </a:lnTo>
                  <a:lnTo>
                    <a:pt x="84" y="779"/>
                  </a:lnTo>
                  <a:lnTo>
                    <a:pt x="84" y="779"/>
                  </a:lnTo>
                  <a:lnTo>
                    <a:pt x="80" y="783"/>
                  </a:lnTo>
                  <a:lnTo>
                    <a:pt x="79" y="788"/>
                  </a:lnTo>
                  <a:lnTo>
                    <a:pt x="79" y="793"/>
                  </a:lnTo>
                  <a:lnTo>
                    <a:pt x="79" y="795"/>
                  </a:lnTo>
                  <a:lnTo>
                    <a:pt x="75" y="796"/>
                  </a:lnTo>
                  <a:lnTo>
                    <a:pt x="68" y="796"/>
                  </a:lnTo>
                  <a:lnTo>
                    <a:pt x="63" y="794"/>
                  </a:lnTo>
                  <a:lnTo>
                    <a:pt x="59" y="793"/>
                  </a:lnTo>
                  <a:lnTo>
                    <a:pt x="57" y="792"/>
                  </a:lnTo>
                  <a:lnTo>
                    <a:pt x="58" y="789"/>
                  </a:lnTo>
                  <a:lnTo>
                    <a:pt x="57" y="787"/>
                  </a:lnTo>
                  <a:lnTo>
                    <a:pt x="55" y="791"/>
                  </a:lnTo>
                  <a:lnTo>
                    <a:pt x="53" y="797"/>
                  </a:lnTo>
                  <a:lnTo>
                    <a:pt x="50" y="798"/>
                  </a:lnTo>
                  <a:lnTo>
                    <a:pt x="41" y="796"/>
                  </a:lnTo>
                  <a:lnTo>
                    <a:pt x="27" y="797"/>
                  </a:lnTo>
                  <a:lnTo>
                    <a:pt x="21" y="800"/>
                  </a:lnTo>
                  <a:lnTo>
                    <a:pt x="16" y="800"/>
                  </a:lnTo>
                  <a:lnTo>
                    <a:pt x="10" y="795"/>
                  </a:lnTo>
                  <a:lnTo>
                    <a:pt x="7" y="791"/>
                  </a:lnTo>
                  <a:lnTo>
                    <a:pt x="6" y="782"/>
                  </a:lnTo>
                  <a:lnTo>
                    <a:pt x="6" y="779"/>
                  </a:lnTo>
                  <a:lnTo>
                    <a:pt x="11" y="776"/>
                  </a:lnTo>
                  <a:lnTo>
                    <a:pt x="14" y="776"/>
                  </a:lnTo>
                  <a:lnTo>
                    <a:pt x="17" y="775"/>
                  </a:lnTo>
                  <a:lnTo>
                    <a:pt x="14" y="774"/>
                  </a:lnTo>
                  <a:lnTo>
                    <a:pt x="11" y="771"/>
                  </a:lnTo>
                  <a:lnTo>
                    <a:pt x="10" y="766"/>
                  </a:lnTo>
                  <a:lnTo>
                    <a:pt x="6" y="764"/>
                  </a:lnTo>
                  <a:lnTo>
                    <a:pt x="4" y="760"/>
                  </a:lnTo>
                  <a:lnTo>
                    <a:pt x="3" y="753"/>
                  </a:lnTo>
                  <a:lnTo>
                    <a:pt x="4" y="748"/>
                  </a:lnTo>
                  <a:lnTo>
                    <a:pt x="6" y="747"/>
                  </a:lnTo>
                  <a:lnTo>
                    <a:pt x="10" y="748"/>
                  </a:lnTo>
                  <a:lnTo>
                    <a:pt x="21" y="747"/>
                  </a:lnTo>
                  <a:lnTo>
                    <a:pt x="32" y="752"/>
                  </a:lnTo>
                  <a:lnTo>
                    <a:pt x="38" y="755"/>
                  </a:lnTo>
                  <a:lnTo>
                    <a:pt x="53" y="753"/>
                  </a:lnTo>
                  <a:lnTo>
                    <a:pt x="62" y="749"/>
                  </a:lnTo>
                  <a:lnTo>
                    <a:pt x="60" y="748"/>
                  </a:lnTo>
                  <a:lnTo>
                    <a:pt x="50" y="750"/>
                  </a:lnTo>
                  <a:lnTo>
                    <a:pt x="42" y="750"/>
                  </a:lnTo>
                  <a:lnTo>
                    <a:pt x="27" y="745"/>
                  </a:lnTo>
                  <a:lnTo>
                    <a:pt x="21" y="744"/>
                  </a:lnTo>
                  <a:lnTo>
                    <a:pt x="14" y="745"/>
                  </a:lnTo>
                  <a:lnTo>
                    <a:pt x="11" y="743"/>
                  </a:lnTo>
                  <a:lnTo>
                    <a:pt x="9" y="739"/>
                  </a:lnTo>
                  <a:lnTo>
                    <a:pt x="11" y="729"/>
                  </a:lnTo>
                  <a:lnTo>
                    <a:pt x="14" y="728"/>
                  </a:lnTo>
                  <a:lnTo>
                    <a:pt x="16" y="730"/>
                  </a:lnTo>
                  <a:lnTo>
                    <a:pt x="17" y="730"/>
                  </a:lnTo>
                  <a:lnTo>
                    <a:pt x="19" y="726"/>
                  </a:lnTo>
                  <a:lnTo>
                    <a:pt x="22" y="724"/>
                  </a:lnTo>
                  <a:lnTo>
                    <a:pt x="23" y="719"/>
                  </a:lnTo>
                  <a:lnTo>
                    <a:pt x="29" y="714"/>
                  </a:lnTo>
                  <a:lnTo>
                    <a:pt x="32" y="714"/>
                  </a:lnTo>
                  <a:lnTo>
                    <a:pt x="35" y="712"/>
                  </a:lnTo>
                  <a:lnTo>
                    <a:pt x="37" y="712"/>
                  </a:lnTo>
                  <a:lnTo>
                    <a:pt x="39" y="715"/>
                  </a:lnTo>
                  <a:lnTo>
                    <a:pt x="41" y="717"/>
                  </a:lnTo>
                  <a:lnTo>
                    <a:pt x="44" y="716"/>
                  </a:lnTo>
                  <a:lnTo>
                    <a:pt x="57" y="712"/>
                  </a:lnTo>
                  <a:lnTo>
                    <a:pt x="58" y="711"/>
                  </a:lnTo>
                  <a:lnTo>
                    <a:pt x="60" y="708"/>
                  </a:lnTo>
                  <a:lnTo>
                    <a:pt x="52" y="710"/>
                  </a:lnTo>
                  <a:lnTo>
                    <a:pt x="46" y="712"/>
                  </a:lnTo>
                  <a:lnTo>
                    <a:pt x="42" y="712"/>
                  </a:lnTo>
                  <a:lnTo>
                    <a:pt x="42" y="710"/>
                  </a:lnTo>
                  <a:lnTo>
                    <a:pt x="43" y="707"/>
                  </a:lnTo>
                  <a:lnTo>
                    <a:pt x="46" y="705"/>
                  </a:lnTo>
                  <a:lnTo>
                    <a:pt x="47" y="700"/>
                  </a:lnTo>
                  <a:lnTo>
                    <a:pt x="49" y="698"/>
                  </a:lnTo>
                  <a:lnTo>
                    <a:pt x="52" y="698"/>
                  </a:lnTo>
                  <a:lnTo>
                    <a:pt x="58" y="698"/>
                  </a:lnTo>
                  <a:lnTo>
                    <a:pt x="62" y="696"/>
                  </a:lnTo>
                  <a:lnTo>
                    <a:pt x="68" y="698"/>
                  </a:lnTo>
                  <a:lnTo>
                    <a:pt x="79" y="699"/>
                  </a:lnTo>
                  <a:lnTo>
                    <a:pt x="85" y="703"/>
                  </a:lnTo>
                  <a:lnTo>
                    <a:pt x="88" y="703"/>
                  </a:lnTo>
                  <a:lnTo>
                    <a:pt x="91" y="702"/>
                  </a:lnTo>
                  <a:lnTo>
                    <a:pt x="91" y="700"/>
                  </a:lnTo>
                  <a:lnTo>
                    <a:pt x="86" y="698"/>
                  </a:lnTo>
                  <a:lnTo>
                    <a:pt x="86" y="696"/>
                  </a:lnTo>
                  <a:lnTo>
                    <a:pt x="87" y="694"/>
                  </a:lnTo>
                  <a:lnTo>
                    <a:pt x="95" y="691"/>
                  </a:lnTo>
                  <a:lnTo>
                    <a:pt x="105" y="690"/>
                  </a:lnTo>
                  <a:lnTo>
                    <a:pt x="103" y="687"/>
                  </a:lnTo>
                  <a:lnTo>
                    <a:pt x="83" y="692"/>
                  </a:lnTo>
                  <a:lnTo>
                    <a:pt x="77" y="688"/>
                  </a:lnTo>
                  <a:lnTo>
                    <a:pt x="73" y="688"/>
                  </a:lnTo>
                  <a:lnTo>
                    <a:pt x="71" y="690"/>
                  </a:lnTo>
                  <a:lnTo>
                    <a:pt x="63" y="692"/>
                  </a:lnTo>
                  <a:lnTo>
                    <a:pt x="62" y="691"/>
                  </a:lnTo>
                  <a:lnTo>
                    <a:pt x="63" y="686"/>
                  </a:lnTo>
                  <a:lnTo>
                    <a:pt x="68" y="678"/>
                  </a:lnTo>
                  <a:lnTo>
                    <a:pt x="68" y="676"/>
                  </a:lnTo>
                  <a:lnTo>
                    <a:pt x="70" y="674"/>
                  </a:lnTo>
                  <a:lnTo>
                    <a:pt x="82" y="670"/>
                  </a:lnTo>
                  <a:lnTo>
                    <a:pt x="88" y="665"/>
                  </a:lnTo>
                  <a:lnTo>
                    <a:pt x="91" y="664"/>
                  </a:lnTo>
                  <a:lnTo>
                    <a:pt x="93" y="664"/>
                  </a:lnTo>
                  <a:lnTo>
                    <a:pt x="97" y="664"/>
                  </a:lnTo>
                  <a:lnTo>
                    <a:pt x="105" y="665"/>
                  </a:lnTo>
                  <a:lnTo>
                    <a:pt x="109" y="672"/>
                  </a:lnTo>
                  <a:lnTo>
                    <a:pt x="112" y="674"/>
                  </a:lnTo>
                  <a:lnTo>
                    <a:pt x="121" y="682"/>
                  </a:lnTo>
                  <a:lnTo>
                    <a:pt x="121" y="680"/>
                  </a:lnTo>
                  <a:lnTo>
                    <a:pt x="112" y="668"/>
                  </a:lnTo>
                  <a:lnTo>
                    <a:pt x="109" y="666"/>
                  </a:lnTo>
                  <a:lnTo>
                    <a:pt x="107" y="660"/>
                  </a:lnTo>
                  <a:lnTo>
                    <a:pt x="107" y="655"/>
                  </a:lnTo>
                  <a:lnTo>
                    <a:pt x="110" y="651"/>
                  </a:lnTo>
                  <a:lnTo>
                    <a:pt x="120" y="649"/>
                  </a:lnTo>
                  <a:lnTo>
                    <a:pt x="122" y="648"/>
                  </a:lnTo>
                  <a:lnTo>
                    <a:pt x="122" y="644"/>
                  </a:lnTo>
                  <a:lnTo>
                    <a:pt x="120" y="641"/>
                  </a:lnTo>
                  <a:lnTo>
                    <a:pt x="117" y="641"/>
                  </a:lnTo>
                  <a:lnTo>
                    <a:pt x="114" y="640"/>
                  </a:lnTo>
                  <a:lnTo>
                    <a:pt x="113" y="636"/>
                  </a:lnTo>
                  <a:lnTo>
                    <a:pt x="114" y="633"/>
                  </a:lnTo>
                  <a:lnTo>
                    <a:pt x="120" y="629"/>
                  </a:lnTo>
                  <a:lnTo>
                    <a:pt x="123" y="627"/>
                  </a:lnTo>
                  <a:lnTo>
                    <a:pt x="128" y="625"/>
                  </a:lnTo>
                  <a:lnTo>
                    <a:pt x="138" y="629"/>
                  </a:lnTo>
                  <a:lnTo>
                    <a:pt x="138" y="632"/>
                  </a:lnTo>
                  <a:lnTo>
                    <a:pt x="136" y="636"/>
                  </a:lnTo>
                  <a:lnTo>
                    <a:pt x="136" y="639"/>
                  </a:lnTo>
                  <a:lnTo>
                    <a:pt x="138" y="639"/>
                  </a:lnTo>
                  <a:lnTo>
                    <a:pt x="143" y="631"/>
                  </a:lnTo>
                  <a:lnTo>
                    <a:pt x="150" y="630"/>
                  </a:lnTo>
                  <a:lnTo>
                    <a:pt x="153" y="628"/>
                  </a:lnTo>
                  <a:lnTo>
                    <a:pt x="156" y="627"/>
                  </a:lnTo>
                  <a:lnTo>
                    <a:pt x="160" y="634"/>
                  </a:lnTo>
                  <a:lnTo>
                    <a:pt x="162" y="637"/>
                  </a:lnTo>
                  <a:lnTo>
                    <a:pt x="163" y="638"/>
                  </a:lnTo>
                  <a:lnTo>
                    <a:pt x="165" y="643"/>
                  </a:lnTo>
                  <a:lnTo>
                    <a:pt x="166" y="644"/>
                  </a:lnTo>
                  <a:lnTo>
                    <a:pt x="168" y="641"/>
                  </a:lnTo>
                  <a:lnTo>
                    <a:pt x="172" y="640"/>
                  </a:lnTo>
                  <a:lnTo>
                    <a:pt x="176" y="638"/>
                  </a:lnTo>
                  <a:lnTo>
                    <a:pt x="184" y="640"/>
                  </a:lnTo>
                  <a:lnTo>
                    <a:pt x="188" y="639"/>
                  </a:lnTo>
                  <a:lnTo>
                    <a:pt x="189" y="639"/>
                  </a:lnTo>
                  <a:lnTo>
                    <a:pt x="188" y="633"/>
                  </a:lnTo>
                  <a:lnTo>
                    <a:pt x="187" y="632"/>
                  </a:lnTo>
                  <a:lnTo>
                    <a:pt x="188" y="627"/>
                  </a:lnTo>
                  <a:lnTo>
                    <a:pt x="190" y="625"/>
                  </a:lnTo>
                  <a:lnTo>
                    <a:pt x="195" y="622"/>
                  </a:lnTo>
                  <a:lnTo>
                    <a:pt x="201" y="621"/>
                  </a:lnTo>
                  <a:lnTo>
                    <a:pt x="205" y="617"/>
                  </a:lnTo>
                  <a:lnTo>
                    <a:pt x="209" y="614"/>
                  </a:lnTo>
                  <a:lnTo>
                    <a:pt x="208" y="612"/>
                  </a:lnTo>
                  <a:lnTo>
                    <a:pt x="207" y="609"/>
                  </a:lnTo>
                  <a:lnTo>
                    <a:pt x="204" y="609"/>
                  </a:lnTo>
                  <a:lnTo>
                    <a:pt x="203" y="607"/>
                  </a:lnTo>
                  <a:lnTo>
                    <a:pt x="206" y="604"/>
                  </a:lnTo>
                  <a:lnTo>
                    <a:pt x="212" y="600"/>
                  </a:lnTo>
                  <a:lnTo>
                    <a:pt x="211" y="599"/>
                  </a:lnTo>
                  <a:lnTo>
                    <a:pt x="207" y="597"/>
                  </a:lnTo>
                  <a:lnTo>
                    <a:pt x="204" y="598"/>
                  </a:lnTo>
                  <a:lnTo>
                    <a:pt x="200" y="601"/>
                  </a:lnTo>
                  <a:lnTo>
                    <a:pt x="194" y="606"/>
                  </a:lnTo>
                  <a:lnTo>
                    <a:pt x="196" y="607"/>
                  </a:lnTo>
                  <a:lnTo>
                    <a:pt x="199" y="612"/>
                  </a:lnTo>
                  <a:lnTo>
                    <a:pt x="195" y="617"/>
                  </a:lnTo>
                  <a:lnTo>
                    <a:pt x="176" y="631"/>
                  </a:lnTo>
                  <a:lnTo>
                    <a:pt x="167" y="635"/>
                  </a:lnTo>
                  <a:lnTo>
                    <a:pt x="163" y="635"/>
                  </a:lnTo>
                  <a:lnTo>
                    <a:pt x="162" y="630"/>
                  </a:lnTo>
                  <a:lnTo>
                    <a:pt x="160" y="628"/>
                  </a:lnTo>
                  <a:lnTo>
                    <a:pt x="158" y="622"/>
                  </a:lnTo>
                  <a:lnTo>
                    <a:pt x="154" y="622"/>
                  </a:lnTo>
                  <a:lnTo>
                    <a:pt x="153" y="623"/>
                  </a:lnTo>
                  <a:lnTo>
                    <a:pt x="151" y="621"/>
                  </a:lnTo>
                  <a:lnTo>
                    <a:pt x="153" y="615"/>
                  </a:lnTo>
                  <a:lnTo>
                    <a:pt x="156" y="610"/>
                  </a:lnTo>
                  <a:lnTo>
                    <a:pt x="161" y="606"/>
                  </a:lnTo>
                  <a:lnTo>
                    <a:pt x="164" y="602"/>
                  </a:lnTo>
                  <a:lnTo>
                    <a:pt x="165" y="594"/>
                  </a:lnTo>
                  <a:lnTo>
                    <a:pt x="173" y="587"/>
                  </a:lnTo>
                  <a:lnTo>
                    <a:pt x="183" y="570"/>
                  </a:lnTo>
                  <a:lnTo>
                    <a:pt x="192" y="564"/>
                  </a:lnTo>
                  <a:lnTo>
                    <a:pt x="195" y="558"/>
                  </a:lnTo>
                  <a:lnTo>
                    <a:pt x="200" y="555"/>
                  </a:lnTo>
                  <a:lnTo>
                    <a:pt x="205" y="550"/>
                  </a:lnTo>
                  <a:lnTo>
                    <a:pt x="207" y="550"/>
                  </a:lnTo>
                  <a:lnTo>
                    <a:pt x="214" y="545"/>
                  </a:lnTo>
                  <a:lnTo>
                    <a:pt x="217" y="540"/>
                  </a:lnTo>
                  <a:lnTo>
                    <a:pt x="215" y="540"/>
                  </a:lnTo>
                  <a:lnTo>
                    <a:pt x="209" y="544"/>
                  </a:lnTo>
                  <a:lnTo>
                    <a:pt x="206" y="545"/>
                  </a:lnTo>
                  <a:lnTo>
                    <a:pt x="207" y="539"/>
                  </a:lnTo>
                  <a:lnTo>
                    <a:pt x="208" y="533"/>
                  </a:lnTo>
                  <a:lnTo>
                    <a:pt x="212" y="528"/>
                  </a:lnTo>
                  <a:lnTo>
                    <a:pt x="234" y="513"/>
                  </a:lnTo>
                  <a:lnTo>
                    <a:pt x="236" y="515"/>
                  </a:lnTo>
                  <a:lnTo>
                    <a:pt x="239" y="520"/>
                  </a:lnTo>
                  <a:lnTo>
                    <a:pt x="245" y="518"/>
                  </a:lnTo>
                  <a:lnTo>
                    <a:pt x="252" y="510"/>
                  </a:lnTo>
                  <a:lnTo>
                    <a:pt x="258" y="501"/>
                  </a:lnTo>
                  <a:lnTo>
                    <a:pt x="255" y="502"/>
                  </a:lnTo>
                  <a:lnTo>
                    <a:pt x="252" y="506"/>
                  </a:lnTo>
                  <a:lnTo>
                    <a:pt x="245" y="512"/>
                  </a:lnTo>
                  <a:lnTo>
                    <a:pt x="242" y="512"/>
                  </a:lnTo>
                  <a:lnTo>
                    <a:pt x="241" y="512"/>
                  </a:lnTo>
                  <a:lnTo>
                    <a:pt x="239" y="508"/>
                  </a:lnTo>
                  <a:lnTo>
                    <a:pt x="238" y="507"/>
                  </a:lnTo>
                  <a:lnTo>
                    <a:pt x="235" y="507"/>
                  </a:lnTo>
                  <a:lnTo>
                    <a:pt x="233" y="505"/>
                  </a:lnTo>
                  <a:lnTo>
                    <a:pt x="233" y="499"/>
                  </a:lnTo>
                  <a:lnTo>
                    <a:pt x="236" y="489"/>
                  </a:lnTo>
                  <a:lnTo>
                    <a:pt x="238" y="483"/>
                  </a:lnTo>
                  <a:lnTo>
                    <a:pt x="240" y="478"/>
                  </a:lnTo>
                  <a:lnTo>
                    <a:pt x="249" y="465"/>
                  </a:lnTo>
                  <a:lnTo>
                    <a:pt x="251" y="457"/>
                  </a:lnTo>
                  <a:lnTo>
                    <a:pt x="255" y="453"/>
                  </a:lnTo>
                  <a:lnTo>
                    <a:pt x="260" y="454"/>
                  </a:lnTo>
                  <a:lnTo>
                    <a:pt x="262" y="453"/>
                  </a:lnTo>
                  <a:lnTo>
                    <a:pt x="260" y="448"/>
                  </a:lnTo>
                  <a:lnTo>
                    <a:pt x="254" y="444"/>
                  </a:lnTo>
                  <a:lnTo>
                    <a:pt x="254" y="441"/>
                  </a:lnTo>
                  <a:lnTo>
                    <a:pt x="273" y="435"/>
                  </a:lnTo>
                  <a:lnTo>
                    <a:pt x="282" y="435"/>
                  </a:lnTo>
                  <a:lnTo>
                    <a:pt x="285" y="432"/>
                  </a:lnTo>
                  <a:lnTo>
                    <a:pt x="290" y="430"/>
                  </a:lnTo>
                  <a:lnTo>
                    <a:pt x="294" y="426"/>
                  </a:lnTo>
                  <a:lnTo>
                    <a:pt x="292" y="424"/>
                  </a:lnTo>
                  <a:lnTo>
                    <a:pt x="282" y="428"/>
                  </a:lnTo>
                  <a:lnTo>
                    <a:pt x="277" y="430"/>
                  </a:lnTo>
                  <a:lnTo>
                    <a:pt x="274" y="430"/>
                  </a:lnTo>
                  <a:lnTo>
                    <a:pt x="272" y="431"/>
                  </a:lnTo>
                  <a:lnTo>
                    <a:pt x="264" y="432"/>
                  </a:lnTo>
                  <a:lnTo>
                    <a:pt x="263" y="416"/>
                  </a:lnTo>
                  <a:lnTo>
                    <a:pt x="264" y="407"/>
                  </a:lnTo>
                  <a:lnTo>
                    <a:pt x="267" y="407"/>
                  </a:lnTo>
                  <a:lnTo>
                    <a:pt x="268" y="399"/>
                  </a:lnTo>
                  <a:lnTo>
                    <a:pt x="270" y="394"/>
                  </a:lnTo>
                  <a:lnTo>
                    <a:pt x="275" y="393"/>
                  </a:lnTo>
                  <a:lnTo>
                    <a:pt x="277" y="391"/>
                  </a:lnTo>
                  <a:lnTo>
                    <a:pt x="280" y="386"/>
                  </a:lnTo>
                  <a:lnTo>
                    <a:pt x="286" y="388"/>
                  </a:lnTo>
                  <a:lnTo>
                    <a:pt x="291" y="386"/>
                  </a:lnTo>
                  <a:lnTo>
                    <a:pt x="290" y="384"/>
                  </a:lnTo>
                  <a:lnTo>
                    <a:pt x="283" y="382"/>
                  </a:lnTo>
                  <a:lnTo>
                    <a:pt x="282" y="377"/>
                  </a:lnTo>
                  <a:lnTo>
                    <a:pt x="284" y="375"/>
                  </a:lnTo>
                  <a:lnTo>
                    <a:pt x="286" y="373"/>
                  </a:lnTo>
                  <a:lnTo>
                    <a:pt x="289" y="372"/>
                  </a:lnTo>
                  <a:lnTo>
                    <a:pt x="293" y="364"/>
                  </a:lnTo>
                  <a:lnTo>
                    <a:pt x="296" y="360"/>
                  </a:lnTo>
                  <a:lnTo>
                    <a:pt x="299" y="361"/>
                  </a:lnTo>
                  <a:lnTo>
                    <a:pt x="304" y="356"/>
                  </a:lnTo>
                  <a:lnTo>
                    <a:pt x="308" y="358"/>
                  </a:lnTo>
                  <a:lnTo>
                    <a:pt x="311" y="355"/>
                  </a:lnTo>
                  <a:lnTo>
                    <a:pt x="317" y="354"/>
                  </a:lnTo>
                  <a:lnTo>
                    <a:pt x="338" y="353"/>
                  </a:lnTo>
                  <a:lnTo>
                    <a:pt x="338" y="350"/>
                  </a:lnTo>
                  <a:lnTo>
                    <a:pt x="334" y="349"/>
                  </a:lnTo>
                  <a:lnTo>
                    <a:pt x="319" y="348"/>
                  </a:lnTo>
                  <a:lnTo>
                    <a:pt x="311" y="348"/>
                  </a:lnTo>
                  <a:lnTo>
                    <a:pt x="308" y="349"/>
                  </a:lnTo>
                  <a:lnTo>
                    <a:pt x="307" y="347"/>
                  </a:lnTo>
                  <a:lnTo>
                    <a:pt x="307" y="345"/>
                  </a:lnTo>
                  <a:lnTo>
                    <a:pt x="310" y="342"/>
                  </a:lnTo>
                  <a:lnTo>
                    <a:pt x="311" y="338"/>
                  </a:lnTo>
                  <a:lnTo>
                    <a:pt x="316" y="329"/>
                  </a:lnTo>
                  <a:lnTo>
                    <a:pt x="323" y="322"/>
                  </a:lnTo>
                  <a:lnTo>
                    <a:pt x="328" y="324"/>
                  </a:lnTo>
                  <a:lnTo>
                    <a:pt x="333" y="330"/>
                  </a:lnTo>
                  <a:lnTo>
                    <a:pt x="337" y="331"/>
                  </a:lnTo>
                  <a:lnTo>
                    <a:pt x="339" y="333"/>
                  </a:lnTo>
                  <a:lnTo>
                    <a:pt x="342" y="341"/>
                  </a:lnTo>
                  <a:lnTo>
                    <a:pt x="343" y="341"/>
                  </a:lnTo>
                  <a:lnTo>
                    <a:pt x="343" y="333"/>
                  </a:lnTo>
                  <a:lnTo>
                    <a:pt x="346" y="327"/>
                  </a:lnTo>
                  <a:lnTo>
                    <a:pt x="345" y="325"/>
                  </a:lnTo>
                  <a:lnTo>
                    <a:pt x="340" y="327"/>
                  </a:lnTo>
                  <a:lnTo>
                    <a:pt x="335" y="325"/>
                  </a:lnTo>
                  <a:lnTo>
                    <a:pt x="332" y="320"/>
                  </a:lnTo>
                  <a:lnTo>
                    <a:pt x="331" y="315"/>
                  </a:lnTo>
                  <a:lnTo>
                    <a:pt x="333" y="311"/>
                  </a:lnTo>
                  <a:lnTo>
                    <a:pt x="335" y="309"/>
                  </a:lnTo>
                  <a:lnTo>
                    <a:pt x="334" y="306"/>
                  </a:lnTo>
                  <a:lnTo>
                    <a:pt x="326" y="314"/>
                  </a:lnTo>
                  <a:lnTo>
                    <a:pt x="320" y="315"/>
                  </a:lnTo>
                  <a:lnTo>
                    <a:pt x="318" y="314"/>
                  </a:lnTo>
                  <a:lnTo>
                    <a:pt x="319" y="308"/>
                  </a:lnTo>
                  <a:lnTo>
                    <a:pt x="318" y="303"/>
                  </a:lnTo>
                  <a:lnTo>
                    <a:pt x="326" y="291"/>
                  </a:lnTo>
                  <a:lnTo>
                    <a:pt x="329" y="289"/>
                  </a:lnTo>
                  <a:lnTo>
                    <a:pt x="333" y="290"/>
                  </a:lnTo>
                  <a:lnTo>
                    <a:pt x="337" y="293"/>
                  </a:lnTo>
                  <a:lnTo>
                    <a:pt x="340" y="293"/>
                  </a:lnTo>
                  <a:lnTo>
                    <a:pt x="344" y="291"/>
                  </a:lnTo>
                  <a:lnTo>
                    <a:pt x="344" y="287"/>
                  </a:lnTo>
                  <a:lnTo>
                    <a:pt x="336" y="286"/>
                  </a:lnTo>
                  <a:lnTo>
                    <a:pt x="333" y="284"/>
                  </a:lnTo>
                  <a:lnTo>
                    <a:pt x="335" y="281"/>
                  </a:lnTo>
                  <a:lnTo>
                    <a:pt x="340" y="278"/>
                  </a:lnTo>
                  <a:lnTo>
                    <a:pt x="345" y="273"/>
                  </a:lnTo>
                  <a:lnTo>
                    <a:pt x="351" y="271"/>
                  </a:lnTo>
                  <a:lnTo>
                    <a:pt x="357" y="267"/>
                  </a:lnTo>
                  <a:lnTo>
                    <a:pt x="357" y="268"/>
                  </a:lnTo>
                  <a:lnTo>
                    <a:pt x="359" y="270"/>
                  </a:lnTo>
                  <a:lnTo>
                    <a:pt x="360" y="284"/>
                  </a:lnTo>
                  <a:lnTo>
                    <a:pt x="365" y="296"/>
                  </a:lnTo>
                  <a:lnTo>
                    <a:pt x="366" y="297"/>
                  </a:lnTo>
                  <a:lnTo>
                    <a:pt x="365" y="287"/>
                  </a:lnTo>
                  <a:lnTo>
                    <a:pt x="366" y="284"/>
                  </a:lnTo>
                  <a:lnTo>
                    <a:pt x="368" y="281"/>
                  </a:lnTo>
                  <a:lnTo>
                    <a:pt x="369" y="279"/>
                  </a:lnTo>
                  <a:lnTo>
                    <a:pt x="367" y="278"/>
                  </a:lnTo>
                  <a:lnTo>
                    <a:pt x="365" y="274"/>
                  </a:lnTo>
                  <a:lnTo>
                    <a:pt x="362" y="262"/>
                  </a:lnTo>
                  <a:lnTo>
                    <a:pt x="363" y="259"/>
                  </a:lnTo>
                  <a:lnTo>
                    <a:pt x="368" y="253"/>
                  </a:lnTo>
                  <a:lnTo>
                    <a:pt x="376" y="252"/>
                  </a:lnTo>
                  <a:lnTo>
                    <a:pt x="384" y="256"/>
                  </a:lnTo>
                  <a:lnTo>
                    <a:pt x="387" y="256"/>
                  </a:lnTo>
                  <a:lnTo>
                    <a:pt x="391" y="255"/>
                  </a:lnTo>
                  <a:lnTo>
                    <a:pt x="399" y="251"/>
                  </a:lnTo>
                  <a:lnTo>
                    <a:pt x="403" y="250"/>
                  </a:lnTo>
                  <a:lnTo>
                    <a:pt x="406" y="250"/>
                  </a:lnTo>
                  <a:lnTo>
                    <a:pt x="406" y="248"/>
                  </a:lnTo>
                  <a:lnTo>
                    <a:pt x="404" y="247"/>
                  </a:lnTo>
                  <a:lnTo>
                    <a:pt x="403" y="246"/>
                  </a:lnTo>
                  <a:lnTo>
                    <a:pt x="401" y="245"/>
                  </a:lnTo>
                  <a:lnTo>
                    <a:pt x="395" y="247"/>
                  </a:lnTo>
                  <a:lnTo>
                    <a:pt x="375" y="246"/>
                  </a:lnTo>
                  <a:lnTo>
                    <a:pt x="373" y="245"/>
                  </a:lnTo>
                  <a:lnTo>
                    <a:pt x="373" y="241"/>
                  </a:lnTo>
                  <a:lnTo>
                    <a:pt x="374" y="235"/>
                  </a:lnTo>
                  <a:lnTo>
                    <a:pt x="377" y="233"/>
                  </a:lnTo>
                  <a:lnTo>
                    <a:pt x="384" y="227"/>
                  </a:lnTo>
                  <a:lnTo>
                    <a:pt x="392" y="227"/>
                  </a:lnTo>
                  <a:lnTo>
                    <a:pt x="401" y="218"/>
                  </a:lnTo>
                  <a:lnTo>
                    <a:pt x="404" y="210"/>
                  </a:lnTo>
                  <a:lnTo>
                    <a:pt x="406" y="200"/>
                  </a:lnTo>
                  <a:lnTo>
                    <a:pt x="411" y="191"/>
                  </a:lnTo>
                  <a:lnTo>
                    <a:pt x="424" y="186"/>
                  </a:lnTo>
                  <a:lnTo>
                    <a:pt x="424" y="183"/>
                  </a:lnTo>
                  <a:lnTo>
                    <a:pt x="422" y="179"/>
                  </a:lnTo>
                  <a:lnTo>
                    <a:pt x="422" y="171"/>
                  </a:lnTo>
                  <a:lnTo>
                    <a:pt x="426" y="161"/>
                  </a:lnTo>
                  <a:lnTo>
                    <a:pt x="429" y="158"/>
                  </a:lnTo>
                  <a:lnTo>
                    <a:pt x="430" y="157"/>
                  </a:lnTo>
                  <a:lnTo>
                    <a:pt x="432" y="160"/>
                  </a:lnTo>
                  <a:lnTo>
                    <a:pt x="435" y="167"/>
                  </a:lnTo>
                  <a:lnTo>
                    <a:pt x="441" y="171"/>
                  </a:lnTo>
                  <a:lnTo>
                    <a:pt x="447" y="172"/>
                  </a:lnTo>
                  <a:lnTo>
                    <a:pt x="449" y="170"/>
                  </a:lnTo>
                  <a:lnTo>
                    <a:pt x="444" y="166"/>
                  </a:lnTo>
                  <a:lnTo>
                    <a:pt x="440" y="161"/>
                  </a:lnTo>
                  <a:lnTo>
                    <a:pt x="439" y="156"/>
                  </a:lnTo>
                  <a:lnTo>
                    <a:pt x="441" y="153"/>
                  </a:lnTo>
                  <a:lnTo>
                    <a:pt x="444" y="153"/>
                  </a:lnTo>
                  <a:lnTo>
                    <a:pt x="448" y="153"/>
                  </a:lnTo>
                  <a:lnTo>
                    <a:pt x="452" y="149"/>
                  </a:lnTo>
                  <a:lnTo>
                    <a:pt x="452" y="147"/>
                  </a:lnTo>
                  <a:lnTo>
                    <a:pt x="452" y="144"/>
                  </a:lnTo>
                  <a:lnTo>
                    <a:pt x="453" y="140"/>
                  </a:lnTo>
                  <a:lnTo>
                    <a:pt x="458" y="132"/>
                  </a:lnTo>
                  <a:lnTo>
                    <a:pt x="474" y="127"/>
                  </a:lnTo>
                  <a:lnTo>
                    <a:pt x="475" y="129"/>
                  </a:lnTo>
                  <a:lnTo>
                    <a:pt x="474" y="145"/>
                  </a:lnTo>
                  <a:lnTo>
                    <a:pt x="472" y="155"/>
                  </a:lnTo>
                  <a:lnTo>
                    <a:pt x="472" y="162"/>
                  </a:lnTo>
                  <a:lnTo>
                    <a:pt x="476" y="155"/>
                  </a:lnTo>
                  <a:lnTo>
                    <a:pt x="479" y="134"/>
                  </a:lnTo>
                  <a:lnTo>
                    <a:pt x="482" y="125"/>
                  </a:lnTo>
                  <a:lnTo>
                    <a:pt x="486" y="120"/>
                  </a:lnTo>
                  <a:lnTo>
                    <a:pt x="488" y="119"/>
                  </a:lnTo>
                  <a:lnTo>
                    <a:pt x="491" y="115"/>
                  </a:lnTo>
                  <a:lnTo>
                    <a:pt x="494" y="114"/>
                  </a:lnTo>
                  <a:lnTo>
                    <a:pt x="495" y="116"/>
                  </a:lnTo>
                  <a:lnTo>
                    <a:pt x="496" y="121"/>
                  </a:lnTo>
                  <a:lnTo>
                    <a:pt x="494" y="139"/>
                  </a:lnTo>
                  <a:lnTo>
                    <a:pt x="494" y="144"/>
                  </a:lnTo>
                  <a:lnTo>
                    <a:pt x="493" y="152"/>
                  </a:lnTo>
                  <a:lnTo>
                    <a:pt x="485" y="168"/>
                  </a:lnTo>
                  <a:lnTo>
                    <a:pt x="485" y="170"/>
                  </a:lnTo>
                  <a:lnTo>
                    <a:pt x="487" y="169"/>
                  </a:lnTo>
                  <a:lnTo>
                    <a:pt x="490" y="166"/>
                  </a:lnTo>
                  <a:lnTo>
                    <a:pt x="499" y="151"/>
                  </a:lnTo>
                  <a:lnTo>
                    <a:pt x="507" y="153"/>
                  </a:lnTo>
                  <a:lnTo>
                    <a:pt x="507" y="152"/>
                  </a:lnTo>
                  <a:lnTo>
                    <a:pt x="505" y="147"/>
                  </a:lnTo>
                  <a:lnTo>
                    <a:pt x="502" y="143"/>
                  </a:lnTo>
                  <a:lnTo>
                    <a:pt x="500" y="137"/>
                  </a:lnTo>
                  <a:lnTo>
                    <a:pt x="501" y="123"/>
                  </a:lnTo>
                  <a:lnTo>
                    <a:pt x="504" y="117"/>
                  </a:lnTo>
                  <a:lnTo>
                    <a:pt x="510" y="117"/>
                  </a:lnTo>
                  <a:lnTo>
                    <a:pt x="515" y="117"/>
                  </a:lnTo>
                  <a:lnTo>
                    <a:pt x="516" y="119"/>
                  </a:lnTo>
                  <a:lnTo>
                    <a:pt x="521" y="119"/>
                  </a:lnTo>
                  <a:lnTo>
                    <a:pt x="524" y="109"/>
                  </a:lnTo>
                  <a:lnTo>
                    <a:pt x="529" y="108"/>
                  </a:lnTo>
                  <a:lnTo>
                    <a:pt x="534" y="115"/>
                  </a:lnTo>
                  <a:lnTo>
                    <a:pt x="540" y="119"/>
                  </a:lnTo>
                  <a:lnTo>
                    <a:pt x="545" y="126"/>
                  </a:lnTo>
                  <a:lnTo>
                    <a:pt x="546" y="124"/>
                  </a:lnTo>
                  <a:lnTo>
                    <a:pt x="544" y="109"/>
                  </a:lnTo>
                  <a:lnTo>
                    <a:pt x="541" y="103"/>
                  </a:lnTo>
                  <a:lnTo>
                    <a:pt x="535" y="100"/>
                  </a:lnTo>
                  <a:lnTo>
                    <a:pt x="528" y="93"/>
                  </a:lnTo>
                  <a:lnTo>
                    <a:pt x="527" y="89"/>
                  </a:lnTo>
                  <a:lnTo>
                    <a:pt x="527" y="87"/>
                  </a:lnTo>
                  <a:lnTo>
                    <a:pt x="533" y="85"/>
                  </a:lnTo>
                  <a:lnTo>
                    <a:pt x="540" y="87"/>
                  </a:lnTo>
                  <a:lnTo>
                    <a:pt x="547" y="81"/>
                  </a:lnTo>
                  <a:lnTo>
                    <a:pt x="549" y="83"/>
                  </a:lnTo>
                  <a:lnTo>
                    <a:pt x="554" y="80"/>
                  </a:lnTo>
                  <a:lnTo>
                    <a:pt x="557" y="84"/>
                  </a:lnTo>
                  <a:lnTo>
                    <a:pt x="560" y="83"/>
                  </a:lnTo>
                  <a:lnTo>
                    <a:pt x="561" y="77"/>
                  </a:lnTo>
                  <a:lnTo>
                    <a:pt x="569" y="74"/>
                  </a:lnTo>
                  <a:lnTo>
                    <a:pt x="574" y="77"/>
                  </a:lnTo>
                  <a:lnTo>
                    <a:pt x="578" y="80"/>
                  </a:lnTo>
                  <a:lnTo>
                    <a:pt x="579" y="87"/>
                  </a:lnTo>
                  <a:lnTo>
                    <a:pt x="581" y="100"/>
                  </a:lnTo>
                  <a:lnTo>
                    <a:pt x="585" y="106"/>
                  </a:lnTo>
                  <a:lnTo>
                    <a:pt x="587" y="109"/>
                  </a:lnTo>
                  <a:lnTo>
                    <a:pt x="590" y="111"/>
                  </a:lnTo>
                  <a:lnTo>
                    <a:pt x="592" y="107"/>
                  </a:lnTo>
                  <a:lnTo>
                    <a:pt x="589" y="103"/>
                  </a:lnTo>
                  <a:lnTo>
                    <a:pt x="589" y="99"/>
                  </a:lnTo>
                  <a:lnTo>
                    <a:pt x="590" y="89"/>
                  </a:lnTo>
                  <a:lnTo>
                    <a:pt x="591" y="85"/>
                  </a:lnTo>
                  <a:lnTo>
                    <a:pt x="600" y="72"/>
                  </a:lnTo>
                  <a:lnTo>
                    <a:pt x="608" y="63"/>
                  </a:lnTo>
                  <a:lnTo>
                    <a:pt x="613" y="63"/>
                  </a:lnTo>
                  <a:lnTo>
                    <a:pt x="620" y="46"/>
                  </a:lnTo>
                  <a:lnTo>
                    <a:pt x="622" y="43"/>
                  </a:lnTo>
                  <a:lnTo>
                    <a:pt x="625" y="43"/>
                  </a:lnTo>
                  <a:lnTo>
                    <a:pt x="624" y="38"/>
                  </a:lnTo>
                  <a:lnTo>
                    <a:pt x="620" y="35"/>
                  </a:lnTo>
                  <a:lnTo>
                    <a:pt x="620" y="30"/>
                  </a:lnTo>
                  <a:lnTo>
                    <a:pt x="625" y="24"/>
                  </a:lnTo>
                  <a:lnTo>
                    <a:pt x="632" y="13"/>
                  </a:lnTo>
                  <a:lnTo>
                    <a:pt x="636" y="13"/>
                  </a:lnTo>
                  <a:lnTo>
                    <a:pt x="637" y="16"/>
                  </a:lnTo>
                  <a:lnTo>
                    <a:pt x="644" y="21"/>
                  </a:lnTo>
                  <a:lnTo>
                    <a:pt x="649" y="26"/>
                  </a:lnTo>
                  <a:lnTo>
                    <a:pt x="652" y="29"/>
                  </a:lnTo>
                  <a:lnTo>
                    <a:pt x="653" y="28"/>
                  </a:lnTo>
                  <a:lnTo>
                    <a:pt x="655" y="24"/>
                  </a:lnTo>
                  <a:lnTo>
                    <a:pt x="657" y="22"/>
                  </a:lnTo>
                  <a:lnTo>
                    <a:pt x="661" y="23"/>
                  </a:lnTo>
                  <a:lnTo>
                    <a:pt x="664" y="26"/>
                  </a:lnTo>
                  <a:lnTo>
                    <a:pt x="666" y="26"/>
                  </a:lnTo>
                  <a:lnTo>
                    <a:pt x="667" y="28"/>
                  </a:lnTo>
                  <a:lnTo>
                    <a:pt x="668" y="31"/>
                  </a:lnTo>
                  <a:lnTo>
                    <a:pt x="665" y="35"/>
                  </a:lnTo>
                  <a:lnTo>
                    <a:pt x="658" y="45"/>
                  </a:lnTo>
                  <a:lnTo>
                    <a:pt x="652" y="57"/>
                  </a:lnTo>
                  <a:lnTo>
                    <a:pt x="650" y="63"/>
                  </a:lnTo>
                  <a:lnTo>
                    <a:pt x="648" y="78"/>
                  </a:lnTo>
                  <a:lnTo>
                    <a:pt x="643" y="89"/>
                  </a:lnTo>
                  <a:lnTo>
                    <a:pt x="642" y="95"/>
                  </a:lnTo>
                  <a:lnTo>
                    <a:pt x="644" y="99"/>
                  </a:lnTo>
                  <a:lnTo>
                    <a:pt x="650" y="96"/>
                  </a:lnTo>
                  <a:lnTo>
                    <a:pt x="656" y="87"/>
                  </a:lnTo>
                  <a:lnTo>
                    <a:pt x="658" y="77"/>
                  </a:lnTo>
                  <a:lnTo>
                    <a:pt x="674" y="50"/>
                  </a:lnTo>
                  <a:lnTo>
                    <a:pt x="682" y="35"/>
                  </a:lnTo>
                  <a:lnTo>
                    <a:pt x="691" y="22"/>
                  </a:lnTo>
                  <a:lnTo>
                    <a:pt x="695" y="20"/>
                  </a:lnTo>
                  <a:lnTo>
                    <a:pt x="698" y="28"/>
                  </a:lnTo>
                  <a:lnTo>
                    <a:pt x="696" y="38"/>
                  </a:lnTo>
                  <a:lnTo>
                    <a:pt x="693" y="46"/>
                  </a:lnTo>
                  <a:lnTo>
                    <a:pt x="695" y="49"/>
                  </a:lnTo>
                  <a:lnTo>
                    <a:pt x="695" y="57"/>
                  </a:lnTo>
                  <a:lnTo>
                    <a:pt x="694" y="62"/>
                  </a:lnTo>
                  <a:lnTo>
                    <a:pt x="693" y="66"/>
                  </a:lnTo>
                  <a:lnTo>
                    <a:pt x="693" y="70"/>
                  </a:lnTo>
                  <a:lnTo>
                    <a:pt x="696" y="69"/>
                  </a:lnTo>
                  <a:lnTo>
                    <a:pt x="707" y="61"/>
                  </a:lnTo>
                  <a:lnTo>
                    <a:pt x="709" y="51"/>
                  </a:lnTo>
                  <a:lnTo>
                    <a:pt x="712" y="45"/>
                  </a:lnTo>
                  <a:lnTo>
                    <a:pt x="713" y="38"/>
                  </a:lnTo>
                  <a:lnTo>
                    <a:pt x="716" y="32"/>
                  </a:lnTo>
                  <a:lnTo>
                    <a:pt x="724" y="32"/>
                  </a:lnTo>
                  <a:lnTo>
                    <a:pt x="724" y="30"/>
                  </a:lnTo>
                  <a:lnTo>
                    <a:pt x="715" y="22"/>
                  </a:lnTo>
                  <a:lnTo>
                    <a:pt x="714" y="19"/>
                  </a:lnTo>
                  <a:lnTo>
                    <a:pt x="717" y="14"/>
                  </a:lnTo>
                  <a:lnTo>
                    <a:pt x="726" y="5"/>
                  </a:lnTo>
                  <a:lnTo>
                    <a:pt x="730" y="5"/>
                  </a:lnTo>
                  <a:lnTo>
                    <a:pt x="732" y="8"/>
                  </a:lnTo>
                  <a:lnTo>
                    <a:pt x="743" y="10"/>
                  </a:lnTo>
                  <a:lnTo>
                    <a:pt x="751" y="16"/>
                  </a:lnTo>
                  <a:lnTo>
                    <a:pt x="751" y="26"/>
                  </a:lnTo>
                  <a:lnTo>
                    <a:pt x="749" y="30"/>
                  </a:lnTo>
                  <a:lnTo>
                    <a:pt x="747" y="34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9" y="46"/>
                  </a:lnTo>
                  <a:lnTo>
                    <a:pt x="745" y="42"/>
                  </a:lnTo>
                  <a:lnTo>
                    <a:pt x="747" y="46"/>
                  </a:lnTo>
                  <a:lnTo>
                    <a:pt x="745" y="54"/>
                  </a:lnTo>
                  <a:lnTo>
                    <a:pt x="745" y="68"/>
                  </a:lnTo>
                  <a:lnTo>
                    <a:pt x="744" y="75"/>
                  </a:lnTo>
                  <a:lnTo>
                    <a:pt x="744" y="82"/>
                  </a:lnTo>
                  <a:lnTo>
                    <a:pt x="745" y="85"/>
                  </a:lnTo>
                  <a:lnTo>
                    <a:pt x="747" y="71"/>
                  </a:lnTo>
                  <a:lnTo>
                    <a:pt x="748" y="67"/>
                  </a:lnTo>
                  <a:lnTo>
                    <a:pt x="752" y="62"/>
                  </a:lnTo>
                  <a:lnTo>
                    <a:pt x="754" y="51"/>
                  </a:lnTo>
                  <a:lnTo>
                    <a:pt x="758" y="37"/>
                  </a:lnTo>
                  <a:lnTo>
                    <a:pt x="762" y="29"/>
                  </a:lnTo>
                  <a:lnTo>
                    <a:pt x="765" y="27"/>
                  </a:lnTo>
                  <a:lnTo>
                    <a:pt x="774" y="27"/>
                  </a:lnTo>
                  <a:lnTo>
                    <a:pt x="778" y="30"/>
                  </a:lnTo>
                  <a:lnTo>
                    <a:pt x="781" y="37"/>
                  </a:lnTo>
                  <a:lnTo>
                    <a:pt x="783" y="40"/>
                  </a:lnTo>
                  <a:lnTo>
                    <a:pt x="791" y="42"/>
                  </a:lnTo>
                  <a:lnTo>
                    <a:pt x="793" y="46"/>
                  </a:lnTo>
                  <a:lnTo>
                    <a:pt x="794" y="48"/>
                  </a:lnTo>
                  <a:lnTo>
                    <a:pt x="796" y="48"/>
                  </a:lnTo>
                  <a:lnTo>
                    <a:pt x="801" y="43"/>
                  </a:lnTo>
                  <a:lnTo>
                    <a:pt x="804" y="43"/>
                  </a:lnTo>
                  <a:lnTo>
                    <a:pt x="810" y="50"/>
                  </a:lnTo>
                  <a:lnTo>
                    <a:pt x="809" y="56"/>
                  </a:lnTo>
                  <a:lnTo>
                    <a:pt x="809" y="58"/>
                  </a:lnTo>
                  <a:lnTo>
                    <a:pt x="815" y="57"/>
                  </a:lnTo>
                  <a:lnTo>
                    <a:pt x="821" y="60"/>
                  </a:lnTo>
                  <a:lnTo>
                    <a:pt x="831" y="72"/>
                  </a:lnTo>
                  <a:lnTo>
                    <a:pt x="833" y="77"/>
                  </a:lnTo>
                  <a:lnTo>
                    <a:pt x="832" y="83"/>
                  </a:lnTo>
                  <a:lnTo>
                    <a:pt x="817" y="90"/>
                  </a:lnTo>
                  <a:lnTo>
                    <a:pt x="810" y="97"/>
                  </a:lnTo>
                  <a:lnTo>
                    <a:pt x="800" y="100"/>
                  </a:lnTo>
                  <a:lnTo>
                    <a:pt x="763" y="95"/>
                  </a:lnTo>
                  <a:lnTo>
                    <a:pt x="764" y="100"/>
                  </a:lnTo>
                  <a:lnTo>
                    <a:pt x="789" y="111"/>
                  </a:lnTo>
                  <a:lnTo>
                    <a:pt x="791" y="114"/>
                  </a:lnTo>
                  <a:lnTo>
                    <a:pt x="791" y="120"/>
                  </a:lnTo>
                  <a:lnTo>
                    <a:pt x="790" y="126"/>
                  </a:lnTo>
                  <a:lnTo>
                    <a:pt x="791" y="130"/>
                  </a:lnTo>
                  <a:lnTo>
                    <a:pt x="792" y="132"/>
                  </a:lnTo>
                  <a:lnTo>
                    <a:pt x="795" y="134"/>
                  </a:lnTo>
                  <a:lnTo>
                    <a:pt x="802" y="133"/>
                  </a:lnTo>
                  <a:lnTo>
                    <a:pt x="805" y="135"/>
                  </a:lnTo>
                  <a:lnTo>
                    <a:pt x="807" y="132"/>
                  </a:lnTo>
                  <a:lnTo>
                    <a:pt x="808" y="124"/>
                  </a:lnTo>
                  <a:lnTo>
                    <a:pt x="810" y="121"/>
                  </a:lnTo>
                  <a:lnTo>
                    <a:pt x="813" y="124"/>
                  </a:lnTo>
                  <a:lnTo>
                    <a:pt x="815" y="134"/>
                  </a:lnTo>
                  <a:lnTo>
                    <a:pt x="816" y="134"/>
                  </a:lnTo>
                  <a:lnTo>
                    <a:pt x="817" y="128"/>
                  </a:lnTo>
                  <a:lnTo>
                    <a:pt x="821" y="128"/>
                  </a:lnTo>
                  <a:lnTo>
                    <a:pt x="825" y="128"/>
                  </a:lnTo>
                  <a:lnTo>
                    <a:pt x="830" y="129"/>
                  </a:lnTo>
                  <a:close/>
                  <a:moveTo>
                    <a:pt x="661" y="0"/>
                  </a:moveTo>
                  <a:lnTo>
                    <a:pt x="670" y="4"/>
                  </a:lnTo>
                  <a:lnTo>
                    <a:pt x="673" y="4"/>
                  </a:lnTo>
                  <a:lnTo>
                    <a:pt x="677" y="10"/>
                  </a:lnTo>
                  <a:lnTo>
                    <a:pt x="680" y="10"/>
                  </a:lnTo>
                  <a:lnTo>
                    <a:pt x="679" y="14"/>
                  </a:lnTo>
                  <a:lnTo>
                    <a:pt x="675" y="16"/>
                  </a:lnTo>
                  <a:lnTo>
                    <a:pt x="668" y="17"/>
                  </a:lnTo>
                  <a:lnTo>
                    <a:pt x="667" y="18"/>
                  </a:lnTo>
                  <a:lnTo>
                    <a:pt x="661" y="17"/>
                  </a:lnTo>
                  <a:lnTo>
                    <a:pt x="658" y="11"/>
                  </a:lnTo>
                  <a:lnTo>
                    <a:pt x="653" y="10"/>
                  </a:lnTo>
                  <a:lnTo>
                    <a:pt x="653" y="9"/>
                  </a:lnTo>
                  <a:lnTo>
                    <a:pt x="656" y="4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69" name="Freeform 198">
              <a:extLst>
                <a:ext uri="{FF2B5EF4-FFF2-40B4-BE49-F238E27FC236}">
                  <a16:creationId xmlns:a16="http://schemas.microsoft.com/office/drawing/2014/main" id="{4714E3D7-5467-E3B3-F88B-29A14305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132" y="6879981"/>
              <a:ext cx="5497" cy="21981"/>
            </a:xfrm>
            <a:custGeom>
              <a:avLst/>
              <a:gdLst>
                <a:gd name="T0" fmla="*/ 5 w 6"/>
                <a:gd name="T1" fmla="*/ 9 h 18"/>
                <a:gd name="T2" fmla="*/ 5 w 6"/>
                <a:gd name="T3" fmla="*/ 17 h 18"/>
                <a:gd name="T4" fmla="*/ 2 w 6"/>
                <a:gd name="T5" fmla="*/ 16 h 18"/>
                <a:gd name="T6" fmla="*/ 1 w 6"/>
                <a:gd name="T7" fmla="*/ 13 h 18"/>
                <a:gd name="T8" fmla="*/ 0 w 6"/>
                <a:gd name="T9" fmla="*/ 11 h 18"/>
                <a:gd name="T10" fmla="*/ 1 w 6"/>
                <a:gd name="T11" fmla="*/ 7 h 18"/>
                <a:gd name="T12" fmla="*/ 0 w 6"/>
                <a:gd name="T13" fmla="*/ 2 h 18"/>
                <a:gd name="T14" fmla="*/ 1 w 6"/>
                <a:gd name="T15" fmla="*/ 0 h 18"/>
                <a:gd name="T16" fmla="*/ 2 w 6"/>
                <a:gd name="T17" fmla="*/ 0 h 18"/>
                <a:gd name="T18" fmla="*/ 4 w 6"/>
                <a:gd name="T19" fmla="*/ 4 h 18"/>
                <a:gd name="T20" fmla="*/ 5 w 6"/>
                <a:gd name="T2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8">
                  <a:moveTo>
                    <a:pt x="5" y="9"/>
                  </a:moveTo>
                  <a:lnTo>
                    <a:pt x="5" y="17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0" name="Freeform 199">
              <a:extLst>
                <a:ext uri="{FF2B5EF4-FFF2-40B4-BE49-F238E27FC236}">
                  <a16:creationId xmlns:a16="http://schemas.microsoft.com/office/drawing/2014/main" id="{CDE2BE98-BFEF-0C8D-96A1-B9234164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132" y="6819532"/>
              <a:ext cx="5497" cy="10990"/>
            </a:xfrm>
            <a:custGeom>
              <a:avLst/>
              <a:gdLst>
                <a:gd name="T0" fmla="*/ 5 w 6"/>
                <a:gd name="T1" fmla="*/ 8 h 9"/>
                <a:gd name="T2" fmla="*/ 2 w 6"/>
                <a:gd name="T3" fmla="*/ 8 h 9"/>
                <a:gd name="T4" fmla="*/ 0 w 6"/>
                <a:gd name="T5" fmla="*/ 8 h 9"/>
                <a:gd name="T6" fmla="*/ 0 w 6"/>
                <a:gd name="T7" fmla="*/ 2 h 9"/>
                <a:gd name="T8" fmla="*/ 1 w 6"/>
                <a:gd name="T9" fmla="*/ 0 h 9"/>
                <a:gd name="T10" fmla="*/ 3 w 6"/>
                <a:gd name="T11" fmla="*/ 0 h 9"/>
                <a:gd name="T12" fmla="*/ 5 w 6"/>
                <a:gd name="T13" fmla="*/ 3 h 9"/>
                <a:gd name="T14" fmla="*/ 5 w 6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9">
                  <a:moveTo>
                    <a:pt x="5" y="8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1" name="Freeform 200">
              <a:extLst>
                <a:ext uri="{FF2B5EF4-FFF2-40B4-BE49-F238E27FC236}">
                  <a16:creationId xmlns:a16="http://schemas.microsoft.com/office/drawing/2014/main" id="{878813E4-5038-A32A-C97B-568E44E9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532" y="6627202"/>
              <a:ext cx="16484" cy="10990"/>
            </a:xfrm>
            <a:custGeom>
              <a:avLst/>
              <a:gdLst>
                <a:gd name="T0" fmla="*/ 10 w 12"/>
                <a:gd name="T1" fmla="*/ 10 h 11"/>
                <a:gd name="T2" fmla="*/ 7 w 12"/>
                <a:gd name="T3" fmla="*/ 10 h 11"/>
                <a:gd name="T4" fmla="*/ 3 w 12"/>
                <a:gd name="T5" fmla="*/ 9 h 11"/>
                <a:gd name="T6" fmla="*/ 1 w 12"/>
                <a:gd name="T7" fmla="*/ 6 h 11"/>
                <a:gd name="T8" fmla="*/ 0 w 12"/>
                <a:gd name="T9" fmla="*/ 4 h 11"/>
                <a:gd name="T10" fmla="*/ 4 w 12"/>
                <a:gd name="T11" fmla="*/ 2 h 11"/>
                <a:gd name="T12" fmla="*/ 9 w 12"/>
                <a:gd name="T13" fmla="*/ 0 h 11"/>
                <a:gd name="T14" fmla="*/ 11 w 12"/>
                <a:gd name="T15" fmla="*/ 3 h 11"/>
                <a:gd name="T16" fmla="*/ 11 w 12"/>
                <a:gd name="T17" fmla="*/ 8 h 11"/>
                <a:gd name="T18" fmla="*/ 10 w 12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10" y="10"/>
                  </a:moveTo>
                  <a:lnTo>
                    <a:pt x="7" y="10"/>
                  </a:lnTo>
                  <a:lnTo>
                    <a:pt x="3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9" y="0"/>
                  </a:lnTo>
                  <a:lnTo>
                    <a:pt x="11" y="3"/>
                  </a:lnTo>
                  <a:lnTo>
                    <a:pt x="11" y="8"/>
                  </a:lnTo>
                  <a:lnTo>
                    <a:pt x="10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2" name="Freeform 201">
              <a:extLst>
                <a:ext uri="{FF2B5EF4-FFF2-40B4-BE49-F238E27FC236}">
                  <a16:creationId xmlns:a16="http://schemas.microsoft.com/office/drawing/2014/main" id="{19316944-2680-5362-5C70-AE9E8E982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6599724"/>
              <a:ext cx="21981" cy="10990"/>
            </a:xfrm>
            <a:custGeom>
              <a:avLst/>
              <a:gdLst>
                <a:gd name="T0" fmla="*/ 5 w 17"/>
                <a:gd name="T1" fmla="*/ 10 h 11"/>
                <a:gd name="T2" fmla="*/ 2 w 17"/>
                <a:gd name="T3" fmla="*/ 10 h 11"/>
                <a:gd name="T4" fmla="*/ 0 w 17"/>
                <a:gd name="T5" fmla="*/ 9 h 11"/>
                <a:gd name="T6" fmla="*/ 5 w 17"/>
                <a:gd name="T7" fmla="*/ 5 h 11"/>
                <a:gd name="T8" fmla="*/ 14 w 17"/>
                <a:gd name="T9" fmla="*/ 2 h 11"/>
                <a:gd name="T10" fmla="*/ 14 w 17"/>
                <a:gd name="T11" fmla="*/ 0 h 11"/>
                <a:gd name="T12" fmla="*/ 15 w 17"/>
                <a:gd name="T13" fmla="*/ 0 h 11"/>
                <a:gd name="T14" fmla="*/ 16 w 17"/>
                <a:gd name="T15" fmla="*/ 3 h 11"/>
                <a:gd name="T16" fmla="*/ 16 w 17"/>
                <a:gd name="T17" fmla="*/ 6 h 11"/>
                <a:gd name="T18" fmla="*/ 16 w 17"/>
                <a:gd name="T19" fmla="*/ 8 h 11"/>
                <a:gd name="T20" fmla="*/ 5 w 17"/>
                <a:gd name="T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5" y="10"/>
                  </a:moveTo>
                  <a:lnTo>
                    <a:pt x="2" y="10"/>
                  </a:lnTo>
                  <a:lnTo>
                    <a:pt x="0" y="9"/>
                  </a:lnTo>
                  <a:lnTo>
                    <a:pt x="5" y="5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3" name="Freeform 202">
              <a:extLst>
                <a:ext uri="{FF2B5EF4-FFF2-40B4-BE49-F238E27FC236}">
                  <a16:creationId xmlns:a16="http://schemas.microsoft.com/office/drawing/2014/main" id="{E838C570-8674-AEED-489F-872305AE3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8930" y="6489820"/>
              <a:ext cx="21981" cy="16487"/>
            </a:xfrm>
            <a:custGeom>
              <a:avLst/>
              <a:gdLst>
                <a:gd name="T0" fmla="*/ 16 w 17"/>
                <a:gd name="T1" fmla="*/ 8 h 12"/>
                <a:gd name="T2" fmla="*/ 14 w 17"/>
                <a:gd name="T3" fmla="*/ 11 h 12"/>
                <a:gd name="T4" fmla="*/ 10 w 17"/>
                <a:gd name="T5" fmla="*/ 9 h 12"/>
                <a:gd name="T6" fmla="*/ 3 w 17"/>
                <a:gd name="T7" fmla="*/ 10 h 12"/>
                <a:gd name="T8" fmla="*/ 0 w 17"/>
                <a:gd name="T9" fmla="*/ 8 h 12"/>
                <a:gd name="T10" fmla="*/ 2 w 17"/>
                <a:gd name="T11" fmla="*/ 4 h 12"/>
                <a:gd name="T12" fmla="*/ 9 w 17"/>
                <a:gd name="T13" fmla="*/ 0 h 12"/>
                <a:gd name="T14" fmla="*/ 12 w 17"/>
                <a:gd name="T15" fmla="*/ 0 h 12"/>
                <a:gd name="T16" fmla="*/ 16 w 17"/>
                <a:gd name="T17" fmla="*/ 5 h 12"/>
                <a:gd name="T18" fmla="*/ 16 w 17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6" y="8"/>
                  </a:moveTo>
                  <a:lnTo>
                    <a:pt x="14" y="11"/>
                  </a:lnTo>
                  <a:lnTo>
                    <a:pt x="10" y="9"/>
                  </a:lnTo>
                  <a:lnTo>
                    <a:pt x="3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5"/>
                  </a:lnTo>
                  <a:lnTo>
                    <a:pt x="1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4" name="Freeform 203">
              <a:extLst>
                <a:ext uri="{FF2B5EF4-FFF2-40B4-BE49-F238E27FC236}">
                  <a16:creationId xmlns:a16="http://schemas.microsoft.com/office/drawing/2014/main" id="{3E43BA3C-C9B7-C5F2-0FB9-7082CFD6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891" y="6423878"/>
              <a:ext cx="10990" cy="10990"/>
            </a:xfrm>
            <a:custGeom>
              <a:avLst/>
              <a:gdLst>
                <a:gd name="T0" fmla="*/ 6 w 8"/>
                <a:gd name="T1" fmla="*/ 6 h 9"/>
                <a:gd name="T2" fmla="*/ 4 w 8"/>
                <a:gd name="T3" fmla="*/ 8 h 9"/>
                <a:gd name="T4" fmla="*/ 0 w 8"/>
                <a:gd name="T5" fmla="*/ 8 h 9"/>
                <a:gd name="T6" fmla="*/ 0 w 8"/>
                <a:gd name="T7" fmla="*/ 5 h 9"/>
                <a:gd name="T8" fmla="*/ 1 w 8"/>
                <a:gd name="T9" fmla="*/ 1 h 9"/>
                <a:gd name="T10" fmla="*/ 3 w 8"/>
                <a:gd name="T11" fmla="*/ 0 h 9"/>
                <a:gd name="T12" fmla="*/ 6 w 8"/>
                <a:gd name="T13" fmla="*/ 0 h 9"/>
                <a:gd name="T14" fmla="*/ 7 w 8"/>
                <a:gd name="T15" fmla="*/ 2 h 9"/>
                <a:gd name="T16" fmla="*/ 6 w 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5" name="Freeform 204">
              <a:extLst>
                <a:ext uri="{FF2B5EF4-FFF2-40B4-BE49-F238E27FC236}">
                  <a16:creationId xmlns:a16="http://schemas.microsoft.com/office/drawing/2014/main" id="{2212E6C6-A243-F5FA-8D0B-8BBE8FC3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872" y="6390907"/>
              <a:ext cx="16487" cy="10990"/>
            </a:xfrm>
            <a:custGeom>
              <a:avLst/>
              <a:gdLst>
                <a:gd name="T0" fmla="*/ 3 w 12"/>
                <a:gd name="T1" fmla="*/ 8 h 9"/>
                <a:gd name="T2" fmla="*/ 0 w 12"/>
                <a:gd name="T3" fmla="*/ 8 h 9"/>
                <a:gd name="T4" fmla="*/ 0 w 12"/>
                <a:gd name="T5" fmla="*/ 5 h 9"/>
                <a:gd name="T6" fmla="*/ 2 w 12"/>
                <a:gd name="T7" fmla="*/ 2 h 9"/>
                <a:gd name="T8" fmla="*/ 4 w 12"/>
                <a:gd name="T9" fmla="*/ 0 h 9"/>
                <a:gd name="T10" fmla="*/ 7 w 12"/>
                <a:gd name="T11" fmla="*/ 0 h 9"/>
                <a:gd name="T12" fmla="*/ 11 w 12"/>
                <a:gd name="T13" fmla="*/ 0 h 9"/>
                <a:gd name="T14" fmla="*/ 11 w 12"/>
                <a:gd name="T15" fmla="*/ 1 h 9"/>
                <a:gd name="T16" fmla="*/ 10 w 12"/>
                <a:gd name="T17" fmla="*/ 3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0" y="3"/>
                  </a:lnTo>
                  <a:lnTo>
                    <a:pt x="3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6" name="Freeform 205">
              <a:extLst>
                <a:ext uri="{FF2B5EF4-FFF2-40B4-BE49-F238E27FC236}">
                  <a16:creationId xmlns:a16="http://schemas.microsoft.com/office/drawing/2014/main" id="{08519965-96E2-7DBF-7817-AE6CE331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872" y="6374423"/>
              <a:ext cx="10990" cy="16484"/>
            </a:xfrm>
            <a:custGeom>
              <a:avLst/>
              <a:gdLst>
                <a:gd name="T0" fmla="*/ 3 w 11"/>
                <a:gd name="T1" fmla="*/ 13 h 15"/>
                <a:gd name="T2" fmla="*/ 0 w 11"/>
                <a:gd name="T3" fmla="*/ 14 h 15"/>
                <a:gd name="T4" fmla="*/ 1 w 11"/>
                <a:gd name="T5" fmla="*/ 10 h 15"/>
                <a:gd name="T6" fmla="*/ 3 w 11"/>
                <a:gd name="T7" fmla="*/ 7 h 15"/>
                <a:gd name="T8" fmla="*/ 4 w 11"/>
                <a:gd name="T9" fmla="*/ 5 h 15"/>
                <a:gd name="T10" fmla="*/ 5 w 11"/>
                <a:gd name="T11" fmla="*/ 2 h 15"/>
                <a:gd name="T12" fmla="*/ 7 w 11"/>
                <a:gd name="T13" fmla="*/ 0 h 15"/>
                <a:gd name="T14" fmla="*/ 10 w 11"/>
                <a:gd name="T15" fmla="*/ 2 h 15"/>
                <a:gd name="T16" fmla="*/ 10 w 11"/>
                <a:gd name="T17" fmla="*/ 7 h 15"/>
                <a:gd name="T18" fmla="*/ 8 w 11"/>
                <a:gd name="T19" fmla="*/ 11 h 15"/>
                <a:gd name="T20" fmla="*/ 3 w 11"/>
                <a:gd name="T2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3" y="13"/>
                  </a:moveTo>
                  <a:lnTo>
                    <a:pt x="0" y="14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5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0" y="7"/>
                  </a:lnTo>
                  <a:lnTo>
                    <a:pt x="8" y="11"/>
                  </a:lnTo>
                  <a:lnTo>
                    <a:pt x="3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7" name="Freeform 206">
              <a:extLst>
                <a:ext uri="{FF2B5EF4-FFF2-40B4-BE49-F238E27FC236}">
                  <a16:creationId xmlns:a16="http://schemas.microsoft.com/office/drawing/2014/main" id="{735F2E0B-4ADC-4145-D57A-C0FA9D46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1359" y="6182090"/>
              <a:ext cx="10990" cy="27478"/>
            </a:xfrm>
            <a:custGeom>
              <a:avLst/>
              <a:gdLst>
                <a:gd name="T0" fmla="*/ 4 w 10"/>
                <a:gd name="T1" fmla="*/ 16 h 22"/>
                <a:gd name="T2" fmla="*/ 0 w 10"/>
                <a:gd name="T3" fmla="*/ 21 h 22"/>
                <a:gd name="T4" fmla="*/ 2 w 10"/>
                <a:gd name="T5" fmla="*/ 12 h 22"/>
                <a:gd name="T6" fmla="*/ 4 w 10"/>
                <a:gd name="T7" fmla="*/ 5 h 22"/>
                <a:gd name="T8" fmla="*/ 8 w 10"/>
                <a:gd name="T9" fmla="*/ 0 h 22"/>
                <a:gd name="T10" fmla="*/ 9 w 10"/>
                <a:gd name="T11" fmla="*/ 1 h 22"/>
                <a:gd name="T12" fmla="*/ 9 w 10"/>
                <a:gd name="T13" fmla="*/ 6 h 22"/>
                <a:gd name="T14" fmla="*/ 9 w 10"/>
                <a:gd name="T15" fmla="*/ 10 h 22"/>
                <a:gd name="T16" fmla="*/ 8 w 10"/>
                <a:gd name="T17" fmla="*/ 11 h 22"/>
                <a:gd name="T18" fmla="*/ 4 w 10"/>
                <a:gd name="T1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22">
                  <a:moveTo>
                    <a:pt x="4" y="16"/>
                  </a:moveTo>
                  <a:lnTo>
                    <a:pt x="0" y="21"/>
                  </a:lnTo>
                  <a:lnTo>
                    <a:pt x="2" y="12"/>
                  </a:lnTo>
                  <a:lnTo>
                    <a:pt x="4" y="5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6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4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8" name="Freeform 207">
              <a:extLst>
                <a:ext uri="{FF2B5EF4-FFF2-40B4-BE49-F238E27FC236}">
                  <a16:creationId xmlns:a16="http://schemas.microsoft.com/office/drawing/2014/main" id="{A5EF1EE3-5F64-4E3C-7AE3-3BA4FB0B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7843" y="6160109"/>
              <a:ext cx="38468" cy="32971"/>
            </a:xfrm>
            <a:custGeom>
              <a:avLst/>
              <a:gdLst>
                <a:gd name="T0" fmla="*/ 21 w 30"/>
                <a:gd name="T1" fmla="*/ 1 h 25"/>
                <a:gd name="T2" fmla="*/ 24 w 30"/>
                <a:gd name="T3" fmla="*/ 2 h 25"/>
                <a:gd name="T4" fmla="*/ 29 w 30"/>
                <a:gd name="T5" fmla="*/ 2 h 25"/>
                <a:gd name="T6" fmla="*/ 29 w 30"/>
                <a:gd name="T7" fmla="*/ 2 h 25"/>
                <a:gd name="T8" fmla="*/ 29 w 30"/>
                <a:gd name="T9" fmla="*/ 5 h 25"/>
                <a:gd name="T10" fmla="*/ 27 w 30"/>
                <a:gd name="T11" fmla="*/ 8 h 25"/>
                <a:gd name="T12" fmla="*/ 22 w 30"/>
                <a:gd name="T13" fmla="*/ 9 h 25"/>
                <a:gd name="T14" fmla="*/ 20 w 30"/>
                <a:gd name="T15" fmla="*/ 13 h 25"/>
                <a:gd name="T16" fmla="*/ 19 w 30"/>
                <a:gd name="T17" fmla="*/ 15 h 25"/>
                <a:gd name="T18" fmla="*/ 15 w 30"/>
                <a:gd name="T19" fmla="*/ 15 h 25"/>
                <a:gd name="T20" fmla="*/ 12 w 30"/>
                <a:gd name="T21" fmla="*/ 16 h 25"/>
                <a:gd name="T22" fmla="*/ 10 w 30"/>
                <a:gd name="T23" fmla="*/ 19 h 25"/>
                <a:gd name="T24" fmla="*/ 7 w 30"/>
                <a:gd name="T25" fmla="*/ 16 h 25"/>
                <a:gd name="T26" fmla="*/ 7 w 30"/>
                <a:gd name="T27" fmla="*/ 18 h 25"/>
                <a:gd name="T28" fmla="*/ 6 w 30"/>
                <a:gd name="T29" fmla="*/ 22 h 25"/>
                <a:gd name="T30" fmla="*/ 5 w 30"/>
                <a:gd name="T31" fmla="*/ 23 h 25"/>
                <a:gd name="T32" fmla="*/ 1 w 30"/>
                <a:gd name="T33" fmla="*/ 24 h 25"/>
                <a:gd name="T34" fmla="*/ 0 w 30"/>
                <a:gd name="T35" fmla="*/ 16 h 25"/>
                <a:gd name="T36" fmla="*/ 2 w 30"/>
                <a:gd name="T37" fmla="*/ 13 h 25"/>
                <a:gd name="T38" fmla="*/ 3 w 30"/>
                <a:gd name="T39" fmla="*/ 10 h 25"/>
                <a:gd name="T40" fmla="*/ 5 w 30"/>
                <a:gd name="T41" fmla="*/ 10 h 25"/>
                <a:gd name="T42" fmla="*/ 7 w 30"/>
                <a:gd name="T43" fmla="*/ 10 h 25"/>
                <a:gd name="T44" fmla="*/ 11 w 30"/>
                <a:gd name="T45" fmla="*/ 2 h 25"/>
                <a:gd name="T46" fmla="*/ 16 w 30"/>
                <a:gd name="T47" fmla="*/ 0 h 25"/>
                <a:gd name="T48" fmla="*/ 19 w 30"/>
                <a:gd name="T49" fmla="*/ 0 h 25"/>
                <a:gd name="T50" fmla="*/ 21 w 30"/>
                <a:gd name="T51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5">
                  <a:moveTo>
                    <a:pt x="21" y="1"/>
                  </a:moveTo>
                  <a:lnTo>
                    <a:pt x="24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27" y="8"/>
                  </a:lnTo>
                  <a:lnTo>
                    <a:pt x="22" y="9"/>
                  </a:lnTo>
                  <a:lnTo>
                    <a:pt x="20" y="13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6"/>
                  </a:lnTo>
                  <a:lnTo>
                    <a:pt x="10" y="19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1" y="24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79" name="Freeform 208">
              <a:extLst>
                <a:ext uri="{FF2B5EF4-FFF2-40B4-BE49-F238E27FC236}">
                  <a16:creationId xmlns:a16="http://schemas.microsoft.com/office/drawing/2014/main" id="{22CDAE14-52CE-AB5D-D0CC-F1611E9A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7302" y="6083176"/>
              <a:ext cx="43962" cy="43962"/>
            </a:xfrm>
            <a:custGeom>
              <a:avLst/>
              <a:gdLst>
                <a:gd name="T0" fmla="*/ 27 w 34"/>
                <a:gd name="T1" fmla="*/ 6 h 37"/>
                <a:gd name="T2" fmla="*/ 31 w 34"/>
                <a:gd name="T3" fmla="*/ 15 h 37"/>
                <a:gd name="T4" fmla="*/ 33 w 34"/>
                <a:gd name="T5" fmla="*/ 20 h 37"/>
                <a:gd name="T6" fmla="*/ 31 w 34"/>
                <a:gd name="T7" fmla="*/ 30 h 37"/>
                <a:gd name="T8" fmla="*/ 28 w 34"/>
                <a:gd name="T9" fmla="*/ 35 h 37"/>
                <a:gd name="T10" fmla="*/ 22 w 34"/>
                <a:gd name="T11" fmla="*/ 36 h 37"/>
                <a:gd name="T12" fmla="*/ 17 w 34"/>
                <a:gd name="T13" fmla="*/ 35 h 37"/>
                <a:gd name="T14" fmla="*/ 14 w 34"/>
                <a:gd name="T15" fmla="*/ 33 h 37"/>
                <a:gd name="T16" fmla="*/ 14 w 34"/>
                <a:gd name="T17" fmla="*/ 30 h 37"/>
                <a:gd name="T18" fmla="*/ 12 w 34"/>
                <a:gd name="T19" fmla="*/ 29 h 37"/>
                <a:gd name="T20" fmla="*/ 8 w 34"/>
                <a:gd name="T21" fmla="*/ 33 h 37"/>
                <a:gd name="T22" fmla="*/ 5 w 34"/>
                <a:gd name="T23" fmla="*/ 33 h 37"/>
                <a:gd name="T24" fmla="*/ 1 w 34"/>
                <a:gd name="T25" fmla="*/ 30 h 37"/>
                <a:gd name="T26" fmla="*/ 0 w 34"/>
                <a:gd name="T27" fmla="*/ 27 h 37"/>
                <a:gd name="T28" fmla="*/ 5 w 34"/>
                <a:gd name="T29" fmla="*/ 21 h 37"/>
                <a:gd name="T30" fmla="*/ 6 w 34"/>
                <a:gd name="T31" fmla="*/ 17 h 37"/>
                <a:gd name="T32" fmla="*/ 11 w 34"/>
                <a:gd name="T33" fmla="*/ 17 h 37"/>
                <a:gd name="T34" fmla="*/ 12 w 34"/>
                <a:gd name="T35" fmla="*/ 19 h 37"/>
                <a:gd name="T36" fmla="*/ 14 w 34"/>
                <a:gd name="T37" fmla="*/ 19 h 37"/>
                <a:gd name="T38" fmla="*/ 16 w 34"/>
                <a:gd name="T39" fmla="*/ 14 h 37"/>
                <a:gd name="T40" fmla="*/ 16 w 34"/>
                <a:gd name="T41" fmla="*/ 11 h 37"/>
                <a:gd name="T42" fmla="*/ 16 w 34"/>
                <a:gd name="T43" fmla="*/ 8 h 37"/>
                <a:gd name="T44" fmla="*/ 22 w 34"/>
                <a:gd name="T45" fmla="*/ 10 h 37"/>
                <a:gd name="T46" fmla="*/ 22 w 34"/>
                <a:gd name="T47" fmla="*/ 1 h 37"/>
                <a:gd name="T48" fmla="*/ 23 w 34"/>
                <a:gd name="T49" fmla="*/ 0 h 37"/>
                <a:gd name="T50" fmla="*/ 25 w 34"/>
                <a:gd name="T51" fmla="*/ 0 h 37"/>
                <a:gd name="T52" fmla="*/ 26 w 34"/>
                <a:gd name="T53" fmla="*/ 3 h 37"/>
                <a:gd name="T54" fmla="*/ 27 w 34"/>
                <a:gd name="T5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37">
                  <a:moveTo>
                    <a:pt x="27" y="6"/>
                  </a:moveTo>
                  <a:lnTo>
                    <a:pt x="31" y="15"/>
                  </a:lnTo>
                  <a:lnTo>
                    <a:pt x="33" y="20"/>
                  </a:lnTo>
                  <a:lnTo>
                    <a:pt x="31" y="30"/>
                  </a:lnTo>
                  <a:lnTo>
                    <a:pt x="28" y="35"/>
                  </a:lnTo>
                  <a:lnTo>
                    <a:pt x="22" y="36"/>
                  </a:lnTo>
                  <a:lnTo>
                    <a:pt x="17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8" y="33"/>
                  </a:lnTo>
                  <a:lnTo>
                    <a:pt x="5" y="33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6" y="14"/>
                  </a:lnTo>
                  <a:lnTo>
                    <a:pt x="16" y="11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2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6" y="3"/>
                  </a:lnTo>
                  <a:lnTo>
                    <a:pt x="2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0" name="Freeform 209">
              <a:extLst>
                <a:ext uri="{FF2B5EF4-FFF2-40B4-BE49-F238E27FC236}">
                  <a16:creationId xmlns:a16="http://schemas.microsoft.com/office/drawing/2014/main" id="{5B34CA76-637C-5C46-6940-3C9EE13C6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805" y="6050205"/>
              <a:ext cx="93420" cy="120894"/>
            </a:xfrm>
            <a:custGeom>
              <a:avLst/>
              <a:gdLst>
                <a:gd name="T0" fmla="*/ 48 w 74"/>
                <a:gd name="T1" fmla="*/ 66 h 99"/>
                <a:gd name="T2" fmla="*/ 48 w 74"/>
                <a:gd name="T3" fmla="*/ 66 h 99"/>
                <a:gd name="T4" fmla="*/ 52 w 74"/>
                <a:gd name="T5" fmla="*/ 57 h 99"/>
                <a:gd name="T6" fmla="*/ 57 w 74"/>
                <a:gd name="T7" fmla="*/ 55 h 99"/>
                <a:gd name="T8" fmla="*/ 58 w 74"/>
                <a:gd name="T9" fmla="*/ 52 h 99"/>
                <a:gd name="T10" fmla="*/ 60 w 74"/>
                <a:gd name="T11" fmla="*/ 50 h 99"/>
                <a:gd name="T12" fmla="*/ 59 w 74"/>
                <a:gd name="T13" fmla="*/ 45 h 99"/>
                <a:gd name="T14" fmla="*/ 60 w 74"/>
                <a:gd name="T15" fmla="*/ 41 h 99"/>
                <a:gd name="T16" fmla="*/ 62 w 74"/>
                <a:gd name="T17" fmla="*/ 40 h 99"/>
                <a:gd name="T18" fmla="*/ 65 w 74"/>
                <a:gd name="T19" fmla="*/ 38 h 99"/>
                <a:gd name="T20" fmla="*/ 66 w 74"/>
                <a:gd name="T21" fmla="*/ 38 h 99"/>
                <a:gd name="T22" fmla="*/ 69 w 74"/>
                <a:gd name="T23" fmla="*/ 41 h 99"/>
                <a:gd name="T24" fmla="*/ 71 w 74"/>
                <a:gd name="T25" fmla="*/ 44 h 99"/>
                <a:gd name="T26" fmla="*/ 73 w 74"/>
                <a:gd name="T27" fmla="*/ 52 h 99"/>
                <a:gd name="T28" fmla="*/ 72 w 74"/>
                <a:gd name="T29" fmla="*/ 59 h 99"/>
                <a:gd name="T30" fmla="*/ 66 w 74"/>
                <a:gd name="T31" fmla="*/ 65 h 99"/>
                <a:gd name="T32" fmla="*/ 61 w 74"/>
                <a:gd name="T33" fmla="*/ 67 h 99"/>
                <a:gd name="T34" fmla="*/ 57 w 74"/>
                <a:gd name="T35" fmla="*/ 74 h 99"/>
                <a:gd name="T36" fmla="*/ 55 w 74"/>
                <a:gd name="T37" fmla="*/ 79 h 99"/>
                <a:gd name="T38" fmla="*/ 53 w 74"/>
                <a:gd name="T39" fmla="*/ 80 h 99"/>
                <a:gd name="T40" fmla="*/ 52 w 74"/>
                <a:gd name="T41" fmla="*/ 80 h 99"/>
                <a:gd name="T42" fmla="*/ 50 w 74"/>
                <a:gd name="T43" fmla="*/ 79 h 99"/>
                <a:gd name="T44" fmla="*/ 48 w 74"/>
                <a:gd name="T45" fmla="*/ 79 h 99"/>
                <a:gd name="T46" fmla="*/ 45 w 74"/>
                <a:gd name="T47" fmla="*/ 83 h 99"/>
                <a:gd name="T48" fmla="*/ 37 w 74"/>
                <a:gd name="T49" fmla="*/ 87 h 99"/>
                <a:gd name="T50" fmla="*/ 34 w 74"/>
                <a:gd name="T51" fmla="*/ 85 h 99"/>
                <a:gd name="T52" fmla="*/ 34 w 74"/>
                <a:gd name="T53" fmla="*/ 81 h 99"/>
                <a:gd name="T54" fmla="*/ 32 w 74"/>
                <a:gd name="T55" fmla="*/ 82 h 99"/>
                <a:gd name="T56" fmla="*/ 30 w 74"/>
                <a:gd name="T57" fmla="*/ 87 h 99"/>
                <a:gd name="T58" fmla="*/ 26 w 74"/>
                <a:gd name="T59" fmla="*/ 89 h 99"/>
                <a:gd name="T60" fmla="*/ 25 w 74"/>
                <a:gd name="T61" fmla="*/ 89 h 99"/>
                <a:gd name="T62" fmla="*/ 21 w 74"/>
                <a:gd name="T63" fmla="*/ 87 h 99"/>
                <a:gd name="T64" fmla="*/ 12 w 74"/>
                <a:gd name="T65" fmla="*/ 97 h 99"/>
                <a:gd name="T66" fmla="*/ 3 w 74"/>
                <a:gd name="T67" fmla="*/ 98 h 99"/>
                <a:gd name="T68" fmla="*/ 0 w 74"/>
                <a:gd name="T69" fmla="*/ 97 h 99"/>
                <a:gd name="T70" fmla="*/ 0 w 74"/>
                <a:gd name="T71" fmla="*/ 92 h 99"/>
                <a:gd name="T72" fmla="*/ 6 w 74"/>
                <a:gd name="T73" fmla="*/ 84 h 99"/>
                <a:gd name="T74" fmla="*/ 10 w 74"/>
                <a:gd name="T75" fmla="*/ 79 h 99"/>
                <a:gd name="T76" fmla="*/ 26 w 74"/>
                <a:gd name="T77" fmla="*/ 76 h 99"/>
                <a:gd name="T78" fmla="*/ 37 w 74"/>
                <a:gd name="T79" fmla="*/ 61 h 99"/>
                <a:gd name="T80" fmla="*/ 39 w 74"/>
                <a:gd name="T81" fmla="*/ 44 h 99"/>
                <a:gd name="T82" fmla="*/ 41 w 74"/>
                <a:gd name="T83" fmla="*/ 38 h 99"/>
                <a:gd name="T84" fmla="*/ 41 w 74"/>
                <a:gd name="T85" fmla="*/ 35 h 99"/>
                <a:gd name="T86" fmla="*/ 37 w 74"/>
                <a:gd name="T87" fmla="*/ 34 h 99"/>
                <a:gd name="T88" fmla="*/ 37 w 74"/>
                <a:gd name="T89" fmla="*/ 29 h 99"/>
                <a:gd name="T90" fmla="*/ 39 w 74"/>
                <a:gd name="T91" fmla="*/ 23 h 99"/>
                <a:gd name="T92" fmla="*/ 44 w 74"/>
                <a:gd name="T93" fmla="*/ 15 h 99"/>
                <a:gd name="T94" fmla="*/ 47 w 74"/>
                <a:gd name="T95" fmla="*/ 11 h 99"/>
                <a:gd name="T96" fmla="*/ 52 w 74"/>
                <a:gd name="T97" fmla="*/ 2 h 99"/>
                <a:gd name="T98" fmla="*/ 54 w 74"/>
                <a:gd name="T99" fmla="*/ 0 h 99"/>
                <a:gd name="T100" fmla="*/ 57 w 74"/>
                <a:gd name="T101" fmla="*/ 0 h 99"/>
                <a:gd name="T102" fmla="*/ 60 w 74"/>
                <a:gd name="T103" fmla="*/ 3 h 99"/>
                <a:gd name="T104" fmla="*/ 59 w 74"/>
                <a:gd name="T105" fmla="*/ 7 h 99"/>
                <a:gd name="T106" fmla="*/ 55 w 74"/>
                <a:gd name="T107" fmla="*/ 17 h 99"/>
                <a:gd name="T108" fmla="*/ 49 w 74"/>
                <a:gd name="T109" fmla="*/ 24 h 99"/>
                <a:gd name="T110" fmla="*/ 50 w 74"/>
                <a:gd name="T111" fmla="*/ 31 h 99"/>
                <a:gd name="T112" fmla="*/ 52 w 74"/>
                <a:gd name="T113" fmla="*/ 35 h 99"/>
                <a:gd name="T114" fmla="*/ 53 w 74"/>
                <a:gd name="T115" fmla="*/ 43 h 99"/>
                <a:gd name="T116" fmla="*/ 53 w 74"/>
                <a:gd name="T117" fmla="*/ 50 h 99"/>
                <a:gd name="T118" fmla="*/ 48 w 74"/>
                <a:gd name="T119" fmla="*/ 61 h 99"/>
                <a:gd name="T120" fmla="*/ 48 w 74"/>
                <a:gd name="T121" fmla="*/ 6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99">
                  <a:moveTo>
                    <a:pt x="48" y="66"/>
                  </a:moveTo>
                  <a:lnTo>
                    <a:pt x="48" y="66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58" y="52"/>
                  </a:lnTo>
                  <a:lnTo>
                    <a:pt x="60" y="50"/>
                  </a:lnTo>
                  <a:lnTo>
                    <a:pt x="59" y="45"/>
                  </a:lnTo>
                  <a:lnTo>
                    <a:pt x="60" y="41"/>
                  </a:lnTo>
                  <a:lnTo>
                    <a:pt x="62" y="40"/>
                  </a:lnTo>
                  <a:lnTo>
                    <a:pt x="65" y="38"/>
                  </a:lnTo>
                  <a:lnTo>
                    <a:pt x="66" y="38"/>
                  </a:lnTo>
                  <a:lnTo>
                    <a:pt x="69" y="41"/>
                  </a:lnTo>
                  <a:lnTo>
                    <a:pt x="71" y="44"/>
                  </a:lnTo>
                  <a:lnTo>
                    <a:pt x="73" y="52"/>
                  </a:lnTo>
                  <a:lnTo>
                    <a:pt x="72" y="59"/>
                  </a:lnTo>
                  <a:lnTo>
                    <a:pt x="66" y="65"/>
                  </a:lnTo>
                  <a:lnTo>
                    <a:pt x="61" y="67"/>
                  </a:lnTo>
                  <a:lnTo>
                    <a:pt x="57" y="74"/>
                  </a:lnTo>
                  <a:lnTo>
                    <a:pt x="55" y="79"/>
                  </a:lnTo>
                  <a:lnTo>
                    <a:pt x="53" y="80"/>
                  </a:lnTo>
                  <a:lnTo>
                    <a:pt x="52" y="80"/>
                  </a:lnTo>
                  <a:lnTo>
                    <a:pt x="50" y="79"/>
                  </a:lnTo>
                  <a:lnTo>
                    <a:pt x="48" y="79"/>
                  </a:lnTo>
                  <a:lnTo>
                    <a:pt x="45" y="83"/>
                  </a:lnTo>
                  <a:lnTo>
                    <a:pt x="37" y="87"/>
                  </a:lnTo>
                  <a:lnTo>
                    <a:pt x="34" y="85"/>
                  </a:lnTo>
                  <a:lnTo>
                    <a:pt x="34" y="81"/>
                  </a:lnTo>
                  <a:lnTo>
                    <a:pt x="32" y="82"/>
                  </a:lnTo>
                  <a:lnTo>
                    <a:pt x="30" y="87"/>
                  </a:lnTo>
                  <a:lnTo>
                    <a:pt x="26" y="89"/>
                  </a:lnTo>
                  <a:lnTo>
                    <a:pt x="25" y="89"/>
                  </a:lnTo>
                  <a:lnTo>
                    <a:pt x="21" y="87"/>
                  </a:lnTo>
                  <a:lnTo>
                    <a:pt x="12" y="97"/>
                  </a:lnTo>
                  <a:lnTo>
                    <a:pt x="3" y="98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6" y="84"/>
                  </a:lnTo>
                  <a:lnTo>
                    <a:pt x="10" y="79"/>
                  </a:lnTo>
                  <a:lnTo>
                    <a:pt x="26" y="76"/>
                  </a:lnTo>
                  <a:lnTo>
                    <a:pt x="37" y="61"/>
                  </a:lnTo>
                  <a:lnTo>
                    <a:pt x="39" y="44"/>
                  </a:lnTo>
                  <a:lnTo>
                    <a:pt x="41" y="38"/>
                  </a:lnTo>
                  <a:lnTo>
                    <a:pt x="41" y="35"/>
                  </a:lnTo>
                  <a:lnTo>
                    <a:pt x="37" y="34"/>
                  </a:lnTo>
                  <a:lnTo>
                    <a:pt x="37" y="29"/>
                  </a:lnTo>
                  <a:lnTo>
                    <a:pt x="39" y="23"/>
                  </a:lnTo>
                  <a:lnTo>
                    <a:pt x="44" y="15"/>
                  </a:lnTo>
                  <a:lnTo>
                    <a:pt x="47" y="11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60" y="3"/>
                  </a:lnTo>
                  <a:lnTo>
                    <a:pt x="59" y="7"/>
                  </a:lnTo>
                  <a:lnTo>
                    <a:pt x="55" y="17"/>
                  </a:lnTo>
                  <a:lnTo>
                    <a:pt x="49" y="24"/>
                  </a:lnTo>
                  <a:lnTo>
                    <a:pt x="50" y="31"/>
                  </a:lnTo>
                  <a:lnTo>
                    <a:pt x="52" y="35"/>
                  </a:lnTo>
                  <a:lnTo>
                    <a:pt x="53" y="43"/>
                  </a:lnTo>
                  <a:lnTo>
                    <a:pt x="53" y="50"/>
                  </a:lnTo>
                  <a:lnTo>
                    <a:pt x="48" y="61"/>
                  </a:lnTo>
                  <a:lnTo>
                    <a:pt x="48" y="6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1" name="Freeform 210">
              <a:extLst>
                <a:ext uri="{FF2B5EF4-FFF2-40B4-BE49-F238E27FC236}">
                  <a16:creationId xmlns:a16="http://schemas.microsoft.com/office/drawing/2014/main" id="{8D64BCC7-4FFB-2969-2F94-468C39EC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718" y="6017234"/>
              <a:ext cx="49458" cy="65942"/>
            </a:xfrm>
            <a:custGeom>
              <a:avLst/>
              <a:gdLst>
                <a:gd name="T0" fmla="*/ 22 w 41"/>
                <a:gd name="T1" fmla="*/ 0 h 54"/>
                <a:gd name="T2" fmla="*/ 26 w 41"/>
                <a:gd name="T3" fmla="*/ 6 h 54"/>
                <a:gd name="T4" fmla="*/ 28 w 41"/>
                <a:gd name="T5" fmla="*/ 4 h 54"/>
                <a:gd name="T6" fmla="*/ 31 w 41"/>
                <a:gd name="T7" fmla="*/ 3 h 54"/>
                <a:gd name="T8" fmla="*/ 34 w 41"/>
                <a:gd name="T9" fmla="*/ 5 h 54"/>
                <a:gd name="T10" fmla="*/ 36 w 41"/>
                <a:gd name="T11" fmla="*/ 8 h 54"/>
                <a:gd name="T12" fmla="*/ 38 w 41"/>
                <a:gd name="T13" fmla="*/ 9 h 54"/>
                <a:gd name="T14" fmla="*/ 40 w 41"/>
                <a:gd name="T15" fmla="*/ 13 h 54"/>
                <a:gd name="T16" fmla="*/ 40 w 41"/>
                <a:gd name="T17" fmla="*/ 18 h 54"/>
                <a:gd name="T18" fmla="*/ 38 w 41"/>
                <a:gd name="T19" fmla="*/ 23 h 54"/>
                <a:gd name="T20" fmla="*/ 36 w 41"/>
                <a:gd name="T21" fmla="*/ 25 h 54"/>
                <a:gd name="T22" fmla="*/ 35 w 41"/>
                <a:gd name="T23" fmla="*/ 30 h 54"/>
                <a:gd name="T24" fmla="*/ 37 w 41"/>
                <a:gd name="T25" fmla="*/ 36 h 54"/>
                <a:gd name="T26" fmla="*/ 31 w 41"/>
                <a:gd name="T27" fmla="*/ 38 h 54"/>
                <a:gd name="T28" fmla="*/ 24 w 41"/>
                <a:gd name="T29" fmla="*/ 40 h 54"/>
                <a:gd name="T30" fmla="*/ 22 w 41"/>
                <a:gd name="T31" fmla="*/ 36 h 54"/>
                <a:gd name="T32" fmla="*/ 16 w 41"/>
                <a:gd name="T33" fmla="*/ 42 h 54"/>
                <a:gd name="T34" fmla="*/ 12 w 41"/>
                <a:gd name="T35" fmla="*/ 51 h 54"/>
                <a:gd name="T36" fmla="*/ 9 w 41"/>
                <a:gd name="T37" fmla="*/ 53 h 54"/>
                <a:gd name="T38" fmla="*/ 8 w 41"/>
                <a:gd name="T39" fmla="*/ 49 h 54"/>
                <a:gd name="T40" fmla="*/ 5 w 41"/>
                <a:gd name="T41" fmla="*/ 48 h 54"/>
                <a:gd name="T42" fmla="*/ 0 w 41"/>
                <a:gd name="T43" fmla="*/ 48 h 54"/>
                <a:gd name="T44" fmla="*/ 1 w 41"/>
                <a:gd name="T45" fmla="*/ 45 h 54"/>
                <a:gd name="T46" fmla="*/ 1 w 41"/>
                <a:gd name="T47" fmla="*/ 44 h 54"/>
                <a:gd name="T48" fmla="*/ 5 w 41"/>
                <a:gd name="T49" fmla="*/ 42 h 54"/>
                <a:gd name="T50" fmla="*/ 6 w 41"/>
                <a:gd name="T51" fmla="*/ 37 h 54"/>
                <a:gd name="T52" fmla="*/ 5 w 41"/>
                <a:gd name="T53" fmla="*/ 28 h 54"/>
                <a:gd name="T54" fmla="*/ 6 w 41"/>
                <a:gd name="T55" fmla="*/ 25 h 54"/>
                <a:gd name="T56" fmla="*/ 6 w 41"/>
                <a:gd name="T57" fmla="*/ 21 h 54"/>
                <a:gd name="T58" fmla="*/ 9 w 41"/>
                <a:gd name="T59" fmla="*/ 18 h 54"/>
                <a:gd name="T60" fmla="*/ 18 w 41"/>
                <a:gd name="T61" fmla="*/ 20 h 54"/>
                <a:gd name="T62" fmla="*/ 19 w 41"/>
                <a:gd name="T63" fmla="*/ 17 h 54"/>
                <a:gd name="T64" fmla="*/ 18 w 41"/>
                <a:gd name="T65" fmla="*/ 15 h 54"/>
                <a:gd name="T66" fmla="*/ 13 w 41"/>
                <a:gd name="T67" fmla="*/ 11 h 54"/>
                <a:gd name="T68" fmla="*/ 14 w 41"/>
                <a:gd name="T69" fmla="*/ 9 h 54"/>
                <a:gd name="T70" fmla="*/ 18 w 41"/>
                <a:gd name="T71" fmla="*/ 6 h 54"/>
                <a:gd name="T72" fmla="*/ 21 w 41"/>
                <a:gd name="T73" fmla="*/ 6 h 54"/>
                <a:gd name="T74" fmla="*/ 21 w 41"/>
                <a:gd name="T75" fmla="*/ 2 h 54"/>
                <a:gd name="T76" fmla="*/ 22 w 41"/>
                <a:gd name="T77" fmla="*/ 1 h 54"/>
                <a:gd name="T78" fmla="*/ 22 w 41"/>
                <a:gd name="T7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54">
                  <a:moveTo>
                    <a:pt x="22" y="0"/>
                  </a:moveTo>
                  <a:lnTo>
                    <a:pt x="26" y="6"/>
                  </a:lnTo>
                  <a:lnTo>
                    <a:pt x="28" y="4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6" y="8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0" y="18"/>
                  </a:lnTo>
                  <a:lnTo>
                    <a:pt x="38" y="23"/>
                  </a:lnTo>
                  <a:lnTo>
                    <a:pt x="36" y="25"/>
                  </a:lnTo>
                  <a:lnTo>
                    <a:pt x="35" y="30"/>
                  </a:lnTo>
                  <a:lnTo>
                    <a:pt x="37" y="36"/>
                  </a:lnTo>
                  <a:lnTo>
                    <a:pt x="31" y="38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16" y="42"/>
                  </a:lnTo>
                  <a:lnTo>
                    <a:pt x="12" y="51"/>
                  </a:lnTo>
                  <a:lnTo>
                    <a:pt x="9" y="53"/>
                  </a:lnTo>
                  <a:lnTo>
                    <a:pt x="8" y="49"/>
                  </a:lnTo>
                  <a:lnTo>
                    <a:pt x="5" y="48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5" y="42"/>
                  </a:lnTo>
                  <a:lnTo>
                    <a:pt x="6" y="37"/>
                  </a:lnTo>
                  <a:lnTo>
                    <a:pt x="5" y="28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9" y="18"/>
                  </a:lnTo>
                  <a:lnTo>
                    <a:pt x="18" y="20"/>
                  </a:lnTo>
                  <a:lnTo>
                    <a:pt x="19" y="17"/>
                  </a:lnTo>
                  <a:lnTo>
                    <a:pt x="18" y="15"/>
                  </a:lnTo>
                  <a:lnTo>
                    <a:pt x="13" y="11"/>
                  </a:lnTo>
                  <a:lnTo>
                    <a:pt x="14" y="9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2" name="Freeform 211">
              <a:extLst>
                <a:ext uri="{FF2B5EF4-FFF2-40B4-BE49-F238E27FC236}">
                  <a16:creationId xmlns:a16="http://schemas.microsoft.com/office/drawing/2014/main" id="{192F4F7D-755C-D9FD-7EAB-A3F24D77A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266" y="5978769"/>
              <a:ext cx="10990" cy="16484"/>
            </a:xfrm>
            <a:custGeom>
              <a:avLst/>
              <a:gdLst>
                <a:gd name="T0" fmla="*/ 7 w 11"/>
                <a:gd name="T1" fmla="*/ 10 h 13"/>
                <a:gd name="T2" fmla="*/ 1 w 11"/>
                <a:gd name="T3" fmla="*/ 12 h 13"/>
                <a:gd name="T4" fmla="*/ 0 w 11"/>
                <a:gd name="T5" fmla="*/ 10 h 13"/>
                <a:gd name="T6" fmla="*/ 1 w 11"/>
                <a:gd name="T7" fmla="*/ 7 h 13"/>
                <a:gd name="T8" fmla="*/ 3 w 11"/>
                <a:gd name="T9" fmla="*/ 0 h 13"/>
                <a:gd name="T10" fmla="*/ 6 w 11"/>
                <a:gd name="T11" fmla="*/ 0 h 13"/>
                <a:gd name="T12" fmla="*/ 8 w 11"/>
                <a:gd name="T13" fmla="*/ 3 h 13"/>
                <a:gd name="T14" fmla="*/ 10 w 11"/>
                <a:gd name="T15" fmla="*/ 6 h 13"/>
                <a:gd name="T16" fmla="*/ 7 w 11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7" y="10"/>
                  </a:moveTo>
                  <a:lnTo>
                    <a:pt x="1" y="12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3"/>
                  </a:lnTo>
                  <a:lnTo>
                    <a:pt x="10" y="6"/>
                  </a:lnTo>
                  <a:lnTo>
                    <a:pt x="7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3" name="Freeform 212">
              <a:extLst>
                <a:ext uri="{FF2B5EF4-FFF2-40B4-BE49-F238E27FC236}">
                  <a16:creationId xmlns:a16="http://schemas.microsoft.com/office/drawing/2014/main" id="{B028CFA8-66D5-B99D-A900-C00F15F8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593" y="5940301"/>
              <a:ext cx="16487" cy="21981"/>
            </a:xfrm>
            <a:custGeom>
              <a:avLst/>
              <a:gdLst>
                <a:gd name="T0" fmla="*/ 12 w 14"/>
                <a:gd name="T1" fmla="*/ 14 h 18"/>
                <a:gd name="T2" fmla="*/ 10 w 14"/>
                <a:gd name="T3" fmla="*/ 16 h 18"/>
                <a:gd name="T4" fmla="*/ 7 w 14"/>
                <a:gd name="T5" fmla="*/ 17 h 18"/>
                <a:gd name="T6" fmla="*/ 6 w 14"/>
                <a:gd name="T7" fmla="*/ 15 h 18"/>
                <a:gd name="T8" fmla="*/ 3 w 14"/>
                <a:gd name="T9" fmla="*/ 14 h 18"/>
                <a:gd name="T10" fmla="*/ 2 w 14"/>
                <a:gd name="T11" fmla="*/ 15 h 18"/>
                <a:gd name="T12" fmla="*/ 0 w 14"/>
                <a:gd name="T13" fmla="*/ 11 h 18"/>
                <a:gd name="T14" fmla="*/ 0 w 14"/>
                <a:gd name="T15" fmla="*/ 8 h 18"/>
                <a:gd name="T16" fmla="*/ 2 w 14"/>
                <a:gd name="T17" fmla="*/ 3 h 18"/>
                <a:gd name="T18" fmla="*/ 8 w 14"/>
                <a:gd name="T19" fmla="*/ 0 h 18"/>
                <a:gd name="T20" fmla="*/ 12 w 14"/>
                <a:gd name="T21" fmla="*/ 2 h 18"/>
                <a:gd name="T22" fmla="*/ 13 w 14"/>
                <a:gd name="T23" fmla="*/ 3 h 18"/>
                <a:gd name="T24" fmla="*/ 12 w 14"/>
                <a:gd name="T25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8">
                  <a:moveTo>
                    <a:pt x="12" y="14"/>
                  </a:moveTo>
                  <a:lnTo>
                    <a:pt x="10" y="16"/>
                  </a:lnTo>
                  <a:lnTo>
                    <a:pt x="7" y="17"/>
                  </a:lnTo>
                  <a:lnTo>
                    <a:pt x="6" y="15"/>
                  </a:lnTo>
                  <a:lnTo>
                    <a:pt x="3" y="14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3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2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4" name="Freeform 213">
              <a:extLst>
                <a:ext uri="{FF2B5EF4-FFF2-40B4-BE49-F238E27FC236}">
                  <a16:creationId xmlns:a16="http://schemas.microsoft.com/office/drawing/2014/main" id="{1C6F0DA5-8FF1-AF8C-A6A4-52BF7496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177" y="5940301"/>
              <a:ext cx="60445" cy="82430"/>
            </a:xfrm>
            <a:custGeom>
              <a:avLst/>
              <a:gdLst>
                <a:gd name="T0" fmla="*/ 38 w 50"/>
                <a:gd name="T1" fmla="*/ 18 h 68"/>
                <a:gd name="T2" fmla="*/ 41 w 50"/>
                <a:gd name="T3" fmla="*/ 23 h 68"/>
                <a:gd name="T4" fmla="*/ 43 w 50"/>
                <a:gd name="T5" fmla="*/ 23 h 68"/>
                <a:gd name="T6" fmla="*/ 44 w 50"/>
                <a:gd name="T7" fmla="*/ 21 h 68"/>
                <a:gd name="T8" fmla="*/ 46 w 50"/>
                <a:gd name="T9" fmla="*/ 19 h 68"/>
                <a:gd name="T10" fmla="*/ 49 w 50"/>
                <a:gd name="T11" fmla="*/ 22 h 68"/>
                <a:gd name="T12" fmla="*/ 49 w 50"/>
                <a:gd name="T13" fmla="*/ 27 h 68"/>
                <a:gd name="T14" fmla="*/ 44 w 50"/>
                <a:gd name="T15" fmla="*/ 32 h 68"/>
                <a:gd name="T16" fmla="*/ 41 w 50"/>
                <a:gd name="T17" fmla="*/ 41 h 68"/>
                <a:gd name="T18" fmla="*/ 36 w 50"/>
                <a:gd name="T19" fmla="*/ 43 h 68"/>
                <a:gd name="T20" fmla="*/ 34 w 50"/>
                <a:gd name="T21" fmla="*/ 41 h 68"/>
                <a:gd name="T22" fmla="*/ 30 w 50"/>
                <a:gd name="T23" fmla="*/ 46 h 68"/>
                <a:gd name="T24" fmla="*/ 27 w 50"/>
                <a:gd name="T25" fmla="*/ 51 h 68"/>
                <a:gd name="T26" fmla="*/ 24 w 50"/>
                <a:gd name="T27" fmla="*/ 57 h 68"/>
                <a:gd name="T28" fmla="*/ 24 w 50"/>
                <a:gd name="T29" fmla="*/ 60 h 68"/>
                <a:gd name="T30" fmla="*/ 23 w 50"/>
                <a:gd name="T31" fmla="*/ 63 h 68"/>
                <a:gd name="T32" fmla="*/ 11 w 50"/>
                <a:gd name="T33" fmla="*/ 65 h 68"/>
                <a:gd name="T34" fmla="*/ 7 w 50"/>
                <a:gd name="T35" fmla="*/ 67 h 68"/>
                <a:gd name="T36" fmla="*/ 2 w 50"/>
                <a:gd name="T37" fmla="*/ 65 h 68"/>
                <a:gd name="T38" fmla="*/ 0 w 50"/>
                <a:gd name="T39" fmla="*/ 60 h 68"/>
                <a:gd name="T40" fmla="*/ 1 w 50"/>
                <a:gd name="T41" fmla="*/ 59 h 68"/>
                <a:gd name="T42" fmla="*/ 5 w 50"/>
                <a:gd name="T43" fmla="*/ 57 h 68"/>
                <a:gd name="T44" fmla="*/ 5 w 50"/>
                <a:gd name="T45" fmla="*/ 54 h 68"/>
                <a:gd name="T46" fmla="*/ 7 w 50"/>
                <a:gd name="T47" fmla="*/ 51 h 68"/>
                <a:gd name="T48" fmla="*/ 8 w 50"/>
                <a:gd name="T49" fmla="*/ 50 h 68"/>
                <a:gd name="T50" fmla="*/ 9 w 50"/>
                <a:gd name="T51" fmla="*/ 45 h 68"/>
                <a:gd name="T52" fmla="*/ 11 w 50"/>
                <a:gd name="T53" fmla="*/ 44 h 68"/>
                <a:gd name="T54" fmla="*/ 14 w 50"/>
                <a:gd name="T55" fmla="*/ 45 h 68"/>
                <a:gd name="T56" fmla="*/ 17 w 50"/>
                <a:gd name="T57" fmla="*/ 42 h 68"/>
                <a:gd name="T58" fmla="*/ 18 w 50"/>
                <a:gd name="T59" fmla="*/ 41 h 68"/>
                <a:gd name="T60" fmla="*/ 19 w 50"/>
                <a:gd name="T61" fmla="*/ 44 h 68"/>
                <a:gd name="T62" fmla="*/ 20 w 50"/>
                <a:gd name="T63" fmla="*/ 40 h 68"/>
                <a:gd name="T64" fmla="*/ 19 w 50"/>
                <a:gd name="T65" fmla="*/ 36 h 68"/>
                <a:gd name="T66" fmla="*/ 20 w 50"/>
                <a:gd name="T67" fmla="*/ 34 h 68"/>
                <a:gd name="T68" fmla="*/ 24 w 50"/>
                <a:gd name="T69" fmla="*/ 28 h 68"/>
                <a:gd name="T70" fmla="*/ 26 w 50"/>
                <a:gd name="T71" fmla="*/ 23 h 68"/>
                <a:gd name="T72" fmla="*/ 29 w 50"/>
                <a:gd name="T73" fmla="*/ 20 h 68"/>
                <a:gd name="T74" fmla="*/ 31 w 50"/>
                <a:gd name="T75" fmla="*/ 21 h 68"/>
                <a:gd name="T76" fmla="*/ 32 w 50"/>
                <a:gd name="T77" fmla="*/ 16 h 68"/>
                <a:gd name="T78" fmla="*/ 31 w 50"/>
                <a:gd name="T79" fmla="*/ 12 h 68"/>
                <a:gd name="T80" fmla="*/ 32 w 50"/>
                <a:gd name="T81" fmla="*/ 8 h 68"/>
                <a:gd name="T82" fmla="*/ 34 w 50"/>
                <a:gd name="T83" fmla="*/ 1 h 68"/>
                <a:gd name="T84" fmla="*/ 36 w 50"/>
                <a:gd name="T85" fmla="*/ 0 h 68"/>
                <a:gd name="T86" fmla="*/ 37 w 50"/>
                <a:gd name="T87" fmla="*/ 7 h 68"/>
                <a:gd name="T88" fmla="*/ 38 w 50"/>
                <a:gd name="T89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" h="68">
                  <a:moveTo>
                    <a:pt x="38" y="18"/>
                  </a:moveTo>
                  <a:lnTo>
                    <a:pt x="41" y="23"/>
                  </a:lnTo>
                  <a:lnTo>
                    <a:pt x="43" y="23"/>
                  </a:lnTo>
                  <a:lnTo>
                    <a:pt x="44" y="21"/>
                  </a:lnTo>
                  <a:lnTo>
                    <a:pt x="46" y="19"/>
                  </a:lnTo>
                  <a:lnTo>
                    <a:pt x="49" y="22"/>
                  </a:lnTo>
                  <a:lnTo>
                    <a:pt x="49" y="27"/>
                  </a:lnTo>
                  <a:lnTo>
                    <a:pt x="44" y="32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4" y="41"/>
                  </a:lnTo>
                  <a:lnTo>
                    <a:pt x="30" y="46"/>
                  </a:lnTo>
                  <a:lnTo>
                    <a:pt x="27" y="51"/>
                  </a:lnTo>
                  <a:lnTo>
                    <a:pt x="24" y="57"/>
                  </a:lnTo>
                  <a:lnTo>
                    <a:pt x="24" y="60"/>
                  </a:lnTo>
                  <a:lnTo>
                    <a:pt x="23" y="63"/>
                  </a:lnTo>
                  <a:lnTo>
                    <a:pt x="11" y="65"/>
                  </a:lnTo>
                  <a:lnTo>
                    <a:pt x="7" y="67"/>
                  </a:lnTo>
                  <a:lnTo>
                    <a:pt x="2" y="65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5" y="57"/>
                  </a:lnTo>
                  <a:lnTo>
                    <a:pt x="5" y="54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4" y="45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9" y="44"/>
                  </a:lnTo>
                  <a:lnTo>
                    <a:pt x="20" y="40"/>
                  </a:lnTo>
                  <a:lnTo>
                    <a:pt x="19" y="36"/>
                  </a:lnTo>
                  <a:lnTo>
                    <a:pt x="20" y="34"/>
                  </a:lnTo>
                  <a:lnTo>
                    <a:pt x="24" y="28"/>
                  </a:lnTo>
                  <a:lnTo>
                    <a:pt x="26" y="23"/>
                  </a:lnTo>
                  <a:lnTo>
                    <a:pt x="29" y="20"/>
                  </a:lnTo>
                  <a:lnTo>
                    <a:pt x="31" y="21"/>
                  </a:lnTo>
                  <a:lnTo>
                    <a:pt x="32" y="16"/>
                  </a:lnTo>
                  <a:lnTo>
                    <a:pt x="31" y="12"/>
                  </a:lnTo>
                  <a:lnTo>
                    <a:pt x="32" y="8"/>
                  </a:lnTo>
                  <a:lnTo>
                    <a:pt x="34" y="1"/>
                  </a:lnTo>
                  <a:lnTo>
                    <a:pt x="36" y="0"/>
                  </a:lnTo>
                  <a:lnTo>
                    <a:pt x="37" y="7"/>
                  </a:lnTo>
                  <a:lnTo>
                    <a:pt x="38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5" name="Freeform 214">
              <a:extLst>
                <a:ext uri="{FF2B5EF4-FFF2-40B4-BE49-F238E27FC236}">
                  <a16:creationId xmlns:a16="http://schemas.microsoft.com/office/drawing/2014/main" id="{0F2A2EB4-ABA0-D404-0305-2FE9FCC9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0622" y="5934808"/>
              <a:ext cx="21981" cy="27474"/>
            </a:xfrm>
            <a:custGeom>
              <a:avLst/>
              <a:gdLst>
                <a:gd name="T0" fmla="*/ 5 w 17"/>
                <a:gd name="T1" fmla="*/ 6 h 21"/>
                <a:gd name="T2" fmla="*/ 7 w 17"/>
                <a:gd name="T3" fmla="*/ 7 h 21"/>
                <a:gd name="T4" fmla="*/ 9 w 17"/>
                <a:gd name="T5" fmla="*/ 6 h 21"/>
                <a:gd name="T6" fmla="*/ 10 w 17"/>
                <a:gd name="T7" fmla="*/ 7 h 21"/>
                <a:gd name="T8" fmla="*/ 12 w 17"/>
                <a:gd name="T9" fmla="*/ 12 h 21"/>
                <a:gd name="T10" fmla="*/ 16 w 17"/>
                <a:gd name="T11" fmla="*/ 14 h 21"/>
                <a:gd name="T12" fmla="*/ 16 w 17"/>
                <a:gd name="T13" fmla="*/ 17 h 21"/>
                <a:gd name="T14" fmla="*/ 13 w 17"/>
                <a:gd name="T15" fmla="*/ 19 h 21"/>
                <a:gd name="T16" fmla="*/ 9 w 17"/>
                <a:gd name="T17" fmla="*/ 20 h 21"/>
                <a:gd name="T18" fmla="*/ 6 w 17"/>
                <a:gd name="T19" fmla="*/ 18 h 21"/>
                <a:gd name="T20" fmla="*/ 5 w 17"/>
                <a:gd name="T21" fmla="*/ 15 h 21"/>
                <a:gd name="T22" fmla="*/ 3 w 17"/>
                <a:gd name="T23" fmla="*/ 10 h 21"/>
                <a:gd name="T24" fmla="*/ 0 w 17"/>
                <a:gd name="T25" fmla="*/ 6 h 21"/>
                <a:gd name="T26" fmla="*/ 0 w 17"/>
                <a:gd name="T27" fmla="*/ 1 h 21"/>
                <a:gd name="T28" fmla="*/ 3 w 17"/>
                <a:gd name="T29" fmla="*/ 0 h 21"/>
                <a:gd name="T30" fmla="*/ 5 w 17"/>
                <a:gd name="T31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1">
                  <a:moveTo>
                    <a:pt x="5" y="6"/>
                  </a:moveTo>
                  <a:lnTo>
                    <a:pt x="7" y="7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2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6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6" name="Freeform 215">
              <a:extLst>
                <a:ext uri="{FF2B5EF4-FFF2-40B4-BE49-F238E27FC236}">
                  <a16:creationId xmlns:a16="http://schemas.microsoft.com/office/drawing/2014/main" id="{C7305F7D-A11E-B39F-5422-90A585D35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507" y="5896340"/>
              <a:ext cx="32971" cy="38468"/>
            </a:xfrm>
            <a:custGeom>
              <a:avLst/>
              <a:gdLst>
                <a:gd name="T0" fmla="*/ 23 w 25"/>
                <a:gd name="T1" fmla="*/ 6 h 32"/>
                <a:gd name="T2" fmla="*/ 24 w 25"/>
                <a:gd name="T3" fmla="*/ 11 h 32"/>
                <a:gd name="T4" fmla="*/ 24 w 25"/>
                <a:gd name="T5" fmla="*/ 14 h 32"/>
                <a:gd name="T6" fmla="*/ 21 w 25"/>
                <a:gd name="T7" fmla="*/ 20 h 32"/>
                <a:gd name="T8" fmla="*/ 14 w 25"/>
                <a:gd name="T9" fmla="*/ 27 h 32"/>
                <a:gd name="T10" fmla="*/ 14 w 25"/>
                <a:gd name="T11" fmla="*/ 28 h 32"/>
                <a:gd name="T12" fmla="*/ 12 w 25"/>
                <a:gd name="T13" fmla="*/ 30 h 32"/>
                <a:gd name="T14" fmla="*/ 8 w 25"/>
                <a:gd name="T15" fmla="*/ 31 h 32"/>
                <a:gd name="T16" fmla="*/ 7 w 25"/>
                <a:gd name="T17" fmla="*/ 30 h 32"/>
                <a:gd name="T18" fmla="*/ 7 w 25"/>
                <a:gd name="T19" fmla="*/ 24 h 32"/>
                <a:gd name="T20" fmla="*/ 6 w 25"/>
                <a:gd name="T21" fmla="*/ 22 h 32"/>
                <a:gd name="T22" fmla="*/ 3 w 25"/>
                <a:gd name="T23" fmla="*/ 25 h 32"/>
                <a:gd name="T24" fmla="*/ 0 w 25"/>
                <a:gd name="T25" fmla="*/ 22 h 32"/>
                <a:gd name="T26" fmla="*/ 0 w 25"/>
                <a:gd name="T27" fmla="*/ 18 h 32"/>
                <a:gd name="T28" fmla="*/ 2 w 25"/>
                <a:gd name="T29" fmla="*/ 16 h 32"/>
                <a:gd name="T30" fmla="*/ 4 w 25"/>
                <a:gd name="T31" fmla="*/ 12 h 32"/>
                <a:gd name="T32" fmla="*/ 8 w 25"/>
                <a:gd name="T33" fmla="*/ 10 h 32"/>
                <a:gd name="T34" fmla="*/ 11 w 25"/>
                <a:gd name="T35" fmla="*/ 11 h 32"/>
                <a:gd name="T36" fmla="*/ 21 w 25"/>
                <a:gd name="T37" fmla="*/ 0 h 32"/>
                <a:gd name="T38" fmla="*/ 22 w 25"/>
                <a:gd name="T39" fmla="*/ 2 h 32"/>
                <a:gd name="T40" fmla="*/ 23 w 25"/>
                <a:gd name="T41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32">
                  <a:moveTo>
                    <a:pt x="23" y="6"/>
                  </a:moveTo>
                  <a:lnTo>
                    <a:pt x="24" y="11"/>
                  </a:lnTo>
                  <a:lnTo>
                    <a:pt x="24" y="14"/>
                  </a:lnTo>
                  <a:lnTo>
                    <a:pt x="21" y="20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8" y="31"/>
                  </a:lnTo>
                  <a:lnTo>
                    <a:pt x="7" y="30"/>
                  </a:lnTo>
                  <a:lnTo>
                    <a:pt x="7" y="24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11" y="11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7" name="Freeform 216">
              <a:extLst>
                <a:ext uri="{FF2B5EF4-FFF2-40B4-BE49-F238E27FC236}">
                  <a16:creationId xmlns:a16="http://schemas.microsoft.com/office/drawing/2014/main" id="{6DC424F9-AC3E-F3D2-BFE8-4F9ED321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5478" y="5879856"/>
              <a:ext cx="16487" cy="27474"/>
            </a:xfrm>
            <a:custGeom>
              <a:avLst/>
              <a:gdLst>
                <a:gd name="T0" fmla="*/ 12 w 15"/>
                <a:gd name="T1" fmla="*/ 18 h 22"/>
                <a:gd name="T2" fmla="*/ 6 w 15"/>
                <a:gd name="T3" fmla="*/ 21 h 22"/>
                <a:gd name="T4" fmla="*/ 2 w 15"/>
                <a:gd name="T5" fmla="*/ 18 h 22"/>
                <a:gd name="T6" fmla="*/ 1 w 15"/>
                <a:gd name="T7" fmla="*/ 14 h 22"/>
                <a:gd name="T8" fmla="*/ 0 w 15"/>
                <a:gd name="T9" fmla="*/ 7 h 22"/>
                <a:gd name="T10" fmla="*/ 2 w 15"/>
                <a:gd name="T11" fmla="*/ 2 h 22"/>
                <a:gd name="T12" fmla="*/ 4 w 15"/>
                <a:gd name="T13" fmla="*/ 0 h 22"/>
                <a:gd name="T14" fmla="*/ 6 w 15"/>
                <a:gd name="T15" fmla="*/ 2 h 22"/>
                <a:gd name="T16" fmla="*/ 6 w 15"/>
                <a:gd name="T17" fmla="*/ 3 h 22"/>
                <a:gd name="T18" fmla="*/ 9 w 15"/>
                <a:gd name="T19" fmla="*/ 5 h 22"/>
                <a:gd name="T20" fmla="*/ 14 w 15"/>
                <a:gd name="T21" fmla="*/ 10 h 22"/>
                <a:gd name="T22" fmla="*/ 12 w 15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2" y="18"/>
                  </a:moveTo>
                  <a:lnTo>
                    <a:pt x="6" y="21"/>
                  </a:lnTo>
                  <a:lnTo>
                    <a:pt x="2" y="18"/>
                  </a:lnTo>
                  <a:lnTo>
                    <a:pt x="1" y="14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9" y="5"/>
                  </a:lnTo>
                  <a:lnTo>
                    <a:pt x="14" y="10"/>
                  </a:lnTo>
                  <a:lnTo>
                    <a:pt x="12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8" name="Freeform 217">
              <a:extLst>
                <a:ext uri="{FF2B5EF4-FFF2-40B4-BE49-F238E27FC236}">
                  <a16:creationId xmlns:a16="http://schemas.microsoft.com/office/drawing/2014/main" id="{D8A2BB0B-4A8C-CD7E-DB03-262EBB1C0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535" y="5868865"/>
              <a:ext cx="60449" cy="38465"/>
            </a:xfrm>
            <a:custGeom>
              <a:avLst/>
              <a:gdLst>
                <a:gd name="T0" fmla="*/ 46 w 47"/>
                <a:gd name="T1" fmla="*/ 3 h 33"/>
                <a:gd name="T2" fmla="*/ 46 w 47"/>
                <a:gd name="T3" fmla="*/ 6 h 33"/>
                <a:gd name="T4" fmla="*/ 45 w 47"/>
                <a:gd name="T5" fmla="*/ 9 h 33"/>
                <a:gd name="T6" fmla="*/ 42 w 47"/>
                <a:gd name="T7" fmla="*/ 12 h 33"/>
                <a:gd name="T8" fmla="*/ 34 w 47"/>
                <a:gd name="T9" fmla="*/ 24 h 33"/>
                <a:gd name="T10" fmla="*/ 30 w 47"/>
                <a:gd name="T11" fmla="*/ 26 h 33"/>
                <a:gd name="T12" fmla="*/ 29 w 47"/>
                <a:gd name="T13" fmla="*/ 28 h 33"/>
                <a:gd name="T14" fmla="*/ 27 w 47"/>
                <a:gd name="T15" fmla="*/ 29 h 33"/>
                <a:gd name="T16" fmla="*/ 21 w 47"/>
                <a:gd name="T17" fmla="*/ 27 h 33"/>
                <a:gd name="T18" fmla="*/ 20 w 47"/>
                <a:gd name="T19" fmla="*/ 30 h 33"/>
                <a:gd name="T20" fmla="*/ 18 w 47"/>
                <a:gd name="T21" fmla="*/ 32 h 33"/>
                <a:gd name="T22" fmla="*/ 14 w 47"/>
                <a:gd name="T23" fmla="*/ 32 h 33"/>
                <a:gd name="T24" fmla="*/ 12 w 47"/>
                <a:gd name="T25" fmla="*/ 32 h 33"/>
                <a:gd name="T26" fmla="*/ 5 w 47"/>
                <a:gd name="T27" fmla="*/ 27 h 33"/>
                <a:gd name="T28" fmla="*/ 3 w 47"/>
                <a:gd name="T29" fmla="*/ 22 h 33"/>
                <a:gd name="T30" fmla="*/ 0 w 47"/>
                <a:gd name="T31" fmla="*/ 18 h 33"/>
                <a:gd name="T32" fmla="*/ 5 w 47"/>
                <a:gd name="T33" fmla="*/ 18 h 33"/>
                <a:gd name="T34" fmla="*/ 8 w 47"/>
                <a:gd name="T35" fmla="*/ 17 h 33"/>
                <a:gd name="T36" fmla="*/ 12 w 47"/>
                <a:gd name="T37" fmla="*/ 18 h 33"/>
                <a:gd name="T38" fmla="*/ 14 w 47"/>
                <a:gd name="T39" fmla="*/ 14 h 33"/>
                <a:gd name="T40" fmla="*/ 18 w 47"/>
                <a:gd name="T41" fmla="*/ 14 h 33"/>
                <a:gd name="T42" fmla="*/ 27 w 47"/>
                <a:gd name="T43" fmla="*/ 11 h 33"/>
                <a:gd name="T44" fmla="*/ 31 w 47"/>
                <a:gd name="T45" fmla="*/ 12 h 33"/>
                <a:gd name="T46" fmla="*/ 38 w 47"/>
                <a:gd name="T47" fmla="*/ 3 h 33"/>
                <a:gd name="T48" fmla="*/ 41 w 47"/>
                <a:gd name="T49" fmla="*/ 3 h 33"/>
                <a:gd name="T50" fmla="*/ 45 w 47"/>
                <a:gd name="T51" fmla="*/ 0 h 33"/>
                <a:gd name="T52" fmla="*/ 46 w 47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33">
                  <a:moveTo>
                    <a:pt x="46" y="3"/>
                  </a:moveTo>
                  <a:lnTo>
                    <a:pt x="46" y="6"/>
                  </a:lnTo>
                  <a:lnTo>
                    <a:pt x="45" y="9"/>
                  </a:lnTo>
                  <a:lnTo>
                    <a:pt x="42" y="12"/>
                  </a:lnTo>
                  <a:lnTo>
                    <a:pt x="34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1" y="27"/>
                  </a:lnTo>
                  <a:lnTo>
                    <a:pt x="20" y="30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2" y="32"/>
                  </a:lnTo>
                  <a:lnTo>
                    <a:pt x="5" y="27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27" y="11"/>
                  </a:lnTo>
                  <a:lnTo>
                    <a:pt x="31" y="12"/>
                  </a:lnTo>
                  <a:lnTo>
                    <a:pt x="38" y="3"/>
                  </a:lnTo>
                  <a:lnTo>
                    <a:pt x="41" y="3"/>
                  </a:lnTo>
                  <a:lnTo>
                    <a:pt x="45" y="0"/>
                  </a:lnTo>
                  <a:lnTo>
                    <a:pt x="4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89" name="Freeform 219">
              <a:extLst>
                <a:ext uri="{FF2B5EF4-FFF2-40B4-BE49-F238E27FC236}">
                  <a16:creationId xmlns:a16="http://schemas.microsoft.com/office/drawing/2014/main" id="{398ABDC8-48BC-07DC-87CA-6D1A9CBB2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420" y="5830397"/>
              <a:ext cx="32971" cy="21981"/>
            </a:xfrm>
            <a:custGeom>
              <a:avLst/>
              <a:gdLst>
                <a:gd name="T0" fmla="*/ 8 w 28"/>
                <a:gd name="T1" fmla="*/ 0 h 19"/>
                <a:gd name="T2" fmla="*/ 17 w 28"/>
                <a:gd name="T3" fmla="*/ 4 h 19"/>
                <a:gd name="T4" fmla="*/ 20 w 28"/>
                <a:gd name="T5" fmla="*/ 4 h 19"/>
                <a:gd name="T6" fmla="*/ 24 w 28"/>
                <a:gd name="T7" fmla="*/ 10 h 19"/>
                <a:gd name="T8" fmla="*/ 27 w 28"/>
                <a:gd name="T9" fmla="*/ 10 h 19"/>
                <a:gd name="T10" fmla="*/ 26 w 28"/>
                <a:gd name="T11" fmla="*/ 14 h 19"/>
                <a:gd name="T12" fmla="*/ 22 w 28"/>
                <a:gd name="T13" fmla="*/ 16 h 19"/>
                <a:gd name="T14" fmla="*/ 15 w 28"/>
                <a:gd name="T15" fmla="*/ 17 h 19"/>
                <a:gd name="T16" fmla="*/ 14 w 28"/>
                <a:gd name="T17" fmla="*/ 18 h 19"/>
                <a:gd name="T18" fmla="*/ 8 w 28"/>
                <a:gd name="T19" fmla="*/ 17 h 19"/>
                <a:gd name="T20" fmla="*/ 5 w 28"/>
                <a:gd name="T21" fmla="*/ 11 h 19"/>
                <a:gd name="T22" fmla="*/ 0 w 28"/>
                <a:gd name="T23" fmla="*/ 10 h 19"/>
                <a:gd name="T24" fmla="*/ 0 w 28"/>
                <a:gd name="T25" fmla="*/ 9 h 19"/>
                <a:gd name="T26" fmla="*/ 3 w 28"/>
                <a:gd name="T27" fmla="*/ 4 h 19"/>
                <a:gd name="T28" fmla="*/ 8 w 28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9">
                  <a:moveTo>
                    <a:pt x="8" y="0"/>
                  </a:moveTo>
                  <a:lnTo>
                    <a:pt x="17" y="4"/>
                  </a:lnTo>
                  <a:lnTo>
                    <a:pt x="20" y="4"/>
                  </a:lnTo>
                  <a:lnTo>
                    <a:pt x="24" y="10"/>
                  </a:lnTo>
                  <a:lnTo>
                    <a:pt x="27" y="10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15" y="17"/>
                  </a:lnTo>
                  <a:lnTo>
                    <a:pt x="14" y="18"/>
                  </a:lnTo>
                  <a:lnTo>
                    <a:pt x="8" y="17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3" y="4"/>
                  </a:lnTo>
                  <a:lnTo>
                    <a:pt x="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0" name="Freeform 220">
              <a:extLst>
                <a:ext uri="{FF2B5EF4-FFF2-40B4-BE49-F238E27FC236}">
                  <a16:creationId xmlns:a16="http://schemas.microsoft.com/office/drawing/2014/main" id="{57743C54-7C81-78D5-A0B3-D4CE560B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311" y="7297615"/>
              <a:ext cx="395654" cy="373673"/>
            </a:xfrm>
            <a:custGeom>
              <a:avLst/>
              <a:gdLst>
                <a:gd name="T0" fmla="*/ 208 w 318"/>
                <a:gd name="T1" fmla="*/ 23 h 301"/>
                <a:gd name="T2" fmla="*/ 275 w 318"/>
                <a:gd name="T3" fmla="*/ 27 h 301"/>
                <a:gd name="T4" fmla="*/ 283 w 318"/>
                <a:gd name="T5" fmla="*/ 28 h 301"/>
                <a:gd name="T6" fmla="*/ 294 w 318"/>
                <a:gd name="T7" fmla="*/ 35 h 301"/>
                <a:gd name="T8" fmla="*/ 298 w 318"/>
                <a:gd name="T9" fmla="*/ 49 h 301"/>
                <a:gd name="T10" fmla="*/ 311 w 318"/>
                <a:gd name="T11" fmla="*/ 104 h 301"/>
                <a:gd name="T12" fmla="*/ 298 w 318"/>
                <a:gd name="T13" fmla="*/ 122 h 301"/>
                <a:gd name="T14" fmla="*/ 288 w 318"/>
                <a:gd name="T15" fmla="*/ 137 h 301"/>
                <a:gd name="T16" fmla="*/ 301 w 318"/>
                <a:gd name="T17" fmla="*/ 146 h 301"/>
                <a:gd name="T18" fmla="*/ 302 w 318"/>
                <a:gd name="T19" fmla="*/ 161 h 301"/>
                <a:gd name="T20" fmla="*/ 303 w 318"/>
                <a:gd name="T21" fmla="*/ 179 h 301"/>
                <a:gd name="T22" fmla="*/ 310 w 318"/>
                <a:gd name="T23" fmla="*/ 196 h 301"/>
                <a:gd name="T24" fmla="*/ 316 w 318"/>
                <a:gd name="T25" fmla="*/ 211 h 301"/>
                <a:gd name="T26" fmla="*/ 316 w 318"/>
                <a:gd name="T27" fmla="*/ 216 h 301"/>
                <a:gd name="T28" fmla="*/ 313 w 318"/>
                <a:gd name="T29" fmla="*/ 232 h 301"/>
                <a:gd name="T30" fmla="*/ 290 w 318"/>
                <a:gd name="T31" fmla="*/ 248 h 301"/>
                <a:gd name="T32" fmla="*/ 271 w 318"/>
                <a:gd name="T33" fmla="*/ 275 h 301"/>
                <a:gd name="T34" fmla="*/ 273 w 318"/>
                <a:gd name="T35" fmla="*/ 292 h 301"/>
                <a:gd name="T36" fmla="*/ 277 w 318"/>
                <a:gd name="T37" fmla="*/ 299 h 301"/>
                <a:gd name="T38" fmla="*/ 265 w 318"/>
                <a:gd name="T39" fmla="*/ 297 h 301"/>
                <a:gd name="T40" fmla="*/ 247 w 318"/>
                <a:gd name="T41" fmla="*/ 285 h 301"/>
                <a:gd name="T42" fmla="*/ 223 w 318"/>
                <a:gd name="T43" fmla="*/ 281 h 301"/>
                <a:gd name="T44" fmla="*/ 212 w 318"/>
                <a:gd name="T45" fmla="*/ 285 h 301"/>
                <a:gd name="T46" fmla="*/ 200 w 318"/>
                <a:gd name="T47" fmla="*/ 282 h 301"/>
                <a:gd name="T48" fmla="*/ 192 w 318"/>
                <a:gd name="T49" fmla="*/ 286 h 301"/>
                <a:gd name="T50" fmla="*/ 180 w 318"/>
                <a:gd name="T51" fmla="*/ 292 h 301"/>
                <a:gd name="T52" fmla="*/ 180 w 318"/>
                <a:gd name="T53" fmla="*/ 283 h 301"/>
                <a:gd name="T54" fmla="*/ 174 w 318"/>
                <a:gd name="T55" fmla="*/ 280 h 301"/>
                <a:gd name="T56" fmla="*/ 164 w 318"/>
                <a:gd name="T57" fmla="*/ 275 h 301"/>
                <a:gd name="T58" fmla="*/ 153 w 318"/>
                <a:gd name="T59" fmla="*/ 276 h 301"/>
                <a:gd name="T60" fmla="*/ 141 w 318"/>
                <a:gd name="T61" fmla="*/ 261 h 301"/>
                <a:gd name="T62" fmla="*/ 133 w 318"/>
                <a:gd name="T63" fmla="*/ 256 h 301"/>
                <a:gd name="T64" fmla="*/ 125 w 318"/>
                <a:gd name="T65" fmla="*/ 251 h 301"/>
                <a:gd name="T66" fmla="*/ 118 w 318"/>
                <a:gd name="T67" fmla="*/ 253 h 301"/>
                <a:gd name="T68" fmla="*/ 110 w 318"/>
                <a:gd name="T69" fmla="*/ 245 h 301"/>
                <a:gd name="T70" fmla="*/ 114 w 318"/>
                <a:gd name="T71" fmla="*/ 237 h 301"/>
                <a:gd name="T72" fmla="*/ 96 w 318"/>
                <a:gd name="T73" fmla="*/ 233 h 301"/>
                <a:gd name="T74" fmla="*/ 91 w 318"/>
                <a:gd name="T75" fmla="*/ 239 h 301"/>
                <a:gd name="T76" fmla="*/ 82 w 318"/>
                <a:gd name="T77" fmla="*/ 247 h 301"/>
                <a:gd name="T78" fmla="*/ 70 w 318"/>
                <a:gd name="T79" fmla="*/ 235 h 301"/>
                <a:gd name="T80" fmla="*/ 67 w 318"/>
                <a:gd name="T81" fmla="*/ 229 h 301"/>
                <a:gd name="T82" fmla="*/ 73 w 318"/>
                <a:gd name="T83" fmla="*/ 223 h 301"/>
                <a:gd name="T84" fmla="*/ 60 w 318"/>
                <a:gd name="T85" fmla="*/ 222 h 301"/>
                <a:gd name="T86" fmla="*/ 51 w 318"/>
                <a:gd name="T87" fmla="*/ 215 h 301"/>
                <a:gd name="T88" fmla="*/ 37 w 318"/>
                <a:gd name="T89" fmla="*/ 210 h 301"/>
                <a:gd name="T90" fmla="*/ 27 w 318"/>
                <a:gd name="T91" fmla="*/ 202 h 301"/>
                <a:gd name="T92" fmla="*/ 21 w 318"/>
                <a:gd name="T93" fmla="*/ 209 h 301"/>
                <a:gd name="T94" fmla="*/ 25 w 318"/>
                <a:gd name="T95" fmla="*/ 180 h 301"/>
                <a:gd name="T96" fmla="*/ 19 w 318"/>
                <a:gd name="T97" fmla="*/ 168 h 301"/>
                <a:gd name="T98" fmla="*/ 18 w 318"/>
                <a:gd name="T99" fmla="*/ 154 h 301"/>
                <a:gd name="T100" fmla="*/ 18 w 318"/>
                <a:gd name="T101" fmla="*/ 143 h 301"/>
                <a:gd name="T102" fmla="*/ 13 w 318"/>
                <a:gd name="T103" fmla="*/ 133 h 301"/>
                <a:gd name="T104" fmla="*/ 0 w 318"/>
                <a:gd name="T105" fmla="*/ 105 h 301"/>
                <a:gd name="T106" fmla="*/ 8 w 318"/>
                <a:gd name="T107" fmla="*/ 88 h 301"/>
                <a:gd name="T108" fmla="*/ 4 w 318"/>
                <a:gd name="T109" fmla="*/ 61 h 301"/>
                <a:gd name="T110" fmla="*/ 13 w 318"/>
                <a:gd name="T111" fmla="*/ 61 h 301"/>
                <a:gd name="T112" fmla="*/ 2 w 318"/>
                <a:gd name="T113" fmla="*/ 50 h 301"/>
                <a:gd name="T114" fmla="*/ 36 w 318"/>
                <a:gd name="T115" fmla="*/ 38 h 301"/>
                <a:gd name="T116" fmla="*/ 69 w 318"/>
                <a:gd name="T117" fmla="*/ 26 h 301"/>
                <a:gd name="T118" fmla="*/ 99 w 318"/>
                <a:gd name="T119" fmla="*/ 6 h 301"/>
                <a:gd name="T120" fmla="*/ 147 w 318"/>
                <a:gd name="T121" fmla="*/ 8 h 301"/>
                <a:gd name="T122" fmla="*/ 142 w 318"/>
                <a:gd name="T123" fmla="*/ 18 h 301"/>
                <a:gd name="T124" fmla="*/ 173 w 318"/>
                <a:gd name="T125" fmla="*/ 2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301">
                  <a:moveTo>
                    <a:pt x="174" y="21"/>
                  </a:moveTo>
                  <a:lnTo>
                    <a:pt x="175" y="22"/>
                  </a:lnTo>
                  <a:lnTo>
                    <a:pt x="185" y="22"/>
                  </a:lnTo>
                  <a:lnTo>
                    <a:pt x="193" y="23"/>
                  </a:lnTo>
                  <a:lnTo>
                    <a:pt x="208" y="23"/>
                  </a:lnTo>
                  <a:lnTo>
                    <a:pt x="223" y="24"/>
                  </a:lnTo>
                  <a:lnTo>
                    <a:pt x="239" y="25"/>
                  </a:lnTo>
                  <a:lnTo>
                    <a:pt x="255" y="26"/>
                  </a:lnTo>
                  <a:lnTo>
                    <a:pt x="274" y="27"/>
                  </a:lnTo>
                  <a:lnTo>
                    <a:pt x="275" y="27"/>
                  </a:lnTo>
                  <a:lnTo>
                    <a:pt x="277" y="24"/>
                  </a:lnTo>
                  <a:lnTo>
                    <a:pt x="279" y="24"/>
                  </a:lnTo>
                  <a:lnTo>
                    <a:pt x="281" y="26"/>
                  </a:lnTo>
                  <a:lnTo>
                    <a:pt x="282" y="27"/>
                  </a:lnTo>
                  <a:lnTo>
                    <a:pt x="283" y="28"/>
                  </a:lnTo>
                  <a:lnTo>
                    <a:pt x="284" y="29"/>
                  </a:lnTo>
                  <a:lnTo>
                    <a:pt x="285" y="29"/>
                  </a:lnTo>
                  <a:lnTo>
                    <a:pt x="288" y="30"/>
                  </a:lnTo>
                  <a:lnTo>
                    <a:pt x="291" y="33"/>
                  </a:lnTo>
                  <a:lnTo>
                    <a:pt x="294" y="35"/>
                  </a:lnTo>
                  <a:lnTo>
                    <a:pt x="296" y="38"/>
                  </a:lnTo>
                  <a:lnTo>
                    <a:pt x="298" y="41"/>
                  </a:lnTo>
                  <a:lnTo>
                    <a:pt x="298" y="45"/>
                  </a:lnTo>
                  <a:lnTo>
                    <a:pt x="298" y="48"/>
                  </a:lnTo>
                  <a:lnTo>
                    <a:pt x="298" y="49"/>
                  </a:lnTo>
                  <a:lnTo>
                    <a:pt x="301" y="68"/>
                  </a:lnTo>
                  <a:lnTo>
                    <a:pt x="307" y="85"/>
                  </a:lnTo>
                  <a:lnTo>
                    <a:pt x="309" y="93"/>
                  </a:lnTo>
                  <a:lnTo>
                    <a:pt x="311" y="97"/>
                  </a:lnTo>
                  <a:lnTo>
                    <a:pt x="311" y="104"/>
                  </a:lnTo>
                  <a:lnTo>
                    <a:pt x="311" y="108"/>
                  </a:lnTo>
                  <a:lnTo>
                    <a:pt x="311" y="111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298" y="122"/>
                  </a:lnTo>
                  <a:lnTo>
                    <a:pt x="295" y="124"/>
                  </a:lnTo>
                  <a:lnTo>
                    <a:pt x="292" y="129"/>
                  </a:lnTo>
                  <a:lnTo>
                    <a:pt x="288" y="133"/>
                  </a:lnTo>
                  <a:lnTo>
                    <a:pt x="288" y="135"/>
                  </a:lnTo>
                  <a:lnTo>
                    <a:pt x="288" y="137"/>
                  </a:lnTo>
                  <a:lnTo>
                    <a:pt x="288" y="138"/>
                  </a:lnTo>
                  <a:lnTo>
                    <a:pt x="293" y="140"/>
                  </a:lnTo>
                  <a:lnTo>
                    <a:pt x="297" y="143"/>
                  </a:lnTo>
                  <a:lnTo>
                    <a:pt x="298" y="144"/>
                  </a:lnTo>
                  <a:lnTo>
                    <a:pt x="301" y="146"/>
                  </a:lnTo>
                  <a:lnTo>
                    <a:pt x="303" y="148"/>
                  </a:lnTo>
                  <a:lnTo>
                    <a:pt x="303" y="149"/>
                  </a:lnTo>
                  <a:lnTo>
                    <a:pt x="303" y="152"/>
                  </a:lnTo>
                  <a:lnTo>
                    <a:pt x="301" y="157"/>
                  </a:lnTo>
                  <a:lnTo>
                    <a:pt x="302" y="161"/>
                  </a:lnTo>
                  <a:lnTo>
                    <a:pt x="301" y="163"/>
                  </a:lnTo>
                  <a:lnTo>
                    <a:pt x="300" y="166"/>
                  </a:lnTo>
                  <a:lnTo>
                    <a:pt x="300" y="171"/>
                  </a:lnTo>
                  <a:lnTo>
                    <a:pt x="301" y="176"/>
                  </a:lnTo>
                  <a:lnTo>
                    <a:pt x="303" y="179"/>
                  </a:lnTo>
                  <a:lnTo>
                    <a:pt x="304" y="182"/>
                  </a:lnTo>
                  <a:lnTo>
                    <a:pt x="303" y="184"/>
                  </a:lnTo>
                  <a:lnTo>
                    <a:pt x="303" y="187"/>
                  </a:lnTo>
                  <a:lnTo>
                    <a:pt x="305" y="189"/>
                  </a:lnTo>
                  <a:lnTo>
                    <a:pt x="310" y="196"/>
                  </a:lnTo>
                  <a:lnTo>
                    <a:pt x="312" y="202"/>
                  </a:lnTo>
                  <a:lnTo>
                    <a:pt x="314" y="205"/>
                  </a:lnTo>
                  <a:lnTo>
                    <a:pt x="317" y="209"/>
                  </a:lnTo>
                  <a:lnTo>
                    <a:pt x="317" y="210"/>
                  </a:lnTo>
                  <a:lnTo>
                    <a:pt x="316" y="211"/>
                  </a:lnTo>
                  <a:lnTo>
                    <a:pt x="315" y="212"/>
                  </a:lnTo>
                  <a:lnTo>
                    <a:pt x="314" y="212"/>
                  </a:lnTo>
                  <a:lnTo>
                    <a:pt x="314" y="213"/>
                  </a:lnTo>
                  <a:lnTo>
                    <a:pt x="314" y="214"/>
                  </a:lnTo>
                  <a:lnTo>
                    <a:pt x="316" y="216"/>
                  </a:lnTo>
                  <a:lnTo>
                    <a:pt x="317" y="222"/>
                  </a:lnTo>
                  <a:lnTo>
                    <a:pt x="317" y="226"/>
                  </a:lnTo>
                  <a:lnTo>
                    <a:pt x="316" y="227"/>
                  </a:lnTo>
                  <a:lnTo>
                    <a:pt x="314" y="229"/>
                  </a:lnTo>
                  <a:lnTo>
                    <a:pt x="313" y="232"/>
                  </a:lnTo>
                  <a:lnTo>
                    <a:pt x="305" y="234"/>
                  </a:lnTo>
                  <a:lnTo>
                    <a:pt x="303" y="236"/>
                  </a:lnTo>
                  <a:lnTo>
                    <a:pt x="298" y="241"/>
                  </a:lnTo>
                  <a:lnTo>
                    <a:pt x="295" y="243"/>
                  </a:lnTo>
                  <a:lnTo>
                    <a:pt x="290" y="248"/>
                  </a:lnTo>
                  <a:lnTo>
                    <a:pt x="284" y="257"/>
                  </a:lnTo>
                  <a:lnTo>
                    <a:pt x="281" y="261"/>
                  </a:lnTo>
                  <a:lnTo>
                    <a:pt x="279" y="264"/>
                  </a:lnTo>
                  <a:lnTo>
                    <a:pt x="273" y="272"/>
                  </a:lnTo>
                  <a:lnTo>
                    <a:pt x="271" y="275"/>
                  </a:lnTo>
                  <a:lnTo>
                    <a:pt x="271" y="278"/>
                  </a:lnTo>
                  <a:lnTo>
                    <a:pt x="273" y="284"/>
                  </a:lnTo>
                  <a:lnTo>
                    <a:pt x="274" y="287"/>
                  </a:lnTo>
                  <a:lnTo>
                    <a:pt x="273" y="289"/>
                  </a:lnTo>
                  <a:lnTo>
                    <a:pt x="273" y="292"/>
                  </a:lnTo>
                  <a:lnTo>
                    <a:pt x="273" y="293"/>
                  </a:lnTo>
                  <a:lnTo>
                    <a:pt x="275" y="294"/>
                  </a:lnTo>
                  <a:lnTo>
                    <a:pt x="277" y="297"/>
                  </a:lnTo>
                  <a:lnTo>
                    <a:pt x="277" y="298"/>
                  </a:lnTo>
                  <a:lnTo>
                    <a:pt x="277" y="299"/>
                  </a:lnTo>
                  <a:lnTo>
                    <a:pt x="276" y="300"/>
                  </a:lnTo>
                  <a:lnTo>
                    <a:pt x="273" y="299"/>
                  </a:lnTo>
                  <a:lnTo>
                    <a:pt x="269" y="297"/>
                  </a:lnTo>
                  <a:lnTo>
                    <a:pt x="268" y="297"/>
                  </a:lnTo>
                  <a:lnTo>
                    <a:pt x="265" y="297"/>
                  </a:lnTo>
                  <a:lnTo>
                    <a:pt x="257" y="294"/>
                  </a:lnTo>
                  <a:lnTo>
                    <a:pt x="251" y="291"/>
                  </a:lnTo>
                  <a:lnTo>
                    <a:pt x="251" y="289"/>
                  </a:lnTo>
                  <a:lnTo>
                    <a:pt x="249" y="286"/>
                  </a:lnTo>
                  <a:lnTo>
                    <a:pt x="247" y="285"/>
                  </a:lnTo>
                  <a:lnTo>
                    <a:pt x="242" y="283"/>
                  </a:lnTo>
                  <a:lnTo>
                    <a:pt x="239" y="281"/>
                  </a:lnTo>
                  <a:lnTo>
                    <a:pt x="230" y="280"/>
                  </a:lnTo>
                  <a:lnTo>
                    <a:pt x="225" y="280"/>
                  </a:lnTo>
                  <a:lnTo>
                    <a:pt x="223" y="281"/>
                  </a:lnTo>
                  <a:lnTo>
                    <a:pt x="221" y="281"/>
                  </a:lnTo>
                  <a:lnTo>
                    <a:pt x="219" y="285"/>
                  </a:lnTo>
                  <a:lnTo>
                    <a:pt x="217" y="286"/>
                  </a:lnTo>
                  <a:lnTo>
                    <a:pt x="214" y="286"/>
                  </a:lnTo>
                  <a:lnTo>
                    <a:pt x="212" y="285"/>
                  </a:lnTo>
                  <a:lnTo>
                    <a:pt x="210" y="283"/>
                  </a:lnTo>
                  <a:lnTo>
                    <a:pt x="207" y="282"/>
                  </a:lnTo>
                  <a:lnTo>
                    <a:pt x="203" y="283"/>
                  </a:lnTo>
                  <a:lnTo>
                    <a:pt x="202" y="282"/>
                  </a:lnTo>
                  <a:lnTo>
                    <a:pt x="200" y="282"/>
                  </a:lnTo>
                  <a:lnTo>
                    <a:pt x="200" y="283"/>
                  </a:lnTo>
                  <a:lnTo>
                    <a:pt x="198" y="282"/>
                  </a:lnTo>
                  <a:lnTo>
                    <a:pt x="196" y="283"/>
                  </a:lnTo>
                  <a:lnTo>
                    <a:pt x="194" y="285"/>
                  </a:lnTo>
                  <a:lnTo>
                    <a:pt x="192" y="286"/>
                  </a:lnTo>
                  <a:lnTo>
                    <a:pt x="190" y="288"/>
                  </a:lnTo>
                  <a:lnTo>
                    <a:pt x="188" y="292"/>
                  </a:lnTo>
                  <a:lnTo>
                    <a:pt x="184" y="291"/>
                  </a:lnTo>
                  <a:lnTo>
                    <a:pt x="183" y="291"/>
                  </a:lnTo>
                  <a:lnTo>
                    <a:pt x="180" y="292"/>
                  </a:lnTo>
                  <a:lnTo>
                    <a:pt x="179" y="291"/>
                  </a:lnTo>
                  <a:lnTo>
                    <a:pt x="179" y="289"/>
                  </a:lnTo>
                  <a:lnTo>
                    <a:pt x="180" y="288"/>
                  </a:lnTo>
                  <a:lnTo>
                    <a:pt x="180" y="286"/>
                  </a:lnTo>
                  <a:lnTo>
                    <a:pt x="180" y="283"/>
                  </a:lnTo>
                  <a:lnTo>
                    <a:pt x="178" y="282"/>
                  </a:lnTo>
                  <a:lnTo>
                    <a:pt x="176" y="282"/>
                  </a:lnTo>
                  <a:lnTo>
                    <a:pt x="175" y="281"/>
                  </a:lnTo>
                  <a:lnTo>
                    <a:pt x="175" y="280"/>
                  </a:lnTo>
                  <a:lnTo>
                    <a:pt x="174" y="280"/>
                  </a:lnTo>
                  <a:lnTo>
                    <a:pt x="172" y="276"/>
                  </a:lnTo>
                  <a:lnTo>
                    <a:pt x="170" y="273"/>
                  </a:lnTo>
                  <a:lnTo>
                    <a:pt x="169" y="272"/>
                  </a:lnTo>
                  <a:lnTo>
                    <a:pt x="167" y="274"/>
                  </a:lnTo>
                  <a:lnTo>
                    <a:pt x="164" y="275"/>
                  </a:lnTo>
                  <a:lnTo>
                    <a:pt x="162" y="276"/>
                  </a:lnTo>
                  <a:lnTo>
                    <a:pt x="160" y="281"/>
                  </a:lnTo>
                  <a:lnTo>
                    <a:pt x="154" y="282"/>
                  </a:lnTo>
                  <a:lnTo>
                    <a:pt x="153" y="279"/>
                  </a:lnTo>
                  <a:lnTo>
                    <a:pt x="153" y="276"/>
                  </a:lnTo>
                  <a:lnTo>
                    <a:pt x="150" y="276"/>
                  </a:lnTo>
                  <a:lnTo>
                    <a:pt x="150" y="275"/>
                  </a:lnTo>
                  <a:lnTo>
                    <a:pt x="149" y="271"/>
                  </a:lnTo>
                  <a:lnTo>
                    <a:pt x="142" y="264"/>
                  </a:lnTo>
                  <a:lnTo>
                    <a:pt x="141" y="261"/>
                  </a:lnTo>
                  <a:lnTo>
                    <a:pt x="141" y="260"/>
                  </a:lnTo>
                  <a:lnTo>
                    <a:pt x="141" y="258"/>
                  </a:lnTo>
                  <a:lnTo>
                    <a:pt x="139" y="257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2" y="256"/>
                  </a:lnTo>
                  <a:lnTo>
                    <a:pt x="129" y="254"/>
                  </a:lnTo>
                  <a:lnTo>
                    <a:pt x="127" y="253"/>
                  </a:lnTo>
                  <a:lnTo>
                    <a:pt x="126" y="252"/>
                  </a:lnTo>
                  <a:lnTo>
                    <a:pt x="125" y="251"/>
                  </a:lnTo>
                  <a:lnTo>
                    <a:pt x="124" y="250"/>
                  </a:lnTo>
                  <a:lnTo>
                    <a:pt x="123" y="251"/>
                  </a:lnTo>
                  <a:lnTo>
                    <a:pt x="122" y="252"/>
                  </a:lnTo>
                  <a:lnTo>
                    <a:pt x="119" y="253"/>
                  </a:lnTo>
                  <a:lnTo>
                    <a:pt x="118" y="253"/>
                  </a:lnTo>
                  <a:lnTo>
                    <a:pt x="116" y="252"/>
                  </a:lnTo>
                  <a:lnTo>
                    <a:pt x="115" y="250"/>
                  </a:lnTo>
                  <a:lnTo>
                    <a:pt x="113" y="247"/>
                  </a:lnTo>
                  <a:lnTo>
                    <a:pt x="111" y="247"/>
                  </a:lnTo>
                  <a:lnTo>
                    <a:pt x="110" y="245"/>
                  </a:lnTo>
                  <a:lnTo>
                    <a:pt x="110" y="244"/>
                  </a:lnTo>
                  <a:lnTo>
                    <a:pt x="114" y="242"/>
                  </a:lnTo>
                  <a:lnTo>
                    <a:pt x="115" y="241"/>
                  </a:lnTo>
                  <a:lnTo>
                    <a:pt x="114" y="237"/>
                  </a:lnTo>
                  <a:lnTo>
                    <a:pt x="114" y="237"/>
                  </a:lnTo>
                  <a:lnTo>
                    <a:pt x="112" y="238"/>
                  </a:lnTo>
                  <a:lnTo>
                    <a:pt x="109" y="239"/>
                  </a:lnTo>
                  <a:lnTo>
                    <a:pt x="106" y="239"/>
                  </a:lnTo>
                  <a:lnTo>
                    <a:pt x="104" y="239"/>
                  </a:lnTo>
                  <a:lnTo>
                    <a:pt x="96" y="233"/>
                  </a:lnTo>
                  <a:lnTo>
                    <a:pt x="90" y="231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8" y="235"/>
                  </a:lnTo>
                  <a:lnTo>
                    <a:pt x="91" y="239"/>
                  </a:lnTo>
                  <a:lnTo>
                    <a:pt x="91" y="241"/>
                  </a:lnTo>
                  <a:lnTo>
                    <a:pt x="88" y="242"/>
                  </a:lnTo>
                  <a:lnTo>
                    <a:pt x="86" y="243"/>
                  </a:lnTo>
                  <a:lnTo>
                    <a:pt x="84" y="244"/>
                  </a:lnTo>
                  <a:lnTo>
                    <a:pt x="82" y="247"/>
                  </a:lnTo>
                  <a:lnTo>
                    <a:pt x="81" y="247"/>
                  </a:lnTo>
                  <a:lnTo>
                    <a:pt x="80" y="247"/>
                  </a:lnTo>
                  <a:lnTo>
                    <a:pt x="78" y="246"/>
                  </a:lnTo>
                  <a:lnTo>
                    <a:pt x="75" y="240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9" y="234"/>
                  </a:lnTo>
                  <a:lnTo>
                    <a:pt x="66" y="233"/>
                  </a:lnTo>
                  <a:lnTo>
                    <a:pt x="66" y="231"/>
                  </a:lnTo>
                  <a:lnTo>
                    <a:pt x="67" y="229"/>
                  </a:lnTo>
                  <a:lnTo>
                    <a:pt x="69" y="228"/>
                  </a:lnTo>
                  <a:lnTo>
                    <a:pt x="71" y="227"/>
                  </a:lnTo>
                  <a:lnTo>
                    <a:pt x="71" y="226"/>
                  </a:lnTo>
                  <a:lnTo>
                    <a:pt x="72" y="225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71" y="222"/>
                  </a:lnTo>
                  <a:lnTo>
                    <a:pt x="69" y="220"/>
                  </a:lnTo>
                  <a:lnTo>
                    <a:pt x="62" y="221"/>
                  </a:lnTo>
                  <a:lnTo>
                    <a:pt x="60" y="222"/>
                  </a:lnTo>
                  <a:lnTo>
                    <a:pt x="59" y="220"/>
                  </a:lnTo>
                  <a:lnTo>
                    <a:pt x="58" y="219"/>
                  </a:lnTo>
                  <a:lnTo>
                    <a:pt x="56" y="218"/>
                  </a:lnTo>
                  <a:lnTo>
                    <a:pt x="54" y="217"/>
                  </a:lnTo>
                  <a:lnTo>
                    <a:pt x="51" y="215"/>
                  </a:lnTo>
                  <a:lnTo>
                    <a:pt x="48" y="215"/>
                  </a:lnTo>
                  <a:lnTo>
                    <a:pt x="42" y="212"/>
                  </a:lnTo>
                  <a:lnTo>
                    <a:pt x="40" y="212"/>
                  </a:lnTo>
                  <a:lnTo>
                    <a:pt x="39" y="212"/>
                  </a:lnTo>
                  <a:lnTo>
                    <a:pt x="37" y="210"/>
                  </a:lnTo>
                  <a:lnTo>
                    <a:pt x="36" y="208"/>
                  </a:lnTo>
                  <a:lnTo>
                    <a:pt x="36" y="204"/>
                  </a:lnTo>
                  <a:lnTo>
                    <a:pt x="32" y="202"/>
                  </a:lnTo>
                  <a:lnTo>
                    <a:pt x="27" y="201"/>
                  </a:lnTo>
                  <a:lnTo>
                    <a:pt x="27" y="202"/>
                  </a:lnTo>
                  <a:lnTo>
                    <a:pt x="27" y="206"/>
                  </a:lnTo>
                  <a:lnTo>
                    <a:pt x="27" y="208"/>
                  </a:lnTo>
                  <a:lnTo>
                    <a:pt x="24" y="209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25" y="202"/>
                  </a:lnTo>
                  <a:lnTo>
                    <a:pt x="26" y="198"/>
                  </a:lnTo>
                  <a:lnTo>
                    <a:pt x="28" y="190"/>
                  </a:lnTo>
                  <a:lnTo>
                    <a:pt x="26" y="183"/>
                  </a:lnTo>
                  <a:lnTo>
                    <a:pt x="25" y="180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8" y="174"/>
                  </a:lnTo>
                  <a:lnTo>
                    <a:pt x="19" y="170"/>
                  </a:lnTo>
                  <a:lnTo>
                    <a:pt x="19" y="168"/>
                  </a:lnTo>
                  <a:lnTo>
                    <a:pt x="18" y="166"/>
                  </a:lnTo>
                  <a:lnTo>
                    <a:pt x="16" y="163"/>
                  </a:lnTo>
                  <a:lnTo>
                    <a:pt x="14" y="160"/>
                  </a:lnTo>
                  <a:lnTo>
                    <a:pt x="17" y="156"/>
                  </a:lnTo>
                  <a:lnTo>
                    <a:pt x="18" y="154"/>
                  </a:lnTo>
                  <a:lnTo>
                    <a:pt x="19" y="149"/>
                  </a:lnTo>
                  <a:lnTo>
                    <a:pt x="19" y="148"/>
                  </a:lnTo>
                  <a:lnTo>
                    <a:pt x="19" y="147"/>
                  </a:lnTo>
                  <a:lnTo>
                    <a:pt x="18" y="146"/>
                  </a:lnTo>
                  <a:lnTo>
                    <a:pt x="18" y="143"/>
                  </a:lnTo>
                  <a:lnTo>
                    <a:pt x="18" y="140"/>
                  </a:lnTo>
                  <a:lnTo>
                    <a:pt x="17" y="138"/>
                  </a:lnTo>
                  <a:lnTo>
                    <a:pt x="15" y="137"/>
                  </a:lnTo>
                  <a:lnTo>
                    <a:pt x="14" y="135"/>
                  </a:lnTo>
                  <a:lnTo>
                    <a:pt x="13" y="133"/>
                  </a:lnTo>
                  <a:lnTo>
                    <a:pt x="14" y="129"/>
                  </a:lnTo>
                  <a:lnTo>
                    <a:pt x="15" y="124"/>
                  </a:lnTo>
                  <a:lnTo>
                    <a:pt x="12" y="118"/>
                  </a:lnTo>
                  <a:lnTo>
                    <a:pt x="4" y="110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2" y="100"/>
                  </a:lnTo>
                  <a:lnTo>
                    <a:pt x="5" y="97"/>
                  </a:lnTo>
                  <a:lnTo>
                    <a:pt x="7" y="94"/>
                  </a:lnTo>
                  <a:lnTo>
                    <a:pt x="8" y="88"/>
                  </a:lnTo>
                  <a:lnTo>
                    <a:pt x="8" y="87"/>
                  </a:lnTo>
                  <a:lnTo>
                    <a:pt x="9" y="84"/>
                  </a:lnTo>
                  <a:lnTo>
                    <a:pt x="6" y="69"/>
                  </a:lnTo>
                  <a:lnTo>
                    <a:pt x="5" y="66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11" y="63"/>
                  </a:lnTo>
                  <a:lnTo>
                    <a:pt x="14" y="65"/>
                  </a:lnTo>
                  <a:lnTo>
                    <a:pt x="14" y="63"/>
                  </a:lnTo>
                  <a:lnTo>
                    <a:pt x="13" y="61"/>
                  </a:lnTo>
                  <a:lnTo>
                    <a:pt x="13" y="59"/>
                  </a:lnTo>
                  <a:lnTo>
                    <a:pt x="13" y="55"/>
                  </a:lnTo>
                  <a:lnTo>
                    <a:pt x="7" y="53"/>
                  </a:lnTo>
                  <a:lnTo>
                    <a:pt x="2" y="53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4" y="49"/>
                  </a:lnTo>
                  <a:lnTo>
                    <a:pt x="8" y="50"/>
                  </a:lnTo>
                  <a:lnTo>
                    <a:pt x="18" y="45"/>
                  </a:lnTo>
                  <a:lnTo>
                    <a:pt x="36" y="38"/>
                  </a:lnTo>
                  <a:lnTo>
                    <a:pt x="56" y="32"/>
                  </a:lnTo>
                  <a:lnTo>
                    <a:pt x="60" y="31"/>
                  </a:lnTo>
                  <a:lnTo>
                    <a:pt x="65" y="30"/>
                  </a:lnTo>
                  <a:lnTo>
                    <a:pt x="67" y="28"/>
                  </a:lnTo>
                  <a:lnTo>
                    <a:pt x="69" y="26"/>
                  </a:lnTo>
                  <a:lnTo>
                    <a:pt x="71" y="22"/>
                  </a:lnTo>
                  <a:lnTo>
                    <a:pt x="77" y="16"/>
                  </a:lnTo>
                  <a:lnTo>
                    <a:pt x="87" y="13"/>
                  </a:lnTo>
                  <a:lnTo>
                    <a:pt x="92" y="10"/>
                  </a:lnTo>
                  <a:lnTo>
                    <a:pt x="99" y="6"/>
                  </a:lnTo>
                  <a:lnTo>
                    <a:pt x="118" y="1"/>
                  </a:lnTo>
                  <a:lnTo>
                    <a:pt x="126" y="0"/>
                  </a:lnTo>
                  <a:lnTo>
                    <a:pt x="133" y="0"/>
                  </a:lnTo>
                  <a:lnTo>
                    <a:pt x="140" y="4"/>
                  </a:lnTo>
                  <a:lnTo>
                    <a:pt x="147" y="8"/>
                  </a:lnTo>
                  <a:lnTo>
                    <a:pt x="149" y="11"/>
                  </a:lnTo>
                  <a:lnTo>
                    <a:pt x="145" y="9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42" y="18"/>
                  </a:lnTo>
                  <a:lnTo>
                    <a:pt x="144" y="22"/>
                  </a:lnTo>
                  <a:lnTo>
                    <a:pt x="150" y="26"/>
                  </a:lnTo>
                  <a:lnTo>
                    <a:pt x="154" y="27"/>
                  </a:lnTo>
                  <a:lnTo>
                    <a:pt x="168" y="24"/>
                  </a:lnTo>
                  <a:lnTo>
                    <a:pt x="173" y="22"/>
                  </a:lnTo>
                  <a:lnTo>
                    <a:pt x="174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1" name="Freeform 222">
              <a:extLst>
                <a:ext uri="{FF2B5EF4-FFF2-40B4-BE49-F238E27FC236}">
                  <a16:creationId xmlns:a16="http://schemas.microsoft.com/office/drawing/2014/main" id="{3851B159-5AFE-1F7C-67E3-009916498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6632" y="8061445"/>
              <a:ext cx="131885" cy="263769"/>
            </a:xfrm>
            <a:custGeom>
              <a:avLst/>
              <a:gdLst>
                <a:gd name="T0" fmla="*/ 44 w 105"/>
                <a:gd name="T1" fmla="*/ 13 h 212"/>
                <a:gd name="T2" fmla="*/ 51 w 105"/>
                <a:gd name="T3" fmla="*/ 11 h 212"/>
                <a:gd name="T4" fmla="*/ 59 w 105"/>
                <a:gd name="T5" fmla="*/ 12 h 212"/>
                <a:gd name="T6" fmla="*/ 71 w 105"/>
                <a:gd name="T7" fmla="*/ 12 h 212"/>
                <a:gd name="T8" fmla="*/ 72 w 105"/>
                <a:gd name="T9" fmla="*/ 8 h 212"/>
                <a:gd name="T10" fmla="*/ 75 w 105"/>
                <a:gd name="T11" fmla="*/ 7 h 212"/>
                <a:gd name="T12" fmla="*/ 84 w 105"/>
                <a:gd name="T13" fmla="*/ 7 h 212"/>
                <a:gd name="T14" fmla="*/ 91 w 105"/>
                <a:gd name="T15" fmla="*/ 8 h 212"/>
                <a:gd name="T16" fmla="*/ 93 w 105"/>
                <a:gd name="T17" fmla="*/ 14 h 212"/>
                <a:gd name="T18" fmla="*/ 95 w 105"/>
                <a:gd name="T19" fmla="*/ 20 h 212"/>
                <a:gd name="T20" fmla="*/ 103 w 105"/>
                <a:gd name="T21" fmla="*/ 23 h 212"/>
                <a:gd name="T22" fmla="*/ 103 w 105"/>
                <a:gd name="T23" fmla="*/ 26 h 212"/>
                <a:gd name="T24" fmla="*/ 93 w 105"/>
                <a:gd name="T25" fmla="*/ 35 h 212"/>
                <a:gd name="T26" fmla="*/ 83 w 105"/>
                <a:gd name="T27" fmla="*/ 45 h 212"/>
                <a:gd name="T28" fmla="*/ 83 w 105"/>
                <a:gd name="T29" fmla="*/ 53 h 212"/>
                <a:gd name="T30" fmla="*/ 84 w 105"/>
                <a:gd name="T31" fmla="*/ 64 h 212"/>
                <a:gd name="T32" fmla="*/ 83 w 105"/>
                <a:gd name="T33" fmla="*/ 73 h 212"/>
                <a:gd name="T34" fmla="*/ 83 w 105"/>
                <a:gd name="T35" fmla="*/ 77 h 212"/>
                <a:gd name="T36" fmla="*/ 78 w 105"/>
                <a:gd name="T37" fmla="*/ 82 h 212"/>
                <a:gd name="T38" fmla="*/ 82 w 105"/>
                <a:gd name="T39" fmla="*/ 89 h 212"/>
                <a:gd name="T40" fmla="*/ 78 w 105"/>
                <a:gd name="T41" fmla="*/ 101 h 212"/>
                <a:gd name="T42" fmla="*/ 64 w 105"/>
                <a:gd name="T43" fmla="*/ 103 h 212"/>
                <a:gd name="T44" fmla="*/ 64 w 105"/>
                <a:gd name="T45" fmla="*/ 109 h 212"/>
                <a:gd name="T46" fmla="*/ 69 w 105"/>
                <a:gd name="T47" fmla="*/ 117 h 212"/>
                <a:gd name="T48" fmla="*/ 79 w 105"/>
                <a:gd name="T49" fmla="*/ 128 h 212"/>
                <a:gd name="T50" fmla="*/ 75 w 105"/>
                <a:gd name="T51" fmla="*/ 138 h 212"/>
                <a:gd name="T52" fmla="*/ 70 w 105"/>
                <a:gd name="T53" fmla="*/ 145 h 212"/>
                <a:gd name="T54" fmla="*/ 68 w 105"/>
                <a:gd name="T55" fmla="*/ 153 h 212"/>
                <a:gd name="T56" fmla="*/ 80 w 105"/>
                <a:gd name="T57" fmla="*/ 164 h 212"/>
                <a:gd name="T58" fmla="*/ 77 w 105"/>
                <a:gd name="T59" fmla="*/ 170 h 212"/>
                <a:gd name="T60" fmla="*/ 67 w 105"/>
                <a:gd name="T61" fmla="*/ 180 h 212"/>
                <a:gd name="T62" fmla="*/ 63 w 105"/>
                <a:gd name="T63" fmla="*/ 191 h 212"/>
                <a:gd name="T64" fmla="*/ 63 w 105"/>
                <a:gd name="T65" fmla="*/ 205 h 212"/>
                <a:gd name="T66" fmla="*/ 42 w 105"/>
                <a:gd name="T67" fmla="*/ 208 h 212"/>
                <a:gd name="T68" fmla="*/ 24 w 105"/>
                <a:gd name="T69" fmla="*/ 208 h 212"/>
                <a:gd name="T70" fmla="*/ 15 w 105"/>
                <a:gd name="T71" fmla="*/ 210 h 212"/>
                <a:gd name="T72" fmla="*/ 21 w 105"/>
                <a:gd name="T73" fmla="*/ 188 h 212"/>
                <a:gd name="T74" fmla="*/ 19 w 105"/>
                <a:gd name="T75" fmla="*/ 173 h 212"/>
                <a:gd name="T76" fmla="*/ 19 w 105"/>
                <a:gd name="T77" fmla="*/ 153 h 212"/>
                <a:gd name="T78" fmla="*/ 22 w 105"/>
                <a:gd name="T79" fmla="*/ 150 h 212"/>
                <a:gd name="T80" fmla="*/ 12 w 105"/>
                <a:gd name="T81" fmla="*/ 153 h 212"/>
                <a:gd name="T82" fmla="*/ 9 w 105"/>
                <a:gd name="T83" fmla="*/ 150 h 212"/>
                <a:gd name="T84" fmla="*/ 12 w 105"/>
                <a:gd name="T85" fmla="*/ 143 h 212"/>
                <a:gd name="T86" fmla="*/ 15 w 105"/>
                <a:gd name="T87" fmla="*/ 134 h 212"/>
                <a:gd name="T88" fmla="*/ 19 w 105"/>
                <a:gd name="T89" fmla="*/ 128 h 212"/>
                <a:gd name="T90" fmla="*/ 11 w 105"/>
                <a:gd name="T91" fmla="*/ 141 h 212"/>
                <a:gd name="T92" fmla="*/ 2 w 105"/>
                <a:gd name="T93" fmla="*/ 142 h 212"/>
                <a:gd name="T94" fmla="*/ 0 w 105"/>
                <a:gd name="T95" fmla="*/ 137 h 212"/>
                <a:gd name="T96" fmla="*/ 4 w 105"/>
                <a:gd name="T97" fmla="*/ 121 h 212"/>
                <a:gd name="T98" fmla="*/ 5 w 105"/>
                <a:gd name="T99" fmla="*/ 115 h 212"/>
                <a:gd name="T100" fmla="*/ 15 w 105"/>
                <a:gd name="T101" fmla="*/ 97 h 212"/>
                <a:gd name="T102" fmla="*/ 19 w 105"/>
                <a:gd name="T103" fmla="*/ 82 h 212"/>
                <a:gd name="T104" fmla="*/ 24 w 105"/>
                <a:gd name="T105" fmla="*/ 62 h 212"/>
                <a:gd name="T106" fmla="*/ 26 w 105"/>
                <a:gd name="T107" fmla="*/ 46 h 212"/>
                <a:gd name="T108" fmla="*/ 24 w 105"/>
                <a:gd name="T109" fmla="*/ 36 h 212"/>
                <a:gd name="T110" fmla="*/ 23 w 105"/>
                <a:gd name="T111" fmla="*/ 18 h 212"/>
                <a:gd name="T112" fmla="*/ 19 w 105"/>
                <a:gd name="T113" fmla="*/ 13 h 212"/>
                <a:gd name="T114" fmla="*/ 29 w 105"/>
                <a:gd name="T115" fmla="*/ 3 h 212"/>
                <a:gd name="T116" fmla="*/ 39 w 105"/>
                <a:gd name="T117" fmla="*/ 0 h 212"/>
                <a:gd name="T118" fmla="*/ 41 w 105"/>
                <a:gd name="T119" fmla="*/ 2 h 212"/>
                <a:gd name="T120" fmla="*/ 40 w 105"/>
                <a:gd name="T121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212">
                  <a:moveTo>
                    <a:pt x="41" y="13"/>
                  </a:moveTo>
                  <a:lnTo>
                    <a:pt x="42" y="14"/>
                  </a:lnTo>
                  <a:lnTo>
                    <a:pt x="44" y="13"/>
                  </a:lnTo>
                  <a:lnTo>
                    <a:pt x="47" y="12"/>
                  </a:lnTo>
                  <a:lnTo>
                    <a:pt x="50" y="11"/>
                  </a:lnTo>
                  <a:lnTo>
                    <a:pt x="51" y="11"/>
                  </a:lnTo>
                  <a:lnTo>
                    <a:pt x="57" y="10"/>
                  </a:lnTo>
                  <a:lnTo>
                    <a:pt x="58" y="11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71" y="12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7"/>
                  </a:lnTo>
                  <a:lnTo>
                    <a:pt x="74" y="7"/>
                  </a:lnTo>
                  <a:lnTo>
                    <a:pt x="75" y="7"/>
                  </a:lnTo>
                  <a:lnTo>
                    <a:pt x="78" y="8"/>
                  </a:lnTo>
                  <a:lnTo>
                    <a:pt x="83" y="8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8" y="8"/>
                  </a:lnTo>
                  <a:lnTo>
                    <a:pt x="91" y="8"/>
                  </a:lnTo>
                  <a:lnTo>
                    <a:pt x="93" y="9"/>
                  </a:lnTo>
                  <a:lnTo>
                    <a:pt x="93" y="11"/>
                  </a:lnTo>
                  <a:lnTo>
                    <a:pt x="93" y="14"/>
                  </a:lnTo>
                  <a:lnTo>
                    <a:pt x="93" y="18"/>
                  </a:lnTo>
                  <a:lnTo>
                    <a:pt x="93" y="19"/>
                  </a:lnTo>
                  <a:lnTo>
                    <a:pt x="95" y="20"/>
                  </a:lnTo>
                  <a:lnTo>
                    <a:pt x="98" y="20"/>
                  </a:lnTo>
                  <a:lnTo>
                    <a:pt x="101" y="21"/>
                  </a:lnTo>
                  <a:lnTo>
                    <a:pt x="103" y="23"/>
                  </a:lnTo>
                  <a:lnTo>
                    <a:pt x="104" y="24"/>
                  </a:lnTo>
                  <a:lnTo>
                    <a:pt x="104" y="26"/>
                  </a:lnTo>
                  <a:lnTo>
                    <a:pt x="103" y="26"/>
                  </a:lnTo>
                  <a:lnTo>
                    <a:pt x="102" y="29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9"/>
                  </a:lnTo>
                  <a:lnTo>
                    <a:pt x="86" y="43"/>
                  </a:lnTo>
                  <a:lnTo>
                    <a:pt x="83" y="45"/>
                  </a:lnTo>
                  <a:lnTo>
                    <a:pt x="82" y="46"/>
                  </a:lnTo>
                  <a:lnTo>
                    <a:pt x="81" y="48"/>
                  </a:lnTo>
                  <a:lnTo>
                    <a:pt x="83" y="53"/>
                  </a:lnTo>
                  <a:lnTo>
                    <a:pt x="84" y="58"/>
                  </a:lnTo>
                  <a:lnTo>
                    <a:pt x="85" y="62"/>
                  </a:lnTo>
                  <a:lnTo>
                    <a:pt x="84" y="64"/>
                  </a:lnTo>
                  <a:lnTo>
                    <a:pt x="84" y="70"/>
                  </a:lnTo>
                  <a:lnTo>
                    <a:pt x="83" y="71"/>
                  </a:lnTo>
                  <a:lnTo>
                    <a:pt x="83" y="73"/>
                  </a:lnTo>
                  <a:lnTo>
                    <a:pt x="85" y="74"/>
                  </a:lnTo>
                  <a:lnTo>
                    <a:pt x="85" y="76"/>
                  </a:lnTo>
                  <a:lnTo>
                    <a:pt x="83" y="77"/>
                  </a:lnTo>
                  <a:lnTo>
                    <a:pt x="80" y="79"/>
                  </a:lnTo>
                  <a:lnTo>
                    <a:pt x="79" y="81"/>
                  </a:lnTo>
                  <a:lnTo>
                    <a:pt x="78" y="82"/>
                  </a:lnTo>
                  <a:lnTo>
                    <a:pt x="78" y="84"/>
                  </a:lnTo>
                  <a:lnTo>
                    <a:pt x="82" y="87"/>
                  </a:lnTo>
                  <a:lnTo>
                    <a:pt x="82" y="89"/>
                  </a:lnTo>
                  <a:lnTo>
                    <a:pt x="82" y="92"/>
                  </a:lnTo>
                  <a:lnTo>
                    <a:pt x="80" y="98"/>
                  </a:lnTo>
                  <a:lnTo>
                    <a:pt x="78" y="101"/>
                  </a:lnTo>
                  <a:lnTo>
                    <a:pt x="77" y="102"/>
                  </a:lnTo>
                  <a:lnTo>
                    <a:pt x="75" y="103"/>
                  </a:lnTo>
                  <a:lnTo>
                    <a:pt x="64" y="103"/>
                  </a:lnTo>
                  <a:lnTo>
                    <a:pt x="62" y="104"/>
                  </a:lnTo>
                  <a:lnTo>
                    <a:pt x="62" y="105"/>
                  </a:lnTo>
                  <a:lnTo>
                    <a:pt x="64" y="109"/>
                  </a:lnTo>
                  <a:lnTo>
                    <a:pt x="68" y="111"/>
                  </a:lnTo>
                  <a:lnTo>
                    <a:pt x="68" y="112"/>
                  </a:lnTo>
                  <a:lnTo>
                    <a:pt x="69" y="117"/>
                  </a:lnTo>
                  <a:lnTo>
                    <a:pt x="74" y="125"/>
                  </a:lnTo>
                  <a:lnTo>
                    <a:pt x="77" y="127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7" y="134"/>
                  </a:lnTo>
                  <a:lnTo>
                    <a:pt x="75" y="138"/>
                  </a:lnTo>
                  <a:lnTo>
                    <a:pt x="72" y="140"/>
                  </a:lnTo>
                  <a:lnTo>
                    <a:pt x="70" y="142"/>
                  </a:lnTo>
                  <a:lnTo>
                    <a:pt x="70" y="145"/>
                  </a:lnTo>
                  <a:lnTo>
                    <a:pt x="69" y="149"/>
                  </a:lnTo>
                  <a:lnTo>
                    <a:pt x="68" y="151"/>
                  </a:lnTo>
                  <a:lnTo>
                    <a:pt x="68" y="153"/>
                  </a:lnTo>
                  <a:lnTo>
                    <a:pt x="75" y="164"/>
                  </a:lnTo>
                  <a:lnTo>
                    <a:pt x="80" y="163"/>
                  </a:lnTo>
                  <a:lnTo>
                    <a:pt x="80" y="164"/>
                  </a:lnTo>
                  <a:lnTo>
                    <a:pt x="80" y="166"/>
                  </a:lnTo>
                  <a:lnTo>
                    <a:pt x="78" y="169"/>
                  </a:lnTo>
                  <a:lnTo>
                    <a:pt x="77" y="170"/>
                  </a:lnTo>
                  <a:lnTo>
                    <a:pt x="73" y="171"/>
                  </a:lnTo>
                  <a:lnTo>
                    <a:pt x="69" y="175"/>
                  </a:lnTo>
                  <a:lnTo>
                    <a:pt x="67" y="180"/>
                  </a:lnTo>
                  <a:lnTo>
                    <a:pt x="64" y="182"/>
                  </a:lnTo>
                  <a:lnTo>
                    <a:pt x="63" y="188"/>
                  </a:lnTo>
                  <a:lnTo>
                    <a:pt x="63" y="191"/>
                  </a:lnTo>
                  <a:lnTo>
                    <a:pt x="64" y="194"/>
                  </a:lnTo>
                  <a:lnTo>
                    <a:pt x="66" y="204"/>
                  </a:lnTo>
                  <a:lnTo>
                    <a:pt x="63" y="205"/>
                  </a:lnTo>
                  <a:lnTo>
                    <a:pt x="52" y="211"/>
                  </a:lnTo>
                  <a:lnTo>
                    <a:pt x="49" y="211"/>
                  </a:lnTo>
                  <a:lnTo>
                    <a:pt x="42" y="208"/>
                  </a:lnTo>
                  <a:lnTo>
                    <a:pt x="31" y="207"/>
                  </a:lnTo>
                  <a:lnTo>
                    <a:pt x="28" y="207"/>
                  </a:lnTo>
                  <a:lnTo>
                    <a:pt x="24" y="208"/>
                  </a:lnTo>
                  <a:lnTo>
                    <a:pt x="20" y="208"/>
                  </a:lnTo>
                  <a:lnTo>
                    <a:pt x="17" y="211"/>
                  </a:lnTo>
                  <a:lnTo>
                    <a:pt x="15" y="210"/>
                  </a:lnTo>
                  <a:lnTo>
                    <a:pt x="17" y="205"/>
                  </a:lnTo>
                  <a:lnTo>
                    <a:pt x="21" y="194"/>
                  </a:lnTo>
                  <a:lnTo>
                    <a:pt x="21" y="188"/>
                  </a:lnTo>
                  <a:lnTo>
                    <a:pt x="22" y="182"/>
                  </a:lnTo>
                  <a:lnTo>
                    <a:pt x="21" y="177"/>
                  </a:lnTo>
                  <a:lnTo>
                    <a:pt x="19" y="173"/>
                  </a:lnTo>
                  <a:lnTo>
                    <a:pt x="22" y="164"/>
                  </a:lnTo>
                  <a:lnTo>
                    <a:pt x="21" y="159"/>
                  </a:lnTo>
                  <a:lnTo>
                    <a:pt x="19" y="153"/>
                  </a:lnTo>
                  <a:lnTo>
                    <a:pt x="26" y="154"/>
                  </a:lnTo>
                  <a:lnTo>
                    <a:pt x="24" y="152"/>
                  </a:lnTo>
                  <a:lnTo>
                    <a:pt x="22" y="150"/>
                  </a:lnTo>
                  <a:lnTo>
                    <a:pt x="20" y="151"/>
                  </a:lnTo>
                  <a:lnTo>
                    <a:pt x="18" y="150"/>
                  </a:lnTo>
                  <a:lnTo>
                    <a:pt x="12" y="153"/>
                  </a:lnTo>
                  <a:lnTo>
                    <a:pt x="9" y="153"/>
                  </a:lnTo>
                  <a:lnTo>
                    <a:pt x="8" y="153"/>
                  </a:lnTo>
                  <a:lnTo>
                    <a:pt x="9" y="150"/>
                  </a:lnTo>
                  <a:lnTo>
                    <a:pt x="7" y="145"/>
                  </a:lnTo>
                  <a:lnTo>
                    <a:pt x="9" y="144"/>
                  </a:lnTo>
                  <a:lnTo>
                    <a:pt x="12" y="143"/>
                  </a:lnTo>
                  <a:lnTo>
                    <a:pt x="14" y="141"/>
                  </a:lnTo>
                  <a:lnTo>
                    <a:pt x="16" y="139"/>
                  </a:lnTo>
                  <a:lnTo>
                    <a:pt x="15" y="134"/>
                  </a:lnTo>
                  <a:lnTo>
                    <a:pt x="17" y="131"/>
                  </a:lnTo>
                  <a:lnTo>
                    <a:pt x="22" y="128"/>
                  </a:lnTo>
                  <a:lnTo>
                    <a:pt x="19" y="128"/>
                  </a:lnTo>
                  <a:lnTo>
                    <a:pt x="17" y="130"/>
                  </a:lnTo>
                  <a:lnTo>
                    <a:pt x="12" y="138"/>
                  </a:lnTo>
                  <a:lnTo>
                    <a:pt x="11" y="141"/>
                  </a:lnTo>
                  <a:lnTo>
                    <a:pt x="7" y="142"/>
                  </a:lnTo>
                  <a:lnTo>
                    <a:pt x="4" y="143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39"/>
                  </a:lnTo>
                  <a:lnTo>
                    <a:pt x="0" y="137"/>
                  </a:lnTo>
                  <a:lnTo>
                    <a:pt x="1" y="133"/>
                  </a:lnTo>
                  <a:lnTo>
                    <a:pt x="2" y="127"/>
                  </a:lnTo>
                  <a:lnTo>
                    <a:pt x="4" y="121"/>
                  </a:lnTo>
                  <a:lnTo>
                    <a:pt x="4" y="119"/>
                  </a:lnTo>
                  <a:lnTo>
                    <a:pt x="3" y="117"/>
                  </a:lnTo>
                  <a:lnTo>
                    <a:pt x="5" y="115"/>
                  </a:lnTo>
                  <a:lnTo>
                    <a:pt x="7" y="113"/>
                  </a:lnTo>
                  <a:lnTo>
                    <a:pt x="11" y="109"/>
                  </a:lnTo>
                  <a:lnTo>
                    <a:pt x="15" y="97"/>
                  </a:lnTo>
                  <a:lnTo>
                    <a:pt x="20" y="85"/>
                  </a:lnTo>
                  <a:lnTo>
                    <a:pt x="20" y="83"/>
                  </a:lnTo>
                  <a:lnTo>
                    <a:pt x="19" y="82"/>
                  </a:lnTo>
                  <a:lnTo>
                    <a:pt x="19" y="79"/>
                  </a:lnTo>
                  <a:lnTo>
                    <a:pt x="22" y="65"/>
                  </a:lnTo>
                  <a:lnTo>
                    <a:pt x="24" y="62"/>
                  </a:lnTo>
                  <a:lnTo>
                    <a:pt x="25" y="59"/>
                  </a:lnTo>
                  <a:lnTo>
                    <a:pt x="25" y="51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5" y="42"/>
                  </a:lnTo>
                  <a:lnTo>
                    <a:pt x="24" y="36"/>
                  </a:lnTo>
                  <a:lnTo>
                    <a:pt x="22" y="24"/>
                  </a:lnTo>
                  <a:lnTo>
                    <a:pt x="21" y="21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9" y="16"/>
                  </a:lnTo>
                  <a:lnTo>
                    <a:pt x="19" y="13"/>
                  </a:lnTo>
                  <a:lnTo>
                    <a:pt x="22" y="8"/>
                  </a:lnTo>
                  <a:lnTo>
                    <a:pt x="25" y="6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1" y="1"/>
                  </a:lnTo>
                  <a:lnTo>
                    <a:pt x="41" y="2"/>
                  </a:lnTo>
                  <a:lnTo>
                    <a:pt x="42" y="3"/>
                  </a:lnTo>
                  <a:lnTo>
                    <a:pt x="43" y="5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41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2" name="Freeform 224">
              <a:extLst>
                <a:ext uri="{FF2B5EF4-FFF2-40B4-BE49-F238E27FC236}">
                  <a16:creationId xmlns:a16="http://schemas.microsoft.com/office/drawing/2014/main" id="{E4995330-73E0-D7C4-C6DB-ED14FEE3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100" y="7720743"/>
              <a:ext cx="379167" cy="263769"/>
            </a:xfrm>
            <a:custGeom>
              <a:avLst/>
              <a:gdLst>
                <a:gd name="T0" fmla="*/ 272 w 303"/>
                <a:gd name="T1" fmla="*/ 140 h 210"/>
                <a:gd name="T2" fmla="*/ 274 w 303"/>
                <a:gd name="T3" fmla="*/ 136 h 210"/>
                <a:gd name="T4" fmla="*/ 298 w 303"/>
                <a:gd name="T5" fmla="*/ 133 h 210"/>
                <a:gd name="T6" fmla="*/ 300 w 303"/>
                <a:gd name="T7" fmla="*/ 151 h 210"/>
                <a:gd name="T8" fmla="*/ 282 w 303"/>
                <a:gd name="T9" fmla="*/ 156 h 210"/>
                <a:gd name="T10" fmla="*/ 276 w 303"/>
                <a:gd name="T11" fmla="*/ 154 h 210"/>
                <a:gd name="T12" fmla="*/ 273 w 303"/>
                <a:gd name="T13" fmla="*/ 168 h 210"/>
                <a:gd name="T14" fmla="*/ 268 w 303"/>
                <a:gd name="T15" fmla="*/ 182 h 210"/>
                <a:gd name="T16" fmla="*/ 260 w 303"/>
                <a:gd name="T17" fmla="*/ 206 h 210"/>
                <a:gd name="T18" fmla="*/ 239 w 303"/>
                <a:gd name="T19" fmla="*/ 197 h 210"/>
                <a:gd name="T20" fmla="*/ 219 w 303"/>
                <a:gd name="T21" fmla="*/ 188 h 210"/>
                <a:gd name="T22" fmla="*/ 181 w 303"/>
                <a:gd name="T23" fmla="*/ 201 h 210"/>
                <a:gd name="T24" fmla="*/ 146 w 303"/>
                <a:gd name="T25" fmla="*/ 206 h 210"/>
                <a:gd name="T26" fmla="*/ 95 w 303"/>
                <a:gd name="T27" fmla="*/ 201 h 210"/>
                <a:gd name="T28" fmla="*/ 85 w 303"/>
                <a:gd name="T29" fmla="*/ 195 h 210"/>
                <a:gd name="T30" fmla="*/ 81 w 303"/>
                <a:gd name="T31" fmla="*/ 186 h 210"/>
                <a:gd name="T32" fmla="*/ 75 w 303"/>
                <a:gd name="T33" fmla="*/ 180 h 210"/>
                <a:gd name="T34" fmla="*/ 76 w 303"/>
                <a:gd name="T35" fmla="*/ 170 h 210"/>
                <a:gd name="T36" fmla="*/ 72 w 303"/>
                <a:gd name="T37" fmla="*/ 163 h 210"/>
                <a:gd name="T38" fmla="*/ 54 w 303"/>
                <a:gd name="T39" fmla="*/ 165 h 210"/>
                <a:gd name="T40" fmla="*/ 36 w 303"/>
                <a:gd name="T41" fmla="*/ 158 h 210"/>
                <a:gd name="T42" fmla="*/ 41 w 303"/>
                <a:gd name="T43" fmla="*/ 155 h 210"/>
                <a:gd name="T44" fmla="*/ 36 w 303"/>
                <a:gd name="T45" fmla="*/ 151 h 210"/>
                <a:gd name="T46" fmla="*/ 38 w 303"/>
                <a:gd name="T47" fmla="*/ 147 h 210"/>
                <a:gd name="T48" fmla="*/ 38 w 303"/>
                <a:gd name="T49" fmla="*/ 142 h 210"/>
                <a:gd name="T50" fmla="*/ 25 w 303"/>
                <a:gd name="T51" fmla="*/ 136 h 210"/>
                <a:gd name="T52" fmla="*/ 18 w 303"/>
                <a:gd name="T53" fmla="*/ 128 h 210"/>
                <a:gd name="T54" fmla="*/ 18 w 303"/>
                <a:gd name="T55" fmla="*/ 117 h 210"/>
                <a:gd name="T56" fmla="*/ 15 w 303"/>
                <a:gd name="T57" fmla="*/ 117 h 210"/>
                <a:gd name="T58" fmla="*/ 4 w 303"/>
                <a:gd name="T59" fmla="*/ 106 h 210"/>
                <a:gd name="T60" fmla="*/ 12 w 303"/>
                <a:gd name="T61" fmla="*/ 99 h 210"/>
                <a:gd name="T62" fmla="*/ 17 w 303"/>
                <a:gd name="T63" fmla="*/ 94 h 210"/>
                <a:gd name="T64" fmla="*/ 30 w 303"/>
                <a:gd name="T65" fmla="*/ 89 h 210"/>
                <a:gd name="T66" fmla="*/ 34 w 303"/>
                <a:gd name="T67" fmla="*/ 79 h 210"/>
                <a:gd name="T68" fmla="*/ 40 w 303"/>
                <a:gd name="T69" fmla="*/ 70 h 210"/>
                <a:gd name="T70" fmla="*/ 46 w 303"/>
                <a:gd name="T71" fmla="*/ 57 h 210"/>
                <a:gd name="T72" fmla="*/ 55 w 303"/>
                <a:gd name="T73" fmla="*/ 42 h 210"/>
                <a:gd name="T74" fmla="*/ 62 w 303"/>
                <a:gd name="T75" fmla="*/ 30 h 210"/>
                <a:gd name="T76" fmla="*/ 72 w 303"/>
                <a:gd name="T77" fmla="*/ 23 h 210"/>
                <a:gd name="T78" fmla="*/ 84 w 303"/>
                <a:gd name="T79" fmla="*/ 15 h 210"/>
                <a:gd name="T80" fmla="*/ 94 w 303"/>
                <a:gd name="T81" fmla="*/ 8 h 210"/>
                <a:gd name="T82" fmla="*/ 111 w 303"/>
                <a:gd name="T83" fmla="*/ 13 h 210"/>
                <a:gd name="T84" fmla="*/ 129 w 303"/>
                <a:gd name="T85" fmla="*/ 16 h 210"/>
                <a:gd name="T86" fmla="*/ 146 w 303"/>
                <a:gd name="T87" fmla="*/ 23 h 210"/>
                <a:gd name="T88" fmla="*/ 167 w 303"/>
                <a:gd name="T89" fmla="*/ 16 h 210"/>
                <a:gd name="T90" fmla="*/ 192 w 303"/>
                <a:gd name="T91" fmla="*/ 7 h 210"/>
                <a:gd name="T92" fmla="*/ 207 w 303"/>
                <a:gd name="T93" fmla="*/ 0 h 210"/>
                <a:gd name="T94" fmla="*/ 218 w 303"/>
                <a:gd name="T95" fmla="*/ 10 h 210"/>
                <a:gd name="T96" fmla="*/ 227 w 303"/>
                <a:gd name="T97" fmla="*/ 29 h 210"/>
                <a:gd name="T98" fmla="*/ 238 w 303"/>
                <a:gd name="T99" fmla="*/ 45 h 210"/>
                <a:gd name="T100" fmla="*/ 250 w 303"/>
                <a:gd name="T101" fmla="*/ 60 h 210"/>
                <a:gd name="T102" fmla="*/ 255 w 303"/>
                <a:gd name="T103" fmla="*/ 84 h 210"/>
                <a:gd name="T104" fmla="*/ 251 w 303"/>
                <a:gd name="T105" fmla="*/ 113 h 210"/>
                <a:gd name="T106" fmla="*/ 250 w 303"/>
                <a:gd name="T107" fmla="*/ 12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3" h="210">
                  <a:moveTo>
                    <a:pt x="254" y="130"/>
                  </a:moveTo>
                  <a:lnTo>
                    <a:pt x="258" y="135"/>
                  </a:lnTo>
                  <a:lnTo>
                    <a:pt x="262" y="137"/>
                  </a:lnTo>
                  <a:lnTo>
                    <a:pt x="272" y="140"/>
                  </a:lnTo>
                  <a:lnTo>
                    <a:pt x="272" y="140"/>
                  </a:lnTo>
                  <a:lnTo>
                    <a:pt x="272" y="139"/>
                  </a:lnTo>
                  <a:lnTo>
                    <a:pt x="272" y="138"/>
                  </a:lnTo>
                  <a:lnTo>
                    <a:pt x="272" y="138"/>
                  </a:lnTo>
                  <a:lnTo>
                    <a:pt x="272" y="136"/>
                  </a:lnTo>
                  <a:lnTo>
                    <a:pt x="274" y="136"/>
                  </a:lnTo>
                  <a:lnTo>
                    <a:pt x="276" y="137"/>
                  </a:lnTo>
                  <a:lnTo>
                    <a:pt x="280" y="136"/>
                  </a:lnTo>
                  <a:lnTo>
                    <a:pt x="287" y="132"/>
                  </a:lnTo>
                  <a:lnTo>
                    <a:pt x="292" y="132"/>
                  </a:lnTo>
                  <a:lnTo>
                    <a:pt x="298" y="133"/>
                  </a:lnTo>
                  <a:lnTo>
                    <a:pt x="300" y="136"/>
                  </a:lnTo>
                  <a:lnTo>
                    <a:pt x="302" y="139"/>
                  </a:lnTo>
                  <a:lnTo>
                    <a:pt x="301" y="142"/>
                  </a:lnTo>
                  <a:lnTo>
                    <a:pt x="301" y="144"/>
                  </a:lnTo>
                  <a:lnTo>
                    <a:pt x="300" y="151"/>
                  </a:lnTo>
                  <a:lnTo>
                    <a:pt x="299" y="154"/>
                  </a:lnTo>
                  <a:lnTo>
                    <a:pt x="297" y="157"/>
                  </a:lnTo>
                  <a:lnTo>
                    <a:pt x="281" y="162"/>
                  </a:lnTo>
                  <a:lnTo>
                    <a:pt x="282" y="159"/>
                  </a:lnTo>
                  <a:lnTo>
                    <a:pt x="282" y="156"/>
                  </a:lnTo>
                  <a:lnTo>
                    <a:pt x="281" y="154"/>
                  </a:lnTo>
                  <a:lnTo>
                    <a:pt x="282" y="152"/>
                  </a:lnTo>
                  <a:lnTo>
                    <a:pt x="279" y="151"/>
                  </a:lnTo>
                  <a:lnTo>
                    <a:pt x="277" y="152"/>
                  </a:lnTo>
                  <a:lnTo>
                    <a:pt x="276" y="154"/>
                  </a:lnTo>
                  <a:lnTo>
                    <a:pt x="277" y="159"/>
                  </a:lnTo>
                  <a:lnTo>
                    <a:pt x="275" y="162"/>
                  </a:lnTo>
                  <a:lnTo>
                    <a:pt x="274" y="163"/>
                  </a:lnTo>
                  <a:lnTo>
                    <a:pt x="274" y="167"/>
                  </a:lnTo>
                  <a:lnTo>
                    <a:pt x="273" y="168"/>
                  </a:lnTo>
                  <a:lnTo>
                    <a:pt x="273" y="170"/>
                  </a:lnTo>
                  <a:lnTo>
                    <a:pt x="276" y="169"/>
                  </a:lnTo>
                  <a:lnTo>
                    <a:pt x="274" y="173"/>
                  </a:lnTo>
                  <a:lnTo>
                    <a:pt x="270" y="178"/>
                  </a:lnTo>
                  <a:lnTo>
                    <a:pt x="268" y="182"/>
                  </a:lnTo>
                  <a:lnTo>
                    <a:pt x="268" y="196"/>
                  </a:lnTo>
                  <a:lnTo>
                    <a:pt x="266" y="204"/>
                  </a:lnTo>
                  <a:lnTo>
                    <a:pt x="266" y="206"/>
                  </a:lnTo>
                  <a:lnTo>
                    <a:pt x="261" y="206"/>
                  </a:lnTo>
                  <a:lnTo>
                    <a:pt x="260" y="206"/>
                  </a:lnTo>
                  <a:lnTo>
                    <a:pt x="255" y="205"/>
                  </a:lnTo>
                  <a:lnTo>
                    <a:pt x="249" y="203"/>
                  </a:lnTo>
                  <a:lnTo>
                    <a:pt x="246" y="198"/>
                  </a:lnTo>
                  <a:lnTo>
                    <a:pt x="244" y="195"/>
                  </a:lnTo>
                  <a:lnTo>
                    <a:pt x="239" y="197"/>
                  </a:lnTo>
                  <a:lnTo>
                    <a:pt x="238" y="196"/>
                  </a:lnTo>
                  <a:lnTo>
                    <a:pt x="237" y="195"/>
                  </a:lnTo>
                  <a:lnTo>
                    <a:pt x="233" y="194"/>
                  </a:lnTo>
                  <a:lnTo>
                    <a:pt x="229" y="194"/>
                  </a:lnTo>
                  <a:lnTo>
                    <a:pt x="219" y="188"/>
                  </a:lnTo>
                  <a:lnTo>
                    <a:pt x="219" y="187"/>
                  </a:lnTo>
                  <a:lnTo>
                    <a:pt x="211" y="188"/>
                  </a:lnTo>
                  <a:lnTo>
                    <a:pt x="199" y="191"/>
                  </a:lnTo>
                  <a:lnTo>
                    <a:pt x="191" y="195"/>
                  </a:lnTo>
                  <a:lnTo>
                    <a:pt x="181" y="201"/>
                  </a:lnTo>
                  <a:lnTo>
                    <a:pt x="178" y="205"/>
                  </a:lnTo>
                  <a:lnTo>
                    <a:pt x="174" y="208"/>
                  </a:lnTo>
                  <a:lnTo>
                    <a:pt x="168" y="209"/>
                  </a:lnTo>
                  <a:lnTo>
                    <a:pt x="157" y="209"/>
                  </a:lnTo>
                  <a:lnTo>
                    <a:pt x="146" y="206"/>
                  </a:lnTo>
                  <a:lnTo>
                    <a:pt x="134" y="204"/>
                  </a:lnTo>
                  <a:lnTo>
                    <a:pt x="128" y="206"/>
                  </a:lnTo>
                  <a:lnTo>
                    <a:pt x="118" y="204"/>
                  </a:lnTo>
                  <a:lnTo>
                    <a:pt x="106" y="201"/>
                  </a:lnTo>
                  <a:lnTo>
                    <a:pt x="95" y="201"/>
                  </a:lnTo>
                  <a:lnTo>
                    <a:pt x="85" y="202"/>
                  </a:lnTo>
                  <a:lnTo>
                    <a:pt x="84" y="201"/>
                  </a:lnTo>
                  <a:lnTo>
                    <a:pt x="83" y="199"/>
                  </a:lnTo>
                  <a:lnTo>
                    <a:pt x="84" y="197"/>
                  </a:lnTo>
                  <a:lnTo>
                    <a:pt x="85" y="195"/>
                  </a:lnTo>
                  <a:lnTo>
                    <a:pt x="88" y="194"/>
                  </a:lnTo>
                  <a:lnTo>
                    <a:pt x="89" y="193"/>
                  </a:lnTo>
                  <a:lnTo>
                    <a:pt x="89" y="192"/>
                  </a:lnTo>
                  <a:lnTo>
                    <a:pt x="87" y="189"/>
                  </a:lnTo>
                  <a:lnTo>
                    <a:pt x="81" y="186"/>
                  </a:lnTo>
                  <a:lnTo>
                    <a:pt x="79" y="184"/>
                  </a:lnTo>
                  <a:lnTo>
                    <a:pt x="78" y="184"/>
                  </a:lnTo>
                  <a:lnTo>
                    <a:pt x="78" y="182"/>
                  </a:lnTo>
                  <a:lnTo>
                    <a:pt x="77" y="181"/>
                  </a:lnTo>
                  <a:lnTo>
                    <a:pt x="75" y="180"/>
                  </a:lnTo>
                  <a:lnTo>
                    <a:pt x="73" y="178"/>
                  </a:lnTo>
                  <a:lnTo>
                    <a:pt x="72" y="175"/>
                  </a:lnTo>
                  <a:lnTo>
                    <a:pt x="72" y="173"/>
                  </a:lnTo>
                  <a:lnTo>
                    <a:pt x="74" y="171"/>
                  </a:lnTo>
                  <a:lnTo>
                    <a:pt x="76" y="170"/>
                  </a:lnTo>
                  <a:lnTo>
                    <a:pt x="79" y="170"/>
                  </a:lnTo>
                  <a:lnTo>
                    <a:pt x="80" y="169"/>
                  </a:lnTo>
                  <a:lnTo>
                    <a:pt x="79" y="168"/>
                  </a:lnTo>
                  <a:lnTo>
                    <a:pt x="77" y="166"/>
                  </a:lnTo>
                  <a:lnTo>
                    <a:pt x="72" y="163"/>
                  </a:lnTo>
                  <a:lnTo>
                    <a:pt x="68" y="165"/>
                  </a:lnTo>
                  <a:lnTo>
                    <a:pt x="63" y="170"/>
                  </a:lnTo>
                  <a:lnTo>
                    <a:pt x="59" y="171"/>
                  </a:lnTo>
                  <a:lnTo>
                    <a:pt x="57" y="168"/>
                  </a:lnTo>
                  <a:lnTo>
                    <a:pt x="54" y="165"/>
                  </a:lnTo>
                  <a:lnTo>
                    <a:pt x="48" y="165"/>
                  </a:lnTo>
                  <a:lnTo>
                    <a:pt x="45" y="163"/>
                  </a:lnTo>
                  <a:lnTo>
                    <a:pt x="44" y="162"/>
                  </a:lnTo>
                  <a:lnTo>
                    <a:pt x="41" y="160"/>
                  </a:lnTo>
                  <a:lnTo>
                    <a:pt x="36" y="158"/>
                  </a:lnTo>
                  <a:lnTo>
                    <a:pt x="36" y="157"/>
                  </a:lnTo>
                  <a:lnTo>
                    <a:pt x="37" y="156"/>
                  </a:lnTo>
                  <a:lnTo>
                    <a:pt x="39" y="156"/>
                  </a:lnTo>
                  <a:lnTo>
                    <a:pt x="41" y="156"/>
                  </a:lnTo>
                  <a:lnTo>
                    <a:pt x="41" y="155"/>
                  </a:lnTo>
                  <a:lnTo>
                    <a:pt x="41" y="154"/>
                  </a:lnTo>
                  <a:lnTo>
                    <a:pt x="40" y="153"/>
                  </a:lnTo>
                  <a:lnTo>
                    <a:pt x="38" y="152"/>
                  </a:lnTo>
                  <a:lnTo>
                    <a:pt x="36" y="152"/>
                  </a:lnTo>
                  <a:lnTo>
                    <a:pt x="36" y="151"/>
                  </a:lnTo>
                  <a:lnTo>
                    <a:pt x="36" y="150"/>
                  </a:lnTo>
                  <a:lnTo>
                    <a:pt x="36" y="149"/>
                  </a:lnTo>
                  <a:lnTo>
                    <a:pt x="37" y="149"/>
                  </a:lnTo>
                  <a:lnTo>
                    <a:pt x="38" y="149"/>
                  </a:lnTo>
                  <a:lnTo>
                    <a:pt x="38" y="147"/>
                  </a:lnTo>
                  <a:lnTo>
                    <a:pt x="40" y="146"/>
                  </a:lnTo>
                  <a:lnTo>
                    <a:pt x="40" y="145"/>
                  </a:lnTo>
                  <a:lnTo>
                    <a:pt x="40" y="144"/>
                  </a:lnTo>
                  <a:lnTo>
                    <a:pt x="40" y="143"/>
                  </a:lnTo>
                  <a:lnTo>
                    <a:pt x="38" y="142"/>
                  </a:lnTo>
                  <a:lnTo>
                    <a:pt x="36" y="141"/>
                  </a:lnTo>
                  <a:lnTo>
                    <a:pt x="31" y="140"/>
                  </a:lnTo>
                  <a:lnTo>
                    <a:pt x="29" y="137"/>
                  </a:lnTo>
                  <a:lnTo>
                    <a:pt x="28" y="137"/>
                  </a:lnTo>
                  <a:lnTo>
                    <a:pt x="25" y="136"/>
                  </a:lnTo>
                  <a:lnTo>
                    <a:pt x="23" y="134"/>
                  </a:lnTo>
                  <a:lnTo>
                    <a:pt x="20" y="131"/>
                  </a:lnTo>
                  <a:lnTo>
                    <a:pt x="18" y="129"/>
                  </a:lnTo>
                  <a:lnTo>
                    <a:pt x="18" y="129"/>
                  </a:lnTo>
                  <a:lnTo>
                    <a:pt x="18" y="128"/>
                  </a:lnTo>
                  <a:lnTo>
                    <a:pt x="18" y="127"/>
                  </a:lnTo>
                  <a:lnTo>
                    <a:pt x="18" y="126"/>
                  </a:lnTo>
                  <a:lnTo>
                    <a:pt x="17" y="124"/>
                  </a:lnTo>
                  <a:lnTo>
                    <a:pt x="18" y="121"/>
                  </a:lnTo>
                  <a:lnTo>
                    <a:pt x="18" y="117"/>
                  </a:lnTo>
                  <a:lnTo>
                    <a:pt x="18" y="116"/>
                  </a:lnTo>
                  <a:lnTo>
                    <a:pt x="17" y="116"/>
                  </a:lnTo>
                  <a:lnTo>
                    <a:pt x="16" y="116"/>
                  </a:lnTo>
                  <a:lnTo>
                    <a:pt x="16" y="117"/>
                  </a:lnTo>
                  <a:lnTo>
                    <a:pt x="15" y="117"/>
                  </a:lnTo>
                  <a:lnTo>
                    <a:pt x="13" y="115"/>
                  </a:lnTo>
                  <a:lnTo>
                    <a:pt x="11" y="111"/>
                  </a:lnTo>
                  <a:lnTo>
                    <a:pt x="9" y="110"/>
                  </a:lnTo>
                  <a:lnTo>
                    <a:pt x="7" y="108"/>
                  </a:lnTo>
                  <a:lnTo>
                    <a:pt x="4" y="106"/>
                  </a:lnTo>
                  <a:lnTo>
                    <a:pt x="2" y="103"/>
                  </a:lnTo>
                  <a:lnTo>
                    <a:pt x="0" y="100"/>
                  </a:lnTo>
                  <a:lnTo>
                    <a:pt x="2" y="99"/>
                  </a:lnTo>
                  <a:lnTo>
                    <a:pt x="9" y="97"/>
                  </a:lnTo>
                  <a:lnTo>
                    <a:pt x="12" y="99"/>
                  </a:lnTo>
                  <a:lnTo>
                    <a:pt x="14" y="99"/>
                  </a:lnTo>
                  <a:lnTo>
                    <a:pt x="15" y="97"/>
                  </a:lnTo>
                  <a:lnTo>
                    <a:pt x="16" y="96"/>
                  </a:lnTo>
                  <a:lnTo>
                    <a:pt x="16" y="95"/>
                  </a:lnTo>
                  <a:lnTo>
                    <a:pt x="17" y="94"/>
                  </a:lnTo>
                  <a:lnTo>
                    <a:pt x="19" y="93"/>
                  </a:lnTo>
                  <a:lnTo>
                    <a:pt x="26" y="94"/>
                  </a:lnTo>
                  <a:lnTo>
                    <a:pt x="29" y="93"/>
                  </a:lnTo>
                  <a:lnTo>
                    <a:pt x="29" y="91"/>
                  </a:lnTo>
                  <a:lnTo>
                    <a:pt x="30" y="89"/>
                  </a:lnTo>
                  <a:lnTo>
                    <a:pt x="31" y="87"/>
                  </a:lnTo>
                  <a:lnTo>
                    <a:pt x="33" y="86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79"/>
                  </a:lnTo>
                  <a:lnTo>
                    <a:pt x="35" y="77"/>
                  </a:lnTo>
                  <a:lnTo>
                    <a:pt x="36" y="77"/>
                  </a:lnTo>
                  <a:lnTo>
                    <a:pt x="38" y="75"/>
                  </a:lnTo>
                  <a:lnTo>
                    <a:pt x="40" y="73"/>
                  </a:lnTo>
                  <a:lnTo>
                    <a:pt x="40" y="70"/>
                  </a:lnTo>
                  <a:lnTo>
                    <a:pt x="40" y="69"/>
                  </a:lnTo>
                  <a:lnTo>
                    <a:pt x="43" y="65"/>
                  </a:lnTo>
                  <a:lnTo>
                    <a:pt x="46" y="61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8" y="55"/>
                  </a:lnTo>
                  <a:lnTo>
                    <a:pt x="49" y="53"/>
                  </a:lnTo>
                  <a:lnTo>
                    <a:pt x="52" y="45"/>
                  </a:lnTo>
                  <a:lnTo>
                    <a:pt x="53" y="43"/>
                  </a:lnTo>
                  <a:lnTo>
                    <a:pt x="55" y="42"/>
                  </a:lnTo>
                  <a:lnTo>
                    <a:pt x="56" y="41"/>
                  </a:lnTo>
                  <a:lnTo>
                    <a:pt x="57" y="36"/>
                  </a:lnTo>
                  <a:lnTo>
                    <a:pt x="58" y="34"/>
                  </a:lnTo>
                  <a:lnTo>
                    <a:pt x="60" y="32"/>
                  </a:lnTo>
                  <a:lnTo>
                    <a:pt x="62" y="30"/>
                  </a:lnTo>
                  <a:lnTo>
                    <a:pt x="64" y="26"/>
                  </a:lnTo>
                  <a:lnTo>
                    <a:pt x="66" y="25"/>
                  </a:lnTo>
                  <a:lnTo>
                    <a:pt x="68" y="25"/>
                  </a:lnTo>
                  <a:lnTo>
                    <a:pt x="70" y="23"/>
                  </a:lnTo>
                  <a:lnTo>
                    <a:pt x="72" y="23"/>
                  </a:lnTo>
                  <a:lnTo>
                    <a:pt x="74" y="23"/>
                  </a:lnTo>
                  <a:lnTo>
                    <a:pt x="76" y="23"/>
                  </a:lnTo>
                  <a:lnTo>
                    <a:pt x="78" y="21"/>
                  </a:lnTo>
                  <a:lnTo>
                    <a:pt x="83" y="15"/>
                  </a:lnTo>
                  <a:lnTo>
                    <a:pt x="84" y="15"/>
                  </a:lnTo>
                  <a:lnTo>
                    <a:pt x="85" y="14"/>
                  </a:lnTo>
                  <a:lnTo>
                    <a:pt x="90" y="12"/>
                  </a:lnTo>
                  <a:lnTo>
                    <a:pt x="91" y="10"/>
                  </a:lnTo>
                  <a:lnTo>
                    <a:pt x="93" y="8"/>
                  </a:lnTo>
                  <a:lnTo>
                    <a:pt x="94" y="8"/>
                  </a:lnTo>
                  <a:lnTo>
                    <a:pt x="101" y="12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11" y="13"/>
                  </a:lnTo>
                  <a:lnTo>
                    <a:pt x="120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26" y="17"/>
                  </a:lnTo>
                  <a:lnTo>
                    <a:pt x="129" y="16"/>
                  </a:lnTo>
                  <a:lnTo>
                    <a:pt x="133" y="15"/>
                  </a:lnTo>
                  <a:lnTo>
                    <a:pt x="135" y="15"/>
                  </a:lnTo>
                  <a:lnTo>
                    <a:pt x="139" y="15"/>
                  </a:lnTo>
                  <a:lnTo>
                    <a:pt x="141" y="18"/>
                  </a:lnTo>
                  <a:lnTo>
                    <a:pt x="146" y="23"/>
                  </a:lnTo>
                  <a:lnTo>
                    <a:pt x="148" y="25"/>
                  </a:lnTo>
                  <a:lnTo>
                    <a:pt x="151" y="25"/>
                  </a:lnTo>
                  <a:lnTo>
                    <a:pt x="155" y="24"/>
                  </a:lnTo>
                  <a:lnTo>
                    <a:pt x="158" y="20"/>
                  </a:lnTo>
                  <a:lnTo>
                    <a:pt x="167" y="16"/>
                  </a:lnTo>
                  <a:lnTo>
                    <a:pt x="174" y="15"/>
                  </a:lnTo>
                  <a:lnTo>
                    <a:pt x="181" y="14"/>
                  </a:lnTo>
                  <a:lnTo>
                    <a:pt x="189" y="12"/>
                  </a:lnTo>
                  <a:lnTo>
                    <a:pt x="191" y="9"/>
                  </a:lnTo>
                  <a:lnTo>
                    <a:pt x="192" y="7"/>
                  </a:lnTo>
                  <a:lnTo>
                    <a:pt x="194" y="2"/>
                  </a:lnTo>
                  <a:lnTo>
                    <a:pt x="198" y="1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3" y="2"/>
                  </a:lnTo>
                  <a:lnTo>
                    <a:pt x="215" y="4"/>
                  </a:lnTo>
                  <a:lnTo>
                    <a:pt x="216" y="7"/>
                  </a:lnTo>
                  <a:lnTo>
                    <a:pt x="218" y="10"/>
                  </a:lnTo>
                  <a:lnTo>
                    <a:pt x="221" y="14"/>
                  </a:lnTo>
                  <a:lnTo>
                    <a:pt x="223" y="20"/>
                  </a:lnTo>
                  <a:lnTo>
                    <a:pt x="224" y="22"/>
                  </a:lnTo>
                  <a:lnTo>
                    <a:pt x="224" y="25"/>
                  </a:lnTo>
                  <a:lnTo>
                    <a:pt x="227" y="29"/>
                  </a:lnTo>
                  <a:lnTo>
                    <a:pt x="230" y="33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3"/>
                  </a:lnTo>
                  <a:lnTo>
                    <a:pt x="238" y="45"/>
                  </a:lnTo>
                  <a:lnTo>
                    <a:pt x="240" y="48"/>
                  </a:lnTo>
                  <a:lnTo>
                    <a:pt x="241" y="51"/>
                  </a:lnTo>
                  <a:lnTo>
                    <a:pt x="243" y="54"/>
                  </a:lnTo>
                  <a:lnTo>
                    <a:pt x="247" y="57"/>
                  </a:lnTo>
                  <a:lnTo>
                    <a:pt x="250" y="60"/>
                  </a:lnTo>
                  <a:lnTo>
                    <a:pt x="252" y="69"/>
                  </a:lnTo>
                  <a:lnTo>
                    <a:pt x="254" y="73"/>
                  </a:lnTo>
                  <a:lnTo>
                    <a:pt x="255" y="76"/>
                  </a:lnTo>
                  <a:lnTo>
                    <a:pt x="255" y="82"/>
                  </a:lnTo>
                  <a:lnTo>
                    <a:pt x="255" y="84"/>
                  </a:lnTo>
                  <a:lnTo>
                    <a:pt x="254" y="89"/>
                  </a:lnTo>
                  <a:lnTo>
                    <a:pt x="251" y="99"/>
                  </a:lnTo>
                  <a:lnTo>
                    <a:pt x="250" y="106"/>
                  </a:lnTo>
                  <a:lnTo>
                    <a:pt x="251" y="110"/>
                  </a:lnTo>
                  <a:lnTo>
                    <a:pt x="251" y="113"/>
                  </a:lnTo>
                  <a:lnTo>
                    <a:pt x="252" y="115"/>
                  </a:lnTo>
                  <a:lnTo>
                    <a:pt x="252" y="118"/>
                  </a:lnTo>
                  <a:lnTo>
                    <a:pt x="252" y="121"/>
                  </a:lnTo>
                  <a:lnTo>
                    <a:pt x="252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5"/>
                  </a:lnTo>
                  <a:lnTo>
                    <a:pt x="253" y="127"/>
                  </a:lnTo>
                  <a:lnTo>
                    <a:pt x="254" y="13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3" name="Freeform 226">
              <a:extLst>
                <a:ext uri="{FF2B5EF4-FFF2-40B4-BE49-F238E27FC236}">
                  <a16:creationId xmlns:a16="http://schemas.microsoft.com/office/drawing/2014/main" id="{EF34B19D-F597-010D-A4BD-0F69EB80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3148" y="7841638"/>
              <a:ext cx="164856" cy="219808"/>
            </a:xfrm>
            <a:custGeom>
              <a:avLst/>
              <a:gdLst>
                <a:gd name="T0" fmla="*/ 43 w 132"/>
                <a:gd name="T1" fmla="*/ 2 h 175"/>
                <a:gd name="T2" fmla="*/ 53 w 132"/>
                <a:gd name="T3" fmla="*/ 13 h 175"/>
                <a:gd name="T4" fmla="*/ 60 w 132"/>
                <a:gd name="T5" fmla="*/ 19 h 175"/>
                <a:gd name="T6" fmla="*/ 61 w 132"/>
                <a:gd name="T7" fmla="*/ 27 h 175"/>
                <a:gd name="T8" fmla="*/ 62 w 132"/>
                <a:gd name="T9" fmla="*/ 32 h 175"/>
                <a:gd name="T10" fmla="*/ 73 w 132"/>
                <a:gd name="T11" fmla="*/ 40 h 175"/>
                <a:gd name="T12" fmla="*/ 84 w 132"/>
                <a:gd name="T13" fmla="*/ 47 h 175"/>
                <a:gd name="T14" fmla="*/ 81 w 132"/>
                <a:gd name="T15" fmla="*/ 52 h 175"/>
                <a:gd name="T16" fmla="*/ 82 w 132"/>
                <a:gd name="T17" fmla="*/ 55 h 175"/>
                <a:gd name="T18" fmla="*/ 83 w 132"/>
                <a:gd name="T19" fmla="*/ 59 h 175"/>
                <a:gd name="T20" fmla="*/ 88 w 132"/>
                <a:gd name="T21" fmla="*/ 65 h 175"/>
                <a:gd name="T22" fmla="*/ 103 w 132"/>
                <a:gd name="T23" fmla="*/ 74 h 175"/>
                <a:gd name="T24" fmla="*/ 123 w 132"/>
                <a:gd name="T25" fmla="*/ 71 h 175"/>
                <a:gd name="T26" fmla="*/ 116 w 132"/>
                <a:gd name="T27" fmla="*/ 76 h 175"/>
                <a:gd name="T28" fmla="*/ 122 w 132"/>
                <a:gd name="T29" fmla="*/ 85 h 175"/>
                <a:gd name="T30" fmla="*/ 120 w 132"/>
                <a:gd name="T31" fmla="*/ 91 h 175"/>
                <a:gd name="T32" fmla="*/ 112 w 132"/>
                <a:gd name="T33" fmla="*/ 104 h 175"/>
                <a:gd name="T34" fmla="*/ 115 w 132"/>
                <a:gd name="T35" fmla="*/ 115 h 175"/>
                <a:gd name="T36" fmla="*/ 126 w 132"/>
                <a:gd name="T37" fmla="*/ 129 h 175"/>
                <a:gd name="T38" fmla="*/ 129 w 132"/>
                <a:gd name="T39" fmla="*/ 139 h 175"/>
                <a:gd name="T40" fmla="*/ 117 w 132"/>
                <a:gd name="T41" fmla="*/ 147 h 175"/>
                <a:gd name="T42" fmla="*/ 114 w 132"/>
                <a:gd name="T43" fmla="*/ 158 h 175"/>
                <a:gd name="T44" fmla="*/ 115 w 132"/>
                <a:gd name="T45" fmla="*/ 169 h 175"/>
                <a:gd name="T46" fmla="*/ 108 w 132"/>
                <a:gd name="T47" fmla="*/ 169 h 175"/>
                <a:gd name="T48" fmla="*/ 96 w 132"/>
                <a:gd name="T49" fmla="*/ 172 h 175"/>
                <a:gd name="T50" fmla="*/ 86 w 132"/>
                <a:gd name="T51" fmla="*/ 173 h 175"/>
                <a:gd name="T52" fmla="*/ 92 w 132"/>
                <a:gd name="T53" fmla="*/ 159 h 175"/>
                <a:gd name="T54" fmla="*/ 81 w 132"/>
                <a:gd name="T55" fmla="*/ 153 h 175"/>
                <a:gd name="T56" fmla="*/ 73 w 132"/>
                <a:gd name="T57" fmla="*/ 140 h 175"/>
                <a:gd name="T58" fmla="*/ 63 w 132"/>
                <a:gd name="T59" fmla="*/ 133 h 175"/>
                <a:gd name="T60" fmla="*/ 57 w 132"/>
                <a:gd name="T61" fmla="*/ 133 h 175"/>
                <a:gd name="T62" fmla="*/ 57 w 132"/>
                <a:gd name="T63" fmla="*/ 140 h 175"/>
                <a:gd name="T64" fmla="*/ 47 w 132"/>
                <a:gd name="T65" fmla="*/ 149 h 175"/>
                <a:gd name="T66" fmla="*/ 35 w 132"/>
                <a:gd name="T67" fmla="*/ 138 h 175"/>
                <a:gd name="T68" fmla="*/ 22 w 132"/>
                <a:gd name="T69" fmla="*/ 133 h 175"/>
                <a:gd name="T70" fmla="*/ 11 w 132"/>
                <a:gd name="T71" fmla="*/ 119 h 175"/>
                <a:gd name="T72" fmla="*/ 17 w 132"/>
                <a:gd name="T73" fmla="*/ 117 h 175"/>
                <a:gd name="T74" fmla="*/ 16 w 132"/>
                <a:gd name="T75" fmla="*/ 105 h 175"/>
                <a:gd name="T76" fmla="*/ 16 w 132"/>
                <a:gd name="T77" fmla="*/ 99 h 175"/>
                <a:gd name="T78" fmla="*/ 22 w 132"/>
                <a:gd name="T79" fmla="*/ 95 h 175"/>
                <a:gd name="T80" fmla="*/ 9 w 132"/>
                <a:gd name="T81" fmla="*/ 83 h 175"/>
                <a:gd name="T82" fmla="*/ 12 w 132"/>
                <a:gd name="T83" fmla="*/ 71 h 175"/>
                <a:gd name="T84" fmla="*/ 15 w 132"/>
                <a:gd name="T85" fmla="*/ 58 h 175"/>
                <a:gd name="T86" fmla="*/ 5 w 132"/>
                <a:gd name="T87" fmla="*/ 58 h 175"/>
                <a:gd name="T88" fmla="*/ 8 w 132"/>
                <a:gd name="T89" fmla="*/ 55 h 175"/>
                <a:gd name="T90" fmla="*/ 11 w 132"/>
                <a:gd name="T91" fmla="*/ 46 h 175"/>
                <a:gd name="T92" fmla="*/ 17 w 132"/>
                <a:gd name="T93" fmla="*/ 43 h 175"/>
                <a:gd name="T94" fmla="*/ 5 w 132"/>
                <a:gd name="T95" fmla="*/ 35 h 175"/>
                <a:gd name="T96" fmla="*/ 3 w 132"/>
                <a:gd name="T97" fmla="*/ 28 h 175"/>
                <a:gd name="T98" fmla="*/ 1 w 132"/>
                <a:gd name="T99" fmla="*/ 14 h 175"/>
                <a:gd name="T100" fmla="*/ 6 w 132"/>
                <a:gd name="T101" fmla="*/ 9 h 175"/>
                <a:gd name="T102" fmla="*/ 14 w 132"/>
                <a:gd name="T103" fmla="*/ 8 h 175"/>
                <a:gd name="T104" fmla="*/ 22 w 132"/>
                <a:gd name="T105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75">
                  <a:moveTo>
                    <a:pt x="28" y="1"/>
                  </a:moveTo>
                  <a:lnTo>
                    <a:pt x="31" y="2"/>
                  </a:lnTo>
                  <a:lnTo>
                    <a:pt x="35" y="1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6" y="6"/>
                  </a:lnTo>
                  <a:lnTo>
                    <a:pt x="48" y="9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5" y="14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60" y="20"/>
                  </a:lnTo>
                  <a:lnTo>
                    <a:pt x="60" y="19"/>
                  </a:lnTo>
                  <a:lnTo>
                    <a:pt x="61" y="19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61" y="27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62" y="3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4"/>
                  </a:lnTo>
                  <a:lnTo>
                    <a:pt x="67" y="37"/>
                  </a:lnTo>
                  <a:lnTo>
                    <a:pt x="69" y="39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5" y="43"/>
                  </a:lnTo>
                  <a:lnTo>
                    <a:pt x="80" y="44"/>
                  </a:lnTo>
                  <a:lnTo>
                    <a:pt x="82" y="45"/>
                  </a:lnTo>
                  <a:lnTo>
                    <a:pt x="84" y="46"/>
                  </a:lnTo>
                  <a:lnTo>
                    <a:pt x="84" y="47"/>
                  </a:lnTo>
                  <a:lnTo>
                    <a:pt x="84" y="48"/>
                  </a:lnTo>
                  <a:lnTo>
                    <a:pt x="84" y="49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1" y="52"/>
                  </a:lnTo>
                  <a:lnTo>
                    <a:pt x="80" y="52"/>
                  </a:lnTo>
                  <a:lnTo>
                    <a:pt x="80" y="53"/>
                  </a:lnTo>
                  <a:lnTo>
                    <a:pt x="80" y="54"/>
                  </a:lnTo>
                  <a:lnTo>
                    <a:pt x="80" y="55"/>
                  </a:lnTo>
                  <a:lnTo>
                    <a:pt x="82" y="55"/>
                  </a:lnTo>
                  <a:lnTo>
                    <a:pt x="84" y="56"/>
                  </a:lnTo>
                  <a:lnTo>
                    <a:pt x="85" y="57"/>
                  </a:lnTo>
                  <a:lnTo>
                    <a:pt x="85" y="58"/>
                  </a:lnTo>
                  <a:lnTo>
                    <a:pt x="85" y="59"/>
                  </a:lnTo>
                  <a:lnTo>
                    <a:pt x="83" y="59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80" y="61"/>
                  </a:lnTo>
                  <a:lnTo>
                    <a:pt x="85" y="63"/>
                  </a:lnTo>
                  <a:lnTo>
                    <a:pt x="88" y="65"/>
                  </a:lnTo>
                  <a:lnTo>
                    <a:pt x="89" y="66"/>
                  </a:lnTo>
                  <a:lnTo>
                    <a:pt x="92" y="68"/>
                  </a:lnTo>
                  <a:lnTo>
                    <a:pt x="98" y="68"/>
                  </a:lnTo>
                  <a:lnTo>
                    <a:pt x="101" y="71"/>
                  </a:lnTo>
                  <a:lnTo>
                    <a:pt x="103" y="74"/>
                  </a:lnTo>
                  <a:lnTo>
                    <a:pt x="107" y="73"/>
                  </a:lnTo>
                  <a:lnTo>
                    <a:pt x="112" y="68"/>
                  </a:lnTo>
                  <a:lnTo>
                    <a:pt x="116" y="66"/>
                  </a:lnTo>
                  <a:lnTo>
                    <a:pt x="121" y="69"/>
                  </a:lnTo>
                  <a:lnTo>
                    <a:pt x="123" y="71"/>
                  </a:lnTo>
                  <a:lnTo>
                    <a:pt x="124" y="72"/>
                  </a:lnTo>
                  <a:lnTo>
                    <a:pt x="123" y="73"/>
                  </a:lnTo>
                  <a:lnTo>
                    <a:pt x="120" y="73"/>
                  </a:lnTo>
                  <a:lnTo>
                    <a:pt x="118" y="74"/>
                  </a:lnTo>
                  <a:lnTo>
                    <a:pt x="116" y="76"/>
                  </a:lnTo>
                  <a:lnTo>
                    <a:pt x="116" y="78"/>
                  </a:lnTo>
                  <a:lnTo>
                    <a:pt x="117" y="81"/>
                  </a:lnTo>
                  <a:lnTo>
                    <a:pt x="119" y="83"/>
                  </a:lnTo>
                  <a:lnTo>
                    <a:pt x="121" y="84"/>
                  </a:lnTo>
                  <a:lnTo>
                    <a:pt x="122" y="85"/>
                  </a:lnTo>
                  <a:lnTo>
                    <a:pt x="122" y="87"/>
                  </a:lnTo>
                  <a:lnTo>
                    <a:pt x="123" y="87"/>
                  </a:lnTo>
                  <a:lnTo>
                    <a:pt x="121" y="88"/>
                  </a:lnTo>
                  <a:lnTo>
                    <a:pt x="120" y="89"/>
                  </a:lnTo>
                  <a:lnTo>
                    <a:pt x="120" y="91"/>
                  </a:lnTo>
                  <a:lnTo>
                    <a:pt x="120" y="95"/>
                  </a:lnTo>
                  <a:lnTo>
                    <a:pt x="115" y="97"/>
                  </a:lnTo>
                  <a:lnTo>
                    <a:pt x="114" y="98"/>
                  </a:lnTo>
                  <a:lnTo>
                    <a:pt x="113" y="99"/>
                  </a:lnTo>
                  <a:lnTo>
                    <a:pt x="112" y="104"/>
                  </a:lnTo>
                  <a:lnTo>
                    <a:pt x="112" y="107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4" y="113"/>
                  </a:lnTo>
                  <a:lnTo>
                    <a:pt x="115" y="115"/>
                  </a:lnTo>
                  <a:lnTo>
                    <a:pt x="116" y="119"/>
                  </a:lnTo>
                  <a:lnTo>
                    <a:pt x="118" y="122"/>
                  </a:lnTo>
                  <a:lnTo>
                    <a:pt x="123" y="124"/>
                  </a:lnTo>
                  <a:lnTo>
                    <a:pt x="125" y="126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1" y="134"/>
                  </a:lnTo>
                  <a:lnTo>
                    <a:pt x="131" y="135"/>
                  </a:lnTo>
                  <a:lnTo>
                    <a:pt x="131" y="137"/>
                  </a:lnTo>
                  <a:lnTo>
                    <a:pt x="129" y="139"/>
                  </a:lnTo>
                  <a:lnTo>
                    <a:pt x="127" y="141"/>
                  </a:lnTo>
                  <a:lnTo>
                    <a:pt x="126" y="142"/>
                  </a:lnTo>
                  <a:lnTo>
                    <a:pt x="123" y="146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4" y="151"/>
                  </a:lnTo>
                  <a:lnTo>
                    <a:pt x="115" y="153"/>
                  </a:lnTo>
                  <a:lnTo>
                    <a:pt x="115" y="154"/>
                  </a:lnTo>
                  <a:lnTo>
                    <a:pt x="114" y="158"/>
                  </a:lnTo>
                  <a:lnTo>
                    <a:pt x="115" y="161"/>
                  </a:lnTo>
                  <a:lnTo>
                    <a:pt x="117" y="163"/>
                  </a:lnTo>
                  <a:lnTo>
                    <a:pt x="117" y="164"/>
                  </a:lnTo>
                  <a:lnTo>
                    <a:pt x="117" y="165"/>
                  </a:lnTo>
                  <a:lnTo>
                    <a:pt x="115" y="169"/>
                  </a:lnTo>
                  <a:lnTo>
                    <a:pt x="114" y="170"/>
                  </a:lnTo>
                  <a:lnTo>
                    <a:pt x="112" y="171"/>
                  </a:lnTo>
                  <a:lnTo>
                    <a:pt x="110" y="171"/>
                  </a:lnTo>
                  <a:lnTo>
                    <a:pt x="109" y="170"/>
                  </a:lnTo>
                  <a:lnTo>
                    <a:pt x="108" y="169"/>
                  </a:lnTo>
                  <a:lnTo>
                    <a:pt x="105" y="171"/>
                  </a:lnTo>
                  <a:lnTo>
                    <a:pt x="102" y="172"/>
                  </a:lnTo>
                  <a:lnTo>
                    <a:pt x="99" y="171"/>
                  </a:lnTo>
                  <a:lnTo>
                    <a:pt x="98" y="171"/>
                  </a:lnTo>
                  <a:lnTo>
                    <a:pt x="96" y="172"/>
                  </a:lnTo>
                  <a:lnTo>
                    <a:pt x="94" y="172"/>
                  </a:lnTo>
                  <a:lnTo>
                    <a:pt x="92" y="174"/>
                  </a:lnTo>
                  <a:lnTo>
                    <a:pt x="88" y="174"/>
                  </a:lnTo>
                  <a:lnTo>
                    <a:pt x="87" y="174"/>
                  </a:lnTo>
                  <a:lnTo>
                    <a:pt x="86" y="173"/>
                  </a:lnTo>
                  <a:lnTo>
                    <a:pt x="85" y="170"/>
                  </a:lnTo>
                  <a:lnTo>
                    <a:pt x="85" y="170"/>
                  </a:lnTo>
                  <a:lnTo>
                    <a:pt x="88" y="168"/>
                  </a:lnTo>
                  <a:lnTo>
                    <a:pt x="88" y="167"/>
                  </a:lnTo>
                  <a:lnTo>
                    <a:pt x="92" y="159"/>
                  </a:lnTo>
                  <a:lnTo>
                    <a:pt x="93" y="157"/>
                  </a:lnTo>
                  <a:lnTo>
                    <a:pt x="93" y="156"/>
                  </a:lnTo>
                  <a:lnTo>
                    <a:pt x="92" y="156"/>
                  </a:lnTo>
                  <a:lnTo>
                    <a:pt x="90" y="156"/>
                  </a:lnTo>
                  <a:lnTo>
                    <a:pt x="81" y="153"/>
                  </a:lnTo>
                  <a:lnTo>
                    <a:pt x="82" y="149"/>
                  </a:lnTo>
                  <a:lnTo>
                    <a:pt x="79" y="147"/>
                  </a:lnTo>
                  <a:lnTo>
                    <a:pt x="76" y="145"/>
                  </a:lnTo>
                  <a:lnTo>
                    <a:pt x="75" y="143"/>
                  </a:lnTo>
                  <a:lnTo>
                    <a:pt x="73" y="140"/>
                  </a:lnTo>
                  <a:lnTo>
                    <a:pt x="71" y="138"/>
                  </a:lnTo>
                  <a:lnTo>
                    <a:pt x="68" y="137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3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9" y="132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7" y="136"/>
                  </a:lnTo>
                  <a:lnTo>
                    <a:pt x="58" y="137"/>
                  </a:lnTo>
                  <a:lnTo>
                    <a:pt x="57" y="139"/>
                  </a:lnTo>
                  <a:lnTo>
                    <a:pt x="57" y="140"/>
                  </a:lnTo>
                  <a:lnTo>
                    <a:pt x="52" y="143"/>
                  </a:lnTo>
                  <a:lnTo>
                    <a:pt x="51" y="145"/>
                  </a:lnTo>
                  <a:lnTo>
                    <a:pt x="52" y="147"/>
                  </a:lnTo>
                  <a:lnTo>
                    <a:pt x="52" y="148"/>
                  </a:lnTo>
                  <a:lnTo>
                    <a:pt x="47" y="149"/>
                  </a:lnTo>
                  <a:lnTo>
                    <a:pt x="48" y="148"/>
                  </a:lnTo>
                  <a:lnTo>
                    <a:pt x="47" y="146"/>
                  </a:lnTo>
                  <a:lnTo>
                    <a:pt x="45" y="145"/>
                  </a:lnTo>
                  <a:lnTo>
                    <a:pt x="42" y="143"/>
                  </a:lnTo>
                  <a:lnTo>
                    <a:pt x="35" y="138"/>
                  </a:lnTo>
                  <a:lnTo>
                    <a:pt x="32" y="137"/>
                  </a:lnTo>
                  <a:lnTo>
                    <a:pt x="30" y="137"/>
                  </a:lnTo>
                  <a:lnTo>
                    <a:pt x="26" y="134"/>
                  </a:lnTo>
                  <a:lnTo>
                    <a:pt x="24" y="134"/>
                  </a:lnTo>
                  <a:lnTo>
                    <a:pt x="22" y="133"/>
                  </a:lnTo>
                  <a:lnTo>
                    <a:pt x="18" y="127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1" y="120"/>
                  </a:lnTo>
                  <a:lnTo>
                    <a:pt x="11" y="119"/>
                  </a:lnTo>
                  <a:lnTo>
                    <a:pt x="11" y="118"/>
                  </a:lnTo>
                  <a:lnTo>
                    <a:pt x="13" y="116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0" y="116"/>
                  </a:lnTo>
                  <a:lnTo>
                    <a:pt x="21" y="113"/>
                  </a:lnTo>
                  <a:lnTo>
                    <a:pt x="21" y="111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2" y="99"/>
                  </a:lnTo>
                  <a:lnTo>
                    <a:pt x="13" y="99"/>
                  </a:lnTo>
                  <a:lnTo>
                    <a:pt x="14" y="98"/>
                  </a:lnTo>
                  <a:lnTo>
                    <a:pt x="16" y="99"/>
                  </a:lnTo>
                  <a:lnTo>
                    <a:pt x="19" y="99"/>
                  </a:lnTo>
                  <a:lnTo>
                    <a:pt x="22" y="98"/>
                  </a:lnTo>
                  <a:lnTo>
                    <a:pt x="24" y="98"/>
                  </a:lnTo>
                  <a:lnTo>
                    <a:pt x="24" y="96"/>
                  </a:lnTo>
                  <a:lnTo>
                    <a:pt x="22" y="95"/>
                  </a:lnTo>
                  <a:lnTo>
                    <a:pt x="19" y="91"/>
                  </a:lnTo>
                  <a:lnTo>
                    <a:pt x="16" y="88"/>
                  </a:lnTo>
                  <a:lnTo>
                    <a:pt x="12" y="85"/>
                  </a:lnTo>
                  <a:lnTo>
                    <a:pt x="10" y="85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79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2" y="71"/>
                  </a:lnTo>
                  <a:lnTo>
                    <a:pt x="14" y="67"/>
                  </a:lnTo>
                  <a:lnTo>
                    <a:pt x="16" y="63"/>
                  </a:lnTo>
                  <a:lnTo>
                    <a:pt x="16" y="60"/>
                  </a:lnTo>
                  <a:lnTo>
                    <a:pt x="16" y="59"/>
                  </a:lnTo>
                  <a:lnTo>
                    <a:pt x="15" y="58"/>
                  </a:lnTo>
                  <a:lnTo>
                    <a:pt x="12" y="57"/>
                  </a:lnTo>
                  <a:lnTo>
                    <a:pt x="9" y="58"/>
                  </a:lnTo>
                  <a:lnTo>
                    <a:pt x="6" y="59"/>
                  </a:lnTo>
                  <a:lnTo>
                    <a:pt x="5" y="59"/>
                  </a:lnTo>
                  <a:lnTo>
                    <a:pt x="5" y="58"/>
                  </a:lnTo>
                  <a:lnTo>
                    <a:pt x="5" y="57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7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1" y="46"/>
                  </a:lnTo>
                  <a:lnTo>
                    <a:pt x="14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4" y="41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3" y="24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7" y="8"/>
                  </a:lnTo>
                  <a:lnTo>
                    <a:pt x="8" y="7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4" y="8"/>
                  </a:lnTo>
                  <a:lnTo>
                    <a:pt x="16" y="7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9" y="4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4" name="Freeform 228">
              <a:extLst>
                <a:ext uri="{FF2B5EF4-FFF2-40B4-BE49-F238E27FC236}">
                  <a16:creationId xmlns:a16="http://schemas.microsoft.com/office/drawing/2014/main" id="{11A57131-B164-B2BE-ED92-7C1B42B09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417" y="6077683"/>
              <a:ext cx="516548" cy="1186962"/>
            </a:xfrm>
            <a:custGeom>
              <a:avLst/>
              <a:gdLst>
                <a:gd name="T0" fmla="*/ 184 w 416"/>
                <a:gd name="T1" fmla="*/ 846 h 951"/>
                <a:gd name="T2" fmla="*/ 182 w 416"/>
                <a:gd name="T3" fmla="*/ 865 h 951"/>
                <a:gd name="T4" fmla="*/ 246 w 416"/>
                <a:gd name="T5" fmla="*/ 834 h 951"/>
                <a:gd name="T6" fmla="*/ 225 w 416"/>
                <a:gd name="T7" fmla="*/ 856 h 951"/>
                <a:gd name="T8" fmla="*/ 232 w 416"/>
                <a:gd name="T9" fmla="*/ 812 h 951"/>
                <a:gd name="T10" fmla="*/ 254 w 416"/>
                <a:gd name="T11" fmla="*/ 805 h 951"/>
                <a:gd name="T12" fmla="*/ 232 w 416"/>
                <a:gd name="T13" fmla="*/ 731 h 951"/>
                <a:gd name="T14" fmla="*/ 241 w 416"/>
                <a:gd name="T15" fmla="*/ 703 h 951"/>
                <a:gd name="T16" fmla="*/ 383 w 416"/>
                <a:gd name="T17" fmla="*/ 272 h 951"/>
                <a:gd name="T18" fmla="*/ 356 w 416"/>
                <a:gd name="T19" fmla="*/ 272 h 951"/>
                <a:gd name="T20" fmla="*/ 344 w 416"/>
                <a:gd name="T21" fmla="*/ 291 h 951"/>
                <a:gd name="T22" fmla="*/ 334 w 416"/>
                <a:gd name="T23" fmla="*/ 307 h 951"/>
                <a:gd name="T24" fmla="*/ 328 w 416"/>
                <a:gd name="T25" fmla="*/ 328 h 951"/>
                <a:gd name="T26" fmla="*/ 330 w 416"/>
                <a:gd name="T27" fmla="*/ 375 h 951"/>
                <a:gd name="T28" fmla="*/ 274 w 416"/>
                <a:gd name="T29" fmla="*/ 442 h 951"/>
                <a:gd name="T30" fmla="*/ 245 w 416"/>
                <a:gd name="T31" fmla="*/ 457 h 951"/>
                <a:gd name="T32" fmla="*/ 232 w 416"/>
                <a:gd name="T33" fmla="*/ 472 h 951"/>
                <a:gd name="T34" fmla="*/ 221 w 416"/>
                <a:gd name="T35" fmla="*/ 489 h 951"/>
                <a:gd name="T36" fmla="*/ 216 w 416"/>
                <a:gd name="T37" fmla="*/ 498 h 951"/>
                <a:gd name="T38" fmla="*/ 200 w 416"/>
                <a:gd name="T39" fmla="*/ 509 h 951"/>
                <a:gd name="T40" fmla="*/ 199 w 416"/>
                <a:gd name="T41" fmla="*/ 553 h 951"/>
                <a:gd name="T42" fmla="*/ 191 w 416"/>
                <a:gd name="T43" fmla="*/ 585 h 951"/>
                <a:gd name="T44" fmla="*/ 195 w 416"/>
                <a:gd name="T45" fmla="*/ 629 h 951"/>
                <a:gd name="T46" fmla="*/ 219 w 416"/>
                <a:gd name="T47" fmla="*/ 641 h 951"/>
                <a:gd name="T48" fmla="*/ 249 w 416"/>
                <a:gd name="T49" fmla="*/ 677 h 951"/>
                <a:gd name="T50" fmla="*/ 226 w 416"/>
                <a:gd name="T51" fmla="*/ 710 h 951"/>
                <a:gd name="T52" fmla="*/ 204 w 416"/>
                <a:gd name="T53" fmla="*/ 703 h 951"/>
                <a:gd name="T54" fmla="*/ 163 w 416"/>
                <a:gd name="T55" fmla="*/ 706 h 951"/>
                <a:gd name="T56" fmla="*/ 202 w 416"/>
                <a:gd name="T57" fmla="*/ 718 h 951"/>
                <a:gd name="T58" fmla="*/ 235 w 416"/>
                <a:gd name="T59" fmla="*/ 711 h 951"/>
                <a:gd name="T60" fmla="*/ 213 w 416"/>
                <a:gd name="T61" fmla="*/ 739 h 951"/>
                <a:gd name="T62" fmla="*/ 166 w 416"/>
                <a:gd name="T63" fmla="*/ 759 h 951"/>
                <a:gd name="T64" fmla="*/ 178 w 416"/>
                <a:gd name="T65" fmla="*/ 788 h 951"/>
                <a:gd name="T66" fmla="*/ 171 w 416"/>
                <a:gd name="T67" fmla="*/ 845 h 951"/>
                <a:gd name="T68" fmla="*/ 150 w 416"/>
                <a:gd name="T69" fmla="*/ 907 h 951"/>
                <a:gd name="T70" fmla="*/ 109 w 416"/>
                <a:gd name="T71" fmla="*/ 911 h 951"/>
                <a:gd name="T72" fmla="*/ 85 w 416"/>
                <a:gd name="T73" fmla="*/ 946 h 951"/>
                <a:gd name="T74" fmla="*/ 47 w 416"/>
                <a:gd name="T75" fmla="*/ 906 h 951"/>
                <a:gd name="T76" fmla="*/ 52 w 416"/>
                <a:gd name="T77" fmla="*/ 888 h 951"/>
                <a:gd name="T78" fmla="*/ 27 w 416"/>
                <a:gd name="T79" fmla="*/ 831 h 951"/>
                <a:gd name="T80" fmla="*/ 6 w 416"/>
                <a:gd name="T81" fmla="*/ 774 h 951"/>
                <a:gd name="T82" fmla="*/ 5 w 416"/>
                <a:gd name="T83" fmla="*/ 731 h 951"/>
                <a:gd name="T84" fmla="*/ 18 w 416"/>
                <a:gd name="T85" fmla="*/ 700 h 951"/>
                <a:gd name="T86" fmla="*/ 45 w 416"/>
                <a:gd name="T87" fmla="*/ 659 h 951"/>
                <a:gd name="T88" fmla="*/ 50 w 416"/>
                <a:gd name="T89" fmla="*/ 607 h 951"/>
                <a:gd name="T90" fmla="*/ 37 w 416"/>
                <a:gd name="T91" fmla="*/ 567 h 951"/>
                <a:gd name="T92" fmla="*/ 31 w 416"/>
                <a:gd name="T93" fmla="*/ 480 h 951"/>
                <a:gd name="T94" fmla="*/ 49 w 416"/>
                <a:gd name="T95" fmla="*/ 408 h 951"/>
                <a:gd name="T96" fmla="*/ 96 w 416"/>
                <a:gd name="T97" fmla="*/ 391 h 951"/>
                <a:gd name="T98" fmla="*/ 107 w 416"/>
                <a:gd name="T99" fmla="*/ 307 h 951"/>
                <a:gd name="T100" fmla="*/ 135 w 416"/>
                <a:gd name="T101" fmla="*/ 233 h 951"/>
                <a:gd name="T102" fmla="*/ 165 w 416"/>
                <a:gd name="T103" fmla="*/ 147 h 951"/>
                <a:gd name="T104" fmla="*/ 205 w 416"/>
                <a:gd name="T105" fmla="*/ 85 h 951"/>
                <a:gd name="T106" fmla="*/ 243 w 416"/>
                <a:gd name="T107" fmla="*/ 47 h 951"/>
                <a:gd name="T108" fmla="*/ 287 w 416"/>
                <a:gd name="T109" fmla="*/ 37 h 951"/>
                <a:gd name="T110" fmla="*/ 311 w 416"/>
                <a:gd name="T111" fmla="*/ 6 h 951"/>
                <a:gd name="T112" fmla="*/ 346 w 416"/>
                <a:gd name="T113" fmla="*/ 45 h 951"/>
                <a:gd name="T114" fmla="*/ 393 w 416"/>
                <a:gd name="T115" fmla="*/ 89 h 951"/>
                <a:gd name="T116" fmla="*/ 392 w 416"/>
                <a:gd name="T117" fmla="*/ 133 h 951"/>
                <a:gd name="T118" fmla="*/ 398 w 416"/>
                <a:gd name="T119" fmla="*/ 158 h 951"/>
                <a:gd name="T120" fmla="*/ 407 w 416"/>
                <a:gd name="T121" fmla="*/ 203 h 951"/>
                <a:gd name="T122" fmla="*/ 407 w 416"/>
                <a:gd name="T123" fmla="*/ 24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951">
                  <a:moveTo>
                    <a:pt x="172" y="897"/>
                  </a:moveTo>
                  <a:lnTo>
                    <a:pt x="171" y="900"/>
                  </a:lnTo>
                  <a:lnTo>
                    <a:pt x="169" y="900"/>
                  </a:lnTo>
                  <a:lnTo>
                    <a:pt x="168" y="896"/>
                  </a:lnTo>
                  <a:lnTo>
                    <a:pt x="168" y="886"/>
                  </a:lnTo>
                  <a:lnTo>
                    <a:pt x="169" y="881"/>
                  </a:lnTo>
                  <a:lnTo>
                    <a:pt x="176" y="864"/>
                  </a:lnTo>
                  <a:lnTo>
                    <a:pt x="178" y="862"/>
                  </a:lnTo>
                  <a:lnTo>
                    <a:pt x="183" y="851"/>
                  </a:lnTo>
                  <a:lnTo>
                    <a:pt x="184" y="846"/>
                  </a:lnTo>
                  <a:lnTo>
                    <a:pt x="186" y="841"/>
                  </a:lnTo>
                  <a:lnTo>
                    <a:pt x="187" y="837"/>
                  </a:lnTo>
                  <a:lnTo>
                    <a:pt x="188" y="836"/>
                  </a:lnTo>
                  <a:lnTo>
                    <a:pt x="190" y="837"/>
                  </a:lnTo>
                  <a:lnTo>
                    <a:pt x="191" y="837"/>
                  </a:lnTo>
                  <a:lnTo>
                    <a:pt x="189" y="840"/>
                  </a:lnTo>
                  <a:lnTo>
                    <a:pt x="189" y="843"/>
                  </a:lnTo>
                  <a:lnTo>
                    <a:pt x="189" y="844"/>
                  </a:lnTo>
                  <a:lnTo>
                    <a:pt x="183" y="857"/>
                  </a:lnTo>
                  <a:lnTo>
                    <a:pt x="182" y="865"/>
                  </a:lnTo>
                  <a:lnTo>
                    <a:pt x="180" y="867"/>
                  </a:lnTo>
                  <a:lnTo>
                    <a:pt x="172" y="897"/>
                  </a:lnTo>
                  <a:close/>
                  <a:moveTo>
                    <a:pt x="253" y="807"/>
                  </a:moveTo>
                  <a:lnTo>
                    <a:pt x="251" y="808"/>
                  </a:lnTo>
                  <a:lnTo>
                    <a:pt x="249" y="812"/>
                  </a:lnTo>
                  <a:lnTo>
                    <a:pt x="247" y="813"/>
                  </a:lnTo>
                  <a:lnTo>
                    <a:pt x="245" y="815"/>
                  </a:lnTo>
                  <a:lnTo>
                    <a:pt x="245" y="828"/>
                  </a:lnTo>
                  <a:lnTo>
                    <a:pt x="248" y="833"/>
                  </a:lnTo>
                  <a:lnTo>
                    <a:pt x="246" y="834"/>
                  </a:lnTo>
                  <a:lnTo>
                    <a:pt x="244" y="835"/>
                  </a:lnTo>
                  <a:lnTo>
                    <a:pt x="243" y="837"/>
                  </a:lnTo>
                  <a:lnTo>
                    <a:pt x="241" y="842"/>
                  </a:lnTo>
                  <a:lnTo>
                    <a:pt x="236" y="845"/>
                  </a:lnTo>
                  <a:lnTo>
                    <a:pt x="234" y="846"/>
                  </a:lnTo>
                  <a:lnTo>
                    <a:pt x="232" y="851"/>
                  </a:lnTo>
                  <a:lnTo>
                    <a:pt x="230" y="857"/>
                  </a:lnTo>
                  <a:lnTo>
                    <a:pt x="227" y="860"/>
                  </a:lnTo>
                  <a:lnTo>
                    <a:pt x="224" y="861"/>
                  </a:lnTo>
                  <a:lnTo>
                    <a:pt x="225" y="856"/>
                  </a:lnTo>
                  <a:lnTo>
                    <a:pt x="228" y="851"/>
                  </a:lnTo>
                  <a:lnTo>
                    <a:pt x="225" y="848"/>
                  </a:lnTo>
                  <a:lnTo>
                    <a:pt x="224" y="844"/>
                  </a:lnTo>
                  <a:lnTo>
                    <a:pt x="223" y="840"/>
                  </a:lnTo>
                  <a:lnTo>
                    <a:pt x="224" y="836"/>
                  </a:lnTo>
                  <a:lnTo>
                    <a:pt x="223" y="830"/>
                  </a:lnTo>
                  <a:lnTo>
                    <a:pt x="223" y="823"/>
                  </a:lnTo>
                  <a:lnTo>
                    <a:pt x="225" y="820"/>
                  </a:lnTo>
                  <a:lnTo>
                    <a:pt x="228" y="818"/>
                  </a:lnTo>
                  <a:lnTo>
                    <a:pt x="232" y="812"/>
                  </a:lnTo>
                  <a:lnTo>
                    <a:pt x="236" y="807"/>
                  </a:lnTo>
                  <a:lnTo>
                    <a:pt x="242" y="806"/>
                  </a:lnTo>
                  <a:lnTo>
                    <a:pt x="245" y="807"/>
                  </a:lnTo>
                  <a:lnTo>
                    <a:pt x="246" y="803"/>
                  </a:lnTo>
                  <a:lnTo>
                    <a:pt x="247" y="802"/>
                  </a:lnTo>
                  <a:lnTo>
                    <a:pt x="249" y="803"/>
                  </a:lnTo>
                  <a:lnTo>
                    <a:pt x="253" y="807"/>
                  </a:lnTo>
                  <a:close/>
                  <a:moveTo>
                    <a:pt x="256" y="802"/>
                  </a:moveTo>
                  <a:lnTo>
                    <a:pt x="256" y="806"/>
                  </a:lnTo>
                  <a:lnTo>
                    <a:pt x="254" y="805"/>
                  </a:lnTo>
                  <a:lnTo>
                    <a:pt x="252" y="802"/>
                  </a:lnTo>
                  <a:lnTo>
                    <a:pt x="255" y="798"/>
                  </a:lnTo>
                  <a:lnTo>
                    <a:pt x="260" y="798"/>
                  </a:lnTo>
                  <a:lnTo>
                    <a:pt x="262" y="799"/>
                  </a:lnTo>
                  <a:lnTo>
                    <a:pt x="256" y="802"/>
                  </a:lnTo>
                  <a:close/>
                  <a:moveTo>
                    <a:pt x="232" y="735"/>
                  </a:moveTo>
                  <a:lnTo>
                    <a:pt x="231" y="735"/>
                  </a:lnTo>
                  <a:lnTo>
                    <a:pt x="230" y="735"/>
                  </a:lnTo>
                  <a:lnTo>
                    <a:pt x="231" y="732"/>
                  </a:lnTo>
                  <a:lnTo>
                    <a:pt x="232" y="731"/>
                  </a:lnTo>
                  <a:lnTo>
                    <a:pt x="234" y="730"/>
                  </a:lnTo>
                  <a:lnTo>
                    <a:pt x="235" y="730"/>
                  </a:lnTo>
                  <a:lnTo>
                    <a:pt x="232" y="735"/>
                  </a:lnTo>
                  <a:close/>
                  <a:moveTo>
                    <a:pt x="238" y="707"/>
                  </a:moveTo>
                  <a:lnTo>
                    <a:pt x="237" y="709"/>
                  </a:lnTo>
                  <a:lnTo>
                    <a:pt x="236" y="706"/>
                  </a:lnTo>
                  <a:lnTo>
                    <a:pt x="236" y="706"/>
                  </a:lnTo>
                  <a:lnTo>
                    <a:pt x="237" y="703"/>
                  </a:lnTo>
                  <a:lnTo>
                    <a:pt x="239" y="702"/>
                  </a:lnTo>
                  <a:lnTo>
                    <a:pt x="241" y="703"/>
                  </a:lnTo>
                  <a:lnTo>
                    <a:pt x="241" y="703"/>
                  </a:lnTo>
                  <a:lnTo>
                    <a:pt x="239" y="706"/>
                  </a:lnTo>
                  <a:lnTo>
                    <a:pt x="238" y="707"/>
                  </a:lnTo>
                  <a:close/>
                  <a:moveTo>
                    <a:pt x="415" y="268"/>
                  </a:moveTo>
                  <a:lnTo>
                    <a:pt x="407" y="269"/>
                  </a:lnTo>
                  <a:lnTo>
                    <a:pt x="401" y="266"/>
                  </a:lnTo>
                  <a:lnTo>
                    <a:pt x="397" y="268"/>
                  </a:lnTo>
                  <a:lnTo>
                    <a:pt x="391" y="268"/>
                  </a:lnTo>
                  <a:lnTo>
                    <a:pt x="385" y="269"/>
                  </a:lnTo>
                  <a:lnTo>
                    <a:pt x="383" y="272"/>
                  </a:lnTo>
                  <a:lnTo>
                    <a:pt x="382" y="273"/>
                  </a:lnTo>
                  <a:lnTo>
                    <a:pt x="375" y="269"/>
                  </a:lnTo>
                  <a:lnTo>
                    <a:pt x="370" y="263"/>
                  </a:lnTo>
                  <a:lnTo>
                    <a:pt x="366" y="268"/>
                  </a:lnTo>
                  <a:lnTo>
                    <a:pt x="364" y="268"/>
                  </a:lnTo>
                  <a:lnTo>
                    <a:pt x="361" y="264"/>
                  </a:lnTo>
                  <a:lnTo>
                    <a:pt x="359" y="263"/>
                  </a:lnTo>
                  <a:lnTo>
                    <a:pt x="358" y="265"/>
                  </a:lnTo>
                  <a:lnTo>
                    <a:pt x="357" y="269"/>
                  </a:lnTo>
                  <a:lnTo>
                    <a:pt x="356" y="272"/>
                  </a:lnTo>
                  <a:lnTo>
                    <a:pt x="355" y="274"/>
                  </a:lnTo>
                  <a:lnTo>
                    <a:pt x="355" y="282"/>
                  </a:lnTo>
                  <a:lnTo>
                    <a:pt x="355" y="284"/>
                  </a:lnTo>
                  <a:lnTo>
                    <a:pt x="349" y="283"/>
                  </a:lnTo>
                  <a:lnTo>
                    <a:pt x="350" y="285"/>
                  </a:lnTo>
                  <a:lnTo>
                    <a:pt x="351" y="286"/>
                  </a:lnTo>
                  <a:lnTo>
                    <a:pt x="351" y="287"/>
                  </a:lnTo>
                  <a:lnTo>
                    <a:pt x="349" y="289"/>
                  </a:lnTo>
                  <a:lnTo>
                    <a:pt x="344" y="289"/>
                  </a:lnTo>
                  <a:lnTo>
                    <a:pt x="344" y="291"/>
                  </a:lnTo>
                  <a:lnTo>
                    <a:pt x="345" y="293"/>
                  </a:lnTo>
                  <a:lnTo>
                    <a:pt x="344" y="296"/>
                  </a:lnTo>
                  <a:lnTo>
                    <a:pt x="342" y="297"/>
                  </a:lnTo>
                  <a:lnTo>
                    <a:pt x="336" y="299"/>
                  </a:lnTo>
                  <a:lnTo>
                    <a:pt x="333" y="298"/>
                  </a:lnTo>
                  <a:lnTo>
                    <a:pt x="331" y="300"/>
                  </a:lnTo>
                  <a:lnTo>
                    <a:pt x="331" y="302"/>
                  </a:lnTo>
                  <a:lnTo>
                    <a:pt x="332" y="304"/>
                  </a:lnTo>
                  <a:lnTo>
                    <a:pt x="334" y="306"/>
                  </a:lnTo>
                  <a:lnTo>
                    <a:pt x="334" y="307"/>
                  </a:lnTo>
                  <a:lnTo>
                    <a:pt x="334" y="309"/>
                  </a:lnTo>
                  <a:lnTo>
                    <a:pt x="333" y="310"/>
                  </a:lnTo>
                  <a:lnTo>
                    <a:pt x="329" y="305"/>
                  </a:lnTo>
                  <a:lnTo>
                    <a:pt x="328" y="305"/>
                  </a:lnTo>
                  <a:lnTo>
                    <a:pt x="328" y="308"/>
                  </a:lnTo>
                  <a:lnTo>
                    <a:pt x="331" y="310"/>
                  </a:lnTo>
                  <a:lnTo>
                    <a:pt x="332" y="314"/>
                  </a:lnTo>
                  <a:lnTo>
                    <a:pt x="333" y="317"/>
                  </a:lnTo>
                  <a:lnTo>
                    <a:pt x="333" y="320"/>
                  </a:lnTo>
                  <a:lnTo>
                    <a:pt x="328" y="328"/>
                  </a:lnTo>
                  <a:lnTo>
                    <a:pt x="324" y="334"/>
                  </a:lnTo>
                  <a:lnTo>
                    <a:pt x="321" y="339"/>
                  </a:lnTo>
                  <a:lnTo>
                    <a:pt x="319" y="343"/>
                  </a:lnTo>
                  <a:lnTo>
                    <a:pt x="321" y="346"/>
                  </a:lnTo>
                  <a:lnTo>
                    <a:pt x="323" y="349"/>
                  </a:lnTo>
                  <a:lnTo>
                    <a:pt x="325" y="357"/>
                  </a:lnTo>
                  <a:lnTo>
                    <a:pt x="327" y="363"/>
                  </a:lnTo>
                  <a:lnTo>
                    <a:pt x="331" y="369"/>
                  </a:lnTo>
                  <a:lnTo>
                    <a:pt x="330" y="373"/>
                  </a:lnTo>
                  <a:lnTo>
                    <a:pt x="330" y="375"/>
                  </a:lnTo>
                  <a:lnTo>
                    <a:pt x="323" y="381"/>
                  </a:lnTo>
                  <a:lnTo>
                    <a:pt x="315" y="390"/>
                  </a:lnTo>
                  <a:lnTo>
                    <a:pt x="307" y="412"/>
                  </a:lnTo>
                  <a:lnTo>
                    <a:pt x="304" y="416"/>
                  </a:lnTo>
                  <a:lnTo>
                    <a:pt x="297" y="419"/>
                  </a:lnTo>
                  <a:lnTo>
                    <a:pt x="295" y="423"/>
                  </a:lnTo>
                  <a:lnTo>
                    <a:pt x="289" y="427"/>
                  </a:lnTo>
                  <a:lnTo>
                    <a:pt x="280" y="431"/>
                  </a:lnTo>
                  <a:lnTo>
                    <a:pt x="276" y="436"/>
                  </a:lnTo>
                  <a:lnTo>
                    <a:pt x="274" y="442"/>
                  </a:lnTo>
                  <a:lnTo>
                    <a:pt x="272" y="442"/>
                  </a:lnTo>
                  <a:lnTo>
                    <a:pt x="270" y="440"/>
                  </a:lnTo>
                  <a:lnTo>
                    <a:pt x="267" y="438"/>
                  </a:lnTo>
                  <a:lnTo>
                    <a:pt x="267" y="442"/>
                  </a:lnTo>
                  <a:lnTo>
                    <a:pt x="267" y="444"/>
                  </a:lnTo>
                  <a:lnTo>
                    <a:pt x="262" y="441"/>
                  </a:lnTo>
                  <a:lnTo>
                    <a:pt x="260" y="444"/>
                  </a:lnTo>
                  <a:lnTo>
                    <a:pt x="258" y="450"/>
                  </a:lnTo>
                  <a:lnTo>
                    <a:pt x="252" y="458"/>
                  </a:lnTo>
                  <a:lnTo>
                    <a:pt x="245" y="457"/>
                  </a:lnTo>
                  <a:lnTo>
                    <a:pt x="245" y="458"/>
                  </a:lnTo>
                  <a:lnTo>
                    <a:pt x="246" y="458"/>
                  </a:lnTo>
                  <a:lnTo>
                    <a:pt x="246" y="460"/>
                  </a:lnTo>
                  <a:lnTo>
                    <a:pt x="245" y="460"/>
                  </a:lnTo>
                  <a:lnTo>
                    <a:pt x="243" y="460"/>
                  </a:lnTo>
                  <a:lnTo>
                    <a:pt x="240" y="462"/>
                  </a:lnTo>
                  <a:lnTo>
                    <a:pt x="238" y="462"/>
                  </a:lnTo>
                  <a:lnTo>
                    <a:pt x="237" y="466"/>
                  </a:lnTo>
                  <a:lnTo>
                    <a:pt x="236" y="470"/>
                  </a:lnTo>
                  <a:lnTo>
                    <a:pt x="232" y="472"/>
                  </a:lnTo>
                  <a:lnTo>
                    <a:pt x="230" y="472"/>
                  </a:lnTo>
                  <a:lnTo>
                    <a:pt x="229" y="475"/>
                  </a:lnTo>
                  <a:lnTo>
                    <a:pt x="235" y="475"/>
                  </a:lnTo>
                  <a:lnTo>
                    <a:pt x="235" y="477"/>
                  </a:lnTo>
                  <a:lnTo>
                    <a:pt x="234" y="479"/>
                  </a:lnTo>
                  <a:lnTo>
                    <a:pt x="234" y="482"/>
                  </a:lnTo>
                  <a:lnTo>
                    <a:pt x="227" y="485"/>
                  </a:lnTo>
                  <a:lnTo>
                    <a:pt x="226" y="488"/>
                  </a:lnTo>
                  <a:lnTo>
                    <a:pt x="224" y="489"/>
                  </a:lnTo>
                  <a:lnTo>
                    <a:pt x="221" y="489"/>
                  </a:lnTo>
                  <a:lnTo>
                    <a:pt x="221" y="488"/>
                  </a:lnTo>
                  <a:lnTo>
                    <a:pt x="222" y="486"/>
                  </a:lnTo>
                  <a:lnTo>
                    <a:pt x="218" y="486"/>
                  </a:lnTo>
                  <a:lnTo>
                    <a:pt x="216" y="482"/>
                  </a:lnTo>
                  <a:lnTo>
                    <a:pt x="215" y="484"/>
                  </a:lnTo>
                  <a:lnTo>
                    <a:pt x="216" y="487"/>
                  </a:lnTo>
                  <a:lnTo>
                    <a:pt x="217" y="490"/>
                  </a:lnTo>
                  <a:lnTo>
                    <a:pt x="218" y="494"/>
                  </a:lnTo>
                  <a:lnTo>
                    <a:pt x="217" y="497"/>
                  </a:lnTo>
                  <a:lnTo>
                    <a:pt x="216" y="498"/>
                  </a:lnTo>
                  <a:lnTo>
                    <a:pt x="217" y="499"/>
                  </a:lnTo>
                  <a:lnTo>
                    <a:pt x="219" y="501"/>
                  </a:lnTo>
                  <a:lnTo>
                    <a:pt x="220" y="503"/>
                  </a:lnTo>
                  <a:lnTo>
                    <a:pt x="218" y="504"/>
                  </a:lnTo>
                  <a:lnTo>
                    <a:pt x="214" y="509"/>
                  </a:lnTo>
                  <a:lnTo>
                    <a:pt x="210" y="509"/>
                  </a:lnTo>
                  <a:lnTo>
                    <a:pt x="208" y="513"/>
                  </a:lnTo>
                  <a:lnTo>
                    <a:pt x="205" y="513"/>
                  </a:lnTo>
                  <a:lnTo>
                    <a:pt x="204" y="510"/>
                  </a:lnTo>
                  <a:lnTo>
                    <a:pt x="200" y="509"/>
                  </a:lnTo>
                  <a:lnTo>
                    <a:pt x="199" y="512"/>
                  </a:lnTo>
                  <a:lnTo>
                    <a:pt x="199" y="514"/>
                  </a:lnTo>
                  <a:lnTo>
                    <a:pt x="201" y="521"/>
                  </a:lnTo>
                  <a:lnTo>
                    <a:pt x="204" y="525"/>
                  </a:lnTo>
                  <a:lnTo>
                    <a:pt x="207" y="527"/>
                  </a:lnTo>
                  <a:lnTo>
                    <a:pt x="205" y="529"/>
                  </a:lnTo>
                  <a:lnTo>
                    <a:pt x="204" y="532"/>
                  </a:lnTo>
                  <a:lnTo>
                    <a:pt x="201" y="542"/>
                  </a:lnTo>
                  <a:lnTo>
                    <a:pt x="200" y="546"/>
                  </a:lnTo>
                  <a:lnTo>
                    <a:pt x="199" y="553"/>
                  </a:lnTo>
                  <a:lnTo>
                    <a:pt x="200" y="558"/>
                  </a:lnTo>
                  <a:lnTo>
                    <a:pt x="200" y="561"/>
                  </a:lnTo>
                  <a:lnTo>
                    <a:pt x="202" y="565"/>
                  </a:lnTo>
                  <a:lnTo>
                    <a:pt x="198" y="564"/>
                  </a:lnTo>
                  <a:lnTo>
                    <a:pt x="193" y="562"/>
                  </a:lnTo>
                  <a:lnTo>
                    <a:pt x="194" y="567"/>
                  </a:lnTo>
                  <a:lnTo>
                    <a:pt x="191" y="572"/>
                  </a:lnTo>
                  <a:lnTo>
                    <a:pt x="192" y="577"/>
                  </a:lnTo>
                  <a:lnTo>
                    <a:pt x="193" y="579"/>
                  </a:lnTo>
                  <a:lnTo>
                    <a:pt x="191" y="585"/>
                  </a:lnTo>
                  <a:lnTo>
                    <a:pt x="193" y="586"/>
                  </a:lnTo>
                  <a:lnTo>
                    <a:pt x="194" y="589"/>
                  </a:lnTo>
                  <a:lnTo>
                    <a:pt x="193" y="592"/>
                  </a:lnTo>
                  <a:lnTo>
                    <a:pt x="193" y="594"/>
                  </a:lnTo>
                  <a:lnTo>
                    <a:pt x="193" y="600"/>
                  </a:lnTo>
                  <a:lnTo>
                    <a:pt x="194" y="611"/>
                  </a:lnTo>
                  <a:lnTo>
                    <a:pt x="194" y="613"/>
                  </a:lnTo>
                  <a:lnTo>
                    <a:pt x="196" y="622"/>
                  </a:lnTo>
                  <a:lnTo>
                    <a:pt x="195" y="625"/>
                  </a:lnTo>
                  <a:lnTo>
                    <a:pt x="195" y="629"/>
                  </a:lnTo>
                  <a:lnTo>
                    <a:pt x="199" y="633"/>
                  </a:lnTo>
                  <a:lnTo>
                    <a:pt x="202" y="633"/>
                  </a:lnTo>
                  <a:lnTo>
                    <a:pt x="205" y="633"/>
                  </a:lnTo>
                  <a:lnTo>
                    <a:pt x="206" y="634"/>
                  </a:lnTo>
                  <a:lnTo>
                    <a:pt x="207" y="636"/>
                  </a:lnTo>
                  <a:lnTo>
                    <a:pt x="208" y="639"/>
                  </a:lnTo>
                  <a:lnTo>
                    <a:pt x="211" y="639"/>
                  </a:lnTo>
                  <a:lnTo>
                    <a:pt x="215" y="637"/>
                  </a:lnTo>
                  <a:lnTo>
                    <a:pt x="218" y="636"/>
                  </a:lnTo>
                  <a:lnTo>
                    <a:pt x="219" y="641"/>
                  </a:lnTo>
                  <a:lnTo>
                    <a:pt x="224" y="648"/>
                  </a:lnTo>
                  <a:lnTo>
                    <a:pt x="227" y="651"/>
                  </a:lnTo>
                  <a:lnTo>
                    <a:pt x="232" y="652"/>
                  </a:lnTo>
                  <a:lnTo>
                    <a:pt x="236" y="657"/>
                  </a:lnTo>
                  <a:lnTo>
                    <a:pt x="236" y="663"/>
                  </a:lnTo>
                  <a:lnTo>
                    <a:pt x="238" y="666"/>
                  </a:lnTo>
                  <a:lnTo>
                    <a:pt x="244" y="668"/>
                  </a:lnTo>
                  <a:lnTo>
                    <a:pt x="246" y="672"/>
                  </a:lnTo>
                  <a:lnTo>
                    <a:pt x="247" y="675"/>
                  </a:lnTo>
                  <a:lnTo>
                    <a:pt x="249" y="677"/>
                  </a:lnTo>
                  <a:lnTo>
                    <a:pt x="251" y="684"/>
                  </a:lnTo>
                  <a:lnTo>
                    <a:pt x="250" y="689"/>
                  </a:lnTo>
                  <a:lnTo>
                    <a:pt x="247" y="691"/>
                  </a:lnTo>
                  <a:lnTo>
                    <a:pt x="242" y="695"/>
                  </a:lnTo>
                  <a:lnTo>
                    <a:pt x="240" y="699"/>
                  </a:lnTo>
                  <a:lnTo>
                    <a:pt x="237" y="701"/>
                  </a:lnTo>
                  <a:lnTo>
                    <a:pt x="232" y="706"/>
                  </a:lnTo>
                  <a:lnTo>
                    <a:pt x="230" y="706"/>
                  </a:lnTo>
                  <a:lnTo>
                    <a:pt x="228" y="709"/>
                  </a:lnTo>
                  <a:lnTo>
                    <a:pt x="226" y="710"/>
                  </a:lnTo>
                  <a:lnTo>
                    <a:pt x="224" y="709"/>
                  </a:lnTo>
                  <a:lnTo>
                    <a:pt x="218" y="714"/>
                  </a:lnTo>
                  <a:lnTo>
                    <a:pt x="213" y="713"/>
                  </a:lnTo>
                  <a:lnTo>
                    <a:pt x="211" y="711"/>
                  </a:lnTo>
                  <a:lnTo>
                    <a:pt x="213" y="702"/>
                  </a:lnTo>
                  <a:lnTo>
                    <a:pt x="212" y="699"/>
                  </a:lnTo>
                  <a:lnTo>
                    <a:pt x="211" y="698"/>
                  </a:lnTo>
                  <a:lnTo>
                    <a:pt x="208" y="699"/>
                  </a:lnTo>
                  <a:lnTo>
                    <a:pt x="209" y="703"/>
                  </a:lnTo>
                  <a:lnTo>
                    <a:pt x="204" y="703"/>
                  </a:lnTo>
                  <a:lnTo>
                    <a:pt x="200" y="700"/>
                  </a:lnTo>
                  <a:lnTo>
                    <a:pt x="199" y="705"/>
                  </a:lnTo>
                  <a:lnTo>
                    <a:pt x="189" y="701"/>
                  </a:lnTo>
                  <a:lnTo>
                    <a:pt x="186" y="702"/>
                  </a:lnTo>
                  <a:lnTo>
                    <a:pt x="182" y="700"/>
                  </a:lnTo>
                  <a:lnTo>
                    <a:pt x="179" y="703"/>
                  </a:lnTo>
                  <a:lnTo>
                    <a:pt x="176" y="702"/>
                  </a:lnTo>
                  <a:lnTo>
                    <a:pt x="173" y="698"/>
                  </a:lnTo>
                  <a:lnTo>
                    <a:pt x="171" y="704"/>
                  </a:lnTo>
                  <a:lnTo>
                    <a:pt x="163" y="706"/>
                  </a:lnTo>
                  <a:lnTo>
                    <a:pt x="156" y="706"/>
                  </a:lnTo>
                  <a:lnTo>
                    <a:pt x="160" y="708"/>
                  </a:lnTo>
                  <a:lnTo>
                    <a:pt x="175" y="708"/>
                  </a:lnTo>
                  <a:lnTo>
                    <a:pt x="179" y="709"/>
                  </a:lnTo>
                  <a:lnTo>
                    <a:pt x="184" y="709"/>
                  </a:lnTo>
                  <a:lnTo>
                    <a:pt x="189" y="713"/>
                  </a:lnTo>
                  <a:lnTo>
                    <a:pt x="193" y="714"/>
                  </a:lnTo>
                  <a:lnTo>
                    <a:pt x="197" y="719"/>
                  </a:lnTo>
                  <a:lnTo>
                    <a:pt x="199" y="718"/>
                  </a:lnTo>
                  <a:lnTo>
                    <a:pt x="202" y="718"/>
                  </a:lnTo>
                  <a:lnTo>
                    <a:pt x="205" y="720"/>
                  </a:lnTo>
                  <a:lnTo>
                    <a:pt x="215" y="719"/>
                  </a:lnTo>
                  <a:lnTo>
                    <a:pt x="218" y="715"/>
                  </a:lnTo>
                  <a:lnTo>
                    <a:pt x="223" y="717"/>
                  </a:lnTo>
                  <a:lnTo>
                    <a:pt x="225" y="715"/>
                  </a:lnTo>
                  <a:lnTo>
                    <a:pt x="228" y="714"/>
                  </a:lnTo>
                  <a:lnTo>
                    <a:pt x="230" y="713"/>
                  </a:lnTo>
                  <a:lnTo>
                    <a:pt x="232" y="713"/>
                  </a:lnTo>
                  <a:lnTo>
                    <a:pt x="234" y="712"/>
                  </a:lnTo>
                  <a:lnTo>
                    <a:pt x="235" y="711"/>
                  </a:lnTo>
                  <a:lnTo>
                    <a:pt x="236" y="712"/>
                  </a:lnTo>
                  <a:lnTo>
                    <a:pt x="238" y="716"/>
                  </a:lnTo>
                  <a:lnTo>
                    <a:pt x="235" y="718"/>
                  </a:lnTo>
                  <a:lnTo>
                    <a:pt x="232" y="718"/>
                  </a:lnTo>
                  <a:lnTo>
                    <a:pt x="231" y="725"/>
                  </a:lnTo>
                  <a:lnTo>
                    <a:pt x="229" y="728"/>
                  </a:lnTo>
                  <a:lnTo>
                    <a:pt x="228" y="730"/>
                  </a:lnTo>
                  <a:lnTo>
                    <a:pt x="222" y="733"/>
                  </a:lnTo>
                  <a:lnTo>
                    <a:pt x="218" y="736"/>
                  </a:lnTo>
                  <a:lnTo>
                    <a:pt x="213" y="739"/>
                  </a:lnTo>
                  <a:lnTo>
                    <a:pt x="211" y="738"/>
                  </a:lnTo>
                  <a:lnTo>
                    <a:pt x="208" y="741"/>
                  </a:lnTo>
                  <a:lnTo>
                    <a:pt x="202" y="745"/>
                  </a:lnTo>
                  <a:lnTo>
                    <a:pt x="198" y="750"/>
                  </a:lnTo>
                  <a:lnTo>
                    <a:pt x="191" y="754"/>
                  </a:lnTo>
                  <a:lnTo>
                    <a:pt x="186" y="758"/>
                  </a:lnTo>
                  <a:lnTo>
                    <a:pt x="176" y="758"/>
                  </a:lnTo>
                  <a:lnTo>
                    <a:pt x="166" y="757"/>
                  </a:lnTo>
                  <a:lnTo>
                    <a:pt x="162" y="758"/>
                  </a:lnTo>
                  <a:lnTo>
                    <a:pt x="166" y="759"/>
                  </a:lnTo>
                  <a:lnTo>
                    <a:pt x="167" y="761"/>
                  </a:lnTo>
                  <a:lnTo>
                    <a:pt x="171" y="760"/>
                  </a:lnTo>
                  <a:lnTo>
                    <a:pt x="177" y="761"/>
                  </a:lnTo>
                  <a:lnTo>
                    <a:pt x="180" y="761"/>
                  </a:lnTo>
                  <a:lnTo>
                    <a:pt x="184" y="767"/>
                  </a:lnTo>
                  <a:lnTo>
                    <a:pt x="182" y="769"/>
                  </a:lnTo>
                  <a:lnTo>
                    <a:pt x="176" y="771"/>
                  </a:lnTo>
                  <a:lnTo>
                    <a:pt x="178" y="779"/>
                  </a:lnTo>
                  <a:lnTo>
                    <a:pt x="180" y="784"/>
                  </a:lnTo>
                  <a:lnTo>
                    <a:pt x="178" y="788"/>
                  </a:lnTo>
                  <a:lnTo>
                    <a:pt x="177" y="802"/>
                  </a:lnTo>
                  <a:lnTo>
                    <a:pt x="174" y="802"/>
                  </a:lnTo>
                  <a:lnTo>
                    <a:pt x="173" y="808"/>
                  </a:lnTo>
                  <a:lnTo>
                    <a:pt x="174" y="812"/>
                  </a:lnTo>
                  <a:lnTo>
                    <a:pt x="173" y="818"/>
                  </a:lnTo>
                  <a:lnTo>
                    <a:pt x="175" y="823"/>
                  </a:lnTo>
                  <a:lnTo>
                    <a:pt x="176" y="827"/>
                  </a:lnTo>
                  <a:lnTo>
                    <a:pt x="176" y="831"/>
                  </a:lnTo>
                  <a:lnTo>
                    <a:pt x="171" y="841"/>
                  </a:lnTo>
                  <a:lnTo>
                    <a:pt x="171" y="845"/>
                  </a:lnTo>
                  <a:lnTo>
                    <a:pt x="171" y="848"/>
                  </a:lnTo>
                  <a:lnTo>
                    <a:pt x="172" y="853"/>
                  </a:lnTo>
                  <a:lnTo>
                    <a:pt x="170" y="860"/>
                  </a:lnTo>
                  <a:lnTo>
                    <a:pt x="168" y="867"/>
                  </a:lnTo>
                  <a:lnTo>
                    <a:pt x="166" y="873"/>
                  </a:lnTo>
                  <a:lnTo>
                    <a:pt x="162" y="880"/>
                  </a:lnTo>
                  <a:lnTo>
                    <a:pt x="160" y="885"/>
                  </a:lnTo>
                  <a:lnTo>
                    <a:pt x="155" y="902"/>
                  </a:lnTo>
                  <a:lnTo>
                    <a:pt x="153" y="904"/>
                  </a:lnTo>
                  <a:lnTo>
                    <a:pt x="150" y="907"/>
                  </a:lnTo>
                  <a:lnTo>
                    <a:pt x="147" y="904"/>
                  </a:lnTo>
                  <a:lnTo>
                    <a:pt x="144" y="903"/>
                  </a:lnTo>
                  <a:lnTo>
                    <a:pt x="140" y="903"/>
                  </a:lnTo>
                  <a:lnTo>
                    <a:pt x="134" y="905"/>
                  </a:lnTo>
                  <a:lnTo>
                    <a:pt x="125" y="904"/>
                  </a:lnTo>
                  <a:lnTo>
                    <a:pt x="117" y="904"/>
                  </a:lnTo>
                  <a:lnTo>
                    <a:pt x="114" y="906"/>
                  </a:lnTo>
                  <a:lnTo>
                    <a:pt x="115" y="912"/>
                  </a:lnTo>
                  <a:lnTo>
                    <a:pt x="113" y="912"/>
                  </a:lnTo>
                  <a:lnTo>
                    <a:pt x="109" y="911"/>
                  </a:lnTo>
                  <a:lnTo>
                    <a:pt x="107" y="913"/>
                  </a:lnTo>
                  <a:lnTo>
                    <a:pt x="104" y="915"/>
                  </a:lnTo>
                  <a:lnTo>
                    <a:pt x="100" y="921"/>
                  </a:lnTo>
                  <a:lnTo>
                    <a:pt x="98" y="923"/>
                  </a:lnTo>
                  <a:lnTo>
                    <a:pt x="98" y="929"/>
                  </a:lnTo>
                  <a:lnTo>
                    <a:pt x="100" y="934"/>
                  </a:lnTo>
                  <a:lnTo>
                    <a:pt x="103" y="941"/>
                  </a:lnTo>
                  <a:lnTo>
                    <a:pt x="97" y="948"/>
                  </a:lnTo>
                  <a:lnTo>
                    <a:pt x="94" y="948"/>
                  </a:lnTo>
                  <a:lnTo>
                    <a:pt x="85" y="946"/>
                  </a:lnTo>
                  <a:lnTo>
                    <a:pt x="70" y="950"/>
                  </a:lnTo>
                  <a:lnTo>
                    <a:pt x="56" y="947"/>
                  </a:lnTo>
                  <a:lnTo>
                    <a:pt x="58" y="943"/>
                  </a:lnTo>
                  <a:lnTo>
                    <a:pt x="58" y="940"/>
                  </a:lnTo>
                  <a:lnTo>
                    <a:pt x="58" y="936"/>
                  </a:lnTo>
                  <a:lnTo>
                    <a:pt x="59" y="932"/>
                  </a:lnTo>
                  <a:lnTo>
                    <a:pt x="58" y="928"/>
                  </a:lnTo>
                  <a:lnTo>
                    <a:pt x="58" y="925"/>
                  </a:lnTo>
                  <a:lnTo>
                    <a:pt x="54" y="921"/>
                  </a:lnTo>
                  <a:lnTo>
                    <a:pt x="47" y="906"/>
                  </a:lnTo>
                  <a:lnTo>
                    <a:pt x="45" y="900"/>
                  </a:lnTo>
                  <a:lnTo>
                    <a:pt x="43" y="897"/>
                  </a:lnTo>
                  <a:lnTo>
                    <a:pt x="44" y="897"/>
                  </a:lnTo>
                  <a:lnTo>
                    <a:pt x="51" y="900"/>
                  </a:lnTo>
                  <a:lnTo>
                    <a:pt x="52" y="900"/>
                  </a:lnTo>
                  <a:lnTo>
                    <a:pt x="54" y="899"/>
                  </a:lnTo>
                  <a:lnTo>
                    <a:pt x="51" y="894"/>
                  </a:lnTo>
                  <a:lnTo>
                    <a:pt x="50" y="892"/>
                  </a:lnTo>
                  <a:lnTo>
                    <a:pt x="49" y="888"/>
                  </a:lnTo>
                  <a:lnTo>
                    <a:pt x="52" y="888"/>
                  </a:lnTo>
                  <a:lnTo>
                    <a:pt x="55" y="888"/>
                  </a:lnTo>
                  <a:lnTo>
                    <a:pt x="57" y="884"/>
                  </a:lnTo>
                  <a:lnTo>
                    <a:pt x="56" y="878"/>
                  </a:lnTo>
                  <a:lnTo>
                    <a:pt x="53" y="876"/>
                  </a:lnTo>
                  <a:lnTo>
                    <a:pt x="51" y="876"/>
                  </a:lnTo>
                  <a:lnTo>
                    <a:pt x="46" y="867"/>
                  </a:lnTo>
                  <a:lnTo>
                    <a:pt x="41" y="862"/>
                  </a:lnTo>
                  <a:lnTo>
                    <a:pt x="33" y="843"/>
                  </a:lnTo>
                  <a:lnTo>
                    <a:pt x="30" y="830"/>
                  </a:lnTo>
                  <a:lnTo>
                    <a:pt x="27" y="831"/>
                  </a:lnTo>
                  <a:lnTo>
                    <a:pt x="25" y="826"/>
                  </a:lnTo>
                  <a:lnTo>
                    <a:pt x="24" y="820"/>
                  </a:lnTo>
                  <a:lnTo>
                    <a:pt x="24" y="817"/>
                  </a:lnTo>
                  <a:lnTo>
                    <a:pt x="19" y="814"/>
                  </a:lnTo>
                  <a:lnTo>
                    <a:pt x="19" y="811"/>
                  </a:lnTo>
                  <a:lnTo>
                    <a:pt x="18" y="799"/>
                  </a:lnTo>
                  <a:lnTo>
                    <a:pt x="13" y="797"/>
                  </a:lnTo>
                  <a:lnTo>
                    <a:pt x="10" y="790"/>
                  </a:lnTo>
                  <a:lnTo>
                    <a:pt x="10" y="777"/>
                  </a:lnTo>
                  <a:lnTo>
                    <a:pt x="6" y="774"/>
                  </a:lnTo>
                  <a:lnTo>
                    <a:pt x="4" y="775"/>
                  </a:lnTo>
                  <a:lnTo>
                    <a:pt x="4" y="772"/>
                  </a:lnTo>
                  <a:lnTo>
                    <a:pt x="5" y="768"/>
                  </a:lnTo>
                  <a:lnTo>
                    <a:pt x="3" y="756"/>
                  </a:lnTo>
                  <a:lnTo>
                    <a:pt x="2" y="744"/>
                  </a:lnTo>
                  <a:lnTo>
                    <a:pt x="1" y="741"/>
                  </a:lnTo>
                  <a:lnTo>
                    <a:pt x="0" y="737"/>
                  </a:lnTo>
                  <a:lnTo>
                    <a:pt x="1" y="733"/>
                  </a:lnTo>
                  <a:lnTo>
                    <a:pt x="2" y="731"/>
                  </a:lnTo>
                  <a:lnTo>
                    <a:pt x="5" y="731"/>
                  </a:lnTo>
                  <a:lnTo>
                    <a:pt x="8" y="734"/>
                  </a:lnTo>
                  <a:lnTo>
                    <a:pt x="11" y="742"/>
                  </a:lnTo>
                  <a:lnTo>
                    <a:pt x="13" y="743"/>
                  </a:lnTo>
                  <a:lnTo>
                    <a:pt x="16" y="741"/>
                  </a:lnTo>
                  <a:lnTo>
                    <a:pt x="19" y="735"/>
                  </a:lnTo>
                  <a:lnTo>
                    <a:pt x="20" y="727"/>
                  </a:lnTo>
                  <a:lnTo>
                    <a:pt x="21" y="718"/>
                  </a:lnTo>
                  <a:lnTo>
                    <a:pt x="19" y="709"/>
                  </a:lnTo>
                  <a:lnTo>
                    <a:pt x="18" y="702"/>
                  </a:lnTo>
                  <a:lnTo>
                    <a:pt x="18" y="700"/>
                  </a:lnTo>
                  <a:lnTo>
                    <a:pt x="22" y="693"/>
                  </a:lnTo>
                  <a:lnTo>
                    <a:pt x="24" y="687"/>
                  </a:lnTo>
                  <a:lnTo>
                    <a:pt x="26" y="682"/>
                  </a:lnTo>
                  <a:lnTo>
                    <a:pt x="27" y="681"/>
                  </a:lnTo>
                  <a:lnTo>
                    <a:pt x="30" y="680"/>
                  </a:lnTo>
                  <a:lnTo>
                    <a:pt x="34" y="680"/>
                  </a:lnTo>
                  <a:lnTo>
                    <a:pt x="37" y="676"/>
                  </a:lnTo>
                  <a:lnTo>
                    <a:pt x="41" y="671"/>
                  </a:lnTo>
                  <a:lnTo>
                    <a:pt x="43" y="667"/>
                  </a:lnTo>
                  <a:lnTo>
                    <a:pt x="45" y="659"/>
                  </a:lnTo>
                  <a:lnTo>
                    <a:pt x="45" y="654"/>
                  </a:lnTo>
                  <a:lnTo>
                    <a:pt x="45" y="651"/>
                  </a:lnTo>
                  <a:lnTo>
                    <a:pt x="46" y="645"/>
                  </a:lnTo>
                  <a:lnTo>
                    <a:pt x="46" y="639"/>
                  </a:lnTo>
                  <a:lnTo>
                    <a:pt x="42" y="629"/>
                  </a:lnTo>
                  <a:lnTo>
                    <a:pt x="38" y="617"/>
                  </a:lnTo>
                  <a:lnTo>
                    <a:pt x="37" y="610"/>
                  </a:lnTo>
                  <a:lnTo>
                    <a:pt x="39" y="608"/>
                  </a:lnTo>
                  <a:lnTo>
                    <a:pt x="43" y="607"/>
                  </a:lnTo>
                  <a:lnTo>
                    <a:pt x="50" y="607"/>
                  </a:lnTo>
                  <a:lnTo>
                    <a:pt x="50" y="606"/>
                  </a:lnTo>
                  <a:lnTo>
                    <a:pt x="51" y="603"/>
                  </a:lnTo>
                  <a:lnTo>
                    <a:pt x="52" y="599"/>
                  </a:lnTo>
                  <a:lnTo>
                    <a:pt x="54" y="595"/>
                  </a:lnTo>
                  <a:lnTo>
                    <a:pt x="56" y="591"/>
                  </a:lnTo>
                  <a:lnTo>
                    <a:pt x="56" y="587"/>
                  </a:lnTo>
                  <a:lnTo>
                    <a:pt x="52" y="581"/>
                  </a:lnTo>
                  <a:lnTo>
                    <a:pt x="47" y="574"/>
                  </a:lnTo>
                  <a:lnTo>
                    <a:pt x="43" y="572"/>
                  </a:lnTo>
                  <a:lnTo>
                    <a:pt x="37" y="567"/>
                  </a:lnTo>
                  <a:lnTo>
                    <a:pt x="33" y="562"/>
                  </a:lnTo>
                  <a:lnTo>
                    <a:pt x="35" y="545"/>
                  </a:lnTo>
                  <a:lnTo>
                    <a:pt x="37" y="532"/>
                  </a:lnTo>
                  <a:lnTo>
                    <a:pt x="37" y="529"/>
                  </a:lnTo>
                  <a:lnTo>
                    <a:pt x="37" y="524"/>
                  </a:lnTo>
                  <a:lnTo>
                    <a:pt x="32" y="503"/>
                  </a:lnTo>
                  <a:lnTo>
                    <a:pt x="32" y="498"/>
                  </a:lnTo>
                  <a:lnTo>
                    <a:pt x="32" y="494"/>
                  </a:lnTo>
                  <a:lnTo>
                    <a:pt x="32" y="487"/>
                  </a:lnTo>
                  <a:lnTo>
                    <a:pt x="31" y="480"/>
                  </a:lnTo>
                  <a:lnTo>
                    <a:pt x="32" y="478"/>
                  </a:lnTo>
                  <a:lnTo>
                    <a:pt x="35" y="474"/>
                  </a:lnTo>
                  <a:lnTo>
                    <a:pt x="32" y="469"/>
                  </a:lnTo>
                  <a:lnTo>
                    <a:pt x="32" y="468"/>
                  </a:lnTo>
                  <a:lnTo>
                    <a:pt x="28" y="454"/>
                  </a:lnTo>
                  <a:lnTo>
                    <a:pt x="35" y="440"/>
                  </a:lnTo>
                  <a:lnTo>
                    <a:pt x="34" y="432"/>
                  </a:lnTo>
                  <a:lnTo>
                    <a:pt x="37" y="427"/>
                  </a:lnTo>
                  <a:lnTo>
                    <a:pt x="45" y="415"/>
                  </a:lnTo>
                  <a:lnTo>
                    <a:pt x="49" y="408"/>
                  </a:lnTo>
                  <a:lnTo>
                    <a:pt x="50" y="406"/>
                  </a:lnTo>
                  <a:lnTo>
                    <a:pt x="53" y="404"/>
                  </a:lnTo>
                  <a:lnTo>
                    <a:pt x="59" y="400"/>
                  </a:lnTo>
                  <a:lnTo>
                    <a:pt x="66" y="398"/>
                  </a:lnTo>
                  <a:lnTo>
                    <a:pt x="69" y="398"/>
                  </a:lnTo>
                  <a:lnTo>
                    <a:pt x="81" y="400"/>
                  </a:lnTo>
                  <a:lnTo>
                    <a:pt x="90" y="402"/>
                  </a:lnTo>
                  <a:lnTo>
                    <a:pt x="92" y="400"/>
                  </a:lnTo>
                  <a:lnTo>
                    <a:pt x="93" y="396"/>
                  </a:lnTo>
                  <a:lnTo>
                    <a:pt x="96" y="391"/>
                  </a:lnTo>
                  <a:lnTo>
                    <a:pt x="97" y="384"/>
                  </a:lnTo>
                  <a:lnTo>
                    <a:pt x="95" y="375"/>
                  </a:lnTo>
                  <a:lnTo>
                    <a:pt x="94" y="369"/>
                  </a:lnTo>
                  <a:lnTo>
                    <a:pt x="87" y="365"/>
                  </a:lnTo>
                  <a:lnTo>
                    <a:pt x="81" y="361"/>
                  </a:lnTo>
                  <a:lnTo>
                    <a:pt x="89" y="345"/>
                  </a:lnTo>
                  <a:lnTo>
                    <a:pt x="95" y="333"/>
                  </a:lnTo>
                  <a:lnTo>
                    <a:pt x="103" y="317"/>
                  </a:lnTo>
                  <a:lnTo>
                    <a:pt x="105" y="309"/>
                  </a:lnTo>
                  <a:lnTo>
                    <a:pt x="107" y="307"/>
                  </a:lnTo>
                  <a:lnTo>
                    <a:pt x="109" y="280"/>
                  </a:lnTo>
                  <a:lnTo>
                    <a:pt x="110" y="273"/>
                  </a:lnTo>
                  <a:lnTo>
                    <a:pt x="112" y="269"/>
                  </a:lnTo>
                  <a:lnTo>
                    <a:pt x="112" y="265"/>
                  </a:lnTo>
                  <a:lnTo>
                    <a:pt x="111" y="258"/>
                  </a:lnTo>
                  <a:lnTo>
                    <a:pt x="109" y="243"/>
                  </a:lnTo>
                  <a:lnTo>
                    <a:pt x="121" y="241"/>
                  </a:lnTo>
                  <a:lnTo>
                    <a:pt x="125" y="239"/>
                  </a:lnTo>
                  <a:lnTo>
                    <a:pt x="128" y="238"/>
                  </a:lnTo>
                  <a:lnTo>
                    <a:pt x="135" y="233"/>
                  </a:lnTo>
                  <a:lnTo>
                    <a:pt x="139" y="228"/>
                  </a:lnTo>
                  <a:lnTo>
                    <a:pt x="137" y="214"/>
                  </a:lnTo>
                  <a:lnTo>
                    <a:pt x="141" y="209"/>
                  </a:lnTo>
                  <a:lnTo>
                    <a:pt x="152" y="192"/>
                  </a:lnTo>
                  <a:lnTo>
                    <a:pt x="162" y="175"/>
                  </a:lnTo>
                  <a:lnTo>
                    <a:pt x="168" y="169"/>
                  </a:lnTo>
                  <a:lnTo>
                    <a:pt x="169" y="165"/>
                  </a:lnTo>
                  <a:lnTo>
                    <a:pt x="169" y="160"/>
                  </a:lnTo>
                  <a:lnTo>
                    <a:pt x="167" y="152"/>
                  </a:lnTo>
                  <a:lnTo>
                    <a:pt x="165" y="147"/>
                  </a:lnTo>
                  <a:lnTo>
                    <a:pt x="160" y="138"/>
                  </a:lnTo>
                  <a:lnTo>
                    <a:pt x="161" y="131"/>
                  </a:lnTo>
                  <a:lnTo>
                    <a:pt x="165" y="130"/>
                  </a:lnTo>
                  <a:lnTo>
                    <a:pt x="170" y="128"/>
                  </a:lnTo>
                  <a:lnTo>
                    <a:pt x="173" y="122"/>
                  </a:lnTo>
                  <a:lnTo>
                    <a:pt x="173" y="121"/>
                  </a:lnTo>
                  <a:lnTo>
                    <a:pt x="180" y="98"/>
                  </a:lnTo>
                  <a:lnTo>
                    <a:pt x="193" y="87"/>
                  </a:lnTo>
                  <a:lnTo>
                    <a:pt x="197" y="81"/>
                  </a:lnTo>
                  <a:lnTo>
                    <a:pt x="205" y="85"/>
                  </a:lnTo>
                  <a:lnTo>
                    <a:pt x="216" y="93"/>
                  </a:lnTo>
                  <a:lnTo>
                    <a:pt x="221" y="82"/>
                  </a:lnTo>
                  <a:lnTo>
                    <a:pt x="223" y="78"/>
                  </a:lnTo>
                  <a:lnTo>
                    <a:pt x="224" y="73"/>
                  </a:lnTo>
                  <a:lnTo>
                    <a:pt x="224" y="63"/>
                  </a:lnTo>
                  <a:lnTo>
                    <a:pt x="224" y="49"/>
                  </a:lnTo>
                  <a:lnTo>
                    <a:pt x="224" y="44"/>
                  </a:lnTo>
                  <a:lnTo>
                    <a:pt x="229" y="42"/>
                  </a:lnTo>
                  <a:lnTo>
                    <a:pt x="231" y="42"/>
                  </a:lnTo>
                  <a:lnTo>
                    <a:pt x="243" y="47"/>
                  </a:lnTo>
                  <a:lnTo>
                    <a:pt x="246" y="47"/>
                  </a:lnTo>
                  <a:lnTo>
                    <a:pt x="252" y="48"/>
                  </a:lnTo>
                  <a:lnTo>
                    <a:pt x="259" y="50"/>
                  </a:lnTo>
                  <a:lnTo>
                    <a:pt x="273" y="56"/>
                  </a:lnTo>
                  <a:lnTo>
                    <a:pt x="278" y="59"/>
                  </a:lnTo>
                  <a:lnTo>
                    <a:pt x="282" y="59"/>
                  </a:lnTo>
                  <a:lnTo>
                    <a:pt x="284" y="56"/>
                  </a:lnTo>
                  <a:lnTo>
                    <a:pt x="290" y="49"/>
                  </a:lnTo>
                  <a:lnTo>
                    <a:pt x="282" y="43"/>
                  </a:lnTo>
                  <a:lnTo>
                    <a:pt x="287" y="37"/>
                  </a:lnTo>
                  <a:lnTo>
                    <a:pt x="290" y="32"/>
                  </a:lnTo>
                  <a:lnTo>
                    <a:pt x="293" y="24"/>
                  </a:lnTo>
                  <a:lnTo>
                    <a:pt x="293" y="16"/>
                  </a:lnTo>
                  <a:lnTo>
                    <a:pt x="293" y="12"/>
                  </a:lnTo>
                  <a:lnTo>
                    <a:pt x="292" y="8"/>
                  </a:lnTo>
                  <a:lnTo>
                    <a:pt x="286" y="1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11" y="5"/>
                  </a:lnTo>
                  <a:lnTo>
                    <a:pt x="311" y="6"/>
                  </a:lnTo>
                  <a:lnTo>
                    <a:pt x="312" y="8"/>
                  </a:lnTo>
                  <a:lnTo>
                    <a:pt x="312" y="11"/>
                  </a:lnTo>
                  <a:lnTo>
                    <a:pt x="320" y="18"/>
                  </a:lnTo>
                  <a:lnTo>
                    <a:pt x="323" y="22"/>
                  </a:lnTo>
                  <a:lnTo>
                    <a:pt x="328" y="27"/>
                  </a:lnTo>
                  <a:lnTo>
                    <a:pt x="330" y="30"/>
                  </a:lnTo>
                  <a:lnTo>
                    <a:pt x="334" y="33"/>
                  </a:lnTo>
                  <a:lnTo>
                    <a:pt x="338" y="37"/>
                  </a:lnTo>
                  <a:lnTo>
                    <a:pt x="342" y="40"/>
                  </a:lnTo>
                  <a:lnTo>
                    <a:pt x="346" y="45"/>
                  </a:lnTo>
                  <a:lnTo>
                    <a:pt x="353" y="49"/>
                  </a:lnTo>
                  <a:lnTo>
                    <a:pt x="358" y="50"/>
                  </a:lnTo>
                  <a:lnTo>
                    <a:pt x="371" y="56"/>
                  </a:lnTo>
                  <a:lnTo>
                    <a:pt x="373" y="59"/>
                  </a:lnTo>
                  <a:lnTo>
                    <a:pt x="377" y="63"/>
                  </a:lnTo>
                  <a:lnTo>
                    <a:pt x="382" y="68"/>
                  </a:lnTo>
                  <a:lnTo>
                    <a:pt x="384" y="78"/>
                  </a:lnTo>
                  <a:lnTo>
                    <a:pt x="388" y="79"/>
                  </a:lnTo>
                  <a:lnTo>
                    <a:pt x="389" y="82"/>
                  </a:lnTo>
                  <a:lnTo>
                    <a:pt x="393" y="89"/>
                  </a:lnTo>
                  <a:lnTo>
                    <a:pt x="399" y="94"/>
                  </a:lnTo>
                  <a:lnTo>
                    <a:pt x="398" y="95"/>
                  </a:lnTo>
                  <a:lnTo>
                    <a:pt x="394" y="100"/>
                  </a:lnTo>
                  <a:lnTo>
                    <a:pt x="394" y="107"/>
                  </a:lnTo>
                  <a:lnTo>
                    <a:pt x="394" y="115"/>
                  </a:lnTo>
                  <a:lnTo>
                    <a:pt x="396" y="122"/>
                  </a:lnTo>
                  <a:lnTo>
                    <a:pt x="395" y="124"/>
                  </a:lnTo>
                  <a:lnTo>
                    <a:pt x="394" y="126"/>
                  </a:lnTo>
                  <a:lnTo>
                    <a:pt x="393" y="130"/>
                  </a:lnTo>
                  <a:lnTo>
                    <a:pt x="392" y="133"/>
                  </a:lnTo>
                  <a:lnTo>
                    <a:pt x="392" y="135"/>
                  </a:lnTo>
                  <a:lnTo>
                    <a:pt x="393" y="136"/>
                  </a:lnTo>
                  <a:lnTo>
                    <a:pt x="395" y="136"/>
                  </a:lnTo>
                  <a:lnTo>
                    <a:pt x="399" y="137"/>
                  </a:lnTo>
                  <a:lnTo>
                    <a:pt x="402" y="138"/>
                  </a:lnTo>
                  <a:lnTo>
                    <a:pt x="403" y="146"/>
                  </a:lnTo>
                  <a:lnTo>
                    <a:pt x="402" y="147"/>
                  </a:lnTo>
                  <a:lnTo>
                    <a:pt x="399" y="151"/>
                  </a:lnTo>
                  <a:lnTo>
                    <a:pt x="398" y="154"/>
                  </a:lnTo>
                  <a:lnTo>
                    <a:pt x="398" y="158"/>
                  </a:lnTo>
                  <a:lnTo>
                    <a:pt x="399" y="163"/>
                  </a:lnTo>
                  <a:lnTo>
                    <a:pt x="400" y="167"/>
                  </a:lnTo>
                  <a:lnTo>
                    <a:pt x="402" y="173"/>
                  </a:lnTo>
                  <a:lnTo>
                    <a:pt x="406" y="178"/>
                  </a:lnTo>
                  <a:lnTo>
                    <a:pt x="408" y="183"/>
                  </a:lnTo>
                  <a:lnTo>
                    <a:pt x="409" y="186"/>
                  </a:lnTo>
                  <a:lnTo>
                    <a:pt x="410" y="188"/>
                  </a:lnTo>
                  <a:lnTo>
                    <a:pt x="408" y="191"/>
                  </a:lnTo>
                  <a:lnTo>
                    <a:pt x="407" y="197"/>
                  </a:lnTo>
                  <a:lnTo>
                    <a:pt x="407" y="203"/>
                  </a:lnTo>
                  <a:lnTo>
                    <a:pt x="406" y="207"/>
                  </a:lnTo>
                  <a:lnTo>
                    <a:pt x="403" y="213"/>
                  </a:lnTo>
                  <a:lnTo>
                    <a:pt x="401" y="215"/>
                  </a:lnTo>
                  <a:lnTo>
                    <a:pt x="400" y="217"/>
                  </a:lnTo>
                  <a:lnTo>
                    <a:pt x="400" y="222"/>
                  </a:lnTo>
                  <a:lnTo>
                    <a:pt x="401" y="228"/>
                  </a:lnTo>
                  <a:lnTo>
                    <a:pt x="401" y="233"/>
                  </a:lnTo>
                  <a:lnTo>
                    <a:pt x="401" y="236"/>
                  </a:lnTo>
                  <a:lnTo>
                    <a:pt x="402" y="238"/>
                  </a:lnTo>
                  <a:lnTo>
                    <a:pt x="407" y="241"/>
                  </a:lnTo>
                  <a:lnTo>
                    <a:pt x="410" y="248"/>
                  </a:lnTo>
                  <a:lnTo>
                    <a:pt x="412" y="254"/>
                  </a:lnTo>
                  <a:lnTo>
                    <a:pt x="415" y="26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5" name="Freeform 229">
              <a:extLst>
                <a:ext uri="{FF2B5EF4-FFF2-40B4-BE49-F238E27FC236}">
                  <a16:creationId xmlns:a16="http://schemas.microsoft.com/office/drawing/2014/main" id="{BC528596-ECE1-910E-0086-69730E9E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234" y="7121769"/>
              <a:ext cx="27474" cy="82426"/>
            </a:xfrm>
            <a:custGeom>
              <a:avLst/>
              <a:gdLst>
                <a:gd name="T0" fmla="*/ 4 w 24"/>
                <a:gd name="T1" fmla="*/ 61 h 65"/>
                <a:gd name="T2" fmla="*/ 3 w 24"/>
                <a:gd name="T3" fmla="*/ 64 h 65"/>
                <a:gd name="T4" fmla="*/ 1 w 24"/>
                <a:gd name="T5" fmla="*/ 64 h 65"/>
                <a:gd name="T6" fmla="*/ 0 w 24"/>
                <a:gd name="T7" fmla="*/ 60 h 65"/>
                <a:gd name="T8" fmla="*/ 0 w 24"/>
                <a:gd name="T9" fmla="*/ 50 h 65"/>
                <a:gd name="T10" fmla="*/ 1 w 24"/>
                <a:gd name="T11" fmla="*/ 45 h 65"/>
                <a:gd name="T12" fmla="*/ 8 w 24"/>
                <a:gd name="T13" fmla="*/ 28 h 65"/>
                <a:gd name="T14" fmla="*/ 10 w 24"/>
                <a:gd name="T15" fmla="*/ 26 h 65"/>
                <a:gd name="T16" fmla="*/ 15 w 24"/>
                <a:gd name="T17" fmla="*/ 15 h 65"/>
                <a:gd name="T18" fmla="*/ 16 w 24"/>
                <a:gd name="T19" fmla="*/ 10 h 65"/>
                <a:gd name="T20" fmla="*/ 18 w 24"/>
                <a:gd name="T21" fmla="*/ 5 h 65"/>
                <a:gd name="T22" fmla="*/ 19 w 24"/>
                <a:gd name="T23" fmla="*/ 1 h 65"/>
                <a:gd name="T24" fmla="*/ 20 w 24"/>
                <a:gd name="T25" fmla="*/ 0 h 65"/>
                <a:gd name="T26" fmla="*/ 22 w 24"/>
                <a:gd name="T27" fmla="*/ 1 h 65"/>
                <a:gd name="T28" fmla="*/ 23 w 24"/>
                <a:gd name="T29" fmla="*/ 1 h 65"/>
                <a:gd name="T30" fmla="*/ 21 w 24"/>
                <a:gd name="T31" fmla="*/ 4 h 65"/>
                <a:gd name="T32" fmla="*/ 21 w 24"/>
                <a:gd name="T33" fmla="*/ 7 h 65"/>
                <a:gd name="T34" fmla="*/ 21 w 24"/>
                <a:gd name="T35" fmla="*/ 8 h 65"/>
                <a:gd name="T36" fmla="*/ 15 w 24"/>
                <a:gd name="T37" fmla="*/ 21 h 65"/>
                <a:gd name="T38" fmla="*/ 14 w 24"/>
                <a:gd name="T39" fmla="*/ 29 h 65"/>
                <a:gd name="T40" fmla="*/ 12 w 24"/>
                <a:gd name="T41" fmla="*/ 31 h 65"/>
                <a:gd name="T42" fmla="*/ 4 w 24"/>
                <a:gd name="T43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65">
                  <a:moveTo>
                    <a:pt x="4" y="61"/>
                  </a:moveTo>
                  <a:lnTo>
                    <a:pt x="3" y="64"/>
                  </a:lnTo>
                  <a:lnTo>
                    <a:pt x="1" y="64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5" y="15"/>
                  </a:lnTo>
                  <a:lnTo>
                    <a:pt x="16" y="10"/>
                  </a:lnTo>
                  <a:lnTo>
                    <a:pt x="18" y="5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15" y="21"/>
                  </a:lnTo>
                  <a:lnTo>
                    <a:pt x="14" y="29"/>
                  </a:lnTo>
                  <a:lnTo>
                    <a:pt x="12" y="31"/>
                  </a:lnTo>
                  <a:lnTo>
                    <a:pt x="4" y="6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6" name="Freeform 231">
              <a:extLst>
                <a:ext uri="{FF2B5EF4-FFF2-40B4-BE49-F238E27FC236}">
                  <a16:creationId xmlns:a16="http://schemas.microsoft.com/office/drawing/2014/main" id="{289D2ED8-0356-53CC-FB29-9DA2BFFA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1" y="7072311"/>
              <a:ext cx="10990" cy="10990"/>
            </a:xfrm>
            <a:custGeom>
              <a:avLst/>
              <a:gdLst>
                <a:gd name="T0" fmla="*/ 4 w 11"/>
                <a:gd name="T1" fmla="*/ 4 h 9"/>
                <a:gd name="T2" fmla="*/ 4 w 11"/>
                <a:gd name="T3" fmla="*/ 8 h 9"/>
                <a:gd name="T4" fmla="*/ 2 w 11"/>
                <a:gd name="T5" fmla="*/ 7 h 9"/>
                <a:gd name="T6" fmla="*/ 0 w 11"/>
                <a:gd name="T7" fmla="*/ 4 h 9"/>
                <a:gd name="T8" fmla="*/ 3 w 11"/>
                <a:gd name="T9" fmla="*/ 0 h 9"/>
                <a:gd name="T10" fmla="*/ 8 w 11"/>
                <a:gd name="T11" fmla="*/ 0 h 9"/>
                <a:gd name="T12" fmla="*/ 10 w 11"/>
                <a:gd name="T13" fmla="*/ 1 h 9"/>
                <a:gd name="T14" fmla="*/ 4 w 11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9">
                  <a:moveTo>
                    <a:pt x="4" y="4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7" name="Freeform 232">
              <a:extLst>
                <a:ext uri="{FF2B5EF4-FFF2-40B4-BE49-F238E27FC236}">
                  <a16:creationId xmlns:a16="http://schemas.microsoft.com/office/drawing/2014/main" id="{BDA894EE-D319-C438-6F06-8F9E3D26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1167" y="6989885"/>
              <a:ext cx="5493" cy="5493"/>
            </a:xfrm>
            <a:custGeom>
              <a:avLst/>
              <a:gdLst>
                <a:gd name="T0" fmla="*/ 2 w 6"/>
                <a:gd name="T1" fmla="*/ 5 h 6"/>
                <a:gd name="T2" fmla="*/ 1 w 6"/>
                <a:gd name="T3" fmla="*/ 5 h 6"/>
                <a:gd name="T4" fmla="*/ 0 w 6"/>
                <a:gd name="T5" fmla="*/ 5 h 6"/>
                <a:gd name="T6" fmla="*/ 1 w 6"/>
                <a:gd name="T7" fmla="*/ 2 h 6"/>
                <a:gd name="T8" fmla="*/ 2 w 6"/>
                <a:gd name="T9" fmla="*/ 1 h 6"/>
                <a:gd name="T10" fmla="*/ 4 w 6"/>
                <a:gd name="T11" fmla="*/ 0 h 6"/>
                <a:gd name="T12" fmla="*/ 5 w 6"/>
                <a:gd name="T13" fmla="*/ 0 h 6"/>
                <a:gd name="T14" fmla="*/ 2 w 6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2" y="5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8" name="Freeform 233">
              <a:extLst>
                <a:ext uri="{FF2B5EF4-FFF2-40B4-BE49-F238E27FC236}">
                  <a16:creationId xmlns:a16="http://schemas.microsoft.com/office/drawing/2014/main" id="{9ABFC1FE-593D-FDF4-1E8C-F6D1A358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2157" y="6951417"/>
              <a:ext cx="5493" cy="10990"/>
            </a:xfrm>
            <a:custGeom>
              <a:avLst/>
              <a:gdLst>
                <a:gd name="T0" fmla="*/ 2 w 6"/>
                <a:gd name="T1" fmla="*/ 5 h 8"/>
                <a:gd name="T2" fmla="*/ 1 w 6"/>
                <a:gd name="T3" fmla="*/ 7 h 8"/>
                <a:gd name="T4" fmla="*/ 0 w 6"/>
                <a:gd name="T5" fmla="*/ 4 h 8"/>
                <a:gd name="T6" fmla="*/ 0 w 6"/>
                <a:gd name="T7" fmla="*/ 4 h 8"/>
                <a:gd name="T8" fmla="*/ 1 w 6"/>
                <a:gd name="T9" fmla="*/ 1 h 8"/>
                <a:gd name="T10" fmla="*/ 3 w 6"/>
                <a:gd name="T11" fmla="*/ 0 h 8"/>
                <a:gd name="T12" fmla="*/ 5 w 6"/>
                <a:gd name="T13" fmla="*/ 1 h 8"/>
                <a:gd name="T14" fmla="*/ 5 w 6"/>
                <a:gd name="T15" fmla="*/ 1 h 8"/>
                <a:gd name="T16" fmla="*/ 3 w 6"/>
                <a:gd name="T17" fmla="*/ 4 h 8"/>
                <a:gd name="T18" fmla="*/ 2 w 6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2" y="5"/>
                  </a:move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99" name="Freeform 235">
              <a:extLst>
                <a:ext uri="{FF2B5EF4-FFF2-40B4-BE49-F238E27FC236}">
                  <a16:creationId xmlns:a16="http://schemas.microsoft.com/office/drawing/2014/main" id="{286FE313-593E-73F0-350A-B6D97278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340" y="7797676"/>
              <a:ext cx="126388" cy="82430"/>
            </a:xfrm>
            <a:custGeom>
              <a:avLst/>
              <a:gdLst>
                <a:gd name="T0" fmla="*/ 94 w 101"/>
                <a:gd name="T1" fmla="*/ 16 h 67"/>
                <a:gd name="T2" fmla="*/ 91 w 101"/>
                <a:gd name="T3" fmla="*/ 18 h 67"/>
                <a:gd name="T4" fmla="*/ 87 w 101"/>
                <a:gd name="T5" fmla="*/ 23 h 67"/>
                <a:gd name="T6" fmla="*/ 81 w 101"/>
                <a:gd name="T7" fmla="*/ 28 h 67"/>
                <a:gd name="T8" fmla="*/ 74 w 101"/>
                <a:gd name="T9" fmla="*/ 30 h 67"/>
                <a:gd name="T10" fmla="*/ 70 w 101"/>
                <a:gd name="T11" fmla="*/ 34 h 67"/>
                <a:gd name="T12" fmla="*/ 73 w 101"/>
                <a:gd name="T13" fmla="*/ 41 h 67"/>
                <a:gd name="T14" fmla="*/ 72 w 101"/>
                <a:gd name="T15" fmla="*/ 47 h 67"/>
                <a:gd name="T16" fmla="*/ 60 w 101"/>
                <a:gd name="T17" fmla="*/ 53 h 67"/>
                <a:gd name="T18" fmla="*/ 60 w 101"/>
                <a:gd name="T19" fmla="*/ 58 h 67"/>
                <a:gd name="T20" fmla="*/ 62 w 101"/>
                <a:gd name="T21" fmla="*/ 63 h 67"/>
                <a:gd name="T22" fmla="*/ 55 w 101"/>
                <a:gd name="T23" fmla="*/ 65 h 67"/>
                <a:gd name="T24" fmla="*/ 47 w 101"/>
                <a:gd name="T25" fmla="*/ 64 h 67"/>
                <a:gd name="T26" fmla="*/ 41 w 101"/>
                <a:gd name="T27" fmla="*/ 60 h 67"/>
                <a:gd name="T28" fmla="*/ 38 w 101"/>
                <a:gd name="T29" fmla="*/ 56 h 67"/>
                <a:gd name="T30" fmla="*/ 33 w 101"/>
                <a:gd name="T31" fmla="*/ 62 h 67"/>
                <a:gd name="T32" fmla="*/ 25 w 101"/>
                <a:gd name="T33" fmla="*/ 64 h 67"/>
                <a:gd name="T34" fmla="*/ 18 w 101"/>
                <a:gd name="T35" fmla="*/ 63 h 67"/>
                <a:gd name="T36" fmla="*/ 16 w 101"/>
                <a:gd name="T37" fmla="*/ 66 h 67"/>
                <a:gd name="T38" fmla="*/ 8 w 101"/>
                <a:gd name="T39" fmla="*/ 61 h 67"/>
                <a:gd name="T40" fmla="*/ 15 w 101"/>
                <a:gd name="T41" fmla="*/ 59 h 67"/>
                <a:gd name="T42" fmla="*/ 11 w 101"/>
                <a:gd name="T43" fmla="*/ 51 h 67"/>
                <a:gd name="T44" fmla="*/ 6 w 101"/>
                <a:gd name="T45" fmla="*/ 47 h 67"/>
                <a:gd name="T46" fmla="*/ 4 w 101"/>
                <a:gd name="T47" fmla="*/ 41 h 67"/>
                <a:gd name="T48" fmla="*/ 3 w 101"/>
                <a:gd name="T49" fmla="*/ 39 h 67"/>
                <a:gd name="T50" fmla="*/ 8 w 101"/>
                <a:gd name="T51" fmla="*/ 33 h 67"/>
                <a:gd name="T52" fmla="*/ 4 w 101"/>
                <a:gd name="T53" fmla="*/ 30 h 67"/>
                <a:gd name="T54" fmla="*/ 1 w 101"/>
                <a:gd name="T55" fmla="*/ 30 h 67"/>
                <a:gd name="T56" fmla="*/ 3 w 101"/>
                <a:gd name="T57" fmla="*/ 23 h 67"/>
                <a:gd name="T58" fmla="*/ 9 w 101"/>
                <a:gd name="T59" fmla="*/ 19 h 67"/>
                <a:gd name="T60" fmla="*/ 14 w 101"/>
                <a:gd name="T61" fmla="*/ 17 h 67"/>
                <a:gd name="T62" fmla="*/ 23 w 101"/>
                <a:gd name="T63" fmla="*/ 19 h 67"/>
                <a:gd name="T64" fmla="*/ 34 w 101"/>
                <a:gd name="T65" fmla="*/ 21 h 67"/>
                <a:gd name="T66" fmla="*/ 38 w 101"/>
                <a:gd name="T67" fmla="*/ 21 h 67"/>
                <a:gd name="T68" fmla="*/ 43 w 101"/>
                <a:gd name="T69" fmla="*/ 17 h 67"/>
                <a:gd name="T70" fmla="*/ 48 w 101"/>
                <a:gd name="T71" fmla="*/ 12 h 67"/>
                <a:gd name="T72" fmla="*/ 58 w 101"/>
                <a:gd name="T73" fmla="*/ 10 h 67"/>
                <a:gd name="T74" fmla="*/ 72 w 101"/>
                <a:gd name="T75" fmla="*/ 8 h 67"/>
                <a:gd name="T76" fmla="*/ 82 w 101"/>
                <a:gd name="T77" fmla="*/ 9 h 67"/>
                <a:gd name="T78" fmla="*/ 83 w 101"/>
                <a:gd name="T79" fmla="*/ 3 h 67"/>
                <a:gd name="T80" fmla="*/ 93 w 101"/>
                <a:gd name="T81" fmla="*/ 0 h 67"/>
                <a:gd name="T82" fmla="*/ 94 w 101"/>
                <a:gd name="T83" fmla="*/ 7 h 67"/>
                <a:gd name="T84" fmla="*/ 95 w 101"/>
                <a:gd name="T85" fmla="*/ 11 h 67"/>
                <a:gd name="T86" fmla="*/ 100 w 101"/>
                <a:gd name="T8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67">
                  <a:moveTo>
                    <a:pt x="100" y="17"/>
                  </a:moveTo>
                  <a:lnTo>
                    <a:pt x="97" y="16"/>
                  </a:lnTo>
                  <a:lnTo>
                    <a:pt x="94" y="16"/>
                  </a:lnTo>
                  <a:lnTo>
                    <a:pt x="93" y="17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1" y="23"/>
                  </a:lnTo>
                  <a:lnTo>
                    <a:pt x="90" y="23"/>
                  </a:lnTo>
                  <a:lnTo>
                    <a:pt x="87" y="23"/>
                  </a:lnTo>
                  <a:lnTo>
                    <a:pt x="86" y="23"/>
                  </a:lnTo>
                  <a:lnTo>
                    <a:pt x="83" y="26"/>
                  </a:lnTo>
                  <a:lnTo>
                    <a:pt x="81" y="28"/>
                  </a:lnTo>
                  <a:lnTo>
                    <a:pt x="78" y="28"/>
                  </a:lnTo>
                  <a:lnTo>
                    <a:pt x="76" y="29"/>
                  </a:lnTo>
                  <a:lnTo>
                    <a:pt x="74" y="30"/>
                  </a:lnTo>
                  <a:lnTo>
                    <a:pt x="72" y="31"/>
                  </a:lnTo>
                  <a:lnTo>
                    <a:pt x="71" y="32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73" y="38"/>
                  </a:lnTo>
                  <a:lnTo>
                    <a:pt x="73" y="41"/>
                  </a:lnTo>
                  <a:lnTo>
                    <a:pt x="73" y="45"/>
                  </a:lnTo>
                  <a:lnTo>
                    <a:pt x="72" y="46"/>
                  </a:lnTo>
                  <a:lnTo>
                    <a:pt x="72" y="47"/>
                  </a:lnTo>
                  <a:lnTo>
                    <a:pt x="66" y="50"/>
                  </a:lnTo>
                  <a:lnTo>
                    <a:pt x="60" y="52"/>
                  </a:lnTo>
                  <a:lnTo>
                    <a:pt x="60" y="53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60" y="58"/>
                  </a:lnTo>
                  <a:lnTo>
                    <a:pt x="60" y="59"/>
                  </a:lnTo>
                  <a:lnTo>
                    <a:pt x="60" y="61"/>
                  </a:lnTo>
                  <a:lnTo>
                    <a:pt x="62" y="63"/>
                  </a:lnTo>
                  <a:lnTo>
                    <a:pt x="62" y="64"/>
                  </a:lnTo>
                  <a:lnTo>
                    <a:pt x="59" y="65"/>
                  </a:lnTo>
                  <a:lnTo>
                    <a:pt x="55" y="65"/>
                  </a:lnTo>
                  <a:lnTo>
                    <a:pt x="50" y="63"/>
                  </a:lnTo>
                  <a:lnTo>
                    <a:pt x="48" y="63"/>
                  </a:lnTo>
                  <a:lnTo>
                    <a:pt x="47" y="64"/>
                  </a:lnTo>
                  <a:lnTo>
                    <a:pt x="45" y="64"/>
                  </a:lnTo>
                  <a:lnTo>
                    <a:pt x="43" y="62"/>
                  </a:lnTo>
                  <a:lnTo>
                    <a:pt x="41" y="60"/>
                  </a:lnTo>
                  <a:lnTo>
                    <a:pt x="39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7" y="56"/>
                  </a:lnTo>
                  <a:lnTo>
                    <a:pt x="36" y="59"/>
                  </a:lnTo>
                  <a:lnTo>
                    <a:pt x="33" y="62"/>
                  </a:lnTo>
                  <a:lnTo>
                    <a:pt x="31" y="64"/>
                  </a:lnTo>
                  <a:lnTo>
                    <a:pt x="29" y="64"/>
                  </a:lnTo>
                  <a:lnTo>
                    <a:pt x="25" y="64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8" y="63"/>
                  </a:lnTo>
                  <a:lnTo>
                    <a:pt x="18" y="64"/>
                  </a:lnTo>
                  <a:lnTo>
                    <a:pt x="18" y="65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6" y="62"/>
                  </a:lnTo>
                  <a:lnTo>
                    <a:pt x="8" y="61"/>
                  </a:lnTo>
                  <a:lnTo>
                    <a:pt x="10" y="59"/>
                  </a:lnTo>
                  <a:lnTo>
                    <a:pt x="12" y="59"/>
                  </a:lnTo>
                  <a:lnTo>
                    <a:pt x="15" y="59"/>
                  </a:lnTo>
                  <a:lnTo>
                    <a:pt x="16" y="57"/>
                  </a:lnTo>
                  <a:lnTo>
                    <a:pt x="14" y="55"/>
                  </a:lnTo>
                  <a:lnTo>
                    <a:pt x="11" y="51"/>
                  </a:lnTo>
                  <a:lnTo>
                    <a:pt x="9" y="50"/>
                  </a:lnTo>
                  <a:lnTo>
                    <a:pt x="6" y="49"/>
                  </a:lnTo>
                  <a:lnTo>
                    <a:pt x="6" y="47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6" y="36"/>
                  </a:lnTo>
                  <a:lnTo>
                    <a:pt x="7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6" y="21"/>
                  </a:lnTo>
                  <a:lnTo>
                    <a:pt x="8" y="19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0" y="18"/>
                  </a:lnTo>
                  <a:lnTo>
                    <a:pt x="23" y="19"/>
                  </a:lnTo>
                  <a:lnTo>
                    <a:pt x="28" y="20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6" y="21"/>
                  </a:lnTo>
                  <a:lnTo>
                    <a:pt x="37" y="22"/>
                  </a:lnTo>
                  <a:lnTo>
                    <a:pt x="38" y="21"/>
                  </a:lnTo>
                  <a:lnTo>
                    <a:pt x="38" y="20"/>
                  </a:lnTo>
                  <a:lnTo>
                    <a:pt x="41" y="19"/>
                  </a:lnTo>
                  <a:lnTo>
                    <a:pt x="43" y="17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8" y="10"/>
                  </a:lnTo>
                  <a:lnTo>
                    <a:pt x="65" y="11"/>
                  </a:lnTo>
                  <a:lnTo>
                    <a:pt x="69" y="10"/>
                  </a:lnTo>
                  <a:lnTo>
                    <a:pt x="72" y="8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82" y="9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3"/>
                  </a:lnTo>
                  <a:lnTo>
                    <a:pt x="84" y="1"/>
                  </a:lnTo>
                  <a:lnTo>
                    <a:pt x="86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4" y="4"/>
                  </a:lnTo>
                  <a:lnTo>
                    <a:pt x="94" y="7"/>
                  </a:lnTo>
                  <a:lnTo>
                    <a:pt x="95" y="8"/>
                  </a:lnTo>
                  <a:lnTo>
                    <a:pt x="95" y="9"/>
                  </a:lnTo>
                  <a:lnTo>
                    <a:pt x="95" y="11"/>
                  </a:lnTo>
                  <a:lnTo>
                    <a:pt x="97" y="12"/>
                  </a:lnTo>
                  <a:lnTo>
                    <a:pt x="99" y="16"/>
                  </a:lnTo>
                  <a:lnTo>
                    <a:pt x="100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0" name="Freeform 237">
              <a:extLst>
                <a:ext uri="{FF2B5EF4-FFF2-40B4-BE49-F238E27FC236}">
                  <a16:creationId xmlns:a16="http://schemas.microsoft.com/office/drawing/2014/main" id="{BADB8A27-5736-F022-6569-0CF49D76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215" y="7638317"/>
              <a:ext cx="225301" cy="109904"/>
            </a:xfrm>
            <a:custGeom>
              <a:avLst/>
              <a:gdLst>
                <a:gd name="T0" fmla="*/ 179 w 182"/>
                <a:gd name="T1" fmla="*/ 30 h 89"/>
                <a:gd name="T2" fmla="*/ 174 w 182"/>
                <a:gd name="T3" fmla="*/ 41 h 89"/>
                <a:gd name="T4" fmla="*/ 167 w 182"/>
                <a:gd name="T5" fmla="*/ 58 h 89"/>
                <a:gd name="T6" fmla="*/ 155 w 182"/>
                <a:gd name="T7" fmla="*/ 60 h 89"/>
                <a:gd name="T8" fmla="*/ 151 w 182"/>
                <a:gd name="T9" fmla="*/ 57 h 89"/>
                <a:gd name="T10" fmla="*/ 148 w 182"/>
                <a:gd name="T11" fmla="*/ 52 h 89"/>
                <a:gd name="T12" fmla="*/ 138 w 182"/>
                <a:gd name="T13" fmla="*/ 53 h 89"/>
                <a:gd name="T14" fmla="*/ 127 w 182"/>
                <a:gd name="T15" fmla="*/ 51 h 89"/>
                <a:gd name="T16" fmla="*/ 115 w 182"/>
                <a:gd name="T17" fmla="*/ 54 h 89"/>
                <a:gd name="T18" fmla="*/ 98 w 182"/>
                <a:gd name="T19" fmla="*/ 70 h 89"/>
                <a:gd name="T20" fmla="*/ 90 w 182"/>
                <a:gd name="T21" fmla="*/ 67 h 89"/>
                <a:gd name="T22" fmla="*/ 84 w 182"/>
                <a:gd name="T23" fmla="*/ 69 h 89"/>
                <a:gd name="T24" fmla="*/ 65 w 182"/>
                <a:gd name="T25" fmla="*/ 74 h 89"/>
                <a:gd name="T26" fmla="*/ 60 w 182"/>
                <a:gd name="T27" fmla="*/ 82 h 89"/>
                <a:gd name="T28" fmla="*/ 59 w 182"/>
                <a:gd name="T29" fmla="*/ 87 h 89"/>
                <a:gd name="T30" fmla="*/ 35 w 182"/>
                <a:gd name="T31" fmla="*/ 88 h 89"/>
                <a:gd name="T32" fmla="*/ 19 w 182"/>
                <a:gd name="T33" fmla="*/ 82 h 89"/>
                <a:gd name="T34" fmla="*/ 13 w 182"/>
                <a:gd name="T35" fmla="*/ 77 h 89"/>
                <a:gd name="T36" fmla="*/ 7 w 182"/>
                <a:gd name="T37" fmla="*/ 75 h 89"/>
                <a:gd name="T38" fmla="*/ 0 w 182"/>
                <a:gd name="T39" fmla="*/ 58 h 89"/>
                <a:gd name="T40" fmla="*/ 2 w 182"/>
                <a:gd name="T41" fmla="*/ 50 h 89"/>
                <a:gd name="T42" fmla="*/ 4 w 182"/>
                <a:gd name="T43" fmla="*/ 45 h 89"/>
                <a:gd name="T44" fmla="*/ 10 w 182"/>
                <a:gd name="T45" fmla="*/ 36 h 89"/>
                <a:gd name="T46" fmla="*/ 24 w 182"/>
                <a:gd name="T47" fmla="*/ 37 h 89"/>
                <a:gd name="T48" fmla="*/ 33 w 182"/>
                <a:gd name="T49" fmla="*/ 30 h 89"/>
                <a:gd name="T50" fmla="*/ 38 w 182"/>
                <a:gd name="T51" fmla="*/ 27 h 89"/>
                <a:gd name="T52" fmla="*/ 40 w 182"/>
                <a:gd name="T53" fmla="*/ 20 h 89"/>
                <a:gd name="T54" fmla="*/ 47 w 182"/>
                <a:gd name="T55" fmla="*/ 13 h 89"/>
                <a:gd name="T56" fmla="*/ 51 w 182"/>
                <a:gd name="T57" fmla="*/ 9 h 89"/>
                <a:gd name="T58" fmla="*/ 58 w 182"/>
                <a:gd name="T59" fmla="*/ 5 h 89"/>
                <a:gd name="T60" fmla="*/ 63 w 182"/>
                <a:gd name="T61" fmla="*/ 4 h 89"/>
                <a:gd name="T62" fmla="*/ 67 w 182"/>
                <a:gd name="T63" fmla="*/ 10 h 89"/>
                <a:gd name="T64" fmla="*/ 77 w 182"/>
                <a:gd name="T65" fmla="*/ 3 h 89"/>
                <a:gd name="T66" fmla="*/ 83 w 182"/>
                <a:gd name="T67" fmla="*/ 1 h 89"/>
                <a:gd name="T68" fmla="*/ 88 w 182"/>
                <a:gd name="T69" fmla="*/ 8 h 89"/>
                <a:gd name="T70" fmla="*/ 91 w 182"/>
                <a:gd name="T71" fmla="*/ 10 h 89"/>
                <a:gd name="T72" fmla="*/ 93 w 182"/>
                <a:gd name="T73" fmla="*/ 16 h 89"/>
                <a:gd name="T74" fmla="*/ 93 w 182"/>
                <a:gd name="T75" fmla="*/ 20 h 89"/>
                <a:gd name="T76" fmla="*/ 101 w 182"/>
                <a:gd name="T77" fmla="*/ 20 h 89"/>
                <a:gd name="T78" fmla="*/ 107 w 182"/>
                <a:gd name="T79" fmla="*/ 13 h 89"/>
                <a:gd name="T80" fmla="*/ 113 w 182"/>
                <a:gd name="T81" fmla="*/ 11 h 89"/>
                <a:gd name="T82" fmla="*/ 116 w 182"/>
                <a:gd name="T83" fmla="*/ 11 h 89"/>
                <a:gd name="T84" fmla="*/ 125 w 182"/>
                <a:gd name="T85" fmla="*/ 13 h 89"/>
                <a:gd name="T86" fmla="*/ 132 w 182"/>
                <a:gd name="T87" fmla="*/ 13 h 89"/>
                <a:gd name="T88" fmla="*/ 138 w 182"/>
                <a:gd name="T89" fmla="*/ 8 h 89"/>
                <a:gd name="T90" fmla="*/ 155 w 182"/>
                <a:gd name="T91" fmla="*/ 11 h 89"/>
                <a:gd name="T92" fmla="*/ 164 w 182"/>
                <a:gd name="T93" fmla="*/ 17 h 89"/>
                <a:gd name="T94" fmla="*/ 178 w 182"/>
                <a:gd name="T95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" h="89">
                  <a:moveTo>
                    <a:pt x="181" y="25"/>
                  </a:moveTo>
                  <a:lnTo>
                    <a:pt x="180" y="28"/>
                  </a:lnTo>
                  <a:lnTo>
                    <a:pt x="179" y="30"/>
                  </a:lnTo>
                  <a:lnTo>
                    <a:pt x="177" y="32"/>
                  </a:lnTo>
                  <a:lnTo>
                    <a:pt x="176" y="35"/>
                  </a:lnTo>
                  <a:lnTo>
                    <a:pt x="174" y="41"/>
                  </a:lnTo>
                  <a:lnTo>
                    <a:pt x="173" y="44"/>
                  </a:lnTo>
                  <a:lnTo>
                    <a:pt x="168" y="50"/>
                  </a:lnTo>
                  <a:lnTo>
                    <a:pt x="167" y="58"/>
                  </a:lnTo>
                  <a:lnTo>
                    <a:pt x="167" y="58"/>
                  </a:lnTo>
                  <a:lnTo>
                    <a:pt x="156" y="61"/>
                  </a:lnTo>
                  <a:lnTo>
                    <a:pt x="155" y="60"/>
                  </a:lnTo>
                  <a:lnTo>
                    <a:pt x="153" y="59"/>
                  </a:lnTo>
                  <a:lnTo>
                    <a:pt x="152" y="58"/>
                  </a:lnTo>
                  <a:lnTo>
                    <a:pt x="151" y="57"/>
                  </a:lnTo>
                  <a:lnTo>
                    <a:pt x="151" y="55"/>
                  </a:lnTo>
                  <a:lnTo>
                    <a:pt x="150" y="54"/>
                  </a:lnTo>
                  <a:lnTo>
                    <a:pt x="148" y="52"/>
                  </a:lnTo>
                  <a:lnTo>
                    <a:pt x="146" y="50"/>
                  </a:lnTo>
                  <a:lnTo>
                    <a:pt x="143" y="50"/>
                  </a:lnTo>
                  <a:lnTo>
                    <a:pt x="138" y="53"/>
                  </a:lnTo>
                  <a:lnTo>
                    <a:pt x="134" y="53"/>
                  </a:lnTo>
                  <a:lnTo>
                    <a:pt x="131" y="52"/>
                  </a:lnTo>
                  <a:lnTo>
                    <a:pt x="127" y="51"/>
                  </a:lnTo>
                  <a:lnTo>
                    <a:pt x="120" y="51"/>
                  </a:lnTo>
                  <a:lnTo>
                    <a:pt x="115" y="52"/>
                  </a:lnTo>
                  <a:lnTo>
                    <a:pt x="115" y="54"/>
                  </a:lnTo>
                  <a:lnTo>
                    <a:pt x="110" y="63"/>
                  </a:lnTo>
                  <a:lnTo>
                    <a:pt x="104" y="66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4" y="69"/>
                  </a:lnTo>
                  <a:lnTo>
                    <a:pt x="90" y="67"/>
                  </a:lnTo>
                  <a:lnTo>
                    <a:pt x="88" y="66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3" y="72"/>
                  </a:lnTo>
                  <a:lnTo>
                    <a:pt x="76" y="74"/>
                  </a:lnTo>
                  <a:lnTo>
                    <a:pt x="65" y="74"/>
                  </a:lnTo>
                  <a:lnTo>
                    <a:pt x="62" y="77"/>
                  </a:lnTo>
                  <a:lnTo>
                    <a:pt x="60" y="80"/>
                  </a:lnTo>
                  <a:lnTo>
                    <a:pt x="60" y="82"/>
                  </a:lnTo>
                  <a:lnTo>
                    <a:pt x="61" y="84"/>
                  </a:lnTo>
                  <a:lnTo>
                    <a:pt x="60" y="86"/>
                  </a:lnTo>
                  <a:lnTo>
                    <a:pt x="59" y="87"/>
                  </a:lnTo>
                  <a:lnTo>
                    <a:pt x="51" y="88"/>
                  </a:lnTo>
                  <a:lnTo>
                    <a:pt x="41" y="88"/>
                  </a:lnTo>
                  <a:lnTo>
                    <a:pt x="35" y="88"/>
                  </a:lnTo>
                  <a:lnTo>
                    <a:pt x="28" y="88"/>
                  </a:lnTo>
                  <a:lnTo>
                    <a:pt x="24" y="86"/>
                  </a:lnTo>
                  <a:lnTo>
                    <a:pt x="19" y="82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0" y="76"/>
                  </a:lnTo>
                  <a:lnTo>
                    <a:pt x="9" y="77"/>
                  </a:lnTo>
                  <a:lnTo>
                    <a:pt x="7" y="75"/>
                  </a:lnTo>
                  <a:lnTo>
                    <a:pt x="6" y="73"/>
                  </a:lnTo>
                  <a:lnTo>
                    <a:pt x="3" y="67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3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45"/>
                  </a:lnTo>
                  <a:lnTo>
                    <a:pt x="6" y="39"/>
                  </a:lnTo>
                  <a:lnTo>
                    <a:pt x="8" y="37"/>
                  </a:lnTo>
                  <a:lnTo>
                    <a:pt x="10" y="36"/>
                  </a:lnTo>
                  <a:lnTo>
                    <a:pt x="14" y="37"/>
                  </a:lnTo>
                  <a:lnTo>
                    <a:pt x="19" y="38"/>
                  </a:lnTo>
                  <a:lnTo>
                    <a:pt x="24" y="37"/>
                  </a:lnTo>
                  <a:lnTo>
                    <a:pt x="28" y="34"/>
                  </a:lnTo>
                  <a:lnTo>
                    <a:pt x="31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4" y="28"/>
                  </a:lnTo>
                  <a:lnTo>
                    <a:pt x="38" y="27"/>
                  </a:lnTo>
                  <a:lnTo>
                    <a:pt x="39" y="26"/>
                  </a:lnTo>
                  <a:lnTo>
                    <a:pt x="40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1" y="17"/>
                  </a:lnTo>
                  <a:lnTo>
                    <a:pt x="47" y="13"/>
                  </a:lnTo>
                  <a:lnTo>
                    <a:pt x="48" y="11"/>
                  </a:lnTo>
                  <a:lnTo>
                    <a:pt x="49" y="10"/>
                  </a:lnTo>
                  <a:lnTo>
                    <a:pt x="51" y="9"/>
                  </a:lnTo>
                  <a:lnTo>
                    <a:pt x="53" y="6"/>
                  </a:lnTo>
                  <a:lnTo>
                    <a:pt x="55" y="5"/>
                  </a:lnTo>
                  <a:lnTo>
                    <a:pt x="58" y="5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7"/>
                  </a:lnTo>
                  <a:lnTo>
                    <a:pt x="67" y="10"/>
                  </a:lnTo>
                  <a:lnTo>
                    <a:pt x="73" y="9"/>
                  </a:lnTo>
                  <a:lnTo>
                    <a:pt x="75" y="4"/>
                  </a:lnTo>
                  <a:lnTo>
                    <a:pt x="77" y="3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3" y="1"/>
                  </a:lnTo>
                  <a:lnTo>
                    <a:pt x="85" y="4"/>
                  </a:lnTo>
                  <a:lnTo>
                    <a:pt x="87" y="8"/>
                  </a:lnTo>
                  <a:lnTo>
                    <a:pt x="88" y="8"/>
                  </a:lnTo>
                  <a:lnTo>
                    <a:pt x="88" y="9"/>
                  </a:lnTo>
                  <a:lnTo>
                    <a:pt x="89" y="10"/>
                  </a:lnTo>
                  <a:lnTo>
                    <a:pt x="91" y="10"/>
                  </a:lnTo>
                  <a:lnTo>
                    <a:pt x="93" y="11"/>
                  </a:lnTo>
                  <a:lnTo>
                    <a:pt x="93" y="14"/>
                  </a:lnTo>
                  <a:lnTo>
                    <a:pt x="93" y="16"/>
                  </a:lnTo>
                  <a:lnTo>
                    <a:pt x="92" y="17"/>
                  </a:lnTo>
                  <a:lnTo>
                    <a:pt x="92" y="19"/>
                  </a:lnTo>
                  <a:lnTo>
                    <a:pt x="93" y="20"/>
                  </a:lnTo>
                  <a:lnTo>
                    <a:pt x="96" y="19"/>
                  </a:lnTo>
                  <a:lnTo>
                    <a:pt x="97" y="19"/>
                  </a:lnTo>
                  <a:lnTo>
                    <a:pt x="101" y="20"/>
                  </a:lnTo>
                  <a:lnTo>
                    <a:pt x="103" y="16"/>
                  </a:lnTo>
                  <a:lnTo>
                    <a:pt x="105" y="14"/>
                  </a:lnTo>
                  <a:lnTo>
                    <a:pt x="107" y="13"/>
                  </a:lnTo>
                  <a:lnTo>
                    <a:pt x="109" y="11"/>
                  </a:lnTo>
                  <a:lnTo>
                    <a:pt x="111" y="10"/>
                  </a:lnTo>
                  <a:lnTo>
                    <a:pt x="113" y="11"/>
                  </a:lnTo>
                  <a:lnTo>
                    <a:pt x="113" y="10"/>
                  </a:lnTo>
                  <a:lnTo>
                    <a:pt x="115" y="10"/>
                  </a:lnTo>
                  <a:lnTo>
                    <a:pt x="116" y="11"/>
                  </a:lnTo>
                  <a:lnTo>
                    <a:pt x="120" y="10"/>
                  </a:lnTo>
                  <a:lnTo>
                    <a:pt x="123" y="11"/>
                  </a:lnTo>
                  <a:lnTo>
                    <a:pt x="125" y="13"/>
                  </a:lnTo>
                  <a:lnTo>
                    <a:pt x="127" y="14"/>
                  </a:lnTo>
                  <a:lnTo>
                    <a:pt x="130" y="14"/>
                  </a:lnTo>
                  <a:lnTo>
                    <a:pt x="132" y="13"/>
                  </a:lnTo>
                  <a:lnTo>
                    <a:pt x="134" y="9"/>
                  </a:lnTo>
                  <a:lnTo>
                    <a:pt x="136" y="9"/>
                  </a:lnTo>
                  <a:lnTo>
                    <a:pt x="138" y="8"/>
                  </a:lnTo>
                  <a:lnTo>
                    <a:pt x="143" y="8"/>
                  </a:lnTo>
                  <a:lnTo>
                    <a:pt x="152" y="9"/>
                  </a:lnTo>
                  <a:lnTo>
                    <a:pt x="155" y="11"/>
                  </a:lnTo>
                  <a:lnTo>
                    <a:pt x="160" y="13"/>
                  </a:lnTo>
                  <a:lnTo>
                    <a:pt x="162" y="14"/>
                  </a:lnTo>
                  <a:lnTo>
                    <a:pt x="164" y="17"/>
                  </a:lnTo>
                  <a:lnTo>
                    <a:pt x="164" y="19"/>
                  </a:lnTo>
                  <a:lnTo>
                    <a:pt x="170" y="22"/>
                  </a:lnTo>
                  <a:lnTo>
                    <a:pt x="178" y="25"/>
                  </a:lnTo>
                  <a:lnTo>
                    <a:pt x="181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1" name="Freeform 239">
              <a:extLst>
                <a:ext uri="{FF2B5EF4-FFF2-40B4-BE49-F238E27FC236}">
                  <a16:creationId xmlns:a16="http://schemas.microsoft.com/office/drawing/2014/main" id="{F0EC140B-7099-0F78-7D81-D580B2E6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5032" y="7462471"/>
              <a:ext cx="714375" cy="478080"/>
            </a:xfrm>
            <a:custGeom>
              <a:avLst/>
              <a:gdLst>
                <a:gd name="T0" fmla="*/ 513 w 575"/>
                <a:gd name="T1" fmla="*/ 258 h 383"/>
                <a:gd name="T2" fmla="*/ 456 w 575"/>
                <a:gd name="T3" fmla="*/ 276 h 383"/>
                <a:gd name="T4" fmla="*/ 417 w 575"/>
                <a:gd name="T5" fmla="*/ 298 h 383"/>
                <a:gd name="T6" fmla="*/ 411 w 575"/>
                <a:gd name="T7" fmla="*/ 323 h 383"/>
                <a:gd name="T8" fmla="*/ 456 w 575"/>
                <a:gd name="T9" fmla="*/ 335 h 383"/>
                <a:gd name="T10" fmla="*/ 432 w 575"/>
                <a:gd name="T11" fmla="*/ 350 h 383"/>
                <a:gd name="T12" fmla="*/ 376 w 575"/>
                <a:gd name="T13" fmla="*/ 382 h 383"/>
                <a:gd name="T14" fmla="*/ 355 w 575"/>
                <a:gd name="T15" fmla="*/ 347 h 383"/>
                <a:gd name="T16" fmla="*/ 368 w 575"/>
                <a:gd name="T17" fmla="*/ 312 h 383"/>
                <a:gd name="T18" fmla="*/ 316 w 575"/>
                <a:gd name="T19" fmla="*/ 297 h 383"/>
                <a:gd name="T20" fmla="*/ 303 w 575"/>
                <a:gd name="T21" fmla="*/ 286 h 383"/>
                <a:gd name="T22" fmla="*/ 316 w 575"/>
                <a:gd name="T23" fmla="*/ 279 h 383"/>
                <a:gd name="T24" fmla="*/ 311 w 575"/>
                <a:gd name="T25" fmla="*/ 276 h 383"/>
                <a:gd name="T26" fmla="*/ 275 w 575"/>
                <a:gd name="T27" fmla="*/ 287 h 383"/>
                <a:gd name="T28" fmla="*/ 241 w 575"/>
                <a:gd name="T29" fmla="*/ 320 h 383"/>
                <a:gd name="T30" fmla="*/ 220 w 575"/>
                <a:gd name="T31" fmla="*/ 340 h 383"/>
                <a:gd name="T32" fmla="*/ 194 w 575"/>
                <a:gd name="T33" fmla="*/ 334 h 383"/>
                <a:gd name="T34" fmla="*/ 211 w 575"/>
                <a:gd name="T35" fmla="*/ 316 h 383"/>
                <a:gd name="T36" fmla="*/ 224 w 575"/>
                <a:gd name="T37" fmla="*/ 285 h 383"/>
                <a:gd name="T38" fmla="*/ 235 w 575"/>
                <a:gd name="T39" fmla="*/ 289 h 383"/>
                <a:gd name="T40" fmla="*/ 249 w 575"/>
                <a:gd name="T41" fmla="*/ 284 h 383"/>
                <a:gd name="T42" fmla="*/ 236 w 575"/>
                <a:gd name="T43" fmla="*/ 257 h 383"/>
                <a:gd name="T44" fmla="*/ 223 w 575"/>
                <a:gd name="T45" fmla="*/ 238 h 383"/>
                <a:gd name="T46" fmla="*/ 215 w 575"/>
                <a:gd name="T47" fmla="*/ 216 h 383"/>
                <a:gd name="T48" fmla="*/ 196 w 575"/>
                <a:gd name="T49" fmla="*/ 205 h 383"/>
                <a:gd name="T50" fmla="*/ 173 w 575"/>
                <a:gd name="T51" fmla="*/ 193 h 383"/>
                <a:gd name="T52" fmla="*/ 138 w 575"/>
                <a:gd name="T53" fmla="*/ 205 h 383"/>
                <a:gd name="T54" fmla="*/ 88 w 575"/>
                <a:gd name="T55" fmla="*/ 229 h 383"/>
                <a:gd name="T56" fmla="*/ 51 w 575"/>
                <a:gd name="T57" fmla="*/ 217 h 383"/>
                <a:gd name="T58" fmla="*/ 23 w 575"/>
                <a:gd name="T59" fmla="*/ 218 h 383"/>
                <a:gd name="T60" fmla="*/ 10 w 575"/>
                <a:gd name="T61" fmla="*/ 205 h 383"/>
                <a:gd name="T62" fmla="*/ 6 w 575"/>
                <a:gd name="T63" fmla="*/ 183 h 383"/>
                <a:gd name="T64" fmla="*/ 23 w 575"/>
                <a:gd name="T65" fmla="*/ 165 h 383"/>
                <a:gd name="T66" fmla="*/ 25 w 575"/>
                <a:gd name="T67" fmla="*/ 131 h 383"/>
                <a:gd name="T68" fmla="*/ 63 w 575"/>
                <a:gd name="T69" fmla="*/ 93 h 383"/>
                <a:gd name="T70" fmla="*/ 58 w 575"/>
                <a:gd name="T71" fmla="*/ 69 h 383"/>
                <a:gd name="T72" fmla="*/ 51 w 575"/>
                <a:gd name="T73" fmla="*/ 37 h 383"/>
                <a:gd name="T74" fmla="*/ 82 w 575"/>
                <a:gd name="T75" fmla="*/ 24 h 383"/>
                <a:gd name="T76" fmla="*/ 142 w 575"/>
                <a:gd name="T77" fmla="*/ 29 h 383"/>
                <a:gd name="T78" fmla="*/ 177 w 575"/>
                <a:gd name="T79" fmla="*/ 45 h 383"/>
                <a:gd name="T80" fmla="*/ 201 w 575"/>
                <a:gd name="T81" fmla="*/ 41 h 383"/>
                <a:gd name="T82" fmla="*/ 221 w 575"/>
                <a:gd name="T83" fmla="*/ 37 h 383"/>
                <a:gd name="T84" fmla="*/ 253 w 575"/>
                <a:gd name="T85" fmla="*/ 45 h 383"/>
                <a:gd name="T86" fmla="*/ 269 w 575"/>
                <a:gd name="T87" fmla="*/ 42 h 383"/>
                <a:gd name="T88" fmla="*/ 294 w 575"/>
                <a:gd name="T89" fmla="*/ 13 h 383"/>
                <a:gd name="T90" fmla="*/ 327 w 575"/>
                <a:gd name="T91" fmla="*/ 3 h 383"/>
                <a:gd name="T92" fmla="*/ 373 w 575"/>
                <a:gd name="T93" fmla="*/ 2 h 383"/>
                <a:gd name="T94" fmla="*/ 385 w 575"/>
                <a:gd name="T95" fmla="*/ 41 h 383"/>
                <a:gd name="T96" fmla="*/ 401 w 575"/>
                <a:gd name="T97" fmla="*/ 61 h 383"/>
                <a:gd name="T98" fmla="*/ 421 w 575"/>
                <a:gd name="T99" fmla="*/ 68 h 383"/>
                <a:gd name="T100" fmla="*/ 426 w 575"/>
                <a:gd name="T101" fmla="*/ 96 h 383"/>
                <a:gd name="T102" fmla="*/ 454 w 575"/>
                <a:gd name="T103" fmla="*/ 104 h 383"/>
                <a:gd name="T104" fmla="*/ 488 w 575"/>
                <a:gd name="T105" fmla="*/ 99 h 383"/>
                <a:gd name="T106" fmla="*/ 513 w 575"/>
                <a:gd name="T107" fmla="*/ 117 h 383"/>
                <a:gd name="T108" fmla="*/ 546 w 575"/>
                <a:gd name="T109" fmla="*/ 130 h 383"/>
                <a:gd name="T110" fmla="*/ 572 w 575"/>
                <a:gd name="T111" fmla="*/ 143 h 383"/>
                <a:gd name="T112" fmla="*/ 562 w 575"/>
                <a:gd name="T113" fmla="*/ 172 h 383"/>
                <a:gd name="T114" fmla="*/ 562 w 575"/>
                <a:gd name="T115" fmla="*/ 189 h 383"/>
                <a:gd name="T116" fmla="*/ 566 w 575"/>
                <a:gd name="T117" fmla="*/ 208 h 383"/>
                <a:gd name="T118" fmla="*/ 529 w 575"/>
                <a:gd name="T119" fmla="*/ 230 h 383"/>
                <a:gd name="T120" fmla="*/ 513 w 575"/>
                <a:gd name="T121" fmla="*/ 24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5" h="383">
                  <a:moveTo>
                    <a:pt x="315" y="299"/>
                  </a:moveTo>
                  <a:lnTo>
                    <a:pt x="320" y="302"/>
                  </a:lnTo>
                  <a:lnTo>
                    <a:pt x="315" y="301"/>
                  </a:lnTo>
                  <a:lnTo>
                    <a:pt x="305" y="299"/>
                  </a:lnTo>
                  <a:lnTo>
                    <a:pt x="301" y="297"/>
                  </a:lnTo>
                  <a:lnTo>
                    <a:pt x="300" y="295"/>
                  </a:lnTo>
                  <a:lnTo>
                    <a:pt x="299" y="292"/>
                  </a:lnTo>
                  <a:lnTo>
                    <a:pt x="302" y="295"/>
                  </a:lnTo>
                  <a:lnTo>
                    <a:pt x="304" y="297"/>
                  </a:lnTo>
                  <a:lnTo>
                    <a:pt x="315" y="299"/>
                  </a:lnTo>
                  <a:close/>
                  <a:moveTo>
                    <a:pt x="513" y="258"/>
                  </a:moveTo>
                  <a:lnTo>
                    <a:pt x="511" y="259"/>
                  </a:lnTo>
                  <a:lnTo>
                    <a:pt x="500" y="258"/>
                  </a:lnTo>
                  <a:lnTo>
                    <a:pt x="492" y="260"/>
                  </a:lnTo>
                  <a:lnTo>
                    <a:pt x="485" y="267"/>
                  </a:lnTo>
                  <a:lnTo>
                    <a:pt x="481" y="267"/>
                  </a:lnTo>
                  <a:lnTo>
                    <a:pt x="476" y="269"/>
                  </a:lnTo>
                  <a:lnTo>
                    <a:pt x="472" y="271"/>
                  </a:lnTo>
                  <a:lnTo>
                    <a:pt x="468" y="276"/>
                  </a:lnTo>
                  <a:lnTo>
                    <a:pt x="464" y="274"/>
                  </a:lnTo>
                  <a:lnTo>
                    <a:pt x="460" y="274"/>
                  </a:lnTo>
                  <a:lnTo>
                    <a:pt x="456" y="276"/>
                  </a:lnTo>
                  <a:lnTo>
                    <a:pt x="451" y="279"/>
                  </a:lnTo>
                  <a:lnTo>
                    <a:pt x="448" y="279"/>
                  </a:lnTo>
                  <a:lnTo>
                    <a:pt x="443" y="279"/>
                  </a:lnTo>
                  <a:lnTo>
                    <a:pt x="437" y="281"/>
                  </a:lnTo>
                  <a:lnTo>
                    <a:pt x="423" y="292"/>
                  </a:lnTo>
                  <a:lnTo>
                    <a:pt x="419" y="299"/>
                  </a:lnTo>
                  <a:lnTo>
                    <a:pt x="417" y="301"/>
                  </a:lnTo>
                  <a:lnTo>
                    <a:pt x="414" y="303"/>
                  </a:lnTo>
                  <a:lnTo>
                    <a:pt x="412" y="304"/>
                  </a:lnTo>
                  <a:lnTo>
                    <a:pt x="411" y="304"/>
                  </a:lnTo>
                  <a:lnTo>
                    <a:pt x="417" y="298"/>
                  </a:lnTo>
                  <a:lnTo>
                    <a:pt x="419" y="297"/>
                  </a:lnTo>
                  <a:lnTo>
                    <a:pt x="420" y="295"/>
                  </a:lnTo>
                  <a:lnTo>
                    <a:pt x="420" y="292"/>
                  </a:lnTo>
                  <a:lnTo>
                    <a:pt x="418" y="289"/>
                  </a:lnTo>
                  <a:lnTo>
                    <a:pt x="413" y="297"/>
                  </a:lnTo>
                  <a:lnTo>
                    <a:pt x="409" y="298"/>
                  </a:lnTo>
                  <a:lnTo>
                    <a:pt x="406" y="300"/>
                  </a:lnTo>
                  <a:lnTo>
                    <a:pt x="405" y="306"/>
                  </a:lnTo>
                  <a:lnTo>
                    <a:pt x="406" y="310"/>
                  </a:lnTo>
                  <a:lnTo>
                    <a:pt x="408" y="315"/>
                  </a:lnTo>
                  <a:lnTo>
                    <a:pt x="411" y="323"/>
                  </a:lnTo>
                  <a:lnTo>
                    <a:pt x="419" y="334"/>
                  </a:lnTo>
                  <a:lnTo>
                    <a:pt x="422" y="339"/>
                  </a:lnTo>
                  <a:lnTo>
                    <a:pt x="425" y="340"/>
                  </a:lnTo>
                  <a:lnTo>
                    <a:pt x="429" y="340"/>
                  </a:lnTo>
                  <a:lnTo>
                    <a:pt x="435" y="337"/>
                  </a:lnTo>
                  <a:lnTo>
                    <a:pt x="437" y="336"/>
                  </a:lnTo>
                  <a:lnTo>
                    <a:pt x="442" y="337"/>
                  </a:lnTo>
                  <a:lnTo>
                    <a:pt x="445" y="335"/>
                  </a:lnTo>
                  <a:lnTo>
                    <a:pt x="447" y="334"/>
                  </a:lnTo>
                  <a:lnTo>
                    <a:pt x="452" y="334"/>
                  </a:lnTo>
                  <a:lnTo>
                    <a:pt x="456" y="335"/>
                  </a:lnTo>
                  <a:lnTo>
                    <a:pt x="461" y="337"/>
                  </a:lnTo>
                  <a:lnTo>
                    <a:pt x="458" y="340"/>
                  </a:lnTo>
                  <a:lnTo>
                    <a:pt x="457" y="344"/>
                  </a:lnTo>
                  <a:lnTo>
                    <a:pt x="456" y="347"/>
                  </a:lnTo>
                  <a:lnTo>
                    <a:pt x="455" y="351"/>
                  </a:lnTo>
                  <a:lnTo>
                    <a:pt x="450" y="353"/>
                  </a:lnTo>
                  <a:lnTo>
                    <a:pt x="444" y="353"/>
                  </a:lnTo>
                  <a:lnTo>
                    <a:pt x="438" y="354"/>
                  </a:lnTo>
                  <a:lnTo>
                    <a:pt x="436" y="353"/>
                  </a:lnTo>
                  <a:lnTo>
                    <a:pt x="435" y="351"/>
                  </a:lnTo>
                  <a:lnTo>
                    <a:pt x="432" y="350"/>
                  </a:lnTo>
                  <a:lnTo>
                    <a:pt x="429" y="349"/>
                  </a:lnTo>
                  <a:lnTo>
                    <a:pt x="425" y="350"/>
                  </a:lnTo>
                  <a:lnTo>
                    <a:pt x="422" y="355"/>
                  </a:lnTo>
                  <a:lnTo>
                    <a:pt x="416" y="359"/>
                  </a:lnTo>
                  <a:lnTo>
                    <a:pt x="413" y="363"/>
                  </a:lnTo>
                  <a:lnTo>
                    <a:pt x="407" y="362"/>
                  </a:lnTo>
                  <a:lnTo>
                    <a:pt x="401" y="363"/>
                  </a:lnTo>
                  <a:lnTo>
                    <a:pt x="394" y="367"/>
                  </a:lnTo>
                  <a:lnTo>
                    <a:pt x="387" y="375"/>
                  </a:lnTo>
                  <a:lnTo>
                    <a:pt x="381" y="380"/>
                  </a:lnTo>
                  <a:lnTo>
                    <a:pt x="376" y="382"/>
                  </a:lnTo>
                  <a:lnTo>
                    <a:pt x="371" y="382"/>
                  </a:lnTo>
                  <a:lnTo>
                    <a:pt x="368" y="379"/>
                  </a:lnTo>
                  <a:lnTo>
                    <a:pt x="361" y="374"/>
                  </a:lnTo>
                  <a:lnTo>
                    <a:pt x="362" y="372"/>
                  </a:lnTo>
                  <a:lnTo>
                    <a:pt x="362" y="372"/>
                  </a:lnTo>
                  <a:lnTo>
                    <a:pt x="364" y="369"/>
                  </a:lnTo>
                  <a:lnTo>
                    <a:pt x="366" y="358"/>
                  </a:lnTo>
                  <a:lnTo>
                    <a:pt x="366" y="355"/>
                  </a:lnTo>
                  <a:lnTo>
                    <a:pt x="364" y="350"/>
                  </a:lnTo>
                  <a:lnTo>
                    <a:pt x="359" y="346"/>
                  </a:lnTo>
                  <a:lnTo>
                    <a:pt x="355" y="347"/>
                  </a:lnTo>
                  <a:lnTo>
                    <a:pt x="353" y="345"/>
                  </a:lnTo>
                  <a:lnTo>
                    <a:pt x="344" y="339"/>
                  </a:lnTo>
                  <a:lnTo>
                    <a:pt x="340" y="338"/>
                  </a:lnTo>
                  <a:lnTo>
                    <a:pt x="334" y="340"/>
                  </a:lnTo>
                  <a:lnTo>
                    <a:pt x="332" y="339"/>
                  </a:lnTo>
                  <a:lnTo>
                    <a:pt x="331" y="336"/>
                  </a:lnTo>
                  <a:lnTo>
                    <a:pt x="341" y="328"/>
                  </a:lnTo>
                  <a:lnTo>
                    <a:pt x="351" y="320"/>
                  </a:lnTo>
                  <a:lnTo>
                    <a:pt x="356" y="320"/>
                  </a:lnTo>
                  <a:lnTo>
                    <a:pt x="362" y="316"/>
                  </a:lnTo>
                  <a:lnTo>
                    <a:pt x="368" y="312"/>
                  </a:lnTo>
                  <a:lnTo>
                    <a:pt x="367" y="308"/>
                  </a:lnTo>
                  <a:lnTo>
                    <a:pt x="366" y="304"/>
                  </a:lnTo>
                  <a:lnTo>
                    <a:pt x="362" y="306"/>
                  </a:lnTo>
                  <a:lnTo>
                    <a:pt x="361" y="306"/>
                  </a:lnTo>
                  <a:lnTo>
                    <a:pt x="355" y="303"/>
                  </a:lnTo>
                  <a:lnTo>
                    <a:pt x="353" y="301"/>
                  </a:lnTo>
                  <a:lnTo>
                    <a:pt x="345" y="303"/>
                  </a:lnTo>
                  <a:lnTo>
                    <a:pt x="340" y="303"/>
                  </a:lnTo>
                  <a:lnTo>
                    <a:pt x="330" y="305"/>
                  </a:lnTo>
                  <a:lnTo>
                    <a:pt x="326" y="303"/>
                  </a:lnTo>
                  <a:lnTo>
                    <a:pt x="316" y="297"/>
                  </a:lnTo>
                  <a:lnTo>
                    <a:pt x="312" y="296"/>
                  </a:lnTo>
                  <a:lnTo>
                    <a:pt x="310" y="297"/>
                  </a:lnTo>
                  <a:lnTo>
                    <a:pt x="308" y="294"/>
                  </a:lnTo>
                  <a:lnTo>
                    <a:pt x="310" y="293"/>
                  </a:lnTo>
                  <a:lnTo>
                    <a:pt x="312" y="293"/>
                  </a:lnTo>
                  <a:lnTo>
                    <a:pt x="315" y="292"/>
                  </a:lnTo>
                  <a:lnTo>
                    <a:pt x="315" y="292"/>
                  </a:lnTo>
                  <a:lnTo>
                    <a:pt x="315" y="289"/>
                  </a:lnTo>
                  <a:lnTo>
                    <a:pt x="310" y="288"/>
                  </a:lnTo>
                  <a:lnTo>
                    <a:pt x="305" y="287"/>
                  </a:lnTo>
                  <a:lnTo>
                    <a:pt x="303" y="286"/>
                  </a:lnTo>
                  <a:lnTo>
                    <a:pt x="301" y="284"/>
                  </a:lnTo>
                  <a:lnTo>
                    <a:pt x="306" y="284"/>
                  </a:lnTo>
                  <a:lnTo>
                    <a:pt x="311" y="286"/>
                  </a:lnTo>
                  <a:lnTo>
                    <a:pt x="319" y="286"/>
                  </a:lnTo>
                  <a:lnTo>
                    <a:pt x="326" y="287"/>
                  </a:lnTo>
                  <a:lnTo>
                    <a:pt x="328" y="286"/>
                  </a:lnTo>
                  <a:lnTo>
                    <a:pt x="332" y="282"/>
                  </a:lnTo>
                  <a:lnTo>
                    <a:pt x="333" y="281"/>
                  </a:lnTo>
                  <a:lnTo>
                    <a:pt x="326" y="283"/>
                  </a:lnTo>
                  <a:lnTo>
                    <a:pt x="319" y="282"/>
                  </a:lnTo>
                  <a:lnTo>
                    <a:pt x="316" y="279"/>
                  </a:lnTo>
                  <a:lnTo>
                    <a:pt x="314" y="276"/>
                  </a:lnTo>
                  <a:lnTo>
                    <a:pt x="313" y="273"/>
                  </a:lnTo>
                  <a:lnTo>
                    <a:pt x="314" y="269"/>
                  </a:lnTo>
                  <a:lnTo>
                    <a:pt x="313" y="264"/>
                  </a:lnTo>
                  <a:lnTo>
                    <a:pt x="310" y="258"/>
                  </a:lnTo>
                  <a:lnTo>
                    <a:pt x="310" y="256"/>
                  </a:lnTo>
                  <a:lnTo>
                    <a:pt x="307" y="253"/>
                  </a:lnTo>
                  <a:lnTo>
                    <a:pt x="310" y="259"/>
                  </a:lnTo>
                  <a:lnTo>
                    <a:pt x="310" y="263"/>
                  </a:lnTo>
                  <a:lnTo>
                    <a:pt x="312" y="267"/>
                  </a:lnTo>
                  <a:lnTo>
                    <a:pt x="311" y="276"/>
                  </a:lnTo>
                  <a:lnTo>
                    <a:pt x="311" y="279"/>
                  </a:lnTo>
                  <a:lnTo>
                    <a:pt x="308" y="280"/>
                  </a:lnTo>
                  <a:lnTo>
                    <a:pt x="304" y="279"/>
                  </a:lnTo>
                  <a:lnTo>
                    <a:pt x="300" y="279"/>
                  </a:lnTo>
                  <a:lnTo>
                    <a:pt x="301" y="273"/>
                  </a:lnTo>
                  <a:lnTo>
                    <a:pt x="299" y="275"/>
                  </a:lnTo>
                  <a:lnTo>
                    <a:pt x="296" y="280"/>
                  </a:lnTo>
                  <a:lnTo>
                    <a:pt x="293" y="281"/>
                  </a:lnTo>
                  <a:lnTo>
                    <a:pt x="287" y="281"/>
                  </a:lnTo>
                  <a:lnTo>
                    <a:pt x="277" y="284"/>
                  </a:lnTo>
                  <a:lnTo>
                    <a:pt x="275" y="287"/>
                  </a:lnTo>
                  <a:lnTo>
                    <a:pt x="274" y="292"/>
                  </a:lnTo>
                  <a:lnTo>
                    <a:pt x="272" y="295"/>
                  </a:lnTo>
                  <a:lnTo>
                    <a:pt x="272" y="297"/>
                  </a:lnTo>
                  <a:lnTo>
                    <a:pt x="268" y="304"/>
                  </a:lnTo>
                  <a:lnTo>
                    <a:pt x="267" y="305"/>
                  </a:lnTo>
                  <a:lnTo>
                    <a:pt x="258" y="315"/>
                  </a:lnTo>
                  <a:lnTo>
                    <a:pt x="257" y="316"/>
                  </a:lnTo>
                  <a:lnTo>
                    <a:pt x="251" y="319"/>
                  </a:lnTo>
                  <a:lnTo>
                    <a:pt x="248" y="320"/>
                  </a:lnTo>
                  <a:lnTo>
                    <a:pt x="246" y="321"/>
                  </a:lnTo>
                  <a:lnTo>
                    <a:pt x="241" y="320"/>
                  </a:lnTo>
                  <a:lnTo>
                    <a:pt x="240" y="321"/>
                  </a:lnTo>
                  <a:lnTo>
                    <a:pt x="238" y="323"/>
                  </a:lnTo>
                  <a:lnTo>
                    <a:pt x="238" y="328"/>
                  </a:lnTo>
                  <a:lnTo>
                    <a:pt x="241" y="330"/>
                  </a:lnTo>
                  <a:lnTo>
                    <a:pt x="242" y="339"/>
                  </a:lnTo>
                  <a:lnTo>
                    <a:pt x="242" y="343"/>
                  </a:lnTo>
                  <a:lnTo>
                    <a:pt x="240" y="340"/>
                  </a:lnTo>
                  <a:lnTo>
                    <a:pt x="238" y="337"/>
                  </a:lnTo>
                  <a:lnTo>
                    <a:pt x="232" y="336"/>
                  </a:lnTo>
                  <a:lnTo>
                    <a:pt x="227" y="336"/>
                  </a:lnTo>
                  <a:lnTo>
                    <a:pt x="220" y="340"/>
                  </a:lnTo>
                  <a:lnTo>
                    <a:pt x="216" y="341"/>
                  </a:lnTo>
                  <a:lnTo>
                    <a:pt x="214" y="340"/>
                  </a:lnTo>
                  <a:lnTo>
                    <a:pt x="212" y="340"/>
                  </a:lnTo>
                  <a:lnTo>
                    <a:pt x="212" y="342"/>
                  </a:lnTo>
                  <a:lnTo>
                    <a:pt x="212" y="342"/>
                  </a:lnTo>
                  <a:lnTo>
                    <a:pt x="212" y="343"/>
                  </a:lnTo>
                  <a:lnTo>
                    <a:pt x="212" y="344"/>
                  </a:lnTo>
                  <a:lnTo>
                    <a:pt x="212" y="344"/>
                  </a:lnTo>
                  <a:lnTo>
                    <a:pt x="201" y="341"/>
                  </a:lnTo>
                  <a:lnTo>
                    <a:pt x="198" y="339"/>
                  </a:lnTo>
                  <a:lnTo>
                    <a:pt x="194" y="334"/>
                  </a:lnTo>
                  <a:lnTo>
                    <a:pt x="196" y="333"/>
                  </a:lnTo>
                  <a:lnTo>
                    <a:pt x="197" y="332"/>
                  </a:lnTo>
                  <a:lnTo>
                    <a:pt x="203" y="331"/>
                  </a:lnTo>
                  <a:lnTo>
                    <a:pt x="203" y="331"/>
                  </a:lnTo>
                  <a:lnTo>
                    <a:pt x="203" y="330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3" y="325"/>
                  </a:lnTo>
                  <a:lnTo>
                    <a:pt x="205" y="321"/>
                  </a:lnTo>
                  <a:lnTo>
                    <a:pt x="209" y="319"/>
                  </a:lnTo>
                  <a:lnTo>
                    <a:pt x="211" y="316"/>
                  </a:lnTo>
                  <a:lnTo>
                    <a:pt x="211" y="312"/>
                  </a:lnTo>
                  <a:lnTo>
                    <a:pt x="214" y="310"/>
                  </a:lnTo>
                  <a:lnTo>
                    <a:pt x="217" y="307"/>
                  </a:lnTo>
                  <a:lnTo>
                    <a:pt x="219" y="303"/>
                  </a:lnTo>
                  <a:lnTo>
                    <a:pt x="219" y="301"/>
                  </a:lnTo>
                  <a:lnTo>
                    <a:pt x="217" y="296"/>
                  </a:lnTo>
                  <a:lnTo>
                    <a:pt x="217" y="293"/>
                  </a:lnTo>
                  <a:lnTo>
                    <a:pt x="217" y="290"/>
                  </a:lnTo>
                  <a:lnTo>
                    <a:pt x="218" y="288"/>
                  </a:lnTo>
                  <a:lnTo>
                    <a:pt x="221" y="286"/>
                  </a:lnTo>
                  <a:lnTo>
                    <a:pt x="224" y="285"/>
                  </a:lnTo>
                  <a:lnTo>
                    <a:pt x="225" y="285"/>
                  </a:lnTo>
                  <a:lnTo>
                    <a:pt x="226" y="286"/>
                  </a:lnTo>
                  <a:lnTo>
                    <a:pt x="226" y="292"/>
                  </a:lnTo>
                  <a:lnTo>
                    <a:pt x="227" y="292"/>
                  </a:lnTo>
                  <a:lnTo>
                    <a:pt x="227" y="291"/>
                  </a:lnTo>
                  <a:lnTo>
                    <a:pt x="229" y="288"/>
                  </a:lnTo>
                  <a:lnTo>
                    <a:pt x="230" y="288"/>
                  </a:lnTo>
                  <a:lnTo>
                    <a:pt x="231" y="289"/>
                  </a:lnTo>
                  <a:lnTo>
                    <a:pt x="233" y="288"/>
                  </a:lnTo>
                  <a:lnTo>
                    <a:pt x="234" y="288"/>
                  </a:lnTo>
                  <a:lnTo>
                    <a:pt x="235" y="289"/>
                  </a:lnTo>
                  <a:lnTo>
                    <a:pt x="237" y="290"/>
                  </a:lnTo>
                  <a:lnTo>
                    <a:pt x="239" y="291"/>
                  </a:lnTo>
                  <a:lnTo>
                    <a:pt x="241" y="290"/>
                  </a:lnTo>
                  <a:lnTo>
                    <a:pt x="242" y="288"/>
                  </a:lnTo>
                  <a:lnTo>
                    <a:pt x="243" y="289"/>
                  </a:lnTo>
                  <a:lnTo>
                    <a:pt x="246" y="293"/>
                  </a:lnTo>
                  <a:lnTo>
                    <a:pt x="247" y="293"/>
                  </a:lnTo>
                  <a:lnTo>
                    <a:pt x="253" y="292"/>
                  </a:lnTo>
                  <a:lnTo>
                    <a:pt x="255" y="291"/>
                  </a:lnTo>
                  <a:lnTo>
                    <a:pt x="255" y="290"/>
                  </a:lnTo>
                  <a:lnTo>
                    <a:pt x="249" y="284"/>
                  </a:lnTo>
                  <a:lnTo>
                    <a:pt x="249" y="281"/>
                  </a:lnTo>
                  <a:lnTo>
                    <a:pt x="249" y="276"/>
                  </a:lnTo>
                  <a:lnTo>
                    <a:pt x="249" y="273"/>
                  </a:lnTo>
                  <a:lnTo>
                    <a:pt x="247" y="271"/>
                  </a:lnTo>
                  <a:lnTo>
                    <a:pt x="242" y="268"/>
                  </a:lnTo>
                  <a:lnTo>
                    <a:pt x="238" y="266"/>
                  </a:lnTo>
                  <a:lnTo>
                    <a:pt x="238" y="265"/>
                  </a:lnTo>
                  <a:lnTo>
                    <a:pt x="238" y="263"/>
                  </a:lnTo>
                  <a:lnTo>
                    <a:pt x="237" y="261"/>
                  </a:lnTo>
                  <a:lnTo>
                    <a:pt x="236" y="258"/>
                  </a:lnTo>
                  <a:lnTo>
                    <a:pt x="236" y="257"/>
                  </a:lnTo>
                  <a:lnTo>
                    <a:pt x="236" y="254"/>
                  </a:lnTo>
                  <a:lnTo>
                    <a:pt x="237" y="252"/>
                  </a:lnTo>
                  <a:lnTo>
                    <a:pt x="236" y="251"/>
                  </a:lnTo>
                  <a:lnTo>
                    <a:pt x="236" y="249"/>
                  </a:lnTo>
                  <a:lnTo>
                    <a:pt x="234" y="249"/>
                  </a:lnTo>
                  <a:lnTo>
                    <a:pt x="231" y="247"/>
                  </a:lnTo>
                  <a:lnTo>
                    <a:pt x="230" y="246"/>
                  </a:lnTo>
                  <a:lnTo>
                    <a:pt x="225" y="242"/>
                  </a:lnTo>
                  <a:lnTo>
                    <a:pt x="224" y="241"/>
                  </a:lnTo>
                  <a:lnTo>
                    <a:pt x="224" y="240"/>
                  </a:lnTo>
                  <a:lnTo>
                    <a:pt x="223" y="238"/>
                  </a:lnTo>
                  <a:lnTo>
                    <a:pt x="224" y="236"/>
                  </a:lnTo>
                  <a:lnTo>
                    <a:pt x="225" y="232"/>
                  </a:lnTo>
                  <a:lnTo>
                    <a:pt x="226" y="229"/>
                  </a:lnTo>
                  <a:lnTo>
                    <a:pt x="226" y="227"/>
                  </a:lnTo>
                  <a:lnTo>
                    <a:pt x="225" y="222"/>
                  </a:lnTo>
                  <a:lnTo>
                    <a:pt x="224" y="218"/>
                  </a:lnTo>
                  <a:lnTo>
                    <a:pt x="222" y="217"/>
                  </a:lnTo>
                  <a:lnTo>
                    <a:pt x="220" y="218"/>
                  </a:lnTo>
                  <a:lnTo>
                    <a:pt x="219" y="219"/>
                  </a:lnTo>
                  <a:lnTo>
                    <a:pt x="217" y="218"/>
                  </a:lnTo>
                  <a:lnTo>
                    <a:pt x="215" y="216"/>
                  </a:lnTo>
                  <a:lnTo>
                    <a:pt x="212" y="210"/>
                  </a:lnTo>
                  <a:lnTo>
                    <a:pt x="206" y="209"/>
                  </a:lnTo>
                  <a:lnTo>
                    <a:pt x="205" y="209"/>
                  </a:lnTo>
                  <a:lnTo>
                    <a:pt x="202" y="211"/>
                  </a:lnTo>
                  <a:lnTo>
                    <a:pt x="201" y="211"/>
                  </a:lnTo>
                  <a:lnTo>
                    <a:pt x="201" y="209"/>
                  </a:lnTo>
                  <a:lnTo>
                    <a:pt x="200" y="208"/>
                  </a:lnTo>
                  <a:lnTo>
                    <a:pt x="199" y="209"/>
                  </a:lnTo>
                  <a:lnTo>
                    <a:pt x="198" y="208"/>
                  </a:lnTo>
                  <a:lnTo>
                    <a:pt x="199" y="206"/>
                  </a:lnTo>
                  <a:lnTo>
                    <a:pt x="196" y="205"/>
                  </a:lnTo>
                  <a:lnTo>
                    <a:pt x="192" y="205"/>
                  </a:lnTo>
                  <a:lnTo>
                    <a:pt x="190" y="204"/>
                  </a:lnTo>
                  <a:lnTo>
                    <a:pt x="190" y="202"/>
                  </a:lnTo>
                  <a:lnTo>
                    <a:pt x="189" y="200"/>
                  </a:lnTo>
                  <a:lnTo>
                    <a:pt x="186" y="200"/>
                  </a:lnTo>
                  <a:lnTo>
                    <a:pt x="184" y="199"/>
                  </a:lnTo>
                  <a:lnTo>
                    <a:pt x="182" y="196"/>
                  </a:lnTo>
                  <a:lnTo>
                    <a:pt x="178" y="194"/>
                  </a:lnTo>
                  <a:lnTo>
                    <a:pt x="174" y="194"/>
                  </a:lnTo>
                  <a:lnTo>
                    <a:pt x="173" y="194"/>
                  </a:lnTo>
                  <a:lnTo>
                    <a:pt x="173" y="193"/>
                  </a:lnTo>
                  <a:lnTo>
                    <a:pt x="170" y="195"/>
                  </a:lnTo>
                  <a:lnTo>
                    <a:pt x="168" y="196"/>
                  </a:lnTo>
                  <a:lnTo>
                    <a:pt x="166" y="195"/>
                  </a:lnTo>
                  <a:lnTo>
                    <a:pt x="163" y="199"/>
                  </a:lnTo>
                  <a:lnTo>
                    <a:pt x="156" y="199"/>
                  </a:lnTo>
                  <a:lnTo>
                    <a:pt x="153" y="199"/>
                  </a:lnTo>
                  <a:lnTo>
                    <a:pt x="151" y="197"/>
                  </a:lnTo>
                  <a:lnTo>
                    <a:pt x="144" y="202"/>
                  </a:lnTo>
                  <a:lnTo>
                    <a:pt x="143" y="204"/>
                  </a:lnTo>
                  <a:lnTo>
                    <a:pt x="142" y="204"/>
                  </a:lnTo>
                  <a:lnTo>
                    <a:pt x="138" y="205"/>
                  </a:lnTo>
                  <a:lnTo>
                    <a:pt x="134" y="206"/>
                  </a:lnTo>
                  <a:lnTo>
                    <a:pt x="132" y="211"/>
                  </a:lnTo>
                  <a:lnTo>
                    <a:pt x="131" y="213"/>
                  </a:lnTo>
                  <a:lnTo>
                    <a:pt x="129" y="216"/>
                  </a:lnTo>
                  <a:lnTo>
                    <a:pt x="121" y="218"/>
                  </a:lnTo>
                  <a:lnTo>
                    <a:pt x="114" y="219"/>
                  </a:lnTo>
                  <a:lnTo>
                    <a:pt x="107" y="220"/>
                  </a:lnTo>
                  <a:lnTo>
                    <a:pt x="98" y="224"/>
                  </a:lnTo>
                  <a:lnTo>
                    <a:pt x="95" y="228"/>
                  </a:lnTo>
                  <a:lnTo>
                    <a:pt x="91" y="229"/>
                  </a:lnTo>
                  <a:lnTo>
                    <a:pt x="88" y="229"/>
                  </a:lnTo>
                  <a:lnTo>
                    <a:pt x="86" y="227"/>
                  </a:lnTo>
                  <a:lnTo>
                    <a:pt x="81" y="222"/>
                  </a:lnTo>
                  <a:lnTo>
                    <a:pt x="79" y="219"/>
                  </a:lnTo>
                  <a:lnTo>
                    <a:pt x="75" y="219"/>
                  </a:lnTo>
                  <a:lnTo>
                    <a:pt x="72" y="219"/>
                  </a:lnTo>
                  <a:lnTo>
                    <a:pt x="69" y="220"/>
                  </a:lnTo>
                  <a:lnTo>
                    <a:pt x="66" y="221"/>
                  </a:lnTo>
                  <a:lnTo>
                    <a:pt x="62" y="219"/>
                  </a:lnTo>
                  <a:lnTo>
                    <a:pt x="62" y="219"/>
                  </a:lnTo>
                  <a:lnTo>
                    <a:pt x="60" y="219"/>
                  </a:lnTo>
                  <a:lnTo>
                    <a:pt x="51" y="217"/>
                  </a:lnTo>
                  <a:lnTo>
                    <a:pt x="50" y="216"/>
                  </a:lnTo>
                  <a:lnTo>
                    <a:pt x="49" y="216"/>
                  </a:lnTo>
                  <a:lnTo>
                    <a:pt x="48" y="216"/>
                  </a:lnTo>
                  <a:lnTo>
                    <a:pt x="41" y="216"/>
                  </a:lnTo>
                  <a:lnTo>
                    <a:pt x="34" y="212"/>
                  </a:lnTo>
                  <a:lnTo>
                    <a:pt x="33" y="212"/>
                  </a:lnTo>
                  <a:lnTo>
                    <a:pt x="31" y="214"/>
                  </a:lnTo>
                  <a:lnTo>
                    <a:pt x="30" y="216"/>
                  </a:lnTo>
                  <a:lnTo>
                    <a:pt x="25" y="218"/>
                  </a:lnTo>
                  <a:lnTo>
                    <a:pt x="24" y="219"/>
                  </a:lnTo>
                  <a:lnTo>
                    <a:pt x="23" y="218"/>
                  </a:lnTo>
                  <a:lnTo>
                    <a:pt x="23" y="216"/>
                  </a:lnTo>
                  <a:lnTo>
                    <a:pt x="23" y="215"/>
                  </a:lnTo>
                  <a:lnTo>
                    <a:pt x="23" y="213"/>
                  </a:lnTo>
                  <a:lnTo>
                    <a:pt x="21" y="211"/>
                  </a:lnTo>
                  <a:lnTo>
                    <a:pt x="21" y="211"/>
                  </a:lnTo>
                  <a:lnTo>
                    <a:pt x="19" y="211"/>
                  </a:lnTo>
                  <a:lnTo>
                    <a:pt x="18" y="211"/>
                  </a:lnTo>
                  <a:lnTo>
                    <a:pt x="18" y="211"/>
                  </a:lnTo>
                  <a:lnTo>
                    <a:pt x="15" y="210"/>
                  </a:lnTo>
                  <a:lnTo>
                    <a:pt x="13" y="206"/>
                  </a:lnTo>
                  <a:lnTo>
                    <a:pt x="10" y="205"/>
                  </a:lnTo>
                  <a:lnTo>
                    <a:pt x="8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4" y="196"/>
                  </a:lnTo>
                  <a:lnTo>
                    <a:pt x="3" y="196"/>
                  </a:lnTo>
                  <a:lnTo>
                    <a:pt x="0" y="197"/>
                  </a:lnTo>
                  <a:lnTo>
                    <a:pt x="1" y="189"/>
                  </a:lnTo>
                  <a:lnTo>
                    <a:pt x="6" y="183"/>
                  </a:lnTo>
                  <a:lnTo>
                    <a:pt x="7" y="180"/>
                  </a:lnTo>
                  <a:lnTo>
                    <a:pt x="9" y="174"/>
                  </a:lnTo>
                  <a:lnTo>
                    <a:pt x="10" y="171"/>
                  </a:lnTo>
                  <a:lnTo>
                    <a:pt x="12" y="169"/>
                  </a:lnTo>
                  <a:lnTo>
                    <a:pt x="13" y="167"/>
                  </a:lnTo>
                  <a:lnTo>
                    <a:pt x="14" y="164"/>
                  </a:lnTo>
                  <a:lnTo>
                    <a:pt x="15" y="164"/>
                  </a:lnTo>
                  <a:lnTo>
                    <a:pt x="19" y="166"/>
                  </a:lnTo>
                  <a:lnTo>
                    <a:pt x="22" y="167"/>
                  </a:lnTo>
                  <a:lnTo>
                    <a:pt x="23" y="166"/>
                  </a:lnTo>
                  <a:lnTo>
                    <a:pt x="23" y="165"/>
                  </a:lnTo>
                  <a:lnTo>
                    <a:pt x="23" y="164"/>
                  </a:lnTo>
                  <a:lnTo>
                    <a:pt x="21" y="161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19" y="156"/>
                  </a:lnTo>
                  <a:lnTo>
                    <a:pt x="20" y="154"/>
                  </a:lnTo>
                  <a:lnTo>
                    <a:pt x="19" y="151"/>
                  </a:lnTo>
                  <a:lnTo>
                    <a:pt x="17" y="145"/>
                  </a:lnTo>
                  <a:lnTo>
                    <a:pt x="17" y="142"/>
                  </a:lnTo>
                  <a:lnTo>
                    <a:pt x="19" y="139"/>
                  </a:lnTo>
                  <a:lnTo>
                    <a:pt x="25" y="131"/>
                  </a:lnTo>
                  <a:lnTo>
                    <a:pt x="27" y="128"/>
                  </a:lnTo>
                  <a:lnTo>
                    <a:pt x="29" y="124"/>
                  </a:lnTo>
                  <a:lnTo>
                    <a:pt x="36" y="115"/>
                  </a:lnTo>
                  <a:lnTo>
                    <a:pt x="41" y="110"/>
                  </a:lnTo>
                  <a:lnTo>
                    <a:pt x="44" y="108"/>
                  </a:lnTo>
                  <a:lnTo>
                    <a:pt x="49" y="103"/>
                  </a:lnTo>
                  <a:lnTo>
                    <a:pt x="51" y="100"/>
                  </a:lnTo>
                  <a:lnTo>
                    <a:pt x="59" y="99"/>
                  </a:lnTo>
                  <a:lnTo>
                    <a:pt x="60" y="96"/>
                  </a:lnTo>
                  <a:lnTo>
                    <a:pt x="62" y="94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62" y="83"/>
                  </a:lnTo>
                  <a:lnTo>
                    <a:pt x="60" y="81"/>
                  </a:lnTo>
                  <a:lnTo>
                    <a:pt x="60" y="80"/>
                  </a:lnTo>
                  <a:lnTo>
                    <a:pt x="60" y="79"/>
                  </a:lnTo>
                  <a:lnTo>
                    <a:pt x="61" y="79"/>
                  </a:lnTo>
                  <a:lnTo>
                    <a:pt x="62" y="78"/>
                  </a:lnTo>
                  <a:lnTo>
                    <a:pt x="63" y="77"/>
                  </a:lnTo>
                  <a:lnTo>
                    <a:pt x="63" y="76"/>
                  </a:lnTo>
                  <a:lnTo>
                    <a:pt x="60" y="72"/>
                  </a:lnTo>
                  <a:lnTo>
                    <a:pt x="58" y="69"/>
                  </a:lnTo>
                  <a:lnTo>
                    <a:pt x="56" y="63"/>
                  </a:lnTo>
                  <a:lnTo>
                    <a:pt x="51" y="56"/>
                  </a:lnTo>
                  <a:lnTo>
                    <a:pt x="49" y="54"/>
                  </a:lnTo>
                  <a:lnTo>
                    <a:pt x="49" y="51"/>
                  </a:lnTo>
                  <a:lnTo>
                    <a:pt x="50" y="49"/>
                  </a:lnTo>
                  <a:lnTo>
                    <a:pt x="49" y="46"/>
                  </a:lnTo>
                  <a:lnTo>
                    <a:pt x="47" y="43"/>
                  </a:lnTo>
                  <a:lnTo>
                    <a:pt x="48" y="43"/>
                  </a:lnTo>
                  <a:lnTo>
                    <a:pt x="47" y="38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3" y="37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60" y="39"/>
                  </a:lnTo>
                  <a:lnTo>
                    <a:pt x="64" y="35"/>
                  </a:lnTo>
                  <a:lnTo>
                    <a:pt x="69" y="30"/>
                  </a:lnTo>
                  <a:lnTo>
                    <a:pt x="71" y="27"/>
                  </a:lnTo>
                  <a:lnTo>
                    <a:pt x="72" y="25"/>
                  </a:lnTo>
                  <a:lnTo>
                    <a:pt x="76" y="24"/>
                  </a:lnTo>
                  <a:lnTo>
                    <a:pt x="80" y="24"/>
                  </a:lnTo>
                  <a:lnTo>
                    <a:pt x="82" y="24"/>
                  </a:lnTo>
                  <a:lnTo>
                    <a:pt x="88" y="24"/>
                  </a:lnTo>
                  <a:lnTo>
                    <a:pt x="91" y="22"/>
                  </a:lnTo>
                  <a:lnTo>
                    <a:pt x="94" y="22"/>
                  </a:lnTo>
                  <a:lnTo>
                    <a:pt x="101" y="21"/>
                  </a:lnTo>
                  <a:lnTo>
                    <a:pt x="110" y="22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32" y="26"/>
                  </a:lnTo>
                  <a:lnTo>
                    <a:pt x="136" y="26"/>
                  </a:lnTo>
                  <a:lnTo>
                    <a:pt x="138" y="28"/>
                  </a:lnTo>
                  <a:lnTo>
                    <a:pt x="142" y="29"/>
                  </a:lnTo>
                  <a:lnTo>
                    <a:pt x="148" y="30"/>
                  </a:lnTo>
                  <a:lnTo>
                    <a:pt x="154" y="31"/>
                  </a:lnTo>
                  <a:lnTo>
                    <a:pt x="158" y="30"/>
                  </a:lnTo>
                  <a:lnTo>
                    <a:pt x="160" y="31"/>
                  </a:lnTo>
                  <a:lnTo>
                    <a:pt x="164" y="38"/>
                  </a:lnTo>
                  <a:lnTo>
                    <a:pt x="165" y="39"/>
                  </a:lnTo>
                  <a:lnTo>
                    <a:pt x="167" y="39"/>
                  </a:lnTo>
                  <a:lnTo>
                    <a:pt x="170" y="38"/>
                  </a:lnTo>
                  <a:lnTo>
                    <a:pt x="175" y="38"/>
                  </a:lnTo>
                  <a:lnTo>
                    <a:pt x="178" y="40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79" y="45"/>
                  </a:lnTo>
                  <a:lnTo>
                    <a:pt x="181" y="43"/>
                  </a:lnTo>
                  <a:lnTo>
                    <a:pt x="182" y="40"/>
                  </a:lnTo>
                  <a:lnTo>
                    <a:pt x="183" y="39"/>
                  </a:lnTo>
                  <a:lnTo>
                    <a:pt x="188" y="41"/>
                  </a:lnTo>
                  <a:lnTo>
                    <a:pt x="190" y="41"/>
                  </a:lnTo>
                  <a:lnTo>
                    <a:pt x="192" y="38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201" y="41"/>
                  </a:lnTo>
                  <a:lnTo>
                    <a:pt x="205" y="41"/>
                  </a:lnTo>
                  <a:lnTo>
                    <a:pt x="206" y="41"/>
                  </a:lnTo>
                  <a:lnTo>
                    <a:pt x="208" y="46"/>
                  </a:lnTo>
                  <a:lnTo>
                    <a:pt x="210" y="47"/>
                  </a:lnTo>
                  <a:lnTo>
                    <a:pt x="211" y="47"/>
                  </a:lnTo>
                  <a:lnTo>
                    <a:pt x="212" y="43"/>
                  </a:lnTo>
                  <a:lnTo>
                    <a:pt x="214" y="42"/>
                  </a:lnTo>
                  <a:lnTo>
                    <a:pt x="217" y="41"/>
                  </a:lnTo>
                  <a:lnTo>
                    <a:pt x="219" y="40"/>
                  </a:lnTo>
                  <a:lnTo>
                    <a:pt x="220" y="39"/>
                  </a:lnTo>
                  <a:lnTo>
                    <a:pt x="221" y="37"/>
                  </a:lnTo>
                  <a:lnTo>
                    <a:pt x="222" y="37"/>
                  </a:lnTo>
                  <a:lnTo>
                    <a:pt x="224" y="38"/>
                  </a:lnTo>
                  <a:lnTo>
                    <a:pt x="225" y="40"/>
                  </a:lnTo>
                  <a:lnTo>
                    <a:pt x="227" y="44"/>
                  </a:lnTo>
                  <a:lnTo>
                    <a:pt x="229" y="48"/>
                  </a:lnTo>
                  <a:lnTo>
                    <a:pt x="230" y="50"/>
                  </a:lnTo>
                  <a:lnTo>
                    <a:pt x="235" y="49"/>
                  </a:lnTo>
                  <a:lnTo>
                    <a:pt x="237" y="47"/>
                  </a:lnTo>
                  <a:lnTo>
                    <a:pt x="242" y="47"/>
                  </a:lnTo>
                  <a:lnTo>
                    <a:pt x="248" y="46"/>
                  </a:lnTo>
                  <a:lnTo>
                    <a:pt x="253" y="45"/>
                  </a:lnTo>
                  <a:lnTo>
                    <a:pt x="257" y="45"/>
                  </a:lnTo>
                  <a:lnTo>
                    <a:pt x="258" y="46"/>
                  </a:lnTo>
                  <a:lnTo>
                    <a:pt x="261" y="49"/>
                  </a:lnTo>
                  <a:lnTo>
                    <a:pt x="262" y="52"/>
                  </a:lnTo>
                  <a:lnTo>
                    <a:pt x="266" y="56"/>
                  </a:lnTo>
                  <a:lnTo>
                    <a:pt x="269" y="56"/>
                  </a:lnTo>
                  <a:lnTo>
                    <a:pt x="269" y="53"/>
                  </a:lnTo>
                  <a:lnTo>
                    <a:pt x="271" y="51"/>
                  </a:lnTo>
                  <a:lnTo>
                    <a:pt x="271" y="49"/>
                  </a:lnTo>
                  <a:lnTo>
                    <a:pt x="271" y="45"/>
                  </a:lnTo>
                  <a:lnTo>
                    <a:pt x="269" y="42"/>
                  </a:lnTo>
                  <a:lnTo>
                    <a:pt x="268" y="39"/>
                  </a:lnTo>
                  <a:lnTo>
                    <a:pt x="270" y="34"/>
                  </a:lnTo>
                  <a:lnTo>
                    <a:pt x="271" y="30"/>
                  </a:lnTo>
                  <a:lnTo>
                    <a:pt x="272" y="28"/>
                  </a:lnTo>
                  <a:lnTo>
                    <a:pt x="275" y="24"/>
                  </a:lnTo>
                  <a:lnTo>
                    <a:pt x="278" y="21"/>
                  </a:lnTo>
                  <a:lnTo>
                    <a:pt x="282" y="16"/>
                  </a:lnTo>
                  <a:lnTo>
                    <a:pt x="285" y="14"/>
                  </a:lnTo>
                  <a:lnTo>
                    <a:pt x="288" y="15"/>
                  </a:lnTo>
                  <a:lnTo>
                    <a:pt x="290" y="16"/>
                  </a:lnTo>
                  <a:lnTo>
                    <a:pt x="294" y="13"/>
                  </a:lnTo>
                  <a:lnTo>
                    <a:pt x="301" y="13"/>
                  </a:lnTo>
                  <a:lnTo>
                    <a:pt x="307" y="13"/>
                  </a:lnTo>
                  <a:lnTo>
                    <a:pt x="308" y="13"/>
                  </a:lnTo>
                  <a:lnTo>
                    <a:pt x="311" y="15"/>
                  </a:lnTo>
                  <a:lnTo>
                    <a:pt x="314" y="16"/>
                  </a:lnTo>
                  <a:lnTo>
                    <a:pt x="316" y="16"/>
                  </a:lnTo>
                  <a:lnTo>
                    <a:pt x="319" y="16"/>
                  </a:lnTo>
                  <a:lnTo>
                    <a:pt x="322" y="14"/>
                  </a:lnTo>
                  <a:lnTo>
                    <a:pt x="324" y="12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2"/>
                  </a:lnTo>
                  <a:lnTo>
                    <a:pt x="331" y="2"/>
                  </a:lnTo>
                  <a:lnTo>
                    <a:pt x="335" y="4"/>
                  </a:lnTo>
                  <a:lnTo>
                    <a:pt x="340" y="5"/>
                  </a:lnTo>
                  <a:lnTo>
                    <a:pt x="343" y="5"/>
                  </a:lnTo>
                  <a:lnTo>
                    <a:pt x="351" y="0"/>
                  </a:lnTo>
                  <a:lnTo>
                    <a:pt x="356" y="0"/>
                  </a:lnTo>
                  <a:lnTo>
                    <a:pt x="361" y="1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3" y="2"/>
                  </a:lnTo>
                  <a:lnTo>
                    <a:pt x="376" y="5"/>
                  </a:lnTo>
                  <a:lnTo>
                    <a:pt x="379" y="10"/>
                  </a:lnTo>
                  <a:lnTo>
                    <a:pt x="382" y="19"/>
                  </a:lnTo>
                  <a:lnTo>
                    <a:pt x="391" y="29"/>
                  </a:lnTo>
                  <a:lnTo>
                    <a:pt x="391" y="32"/>
                  </a:lnTo>
                  <a:lnTo>
                    <a:pt x="390" y="33"/>
                  </a:lnTo>
                  <a:lnTo>
                    <a:pt x="386" y="34"/>
                  </a:lnTo>
                  <a:lnTo>
                    <a:pt x="383" y="35"/>
                  </a:lnTo>
                  <a:lnTo>
                    <a:pt x="382" y="37"/>
                  </a:lnTo>
                  <a:lnTo>
                    <a:pt x="383" y="38"/>
                  </a:lnTo>
                  <a:lnTo>
                    <a:pt x="385" y="41"/>
                  </a:lnTo>
                  <a:lnTo>
                    <a:pt x="385" y="45"/>
                  </a:lnTo>
                  <a:lnTo>
                    <a:pt x="385" y="48"/>
                  </a:lnTo>
                  <a:lnTo>
                    <a:pt x="385" y="51"/>
                  </a:lnTo>
                  <a:lnTo>
                    <a:pt x="387" y="52"/>
                  </a:lnTo>
                  <a:lnTo>
                    <a:pt x="387" y="54"/>
                  </a:lnTo>
                  <a:lnTo>
                    <a:pt x="385" y="55"/>
                  </a:lnTo>
                  <a:lnTo>
                    <a:pt x="385" y="56"/>
                  </a:lnTo>
                  <a:lnTo>
                    <a:pt x="386" y="57"/>
                  </a:lnTo>
                  <a:lnTo>
                    <a:pt x="394" y="57"/>
                  </a:lnTo>
                  <a:lnTo>
                    <a:pt x="398" y="59"/>
                  </a:lnTo>
                  <a:lnTo>
                    <a:pt x="401" y="61"/>
                  </a:lnTo>
                  <a:lnTo>
                    <a:pt x="403" y="61"/>
                  </a:lnTo>
                  <a:lnTo>
                    <a:pt x="406" y="60"/>
                  </a:lnTo>
                  <a:lnTo>
                    <a:pt x="410" y="59"/>
                  </a:lnTo>
                  <a:lnTo>
                    <a:pt x="413" y="59"/>
                  </a:lnTo>
                  <a:lnTo>
                    <a:pt x="413" y="60"/>
                  </a:lnTo>
                  <a:lnTo>
                    <a:pt x="414" y="63"/>
                  </a:lnTo>
                  <a:lnTo>
                    <a:pt x="416" y="66"/>
                  </a:lnTo>
                  <a:lnTo>
                    <a:pt x="417" y="67"/>
                  </a:lnTo>
                  <a:lnTo>
                    <a:pt x="419" y="67"/>
                  </a:lnTo>
                  <a:lnTo>
                    <a:pt x="420" y="67"/>
                  </a:lnTo>
                  <a:lnTo>
                    <a:pt x="421" y="68"/>
                  </a:lnTo>
                  <a:lnTo>
                    <a:pt x="420" y="69"/>
                  </a:lnTo>
                  <a:lnTo>
                    <a:pt x="420" y="71"/>
                  </a:lnTo>
                  <a:lnTo>
                    <a:pt x="422" y="74"/>
                  </a:lnTo>
                  <a:lnTo>
                    <a:pt x="422" y="79"/>
                  </a:lnTo>
                  <a:lnTo>
                    <a:pt x="424" y="80"/>
                  </a:lnTo>
                  <a:lnTo>
                    <a:pt x="424" y="83"/>
                  </a:lnTo>
                  <a:lnTo>
                    <a:pt x="424" y="85"/>
                  </a:lnTo>
                  <a:lnTo>
                    <a:pt x="424" y="87"/>
                  </a:lnTo>
                  <a:lnTo>
                    <a:pt x="423" y="89"/>
                  </a:lnTo>
                  <a:lnTo>
                    <a:pt x="424" y="92"/>
                  </a:lnTo>
                  <a:lnTo>
                    <a:pt x="426" y="96"/>
                  </a:lnTo>
                  <a:lnTo>
                    <a:pt x="428" y="97"/>
                  </a:lnTo>
                  <a:lnTo>
                    <a:pt x="429" y="101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39" y="97"/>
                  </a:lnTo>
                  <a:lnTo>
                    <a:pt x="442" y="98"/>
                  </a:lnTo>
                  <a:lnTo>
                    <a:pt x="446" y="99"/>
                  </a:lnTo>
                  <a:lnTo>
                    <a:pt x="448" y="101"/>
                  </a:lnTo>
                  <a:lnTo>
                    <a:pt x="450" y="104"/>
                  </a:lnTo>
                  <a:lnTo>
                    <a:pt x="452" y="105"/>
                  </a:lnTo>
                  <a:lnTo>
                    <a:pt x="454" y="104"/>
                  </a:lnTo>
                  <a:lnTo>
                    <a:pt x="458" y="105"/>
                  </a:lnTo>
                  <a:lnTo>
                    <a:pt x="460" y="108"/>
                  </a:lnTo>
                  <a:lnTo>
                    <a:pt x="462" y="109"/>
                  </a:lnTo>
                  <a:lnTo>
                    <a:pt x="464" y="107"/>
                  </a:lnTo>
                  <a:lnTo>
                    <a:pt x="466" y="104"/>
                  </a:lnTo>
                  <a:lnTo>
                    <a:pt x="474" y="102"/>
                  </a:lnTo>
                  <a:lnTo>
                    <a:pt x="479" y="101"/>
                  </a:lnTo>
                  <a:lnTo>
                    <a:pt x="480" y="101"/>
                  </a:lnTo>
                  <a:lnTo>
                    <a:pt x="482" y="100"/>
                  </a:lnTo>
                  <a:lnTo>
                    <a:pt x="485" y="98"/>
                  </a:lnTo>
                  <a:lnTo>
                    <a:pt x="488" y="99"/>
                  </a:lnTo>
                  <a:lnTo>
                    <a:pt x="490" y="102"/>
                  </a:lnTo>
                  <a:lnTo>
                    <a:pt x="493" y="104"/>
                  </a:lnTo>
                  <a:lnTo>
                    <a:pt x="493" y="109"/>
                  </a:lnTo>
                  <a:lnTo>
                    <a:pt x="496" y="114"/>
                  </a:lnTo>
                  <a:lnTo>
                    <a:pt x="504" y="121"/>
                  </a:lnTo>
                  <a:lnTo>
                    <a:pt x="507" y="123"/>
                  </a:lnTo>
                  <a:lnTo>
                    <a:pt x="510" y="123"/>
                  </a:lnTo>
                  <a:lnTo>
                    <a:pt x="510" y="122"/>
                  </a:lnTo>
                  <a:lnTo>
                    <a:pt x="511" y="121"/>
                  </a:lnTo>
                  <a:lnTo>
                    <a:pt x="511" y="118"/>
                  </a:lnTo>
                  <a:lnTo>
                    <a:pt x="513" y="117"/>
                  </a:lnTo>
                  <a:lnTo>
                    <a:pt x="514" y="117"/>
                  </a:lnTo>
                  <a:lnTo>
                    <a:pt x="520" y="121"/>
                  </a:lnTo>
                  <a:lnTo>
                    <a:pt x="524" y="121"/>
                  </a:lnTo>
                  <a:lnTo>
                    <a:pt x="527" y="121"/>
                  </a:lnTo>
                  <a:lnTo>
                    <a:pt x="531" y="125"/>
                  </a:lnTo>
                  <a:lnTo>
                    <a:pt x="535" y="128"/>
                  </a:lnTo>
                  <a:lnTo>
                    <a:pt x="539" y="128"/>
                  </a:lnTo>
                  <a:lnTo>
                    <a:pt x="541" y="127"/>
                  </a:lnTo>
                  <a:lnTo>
                    <a:pt x="544" y="126"/>
                  </a:lnTo>
                  <a:lnTo>
                    <a:pt x="545" y="127"/>
                  </a:lnTo>
                  <a:lnTo>
                    <a:pt x="546" y="130"/>
                  </a:lnTo>
                  <a:lnTo>
                    <a:pt x="548" y="132"/>
                  </a:lnTo>
                  <a:lnTo>
                    <a:pt x="550" y="132"/>
                  </a:lnTo>
                  <a:lnTo>
                    <a:pt x="552" y="132"/>
                  </a:lnTo>
                  <a:lnTo>
                    <a:pt x="558" y="136"/>
                  </a:lnTo>
                  <a:lnTo>
                    <a:pt x="563" y="140"/>
                  </a:lnTo>
                  <a:lnTo>
                    <a:pt x="566" y="141"/>
                  </a:lnTo>
                  <a:lnTo>
                    <a:pt x="568" y="139"/>
                  </a:lnTo>
                  <a:lnTo>
                    <a:pt x="571" y="139"/>
                  </a:lnTo>
                  <a:lnTo>
                    <a:pt x="572" y="140"/>
                  </a:lnTo>
                  <a:lnTo>
                    <a:pt x="573" y="142"/>
                  </a:lnTo>
                  <a:lnTo>
                    <a:pt x="572" y="143"/>
                  </a:lnTo>
                  <a:lnTo>
                    <a:pt x="572" y="147"/>
                  </a:lnTo>
                  <a:lnTo>
                    <a:pt x="574" y="150"/>
                  </a:lnTo>
                  <a:lnTo>
                    <a:pt x="574" y="153"/>
                  </a:lnTo>
                  <a:lnTo>
                    <a:pt x="573" y="156"/>
                  </a:lnTo>
                  <a:lnTo>
                    <a:pt x="572" y="158"/>
                  </a:lnTo>
                  <a:lnTo>
                    <a:pt x="569" y="162"/>
                  </a:lnTo>
                  <a:lnTo>
                    <a:pt x="566" y="165"/>
                  </a:lnTo>
                  <a:lnTo>
                    <a:pt x="562" y="166"/>
                  </a:lnTo>
                  <a:lnTo>
                    <a:pt x="560" y="167"/>
                  </a:lnTo>
                  <a:lnTo>
                    <a:pt x="561" y="170"/>
                  </a:lnTo>
                  <a:lnTo>
                    <a:pt x="562" y="172"/>
                  </a:lnTo>
                  <a:lnTo>
                    <a:pt x="565" y="174"/>
                  </a:lnTo>
                  <a:lnTo>
                    <a:pt x="569" y="176"/>
                  </a:lnTo>
                  <a:lnTo>
                    <a:pt x="570" y="177"/>
                  </a:lnTo>
                  <a:lnTo>
                    <a:pt x="569" y="177"/>
                  </a:lnTo>
                  <a:lnTo>
                    <a:pt x="567" y="178"/>
                  </a:lnTo>
                  <a:lnTo>
                    <a:pt x="563" y="177"/>
                  </a:lnTo>
                  <a:lnTo>
                    <a:pt x="562" y="178"/>
                  </a:lnTo>
                  <a:lnTo>
                    <a:pt x="561" y="180"/>
                  </a:lnTo>
                  <a:lnTo>
                    <a:pt x="559" y="184"/>
                  </a:lnTo>
                  <a:lnTo>
                    <a:pt x="558" y="188"/>
                  </a:lnTo>
                  <a:lnTo>
                    <a:pt x="562" y="189"/>
                  </a:lnTo>
                  <a:lnTo>
                    <a:pt x="564" y="190"/>
                  </a:lnTo>
                  <a:lnTo>
                    <a:pt x="565" y="193"/>
                  </a:lnTo>
                  <a:lnTo>
                    <a:pt x="566" y="196"/>
                  </a:lnTo>
                  <a:lnTo>
                    <a:pt x="566" y="199"/>
                  </a:lnTo>
                  <a:lnTo>
                    <a:pt x="565" y="200"/>
                  </a:lnTo>
                  <a:lnTo>
                    <a:pt x="565" y="202"/>
                  </a:lnTo>
                  <a:lnTo>
                    <a:pt x="565" y="202"/>
                  </a:lnTo>
                  <a:lnTo>
                    <a:pt x="567" y="202"/>
                  </a:lnTo>
                  <a:lnTo>
                    <a:pt x="568" y="203"/>
                  </a:lnTo>
                  <a:lnTo>
                    <a:pt x="568" y="205"/>
                  </a:lnTo>
                  <a:lnTo>
                    <a:pt x="566" y="208"/>
                  </a:lnTo>
                  <a:lnTo>
                    <a:pt x="563" y="215"/>
                  </a:lnTo>
                  <a:lnTo>
                    <a:pt x="562" y="218"/>
                  </a:lnTo>
                  <a:lnTo>
                    <a:pt x="562" y="221"/>
                  </a:lnTo>
                  <a:lnTo>
                    <a:pt x="561" y="223"/>
                  </a:lnTo>
                  <a:lnTo>
                    <a:pt x="559" y="224"/>
                  </a:lnTo>
                  <a:lnTo>
                    <a:pt x="550" y="224"/>
                  </a:lnTo>
                  <a:lnTo>
                    <a:pt x="543" y="224"/>
                  </a:lnTo>
                  <a:lnTo>
                    <a:pt x="540" y="223"/>
                  </a:lnTo>
                  <a:lnTo>
                    <a:pt x="535" y="223"/>
                  </a:lnTo>
                  <a:lnTo>
                    <a:pt x="532" y="224"/>
                  </a:lnTo>
                  <a:lnTo>
                    <a:pt x="529" y="230"/>
                  </a:lnTo>
                  <a:lnTo>
                    <a:pt x="526" y="232"/>
                  </a:lnTo>
                  <a:lnTo>
                    <a:pt x="522" y="234"/>
                  </a:lnTo>
                  <a:lnTo>
                    <a:pt x="518" y="235"/>
                  </a:lnTo>
                  <a:lnTo>
                    <a:pt x="515" y="236"/>
                  </a:lnTo>
                  <a:lnTo>
                    <a:pt x="514" y="241"/>
                  </a:lnTo>
                  <a:lnTo>
                    <a:pt x="514" y="244"/>
                  </a:lnTo>
                  <a:lnTo>
                    <a:pt x="513" y="246"/>
                  </a:lnTo>
                  <a:lnTo>
                    <a:pt x="513" y="247"/>
                  </a:lnTo>
                  <a:lnTo>
                    <a:pt x="512" y="248"/>
                  </a:lnTo>
                  <a:lnTo>
                    <a:pt x="513" y="249"/>
                  </a:lnTo>
                  <a:lnTo>
                    <a:pt x="513" y="249"/>
                  </a:lnTo>
                  <a:lnTo>
                    <a:pt x="515" y="250"/>
                  </a:lnTo>
                  <a:lnTo>
                    <a:pt x="515" y="251"/>
                  </a:lnTo>
                  <a:lnTo>
                    <a:pt x="515" y="252"/>
                  </a:lnTo>
                  <a:lnTo>
                    <a:pt x="513" y="253"/>
                  </a:lnTo>
                  <a:lnTo>
                    <a:pt x="512" y="255"/>
                  </a:lnTo>
                  <a:lnTo>
                    <a:pt x="513" y="257"/>
                  </a:lnTo>
                  <a:lnTo>
                    <a:pt x="513" y="25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2" name="Freeform 240">
              <a:extLst>
                <a:ext uri="{FF2B5EF4-FFF2-40B4-BE49-F238E27FC236}">
                  <a16:creationId xmlns:a16="http://schemas.microsoft.com/office/drawing/2014/main" id="{C794B7D6-3692-A15B-118E-756BD881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209" y="7825154"/>
              <a:ext cx="27478" cy="10990"/>
            </a:xfrm>
            <a:custGeom>
              <a:avLst/>
              <a:gdLst>
                <a:gd name="T0" fmla="*/ 16 w 22"/>
                <a:gd name="T1" fmla="*/ 7 h 11"/>
                <a:gd name="T2" fmla="*/ 21 w 22"/>
                <a:gd name="T3" fmla="*/ 10 h 11"/>
                <a:gd name="T4" fmla="*/ 16 w 22"/>
                <a:gd name="T5" fmla="*/ 9 h 11"/>
                <a:gd name="T6" fmla="*/ 6 w 22"/>
                <a:gd name="T7" fmla="*/ 7 h 11"/>
                <a:gd name="T8" fmla="*/ 2 w 22"/>
                <a:gd name="T9" fmla="*/ 5 h 11"/>
                <a:gd name="T10" fmla="*/ 1 w 22"/>
                <a:gd name="T11" fmla="*/ 3 h 11"/>
                <a:gd name="T12" fmla="*/ 0 w 22"/>
                <a:gd name="T13" fmla="*/ 0 h 11"/>
                <a:gd name="T14" fmla="*/ 3 w 22"/>
                <a:gd name="T15" fmla="*/ 3 h 11"/>
                <a:gd name="T16" fmla="*/ 5 w 22"/>
                <a:gd name="T17" fmla="*/ 5 h 11"/>
                <a:gd name="T18" fmla="*/ 16 w 22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6" y="7"/>
                  </a:moveTo>
                  <a:lnTo>
                    <a:pt x="21" y="10"/>
                  </a:lnTo>
                  <a:lnTo>
                    <a:pt x="16" y="9"/>
                  </a:lnTo>
                  <a:lnTo>
                    <a:pt x="6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5" y="5"/>
                  </a:lnTo>
                  <a:lnTo>
                    <a:pt x="1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3" name="Freeform 242">
              <a:extLst>
                <a:ext uri="{FF2B5EF4-FFF2-40B4-BE49-F238E27FC236}">
                  <a16:creationId xmlns:a16="http://schemas.microsoft.com/office/drawing/2014/main" id="{AFBD3001-0B6F-C82C-6FAA-D055F5E52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488" y="5802923"/>
              <a:ext cx="38468" cy="54952"/>
            </a:xfrm>
            <a:custGeom>
              <a:avLst/>
              <a:gdLst>
                <a:gd name="T0" fmla="*/ 31 w 32"/>
                <a:gd name="T1" fmla="*/ 24 h 43"/>
                <a:gd name="T2" fmla="*/ 31 w 32"/>
                <a:gd name="T3" fmla="*/ 19 h 43"/>
                <a:gd name="T4" fmla="*/ 29 w 32"/>
                <a:gd name="T5" fmla="*/ 15 h 43"/>
                <a:gd name="T6" fmla="*/ 27 w 32"/>
                <a:gd name="T7" fmla="*/ 16 h 43"/>
                <a:gd name="T8" fmla="*/ 25 w 32"/>
                <a:gd name="T9" fmla="*/ 11 h 43"/>
                <a:gd name="T10" fmla="*/ 22 w 32"/>
                <a:gd name="T11" fmla="*/ 3 h 43"/>
                <a:gd name="T12" fmla="*/ 17 w 32"/>
                <a:gd name="T13" fmla="*/ 0 h 43"/>
                <a:gd name="T14" fmla="*/ 16 w 32"/>
                <a:gd name="T15" fmla="*/ 0 h 43"/>
                <a:gd name="T16" fmla="*/ 16 w 32"/>
                <a:gd name="T17" fmla="*/ 1 h 43"/>
                <a:gd name="T18" fmla="*/ 16 w 32"/>
                <a:gd name="T19" fmla="*/ 4 h 43"/>
                <a:gd name="T20" fmla="*/ 12 w 32"/>
                <a:gd name="T21" fmla="*/ 1 h 43"/>
                <a:gd name="T22" fmla="*/ 9 w 32"/>
                <a:gd name="T23" fmla="*/ 1 h 43"/>
                <a:gd name="T24" fmla="*/ 2 w 32"/>
                <a:gd name="T25" fmla="*/ 4 h 43"/>
                <a:gd name="T26" fmla="*/ 0 w 32"/>
                <a:gd name="T27" fmla="*/ 8 h 43"/>
                <a:gd name="T28" fmla="*/ 1 w 32"/>
                <a:gd name="T29" fmla="*/ 11 h 43"/>
                <a:gd name="T30" fmla="*/ 2 w 32"/>
                <a:gd name="T31" fmla="*/ 13 h 43"/>
                <a:gd name="T32" fmla="*/ 6 w 32"/>
                <a:gd name="T33" fmla="*/ 16 h 43"/>
                <a:gd name="T34" fmla="*/ 10 w 32"/>
                <a:gd name="T35" fmla="*/ 15 h 43"/>
                <a:gd name="T36" fmla="*/ 16 w 32"/>
                <a:gd name="T37" fmla="*/ 22 h 43"/>
                <a:gd name="T38" fmla="*/ 18 w 32"/>
                <a:gd name="T39" fmla="*/ 28 h 43"/>
                <a:gd name="T40" fmla="*/ 19 w 32"/>
                <a:gd name="T41" fmla="*/ 31 h 43"/>
                <a:gd name="T42" fmla="*/ 23 w 32"/>
                <a:gd name="T43" fmla="*/ 35 h 43"/>
                <a:gd name="T44" fmla="*/ 25 w 32"/>
                <a:gd name="T45" fmla="*/ 38 h 43"/>
                <a:gd name="T46" fmla="*/ 25 w 32"/>
                <a:gd name="T47" fmla="*/ 42 h 43"/>
                <a:gd name="T48" fmla="*/ 28 w 32"/>
                <a:gd name="T49" fmla="*/ 41 h 43"/>
                <a:gd name="T50" fmla="*/ 28 w 32"/>
                <a:gd name="T51" fmla="*/ 39 h 43"/>
                <a:gd name="T52" fmla="*/ 26 w 32"/>
                <a:gd name="T53" fmla="*/ 36 h 43"/>
                <a:gd name="T54" fmla="*/ 27 w 32"/>
                <a:gd name="T55" fmla="*/ 33 h 43"/>
                <a:gd name="T56" fmla="*/ 31 w 32"/>
                <a:gd name="T57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43">
                  <a:moveTo>
                    <a:pt x="31" y="24"/>
                  </a:moveTo>
                  <a:lnTo>
                    <a:pt x="31" y="19"/>
                  </a:lnTo>
                  <a:lnTo>
                    <a:pt x="29" y="15"/>
                  </a:lnTo>
                  <a:lnTo>
                    <a:pt x="27" y="16"/>
                  </a:lnTo>
                  <a:lnTo>
                    <a:pt x="25" y="11"/>
                  </a:lnTo>
                  <a:lnTo>
                    <a:pt x="22" y="3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6" y="16"/>
                  </a:lnTo>
                  <a:lnTo>
                    <a:pt x="10" y="15"/>
                  </a:lnTo>
                  <a:lnTo>
                    <a:pt x="16" y="22"/>
                  </a:lnTo>
                  <a:lnTo>
                    <a:pt x="18" y="28"/>
                  </a:lnTo>
                  <a:lnTo>
                    <a:pt x="19" y="31"/>
                  </a:lnTo>
                  <a:lnTo>
                    <a:pt x="23" y="35"/>
                  </a:lnTo>
                  <a:lnTo>
                    <a:pt x="25" y="38"/>
                  </a:lnTo>
                  <a:lnTo>
                    <a:pt x="25" y="42"/>
                  </a:lnTo>
                  <a:lnTo>
                    <a:pt x="28" y="41"/>
                  </a:lnTo>
                  <a:lnTo>
                    <a:pt x="28" y="39"/>
                  </a:lnTo>
                  <a:lnTo>
                    <a:pt x="26" y="36"/>
                  </a:lnTo>
                  <a:lnTo>
                    <a:pt x="27" y="33"/>
                  </a:lnTo>
                  <a:lnTo>
                    <a:pt x="31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4" name="Freeform 243">
              <a:extLst>
                <a:ext uri="{FF2B5EF4-FFF2-40B4-BE49-F238E27FC236}">
                  <a16:creationId xmlns:a16="http://schemas.microsoft.com/office/drawing/2014/main" id="{195FD864-61F5-EDA3-004A-76BA27B9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488" y="5802923"/>
              <a:ext cx="38468" cy="54952"/>
            </a:xfrm>
            <a:custGeom>
              <a:avLst/>
              <a:gdLst>
                <a:gd name="T0" fmla="*/ 31 w 32"/>
                <a:gd name="T1" fmla="*/ 24 h 43"/>
                <a:gd name="T2" fmla="*/ 31 w 32"/>
                <a:gd name="T3" fmla="*/ 19 h 43"/>
                <a:gd name="T4" fmla="*/ 29 w 32"/>
                <a:gd name="T5" fmla="*/ 15 h 43"/>
                <a:gd name="T6" fmla="*/ 27 w 32"/>
                <a:gd name="T7" fmla="*/ 16 h 43"/>
                <a:gd name="T8" fmla="*/ 25 w 32"/>
                <a:gd name="T9" fmla="*/ 11 h 43"/>
                <a:gd name="T10" fmla="*/ 22 w 32"/>
                <a:gd name="T11" fmla="*/ 3 h 43"/>
                <a:gd name="T12" fmla="*/ 17 w 32"/>
                <a:gd name="T13" fmla="*/ 0 h 43"/>
                <a:gd name="T14" fmla="*/ 16 w 32"/>
                <a:gd name="T15" fmla="*/ 0 h 43"/>
                <a:gd name="T16" fmla="*/ 16 w 32"/>
                <a:gd name="T17" fmla="*/ 1 h 43"/>
                <a:gd name="T18" fmla="*/ 16 w 32"/>
                <a:gd name="T19" fmla="*/ 4 h 43"/>
                <a:gd name="T20" fmla="*/ 12 w 32"/>
                <a:gd name="T21" fmla="*/ 1 h 43"/>
                <a:gd name="T22" fmla="*/ 9 w 32"/>
                <a:gd name="T23" fmla="*/ 1 h 43"/>
                <a:gd name="T24" fmla="*/ 2 w 32"/>
                <a:gd name="T25" fmla="*/ 4 h 43"/>
                <a:gd name="T26" fmla="*/ 0 w 32"/>
                <a:gd name="T27" fmla="*/ 8 h 43"/>
                <a:gd name="T28" fmla="*/ 1 w 32"/>
                <a:gd name="T29" fmla="*/ 11 h 43"/>
                <a:gd name="T30" fmla="*/ 2 w 32"/>
                <a:gd name="T31" fmla="*/ 13 h 43"/>
                <a:gd name="T32" fmla="*/ 6 w 32"/>
                <a:gd name="T33" fmla="*/ 16 h 43"/>
                <a:gd name="T34" fmla="*/ 10 w 32"/>
                <a:gd name="T35" fmla="*/ 15 h 43"/>
                <a:gd name="T36" fmla="*/ 16 w 32"/>
                <a:gd name="T37" fmla="*/ 22 h 43"/>
                <a:gd name="T38" fmla="*/ 18 w 32"/>
                <a:gd name="T39" fmla="*/ 28 h 43"/>
                <a:gd name="T40" fmla="*/ 19 w 32"/>
                <a:gd name="T41" fmla="*/ 31 h 43"/>
                <a:gd name="T42" fmla="*/ 23 w 32"/>
                <a:gd name="T43" fmla="*/ 35 h 43"/>
                <a:gd name="T44" fmla="*/ 25 w 32"/>
                <a:gd name="T45" fmla="*/ 38 h 43"/>
                <a:gd name="T46" fmla="*/ 25 w 32"/>
                <a:gd name="T47" fmla="*/ 42 h 43"/>
                <a:gd name="T48" fmla="*/ 28 w 32"/>
                <a:gd name="T49" fmla="*/ 41 h 43"/>
                <a:gd name="T50" fmla="*/ 28 w 32"/>
                <a:gd name="T51" fmla="*/ 39 h 43"/>
                <a:gd name="T52" fmla="*/ 26 w 32"/>
                <a:gd name="T53" fmla="*/ 36 h 43"/>
                <a:gd name="T54" fmla="*/ 27 w 32"/>
                <a:gd name="T55" fmla="*/ 33 h 43"/>
                <a:gd name="T56" fmla="*/ 31 w 32"/>
                <a:gd name="T57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43">
                  <a:moveTo>
                    <a:pt x="31" y="24"/>
                  </a:moveTo>
                  <a:lnTo>
                    <a:pt x="31" y="19"/>
                  </a:lnTo>
                  <a:lnTo>
                    <a:pt x="29" y="15"/>
                  </a:lnTo>
                  <a:lnTo>
                    <a:pt x="27" y="16"/>
                  </a:lnTo>
                  <a:lnTo>
                    <a:pt x="25" y="11"/>
                  </a:lnTo>
                  <a:lnTo>
                    <a:pt x="22" y="3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6" y="16"/>
                  </a:lnTo>
                  <a:lnTo>
                    <a:pt x="10" y="15"/>
                  </a:lnTo>
                  <a:lnTo>
                    <a:pt x="16" y="22"/>
                  </a:lnTo>
                  <a:lnTo>
                    <a:pt x="18" y="28"/>
                  </a:lnTo>
                  <a:lnTo>
                    <a:pt x="19" y="31"/>
                  </a:lnTo>
                  <a:lnTo>
                    <a:pt x="23" y="35"/>
                  </a:lnTo>
                  <a:lnTo>
                    <a:pt x="25" y="38"/>
                  </a:lnTo>
                  <a:lnTo>
                    <a:pt x="25" y="42"/>
                  </a:lnTo>
                  <a:lnTo>
                    <a:pt x="28" y="41"/>
                  </a:lnTo>
                  <a:lnTo>
                    <a:pt x="28" y="39"/>
                  </a:lnTo>
                  <a:lnTo>
                    <a:pt x="26" y="36"/>
                  </a:lnTo>
                  <a:lnTo>
                    <a:pt x="27" y="33"/>
                  </a:lnTo>
                  <a:lnTo>
                    <a:pt x="31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5" name="Freeform 244">
              <a:extLst>
                <a:ext uri="{FF2B5EF4-FFF2-40B4-BE49-F238E27FC236}">
                  <a16:creationId xmlns:a16="http://schemas.microsoft.com/office/drawing/2014/main" id="{64316290-081E-DFE5-E48E-58F1EAF3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129" y="6022731"/>
              <a:ext cx="82426" cy="87923"/>
            </a:xfrm>
            <a:custGeom>
              <a:avLst/>
              <a:gdLst>
                <a:gd name="T0" fmla="*/ 1 w 65"/>
                <a:gd name="T1" fmla="*/ 51 h 70"/>
                <a:gd name="T2" fmla="*/ 5 w 65"/>
                <a:gd name="T3" fmla="*/ 63 h 70"/>
                <a:gd name="T4" fmla="*/ 12 w 65"/>
                <a:gd name="T5" fmla="*/ 69 h 70"/>
                <a:gd name="T6" fmla="*/ 21 w 65"/>
                <a:gd name="T7" fmla="*/ 69 h 70"/>
                <a:gd name="T8" fmla="*/ 29 w 65"/>
                <a:gd name="T9" fmla="*/ 65 h 70"/>
                <a:gd name="T10" fmla="*/ 43 w 65"/>
                <a:gd name="T11" fmla="*/ 58 h 70"/>
                <a:gd name="T12" fmla="*/ 50 w 65"/>
                <a:gd name="T13" fmla="*/ 48 h 70"/>
                <a:gd name="T14" fmla="*/ 53 w 65"/>
                <a:gd name="T15" fmla="*/ 41 h 70"/>
                <a:gd name="T16" fmla="*/ 58 w 65"/>
                <a:gd name="T17" fmla="*/ 35 h 70"/>
                <a:gd name="T18" fmla="*/ 60 w 65"/>
                <a:gd name="T19" fmla="*/ 37 h 70"/>
                <a:gd name="T20" fmla="*/ 60 w 65"/>
                <a:gd name="T21" fmla="*/ 42 h 70"/>
                <a:gd name="T22" fmla="*/ 62 w 65"/>
                <a:gd name="T23" fmla="*/ 41 h 70"/>
                <a:gd name="T24" fmla="*/ 64 w 65"/>
                <a:gd name="T25" fmla="*/ 38 h 70"/>
                <a:gd name="T26" fmla="*/ 63 w 65"/>
                <a:gd name="T27" fmla="*/ 29 h 70"/>
                <a:gd name="T28" fmla="*/ 60 w 65"/>
                <a:gd name="T29" fmla="*/ 23 h 70"/>
                <a:gd name="T30" fmla="*/ 55 w 65"/>
                <a:gd name="T31" fmla="*/ 18 h 70"/>
                <a:gd name="T32" fmla="*/ 30 w 65"/>
                <a:gd name="T33" fmla="*/ 0 h 70"/>
                <a:gd name="T34" fmla="*/ 22 w 65"/>
                <a:gd name="T35" fmla="*/ 0 h 70"/>
                <a:gd name="T36" fmla="*/ 18 w 65"/>
                <a:gd name="T37" fmla="*/ 1 h 70"/>
                <a:gd name="T38" fmla="*/ 11 w 65"/>
                <a:gd name="T39" fmla="*/ 7 h 70"/>
                <a:gd name="T40" fmla="*/ 5 w 65"/>
                <a:gd name="T41" fmla="*/ 15 h 70"/>
                <a:gd name="T42" fmla="*/ 1 w 65"/>
                <a:gd name="T43" fmla="*/ 22 h 70"/>
                <a:gd name="T44" fmla="*/ 1 w 65"/>
                <a:gd name="T45" fmla="*/ 29 h 70"/>
                <a:gd name="T46" fmla="*/ 0 w 65"/>
                <a:gd name="T47" fmla="*/ 37 h 70"/>
                <a:gd name="T48" fmla="*/ 0 w 65"/>
                <a:gd name="T49" fmla="*/ 42 h 70"/>
                <a:gd name="T50" fmla="*/ 1 w 65"/>
                <a:gd name="T51" fmla="*/ 47 h 70"/>
                <a:gd name="T52" fmla="*/ 1 w 65"/>
                <a:gd name="T53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0">
                  <a:moveTo>
                    <a:pt x="1" y="51"/>
                  </a:moveTo>
                  <a:lnTo>
                    <a:pt x="5" y="63"/>
                  </a:lnTo>
                  <a:lnTo>
                    <a:pt x="12" y="69"/>
                  </a:lnTo>
                  <a:lnTo>
                    <a:pt x="21" y="69"/>
                  </a:lnTo>
                  <a:lnTo>
                    <a:pt x="29" y="65"/>
                  </a:lnTo>
                  <a:lnTo>
                    <a:pt x="43" y="58"/>
                  </a:lnTo>
                  <a:lnTo>
                    <a:pt x="50" y="48"/>
                  </a:lnTo>
                  <a:lnTo>
                    <a:pt x="53" y="41"/>
                  </a:lnTo>
                  <a:lnTo>
                    <a:pt x="58" y="35"/>
                  </a:lnTo>
                  <a:lnTo>
                    <a:pt x="60" y="37"/>
                  </a:lnTo>
                  <a:lnTo>
                    <a:pt x="60" y="42"/>
                  </a:lnTo>
                  <a:lnTo>
                    <a:pt x="62" y="41"/>
                  </a:lnTo>
                  <a:lnTo>
                    <a:pt x="64" y="38"/>
                  </a:lnTo>
                  <a:lnTo>
                    <a:pt x="63" y="29"/>
                  </a:lnTo>
                  <a:lnTo>
                    <a:pt x="60" y="23"/>
                  </a:lnTo>
                  <a:lnTo>
                    <a:pt x="55" y="18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1" y="7"/>
                  </a:lnTo>
                  <a:lnTo>
                    <a:pt x="5" y="15"/>
                  </a:lnTo>
                  <a:lnTo>
                    <a:pt x="1" y="22"/>
                  </a:lnTo>
                  <a:lnTo>
                    <a:pt x="1" y="29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1" y="5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6" name="Freeform 245">
              <a:extLst>
                <a:ext uri="{FF2B5EF4-FFF2-40B4-BE49-F238E27FC236}">
                  <a16:creationId xmlns:a16="http://schemas.microsoft.com/office/drawing/2014/main" id="{3EA1F794-9DCB-C62A-1959-E4EB84C3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129" y="6022731"/>
              <a:ext cx="82426" cy="87923"/>
            </a:xfrm>
            <a:custGeom>
              <a:avLst/>
              <a:gdLst>
                <a:gd name="T0" fmla="*/ 1 w 65"/>
                <a:gd name="T1" fmla="*/ 51 h 70"/>
                <a:gd name="T2" fmla="*/ 5 w 65"/>
                <a:gd name="T3" fmla="*/ 63 h 70"/>
                <a:gd name="T4" fmla="*/ 12 w 65"/>
                <a:gd name="T5" fmla="*/ 69 h 70"/>
                <a:gd name="T6" fmla="*/ 21 w 65"/>
                <a:gd name="T7" fmla="*/ 69 h 70"/>
                <a:gd name="T8" fmla="*/ 29 w 65"/>
                <a:gd name="T9" fmla="*/ 65 h 70"/>
                <a:gd name="T10" fmla="*/ 43 w 65"/>
                <a:gd name="T11" fmla="*/ 58 h 70"/>
                <a:gd name="T12" fmla="*/ 50 w 65"/>
                <a:gd name="T13" fmla="*/ 48 h 70"/>
                <a:gd name="T14" fmla="*/ 53 w 65"/>
                <a:gd name="T15" fmla="*/ 41 h 70"/>
                <a:gd name="T16" fmla="*/ 58 w 65"/>
                <a:gd name="T17" fmla="*/ 35 h 70"/>
                <a:gd name="T18" fmla="*/ 60 w 65"/>
                <a:gd name="T19" fmla="*/ 37 h 70"/>
                <a:gd name="T20" fmla="*/ 60 w 65"/>
                <a:gd name="T21" fmla="*/ 42 h 70"/>
                <a:gd name="T22" fmla="*/ 62 w 65"/>
                <a:gd name="T23" fmla="*/ 41 h 70"/>
                <a:gd name="T24" fmla="*/ 64 w 65"/>
                <a:gd name="T25" fmla="*/ 38 h 70"/>
                <a:gd name="T26" fmla="*/ 63 w 65"/>
                <a:gd name="T27" fmla="*/ 29 h 70"/>
                <a:gd name="T28" fmla="*/ 60 w 65"/>
                <a:gd name="T29" fmla="*/ 23 h 70"/>
                <a:gd name="T30" fmla="*/ 55 w 65"/>
                <a:gd name="T31" fmla="*/ 18 h 70"/>
                <a:gd name="T32" fmla="*/ 30 w 65"/>
                <a:gd name="T33" fmla="*/ 0 h 70"/>
                <a:gd name="T34" fmla="*/ 22 w 65"/>
                <a:gd name="T35" fmla="*/ 0 h 70"/>
                <a:gd name="T36" fmla="*/ 18 w 65"/>
                <a:gd name="T37" fmla="*/ 1 h 70"/>
                <a:gd name="T38" fmla="*/ 11 w 65"/>
                <a:gd name="T39" fmla="*/ 7 h 70"/>
                <a:gd name="T40" fmla="*/ 5 w 65"/>
                <a:gd name="T41" fmla="*/ 15 h 70"/>
                <a:gd name="T42" fmla="*/ 1 w 65"/>
                <a:gd name="T43" fmla="*/ 22 h 70"/>
                <a:gd name="T44" fmla="*/ 1 w 65"/>
                <a:gd name="T45" fmla="*/ 29 h 70"/>
                <a:gd name="T46" fmla="*/ 0 w 65"/>
                <a:gd name="T47" fmla="*/ 37 h 70"/>
                <a:gd name="T48" fmla="*/ 0 w 65"/>
                <a:gd name="T49" fmla="*/ 42 h 70"/>
                <a:gd name="T50" fmla="*/ 1 w 65"/>
                <a:gd name="T51" fmla="*/ 47 h 70"/>
                <a:gd name="T52" fmla="*/ 1 w 65"/>
                <a:gd name="T53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0">
                  <a:moveTo>
                    <a:pt x="1" y="51"/>
                  </a:moveTo>
                  <a:lnTo>
                    <a:pt x="5" y="63"/>
                  </a:lnTo>
                  <a:lnTo>
                    <a:pt x="12" y="69"/>
                  </a:lnTo>
                  <a:lnTo>
                    <a:pt x="21" y="69"/>
                  </a:lnTo>
                  <a:lnTo>
                    <a:pt x="29" y="65"/>
                  </a:lnTo>
                  <a:lnTo>
                    <a:pt x="43" y="58"/>
                  </a:lnTo>
                  <a:lnTo>
                    <a:pt x="50" y="48"/>
                  </a:lnTo>
                  <a:lnTo>
                    <a:pt x="53" y="41"/>
                  </a:lnTo>
                  <a:lnTo>
                    <a:pt x="58" y="35"/>
                  </a:lnTo>
                  <a:lnTo>
                    <a:pt x="60" y="37"/>
                  </a:lnTo>
                  <a:lnTo>
                    <a:pt x="60" y="42"/>
                  </a:lnTo>
                  <a:lnTo>
                    <a:pt x="62" y="41"/>
                  </a:lnTo>
                  <a:lnTo>
                    <a:pt x="64" y="38"/>
                  </a:lnTo>
                  <a:lnTo>
                    <a:pt x="63" y="29"/>
                  </a:lnTo>
                  <a:lnTo>
                    <a:pt x="60" y="23"/>
                  </a:lnTo>
                  <a:lnTo>
                    <a:pt x="55" y="18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1" y="7"/>
                  </a:lnTo>
                  <a:lnTo>
                    <a:pt x="5" y="15"/>
                  </a:lnTo>
                  <a:lnTo>
                    <a:pt x="1" y="22"/>
                  </a:lnTo>
                  <a:lnTo>
                    <a:pt x="1" y="29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1" y="5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7" name="Freeform 246">
              <a:extLst>
                <a:ext uri="{FF2B5EF4-FFF2-40B4-BE49-F238E27FC236}">
                  <a16:creationId xmlns:a16="http://schemas.microsoft.com/office/drawing/2014/main" id="{DA6720E6-D33F-462C-45EA-77FEF1C3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4773" y="5912827"/>
              <a:ext cx="82426" cy="93417"/>
            </a:xfrm>
            <a:custGeom>
              <a:avLst/>
              <a:gdLst>
                <a:gd name="T0" fmla="*/ 4 w 65"/>
                <a:gd name="T1" fmla="*/ 32 h 73"/>
                <a:gd name="T2" fmla="*/ 5 w 65"/>
                <a:gd name="T3" fmla="*/ 36 h 73"/>
                <a:gd name="T4" fmla="*/ 7 w 65"/>
                <a:gd name="T5" fmla="*/ 39 h 73"/>
                <a:gd name="T6" fmla="*/ 15 w 65"/>
                <a:gd name="T7" fmla="*/ 54 h 73"/>
                <a:gd name="T8" fmla="*/ 17 w 65"/>
                <a:gd name="T9" fmla="*/ 55 h 73"/>
                <a:gd name="T10" fmla="*/ 19 w 65"/>
                <a:gd name="T11" fmla="*/ 52 h 73"/>
                <a:gd name="T12" fmla="*/ 21 w 65"/>
                <a:gd name="T13" fmla="*/ 51 h 73"/>
                <a:gd name="T14" fmla="*/ 25 w 65"/>
                <a:gd name="T15" fmla="*/ 54 h 73"/>
                <a:gd name="T16" fmla="*/ 29 w 65"/>
                <a:gd name="T17" fmla="*/ 54 h 73"/>
                <a:gd name="T18" fmla="*/ 32 w 65"/>
                <a:gd name="T19" fmla="*/ 56 h 73"/>
                <a:gd name="T20" fmla="*/ 35 w 65"/>
                <a:gd name="T21" fmla="*/ 63 h 73"/>
                <a:gd name="T22" fmla="*/ 35 w 65"/>
                <a:gd name="T23" fmla="*/ 68 h 73"/>
                <a:gd name="T24" fmla="*/ 37 w 65"/>
                <a:gd name="T25" fmla="*/ 69 h 73"/>
                <a:gd name="T26" fmla="*/ 40 w 65"/>
                <a:gd name="T27" fmla="*/ 71 h 73"/>
                <a:gd name="T28" fmla="*/ 43 w 65"/>
                <a:gd name="T29" fmla="*/ 72 h 73"/>
                <a:gd name="T30" fmla="*/ 46 w 65"/>
                <a:gd name="T31" fmla="*/ 72 h 73"/>
                <a:gd name="T32" fmla="*/ 49 w 65"/>
                <a:gd name="T33" fmla="*/ 70 h 73"/>
                <a:gd name="T34" fmla="*/ 56 w 65"/>
                <a:gd name="T35" fmla="*/ 72 h 73"/>
                <a:gd name="T36" fmla="*/ 59 w 65"/>
                <a:gd name="T37" fmla="*/ 70 h 73"/>
                <a:gd name="T38" fmla="*/ 62 w 65"/>
                <a:gd name="T39" fmla="*/ 69 h 73"/>
                <a:gd name="T40" fmla="*/ 64 w 65"/>
                <a:gd name="T41" fmla="*/ 63 h 73"/>
                <a:gd name="T42" fmla="*/ 64 w 65"/>
                <a:gd name="T43" fmla="*/ 55 h 73"/>
                <a:gd name="T44" fmla="*/ 63 w 65"/>
                <a:gd name="T45" fmla="*/ 50 h 73"/>
                <a:gd name="T46" fmla="*/ 61 w 65"/>
                <a:gd name="T47" fmla="*/ 48 h 73"/>
                <a:gd name="T48" fmla="*/ 54 w 65"/>
                <a:gd name="T49" fmla="*/ 42 h 73"/>
                <a:gd name="T50" fmla="*/ 47 w 65"/>
                <a:gd name="T51" fmla="*/ 34 h 73"/>
                <a:gd name="T52" fmla="*/ 37 w 65"/>
                <a:gd name="T53" fmla="*/ 25 h 73"/>
                <a:gd name="T54" fmla="*/ 34 w 65"/>
                <a:gd name="T55" fmla="*/ 20 h 73"/>
                <a:gd name="T56" fmla="*/ 30 w 65"/>
                <a:gd name="T57" fmla="*/ 15 h 73"/>
                <a:gd name="T58" fmla="*/ 26 w 65"/>
                <a:gd name="T59" fmla="*/ 10 h 73"/>
                <a:gd name="T60" fmla="*/ 19 w 65"/>
                <a:gd name="T61" fmla="*/ 3 h 73"/>
                <a:gd name="T62" fmla="*/ 18 w 65"/>
                <a:gd name="T63" fmla="*/ 0 h 73"/>
                <a:gd name="T64" fmla="*/ 17 w 65"/>
                <a:gd name="T65" fmla="*/ 0 h 73"/>
                <a:gd name="T66" fmla="*/ 10 w 65"/>
                <a:gd name="T67" fmla="*/ 3 h 73"/>
                <a:gd name="T68" fmla="*/ 7 w 65"/>
                <a:gd name="T69" fmla="*/ 10 h 73"/>
                <a:gd name="T70" fmla="*/ 4 w 65"/>
                <a:gd name="T71" fmla="*/ 11 h 73"/>
                <a:gd name="T72" fmla="*/ 1 w 65"/>
                <a:gd name="T73" fmla="*/ 14 h 73"/>
                <a:gd name="T74" fmla="*/ 0 w 65"/>
                <a:gd name="T75" fmla="*/ 19 h 73"/>
                <a:gd name="T76" fmla="*/ 3 w 65"/>
                <a:gd name="T77" fmla="*/ 29 h 73"/>
                <a:gd name="T78" fmla="*/ 4 w 65"/>
                <a:gd name="T79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3">
                  <a:moveTo>
                    <a:pt x="4" y="32"/>
                  </a:moveTo>
                  <a:lnTo>
                    <a:pt x="5" y="36"/>
                  </a:lnTo>
                  <a:lnTo>
                    <a:pt x="7" y="39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9" y="52"/>
                  </a:lnTo>
                  <a:lnTo>
                    <a:pt x="21" y="51"/>
                  </a:lnTo>
                  <a:lnTo>
                    <a:pt x="25" y="54"/>
                  </a:lnTo>
                  <a:lnTo>
                    <a:pt x="29" y="54"/>
                  </a:lnTo>
                  <a:lnTo>
                    <a:pt x="32" y="56"/>
                  </a:lnTo>
                  <a:lnTo>
                    <a:pt x="35" y="63"/>
                  </a:lnTo>
                  <a:lnTo>
                    <a:pt x="35" y="68"/>
                  </a:lnTo>
                  <a:lnTo>
                    <a:pt x="37" y="69"/>
                  </a:lnTo>
                  <a:lnTo>
                    <a:pt x="40" y="71"/>
                  </a:lnTo>
                  <a:lnTo>
                    <a:pt x="43" y="72"/>
                  </a:lnTo>
                  <a:lnTo>
                    <a:pt x="46" y="72"/>
                  </a:lnTo>
                  <a:lnTo>
                    <a:pt x="49" y="70"/>
                  </a:lnTo>
                  <a:lnTo>
                    <a:pt x="56" y="72"/>
                  </a:lnTo>
                  <a:lnTo>
                    <a:pt x="59" y="70"/>
                  </a:lnTo>
                  <a:lnTo>
                    <a:pt x="62" y="69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3" y="50"/>
                  </a:lnTo>
                  <a:lnTo>
                    <a:pt x="61" y="48"/>
                  </a:lnTo>
                  <a:lnTo>
                    <a:pt x="54" y="42"/>
                  </a:lnTo>
                  <a:lnTo>
                    <a:pt x="47" y="34"/>
                  </a:lnTo>
                  <a:lnTo>
                    <a:pt x="37" y="25"/>
                  </a:lnTo>
                  <a:lnTo>
                    <a:pt x="34" y="20"/>
                  </a:lnTo>
                  <a:lnTo>
                    <a:pt x="30" y="15"/>
                  </a:lnTo>
                  <a:lnTo>
                    <a:pt x="26" y="10"/>
                  </a:lnTo>
                  <a:lnTo>
                    <a:pt x="19" y="3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7" y="10"/>
                  </a:lnTo>
                  <a:lnTo>
                    <a:pt x="4" y="11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4" y="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8" name="Freeform 247">
              <a:extLst>
                <a:ext uri="{FF2B5EF4-FFF2-40B4-BE49-F238E27FC236}">
                  <a16:creationId xmlns:a16="http://schemas.microsoft.com/office/drawing/2014/main" id="{F0124CDC-05F0-E979-C176-5E8A6095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4773" y="5912827"/>
              <a:ext cx="82426" cy="93417"/>
            </a:xfrm>
            <a:custGeom>
              <a:avLst/>
              <a:gdLst>
                <a:gd name="T0" fmla="*/ 4 w 65"/>
                <a:gd name="T1" fmla="*/ 32 h 73"/>
                <a:gd name="T2" fmla="*/ 5 w 65"/>
                <a:gd name="T3" fmla="*/ 36 h 73"/>
                <a:gd name="T4" fmla="*/ 7 w 65"/>
                <a:gd name="T5" fmla="*/ 39 h 73"/>
                <a:gd name="T6" fmla="*/ 15 w 65"/>
                <a:gd name="T7" fmla="*/ 54 h 73"/>
                <a:gd name="T8" fmla="*/ 17 w 65"/>
                <a:gd name="T9" fmla="*/ 55 h 73"/>
                <a:gd name="T10" fmla="*/ 19 w 65"/>
                <a:gd name="T11" fmla="*/ 52 h 73"/>
                <a:gd name="T12" fmla="*/ 21 w 65"/>
                <a:gd name="T13" fmla="*/ 51 h 73"/>
                <a:gd name="T14" fmla="*/ 25 w 65"/>
                <a:gd name="T15" fmla="*/ 54 h 73"/>
                <a:gd name="T16" fmla="*/ 29 w 65"/>
                <a:gd name="T17" fmla="*/ 54 h 73"/>
                <a:gd name="T18" fmla="*/ 32 w 65"/>
                <a:gd name="T19" fmla="*/ 56 h 73"/>
                <a:gd name="T20" fmla="*/ 35 w 65"/>
                <a:gd name="T21" fmla="*/ 63 h 73"/>
                <a:gd name="T22" fmla="*/ 35 w 65"/>
                <a:gd name="T23" fmla="*/ 68 h 73"/>
                <a:gd name="T24" fmla="*/ 37 w 65"/>
                <a:gd name="T25" fmla="*/ 69 h 73"/>
                <a:gd name="T26" fmla="*/ 40 w 65"/>
                <a:gd name="T27" fmla="*/ 71 h 73"/>
                <a:gd name="T28" fmla="*/ 43 w 65"/>
                <a:gd name="T29" fmla="*/ 72 h 73"/>
                <a:gd name="T30" fmla="*/ 46 w 65"/>
                <a:gd name="T31" fmla="*/ 72 h 73"/>
                <a:gd name="T32" fmla="*/ 49 w 65"/>
                <a:gd name="T33" fmla="*/ 70 h 73"/>
                <a:gd name="T34" fmla="*/ 56 w 65"/>
                <a:gd name="T35" fmla="*/ 72 h 73"/>
                <a:gd name="T36" fmla="*/ 59 w 65"/>
                <a:gd name="T37" fmla="*/ 70 h 73"/>
                <a:gd name="T38" fmla="*/ 62 w 65"/>
                <a:gd name="T39" fmla="*/ 69 h 73"/>
                <a:gd name="T40" fmla="*/ 64 w 65"/>
                <a:gd name="T41" fmla="*/ 63 h 73"/>
                <a:gd name="T42" fmla="*/ 64 w 65"/>
                <a:gd name="T43" fmla="*/ 55 h 73"/>
                <a:gd name="T44" fmla="*/ 63 w 65"/>
                <a:gd name="T45" fmla="*/ 50 h 73"/>
                <a:gd name="T46" fmla="*/ 61 w 65"/>
                <a:gd name="T47" fmla="*/ 48 h 73"/>
                <a:gd name="T48" fmla="*/ 54 w 65"/>
                <a:gd name="T49" fmla="*/ 42 h 73"/>
                <a:gd name="T50" fmla="*/ 47 w 65"/>
                <a:gd name="T51" fmla="*/ 34 h 73"/>
                <a:gd name="T52" fmla="*/ 37 w 65"/>
                <a:gd name="T53" fmla="*/ 25 h 73"/>
                <a:gd name="T54" fmla="*/ 34 w 65"/>
                <a:gd name="T55" fmla="*/ 20 h 73"/>
                <a:gd name="T56" fmla="*/ 30 w 65"/>
                <a:gd name="T57" fmla="*/ 15 h 73"/>
                <a:gd name="T58" fmla="*/ 26 w 65"/>
                <a:gd name="T59" fmla="*/ 10 h 73"/>
                <a:gd name="T60" fmla="*/ 19 w 65"/>
                <a:gd name="T61" fmla="*/ 3 h 73"/>
                <a:gd name="T62" fmla="*/ 18 w 65"/>
                <a:gd name="T63" fmla="*/ 0 h 73"/>
                <a:gd name="T64" fmla="*/ 17 w 65"/>
                <a:gd name="T65" fmla="*/ 0 h 73"/>
                <a:gd name="T66" fmla="*/ 10 w 65"/>
                <a:gd name="T67" fmla="*/ 3 h 73"/>
                <a:gd name="T68" fmla="*/ 7 w 65"/>
                <a:gd name="T69" fmla="*/ 10 h 73"/>
                <a:gd name="T70" fmla="*/ 4 w 65"/>
                <a:gd name="T71" fmla="*/ 11 h 73"/>
                <a:gd name="T72" fmla="*/ 1 w 65"/>
                <a:gd name="T73" fmla="*/ 14 h 73"/>
                <a:gd name="T74" fmla="*/ 0 w 65"/>
                <a:gd name="T75" fmla="*/ 19 h 73"/>
                <a:gd name="T76" fmla="*/ 3 w 65"/>
                <a:gd name="T77" fmla="*/ 29 h 73"/>
                <a:gd name="T78" fmla="*/ 4 w 65"/>
                <a:gd name="T79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3">
                  <a:moveTo>
                    <a:pt x="4" y="32"/>
                  </a:moveTo>
                  <a:lnTo>
                    <a:pt x="5" y="36"/>
                  </a:lnTo>
                  <a:lnTo>
                    <a:pt x="7" y="39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9" y="52"/>
                  </a:lnTo>
                  <a:lnTo>
                    <a:pt x="21" y="51"/>
                  </a:lnTo>
                  <a:lnTo>
                    <a:pt x="25" y="54"/>
                  </a:lnTo>
                  <a:lnTo>
                    <a:pt x="29" y="54"/>
                  </a:lnTo>
                  <a:lnTo>
                    <a:pt x="32" y="56"/>
                  </a:lnTo>
                  <a:lnTo>
                    <a:pt x="35" y="63"/>
                  </a:lnTo>
                  <a:lnTo>
                    <a:pt x="35" y="68"/>
                  </a:lnTo>
                  <a:lnTo>
                    <a:pt x="37" y="69"/>
                  </a:lnTo>
                  <a:lnTo>
                    <a:pt x="40" y="71"/>
                  </a:lnTo>
                  <a:lnTo>
                    <a:pt x="43" y="72"/>
                  </a:lnTo>
                  <a:lnTo>
                    <a:pt x="46" y="72"/>
                  </a:lnTo>
                  <a:lnTo>
                    <a:pt x="49" y="70"/>
                  </a:lnTo>
                  <a:lnTo>
                    <a:pt x="56" y="72"/>
                  </a:lnTo>
                  <a:lnTo>
                    <a:pt x="59" y="70"/>
                  </a:lnTo>
                  <a:lnTo>
                    <a:pt x="62" y="69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3" y="50"/>
                  </a:lnTo>
                  <a:lnTo>
                    <a:pt x="61" y="48"/>
                  </a:lnTo>
                  <a:lnTo>
                    <a:pt x="54" y="42"/>
                  </a:lnTo>
                  <a:lnTo>
                    <a:pt x="47" y="34"/>
                  </a:lnTo>
                  <a:lnTo>
                    <a:pt x="37" y="25"/>
                  </a:lnTo>
                  <a:lnTo>
                    <a:pt x="34" y="20"/>
                  </a:lnTo>
                  <a:lnTo>
                    <a:pt x="30" y="15"/>
                  </a:lnTo>
                  <a:lnTo>
                    <a:pt x="26" y="10"/>
                  </a:lnTo>
                  <a:lnTo>
                    <a:pt x="19" y="3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7" y="10"/>
                  </a:lnTo>
                  <a:lnTo>
                    <a:pt x="4" y="11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4" y="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09" name="Freeform 248">
              <a:extLst>
                <a:ext uri="{FF2B5EF4-FFF2-40B4-BE49-F238E27FC236}">
                  <a16:creationId xmlns:a16="http://schemas.microsoft.com/office/drawing/2014/main" id="{A123EC76-593D-CB75-8118-E38FCB57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8353" y="5973272"/>
              <a:ext cx="1544151" cy="2137632"/>
            </a:xfrm>
            <a:custGeom>
              <a:avLst/>
              <a:gdLst>
                <a:gd name="T0" fmla="*/ 1001 w 1237"/>
                <a:gd name="T1" fmla="*/ 1135 h 1717"/>
                <a:gd name="T2" fmla="*/ 993 w 1237"/>
                <a:gd name="T3" fmla="*/ 1079 h 1717"/>
                <a:gd name="T4" fmla="*/ 998 w 1237"/>
                <a:gd name="T5" fmla="*/ 1043 h 1717"/>
                <a:gd name="T6" fmla="*/ 991 w 1237"/>
                <a:gd name="T7" fmla="*/ 985 h 1717"/>
                <a:gd name="T8" fmla="*/ 970 w 1237"/>
                <a:gd name="T9" fmla="*/ 916 h 1717"/>
                <a:gd name="T10" fmla="*/ 1014 w 1237"/>
                <a:gd name="T11" fmla="*/ 834 h 1717"/>
                <a:gd name="T12" fmla="*/ 1019 w 1237"/>
                <a:gd name="T13" fmla="*/ 613 h 1717"/>
                <a:gd name="T14" fmla="*/ 1026 w 1237"/>
                <a:gd name="T15" fmla="*/ 474 h 1717"/>
                <a:gd name="T16" fmla="*/ 1089 w 1237"/>
                <a:gd name="T17" fmla="*/ 369 h 1717"/>
                <a:gd name="T18" fmla="*/ 1199 w 1237"/>
                <a:gd name="T19" fmla="*/ 262 h 1717"/>
                <a:gd name="T20" fmla="*/ 1218 w 1237"/>
                <a:gd name="T21" fmla="*/ 126 h 1717"/>
                <a:gd name="T22" fmla="*/ 1045 w 1237"/>
                <a:gd name="T23" fmla="*/ 34 h 1717"/>
                <a:gd name="T24" fmla="*/ 1005 w 1237"/>
                <a:gd name="T25" fmla="*/ 86 h 1717"/>
                <a:gd name="T26" fmla="*/ 828 w 1237"/>
                <a:gd name="T27" fmla="*/ 144 h 1717"/>
                <a:gd name="T28" fmla="*/ 798 w 1237"/>
                <a:gd name="T29" fmla="*/ 144 h 1717"/>
                <a:gd name="T30" fmla="*/ 653 w 1237"/>
                <a:gd name="T31" fmla="*/ 215 h 1717"/>
                <a:gd name="T32" fmla="*/ 599 w 1237"/>
                <a:gd name="T33" fmla="*/ 149 h 1717"/>
                <a:gd name="T34" fmla="*/ 540 w 1237"/>
                <a:gd name="T35" fmla="*/ 299 h 1717"/>
                <a:gd name="T36" fmla="*/ 425 w 1237"/>
                <a:gd name="T37" fmla="*/ 339 h 1717"/>
                <a:gd name="T38" fmla="*/ 312 w 1237"/>
                <a:gd name="T39" fmla="*/ 399 h 1717"/>
                <a:gd name="T40" fmla="*/ 280 w 1237"/>
                <a:gd name="T41" fmla="*/ 473 h 1717"/>
                <a:gd name="T42" fmla="*/ 191 w 1237"/>
                <a:gd name="T43" fmla="*/ 311 h 1717"/>
                <a:gd name="T44" fmla="*/ 199 w 1237"/>
                <a:gd name="T45" fmla="*/ 275 h 1717"/>
                <a:gd name="T46" fmla="*/ 439 w 1237"/>
                <a:gd name="T47" fmla="*/ 235 h 1717"/>
                <a:gd name="T48" fmla="*/ 239 w 1237"/>
                <a:gd name="T49" fmla="*/ 67 h 1717"/>
                <a:gd name="T50" fmla="*/ 177 w 1237"/>
                <a:gd name="T51" fmla="*/ 32 h 1717"/>
                <a:gd name="T52" fmla="*/ 90 w 1237"/>
                <a:gd name="T53" fmla="*/ 35 h 1717"/>
                <a:gd name="T54" fmla="*/ 63 w 1237"/>
                <a:gd name="T55" fmla="*/ 168 h 1717"/>
                <a:gd name="T56" fmla="*/ 80 w 1237"/>
                <a:gd name="T57" fmla="*/ 363 h 1717"/>
                <a:gd name="T58" fmla="*/ 88 w 1237"/>
                <a:gd name="T59" fmla="*/ 461 h 1717"/>
                <a:gd name="T60" fmla="*/ 99 w 1237"/>
                <a:gd name="T61" fmla="*/ 622 h 1717"/>
                <a:gd name="T62" fmla="*/ 71 w 1237"/>
                <a:gd name="T63" fmla="*/ 745 h 1717"/>
                <a:gd name="T64" fmla="*/ 22 w 1237"/>
                <a:gd name="T65" fmla="*/ 792 h 1717"/>
                <a:gd name="T66" fmla="*/ 12 w 1237"/>
                <a:gd name="T67" fmla="*/ 891 h 1717"/>
                <a:gd name="T68" fmla="*/ 21 w 1237"/>
                <a:gd name="T69" fmla="*/ 964 h 1717"/>
                <a:gd name="T70" fmla="*/ 73 w 1237"/>
                <a:gd name="T71" fmla="*/ 1012 h 1717"/>
                <a:gd name="T72" fmla="*/ 112 w 1237"/>
                <a:gd name="T73" fmla="*/ 1057 h 1717"/>
                <a:gd name="T74" fmla="*/ 162 w 1237"/>
                <a:gd name="T75" fmla="*/ 1132 h 1717"/>
                <a:gd name="T76" fmla="*/ 134 w 1237"/>
                <a:gd name="T77" fmla="*/ 1176 h 1717"/>
                <a:gd name="T78" fmla="*/ 194 w 1237"/>
                <a:gd name="T79" fmla="*/ 1197 h 1717"/>
                <a:gd name="T80" fmla="*/ 243 w 1237"/>
                <a:gd name="T81" fmla="*/ 1255 h 1717"/>
                <a:gd name="T82" fmla="*/ 283 w 1237"/>
                <a:gd name="T83" fmla="*/ 1300 h 1717"/>
                <a:gd name="T84" fmla="*/ 360 w 1237"/>
                <a:gd name="T85" fmla="*/ 1317 h 1717"/>
                <a:gd name="T86" fmla="*/ 394 w 1237"/>
                <a:gd name="T87" fmla="*/ 1366 h 1717"/>
                <a:gd name="T88" fmla="*/ 392 w 1237"/>
                <a:gd name="T89" fmla="*/ 1420 h 1717"/>
                <a:gd name="T90" fmla="*/ 362 w 1237"/>
                <a:gd name="T91" fmla="*/ 1448 h 1717"/>
                <a:gd name="T92" fmla="*/ 354 w 1237"/>
                <a:gd name="T93" fmla="*/ 1501 h 1717"/>
                <a:gd name="T94" fmla="*/ 303 w 1237"/>
                <a:gd name="T95" fmla="*/ 1539 h 1717"/>
                <a:gd name="T96" fmla="*/ 433 w 1237"/>
                <a:gd name="T97" fmla="*/ 1620 h 1717"/>
                <a:gd name="T98" fmla="*/ 530 w 1237"/>
                <a:gd name="T99" fmla="*/ 1656 h 1717"/>
                <a:gd name="T100" fmla="*/ 599 w 1237"/>
                <a:gd name="T101" fmla="*/ 1682 h 1717"/>
                <a:gd name="T102" fmla="*/ 670 w 1237"/>
                <a:gd name="T103" fmla="*/ 1699 h 1717"/>
                <a:gd name="T104" fmla="*/ 637 w 1237"/>
                <a:gd name="T105" fmla="*/ 1595 h 1717"/>
                <a:gd name="T106" fmla="*/ 642 w 1237"/>
                <a:gd name="T107" fmla="*/ 1523 h 1717"/>
                <a:gd name="T108" fmla="*/ 697 w 1237"/>
                <a:gd name="T109" fmla="*/ 1492 h 1717"/>
                <a:gd name="T110" fmla="*/ 645 w 1237"/>
                <a:gd name="T111" fmla="*/ 1422 h 1717"/>
                <a:gd name="T112" fmla="*/ 635 w 1237"/>
                <a:gd name="T113" fmla="*/ 1312 h 1717"/>
                <a:gd name="T114" fmla="*/ 687 w 1237"/>
                <a:gd name="T115" fmla="*/ 1283 h 1717"/>
                <a:gd name="T116" fmla="*/ 785 w 1237"/>
                <a:gd name="T117" fmla="*/ 1231 h 1717"/>
                <a:gd name="T118" fmla="*/ 865 w 1237"/>
                <a:gd name="T119" fmla="*/ 1288 h 1717"/>
                <a:gd name="T120" fmla="*/ 939 w 1237"/>
                <a:gd name="T121" fmla="*/ 1263 h 1717"/>
                <a:gd name="T122" fmla="*/ 1034 w 1237"/>
                <a:gd name="T123" fmla="*/ 1286 h 1717"/>
                <a:gd name="T124" fmla="*/ 1042 w 1237"/>
                <a:gd name="T125" fmla="*/ 122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717">
                  <a:moveTo>
                    <a:pt x="1036" y="1209"/>
                  </a:moveTo>
                  <a:lnTo>
                    <a:pt x="1040" y="1201"/>
                  </a:lnTo>
                  <a:lnTo>
                    <a:pt x="1044" y="1197"/>
                  </a:lnTo>
                  <a:lnTo>
                    <a:pt x="1043" y="1189"/>
                  </a:lnTo>
                  <a:lnTo>
                    <a:pt x="1036" y="1190"/>
                  </a:lnTo>
                  <a:lnTo>
                    <a:pt x="1031" y="1187"/>
                  </a:lnTo>
                  <a:lnTo>
                    <a:pt x="1031" y="1188"/>
                  </a:lnTo>
                  <a:lnTo>
                    <a:pt x="1026" y="1186"/>
                  </a:lnTo>
                  <a:lnTo>
                    <a:pt x="1023" y="1187"/>
                  </a:lnTo>
                  <a:lnTo>
                    <a:pt x="1022" y="1185"/>
                  </a:lnTo>
                  <a:lnTo>
                    <a:pt x="1020" y="1185"/>
                  </a:lnTo>
                  <a:lnTo>
                    <a:pt x="1014" y="1189"/>
                  </a:lnTo>
                  <a:lnTo>
                    <a:pt x="1013" y="1191"/>
                  </a:lnTo>
                  <a:lnTo>
                    <a:pt x="1014" y="1196"/>
                  </a:lnTo>
                  <a:lnTo>
                    <a:pt x="1008" y="1192"/>
                  </a:lnTo>
                  <a:lnTo>
                    <a:pt x="1006" y="1187"/>
                  </a:lnTo>
                  <a:lnTo>
                    <a:pt x="1001" y="1187"/>
                  </a:lnTo>
                  <a:lnTo>
                    <a:pt x="999" y="1185"/>
                  </a:lnTo>
                  <a:lnTo>
                    <a:pt x="1001" y="1182"/>
                  </a:lnTo>
                  <a:lnTo>
                    <a:pt x="998" y="1177"/>
                  </a:lnTo>
                  <a:lnTo>
                    <a:pt x="999" y="1174"/>
                  </a:lnTo>
                  <a:lnTo>
                    <a:pt x="1000" y="1161"/>
                  </a:lnTo>
                  <a:lnTo>
                    <a:pt x="1004" y="1156"/>
                  </a:lnTo>
                  <a:lnTo>
                    <a:pt x="1003" y="1153"/>
                  </a:lnTo>
                  <a:lnTo>
                    <a:pt x="1001" y="1148"/>
                  </a:lnTo>
                  <a:lnTo>
                    <a:pt x="999" y="1144"/>
                  </a:lnTo>
                  <a:lnTo>
                    <a:pt x="1001" y="1143"/>
                  </a:lnTo>
                  <a:lnTo>
                    <a:pt x="1001" y="1135"/>
                  </a:lnTo>
                  <a:lnTo>
                    <a:pt x="1001" y="1131"/>
                  </a:lnTo>
                  <a:lnTo>
                    <a:pt x="999" y="1127"/>
                  </a:lnTo>
                  <a:lnTo>
                    <a:pt x="1002" y="1122"/>
                  </a:lnTo>
                  <a:lnTo>
                    <a:pt x="1003" y="1108"/>
                  </a:lnTo>
                  <a:lnTo>
                    <a:pt x="1008" y="1107"/>
                  </a:lnTo>
                  <a:lnTo>
                    <a:pt x="1011" y="1105"/>
                  </a:lnTo>
                  <a:lnTo>
                    <a:pt x="1015" y="1096"/>
                  </a:lnTo>
                  <a:lnTo>
                    <a:pt x="1023" y="1095"/>
                  </a:lnTo>
                  <a:lnTo>
                    <a:pt x="1028" y="1097"/>
                  </a:lnTo>
                  <a:lnTo>
                    <a:pt x="1030" y="1088"/>
                  </a:lnTo>
                  <a:lnTo>
                    <a:pt x="1026" y="1085"/>
                  </a:lnTo>
                  <a:lnTo>
                    <a:pt x="1028" y="1081"/>
                  </a:lnTo>
                  <a:lnTo>
                    <a:pt x="1027" y="1078"/>
                  </a:lnTo>
                  <a:lnTo>
                    <a:pt x="1031" y="1074"/>
                  </a:lnTo>
                  <a:lnTo>
                    <a:pt x="1034" y="1064"/>
                  </a:lnTo>
                  <a:lnTo>
                    <a:pt x="1033" y="1061"/>
                  </a:lnTo>
                  <a:lnTo>
                    <a:pt x="1034" y="1057"/>
                  </a:lnTo>
                  <a:lnTo>
                    <a:pt x="1030" y="1058"/>
                  </a:lnTo>
                  <a:lnTo>
                    <a:pt x="1027" y="1055"/>
                  </a:lnTo>
                  <a:lnTo>
                    <a:pt x="1025" y="1058"/>
                  </a:lnTo>
                  <a:lnTo>
                    <a:pt x="1022" y="1059"/>
                  </a:lnTo>
                  <a:lnTo>
                    <a:pt x="1020" y="1065"/>
                  </a:lnTo>
                  <a:lnTo>
                    <a:pt x="1013" y="1072"/>
                  </a:lnTo>
                  <a:lnTo>
                    <a:pt x="1010" y="1072"/>
                  </a:lnTo>
                  <a:lnTo>
                    <a:pt x="1008" y="1070"/>
                  </a:lnTo>
                  <a:lnTo>
                    <a:pt x="998" y="1074"/>
                  </a:lnTo>
                  <a:lnTo>
                    <a:pt x="996" y="1079"/>
                  </a:lnTo>
                  <a:lnTo>
                    <a:pt x="993" y="1079"/>
                  </a:lnTo>
                  <a:lnTo>
                    <a:pt x="986" y="1075"/>
                  </a:lnTo>
                  <a:lnTo>
                    <a:pt x="981" y="1077"/>
                  </a:lnTo>
                  <a:lnTo>
                    <a:pt x="975" y="1082"/>
                  </a:lnTo>
                  <a:lnTo>
                    <a:pt x="973" y="1083"/>
                  </a:lnTo>
                  <a:lnTo>
                    <a:pt x="970" y="1082"/>
                  </a:lnTo>
                  <a:lnTo>
                    <a:pt x="965" y="1077"/>
                  </a:lnTo>
                  <a:lnTo>
                    <a:pt x="965" y="1072"/>
                  </a:lnTo>
                  <a:lnTo>
                    <a:pt x="947" y="1059"/>
                  </a:lnTo>
                  <a:lnTo>
                    <a:pt x="950" y="1052"/>
                  </a:lnTo>
                  <a:lnTo>
                    <a:pt x="945" y="1047"/>
                  </a:lnTo>
                  <a:lnTo>
                    <a:pt x="950" y="1038"/>
                  </a:lnTo>
                  <a:lnTo>
                    <a:pt x="959" y="1032"/>
                  </a:lnTo>
                  <a:lnTo>
                    <a:pt x="975" y="1035"/>
                  </a:lnTo>
                  <a:lnTo>
                    <a:pt x="976" y="1038"/>
                  </a:lnTo>
                  <a:lnTo>
                    <a:pt x="973" y="1043"/>
                  </a:lnTo>
                  <a:lnTo>
                    <a:pt x="975" y="1049"/>
                  </a:lnTo>
                  <a:lnTo>
                    <a:pt x="972" y="1053"/>
                  </a:lnTo>
                  <a:lnTo>
                    <a:pt x="973" y="1054"/>
                  </a:lnTo>
                  <a:lnTo>
                    <a:pt x="978" y="1047"/>
                  </a:lnTo>
                  <a:lnTo>
                    <a:pt x="979" y="1043"/>
                  </a:lnTo>
                  <a:lnTo>
                    <a:pt x="982" y="1040"/>
                  </a:lnTo>
                  <a:lnTo>
                    <a:pt x="987" y="1047"/>
                  </a:lnTo>
                  <a:lnTo>
                    <a:pt x="988" y="1048"/>
                  </a:lnTo>
                  <a:lnTo>
                    <a:pt x="990" y="1048"/>
                  </a:lnTo>
                  <a:lnTo>
                    <a:pt x="993" y="1053"/>
                  </a:lnTo>
                  <a:lnTo>
                    <a:pt x="996" y="1051"/>
                  </a:lnTo>
                  <a:lnTo>
                    <a:pt x="1000" y="1047"/>
                  </a:lnTo>
                  <a:lnTo>
                    <a:pt x="998" y="1043"/>
                  </a:lnTo>
                  <a:lnTo>
                    <a:pt x="993" y="1041"/>
                  </a:lnTo>
                  <a:lnTo>
                    <a:pt x="997" y="1038"/>
                  </a:lnTo>
                  <a:lnTo>
                    <a:pt x="997" y="1035"/>
                  </a:lnTo>
                  <a:lnTo>
                    <a:pt x="1000" y="1033"/>
                  </a:lnTo>
                  <a:lnTo>
                    <a:pt x="1005" y="1035"/>
                  </a:lnTo>
                  <a:lnTo>
                    <a:pt x="1007" y="1034"/>
                  </a:lnTo>
                  <a:lnTo>
                    <a:pt x="1010" y="1031"/>
                  </a:lnTo>
                  <a:lnTo>
                    <a:pt x="1010" y="1028"/>
                  </a:lnTo>
                  <a:lnTo>
                    <a:pt x="1011" y="1026"/>
                  </a:lnTo>
                  <a:lnTo>
                    <a:pt x="1021" y="1025"/>
                  </a:lnTo>
                  <a:lnTo>
                    <a:pt x="1026" y="1017"/>
                  </a:lnTo>
                  <a:lnTo>
                    <a:pt x="1021" y="1017"/>
                  </a:lnTo>
                  <a:lnTo>
                    <a:pt x="1019" y="1014"/>
                  </a:lnTo>
                  <a:lnTo>
                    <a:pt x="1015" y="1016"/>
                  </a:lnTo>
                  <a:lnTo>
                    <a:pt x="1014" y="1011"/>
                  </a:lnTo>
                  <a:lnTo>
                    <a:pt x="1015" y="1008"/>
                  </a:lnTo>
                  <a:lnTo>
                    <a:pt x="1009" y="1005"/>
                  </a:lnTo>
                  <a:lnTo>
                    <a:pt x="1012" y="998"/>
                  </a:lnTo>
                  <a:lnTo>
                    <a:pt x="1012" y="992"/>
                  </a:lnTo>
                  <a:lnTo>
                    <a:pt x="1017" y="988"/>
                  </a:lnTo>
                  <a:lnTo>
                    <a:pt x="1017" y="987"/>
                  </a:lnTo>
                  <a:lnTo>
                    <a:pt x="1015" y="985"/>
                  </a:lnTo>
                  <a:lnTo>
                    <a:pt x="1010" y="986"/>
                  </a:lnTo>
                  <a:lnTo>
                    <a:pt x="1009" y="985"/>
                  </a:lnTo>
                  <a:lnTo>
                    <a:pt x="1006" y="986"/>
                  </a:lnTo>
                  <a:lnTo>
                    <a:pt x="1003" y="990"/>
                  </a:lnTo>
                  <a:lnTo>
                    <a:pt x="999" y="990"/>
                  </a:lnTo>
                  <a:lnTo>
                    <a:pt x="991" y="985"/>
                  </a:lnTo>
                  <a:lnTo>
                    <a:pt x="983" y="989"/>
                  </a:lnTo>
                  <a:lnTo>
                    <a:pt x="982" y="987"/>
                  </a:lnTo>
                  <a:lnTo>
                    <a:pt x="978" y="987"/>
                  </a:lnTo>
                  <a:lnTo>
                    <a:pt x="974" y="989"/>
                  </a:lnTo>
                  <a:lnTo>
                    <a:pt x="971" y="989"/>
                  </a:lnTo>
                  <a:lnTo>
                    <a:pt x="967" y="986"/>
                  </a:lnTo>
                  <a:lnTo>
                    <a:pt x="964" y="986"/>
                  </a:lnTo>
                  <a:lnTo>
                    <a:pt x="959" y="987"/>
                  </a:lnTo>
                  <a:lnTo>
                    <a:pt x="957" y="986"/>
                  </a:lnTo>
                  <a:lnTo>
                    <a:pt x="959" y="982"/>
                  </a:lnTo>
                  <a:lnTo>
                    <a:pt x="956" y="979"/>
                  </a:lnTo>
                  <a:lnTo>
                    <a:pt x="954" y="976"/>
                  </a:lnTo>
                  <a:lnTo>
                    <a:pt x="954" y="961"/>
                  </a:lnTo>
                  <a:lnTo>
                    <a:pt x="956" y="956"/>
                  </a:lnTo>
                  <a:lnTo>
                    <a:pt x="949" y="947"/>
                  </a:lnTo>
                  <a:lnTo>
                    <a:pt x="951" y="942"/>
                  </a:lnTo>
                  <a:lnTo>
                    <a:pt x="953" y="940"/>
                  </a:lnTo>
                  <a:lnTo>
                    <a:pt x="960" y="943"/>
                  </a:lnTo>
                  <a:lnTo>
                    <a:pt x="963" y="941"/>
                  </a:lnTo>
                  <a:lnTo>
                    <a:pt x="971" y="932"/>
                  </a:lnTo>
                  <a:lnTo>
                    <a:pt x="973" y="932"/>
                  </a:lnTo>
                  <a:lnTo>
                    <a:pt x="975" y="934"/>
                  </a:lnTo>
                  <a:lnTo>
                    <a:pt x="976" y="933"/>
                  </a:lnTo>
                  <a:lnTo>
                    <a:pt x="975" y="931"/>
                  </a:lnTo>
                  <a:lnTo>
                    <a:pt x="976" y="930"/>
                  </a:lnTo>
                  <a:lnTo>
                    <a:pt x="973" y="925"/>
                  </a:lnTo>
                  <a:lnTo>
                    <a:pt x="975" y="920"/>
                  </a:lnTo>
                  <a:lnTo>
                    <a:pt x="970" y="916"/>
                  </a:lnTo>
                  <a:lnTo>
                    <a:pt x="970" y="914"/>
                  </a:lnTo>
                  <a:lnTo>
                    <a:pt x="973" y="907"/>
                  </a:lnTo>
                  <a:lnTo>
                    <a:pt x="972" y="903"/>
                  </a:lnTo>
                  <a:lnTo>
                    <a:pt x="975" y="899"/>
                  </a:lnTo>
                  <a:lnTo>
                    <a:pt x="975" y="896"/>
                  </a:lnTo>
                  <a:lnTo>
                    <a:pt x="978" y="893"/>
                  </a:lnTo>
                  <a:lnTo>
                    <a:pt x="982" y="895"/>
                  </a:lnTo>
                  <a:lnTo>
                    <a:pt x="988" y="894"/>
                  </a:lnTo>
                  <a:lnTo>
                    <a:pt x="991" y="901"/>
                  </a:lnTo>
                  <a:lnTo>
                    <a:pt x="995" y="896"/>
                  </a:lnTo>
                  <a:lnTo>
                    <a:pt x="1001" y="891"/>
                  </a:lnTo>
                  <a:lnTo>
                    <a:pt x="1001" y="885"/>
                  </a:lnTo>
                  <a:lnTo>
                    <a:pt x="1000" y="883"/>
                  </a:lnTo>
                  <a:lnTo>
                    <a:pt x="995" y="882"/>
                  </a:lnTo>
                  <a:lnTo>
                    <a:pt x="993" y="878"/>
                  </a:lnTo>
                  <a:lnTo>
                    <a:pt x="992" y="873"/>
                  </a:lnTo>
                  <a:lnTo>
                    <a:pt x="997" y="867"/>
                  </a:lnTo>
                  <a:lnTo>
                    <a:pt x="999" y="862"/>
                  </a:lnTo>
                  <a:lnTo>
                    <a:pt x="1005" y="858"/>
                  </a:lnTo>
                  <a:lnTo>
                    <a:pt x="1009" y="858"/>
                  </a:lnTo>
                  <a:lnTo>
                    <a:pt x="1011" y="857"/>
                  </a:lnTo>
                  <a:lnTo>
                    <a:pt x="1012" y="852"/>
                  </a:lnTo>
                  <a:lnTo>
                    <a:pt x="1019" y="849"/>
                  </a:lnTo>
                  <a:lnTo>
                    <a:pt x="1020" y="845"/>
                  </a:lnTo>
                  <a:lnTo>
                    <a:pt x="1018" y="838"/>
                  </a:lnTo>
                  <a:lnTo>
                    <a:pt x="1020" y="834"/>
                  </a:lnTo>
                  <a:lnTo>
                    <a:pt x="1019" y="833"/>
                  </a:lnTo>
                  <a:lnTo>
                    <a:pt x="1014" y="834"/>
                  </a:lnTo>
                  <a:lnTo>
                    <a:pt x="1012" y="832"/>
                  </a:lnTo>
                  <a:lnTo>
                    <a:pt x="1010" y="828"/>
                  </a:lnTo>
                  <a:lnTo>
                    <a:pt x="1009" y="828"/>
                  </a:lnTo>
                  <a:lnTo>
                    <a:pt x="1009" y="822"/>
                  </a:lnTo>
                  <a:lnTo>
                    <a:pt x="1012" y="817"/>
                  </a:lnTo>
                  <a:lnTo>
                    <a:pt x="1009" y="812"/>
                  </a:lnTo>
                  <a:lnTo>
                    <a:pt x="1010" y="807"/>
                  </a:lnTo>
                  <a:lnTo>
                    <a:pt x="1004" y="800"/>
                  </a:lnTo>
                  <a:lnTo>
                    <a:pt x="1000" y="799"/>
                  </a:lnTo>
                  <a:lnTo>
                    <a:pt x="997" y="798"/>
                  </a:lnTo>
                  <a:lnTo>
                    <a:pt x="992" y="790"/>
                  </a:lnTo>
                  <a:lnTo>
                    <a:pt x="988" y="787"/>
                  </a:lnTo>
                  <a:lnTo>
                    <a:pt x="993" y="771"/>
                  </a:lnTo>
                  <a:lnTo>
                    <a:pt x="998" y="764"/>
                  </a:lnTo>
                  <a:lnTo>
                    <a:pt x="1008" y="756"/>
                  </a:lnTo>
                  <a:lnTo>
                    <a:pt x="1012" y="739"/>
                  </a:lnTo>
                  <a:lnTo>
                    <a:pt x="1012" y="732"/>
                  </a:lnTo>
                  <a:lnTo>
                    <a:pt x="1018" y="718"/>
                  </a:lnTo>
                  <a:lnTo>
                    <a:pt x="1021" y="706"/>
                  </a:lnTo>
                  <a:lnTo>
                    <a:pt x="1021" y="697"/>
                  </a:lnTo>
                  <a:lnTo>
                    <a:pt x="1017" y="689"/>
                  </a:lnTo>
                  <a:lnTo>
                    <a:pt x="1015" y="674"/>
                  </a:lnTo>
                  <a:lnTo>
                    <a:pt x="1015" y="668"/>
                  </a:lnTo>
                  <a:lnTo>
                    <a:pt x="1021" y="653"/>
                  </a:lnTo>
                  <a:lnTo>
                    <a:pt x="1017" y="645"/>
                  </a:lnTo>
                  <a:lnTo>
                    <a:pt x="1017" y="634"/>
                  </a:lnTo>
                  <a:lnTo>
                    <a:pt x="1020" y="628"/>
                  </a:lnTo>
                  <a:lnTo>
                    <a:pt x="1019" y="613"/>
                  </a:lnTo>
                  <a:lnTo>
                    <a:pt x="1020" y="611"/>
                  </a:lnTo>
                  <a:lnTo>
                    <a:pt x="1020" y="607"/>
                  </a:lnTo>
                  <a:lnTo>
                    <a:pt x="1025" y="604"/>
                  </a:lnTo>
                  <a:lnTo>
                    <a:pt x="1025" y="596"/>
                  </a:lnTo>
                  <a:lnTo>
                    <a:pt x="1023" y="591"/>
                  </a:lnTo>
                  <a:lnTo>
                    <a:pt x="1020" y="591"/>
                  </a:lnTo>
                  <a:lnTo>
                    <a:pt x="1019" y="589"/>
                  </a:lnTo>
                  <a:lnTo>
                    <a:pt x="1017" y="577"/>
                  </a:lnTo>
                  <a:lnTo>
                    <a:pt x="1020" y="572"/>
                  </a:lnTo>
                  <a:lnTo>
                    <a:pt x="1020" y="567"/>
                  </a:lnTo>
                  <a:lnTo>
                    <a:pt x="1014" y="559"/>
                  </a:lnTo>
                  <a:lnTo>
                    <a:pt x="1012" y="555"/>
                  </a:lnTo>
                  <a:lnTo>
                    <a:pt x="1015" y="551"/>
                  </a:lnTo>
                  <a:lnTo>
                    <a:pt x="1014" y="543"/>
                  </a:lnTo>
                  <a:lnTo>
                    <a:pt x="1016" y="540"/>
                  </a:lnTo>
                  <a:lnTo>
                    <a:pt x="1015" y="535"/>
                  </a:lnTo>
                  <a:lnTo>
                    <a:pt x="1017" y="533"/>
                  </a:lnTo>
                  <a:lnTo>
                    <a:pt x="1017" y="530"/>
                  </a:lnTo>
                  <a:lnTo>
                    <a:pt x="1020" y="516"/>
                  </a:lnTo>
                  <a:lnTo>
                    <a:pt x="1021" y="503"/>
                  </a:lnTo>
                  <a:lnTo>
                    <a:pt x="1020" y="499"/>
                  </a:lnTo>
                  <a:lnTo>
                    <a:pt x="1022" y="497"/>
                  </a:lnTo>
                  <a:lnTo>
                    <a:pt x="1024" y="490"/>
                  </a:lnTo>
                  <a:lnTo>
                    <a:pt x="1029" y="488"/>
                  </a:lnTo>
                  <a:lnTo>
                    <a:pt x="1030" y="483"/>
                  </a:lnTo>
                  <a:lnTo>
                    <a:pt x="1034" y="479"/>
                  </a:lnTo>
                  <a:lnTo>
                    <a:pt x="1032" y="474"/>
                  </a:lnTo>
                  <a:lnTo>
                    <a:pt x="1026" y="474"/>
                  </a:lnTo>
                  <a:lnTo>
                    <a:pt x="1025" y="470"/>
                  </a:lnTo>
                  <a:lnTo>
                    <a:pt x="1025" y="453"/>
                  </a:lnTo>
                  <a:lnTo>
                    <a:pt x="1021" y="448"/>
                  </a:lnTo>
                  <a:lnTo>
                    <a:pt x="1025" y="442"/>
                  </a:lnTo>
                  <a:lnTo>
                    <a:pt x="1026" y="436"/>
                  </a:lnTo>
                  <a:lnTo>
                    <a:pt x="1029" y="435"/>
                  </a:lnTo>
                  <a:lnTo>
                    <a:pt x="1025" y="431"/>
                  </a:lnTo>
                  <a:lnTo>
                    <a:pt x="1025" y="426"/>
                  </a:lnTo>
                  <a:lnTo>
                    <a:pt x="1029" y="425"/>
                  </a:lnTo>
                  <a:lnTo>
                    <a:pt x="1030" y="420"/>
                  </a:lnTo>
                  <a:lnTo>
                    <a:pt x="1034" y="418"/>
                  </a:lnTo>
                  <a:lnTo>
                    <a:pt x="1035" y="416"/>
                  </a:lnTo>
                  <a:lnTo>
                    <a:pt x="1038" y="416"/>
                  </a:lnTo>
                  <a:lnTo>
                    <a:pt x="1038" y="410"/>
                  </a:lnTo>
                  <a:lnTo>
                    <a:pt x="1043" y="405"/>
                  </a:lnTo>
                  <a:lnTo>
                    <a:pt x="1051" y="409"/>
                  </a:lnTo>
                  <a:lnTo>
                    <a:pt x="1052" y="412"/>
                  </a:lnTo>
                  <a:lnTo>
                    <a:pt x="1055" y="414"/>
                  </a:lnTo>
                  <a:lnTo>
                    <a:pt x="1056" y="418"/>
                  </a:lnTo>
                  <a:lnTo>
                    <a:pt x="1061" y="415"/>
                  </a:lnTo>
                  <a:lnTo>
                    <a:pt x="1062" y="410"/>
                  </a:lnTo>
                  <a:lnTo>
                    <a:pt x="1071" y="405"/>
                  </a:lnTo>
                  <a:lnTo>
                    <a:pt x="1072" y="400"/>
                  </a:lnTo>
                  <a:lnTo>
                    <a:pt x="1076" y="399"/>
                  </a:lnTo>
                  <a:lnTo>
                    <a:pt x="1080" y="393"/>
                  </a:lnTo>
                  <a:lnTo>
                    <a:pt x="1079" y="386"/>
                  </a:lnTo>
                  <a:lnTo>
                    <a:pt x="1080" y="384"/>
                  </a:lnTo>
                  <a:lnTo>
                    <a:pt x="1089" y="369"/>
                  </a:lnTo>
                  <a:lnTo>
                    <a:pt x="1092" y="367"/>
                  </a:lnTo>
                  <a:lnTo>
                    <a:pt x="1093" y="365"/>
                  </a:lnTo>
                  <a:lnTo>
                    <a:pt x="1097" y="360"/>
                  </a:lnTo>
                  <a:lnTo>
                    <a:pt x="1102" y="357"/>
                  </a:lnTo>
                  <a:lnTo>
                    <a:pt x="1102" y="357"/>
                  </a:lnTo>
                  <a:lnTo>
                    <a:pt x="1125" y="345"/>
                  </a:lnTo>
                  <a:lnTo>
                    <a:pt x="1125" y="341"/>
                  </a:lnTo>
                  <a:lnTo>
                    <a:pt x="1129" y="336"/>
                  </a:lnTo>
                  <a:lnTo>
                    <a:pt x="1127" y="332"/>
                  </a:lnTo>
                  <a:lnTo>
                    <a:pt x="1129" y="330"/>
                  </a:lnTo>
                  <a:lnTo>
                    <a:pt x="1130" y="327"/>
                  </a:lnTo>
                  <a:lnTo>
                    <a:pt x="1133" y="325"/>
                  </a:lnTo>
                  <a:lnTo>
                    <a:pt x="1134" y="319"/>
                  </a:lnTo>
                  <a:lnTo>
                    <a:pt x="1140" y="314"/>
                  </a:lnTo>
                  <a:lnTo>
                    <a:pt x="1143" y="316"/>
                  </a:lnTo>
                  <a:lnTo>
                    <a:pt x="1140" y="308"/>
                  </a:lnTo>
                  <a:lnTo>
                    <a:pt x="1142" y="306"/>
                  </a:lnTo>
                  <a:lnTo>
                    <a:pt x="1145" y="298"/>
                  </a:lnTo>
                  <a:lnTo>
                    <a:pt x="1152" y="296"/>
                  </a:lnTo>
                  <a:lnTo>
                    <a:pt x="1158" y="291"/>
                  </a:lnTo>
                  <a:lnTo>
                    <a:pt x="1165" y="283"/>
                  </a:lnTo>
                  <a:lnTo>
                    <a:pt x="1173" y="283"/>
                  </a:lnTo>
                  <a:lnTo>
                    <a:pt x="1176" y="279"/>
                  </a:lnTo>
                  <a:lnTo>
                    <a:pt x="1182" y="276"/>
                  </a:lnTo>
                  <a:lnTo>
                    <a:pt x="1183" y="271"/>
                  </a:lnTo>
                  <a:lnTo>
                    <a:pt x="1188" y="269"/>
                  </a:lnTo>
                  <a:lnTo>
                    <a:pt x="1192" y="269"/>
                  </a:lnTo>
                  <a:lnTo>
                    <a:pt x="1199" y="262"/>
                  </a:lnTo>
                  <a:lnTo>
                    <a:pt x="1198" y="248"/>
                  </a:lnTo>
                  <a:lnTo>
                    <a:pt x="1202" y="246"/>
                  </a:lnTo>
                  <a:lnTo>
                    <a:pt x="1206" y="238"/>
                  </a:lnTo>
                  <a:lnTo>
                    <a:pt x="1215" y="232"/>
                  </a:lnTo>
                  <a:lnTo>
                    <a:pt x="1220" y="225"/>
                  </a:lnTo>
                  <a:lnTo>
                    <a:pt x="1229" y="220"/>
                  </a:lnTo>
                  <a:lnTo>
                    <a:pt x="1232" y="217"/>
                  </a:lnTo>
                  <a:lnTo>
                    <a:pt x="1233" y="213"/>
                  </a:lnTo>
                  <a:lnTo>
                    <a:pt x="1230" y="208"/>
                  </a:lnTo>
                  <a:lnTo>
                    <a:pt x="1222" y="205"/>
                  </a:lnTo>
                  <a:lnTo>
                    <a:pt x="1225" y="200"/>
                  </a:lnTo>
                  <a:lnTo>
                    <a:pt x="1227" y="199"/>
                  </a:lnTo>
                  <a:lnTo>
                    <a:pt x="1234" y="201"/>
                  </a:lnTo>
                  <a:lnTo>
                    <a:pt x="1236" y="199"/>
                  </a:lnTo>
                  <a:lnTo>
                    <a:pt x="1234" y="192"/>
                  </a:lnTo>
                  <a:lnTo>
                    <a:pt x="1228" y="187"/>
                  </a:lnTo>
                  <a:lnTo>
                    <a:pt x="1231" y="184"/>
                  </a:lnTo>
                  <a:lnTo>
                    <a:pt x="1232" y="180"/>
                  </a:lnTo>
                  <a:lnTo>
                    <a:pt x="1230" y="175"/>
                  </a:lnTo>
                  <a:lnTo>
                    <a:pt x="1224" y="175"/>
                  </a:lnTo>
                  <a:lnTo>
                    <a:pt x="1220" y="179"/>
                  </a:lnTo>
                  <a:lnTo>
                    <a:pt x="1214" y="179"/>
                  </a:lnTo>
                  <a:lnTo>
                    <a:pt x="1208" y="173"/>
                  </a:lnTo>
                  <a:lnTo>
                    <a:pt x="1206" y="147"/>
                  </a:lnTo>
                  <a:lnTo>
                    <a:pt x="1211" y="139"/>
                  </a:lnTo>
                  <a:lnTo>
                    <a:pt x="1211" y="136"/>
                  </a:lnTo>
                  <a:lnTo>
                    <a:pt x="1217" y="130"/>
                  </a:lnTo>
                  <a:lnTo>
                    <a:pt x="1218" y="126"/>
                  </a:lnTo>
                  <a:lnTo>
                    <a:pt x="1214" y="115"/>
                  </a:lnTo>
                  <a:lnTo>
                    <a:pt x="1216" y="110"/>
                  </a:lnTo>
                  <a:lnTo>
                    <a:pt x="1210" y="107"/>
                  </a:lnTo>
                  <a:lnTo>
                    <a:pt x="1210" y="103"/>
                  </a:lnTo>
                  <a:lnTo>
                    <a:pt x="1206" y="100"/>
                  </a:lnTo>
                  <a:lnTo>
                    <a:pt x="1199" y="101"/>
                  </a:lnTo>
                  <a:lnTo>
                    <a:pt x="1192" y="94"/>
                  </a:lnTo>
                  <a:lnTo>
                    <a:pt x="1190" y="93"/>
                  </a:lnTo>
                  <a:lnTo>
                    <a:pt x="1188" y="96"/>
                  </a:lnTo>
                  <a:lnTo>
                    <a:pt x="1185" y="92"/>
                  </a:lnTo>
                  <a:lnTo>
                    <a:pt x="1186" y="90"/>
                  </a:lnTo>
                  <a:lnTo>
                    <a:pt x="1183" y="83"/>
                  </a:lnTo>
                  <a:lnTo>
                    <a:pt x="1188" y="80"/>
                  </a:lnTo>
                  <a:lnTo>
                    <a:pt x="1189" y="77"/>
                  </a:lnTo>
                  <a:lnTo>
                    <a:pt x="1188" y="70"/>
                  </a:lnTo>
                  <a:lnTo>
                    <a:pt x="1190" y="65"/>
                  </a:lnTo>
                  <a:lnTo>
                    <a:pt x="1196" y="58"/>
                  </a:lnTo>
                  <a:lnTo>
                    <a:pt x="1186" y="48"/>
                  </a:lnTo>
                  <a:lnTo>
                    <a:pt x="1173" y="39"/>
                  </a:lnTo>
                  <a:lnTo>
                    <a:pt x="1146" y="26"/>
                  </a:lnTo>
                  <a:lnTo>
                    <a:pt x="1123" y="19"/>
                  </a:lnTo>
                  <a:lnTo>
                    <a:pt x="1096" y="18"/>
                  </a:lnTo>
                  <a:lnTo>
                    <a:pt x="1072" y="10"/>
                  </a:lnTo>
                  <a:lnTo>
                    <a:pt x="1069" y="11"/>
                  </a:lnTo>
                  <a:lnTo>
                    <a:pt x="1066" y="13"/>
                  </a:lnTo>
                  <a:lnTo>
                    <a:pt x="1058" y="24"/>
                  </a:lnTo>
                  <a:lnTo>
                    <a:pt x="1049" y="28"/>
                  </a:lnTo>
                  <a:lnTo>
                    <a:pt x="1045" y="34"/>
                  </a:lnTo>
                  <a:lnTo>
                    <a:pt x="1050" y="46"/>
                  </a:lnTo>
                  <a:lnTo>
                    <a:pt x="1061" y="77"/>
                  </a:lnTo>
                  <a:lnTo>
                    <a:pt x="1067" y="74"/>
                  </a:lnTo>
                  <a:lnTo>
                    <a:pt x="1069" y="88"/>
                  </a:lnTo>
                  <a:lnTo>
                    <a:pt x="1066" y="96"/>
                  </a:lnTo>
                  <a:lnTo>
                    <a:pt x="1060" y="106"/>
                  </a:lnTo>
                  <a:lnTo>
                    <a:pt x="1055" y="111"/>
                  </a:lnTo>
                  <a:lnTo>
                    <a:pt x="1045" y="113"/>
                  </a:lnTo>
                  <a:lnTo>
                    <a:pt x="1036" y="113"/>
                  </a:lnTo>
                  <a:lnTo>
                    <a:pt x="1035" y="122"/>
                  </a:lnTo>
                  <a:lnTo>
                    <a:pt x="1038" y="130"/>
                  </a:lnTo>
                  <a:lnTo>
                    <a:pt x="1037" y="133"/>
                  </a:lnTo>
                  <a:lnTo>
                    <a:pt x="1036" y="138"/>
                  </a:lnTo>
                  <a:lnTo>
                    <a:pt x="1035" y="140"/>
                  </a:lnTo>
                  <a:lnTo>
                    <a:pt x="1034" y="141"/>
                  </a:lnTo>
                  <a:lnTo>
                    <a:pt x="1031" y="144"/>
                  </a:lnTo>
                  <a:lnTo>
                    <a:pt x="1027" y="144"/>
                  </a:lnTo>
                  <a:lnTo>
                    <a:pt x="1018" y="139"/>
                  </a:lnTo>
                  <a:lnTo>
                    <a:pt x="1011" y="136"/>
                  </a:lnTo>
                  <a:lnTo>
                    <a:pt x="1011" y="121"/>
                  </a:lnTo>
                  <a:lnTo>
                    <a:pt x="1015" y="114"/>
                  </a:lnTo>
                  <a:lnTo>
                    <a:pt x="1017" y="113"/>
                  </a:lnTo>
                  <a:lnTo>
                    <a:pt x="1020" y="110"/>
                  </a:lnTo>
                  <a:lnTo>
                    <a:pt x="1015" y="100"/>
                  </a:lnTo>
                  <a:lnTo>
                    <a:pt x="1011" y="96"/>
                  </a:lnTo>
                  <a:lnTo>
                    <a:pt x="1009" y="89"/>
                  </a:lnTo>
                  <a:lnTo>
                    <a:pt x="1009" y="86"/>
                  </a:lnTo>
                  <a:lnTo>
                    <a:pt x="1005" y="86"/>
                  </a:lnTo>
                  <a:lnTo>
                    <a:pt x="987" y="94"/>
                  </a:lnTo>
                  <a:lnTo>
                    <a:pt x="984" y="102"/>
                  </a:lnTo>
                  <a:lnTo>
                    <a:pt x="981" y="97"/>
                  </a:lnTo>
                  <a:lnTo>
                    <a:pt x="958" y="119"/>
                  </a:lnTo>
                  <a:lnTo>
                    <a:pt x="948" y="126"/>
                  </a:lnTo>
                  <a:lnTo>
                    <a:pt x="941" y="125"/>
                  </a:lnTo>
                  <a:lnTo>
                    <a:pt x="932" y="121"/>
                  </a:lnTo>
                  <a:lnTo>
                    <a:pt x="921" y="120"/>
                  </a:lnTo>
                  <a:lnTo>
                    <a:pt x="913" y="118"/>
                  </a:lnTo>
                  <a:lnTo>
                    <a:pt x="910" y="119"/>
                  </a:lnTo>
                  <a:lnTo>
                    <a:pt x="902" y="124"/>
                  </a:lnTo>
                  <a:lnTo>
                    <a:pt x="894" y="125"/>
                  </a:lnTo>
                  <a:lnTo>
                    <a:pt x="885" y="133"/>
                  </a:lnTo>
                  <a:lnTo>
                    <a:pt x="878" y="142"/>
                  </a:lnTo>
                  <a:lnTo>
                    <a:pt x="876" y="157"/>
                  </a:lnTo>
                  <a:lnTo>
                    <a:pt x="871" y="158"/>
                  </a:lnTo>
                  <a:lnTo>
                    <a:pt x="866" y="150"/>
                  </a:lnTo>
                  <a:lnTo>
                    <a:pt x="864" y="149"/>
                  </a:lnTo>
                  <a:lnTo>
                    <a:pt x="861" y="150"/>
                  </a:lnTo>
                  <a:lnTo>
                    <a:pt x="856" y="151"/>
                  </a:lnTo>
                  <a:lnTo>
                    <a:pt x="852" y="152"/>
                  </a:lnTo>
                  <a:lnTo>
                    <a:pt x="847" y="154"/>
                  </a:lnTo>
                  <a:lnTo>
                    <a:pt x="846" y="154"/>
                  </a:lnTo>
                  <a:lnTo>
                    <a:pt x="833" y="152"/>
                  </a:lnTo>
                  <a:lnTo>
                    <a:pt x="830" y="152"/>
                  </a:lnTo>
                  <a:lnTo>
                    <a:pt x="825" y="151"/>
                  </a:lnTo>
                  <a:lnTo>
                    <a:pt x="826" y="147"/>
                  </a:lnTo>
                  <a:lnTo>
                    <a:pt x="828" y="144"/>
                  </a:lnTo>
                  <a:lnTo>
                    <a:pt x="834" y="143"/>
                  </a:lnTo>
                  <a:lnTo>
                    <a:pt x="839" y="139"/>
                  </a:lnTo>
                  <a:lnTo>
                    <a:pt x="843" y="141"/>
                  </a:lnTo>
                  <a:lnTo>
                    <a:pt x="846" y="136"/>
                  </a:lnTo>
                  <a:lnTo>
                    <a:pt x="846" y="128"/>
                  </a:lnTo>
                  <a:lnTo>
                    <a:pt x="841" y="119"/>
                  </a:lnTo>
                  <a:lnTo>
                    <a:pt x="843" y="113"/>
                  </a:lnTo>
                  <a:lnTo>
                    <a:pt x="845" y="105"/>
                  </a:lnTo>
                  <a:lnTo>
                    <a:pt x="846" y="103"/>
                  </a:lnTo>
                  <a:lnTo>
                    <a:pt x="848" y="101"/>
                  </a:lnTo>
                  <a:lnTo>
                    <a:pt x="846" y="98"/>
                  </a:lnTo>
                  <a:lnTo>
                    <a:pt x="842" y="97"/>
                  </a:lnTo>
                  <a:lnTo>
                    <a:pt x="842" y="95"/>
                  </a:lnTo>
                  <a:lnTo>
                    <a:pt x="844" y="94"/>
                  </a:lnTo>
                  <a:lnTo>
                    <a:pt x="861" y="90"/>
                  </a:lnTo>
                  <a:lnTo>
                    <a:pt x="865" y="87"/>
                  </a:lnTo>
                  <a:lnTo>
                    <a:pt x="855" y="87"/>
                  </a:lnTo>
                  <a:lnTo>
                    <a:pt x="842" y="87"/>
                  </a:lnTo>
                  <a:lnTo>
                    <a:pt x="830" y="95"/>
                  </a:lnTo>
                  <a:lnTo>
                    <a:pt x="806" y="111"/>
                  </a:lnTo>
                  <a:lnTo>
                    <a:pt x="796" y="121"/>
                  </a:lnTo>
                  <a:lnTo>
                    <a:pt x="799" y="121"/>
                  </a:lnTo>
                  <a:lnTo>
                    <a:pt x="803" y="123"/>
                  </a:lnTo>
                  <a:lnTo>
                    <a:pt x="806" y="130"/>
                  </a:lnTo>
                  <a:lnTo>
                    <a:pt x="808" y="132"/>
                  </a:lnTo>
                  <a:lnTo>
                    <a:pt x="806" y="137"/>
                  </a:lnTo>
                  <a:lnTo>
                    <a:pt x="800" y="141"/>
                  </a:lnTo>
                  <a:lnTo>
                    <a:pt x="798" y="144"/>
                  </a:lnTo>
                  <a:lnTo>
                    <a:pt x="795" y="145"/>
                  </a:lnTo>
                  <a:lnTo>
                    <a:pt x="793" y="144"/>
                  </a:lnTo>
                  <a:lnTo>
                    <a:pt x="790" y="142"/>
                  </a:lnTo>
                  <a:lnTo>
                    <a:pt x="792" y="138"/>
                  </a:lnTo>
                  <a:lnTo>
                    <a:pt x="794" y="134"/>
                  </a:lnTo>
                  <a:lnTo>
                    <a:pt x="789" y="128"/>
                  </a:lnTo>
                  <a:lnTo>
                    <a:pt x="787" y="127"/>
                  </a:lnTo>
                  <a:lnTo>
                    <a:pt x="785" y="127"/>
                  </a:lnTo>
                  <a:lnTo>
                    <a:pt x="773" y="133"/>
                  </a:lnTo>
                  <a:lnTo>
                    <a:pt x="763" y="139"/>
                  </a:lnTo>
                  <a:lnTo>
                    <a:pt x="756" y="143"/>
                  </a:lnTo>
                  <a:lnTo>
                    <a:pt x="748" y="144"/>
                  </a:lnTo>
                  <a:lnTo>
                    <a:pt x="743" y="147"/>
                  </a:lnTo>
                  <a:lnTo>
                    <a:pt x="734" y="155"/>
                  </a:lnTo>
                  <a:lnTo>
                    <a:pt x="729" y="159"/>
                  </a:lnTo>
                  <a:lnTo>
                    <a:pt x="719" y="168"/>
                  </a:lnTo>
                  <a:lnTo>
                    <a:pt x="694" y="185"/>
                  </a:lnTo>
                  <a:lnTo>
                    <a:pt x="688" y="186"/>
                  </a:lnTo>
                  <a:lnTo>
                    <a:pt x="684" y="185"/>
                  </a:lnTo>
                  <a:lnTo>
                    <a:pt x="682" y="182"/>
                  </a:lnTo>
                  <a:lnTo>
                    <a:pt x="680" y="184"/>
                  </a:lnTo>
                  <a:lnTo>
                    <a:pt x="682" y="188"/>
                  </a:lnTo>
                  <a:lnTo>
                    <a:pt x="685" y="196"/>
                  </a:lnTo>
                  <a:lnTo>
                    <a:pt x="684" y="201"/>
                  </a:lnTo>
                  <a:lnTo>
                    <a:pt x="678" y="199"/>
                  </a:lnTo>
                  <a:lnTo>
                    <a:pt x="666" y="203"/>
                  </a:lnTo>
                  <a:lnTo>
                    <a:pt x="653" y="208"/>
                  </a:lnTo>
                  <a:lnTo>
                    <a:pt x="653" y="215"/>
                  </a:lnTo>
                  <a:lnTo>
                    <a:pt x="655" y="220"/>
                  </a:lnTo>
                  <a:lnTo>
                    <a:pt x="652" y="227"/>
                  </a:lnTo>
                  <a:lnTo>
                    <a:pt x="650" y="234"/>
                  </a:lnTo>
                  <a:lnTo>
                    <a:pt x="648" y="253"/>
                  </a:lnTo>
                  <a:lnTo>
                    <a:pt x="647" y="259"/>
                  </a:lnTo>
                  <a:lnTo>
                    <a:pt x="641" y="262"/>
                  </a:lnTo>
                  <a:lnTo>
                    <a:pt x="615" y="271"/>
                  </a:lnTo>
                  <a:lnTo>
                    <a:pt x="611" y="271"/>
                  </a:lnTo>
                  <a:lnTo>
                    <a:pt x="609" y="273"/>
                  </a:lnTo>
                  <a:lnTo>
                    <a:pt x="608" y="271"/>
                  </a:lnTo>
                  <a:lnTo>
                    <a:pt x="603" y="270"/>
                  </a:lnTo>
                  <a:lnTo>
                    <a:pt x="596" y="270"/>
                  </a:lnTo>
                  <a:lnTo>
                    <a:pt x="594" y="269"/>
                  </a:lnTo>
                  <a:lnTo>
                    <a:pt x="590" y="265"/>
                  </a:lnTo>
                  <a:lnTo>
                    <a:pt x="585" y="258"/>
                  </a:lnTo>
                  <a:lnTo>
                    <a:pt x="580" y="242"/>
                  </a:lnTo>
                  <a:lnTo>
                    <a:pt x="567" y="234"/>
                  </a:lnTo>
                  <a:lnTo>
                    <a:pt x="560" y="228"/>
                  </a:lnTo>
                  <a:lnTo>
                    <a:pt x="559" y="223"/>
                  </a:lnTo>
                  <a:lnTo>
                    <a:pt x="560" y="218"/>
                  </a:lnTo>
                  <a:lnTo>
                    <a:pt x="574" y="200"/>
                  </a:lnTo>
                  <a:lnTo>
                    <a:pt x="579" y="195"/>
                  </a:lnTo>
                  <a:lnTo>
                    <a:pt x="599" y="189"/>
                  </a:lnTo>
                  <a:lnTo>
                    <a:pt x="608" y="188"/>
                  </a:lnTo>
                  <a:lnTo>
                    <a:pt x="615" y="186"/>
                  </a:lnTo>
                  <a:lnTo>
                    <a:pt x="615" y="176"/>
                  </a:lnTo>
                  <a:lnTo>
                    <a:pt x="608" y="163"/>
                  </a:lnTo>
                  <a:lnTo>
                    <a:pt x="599" y="149"/>
                  </a:lnTo>
                  <a:lnTo>
                    <a:pt x="590" y="133"/>
                  </a:lnTo>
                  <a:lnTo>
                    <a:pt x="578" y="127"/>
                  </a:lnTo>
                  <a:lnTo>
                    <a:pt x="564" y="124"/>
                  </a:lnTo>
                  <a:lnTo>
                    <a:pt x="535" y="127"/>
                  </a:lnTo>
                  <a:lnTo>
                    <a:pt x="532" y="127"/>
                  </a:lnTo>
                  <a:lnTo>
                    <a:pt x="513" y="115"/>
                  </a:lnTo>
                  <a:lnTo>
                    <a:pt x="511" y="115"/>
                  </a:lnTo>
                  <a:lnTo>
                    <a:pt x="509" y="116"/>
                  </a:lnTo>
                  <a:lnTo>
                    <a:pt x="510" y="119"/>
                  </a:lnTo>
                  <a:lnTo>
                    <a:pt x="511" y="121"/>
                  </a:lnTo>
                  <a:lnTo>
                    <a:pt x="535" y="145"/>
                  </a:lnTo>
                  <a:lnTo>
                    <a:pt x="537" y="152"/>
                  </a:lnTo>
                  <a:lnTo>
                    <a:pt x="537" y="160"/>
                  </a:lnTo>
                  <a:lnTo>
                    <a:pt x="537" y="164"/>
                  </a:lnTo>
                  <a:lnTo>
                    <a:pt x="537" y="168"/>
                  </a:lnTo>
                  <a:lnTo>
                    <a:pt x="537" y="174"/>
                  </a:lnTo>
                  <a:lnTo>
                    <a:pt x="531" y="201"/>
                  </a:lnTo>
                  <a:lnTo>
                    <a:pt x="526" y="221"/>
                  </a:lnTo>
                  <a:lnTo>
                    <a:pt x="524" y="230"/>
                  </a:lnTo>
                  <a:lnTo>
                    <a:pt x="523" y="236"/>
                  </a:lnTo>
                  <a:lnTo>
                    <a:pt x="526" y="242"/>
                  </a:lnTo>
                  <a:lnTo>
                    <a:pt x="532" y="243"/>
                  </a:lnTo>
                  <a:lnTo>
                    <a:pt x="539" y="249"/>
                  </a:lnTo>
                  <a:lnTo>
                    <a:pt x="543" y="256"/>
                  </a:lnTo>
                  <a:lnTo>
                    <a:pt x="544" y="262"/>
                  </a:lnTo>
                  <a:lnTo>
                    <a:pt x="544" y="273"/>
                  </a:lnTo>
                  <a:lnTo>
                    <a:pt x="546" y="283"/>
                  </a:lnTo>
                  <a:lnTo>
                    <a:pt x="540" y="299"/>
                  </a:lnTo>
                  <a:lnTo>
                    <a:pt x="537" y="305"/>
                  </a:lnTo>
                  <a:lnTo>
                    <a:pt x="533" y="318"/>
                  </a:lnTo>
                  <a:lnTo>
                    <a:pt x="535" y="328"/>
                  </a:lnTo>
                  <a:lnTo>
                    <a:pt x="534" y="332"/>
                  </a:lnTo>
                  <a:lnTo>
                    <a:pt x="533" y="336"/>
                  </a:lnTo>
                  <a:lnTo>
                    <a:pt x="531" y="333"/>
                  </a:lnTo>
                  <a:lnTo>
                    <a:pt x="528" y="329"/>
                  </a:lnTo>
                  <a:lnTo>
                    <a:pt x="525" y="325"/>
                  </a:lnTo>
                  <a:lnTo>
                    <a:pt x="521" y="324"/>
                  </a:lnTo>
                  <a:lnTo>
                    <a:pt x="518" y="325"/>
                  </a:lnTo>
                  <a:lnTo>
                    <a:pt x="515" y="327"/>
                  </a:lnTo>
                  <a:lnTo>
                    <a:pt x="516" y="323"/>
                  </a:lnTo>
                  <a:lnTo>
                    <a:pt x="519" y="317"/>
                  </a:lnTo>
                  <a:lnTo>
                    <a:pt x="518" y="314"/>
                  </a:lnTo>
                  <a:lnTo>
                    <a:pt x="516" y="311"/>
                  </a:lnTo>
                  <a:lnTo>
                    <a:pt x="505" y="304"/>
                  </a:lnTo>
                  <a:lnTo>
                    <a:pt x="498" y="303"/>
                  </a:lnTo>
                  <a:lnTo>
                    <a:pt x="492" y="304"/>
                  </a:lnTo>
                  <a:lnTo>
                    <a:pt x="485" y="303"/>
                  </a:lnTo>
                  <a:lnTo>
                    <a:pt x="481" y="299"/>
                  </a:lnTo>
                  <a:lnTo>
                    <a:pt x="476" y="296"/>
                  </a:lnTo>
                  <a:lnTo>
                    <a:pt x="473" y="295"/>
                  </a:lnTo>
                  <a:lnTo>
                    <a:pt x="469" y="300"/>
                  </a:lnTo>
                  <a:lnTo>
                    <a:pt x="459" y="316"/>
                  </a:lnTo>
                  <a:lnTo>
                    <a:pt x="450" y="327"/>
                  </a:lnTo>
                  <a:lnTo>
                    <a:pt x="437" y="335"/>
                  </a:lnTo>
                  <a:lnTo>
                    <a:pt x="427" y="338"/>
                  </a:lnTo>
                  <a:lnTo>
                    <a:pt x="425" y="339"/>
                  </a:lnTo>
                  <a:lnTo>
                    <a:pt x="419" y="349"/>
                  </a:lnTo>
                  <a:lnTo>
                    <a:pt x="413" y="356"/>
                  </a:lnTo>
                  <a:lnTo>
                    <a:pt x="396" y="368"/>
                  </a:lnTo>
                  <a:lnTo>
                    <a:pt x="395" y="373"/>
                  </a:lnTo>
                  <a:lnTo>
                    <a:pt x="395" y="379"/>
                  </a:lnTo>
                  <a:lnTo>
                    <a:pt x="396" y="387"/>
                  </a:lnTo>
                  <a:lnTo>
                    <a:pt x="400" y="394"/>
                  </a:lnTo>
                  <a:lnTo>
                    <a:pt x="407" y="409"/>
                  </a:lnTo>
                  <a:lnTo>
                    <a:pt x="412" y="414"/>
                  </a:lnTo>
                  <a:lnTo>
                    <a:pt x="414" y="421"/>
                  </a:lnTo>
                  <a:lnTo>
                    <a:pt x="417" y="430"/>
                  </a:lnTo>
                  <a:lnTo>
                    <a:pt x="416" y="432"/>
                  </a:lnTo>
                  <a:lnTo>
                    <a:pt x="409" y="429"/>
                  </a:lnTo>
                  <a:lnTo>
                    <a:pt x="405" y="431"/>
                  </a:lnTo>
                  <a:lnTo>
                    <a:pt x="398" y="437"/>
                  </a:lnTo>
                  <a:lnTo>
                    <a:pt x="397" y="439"/>
                  </a:lnTo>
                  <a:lnTo>
                    <a:pt x="395" y="445"/>
                  </a:lnTo>
                  <a:lnTo>
                    <a:pt x="389" y="445"/>
                  </a:lnTo>
                  <a:lnTo>
                    <a:pt x="373" y="435"/>
                  </a:lnTo>
                  <a:lnTo>
                    <a:pt x="359" y="429"/>
                  </a:lnTo>
                  <a:lnTo>
                    <a:pt x="356" y="429"/>
                  </a:lnTo>
                  <a:lnTo>
                    <a:pt x="353" y="426"/>
                  </a:lnTo>
                  <a:lnTo>
                    <a:pt x="352" y="424"/>
                  </a:lnTo>
                  <a:lnTo>
                    <a:pt x="346" y="425"/>
                  </a:lnTo>
                  <a:lnTo>
                    <a:pt x="343" y="425"/>
                  </a:lnTo>
                  <a:lnTo>
                    <a:pt x="339" y="423"/>
                  </a:lnTo>
                  <a:lnTo>
                    <a:pt x="324" y="405"/>
                  </a:lnTo>
                  <a:lnTo>
                    <a:pt x="312" y="399"/>
                  </a:lnTo>
                  <a:lnTo>
                    <a:pt x="309" y="399"/>
                  </a:lnTo>
                  <a:lnTo>
                    <a:pt x="304" y="401"/>
                  </a:lnTo>
                  <a:lnTo>
                    <a:pt x="301" y="414"/>
                  </a:lnTo>
                  <a:lnTo>
                    <a:pt x="296" y="418"/>
                  </a:lnTo>
                  <a:lnTo>
                    <a:pt x="292" y="418"/>
                  </a:lnTo>
                  <a:lnTo>
                    <a:pt x="292" y="425"/>
                  </a:lnTo>
                  <a:lnTo>
                    <a:pt x="294" y="429"/>
                  </a:lnTo>
                  <a:lnTo>
                    <a:pt x="295" y="432"/>
                  </a:lnTo>
                  <a:lnTo>
                    <a:pt x="300" y="437"/>
                  </a:lnTo>
                  <a:lnTo>
                    <a:pt x="309" y="451"/>
                  </a:lnTo>
                  <a:lnTo>
                    <a:pt x="313" y="457"/>
                  </a:lnTo>
                  <a:lnTo>
                    <a:pt x="316" y="460"/>
                  </a:lnTo>
                  <a:lnTo>
                    <a:pt x="321" y="460"/>
                  </a:lnTo>
                  <a:lnTo>
                    <a:pt x="331" y="458"/>
                  </a:lnTo>
                  <a:lnTo>
                    <a:pt x="334" y="461"/>
                  </a:lnTo>
                  <a:lnTo>
                    <a:pt x="337" y="464"/>
                  </a:lnTo>
                  <a:lnTo>
                    <a:pt x="338" y="472"/>
                  </a:lnTo>
                  <a:lnTo>
                    <a:pt x="341" y="481"/>
                  </a:lnTo>
                  <a:lnTo>
                    <a:pt x="342" y="486"/>
                  </a:lnTo>
                  <a:lnTo>
                    <a:pt x="338" y="491"/>
                  </a:lnTo>
                  <a:lnTo>
                    <a:pt x="327" y="495"/>
                  </a:lnTo>
                  <a:lnTo>
                    <a:pt x="321" y="501"/>
                  </a:lnTo>
                  <a:lnTo>
                    <a:pt x="319" y="500"/>
                  </a:lnTo>
                  <a:lnTo>
                    <a:pt x="306" y="494"/>
                  </a:lnTo>
                  <a:lnTo>
                    <a:pt x="298" y="491"/>
                  </a:lnTo>
                  <a:lnTo>
                    <a:pt x="287" y="487"/>
                  </a:lnTo>
                  <a:lnTo>
                    <a:pt x="285" y="485"/>
                  </a:lnTo>
                  <a:lnTo>
                    <a:pt x="280" y="473"/>
                  </a:lnTo>
                  <a:lnTo>
                    <a:pt x="269" y="463"/>
                  </a:lnTo>
                  <a:lnTo>
                    <a:pt x="264" y="459"/>
                  </a:lnTo>
                  <a:lnTo>
                    <a:pt x="257" y="462"/>
                  </a:lnTo>
                  <a:lnTo>
                    <a:pt x="252" y="461"/>
                  </a:lnTo>
                  <a:lnTo>
                    <a:pt x="244" y="455"/>
                  </a:lnTo>
                  <a:lnTo>
                    <a:pt x="239" y="447"/>
                  </a:lnTo>
                  <a:lnTo>
                    <a:pt x="239" y="436"/>
                  </a:lnTo>
                  <a:lnTo>
                    <a:pt x="241" y="433"/>
                  </a:lnTo>
                  <a:lnTo>
                    <a:pt x="242" y="432"/>
                  </a:lnTo>
                  <a:lnTo>
                    <a:pt x="238" y="428"/>
                  </a:lnTo>
                  <a:lnTo>
                    <a:pt x="238" y="420"/>
                  </a:lnTo>
                  <a:lnTo>
                    <a:pt x="237" y="415"/>
                  </a:lnTo>
                  <a:lnTo>
                    <a:pt x="233" y="401"/>
                  </a:lnTo>
                  <a:lnTo>
                    <a:pt x="228" y="393"/>
                  </a:lnTo>
                  <a:lnTo>
                    <a:pt x="225" y="384"/>
                  </a:lnTo>
                  <a:lnTo>
                    <a:pt x="229" y="379"/>
                  </a:lnTo>
                  <a:lnTo>
                    <a:pt x="231" y="375"/>
                  </a:lnTo>
                  <a:lnTo>
                    <a:pt x="234" y="363"/>
                  </a:lnTo>
                  <a:lnTo>
                    <a:pt x="235" y="359"/>
                  </a:lnTo>
                  <a:lnTo>
                    <a:pt x="236" y="355"/>
                  </a:lnTo>
                  <a:lnTo>
                    <a:pt x="237" y="351"/>
                  </a:lnTo>
                  <a:lnTo>
                    <a:pt x="236" y="347"/>
                  </a:lnTo>
                  <a:lnTo>
                    <a:pt x="234" y="341"/>
                  </a:lnTo>
                  <a:lnTo>
                    <a:pt x="224" y="327"/>
                  </a:lnTo>
                  <a:lnTo>
                    <a:pt x="215" y="319"/>
                  </a:lnTo>
                  <a:lnTo>
                    <a:pt x="198" y="311"/>
                  </a:lnTo>
                  <a:lnTo>
                    <a:pt x="193" y="312"/>
                  </a:lnTo>
                  <a:lnTo>
                    <a:pt x="191" y="311"/>
                  </a:lnTo>
                  <a:lnTo>
                    <a:pt x="195" y="310"/>
                  </a:lnTo>
                  <a:lnTo>
                    <a:pt x="199" y="306"/>
                  </a:lnTo>
                  <a:lnTo>
                    <a:pt x="201" y="301"/>
                  </a:lnTo>
                  <a:lnTo>
                    <a:pt x="196" y="300"/>
                  </a:lnTo>
                  <a:lnTo>
                    <a:pt x="193" y="299"/>
                  </a:lnTo>
                  <a:lnTo>
                    <a:pt x="187" y="295"/>
                  </a:lnTo>
                  <a:lnTo>
                    <a:pt x="186" y="291"/>
                  </a:lnTo>
                  <a:lnTo>
                    <a:pt x="187" y="289"/>
                  </a:lnTo>
                  <a:lnTo>
                    <a:pt x="186" y="283"/>
                  </a:lnTo>
                  <a:lnTo>
                    <a:pt x="178" y="281"/>
                  </a:lnTo>
                  <a:lnTo>
                    <a:pt x="175" y="280"/>
                  </a:lnTo>
                  <a:lnTo>
                    <a:pt x="175" y="278"/>
                  </a:lnTo>
                  <a:lnTo>
                    <a:pt x="170" y="271"/>
                  </a:lnTo>
                  <a:lnTo>
                    <a:pt x="163" y="264"/>
                  </a:lnTo>
                  <a:lnTo>
                    <a:pt x="164" y="256"/>
                  </a:lnTo>
                  <a:lnTo>
                    <a:pt x="159" y="251"/>
                  </a:lnTo>
                  <a:lnTo>
                    <a:pt x="154" y="248"/>
                  </a:lnTo>
                  <a:lnTo>
                    <a:pt x="147" y="247"/>
                  </a:lnTo>
                  <a:lnTo>
                    <a:pt x="144" y="243"/>
                  </a:lnTo>
                  <a:lnTo>
                    <a:pt x="160" y="245"/>
                  </a:lnTo>
                  <a:lnTo>
                    <a:pt x="178" y="249"/>
                  </a:lnTo>
                  <a:lnTo>
                    <a:pt x="176" y="252"/>
                  </a:lnTo>
                  <a:lnTo>
                    <a:pt x="175" y="255"/>
                  </a:lnTo>
                  <a:lnTo>
                    <a:pt x="180" y="264"/>
                  </a:lnTo>
                  <a:lnTo>
                    <a:pt x="184" y="270"/>
                  </a:lnTo>
                  <a:lnTo>
                    <a:pt x="195" y="276"/>
                  </a:lnTo>
                  <a:lnTo>
                    <a:pt x="197" y="276"/>
                  </a:lnTo>
                  <a:lnTo>
                    <a:pt x="199" y="275"/>
                  </a:lnTo>
                  <a:lnTo>
                    <a:pt x="204" y="277"/>
                  </a:lnTo>
                  <a:lnTo>
                    <a:pt x="208" y="281"/>
                  </a:lnTo>
                  <a:lnTo>
                    <a:pt x="216" y="281"/>
                  </a:lnTo>
                  <a:lnTo>
                    <a:pt x="226" y="285"/>
                  </a:lnTo>
                  <a:lnTo>
                    <a:pt x="225" y="287"/>
                  </a:lnTo>
                  <a:lnTo>
                    <a:pt x="224" y="288"/>
                  </a:lnTo>
                  <a:lnTo>
                    <a:pt x="227" y="293"/>
                  </a:lnTo>
                  <a:lnTo>
                    <a:pt x="231" y="292"/>
                  </a:lnTo>
                  <a:lnTo>
                    <a:pt x="238" y="288"/>
                  </a:lnTo>
                  <a:lnTo>
                    <a:pt x="255" y="303"/>
                  </a:lnTo>
                  <a:lnTo>
                    <a:pt x="259" y="305"/>
                  </a:lnTo>
                  <a:lnTo>
                    <a:pt x="287" y="312"/>
                  </a:lnTo>
                  <a:lnTo>
                    <a:pt x="300" y="314"/>
                  </a:lnTo>
                  <a:lnTo>
                    <a:pt x="307" y="315"/>
                  </a:lnTo>
                  <a:lnTo>
                    <a:pt x="316" y="319"/>
                  </a:lnTo>
                  <a:lnTo>
                    <a:pt x="327" y="327"/>
                  </a:lnTo>
                  <a:lnTo>
                    <a:pt x="336" y="329"/>
                  </a:lnTo>
                  <a:lnTo>
                    <a:pt x="352" y="332"/>
                  </a:lnTo>
                  <a:lnTo>
                    <a:pt x="360" y="332"/>
                  </a:lnTo>
                  <a:lnTo>
                    <a:pt x="380" y="326"/>
                  </a:lnTo>
                  <a:lnTo>
                    <a:pt x="406" y="313"/>
                  </a:lnTo>
                  <a:lnTo>
                    <a:pt x="419" y="301"/>
                  </a:lnTo>
                  <a:lnTo>
                    <a:pt x="441" y="271"/>
                  </a:lnTo>
                  <a:lnTo>
                    <a:pt x="443" y="264"/>
                  </a:lnTo>
                  <a:lnTo>
                    <a:pt x="446" y="247"/>
                  </a:lnTo>
                  <a:lnTo>
                    <a:pt x="446" y="240"/>
                  </a:lnTo>
                  <a:lnTo>
                    <a:pt x="443" y="239"/>
                  </a:lnTo>
                  <a:lnTo>
                    <a:pt x="439" y="235"/>
                  </a:lnTo>
                  <a:lnTo>
                    <a:pt x="439" y="225"/>
                  </a:lnTo>
                  <a:lnTo>
                    <a:pt x="436" y="220"/>
                  </a:lnTo>
                  <a:lnTo>
                    <a:pt x="433" y="197"/>
                  </a:lnTo>
                  <a:lnTo>
                    <a:pt x="427" y="195"/>
                  </a:lnTo>
                  <a:lnTo>
                    <a:pt x="423" y="193"/>
                  </a:lnTo>
                  <a:lnTo>
                    <a:pt x="419" y="191"/>
                  </a:lnTo>
                  <a:lnTo>
                    <a:pt x="415" y="188"/>
                  </a:lnTo>
                  <a:lnTo>
                    <a:pt x="409" y="179"/>
                  </a:lnTo>
                  <a:lnTo>
                    <a:pt x="404" y="173"/>
                  </a:lnTo>
                  <a:lnTo>
                    <a:pt x="400" y="164"/>
                  </a:lnTo>
                  <a:lnTo>
                    <a:pt x="396" y="161"/>
                  </a:lnTo>
                  <a:lnTo>
                    <a:pt x="395" y="160"/>
                  </a:lnTo>
                  <a:lnTo>
                    <a:pt x="396" y="164"/>
                  </a:lnTo>
                  <a:lnTo>
                    <a:pt x="397" y="169"/>
                  </a:lnTo>
                  <a:lnTo>
                    <a:pt x="389" y="168"/>
                  </a:lnTo>
                  <a:lnTo>
                    <a:pt x="365" y="145"/>
                  </a:lnTo>
                  <a:lnTo>
                    <a:pt x="362" y="144"/>
                  </a:lnTo>
                  <a:lnTo>
                    <a:pt x="360" y="146"/>
                  </a:lnTo>
                  <a:lnTo>
                    <a:pt x="353" y="143"/>
                  </a:lnTo>
                  <a:lnTo>
                    <a:pt x="350" y="138"/>
                  </a:lnTo>
                  <a:lnTo>
                    <a:pt x="331" y="114"/>
                  </a:lnTo>
                  <a:lnTo>
                    <a:pt x="295" y="86"/>
                  </a:lnTo>
                  <a:lnTo>
                    <a:pt x="270" y="70"/>
                  </a:lnTo>
                  <a:lnTo>
                    <a:pt x="253" y="63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4" y="67"/>
                  </a:lnTo>
                  <a:lnTo>
                    <a:pt x="239" y="67"/>
                  </a:lnTo>
                  <a:lnTo>
                    <a:pt x="223" y="60"/>
                  </a:lnTo>
                  <a:lnTo>
                    <a:pt x="218" y="59"/>
                  </a:lnTo>
                  <a:lnTo>
                    <a:pt x="201" y="59"/>
                  </a:lnTo>
                  <a:lnTo>
                    <a:pt x="200" y="61"/>
                  </a:lnTo>
                  <a:lnTo>
                    <a:pt x="194" y="75"/>
                  </a:lnTo>
                  <a:lnTo>
                    <a:pt x="190" y="78"/>
                  </a:lnTo>
                  <a:lnTo>
                    <a:pt x="184" y="81"/>
                  </a:lnTo>
                  <a:lnTo>
                    <a:pt x="186" y="76"/>
                  </a:lnTo>
                  <a:lnTo>
                    <a:pt x="190" y="74"/>
                  </a:lnTo>
                  <a:lnTo>
                    <a:pt x="193" y="63"/>
                  </a:lnTo>
                  <a:lnTo>
                    <a:pt x="193" y="59"/>
                  </a:lnTo>
                  <a:lnTo>
                    <a:pt x="195" y="53"/>
                  </a:lnTo>
                  <a:lnTo>
                    <a:pt x="194" y="48"/>
                  </a:lnTo>
                  <a:lnTo>
                    <a:pt x="192" y="47"/>
                  </a:lnTo>
                  <a:lnTo>
                    <a:pt x="188" y="48"/>
                  </a:lnTo>
                  <a:lnTo>
                    <a:pt x="179" y="54"/>
                  </a:lnTo>
                  <a:lnTo>
                    <a:pt x="178" y="53"/>
                  </a:lnTo>
                  <a:lnTo>
                    <a:pt x="181" y="47"/>
                  </a:lnTo>
                  <a:lnTo>
                    <a:pt x="179" y="45"/>
                  </a:lnTo>
                  <a:lnTo>
                    <a:pt x="176" y="45"/>
                  </a:lnTo>
                  <a:lnTo>
                    <a:pt x="168" y="43"/>
                  </a:lnTo>
                  <a:lnTo>
                    <a:pt x="160" y="44"/>
                  </a:lnTo>
                  <a:lnTo>
                    <a:pt x="159" y="37"/>
                  </a:lnTo>
                  <a:lnTo>
                    <a:pt x="153" y="33"/>
                  </a:lnTo>
                  <a:lnTo>
                    <a:pt x="151" y="30"/>
                  </a:lnTo>
                  <a:lnTo>
                    <a:pt x="154" y="26"/>
                  </a:lnTo>
                  <a:lnTo>
                    <a:pt x="172" y="32"/>
                  </a:lnTo>
                  <a:lnTo>
                    <a:pt x="177" y="32"/>
                  </a:lnTo>
                  <a:lnTo>
                    <a:pt x="179" y="31"/>
                  </a:lnTo>
                  <a:lnTo>
                    <a:pt x="180" y="26"/>
                  </a:lnTo>
                  <a:lnTo>
                    <a:pt x="180" y="21"/>
                  </a:lnTo>
                  <a:lnTo>
                    <a:pt x="178" y="19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48" y="0"/>
                  </a:lnTo>
                  <a:lnTo>
                    <a:pt x="147" y="4"/>
                  </a:lnTo>
                  <a:lnTo>
                    <a:pt x="149" y="11"/>
                  </a:lnTo>
                  <a:lnTo>
                    <a:pt x="148" y="13"/>
                  </a:lnTo>
                  <a:lnTo>
                    <a:pt x="144" y="12"/>
                  </a:lnTo>
                  <a:lnTo>
                    <a:pt x="141" y="13"/>
                  </a:lnTo>
                  <a:lnTo>
                    <a:pt x="137" y="22"/>
                  </a:lnTo>
                  <a:lnTo>
                    <a:pt x="134" y="24"/>
                  </a:lnTo>
                  <a:lnTo>
                    <a:pt x="131" y="24"/>
                  </a:lnTo>
                  <a:lnTo>
                    <a:pt x="118" y="17"/>
                  </a:lnTo>
                  <a:lnTo>
                    <a:pt x="112" y="16"/>
                  </a:lnTo>
                  <a:lnTo>
                    <a:pt x="113" y="28"/>
                  </a:lnTo>
                  <a:lnTo>
                    <a:pt x="113" y="32"/>
                  </a:lnTo>
                  <a:lnTo>
                    <a:pt x="113" y="36"/>
                  </a:lnTo>
                  <a:lnTo>
                    <a:pt x="112" y="39"/>
                  </a:lnTo>
                  <a:lnTo>
                    <a:pt x="109" y="39"/>
                  </a:lnTo>
                  <a:lnTo>
                    <a:pt x="104" y="39"/>
                  </a:lnTo>
                  <a:lnTo>
                    <a:pt x="96" y="34"/>
                  </a:lnTo>
                  <a:lnTo>
                    <a:pt x="91" y="30"/>
                  </a:lnTo>
                  <a:lnTo>
                    <a:pt x="90" y="29"/>
                  </a:lnTo>
                  <a:lnTo>
                    <a:pt x="90" y="30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7" y="48"/>
                  </a:lnTo>
                  <a:lnTo>
                    <a:pt x="84" y="52"/>
                  </a:lnTo>
                  <a:lnTo>
                    <a:pt x="79" y="54"/>
                  </a:lnTo>
                  <a:lnTo>
                    <a:pt x="64" y="60"/>
                  </a:lnTo>
                  <a:lnTo>
                    <a:pt x="64" y="63"/>
                  </a:lnTo>
                  <a:lnTo>
                    <a:pt x="59" y="78"/>
                  </a:lnTo>
                  <a:lnTo>
                    <a:pt x="58" y="81"/>
                  </a:lnTo>
                  <a:lnTo>
                    <a:pt x="56" y="82"/>
                  </a:lnTo>
                  <a:lnTo>
                    <a:pt x="51" y="85"/>
                  </a:lnTo>
                  <a:lnTo>
                    <a:pt x="49" y="86"/>
                  </a:lnTo>
                  <a:lnTo>
                    <a:pt x="43" y="91"/>
                  </a:lnTo>
                  <a:lnTo>
                    <a:pt x="39" y="93"/>
                  </a:lnTo>
                  <a:lnTo>
                    <a:pt x="34" y="95"/>
                  </a:lnTo>
                  <a:lnTo>
                    <a:pt x="35" y="98"/>
                  </a:lnTo>
                  <a:lnTo>
                    <a:pt x="43" y="98"/>
                  </a:lnTo>
                  <a:lnTo>
                    <a:pt x="44" y="100"/>
                  </a:lnTo>
                  <a:lnTo>
                    <a:pt x="45" y="101"/>
                  </a:lnTo>
                  <a:lnTo>
                    <a:pt x="45" y="103"/>
                  </a:lnTo>
                  <a:lnTo>
                    <a:pt x="44" y="107"/>
                  </a:lnTo>
                  <a:lnTo>
                    <a:pt x="36" y="127"/>
                  </a:lnTo>
                  <a:lnTo>
                    <a:pt x="36" y="132"/>
                  </a:lnTo>
                  <a:lnTo>
                    <a:pt x="38" y="144"/>
                  </a:lnTo>
                  <a:lnTo>
                    <a:pt x="43" y="158"/>
                  </a:lnTo>
                  <a:lnTo>
                    <a:pt x="54" y="164"/>
                  </a:lnTo>
                  <a:lnTo>
                    <a:pt x="63" y="168"/>
                  </a:lnTo>
                  <a:lnTo>
                    <a:pt x="69" y="180"/>
                  </a:lnTo>
                  <a:lnTo>
                    <a:pt x="79" y="195"/>
                  </a:lnTo>
                  <a:lnTo>
                    <a:pt x="84" y="200"/>
                  </a:lnTo>
                  <a:lnTo>
                    <a:pt x="84" y="202"/>
                  </a:lnTo>
                  <a:lnTo>
                    <a:pt x="82" y="212"/>
                  </a:lnTo>
                  <a:lnTo>
                    <a:pt x="76" y="222"/>
                  </a:lnTo>
                  <a:lnTo>
                    <a:pt x="71" y="230"/>
                  </a:lnTo>
                  <a:lnTo>
                    <a:pt x="64" y="240"/>
                  </a:lnTo>
                  <a:lnTo>
                    <a:pt x="60" y="249"/>
                  </a:lnTo>
                  <a:lnTo>
                    <a:pt x="55" y="259"/>
                  </a:lnTo>
                  <a:lnTo>
                    <a:pt x="55" y="262"/>
                  </a:lnTo>
                  <a:lnTo>
                    <a:pt x="55" y="265"/>
                  </a:lnTo>
                  <a:lnTo>
                    <a:pt x="55" y="269"/>
                  </a:lnTo>
                  <a:lnTo>
                    <a:pt x="61" y="281"/>
                  </a:lnTo>
                  <a:lnTo>
                    <a:pt x="64" y="288"/>
                  </a:lnTo>
                  <a:lnTo>
                    <a:pt x="67" y="295"/>
                  </a:lnTo>
                  <a:lnTo>
                    <a:pt x="70" y="302"/>
                  </a:lnTo>
                  <a:lnTo>
                    <a:pt x="71" y="308"/>
                  </a:lnTo>
                  <a:lnTo>
                    <a:pt x="74" y="315"/>
                  </a:lnTo>
                  <a:lnTo>
                    <a:pt x="75" y="318"/>
                  </a:lnTo>
                  <a:lnTo>
                    <a:pt x="78" y="323"/>
                  </a:lnTo>
                  <a:lnTo>
                    <a:pt x="81" y="330"/>
                  </a:lnTo>
                  <a:lnTo>
                    <a:pt x="82" y="335"/>
                  </a:lnTo>
                  <a:lnTo>
                    <a:pt x="87" y="353"/>
                  </a:lnTo>
                  <a:lnTo>
                    <a:pt x="88" y="358"/>
                  </a:lnTo>
                  <a:lnTo>
                    <a:pt x="87" y="362"/>
                  </a:lnTo>
                  <a:lnTo>
                    <a:pt x="85" y="362"/>
                  </a:lnTo>
                  <a:lnTo>
                    <a:pt x="80" y="363"/>
                  </a:lnTo>
                  <a:lnTo>
                    <a:pt x="75" y="365"/>
                  </a:lnTo>
                  <a:lnTo>
                    <a:pt x="75" y="366"/>
                  </a:lnTo>
                  <a:lnTo>
                    <a:pt x="79" y="370"/>
                  </a:lnTo>
                  <a:lnTo>
                    <a:pt x="75" y="377"/>
                  </a:lnTo>
                  <a:lnTo>
                    <a:pt x="75" y="388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2" y="396"/>
                  </a:lnTo>
                  <a:lnTo>
                    <a:pt x="73" y="396"/>
                  </a:lnTo>
                  <a:lnTo>
                    <a:pt x="78" y="398"/>
                  </a:lnTo>
                  <a:lnTo>
                    <a:pt x="79" y="399"/>
                  </a:lnTo>
                  <a:lnTo>
                    <a:pt x="79" y="402"/>
                  </a:lnTo>
                  <a:lnTo>
                    <a:pt x="78" y="405"/>
                  </a:lnTo>
                  <a:lnTo>
                    <a:pt x="75" y="407"/>
                  </a:lnTo>
                  <a:lnTo>
                    <a:pt x="73" y="410"/>
                  </a:lnTo>
                  <a:lnTo>
                    <a:pt x="71" y="414"/>
                  </a:lnTo>
                  <a:lnTo>
                    <a:pt x="72" y="416"/>
                  </a:lnTo>
                  <a:lnTo>
                    <a:pt x="73" y="420"/>
                  </a:lnTo>
                  <a:lnTo>
                    <a:pt x="75" y="425"/>
                  </a:lnTo>
                  <a:lnTo>
                    <a:pt x="77" y="428"/>
                  </a:lnTo>
                  <a:lnTo>
                    <a:pt x="86" y="431"/>
                  </a:lnTo>
                  <a:lnTo>
                    <a:pt x="88" y="433"/>
                  </a:lnTo>
                  <a:lnTo>
                    <a:pt x="88" y="437"/>
                  </a:lnTo>
                  <a:lnTo>
                    <a:pt x="88" y="440"/>
                  </a:lnTo>
                  <a:lnTo>
                    <a:pt x="84" y="447"/>
                  </a:lnTo>
                  <a:lnTo>
                    <a:pt x="84" y="449"/>
                  </a:lnTo>
                  <a:lnTo>
                    <a:pt x="85" y="455"/>
                  </a:lnTo>
                  <a:lnTo>
                    <a:pt x="88" y="461"/>
                  </a:lnTo>
                  <a:lnTo>
                    <a:pt x="97" y="467"/>
                  </a:lnTo>
                  <a:lnTo>
                    <a:pt x="100" y="470"/>
                  </a:lnTo>
                  <a:lnTo>
                    <a:pt x="101" y="473"/>
                  </a:lnTo>
                  <a:lnTo>
                    <a:pt x="101" y="477"/>
                  </a:lnTo>
                  <a:lnTo>
                    <a:pt x="101" y="482"/>
                  </a:lnTo>
                  <a:lnTo>
                    <a:pt x="100" y="486"/>
                  </a:lnTo>
                  <a:lnTo>
                    <a:pt x="97" y="491"/>
                  </a:lnTo>
                  <a:lnTo>
                    <a:pt x="91" y="501"/>
                  </a:lnTo>
                  <a:lnTo>
                    <a:pt x="84" y="506"/>
                  </a:lnTo>
                  <a:lnTo>
                    <a:pt x="84" y="506"/>
                  </a:lnTo>
                  <a:lnTo>
                    <a:pt x="86" y="509"/>
                  </a:lnTo>
                  <a:lnTo>
                    <a:pt x="97" y="523"/>
                  </a:lnTo>
                  <a:lnTo>
                    <a:pt x="105" y="529"/>
                  </a:lnTo>
                  <a:lnTo>
                    <a:pt x="115" y="538"/>
                  </a:lnTo>
                  <a:lnTo>
                    <a:pt x="122" y="544"/>
                  </a:lnTo>
                  <a:lnTo>
                    <a:pt x="124" y="548"/>
                  </a:lnTo>
                  <a:lnTo>
                    <a:pt x="127" y="553"/>
                  </a:lnTo>
                  <a:lnTo>
                    <a:pt x="130" y="558"/>
                  </a:lnTo>
                  <a:lnTo>
                    <a:pt x="132" y="561"/>
                  </a:lnTo>
                  <a:lnTo>
                    <a:pt x="133" y="564"/>
                  </a:lnTo>
                  <a:lnTo>
                    <a:pt x="133" y="566"/>
                  </a:lnTo>
                  <a:lnTo>
                    <a:pt x="130" y="574"/>
                  </a:lnTo>
                  <a:lnTo>
                    <a:pt x="128" y="580"/>
                  </a:lnTo>
                  <a:lnTo>
                    <a:pt x="125" y="588"/>
                  </a:lnTo>
                  <a:lnTo>
                    <a:pt x="122" y="594"/>
                  </a:lnTo>
                  <a:lnTo>
                    <a:pt x="114" y="605"/>
                  </a:lnTo>
                  <a:lnTo>
                    <a:pt x="102" y="619"/>
                  </a:lnTo>
                  <a:lnTo>
                    <a:pt x="99" y="622"/>
                  </a:lnTo>
                  <a:lnTo>
                    <a:pt x="94" y="630"/>
                  </a:lnTo>
                  <a:lnTo>
                    <a:pt x="85" y="644"/>
                  </a:lnTo>
                  <a:lnTo>
                    <a:pt x="82" y="647"/>
                  </a:lnTo>
                  <a:lnTo>
                    <a:pt x="74" y="658"/>
                  </a:lnTo>
                  <a:lnTo>
                    <a:pt x="71" y="662"/>
                  </a:lnTo>
                  <a:lnTo>
                    <a:pt x="68" y="665"/>
                  </a:lnTo>
                  <a:lnTo>
                    <a:pt x="60" y="675"/>
                  </a:lnTo>
                  <a:lnTo>
                    <a:pt x="52" y="683"/>
                  </a:lnTo>
                  <a:lnTo>
                    <a:pt x="44" y="690"/>
                  </a:lnTo>
                  <a:lnTo>
                    <a:pt x="42" y="694"/>
                  </a:lnTo>
                  <a:lnTo>
                    <a:pt x="39" y="697"/>
                  </a:lnTo>
                  <a:lnTo>
                    <a:pt x="35" y="699"/>
                  </a:lnTo>
                  <a:lnTo>
                    <a:pt x="33" y="701"/>
                  </a:lnTo>
                  <a:lnTo>
                    <a:pt x="25" y="710"/>
                  </a:lnTo>
                  <a:lnTo>
                    <a:pt x="14" y="723"/>
                  </a:lnTo>
                  <a:lnTo>
                    <a:pt x="26" y="721"/>
                  </a:lnTo>
                  <a:lnTo>
                    <a:pt x="37" y="714"/>
                  </a:lnTo>
                  <a:lnTo>
                    <a:pt x="39" y="716"/>
                  </a:lnTo>
                  <a:lnTo>
                    <a:pt x="41" y="718"/>
                  </a:lnTo>
                  <a:lnTo>
                    <a:pt x="40" y="723"/>
                  </a:lnTo>
                  <a:lnTo>
                    <a:pt x="40" y="726"/>
                  </a:lnTo>
                  <a:lnTo>
                    <a:pt x="36" y="723"/>
                  </a:lnTo>
                  <a:lnTo>
                    <a:pt x="37" y="727"/>
                  </a:lnTo>
                  <a:lnTo>
                    <a:pt x="41" y="734"/>
                  </a:lnTo>
                  <a:lnTo>
                    <a:pt x="46" y="736"/>
                  </a:lnTo>
                  <a:lnTo>
                    <a:pt x="55" y="746"/>
                  </a:lnTo>
                  <a:lnTo>
                    <a:pt x="64" y="746"/>
                  </a:lnTo>
                  <a:lnTo>
                    <a:pt x="71" y="745"/>
                  </a:lnTo>
                  <a:lnTo>
                    <a:pt x="75" y="745"/>
                  </a:lnTo>
                  <a:lnTo>
                    <a:pt x="80" y="750"/>
                  </a:lnTo>
                  <a:lnTo>
                    <a:pt x="84" y="756"/>
                  </a:lnTo>
                  <a:lnTo>
                    <a:pt x="86" y="757"/>
                  </a:lnTo>
                  <a:lnTo>
                    <a:pt x="90" y="760"/>
                  </a:lnTo>
                  <a:lnTo>
                    <a:pt x="89" y="764"/>
                  </a:lnTo>
                  <a:lnTo>
                    <a:pt x="88" y="766"/>
                  </a:lnTo>
                  <a:lnTo>
                    <a:pt x="74" y="760"/>
                  </a:lnTo>
                  <a:lnTo>
                    <a:pt x="57" y="757"/>
                  </a:lnTo>
                  <a:lnTo>
                    <a:pt x="55" y="760"/>
                  </a:lnTo>
                  <a:lnTo>
                    <a:pt x="53" y="764"/>
                  </a:lnTo>
                  <a:lnTo>
                    <a:pt x="52" y="767"/>
                  </a:lnTo>
                  <a:lnTo>
                    <a:pt x="50" y="768"/>
                  </a:lnTo>
                  <a:lnTo>
                    <a:pt x="48" y="770"/>
                  </a:lnTo>
                  <a:lnTo>
                    <a:pt x="44" y="770"/>
                  </a:lnTo>
                  <a:lnTo>
                    <a:pt x="40" y="769"/>
                  </a:lnTo>
                  <a:lnTo>
                    <a:pt x="37" y="767"/>
                  </a:lnTo>
                  <a:lnTo>
                    <a:pt x="35" y="770"/>
                  </a:lnTo>
                  <a:lnTo>
                    <a:pt x="34" y="775"/>
                  </a:lnTo>
                  <a:lnTo>
                    <a:pt x="31" y="777"/>
                  </a:lnTo>
                  <a:lnTo>
                    <a:pt x="27" y="775"/>
                  </a:lnTo>
                  <a:lnTo>
                    <a:pt x="25" y="771"/>
                  </a:lnTo>
                  <a:lnTo>
                    <a:pt x="22" y="771"/>
                  </a:lnTo>
                  <a:lnTo>
                    <a:pt x="21" y="775"/>
                  </a:lnTo>
                  <a:lnTo>
                    <a:pt x="22" y="780"/>
                  </a:lnTo>
                  <a:lnTo>
                    <a:pt x="22" y="786"/>
                  </a:lnTo>
                  <a:lnTo>
                    <a:pt x="21" y="790"/>
                  </a:lnTo>
                  <a:lnTo>
                    <a:pt x="22" y="792"/>
                  </a:lnTo>
                  <a:lnTo>
                    <a:pt x="25" y="795"/>
                  </a:lnTo>
                  <a:lnTo>
                    <a:pt x="25" y="797"/>
                  </a:lnTo>
                  <a:lnTo>
                    <a:pt x="25" y="798"/>
                  </a:lnTo>
                  <a:lnTo>
                    <a:pt x="22" y="799"/>
                  </a:lnTo>
                  <a:lnTo>
                    <a:pt x="22" y="800"/>
                  </a:lnTo>
                  <a:lnTo>
                    <a:pt x="21" y="801"/>
                  </a:lnTo>
                  <a:lnTo>
                    <a:pt x="19" y="802"/>
                  </a:lnTo>
                  <a:lnTo>
                    <a:pt x="17" y="803"/>
                  </a:lnTo>
                  <a:lnTo>
                    <a:pt x="16" y="808"/>
                  </a:lnTo>
                  <a:lnTo>
                    <a:pt x="12" y="817"/>
                  </a:lnTo>
                  <a:lnTo>
                    <a:pt x="8" y="824"/>
                  </a:lnTo>
                  <a:lnTo>
                    <a:pt x="5" y="827"/>
                  </a:lnTo>
                  <a:lnTo>
                    <a:pt x="3" y="830"/>
                  </a:lnTo>
                  <a:lnTo>
                    <a:pt x="3" y="833"/>
                  </a:lnTo>
                  <a:lnTo>
                    <a:pt x="2" y="837"/>
                  </a:lnTo>
                  <a:lnTo>
                    <a:pt x="6" y="855"/>
                  </a:lnTo>
                  <a:lnTo>
                    <a:pt x="6" y="858"/>
                  </a:lnTo>
                  <a:lnTo>
                    <a:pt x="5" y="861"/>
                  </a:lnTo>
                  <a:lnTo>
                    <a:pt x="4" y="865"/>
                  </a:lnTo>
                  <a:lnTo>
                    <a:pt x="5" y="868"/>
                  </a:lnTo>
                  <a:lnTo>
                    <a:pt x="7" y="873"/>
                  </a:lnTo>
                  <a:lnTo>
                    <a:pt x="10" y="880"/>
                  </a:lnTo>
                  <a:lnTo>
                    <a:pt x="10" y="885"/>
                  </a:lnTo>
                  <a:lnTo>
                    <a:pt x="12" y="887"/>
                  </a:lnTo>
                  <a:lnTo>
                    <a:pt x="13" y="888"/>
                  </a:lnTo>
                  <a:lnTo>
                    <a:pt x="14" y="889"/>
                  </a:lnTo>
                  <a:lnTo>
                    <a:pt x="13" y="890"/>
                  </a:lnTo>
                  <a:lnTo>
                    <a:pt x="12" y="891"/>
                  </a:lnTo>
                  <a:lnTo>
                    <a:pt x="6" y="893"/>
                  </a:lnTo>
                  <a:lnTo>
                    <a:pt x="5" y="895"/>
                  </a:lnTo>
                  <a:lnTo>
                    <a:pt x="5" y="897"/>
                  </a:lnTo>
                  <a:lnTo>
                    <a:pt x="1" y="901"/>
                  </a:lnTo>
                  <a:lnTo>
                    <a:pt x="0" y="904"/>
                  </a:lnTo>
                  <a:lnTo>
                    <a:pt x="0" y="908"/>
                  </a:lnTo>
                  <a:lnTo>
                    <a:pt x="0" y="909"/>
                  </a:lnTo>
                  <a:lnTo>
                    <a:pt x="3" y="910"/>
                  </a:lnTo>
                  <a:lnTo>
                    <a:pt x="5" y="910"/>
                  </a:lnTo>
                  <a:lnTo>
                    <a:pt x="6" y="915"/>
                  </a:lnTo>
                  <a:lnTo>
                    <a:pt x="10" y="919"/>
                  </a:lnTo>
                  <a:lnTo>
                    <a:pt x="14" y="922"/>
                  </a:lnTo>
                  <a:lnTo>
                    <a:pt x="15" y="923"/>
                  </a:lnTo>
                  <a:lnTo>
                    <a:pt x="16" y="925"/>
                  </a:lnTo>
                  <a:lnTo>
                    <a:pt x="15" y="929"/>
                  </a:lnTo>
                  <a:lnTo>
                    <a:pt x="14" y="930"/>
                  </a:lnTo>
                  <a:lnTo>
                    <a:pt x="13" y="932"/>
                  </a:lnTo>
                  <a:lnTo>
                    <a:pt x="11" y="937"/>
                  </a:lnTo>
                  <a:lnTo>
                    <a:pt x="11" y="941"/>
                  </a:lnTo>
                  <a:lnTo>
                    <a:pt x="9" y="949"/>
                  </a:lnTo>
                  <a:lnTo>
                    <a:pt x="10" y="949"/>
                  </a:lnTo>
                  <a:lnTo>
                    <a:pt x="14" y="948"/>
                  </a:lnTo>
                  <a:lnTo>
                    <a:pt x="16" y="949"/>
                  </a:lnTo>
                  <a:lnTo>
                    <a:pt x="17" y="951"/>
                  </a:lnTo>
                  <a:lnTo>
                    <a:pt x="17" y="955"/>
                  </a:lnTo>
                  <a:lnTo>
                    <a:pt x="19" y="957"/>
                  </a:lnTo>
                  <a:lnTo>
                    <a:pt x="21" y="961"/>
                  </a:lnTo>
                  <a:lnTo>
                    <a:pt x="21" y="964"/>
                  </a:lnTo>
                  <a:lnTo>
                    <a:pt x="23" y="966"/>
                  </a:lnTo>
                  <a:lnTo>
                    <a:pt x="24" y="969"/>
                  </a:lnTo>
                  <a:lnTo>
                    <a:pt x="26" y="976"/>
                  </a:lnTo>
                  <a:lnTo>
                    <a:pt x="27" y="980"/>
                  </a:lnTo>
                  <a:lnTo>
                    <a:pt x="27" y="983"/>
                  </a:lnTo>
                  <a:lnTo>
                    <a:pt x="26" y="987"/>
                  </a:lnTo>
                  <a:lnTo>
                    <a:pt x="25" y="990"/>
                  </a:lnTo>
                  <a:lnTo>
                    <a:pt x="29" y="995"/>
                  </a:lnTo>
                  <a:lnTo>
                    <a:pt x="31" y="995"/>
                  </a:lnTo>
                  <a:lnTo>
                    <a:pt x="33" y="993"/>
                  </a:lnTo>
                  <a:lnTo>
                    <a:pt x="33" y="993"/>
                  </a:lnTo>
                  <a:lnTo>
                    <a:pt x="38" y="993"/>
                  </a:lnTo>
                  <a:lnTo>
                    <a:pt x="40" y="995"/>
                  </a:lnTo>
                  <a:lnTo>
                    <a:pt x="43" y="998"/>
                  </a:lnTo>
                  <a:lnTo>
                    <a:pt x="44" y="1000"/>
                  </a:lnTo>
                  <a:lnTo>
                    <a:pt x="45" y="1001"/>
                  </a:lnTo>
                  <a:lnTo>
                    <a:pt x="50" y="998"/>
                  </a:lnTo>
                  <a:lnTo>
                    <a:pt x="53" y="996"/>
                  </a:lnTo>
                  <a:lnTo>
                    <a:pt x="55" y="996"/>
                  </a:lnTo>
                  <a:lnTo>
                    <a:pt x="61" y="1000"/>
                  </a:lnTo>
                  <a:lnTo>
                    <a:pt x="64" y="1001"/>
                  </a:lnTo>
                  <a:lnTo>
                    <a:pt x="65" y="1003"/>
                  </a:lnTo>
                  <a:lnTo>
                    <a:pt x="65" y="1005"/>
                  </a:lnTo>
                  <a:lnTo>
                    <a:pt x="64" y="1007"/>
                  </a:lnTo>
                  <a:lnTo>
                    <a:pt x="64" y="1010"/>
                  </a:lnTo>
                  <a:lnTo>
                    <a:pt x="66" y="1014"/>
                  </a:lnTo>
                  <a:lnTo>
                    <a:pt x="68" y="1016"/>
                  </a:lnTo>
                  <a:lnTo>
                    <a:pt x="73" y="1012"/>
                  </a:lnTo>
                  <a:lnTo>
                    <a:pt x="74" y="1011"/>
                  </a:lnTo>
                  <a:lnTo>
                    <a:pt x="76" y="1011"/>
                  </a:lnTo>
                  <a:lnTo>
                    <a:pt x="79" y="1009"/>
                  </a:lnTo>
                  <a:lnTo>
                    <a:pt x="80" y="1007"/>
                  </a:lnTo>
                  <a:lnTo>
                    <a:pt x="82" y="1007"/>
                  </a:lnTo>
                  <a:lnTo>
                    <a:pt x="85" y="1007"/>
                  </a:lnTo>
                  <a:lnTo>
                    <a:pt x="91" y="1007"/>
                  </a:lnTo>
                  <a:lnTo>
                    <a:pt x="99" y="1010"/>
                  </a:lnTo>
                  <a:lnTo>
                    <a:pt x="99" y="1011"/>
                  </a:lnTo>
                  <a:lnTo>
                    <a:pt x="103" y="1015"/>
                  </a:lnTo>
                  <a:lnTo>
                    <a:pt x="104" y="1017"/>
                  </a:lnTo>
                  <a:lnTo>
                    <a:pt x="105" y="1017"/>
                  </a:lnTo>
                  <a:lnTo>
                    <a:pt x="107" y="1019"/>
                  </a:lnTo>
                  <a:lnTo>
                    <a:pt x="110" y="1020"/>
                  </a:lnTo>
                  <a:lnTo>
                    <a:pt x="112" y="1020"/>
                  </a:lnTo>
                  <a:lnTo>
                    <a:pt x="112" y="1021"/>
                  </a:lnTo>
                  <a:lnTo>
                    <a:pt x="113" y="1022"/>
                  </a:lnTo>
                  <a:lnTo>
                    <a:pt x="113" y="1025"/>
                  </a:lnTo>
                  <a:lnTo>
                    <a:pt x="113" y="1032"/>
                  </a:lnTo>
                  <a:lnTo>
                    <a:pt x="112" y="1034"/>
                  </a:lnTo>
                  <a:lnTo>
                    <a:pt x="110" y="1035"/>
                  </a:lnTo>
                  <a:lnTo>
                    <a:pt x="110" y="1037"/>
                  </a:lnTo>
                  <a:lnTo>
                    <a:pt x="110" y="1039"/>
                  </a:lnTo>
                  <a:lnTo>
                    <a:pt x="112" y="1042"/>
                  </a:lnTo>
                  <a:lnTo>
                    <a:pt x="115" y="1047"/>
                  </a:lnTo>
                  <a:lnTo>
                    <a:pt x="115" y="1049"/>
                  </a:lnTo>
                  <a:lnTo>
                    <a:pt x="115" y="1051"/>
                  </a:lnTo>
                  <a:lnTo>
                    <a:pt x="112" y="1057"/>
                  </a:lnTo>
                  <a:lnTo>
                    <a:pt x="110" y="1059"/>
                  </a:lnTo>
                  <a:lnTo>
                    <a:pt x="110" y="1062"/>
                  </a:lnTo>
                  <a:lnTo>
                    <a:pt x="109" y="1065"/>
                  </a:lnTo>
                  <a:lnTo>
                    <a:pt x="110" y="1066"/>
                  </a:lnTo>
                  <a:lnTo>
                    <a:pt x="115" y="1070"/>
                  </a:lnTo>
                  <a:lnTo>
                    <a:pt x="120" y="1074"/>
                  </a:lnTo>
                  <a:lnTo>
                    <a:pt x="121" y="1075"/>
                  </a:lnTo>
                  <a:lnTo>
                    <a:pt x="121" y="1075"/>
                  </a:lnTo>
                  <a:lnTo>
                    <a:pt x="118" y="1081"/>
                  </a:lnTo>
                  <a:lnTo>
                    <a:pt x="118" y="1082"/>
                  </a:lnTo>
                  <a:lnTo>
                    <a:pt x="122" y="1084"/>
                  </a:lnTo>
                  <a:lnTo>
                    <a:pt x="124" y="1087"/>
                  </a:lnTo>
                  <a:lnTo>
                    <a:pt x="126" y="1093"/>
                  </a:lnTo>
                  <a:lnTo>
                    <a:pt x="129" y="1098"/>
                  </a:lnTo>
                  <a:lnTo>
                    <a:pt x="136" y="1103"/>
                  </a:lnTo>
                  <a:lnTo>
                    <a:pt x="141" y="1106"/>
                  </a:lnTo>
                  <a:lnTo>
                    <a:pt x="142" y="1107"/>
                  </a:lnTo>
                  <a:lnTo>
                    <a:pt x="143" y="1108"/>
                  </a:lnTo>
                  <a:lnTo>
                    <a:pt x="142" y="1112"/>
                  </a:lnTo>
                  <a:lnTo>
                    <a:pt x="141" y="1116"/>
                  </a:lnTo>
                  <a:lnTo>
                    <a:pt x="140" y="1119"/>
                  </a:lnTo>
                  <a:lnTo>
                    <a:pt x="142" y="1120"/>
                  </a:lnTo>
                  <a:lnTo>
                    <a:pt x="148" y="1119"/>
                  </a:lnTo>
                  <a:lnTo>
                    <a:pt x="154" y="1121"/>
                  </a:lnTo>
                  <a:lnTo>
                    <a:pt x="162" y="1126"/>
                  </a:lnTo>
                  <a:lnTo>
                    <a:pt x="162" y="1127"/>
                  </a:lnTo>
                  <a:lnTo>
                    <a:pt x="161" y="1129"/>
                  </a:lnTo>
                  <a:lnTo>
                    <a:pt x="162" y="1132"/>
                  </a:lnTo>
                  <a:lnTo>
                    <a:pt x="163" y="1133"/>
                  </a:lnTo>
                  <a:lnTo>
                    <a:pt x="170" y="1138"/>
                  </a:lnTo>
                  <a:lnTo>
                    <a:pt x="170" y="1139"/>
                  </a:lnTo>
                  <a:lnTo>
                    <a:pt x="170" y="1143"/>
                  </a:lnTo>
                  <a:lnTo>
                    <a:pt x="170" y="1144"/>
                  </a:lnTo>
                  <a:lnTo>
                    <a:pt x="168" y="1144"/>
                  </a:lnTo>
                  <a:lnTo>
                    <a:pt x="166" y="1146"/>
                  </a:lnTo>
                  <a:lnTo>
                    <a:pt x="163" y="1148"/>
                  </a:lnTo>
                  <a:lnTo>
                    <a:pt x="161" y="1151"/>
                  </a:lnTo>
                  <a:lnTo>
                    <a:pt x="155" y="1155"/>
                  </a:lnTo>
                  <a:lnTo>
                    <a:pt x="153" y="1157"/>
                  </a:lnTo>
                  <a:lnTo>
                    <a:pt x="149" y="1157"/>
                  </a:lnTo>
                  <a:lnTo>
                    <a:pt x="143" y="1157"/>
                  </a:lnTo>
                  <a:lnTo>
                    <a:pt x="141" y="1154"/>
                  </a:lnTo>
                  <a:lnTo>
                    <a:pt x="140" y="1152"/>
                  </a:lnTo>
                  <a:lnTo>
                    <a:pt x="137" y="1152"/>
                  </a:lnTo>
                  <a:lnTo>
                    <a:pt x="134" y="1151"/>
                  </a:lnTo>
                  <a:lnTo>
                    <a:pt x="129" y="1152"/>
                  </a:lnTo>
                  <a:lnTo>
                    <a:pt x="128" y="1152"/>
                  </a:lnTo>
                  <a:lnTo>
                    <a:pt x="127" y="1155"/>
                  </a:lnTo>
                  <a:lnTo>
                    <a:pt x="126" y="1159"/>
                  </a:lnTo>
                  <a:lnTo>
                    <a:pt x="124" y="1161"/>
                  </a:lnTo>
                  <a:lnTo>
                    <a:pt x="126" y="1163"/>
                  </a:lnTo>
                  <a:lnTo>
                    <a:pt x="127" y="1166"/>
                  </a:lnTo>
                  <a:lnTo>
                    <a:pt x="130" y="1170"/>
                  </a:lnTo>
                  <a:lnTo>
                    <a:pt x="133" y="1173"/>
                  </a:lnTo>
                  <a:lnTo>
                    <a:pt x="134" y="1175"/>
                  </a:lnTo>
                  <a:lnTo>
                    <a:pt x="134" y="1176"/>
                  </a:lnTo>
                  <a:lnTo>
                    <a:pt x="132" y="1178"/>
                  </a:lnTo>
                  <a:lnTo>
                    <a:pt x="133" y="1181"/>
                  </a:lnTo>
                  <a:lnTo>
                    <a:pt x="136" y="1186"/>
                  </a:lnTo>
                  <a:lnTo>
                    <a:pt x="135" y="1187"/>
                  </a:lnTo>
                  <a:lnTo>
                    <a:pt x="134" y="1192"/>
                  </a:lnTo>
                  <a:lnTo>
                    <a:pt x="134" y="1198"/>
                  </a:lnTo>
                  <a:lnTo>
                    <a:pt x="136" y="1200"/>
                  </a:lnTo>
                  <a:lnTo>
                    <a:pt x="137" y="1201"/>
                  </a:lnTo>
                  <a:lnTo>
                    <a:pt x="138" y="1203"/>
                  </a:lnTo>
                  <a:lnTo>
                    <a:pt x="140" y="1208"/>
                  </a:lnTo>
                  <a:lnTo>
                    <a:pt x="140" y="1209"/>
                  </a:lnTo>
                  <a:lnTo>
                    <a:pt x="141" y="1209"/>
                  </a:lnTo>
                  <a:lnTo>
                    <a:pt x="144" y="1211"/>
                  </a:lnTo>
                  <a:lnTo>
                    <a:pt x="147" y="1212"/>
                  </a:lnTo>
                  <a:lnTo>
                    <a:pt x="149" y="1212"/>
                  </a:lnTo>
                  <a:lnTo>
                    <a:pt x="152" y="1212"/>
                  </a:lnTo>
                  <a:lnTo>
                    <a:pt x="155" y="1210"/>
                  </a:lnTo>
                  <a:lnTo>
                    <a:pt x="157" y="1209"/>
                  </a:lnTo>
                  <a:lnTo>
                    <a:pt x="159" y="1200"/>
                  </a:lnTo>
                  <a:lnTo>
                    <a:pt x="160" y="1199"/>
                  </a:lnTo>
                  <a:lnTo>
                    <a:pt x="162" y="1198"/>
                  </a:lnTo>
                  <a:lnTo>
                    <a:pt x="164" y="1198"/>
                  </a:lnTo>
                  <a:lnTo>
                    <a:pt x="168" y="1200"/>
                  </a:lnTo>
                  <a:lnTo>
                    <a:pt x="173" y="1201"/>
                  </a:lnTo>
                  <a:lnTo>
                    <a:pt x="176" y="1201"/>
                  </a:lnTo>
                  <a:lnTo>
                    <a:pt x="184" y="1196"/>
                  </a:lnTo>
                  <a:lnTo>
                    <a:pt x="189" y="1196"/>
                  </a:lnTo>
                  <a:lnTo>
                    <a:pt x="194" y="1197"/>
                  </a:lnTo>
                  <a:lnTo>
                    <a:pt x="199" y="1197"/>
                  </a:lnTo>
                  <a:lnTo>
                    <a:pt x="203" y="1196"/>
                  </a:lnTo>
                  <a:lnTo>
                    <a:pt x="206" y="1198"/>
                  </a:lnTo>
                  <a:lnTo>
                    <a:pt x="209" y="1201"/>
                  </a:lnTo>
                  <a:lnTo>
                    <a:pt x="212" y="1206"/>
                  </a:lnTo>
                  <a:lnTo>
                    <a:pt x="215" y="1215"/>
                  </a:lnTo>
                  <a:lnTo>
                    <a:pt x="224" y="1226"/>
                  </a:lnTo>
                  <a:lnTo>
                    <a:pt x="224" y="1228"/>
                  </a:lnTo>
                  <a:lnTo>
                    <a:pt x="223" y="1229"/>
                  </a:lnTo>
                  <a:lnTo>
                    <a:pt x="219" y="1230"/>
                  </a:lnTo>
                  <a:lnTo>
                    <a:pt x="216" y="1231"/>
                  </a:lnTo>
                  <a:lnTo>
                    <a:pt x="215" y="1233"/>
                  </a:lnTo>
                  <a:lnTo>
                    <a:pt x="216" y="1234"/>
                  </a:lnTo>
                  <a:lnTo>
                    <a:pt x="218" y="1237"/>
                  </a:lnTo>
                  <a:lnTo>
                    <a:pt x="218" y="1241"/>
                  </a:lnTo>
                  <a:lnTo>
                    <a:pt x="218" y="1244"/>
                  </a:lnTo>
                  <a:lnTo>
                    <a:pt x="218" y="1247"/>
                  </a:lnTo>
                  <a:lnTo>
                    <a:pt x="220" y="1248"/>
                  </a:lnTo>
                  <a:lnTo>
                    <a:pt x="220" y="1250"/>
                  </a:lnTo>
                  <a:lnTo>
                    <a:pt x="218" y="1252"/>
                  </a:lnTo>
                  <a:lnTo>
                    <a:pt x="218" y="1252"/>
                  </a:lnTo>
                  <a:lnTo>
                    <a:pt x="219" y="1253"/>
                  </a:lnTo>
                  <a:lnTo>
                    <a:pt x="227" y="1253"/>
                  </a:lnTo>
                  <a:lnTo>
                    <a:pt x="231" y="1255"/>
                  </a:lnTo>
                  <a:lnTo>
                    <a:pt x="234" y="1257"/>
                  </a:lnTo>
                  <a:lnTo>
                    <a:pt x="236" y="1257"/>
                  </a:lnTo>
                  <a:lnTo>
                    <a:pt x="239" y="1256"/>
                  </a:lnTo>
                  <a:lnTo>
                    <a:pt x="243" y="1255"/>
                  </a:lnTo>
                  <a:lnTo>
                    <a:pt x="246" y="1255"/>
                  </a:lnTo>
                  <a:lnTo>
                    <a:pt x="246" y="1257"/>
                  </a:lnTo>
                  <a:lnTo>
                    <a:pt x="247" y="1259"/>
                  </a:lnTo>
                  <a:lnTo>
                    <a:pt x="249" y="1263"/>
                  </a:lnTo>
                  <a:lnTo>
                    <a:pt x="250" y="1263"/>
                  </a:lnTo>
                  <a:lnTo>
                    <a:pt x="252" y="1263"/>
                  </a:lnTo>
                  <a:lnTo>
                    <a:pt x="253" y="1263"/>
                  </a:lnTo>
                  <a:lnTo>
                    <a:pt x="254" y="1264"/>
                  </a:lnTo>
                  <a:lnTo>
                    <a:pt x="253" y="1266"/>
                  </a:lnTo>
                  <a:lnTo>
                    <a:pt x="253" y="1268"/>
                  </a:lnTo>
                  <a:lnTo>
                    <a:pt x="255" y="1270"/>
                  </a:lnTo>
                  <a:lnTo>
                    <a:pt x="256" y="1275"/>
                  </a:lnTo>
                  <a:lnTo>
                    <a:pt x="257" y="1277"/>
                  </a:lnTo>
                  <a:lnTo>
                    <a:pt x="257" y="1279"/>
                  </a:lnTo>
                  <a:lnTo>
                    <a:pt x="257" y="1281"/>
                  </a:lnTo>
                  <a:lnTo>
                    <a:pt x="257" y="1283"/>
                  </a:lnTo>
                  <a:lnTo>
                    <a:pt x="256" y="1285"/>
                  </a:lnTo>
                  <a:lnTo>
                    <a:pt x="257" y="1288"/>
                  </a:lnTo>
                  <a:lnTo>
                    <a:pt x="259" y="1292"/>
                  </a:lnTo>
                  <a:lnTo>
                    <a:pt x="261" y="1294"/>
                  </a:lnTo>
                  <a:lnTo>
                    <a:pt x="262" y="1297"/>
                  </a:lnTo>
                  <a:lnTo>
                    <a:pt x="265" y="1298"/>
                  </a:lnTo>
                  <a:lnTo>
                    <a:pt x="269" y="1295"/>
                  </a:lnTo>
                  <a:lnTo>
                    <a:pt x="272" y="1294"/>
                  </a:lnTo>
                  <a:lnTo>
                    <a:pt x="275" y="1294"/>
                  </a:lnTo>
                  <a:lnTo>
                    <a:pt x="279" y="1295"/>
                  </a:lnTo>
                  <a:lnTo>
                    <a:pt x="281" y="1297"/>
                  </a:lnTo>
                  <a:lnTo>
                    <a:pt x="283" y="1300"/>
                  </a:lnTo>
                  <a:lnTo>
                    <a:pt x="285" y="1301"/>
                  </a:lnTo>
                  <a:lnTo>
                    <a:pt x="287" y="1300"/>
                  </a:lnTo>
                  <a:lnTo>
                    <a:pt x="291" y="1301"/>
                  </a:lnTo>
                  <a:lnTo>
                    <a:pt x="293" y="1304"/>
                  </a:lnTo>
                  <a:lnTo>
                    <a:pt x="295" y="1305"/>
                  </a:lnTo>
                  <a:lnTo>
                    <a:pt x="297" y="1303"/>
                  </a:lnTo>
                  <a:lnTo>
                    <a:pt x="299" y="1301"/>
                  </a:lnTo>
                  <a:lnTo>
                    <a:pt x="307" y="1299"/>
                  </a:lnTo>
                  <a:lnTo>
                    <a:pt x="312" y="1298"/>
                  </a:lnTo>
                  <a:lnTo>
                    <a:pt x="313" y="1297"/>
                  </a:lnTo>
                  <a:lnTo>
                    <a:pt x="315" y="1296"/>
                  </a:lnTo>
                  <a:lnTo>
                    <a:pt x="318" y="1294"/>
                  </a:lnTo>
                  <a:lnTo>
                    <a:pt x="321" y="1295"/>
                  </a:lnTo>
                  <a:lnTo>
                    <a:pt x="323" y="1299"/>
                  </a:lnTo>
                  <a:lnTo>
                    <a:pt x="326" y="1301"/>
                  </a:lnTo>
                  <a:lnTo>
                    <a:pt x="326" y="1305"/>
                  </a:lnTo>
                  <a:lnTo>
                    <a:pt x="329" y="1310"/>
                  </a:lnTo>
                  <a:lnTo>
                    <a:pt x="337" y="1317"/>
                  </a:lnTo>
                  <a:lnTo>
                    <a:pt x="340" y="1319"/>
                  </a:lnTo>
                  <a:lnTo>
                    <a:pt x="343" y="1319"/>
                  </a:lnTo>
                  <a:lnTo>
                    <a:pt x="343" y="1318"/>
                  </a:lnTo>
                  <a:lnTo>
                    <a:pt x="344" y="1317"/>
                  </a:lnTo>
                  <a:lnTo>
                    <a:pt x="344" y="1314"/>
                  </a:lnTo>
                  <a:lnTo>
                    <a:pt x="346" y="1313"/>
                  </a:lnTo>
                  <a:lnTo>
                    <a:pt x="347" y="1313"/>
                  </a:lnTo>
                  <a:lnTo>
                    <a:pt x="353" y="1317"/>
                  </a:lnTo>
                  <a:lnTo>
                    <a:pt x="357" y="1317"/>
                  </a:lnTo>
                  <a:lnTo>
                    <a:pt x="360" y="1317"/>
                  </a:lnTo>
                  <a:lnTo>
                    <a:pt x="364" y="1321"/>
                  </a:lnTo>
                  <a:lnTo>
                    <a:pt x="368" y="1324"/>
                  </a:lnTo>
                  <a:lnTo>
                    <a:pt x="372" y="1324"/>
                  </a:lnTo>
                  <a:lnTo>
                    <a:pt x="374" y="1323"/>
                  </a:lnTo>
                  <a:lnTo>
                    <a:pt x="377" y="1322"/>
                  </a:lnTo>
                  <a:lnTo>
                    <a:pt x="378" y="1324"/>
                  </a:lnTo>
                  <a:lnTo>
                    <a:pt x="379" y="1326"/>
                  </a:lnTo>
                  <a:lnTo>
                    <a:pt x="381" y="1328"/>
                  </a:lnTo>
                  <a:lnTo>
                    <a:pt x="383" y="1328"/>
                  </a:lnTo>
                  <a:lnTo>
                    <a:pt x="385" y="1328"/>
                  </a:lnTo>
                  <a:lnTo>
                    <a:pt x="391" y="1332"/>
                  </a:lnTo>
                  <a:lnTo>
                    <a:pt x="396" y="1337"/>
                  </a:lnTo>
                  <a:lnTo>
                    <a:pt x="399" y="1337"/>
                  </a:lnTo>
                  <a:lnTo>
                    <a:pt x="401" y="1335"/>
                  </a:lnTo>
                  <a:lnTo>
                    <a:pt x="404" y="1335"/>
                  </a:lnTo>
                  <a:lnTo>
                    <a:pt x="405" y="1336"/>
                  </a:lnTo>
                  <a:lnTo>
                    <a:pt x="406" y="1338"/>
                  </a:lnTo>
                  <a:lnTo>
                    <a:pt x="405" y="1340"/>
                  </a:lnTo>
                  <a:lnTo>
                    <a:pt x="405" y="1343"/>
                  </a:lnTo>
                  <a:lnTo>
                    <a:pt x="407" y="1346"/>
                  </a:lnTo>
                  <a:lnTo>
                    <a:pt x="407" y="1349"/>
                  </a:lnTo>
                  <a:lnTo>
                    <a:pt x="406" y="1352"/>
                  </a:lnTo>
                  <a:lnTo>
                    <a:pt x="405" y="1354"/>
                  </a:lnTo>
                  <a:lnTo>
                    <a:pt x="402" y="1358"/>
                  </a:lnTo>
                  <a:lnTo>
                    <a:pt x="399" y="1361"/>
                  </a:lnTo>
                  <a:lnTo>
                    <a:pt x="395" y="1362"/>
                  </a:lnTo>
                  <a:lnTo>
                    <a:pt x="393" y="1364"/>
                  </a:lnTo>
                  <a:lnTo>
                    <a:pt x="394" y="1366"/>
                  </a:lnTo>
                  <a:lnTo>
                    <a:pt x="395" y="1368"/>
                  </a:lnTo>
                  <a:lnTo>
                    <a:pt x="398" y="1370"/>
                  </a:lnTo>
                  <a:lnTo>
                    <a:pt x="402" y="1372"/>
                  </a:lnTo>
                  <a:lnTo>
                    <a:pt x="403" y="1373"/>
                  </a:lnTo>
                  <a:lnTo>
                    <a:pt x="402" y="1373"/>
                  </a:lnTo>
                  <a:lnTo>
                    <a:pt x="400" y="1374"/>
                  </a:lnTo>
                  <a:lnTo>
                    <a:pt x="396" y="1373"/>
                  </a:lnTo>
                  <a:lnTo>
                    <a:pt x="395" y="1374"/>
                  </a:lnTo>
                  <a:lnTo>
                    <a:pt x="394" y="1377"/>
                  </a:lnTo>
                  <a:lnTo>
                    <a:pt x="392" y="1380"/>
                  </a:lnTo>
                  <a:lnTo>
                    <a:pt x="391" y="1384"/>
                  </a:lnTo>
                  <a:lnTo>
                    <a:pt x="395" y="1385"/>
                  </a:lnTo>
                  <a:lnTo>
                    <a:pt x="397" y="1386"/>
                  </a:lnTo>
                  <a:lnTo>
                    <a:pt x="398" y="1389"/>
                  </a:lnTo>
                  <a:lnTo>
                    <a:pt x="399" y="1392"/>
                  </a:lnTo>
                  <a:lnTo>
                    <a:pt x="399" y="1395"/>
                  </a:lnTo>
                  <a:lnTo>
                    <a:pt x="398" y="1396"/>
                  </a:lnTo>
                  <a:lnTo>
                    <a:pt x="398" y="1398"/>
                  </a:lnTo>
                  <a:lnTo>
                    <a:pt x="398" y="1398"/>
                  </a:lnTo>
                  <a:lnTo>
                    <a:pt x="400" y="1399"/>
                  </a:lnTo>
                  <a:lnTo>
                    <a:pt x="401" y="1400"/>
                  </a:lnTo>
                  <a:lnTo>
                    <a:pt x="401" y="1401"/>
                  </a:lnTo>
                  <a:lnTo>
                    <a:pt x="399" y="1404"/>
                  </a:lnTo>
                  <a:lnTo>
                    <a:pt x="396" y="1411"/>
                  </a:lnTo>
                  <a:lnTo>
                    <a:pt x="395" y="1414"/>
                  </a:lnTo>
                  <a:lnTo>
                    <a:pt x="395" y="1417"/>
                  </a:lnTo>
                  <a:lnTo>
                    <a:pt x="394" y="1420"/>
                  </a:lnTo>
                  <a:lnTo>
                    <a:pt x="392" y="1420"/>
                  </a:lnTo>
                  <a:lnTo>
                    <a:pt x="383" y="1420"/>
                  </a:lnTo>
                  <a:lnTo>
                    <a:pt x="376" y="1420"/>
                  </a:lnTo>
                  <a:lnTo>
                    <a:pt x="373" y="1419"/>
                  </a:lnTo>
                  <a:lnTo>
                    <a:pt x="368" y="1419"/>
                  </a:lnTo>
                  <a:lnTo>
                    <a:pt x="365" y="1420"/>
                  </a:lnTo>
                  <a:lnTo>
                    <a:pt x="362" y="1426"/>
                  </a:lnTo>
                  <a:lnTo>
                    <a:pt x="359" y="1428"/>
                  </a:lnTo>
                  <a:lnTo>
                    <a:pt x="355" y="1430"/>
                  </a:lnTo>
                  <a:lnTo>
                    <a:pt x="351" y="1431"/>
                  </a:lnTo>
                  <a:lnTo>
                    <a:pt x="348" y="1432"/>
                  </a:lnTo>
                  <a:lnTo>
                    <a:pt x="347" y="1437"/>
                  </a:lnTo>
                  <a:lnTo>
                    <a:pt x="347" y="1440"/>
                  </a:lnTo>
                  <a:lnTo>
                    <a:pt x="346" y="1442"/>
                  </a:lnTo>
                  <a:lnTo>
                    <a:pt x="346" y="1443"/>
                  </a:lnTo>
                  <a:lnTo>
                    <a:pt x="345" y="1444"/>
                  </a:lnTo>
                  <a:lnTo>
                    <a:pt x="346" y="1445"/>
                  </a:lnTo>
                  <a:lnTo>
                    <a:pt x="346" y="1445"/>
                  </a:lnTo>
                  <a:lnTo>
                    <a:pt x="348" y="1446"/>
                  </a:lnTo>
                  <a:lnTo>
                    <a:pt x="348" y="1447"/>
                  </a:lnTo>
                  <a:lnTo>
                    <a:pt x="348" y="1448"/>
                  </a:lnTo>
                  <a:lnTo>
                    <a:pt x="346" y="1449"/>
                  </a:lnTo>
                  <a:lnTo>
                    <a:pt x="345" y="1451"/>
                  </a:lnTo>
                  <a:lnTo>
                    <a:pt x="345" y="1453"/>
                  </a:lnTo>
                  <a:lnTo>
                    <a:pt x="346" y="1454"/>
                  </a:lnTo>
                  <a:lnTo>
                    <a:pt x="354" y="1451"/>
                  </a:lnTo>
                  <a:lnTo>
                    <a:pt x="357" y="1448"/>
                  </a:lnTo>
                  <a:lnTo>
                    <a:pt x="363" y="1447"/>
                  </a:lnTo>
                  <a:lnTo>
                    <a:pt x="362" y="1448"/>
                  </a:lnTo>
                  <a:lnTo>
                    <a:pt x="359" y="1449"/>
                  </a:lnTo>
                  <a:lnTo>
                    <a:pt x="356" y="1452"/>
                  </a:lnTo>
                  <a:lnTo>
                    <a:pt x="360" y="1452"/>
                  </a:lnTo>
                  <a:lnTo>
                    <a:pt x="368" y="1451"/>
                  </a:lnTo>
                  <a:lnTo>
                    <a:pt x="372" y="1446"/>
                  </a:lnTo>
                  <a:lnTo>
                    <a:pt x="377" y="1447"/>
                  </a:lnTo>
                  <a:lnTo>
                    <a:pt x="379" y="1450"/>
                  </a:lnTo>
                  <a:lnTo>
                    <a:pt x="380" y="1454"/>
                  </a:lnTo>
                  <a:lnTo>
                    <a:pt x="380" y="1456"/>
                  </a:lnTo>
                  <a:lnTo>
                    <a:pt x="379" y="1457"/>
                  </a:lnTo>
                  <a:lnTo>
                    <a:pt x="374" y="1458"/>
                  </a:lnTo>
                  <a:lnTo>
                    <a:pt x="364" y="1463"/>
                  </a:lnTo>
                  <a:lnTo>
                    <a:pt x="359" y="1465"/>
                  </a:lnTo>
                  <a:lnTo>
                    <a:pt x="353" y="1467"/>
                  </a:lnTo>
                  <a:lnTo>
                    <a:pt x="354" y="1472"/>
                  </a:lnTo>
                  <a:lnTo>
                    <a:pt x="355" y="1475"/>
                  </a:lnTo>
                  <a:lnTo>
                    <a:pt x="350" y="1474"/>
                  </a:lnTo>
                  <a:lnTo>
                    <a:pt x="346" y="1473"/>
                  </a:lnTo>
                  <a:lnTo>
                    <a:pt x="344" y="1473"/>
                  </a:lnTo>
                  <a:lnTo>
                    <a:pt x="338" y="1477"/>
                  </a:lnTo>
                  <a:lnTo>
                    <a:pt x="335" y="1476"/>
                  </a:lnTo>
                  <a:lnTo>
                    <a:pt x="332" y="1476"/>
                  </a:lnTo>
                  <a:lnTo>
                    <a:pt x="333" y="1481"/>
                  </a:lnTo>
                  <a:lnTo>
                    <a:pt x="336" y="1486"/>
                  </a:lnTo>
                  <a:lnTo>
                    <a:pt x="338" y="1488"/>
                  </a:lnTo>
                  <a:lnTo>
                    <a:pt x="342" y="1487"/>
                  </a:lnTo>
                  <a:lnTo>
                    <a:pt x="349" y="1494"/>
                  </a:lnTo>
                  <a:lnTo>
                    <a:pt x="354" y="1501"/>
                  </a:lnTo>
                  <a:lnTo>
                    <a:pt x="352" y="1502"/>
                  </a:lnTo>
                  <a:lnTo>
                    <a:pt x="349" y="1501"/>
                  </a:lnTo>
                  <a:lnTo>
                    <a:pt x="344" y="1501"/>
                  </a:lnTo>
                  <a:lnTo>
                    <a:pt x="343" y="1505"/>
                  </a:lnTo>
                  <a:lnTo>
                    <a:pt x="342" y="1508"/>
                  </a:lnTo>
                  <a:lnTo>
                    <a:pt x="341" y="1506"/>
                  </a:lnTo>
                  <a:lnTo>
                    <a:pt x="342" y="1504"/>
                  </a:lnTo>
                  <a:lnTo>
                    <a:pt x="339" y="1503"/>
                  </a:lnTo>
                  <a:lnTo>
                    <a:pt x="337" y="1505"/>
                  </a:lnTo>
                  <a:lnTo>
                    <a:pt x="333" y="1515"/>
                  </a:lnTo>
                  <a:lnTo>
                    <a:pt x="328" y="1521"/>
                  </a:lnTo>
                  <a:lnTo>
                    <a:pt x="327" y="1525"/>
                  </a:lnTo>
                  <a:lnTo>
                    <a:pt x="326" y="1528"/>
                  </a:lnTo>
                  <a:lnTo>
                    <a:pt x="327" y="1529"/>
                  </a:lnTo>
                  <a:lnTo>
                    <a:pt x="329" y="1529"/>
                  </a:lnTo>
                  <a:lnTo>
                    <a:pt x="329" y="1531"/>
                  </a:lnTo>
                  <a:lnTo>
                    <a:pt x="327" y="1533"/>
                  </a:lnTo>
                  <a:lnTo>
                    <a:pt x="315" y="1536"/>
                  </a:lnTo>
                  <a:lnTo>
                    <a:pt x="314" y="1538"/>
                  </a:lnTo>
                  <a:lnTo>
                    <a:pt x="310" y="1536"/>
                  </a:lnTo>
                  <a:lnTo>
                    <a:pt x="306" y="1533"/>
                  </a:lnTo>
                  <a:lnTo>
                    <a:pt x="303" y="1531"/>
                  </a:lnTo>
                  <a:lnTo>
                    <a:pt x="301" y="1532"/>
                  </a:lnTo>
                  <a:lnTo>
                    <a:pt x="298" y="1533"/>
                  </a:lnTo>
                  <a:lnTo>
                    <a:pt x="299" y="1535"/>
                  </a:lnTo>
                  <a:lnTo>
                    <a:pt x="301" y="1535"/>
                  </a:lnTo>
                  <a:lnTo>
                    <a:pt x="305" y="1537"/>
                  </a:lnTo>
                  <a:lnTo>
                    <a:pt x="303" y="1539"/>
                  </a:lnTo>
                  <a:lnTo>
                    <a:pt x="295" y="1542"/>
                  </a:lnTo>
                  <a:lnTo>
                    <a:pt x="295" y="1544"/>
                  </a:lnTo>
                  <a:lnTo>
                    <a:pt x="296" y="1545"/>
                  </a:lnTo>
                  <a:lnTo>
                    <a:pt x="305" y="1547"/>
                  </a:lnTo>
                  <a:lnTo>
                    <a:pt x="314" y="1552"/>
                  </a:lnTo>
                  <a:lnTo>
                    <a:pt x="316" y="1555"/>
                  </a:lnTo>
                  <a:lnTo>
                    <a:pt x="318" y="1560"/>
                  </a:lnTo>
                  <a:lnTo>
                    <a:pt x="320" y="1562"/>
                  </a:lnTo>
                  <a:lnTo>
                    <a:pt x="322" y="1564"/>
                  </a:lnTo>
                  <a:lnTo>
                    <a:pt x="325" y="1565"/>
                  </a:lnTo>
                  <a:lnTo>
                    <a:pt x="329" y="1566"/>
                  </a:lnTo>
                  <a:lnTo>
                    <a:pt x="334" y="1564"/>
                  </a:lnTo>
                  <a:lnTo>
                    <a:pt x="344" y="1576"/>
                  </a:lnTo>
                  <a:lnTo>
                    <a:pt x="349" y="1578"/>
                  </a:lnTo>
                  <a:lnTo>
                    <a:pt x="359" y="1581"/>
                  </a:lnTo>
                  <a:lnTo>
                    <a:pt x="362" y="1582"/>
                  </a:lnTo>
                  <a:lnTo>
                    <a:pt x="381" y="1599"/>
                  </a:lnTo>
                  <a:lnTo>
                    <a:pt x="387" y="1607"/>
                  </a:lnTo>
                  <a:lnTo>
                    <a:pt x="398" y="1618"/>
                  </a:lnTo>
                  <a:lnTo>
                    <a:pt x="402" y="1620"/>
                  </a:lnTo>
                  <a:lnTo>
                    <a:pt x="403" y="1618"/>
                  </a:lnTo>
                  <a:lnTo>
                    <a:pt x="405" y="1615"/>
                  </a:lnTo>
                  <a:lnTo>
                    <a:pt x="407" y="1614"/>
                  </a:lnTo>
                  <a:lnTo>
                    <a:pt x="414" y="1615"/>
                  </a:lnTo>
                  <a:lnTo>
                    <a:pt x="419" y="1617"/>
                  </a:lnTo>
                  <a:lnTo>
                    <a:pt x="423" y="1615"/>
                  </a:lnTo>
                  <a:lnTo>
                    <a:pt x="428" y="1618"/>
                  </a:lnTo>
                  <a:lnTo>
                    <a:pt x="433" y="1620"/>
                  </a:lnTo>
                  <a:lnTo>
                    <a:pt x="437" y="1622"/>
                  </a:lnTo>
                  <a:lnTo>
                    <a:pt x="446" y="1624"/>
                  </a:lnTo>
                  <a:lnTo>
                    <a:pt x="449" y="1626"/>
                  </a:lnTo>
                  <a:lnTo>
                    <a:pt x="453" y="1630"/>
                  </a:lnTo>
                  <a:lnTo>
                    <a:pt x="468" y="1631"/>
                  </a:lnTo>
                  <a:lnTo>
                    <a:pt x="469" y="1630"/>
                  </a:lnTo>
                  <a:lnTo>
                    <a:pt x="470" y="1630"/>
                  </a:lnTo>
                  <a:lnTo>
                    <a:pt x="475" y="1629"/>
                  </a:lnTo>
                  <a:lnTo>
                    <a:pt x="480" y="1629"/>
                  </a:lnTo>
                  <a:lnTo>
                    <a:pt x="484" y="1632"/>
                  </a:lnTo>
                  <a:lnTo>
                    <a:pt x="487" y="1632"/>
                  </a:lnTo>
                  <a:lnTo>
                    <a:pt x="491" y="1631"/>
                  </a:lnTo>
                  <a:lnTo>
                    <a:pt x="494" y="1633"/>
                  </a:lnTo>
                  <a:lnTo>
                    <a:pt x="498" y="1635"/>
                  </a:lnTo>
                  <a:lnTo>
                    <a:pt x="498" y="1637"/>
                  </a:lnTo>
                  <a:lnTo>
                    <a:pt x="501" y="1639"/>
                  </a:lnTo>
                  <a:lnTo>
                    <a:pt x="509" y="1643"/>
                  </a:lnTo>
                  <a:lnTo>
                    <a:pt x="516" y="1645"/>
                  </a:lnTo>
                  <a:lnTo>
                    <a:pt x="518" y="1647"/>
                  </a:lnTo>
                  <a:lnTo>
                    <a:pt x="523" y="1650"/>
                  </a:lnTo>
                  <a:lnTo>
                    <a:pt x="524" y="1650"/>
                  </a:lnTo>
                  <a:lnTo>
                    <a:pt x="523" y="1651"/>
                  </a:lnTo>
                  <a:lnTo>
                    <a:pt x="522" y="1653"/>
                  </a:lnTo>
                  <a:lnTo>
                    <a:pt x="522" y="1655"/>
                  </a:lnTo>
                  <a:lnTo>
                    <a:pt x="522" y="1656"/>
                  </a:lnTo>
                  <a:lnTo>
                    <a:pt x="524" y="1657"/>
                  </a:lnTo>
                  <a:lnTo>
                    <a:pt x="529" y="1658"/>
                  </a:lnTo>
                  <a:lnTo>
                    <a:pt x="530" y="1656"/>
                  </a:lnTo>
                  <a:lnTo>
                    <a:pt x="533" y="1655"/>
                  </a:lnTo>
                  <a:lnTo>
                    <a:pt x="537" y="1654"/>
                  </a:lnTo>
                  <a:lnTo>
                    <a:pt x="540" y="1651"/>
                  </a:lnTo>
                  <a:lnTo>
                    <a:pt x="546" y="1650"/>
                  </a:lnTo>
                  <a:lnTo>
                    <a:pt x="548" y="1650"/>
                  </a:lnTo>
                  <a:lnTo>
                    <a:pt x="551" y="1650"/>
                  </a:lnTo>
                  <a:lnTo>
                    <a:pt x="552" y="1651"/>
                  </a:lnTo>
                  <a:lnTo>
                    <a:pt x="554" y="1655"/>
                  </a:lnTo>
                  <a:lnTo>
                    <a:pt x="557" y="1650"/>
                  </a:lnTo>
                  <a:lnTo>
                    <a:pt x="558" y="1649"/>
                  </a:lnTo>
                  <a:lnTo>
                    <a:pt x="560" y="1650"/>
                  </a:lnTo>
                  <a:lnTo>
                    <a:pt x="564" y="1652"/>
                  </a:lnTo>
                  <a:lnTo>
                    <a:pt x="567" y="1653"/>
                  </a:lnTo>
                  <a:lnTo>
                    <a:pt x="568" y="1654"/>
                  </a:lnTo>
                  <a:lnTo>
                    <a:pt x="573" y="1659"/>
                  </a:lnTo>
                  <a:lnTo>
                    <a:pt x="580" y="1659"/>
                  </a:lnTo>
                  <a:lnTo>
                    <a:pt x="583" y="1659"/>
                  </a:lnTo>
                  <a:lnTo>
                    <a:pt x="584" y="1661"/>
                  </a:lnTo>
                  <a:lnTo>
                    <a:pt x="585" y="1661"/>
                  </a:lnTo>
                  <a:lnTo>
                    <a:pt x="584" y="1666"/>
                  </a:lnTo>
                  <a:lnTo>
                    <a:pt x="582" y="1672"/>
                  </a:lnTo>
                  <a:lnTo>
                    <a:pt x="582" y="1673"/>
                  </a:lnTo>
                  <a:lnTo>
                    <a:pt x="585" y="1675"/>
                  </a:lnTo>
                  <a:lnTo>
                    <a:pt x="589" y="1677"/>
                  </a:lnTo>
                  <a:lnTo>
                    <a:pt x="591" y="1679"/>
                  </a:lnTo>
                  <a:lnTo>
                    <a:pt x="592" y="1680"/>
                  </a:lnTo>
                  <a:lnTo>
                    <a:pt x="595" y="1682"/>
                  </a:lnTo>
                  <a:lnTo>
                    <a:pt x="599" y="1682"/>
                  </a:lnTo>
                  <a:lnTo>
                    <a:pt x="600" y="1682"/>
                  </a:lnTo>
                  <a:lnTo>
                    <a:pt x="602" y="1683"/>
                  </a:lnTo>
                  <a:lnTo>
                    <a:pt x="607" y="1686"/>
                  </a:lnTo>
                  <a:lnTo>
                    <a:pt x="608" y="1686"/>
                  </a:lnTo>
                  <a:lnTo>
                    <a:pt x="611" y="1688"/>
                  </a:lnTo>
                  <a:lnTo>
                    <a:pt x="611" y="1690"/>
                  </a:lnTo>
                  <a:lnTo>
                    <a:pt x="612" y="1690"/>
                  </a:lnTo>
                  <a:lnTo>
                    <a:pt x="613" y="1690"/>
                  </a:lnTo>
                  <a:lnTo>
                    <a:pt x="615" y="1689"/>
                  </a:lnTo>
                  <a:lnTo>
                    <a:pt x="617" y="1690"/>
                  </a:lnTo>
                  <a:lnTo>
                    <a:pt x="620" y="1692"/>
                  </a:lnTo>
                  <a:lnTo>
                    <a:pt x="624" y="1695"/>
                  </a:lnTo>
                  <a:lnTo>
                    <a:pt x="625" y="1698"/>
                  </a:lnTo>
                  <a:lnTo>
                    <a:pt x="626" y="1699"/>
                  </a:lnTo>
                  <a:lnTo>
                    <a:pt x="628" y="1700"/>
                  </a:lnTo>
                  <a:lnTo>
                    <a:pt x="630" y="1702"/>
                  </a:lnTo>
                  <a:lnTo>
                    <a:pt x="632" y="1705"/>
                  </a:lnTo>
                  <a:lnTo>
                    <a:pt x="634" y="1711"/>
                  </a:lnTo>
                  <a:lnTo>
                    <a:pt x="636" y="1712"/>
                  </a:lnTo>
                  <a:lnTo>
                    <a:pt x="642" y="1714"/>
                  </a:lnTo>
                  <a:lnTo>
                    <a:pt x="644" y="1715"/>
                  </a:lnTo>
                  <a:lnTo>
                    <a:pt x="651" y="1716"/>
                  </a:lnTo>
                  <a:lnTo>
                    <a:pt x="653" y="1715"/>
                  </a:lnTo>
                  <a:lnTo>
                    <a:pt x="656" y="1710"/>
                  </a:lnTo>
                  <a:lnTo>
                    <a:pt x="659" y="1705"/>
                  </a:lnTo>
                  <a:lnTo>
                    <a:pt x="662" y="1703"/>
                  </a:lnTo>
                  <a:lnTo>
                    <a:pt x="667" y="1701"/>
                  </a:lnTo>
                  <a:lnTo>
                    <a:pt x="670" y="1699"/>
                  </a:lnTo>
                  <a:lnTo>
                    <a:pt x="671" y="1696"/>
                  </a:lnTo>
                  <a:lnTo>
                    <a:pt x="674" y="1691"/>
                  </a:lnTo>
                  <a:lnTo>
                    <a:pt x="676" y="1688"/>
                  </a:lnTo>
                  <a:lnTo>
                    <a:pt x="672" y="1686"/>
                  </a:lnTo>
                  <a:lnTo>
                    <a:pt x="671" y="1685"/>
                  </a:lnTo>
                  <a:lnTo>
                    <a:pt x="669" y="1684"/>
                  </a:lnTo>
                  <a:lnTo>
                    <a:pt x="667" y="1678"/>
                  </a:lnTo>
                  <a:lnTo>
                    <a:pt x="664" y="1674"/>
                  </a:lnTo>
                  <a:lnTo>
                    <a:pt x="660" y="1667"/>
                  </a:lnTo>
                  <a:lnTo>
                    <a:pt x="652" y="1655"/>
                  </a:lnTo>
                  <a:lnTo>
                    <a:pt x="650" y="1654"/>
                  </a:lnTo>
                  <a:lnTo>
                    <a:pt x="648" y="1653"/>
                  </a:lnTo>
                  <a:lnTo>
                    <a:pt x="648" y="1647"/>
                  </a:lnTo>
                  <a:lnTo>
                    <a:pt x="646" y="1643"/>
                  </a:lnTo>
                  <a:lnTo>
                    <a:pt x="642" y="1640"/>
                  </a:lnTo>
                  <a:lnTo>
                    <a:pt x="641" y="1639"/>
                  </a:lnTo>
                  <a:lnTo>
                    <a:pt x="640" y="1637"/>
                  </a:lnTo>
                  <a:lnTo>
                    <a:pt x="642" y="1630"/>
                  </a:lnTo>
                  <a:lnTo>
                    <a:pt x="642" y="1627"/>
                  </a:lnTo>
                  <a:lnTo>
                    <a:pt x="641" y="1622"/>
                  </a:lnTo>
                  <a:lnTo>
                    <a:pt x="642" y="1617"/>
                  </a:lnTo>
                  <a:lnTo>
                    <a:pt x="643" y="1609"/>
                  </a:lnTo>
                  <a:lnTo>
                    <a:pt x="646" y="1604"/>
                  </a:lnTo>
                  <a:lnTo>
                    <a:pt x="646" y="1600"/>
                  </a:lnTo>
                  <a:lnTo>
                    <a:pt x="643" y="1602"/>
                  </a:lnTo>
                  <a:lnTo>
                    <a:pt x="640" y="1615"/>
                  </a:lnTo>
                  <a:lnTo>
                    <a:pt x="639" y="1604"/>
                  </a:lnTo>
                  <a:lnTo>
                    <a:pt x="637" y="1595"/>
                  </a:lnTo>
                  <a:lnTo>
                    <a:pt x="635" y="1590"/>
                  </a:lnTo>
                  <a:lnTo>
                    <a:pt x="633" y="1587"/>
                  </a:lnTo>
                  <a:lnTo>
                    <a:pt x="630" y="1584"/>
                  </a:lnTo>
                  <a:lnTo>
                    <a:pt x="626" y="1580"/>
                  </a:lnTo>
                  <a:lnTo>
                    <a:pt x="623" y="1578"/>
                  </a:lnTo>
                  <a:lnTo>
                    <a:pt x="618" y="1576"/>
                  </a:lnTo>
                  <a:lnTo>
                    <a:pt x="617" y="1575"/>
                  </a:lnTo>
                  <a:lnTo>
                    <a:pt x="616" y="1573"/>
                  </a:lnTo>
                  <a:lnTo>
                    <a:pt x="617" y="1570"/>
                  </a:lnTo>
                  <a:lnTo>
                    <a:pt x="618" y="1566"/>
                  </a:lnTo>
                  <a:lnTo>
                    <a:pt x="620" y="1563"/>
                  </a:lnTo>
                  <a:lnTo>
                    <a:pt x="624" y="1560"/>
                  </a:lnTo>
                  <a:lnTo>
                    <a:pt x="625" y="1558"/>
                  </a:lnTo>
                  <a:lnTo>
                    <a:pt x="626" y="1556"/>
                  </a:lnTo>
                  <a:lnTo>
                    <a:pt x="626" y="1558"/>
                  </a:lnTo>
                  <a:lnTo>
                    <a:pt x="628" y="1558"/>
                  </a:lnTo>
                  <a:lnTo>
                    <a:pt x="629" y="1555"/>
                  </a:lnTo>
                  <a:lnTo>
                    <a:pt x="631" y="1552"/>
                  </a:lnTo>
                  <a:lnTo>
                    <a:pt x="633" y="1549"/>
                  </a:lnTo>
                  <a:lnTo>
                    <a:pt x="635" y="1544"/>
                  </a:lnTo>
                  <a:lnTo>
                    <a:pt x="637" y="1541"/>
                  </a:lnTo>
                  <a:lnTo>
                    <a:pt x="638" y="1537"/>
                  </a:lnTo>
                  <a:lnTo>
                    <a:pt x="639" y="1532"/>
                  </a:lnTo>
                  <a:lnTo>
                    <a:pt x="640" y="1531"/>
                  </a:lnTo>
                  <a:lnTo>
                    <a:pt x="641" y="1530"/>
                  </a:lnTo>
                  <a:lnTo>
                    <a:pt x="642" y="1529"/>
                  </a:lnTo>
                  <a:lnTo>
                    <a:pt x="642" y="1527"/>
                  </a:lnTo>
                  <a:lnTo>
                    <a:pt x="642" y="1523"/>
                  </a:lnTo>
                  <a:lnTo>
                    <a:pt x="640" y="1520"/>
                  </a:lnTo>
                  <a:lnTo>
                    <a:pt x="641" y="1519"/>
                  </a:lnTo>
                  <a:lnTo>
                    <a:pt x="642" y="1520"/>
                  </a:lnTo>
                  <a:lnTo>
                    <a:pt x="643" y="1522"/>
                  </a:lnTo>
                  <a:lnTo>
                    <a:pt x="646" y="1524"/>
                  </a:lnTo>
                  <a:lnTo>
                    <a:pt x="646" y="1521"/>
                  </a:lnTo>
                  <a:lnTo>
                    <a:pt x="648" y="1519"/>
                  </a:lnTo>
                  <a:lnTo>
                    <a:pt x="650" y="1521"/>
                  </a:lnTo>
                  <a:lnTo>
                    <a:pt x="652" y="1521"/>
                  </a:lnTo>
                  <a:lnTo>
                    <a:pt x="659" y="1518"/>
                  </a:lnTo>
                  <a:lnTo>
                    <a:pt x="663" y="1517"/>
                  </a:lnTo>
                  <a:lnTo>
                    <a:pt x="666" y="1515"/>
                  </a:lnTo>
                  <a:lnTo>
                    <a:pt x="673" y="1508"/>
                  </a:lnTo>
                  <a:lnTo>
                    <a:pt x="674" y="1508"/>
                  </a:lnTo>
                  <a:lnTo>
                    <a:pt x="676" y="1508"/>
                  </a:lnTo>
                  <a:lnTo>
                    <a:pt x="678" y="1510"/>
                  </a:lnTo>
                  <a:lnTo>
                    <a:pt x="679" y="1510"/>
                  </a:lnTo>
                  <a:lnTo>
                    <a:pt x="680" y="1510"/>
                  </a:lnTo>
                  <a:lnTo>
                    <a:pt x="681" y="1509"/>
                  </a:lnTo>
                  <a:lnTo>
                    <a:pt x="680" y="1506"/>
                  </a:lnTo>
                  <a:lnTo>
                    <a:pt x="679" y="1504"/>
                  </a:lnTo>
                  <a:lnTo>
                    <a:pt x="679" y="1501"/>
                  </a:lnTo>
                  <a:lnTo>
                    <a:pt x="681" y="1500"/>
                  </a:lnTo>
                  <a:lnTo>
                    <a:pt x="683" y="1500"/>
                  </a:lnTo>
                  <a:lnTo>
                    <a:pt x="692" y="1497"/>
                  </a:lnTo>
                  <a:lnTo>
                    <a:pt x="693" y="1495"/>
                  </a:lnTo>
                  <a:lnTo>
                    <a:pt x="693" y="1493"/>
                  </a:lnTo>
                  <a:lnTo>
                    <a:pt x="697" y="1492"/>
                  </a:lnTo>
                  <a:lnTo>
                    <a:pt x="697" y="1489"/>
                  </a:lnTo>
                  <a:lnTo>
                    <a:pt x="695" y="1489"/>
                  </a:lnTo>
                  <a:lnTo>
                    <a:pt x="688" y="1485"/>
                  </a:lnTo>
                  <a:lnTo>
                    <a:pt x="682" y="1482"/>
                  </a:lnTo>
                  <a:lnTo>
                    <a:pt x="677" y="1479"/>
                  </a:lnTo>
                  <a:lnTo>
                    <a:pt x="676" y="1478"/>
                  </a:lnTo>
                  <a:lnTo>
                    <a:pt x="675" y="1477"/>
                  </a:lnTo>
                  <a:lnTo>
                    <a:pt x="674" y="1475"/>
                  </a:lnTo>
                  <a:lnTo>
                    <a:pt x="674" y="1473"/>
                  </a:lnTo>
                  <a:lnTo>
                    <a:pt x="674" y="1472"/>
                  </a:lnTo>
                  <a:lnTo>
                    <a:pt x="676" y="1470"/>
                  </a:lnTo>
                  <a:lnTo>
                    <a:pt x="677" y="1470"/>
                  </a:lnTo>
                  <a:lnTo>
                    <a:pt x="678" y="1470"/>
                  </a:lnTo>
                  <a:lnTo>
                    <a:pt x="680" y="1471"/>
                  </a:lnTo>
                  <a:lnTo>
                    <a:pt x="682" y="1472"/>
                  </a:lnTo>
                  <a:lnTo>
                    <a:pt x="685" y="1473"/>
                  </a:lnTo>
                  <a:lnTo>
                    <a:pt x="688" y="1472"/>
                  </a:lnTo>
                  <a:lnTo>
                    <a:pt x="688" y="1469"/>
                  </a:lnTo>
                  <a:lnTo>
                    <a:pt x="684" y="1461"/>
                  </a:lnTo>
                  <a:lnTo>
                    <a:pt x="680" y="1454"/>
                  </a:lnTo>
                  <a:lnTo>
                    <a:pt x="677" y="1447"/>
                  </a:lnTo>
                  <a:lnTo>
                    <a:pt x="675" y="1444"/>
                  </a:lnTo>
                  <a:lnTo>
                    <a:pt x="671" y="1437"/>
                  </a:lnTo>
                  <a:lnTo>
                    <a:pt x="666" y="1431"/>
                  </a:lnTo>
                  <a:lnTo>
                    <a:pt x="663" y="1426"/>
                  </a:lnTo>
                  <a:lnTo>
                    <a:pt x="661" y="1424"/>
                  </a:lnTo>
                  <a:lnTo>
                    <a:pt x="655" y="1423"/>
                  </a:lnTo>
                  <a:lnTo>
                    <a:pt x="645" y="1422"/>
                  </a:lnTo>
                  <a:lnTo>
                    <a:pt x="641" y="1421"/>
                  </a:lnTo>
                  <a:lnTo>
                    <a:pt x="638" y="1423"/>
                  </a:lnTo>
                  <a:lnTo>
                    <a:pt x="635" y="1425"/>
                  </a:lnTo>
                  <a:lnTo>
                    <a:pt x="632" y="1422"/>
                  </a:lnTo>
                  <a:lnTo>
                    <a:pt x="630" y="1418"/>
                  </a:lnTo>
                  <a:lnTo>
                    <a:pt x="628" y="1415"/>
                  </a:lnTo>
                  <a:lnTo>
                    <a:pt x="629" y="1411"/>
                  </a:lnTo>
                  <a:lnTo>
                    <a:pt x="630" y="1406"/>
                  </a:lnTo>
                  <a:lnTo>
                    <a:pt x="628" y="1401"/>
                  </a:lnTo>
                  <a:lnTo>
                    <a:pt x="626" y="1398"/>
                  </a:lnTo>
                  <a:lnTo>
                    <a:pt x="621" y="1396"/>
                  </a:lnTo>
                  <a:lnTo>
                    <a:pt x="615" y="1392"/>
                  </a:lnTo>
                  <a:lnTo>
                    <a:pt x="613" y="1385"/>
                  </a:lnTo>
                  <a:lnTo>
                    <a:pt x="616" y="1373"/>
                  </a:lnTo>
                  <a:lnTo>
                    <a:pt x="621" y="1366"/>
                  </a:lnTo>
                  <a:lnTo>
                    <a:pt x="624" y="1362"/>
                  </a:lnTo>
                  <a:lnTo>
                    <a:pt x="626" y="1359"/>
                  </a:lnTo>
                  <a:lnTo>
                    <a:pt x="626" y="1357"/>
                  </a:lnTo>
                  <a:lnTo>
                    <a:pt x="626" y="1354"/>
                  </a:lnTo>
                  <a:lnTo>
                    <a:pt x="624" y="1352"/>
                  </a:lnTo>
                  <a:lnTo>
                    <a:pt x="621" y="1349"/>
                  </a:lnTo>
                  <a:lnTo>
                    <a:pt x="619" y="1346"/>
                  </a:lnTo>
                  <a:lnTo>
                    <a:pt x="620" y="1339"/>
                  </a:lnTo>
                  <a:lnTo>
                    <a:pt x="622" y="1330"/>
                  </a:lnTo>
                  <a:lnTo>
                    <a:pt x="625" y="1322"/>
                  </a:lnTo>
                  <a:lnTo>
                    <a:pt x="630" y="1318"/>
                  </a:lnTo>
                  <a:lnTo>
                    <a:pt x="633" y="1315"/>
                  </a:lnTo>
                  <a:lnTo>
                    <a:pt x="635" y="1312"/>
                  </a:lnTo>
                  <a:lnTo>
                    <a:pt x="635" y="1308"/>
                  </a:lnTo>
                  <a:lnTo>
                    <a:pt x="635" y="1305"/>
                  </a:lnTo>
                  <a:lnTo>
                    <a:pt x="636" y="1302"/>
                  </a:lnTo>
                  <a:lnTo>
                    <a:pt x="637" y="1299"/>
                  </a:lnTo>
                  <a:lnTo>
                    <a:pt x="639" y="1297"/>
                  </a:lnTo>
                  <a:lnTo>
                    <a:pt x="642" y="1296"/>
                  </a:lnTo>
                  <a:lnTo>
                    <a:pt x="645" y="1295"/>
                  </a:lnTo>
                  <a:lnTo>
                    <a:pt x="648" y="1297"/>
                  </a:lnTo>
                  <a:lnTo>
                    <a:pt x="653" y="1301"/>
                  </a:lnTo>
                  <a:lnTo>
                    <a:pt x="660" y="1311"/>
                  </a:lnTo>
                  <a:lnTo>
                    <a:pt x="663" y="1317"/>
                  </a:lnTo>
                  <a:lnTo>
                    <a:pt x="664" y="1319"/>
                  </a:lnTo>
                  <a:lnTo>
                    <a:pt x="668" y="1322"/>
                  </a:lnTo>
                  <a:lnTo>
                    <a:pt x="671" y="1324"/>
                  </a:lnTo>
                  <a:lnTo>
                    <a:pt x="677" y="1321"/>
                  </a:lnTo>
                  <a:lnTo>
                    <a:pt x="682" y="1319"/>
                  </a:lnTo>
                  <a:lnTo>
                    <a:pt x="683" y="1317"/>
                  </a:lnTo>
                  <a:lnTo>
                    <a:pt x="684" y="1315"/>
                  </a:lnTo>
                  <a:lnTo>
                    <a:pt x="683" y="1310"/>
                  </a:lnTo>
                  <a:lnTo>
                    <a:pt x="682" y="1308"/>
                  </a:lnTo>
                  <a:lnTo>
                    <a:pt x="681" y="1304"/>
                  </a:lnTo>
                  <a:lnTo>
                    <a:pt x="680" y="1298"/>
                  </a:lnTo>
                  <a:lnTo>
                    <a:pt x="678" y="1288"/>
                  </a:lnTo>
                  <a:lnTo>
                    <a:pt x="677" y="1285"/>
                  </a:lnTo>
                  <a:lnTo>
                    <a:pt x="678" y="1285"/>
                  </a:lnTo>
                  <a:lnTo>
                    <a:pt x="681" y="1285"/>
                  </a:lnTo>
                  <a:lnTo>
                    <a:pt x="683" y="1285"/>
                  </a:lnTo>
                  <a:lnTo>
                    <a:pt x="687" y="1283"/>
                  </a:lnTo>
                  <a:lnTo>
                    <a:pt x="691" y="1279"/>
                  </a:lnTo>
                  <a:lnTo>
                    <a:pt x="699" y="1273"/>
                  </a:lnTo>
                  <a:lnTo>
                    <a:pt x="701" y="1269"/>
                  </a:lnTo>
                  <a:lnTo>
                    <a:pt x="703" y="1264"/>
                  </a:lnTo>
                  <a:lnTo>
                    <a:pt x="705" y="1261"/>
                  </a:lnTo>
                  <a:lnTo>
                    <a:pt x="710" y="1260"/>
                  </a:lnTo>
                  <a:lnTo>
                    <a:pt x="715" y="1259"/>
                  </a:lnTo>
                  <a:lnTo>
                    <a:pt x="719" y="1255"/>
                  </a:lnTo>
                  <a:lnTo>
                    <a:pt x="724" y="1252"/>
                  </a:lnTo>
                  <a:lnTo>
                    <a:pt x="729" y="1251"/>
                  </a:lnTo>
                  <a:lnTo>
                    <a:pt x="731" y="1249"/>
                  </a:lnTo>
                  <a:lnTo>
                    <a:pt x="732" y="1247"/>
                  </a:lnTo>
                  <a:lnTo>
                    <a:pt x="737" y="1240"/>
                  </a:lnTo>
                  <a:lnTo>
                    <a:pt x="741" y="1236"/>
                  </a:lnTo>
                  <a:lnTo>
                    <a:pt x="745" y="1231"/>
                  </a:lnTo>
                  <a:lnTo>
                    <a:pt x="746" y="1228"/>
                  </a:lnTo>
                  <a:lnTo>
                    <a:pt x="749" y="1229"/>
                  </a:lnTo>
                  <a:lnTo>
                    <a:pt x="754" y="1231"/>
                  </a:lnTo>
                  <a:lnTo>
                    <a:pt x="758" y="1233"/>
                  </a:lnTo>
                  <a:lnTo>
                    <a:pt x="762" y="1235"/>
                  </a:lnTo>
                  <a:lnTo>
                    <a:pt x="762" y="1238"/>
                  </a:lnTo>
                  <a:lnTo>
                    <a:pt x="762" y="1240"/>
                  </a:lnTo>
                  <a:lnTo>
                    <a:pt x="764" y="1241"/>
                  </a:lnTo>
                  <a:lnTo>
                    <a:pt x="765" y="1241"/>
                  </a:lnTo>
                  <a:lnTo>
                    <a:pt x="768" y="1241"/>
                  </a:lnTo>
                  <a:lnTo>
                    <a:pt x="772" y="1241"/>
                  </a:lnTo>
                  <a:lnTo>
                    <a:pt x="778" y="1237"/>
                  </a:lnTo>
                  <a:lnTo>
                    <a:pt x="785" y="1231"/>
                  </a:lnTo>
                  <a:lnTo>
                    <a:pt x="792" y="1229"/>
                  </a:lnTo>
                  <a:lnTo>
                    <a:pt x="795" y="1231"/>
                  </a:lnTo>
                  <a:lnTo>
                    <a:pt x="798" y="1235"/>
                  </a:lnTo>
                  <a:lnTo>
                    <a:pt x="801" y="1239"/>
                  </a:lnTo>
                  <a:lnTo>
                    <a:pt x="803" y="1241"/>
                  </a:lnTo>
                  <a:lnTo>
                    <a:pt x="804" y="1241"/>
                  </a:lnTo>
                  <a:lnTo>
                    <a:pt x="805" y="1241"/>
                  </a:lnTo>
                  <a:lnTo>
                    <a:pt x="808" y="1240"/>
                  </a:lnTo>
                  <a:lnTo>
                    <a:pt x="808" y="1240"/>
                  </a:lnTo>
                  <a:lnTo>
                    <a:pt x="810" y="1240"/>
                  </a:lnTo>
                  <a:lnTo>
                    <a:pt x="814" y="1242"/>
                  </a:lnTo>
                  <a:lnTo>
                    <a:pt x="818" y="1242"/>
                  </a:lnTo>
                  <a:lnTo>
                    <a:pt x="824" y="1241"/>
                  </a:lnTo>
                  <a:lnTo>
                    <a:pt x="825" y="1241"/>
                  </a:lnTo>
                  <a:lnTo>
                    <a:pt x="827" y="1241"/>
                  </a:lnTo>
                  <a:lnTo>
                    <a:pt x="831" y="1243"/>
                  </a:lnTo>
                  <a:lnTo>
                    <a:pt x="834" y="1245"/>
                  </a:lnTo>
                  <a:lnTo>
                    <a:pt x="839" y="1253"/>
                  </a:lnTo>
                  <a:lnTo>
                    <a:pt x="841" y="1254"/>
                  </a:lnTo>
                  <a:lnTo>
                    <a:pt x="847" y="1257"/>
                  </a:lnTo>
                  <a:lnTo>
                    <a:pt x="850" y="1259"/>
                  </a:lnTo>
                  <a:lnTo>
                    <a:pt x="853" y="1263"/>
                  </a:lnTo>
                  <a:lnTo>
                    <a:pt x="855" y="1265"/>
                  </a:lnTo>
                  <a:lnTo>
                    <a:pt x="858" y="1270"/>
                  </a:lnTo>
                  <a:lnTo>
                    <a:pt x="862" y="1276"/>
                  </a:lnTo>
                  <a:lnTo>
                    <a:pt x="863" y="1281"/>
                  </a:lnTo>
                  <a:lnTo>
                    <a:pt x="863" y="1286"/>
                  </a:lnTo>
                  <a:lnTo>
                    <a:pt x="865" y="1288"/>
                  </a:lnTo>
                  <a:lnTo>
                    <a:pt x="866" y="1289"/>
                  </a:lnTo>
                  <a:lnTo>
                    <a:pt x="867" y="1288"/>
                  </a:lnTo>
                  <a:lnTo>
                    <a:pt x="869" y="1286"/>
                  </a:lnTo>
                  <a:lnTo>
                    <a:pt x="869" y="1282"/>
                  </a:lnTo>
                  <a:lnTo>
                    <a:pt x="869" y="1276"/>
                  </a:lnTo>
                  <a:lnTo>
                    <a:pt x="867" y="1271"/>
                  </a:lnTo>
                  <a:lnTo>
                    <a:pt x="866" y="1270"/>
                  </a:lnTo>
                  <a:lnTo>
                    <a:pt x="866" y="1268"/>
                  </a:lnTo>
                  <a:lnTo>
                    <a:pt x="867" y="1265"/>
                  </a:lnTo>
                  <a:lnTo>
                    <a:pt x="869" y="1265"/>
                  </a:lnTo>
                  <a:lnTo>
                    <a:pt x="872" y="1265"/>
                  </a:lnTo>
                  <a:lnTo>
                    <a:pt x="876" y="1268"/>
                  </a:lnTo>
                  <a:lnTo>
                    <a:pt x="881" y="1272"/>
                  </a:lnTo>
                  <a:lnTo>
                    <a:pt x="886" y="1278"/>
                  </a:lnTo>
                  <a:lnTo>
                    <a:pt x="892" y="1282"/>
                  </a:lnTo>
                  <a:lnTo>
                    <a:pt x="897" y="1285"/>
                  </a:lnTo>
                  <a:lnTo>
                    <a:pt x="902" y="1286"/>
                  </a:lnTo>
                  <a:lnTo>
                    <a:pt x="905" y="1285"/>
                  </a:lnTo>
                  <a:lnTo>
                    <a:pt x="910" y="1283"/>
                  </a:lnTo>
                  <a:lnTo>
                    <a:pt x="914" y="1280"/>
                  </a:lnTo>
                  <a:lnTo>
                    <a:pt x="915" y="1276"/>
                  </a:lnTo>
                  <a:lnTo>
                    <a:pt x="916" y="1273"/>
                  </a:lnTo>
                  <a:lnTo>
                    <a:pt x="923" y="1269"/>
                  </a:lnTo>
                  <a:lnTo>
                    <a:pt x="928" y="1264"/>
                  </a:lnTo>
                  <a:lnTo>
                    <a:pt x="930" y="1265"/>
                  </a:lnTo>
                  <a:lnTo>
                    <a:pt x="932" y="1266"/>
                  </a:lnTo>
                  <a:lnTo>
                    <a:pt x="937" y="1264"/>
                  </a:lnTo>
                  <a:lnTo>
                    <a:pt x="939" y="1263"/>
                  </a:lnTo>
                  <a:lnTo>
                    <a:pt x="945" y="1262"/>
                  </a:lnTo>
                  <a:lnTo>
                    <a:pt x="949" y="1264"/>
                  </a:lnTo>
                  <a:lnTo>
                    <a:pt x="954" y="1268"/>
                  </a:lnTo>
                  <a:lnTo>
                    <a:pt x="958" y="1271"/>
                  </a:lnTo>
                  <a:lnTo>
                    <a:pt x="962" y="1270"/>
                  </a:lnTo>
                  <a:lnTo>
                    <a:pt x="965" y="1269"/>
                  </a:lnTo>
                  <a:lnTo>
                    <a:pt x="967" y="1266"/>
                  </a:lnTo>
                  <a:lnTo>
                    <a:pt x="968" y="1263"/>
                  </a:lnTo>
                  <a:lnTo>
                    <a:pt x="970" y="1261"/>
                  </a:lnTo>
                  <a:lnTo>
                    <a:pt x="971" y="1261"/>
                  </a:lnTo>
                  <a:lnTo>
                    <a:pt x="978" y="1262"/>
                  </a:lnTo>
                  <a:lnTo>
                    <a:pt x="981" y="1262"/>
                  </a:lnTo>
                  <a:lnTo>
                    <a:pt x="982" y="1261"/>
                  </a:lnTo>
                  <a:lnTo>
                    <a:pt x="987" y="1262"/>
                  </a:lnTo>
                  <a:lnTo>
                    <a:pt x="993" y="1267"/>
                  </a:lnTo>
                  <a:lnTo>
                    <a:pt x="997" y="1272"/>
                  </a:lnTo>
                  <a:lnTo>
                    <a:pt x="1002" y="1278"/>
                  </a:lnTo>
                  <a:lnTo>
                    <a:pt x="1004" y="1281"/>
                  </a:lnTo>
                  <a:lnTo>
                    <a:pt x="1007" y="1281"/>
                  </a:lnTo>
                  <a:lnTo>
                    <a:pt x="1010" y="1282"/>
                  </a:lnTo>
                  <a:lnTo>
                    <a:pt x="1013" y="1283"/>
                  </a:lnTo>
                  <a:lnTo>
                    <a:pt x="1022" y="1285"/>
                  </a:lnTo>
                  <a:lnTo>
                    <a:pt x="1023" y="1285"/>
                  </a:lnTo>
                  <a:lnTo>
                    <a:pt x="1025" y="1286"/>
                  </a:lnTo>
                  <a:lnTo>
                    <a:pt x="1023" y="1290"/>
                  </a:lnTo>
                  <a:lnTo>
                    <a:pt x="1024" y="1291"/>
                  </a:lnTo>
                  <a:lnTo>
                    <a:pt x="1031" y="1288"/>
                  </a:lnTo>
                  <a:lnTo>
                    <a:pt x="1034" y="1286"/>
                  </a:lnTo>
                  <a:lnTo>
                    <a:pt x="1036" y="1281"/>
                  </a:lnTo>
                  <a:lnTo>
                    <a:pt x="1038" y="1275"/>
                  </a:lnTo>
                  <a:lnTo>
                    <a:pt x="1040" y="1274"/>
                  </a:lnTo>
                  <a:lnTo>
                    <a:pt x="1041" y="1273"/>
                  </a:lnTo>
                  <a:lnTo>
                    <a:pt x="1043" y="1274"/>
                  </a:lnTo>
                  <a:lnTo>
                    <a:pt x="1045" y="1277"/>
                  </a:lnTo>
                  <a:lnTo>
                    <a:pt x="1049" y="1280"/>
                  </a:lnTo>
                  <a:lnTo>
                    <a:pt x="1053" y="1281"/>
                  </a:lnTo>
                  <a:lnTo>
                    <a:pt x="1056" y="1282"/>
                  </a:lnTo>
                  <a:lnTo>
                    <a:pt x="1060" y="1282"/>
                  </a:lnTo>
                  <a:lnTo>
                    <a:pt x="1069" y="1281"/>
                  </a:lnTo>
                  <a:lnTo>
                    <a:pt x="1078" y="1276"/>
                  </a:lnTo>
                  <a:lnTo>
                    <a:pt x="1084" y="1272"/>
                  </a:lnTo>
                  <a:lnTo>
                    <a:pt x="1086" y="1265"/>
                  </a:lnTo>
                  <a:lnTo>
                    <a:pt x="1088" y="1258"/>
                  </a:lnTo>
                  <a:lnTo>
                    <a:pt x="1090" y="1254"/>
                  </a:lnTo>
                  <a:lnTo>
                    <a:pt x="1089" y="1249"/>
                  </a:lnTo>
                  <a:lnTo>
                    <a:pt x="1085" y="1244"/>
                  </a:lnTo>
                  <a:lnTo>
                    <a:pt x="1083" y="1243"/>
                  </a:lnTo>
                  <a:lnTo>
                    <a:pt x="1072" y="1241"/>
                  </a:lnTo>
                  <a:lnTo>
                    <a:pt x="1071" y="1239"/>
                  </a:lnTo>
                  <a:lnTo>
                    <a:pt x="1071" y="1238"/>
                  </a:lnTo>
                  <a:lnTo>
                    <a:pt x="1060" y="1234"/>
                  </a:lnTo>
                  <a:lnTo>
                    <a:pt x="1054" y="1232"/>
                  </a:lnTo>
                  <a:lnTo>
                    <a:pt x="1053" y="1229"/>
                  </a:lnTo>
                  <a:lnTo>
                    <a:pt x="1051" y="1226"/>
                  </a:lnTo>
                  <a:lnTo>
                    <a:pt x="1049" y="1223"/>
                  </a:lnTo>
                  <a:lnTo>
                    <a:pt x="1042" y="1220"/>
                  </a:lnTo>
                  <a:lnTo>
                    <a:pt x="1040" y="1218"/>
                  </a:lnTo>
                  <a:lnTo>
                    <a:pt x="1042" y="1215"/>
                  </a:lnTo>
                  <a:lnTo>
                    <a:pt x="1044" y="1214"/>
                  </a:lnTo>
                  <a:lnTo>
                    <a:pt x="1036" y="120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0" name="Freeform 250">
              <a:extLst>
                <a:ext uri="{FF2B5EF4-FFF2-40B4-BE49-F238E27FC236}">
                  <a16:creationId xmlns:a16="http://schemas.microsoft.com/office/drawing/2014/main" id="{6486C4DC-AB92-DC93-EB79-E80F3030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0013" y="8830772"/>
              <a:ext cx="192330" cy="148372"/>
            </a:xfrm>
            <a:custGeom>
              <a:avLst/>
              <a:gdLst>
                <a:gd name="T0" fmla="*/ 71 w 154"/>
                <a:gd name="T1" fmla="*/ 67 h 121"/>
                <a:gd name="T2" fmla="*/ 65 w 154"/>
                <a:gd name="T3" fmla="*/ 66 h 121"/>
                <a:gd name="T4" fmla="*/ 74 w 154"/>
                <a:gd name="T5" fmla="*/ 65 h 121"/>
                <a:gd name="T6" fmla="*/ 32 w 154"/>
                <a:gd name="T7" fmla="*/ 62 h 121"/>
                <a:gd name="T8" fmla="*/ 33 w 154"/>
                <a:gd name="T9" fmla="*/ 59 h 121"/>
                <a:gd name="T10" fmla="*/ 56 w 154"/>
                <a:gd name="T11" fmla="*/ 63 h 121"/>
                <a:gd name="T12" fmla="*/ 56 w 154"/>
                <a:gd name="T13" fmla="*/ 60 h 121"/>
                <a:gd name="T14" fmla="*/ 59 w 154"/>
                <a:gd name="T15" fmla="*/ 59 h 121"/>
                <a:gd name="T16" fmla="*/ 56 w 154"/>
                <a:gd name="T17" fmla="*/ 63 h 121"/>
                <a:gd name="T18" fmla="*/ 91 w 154"/>
                <a:gd name="T19" fmla="*/ 57 h 121"/>
                <a:gd name="T20" fmla="*/ 89 w 154"/>
                <a:gd name="T21" fmla="*/ 55 h 121"/>
                <a:gd name="T22" fmla="*/ 92 w 154"/>
                <a:gd name="T23" fmla="*/ 57 h 121"/>
                <a:gd name="T24" fmla="*/ 150 w 154"/>
                <a:gd name="T25" fmla="*/ 27 h 121"/>
                <a:gd name="T26" fmla="*/ 147 w 154"/>
                <a:gd name="T27" fmla="*/ 30 h 121"/>
                <a:gd name="T28" fmla="*/ 150 w 154"/>
                <a:gd name="T29" fmla="*/ 15 h 121"/>
                <a:gd name="T30" fmla="*/ 153 w 154"/>
                <a:gd name="T31" fmla="*/ 38 h 121"/>
                <a:gd name="T32" fmla="*/ 149 w 154"/>
                <a:gd name="T33" fmla="*/ 42 h 121"/>
                <a:gd name="T34" fmla="*/ 144 w 154"/>
                <a:gd name="T35" fmla="*/ 46 h 121"/>
                <a:gd name="T36" fmla="*/ 140 w 154"/>
                <a:gd name="T37" fmla="*/ 42 h 121"/>
                <a:gd name="T38" fmla="*/ 141 w 154"/>
                <a:gd name="T39" fmla="*/ 41 h 121"/>
                <a:gd name="T40" fmla="*/ 138 w 154"/>
                <a:gd name="T41" fmla="*/ 38 h 121"/>
                <a:gd name="T42" fmla="*/ 134 w 154"/>
                <a:gd name="T43" fmla="*/ 42 h 121"/>
                <a:gd name="T44" fmla="*/ 134 w 154"/>
                <a:gd name="T45" fmla="*/ 50 h 121"/>
                <a:gd name="T46" fmla="*/ 134 w 154"/>
                <a:gd name="T47" fmla="*/ 57 h 121"/>
                <a:gd name="T48" fmla="*/ 133 w 154"/>
                <a:gd name="T49" fmla="*/ 63 h 121"/>
                <a:gd name="T50" fmla="*/ 140 w 154"/>
                <a:gd name="T51" fmla="*/ 67 h 121"/>
                <a:gd name="T52" fmla="*/ 137 w 154"/>
                <a:gd name="T53" fmla="*/ 71 h 121"/>
                <a:gd name="T54" fmla="*/ 126 w 154"/>
                <a:gd name="T55" fmla="*/ 73 h 121"/>
                <a:gd name="T56" fmla="*/ 125 w 154"/>
                <a:gd name="T57" fmla="*/ 76 h 121"/>
                <a:gd name="T58" fmla="*/ 124 w 154"/>
                <a:gd name="T59" fmla="*/ 85 h 121"/>
                <a:gd name="T60" fmla="*/ 117 w 154"/>
                <a:gd name="T61" fmla="*/ 100 h 121"/>
                <a:gd name="T62" fmla="*/ 115 w 154"/>
                <a:gd name="T63" fmla="*/ 112 h 121"/>
                <a:gd name="T64" fmla="*/ 112 w 154"/>
                <a:gd name="T65" fmla="*/ 120 h 121"/>
                <a:gd name="T66" fmla="*/ 106 w 154"/>
                <a:gd name="T67" fmla="*/ 119 h 121"/>
                <a:gd name="T68" fmla="*/ 92 w 154"/>
                <a:gd name="T69" fmla="*/ 117 h 121"/>
                <a:gd name="T70" fmla="*/ 72 w 154"/>
                <a:gd name="T71" fmla="*/ 114 h 121"/>
                <a:gd name="T72" fmla="*/ 51 w 154"/>
                <a:gd name="T73" fmla="*/ 112 h 121"/>
                <a:gd name="T74" fmla="*/ 37 w 154"/>
                <a:gd name="T75" fmla="*/ 110 h 121"/>
                <a:gd name="T76" fmla="*/ 31 w 154"/>
                <a:gd name="T77" fmla="*/ 109 h 121"/>
                <a:gd name="T78" fmla="*/ 26 w 154"/>
                <a:gd name="T79" fmla="*/ 102 h 121"/>
                <a:gd name="T80" fmla="*/ 21 w 154"/>
                <a:gd name="T81" fmla="*/ 96 h 121"/>
                <a:gd name="T82" fmla="*/ 16 w 154"/>
                <a:gd name="T83" fmla="*/ 89 h 121"/>
                <a:gd name="T84" fmla="*/ 10 w 154"/>
                <a:gd name="T85" fmla="*/ 82 h 121"/>
                <a:gd name="T86" fmla="*/ 5 w 154"/>
                <a:gd name="T87" fmla="*/ 76 h 121"/>
                <a:gd name="T88" fmla="*/ 0 w 154"/>
                <a:gd name="T89" fmla="*/ 70 h 121"/>
                <a:gd name="T90" fmla="*/ 0 w 154"/>
                <a:gd name="T91" fmla="*/ 62 h 121"/>
                <a:gd name="T92" fmla="*/ 3 w 154"/>
                <a:gd name="T93" fmla="*/ 63 h 121"/>
                <a:gd name="T94" fmla="*/ 7 w 154"/>
                <a:gd name="T95" fmla="*/ 70 h 121"/>
                <a:gd name="T96" fmla="*/ 17 w 154"/>
                <a:gd name="T97" fmla="*/ 73 h 121"/>
                <a:gd name="T98" fmla="*/ 34 w 154"/>
                <a:gd name="T99" fmla="*/ 66 h 121"/>
                <a:gd name="T100" fmla="*/ 71 w 154"/>
                <a:gd name="T101" fmla="*/ 70 h 121"/>
                <a:gd name="T102" fmla="*/ 87 w 154"/>
                <a:gd name="T103" fmla="*/ 63 h 121"/>
                <a:gd name="T104" fmla="*/ 93 w 154"/>
                <a:gd name="T105" fmla="*/ 56 h 121"/>
                <a:gd name="T106" fmla="*/ 97 w 154"/>
                <a:gd name="T107" fmla="*/ 50 h 121"/>
                <a:gd name="T108" fmla="*/ 112 w 154"/>
                <a:gd name="T109" fmla="*/ 36 h 121"/>
                <a:gd name="T110" fmla="*/ 123 w 154"/>
                <a:gd name="T111" fmla="*/ 24 h 121"/>
                <a:gd name="T112" fmla="*/ 142 w 154"/>
                <a:gd name="T113" fmla="*/ 5 h 121"/>
                <a:gd name="T114" fmla="*/ 145 w 154"/>
                <a:gd name="T115" fmla="*/ 0 h 121"/>
                <a:gd name="T116" fmla="*/ 146 w 154"/>
                <a:gd name="T117" fmla="*/ 8 h 121"/>
                <a:gd name="T118" fmla="*/ 147 w 154"/>
                <a:gd name="T119" fmla="*/ 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121">
                  <a:moveTo>
                    <a:pt x="75" y="66"/>
                  </a:moveTo>
                  <a:lnTo>
                    <a:pt x="75" y="67"/>
                  </a:lnTo>
                  <a:lnTo>
                    <a:pt x="71" y="67"/>
                  </a:lnTo>
                  <a:lnTo>
                    <a:pt x="71" y="68"/>
                  </a:lnTo>
                  <a:lnTo>
                    <a:pt x="68" y="67"/>
                  </a:lnTo>
                  <a:lnTo>
                    <a:pt x="65" y="66"/>
                  </a:lnTo>
                  <a:lnTo>
                    <a:pt x="67" y="65"/>
                  </a:lnTo>
                  <a:lnTo>
                    <a:pt x="72" y="63"/>
                  </a:lnTo>
                  <a:lnTo>
                    <a:pt x="74" y="65"/>
                  </a:lnTo>
                  <a:lnTo>
                    <a:pt x="75" y="66"/>
                  </a:lnTo>
                  <a:close/>
                  <a:moveTo>
                    <a:pt x="33" y="62"/>
                  </a:moveTo>
                  <a:lnTo>
                    <a:pt x="32" y="62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3" y="59"/>
                  </a:lnTo>
                  <a:lnTo>
                    <a:pt x="34" y="60"/>
                  </a:lnTo>
                  <a:lnTo>
                    <a:pt x="33" y="62"/>
                  </a:lnTo>
                  <a:close/>
                  <a:moveTo>
                    <a:pt x="56" y="63"/>
                  </a:moveTo>
                  <a:lnTo>
                    <a:pt x="54" y="63"/>
                  </a:lnTo>
                  <a:lnTo>
                    <a:pt x="51" y="62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59" y="58"/>
                  </a:lnTo>
                  <a:lnTo>
                    <a:pt x="59" y="59"/>
                  </a:lnTo>
                  <a:lnTo>
                    <a:pt x="58" y="61"/>
                  </a:lnTo>
                  <a:lnTo>
                    <a:pt x="57" y="62"/>
                  </a:lnTo>
                  <a:lnTo>
                    <a:pt x="56" y="63"/>
                  </a:lnTo>
                  <a:close/>
                  <a:moveTo>
                    <a:pt x="92" y="57"/>
                  </a:moveTo>
                  <a:lnTo>
                    <a:pt x="92" y="57"/>
                  </a:lnTo>
                  <a:lnTo>
                    <a:pt x="91" y="57"/>
                  </a:lnTo>
                  <a:lnTo>
                    <a:pt x="89" y="57"/>
                  </a:lnTo>
                  <a:lnTo>
                    <a:pt x="88" y="55"/>
                  </a:lnTo>
                  <a:lnTo>
                    <a:pt x="89" y="55"/>
                  </a:lnTo>
                  <a:lnTo>
                    <a:pt x="90" y="55"/>
                  </a:lnTo>
                  <a:lnTo>
                    <a:pt x="91" y="55"/>
                  </a:lnTo>
                  <a:lnTo>
                    <a:pt x="92" y="57"/>
                  </a:lnTo>
                  <a:close/>
                  <a:moveTo>
                    <a:pt x="150" y="29"/>
                  </a:moveTo>
                  <a:lnTo>
                    <a:pt x="150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48" y="28"/>
                  </a:lnTo>
                  <a:lnTo>
                    <a:pt x="147" y="30"/>
                  </a:lnTo>
                  <a:lnTo>
                    <a:pt x="148" y="30"/>
                  </a:lnTo>
                  <a:lnTo>
                    <a:pt x="150" y="29"/>
                  </a:lnTo>
                  <a:close/>
                  <a:moveTo>
                    <a:pt x="150" y="15"/>
                  </a:moveTo>
                  <a:lnTo>
                    <a:pt x="152" y="18"/>
                  </a:lnTo>
                  <a:lnTo>
                    <a:pt x="153" y="37"/>
                  </a:lnTo>
                  <a:lnTo>
                    <a:pt x="153" y="38"/>
                  </a:lnTo>
                  <a:lnTo>
                    <a:pt x="152" y="38"/>
                  </a:lnTo>
                  <a:lnTo>
                    <a:pt x="151" y="39"/>
                  </a:lnTo>
                  <a:lnTo>
                    <a:pt x="149" y="42"/>
                  </a:lnTo>
                  <a:lnTo>
                    <a:pt x="147" y="43"/>
                  </a:lnTo>
                  <a:lnTo>
                    <a:pt x="145" y="44"/>
                  </a:lnTo>
                  <a:lnTo>
                    <a:pt x="144" y="46"/>
                  </a:lnTo>
                  <a:lnTo>
                    <a:pt x="143" y="46"/>
                  </a:lnTo>
                  <a:lnTo>
                    <a:pt x="141" y="44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1" y="42"/>
                  </a:lnTo>
                  <a:lnTo>
                    <a:pt x="141" y="41"/>
                  </a:lnTo>
                  <a:lnTo>
                    <a:pt x="141" y="39"/>
                  </a:lnTo>
                  <a:lnTo>
                    <a:pt x="139" y="38"/>
                  </a:lnTo>
                  <a:lnTo>
                    <a:pt x="138" y="38"/>
                  </a:lnTo>
                  <a:lnTo>
                    <a:pt x="137" y="39"/>
                  </a:lnTo>
                  <a:lnTo>
                    <a:pt x="135" y="40"/>
                  </a:lnTo>
                  <a:lnTo>
                    <a:pt x="134" y="42"/>
                  </a:lnTo>
                  <a:lnTo>
                    <a:pt x="134" y="45"/>
                  </a:lnTo>
                  <a:lnTo>
                    <a:pt x="134" y="48"/>
                  </a:lnTo>
                  <a:lnTo>
                    <a:pt x="134" y="50"/>
                  </a:lnTo>
                  <a:lnTo>
                    <a:pt x="134" y="52"/>
                  </a:lnTo>
                  <a:lnTo>
                    <a:pt x="133" y="55"/>
                  </a:lnTo>
                  <a:lnTo>
                    <a:pt x="134" y="57"/>
                  </a:lnTo>
                  <a:lnTo>
                    <a:pt x="134" y="59"/>
                  </a:lnTo>
                  <a:lnTo>
                    <a:pt x="134" y="60"/>
                  </a:lnTo>
                  <a:lnTo>
                    <a:pt x="133" y="63"/>
                  </a:lnTo>
                  <a:lnTo>
                    <a:pt x="134" y="65"/>
                  </a:lnTo>
                  <a:lnTo>
                    <a:pt x="139" y="65"/>
                  </a:lnTo>
                  <a:lnTo>
                    <a:pt x="140" y="67"/>
                  </a:lnTo>
                  <a:lnTo>
                    <a:pt x="141" y="69"/>
                  </a:lnTo>
                  <a:lnTo>
                    <a:pt x="141" y="70"/>
                  </a:lnTo>
                  <a:lnTo>
                    <a:pt x="137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26" y="73"/>
                  </a:lnTo>
                  <a:lnTo>
                    <a:pt x="124" y="74"/>
                  </a:lnTo>
                  <a:lnTo>
                    <a:pt x="125" y="75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5" y="82"/>
                  </a:lnTo>
                  <a:lnTo>
                    <a:pt x="124" y="85"/>
                  </a:lnTo>
                  <a:lnTo>
                    <a:pt x="122" y="89"/>
                  </a:lnTo>
                  <a:lnTo>
                    <a:pt x="120" y="94"/>
                  </a:lnTo>
                  <a:lnTo>
                    <a:pt x="117" y="100"/>
                  </a:lnTo>
                  <a:lnTo>
                    <a:pt x="115" y="106"/>
                  </a:lnTo>
                  <a:lnTo>
                    <a:pt x="115" y="109"/>
                  </a:lnTo>
                  <a:lnTo>
                    <a:pt x="115" y="112"/>
                  </a:lnTo>
                  <a:lnTo>
                    <a:pt x="115" y="117"/>
                  </a:lnTo>
                  <a:lnTo>
                    <a:pt x="113" y="120"/>
                  </a:lnTo>
                  <a:lnTo>
                    <a:pt x="112" y="120"/>
                  </a:lnTo>
                  <a:lnTo>
                    <a:pt x="110" y="119"/>
                  </a:lnTo>
                  <a:lnTo>
                    <a:pt x="109" y="119"/>
                  </a:lnTo>
                  <a:lnTo>
                    <a:pt x="106" y="119"/>
                  </a:lnTo>
                  <a:lnTo>
                    <a:pt x="102" y="118"/>
                  </a:lnTo>
                  <a:lnTo>
                    <a:pt x="98" y="118"/>
                  </a:lnTo>
                  <a:lnTo>
                    <a:pt x="92" y="117"/>
                  </a:lnTo>
                  <a:lnTo>
                    <a:pt x="85" y="116"/>
                  </a:lnTo>
                  <a:lnTo>
                    <a:pt x="79" y="115"/>
                  </a:lnTo>
                  <a:lnTo>
                    <a:pt x="72" y="114"/>
                  </a:lnTo>
                  <a:lnTo>
                    <a:pt x="65" y="113"/>
                  </a:lnTo>
                  <a:lnTo>
                    <a:pt x="58" y="112"/>
                  </a:lnTo>
                  <a:lnTo>
                    <a:pt x="51" y="112"/>
                  </a:lnTo>
                  <a:lnTo>
                    <a:pt x="46" y="111"/>
                  </a:lnTo>
                  <a:lnTo>
                    <a:pt x="41" y="111"/>
                  </a:lnTo>
                  <a:lnTo>
                    <a:pt x="37" y="110"/>
                  </a:lnTo>
                  <a:lnTo>
                    <a:pt x="35" y="109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0" y="107"/>
                  </a:lnTo>
                  <a:lnTo>
                    <a:pt x="28" y="105"/>
                  </a:lnTo>
                  <a:lnTo>
                    <a:pt x="26" y="102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1" y="96"/>
                  </a:lnTo>
                  <a:lnTo>
                    <a:pt x="19" y="94"/>
                  </a:lnTo>
                  <a:lnTo>
                    <a:pt x="18" y="91"/>
                  </a:lnTo>
                  <a:lnTo>
                    <a:pt x="16" y="89"/>
                  </a:lnTo>
                  <a:lnTo>
                    <a:pt x="14" y="87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8" y="80"/>
                  </a:lnTo>
                  <a:lnTo>
                    <a:pt x="7" y="78"/>
                  </a:lnTo>
                  <a:lnTo>
                    <a:pt x="5" y="76"/>
                  </a:lnTo>
                  <a:lnTo>
                    <a:pt x="3" y="73"/>
                  </a:lnTo>
                  <a:lnTo>
                    <a:pt x="2" y="71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6" y="63"/>
                  </a:lnTo>
                  <a:lnTo>
                    <a:pt x="7" y="70"/>
                  </a:lnTo>
                  <a:lnTo>
                    <a:pt x="8" y="72"/>
                  </a:lnTo>
                  <a:lnTo>
                    <a:pt x="10" y="73"/>
                  </a:lnTo>
                  <a:lnTo>
                    <a:pt x="17" y="73"/>
                  </a:lnTo>
                  <a:lnTo>
                    <a:pt x="21" y="73"/>
                  </a:lnTo>
                  <a:lnTo>
                    <a:pt x="30" y="68"/>
                  </a:lnTo>
                  <a:lnTo>
                    <a:pt x="34" y="66"/>
                  </a:lnTo>
                  <a:lnTo>
                    <a:pt x="46" y="67"/>
                  </a:lnTo>
                  <a:lnTo>
                    <a:pt x="55" y="69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7" y="63"/>
                  </a:lnTo>
                  <a:lnTo>
                    <a:pt x="90" y="62"/>
                  </a:lnTo>
                  <a:lnTo>
                    <a:pt x="92" y="60"/>
                  </a:lnTo>
                  <a:lnTo>
                    <a:pt x="93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7" y="50"/>
                  </a:lnTo>
                  <a:lnTo>
                    <a:pt x="98" y="48"/>
                  </a:lnTo>
                  <a:lnTo>
                    <a:pt x="101" y="44"/>
                  </a:lnTo>
                  <a:lnTo>
                    <a:pt x="112" y="36"/>
                  </a:lnTo>
                  <a:lnTo>
                    <a:pt x="118" y="29"/>
                  </a:lnTo>
                  <a:lnTo>
                    <a:pt x="119" y="27"/>
                  </a:lnTo>
                  <a:lnTo>
                    <a:pt x="123" y="24"/>
                  </a:lnTo>
                  <a:lnTo>
                    <a:pt x="126" y="20"/>
                  </a:lnTo>
                  <a:lnTo>
                    <a:pt x="139" y="10"/>
                  </a:lnTo>
                  <a:lnTo>
                    <a:pt x="142" y="5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7" y="4"/>
                  </a:lnTo>
                  <a:lnTo>
                    <a:pt x="146" y="8"/>
                  </a:lnTo>
                  <a:lnTo>
                    <a:pt x="145" y="11"/>
                  </a:lnTo>
                  <a:lnTo>
                    <a:pt x="145" y="13"/>
                  </a:lnTo>
                  <a:lnTo>
                    <a:pt x="147" y="15"/>
                  </a:lnTo>
                  <a:lnTo>
                    <a:pt x="149" y="15"/>
                  </a:lnTo>
                  <a:lnTo>
                    <a:pt x="150" y="1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1" name="Freeform 251">
              <a:extLst>
                <a:ext uri="{FF2B5EF4-FFF2-40B4-BE49-F238E27FC236}">
                  <a16:creationId xmlns:a16="http://schemas.microsoft.com/office/drawing/2014/main" id="{465F2993-3668-6873-E726-93B348A95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2439" y="8913202"/>
              <a:ext cx="10990" cy="5493"/>
            </a:xfrm>
            <a:custGeom>
              <a:avLst/>
              <a:gdLst>
                <a:gd name="T0" fmla="*/ 10 w 11"/>
                <a:gd name="T1" fmla="*/ 3 h 6"/>
                <a:gd name="T2" fmla="*/ 10 w 11"/>
                <a:gd name="T3" fmla="*/ 4 h 6"/>
                <a:gd name="T4" fmla="*/ 6 w 11"/>
                <a:gd name="T5" fmla="*/ 4 h 6"/>
                <a:gd name="T6" fmla="*/ 6 w 11"/>
                <a:gd name="T7" fmla="*/ 5 h 6"/>
                <a:gd name="T8" fmla="*/ 3 w 11"/>
                <a:gd name="T9" fmla="*/ 4 h 6"/>
                <a:gd name="T10" fmla="*/ 0 w 11"/>
                <a:gd name="T11" fmla="*/ 3 h 6"/>
                <a:gd name="T12" fmla="*/ 2 w 11"/>
                <a:gd name="T13" fmla="*/ 2 h 6"/>
                <a:gd name="T14" fmla="*/ 7 w 11"/>
                <a:gd name="T15" fmla="*/ 0 h 6"/>
                <a:gd name="T16" fmla="*/ 9 w 11"/>
                <a:gd name="T17" fmla="*/ 2 h 6"/>
                <a:gd name="T18" fmla="*/ 10 w 11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">
                  <a:moveTo>
                    <a:pt x="10" y="3"/>
                  </a:moveTo>
                  <a:lnTo>
                    <a:pt x="10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2" name="Freeform 252">
              <a:extLst>
                <a:ext uri="{FF2B5EF4-FFF2-40B4-BE49-F238E27FC236}">
                  <a16:creationId xmlns:a16="http://schemas.microsoft.com/office/drawing/2014/main" id="{92E09B6C-FC3B-8C92-0788-E85F3368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478" y="8907705"/>
              <a:ext cx="5497" cy="5497"/>
            </a:xfrm>
            <a:custGeom>
              <a:avLst/>
              <a:gdLst>
                <a:gd name="T0" fmla="*/ 1 w 3"/>
                <a:gd name="T1" fmla="*/ 3 h 4"/>
                <a:gd name="T2" fmla="*/ 0 w 3"/>
                <a:gd name="T3" fmla="*/ 3 h 4"/>
                <a:gd name="T4" fmla="*/ 0 w 3"/>
                <a:gd name="T5" fmla="*/ 1 h 4"/>
                <a:gd name="T6" fmla="*/ 0 w 3"/>
                <a:gd name="T7" fmla="*/ 1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3" name="Freeform 253">
              <a:extLst>
                <a:ext uri="{FF2B5EF4-FFF2-40B4-BE49-F238E27FC236}">
                  <a16:creationId xmlns:a16="http://schemas.microsoft.com/office/drawing/2014/main" id="{71279A96-DD12-403C-AD36-FB29D29DE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956" y="8907705"/>
              <a:ext cx="10990" cy="5497"/>
            </a:xfrm>
            <a:custGeom>
              <a:avLst/>
              <a:gdLst>
                <a:gd name="T0" fmla="*/ 5 w 9"/>
                <a:gd name="T1" fmla="*/ 5 h 6"/>
                <a:gd name="T2" fmla="*/ 3 w 9"/>
                <a:gd name="T3" fmla="*/ 5 h 6"/>
                <a:gd name="T4" fmla="*/ 0 w 9"/>
                <a:gd name="T5" fmla="*/ 4 h 6"/>
                <a:gd name="T6" fmla="*/ 5 w 9"/>
                <a:gd name="T7" fmla="*/ 2 h 6"/>
                <a:gd name="T8" fmla="*/ 6 w 9"/>
                <a:gd name="T9" fmla="*/ 2 h 6"/>
                <a:gd name="T10" fmla="*/ 8 w 9"/>
                <a:gd name="T11" fmla="*/ 0 h 6"/>
                <a:gd name="T12" fmla="*/ 8 w 9"/>
                <a:gd name="T13" fmla="*/ 1 h 6"/>
                <a:gd name="T14" fmla="*/ 7 w 9"/>
                <a:gd name="T15" fmla="*/ 3 h 6"/>
                <a:gd name="T16" fmla="*/ 6 w 9"/>
                <a:gd name="T17" fmla="*/ 4 h 6"/>
                <a:gd name="T18" fmla="*/ 5 w 9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6">
                  <a:moveTo>
                    <a:pt x="5" y="5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4" name="Freeform 254">
              <a:extLst>
                <a:ext uri="{FF2B5EF4-FFF2-40B4-BE49-F238E27FC236}">
                  <a16:creationId xmlns:a16="http://schemas.microsoft.com/office/drawing/2014/main" id="{32036F9C-2F4D-6BF4-340C-7229E665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9917" y="8902212"/>
              <a:ext cx="5493" cy="5493"/>
            </a:xfrm>
            <a:custGeom>
              <a:avLst/>
              <a:gdLst>
                <a:gd name="T0" fmla="*/ 4 w 5"/>
                <a:gd name="T1" fmla="*/ 2 h 3"/>
                <a:gd name="T2" fmla="*/ 4 w 5"/>
                <a:gd name="T3" fmla="*/ 2 h 3"/>
                <a:gd name="T4" fmla="*/ 3 w 5"/>
                <a:gd name="T5" fmla="*/ 2 h 3"/>
                <a:gd name="T6" fmla="*/ 1 w 5"/>
                <a:gd name="T7" fmla="*/ 2 h 3"/>
                <a:gd name="T8" fmla="*/ 0 w 5"/>
                <a:gd name="T9" fmla="*/ 0 h 3"/>
                <a:gd name="T10" fmla="*/ 1 w 5"/>
                <a:gd name="T11" fmla="*/ 0 h 3"/>
                <a:gd name="T12" fmla="*/ 2 w 5"/>
                <a:gd name="T13" fmla="*/ 0 h 3"/>
                <a:gd name="T14" fmla="*/ 3 w 5"/>
                <a:gd name="T15" fmla="*/ 0 h 3"/>
                <a:gd name="T16" fmla="*/ 4 w 5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5" name="Freeform 255">
              <a:extLst>
                <a:ext uri="{FF2B5EF4-FFF2-40B4-BE49-F238E27FC236}">
                  <a16:creationId xmlns:a16="http://schemas.microsoft.com/office/drawing/2014/main" id="{A01559C8-DE11-53BA-80A2-1118066B3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6850" y="8869240"/>
              <a:ext cx="5493" cy="5493"/>
            </a:xfrm>
            <a:custGeom>
              <a:avLst/>
              <a:gdLst>
                <a:gd name="T0" fmla="*/ 3 w 4"/>
                <a:gd name="T1" fmla="*/ 2 h 4"/>
                <a:gd name="T2" fmla="*/ 3 w 4"/>
                <a:gd name="T3" fmla="*/ 0 h 4"/>
                <a:gd name="T4" fmla="*/ 3 w 4"/>
                <a:gd name="T5" fmla="*/ 0 h 4"/>
                <a:gd name="T6" fmla="*/ 1 w 4"/>
                <a:gd name="T7" fmla="*/ 0 h 4"/>
                <a:gd name="T8" fmla="*/ 1 w 4"/>
                <a:gd name="T9" fmla="*/ 1 h 4"/>
                <a:gd name="T10" fmla="*/ 0 w 4"/>
                <a:gd name="T11" fmla="*/ 3 h 4"/>
                <a:gd name="T12" fmla="*/ 1 w 4"/>
                <a:gd name="T13" fmla="*/ 3 h 4"/>
                <a:gd name="T14" fmla="*/ 3 w 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6" name="Freeform 257">
              <a:extLst>
                <a:ext uri="{FF2B5EF4-FFF2-40B4-BE49-F238E27FC236}">
                  <a16:creationId xmlns:a16="http://schemas.microsoft.com/office/drawing/2014/main" id="{E731C260-221A-2003-B900-630BB151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7199" y="8253779"/>
              <a:ext cx="571500" cy="434118"/>
            </a:xfrm>
            <a:custGeom>
              <a:avLst/>
              <a:gdLst>
                <a:gd name="T0" fmla="*/ 448 w 459"/>
                <a:gd name="T1" fmla="*/ 49 h 348"/>
                <a:gd name="T2" fmla="*/ 436 w 459"/>
                <a:gd name="T3" fmla="*/ 62 h 348"/>
                <a:gd name="T4" fmla="*/ 402 w 459"/>
                <a:gd name="T5" fmla="*/ 63 h 348"/>
                <a:gd name="T6" fmla="*/ 374 w 459"/>
                <a:gd name="T7" fmla="*/ 69 h 348"/>
                <a:gd name="T8" fmla="*/ 354 w 459"/>
                <a:gd name="T9" fmla="*/ 80 h 348"/>
                <a:gd name="T10" fmla="*/ 345 w 459"/>
                <a:gd name="T11" fmla="*/ 100 h 348"/>
                <a:gd name="T12" fmla="*/ 354 w 459"/>
                <a:gd name="T13" fmla="*/ 121 h 348"/>
                <a:gd name="T14" fmla="*/ 354 w 459"/>
                <a:gd name="T15" fmla="*/ 131 h 348"/>
                <a:gd name="T16" fmla="*/ 338 w 459"/>
                <a:gd name="T17" fmla="*/ 149 h 348"/>
                <a:gd name="T18" fmla="*/ 337 w 459"/>
                <a:gd name="T19" fmla="*/ 165 h 348"/>
                <a:gd name="T20" fmla="*/ 313 w 459"/>
                <a:gd name="T21" fmla="*/ 177 h 348"/>
                <a:gd name="T22" fmla="*/ 310 w 459"/>
                <a:gd name="T23" fmla="*/ 196 h 348"/>
                <a:gd name="T24" fmla="*/ 287 w 459"/>
                <a:gd name="T25" fmla="*/ 213 h 348"/>
                <a:gd name="T26" fmla="*/ 279 w 459"/>
                <a:gd name="T27" fmla="*/ 241 h 348"/>
                <a:gd name="T28" fmla="*/ 261 w 459"/>
                <a:gd name="T29" fmla="*/ 262 h 348"/>
                <a:gd name="T30" fmla="*/ 244 w 459"/>
                <a:gd name="T31" fmla="*/ 258 h 348"/>
                <a:gd name="T32" fmla="*/ 228 w 459"/>
                <a:gd name="T33" fmla="*/ 273 h 348"/>
                <a:gd name="T34" fmla="*/ 211 w 459"/>
                <a:gd name="T35" fmla="*/ 279 h 348"/>
                <a:gd name="T36" fmla="*/ 194 w 459"/>
                <a:gd name="T37" fmla="*/ 288 h 348"/>
                <a:gd name="T38" fmla="*/ 184 w 459"/>
                <a:gd name="T39" fmla="*/ 318 h 348"/>
                <a:gd name="T40" fmla="*/ 174 w 459"/>
                <a:gd name="T41" fmla="*/ 332 h 348"/>
                <a:gd name="T42" fmla="*/ 134 w 459"/>
                <a:gd name="T43" fmla="*/ 341 h 348"/>
                <a:gd name="T44" fmla="*/ 110 w 459"/>
                <a:gd name="T45" fmla="*/ 345 h 348"/>
                <a:gd name="T46" fmla="*/ 11 w 459"/>
                <a:gd name="T47" fmla="*/ 330 h 348"/>
                <a:gd name="T48" fmla="*/ 40 w 459"/>
                <a:gd name="T49" fmla="*/ 278 h 348"/>
                <a:gd name="T50" fmla="*/ 10 w 459"/>
                <a:gd name="T51" fmla="*/ 260 h 348"/>
                <a:gd name="T52" fmla="*/ 3 w 459"/>
                <a:gd name="T53" fmla="*/ 213 h 348"/>
                <a:gd name="T54" fmla="*/ 13 w 459"/>
                <a:gd name="T55" fmla="*/ 193 h 348"/>
                <a:gd name="T56" fmla="*/ 0 w 459"/>
                <a:gd name="T57" fmla="*/ 172 h 348"/>
                <a:gd name="T58" fmla="*/ 7 w 459"/>
                <a:gd name="T59" fmla="*/ 155 h 348"/>
                <a:gd name="T60" fmla="*/ 16 w 459"/>
                <a:gd name="T61" fmla="*/ 147 h 348"/>
                <a:gd name="T62" fmla="*/ 20 w 459"/>
                <a:gd name="T63" fmla="*/ 131 h 348"/>
                <a:gd name="T64" fmla="*/ 24 w 459"/>
                <a:gd name="T65" fmla="*/ 118 h 348"/>
                <a:gd name="T66" fmla="*/ 33 w 459"/>
                <a:gd name="T67" fmla="*/ 119 h 348"/>
                <a:gd name="T68" fmla="*/ 55 w 459"/>
                <a:gd name="T69" fmla="*/ 125 h 348"/>
                <a:gd name="T70" fmla="*/ 68 w 459"/>
                <a:gd name="T71" fmla="*/ 128 h 348"/>
                <a:gd name="T72" fmla="*/ 83 w 459"/>
                <a:gd name="T73" fmla="*/ 112 h 348"/>
                <a:gd name="T74" fmla="*/ 90 w 459"/>
                <a:gd name="T75" fmla="*/ 103 h 348"/>
                <a:gd name="T76" fmla="*/ 113 w 459"/>
                <a:gd name="T77" fmla="*/ 95 h 348"/>
                <a:gd name="T78" fmla="*/ 133 w 459"/>
                <a:gd name="T79" fmla="*/ 68 h 348"/>
                <a:gd name="T80" fmla="*/ 161 w 459"/>
                <a:gd name="T81" fmla="*/ 48 h 348"/>
                <a:gd name="T82" fmla="*/ 179 w 459"/>
                <a:gd name="T83" fmla="*/ 42 h 348"/>
                <a:gd name="T84" fmla="*/ 217 w 459"/>
                <a:gd name="T85" fmla="*/ 50 h 348"/>
                <a:gd name="T86" fmla="*/ 231 w 459"/>
                <a:gd name="T87" fmla="*/ 51 h 348"/>
                <a:gd name="T88" fmla="*/ 248 w 459"/>
                <a:gd name="T89" fmla="*/ 57 h 348"/>
                <a:gd name="T90" fmla="*/ 264 w 459"/>
                <a:gd name="T91" fmla="*/ 48 h 348"/>
                <a:gd name="T92" fmla="*/ 272 w 459"/>
                <a:gd name="T93" fmla="*/ 48 h 348"/>
                <a:gd name="T94" fmla="*/ 283 w 459"/>
                <a:gd name="T95" fmla="*/ 43 h 348"/>
                <a:gd name="T96" fmla="*/ 304 w 459"/>
                <a:gd name="T97" fmla="*/ 37 h 348"/>
                <a:gd name="T98" fmla="*/ 310 w 459"/>
                <a:gd name="T99" fmla="*/ 21 h 348"/>
                <a:gd name="T100" fmla="*/ 336 w 459"/>
                <a:gd name="T101" fmla="*/ 2 h 348"/>
                <a:gd name="T102" fmla="*/ 350 w 459"/>
                <a:gd name="T103" fmla="*/ 21 h 348"/>
                <a:gd name="T104" fmla="*/ 349 w 459"/>
                <a:gd name="T105" fmla="*/ 48 h 348"/>
                <a:gd name="T106" fmla="*/ 360 w 459"/>
                <a:gd name="T107" fmla="*/ 70 h 348"/>
                <a:gd name="T108" fmla="*/ 405 w 459"/>
                <a:gd name="T109" fmla="*/ 42 h 348"/>
                <a:gd name="T110" fmla="*/ 421 w 459"/>
                <a:gd name="T111" fmla="*/ 43 h 348"/>
                <a:gd name="T112" fmla="*/ 432 w 459"/>
                <a:gd name="T113" fmla="*/ 46 h 348"/>
                <a:gd name="T114" fmla="*/ 451 w 459"/>
                <a:gd name="T115" fmla="*/ 4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" h="348">
                  <a:moveTo>
                    <a:pt x="458" y="49"/>
                  </a:moveTo>
                  <a:lnTo>
                    <a:pt x="456" y="49"/>
                  </a:lnTo>
                  <a:lnTo>
                    <a:pt x="455" y="48"/>
                  </a:lnTo>
                  <a:lnTo>
                    <a:pt x="453" y="47"/>
                  </a:lnTo>
                  <a:lnTo>
                    <a:pt x="453" y="47"/>
                  </a:lnTo>
                  <a:lnTo>
                    <a:pt x="451" y="48"/>
                  </a:lnTo>
                  <a:lnTo>
                    <a:pt x="448" y="49"/>
                  </a:lnTo>
                  <a:lnTo>
                    <a:pt x="442" y="52"/>
                  </a:lnTo>
                  <a:lnTo>
                    <a:pt x="442" y="53"/>
                  </a:lnTo>
                  <a:lnTo>
                    <a:pt x="446" y="56"/>
                  </a:lnTo>
                  <a:lnTo>
                    <a:pt x="447" y="57"/>
                  </a:lnTo>
                  <a:lnTo>
                    <a:pt x="447" y="57"/>
                  </a:lnTo>
                  <a:lnTo>
                    <a:pt x="443" y="59"/>
                  </a:lnTo>
                  <a:lnTo>
                    <a:pt x="436" y="62"/>
                  </a:lnTo>
                  <a:lnTo>
                    <a:pt x="431" y="65"/>
                  </a:lnTo>
                  <a:lnTo>
                    <a:pt x="430" y="65"/>
                  </a:lnTo>
                  <a:lnTo>
                    <a:pt x="427" y="64"/>
                  </a:lnTo>
                  <a:lnTo>
                    <a:pt x="423" y="63"/>
                  </a:lnTo>
                  <a:lnTo>
                    <a:pt x="421" y="63"/>
                  </a:lnTo>
                  <a:lnTo>
                    <a:pt x="411" y="63"/>
                  </a:lnTo>
                  <a:lnTo>
                    <a:pt x="402" y="63"/>
                  </a:lnTo>
                  <a:lnTo>
                    <a:pt x="398" y="64"/>
                  </a:lnTo>
                  <a:lnTo>
                    <a:pt x="390" y="65"/>
                  </a:lnTo>
                  <a:lnTo>
                    <a:pt x="386" y="65"/>
                  </a:lnTo>
                  <a:lnTo>
                    <a:pt x="383" y="66"/>
                  </a:lnTo>
                  <a:lnTo>
                    <a:pt x="380" y="68"/>
                  </a:lnTo>
                  <a:lnTo>
                    <a:pt x="377" y="68"/>
                  </a:lnTo>
                  <a:lnTo>
                    <a:pt x="374" y="69"/>
                  </a:lnTo>
                  <a:lnTo>
                    <a:pt x="372" y="70"/>
                  </a:lnTo>
                  <a:lnTo>
                    <a:pt x="369" y="73"/>
                  </a:lnTo>
                  <a:lnTo>
                    <a:pt x="363" y="77"/>
                  </a:lnTo>
                  <a:lnTo>
                    <a:pt x="361" y="79"/>
                  </a:lnTo>
                  <a:lnTo>
                    <a:pt x="359" y="80"/>
                  </a:lnTo>
                  <a:lnTo>
                    <a:pt x="357" y="81"/>
                  </a:lnTo>
                  <a:lnTo>
                    <a:pt x="354" y="80"/>
                  </a:lnTo>
                  <a:lnTo>
                    <a:pt x="352" y="83"/>
                  </a:lnTo>
                  <a:lnTo>
                    <a:pt x="350" y="86"/>
                  </a:lnTo>
                  <a:lnTo>
                    <a:pt x="345" y="91"/>
                  </a:lnTo>
                  <a:lnTo>
                    <a:pt x="342" y="93"/>
                  </a:lnTo>
                  <a:lnTo>
                    <a:pt x="340" y="96"/>
                  </a:lnTo>
                  <a:lnTo>
                    <a:pt x="341" y="98"/>
                  </a:lnTo>
                  <a:lnTo>
                    <a:pt x="345" y="100"/>
                  </a:lnTo>
                  <a:lnTo>
                    <a:pt x="347" y="102"/>
                  </a:lnTo>
                  <a:lnTo>
                    <a:pt x="348" y="104"/>
                  </a:lnTo>
                  <a:lnTo>
                    <a:pt x="350" y="109"/>
                  </a:lnTo>
                  <a:lnTo>
                    <a:pt x="351" y="113"/>
                  </a:lnTo>
                  <a:lnTo>
                    <a:pt x="352" y="115"/>
                  </a:lnTo>
                  <a:lnTo>
                    <a:pt x="353" y="119"/>
                  </a:lnTo>
                  <a:lnTo>
                    <a:pt x="354" y="121"/>
                  </a:lnTo>
                  <a:lnTo>
                    <a:pt x="352" y="122"/>
                  </a:lnTo>
                  <a:lnTo>
                    <a:pt x="352" y="124"/>
                  </a:lnTo>
                  <a:lnTo>
                    <a:pt x="352" y="125"/>
                  </a:lnTo>
                  <a:lnTo>
                    <a:pt x="352" y="127"/>
                  </a:lnTo>
                  <a:lnTo>
                    <a:pt x="354" y="128"/>
                  </a:lnTo>
                  <a:lnTo>
                    <a:pt x="354" y="130"/>
                  </a:lnTo>
                  <a:lnTo>
                    <a:pt x="354" y="131"/>
                  </a:lnTo>
                  <a:lnTo>
                    <a:pt x="352" y="132"/>
                  </a:lnTo>
                  <a:lnTo>
                    <a:pt x="351" y="135"/>
                  </a:lnTo>
                  <a:lnTo>
                    <a:pt x="349" y="138"/>
                  </a:lnTo>
                  <a:lnTo>
                    <a:pt x="346" y="141"/>
                  </a:lnTo>
                  <a:lnTo>
                    <a:pt x="344" y="142"/>
                  </a:lnTo>
                  <a:lnTo>
                    <a:pt x="341" y="145"/>
                  </a:lnTo>
                  <a:lnTo>
                    <a:pt x="338" y="149"/>
                  </a:lnTo>
                  <a:lnTo>
                    <a:pt x="337" y="152"/>
                  </a:lnTo>
                  <a:lnTo>
                    <a:pt x="335" y="154"/>
                  </a:lnTo>
                  <a:lnTo>
                    <a:pt x="334" y="154"/>
                  </a:lnTo>
                  <a:lnTo>
                    <a:pt x="334" y="156"/>
                  </a:lnTo>
                  <a:lnTo>
                    <a:pt x="335" y="159"/>
                  </a:lnTo>
                  <a:lnTo>
                    <a:pt x="337" y="161"/>
                  </a:lnTo>
                  <a:lnTo>
                    <a:pt x="337" y="165"/>
                  </a:lnTo>
                  <a:lnTo>
                    <a:pt x="337" y="167"/>
                  </a:lnTo>
                  <a:lnTo>
                    <a:pt x="337" y="170"/>
                  </a:lnTo>
                  <a:lnTo>
                    <a:pt x="336" y="174"/>
                  </a:lnTo>
                  <a:lnTo>
                    <a:pt x="330" y="176"/>
                  </a:lnTo>
                  <a:lnTo>
                    <a:pt x="323" y="177"/>
                  </a:lnTo>
                  <a:lnTo>
                    <a:pt x="316" y="177"/>
                  </a:lnTo>
                  <a:lnTo>
                    <a:pt x="313" y="177"/>
                  </a:lnTo>
                  <a:lnTo>
                    <a:pt x="311" y="176"/>
                  </a:lnTo>
                  <a:lnTo>
                    <a:pt x="302" y="173"/>
                  </a:lnTo>
                  <a:lnTo>
                    <a:pt x="299" y="175"/>
                  </a:lnTo>
                  <a:lnTo>
                    <a:pt x="298" y="179"/>
                  </a:lnTo>
                  <a:lnTo>
                    <a:pt x="304" y="186"/>
                  </a:lnTo>
                  <a:lnTo>
                    <a:pt x="307" y="189"/>
                  </a:lnTo>
                  <a:lnTo>
                    <a:pt x="310" y="196"/>
                  </a:lnTo>
                  <a:lnTo>
                    <a:pt x="311" y="199"/>
                  </a:lnTo>
                  <a:lnTo>
                    <a:pt x="311" y="202"/>
                  </a:lnTo>
                  <a:lnTo>
                    <a:pt x="305" y="206"/>
                  </a:lnTo>
                  <a:lnTo>
                    <a:pt x="300" y="209"/>
                  </a:lnTo>
                  <a:lnTo>
                    <a:pt x="293" y="210"/>
                  </a:lnTo>
                  <a:lnTo>
                    <a:pt x="289" y="211"/>
                  </a:lnTo>
                  <a:lnTo>
                    <a:pt x="287" y="213"/>
                  </a:lnTo>
                  <a:lnTo>
                    <a:pt x="285" y="219"/>
                  </a:lnTo>
                  <a:lnTo>
                    <a:pt x="283" y="222"/>
                  </a:lnTo>
                  <a:lnTo>
                    <a:pt x="283" y="225"/>
                  </a:lnTo>
                  <a:lnTo>
                    <a:pt x="282" y="228"/>
                  </a:lnTo>
                  <a:lnTo>
                    <a:pt x="280" y="231"/>
                  </a:lnTo>
                  <a:lnTo>
                    <a:pt x="278" y="235"/>
                  </a:lnTo>
                  <a:lnTo>
                    <a:pt x="279" y="241"/>
                  </a:lnTo>
                  <a:lnTo>
                    <a:pt x="280" y="253"/>
                  </a:lnTo>
                  <a:lnTo>
                    <a:pt x="277" y="257"/>
                  </a:lnTo>
                  <a:lnTo>
                    <a:pt x="274" y="260"/>
                  </a:lnTo>
                  <a:lnTo>
                    <a:pt x="270" y="263"/>
                  </a:lnTo>
                  <a:lnTo>
                    <a:pt x="266" y="265"/>
                  </a:lnTo>
                  <a:lnTo>
                    <a:pt x="264" y="264"/>
                  </a:lnTo>
                  <a:lnTo>
                    <a:pt x="261" y="262"/>
                  </a:lnTo>
                  <a:lnTo>
                    <a:pt x="260" y="260"/>
                  </a:lnTo>
                  <a:lnTo>
                    <a:pt x="258" y="258"/>
                  </a:lnTo>
                  <a:lnTo>
                    <a:pt x="255" y="258"/>
                  </a:lnTo>
                  <a:lnTo>
                    <a:pt x="253" y="260"/>
                  </a:lnTo>
                  <a:lnTo>
                    <a:pt x="249" y="259"/>
                  </a:lnTo>
                  <a:lnTo>
                    <a:pt x="246" y="258"/>
                  </a:lnTo>
                  <a:lnTo>
                    <a:pt x="244" y="258"/>
                  </a:lnTo>
                  <a:lnTo>
                    <a:pt x="243" y="260"/>
                  </a:lnTo>
                  <a:lnTo>
                    <a:pt x="239" y="263"/>
                  </a:lnTo>
                  <a:lnTo>
                    <a:pt x="231" y="268"/>
                  </a:lnTo>
                  <a:lnTo>
                    <a:pt x="227" y="268"/>
                  </a:lnTo>
                  <a:lnTo>
                    <a:pt x="225" y="269"/>
                  </a:lnTo>
                  <a:lnTo>
                    <a:pt x="226" y="271"/>
                  </a:lnTo>
                  <a:lnTo>
                    <a:pt x="228" y="273"/>
                  </a:lnTo>
                  <a:lnTo>
                    <a:pt x="230" y="274"/>
                  </a:lnTo>
                  <a:lnTo>
                    <a:pt x="231" y="275"/>
                  </a:lnTo>
                  <a:lnTo>
                    <a:pt x="228" y="276"/>
                  </a:lnTo>
                  <a:lnTo>
                    <a:pt x="226" y="278"/>
                  </a:lnTo>
                  <a:lnTo>
                    <a:pt x="222" y="279"/>
                  </a:lnTo>
                  <a:lnTo>
                    <a:pt x="216" y="280"/>
                  </a:lnTo>
                  <a:lnTo>
                    <a:pt x="211" y="279"/>
                  </a:lnTo>
                  <a:lnTo>
                    <a:pt x="208" y="277"/>
                  </a:lnTo>
                  <a:lnTo>
                    <a:pt x="205" y="277"/>
                  </a:lnTo>
                  <a:lnTo>
                    <a:pt x="201" y="278"/>
                  </a:lnTo>
                  <a:lnTo>
                    <a:pt x="198" y="280"/>
                  </a:lnTo>
                  <a:lnTo>
                    <a:pt x="195" y="286"/>
                  </a:lnTo>
                  <a:lnTo>
                    <a:pt x="194" y="287"/>
                  </a:lnTo>
                  <a:lnTo>
                    <a:pt x="194" y="288"/>
                  </a:lnTo>
                  <a:lnTo>
                    <a:pt x="191" y="289"/>
                  </a:lnTo>
                  <a:lnTo>
                    <a:pt x="188" y="291"/>
                  </a:lnTo>
                  <a:lnTo>
                    <a:pt x="186" y="295"/>
                  </a:lnTo>
                  <a:lnTo>
                    <a:pt x="184" y="303"/>
                  </a:lnTo>
                  <a:lnTo>
                    <a:pt x="185" y="306"/>
                  </a:lnTo>
                  <a:lnTo>
                    <a:pt x="185" y="313"/>
                  </a:lnTo>
                  <a:lnTo>
                    <a:pt x="184" y="318"/>
                  </a:lnTo>
                  <a:lnTo>
                    <a:pt x="183" y="321"/>
                  </a:lnTo>
                  <a:lnTo>
                    <a:pt x="183" y="323"/>
                  </a:lnTo>
                  <a:lnTo>
                    <a:pt x="185" y="326"/>
                  </a:lnTo>
                  <a:lnTo>
                    <a:pt x="184" y="328"/>
                  </a:lnTo>
                  <a:lnTo>
                    <a:pt x="183" y="330"/>
                  </a:lnTo>
                  <a:lnTo>
                    <a:pt x="181" y="331"/>
                  </a:lnTo>
                  <a:lnTo>
                    <a:pt x="174" y="332"/>
                  </a:lnTo>
                  <a:lnTo>
                    <a:pt x="165" y="336"/>
                  </a:lnTo>
                  <a:lnTo>
                    <a:pt x="159" y="337"/>
                  </a:lnTo>
                  <a:lnTo>
                    <a:pt x="149" y="340"/>
                  </a:lnTo>
                  <a:lnTo>
                    <a:pt x="146" y="341"/>
                  </a:lnTo>
                  <a:lnTo>
                    <a:pt x="141" y="341"/>
                  </a:lnTo>
                  <a:lnTo>
                    <a:pt x="138" y="341"/>
                  </a:lnTo>
                  <a:lnTo>
                    <a:pt x="134" y="341"/>
                  </a:lnTo>
                  <a:lnTo>
                    <a:pt x="128" y="341"/>
                  </a:lnTo>
                  <a:lnTo>
                    <a:pt x="124" y="341"/>
                  </a:lnTo>
                  <a:lnTo>
                    <a:pt x="120" y="343"/>
                  </a:lnTo>
                  <a:lnTo>
                    <a:pt x="117" y="344"/>
                  </a:lnTo>
                  <a:lnTo>
                    <a:pt x="115" y="346"/>
                  </a:lnTo>
                  <a:lnTo>
                    <a:pt x="115" y="347"/>
                  </a:lnTo>
                  <a:lnTo>
                    <a:pt x="110" y="345"/>
                  </a:lnTo>
                  <a:lnTo>
                    <a:pt x="97" y="343"/>
                  </a:lnTo>
                  <a:lnTo>
                    <a:pt x="63" y="347"/>
                  </a:lnTo>
                  <a:lnTo>
                    <a:pt x="59" y="345"/>
                  </a:lnTo>
                  <a:lnTo>
                    <a:pt x="48" y="342"/>
                  </a:lnTo>
                  <a:lnTo>
                    <a:pt x="33" y="337"/>
                  </a:lnTo>
                  <a:lnTo>
                    <a:pt x="23" y="334"/>
                  </a:lnTo>
                  <a:lnTo>
                    <a:pt x="11" y="330"/>
                  </a:lnTo>
                  <a:lnTo>
                    <a:pt x="19" y="320"/>
                  </a:lnTo>
                  <a:lnTo>
                    <a:pt x="27" y="311"/>
                  </a:lnTo>
                  <a:lnTo>
                    <a:pt x="34" y="303"/>
                  </a:lnTo>
                  <a:lnTo>
                    <a:pt x="41" y="294"/>
                  </a:lnTo>
                  <a:lnTo>
                    <a:pt x="42" y="291"/>
                  </a:lnTo>
                  <a:lnTo>
                    <a:pt x="42" y="285"/>
                  </a:lnTo>
                  <a:lnTo>
                    <a:pt x="40" y="278"/>
                  </a:lnTo>
                  <a:lnTo>
                    <a:pt x="37" y="274"/>
                  </a:lnTo>
                  <a:lnTo>
                    <a:pt x="27" y="273"/>
                  </a:lnTo>
                  <a:lnTo>
                    <a:pt x="20" y="271"/>
                  </a:lnTo>
                  <a:lnTo>
                    <a:pt x="11" y="270"/>
                  </a:lnTo>
                  <a:lnTo>
                    <a:pt x="10" y="269"/>
                  </a:lnTo>
                  <a:lnTo>
                    <a:pt x="9" y="263"/>
                  </a:lnTo>
                  <a:lnTo>
                    <a:pt x="10" y="260"/>
                  </a:lnTo>
                  <a:lnTo>
                    <a:pt x="9" y="256"/>
                  </a:lnTo>
                  <a:lnTo>
                    <a:pt x="9" y="251"/>
                  </a:lnTo>
                  <a:lnTo>
                    <a:pt x="11" y="244"/>
                  </a:lnTo>
                  <a:lnTo>
                    <a:pt x="11" y="241"/>
                  </a:lnTo>
                  <a:lnTo>
                    <a:pt x="7" y="228"/>
                  </a:lnTo>
                  <a:lnTo>
                    <a:pt x="5" y="221"/>
                  </a:lnTo>
                  <a:lnTo>
                    <a:pt x="3" y="213"/>
                  </a:lnTo>
                  <a:lnTo>
                    <a:pt x="2" y="211"/>
                  </a:lnTo>
                  <a:lnTo>
                    <a:pt x="2" y="208"/>
                  </a:lnTo>
                  <a:lnTo>
                    <a:pt x="7" y="201"/>
                  </a:lnTo>
                  <a:lnTo>
                    <a:pt x="9" y="199"/>
                  </a:lnTo>
                  <a:lnTo>
                    <a:pt x="11" y="196"/>
                  </a:lnTo>
                  <a:lnTo>
                    <a:pt x="13" y="194"/>
                  </a:lnTo>
                  <a:lnTo>
                    <a:pt x="13" y="193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3" y="191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0" y="172"/>
                  </a:lnTo>
                  <a:lnTo>
                    <a:pt x="2" y="167"/>
                  </a:lnTo>
                  <a:lnTo>
                    <a:pt x="5" y="163"/>
                  </a:lnTo>
                  <a:lnTo>
                    <a:pt x="12" y="163"/>
                  </a:lnTo>
                  <a:lnTo>
                    <a:pt x="10" y="159"/>
                  </a:lnTo>
                  <a:lnTo>
                    <a:pt x="8" y="157"/>
                  </a:lnTo>
                  <a:lnTo>
                    <a:pt x="7" y="156"/>
                  </a:lnTo>
                  <a:lnTo>
                    <a:pt x="7" y="155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11" y="153"/>
                  </a:lnTo>
                  <a:lnTo>
                    <a:pt x="13" y="151"/>
                  </a:lnTo>
                  <a:lnTo>
                    <a:pt x="14" y="150"/>
                  </a:lnTo>
                  <a:lnTo>
                    <a:pt x="15" y="148"/>
                  </a:lnTo>
                  <a:lnTo>
                    <a:pt x="16" y="147"/>
                  </a:lnTo>
                  <a:lnTo>
                    <a:pt x="17" y="144"/>
                  </a:lnTo>
                  <a:lnTo>
                    <a:pt x="18" y="142"/>
                  </a:lnTo>
                  <a:lnTo>
                    <a:pt x="18" y="140"/>
                  </a:lnTo>
                  <a:lnTo>
                    <a:pt x="19" y="137"/>
                  </a:lnTo>
                  <a:lnTo>
                    <a:pt x="20" y="135"/>
                  </a:lnTo>
                  <a:lnTo>
                    <a:pt x="21" y="133"/>
                  </a:lnTo>
                  <a:lnTo>
                    <a:pt x="20" y="131"/>
                  </a:lnTo>
                  <a:lnTo>
                    <a:pt x="19" y="129"/>
                  </a:lnTo>
                  <a:lnTo>
                    <a:pt x="19" y="126"/>
                  </a:lnTo>
                  <a:lnTo>
                    <a:pt x="20" y="125"/>
                  </a:lnTo>
                  <a:lnTo>
                    <a:pt x="22" y="125"/>
                  </a:lnTo>
                  <a:lnTo>
                    <a:pt x="22" y="123"/>
                  </a:lnTo>
                  <a:lnTo>
                    <a:pt x="23" y="120"/>
                  </a:lnTo>
                  <a:lnTo>
                    <a:pt x="24" y="118"/>
                  </a:lnTo>
                  <a:lnTo>
                    <a:pt x="25" y="117"/>
                  </a:lnTo>
                  <a:lnTo>
                    <a:pt x="25" y="115"/>
                  </a:lnTo>
                  <a:lnTo>
                    <a:pt x="24" y="112"/>
                  </a:lnTo>
                  <a:lnTo>
                    <a:pt x="27" y="112"/>
                  </a:lnTo>
                  <a:lnTo>
                    <a:pt x="28" y="113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6" y="120"/>
                  </a:lnTo>
                  <a:lnTo>
                    <a:pt x="39" y="120"/>
                  </a:lnTo>
                  <a:lnTo>
                    <a:pt x="43" y="120"/>
                  </a:lnTo>
                  <a:lnTo>
                    <a:pt x="46" y="119"/>
                  </a:lnTo>
                  <a:lnTo>
                    <a:pt x="47" y="120"/>
                  </a:lnTo>
                  <a:lnTo>
                    <a:pt x="51" y="122"/>
                  </a:lnTo>
                  <a:lnTo>
                    <a:pt x="55" y="125"/>
                  </a:lnTo>
                  <a:lnTo>
                    <a:pt x="56" y="127"/>
                  </a:lnTo>
                  <a:lnTo>
                    <a:pt x="57" y="130"/>
                  </a:lnTo>
                  <a:lnTo>
                    <a:pt x="58" y="130"/>
                  </a:lnTo>
                  <a:lnTo>
                    <a:pt x="60" y="128"/>
                  </a:lnTo>
                  <a:lnTo>
                    <a:pt x="63" y="127"/>
                  </a:lnTo>
                  <a:lnTo>
                    <a:pt x="65" y="128"/>
                  </a:lnTo>
                  <a:lnTo>
                    <a:pt x="68" y="128"/>
                  </a:lnTo>
                  <a:lnTo>
                    <a:pt x="70" y="127"/>
                  </a:lnTo>
                  <a:lnTo>
                    <a:pt x="70" y="126"/>
                  </a:lnTo>
                  <a:lnTo>
                    <a:pt x="75" y="123"/>
                  </a:lnTo>
                  <a:lnTo>
                    <a:pt x="79" y="121"/>
                  </a:lnTo>
                  <a:lnTo>
                    <a:pt x="81" y="120"/>
                  </a:lnTo>
                  <a:lnTo>
                    <a:pt x="82" y="115"/>
                  </a:lnTo>
                  <a:lnTo>
                    <a:pt x="83" y="112"/>
                  </a:lnTo>
                  <a:lnTo>
                    <a:pt x="85" y="111"/>
                  </a:lnTo>
                  <a:lnTo>
                    <a:pt x="85" y="109"/>
                  </a:lnTo>
                  <a:lnTo>
                    <a:pt x="84" y="107"/>
                  </a:lnTo>
                  <a:lnTo>
                    <a:pt x="83" y="105"/>
                  </a:lnTo>
                  <a:lnTo>
                    <a:pt x="84" y="104"/>
                  </a:lnTo>
                  <a:lnTo>
                    <a:pt x="85" y="103"/>
                  </a:lnTo>
                  <a:lnTo>
                    <a:pt x="90" y="103"/>
                  </a:lnTo>
                  <a:lnTo>
                    <a:pt x="96" y="101"/>
                  </a:lnTo>
                  <a:lnTo>
                    <a:pt x="102" y="99"/>
                  </a:lnTo>
                  <a:lnTo>
                    <a:pt x="107" y="97"/>
                  </a:lnTo>
                  <a:lnTo>
                    <a:pt x="110" y="97"/>
                  </a:lnTo>
                  <a:lnTo>
                    <a:pt x="111" y="97"/>
                  </a:lnTo>
                  <a:lnTo>
                    <a:pt x="113" y="97"/>
                  </a:lnTo>
                  <a:lnTo>
                    <a:pt x="113" y="95"/>
                  </a:lnTo>
                  <a:lnTo>
                    <a:pt x="115" y="93"/>
                  </a:lnTo>
                  <a:lnTo>
                    <a:pt x="118" y="92"/>
                  </a:lnTo>
                  <a:lnTo>
                    <a:pt x="123" y="89"/>
                  </a:lnTo>
                  <a:lnTo>
                    <a:pt x="128" y="84"/>
                  </a:lnTo>
                  <a:lnTo>
                    <a:pt x="129" y="81"/>
                  </a:lnTo>
                  <a:lnTo>
                    <a:pt x="131" y="76"/>
                  </a:lnTo>
                  <a:lnTo>
                    <a:pt x="133" y="68"/>
                  </a:lnTo>
                  <a:lnTo>
                    <a:pt x="135" y="60"/>
                  </a:lnTo>
                  <a:lnTo>
                    <a:pt x="137" y="56"/>
                  </a:lnTo>
                  <a:lnTo>
                    <a:pt x="137" y="53"/>
                  </a:lnTo>
                  <a:lnTo>
                    <a:pt x="142" y="50"/>
                  </a:lnTo>
                  <a:lnTo>
                    <a:pt x="146" y="49"/>
                  </a:lnTo>
                  <a:lnTo>
                    <a:pt x="153" y="49"/>
                  </a:lnTo>
                  <a:lnTo>
                    <a:pt x="161" y="48"/>
                  </a:lnTo>
                  <a:lnTo>
                    <a:pt x="163" y="44"/>
                  </a:lnTo>
                  <a:lnTo>
                    <a:pt x="163" y="39"/>
                  </a:lnTo>
                  <a:lnTo>
                    <a:pt x="165" y="38"/>
                  </a:lnTo>
                  <a:lnTo>
                    <a:pt x="167" y="36"/>
                  </a:lnTo>
                  <a:lnTo>
                    <a:pt x="168" y="36"/>
                  </a:lnTo>
                  <a:lnTo>
                    <a:pt x="172" y="38"/>
                  </a:lnTo>
                  <a:lnTo>
                    <a:pt x="179" y="42"/>
                  </a:lnTo>
                  <a:lnTo>
                    <a:pt x="186" y="44"/>
                  </a:lnTo>
                  <a:lnTo>
                    <a:pt x="190" y="44"/>
                  </a:lnTo>
                  <a:lnTo>
                    <a:pt x="192" y="44"/>
                  </a:lnTo>
                  <a:lnTo>
                    <a:pt x="201" y="43"/>
                  </a:lnTo>
                  <a:lnTo>
                    <a:pt x="209" y="45"/>
                  </a:lnTo>
                  <a:lnTo>
                    <a:pt x="213" y="49"/>
                  </a:lnTo>
                  <a:lnTo>
                    <a:pt x="217" y="50"/>
                  </a:lnTo>
                  <a:lnTo>
                    <a:pt x="221" y="48"/>
                  </a:lnTo>
                  <a:lnTo>
                    <a:pt x="224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30" y="49"/>
                  </a:lnTo>
                  <a:lnTo>
                    <a:pt x="231" y="50"/>
                  </a:lnTo>
                  <a:lnTo>
                    <a:pt x="231" y="51"/>
                  </a:lnTo>
                  <a:lnTo>
                    <a:pt x="231" y="53"/>
                  </a:lnTo>
                  <a:lnTo>
                    <a:pt x="234" y="55"/>
                  </a:lnTo>
                  <a:lnTo>
                    <a:pt x="237" y="59"/>
                  </a:lnTo>
                  <a:lnTo>
                    <a:pt x="241" y="60"/>
                  </a:lnTo>
                  <a:lnTo>
                    <a:pt x="246" y="57"/>
                  </a:lnTo>
                  <a:lnTo>
                    <a:pt x="247" y="58"/>
                  </a:lnTo>
                  <a:lnTo>
                    <a:pt x="248" y="57"/>
                  </a:lnTo>
                  <a:lnTo>
                    <a:pt x="248" y="55"/>
                  </a:lnTo>
                  <a:lnTo>
                    <a:pt x="251" y="53"/>
                  </a:lnTo>
                  <a:lnTo>
                    <a:pt x="257" y="51"/>
                  </a:lnTo>
                  <a:lnTo>
                    <a:pt x="259" y="49"/>
                  </a:lnTo>
                  <a:lnTo>
                    <a:pt x="260" y="48"/>
                  </a:lnTo>
                  <a:lnTo>
                    <a:pt x="262" y="48"/>
                  </a:lnTo>
                  <a:lnTo>
                    <a:pt x="264" y="48"/>
                  </a:lnTo>
                  <a:lnTo>
                    <a:pt x="265" y="48"/>
                  </a:lnTo>
                  <a:lnTo>
                    <a:pt x="266" y="46"/>
                  </a:lnTo>
                  <a:lnTo>
                    <a:pt x="266" y="46"/>
                  </a:lnTo>
                  <a:lnTo>
                    <a:pt x="267" y="45"/>
                  </a:lnTo>
                  <a:lnTo>
                    <a:pt x="268" y="45"/>
                  </a:lnTo>
                  <a:lnTo>
                    <a:pt x="269" y="46"/>
                  </a:lnTo>
                  <a:lnTo>
                    <a:pt x="272" y="48"/>
                  </a:lnTo>
                  <a:lnTo>
                    <a:pt x="277" y="52"/>
                  </a:lnTo>
                  <a:lnTo>
                    <a:pt x="279" y="54"/>
                  </a:lnTo>
                  <a:lnTo>
                    <a:pt x="280" y="54"/>
                  </a:lnTo>
                  <a:lnTo>
                    <a:pt x="282" y="52"/>
                  </a:lnTo>
                  <a:lnTo>
                    <a:pt x="284" y="50"/>
                  </a:lnTo>
                  <a:lnTo>
                    <a:pt x="285" y="47"/>
                  </a:lnTo>
                  <a:lnTo>
                    <a:pt x="283" y="43"/>
                  </a:lnTo>
                  <a:lnTo>
                    <a:pt x="284" y="39"/>
                  </a:lnTo>
                  <a:lnTo>
                    <a:pt x="287" y="37"/>
                  </a:lnTo>
                  <a:lnTo>
                    <a:pt x="291" y="35"/>
                  </a:lnTo>
                  <a:lnTo>
                    <a:pt x="297" y="34"/>
                  </a:lnTo>
                  <a:lnTo>
                    <a:pt x="300" y="35"/>
                  </a:lnTo>
                  <a:lnTo>
                    <a:pt x="302" y="36"/>
                  </a:lnTo>
                  <a:lnTo>
                    <a:pt x="304" y="37"/>
                  </a:lnTo>
                  <a:lnTo>
                    <a:pt x="307" y="37"/>
                  </a:lnTo>
                  <a:lnTo>
                    <a:pt x="309" y="35"/>
                  </a:lnTo>
                  <a:lnTo>
                    <a:pt x="310" y="32"/>
                  </a:lnTo>
                  <a:lnTo>
                    <a:pt x="311" y="28"/>
                  </a:lnTo>
                  <a:lnTo>
                    <a:pt x="309" y="23"/>
                  </a:lnTo>
                  <a:lnTo>
                    <a:pt x="310" y="21"/>
                  </a:lnTo>
                  <a:lnTo>
                    <a:pt x="310" y="21"/>
                  </a:lnTo>
                  <a:lnTo>
                    <a:pt x="313" y="19"/>
                  </a:lnTo>
                  <a:lnTo>
                    <a:pt x="316" y="15"/>
                  </a:lnTo>
                  <a:lnTo>
                    <a:pt x="319" y="11"/>
                  </a:lnTo>
                  <a:lnTo>
                    <a:pt x="322" y="5"/>
                  </a:lnTo>
                  <a:lnTo>
                    <a:pt x="326" y="1"/>
                  </a:lnTo>
                  <a:lnTo>
                    <a:pt x="330" y="0"/>
                  </a:lnTo>
                  <a:lnTo>
                    <a:pt x="336" y="2"/>
                  </a:lnTo>
                  <a:lnTo>
                    <a:pt x="343" y="6"/>
                  </a:lnTo>
                  <a:lnTo>
                    <a:pt x="345" y="11"/>
                  </a:lnTo>
                  <a:lnTo>
                    <a:pt x="343" y="18"/>
                  </a:lnTo>
                  <a:lnTo>
                    <a:pt x="343" y="22"/>
                  </a:lnTo>
                  <a:lnTo>
                    <a:pt x="345" y="22"/>
                  </a:lnTo>
                  <a:lnTo>
                    <a:pt x="347" y="22"/>
                  </a:lnTo>
                  <a:lnTo>
                    <a:pt x="350" y="21"/>
                  </a:lnTo>
                  <a:lnTo>
                    <a:pt x="352" y="21"/>
                  </a:lnTo>
                  <a:lnTo>
                    <a:pt x="353" y="22"/>
                  </a:lnTo>
                  <a:lnTo>
                    <a:pt x="353" y="24"/>
                  </a:lnTo>
                  <a:lnTo>
                    <a:pt x="352" y="27"/>
                  </a:lnTo>
                  <a:lnTo>
                    <a:pt x="351" y="34"/>
                  </a:lnTo>
                  <a:lnTo>
                    <a:pt x="350" y="41"/>
                  </a:lnTo>
                  <a:lnTo>
                    <a:pt x="349" y="48"/>
                  </a:lnTo>
                  <a:lnTo>
                    <a:pt x="348" y="53"/>
                  </a:lnTo>
                  <a:lnTo>
                    <a:pt x="350" y="58"/>
                  </a:lnTo>
                  <a:lnTo>
                    <a:pt x="351" y="65"/>
                  </a:lnTo>
                  <a:lnTo>
                    <a:pt x="354" y="69"/>
                  </a:lnTo>
                  <a:lnTo>
                    <a:pt x="356" y="70"/>
                  </a:lnTo>
                  <a:lnTo>
                    <a:pt x="358" y="71"/>
                  </a:lnTo>
                  <a:lnTo>
                    <a:pt x="360" y="70"/>
                  </a:lnTo>
                  <a:lnTo>
                    <a:pt x="364" y="68"/>
                  </a:lnTo>
                  <a:lnTo>
                    <a:pt x="371" y="62"/>
                  </a:lnTo>
                  <a:lnTo>
                    <a:pt x="378" y="59"/>
                  </a:lnTo>
                  <a:lnTo>
                    <a:pt x="387" y="57"/>
                  </a:lnTo>
                  <a:lnTo>
                    <a:pt x="390" y="51"/>
                  </a:lnTo>
                  <a:lnTo>
                    <a:pt x="395" y="48"/>
                  </a:lnTo>
                  <a:lnTo>
                    <a:pt x="405" y="42"/>
                  </a:lnTo>
                  <a:lnTo>
                    <a:pt x="410" y="40"/>
                  </a:lnTo>
                  <a:lnTo>
                    <a:pt x="414" y="39"/>
                  </a:lnTo>
                  <a:lnTo>
                    <a:pt x="417" y="41"/>
                  </a:lnTo>
                  <a:lnTo>
                    <a:pt x="419" y="41"/>
                  </a:lnTo>
                  <a:lnTo>
                    <a:pt x="419" y="41"/>
                  </a:lnTo>
                  <a:lnTo>
                    <a:pt x="421" y="41"/>
                  </a:lnTo>
                  <a:lnTo>
                    <a:pt x="421" y="43"/>
                  </a:lnTo>
                  <a:lnTo>
                    <a:pt x="421" y="45"/>
                  </a:lnTo>
                  <a:lnTo>
                    <a:pt x="419" y="47"/>
                  </a:lnTo>
                  <a:lnTo>
                    <a:pt x="418" y="48"/>
                  </a:lnTo>
                  <a:lnTo>
                    <a:pt x="419" y="49"/>
                  </a:lnTo>
                  <a:lnTo>
                    <a:pt x="422" y="49"/>
                  </a:lnTo>
                  <a:lnTo>
                    <a:pt x="428" y="47"/>
                  </a:lnTo>
                  <a:lnTo>
                    <a:pt x="432" y="46"/>
                  </a:lnTo>
                  <a:lnTo>
                    <a:pt x="435" y="45"/>
                  </a:lnTo>
                  <a:lnTo>
                    <a:pt x="436" y="43"/>
                  </a:lnTo>
                  <a:lnTo>
                    <a:pt x="438" y="42"/>
                  </a:lnTo>
                  <a:lnTo>
                    <a:pt x="441" y="41"/>
                  </a:lnTo>
                  <a:lnTo>
                    <a:pt x="444" y="43"/>
                  </a:lnTo>
                  <a:lnTo>
                    <a:pt x="447" y="43"/>
                  </a:lnTo>
                  <a:lnTo>
                    <a:pt x="451" y="43"/>
                  </a:lnTo>
                  <a:lnTo>
                    <a:pt x="453" y="44"/>
                  </a:lnTo>
                  <a:lnTo>
                    <a:pt x="456" y="47"/>
                  </a:lnTo>
                  <a:lnTo>
                    <a:pt x="458" y="4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7" name="Freeform 259">
              <a:extLst>
                <a:ext uri="{FF2B5EF4-FFF2-40B4-BE49-F238E27FC236}">
                  <a16:creationId xmlns:a16="http://schemas.microsoft.com/office/drawing/2014/main" id="{7D417046-DC9A-9373-1D0A-CA2D5263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5795" y="8105407"/>
              <a:ext cx="126391" cy="126391"/>
            </a:xfrm>
            <a:custGeom>
              <a:avLst/>
              <a:gdLst>
                <a:gd name="T0" fmla="*/ 66 w 102"/>
                <a:gd name="T1" fmla="*/ 29 h 101"/>
                <a:gd name="T2" fmla="*/ 67 w 102"/>
                <a:gd name="T3" fmla="*/ 26 h 101"/>
                <a:gd name="T4" fmla="*/ 51 w 102"/>
                <a:gd name="T5" fmla="*/ 11 h 101"/>
                <a:gd name="T6" fmla="*/ 50 w 102"/>
                <a:gd name="T7" fmla="*/ 9 h 101"/>
                <a:gd name="T8" fmla="*/ 50 w 102"/>
                <a:gd name="T9" fmla="*/ 11 h 101"/>
                <a:gd name="T10" fmla="*/ 98 w 102"/>
                <a:gd name="T11" fmla="*/ 98 h 101"/>
                <a:gd name="T12" fmla="*/ 86 w 102"/>
                <a:gd name="T13" fmla="*/ 100 h 101"/>
                <a:gd name="T14" fmla="*/ 81 w 102"/>
                <a:gd name="T15" fmla="*/ 87 h 101"/>
                <a:gd name="T16" fmla="*/ 76 w 102"/>
                <a:gd name="T17" fmla="*/ 81 h 101"/>
                <a:gd name="T18" fmla="*/ 76 w 102"/>
                <a:gd name="T19" fmla="*/ 75 h 101"/>
                <a:gd name="T20" fmla="*/ 72 w 102"/>
                <a:gd name="T21" fmla="*/ 72 h 101"/>
                <a:gd name="T22" fmla="*/ 62 w 102"/>
                <a:gd name="T23" fmla="*/ 74 h 101"/>
                <a:gd name="T24" fmla="*/ 56 w 102"/>
                <a:gd name="T25" fmla="*/ 72 h 101"/>
                <a:gd name="T26" fmla="*/ 54 w 102"/>
                <a:gd name="T27" fmla="*/ 66 h 101"/>
                <a:gd name="T28" fmla="*/ 46 w 102"/>
                <a:gd name="T29" fmla="*/ 65 h 101"/>
                <a:gd name="T30" fmla="*/ 37 w 102"/>
                <a:gd name="T31" fmla="*/ 58 h 101"/>
                <a:gd name="T32" fmla="*/ 24 w 102"/>
                <a:gd name="T33" fmla="*/ 52 h 101"/>
                <a:gd name="T34" fmla="*/ 12 w 102"/>
                <a:gd name="T35" fmla="*/ 51 h 101"/>
                <a:gd name="T36" fmla="*/ 9 w 102"/>
                <a:gd name="T37" fmla="*/ 47 h 101"/>
                <a:gd name="T38" fmla="*/ 7 w 102"/>
                <a:gd name="T39" fmla="*/ 37 h 101"/>
                <a:gd name="T40" fmla="*/ 8 w 102"/>
                <a:gd name="T41" fmla="*/ 30 h 101"/>
                <a:gd name="T42" fmla="*/ 9 w 102"/>
                <a:gd name="T43" fmla="*/ 21 h 101"/>
                <a:gd name="T44" fmla="*/ 3 w 102"/>
                <a:gd name="T45" fmla="*/ 12 h 101"/>
                <a:gd name="T46" fmla="*/ 2 w 102"/>
                <a:gd name="T47" fmla="*/ 7 h 101"/>
                <a:gd name="T48" fmla="*/ 16 w 102"/>
                <a:gd name="T49" fmla="*/ 6 h 101"/>
                <a:gd name="T50" fmla="*/ 26 w 102"/>
                <a:gd name="T51" fmla="*/ 3 h 101"/>
                <a:gd name="T52" fmla="*/ 45 w 102"/>
                <a:gd name="T53" fmla="*/ 3 h 101"/>
                <a:gd name="T54" fmla="*/ 45 w 102"/>
                <a:gd name="T55" fmla="*/ 1 h 101"/>
                <a:gd name="T56" fmla="*/ 51 w 102"/>
                <a:gd name="T57" fmla="*/ 2 h 101"/>
                <a:gd name="T58" fmla="*/ 56 w 102"/>
                <a:gd name="T59" fmla="*/ 6 h 101"/>
                <a:gd name="T60" fmla="*/ 52 w 102"/>
                <a:gd name="T61" fmla="*/ 9 h 101"/>
                <a:gd name="T62" fmla="*/ 59 w 102"/>
                <a:gd name="T63" fmla="*/ 12 h 101"/>
                <a:gd name="T64" fmla="*/ 65 w 102"/>
                <a:gd name="T65" fmla="*/ 14 h 101"/>
                <a:gd name="T66" fmla="*/ 69 w 102"/>
                <a:gd name="T67" fmla="*/ 19 h 101"/>
                <a:gd name="T68" fmla="*/ 62 w 102"/>
                <a:gd name="T69" fmla="*/ 26 h 101"/>
                <a:gd name="T70" fmla="*/ 68 w 102"/>
                <a:gd name="T71" fmla="*/ 36 h 101"/>
                <a:gd name="T72" fmla="*/ 81 w 102"/>
                <a:gd name="T73" fmla="*/ 46 h 101"/>
                <a:gd name="T74" fmla="*/ 79 w 102"/>
                <a:gd name="T75" fmla="*/ 53 h 101"/>
                <a:gd name="T76" fmla="*/ 70 w 102"/>
                <a:gd name="T77" fmla="*/ 54 h 101"/>
                <a:gd name="T78" fmla="*/ 72 w 102"/>
                <a:gd name="T79" fmla="*/ 56 h 101"/>
                <a:gd name="T80" fmla="*/ 81 w 102"/>
                <a:gd name="T81" fmla="*/ 63 h 101"/>
                <a:gd name="T82" fmla="*/ 89 w 102"/>
                <a:gd name="T83" fmla="*/ 70 h 101"/>
                <a:gd name="T84" fmla="*/ 98 w 102"/>
                <a:gd name="T85" fmla="*/ 74 h 101"/>
                <a:gd name="T86" fmla="*/ 94 w 102"/>
                <a:gd name="T87" fmla="*/ 78 h 101"/>
                <a:gd name="T88" fmla="*/ 96 w 102"/>
                <a:gd name="T89" fmla="*/ 81 h 101"/>
                <a:gd name="T90" fmla="*/ 100 w 102"/>
                <a:gd name="T91" fmla="*/ 87 h 101"/>
                <a:gd name="T92" fmla="*/ 95 w 102"/>
                <a:gd name="T93" fmla="*/ 87 h 101"/>
                <a:gd name="T94" fmla="*/ 98 w 102"/>
                <a:gd name="T95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101">
                  <a:moveTo>
                    <a:pt x="68" y="28"/>
                  </a:moveTo>
                  <a:lnTo>
                    <a:pt x="67" y="29"/>
                  </a:lnTo>
                  <a:lnTo>
                    <a:pt x="66" y="29"/>
                  </a:lnTo>
                  <a:lnTo>
                    <a:pt x="66" y="27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68" y="27"/>
                  </a:lnTo>
                  <a:lnTo>
                    <a:pt x="68" y="28"/>
                  </a:lnTo>
                  <a:close/>
                  <a:moveTo>
                    <a:pt x="51" y="11"/>
                  </a:moveTo>
                  <a:lnTo>
                    <a:pt x="51" y="10"/>
                  </a:lnTo>
                  <a:lnTo>
                    <a:pt x="51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50" y="11"/>
                  </a:lnTo>
                  <a:lnTo>
                    <a:pt x="51" y="12"/>
                  </a:lnTo>
                  <a:lnTo>
                    <a:pt x="51" y="11"/>
                  </a:lnTo>
                  <a:close/>
                  <a:moveTo>
                    <a:pt x="98" y="98"/>
                  </a:moveTo>
                  <a:lnTo>
                    <a:pt x="92" y="98"/>
                  </a:lnTo>
                  <a:lnTo>
                    <a:pt x="88" y="100"/>
                  </a:lnTo>
                  <a:lnTo>
                    <a:pt x="86" y="100"/>
                  </a:lnTo>
                  <a:lnTo>
                    <a:pt x="85" y="97"/>
                  </a:lnTo>
                  <a:lnTo>
                    <a:pt x="84" y="94"/>
                  </a:lnTo>
                  <a:lnTo>
                    <a:pt x="81" y="87"/>
                  </a:lnTo>
                  <a:lnTo>
                    <a:pt x="82" y="85"/>
                  </a:lnTo>
                  <a:lnTo>
                    <a:pt x="80" y="83"/>
                  </a:lnTo>
                  <a:lnTo>
                    <a:pt x="76" y="81"/>
                  </a:lnTo>
                  <a:lnTo>
                    <a:pt x="75" y="80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6" y="72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70" y="72"/>
                  </a:lnTo>
                  <a:lnTo>
                    <a:pt x="65" y="75"/>
                  </a:lnTo>
                  <a:lnTo>
                    <a:pt x="62" y="74"/>
                  </a:lnTo>
                  <a:lnTo>
                    <a:pt x="60" y="72"/>
                  </a:lnTo>
                  <a:lnTo>
                    <a:pt x="59" y="70"/>
                  </a:lnTo>
                  <a:lnTo>
                    <a:pt x="56" y="72"/>
                  </a:lnTo>
                  <a:lnTo>
                    <a:pt x="56" y="71"/>
                  </a:lnTo>
                  <a:lnTo>
                    <a:pt x="55" y="68"/>
                  </a:lnTo>
                  <a:lnTo>
                    <a:pt x="54" y="66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6" y="65"/>
                  </a:lnTo>
                  <a:lnTo>
                    <a:pt x="43" y="66"/>
                  </a:lnTo>
                  <a:lnTo>
                    <a:pt x="42" y="64"/>
                  </a:lnTo>
                  <a:lnTo>
                    <a:pt x="37" y="58"/>
                  </a:lnTo>
                  <a:lnTo>
                    <a:pt x="31" y="54"/>
                  </a:lnTo>
                  <a:lnTo>
                    <a:pt x="28" y="52"/>
                  </a:lnTo>
                  <a:lnTo>
                    <a:pt x="24" y="52"/>
                  </a:lnTo>
                  <a:lnTo>
                    <a:pt x="19" y="53"/>
                  </a:lnTo>
                  <a:lnTo>
                    <a:pt x="17" y="53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4"/>
                  </a:lnTo>
                  <a:lnTo>
                    <a:pt x="6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0" y="24"/>
                  </a:lnTo>
                  <a:lnTo>
                    <a:pt x="9" y="21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2" y="7"/>
                  </a:lnTo>
                  <a:lnTo>
                    <a:pt x="7" y="7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6" y="3"/>
                  </a:lnTo>
                  <a:lnTo>
                    <a:pt x="34" y="4"/>
                  </a:lnTo>
                  <a:lnTo>
                    <a:pt x="37" y="3"/>
                  </a:lnTo>
                  <a:lnTo>
                    <a:pt x="45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7" y="7"/>
                  </a:lnTo>
                  <a:lnTo>
                    <a:pt x="52" y="8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4" y="9"/>
                  </a:lnTo>
                  <a:lnTo>
                    <a:pt x="59" y="12"/>
                  </a:lnTo>
                  <a:lnTo>
                    <a:pt x="62" y="12"/>
                  </a:lnTo>
                  <a:lnTo>
                    <a:pt x="63" y="13"/>
                  </a:lnTo>
                  <a:lnTo>
                    <a:pt x="65" y="14"/>
                  </a:lnTo>
                  <a:lnTo>
                    <a:pt x="67" y="17"/>
                  </a:lnTo>
                  <a:lnTo>
                    <a:pt x="69" y="18"/>
                  </a:lnTo>
                  <a:lnTo>
                    <a:pt x="69" y="19"/>
                  </a:lnTo>
                  <a:lnTo>
                    <a:pt x="69" y="20"/>
                  </a:lnTo>
                  <a:lnTo>
                    <a:pt x="63" y="24"/>
                  </a:lnTo>
                  <a:lnTo>
                    <a:pt x="62" y="26"/>
                  </a:lnTo>
                  <a:lnTo>
                    <a:pt x="62" y="27"/>
                  </a:lnTo>
                  <a:lnTo>
                    <a:pt x="65" y="32"/>
                  </a:lnTo>
                  <a:lnTo>
                    <a:pt x="68" y="36"/>
                  </a:lnTo>
                  <a:lnTo>
                    <a:pt x="74" y="40"/>
                  </a:lnTo>
                  <a:lnTo>
                    <a:pt x="81" y="44"/>
                  </a:lnTo>
                  <a:lnTo>
                    <a:pt x="81" y="46"/>
                  </a:lnTo>
                  <a:lnTo>
                    <a:pt x="80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0" y="53"/>
                  </a:lnTo>
                  <a:lnTo>
                    <a:pt x="70" y="54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72" y="56"/>
                  </a:lnTo>
                  <a:lnTo>
                    <a:pt x="76" y="59"/>
                  </a:lnTo>
                  <a:lnTo>
                    <a:pt x="78" y="62"/>
                  </a:lnTo>
                  <a:lnTo>
                    <a:pt x="81" y="63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9" y="70"/>
                  </a:lnTo>
                  <a:lnTo>
                    <a:pt x="92" y="70"/>
                  </a:lnTo>
                  <a:lnTo>
                    <a:pt x="98" y="72"/>
                  </a:lnTo>
                  <a:lnTo>
                    <a:pt x="98" y="74"/>
                  </a:lnTo>
                  <a:lnTo>
                    <a:pt x="98" y="75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4" y="79"/>
                  </a:lnTo>
                  <a:lnTo>
                    <a:pt x="96" y="81"/>
                  </a:lnTo>
                  <a:lnTo>
                    <a:pt x="98" y="82"/>
                  </a:lnTo>
                  <a:lnTo>
                    <a:pt x="101" y="86"/>
                  </a:lnTo>
                  <a:lnTo>
                    <a:pt x="100" y="87"/>
                  </a:lnTo>
                  <a:lnTo>
                    <a:pt x="97" y="87"/>
                  </a:lnTo>
                  <a:lnTo>
                    <a:pt x="96" y="86"/>
                  </a:lnTo>
                  <a:lnTo>
                    <a:pt x="95" y="87"/>
                  </a:lnTo>
                  <a:lnTo>
                    <a:pt x="95" y="88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8" y="95"/>
                  </a:lnTo>
                  <a:lnTo>
                    <a:pt x="98" y="9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8" name="Freeform 260">
              <a:extLst>
                <a:ext uri="{FF2B5EF4-FFF2-40B4-BE49-F238E27FC236}">
                  <a16:creationId xmlns:a16="http://schemas.microsoft.com/office/drawing/2014/main" id="{CF98EF04-E4AD-9CE8-AE83-0FD66E3FD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225" y="8138378"/>
              <a:ext cx="5493" cy="5497"/>
            </a:xfrm>
            <a:custGeom>
              <a:avLst/>
              <a:gdLst>
                <a:gd name="T0" fmla="*/ 2 w 3"/>
                <a:gd name="T1" fmla="*/ 2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1 h 4"/>
                <a:gd name="T8" fmla="*/ 1 w 3"/>
                <a:gd name="T9" fmla="*/ 0 h 4"/>
                <a:gd name="T10" fmla="*/ 1 w 3"/>
                <a:gd name="T11" fmla="*/ 0 h 4"/>
                <a:gd name="T12" fmla="*/ 2 w 3"/>
                <a:gd name="T13" fmla="*/ 1 h 4"/>
                <a:gd name="T14" fmla="*/ 2 w 3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19" name="Freeform 261">
              <a:extLst>
                <a:ext uri="{FF2B5EF4-FFF2-40B4-BE49-F238E27FC236}">
                  <a16:creationId xmlns:a16="http://schemas.microsoft.com/office/drawing/2014/main" id="{9270BEF8-56FA-8752-09FA-F3A383CD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738" y="8116397"/>
              <a:ext cx="5497" cy="5497"/>
            </a:xfrm>
            <a:custGeom>
              <a:avLst/>
              <a:gdLst>
                <a:gd name="T0" fmla="*/ 1 w 2"/>
                <a:gd name="T1" fmla="*/ 2 h 4"/>
                <a:gd name="T2" fmla="*/ 1 w 2"/>
                <a:gd name="T3" fmla="*/ 1 h 4"/>
                <a:gd name="T4" fmla="*/ 1 w 2"/>
                <a:gd name="T5" fmla="*/ 0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1 h 4"/>
                <a:gd name="T12" fmla="*/ 0 w 2"/>
                <a:gd name="T13" fmla="*/ 2 h 4"/>
                <a:gd name="T14" fmla="*/ 1 w 2"/>
                <a:gd name="T15" fmla="*/ 3 h 4"/>
                <a:gd name="T16" fmla="*/ 1 w 2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0" name="Freeform 263">
              <a:extLst>
                <a:ext uri="{FF2B5EF4-FFF2-40B4-BE49-F238E27FC236}">
                  <a16:creationId xmlns:a16="http://schemas.microsoft.com/office/drawing/2014/main" id="{CE3FA1B8-15B2-EC27-F464-E48DF88AF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0747" y="8072436"/>
              <a:ext cx="225305" cy="181343"/>
            </a:xfrm>
            <a:custGeom>
              <a:avLst/>
              <a:gdLst>
                <a:gd name="T0" fmla="*/ 20 w 179"/>
                <a:gd name="T1" fmla="*/ 117 h 146"/>
                <a:gd name="T2" fmla="*/ 11 w 179"/>
                <a:gd name="T3" fmla="*/ 108 h 146"/>
                <a:gd name="T4" fmla="*/ 0 w 179"/>
                <a:gd name="T5" fmla="*/ 93 h 146"/>
                <a:gd name="T6" fmla="*/ 11 w 179"/>
                <a:gd name="T7" fmla="*/ 92 h 146"/>
                <a:gd name="T8" fmla="*/ 17 w 179"/>
                <a:gd name="T9" fmla="*/ 98 h 146"/>
                <a:gd name="T10" fmla="*/ 31 w 179"/>
                <a:gd name="T11" fmla="*/ 98 h 146"/>
                <a:gd name="T12" fmla="*/ 33 w 179"/>
                <a:gd name="T13" fmla="*/ 107 h 146"/>
                <a:gd name="T14" fmla="*/ 42 w 179"/>
                <a:gd name="T15" fmla="*/ 123 h 146"/>
                <a:gd name="T16" fmla="*/ 7 w 179"/>
                <a:gd name="T17" fmla="*/ 36 h 146"/>
                <a:gd name="T18" fmla="*/ 8 w 179"/>
                <a:gd name="T19" fmla="*/ 37 h 146"/>
                <a:gd name="T20" fmla="*/ 23 w 179"/>
                <a:gd name="T21" fmla="*/ 53 h 146"/>
                <a:gd name="T22" fmla="*/ 124 w 179"/>
                <a:gd name="T23" fmla="*/ 4 h 146"/>
                <a:gd name="T24" fmla="*/ 140 w 179"/>
                <a:gd name="T25" fmla="*/ 33 h 146"/>
                <a:gd name="T26" fmla="*/ 159 w 179"/>
                <a:gd name="T27" fmla="*/ 55 h 146"/>
                <a:gd name="T28" fmla="*/ 175 w 179"/>
                <a:gd name="T29" fmla="*/ 60 h 146"/>
                <a:gd name="T30" fmla="*/ 160 w 179"/>
                <a:gd name="T31" fmla="*/ 67 h 146"/>
                <a:gd name="T32" fmla="*/ 145 w 179"/>
                <a:gd name="T33" fmla="*/ 96 h 146"/>
                <a:gd name="T34" fmla="*/ 144 w 179"/>
                <a:gd name="T35" fmla="*/ 109 h 146"/>
                <a:gd name="T36" fmla="*/ 139 w 179"/>
                <a:gd name="T37" fmla="*/ 117 h 146"/>
                <a:gd name="T38" fmla="*/ 130 w 179"/>
                <a:gd name="T39" fmla="*/ 128 h 146"/>
                <a:gd name="T40" fmla="*/ 117 w 179"/>
                <a:gd name="T41" fmla="*/ 138 h 146"/>
                <a:gd name="T42" fmla="*/ 110 w 179"/>
                <a:gd name="T43" fmla="*/ 132 h 146"/>
                <a:gd name="T44" fmla="*/ 104 w 179"/>
                <a:gd name="T45" fmla="*/ 123 h 146"/>
                <a:gd name="T46" fmla="*/ 112 w 179"/>
                <a:gd name="T47" fmla="*/ 118 h 146"/>
                <a:gd name="T48" fmla="*/ 107 w 179"/>
                <a:gd name="T49" fmla="*/ 109 h 146"/>
                <a:gd name="T50" fmla="*/ 108 w 179"/>
                <a:gd name="T51" fmla="*/ 98 h 146"/>
                <a:gd name="T52" fmla="*/ 87 w 179"/>
                <a:gd name="T53" fmla="*/ 101 h 146"/>
                <a:gd name="T54" fmla="*/ 66 w 179"/>
                <a:gd name="T55" fmla="*/ 115 h 146"/>
                <a:gd name="T56" fmla="*/ 55 w 179"/>
                <a:gd name="T57" fmla="*/ 118 h 146"/>
                <a:gd name="T58" fmla="*/ 55 w 179"/>
                <a:gd name="T59" fmla="*/ 113 h 146"/>
                <a:gd name="T60" fmla="*/ 51 w 179"/>
                <a:gd name="T61" fmla="*/ 105 h 146"/>
                <a:gd name="T62" fmla="*/ 55 w 179"/>
                <a:gd name="T63" fmla="*/ 100 h 146"/>
                <a:gd name="T64" fmla="*/ 40 w 179"/>
                <a:gd name="T65" fmla="*/ 91 h 146"/>
                <a:gd name="T66" fmla="*/ 26 w 179"/>
                <a:gd name="T67" fmla="*/ 80 h 146"/>
                <a:gd name="T68" fmla="*/ 36 w 179"/>
                <a:gd name="T69" fmla="*/ 79 h 146"/>
                <a:gd name="T70" fmla="*/ 31 w 179"/>
                <a:gd name="T71" fmla="*/ 66 h 146"/>
                <a:gd name="T72" fmla="*/ 20 w 179"/>
                <a:gd name="T73" fmla="*/ 50 h 146"/>
                <a:gd name="T74" fmla="*/ 22 w 179"/>
                <a:gd name="T75" fmla="*/ 40 h 146"/>
                <a:gd name="T76" fmla="*/ 9 w 179"/>
                <a:gd name="T77" fmla="*/ 35 h 146"/>
                <a:gd name="T78" fmla="*/ 13 w 179"/>
                <a:gd name="T79" fmla="*/ 31 h 146"/>
                <a:gd name="T80" fmla="*/ 16 w 179"/>
                <a:gd name="T81" fmla="*/ 19 h 146"/>
                <a:gd name="T82" fmla="*/ 33 w 179"/>
                <a:gd name="T83" fmla="*/ 28 h 146"/>
                <a:gd name="T84" fmla="*/ 48 w 179"/>
                <a:gd name="T85" fmla="*/ 32 h 146"/>
                <a:gd name="T86" fmla="*/ 59 w 179"/>
                <a:gd name="T87" fmla="*/ 32 h 146"/>
                <a:gd name="T88" fmla="*/ 52 w 179"/>
                <a:gd name="T89" fmla="*/ 19 h 146"/>
                <a:gd name="T90" fmla="*/ 45 w 179"/>
                <a:gd name="T91" fmla="*/ 10 h 146"/>
                <a:gd name="T92" fmla="*/ 50 w 179"/>
                <a:gd name="T93" fmla="*/ 4 h 146"/>
                <a:gd name="T94" fmla="*/ 57 w 179"/>
                <a:gd name="T95" fmla="*/ 4 h 146"/>
                <a:gd name="T96" fmla="*/ 69 w 179"/>
                <a:gd name="T97" fmla="*/ 9 h 146"/>
                <a:gd name="T98" fmla="*/ 77 w 179"/>
                <a:gd name="T99" fmla="*/ 19 h 146"/>
                <a:gd name="T100" fmla="*/ 96 w 179"/>
                <a:gd name="T101" fmla="*/ 30 h 146"/>
                <a:gd name="T102" fmla="*/ 112 w 179"/>
                <a:gd name="T103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9" h="146">
                  <a:moveTo>
                    <a:pt x="43" y="126"/>
                  </a:moveTo>
                  <a:lnTo>
                    <a:pt x="37" y="124"/>
                  </a:lnTo>
                  <a:lnTo>
                    <a:pt x="26" y="122"/>
                  </a:lnTo>
                  <a:lnTo>
                    <a:pt x="23" y="121"/>
                  </a:lnTo>
                  <a:lnTo>
                    <a:pt x="20" y="117"/>
                  </a:lnTo>
                  <a:lnTo>
                    <a:pt x="18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2" y="111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8" y="104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0" y="93"/>
                  </a:lnTo>
                  <a:lnTo>
                    <a:pt x="0" y="92"/>
                  </a:lnTo>
                  <a:lnTo>
                    <a:pt x="3" y="91"/>
                  </a:lnTo>
                  <a:lnTo>
                    <a:pt x="8" y="90"/>
                  </a:lnTo>
                  <a:lnTo>
                    <a:pt x="10" y="90"/>
                  </a:lnTo>
                  <a:lnTo>
                    <a:pt x="11" y="92"/>
                  </a:lnTo>
                  <a:lnTo>
                    <a:pt x="12" y="94"/>
                  </a:lnTo>
                  <a:lnTo>
                    <a:pt x="13" y="97"/>
                  </a:lnTo>
                  <a:lnTo>
                    <a:pt x="13" y="98"/>
                  </a:lnTo>
                  <a:lnTo>
                    <a:pt x="16" y="96"/>
                  </a:lnTo>
                  <a:lnTo>
                    <a:pt x="17" y="98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3" y="101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3" y="107"/>
                  </a:lnTo>
                  <a:lnTo>
                    <a:pt x="37" y="109"/>
                  </a:lnTo>
                  <a:lnTo>
                    <a:pt x="39" y="111"/>
                  </a:lnTo>
                  <a:lnTo>
                    <a:pt x="38" y="113"/>
                  </a:lnTo>
                  <a:lnTo>
                    <a:pt x="41" y="120"/>
                  </a:lnTo>
                  <a:lnTo>
                    <a:pt x="42" y="123"/>
                  </a:lnTo>
                  <a:lnTo>
                    <a:pt x="43" y="126"/>
                  </a:lnTo>
                  <a:close/>
                  <a:moveTo>
                    <a:pt x="8" y="37"/>
                  </a:moveTo>
                  <a:lnTo>
                    <a:pt x="8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close/>
                  <a:moveTo>
                    <a:pt x="25" y="54"/>
                  </a:moveTo>
                  <a:lnTo>
                    <a:pt x="25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5"/>
                  </a:lnTo>
                  <a:lnTo>
                    <a:pt x="25" y="54"/>
                  </a:lnTo>
                  <a:close/>
                  <a:moveTo>
                    <a:pt x="122" y="2"/>
                  </a:moveTo>
                  <a:lnTo>
                    <a:pt x="124" y="4"/>
                  </a:lnTo>
                  <a:lnTo>
                    <a:pt x="129" y="11"/>
                  </a:lnTo>
                  <a:lnTo>
                    <a:pt x="137" y="22"/>
                  </a:lnTo>
                  <a:lnTo>
                    <a:pt x="138" y="25"/>
                  </a:lnTo>
                  <a:lnTo>
                    <a:pt x="139" y="29"/>
                  </a:lnTo>
                  <a:lnTo>
                    <a:pt x="140" y="33"/>
                  </a:lnTo>
                  <a:lnTo>
                    <a:pt x="142" y="37"/>
                  </a:lnTo>
                  <a:lnTo>
                    <a:pt x="150" y="46"/>
                  </a:lnTo>
                  <a:lnTo>
                    <a:pt x="152" y="50"/>
                  </a:lnTo>
                  <a:lnTo>
                    <a:pt x="157" y="54"/>
                  </a:lnTo>
                  <a:lnTo>
                    <a:pt x="159" y="55"/>
                  </a:lnTo>
                  <a:lnTo>
                    <a:pt x="162" y="56"/>
                  </a:lnTo>
                  <a:lnTo>
                    <a:pt x="167" y="56"/>
                  </a:lnTo>
                  <a:lnTo>
                    <a:pt x="170" y="57"/>
                  </a:lnTo>
                  <a:lnTo>
                    <a:pt x="173" y="59"/>
                  </a:lnTo>
                  <a:lnTo>
                    <a:pt x="175" y="60"/>
                  </a:lnTo>
                  <a:lnTo>
                    <a:pt x="176" y="63"/>
                  </a:lnTo>
                  <a:lnTo>
                    <a:pt x="178" y="68"/>
                  </a:lnTo>
                  <a:lnTo>
                    <a:pt x="171" y="66"/>
                  </a:lnTo>
                  <a:lnTo>
                    <a:pt x="164" y="66"/>
                  </a:lnTo>
                  <a:lnTo>
                    <a:pt x="160" y="67"/>
                  </a:lnTo>
                  <a:lnTo>
                    <a:pt x="156" y="69"/>
                  </a:lnTo>
                  <a:lnTo>
                    <a:pt x="152" y="72"/>
                  </a:lnTo>
                  <a:lnTo>
                    <a:pt x="150" y="76"/>
                  </a:lnTo>
                  <a:lnTo>
                    <a:pt x="148" y="87"/>
                  </a:lnTo>
                  <a:lnTo>
                    <a:pt x="145" y="96"/>
                  </a:lnTo>
                  <a:lnTo>
                    <a:pt x="145" y="100"/>
                  </a:lnTo>
                  <a:lnTo>
                    <a:pt x="146" y="104"/>
                  </a:lnTo>
                  <a:lnTo>
                    <a:pt x="146" y="107"/>
                  </a:lnTo>
                  <a:lnTo>
                    <a:pt x="145" y="107"/>
                  </a:lnTo>
                  <a:lnTo>
                    <a:pt x="144" y="109"/>
                  </a:lnTo>
                  <a:lnTo>
                    <a:pt x="141" y="118"/>
                  </a:lnTo>
                  <a:lnTo>
                    <a:pt x="140" y="119"/>
                  </a:lnTo>
                  <a:lnTo>
                    <a:pt x="139" y="121"/>
                  </a:lnTo>
                  <a:lnTo>
                    <a:pt x="139" y="119"/>
                  </a:lnTo>
                  <a:lnTo>
                    <a:pt x="139" y="117"/>
                  </a:lnTo>
                  <a:lnTo>
                    <a:pt x="135" y="115"/>
                  </a:lnTo>
                  <a:lnTo>
                    <a:pt x="134" y="118"/>
                  </a:lnTo>
                  <a:lnTo>
                    <a:pt x="133" y="123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23" y="145"/>
                  </a:lnTo>
                  <a:lnTo>
                    <a:pt x="122" y="145"/>
                  </a:lnTo>
                  <a:lnTo>
                    <a:pt x="117" y="138"/>
                  </a:lnTo>
                  <a:lnTo>
                    <a:pt x="115" y="137"/>
                  </a:lnTo>
                  <a:lnTo>
                    <a:pt x="113" y="137"/>
                  </a:lnTo>
                  <a:lnTo>
                    <a:pt x="111" y="135"/>
                  </a:lnTo>
                  <a:lnTo>
                    <a:pt x="110" y="134"/>
                  </a:lnTo>
                  <a:lnTo>
                    <a:pt x="110" y="132"/>
                  </a:lnTo>
                  <a:lnTo>
                    <a:pt x="104" y="128"/>
                  </a:lnTo>
                  <a:lnTo>
                    <a:pt x="103" y="127"/>
                  </a:lnTo>
                  <a:lnTo>
                    <a:pt x="102" y="126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7" y="123"/>
                  </a:lnTo>
                  <a:lnTo>
                    <a:pt x="110" y="121"/>
                  </a:lnTo>
                  <a:lnTo>
                    <a:pt x="112" y="121"/>
                  </a:lnTo>
                  <a:lnTo>
                    <a:pt x="112" y="120"/>
                  </a:lnTo>
                  <a:lnTo>
                    <a:pt x="112" y="118"/>
                  </a:lnTo>
                  <a:lnTo>
                    <a:pt x="112" y="117"/>
                  </a:lnTo>
                  <a:lnTo>
                    <a:pt x="107" y="114"/>
                  </a:lnTo>
                  <a:lnTo>
                    <a:pt x="107" y="112"/>
                  </a:lnTo>
                  <a:lnTo>
                    <a:pt x="106" y="111"/>
                  </a:lnTo>
                  <a:lnTo>
                    <a:pt x="107" y="109"/>
                  </a:lnTo>
                  <a:lnTo>
                    <a:pt x="107" y="108"/>
                  </a:lnTo>
                  <a:lnTo>
                    <a:pt x="111" y="106"/>
                  </a:lnTo>
                  <a:lnTo>
                    <a:pt x="113" y="104"/>
                  </a:lnTo>
                  <a:lnTo>
                    <a:pt x="112" y="102"/>
                  </a:lnTo>
                  <a:lnTo>
                    <a:pt x="108" y="98"/>
                  </a:lnTo>
                  <a:lnTo>
                    <a:pt x="103" y="93"/>
                  </a:lnTo>
                  <a:lnTo>
                    <a:pt x="99" y="93"/>
                  </a:lnTo>
                  <a:lnTo>
                    <a:pt x="96" y="94"/>
                  </a:lnTo>
                  <a:lnTo>
                    <a:pt x="89" y="99"/>
                  </a:lnTo>
                  <a:lnTo>
                    <a:pt x="87" y="101"/>
                  </a:lnTo>
                  <a:lnTo>
                    <a:pt x="82" y="104"/>
                  </a:lnTo>
                  <a:lnTo>
                    <a:pt x="77" y="107"/>
                  </a:lnTo>
                  <a:lnTo>
                    <a:pt x="73" y="111"/>
                  </a:lnTo>
                  <a:lnTo>
                    <a:pt x="71" y="113"/>
                  </a:lnTo>
                  <a:lnTo>
                    <a:pt x="66" y="115"/>
                  </a:lnTo>
                  <a:lnTo>
                    <a:pt x="64" y="117"/>
                  </a:lnTo>
                  <a:lnTo>
                    <a:pt x="57" y="124"/>
                  </a:lnTo>
                  <a:lnTo>
                    <a:pt x="55" y="124"/>
                  </a:lnTo>
                  <a:lnTo>
                    <a:pt x="55" y="121"/>
                  </a:lnTo>
                  <a:lnTo>
                    <a:pt x="55" y="118"/>
                  </a:lnTo>
                  <a:lnTo>
                    <a:pt x="54" y="117"/>
                  </a:lnTo>
                  <a:lnTo>
                    <a:pt x="52" y="114"/>
                  </a:lnTo>
                  <a:lnTo>
                    <a:pt x="52" y="113"/>
                  </a:lnTo>
                  <a:lnTo>
                    <a:pt x="53" y="112"/>
                  </a:lnTo>
                  <a:lnTo>
                    <a:pt x="55" y="113"/>
                  </a:lnTo>
                  <a:lnTo>
                    <a:pt x="57" y="112"/>
                  </a:lnTo>
                  <a:lnTo>
                    <a:pt x="58" y="112"/>
                  </a:lnTo>
                  <a:lnTo>
                    <a:pt x="55" y="108"/>
                  </a:lnTo>
                  <a:lnTo>
                    <a:pt x="53" y="107"/>
                  </a:lnTo>
                  <a:lnTo>
                    <a:pt x="51" y="105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1" y="103"/>
                  </a:lnTo>
                  <a:lnTo>
                    <a:pt x="55" y="101"/>
                  </a:lnTo>
                  <a:lnTo>
                    <a:pt x="55" y="100"/>
                  </a:lnTo>
                  <a:lnTo>
                    <a:pt x="55" y="98"/>
                  </a:lnTo>
                  <a:lnTo>
                    <a:pt x="49" y="96"/>
                  </a:lnTo>
                  <a:lnTo>
                    <a:pt x="46" y="96"/>
                  </a:lnTo>
                  <a:lnTo>
                    <a:pt x="42" y="93"/>
                  </a:lnTo>
                  <a:lnTo>
                    <a:pt x="40" y="91"/>
                  </a:lnTo>
                  <a:lnTo>
                    <a:pt x="38" y="89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29" y="82"/>
                  </a:lnTo>
                  <a:lnTo>
                    <a:pt x="26" y="80"/>
                  </a:lnTo>
                  <a:lnTo>
                    <a:pt x="26" y="80"/>
                  </a:lnTo>
                  <a:lnTo>
                    <a:pt x="27" y="80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36" y="79"/>
                  </a:lnTo>
                  <a:lnTo>
                    <a:pt x="36" y="77"/>
                  </a:lnTo>
                  <a:lnTo>
                    <a:pt x="37" y="76"/>
                  </a:lnTo>
                  <a:lnTo>
                    <a:pt x="38" y="72"/>
                  </a:lnTo>
                  <a:lnTo>
                    <a:pt x="38" y="70"/>
                  </a:lnTo>
                  <a:lnTo>
                    <a:pt x="31" y="66"/>
                  </a:lnTo>
                  <a:lnTo>
                    <a:pt x="25" y="62"/>
                  </a:lnTo>
                  <a:lnTo>
                    <a:pt x="22" y="58"/>
                  </a:lnTo>
                  <a:lnTo>
                    <a:pt x="19" y="53"/>
                  </a:lnTo>
                  <a:lnTo>
                    <a:pt x="19" y="52"/>
                  </a:lnTo>
                  <a:lnTo>
                    <a:pt x="20" y="50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4" y="43"/>
                  </a:lnTo>
                  <a:lnTo>
                    <a:pt x="22" y="40"/>
                  </a:lnTo>
                  <a:lnTo>
                    <a:pt x="21" y="39"/>
                  </a:lnTo>
                  <a:lnTo>
                    <a:pt x="19" y="38"/>
                  </a:lnTo>
                  <a:lnTo>
                    <a:pt x="16" y="38"/>
                  </a:lnTo>
                  <a:lnTo>
                    <a:pt x="11" y="35"/>
                  </a:lnTo>
                  <a:lnTo>
                    <a:pt x="9" y="35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4" y="33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0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14" y="20"/>
                  </a:lnTo>
                  <a:lnTo>
                    <a:pt x="16" y="19"/>
                  </a:lnTo>
                  <a:lnTo>
                    <a:pt x="21" y="20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3" y="28"/>
                  </a:lnTo>
                  <a:lnTo>
                    <a:pt x="37" y="30"/>
                  </a:lnTo>
                  <a:lnTo>
                    <a:pt x="40" y="31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8" y="32"/>
                  </a:lnTo>
                  <a:lnTo>
                    <a:pt x="52" y="34"/>
                  </a:lnTo>
                  <a:lnTo>
                    <a:pt x="53" y="35"/>
                  </a:lnTo>
                  <a:lnTo>
                    <a:pt x="54" y="35"/>
                  </a:lnTo>
                  <a:lnTo>
                    <a:pt x="57" y="34"/>
                  </a:lnTo>
                  <a:lnTo>
                    <a:pt x="59" y="32"/>
                  </a:lnTo>
                  <a:lnTo>
                    <a:pt x="60" y="28"/>
                  </a:lnTo>
                  <a:lnTo>
                    <a:pt x="61" y="26"/>
                  </a:lnTo>
                  <a:lnTo>
                    <a:pt x="59" y="24"/>
                  </a:lnTo>
                  <a:lnTo>
                    <a:pt x="55" y="21"/>
                  </a:lnTo>
                  <a:lnTo>
                    <a:pt x="52" y="19"/>
                  </a:lnTo>
                  <a:lnTo>
                    <a:pt x="49" y="17"/>
                  </a:lnTo>
                  <a:lnTo>
                    <a:pt x="47" y="13"/>
                  </a:lnTo>
                  <a:lnTo>
                    <a:pt x="46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6" y="7"/>
                  </a:lnTo>
                  <a:lnTo>
                    <a:pt x="47" y="6"/>
                  </a:lnTo>
                  <a:lnTo>
                    <a:pt x="49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3" y="0"/>
                  </a:lnTo>
                  <a:lnTo>
                    <a:pt x="57" y="1"/>
                  </a:lnTo>
                  <a:lnTo>
                    <a:pt x="57" y="3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6" y="6"/>
                  </a:lnTo>
                  <a:lnTo>
                    <a:pt x="69" y="9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3" y="14"/>
                  </a:lnTo>
                  <a:lnTo>
                    <a:pt x="76" y="16"/>
                  </a:lnTo>
                  <a:lnTo>
                    <a:pt x="77" y="19"/>
                  </a:lnTo>
                  <a:lnTo>
                    <a:pt x="79" y="25"/>
                  </a:lnTo>
                  <a:lnTo>
                    <a:pt x="81" y="26"/>
                  </a:lnTo>
                  <a:lnTo>
                    <a:pt x="88" y="28"/>
                  </a:lnTo>
                  <a:lnTo>
                    <a:pt x="90" y="29"/>
                  </a:lnTo>
                  <a:lnTo>
                    <a:pt x="96" y="30"/>
                  </a:lnTo>
                  <a:lnTo>
                    <a:pt x="99" y="29"/>
                  </a:lnTo>
                  <a:lnTo>
                    <a:pt x="102" y="24"/>
                  </a:lnTo>
                  <a:lnTo>
                    <a:pt x="105" y="19"/>
                  </a:lnTo>
                  <a:lnTo>
                    <a:pt x="107" y="17"/>
                  </a:lnTo>
                  <a:lnTo>
                    <a:pt x="112" y="15"/>
                  </a:lnTo>
                  <a:lnTo>
                    <a:pt x="115" y="13"/>
                  </a:lnTo>
                  <a:lnTo>
                    <a:pt x="117" y="10"/>
                  </a:lnTo>
                  <a:lnTo>
                    <a:pt x="120" y="5"/>
                  </a:lnTo>
                  <a:lnTo>
                    <a:pt x="122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1" name="Freeform 265">
              <a:extLst>
                <a:ext uri="{FF2B5EF4-FFF2-40B4-BE49-F238E27FC236}">
                  <a16:creationId xmlns:a16="http://schemas.microsoft.com/office/drawing/2014/main" id="{09E06EAE-B263-8AF0-69F0-0C77CC9A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738" y="8116397"/>
              <a:ext cx="5497" cy="5497"/>
            </a:xfrm>
            <a:custGeom>
              <a:avLst/>
              <a:gdLst>
                <a:gd name="T0" fmla="*/ 1 w 2"/>
                <a:gd name="T1" fmla="*/ 2 h 4"/>
                <a:gd name="T2" fmla="*/ 1 w 2"/>
                <a:gd name="T3" fmla="*/ 3 h 4"/>
                <a:gd name="T4" fmla="*/ 0 w 2"/>
                <a:gd name="T5" fmla="*/ 2 h 4"/>
                <a:gd name="T6" fmla="*/ 0 w 2"/>
                <a:gd name="T7" fmla="*/ 1 h 4"/>
                <a:gd name="T8" fmla="*/ 0 w 2"/>
                <a:gd name="T9" fmla="*/ 0 h 4"/>
                <a:gd name="T10" fmla="*/ 0 w 2"/>
                <a:gd name="T11" fmla="*/ 0 h 4"/>
                <a:gd name="T12" fmla="*/ 1 w 2"/>
                <a:gd name="T13" fmla="*/ 0 h 4"/>
                <a:gd name="T14" fmla="*/ 1 w 2"/>
                <a:gd name="T15" fmla="*/ 1 h 4"/>
                <a:gd name="T16" fmla="*/ 1 w 2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2" name="Freeform 266">
              <a:extLst>
                <a:ext uri="{FF2B5EF4-FFF2-40B4-BE49-F238E27FC236}">
                  <a16:creationId xmlns:a16="http://schemas.microsoft.com/office/drawing/2014/main" id="{A16098B3-7DB5-C358-95AD-9AF33ADE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225" y="8138378"/>
              <a:ext cx="5493" cy="5497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0 w 3"/>
                <a:gd name="T9" fmla="*/ 1 h 4"/>
                <a:gd name="T10" fmla="*/ 0 w 3"/>
                <a:gd name="T11" fmla="*/ 3 h 4"/>
                <a:gd name="T12" fmla="*/ 1 w 3"/>
                <a:gd name="T13" fmla="*/ 3 h 4"/>
                <a:gd name="T14" fmla="*/ 2 w 3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3" name="Freeform 268">
              <a:extLst>
                <a:ext uri="{FF2B5EF4-FFF2-40B4-BE49-F238E27FC236}">
                  <a16:creationId xmlns:a16="http://schemas.microsoft.com/office/drawing/2014/main" id="{C245A572-C58B-A6E0-B4D0-711A7FB0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0744" y="8808792"/>
              <a:ext cx="181340" cy="252779"/>
            </a:xfrm>
            <a:custGeom>
              <a:avLst/>
              <a:gdLst>
                <a:gd name="T0" fmla="*/ 124 w 147"/>
                <a:gd name="T1" fmla="*/ 168 h 201"/>
                <a:gd name="T2" fmla="*/ 121 w 147"/>
                <a:gd name="T3" fmla="*/ 163 h 201"/>
                <a:gd name="T4" fmla="*/ 97 w 147"/>
                <a:gd name="T5" fmla="*/ 141 h 201"/>
                <a:gd name="T6" fmla="*/ 107 w 147"/>
                <a:gd name="T7" fmla="*/ 143 h 201"/>
                <a:gd name="T8" fmla="*/ 87 w 147"/>
                <a:gd name="T9" fmla="*/ 156 h 201"/>
                <a:gd name="T10" fmla="*/ 80 w 147"/>
                <a:gd name="T11" fmla="*/ 136 h 201"/>
                <a:gd name="T12" fmla="*/ 86 w 147"/>
                <a:gd name="T13" fmla="*/ 137 h 201"/>
                <a:gd name="T14" fmla="*/ 82 w 147"/>
                <a:gd name="T15" fmla="*/ 127 h 201"/>
                <a:gd name="T16" fmla="*/ 145 w 147"/>
                <a:gd name="T17" fmla="*/ 172 h 201"/>
                <a:gd name="T18" fmla="*/ 141 w 147"/>
                <a:gd name="T19" fmla="*/ 181 h 201"/>
                <a:gd name="T20" fmla="*/ 133 w 147"/>
                <a:gd name="T21" fmla="*/ 189 h 201"/>
                <a:gd name="T22" fmla="*/ 134 w 147"/>
                <a:gd name="T23" fmla="*/ 197 h 201"/>
                <a:gd name="T24" fmla="*/ 121 w 147"/>
                <a:gd name="T25" fmla="*/ 151 h 201"/>
                <a:gd name="T26" fmla="*/ 111 w 147"/>
                <a:gd name="T27" fmla="*/ 135 h 201"/>
                <a:gd name="T28" fmla="*/ 93 w 147"/>
                <a:gd name="T29" fmla="*/ 138 h 201"/>
                <a:gd name="T30" fmla="*/ 82 w 147"/>
                <a:gd name="T31" fmla="*/ 104 h 201"/>
                <a:gd name="T32" fmla="*/ 75 w 147"/>
                <a:gd name="T33" fmla="*/ 112 h 201"/>
                <a:gd name="T34" fmla="*/ 78 w 147"/>
                <a:gd name="T35" fmla="*/ 125 h 201"/>
                <a:gd name="T36" fmla="*/ 78 w 147"/>
                <a:gd name="T37" fmla="*/ 139 h 201"/>
                <a:gd name="T38" fmla="*/ 74 w 147"/>
                <a:gd name="T39" fmla="*/ 157 h 201"/>
                <a:gd name="T40" fmla="*/ 65 w 147"/>
                <a:gd name="T41" fmla="*/ 159 h 201"/>
                <a:gd name="T42" fmla="*/ 59 w 147"/>
                <a:gd name="T43" fmla="*/ 149 h 201"/>
                <a:gd name="T44" fmla="*/ 55 w 147"/>
                <a:gd name="T45" fmla="*/ 161 h 201"/>
                <a:gd name="T46" fmla="*/ 46 w 147"/>
                <a:gd name="T47" fmla="*/ 152 h 201"/>
                <a:gd name="T48" fmla="*/ 36 w 147"/>
                <a:gd name="T49" fmla="*/ 166 h 201"/>
                <a:gd name="T50" fmla="*/ 28 w 147"/>
                <a:gd name="T51" fmla="*/ 137 h 201"/>
                <a:gd name="T52" fmla="*/ 27 w 147"/>
                <a:gd name="T53" fmla="*/ 118 h 201"/>
                <a:gd name="T54" fmla="*/ 19 w 147"/>
                <a:gd name="T55" fmla="*/ 105 h 201"/>
                <a:gd name="T56" fmla="*/ 22 w 147"/>
                <a:gd name="T57" fmla="*/ 82 h 201"/>
                <a:gd name="T58" fmla="*/ 6 w 147"/>
                <a:gd name="T59" fmla="*/ 74 h 201"/>
                <a:gd name="T60" fmla="*/ 4 w 147"/>
                <a:gd name="T61" fmla="*/ 58 h 201"/>
                <a:gd name="T62" fmla="*/ 23 w 147"/>
                <a:gd name="T63" fmla="*/ 50 h 201"/>
                <a:gd name="T64" fmla="*/ 25 w 147"/>
                <a:gd name="T65" fmla="*/ 43 h 201"/>
                <a:gd name="T66" fmla="*/ 7 w 147"/>
                <a:gd name="T67" fmla="*/ 28 h 201"/>
                <a:gd name="T68" fmla="*/ 6 w 147"/>
                <a:gd name="T69" fmla="*/ 14 h 201"/>
                <a:gd name="T70" fmla="*/ 10 w 147"/>
                <a:gd name="T71" fmla="*/ 3 h 201"/>
                <a:gd name="T72" fmla="*/ 20 w 147"/>
                <a:gd name="T73" fmla="*/ 10 h 201"/>
                <a:gd name="T74" fmla="*/ 30 w 147"/>
                <a:gd name="T75" fmla="*/ 10 h 201"/>
                <a:gd name="T76" fmla="*/ 34 w 147"/>
                <a:gd name="T77" fmla="*/ 9 h 201"/>
                <a:gd name="T78" fmla="*/ 49 w 147"/>
                <a:gd name="T79" fmla="*/ 18 h 201"/>
                <a:gd name="T80" fmla="*/ 56 w 147"/>
                <a:gd name="T81" fmla="*/ 26 h 201"/>
                <a:gd name="T82" fmla="*/ 63 w 147"/>
                <a:gd name="T83" fmla="*/ 47 h 201"/>
                <a:gd name="T84" fmla="*/ 96 w 147"/>
                <a:gd name="T85" fmla="*/ 50 h 201"/>
                <a:gd name="T86" fmla="*/ 138 w 147"/>
                <a:gd name="T87" fmla="*/ 55 h 201"/>
                <a:gd name="T88" fmla="*/ 134 w 147"/>
                <a:gd name="T89" fmla="*/ 60 h 201"/>
                <a:gd name="T90" fmla="*/ 128 w 147"/>
                <a:gd name="T91" fmla="*/ 77 h 201"/>
                <a:gd name="T92" fmla="*/ 119 w 147"/>
                <a:gd name="T93" fmla="*/ 83 h 201"/>
                <a:gd name="T94" fmla="*/ 106 w 147"/>
                <a:gd name="T95" fmla="*/ 87 h 201"/>
                <a:gd name="T96" fmla="*/ 102 w 147"/>
                <a:gd name="T97" fmla="*/ 112 h 201"/>
                <a:gd name="T98" fmla="*/ 107 w 147"/>
                <a:gd name="T99" fmla="*/ 118 h 201"/>
                <a:gd name="T100" fmla="*/ 118 w 147"/>
                <a:gd name="T101" fmla="*/ 123 h 201"/>
                <a:gd name="T102" fmla="*/ 124 w 147"/>
                <a:gd name="T103" fmla="*/ 104 h 201"/>
                <a:gd name="T104" fmla="*/ 134 w 147"/>
                <a:gd name="T105" fmla="*/ 101 h 201"/>
                <a:gd name="T106" fmla="*/ 140 w 147"/>
                <a:gd name="T107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" h="201">
                  <a:moveTo>
                    <a:pt x="124" y="176"/>
                  </a:moveTo>
                  <a:lnTo>
                    <a:pt x="122" y="176"/>
                  </a:lnTo>
                  <a:lnTo>
                    <a:pt x="122" y="175"/>
                  </a:lnTo>
                  <a:lnTo>
                    <a:pt x="122" y="173"/>
                  </a:lnTo>
                  <a:lnTo>
                    <a:pt x="121" y="169"/>
                  </a:lnTo>
                  <a:lnTo>
                    <a:pt x="123" y="168"/>
                  </a:lnTo>
                  <a:lnTo>
                    <a:pt x="124" y="168"/>
                  </a:lnTo>
                  <a:lnTo>
                    <a:pt x="124" y="170"/>
                  </a:lnTo>
                  <a:lnTo>
                    <a:pt x="125" y="172"/>
                  </a:lnTo>
                  <a:lnTo>
                    <a:pt x="124" y="176"/>
                  </a:lnTo>
                  <a:close/>
                  <a:moveTo>
                    <a:pt x="122" y="165"/>
                  </a:moveTo>
                  <a:lnTo>
                    <a:pt x="121" y="168"/>
                  </a:lnTo>
                  <a:lnTo>
                    <a:pt x="120" y="165"/>
                  </a:lnTo>
                  <a:lnTo>
                    <a:pt x="121" y="163"/>
                  </a:lnTo>
                  <a:lnTo>
                    <a:pt x="121" y="161"/>
                  </a:lnTo>
                  <a:lnTo>
                    <a:pt x="122" y="161"/>
                  </a:lnTo>
                  <a:lnTo>
                    <a:pt x="122" y="163"/>
                  </a:lnTo>
                  <a:lnTo>
                    <a:pt x="122" y="165"/>
                  </a:lnTo>
                  <a:close/>
                  <a:moveTo>
                    <a:pt x="99" y="153"/>
                  </a:moveTo>
                  <a:lnTo>
                    <a:pt x="96" y="155"/>
                  </a:lnTo>
                  <a:lnTo>
                    <a:pt x="97" y="141"/>
                  </a:lnTo>
                  <a:lnTo>
                    <a:pt x="99" y="146"/>
                  </a:lnTo>
                  <a:lnTo>
                    <a:pt x="100" y="149"/>
                  </a:lnTo>
                  <a:lnTo>
                    <a:pt x="99" y="153"/>
                  </a:lnTo>
                  <a:close/>
                  <a:moveTo>
                    <a:pt x="112" y="146"/>
                  </a:moveTo>
                  <a:lnTo>
                    <a:pt x="110" y="147"/>
                  </a:lnTo>
                  <a:lnTo>
                    <a:pt x="109" y="146"/>
                  </a:lnTo>
                  <a:lnTo>
                    <a:pt x="107" y="143"/>
                  </a:lnTo>
                  <a:lnTo>
                    <a:pt x="109" y="138"/>
                  </a:lnTo>
                  <a:lnTo>
                    <a:pt x="109" y="138"/>
                  </a:lnTo>
                  <a:lnTo>
                    <a:pt x="110" y="139"/>
                  </a:lnTo>
                  <a:lnTo>
                    <a:pt x="111" y="142"/>
                  </a:lnTo>
                  <a:lnTo>
                    <a:pt x="111" y="144"/>
                  </a:lnTo>
                  <a:lnTo>
                    <a:pt x="112" y="146"/>
                  </a:lnTo>
                  <a:close/>
                  <a:moveTo>
                    <a:pt x="87" y="156"/>
                  </a:moveTo>
                  <a:lnTo>
                    <a:pt x="82" y="157"/>
                  </a:lnTo>
                  <a:lnTo>
                    <a:pt x="79" y="157"/>
                  </a:lnTo>
                  <a:lnTo>
                    <a:pt x="84" y="147"/>
                  </a:lnTo>
                  <a:lnTo>
                    <a:pt x="84" y="144"/>
                  </a:lnTo>
                  <a:lnTo>
                    <a:pt x="83" y="140"/>
                  </a:lnTo>
                  <a:lnTo>
                    <a:pt x="80" y="138"/>
                  </a:lnTo>
                  <a:lnTo>
                    <a:pt x="80" y="136"/>
                  </a:lnTo>
                  <a:lnTo>
                    <a:pt x="79" y="133"/>
                  </a:lnTo>
                  <a:lnTo>
                    <a:pt x="78" y="130"/>
                  </a:lnTo>
                  <a:lnTo>
                    <a:pt x="82" y="129"/>
                  </a:lnTo>
                  <a:lnTo>
                    <a:pt x="84" y="131"/>
                  </a:lnTo>
                  <a:lnTo>
                    <a:pt x="84" y="132"/>
                  </a:lnTo>
                  <a:lnTo>
                    <a:pt x="85" y="135"/>
                  </a:lnTo>
                  <a:lnTo>
                    <a:pt x="86" y="137"/>
                  </a:lnTo>
                  <a:lnTo>
                    <a:pt x="90" y="143"/>
                  </a:lnTo>
                  <a:lnTo>
                    <a:pt x="90" y="146"/>
                  </a:lnTo>
                  <a:lnTo>
                    <a:pt x="89" y="154"/>
                  </a:lnTo>
                  <a:lnTo>
                    <a:pt x="87" y="156"/>
                  </a:lnTo>
                  <a:close/>
                  <a:moveTo>
                    <a:pt x="83" y="126"/>
                  </a:moveTo>
                  <a:lnTo>
                    <a:pt x="83" y="127"/>
                  </a:lnTo>
                  <a:lnTo>
                    <a:pt x="82" y="127"/>
                  </a:lnTo>
                  <a:lnTo>
                    <a:pt x="80" y="125"/>
                  </a:lnTo>
                  <a:lnTo>
                    <a:pt x="80" y="124"/>
                  </a:lnTo>
                  <a:lnTo>
                    <a:pt x="81" y="124"/>
                  </a:lnTo>
                  <a:lnTo>
                    <a:pt x="83" y="126"/>
                  </a:lnTo>
                  <a:close/>
                  <a:moveTo>
                    <a:pt x="145" y="160"/>
                  </a:moveTo>
                  <a:lnTo>
                    <a:pt x="145" y="161"/>
                  </a:lnTo>
                  <a:lnTo>
                    <a:pt x="145" y="172"/>
                  </a:lnTo>
                  <a:lnTo>
                    <a:pt x="145" y="177"/>
                  </a:lnTo>
                  <a:lnTo>
                    <a:pt x="146" y="181"/>
                  </a:lnTo>
                  <a:lnTo>
                    <a:pt x="146" y="182"/>
                  </a:lnTo>
                  <a:lnTo>
                    <a:pt x="145" y="183"/>
                  </a:lnTo>
                  <a:lnTo>
                    <a:pt x="144" y="184"/>
                  </a:lnTo>
                  <a:lnTo>
                    <a:pt x="143" y="182"/>
                  </a:lnTo>
                  <a:lnTo>
                    <a:pt x="141" y="181"/>
                  </a:lnTo>
                  <a:lnTo>
                    <a:pt x="138" y="179"/>
                  </a:lnTo>
                  <a:lnTo>
                    <a:pt x="137" y="178"/>
                  </a:lnTo>
                  <a:lnTo>
                    <a:pt x="135" y="179"/>
                  </a:lnTo>
                  <a:lnTo>
                    <a:pt x="133" y="181"/>
                  </a:lnTo>
                  <a:lnTo>
                    <a:pt x="132" y="183"/>
                  </a:lnTo>
                  <a:lnTo>
                    <a:pt x="132" y="186"/>
                  </a:lnTo>
                  <a:lnTo>
                    <a:pt x="133" y="189"/>
                  </a:lnTo>
                  <a:lnTo>
                    <a:pt x="135" y="191"/>
                  </a:lnTo>
                  <a:lnTo>
                    <a:pt x="135" y="193"/>
                  </a:lnTo>
                  <a:lnTo>
                    <a:pt x="135" y="195"/>
                  </a:lnTo>
                  <a:lnTo>
                    <a:pt x="136" y="198"/>
                  </a:lnTo>
                  <a:lnTo>
                    <a:pt x="137" y="200"/>
                  </a:lnTo>
                  <a:lnTo>
                    <a:pt x="136" y="200"/>
                  </a:lnTo>
                  <a:lnTo>
                    <a:pt x="134" y="197"/>
                  </a:lnTo>
                  <a:lnTo>
                    <a:pt x="132" y="193"/>
                  </a:lnTo>
                  <a:lnTo>
                    <a:pt x="128" y="187"/>
                  </a:lnTo>
                  <a:lnTo>
                    <a:pt x="126" y="176"/>
                  </a:lnTo>
                  <a:lnTo>
                    <a:pt x="126" y="170"/>
                  </a:lnTo>
                  <a:lnTo>
                    <a:pt x="123" y="163"/>
                  </a:lnTo>
                  <a:lnTo>
                    <a:pt x="121" y="154"/>
                  </a:lnTo>
                  <a:lnTo>
                    <a:pt x="121" y="151"/>
                  </a:lnTo>
                  <a:lnTo>
                    <a:pt x="121" y="148"/>
                  </a:lnTo>
                  <a:lnTo>
                    <a:pt x="122" y="147"/>
                  </a:lnTo>
                  <a:lnTo>
                    <a:pt x="121" y="147"/>
                  </a:lnTo>
                  <a:lnTo>
                    <a:pt x="119" y="149"/>
                  </a:lnTo>
                  <a:lnTo>
                    <a:pt x="118" y="145"/>
                  </a:lnTo>
                  <a:lnTo>
                    <a:pt x="116" y="141"/>
                  </a:lnTo>
                  <a:lnTo>
                    <a:pt x="111" y="135"/>
                  </a:lnTo>
                  <a:lnTo>
                    <a:pt x="110" y="131"/>
                  </a:lnTo>
                  <a:lnTo>
                    <a:pt x="110" y="129"/>
                  </a:lnTo>
                  <a:lnTo>
                    <a:pt x="107" y="131"/>
                  </a:lnTo>
                  <a:lnTo>
                    <a:pt x="104" y="134"/>
                  </a:lnTo>
                  <a:lnTo>
                    <a:pt x="101" y="137"/>
                  </a:lnTo>
                  <a:lnTo>
                    <a:pt x="99" y="138"/>
                  </a:lnTo>
                  <a:lnTo>
                    <a:pt x="93" y="138"/>
                  </a:lnTo>
                  <a:lnTo>
                    <a:pt x="89" y="134"/>
                  </a:lnTo>
                  <a:lnTo>
                    <a:pt x="83" y="124"/>
                  </a:lnTo>
                  <a:lnTo>
                    <a:pt x="83" y="121"/>
                  </a:lnTo>
                  <a:lnTo>
                    <a:pt x="83" y="115"/>
                  </a:lnTo>
                  <a:lnTo>
                    <a:pt x="82" y="109"/>
                  </a:lnTo>
                  <a:lnTo>
                    <a:pt x="82" y="107"/>
                  </a:lnTo>
                  <a:lnTo>
                    <a:pt x="82" y="104"/>
                  </a:lnTo>
                  <a:lnTo>
                    <a:pt x="81" y="105"/>
                  </a:lnTo>
                  <a:lnTo>
                    <a:pt x="80" y="106"/>
                  </a:lnTo>
                  <a:lnTo>
                    <a:pt x="80" y="108"/>
                  </a:lnTo>
                  <a:lnTo>
                    <a:pt x="80" y="110"/>
                  </a:lnTo>
                  <a:lnTo>
                    <a:pt x="76" y="109"/>
                  </a:lnTo>
                  <a:lnTo>
                    <a:pt x="71" y="109"/>
                  </a:lnTo>
                  <a:lnTo>
                    <a:pt x="75" y="112"/>
                  </a:lnTo>
                  <a:lnTo>
                    <a:pt x="79" y="113"/>
                  </a:lnTo>
                  <a:lnTo>
                    <a:pt x="81" y="116"/>
                  </a:lnTo>
                  <a:lnTo>
                    <a:pt x="82" y="118"/>
                  </a:lnTo>
                  <a:lnTo>
                    <a:pt x="82" y="120"/>
                  </a:lnTo>
                  <a:lnTo>
                    <a:pt x="79" y="122"/>
                  </a:lnTo>
                  <a:lnTo>
                    <a:pt x="77" y="123"/>
                  </a:lnTo>
                  <a:lnTo>
                    <a:pt x="78" y="125"/>
                  </a:lnTo>
                  <a:lnTo>
                    <a:pt x="80" y="128"/>
                  </a:lnTo>
                  <a:lnTo>
                    <a:pt x="77" y="129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8" y="135"/>
                  </a:lnTo>
                  <a:lnTo>
                    <a:pt x="78" y="137"/>
                  </a:lnTo>
                  <a:lnTo>
                    <a:pt x="78" y="139"/>
                  </a:lnTo>
                  <a:lnTo>
                    <a:pt x="79" y="141"/>
                  </a:lnTo>
                  <a:lnTo>
                    <a:pt x="82" y="144"/>
                  </a:lnTo>
                  <a:lnTo>
                    <a:pt x="82" y="147"/>
                  </a:lnTo>
                  <a:lnTo>
                    <a:pt x="81" y="150"/>
                  </a:lnTo>
                  <a:lnTo>
                    <a:pt x="80" y="152"/>
                  </a:lnTo>
                  <a:lnTo>
                    <a:pt x="78" y="153"/>
                  </a:lnTo>
                  <a:lnTo>
                    <a:pt x="74" y="157"/>
                  </a:lnTo>
                  <a:lnTo>
                    <a:pt x="72" y="162"/>
                  </a:lnTo>
                  <a:lnTo>
                    <a:pt x="70" y="165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4" y="163"/>
                  </a:lnTo>
                  <a:lnTo>
                    <a:pt x="64" y="160"/>
                  </a:lnTo>
                  <a:lnTo>
                    <a:pt x="65" y="159"/>
                  </a:lnTo>
                  <a:lnTo>
                    <a:pt x="69" y="154"/>
                  </a:lnTo>
                  <a:lnTo>
                    <a:pt x="67" y="154"/>
                  </a:lnTo>
                  <a:lnTo>
                    <a:pt x="64" y="155"/>
                  </a:lnTo>
                  <a:lnTo>
                    <a:pt x="61" y="158"/>
                  </a:lnTo>
                  <a:lnTo>
                    <a:pt x="59" y="155"/>
                  </a:lnTo>
                  <a:lnTo>
                    <a:pt x="59" y="152"/>
                  </a:lnTo>
                  <a:lnTo>
                    <a:pt x="59" y="149"/>
                  </a:lnTo>
                  <a:lnTo>
                    <a:pt x="62" y="143"/>
                  </a:lnTo>
                  <a:lnTo>
                    <a:pt x="59" y="146"/>
                  </a:lnTo>
                  <a:lnTo>
                    <a:pt x="58" y="149"/>
                  </a:lnTo>
                  <a:lnTo>
                    <a:pt x="58" y="153"/>
                  </a:lnTo>
                  <a:lnTo>
                    <a:pt x="58" y="156"/>
                  </a:lnTo>
                  <a:lnTo>
                    <a:pt x="56" y="160"/>
                  </a:lnTo>
                  <a:lnTo>
                    <a:pt x="55" y="161"/>
                  </a:lnTo>
                  <a:lnTo>
                    <a:pt x="52" y="163"/>
                  </a:lnTo>
                  <a:lnTo>
                    <a:pt x="50" y="165"/>
                  </a:lnTo>
                  <a:lnTo>
                    <a:pt x="48" y="167"/>
                  </a:lnTo>
                  <a:lnTo>
                    <a:pt x="48" y="164"/>
                  </a:lnTo>
                  <a:lnTo>
                    <a:pt x="48" y="160"/>
                  </a:lnTo>
                  <a:lnTo>
                    <a:pt x="46" y="149"/>
                  </a:lnTo>
                  <a:lnTo>
                    <a:pt x="46" y="152"/>
                  </a:lnTo>
                  <a:lnTo>
                    <a:pt x="47" y="158"/>
                  </a:lnTo>
                  <a:lnTo>
                    <a:pt x="47" y="162"/>
                  </a:lnTo>
                  <a:lnTo>
                    <a:pt x="45" y="165"/>
                  </a:lnTo>
                  <a:lnTo>
                    <a:pt x="42" y="168"/>
                  </a:lnTo>
                  <a:lnTo>
                    <a:pt x="39" y="169"/>
                  </a:lnTo>
                  <a:lnTo>
                    <a:pt x="38" y="168"/>
                  </a:lnTo>
                  <a:lnTo>
                    <a:pt x="36" y="166"/>
                  </a:lnTo>
                  <a:lnTo>
                    <a:pt x="34" y="163"/>
                  </a:lnTo>
                  <a:lnTo>
                    <a:pt x="33" y="159"/>
                  </a:lnTo>
                  <a:lnTo>
                    <a:pt x="32" y="156"/>
                  </a:lnTo>
                  <a:lnTo>
                    <a:pt x="33" y="152"/>
                  </a:lnTo>
                  <a:lnTo>
                    <a:pt x="32" y="149"/>
                  </a:lnTo>
                  <a:lnTo>
                    <a:pt x="30" y="141"/>
                  </a:lnTo>
                  <a:lnTo>
                    <a:pt x="28" y="137"/>
                  </a:lnTo>
                  <a:lnTo>
                    <a:pt x="28" y="136"/>
                  </a:lnTo>
                  <a:lnTo>
                    <a:pt x="28" y="135"/>
                  </a:lnTo>
                  <a:lnTo>
                    <a:pt x="27" y="130"/>
                  </a:lnTo>
                  <a:lnTo>
                    <a:pt x="26" y="127"/>
                  </a:lnTo>
                  <a:lnTo>
                    <a:pt x="26" y="123"/>
                  </a:lnTo>
                  <a:lnTo>
                    <a:pt x="28" y="118"/>
                  </a:lnTo>
                  <a:lnTo>
                    <a:pt x="27" y="118"/>
                  </a:lnTo>
                  <a:lnTo>
                    <a:pt x="25" y="117"/>
                  </a:lnTo>
                  <a:lnTo>
                    <a:pt x="22" y="116"/>
                  </a:lnTo>
                  <a:lnTo>
                    <a:pt x="21" y="114"/>
                  </a:lnTo>
                  <a:lnTo>
                    <a:pt x="22" y="109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9" y="105"/>
                  </a:lnTo>
                  <a:lnTo>
                    <a:pt x="18" y="104"/>
                  </a:lnTo>
                  <a:lnTo>
                    <a:pt x="17" y="102"/>
                  </a:lnTo>
                  <a:lnTo>
                    <a:pt x="19" y="96"/>
                  </a:lnTo>
                  <a:lnTo>
                    <a:pt x="21" y="90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2" y="82"/>
                  </a:lnTo>
                  <a:lnTo>
                    <a:pt x="22" y="81"/>
                  </a:lnTo>
                  <a:lnTo>
                    <a:pt x="19" y="79"/>
                  </a:lnTo>
                  <a:lnTo>
                    <a:pt x="15" y="78"/>
                  </a:lnTo>
                  <a:lnTo>
                    <a:pt x="11" y="77"/>
                  </a:lnTo>
                  <a:lnTo>
                    <a:pt x="9" y="75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3" y="73"/>
                  </a:lnTo>
                  <a:lnTo>
                    <a:pt x="1" y="71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3" y="58"/>
                  </a:lnTo>
                  <a:lnTo>
                    <a:pt x="4" y="58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11" y="57"/>
                  </a:lnTo>
                  <a:lnTo>
                    <a:pt x="13" y="49"/>
                  </a:lnTo>
                  <a:lnTo>
                    <a:pt x="17" y="49"/>
                  </a:lnTo>
                  <a:lnTo>
                    <a:pt x="20" y="49"/>
                  </a:lnTo>
                  <a:lnTo>
                    <a:pt x="23" y="50"/>
                  </a:lnTo>
                  <a:lnTo>
                    <a:pt x="25" y="49"/>
                  </a:lnTo>
                  <a:lnTo>
                    <a:pt x="27" y="49"/>
                  </a:lnTo>
                  <a:lnTo>
                    <a:pt x="28" y="48"/>
                  </a:lnTo>
                  <a:lnTo>
                    <a:pt x="29" y="47"/>
                  </a:lnTo>
                  <a:lnTo>
                    <a:pt x="29" y="45"/>
                  </a:lnTo>
                  <a:lnTo>
                    <a:pt x="26" y="44"/>
                  </a:lnTo>
                  <a:lnTo>
                    <a:pt x="25" y="43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17" y="38"/>
                  </a:lnTo>
                  <a:lnTo>
                    <a:pt x="15" y="37"/>
                  </a:lnTo>
                  <a:lnTo>
                    <a:pt x="13" y="36"/>
                  </a:lnTo>
                  <a:lnTo>
                    <a:pt x="10" y="31"/>
                  </a:lnTo>
                  <a:lnTo>
                    <a:pt x="7" y="28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6" y="14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5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29" y="12"/>
                  </a:lnTo>
                  <a:lnTo>
                    <a:pt x="30" y="12"/>
                  </a:lnTo>
                  <a:lnTo>
                    <a:pt x="30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3" y="7"/>
                  </a:lnTo>
                  <a:lnTo>
                    <a:pt x="34" y="9"/>
                  </a:lnTo>
                  <a:lnTo>
                    <a:pt x="34" y="13"/>
                  </a:lnTo>
                  <a:lnTo>
                    <a:pt x="36" y="16"/>
                  </a:lnTo>
                  <a:lnTo>
                    <a:pt x="40" y="19"/>
                  </a:lnTo>
                  <a:lnTo>
                    <a:pt x="42" y="20"/>
                  </a:lnTo>
                  <a:lnTo>
                    <a:pt x="46" y="21"/>
                  </a:lnTo>
                  <a:lnTo>
                    <a:pt x="48" y="20"/>
                  </a:lnTo>
                  <a:lnTo>
                    <a:pt x="49" y="18"/>
                  </a:lnTo>
                  <a:lnTo>
                    <a:pt x="48" y="15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7" y="36"/>
                  </a:lnTo>
                  <a:lnTo>
                    <a:pt x="56" y="42"/>
                  </a:lnTo>
                  <a:lnTo>
                    <a:pt x="56" y="44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5"/>
                  </a:lnTo>
                  <a:lnTo>
                    <a:pt x="63" y="47"/>
                  </a:lnTo>
                  <a:lnTo>
                    <a:pt x="66" y="48"/>
                  </a:lnTo>
                  <a:lnTo>
                    <a:pt x="71" y="49"/>
                  </a:lnTo>
                  <a:lnTo>
                    <a:pt x="77" y="50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6" y="50"/>
                  </a:lnTo>
                  <a:lnTo>
                    <a:pt x="96" y="50"/>
                  </a:lnTo>
                  <a:lnTo>
                    <a:pt x="104" y="49"/>
                  </a:lnTo>
                  <a:lnTo>
                    <a:pt x="106" y="50"/>
                  </a:lnTo>
                  <a:lnTo>
                    <a:pt x="110" y="50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2" y="51"/>
                  </a:lnTo>
                  <a:lnTo>
                    <a:pt x="138" y="55"/>
                  </a:lnTo>
                  <a:lnTo>
                    <a:pt x="141" y="57"/>
                  </a:lnTo>
                  <a:lnTo>
                    <a:pt x="141" y="59"/>
                  </a:lnTo>
                  <a:lnTo>
                    <a:pt x="141" y="60"/>
                  </a:lnTo>
                  <a:lnTo>
                    <a:pt x="140" y="61"/>
                  </a:lnTo>
                  <a:lnTo>
                    <a:pt x="139" y="61"/>
                  </a:lnTo>
                  <a:lnTo>
                    <a:pt x="134" y="59"/>
                  </a:lnTo>
                  <a:lnTo>
                    <a:pt x="134" y="60"/>
                  </a:lnTo>
                  <a:lnTo>
                    <a:pt x="134" y="63"/>
                  </a:lnTo>
                  <a:lnTo>
                    <a:pt x="134" y="64"/>
                  </a:lnTo>
                  <a:lnTo>
                    <a:pt x="132" y="66"/>
                  </a:lnTo>
                  <a:lnTo>
                    <a:pt x="130" y="73"/>
                  </a:lnTo>
                  <a:lnTo>
                    <a:pt x="129" y="76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7"/>
                  </a:lnTo>
                  <a:lnTo>
                    <a:pt x="124" y="78"/>
                  </a:lnTo>
                  <a:lnTo>
                    <a:pt x="124" y="79"/>
                  </a:lnTo>
                  <a:lnTo>
                    <a:pt x="123" y="81"/>
                  </a:lnTo>
                  <a:lnTo>
                    <a:pt x="122" y="83"/>
                  </a:lnTo>
                  <a:lnTo>
                    <a:pt x="121" y="84"/>
                  </a:lnTo>
                  <a:lnTo>
                    <a:pt x="119" y="83"/>
                  </a:lnTo>
                  <a:lnTo>
                    <a:pt x="118" y="83"/>
                  </a:lnTo>
                  <a:lnTo>
                    <a:pt x="116" y="84"/>
                  </a:lnTo>
                  <a:lnTo>
                    <a:pt x="114" y="85"/>
                  </a:lnTo>
                  <a:lnTo>
                    <a:pt x="112" y="86"/>
                  </a:lnTo>
                  <a:lnTo>
                    <a:pt x="111" y="87"/>
                  </a:lnTo>
                  <a:lnTo>
                    <a:pt x="106" y="87"/>
                  </a:lnTo>
                  <a:lnTo>
                    <a:pt x="106" y="87"/>
                  </a:lnTo>
                  <a:lnTo>
                    <a:pt x="105" y="88"/>
                  </a:lnTo>
                  <a:lnTo>
                    <a:pt x="105" y="89"/>
                  </a:lnTo>
                  <a:lnTo>
                    <a:pt x="102" y="93"/>
                  </a:lnTo>
                  <a:lnTo>
                    <a:pt x="100" y="99"/>
                  </a:lnTo>
                  <a:lnTo>
                    <a:pt x="99" y="102"/>
                  </a:lnTo>
                  <a:lnTo>
                    <a:pt x="99" y="105"/>
                  </a:lnTo>
                  <a:lnTo>
                    <a:pt x="102" y="112"/>
                  </a:lnTo>
                  <a:lnTo>
                    <a:pt x="104" y="121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106" y="122"/>
                  </a:lnTo>
                  <a:lnTo>
                    <a:pt x="106" y="120"/>
                  </a:lnTo>
                  <a:lnTo>
                    <a:pt x="106" y="118"/>
                  </a:lnTo>
                  <a:lnTo>
                    <a:pt x="107" y="118"/>
                  </a:lnTo>
                  <a:lnTo>
                    <a:pt x="108" y="118"/>
                  </a:lnTo>
                  <a:lnTo>
                    <a:pt x="109" y="120"/>
                  </a:lnTo>
                  <a:lnTo>
                    <a:pt x="110" y="124"/>
                  </a:lnTo>
                  <a:lnTo>
                    <a:pt x="112" y="125"/>
                  </a:lnTo>
                  <a:lnTo>
                    <a:pt x="114" y="125"/>
                  </a:lnTo>
                  <a:lnTo>
                    <a:pt x="116" y="125"/>
                  </a:lnTo>
                  <a:lnTo>
                    <a:pt x="118" y="123"/>
                  </a:lnTo>
                  <a:lnTo>
                    <a:pt x="119" y="121"/>
                  </a:lnTo>
                  <a:lnTo>
                    <a:pt x="118" y="118"/>
                  </a:lnTo>
                  <a:lnTo>
                    <a:pt x="118" y="115"/>
                  </a:lnTo>
                  <a:lnTo>
                    <a:pt x="119" y="113"/>
                  </a:lnTo>
                  <a:lnTo>
                    <a:pt x="124" y="108"/>
                  </a:lnTo>
                  <a:lnTo>
                    <a:pt x="124" y="107"/>
                  </a:lnTo>
                  <a:lnTo>
                    <a:pt x="124" y="104"/>
                  </a:lnTo>
                  <a:lnTo>
                    <a:pt x="124" y="101"/>
                  </a:lnTo>
                  <a:lnTo>
                    <a:pt x="126" y="101"/>
                  </a:lnTo>
                  <a:lnTo>
                    <a:pt x="127" y="102"/>
                  </a:lnTo>
                  <a:lnTo>
                    <a:pt x="130" y="100"/>
                  </a:lnTo>
                  <a:lnTo>
                    <a:pt x="131" y="100"/>
                  </a:lnTo>
                  <a:lnTo>
                    <a:pt x="132" y="102"/>
                  </a:lnTo>
                  <a:lnTo>
                    <a:pt x="134" y="101"/>
                  </a:lnTo>
                  <a:lnTo>
                    <a:pt x="135" y="108"/>
                  </a:lnTo>
                  <a:lnTo>
                    <a:pt x="137" y="114"/>
                  </a:lnTo>
                  <a:lnTo>
                    <a:pt x="137" y="116"/>
                  </a:lnTo>
                  <a:lnTo>
                    <a:pt x="137" y="122"/>
                  </a:lnTo>
                  <a:lnTo>
                    <a:pt x="138" y="127"/>
                  </a:lnTo>
                  <a:lnTo>
                    <a:pt x="139" y="128"/>
                  </a:lnTo>
                  <a:lnTo>
                    <a:pt x="140" y="131"/>
                  </a:lnTo>
                  <a:lnTo>
                    <a:pt x="141" y="134"/>
                  </a:lnTo>
                  <a:lnTo>
                    <a:pt x="141" y="135"/>
                  </a:lnTo>
                  <a:lnTo>
                    <a:pt x="142" y="141"/>
                  </a:lnTo>
                  <a:lnTo>
                    <a:pt x="143" y="145"/>
                  </a:lnTo>
                  <a:lnTo>
                    <a:pt x="144" y="157"/>
                  </a:lnTo>
                  <a:lnTo>
                    <a:pt x="145" y="16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4" name="Freeform 269">
              <a:extLst>
                <a:ext uri="{FF2B5EF4-FFF2-40B4-BE49-F238E27FC236}">
                  <a16:creationId xmlns:a16="http://schemas.microsoft.com/office/drawing/2014/main" id="{418E29BB-0B46-F06A-A64C-01963692E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9113" y="9017609"/>
              <a:ext cx="5497" cy="10990"/>
            </a:xfrm>
            <a:custGeom>
              <a:avLst/>
              <a:gdLst>
                <a:gd name="T0" fmla="*/ 3 w 5"/>
                <a:gd name="T1" fmla="*/ 8 h 9"/>
                <a:gd name="T2" fmla="*/ 1 w 5"/>
                <a:gd name="T3" fmla="*/ 8 h 9"/>
                <a:gd name="T4" fmla="*/ 1 w 5"/>
                <a:gd name="T5" fmla="*/ 7 h 9"/>
                <a:gd name="T6" fmla="*/ 1 w 5"/>
                <a:gd name="T7" fmla="*/ 5 h 9"/>
                <a:gd name="T8" fmla="*/ 0 w 5"/>
                <a:gd name="T9" fmla="*/ 1 h 9"/>
                <a:gd name="T10" fmla="*/ 2 w 5"/>
                <a:gd name="T11" fmla="*/ 0 h 9"/>
                <a:gd name="T12" fmla="*/ 3 w 5"/>
                <a:gd name="T13" fmla="*/ 0 h 9"/>
                <a:gd name="T14" fmla="*/ 3 w 5"/>
                <a:gd name="T15" fmla="*/ 2 h 9"/>
                <a:gd name="T16" fmla="*/ 4 w 5"/>
                <a:gd name="T17" fmla="*/ 4 h 9"/>
                <a:gd name="T18" fmla="*/ 3 w 5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9">
                  <a:moveTo>
                    <a:pt x="3" y="8"/>
                  </a:move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5" name="Freeform 270">
              <a:extLst>
                <a:ext uri="{FF2B5EF4-FFF2-40B4-BE49-F238E27FC236}">
                  <a16:creationId xmlns:a16="http://schemas.microsoft.com/office/drawing/2014/main" id="{58CC6FEE-6CFD-D63F-FBCD-6E5E311CF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9113" y="9012115"/>
              <a:ext cx="5497" cy="10990"/>
            </a:xfrm>
            <a:custGeom>
              <a:avLst/>
              <a:gdLst>
                <a:gd name="T0" fmla="*/ 2 w 3"/>
                <a:gd name="T1" fmla="*/ 4 h 8"/>
                <a:gd name="T2" fmla="*/ 1 w 3"/>
                <a:gd name="T3" fmla="*/ 7 h 8"/>
                <a:gd name="T4" fmla="*/ 0 w 3"/>
                <a:gd name="T5" fmla="*/ 4 h 8"/>
                <a:gd name="T6" fmla="*/ 1 w 3"/>
                <a:gd name="T7" fmla="*/ 2 h 8"/>
                <a:gd name="T8" fmla="*/ 1 w 3"/>
                <a:gd name="T9" fmla="*/ 0 h 8"/>
                <a:gd name="T10" fmla="*/ 2 w 3"/>
                <a:gd name="T11" fmla="*/ 0 h 8"/>
                <a:gd name="T12" fmla="*/ 2 w 3"/>
                <a:gd name="T13" fmla="*/ 2 h 8"/>
                <a:gd name="T14" fmla="*/ 2 w 3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2" y="4"/>
                  </a:move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6" name="Freeform 271">
              <a:extLst>
                <a:ext uri="{FF2B5EF4-FFF2-40B4-BE49-F238E27FC236}">
                  <a16:creationId xmlns:a16="http://schemas.microsoft.com/office/drawing/2014/main" id="{91B07226-1ED8-DFA8-B7BF-FC1BCF323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142" y="8984638"/>
              <a:ext cx="5497" cy="16487"/>
            </a:xfrm>
            <a:custGeom>
              <a:avLst/>
              <a:gdLst>
                <a:gd name="T0" fmla="*/ 3 w 5"/>
                <a:gd name="T1" fmla="*/ 12 h 15"/>
                <a:gd name="T2" fmla="*/ 0 w 5"/>
                <a:gd name="T3" fmla="*/ 14 h 15"/>
                <a:gd name="T4" fmla="*/ 1 w 5"/>
                <a:gd name="T5" fmla="*/ 0 h 15"/>
                <a:gd name="T6" fmla="*/ 3 w 5"/>
                <a:gd name="T7" fmla="*/ 5 h 15"/>
                <a:gd name="T8" fmla="*/ 4 w 5"/>
                <a:gd name="T9" fmla="*/ 8 h 15"/>
                <a:gd name="T10" fmla="*/ 3 w 5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3" y="12"/>
                  </a:moveTo>
                  <a:lnTo>
                    <a:pt x="0" y="14"/>
                  </a:lnTo>
                  <a:lnTo>
                    <a:pt x="1" y="0"/>
                  </a:lnTo>
                  <a:lnTo>
                    <a:pt x="3" y="5"/>
                  </a:lnTo>
                  <a:lnTo>
                    <a:pt x="4" y="8"/>
                  </a:lnTo>
                  <a:lnTo>
                    <a:pt x="3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7" name="Freeform 272">
              <a:extLst>
                <a:ext uri="{FF2B5EF4-FFF2-40B4-BE49-F238E27FC236}">
                  <a16:creationId xmlns:a16="http://schemas.microsoft.com/office/drawing/2014/main" id="{65EEFA5D-32BF-69D6-4770-89ECE777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629" y="8984638"/>
              <a:ext cx="5493" cy="10990"/>
            </a:xfrm>
            <a:custGeom>
              <a:avLst/>
              <a:gdLst>
                <a:gd name="T0" fmla="*/ 5 w 6"/>
                <a:gd name="T1" fmla="*/ 8 h 10"/>
                <a:gd name="T2" fmla="*/ 3 w 6"/>
                <a:gd name="T3" fmla="*/ 9 h 10"/>
                <a:gd name="T4" fmla="*/ 2 w 6"/>
                <a:gd name="T5" fmla="*/ 8 h 10"/>
                <a:gd name="T6" fmla="*/ 0 w 6"/>
                <a:gd name="T7" fmla="*/ 5 h 10"/>
                <a:gd name="T8" fmla="*/ 2 w 6"/>
                <a:gd name="T9" fmla="*/ 0 h 10"/>
                <a:gd name="T10" fmla="*/ 2 w 6"/>
                <a:gd name="T11" fmla="*/ 0 h 10"/>
                <a:gd name="T12" fmla="*/ 3 w 6"/>
                <a:gd name="T13" fmla="*/ 1 h 10"/>
                <a:gd name="T14" fmla="*/ 4 w 6"/>
                <a:gd name="T15" fmla="*/ 4 h 10"/>
                <a:gd name="T16" fmla="*/ 4 w 6"/>
                <a:gd name="T17" fmla="*/ 6 h 10"/>
                <a:gd name="T18" fmla="*/ 5 w 6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0">
                  <a:moveTo>
                    <a:pt x="5" y="8"/>
                  </a:move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8" name="Freeform 273">
              <a:extLst>
                <a:ext uri="{FF2B5EF4-FFF2-40B4-BE49-F238E27FC236}">
                  <a16:creationId xmlns:a16="http://schemas.microsoft.com/office/drawing/2014/main" id="{0A793B7C-90D4-F3F0-6776-94E26965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161" y="8973647"/>
              <a:ext cx="16487" cy="38468"/>
            </a:xfrm>
            <a:custGeom>
              <a:avLst/>
              <a:gdLst>
                <a:gd name="T0" fmla="*/ 9 w 13"/>
                <a:gd name="T1" fmla="*/ 27 h 29"/>
                <a:gd name="T2" fmla="*/ 4 w 13"/>
                <a:gd name="T3" fmla="*/ 28 h 29"/>
                <a:gd name="T4" fmla="*/ 1 w 13"/>
                <a:gd name="T5" fmla="*/ 28 h 29"/>
                <a:gd name="T6" fmla="*/ 6 w 13"/>
                <a:gd name="T7" fmla="*/ 18 h 29"/>
                <a:gd name="T8" fmla="*/ 6 w 13"/>
                <a:gd name="T9" fmla="*/ 15 h 29"/>
                <a:gd name="T10" fmla="*/ 5 w 13"/>
                <a:gd name="T11" fmla="*/ 11 h 29"/>
                <a:gd name="T12" fmla="*/ 2 w 13"/>
                <a:gd name="T13" fmla="*/ 9 h 29"/>
                <a:gd name="T14" fmla="*/ 2 w 13"/>
                <a:gd name="T15" fmla="*/ 7 h 29"/>
                <a:gd name="T16" fmla="*/ 1 w 13"/>
                <a:gd name="T17" fmla="*/ 4 h 29"/>
                <a:gd name="T18" fmla="*/ 0 w 13"/>
                <a:gd name="T19" fmla="*/ 1 h 29"/>
                <a:gd name="T20" fmla="*/ 4 w 13"/>
                <a:gd name="T21" fmla="*/ 0 h 29"/>
                <a:gd name="T22" fmla="*/ 6 w 13"/>
                <a:gd name="T23" fmla="*/ 2 h 29"/>
                <a:gd name="T24" fmla="*/ 6 w 13"/>
                <a:gd name="T25" fmla="*/ 3 h 29"/>
                <a:gd name="T26" fmla="*/ 7 w 13"/>
                <a:gd name="T27" fmla="*/ 6 h 29"/>
                <a:gd name="T28" fmla="*/ 8 w 13"/>
                <a:gd name="T29" fmla="*/ 8 h 29"/>
                <a:gd name="T30" fmla="*/ 12 w 13"/>
                <a:gd name="T31" fmla="*/ 14 h 29"/>
                <a:gd name="T32" fmla="*/ 12 w 13"/>
                <a:gd name="T33" fmla="*/ 17 h 29"/>
                <a:gd name="T34" fmla="*/ 11 w 13"/>
                <a:gd name="T35" fmla="*/ 25 h 29"/>
                <a:gd name="T36" fmla="*/ 9 w 13"/>
                <a:gd name="T3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29">
                  <a:moveTo>
                    <a:pt x="9" y="27"/>
                  </a:moveTo>
                  <a:lnTo>
                    <a:pt x="4" y="28"/>
                  </a:lnTo>
                  <a:lnTo>
                    <a:pt x="1" y="28"/>
                  </a:lnTo>
                  <a:lnTo>
                    <a:pt x="6" y="18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6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1" y="25"/>
                  </a:lnTo>
                  <a:lnTo>
                    <a:pt x="9" y="2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29" name="Freeform 274">
              <a:extLst>
                <a:ext uri="{FF2B5EF4-FFF2-40B4-BE49-F238E27FC236}">
                  <a16:creationId xmlns:a16="http://schemas.microsoft.com/office/drawing/2014/main" id="{0C2D0B88-093A-9213-A8A9-01046289C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9658" y="8968154"/>
              <a:ext cx="5493" cy="5493"/>
            </a:xfrm>
            <a:custGeom>
              <a:avLst/>
              <a:gdLst>
                <a:gd name="T0" fmla="*/ 3 w 4"/>
                <a:gd name="T1" fmla="*/ 2 h 4"/>
                <a:gd name="T2" fmla="*/ 3 w 4"/>
                <a:gd name="T3" fmla="*/ 3 h 4"/>
                <a:gd name="T4" fmla="*/ 2 w 4"/>
                <a:gd name="T5" fmla="*/ 3 h 4"/>
                <a:gd name="T6" fmla="*/ 0 w 4"/>
                <a:gd name="T7" fmla="*/ 1 h 4"/>
                <a:gd name="T8" fmla="*/ 0 w 4"/>
                <a:gd name="T9" fmla="*/ 0 h 4"/>
                <a:gd name="T10" fmla="*/ 1 w 4"/>
                <a:gd name="T11" fmla="*/ 0 h 4"/>
                <a:gd name="T12" fmla="*/ 3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0" name="Freeform 276">
              <a:extLst>
                <a:ext uri="{FF2B5EF4-FFF2-40B4-BE49-F238E27FC236}">
                  <a16:creationId xmlns:a16="http://schemas.microsoft.com/office/drawing/2014/main" id="{D77D0758-6256-96CA-6147-07813D7CE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052" y="8825279"/>
              <a:ext cx="5493" cy="21981"/>
            </a:xfrm>
            <a:custGeom>
              <a:avLst/>
              <a:gdLst>
                <a:gd name="T0" fmla="*/ 5 w 6"/>
                <a:gd name="T1" fmla="*/ 13 h 16"/>
                <a:gd name="T2" fmla="*/ 4 w 6"/>
                <a:gd name="T3" fmla="*/ 15 h 16"/>
                <a:gd name="T4" fmla="*/ 3 w 6"/>
                <a:gd name="T5" fmla="*/ 14 h 16"/>
                <a:gd name="T6" fmla="*/ 0 w 6"/>
                <a:gd name="T7" fmla="*/ 9 h 16"/>
                <a:gd name="T8" fmla="*/ 1 w 6"/>
                <a:gd name="T9" fmla="*/ 6 h 16"/>
                <a:gd name="T10" fmla="*/ 0 w 6"/>
                <a:gd name="T11" fmla="*/ 2 h 16"/>
                <a:gd name="T12" fmla="*/ 0 w 6"/>
                <a:gd name="T13" fmla="*/ 0 h 16"/>
                <a:gd name="T14" fmla="*/ 4 w 6"/>
                <a:gd name="T15" fmla="*/ 0 h 16"/>
                <a:gd name="T16" fmla="*/ 5 w 6"/>
                <a:gd name="T17" fmla="*/ 0 h 16"/>
                <a:gd name="T18" fmla="*/ 4 w 6"/>
                <a:gd name="T19" fmla="*/ 2 h 16"/>
                <a:gd name="T20" fmla="*/ 5 w 6"/>
                <a:gd name="T21" fmla="*/ 4 h 16"/>
                <a:gd name="T22" fmla="*/ 5 w 6"/>
                <a:gd name="T23" fmla="*/ 8 h 16"/>
                <a:gd name="T24" fmla="*/ 5 w 6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6">
                  <a:moveTo>
                    <a:pt x="5" y="13"/>
                  </a:moveTo>
                  <a:lnTo>
                    <a:pt x="4" y="15"/>
                  </a:lnTo>
                  <a:lnTo>
                    <a:pt x="3" y="14"/>
                  </a:lnTo>
                  <a:lnTo>
                    <a:pt x="0" y="9"/>
                  </a:lnTo>
                  <a:lnTo>
                    <a:pt x="1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8"/>
                  </a:lnTo>
                  <a:lnTo>
                    <a:pt x="5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1" name="Freeform 277">
              <a:extLst>
                <a:ext uri="{FF2B5EF4-FFF2-40B4-BE49-F238E27FC236}">
                  <a16:creationId xmlns:a16="http://schemas.microsoft.com/office/drawing/2014/main" id="{6E4090D5-B553-835E-A73C-CD5F99CF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052" y="8825279"/>
              <a:ext cx="5493" cy="21981"/>
            </a:xfrm>
            <a:custGeom>
              <a:avLst/>
              <a:gdLst>
                <a:gd name="T0" fmla="*/ 5 w 6"/>
                <a:gd name="T1" fmla="*/ 13 h 16"/>
                <a:gd name="T2" fmla="*/ 4 w 6"/>
                <a:gd name="T3" fmla="*/ 15 h 16"/>
                <a:gd name="T4" fmla="*/ 3 w 6"/>
                <a:gd name="T5" fmla="*/ 14 h 16"/>
                <a:gd name="T6" fmla="*/ 0 w 6"/>
                <a:gd name="T7" fmla="*/ 9 h 16"/>
                <a:gd name="T8" fmla="*/ 1 w 6"/>
                <a:gd name="T9" fmla="*/ 6 h 16"/>
                <a:gd name="T10" fmla="*/ 0 w 6"/>
                <a:gd name="T11" fmla="*/ 2 h 16"/>
                <a:gd name="T12" fmla="*/ 0 w 6"/>
                <a:gd name="T13" fmla="*/ 0 h 16"/>
                <a:gd name="T14" fmla="*/ 4 w 6"/>
                <a:gd name="T15" fmla="*/ 0 h 16"/>
                <a:gd name="T16" fmla="*/ 5 w 6"/>
                <a:gd name="T17" fmla="*/ 0 h 16"/>
                <a:gd name="T18" fmla="*/ 4 w 6"/>
                <a:gd name="T19" fmla="*/ 2 h 16"/>
                <a:gd name="T20" fmla="*/ 5 w 6"/>
                <a:gd name="T21" fmla="*/ 4 h 16"/>
                <a:gd name="T22" fmla="*/ 5 w 6"/>
                <a:gd name="T23" fmla="*/ 8 h 16"/>
                <a:gd name="T24" fmla="*/ 5 w 6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6">
                  <a:moveTo>
                    <a:pt x="5" y="13"/>
                  </a:moveTo>
                  <a:lnTo>
                    <a:pt x="4" y="15"/>
                  </a:lnTo>
                  <a:lnTo>
                    <a:pt x="3" y="14"/>
                  </a:lnTo>
                  <a:lnTo>
                    <a:pt x="0" y="9"/>
                  </a:lnTo>
                  <a:lnTo>
                    <a:pt x="1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8"/>
                  </a:lnTo>
                  <a:lnTo>
                    <a:pt x="5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2" name="Freeform 278">
              <a:extLst>
                <a:ext uri="{FF2B5EF4-FFF2-40B4-BE49-F238E27FC236}">
                  <a16:creationId xmlns:a16="http://schemas.microsoft.com/office/drawing/2014/main" id="{DA4F89CF-AB97-2165-F127-D3260C30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8344" y="9699013"/>
              <a:ext cx="49458" cy="38468"/>
            </a:xfrm>
            <a:custGeom>
              <a:avLst/>
              <a:gdLst>
                <a:gd name="T0" fmla="*/ 30 w 41"/>
                <a:gd name="T1" fmla="*/ 3 h 33"/>
                <a:gd name="T2" fmla="*/ 34 w 41"/>
                <a:gd name="T3" fmla="*/ 3 h 33"/>
                <a:gd name="T4" fmla="*/ 35 w 41"/>
                <a:gd name="T5" fmla="*/ 5 h 33"/>
                <a:gd name="T6" fmla="*/ 37 w 41"/>
                <a:gd name="T7" fmla="*/ 8 h 33"/>
                <a:gd name="T8" fmla="*/ 38 w 41"/>
                <a:gd name="T9" fmla="*/ 12 h 33"/>
                <a:gd name="T10" fmla="*/ 39 w 41"/>
                <a:gd name="T11" fmla="*/ 18 h 33"/>
                <a:gd name="T12" fmla="*/ 40 w 41"/>
                <a:gd name="T13" fmla="*/ 20 h 33"/>
                <a:gd name="T14" fmla="*/ 40 w 41"/>
                <a:gd name="T15" fmla="*/ 20 h 33"/>
                <a:gd name="T16" fmla="*/ 39 w 41"/>
                <a:gd name="T17" fmla="*/ 21 h 33"/>
                <a:gd name="T18" fmla="*/ 37 w 41"/>
                <a:gd name="T19" fmla="*/ 21 h 33"/>
                <a:gd name="T20" fmla="*/ 35 w 41"/>
                <a:gd name="T21" fmla="*/ 20 h 33"/>
                <a:gd name="T22" fmla="*/ 33 w 41"/>
                <a:gd name="T23" fmla="*/ 20 h 33"/>
                <a:gd name="T24" fmla="*/ 31 w 41"/>
                <a:gd name="T25" fmla="*/ 14 h 33"/>
                <a:gd name="T26" fmla="*/ 30 w 41"/>
                <a:gd name="T27" fmla="*/ 10 h 33"/>
                <a:gd name="T28" fmla="*/ 30 w 41"/>
                <a:gd name="T29" fmla="*/ 6 h 33"/>
                <a:gd name="T30" fmla="*/ 30 w 41"/>
                <a:gd name="T31" fmla="*/ 3 h 33"/>
                <a:gd name="T32" fmla="*/ 30 w 41"/>
                <a:gd name="T33" fmla="*/ 3 h 33"/>
                <a:gd name="T34" fmla="*/ 28 w 41"/>
                <a:gd name="T35" fmla="*/ 5 h 33"/>
                <a:gd name="T36" fmla="*/ 25 w 41"/>
                <a:gd name="T37" fmla="*/ 7 h 33"/>
                <a:gd name="T38" fmla="*/ 22 w 41"/>
                <a:gd name="T39" fmla="*/ 8 h 33"/>
                <a:gd name="T40" fmla="*/ 21 w 41"/>
                <a:gd name="T41" fmla="*/ 9 h 33"/>
                <a:gd name="T42" fmla="*/ 22 w 41"/>
                <a:gd name="T43" fmla="*/ 11 h 33"/>
                <a:gd name="T44" fmla="*/ 22 w 41"/>
                <a:gd name="T45" fmla="*/ 14 h 33"/>
                <a:gd name="T46" fmla="*/ 23 w 41"/>
                <a:gd name="T47" fmla="*/ 18 h 33"/>
                <a:gd name="T48" fmla="*/ 24 w 41"/>
                <a:gd name="T49" fmla="*/ 19 h 33"/>
                <a:gd name="T50" fmla="*/ 24 w 41"/>
                <a:gd name="T51" fmla="*/ 20 h 33"/>
                <a:gd name="T52" fmla="*/ 24 w 41"/>
                <a:gd name="T53" fmla="*/ 21 h 33"/>
                <a:gd name="T54" fmla="*/ 22 w 41"/>
                <a:gd name="T55" fmla="*/ 23 h 33"/>
                <a:gd name="T56" fmla="*/ 24 w 41"/>
                <a:gd name="T57" fmla="*/ 24 h 33"/>
                <a:gd name="T58" fmla="*/ 22 w 41"/>
                <a:gd name="T59" fmla="*/ 27 h 33"/>
                <a:gd name="T60" fmla="*/ 21 w 41"/>
                <a:gd name="T61" fmla="*/ 29 h 33"/>
                <a:gd name="T62" fmla="*/ 18 w 41"/>
                <a:gd name="T63" fmla="*/ 31 h 33"/>
                <a:gd name="T64" fmla="*/ 17 w 41"/>
                <a:gd name="T65" fmla="*/ 32 h 33"/>
                <a:gd name="T66" fmla="*/ 16 w 41"/>
                <a:gd name="T67" fmla="*/ 30 h 33"/>
                <a:gd name="T68" fmla="*/ 14 w 41"/>
                <a:gd name="T69" fmla="*/ 29 h 33"/>
                <a:gd name="T70" fmla="*/ 12 w 41"/>
                <a:gd name="T71" fmla="*/ 25 h 33"/>
                <a:gd name="T72" fmla="*/ 11 w 41"/>
                <a:gd name="T73" fmla="*/ 24 h 33"/>
                <a:gd name="T74" fmla="*/ 8 w 41"/>
                <a:gd name="T75" fmla="*/ 24 h 33"/>
                <a:gd name="T76" fmla="*/ 6 w 41"/>
                <a:gd name="T77" fmla="*/ 22 h 33"/>
                <a:gd name="T78" fmla="*/ 6 w 41"/>
                <a:gd name="T79" fmla="*/ 20 h 33"/>
                <a:gd name="T80" fmla="*/ 6 w 41"/>
                <a:gd name="T81" fmla="*/ 19 h 33"/>
                <a:gd name="T82" fmla="*/ 5 w 41"/>
                <a:gd name="T83" fmla="*/ 17 h 33"/>
                <a:gd name="T84" fmla="*/ 3 w 41"/>
                <a:gd name="T85" fmla="*/ 16 h 33"/>
                <a:gd name="T86" fmla="*/ 0 w 41"/>
                <a:gd name="T87" fmla="*/ 14 h 33"/>
                <a:gd name="T88" fmla="*/ 0 w 41"/>
                <a:gd name="T89" fmla="*/ 13 h 33"/>
                <a:gd name="T90" fmla="*/ 4 w 41"/>
                <a:gd name="T91" fmla="*/ 13 h 33"/>
                <a:gd name="T92" fmla="*/ 7 w 41"/>
                <a:gd name="T93" fmla="*/ 13 h 33"/>
                <a:gd name="T94" fmla="*/ 11 w 41"/>
                <a:gd name="T95" fmla="*/ 11 h 33"/>
                <a:gd name="T96" fmla="*/ 15 w 41"/>
                <a:gd name="T97" fmla="*/ 9 h 33"/>
                <a:gd name="T98" fmla="*/ 18 w 41"/>
                <a:gd name="T99" fmla="*/ 7 h 33"/>
                <a:gd name="T100" fmla="*/ 21 w 41"/>
                <a:gd name="T101" fmla="*/ 4 h 33"/>
                <a:gd name="T102" fmla="*/ 24 w 41"/>
                <a:gd name="T103" fmla="*/ 2 h 33"/>
                <a:gd name="T104" fmla="*/ 29 w 41"/>
                <a:gd name="T105" fmla="*/ 0 h 33"/>
                <a:gd name="T106" fmla="*/ 31 w 41"/>
                <a:gd name="T107" fmla="*/ 0 h 33"/>
                <a:gd name="T108" fmla="*/ 31 w 41"/>
                <a:gd name="T109" fmla="*/ 2 h 33"/>
                <a:gd name="T110" fmla="*/ 30 w 41"/>
                <a:gd name="T111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" h="33">
                  <a:moveTo>
                    <a:pt x="30" y="3"/>
                  </a:moveTo>
                  <a:lnTo>
                    <a:pt x="34" y="3"/>
                  </a:lnTo>
                  <a:lnTo>
                    <a:pt x="35" y="5"/>
                  </a:lnTo>
                  <a:lnTo>
                    <a:pt x="37" y="8"/>
                  </a:lnTo>
                  <a:lnTo>
                    <a:pt x="38" y="12"/>
                  </a:lnTo>
                  <a:lnTo>
                    <a:pt x="39" y="1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14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30" y="3"/>
                  </a:lnTo>
                  <a:close/>
                  <a:moveTo>
                    <a:pt x="30" y="3"/>
                  </a:moveTo>
                  <a:lnTo>
                    <a:pt x="28" y="5"/>
                  </a:lnTo>
                  <a:lnTo>
                    <a:pt x="25" y="7"/>
                  </a:lnTo>
                  <a:lnTo>
                    <a:pt x="22" y="8"/>
                  </a:lnTo>
                  <a:lnTo>
                    <a:pt x="21" y="9"/>
                  </a:lnTo>
                  <a:lnTo>
                    <a:pt x="22" y="11"/>
                  </a:lnTo>
                  <a:lnTo>
                    <a:pt x="22" y="14"/>
                  </a:lnTo>
                  <a:lnTo>
                    <a:pt x="23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2" y="23"/>
                  </a:lnTo>
                  <a:lnTo>
                    <a:pt x="24" y="24"/>
                  </a:lnTo>
                  <a:lnTo>
                    <a:pt x="22" y="27"/>
                  </a:lnTo>
                  <a:lnTo>
                    <a:pt x="21" y="29"/>
                  </a:lnTo>
                  <a:lnTo>
                    <a:pt x="18" y="31"/>
                  </a:lnTo>
                  <a:lnTo>
                    <a:pt x="17" y="32"/>
                  </a:lnTo>
                  <a:lnTo>
                    <a:pt x="16" y="30"/>
                  </a:lnTo>
                  <a:lnTo>
                    <a:pt x="14" y="29"/>
                  </a:lnTo>
                  <a:lnTo>
                    <a:pt x="12" y="25"/>
                  </a:lnTo>
                  <a:lnTo>
                    <a:pt x="11" y="24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11"/>
                  </a:lnTo>
                  <a:lnTo>
                    <a:pt x="15" y="9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0" y="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3" name="Freeform 279">
              <a:extLst>
                <a:ext uri="{FF2B5EF4-FFF2-40B4-BE49-F238E27FC236}">
                  <a16:creationId xmlns:a16="http://schemas.microsoft.com/office/drawing/2014/main" id="{1BC26F79-28CB-8FA5-E462-3945253AA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6812" y="9704510"/>
              <a:ext cx="10990" cy="21981"/>
            </a:xfrm>
            <a:custGeom>
              <a:avLst/>
              <a:gdLst>
                <a:gd name="T0" fmla="*/ 0 w 11"/>
                <a:gd name="T1" fmla="*/ 0 h 19"/>
                <a:gd name="T2" fmla="*/ 4 w 11"/>
                <a:gd name="T3" fmla="*/ 0 h 19"/>
                <a:gd name="T4" fmla="*/ 5 w 11"/>
                <a:gd name="T5" fmla="*/ 2 h 19"/>
                <a:gd name="T6" fmla="*/ 7 w 11"/>
                <a:gd name="T7" fmla="*/ 5 h 19"/>
                <a:gd name="T8" fmla="*/ 8 w 11"/>
                <a:gd name="T9" fmla="*/ 9 h 19"/>
                <a:gd name="T10" fmla="*/ 9 w 11"/>
                <a:gd name="T11" fmla="*/ 15 h 19"/>
                <a:gd name="T12" fmla="*/ 10 w 11"/>
                <a:gd name="T13" fmla="*/ 17 h 19"/>
                <a:gd name="T14" fmla="*/ 10 w 11"/>
                <a:gd name="T15" fmla="*/ 17 h 19"/>
                <a:gd name="T16" fmla="*/ 9 w 11"/>
                <a:gd name="T17" fmla="*/ 18 h 19"/>
                <a:gd name="T18" fmla="*/ 7 w 11"/>
                <a:gd name="T19" fmla="*/ 18 h 19"/>
                <a:gd name="T20" fmla="*/ 5 w 11"/>
                <a:gd name="T21" fmla="*/ 17 h 19"/>
                <a:gd name="T22" fmla="*/ 3 w 11"/>
                <a:gd name="T23" fmla="*/ 17 h 19"/>
                <a:gd name="T24" fmla="*/ 1 w 11"/>
                <a:gd name="T25" fmla="*/ 11 h 19"/>
                <a:gd name="T26" fmla="*/ 0 w 11"/>
                <a:gd name="T27" fmla="*/ 7 h 19"/>
                <a:gd name="T28" fmla="*/ 0 w 11"/>
                <a:gd name="T29" fmla="*/ 3 h 19"/>
                <a:gd name="T30" fmla="*/ 0 w 11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7" y="5"/>
                  </a:lnTo>
                  <a:lnTo>
                    <a:pt x="8" y="9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4" name="Freeform 280">
              <a:extLst>
                <a:ext uri="{FF2B5EF4-FFF2-40B4-BE49-F238E27FC236}">
                  <a16:creationId xmlns:a16="http://schemas.microsoft.com/office/drawing/2014/main" id="{EB79711F-58AB-A0DD-692B-8BD4CF32F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8344" y="9699013"/>
              <a:ext cx="38468" cy="38468"/>
            </a:xfrm>
            <a:custGeom>
              <a:avLst/>
              <a:gdLst>
                <a:gd name="T0" fmla="*/ 30 w 32"/>
                <a:gd name="T1" fmla="*/ 3 h 33"/>
                <a:gd name="T2" fmla="*/ 28 w 32"/>
                <a:gd name="T3" fmla="*/ 5 h 33"/>
                <a:gd name="T4" fmla="*/ 25 w 32"/>
                <a:gd name="T5" fmla="*/ 7 h 33"/>
                <a:gd name="T6" fmla="*/ 22 w 32"/>
                <a:gd name="T7" fmla="*/ 8 h 33"/>
                <a:gd name="T8" fmla="*/ 21 w 32"/>
                <a:gd name="T9" fmla="*/ 9 h 33"/>
                <a:gd name="T10" fmla="*/ 22 w 32"/>
                <a:gd name="T11" fmla="*/ 11 h 33"/>
                <a:gd name="T12" fmla="*/ 22 w 32"/>
                <a:gd name="T13" fmla="*/ 14 h 33"/>
                <a:gd name="T14" fmla="*/ 23 w 32"/>
                <a:gd name="T15" fmla="*/ 18 h 33"/>
                <a:gd name="T16" fmla="*/ 24 w 32"/>
                <a:gd name="T17" fmla="*/ 19 h 33"/>
                <a:gd name="T18" fmla="*/ 24 w 32"/>
                <a:gd name="T19" fmla="*/ 20 h 33"/>
                <a:gd name="T20" fmla="*/ 24 w 32"/>
                <a:gd name="T21" fmla="*/ 21 h 33"/>
                <a:gd name="T22" fmla="*/ 22 w 32"/>
                <a:gd name="T23" fmla="*/ 23 h 33"/>
                <a:gd name="T24" fmla="*/ 24 w 32"/>
                <a:gd name="T25" fmla="*/ 24 h 33"/>
                <a:gd name="T26" fmla="*/ 22 w 32"/>
                <a:gd name="T27" fmla="*/ 27 h 33"/>
                <a:gd name="T28" fmla="*/ 21 w 32"/>
                <a:gd name="T29" fmla="*/ 29 h 33"/>
                <a:gd name="T30" fmla="*/ 18 w 32"/>
                <a:gd name="T31" fmla="*/ 31 h 33"/>
                <a:gd name="T32" fmla="*/ 17 w 32"/>
                <a:gd name="T33" fmla="*/ 32 h 33"/>
                <a:gd name="T34" fmla="*/ 16 w 32"/>
                <a:gd name="T35" fmla="*/ 30 h 33"/>
                <a:gd name="T36" fmla="*/ 14 w 32"/>
                <a:gd name="T37" fmla="*/ 29 h 33"/>
                <a:gd name="T38" fmla="*/ 12 w 32"/>
                <a:gd name="T39" fmla="*/ 25 h 33"/>
                <a:gd name="T40" fmla="*/ 11 w 32"/>
                <a:gd name="T41" fmla="*/ 24 h 33"/>
                <a:gd name="T42" fmla="*/ 8 w 32"/>
                <a:gd name="T43" fmla="*/ 24 h 33"/>
                <a:gd name="T44" fmla="*/ 6 w 32"/>
                <a:gd name="T45" fmla="*/ 22 h 33"/>
                <a:gd name="T46" fmla="*/ 6 w 32"/>
                <a:gd name="T47" fmla="*/ 20 h 33"/>
                <a:gd name="T48" fmla="*/ 6 w 32"/>
                <a:gd name="T49" fmla="*/ 19 h 33"/>
                <a:gd name="T50" fmla="*/ 5 w 32"/>
                <a:gd name="T51" fmla="*/ 17 h 33"/>
                <a:gd name="T52" fmla="*/ 3 w 32"/>
                <a:gd name="T53" fmla="*/ 16 h 33"/>
                <a:gd name="T54" fmla="*/ 0 w 32"/>
                <a:gd name="T55" fmla="*/ 14 h 33"/>
                <a:gd name="T56" fmla="*/ 0 w 32"/>
                <a:gd name="T57" fmla="*/ 13 h 33"/>
                <a:gd name="T58" fmla="*/ 4 w 32"/>
                <a:gd name="T59" fmla="*/ 13 h 33"/>
                <a:gd name="T60" fmla="*/ 7 w 32"/>
                <a:gd name="T61" fmla="*/ 13 h 33"/>
                <a:gd name="T62" fmla="*/ 11 w 32"/>
                <a:gd name="T63" fmla="*/ 11 h 33"/>
                <a:gd name="T64" fmla="*/ 15 w 32"/>
                <a:gd name="T65" fmla="*/ 9 h 33"/>
                <a:gd name="T66" fmla="*/ 18 w 32"/>
                <a:gd name="T67" fmla="*/ 7 h 33"/>
                <a:gd name="T68" fmla="*/ 21 w 32"/>
                <a:gd name="T69" fmla="*/ 4 h 33"/>
                <a:gd name="T70" fmla="*/ 24 w 32"/>
                <a:gd name="T71" fmla="*/ 2 h 33"/>
                <a:gd name="T72" fmla="*/ 29 w 32"/>
                <a:gd name="T73" fmla="*/ 0 h 33"/>
                <a:gd name="T74" fmla="*/ 31 w 32"/>
                <a:gd name="T75" fmla="*/ 0 h 33"/>
                <a:gd name="T76" fmla="*/ 31 w 32"/>
                <a:gd name="T77" fmla="*/ 2 h 33"/>
                <a:gd name="T78" fmla="*/ 30 w 32"/>
                <a:gd name="T7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33">
                  <a:moveTo>
                    <a:pt x="30" y="3"/>
                  </a:moveTo>
                  <a:lnTo>
                    <a:pt x="28" y="5"/>
                  </a:lnTo>
                  <a:lnTo>
                    <a:pt x="25" y="7"/>
                  </a:lnTo>
                  <a:lnTo>
                    <a:pt x="22" y="8"/>
                  </a:lnTo>
                  <a:lnTo>
                    <a:pt x="21" y="9"/>
                  </a:lnTo>
                  <a:lnTo>
                    <a:pt x="22" y="11"/>
                  </a:lnTo>
                  <a:lnTo>
                    <a:pt x="22" y="14"/>
                  </a:lnTo>
                  <a:lnTo>
                    <a:pt x="23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2" y="23"/>
                  </a:lnTo>
                  <a:lnTo>
                    <a:pt x="24" y="24"/>
                  </a:lnTo>
                  <a:lnTo>
                    <a:pt x="22" y="27"/>
                  </a:lnTo>
                  <a:lnTo>
                    <a:pt x="21" y="29"/>
                  </a:lnTo>
                  <a:lnTo>
                    <a:pt x="18" y="31"/>
                  </a:lnTo>
                  <a:lnTo>
                    <a:pt x="17" y="32"/>
                  </a:lnTo>
                  <a:lnTo>
                    <a:pt x="16" y="30"/>
                  </a:lnTo>
                  <a:lnTo>
                    <a:pt x="14" y="29"/>
                  </a:lnTo>
                  <a:lnTo>
                    <a:pt x="12" y="25"/>
                  </a:lnTo>
                  <a:lnTo>
                    <a:pt x="11" y="24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11"/>
                  </a:lnTo>
                  <a:lnTo>
                    <a:pt x="15" y="9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5" name="Freeform 281">
              <a:extLst>
                <a:ext uri="{FF2B5EF4-FFF2-40B4-BE49-F238E27FC236}">
                  <a16:creationId xmlns:a16="http://schemas.microsoft.com/office/drawing/2014/main" id="{70D6E337-54B0-F84B-5A5C-4DCBEEF3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218" y="8731859"/>
              <a:ext cx="131885" cy="71439"/>
            </a:xfrm>
            <a:custGeom>
              <a:avLst/>
              <a:gdLst>
                <a:gd name="T0" fmla="*/ 92 w 108"/>
                <a:gd name="T1" fmla="*/ 20 h 58"/>
                <a:gd name="T2" fmla="*/ 91 w 108"/>
                <a:gd name="T3" fmla="*/ 25 h 58"/>
                <a:gd name="T4" fmla="*/ 93 w 108"/>
                <a:gd name="T5" fmla="*/ 29 h 58"/>
                <a:gd name="T6" fmla="*/ 99 w 108"/>
                <a:gd name="T7" fmla="*/ 31 h 58"/>
                <a:gd name="T8" fmla="*/ 104 w 108"/>
                <a:gd name="T9" fmla="*/ 31 h 58"/>
                <a:gd name="T10" fmla="*/ 107 w 108"/>
                <a:gd name="T11" fmla="*/ 36 h 58"/>
                <a:gd name="T12" fmla="*/ 104 w 108"/>
                <a:gd name="T13" fmla="*/ 42 h 58"/>
                <a:gd name="T14" fmla="*/ 104 w 108"/>
                <a:gd name="T15" fmla="*/ 44 h 58"/>
                <a:gd name="T16" fmla="*/ 106 w 108"/>
                <a:gd name="T17" fmla="*/ 48 h 58"/>
                <a:gd name="T18" fmla="*/ 105 w 108"/>
                <a:gd name="T19" fmla="*/ 51 h 58"/>
                <a:gd name="T20" fmla="*/ 102 w 108"/>
                <a:gd name="T21" fmla="*/ 52 h 58"/>
                <a:gd name="T22" fmla="*/ 99 w 108"/>
                <a:gd name="T23" fmla="*/ 52 h 58"/>
                <a:gd name="T24" fmla="*/ 94 w 108"/>
                <a:gd name="T25" fmla="*/ 54 h 58"/>
                <a:gd name="T26" fmla="*/ 87 w 108"/>
                <a:gd name="T27" fmla="*/ 52 h 58"/>
                <a:gd name="T28" fmla="*/ 82 w 108"/>
                <a:gd name="T29" fmla="*/ 54 h 58"/>
                <a:gd name="T30" fmla="*/ 67 w 108"/>
                <a:gd name="T31" fmla="*/ 55 h 58"/>
                <a:gd name="T32" fmla="*/ 60 w 108"/>
                <a:gd name="T33" fmla="*/ 55 h 58"/>
                <a:gd name="T34" fmla="*/ 55 w 108"/>
                <a:gd name="T35" fmla="*/ 52 h 58"/>
                <a:gd name="T36" fmla="*/ 48 w 108"/>
                <a:gd name="T37" fmla="*/ 52 h 58"/>
                <a:gd name="T38" fmla="*/ 44 w 108"/>
                <a:gd name="T39" fmla="*/ 55 h 58"/>
                <a:gd name="T40" fmla="*/ 33 w 108"/>
                <a:gd name="T41" fmla="*/ 57 h 58"/>
                <a:gd name="T42" fmla="*/ 28 w 108"/>
                <a:gd name="T43" fmla="*/ 57 h 58"/>
                <a:gd name="T44" fmla="*/ 28 w 108"/>
                <a:gd name="T45" fmla="*/ 55 h 58"/>
                <a:gd name="T46" fmla="*/ 26 w 108"/>
                <a:gd name="T47" fmla="*/ 54 h 58"/>
                <a:gd name="T48" fmla="*/ 21 w 108"/>
                <a:gd name="T49" fmla="*/ 53 h 58"/>
                <a:gd name="T50" fmla="*/ 13 w 108"/>
                <a:gd name="T51" fmla="*/ 54 h 58"/>
                <a:gd name="T52" fmla="*/ 6 w 108"/>
                <a:gd name="T53" fmla="*/ 49 h 58"/>
                <a:gd name="T54" fmla="*/ 3 w 108"/>
                <a:gd name="T55" fmla="*/ 44 h 58"/>
                <a:gd name="T56" fmla="*/ 1 w 108"/>
                <a:gd name="T57" fmla="*/ 42 h 58"/>
                <a:gd name="T58" fmla="*/ 1 w 108"/>
                <a:gd name="T59" fmla="*/ 39 h 58"/>
                <a:gd name="T60" fmla="*/ 5 w 108"/>
                <a:gd name="T61" fmla="*/ 36 h 58"/>
                <a:gd name="T62" fmla="*/ 9 w 108"/>
                <a:gd name="T63" fmla="*/ 28 h 58"/>
                <a:gd name="T64" fmla="*/ 14 w 108"/>
                <a:gd name="T65" fmla="*/ 22 h 58"/>
                <a:gd name="T66" fmla="*/ 21 w 108"/>
                <a:gd name="T67" fmla="*/ 13 h 58"/>
                <a:gd name="T68" fmla="*/ 26 w 108"/>
                <a:gd name="T69" fmla="*/ 7 h 58"/>
                <a:gd name="T70" fmla="*/ 33 w 108"/>
                <a:gd name="T71" fmla="*/ 4 h 58"/>
                <a:gd name="T72" fmla="*/ 37 w 108"/>
                <a:gd name="T73" fmla="*/ 0 h 58"/>
                <a:gd name="T74" fmla="*/ 44 w 108"/>
                <a:gd name="T75" fmla="*/ 0 h 58"/>
                <a:gd name="T76" fmla="*/ 52 w 108"/>
                <a:gd name="T77" fmla="*/ 2 h 58"/>
                <a:gd name="T78" fmla="*/ 52 w 108"/>
                <a:gd name="T79" fmla="*/ 5 h 58"/>
                <a:gd name="T80" fmla="*/ 51 w 108"/>
                <a:gd name="T81" fmla="*/ 8 h 58"/>
                <a:gd name="T82" fmla="*/ 56 w 108"/>
                <a:gd name="T83" fmla="*/ 9 h 58"/>
                <a:gd name="T84" fmla="*/ 63 w 108"/>
                <a:gd name="T85" fmla="*/ 8 h 58"/>
                <a:gd name="T86" fmla="*/ 71 w 108"/>
                <a:gd name="T87" fmla="*/ 11 h 58"/>
                <a:gd name="T88" fmla="*/ 75 w 108"/>
                <a:gd name="T89" fmla="*/ 12 h 58"/>
                <a:gd name="T90" fmla="*/ 80 w 108"/>
                <a:gd name="T91" fmla="*/ 9 h 58"/>
                <a:gd name="T92" fmla="*/ 82 w 108"/>
                <a:gd name="T93" fmla="*/ 9 h 58"/>
                <a:gd name="T94" fmla="*/ 88 w 108"/>
                <a:gd name="T95" fmla="*/ 12 h 58"/>
                <a:gd name="T96" fmla="*/ 93 w 108"/>
                <a:gd name="T97" fmla="*/ 14 h 58"/>
                <a:gd name="T98" fmla="*/ 93 w 108"/>
                <a:gd name="T99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58">
                  <a:moveTo>
                    <a:pt x="93" y="20"/>
                  </a:moveTo>
                  <a:lnTo>
                    <a:pt x="92" y="20"/>
                  </a:lnTo>
                  <a:lnTo>
                    <a:pt x="91" y="23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93" y="29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2" y="30"/>
                  </a:lnTo>
                  <a:lnTo>
                    <a:pt x="104" y="31"/>
                  </a:lnTo>
                  <a:lnTo>
                    <a:pt x="105" y="34"/>
                  </a:lnTo>
                  <a:lnTo>
                    <a:pt x="107" y="36"/>
                  </a:lnTo>
                  <a:lnTo>
                    <a:pt x="105" y="39"/>
                  </a:lnTo>
                  <a:lnTo>
                    <a:pt x="104" y="42"/>
                  </a:lnTo>
                  <a:lnTo>
                    <a:pt x="104" y="43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6" y="48"/>
                  </a:lnTo>
                  <a:lnTo>
                    <a:pt x="107" y="50"/>
                  </a:lnTo>
                  <a:lnTo>
                    <a:pt x="105" y="51"/>
                  </a:lnTo>
                  <a:lnTo>
                    <a:pt x="104" y="52"/>
                  </a:lnTo>
                  <a:lnTo>
                    <a:pt x="102" y="52"/>
                  </a:lnTo>
                  <a:lnTo>
                    <a:pt x="101" y="52"/>
                  </a:lnTo>
                  <a:lnTo>
                    <a:pt x="99" y="52"/>
                  </a:lnTo>
                  <a:lnTo>
                    <a:pt x="96" y="53"/>
                  </a:lnTo>
                  <a:lnTo>
                    <a:pt x="94" y="54"/>
                  </a:lnTo>
                  <a:lnTo>
                    <a:pt x="89" y="54"/>
                  </a:lnTo>
                  <a:lnTo>
                    <a:pt x="87" y="52"/>
                  </a:lnTo>
                  <a:lnTo>
                    <a:pt x="86" y="52"/>
                  </a:lnTo>
                  <a:lnTo>
                    <a:pt x="82" y="54"/>
                  </a:lnTo>
                  <a:lnTo>
                    <a:pt x="77" y="54"/>
                  </a:lnTo>
                  <a:lnTo>
                    <a:pt x="67" y="55"/>
                  </a:lnTo>
                  <a:lnTo>
                    <a:pt x="64" y="55"/>
                  </a:lnTo>
                  <a:lnTo>
                    <a:pt x="60" y="55"/>
                  </a:lnTo>
                  <a:lnTo>
                    <a:pt x="58" y="54"/>
                  </a:lnTo>
                  <a:lnTo>
                    <a:pt x="55" y="52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7" y="52"/>
                  </a:lnTo>
                  <a:lnTo>
                    <a:pt x="44" y="55"/>
                  </a:lnTo>
                  <a:lnTo>
                    <a:pt x="39" y="57"/>
                  </a:lnTo>
                  <a:lnTo>
                    <a:pt x="33" y="57"/>
                  </a:lnTo>
                  <a:lnTo>
                    <a:pt x="31" y="57"/>
                  </a:lnTo>
                  <a:lnTo>
                    <a:pt x="28" y="57"/>
                  </a:lnTo>
                  <a:lnTo>
                    <a:pt x="28" y="56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1" y="53"/>
                  </a:lnTo>
                  <a:lnTo>
                    <a:pt x="19" y="52"/>
                  </a:lnTo>
                  <a:lnTo>
                    <a:pt x="13" y="54"/>
                  </a:lnTo>
                  <a:lnTo>
                    <a:pt x="10" y="52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1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7" y="30"/>
                  </a:lnTo>
                  <a:lnTo>
                    <a:pt x="9" y="28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4" y="9"/>
                  </a:lnTo>
                  <a:lnTo>
                    <a:pt x="26" y="7"/>
                  </a:lnTo>
                  <a:lnTo>
                    <a:pt x="30" y="5"/>
                  </a:lnTo>
                  <a:lnTo>
                    <a:pt x="33" y="4"/>
                  </a:lnTo>
                  <a:lnTo>
                    <a:pt x="34" y="2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5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9" y="10"/>
                  </a:lnTo>
                  <a:lnTo>
                    <a:pt x="71" y="11"/>
                  </a:lnTo>
                  <a:lnTo>
                    <a:pt x="73" y="12"/>
                  </a:lnTo>
                  <a:lnTo>
                    <a:pt x="75" y="12"/>
                  </a:lnTo>
                  <a:lnTo>
                    <a:pt x="77" y="10"/>
                  </a:lnTo>
                  <a:lnTo>
                    <a:pt x="80" y="9"/>
                  </a:lnTo>
                  <a:lnTo>
                    <a:pt x="81" y="8"/>
                  </a:lnTo>
                  <a:lnTo>
                    <a:pt x="82" y="9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1" y="13"/>
                  </a:lnTo>
                  <a:lnTo>
                    <a:pt x="93" y="14"/>
                  </a:lnTo>
                  <a:lnTo>
                    <a:pt x="93" y="18"/>
                  </a:lnTo>
                  <a:lnTo>
                    <a:pt x="93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6" name="Freeform 283">
              <a:extLst>
                <a:ext uri="{FF2B5EF4-FFF2-40B4-BE49-F238E27FC236}">
                  <a16:creationId xmlns:a16="http://schemas.microsoft.com/office/drawing/2014/main" id="{F23D218F-419E-349F-F4BC-173705CF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3747" y="7385538"/>
              <a:ext cx="2428875" cy="1785936"/>
            </a:xfrm>
            <a:custGeom>
              <a:avLst/>
              <a:gdLst>
                <a:gd name="T0" fmla="*/ 1677 w 1948"/>
                <a:gd name="T1" fmla="*/ 62 h 1432"/>
                <a:gd name="T2" fmla="*/ 1722 w 1948"/>
                <a:gd name="T3" fmla="*/ 199 h 1432"/>
                <a:gd name="T4" fmla="*/ 1825 w 1948"/>
                <a:gd name="T5" fmla="*/ 291 h 1432"/>
                <a:gd name="T6" fmla="*/ 1938 w 1948"/>
                <a:gd name="T7" fmla="*/ 306 h 1432"/>
                <a:gd name="T8" fmla="*/ 1894 w 1948"/>
                <a:gd name="T9" fmla="*/ 408 h 1432"/>
                <a:gd name="T10" fmla="*/ 1835 w 1948"/>
                <a:gd name="T11" fmla="*/ 492 h 1432"/>
                <a:gd name="T12" fmla="*/ 1786 w 1948"/>
                <a:gd name="T13" fmla="*/ 529 h 1432"/>
                <a:gd name="T14" fmla="*/ 1718 w 1948"/>
                <a:gd name="T15" fmla="*/ 573 h 1432"/>
                <a:gd name="T16" fmla="*/ 1637 w 1948"/>
                <a:gd name="T17" fmla="*/ 612 h 1432"/>
                <a:gd name="T18" fmla="*/ 1512 w 1948"/>
                <a:gd name="T19" fmla="*/ 682 h 1432"/>
                <a:gd name="T20" fmla="*/ 1504 w 1948"/>
                <a:gd name="T21" fmla="*/ 607 h 1432"/>
                <a:gd name="T22" fmla="*/ 1449 w 1948"/>
                <a:gd name="T23" fmla="*/ 747 h 1432"/>
                <a:gd name="T24" fmla="*/ 1546 w 1948"/>
                <a:gd name="T25" fmla="*/ 757 h 1432"/>
                <a:gd name="T26" fmla="*/ 1461 w 1948"/>
                <a:gd name="T27" fmla="*/ 820 h 1432"/>
                <a:gd name="T28" fmla="*/ 1498 w 1948"/>
                <a:gd name="T29" fmla="*/ 944 h 1432"/>
                <a:gd name="T30" fmla="*/ 1523 w 1948"/>
                <a:gd name="T31" fmla="*/ 1014 h 1432"/>
                <a:gd name="T32" fmla="*/ 1510 w 1948"/>
                <a:gd name="T33" fmla="*/ 1088 h 1432"/>
                <a:gd name="T34" fmla="*/ 1473 w 1948"/>
                <a:gd name="T35" fmla="*/ 1154 h 1432"/>
                <a:gd name="T36" fmla="*/ 1434 w 1948"/>
                <a:gd name="T37" fmla="*/ 1213 h 1432"/>
                <a:gd name="T38" fmla="*/ 1371 w 1948"/>
                <a:gd name="T39" fmla="*/ 1262 h 1432"/>
                <a:gd name="T40" fmla="*/ 1286 w 1948"/>
                <a:gd name="T41" fmla="*/ 1286 h 1432"/>
                <a:gd name="T42" fmla="*/ 1245 w 1948"/>
                <a:gd name="T43" fmla="*/ 1307 h 1432"/>
                <a:gd name="T44" fmla="*/ 1171 w 1948"/>
                <a:gd name="T45" fmla="*/ 1332 h 1432"/>
                <a:gd name="T46" fmla="*/ 1143 w 1948"/>
                <a:gd name="T47" fmla="*/ 1315 h 1432"/>
                <a:gd name="T48" fmla="*/ 1068 w 1948"/>
                <a:gd name="T49" fmla="*/ 1314 h 1432"/>
                <a:gd name="T50" fmla="*/ 1013 w 1948"/>
                <a:gd name="T51" fmla="*/ 1261 h 1432"/>
                <a:gd name="T52" fmla="*/ 935 w 1948"/>
                <a:gd name="T53" fmla="*/ 1289 h 1432"/>
                <a:gd name="T54" fmla="*/ 897 w 1948"/>
                <a:gd name="T55" fmla="*/ 1331 h 1432"/>
                <a:gd name="T56" fmla="*/ 835 w 1948"/>
                <a:gd name="T57" fmla="*/ 1302 h 1432"/>
                <a:gd name="T58" fmla="*/ 784 w 1948"/>
                <a:gd name="T59" fmla="*/ 1231 h 1432"/>
                <a:gd name="T60" fmla="*/ 799 w 1948"/>
                <a:gd name="T61" fmla="*/ 1160 h 1432"/>
                <a:gd name="T62" fmla="*/ 754 w 1948"/>
                <a:gd name="T63" fmla="*/ 1086 h 1432"/>
                <a:gd name="T64" fmla="*/ 697 w 1948"/>
                <a:gd name="T65" fmla="*/ 1053 h 1432"/>
                <a:gd name="T66" fmla="*/ 595 w 1948"/>
                <a:gd name="T67" fmla="*/ 1100 h 1432"/>
                <a:gd name="T68" fmla="*/ 499 w 1948"/>
                <a:gd name="T69" fmla="*/ 1100 h 1432"/>
                <a:gd name="T70" fmla="*/ 411 w 1948"/>
                <a:gd name="T71" fmla="*/ 1096 h 1432"/>
                <a:gd name="T72" fmla="*/ 314 w 1948"/>
                <a:gd name="T73" fmla="*/ 1047 h 1432"/>
                <a:gd name="T74" fmla="*/ 185 w 1948"/>
                <a:gd name="T75" fmla="*/ 982 h 1432"/>
                <a:gd name="T76" fmla="*/ 175 w 1948"/>
                <a:gd name="T77" fmla="*/ 933 h 1432"/>
                <a:gd name="T78" fmla="*/ 145 w 1948"/>
                <a:gd name="T79" fmla="*/ 836 h 1432"/>
                <a:gd name="T80" fmla="*/ 71 w 1948"/>
                <a:gd name="T81" fmla="*/ 769 h 1432"/>
                <a:gd name="T82" fmla="*/ 38 w 1948"/>
                <a:gd name="T83" fmla="*/ 712 h 1432"/>
                <a:gd name="T84" fmla="*/ 15 w 1948"/>
                <a:gd name="T85" fmla="*/ 631 h 1432"/>
                <a:gd name="T86" fmla="*/ 131 w 1948"/>
                <a:gd name="T87" fmla="*/ 591 h 1432"/>
                <a:gd name="T88" fmla="*/ 229 w 1948"/>
                <a:gd name="T89" fmla="*/ 502 h 1432"/>
                <a:gd name="T90" fmla="*/ 258 w 1948"/>
                <a:gd name="T91" fmla="*/ 403 h 1432"/>
                <a:gd name="T92" fmla="*/ 348 w 1948"/>
                <a:gd name="T93" fmla="*/ 328 h 1432"/>
                <a:gd name="T94" fmla="*/ 437 w 1948"/>
                <a:gd name="T95" fmla="*/ 228 h 1432"/>
                <a:gd name="T96" fmla="*/ 508 w 1948"/>
                <a:gd name="T97" fmla="*/ 280 h 1432"/>
                <a:gd name="T98" fmla="*/ 545 w 1948"/>
                <a:gd name="T99" fmla="*/ 385 h 1432"/>
                <a:gd name="T100" fmla="*/ 693 w 1948"/>
                <a:gd name="T101" fmla="*/ 463 h 1432"/>
                <a:gd name="T102" fmla="*/ 958 w 1948"/>
                <a:gd name="T103" fmla="*/ 560 h 1432"/>
                <a:gd name="T104" fmla="*/ 1173 w 1948"/>
                <a:gd name="T105" fmla="*/ 513 h 1432"/>
                <a:gd name="T106" fmla="*/ 1244 w 1948"/>
                <a:gd name="T107" fmla="*/ 424 h 1432"/>
                <a:gd name="T108" fmla="*/ 1371 w 1948"/>
                <a:gd name="T109" fmla="*/ 358 h 1432"/>
                <a:gd name="T110" fmla="*/ 1469 w 1948"/>
                <a:gd name="T111" fmla="*/ 322 h 1432"/>
                <a:gd name="T112" fmla="*/ 1351 w 1948"/>
                <a:gd name="T113" fmla="*/ 290 h 1432"/>
                <a:gd name="T114" fmla="*/ 1454 w 1948"/>
                <a:gd name="T115" fmla="*/ 155 h 1432"/>
                <a:gd name="T116" fmla="*/ 1587 w 1948"/>
                <a:gd name="T117" fmla="*/ 2 h 1432"/>
                <a:gd name="T118" fmla="*/ 1513 w 1948"/>
                <a:gd name="T119" fmla="*/ 1090 h 1432"/>
                <a:gd name="T120" fmla="*/ 1246 w 1948"/>
                <a:gd name="T121" fmla="*/ 1313 h 1432"/>
                <a:gd name="T122" fmla="*/ 1167 w 1948"/>
                <a:gd name="T123" fmla="*/ 1417 h 1432"/>
                <a:gd name="T124" fmla="*/ 1164 w 1948"/>
                <a:gd name="T125" fmla="*/ 137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48" h="1432">
                  <a:moveTo>
                    <a:pt x="1587" y="2"/>
                  </a:moveTo>
                  <a:lnTo>
                    <a:pt x="1589" y="2"/>
                  </a:lnTo>
                  <a:lnTo>
                    <a:pt x="1590" y="2"/>
                  </a:lnTo>
                  <a:lnTo>
                    <a:pt x="1592" y="1"/>
                  </a:lnTo>
                  <a:lnTo>
                    <a:pt x="1596" y="3"/>
                  </a:lnTo>
                  <a:lnTo>
                    <a:pt x="1604" y="9"/>
                  </a:lnTo>
                  <a:lnTo>
                    <a:pt x="1609" y="11"/>
                  </a:lnTo>
                  <a:lnTo>
                    <a:pt x="1611" y="11"/>
                  </a:lnTo>
                  <a:lnTo>
                    <a:pt x="1613" y="12"/>
                  </a:lnTo>
                  <a:lnTo>
                    <a:pt x="1616" y="16"/>
                  </a:lnTo>
                  <a:lnTo>
                    <a:pt x="1619" y="18"/>
                  </a:lnTo>
                  <a:lnTo>
                    <a:pt x="1624" y="18"/>
                  </a:lnTo>
                  <a:lnTo>
                    <a:pt x="1630" y="23"/>
                  </a:lnTo>
                  <a:lnTo>
                    <a:pt x="1632" y="23"/>
                  </a:lnTo>
                  <a:lnTo>
                    <a:pt x="1633" y="21"/>
                  </a:lnTo>
                  <a:lnTo>
                    <a:pt x="1635" y="20"/>
                  </a:lnTo>
                  <a:lnTo>
                    <a:pt x="1638" y="19"/>
                  </a:lnTo>
                  <a:lnTo>
                    <a:pt x="1643" y="21"/>
                  </a:lnTo>
                  <a:lnTo>
                    <a:pt x="1649" y="25"/>
                  </a:lnTo>
                  <a:lnTo>
                    <a:pt x="1654" y="28"/>
                  </a:lnTo>
                  <a:lnTo>
                    <a:pt x="1655" y="27"/>
                  </a:lnTo>
                  <a:lnTo>
                    <a:pt x="1657" y="28"/>
                  </a:lnTo>
                  <a:lnTo>
                    <a:pt x="1658" y="29"/>
                  </a:lnTo>
                  <a:lnTo>
                    <a:pt x="1658" y="32"/>
                  </a:lnTo>
                  <a:lnTo>
                    <a:pt x="1658" y="34"/>
                  </a:lnTo>
                  <a:lnTo>
                    <a:pt x="1659" y="36"/>
                  </a:lnTo>
                  <a:lnTo>
                    <a:pt x="1661" y="36"/>
                  </a:lnTo>
                  <a:lnTo>
                    <a:pt x="1664" y="37"/>
                  </a:lnTo>
                  <a:lnTo>
                    <a:pt x="1666" y="41"/>
                  </a:lnTo>
                  <a:lnTo>
                    <a:pt x="1668" y="42"/>
                  </a:lnTo>
                  <a:lnTo>
                    <a:pt x="1670" y="44"/>
                  </a:lnTo>
                  <a:lnTo>
                    <a:pt x="1670" y="45"/>
                  </a:lnTo>
                  <a:lnTo>
                    <a:pt x="1670" y="46"/>
                  </a:lnTo>
                  <a:lnTo>
                    <a:pt x="1670" y="47"/>
                  </a:lnTo>
                  <a:lnTo>
                    <a:pt x="1668" y="49"/>
                  </a:lnTo>
                  <a:lnTo>
                    <a:pt x="1668" y="50"/>
                  </a:lnTo>
                  <a:lnTo>
                    <a:pt x="1670" y="52"/>
                  </a:lnTo>
                  <a:lnTo>
                    <a:pt x="1673" y="54"/>
                  </a:lnTo>
                  <a:lnTo>
                    <a:pt x="1674" y="55"/>
                  </a:lnTo>
                  <a:lnTo>
                    <a:pt x="1674" y="57"/>
                  </a:lnTo>
                  <a:lnTo>
                    <a:pt x="1676" y="59"/>
                  </a:lnTo>
                  <a:lnTo>
                    <a:pt x="1677" y="62"/>
                  </a:lnTo>
                  <a:lnTo>
                    <a:pt x="1679" y="63"/>
                  </a:lnTo>
                  <a:lnTo>
                    <a:pt x="1678" y="65"/>
                  </a:lnTo>
                  <a:lnTo>
                    <a:pt x="1679" y="66"/>
                  </a:lnTo>
                  <a:lnTo>
                    <a:pt x="1680" y="68"/>
                  </a:lnTo>
                  <a:lnTo>
                    <a:pt x="1680" y="71"/>
                  </a:lnTo>
                  <a:lnTo>
                    <a:pt x="1680" y="73"/>
                  </a:lnTo>
                  <a:lnTo>
                    <a:pt x="1682" y="75"/>
                  </a:lnTo>
                  <a:lnTo>
                    <a:pt x="1683" y="80"/>
                  </a:lnTo>
                  <a:lnTo>
                    <a:pt x="1684" y="86"/>
                  </a:lnTo>
                  <a:lnTo>
                    <a:pt x="1689" y="93"/>
                  </a:lnTo>
                  <a:lnTo>
                    <a:pt x="1690" y="97"/>
                  </a:lnTo>
                  <a:lnTo>
                    <a:pt x="1690" y="102"/>
                  </a:lnTo>
                  <a:lnTo>
                    <a:pt x="1690" y="104"/>
                  </a:lnTo>
                  <a:lnTo>
                    <a:pt x="1693" y="105"/>
                  </a:lnTo>
                  <a:lnTo>
                    <a:pt x="1693" y="107"/>
                  </a:lnTo>
                  <a:lnTo>
                    <a:pt x="1693" y="110"/>
                  </a:lnTo>
                  <a:lnTo>
                    <a:pt x="1694" y="112"/>
                  </a:lnTo>
                  <a:lnTo>
                    <a:pt x="1695" y="114"/>
                  </a:lnTo>
                  <a:lnTo>
                    <a:pt x="1695" y="117"/>
                  </a:lnTo>
                  <a:lnTo>
                    <a:pt x="1695" y="120"/>
                  </a:lnTo>
                  <a:lnTo>
                    <a:pt x="1696" y="121"/>
                  </a:lnTo>
                  <a:lnTo>
                    <a:pt x="1697" y="125"/>
                  </a:lnTo>
                  <a:lnTo>
                    <a:pt x="1697" y="128"/>
                  </a:lnTo>
                  <a:lnTo>
                    <a:pt x="1700" y="134"/>
                  </a:lnTo>
                  <a:lnTo>
                    <a:pt x="1706" y="142"/>
                  </a:lnTo>
                  <a:lnTo>
                    <a:pt x="1709" y="148"/>
                  </a:lnTo>
                  <a:lnTo>
                    <a:pt x="1711" y="152"/>
                  </a:lnTo>
                  <a:lnTo>
                    <a:pt x="1711" y="156"/>
                  </a:lnTo>
                  <a:lnTo>
                    <a:pt x="1709" y="159"/>
                  </a:lnTo>
                  <a:lnTo>
                    <a:pt x="1709" y="160"/>
                  </a:lnTo>
                  <a:lnTo>
                    <a:pt x="1711" y="162"/>
                  </a:lnTo>
                  <a:lnTo>
                    <a:pt x="1711" y="164"/>
                  </a:lnTo>
                  <a:lnTo>
                    <a:pt x="1711" y="166"/>
                  </a:lnTo>
                  <a:lnTo>
                    <a:pt x="1712" y="168"/>
                  </a:lnTo>
                  <a:lnTo>
                    <a:pt x="1718" y="173"/>
                  </a:lnTo>
                  <a:lnTo>
                    <a:pt x="1716" y="179"/>
                  </a:lnTo>
                  <a:lnTo>
                    <a:pt x="1715" y="184"/>
                  </a:lnTo>
                  <a:lnTo>
                    <a:pt x="1715" y="189"/>
                  </a:lnTo>
                  <a:lnTo>
                    <a:pt x="1717" y="193"/>
                  </a:lnTo>
                  <a:lnTo>
                    <a:pt x="1720" y="195"/>
                  </a:lnTo>
                  <a:lnTo>
                    <a:pt x="1722" y="197"/>
                  </a:lnTo>
                  <a:lnTo>
                    <a:pt x="1722" y="199"/>
                  </a:lnTo>
                  <a:lnTo>
                    <a:pt x="1726" y="201"/>
                  </a:lnTo>
                  <a:lnTo>
                    <a:pt x="1731" y="205"/>
                  </a:lnTo>
                  <a:lnTo>
                    <a:pt x="1739" y="205"/>
                  </a:lnTo>
                  <a:lnTo>
                    <a:pt x="1748" y="203"/>
                  </a:lnTo>
                  <a:lnTo>
                    <a:pt x="1754" y="203"/>
                  </a:lnTo>
                  <a:lnTo>
                    <a:pt x="1756" y="204"/>
                  </a:lnTo>
                  <a:lnTo>
                    <a:pt x="1757" y="206"/>
                  </a:lnTo>
                  <a:lnTo>
                    <a:pt x="1756" y="208"/>
                  </a:lnTo>
                  <a:lnTo>
                    <a:pt x="1758" y="209"/>
                  </a:lnTo>
                  <a:lnTo>
                    <a:pt x="1761" y="210"/>
                  </a:lnTo>
                  <a:lnTo>
                    <a:pt x="1764" y="212"/>
                  </a:lnTo>
                  <a:lnTo>
                    <a:pt x="1765" y="214"/>
                  </a:lnTo>
                  <a:lnTo>
                    <a:pt x="1767" y="214"/>
                  </a:lnTo>
                  <a:lnTo>
                    <a:pt x="1769" y="214"/>
                  </a:lnTo>
                  <a:lnTo>
                    <a:pt x="1771" y="214"/>
                  </a:lnTo>
                  <a:lnTo>
                    <a:pt x="1774" y="215"/>
                  </a:lnTo>
                  <a:lnTo>
                    <a:pt x="1775" y="214"/>
                  </a:lnTo>
                  <a:lnTo>
                    <a:pt x="1775" y="213"/>
                  </a:lnTo>
                  <a:lnTo>
                    <a:pt x="1777" y="213"/>
                  </a:lnTo>
                  <a:lnTo>
                    <a:pt x="1779" y="213"/>
                  </a:lnTo>
                  <a:lnTo>
                    <a:pt x="1780" y="216"/>
                  </a:lnTo>
                  <a:lnTo>
                    <a:pt x="1782" y="218"/>
                  </a:lnTo>
                  <a:lnTo>
                    <a:pt x="1785" y="219"/>
                  </a:lnTo>
                  <a:lnTo>
                    <a:pt x="1789" y="222"/>
                  </a:lnTo>
                  <a:lnTo>
                    <a:pt x="1796" y="233"/>
                  </a:lnTo>
                  <a:lnTo>
                    <a:pt x="1802" y="237"/>
                  </a:lnTo>
                  <a:lnTo>
                    <a:pt x="1806" y="239"/>
                  </a:lnTo>
                  <a:lnTo>
                    <a:pt x="1813" y="239"/>
                  </a:lnTo>
                  <a:lnTo>
                    <a:pt x="1815" y="243"/>
                  </a:lnTo>
                  <a:lnTo>
                    <a:pt x="1813" y="247"/>
                  </a:lnTo>
                  <a:lnTo>
                    <a:pt x="1813" y="251"/>
                  </a:lnTo>
                  <a:lnTo>
                    <a:pt x="1815" y="252"/>
                  </a:lnTo>
                  <a:lnTo>
                    <a:pt x="1816" y="257"/>
                  </a:lnTo>
                  <a:lnTo>
                    <a:pt x="1819" y="259"/>
                  </a:lnTo>
                  <a:lnTo>
                    <a:pt x="1819" y="261"/>
                  </a:lnTo>
                  <a:lnTo>
                    <a:pt x="1821" y="264"/>
                  </a:lnTo>
                  <a:lnTo>
                    <a:pt x="1820" y="268"/>
                  </a:lnTo>
                  <a:lnTo>
                    <a:pt x="1818" y="274"/>
                  </a:lnTo>
                  <a:lnTo>
                    <a:pt x="1819" y="279"/>
                  </a:lnTo>
                  <a:lnTo>
                    <a:pt x="1822" y="283"/>
                  </a:lnTo>
                  <a:lnTo>
                    <a:pt x="1824" y="287"/>
                  </a:lnTo>
                  <a:lnTo>
                    <a:pt x="1825" y="291"/>
                  </a:lnTo>
                  <a:lnTo>
                    <a:pt x="1826" y="294"/>
                  </a:lnTo>
                  <a:lnTo>
                    <a:pt x="1827" y="294"/>
                  </a:lnTo>
                  <a:lnTo>
                    <a:pt x="1831" y="294"/>
                  </a:lnTo>
                  <a:lnTo>
                    <a:pt x="1837" y="293"/>
                  </a:lnTo>
                  <a:lnTo>
                    <a:pt x="1842" y="293"/>
                  </a:lnTo>
                  <a:lnTo>
                    <a:pt x="1845" y="295"/>
                  </a:lnTo>
                  <a:lnTo>
                    <a:pt x="1852" y="295"/>
                  </a:lnTo>
                  <a:lnTo>
                    <a:pt x="1863" y="293"/>
                  </a:lnTo>
                  <a:lnTo>
                    <a:pt x="1871" y="293"/>
                  </a:lnTo>
                  <a:lnTo>
                    <a:pt x="1874" y="293"/>
                  </a:lnTo>
                  <a:lnTo>
                    <a:pt x="1877" y="291"/>
                  </a:lnTo>
                  <a:lnTo>
                    <a:pt x="1879" y="285"/>
                  </a:lnTo>
                  <a:lnTo>
                    <a:pt x="1881" y="282"/>
                  </a:lnTo>
                  <a:lnTo>
                    <a:pt x="1884" y="283"/>
                  </a:lnTo>
                  <a:lnTo>
                    <a:pt x="1887" y="281"/>
                  </a:lnTo>
                  <a:lnTo>
                    <a:pt x="1891" y="277"/>
                  </a:lnTo>
                  <a:lnTo>
                    <a:pt x="1895" y="275"/>
                  </a:lnTo>
                  <a:lnTo>
                    <a:pt x="1900" y="275"/>
                  </a:lnTo>
                  <a:lnTo>
                    <a:pt x="1906" y="275"/>
                  </a:lnTo>
                  <a:lnTo>
                    <a:pt x="1909" y="274"/>
                  </a:lnTo>
                  <a:lnTo>
                    <a:pt x="1912" y="270"/>
                  </a:lnTo>
                  <a:lnTo>
                    <a:pt x="1918" y="267"/>
                  </a:lnTo>
                  <a:lnTo>
                    <a:pt x="1930" y="263"/>
                  </a:lnTo>
                  <a:lnTo>
                    <a:pt x="1932" y="262"/>
                  </a:lnTo>
                  <a:lnTo>
                    <a:pt x="1933" y="263"/>
                  </a:lnTo>
                  <a:lnTo>
                    <a:pt x="1937" y="263"/>
                  </a:lnTo>
                  <a:lnTo>
                    <a:pt x="1941" y="264"/>
                  </a:lnTo>
                  <a:lnTo>
                    <a:pt x="1943" y="268"/>
                  </a:lnTo>
                  <a:lnTo>
                    <a:pt x="1944" y="270"/>
                  </a:lnTo>
                  <a:lnTo>
                    <a:pt x="1944" y="272"/>
                  </a:lnTo>
                  <a:lnTo>
                    <a:pt x="1943" y="274"/>
                  </a:lnTo>
                  <a:lnTo>
                    <a:pt x="1942" y="276"/>
                  </a:lnTo>
                  <a:lnTo>
                    <a:pt x="1941" y="279"/>
                  </a:lnTo>
                  <a:lnTo>
                    <a:pt x="1942" y="281"/>
                  </a:lnTo>
                  <a:lnTo>
                    <a:pt x="1943" y="286"/>
                  </a:lnTo>
                  <a:lnTo>
                    <a:pt x="1945" y="289"/>
                  </a:lnTo>
                  <a:lnTo>
                    <a:pt x="1947" y="293"/>
                  </a:lnTo>
                  <a:lnTo>
                    <a:pt x="1946" y="295"/>
                  </a:lnTo>
                  <a:lnTo>
                    <a:pt x="1945" y="298"/>
                  </a:lnTo>
                  <a:lnTo>
                    <a:pt x="1942" y="302"/>
                  </a:lnTo>
                  <a:lnTo>
                    <a:pt x="1940" y="304"/>
                  </a:lnTo>
                  <a:lnTo>
                    <a:pt x="1938" y="306"/>
                  </a:lnTo>
                  <a:lnTo>
                    <a:pt x="1935" y="307"/>
                  </a:lnTo>
                  <a:lnTo>
                    <a:pt x="1933" y="307"/>
                  </a:lnTo>
                  <a:lnTo>
                    <a:pt x="1932" y="308"/>
                  </a:lnTo>
                  <a:lnTo>
                    <a:pt x="1931" y="309"/>
                  </a:lnTo>
                  <a:lnTo>
                    <a:pt x="1930" y="310"/>
                  </a:lnTo>
                  <a:lnTo>
                    <a:pt x="1928" y="313"/>
                  </a:lnTo>
                  <a:lnTo>
                    <a:pt x="1928" y="315"/>
                  </a:lnTo>
                  <a:lnTo>
                    <a:pt x="1929" y="318"/>
                  </a:lnTo>
                  <a:lnTo>
                    <a:pt x="1929" y="321"/>
                  </a:lnTo>
                  <a:lnTo>
                    <a:pt x="1927" y="324"/>
                  </a:lnTo>
                  <a:lnTo>
                    <a:pt x="1925" y="328"/>
                  </a:lnTo>
                  <a:lnTo>
                    <a:pt x="1925" y="329"/>
                  </a:lnTo>
                  <a:lnTo>
                    <a:pt x="1924" y="332"/>
                  </a:lnTo>
                  <a:lnTo>
                    <a:pt x="1924" y="333"/>
                  </a:lnTo>
                  <a:lnTo>
                    <a:pt x="1923" y="340"/>
                  </a:lnTo>
                  <a:lnTo>
                    <a:pt x="1921" y="345"/>
                  </a:lnTo>
                  <a:lnTo>
                    <a:pt x="1918" y="350"/>
                  </a:lnTo>
                  <a:lnTo>
                    <a:pt x="1919" y="353"/>
                  </a:lnTo>
                  <a:lnTo>
                    <a:pt x="1920" y="356"/>
                  </a:lnTo>
                  <a:lnTo>
                    <a:pt x="1919" y="357"/>
                  </a:lnTo>
                  <a:lnTo>
                    <a:pt x="1918" y="359"/>
                  </a:lnTo>
                  <a:lnTo>
                    <a:pt x="1918" y="362"/>
                  </a:lnTo>
                  <a:lnTo>
                    <a:pt x="1917" y="363"/>
                  </a:lnTo>
                  <a:lnTo>
                    <a:pt x="1915" y="365"/>
                  </a:lnTo>
                  <a:lnTo>
                    <a:pt x="1913" y="367"/>
                  </a:lnTo>
                  <a:lnTo>
                    <a:pt x="1913" y="370"/>
                  </a:lnTo>
                  <a:lnTo>
                    <a:pt x="1912" y="373"/>
                  </a:lnTo>
                  <a:lnTo>
                    <a:pt x="1911" y="375"/>
                  </a:lnTo>
                  <a:lnTo>
                    <a:pt x="1910" y="377"/>
                  </a:lnTo>
                  <a:lnTo>
                    <a:pt x="1908" y="378"/>
                  </a:lnTo>
                  <a:lnTo>
                    <a:pt x="1907" y="379"/>
                  </a:lnTo>
                  <a:lnTo>
                    <a:pt x="1906" y="382"/>
                  </a:lnTo>
                  <a:lnTo>
                    <a:pt x="1906" y="384"/>
                  </a:lnTo>
                  <a:lnTo>
                    <a:pt x="1905" y="387"/>
                  </a:lnTo>
                  <a:lnTo>
                    <a:pt x="1906" y="389"/>
                  </a:lnTo>
                  <a:lnTo>
                    <a:pt x="1904" y="391"/>
                  </a:lnTo>
                  <a:lnTo>
                    <a:pt x="1902" y="392"/>
                  </a:lnTo>
                  <a:lnTo>
                    <a:pt x="1901" y="393"/>
                  </a:lnTo>
                  <a:lnTo>
                    <a:pt x="1900" y="393"/>
                  </a:lnTo>
                  <a:lnTo>
                    <a:pt x="1896" y="396"/>
                  </a:lnTo>
                  <a:lnTo>
                    <a:pt x="1895" y="404"/>
                  </a:lnTo>
                  <a:lnTo>
                    <a:pt x="1894" y="408"/>
                  </a:lnTo>
                  <a:lnTo>
                    <a:pt x="1895" y="413"/>
                  </a:lnTo>
                  <a:lnTo>
                    <a:pt x="1891" y="415"/>
                  </a:lnTo>
                  <a:lnTo>
                    <a:pt x="1889" y="417"/>
                  </a:lnTo>
                  <a:lnTo>
                    <a:pt x="1887" y="416"/>
                  </a:lnTo>
                  <a:lnTo>
                    <a:pt x="1885" y="415"/>
                  </a:lnTo>
                  <a:lnTo>
                    <a:pt x="1882" y="415"/>
                  </a:lnTo>
                  <a:lnTo>
                    <a:pt x="1880" y="414"/>
                  </a:lnTo>
                  <a:lnTo>
                    <a:pt x="1876" y="413"/>
                  </a:lnTo>
                  <a:lnTo>
                    <a:pt x="1871" y="411"/>
                  </a:lnTo>
                  <a:lnTo>
                    <a:pt x="1865" y="409"/>
                  </a:lnTo>
                  <a:lnTo>
                    <a:pt x="1861" y="408"/>
                  </a:lnTo>
                  <a:lnTo>
                    <a:pt x="1858" y="408"/>
                  </a:lnTo>
                  <a:lnTo>
                    <a:pt x="1856" y="406"/>
                  </a:lnTo>
                  <a:lnTo>
                    <a:pt x="1854" y="404"/>
                  </a:lnTo>
                  <a:lnTo>
                    <a:pt x="1852" y="404"/>
                  </a:lnTo>
                  <a:lnTo>
                    <a:pt x="1850" y="408"/>
                  </a:lnTo>
                  <a:lnTo>
                    <a:pt x="1848" y="409"/>
                  </a:lnTo>
                  <a:lnTo>
                    <a:pt x="1847" y="413"/>
                  </a:lnTo>
                  <a:lnTo>
                    <a:pt x="1846" y="414"/>
                  </a:lnTo>
                  <a:lnTo>
                    <a:pt x="1843" y="418"/>
                  </a:lnTo>
                  <a:lnTo>
                    <a:pt x="1841" y="419"/>
                  </a:lnTo>
                  <a:lnTo>
                    <a:pt x="1836" y="421"/>
                  </a:lnTo>
                  <a:lnTo>
                    <a:pt x="1835" y="422"/>
                  </a:lnTo>
                  <a:lnTo>
                    <a:pt x="1830" y="422"/>
                  </a:lnTo>
                  <a:lnTo>
                    <a:pt x="1828" y="424"/>
                  </a:lnTo>
                  <a:lnTo>
                    <a:pt x="1827" y="425"/>
                  </a:lnTo>
                  <a:lnTo>
                    <a:pt x="1826" y="427"/>
                  </a:lnTo>
                  <a:lnTo>
                    <a:pt x="1827" y="430"/>
                  </a:lnTo>
                  <a:lnTo>
                    <a:pt x="1829" y="433"/>
                  </a:lnTo>
                  <a:lnTo>
                    <a:pt x="1830" y="436"/>
                  </a:lnTo>
                  <a:lnTo>
                    <a:pt x="1831" y="442"/>
                  </a:lnTo>
                  <a:lnTo>
                    <a:pt x="1835" y="460"/>
                  </a:lnTo>
                  <a:lnTo>
                    <a:pt x="1834" y="463"/>
                  </a:lnTo>
                  <a:lnTo>
                    <a:pt x="1833" y="476"/>
                  </a:lnTo>
                  <a:lnTo>
                    <a:pt x="1833" y="478"/>
                  </a:lnTo>
                  <a:lnTo>
                    <a:pt x="1833" y="482"/>
                  </a:lnTo>
                  <a:lnTo>
                    <a:pt x="1833" y="485"/>
                  </a:lnTo>
                  <a:lnTo>
                    <a:pt x="1834" y="485"/>
                  </a:lnTo>
                  <a:lnTo>
                    <a:pt x="1835" y="487"/>
                  </a:lnTo>
                  <a:lnTo>
                    <a:pt x="1835" y="488"/>
                  </a:lnTo>
                  <a:lnTo>
                    <a:pt x="1835" y="490"/>
                  </a:lnTo>
                  <a:lnTo>
                    <a:pt x="1835" y="492"/>
                  </a:lnTo>
                  <a:lnTo>
                    <a:pt x="1834" y="495"/>
                  </a:lnTo>
                  <a:lnTo>
                    <a:pt x="1833" y="500"/>
                  </a:lnTo>
                  <a:lnTo>
                    <a:pt x="1832" y="502"/>
                  </a:lnTo>
                  <a:lnTo>
                    <a:pt x="1830" y="504"/>
                  </a:lnTo>
                  <a:lnTo>
                    <a:pt x="1830" y="505"/>
                  </a:lnTo>
                  <a:lnTo>
                    <a:pt x="1830" y="508"/>
                  </a:lnTo>
                  <a:lnTo>
                    <a:pt x="1829" y="511"/>
                  </a:lnTo>
                  <a:lnTo>
                    <a:pt x="1827" y="511"/>
                  </a:lnTo>
                  <a:lnTo>
                    <a:pt x="1826" y="513"/>
                  </a:lnTo>
                  <a:lnTo>
                    <a:pt x="1823" y="513"/>
                  </a:lnTo>
                  <a:lnTo>
                    <a:pt x="1821" y="513"/>
                  </a:lnTo>
                  <a:lnTo>
                    <a:pt x="1818" y="513"/>
                  </a:lnTo>
                  <a:lnTo>
                    <a:pt x="1814" y="515"/>
                  </a:lnTo>
                  <a:lnTo>
                    <a:pt x="1811" y="516"/>
                  </a:lnTo>
                  <a:lnTo>
                    <a:pt x="1810" y="517"/>
                  </a:lnTo>
                  <a:lnTo>
                    <a:pt x="1809" y="518"/>
                  </a:lnTo>
                  <a:lnTo>
                    <a:pt x="1808" y="519"/>
                  </a:lnTo>
                  <a:lnTo>
                    <a:pt x="1809" y="520"/>
                  </a:lnTo>
                  <a:lnTo>
                    <a:pt x="1812" y="521"/>
                  </a:lnTo>
                  <a:lnTo>
                    <a:pt x="1814" y="523"/>
                  </a:lnTo>
                  <a:lnTo>
                    <a:pt x="1814" y="525"/>
                  </a:lnTo>
                  <a:lnTo>
                    <a:pt x="1812" y="527"/>
                  </a:lnTo>
                  <a:lnTo>
                    <a:pt x="1811" y="525"/>
                  </a:lnTo>
                  <a:lnTo>
                    <a:pt x="1810" y="524"/>
                  </a:lnTo>
                  <a:lnTo>
                    <a:pt x="1806" y="523"/>
                  </a:lnTo>
                  <a:lnTo>
                    <a:pt x="1805" y="520"/>
                  </a:lnTo>
                  <a:lnTo>
                    <a:pt x="1803" y="518"/>
                  </a:lnTo>
                  <a:lnTo>
                    <a:pt x="1803" y="512"/>
                  </a:lnTo>
                  <a:lnTo>
                    <a:pt x="1803" y="511"/>
                  </a:lnTo>
                  <a:lnTo>
                    <a:pt x="1800" y="510"/>
                  </a:lnTo>
                  <a:lnTo>
                    <a:pt x="1799" y="508"/>
                  </a:lnTo>
                  <a:lnTo>
                    <a:pt x="1798" y="508"/>
                  </a:lnTo>
                  <a:lnTo>
                    <a:pt x="1796" y="508"/>
                  </a:lnTo>
                  <a:lnTo>
                    <a:pt x="1794" y="508"/>
                  </a:lnTo>
                  <a:lnTo>
                    <a:pt x="1793" y="507"/>
                  </a:lnTo>
                  <a:lnTo>
                    <a:pt x="1792" y="507"/>
                  </a:lnTo>
                  <a:lnTo>
                    <a:pt x="1791" y="508"/>
                  </a:lnTo>
                  <a:lnTo>
                    <a:pt x="1790" y="511"/>
                  </a:lnTo>
                  <a:lnTo>
                    <a:pt x="1788" y="516"/>
                  </a:lnTo>
                  <a:lnTo>
                    <a:pt x="1788" y="519"/>
                  </a:lnTo>
                  <a:lnTo>
                    <a:pt x="1787" y="524"/>
                  </a:lnTo>
                  <a:lnTo>
                    <a:pt x="1786" y="529"/>
                  </a:lnTo>
                  <a:lnTo>
                    <a:pt x="1786" y="530"/>
                  </a:lnTo>
                  <a:lnTo>
                    <a:pt x="1783" y="530"/>
                  </a:lnTo>
                  <a:lnTo>
                    <a:pt x="1783" y="531"/>
                  </a:lnTo>
                  <a:lnTo>
                    <a:pt x="1781" y="533"/>
                  </a:lnTo>
                  <a:lnTo>
                    <a:pt x="1780" y="533"/>
                  </a:lnTo>
                  <a:lnTo>
                    <a:pt x="1779" y="532"/>
                  </a:lnTo>
                  <a:lnTo>
                    <a:pt x="1777" y="531"/>
                  </a:lnTo>
                  <a:lnTo>
                    <a:pt x="1775" y="530"/>
                  </a:lnTo>
                  <a:lnTo>
                    <a:pt x="1774" y="532"/>
                  </a:lnTo>
                  <a:lnTo>
                    <a:pt x="1772" y="534"/>
                  </a:lnTo>
                  <a:lnTo>
                    <a:pt x="1770" y="536"/>
                  </a:lnTo>
                  <a:lnTo>
                    <a:pt x="1770" y="538"/>
                  </a:lnTo>
                  <a:lnTo>
                    <a:pt x="1770" y="540"/>
                  </a:lnTo>
                  <a:lnTo>
                    <a:pt x="1767" y="542"/>
                  </a:lnTo>
                  <a:lnTo>
                    <a:pt x="1765" y="543"/>
                  </a:lnTo>
                  <a:lnTo>
                    <a:pt x="1762" y="546"/>
                  </a:lnTo>
                  <a:lnTo>
                    <a:pt x="1761" y="548"/>
                  </a:lnTo>
                  <a:lnTo>
                    <a:pt x="1758" y="548"/>
                  </a:lnTo>
                  <a:lnTo>
                    <a:pt x="1755" y="547"/>
                  </a:lnTo>
                  <a:lnTo>
                    <a:pt x="1752" y="549"/>
                  </a:lnTo>
                  <a:lnTo>
                    <a:pt x="1745" y="550"/>
                  </a:lnTo>
                  <a:lnTo>
                    <a:pt x="1741" y="548"/>
                  </a:lnTo>
                  <a:lnTo>
                    <a:pt x="1737" y="549"/>
                  </a:lnTo>
                  <a:lnTo>
                    <a:pt x="1733" y="550"/>
                  </a:lnTo>
                  <a:lnTo>
                    <a:pt x="1733" y="552"/>
                  </a:lnTo>
                  <a:lnTo>
                    <a:pt x="1733" y="554"/>
                  </a:lnTo>
                  <a:lnTo>
                    <a:pt x="1733" y="556"/>
                  </a:lnTo>
                  <a:lnTo>
                    <a:pt x="1734" y="556"/>
                  </a:lnTo>
                  <a:lnTo>
                    <a:pt x="1736" y="559"/>
                  </a:lnTo>
                  <a:lnTo>
                    <a:pt x="1737" y="562"/>
                  </a:lnTo>
                  <a:lnTo>
                    <a:pt x="1740" y="564"/>
                  </a:lnTo>
                  <a:lnTo>
                    <a:pt x="1740" y="567"/>
                  </a:lnTo>
                  <a:lnTo>
                    <a:pt x="1741" y="568"/>
                  </a:lnTo>
                  <a:lnTo>
                    <a:pt x="1740" y="571"/>
                  </a:lnTo>
                  <a:lnTo>
                    <a:pt x="1738" y="574"/>
                  </a:lnTo>
                  <a:lnTo>
                    <a:pt x="1736" y="576"/>
                  </a:lnTo>
                  <a:lnTo>
                    <a:pt x="1735" y="576"/>
                  </a:lnTo>
                  <a:lnTo>
                    <a:pt x="1733" y="574"/>
                  </a:lnTo>
                  <a:lnTo>
                    <a:pt x="1732" y="573"/>
                  </a:lnTo>
                  <a:lnTo>
                    <a:pt x="1729" y="573"/>
                  </a:lnTo>
                  <a:lnTo>
                    <a:pt x="1722" y="573"/>
                  </a:lnTo>
                  <a:lnTo>
                    <a:pt x="1718" y="573"/>
                  </a:lnTo>
                  <a:lnTo>
                    <a:pt x="1716" y="571"/>
                  </a:lnTo>
                  <a:lnTo>
                    <a:pt x="1713" y="571"/>
                  </a:lnTo>
                  <a:lnTo>
                    <a:pt x="1708" y="570"/>
                  </a:lnTo>
                  <a:lnTo>
                    <a:pt x="1706" y="570"/>
                  </a:lnTo>
                  <a:lnTo>
                    <a:pt x="1704" y="568"/>
                  </a:lnTo>
                  <a:lnTo>
                    <a:pt x="1704" y="567"/>
                  </a:lnTo>
                  <a:lnTo>
                    <a:pt x="1702" y="565"/>
                  </a:lnTo>
                  <a:lnTo>
                    <a:pt x="1702" y="563"/>
                  </a:lnTo>
                  <a:lnTo>
                    <a:pt x="1700" y="560"/>
                  </a:lnTo>
                  <a:lnTo>
                    <a:pt x="1698" y="559"/>
                  </a:lnTo>
                  <a:lnTo>
                    <a:pt x="1696" y="558"/>
                  </a:lnTo>
                  <a:lnTo>
                    <a:pt x="1695" y="560"/>
                  </a:lnTo>
                  <a:lnTo>
                    <a:pt x="1693" y="562"/>
                  </a:lnTo>
                  <a:lnTo>
                    <a:pt x="1691" y="561"/>
                  </a:lnTo>
                  <a:lnTo>
                    <a:pt x="1691" y="562"/>
                  </a:lnTo>
                  <a:lnTo>
                    <a:pt x="1690" y="563"/>
                  </a:lnTo>
                  <a:lnTo>
                    <a:pt x="1687" y="565"/>
                  </a:lnTo>
                  <a:lnTo>
                    <a:pt x="1686" y="567"/>
                  </a:lnTo>
                  <a:lnTo>
                    <a:pt x="1685" y="571"/>
                  </a:lnTo>
                  <a:lnTo>
                    <a:pt x="1684" y="575"/>
                  </a:lnTo>
                  <a:lnTo>
                    <a:pt x="1684" y="577"/>
                  </a:lnTo>
                  <a:lnTo>
                    <a:pt x="1682" y="577"/>
                  </a:lnTo>
                  <a:lnTo>
                    <a:pt x="1681" y="578"/>
                  </a:lnTo>
                  <a:lnTo>
                    <a:pt x="1678" y="582"/>
                  </a:lnTo>
                  <a:lnTo>
                    <a:pt x="1676" y="586"/>
                  </a:lnTo>
                  <a:lnTo>
                    <a:pt x="1673" y="589"/>
                  </a:lnTo>
                  <a:lnTo>
                    <a:pt x="1671" y="591"/>
                  </a:lnTo>
                  <a:lnTo>
                    <a:pt x="1670" y="593"/>
                  </a:lnTo>
                  <a:lnTo>
                    <a:pt x="1668" y="596"/>
                  </a:lnTo>
                  <a:lnTo>
                    <a:pt x="1664" y="597"/>
                  </a:lnTo>
                  <a:lnTo>
                    <a:pt x="1661" y="597"/>
                  </a:lnTo>
                  <a:lnTo>
                    <a:pt x="1659" y="598"/>
                  </a:lnTo>
                  <a:lnTo>
                    <a:pt x="1658" y="599"/>
                  </a:lnTo>
                  <a:lnTo>
                    <a:pt x="1657" y="601"/>
                  </a:lnTo>
                  <a:lnTo>
                    <a:pt x="1657" y="602"/>
                  </a:lnTo>
                  <a:lnTo>
                    <a:pt x="1655" y="602"/>
                  </a:lnTo>
                  <a:lnTo>
                    <a:pt x="1654" y="603"/>
                  </a:lnTo>
                  <a:lnTo>
                    <a:pt x="1649" y="606"/>
                  </a:lnTo>
                  <a:lnTo>
                    <a:pt x="1646" y="607"/>
                  </a:lnTo>
                  <a:lnTo>
                    <a:pt x="1642" y="609"/>
                  </a:lnTo>
                  <a:lnTo>
                    <a:pt x="1638" y="611"/>
                  </a:lnTo>
                  <a:lnTo>
                    <a:pt x="1637" y="612"/>
                  </a:lnTo>
                  <a:lnTo>
                    <a:pt x="1637" y="613"/>
                  </a:lnTo>
                  <a:lnTo>
                    <a:pt x="1636" y="614"/>
                  </a:lnTo>
                  <a:lnTo>
                    <a:pt x="1634" y="615"/>
                  </a:lnTo>
                  <a:lnTo>
                    <a:pt x="1633" y="615"/>
                  </a:lnTo>
                  <a:lnTo>
                    <a:pt x="1628" y="618"/>
                  </a:lnTo>
                  <a:lnTo>
                    <a:pt x="1627" y="620"/>
                  </a:lnTo>
                  <a:lnTo>
                    <a:pt x="1619" y="626"/>
                  </a:lnTo>
                  <a:lnTo>
                    <a:pt x="1616" y="630"/>
                  </a:lnTo>
                  <a:lnTo>
                    <a:pt x="1616" y="633"/>
                  </a:lnTo>
                  <a:lnTo>
                    <a:pt x="1615" y="633"/>
                  </a:lnTo>
                  <a:lnTo>
                    <a:pt x="1613" y="637"/>
                  </a:lnTo>
                  <a:lnTo>
                    <a:pt x="1608" y="641"/>
                  </a:lnTo>
                  <a:lnTo>
                    <a:pt x="1597" y="641"/>
                  </a:lnTo>
                  <a:lnTo>
                    <a:pt x="1593" y="639"/>
                  </a:lnTo>
                  <a:lnTo>
                    <a:pt x="1592" y="641"/>
                  </a:lnTo>
                  <a:lnTo>
                    <a:pt x="1591" y="642"/>
                  </a:lnTo>
                  <a:lnTo>
                    <a:pt x="1588" y="643"/>
                  </a:lnTo>
                  <a:lnTo>
                    <a:pt x="1583" y="644"/>
                  </a:lnTo>
                  <a:lnTo>
                    <a:pt x="1581" y="645"/>
                  </a:lnTo>
                  <a:lnTo>
                    <a:pt x="1580" y="647"/>
                  </a:lnTo>
                  <a:lnTo>
                    <a:pt x="1574" y="647"/>
                  </a:lnTo>
                  <a:lnTo>
                    <a:pt x="1571" y="649"/>
                  </a:lnTo>
                  <a:lnTo>
                    <a:pt x="1567" y="650"/>
                  </a:lnTo>
                  <a:lnTo>
                    <a:pt x="1551" y="660"/>
                  </a:lnTo>
                  <a:lnTo>
                    <a:pt x="1548" y="664"/>
                  </a:lnTo>
                  <a:lnTo>
                    <a:pt x="1544" y="669"/>
                  </a:lnTo>
                  <a:lnTo>
                    <a:pt x="1542" y="671"/>
                  </a:lnTo>
                  <a:lnTo>
                    <a:pt x="1540" y="672"/>
                  </a:lnTo>
                  <a:lnTo>
                    <a:pt x="1538" y="673"/>
                  </a:lnTo>
                  <a:lnTo>
                    <a:pt x="1536" y="675"/>
                  </a:lnTo>
                  <a:lnTo>
                    <a:pt x="1534" y="675"/>
                  </a:lnTo>
                  <a:lnTo>
                    <a:pt x="1533" y="674"/>
                  </a:lnTo>
                  <a:lnTo>
                    <a:pt x="1530" y="675"/>
                  </a:lnTo>
                  <a:lnTo>
                    <a:pt x="1529" y="677"/>
                  </a:lnTo>
                  <a:lnTo>
                    <a:pt x="1530" y="679"/>
                  </a:lnTo>
                  <a:lnTo>
                    <a:pt x="1529" y="680"/>
                  </a:lnTo>
                  <a:lnTo>
                    <a:pt x="1525" y="682"/>
                  </a:lnTo>
                  <a:lnTo>
                    <a:pt x="1519" y="683"/>
                  </a:lnTo>
                  <a:lnTo>
                    <a:pt x="1516" y="684"/>
                  </a:lnTo>
                  <a:lnTo>
                    <a:pt x="1516" y="685"/>
                  </a:lnTo>
                  <a:lnTo>
                    <a:pt x="1514" y="686"/>
                  </a:lnTo>
                  <a:lnTo>
                    <a:pt x="1512" y="682"/>
                  </a:lnTo>
                  <a:lnTo>
                    <a:pt x="1512" y="678"/>
                  </a:lnTo>
                  <a:lnTo>
                    <a:pt x="1515" y="677"/>
                  </a:lnTo>
                  <a:lnTo>
                    <a:pt x="1517" y="677"/>
                  </a:lnTo>
                  <a:lnTo>
                    <a:pt x="1530" y="671"/>
                  </a:lnTo>
                  <a:lnTo>
                    <a:pt x="1529" y="666"/>
                  </a:lnTo>
                  <a:lnTo>
                    <a:pt x="1530" y="664"/>
                  </a:lnTo>
                  <a:lnTo>
                    <a:pt x="1533" y="661"/>
                  </a:lnTo>
                  <a:lnTo>
                    <a:pt x="1535" y="659"/>
                  </a:lnTo>
                  <a:lnTo>
                    <a:pt x="1534" y="658"/>
                  </a:lnTo>
                  <a:lnTo>
                    <a:pt x="1525" y="660"/>
                  </a:lnTo>
                  <a:lnTo>
                    <a:pt x="1520" y="660"/>
                  </a:lnTo>
                  <a:lnTo>
                    <a:pt x="1517" y="659"/>
                  </a:lnTo>
                  <a:lnTo>
                    <a:pt x="1518" y="656"/>
                  </a:lnTo>
                  <a:lnTo>
                    <a:pt x="1518" y="654"/>
                  </a:lnTo>
                  <a:lnTo>
                    <a:pt x="1517" y="652"/>
                  </a:lnTo>
                  <a:lnTo>
                    <a:pt x="1522" y="649"/>
                  </a:lnTo>
                  <a:lnTo>
                    <a:pt x="1524" y="649"/>
                  </a:lnTo>
                  <a:lnTo>
                    <a:pt x="1525" y="649"/>
                  </a:lnTo>
                  <a:lnTo>
                    <a:pt x="1525" y="647"/>
                  </a:lnTo>
                  <a:lnTo>
                    <a:pt x="1524" y="644"/>
                  </a:lnTo>
                  <a:lnTo>
                    <a:pt x="1525" y="640"/>
                  </a:lnTo>
                  <a:lnTo>
                    <a:pt x="1534" y="636"/>
                  </a:lnTo>
                  <a:lnTo>
                    <a:pt x="1536" y="632"/>
                  </a:lnTo>
                  <a:lnTo>
                    <a:pt x="1540" y="628"/>
                  </a:lnTo>
                  <a:lnTo>
                    <a:pt x="1547" y="619"/>
                  </a:lnTo>
                  <a:lnTo>
                    <a:pt x="1547" y="617"/>
                  </a:lnTo>
                  <a:lnTo>
                    <a:pt x="1549" y="613"/>
                  </a:lnTo>
                  <a:lnTo>
                    <a:pt x="1549" y="611"/>
                  </a:lnTo>
                  <a:lnTo>
                    <a:pt x="1546" y="609"/>
                  </a:lnTo>
                  <a:lnTo>
                    <a:pt x="1545" y="605"/>
                  </a:lnTo>
                  <a:lnTo>
                    <a:pt x="1536" y="598"/>
                  </a:lnTo>
                  <a:lnTo>
                    <a:pt x="1535" y="593"/>
                  </a:lnTo>
                  <a:lnTo>
                    <a:pt x="1534" y="593"/>
                  </a:lnTo>
                  <a:lnTo>
                    <a:pt x="1533" y="597"/>
                  </a:lnTo>
                  <a:lnTo>
                    <a:pt x="1532" y="598"/>
                  </a:lnTo>
                  <a:lnTo>
                    <a:pt x="1528" y="598"/>
                  </a:lnTo>
                  <a:lnTo>
                    <a:pt x="1526" y="597"/>
                  </a:lnTo>
                  <a:lnTo>
                    <a:pt x="1514" y="596"/>
                  </a:lnTo>
                  <a:lnTo>
                    <a:pt x="1512" y="598"/>
                  </a:lnTo>
                  <a:lnTo>
                    <a:pt x="1509" y="603"/>
                  </a:lnTo>
                  <a:lnTo>
                    <a:pt x="1506" y="605"/>
                  </a:lnTo>
                  <a:lnTo>
                    <a:pt x="1504" y="607"/>
                  </a:lnTo>
                  <a:lnTo>
                    <a:pt x="1501" y="609"/>
                  </a:lnTo>
                  <a:lnTo>
                    <a:pt x="1492" y="624"/>
                  </a:lnTo>
                  <a:lnTo>
                    <a:pt x="1488" y="625"/>
                  </a:lnTo>
                  <a:lnTo>
                    <a:pt x="1472" y="634"/>
                  </a:lnTo>
                  <a:lnTo>
                    <a:pt x="1464" y="637"/>
                  </a:lnTo>
                  <a:lnTo>
                    <a:pt x="1457" y="644"/>
                  </a:lnTo>
                  <a:lnTo>
                    <a:pt x="1455" y="648"/>
                  </a:lnTo>
                  <a:lnTo>
                    <a:pt x="1454" y="652"/>
                  </a:lnTo>
                  <a:lnTo>
                    <a:pt x="1453" y="658"/>
                  </a:lnTo>
                  <a:lnTo>
                    <a:pt x="1446" y="666"/>
                  </a:lnTo>
                  <a:lnTo>
                    <a:pt x="1444" y="667"/>
                  </a:lnTo>
                  <a:lnTo>
                    <a:pt x="1442" y="668"/>
                  </a:lnTo>
                  <a:lnTo>
                    <a:pt x="1440" y="667"/>
                  </a:lnTo>
                  <a:lnTo>
                    <a:pt x="1437" y="668"/>
                  </a:lnTo>
                  <a:lnTo>
                    <a:pt x="1433" y="667"/>
                  </a:lnTo>
                  <a:lnTo>
                    <a:pt x="1428" y="670"/>
                  </a:lnTo>
                  <a:lnTo>
                    <a:pt x="1422" y="672"/>
                  </a:lnTo>
                  <a:lnTo>
                    <a:pt x="1418" y="667"/>
                  </a:lnTo>
                  <a:lnTo>
                    <a:pt x="1414" y="666"/>
                  </a:lnTo>
                  <a:lnTo>
                    <a:pt x="1409" y="667"/>
                  </a:lnTo>
                  <a:lnTo>
                    <a:pt x="1407" y="669"/>
                  </a:lnTo>
                  <a:lnTo>
                    <a:pt x="1401" y="681"/>
                  </a:lnTo>
                  <a:lnTo>
                    <a:pt x="1399" y="688"/>
                  </a:lnTo>
                  <a:lnTo>
                    <a:pt x="1399" y="690"/>
                  </a:lnTo>
                  <a:lnTo>
                    <a:pt x="1402" y="698"/>
                  </a:lnTo>
                  <a:lnTo>
                    <a:pt x="1406" y="703"/>
                  </a:lnTo>
                  <a:lnTo>
                    <a:pt x="1414" y="708"/>
                  </a:lnTo>
                  <a:lnTo>
                    <a:pt x="1430" y="712"/>
                  </a:lnTo>
                  <a:lnTo>
                    <a:pt x="1434" y="710"/>
                  </a:lnTo>
                  <a:lnTo>
                    <a:pt x="1438" y="710"/>
                  </a:lnTo>
                  <a:lnTo>
                    <a:pt x="1443" y="713"/>
                  </a:lnTo>
                  <a:lnTo>
                    <a:pt x="1446" y="719"/>
                  </a:lnTo>
                  <a:lnTo>
                    <a:pt x="1446" y="723"/>
                  </a:lnTo>
                  <a:lnTo>
                    <a:pt x="1446" y="724"/>
                  </a:lnTo>
                  <a:lnTo>
                    <a:pt x="1447" y="725"/>
                  </a:lnTo>
                  <a:lnTo>
                    <a:pt x="1448" y="727"/>
                  </a:lnTo>
                  <a:lnTo>
                    <a:pt x="1446" y="729"/>
                  </a:lnTo>
                  <a:lnTo>
                    <a:pt x="1444" y="730"/>
                  </a:lnTo>
                  <a:lnTo>
                    <a:pt x="1443" y="735"/>
                  </a:lnTo>
                  <a:lnTo>
                    <a:pt x="1443" y="742"/>
                  </a:lnTo>
                  <a:lnTo>
                    <a:pt x="1445" y="745"/>
                  </a:lnTo>
                  <a:lnTo>
                    <a:pt x="1449" y="747"/>
                  </a:lnTo>
                  <a:lnTo>
                    <a:pt x="1454" y="750"/>
                  </a:lnTo>
                  <a:lnTo>
                    <a:pt x="1459" y="750"/>
                  </a:lnTo>
                  <a:lnTo>
                    <a:pt x="1469" y="749"/>
                  </a:lnTo>
                  <a:lnTo>
                    <a:pt x="1473" y="745"/>
                  </a:lnTo>
                  <a:lnTo>
                    <a:pt x="1473" y="743"/>
                  </a:lnTo>
                  <a:lnTo>
                    <a:pt x="1473" y="741"/>
                  </a:lnTo>
                  <a:lnTo>
                    <a:pt x="1482" y="735"/>
                  </a:lnTo>
                  <a:lnTo>
                    <a:pt x="1487" y="730"/>
                  </a:lnTo>
                  <a:lnTo>
                    <a:pt x="1486" y="729"/>
                  </a:lnTo>
                  <a:lnTo>
                    <a:pt x="1485" y="728"/>
                  </a:lnTo>
                  <a:lnTo>
                    <a:pt x="1486" y="728"/>
                  </a:lnTo>
                  <a:lnTo>
                    <a:pt x="1488" y="727"/>
                  </a:lnTo>
                  <a:lnTo>
                    <a:pt x="1501" y="722"/>
                  </a:lnTo>
                  <a:lnTo>
                    <a:pt x="1511" y="726"/>
                  </a:lnTo>
                  <a:lnTo>
                    <a:pt x="1516" y="732"/>
                  </a:lnTo>
                  <a:lnTo>
                    <a:pt x="1521" y="732"/>
                  </a:lnTo>
                  <a:lnTo>
                    <a:pt x="1524" y="735"/>
                  </a:lnTo>
                  <a:lnTo>
                    <a:pt x="1529" y="737"/>
                  </a:lnTo>
                  <a:lnTo>
                    <a:pt x="1534" y="737"/>
                  </a:lnTo>
                  <a:lnTo>
                    <a:pt x="1539" y="738"/>
                  </a:lnTo>
                  <a:lnTo>
                    <a:pt x="1541" y="735"/>
                  </a:lnTo>
                  <a:lnTo>
                    <a:pt x="1542" y="734"/>
                  </a:lnTo>
                  <a:lnTo>
                    <a:pt x="1544" y="735"/>
                  </a:lnTo>
                  <a:lnTo>
                    <a:pt x="1546" y="737"/>
                  </a:lnTo>
                  <a:lnTo>
                    <a:pt x="1551" y="739"/>
                  </a:lnTo>
                  <a:lnTo>
                    <a:pt x="1556" y="739"/>
                  </a:lnTo>
                  <a:lnTo>
                    <a:pt x="1559" y="738"/>
                  </a:lnTo>
                  <a:lnTo>
                    <a:pt x="1562" y="739"/>
                  </a:lnTo>
                  <a:lnTo>
                    <a:pt x="1559" y="743"/>
                  </a:lnTo>
                  <a:lnTo>
                    <a:pt x="1559" y="748"/>
                  </a:lnTo>
                  <a:lnTo>
                    <a:pt x="1557" y="750"/>
                  </a:lnTo>
                  <a:lnTo>
                    <a:pt x="1555" y="752"/>
                  </a:lnTo>
                  <a:lnTo>
                    <a:pt x="1556" y="754"/>
                  </a:lnTo>
                  <a:lnTo>
                    <a:pt x="1557" y="755"/>
                  </a:lnTo>
                  <a:lnTo>
                    <a:pt x="1557" y="757"/>
                  </a:lnTo>
                  <a:lnTo>
                    <a:pt x="1555" y="759"/>
                  </a:lnTo>
                  <a:lnTo>
                    <a:pt x="1551" y="762"/>
                  </a:lnTo>
                  <a:lnTo>
                    <a:pt x="1549" y="762"/>
                  </a:lnTo>
                  <a:lnTo>
                    <a:pt x="1548" y="761"/>
                  </a:lnTo>
                  <a:lnTo>
                    <a:pt x="1548" y="760"/>
                  </a:lnTo>
                  <a:lnTo>
                    <a:pt x="1547" y="758"/>
                  </a:lnTo>
                  <a:lnTo>
                    <a:pt x="1546" y="757"/>
                  </a:lnTo>
                  <a:lnTo>
                    <a:pt x="1542" y="757"/>
                  </a:lnTo>
                  <a:lnTo>
                    <a:pt x="1539" y="757"/>
                  </a:lnTo>
                  <a:lnTo>
                    <a:pt x="1530" y="762"/>
                  </a:lnTo>
                  <a:lnTo>
                    <a:pt x="1522" y="766"/>
                  </a:lnTo>
                  <a:lnTo>
                    <a:pt x="1513" y="769"/>
                  </a:lnTo>
                  <a:lnTo>
                    <a:pt x="1511" y="771"/>
                  </a:lnTo>
                  <a:lnTo>
                    <a:pt x="1508" y="771"/>
                  </a:lnTo>
                  <a:lnTo>
                    <a:pt x="1505" y="770"/>
                  </a:lnTo>
                  <a:lnTo>
                    <a:pt x="1503" y="770"/>
                  </a:lnTo>
                  <a:lnTo>
                    <a:pt x="1502" y="771"/>
                  </a:lnTo>
                  <a:lnTo>
                    <a:pt x="1505" y="773"/>
                  </a:lnTo>
                  <a:lnTo>
                    <a:pt x="1506" y="776"/>
                  </a:lnTo>
                  <a:lnTo>
                    <a:pt x="1506" y="777"/>
                  </a:lnTo>
                  <a:lnTo>
                    <a:pt x="1504" y="778"/>
                  </a:lnTo>
                  <a:lnTo>
                    <a:pt x="1501" y="777"/>
                  </a:lnTo>
                  <a:lnTo>
                    <a:pt x="1500" y="779"/>
                  </a:lnTo>
                  <a:lnTo>
                    <a:pt x="1498" y="781"/>
                  </a:lnTo>
                  <a:lnTo>
                    <a:pt x="1498" y="788"/>
                  </a:lnTo>
                  <a:lnTo>
                    <a:pt x="1497" y="790"/>
                  </a:lnTo>
                  <a:lnTo>
                    <a:pt x="1493" y="790"/>
                  </a:lnTo>
                  <a:lnTo>
                    <a:pt x="1489" y="793"/>
                  </a:lnTo>
                  <a:lnTo>
                    <a:pt x="1488" y="792"/>
                  </a:lnTo>
                  <a:lnTo>
                    <a:pt x="1487" y="790"/>
                  </a:lnTo>
                  <a:lnTo>
                    <a:pt x="1488" y="787"/>
                  </a:lnTo>
                  <a:lnTo>
                    <a:pt x="1487" y="786"/>
                  </a:lnTo>
                  <a:lnTo>
                    <a:pt x="1485" y="786"/>
                  </a:lnTo>
                  <a:lnTo>
                    <a:pt x="1482" y="787"/>
                  </a:lnTo>
                  <a:lnTo>
                    <a:pt x="1481" y="788"/>
                  </a:lnTo>
                  <a:lnTo>
                    <a:pt x="1480" y="790"/>
                  </a:lnTo>
                  <a:lnTo>
                    <a:pt x="1482" y="794"/>
                  </a:lnTo>
                  <a:lnTo>
                    <a:pt x="1485" y="795"/>
                  </a:lnTo>
                  <a:lnTo>
                    <a:pt x="1486" y="795"/>
                  </a:lnTo>
                  <a:lnTo>
                    <a:pt x="1483" y="797"/>
                  </a:lnTo>
                  <a:lnTo>
                    <a:pt x="1479" y="800"/>
                  </a:lnTo>
                  <a:lnTo>
                    <a:pt x="1477" y="803"/>
                  </a:lnTo>
                  <a:lnTo>
                    <a:pt x="1476" y="805"/>
                  </a:lnTo>
                  <a:lnTo>
                    <a:pt x="1474" y="807"/>
                  </a:lnTo>
                  <a:lnTo>
                    <a:pt x="1472" y="809"/>
                  </a:lnTo>
                  <a:lnTo>
                    <a:pt x="1471" y="810"/>
                  </a:lnTo>
                  <a:lnTo>
                    <a:pt x="1468" y="810"/>
                  </a:lnTo>
                  <a:lnTo>
                    <a:pt x="1465" y="815"/>
                  </a:lnTo>
                  <a:lnTo>
                    <a:pt x="1461" y="820"/>
                  </a:lnTo>
                  <a:lnTo>
                    <a:pt x="1459" y="822"/>
                  </a:lnTo>
                  <a:lnTo>
                    <a:pt x="1456" y="829"/>
                  </a:lnTo>
                  <a:lnTo>
                    <a:pt x="1452" y="833"/>
                  </a:lnTo>
                  <a:lnTo>
                    <a:pt x="1450" y="839"/>
                  </a:lnTo>
                  <a:lnTo>
                    <a:pt x="1451" y="844"/>
                  </a:lnTo>
                  <a:lnTo>
                    <a:pt x="1456" y="844"/>
                  </a:lnTo>
                  <a:lnTo>
                    <a:pt x="1459" y="845"/>
                  </a:lnTo>
                  <a:lnTo>
                    <a:pt x="1464" y="850"/>
                  </a:lnTo>
                  <a:lnTo>
                    <a:pt x="1470" y="853"/>
                  </a:lnTo>
                  <a:lnTo>
                    <a:pt x="1476" y="855"/>
                  </a:lnTo>
                  <a:lnTo>
                    <a:pt x="1483" y="860"/>
                  </a:lnTo>
                  <a:lnTo>
                    <a:pt x="1485" y="862"/>
                  </a:lnTo>
                  <a:lnTo>
                    <a:pt x="1487" y="866"/>
                  </a:lnTo>
                  <a:lnTo>
                    <a:pt x="1490" y="877"/>
                  </a:lnTo>
                  <a:lnTo>
                    <a:pt x="1493" y="883"/>
                  </a:lnTo>
                  <a:lnTo>
                    <a:pt x="1493" y="886"/>
                  </a:lnTo>
                  <a:lnTo>
                    <a:pt x="1496" y="891"/>
                  </a:lnTo>
                  <a:lnTo>
                    <a:pt x="1500" y="901"/>
                  </a:lnTo>
                  <a:lnTo>
                    <a:pt x="1504" y="910"/>
                  </a:lnTo>
                  <a:lnTo>
                    <a:pt x="1506" y="916"/>
                  </a:lnTo>
                  <a:lnTo>
                    <a:pt x="1504" y="919"/>
                  </a:lnTo>
                  <a:lnTo>
                    <a:pt x="1504" y="923"/>
                  </a:lnTo>
                  <a:lnTo>
                    <a:pt x="1508" y="927"/>
                  </a:lnTo>
                  <a:lnTo>
                    <a:pt x="1518" y="930"/>
                  </a:lnTo>
                  <a:lnTo>
                    <a:pt x="1520" y="932"/>
                  </a:lnTo>
                  <a:lnTo>
                    <a:pt x="1522" y="934"/>
                  </a:lnTo>
                  <a:lnTo>
                    <a:pt x="1522" y="940"/>
                  </a:lnTo>
                  <a:lnTo>
                    <a:pt x="1523" y="942"/>
                  </a:lnTo>
                  <a:lnTo>
                    <a:pt x="1524" y="943"/>
                  </a:lnTo>
                  <a:lnTo>
                    <a:pt x="1530" y="946"/>
                  </a:lnTo>
                  <a:lnTo>
                    <a:pt x="1533" y="948"/>
                  </a:lnTo>
                  <a:lnTo>
                    <a:pt x="1535" y="951"/>
                  </a:lnTo>
                  <a:lnTo>
                    <a:pt x="1536" y="955"/>
                  </a:lnTo>
                  <a:lnTo>
                    <a:pt x="1536" y="959"/>
                  </a:lnTo>
                  <a:lnTo>
                    <a:pt x="1533" y="959"/>
                  </a:lnTo>
                  <a:lnTo>
                    <a:pt x="1530" y="959"/>
                  </a:lnTo>
                  <a:lnTo>
                    <a:pt x="1520" y="953"/>
                  </a:lnTo>
                  <a:lnTo>
                    <a:pt x="1517" y="953"/>
                  </a:lnTo>
                  <a:lnTo>
                    <a:pt x="1513" y="954"/>
                  </a:lnTo>
                  <a:lnTo>
                    <a:pt x="1508" y="953"/>
                  </a:lnTo>
                  <a:lnTo>
                    <a:pt x="1502" y="946"/>
                  </a:lnTo>
                  <a:lnTo>
                    <a:pt x="1498" y="944"/>
                  </a:lnTo>
                  <a:lnTo>
                    <a:pt x="1493" y="944"/>
                  </a:lnTo>
                  <a:lnTo>
                    <a:pt x="1483" y="949"/>
                  </a:lnTo>
                  <a:lnTo>
                    <a:pt x="1480" y="949"/>
                  </a:lnTo>
                  <a:lnTo>
                    <a:pt x="1479" y="949"/>
                  </a:lnTo>
                  <a:lnTo>
                    <a:pt x="1478" y="950"/>
                  </a:lnTo>
                  <a:lnTo>
                    <a:pt x="1483" y="951"/>
                  </a:lnTo>
                  <a:lnTo>
                    <a:pt x="1488" y="949"/>
                  </a:lnTo>
                  <a:lnTo>
                    <a:pt x="1493" y="947"/>
                  </a:lnTo>
                  <a:lnTo>
                    <a:pt x="1500" y="948"/>
                  </a:lnTo>
                  <a:lnTo>
                    <a:pt x="1501" y="951"/>
                  </a:lnTo>
                  <a:lnTo>
                    <a:pt x="1502" y="954"/>
                  </a:lnTo>
                  <a:lnTo>
                    <a:pt x="1507" y="957"/>
                  </a:lnTo>
                  <a:lnTo>
                    <a:pt x="1511" y="958"/>
                  </a:lnTo>
                  <a:lnTo>
                    <a:pt x="1516" y="962"/>
                  </a:lnTo>
                  <a:lnTo>
                    <a:pt x="1520" y="967"/>
                  </a:lnTo>
                  <a:lnTo>
                    <a:pt x="1529" y="973"/>
                  </a:lnTo>
                  <a:lnTo>
                    <a:pt x="1534" y="979"/>
                  </a:lnTo>
                  <a:lnTo>
                    <a:pt x="1535" y="982"/>
                  </a:lnTo>
                  <a:lnTo>
                    <a:pt x="1537" y="988"/>
                  </a:lnTo>
                  <a:lnTo>
                    <a:pt x="1533" y="990"/>
                  </a:lnTo>
                  <a:lnTo>
                    <a:pt x="1530" y="990"/>
                  </a:lnTo>
                  <a:lnTo>
                    <a:pt x="1526" y="991"/>
                  </a:lnTo>
                  <a:lnTo>
                    <a:pt x="1522" y="993"/>
                  </a:lnTo>
                  <a:lnTo>
                    <a:pt x="1518" y="996"/>
                  </a:lnTo>
                  <a:lnTo>
                    <a:pt x="1509" y="1001"/>
                  </a:lnTo>
                  <a:lnTo>
                    <a:pt x="1507" y="1004"/>
                  </a:lnTo>
                  <a:lnTo>
                    <a:pt x="1506" y="1007"/>
                  </a:lnTo>
                  <a:lnTo>
                    <a:pt x="1503" y="1009"/>
                  </a:lnTo>
                  <a:lnTo>
                    <a:pt x="1497" y="1007"/>
                  </a:lnTo>
                  <a:lnTo>
                    <a:pt x="1491" y="1007"/>
                  </a:lnTo>
                  <a:lnTo>
                    <a:pt x="1485" y="1011"/>
                  </a:lnTo>
                  <a:lnTo>
                    <a:pt x="1483" y="1013"/>
                  </a:lnTo>
                  <a:lnTo>
                    <a:pt x="1484" y="1012"/>
                  </a:lnTo>
                  <a:lnTo>
                    <a:pt x="1485" y="1012"/>
                  </a:lnTo>
                  <a:lnTo>
                    <a:pt x="1488" y="1012"/>
                  </a:lnTo>
                  <a:lnTo>
                    <a:pt x="1493" y="1011"/>
                  </a:lnTo>
                  <a:lnTo>
                    <a:pt x="1497" y="1017"/>
                  </a:lnTo>
                  <a:lnTo>
                    <a:pt x="1506" y="1016"/>
                  </a:lnTo>
                  <a:lnTo>
                    <a:pt x="1513" y="1011"/>
                  </a:lnTo>
                  <a:lnTo>
                    <a:pt x="1517" y="1011"/>
                  </a:lnTo>
                  <a:lnTo>
                    <a:pt x="1520" y="1011"/>
                  </a:lnTo>
                  <a:lnTo>
                    <a:pt x="1523" y="1014"/>
                  </a:lnTo>
                  <a:lnTo>
                    <a:pt x="1530" y="1022"/>
                  </a:lnTo>
                  <a:lnTo>
                    <a:pt x="1534" y="1023"/>
                  </a:lnTo>
                  <a:lnTo>
                    <a:pt x="1539" y="1026"/>
                  </a:lnTo>
                  <a:lnTo>
                    <a:pt x="1541" y="1026"/>
                  </a:lnTo>
                  <a:lnTo>
                    <a:pt x="1543" y="1027"/>
                  </a:lnTo>
                  <a:lnTo>
                    <a:pt x="1537" y="1029"/>
                  </a:lnTo>
                  <a:lnTo>
                    <a:pt x="1530" y="1037"/>
                  </a:lnTo>
                  <a:lnTo>
                    <a:pt x="1527" y="1039"/>
                  </a:lnTo>
                  <a:lnTo>
                    <a:pt x="1524" y="1040"/>
                  </a:lnTo>
                  <a:lnTo>
                    <a:pt x="1531" y="1039"/>
                  </a:lnTo>
                  <a:lnTo>
                    <a:pt x="1535" y="1036"/>
                  </a:lnTo>
                  <a:lnTo>
                    <a:pt x="1537" y="1035"/>
                  </a:lnTo>
                  <a:lnTo>
                    <a:pt x="1539" y="1036"/>
                  </a:lnTo>
                  <a:lnTo>
                    <a:pt x="1540" y="1040"/>
                  </a:lnTo>
                  <a:lnTo>
                    <a:pt x="1538" y="1053"/>
                  </a:lnTo>
                  <a:lnTo>
                    <a:pt x="1536" y="1053"/>
                  </a:lnTo>
                  <a:lnTo>
                    <a:pt x="1534" y="1050"/>
                  </a:lnTo>
                  <a:lnTo>
                    <a:pt x="1531" y="1049"/>
                  </a:lnTo>
                  <a:lnTo>
                    <a:pt x="1529" y="1050"/>
                  </a:lnTo>
                  <a:lnTo>
                    <a:pt x="1526" y="1050"/>
                  </a:lnTo>
                  <a:lnTo>
                    <a:pt x="1524" y="1051"/>
                  </a:lnTo>
                  <a:lnTo>
                    <a:pt x="1523" y="1053"/>
                  </a:lnTo>
                  <a:lnTo>
                    <a:pt x="1525" y="1054"/>
                  </a:lnTo>
                  <a:lnTo>
                    <a:pt x="1530" y="1058"/>
                  </a:lnTo>
                  <a:lnTo>
                    <a:pt x="1530" y="1060"/>
                  </a:lnTo>
                  <a:lnTo>
                    <a:pt x="1529" y="1061"/>
                  </a:lnTo>
                  <a:lnTo>
                    <a:pt x="1526" y="1061"/>
                  </a:lnTo>
                  <a:lnTo>
                    <a:pt x="1530" y="1064"/>
                  </a:lnTo>
                  <a:lnTo>
                    <a:pt x="1529" y="1067"/>
                  </a:lnTo>
                  <a:lnTo>
                    <a:pt x="1528" y="1068"/>
                  </a:lnTo>
                  <a:lnTo>
                    <a:pt x="1525" y="1069"/>
                  </a:lnTo>
                  <a:lnTo>
                    <a:pt x="1524" y="1071"/>
                  </a:lnTo>
                  <a:lnTo>
                    <a:pt x="1526" y="1075"/>
                  </a:lnTo>
                  <a:lnTo>
                    <a:pt x="1528" y="1081"/>
                  </a:lnTo>
                  <a:lnTo>
                    <a:pt x="1528" y="1084"/>
                  </a:lnTo>
                  <a:lnTo>
                    <a:pt x="1525" y="1083"/>
                  </a:lnTo>
                  <a:lnTo>
                    <a:pt x="1520" y="1086"/>
                  </a:lnTo>
                  <a:lnTo>
                    <a:pt x="1517" y="1086"/>
                  </a:lnTo>
                  <a:lnTo>
                    <a:pt x="1516" y="1081"/>
                  </a:lnTo>
                  <a:lnTo>
                    <a:pt x="1513" y="1082"/>
                  </a:lnTo>
                  <a:lnTo>
                    <a:pt x="1512" y="1084"/>
                  </a:lnTo>
                  <a:lnTo>
                    <a:pt x="1510" y="1088"/>
                  </a:lnTo>
                  <a:lnTo>
                    <a:pt x="1507" y="1093"/>
                  </a:lnTo>
                  <a:lnTo>
                    <a:pt x="1505" y="1094"/>
                  </a:lnTo>
                  <a:lnTo>
                    <a:pt x="1503" y="1094"/>
                  </a:lnTo>
                  <a:lnTo>
                    <a:pt x="1501" y="1094"/>
                  </a:lnTo>
                  <a:lnTo>
                    <a:pt x="1501" y="1095"/>
                  </a:lnTo>
                  <a:lnTo>
                    <a:pt x="1503" y="1096"/>
                  </a:lnTo>
                  <a:lnTo>
                    <a:pt x="1503" y="1098"/>
                  </a:lnTo>
                  <a:lnTo>
                    <a:pt x="1499" y="1103"/>
                  </a:lnTo>
                  <a:lnTo>
                    <a:pt x="1498" y="1105"/>
                  </a:lnTo>
                  <a:lnTo>
                    <a:pt x="1498" y="1107"/>
                  </a:lnTo>
                  <a:lnTo>
                    <a:pt x="1496" y="1109"/>
                  </a:lnTo>
                  <a:lnTo>
                    <a:pt x="1497" y="1113"/>
                  </a:lnTo>
                  <a:lnTo>
                    <a:pt x="1496" y="1115"/>
                  </a:lnTo>
                  <a:lnTo>
                    <a:pt x="1494" y="1119"/>
                  </a:lnTo>
                  <a:lnTo>
                    <a:pt x="1492" y="1121"/>
                  </a:lnTo>
                  <a:lnTo>
                    <a:pt x="1489" y="1124"/>
                  </a:lnTo>
                  <a:lnTo>
                    <a:pt x="1486" y="1126"/>
                  </a:lnTo>
                  <a:lnTo>
                    <a:pt x="1481" y="1134"/>
                  </a:lnTo>
                  <a:lnTo>
                    <a:pt x="1480" y="1138"/>
                  </a:lnTo>
                  <a:lnTo>
                    <a:pt x="1480" y="1142"/>
                  </a:lnTo>
                  <a:lnTo>
                    <a:pt x="1478" y="1143"/>
                  </a:lnTo>
                  <a:lnTo>
                    <a:pt x="1476" y="1144"/>
                  </a:lnTo>
                  <a:lnTo>
                    <a:pt x="1473" y="1144"/>
                  </a:lnTo>
                  <a:lnTo>
                    <a:pt x="1473" y="1141"/>
                  </a:lnTo>
                  <a:lnTo>
                    <a:pt x="1472" y="1141"/>
                  </a:lnTo>
                  <a:lnTo>
                    <a:pt x="1471" y="1139"/>
                  </a:lnTo>
                  <a:lnTo>
                    <a:pt x="1471" y="1137"/>
                  </a:lnTo>
                  <a:lnTo>
                    <a:pt x="1471" y="1135"/>
                  </a:lnTo>
                  <a:lnTo>
                    <a:pt x="1470" y="1136"/>
                  </a:lnTo>
                  <a:lnTo>
                    <a:pt x="1470" y="1138"/>
                  </a:lnTo>
                  <a:lnTo>
                    <a:pt x="1468" y="1140"/>
                  </a:lnTo>
                  <a:lnTo>
                    <a:pt x="1466" y="1139"/>
                  </a:lnTo>
                  <a:lnTo>
                    <a:pt x="1464" y="1138"/>
                  </a:lnTo>
                  <a:lnTo>
                    <a:pt x="1464" y="1140"/>
                  </a:lnTo>
                  <a:lnTo>
                    <a:pt x="1465" y="1142"/>
                  </a:lnTo>
                  <a:lnTo>
                    <a:pt x="1465" y="1143"/>
                  </a:lnTo>
                  <a:lnTo>
                    <a:pt x="1468" y="1144"/>
                  </a:lnTo>
                  <a:lnTo>
                    <a:pt x="1470" y="1146"/>
                  </a:lnTo>
                  <a:lnTo>
                    <a:pt x="1471" y="1149"/>
                  </a:lnTo>
                  <a:lnTo>
                    <a:pt x="1472" y="1150"/>
                  </a:lnTo>
                  <a:lnTo>
                    <a:pt x="1473" y="1153"/>
                  </a:lnTo>
                  <a:lnTo>
                    <a:pt x="1473" y="1154"/>
                  </a:lnTo>
                  <a:lnTo>
                    <a:pt x="1470" y="1155"/>
                  </a:lnTo>
                  <a:lnTo>
                    <a:pt x="1467" y="1157"/>
                  </a:lnTo>
                  <a:lnTo>
                    <a:pt x="1463" y="1161"/>
                  </a:lnTo>
                  <a:lnTo>
                    <a:pt x="1460" y="1163"/>
                  </a:lnTo>
                  <a:lnTo>
                    <a:pt x="1457" y="1163"/>
                  </a:lnTo>
                  <a:lnTo>
                    <a:pt x="1455" y="1163"/>
                  </a:lnTo>
                  <a:lnTo>
                    <a:pt x="1453" y="1161"/>
                  </a:lnTo>
                  <a:lnTo>
                    <a:pt x="1449" y="1161"/>
                  </a:lnTo>
                  <a:lnTo>
                    <a:pt x="1454" y="1166"/>
                  </a:lnTo>
                  <a:lnTo>
                    <a:pt x="1455" y="1167"/>
                  </a:lnTo>
                  <a:lnTo>
                    <a:pt x="1459" y="1167"/>
                  </a:lnTo>
                  <a:lnTo>
                    <a:pt x="1461" y="1165"/>
                  </a:lnTo>
                  <a:lnTo>
                    <a:pt x="1465" y="1165"/>
                  </a:lnTo>
                  <a:lnTo>
                    <a:pt x="1466" y="1168"/>
                  </a:lnTo>
                  <a:lnTo>
                    <a:pt x="1465" y="1171"/>
                  </a:lnTo>
                  <a:lnTo>
                    <a:pt x="1463" y="1176"/>
                  </a:lnTo>
                  <a:lnTo>
                    <a:pt x="1462" y="1179"/>
                  </a:lnTo>
                  <a:lnTo>
                    <a:pt x="1465" y="1185"/>
                  </a:lnTo>
                  <a:lnTo>
                    <a:pt x="1465" y="1187"/>
                  </a:lnTo>
                  <a:lnTo>
                    <a:pt x="1464" y="1187"/>
                  </a:lnTo>
                  <a:lnTo>
                    <a:pt x="1461" y="1186"/>
                  </a:lnTo>
                  <a:lnTo>
                    <a:pt x="1459" y="1184"/>
                  </a:lnTo>
                  <a:lnTo>
                    <a:pt x="1456" y="1185"/>
                  </a:lnTo>
                  <a:lnTo>
                    <a:pt x="1454" y="1184"/>
                  </a:lnTo>
                  <a:lnTo>
                    <a:pt x="1451" y="1185"/>
                  </a:lnTo>
                  <a:lnTo>
                    <a:pt x="1449" y="1186"/>
                  </a:lnTo>
                  <a:lnTo>
                    <a:pt x="1451" y="1188"/>
                  </a:lnTo>
                  <a:lnTo>
                    <a:pt x="1453" y="1190"/>
                  </a:lnTo>
                  <a:lnTo>
                    <a:pt x="1454" y="1192"/>
                  </a:lnTo>
                  <a:lnTo>
                    <a:pt x="1453" y="1194"/>
                  </a:lnTo>
                  <a:lnTo>
                    <a:pt x="1446" y="1193"/>
                  </a:lnTo>
                  <a:lnTo>
                    <a:pt x="1444" y="1193"/>
                  </a:lnTo>
                  <a:lnTo>
                    <a:pt x="1442" y="1196"/>
                  </a:lnTo>
                  <a:lnTo>
                    <a:pt x="1444" y="1200"/>
                  </a:lnTo>
                  <a:lnTo>
                    <a:pt x="1442" y="1202"/>
                  </a:lnTo>
                  <a:lnTo>
                    <a:pt x="1440" y="1203"/>
                  </a:lnTo>
                  <a:lnTo>
                    <a:pt x="1436" y="1206"/>
                  </a:lnTo>
                  <a:lnTo>
                    <a:pt x="1433" y="1206"/>
                  </a:lnTo>
                  <a:lnTo>
                    <a:pt x="1433" y="1207"/>
                  </a:lnTo>
                  <a:lnTo>
                    <a:pt x="1435" y="1208"/>
                  </a:lnTo>
                  <a:lnTo>
                    <a:pt x="1436" y="1209"/>
                  </a:lnTo>
                  <a:lnTo>
                    <a:pt x="1434" y="1213"/>
                  </a:lnTo>
                  <a:lnTo>
                    <a:pt x="1431" y="1215"/>
                  </a:lnTo>
                  <a:lnTo>
                    <a:pt x="1426" y="1214"/>
                  </a:lnTo>
                  <a:lnTo>
                    <a:pt x="1422" y="1215"/>
                  </a:lnTo>
                  <a:lnTo>
                    <a:pt x="1419" y="1213"/>
                  </a:lnTo>
                  <a:lnTo>
                    <a:pt x="1416" y="1213"/>
                  </a:lnTo>
                  <a:lnTo>
                    <a:pt x="1414" y="1215"/>
                  </a:lnTo>
                  <a:lnTo>
                    <a:pt x="1413" y="1218"/>
                  </a:lnTo>
                  <a:lnTo>
                    <a:pt x="1411" y="1218"/>
                  </a:lnTo>
                  <a:lnTo>
                    <a:pt x="1409" y="1218"/>
                  </a:lnTo>
                  <a:lnTo>
                    <a:pt x="1408" y="1218"/>
                  </a:lnTo>
                  <a:lnTo>
                    <a:pt x="1408" y="1220"/>
                  </a:lnTo>
                  <a:lnTo>
                    <a:pt x="1409" y="1222"/>
                  </a:lnTo>
                  <a:lnTo>
                    <a:pt x="1414" y="1222"/>
                  </a:lnTo>
                  <a:lnTo>
                    <a:pt x="1414" y="1224"/>
                  </a:lnTo>
                  <a:lnTo>
                    <a:pt x="1415" y="1226"/>
                  </a:lnTo>
                  <a:lnTo>
                    <a:pt x="1410" y="1231"/>
                  </a:lnTo>
                  <a:lnTo>
                    <a:pt x="1408" y="1235"/>
                  </a:lnTo>
                  <a:lnTo>
                    <a:pt x="1405" y="1234"/>
                  </a:lnTo>
                  <a:lnTo>
                    <a:pt x="1403" y="1237"/>
                  </a:lnTo>
                  <a:lnTo>
                    <a:pt x="1401" y="1241"/>
                  </a:lnTo>
                  <a:lnTo>
                    <a:pt x="1400" y="1240"/>
                  </a:lnTo>
                  <a:lnTo>
                    <a:pt x="1396" y="1241"/>
                  </a:lnTo>
                  <a:lnTo>
                    <a:pt x="1395" y="1242"/>
                  </a:lnTo>
                  <a:lnTo>
                    <a:pt x="1396" y="1243"/>
                  </a:lnTo>
                  <a:lnTo>
                    <a:pt x="1396" y="1244"/>
                  </a:lnTo>
                  <a:lnTo>
                    <a:pt x="1394" y="1248"/>
                  </a:lnTo>
                  <a:lnTo>
                    <a:pt x="1393" y="1249"/>
                  </a:lnTo>
                  <a:lnTo>
                    <a:pt x="1392" y="1248"/>
                  </a:lnTo>
                  <a:lnTo>
                    <a:pt x="1392" y="1245"/>
                  </a:lnTo>
                  <a:lnTo>
                    <a:pt x="1391" y="1245"/>
                  </a:lnTo>
                  <a:lnTo>
                    <a:pt x="1388" y="1247"/>
                  </a:lnTo>
                  <a:lnTo>
                    <a:pt x="1386" y="1249"/>
                  </a:lnTo>
                  <a:lnTo>
                    <a:pt x="1384" y="1250"/>
                  </a:lnTo>
                  <a:lnTo>
                    <a:pt x="1382" y="1248"/>
                  </a:lnTo>
                  <a:lnTo>
                    <a:pt x="1378" y="1247"/>
                  </a:lnTo>
                  <a:lnTo>
                    <a:pt x="1377" y="1254"/>
                  </a:lnTo>
                  <a:lnTo>
                    <a:pt x="1374" y="1257"/>
                  </a:lnTo>
                  <a:lnTo>
                    <a:pt x="1372" y="1257"/>
                  </a:lnTo>
                  <a:lnTo>
                    <a:pt x="1369" y="1258"/>
                  </a:lnTo>
                  <a:lnTo>
                    <a:pt x="1371" y="1258"/>
                  </a:lnTo>
                  <a:lnTo>
                    <a:pt x="1372" y="1260"/>
                  </a:lnTo>
                  <a:lnTo>
                    <a:pt x="1371" y="1262"/>
                  </a:lnTo>
                  <a:lnTo>
                    <a:pt x="1368" y="1262"/>
                  </a:lnTo>
                  <a:lnTo>
                    <a:pt x="1367" y="1264"/>
                  </a:lnTo>
                  <a:lnTo>
                    <a:pt x="1366" y="1269"/>
                  </a:lnTo>
                  <a:lnTo>
                    <a:pt x="1364" y="1272"/>
                  </a:lnTo>
                  <a:lnTo>
                    <a:pt x="1361" y="1272"/>
                  </a:lnTo>
                  <a:lnTo>
                    <a:pt x="1357" y="1270"/>
                  </a:lnTo>
                  <a:lnTo>
                    <a:pt x="1356" y="1271"/>
                  </a:lnTo>
                  <a:lnTo>
                    <a:pt x="1356" y="1272"/>
                  </a:lnTo>
                  <a:lnTo>
                    <a:pt x="1355" y="1274"/>
                  </a:lnTo>
                  <a:lnTo>
                    <a:pt x="1351" y="1274"/>
                  </a:lnTo>
                  <a:lnTo>
                    <a:pt x="1345" y="1276"/>
                  </a:lnTo>
                  <a:lnTo>
                    <a:pt x="1342" y="1276"/>
                  </a:lnTo>
                  <a:lnTo>
                    <a:pt x="1338" y="1275"/>
                  </a:lnTo>
                  <a:lnTo>
                    <a:pt x="1336" y="1276"/>
                  </a:lnTo>
                  <a:lnTo>
                    <a:pt x="1334" y="1278"/>
                  </a:lnTo>
                  <a:lnTo>
                    <a:pt x="1333" y="1279"/>
                  </a:lnTo>
                  <a:lnTo>
                    <a:pt x="1329" y="1279"/>
                  </a:lnTo>
                  <a:lnTo>
                    <a:pt x="1327" y="1277"/>
                  </a:lnTo>
                  <a:lnTo>
                    <a:pt x="1324" y="1276"/>
                  </a:lnTo>
                  <a:lnTo>
                    <a:pt x="1320" y="1277"/>
                  </a:lnTo>
                  <a:lnTo>
                    <a:pt x="1318" y="1280"/>
                  </a:lnTo>
                  <a:lnTo>
                    <a:pt x="1315" y="1280"/>
                  </a:lnTo>
                  <a:lnTo>
                    <a:pt x="1314" y="1282"/>
                  </a:lnTo>
                  <a:lnTo>
                    <a:pt x="1313" y="1283"/>
                  </a:lnTo>
                  <a:lnTo>
                    <a:pt x="1310" y="1283"/>
                  </a:lnTo>
                  <a:lnTo>
                    <a:pt x="1309" y="1278"/>
                  </a:lnTo>
                  <a:lnTo>
                    <a:pt x="1306" y="1278"/>
                  </a:lnTo>
                  <a:lnTo>
                    <a:pt x="1304" y="1280"/>
                  </a:lnTo>
                  <a:lnTo>
                    <a:pt x="1304" y="1281"/>
                  </a:lnTo>
                  <a:lnTo>
                    <a:pt x="1303" y="1283"/>
                  </a:lnTo>
                  <a:lnTo>
                    <a:pt x="1303" y="1286"/>
                  </a:lnTo>
                  <a:lnTo>
                    <a:pt x="1301" y="1286"/>
                  </a:lnTo>
                  <a:lnTo>
                    <a:pt x="1299" y="1284"/>
                  </a:lnTo>
                  <a:lnTo>
                    <a:pt x="1296" y="1284"/>
                  </a:lnTo>
                  <a:lnTo>
                    <a:pt x="1294" y="1285"/>
                  </a:lnTo>
                  <a:lnTo>
                    <a:pt x="1293" y="1285"/>
                  </a:lnTo>
                  <a:lnTo>
                    <a:pt x="1292" y="1285"/>
                  </a:lnTo>
                  <a:lnTo>
                    <a:pt x="1290" y="1285"/>
                  </a:lnTo>
                  <a:lnTo>
                    <a:pt x="1289" y="1285"/>
                  </a:lnTo>
                  <a:lnTo>
                    <a:pt x="1287" y="1285"/>
                  </a:lnTo>
                  <a:lnTo>
                    <a:pt x="1286" y="1286"/>
                  </a:lnTo>
                  <a:lnTo>
                    <a:pt x="1286" y="1286"/>
                  </a:lnTo>
                  <a:lnTo>
                    <a:pt x="1283" y="1286"/>
                  </a:lnTo>
                  <a:lnTo>
                    <a:pt x="1281" y="1283"/>
                  </a:lnTo>
                  <a:lnTo>
                    <a:pt x="1278" y="1279"/>
                  </a:lnTo>
                  <a:lnTo>
                    <a:pt x="1275" y="1276"/>
                  </a:lnTo>
                  <a:lnTo>
                    <a:pt x="1274" y="1274"/>
                  </a:lnTo>
                  <a:lnTo>
                    <a:pt x="1273" y="1270"/>
                  </a:lnTo>
                  <a:lnTo>
                    <a:pt x="1273" y="1269"/>
                  </a:lnTo>
                  <a:lnTo>
                    <a:pt x="1273" y="1267"/>
                  </a:lnTo>
                  <a:lnTo>
                    <a:pt x="1274" y="1265"/>
                  </a:lnTo>
                  <a:lnTo>
                    <a:pt x="1270" y="1266"/>
                  </a:lnTo>
                  <a:lnTo>
                    <a:pt x="1268" y="1268"/>
                  </a:lnTo>
                  <a:lnTo>
                    <a:pt x="1268" y="1270"/>
                  </a:lnTo>
                  <a:lnTo>
                    <a:pt x="1268" y="1272"/>
                  </a:lnTo>
                  <a:lnTo>
                    <a:pt x="1265" y="1273"/>
                  </a:lnTo>
                  <a:lnTo>
                    <a:pt x="1265" y="1274"/>
                  </a:lnTo>
                  <a:lnTo>
                    <a:pt x="1265" y="1274"/>
                  </a:lnTo>
                  <a:lnTo>
                    <a:pt x="1268" y="1277"/>
                  </a:lnTo>
                  <a:lnTo>
                    <a:pt x="1268" y="1279"/>
                  </a:lnTo>
                  <a:lnTo>
                    <a:pt x="1270" y="1280"/>
                  </a:lnTo>
                  <a:lnTo>
                    <a:pt x="1271" y="1283"/>
                  </a:lnTo>
                  <a:lnTo>
                    <a:pt x="1271" y="1290"/>
                  </a:lnTo>
                  <a:lnTo>
                    <a:pt x="1273" y="1292"/>
                  </a:lnTo>
                  <a:lnTo>
                    <a:pt x="1272" y="1294"/>
                  </a:lnTo>
                  <a:lnTo>
                    <a:pt x="1271" y="1296"/>
                  </a:lnTo>
                  <a:lnTo>
                    <a:pt x="1271" y="1296"/>
                  </a:lnTo>
                  <a:lnTo>
                    <a:pt x="1271" y="1296"/>
                  </a:lnTo>
                  <a:lnTo>
                    <a:pt x="1270" y="1296"/>
                  </a:lnTo>
                  <a:lnTo>
                    <a:pt x="1269" y="1297"/>
                  </a:lnTo>
                  <a:lnTo>
                    <a:pt x="1269" y="1297"/>
                  </a:lnTo>
                  <a:lnTo>
                    <a:pt x="1269" y="1297"/>
                  </a:lnTo>
                  <a:lnTo>
                    <a:pt x="1267" y="1298"/>
                  </a:lnTo>
                  <a:lnTo>
                    <a:pt x="1266" y="1299"/>
                  </a:lnTo>
                  <a:lnTo>
                    <a:pt x="1264" y="1299"/>
                  </a:lnTo>
                  <a:lnTo>
                    <a:pt x="1262" y="1301"/>
                  </a:lnTo>
                  <a:lnTo>
                    <a:pt x="1259" y="1302"/>
                  </a:lnTo>
                  <a:lnTo>
                    <a:pt x="1257" y="1297"/>
                  </a:lnTo>
                  <a:lnTo>
                    <a:pt x="1254" y="1300"/>
                  </a:lnTo>
                  <a:lnTo>
                    <a:pt x="1254" y="1306"/>
                  </a:lnTo>
                  <a:lnTo>
                    <a:pt x="1252" y="1307"/>
                  </a:lnTo>
                  <a:lnTo>
                    <a:pt x="1251" y="1308"/>
                  </a:lnTo>
                  <a:lnTo>
                    <a:pt x="1247" y="1306"/>
                  </a:lnTo>
                  <a:lnTo>
                    <a:pt x="1245" y="1307"/>
                  </a:lnTo>
                  <a:lnTo>
                    <a:pt x="1243" y="1309"/>
                  </a:lnTo>
                  <a:lnTo>
                    <a:pt x="1242" y="1310"/>
                  </a:lnTo>
                  <a:lnTo>
                    <a:pt x="1241" y="1311"/>
                  </a:lnTo>
                  <a:lnTo>
                    <a:pt x="1238" y="1310"/>
                  </a:lnTo>
                  <a:lnTo>
                    <a:pt x="1235" y="1308"/>
                  </a:lnTo>
                  <a:lnTo>
                    <a:pt x="1236" y="1306"/>
                  </a:lnTo>
                  <a:lnTo>
                    <a:pt x="1236" y="1305"/>
                  </a:lnTo>
                  <a:lnTo>
                    <a:pt x="1235" y="1305"/>
                  </a:lnTo>
                  <a:lnTo>
                    <a:pt x="1234" y="1305"/>
                  </a:lnTo>
                  <a:lnTo>
                    <a:pt x="1234" y="1306"/>
                  </a:lnTo>
                  <a:lnTo>
                    <a:pt x="1235" y="1311"/>
                  </a:lnTo>
                  <a:lnTo>
                    <a:pt x="1234" y="1312"/>
                  </a:lnTo>
                  <a:lnTo>
                    <a:pt x="1231" y="1313"/>
                  </a:lnTo>
                  <a:lnTo>
                    <a:pt x="1228" y="1312"/>
                  </a:lnTo>
                  <a:lnTo>
                    <a:pt x="1225" y="1311"/>
                  </a:lnTo>
                  <a:lnTo>
                    <a:pt x="1223" y="1310"/>
                  </a:lnTo>
                  <a:lnTo>
                    <a:pt x="1220" y="1309"/>
                  </a:lnTo>
                  <a:lnTo>
                    <a:pt x="1219" y="1311"/>
                  </a:lnTo>
                  <a:lnTo>
                    <a:pt x="1218" y="1314"/>
                  </a:lnTo>
                  <a:lnTo>
                    <a:pt x="1216" y="1314"/>
                  </a:lnTo>
                  <a:lnTo>
                    <a:pt x="1215" y="1313"/>
                  </a:lnTo>
                  <a:lnTo>
                    <a:pt x="1213" y="1316"/>
                  </a:lnTo>
                  <a:lnTo>
                    <a:pt x="1212" y="1317"/>
                  </a:lnTo>
                  <a:lnTo>
                    <a:pt x="1210" y="1319"/>
                  </a:lnTo>
                  <a:lnTo>
                    <a:pt x="1203" y="1320"/>
                  </a:lnTo>
                  <a:lnTo>
                    <a:pt x="1201" y="1321"/>
                  </a:lnTo>
                  <a:lnTo>
                    <a:pt x="1197" y="1321"/>
                  </a:lnTo>
                  <a:lnTo>
                    <a:pt x="1195" y="1322"/>
                  </a:lnTo>
                  <a:lnTo>
                    <a:pt x="1193" y="1321"/>
                  </a:lnTo>
                  <a:lnTo>
                    <a:pt x="1192" y="1321"/>
                  </a:lnTo>
                  <a:lnTo>
                    <a:pt x="1191" y="1321"/>
                  </a:lnTo>
                  <a:lnTo>
                    <a:pt x="1190" y="1324"/>
                  </a:lnTo>
                  <a:lnTo>
                    <a:pt x="1186" y="1324"/>
                  </a:lnTo>
                  <a:lnTo>
                    <a:pt x="1183" y="1325"/>
                  </a:lnTo>
                  <a:lnTo>
                    <a:pt x="1179" y="1328"/>
                  </a:lnTo>
                  <a:lnTo>
                    <a:pt x="1177" y="1331"/>
                  </a:lnTo>
                  <a:lnTo>
                    <a:pt x="1174" y="1331"/>
                  </a:lnTo>
                  <a:lnTo>
                    <a:pt x="1173" y="1330"/>
                  </a:lnTo>
                  <a:lnTo>
                    <a:pt x="1172" y="1327"/>
                  </a:lnTo>
                  <a:lnTo>
                    <a:pt x="1172" y="1327"/>
                  </a:lnTo>
                  <a:lnTo>
                    <a:pt x="1171" y="1330"/>
                  </a:lnTo>
                  <a:lnTo>
                    <a:pt x="1171" y="1332"/>
                  </a:lnTo>
                  <a:lnTo>
                    <a:pt x="1168" y="1333"/>
                  </a:lnTo>
                  <a:lnTo>
                    <a:pt x="1164" y="1337"/>
                  </a:lnTo>
                  <a:lnTo>
                    <a:pt x="1163" y="1339"/>
                  </a:lnTo>
                  <a:lnTo>
                    <a:pt x="1164" y="1343"/>
                  </a:lnTo>
                  <a:lnTo>
                    <a:pt x="1170" y="1343"/>
                  </a:lnTo>
                  <a:lnTo>
                    <a:pt x="1171" y="1345"/>
                  </a:lnTo>
                  <a:lnTo>
                    <a:pt x="1170" y="1346"/>
                  </a:lnTo>
                  <a:lnTo>
                    <a:pt x="1168" y="1348"/>
                  </a:lnTo>
                  <a:lnTo>
                    <a:pt x="1168" y="1349"/>
                  </a:lnTo>
                  <a:lnTo>
                    <a:pt x="1175" y="1354"/>
                  </a:lnTo>
                  <a:lnTo>
                    <a:pt x="1175" y="1356"/>
                  </a:lnTo>
                  <a:lnTo>
                    <a:pt x="1173" y="1357"/>
                  </a:lnTo>
                  <a:lnTo>
                    <a:pt x="1173" y="1360"/>
                  </a:lnTo>
                  <a:lnTo>
                    <a:pt x="1169" y="1362"/>
                  </a:lnTo>
                  <a:lnTo>
                    <a:pt x="1162" y="1363"/>
                  </a:lnTo>
                  <a:lnTo>
                    <a:pt x="1156" y="1362"/>
                  </a:lnTo>
                  <a:lnTo>
                    <a:pt x="1155" y="1360"/>
                  </a:lnTo>
                  <a:lnTo>
                    <a:pt x="1155" y="1358"/>
                  </a:lnTo>
                  <a:lnTo>
                    <a:pt x="1156" y="1359"/>
                  </a:lnTo>
                  <a:lnTo>
                    <a:pt x="1158" y="1358"/>
                  </a:lnTo>
                  <a:lnTo>
                    <a:pt x="1158" y="1357"/>
                  </a:lnTo>
                  <a:lnTo>
                    <a:pt x="1156" y="1356"/>
                  </a:lnTo>
                  <a:lnTo>
                    <a:pt x="1154" y="1354"/>
                  </a:lnTo>
                  <a:lnTo>
                    <a:pt x="1151" y="1351"/>
                  </a:lnTo>
                  <a:lnTo>
                    <a:pt x="1152" y="1348"/>
                  </a:lnTo>
                  <a:lnTo>
                    <a:pt x="1151" y="1346"/>
                  </a:lnTo>
                  <a:lnTo>
                    <a:pt x="1150" y="1343"/>
                  </a:lnTo>
                  <a:lnTo>
                    <a:pt x="1149" y="1342"/>
                  </a:lnTo>
                  <a:lnTo>
                    <a:pt x="1148" y="1341"/>
                  </a:lnTo>
                  <a:lnTo>
                    <a:pt x="1149" y="1337"/>
                  </a:lnTo>
                  <a:lnTo>
                    <a:pt x="1149" y="1333"/>
                  </a:lnTo>
                  <a:lnTo>
                    <a:pt x="1151" y="1330"/>
                  </a:lnTo>
                  <a:lnTo>
                    <a:pt x="1151" y="1327"/>
                  </a:lnTo>
                  <a:lnTo>
                    <a:pt x="1156" y="1326"/>
                  </a:lnTo>
                  <a:lnTo>
                    <a:pt x="1156" y="1322"/>
                  </a:lnTo>
                  <a:lnTo>
                    <a:pt x="1153" y="1322"/>
                  </a:lnTo>
                  <a:lnTo>
                    <a:pt x="1151" y="1319"/>
                  </a:lnTo>
                  <a:lnTo>
                    <a:pt x="1150" y="1320"/>
                  </a:lnTo>
                  <a:lnTo>
                    <a:pt x="1149" y="1320"/>
                  </a:lnTo>
                  <a:lnTo>
                    <a:pt x="1145" y="1315"/>
                  </a:lnTo>
                  <a:lnTo>
                    <a:pt x="1145" y="1315"/>
                  </a:lnTo>
                  <a:lnTo>
                    <a:pt x="1143" y="1315"/>
                  </a:lnTo>
                  <a:lnTo>
                    <a:pt x="1144" y="1320"/>
                  </a:lnTo>
                  <a:lnTo>
                    <a:pt x="1140" y="1322"/>
                  </a:lnTo>
                  <a:lnTo>
                    <a:pt x="1137" y="1322"/>
                  </a:lnTo>
                  <a:lnTo>
                    <a:pt x="1134" y="1323"/>
                  </a:lnTo>
                  <a:lnTo>
                    <a:pt x="1131" y="1324"/>
                  </a:lnTo>
                  <a:lnTo>
                    <a:pt x="1129" y="1323"/>
                  </a:lnTo>
                  <a:lnTo>
                    <a:pt x="1129" y="1321"/>
                  </a:lnTo>
                  <a:lnTo>
                    <a:pt x="1131" y="1319"/>
                  </a:lnTo>
                  <a:lnTo>
                    <a:pt x="1129" y="1318"/>
                  </a:lnTo>
                  <a:lnTo>
                    <a:pt x="1128" y="1317"/>
                  </a:lnTo>
                  <a:lnTo>
                    <a:pt x="1124" y="1317"/>
                  </a:lnTo>
                  <a:lnTo>
                    <a:pt x="1121" y="1316"/>
                  </a:lnTo>
                  <a:lnTo>
                    <a:pt x="1119" y="1316"/>
                  </a:lnTo>
                  <a:lnTo>
                    <a:pt x="1119" y="1316"/>
                  </a:lnTo>
                  <a:lnTo>
                    <a:pt x="1116" y="1313"/>
                  </a:lnTo>
                  <a:lnTo>
                    <a:pt x="1114" y="1312"/>
                  </a:lnTo>
                  <a:lnTo>
                    <a:pt x="1114" y="1310"/>
                  </a:lnTo>
                  <a:lnTo>
                    <a:pt x="1114" y="1308"/>
                  </a:lnTo>
                  <a:lnTo>
                    <a:pt x="1114" y="1307"/>
                  </a:lnTo>
                  <a:lnTo>
                    <a:pt x="1110" y="1307"/>
                  </a:lnTo>
                  <a:lnTo>
                    <a:pt x="1110" y="1310"/>
                  </a:lnTo>
                  <a:lnTo>
                    <a:pt x="1110" y="1313"/>
                  </a:lnTo>
                  <a:lnTo>
                    <a:pt x="1111" y="1315"/>
                  </a:lnTo>
                  <a:lnTo>
                    <a:pt x="1110" y="1316"/>
                  </a:lnTo>
                  <a:lnTo>
                    <a:pt x="1109" y="1317"/>
                  </a:lnTo>
                  <a:lnTo>
                    <a:pt x="1107" y="1315"/>
                  </a:lnTo>
                  <a:lnTo>
                    <a:pt x="1106" y="1315"/>
                  </a:lnTo>
                  <a:lnTo>
                    <a:pt x="1105" y="1315"/>
                  </a:lnTo>
                  <a:lnTo>
                    <a:pt x="1104" y="1317"/>
                  </a:lnTo>
                  <a:lnTo>
                    <a:pt x="1103" y="1319"/>
                  </a:lnTo>
                  <a:lnTo>
                    <a:pt x="1099" y="1319"/>
                  </a:lnTo>
                  <a:lnTo>
                    <a:pt x="1097" y="1320"/>
                  </a:lnTo>
                  <a:lnTo>
                    <a:pt x="1094" y="1321"/>
                  </a:lnTo>
                  <a:lnTo>
                    <a:pt x="1092" y="1319"/>
                  </a:lnTo>
                  <a:lnTo>
                    <a:pt x="1088" y="1316"/>
                  </a:lnTo>
                  <a:lnTo>
                    <a:pt x="1087" y="1316"/>
                  </a:lnTo>
                  <a:lnTo>
                    <a:pt x="1083" y="1317"/>
                  </a:lnTo>
                  <a:lnTo>
                    <a:pt x="1077" y="1317"/>
                  </a:lnTo>
                  <a:lnTo>
                    <a:pt x="1077" y="1316"/>
                  </a:lnTo>
                  <a:lnTo>
                    <a:pt x="1074" y="1317"/>
                  </a:lnTo>
                  <a:lnTo>
                    <a:pt x="1071" y="1314"/>
                  </a:lnTo>
                  <a:lnTo>
                    <a:pt x="1068" y="1314"/>
                  </a:lnTo>
                  <a:lnTo>
                    <a:pt x="1065" y="1311"/>
                  </a:lnTo>
                  <a:lnTo>
                    <a:pt x="1063" y="1310"/>
                  </a:lnTo>
                  <a:lnTo>
                    <a:pt x="1063" y="1308"/>
                  </a:lnTo>
                  <a:lnTo>
                    <a:pt x="1062" y="1306"/>
                  </a:lnTo>
                  <a:lnTo>
                    <a:pt x="1060" y="1306"/>
                  </a:lnTo>
                  <a:lnTo>
                    <a:pt x="1058" y="1306"/>
                  </a:lnTo>
                  <a:lnTo>
                    <a:pt x="1056" y="1305"/>
                  </a:lnTo>
                  <a:lnTo>
                    <a:pt x="1054" y="1304"/>
                  </a:lnTo>
                  <a:lnTo>
                    <a:pt x="1053" y="1305"/>
                  </a:lnTo>
                  <a:lnTo>
                    <a:pt x="1052" y="1305"/>
                  </a:lnTo>
                  <a:lnTo>
                    <a:pt x="1052" y="1304"/>
                  </a:lnTo>
                  <a:lnTo>
                    <a:pt x="1052" y="1299"/>
                  </a:lnTo>
                  <a:lnTo>
                    <a:pt x="1052" y="1296"/>
                  </a:lnTo>
                  <a:lnTo>
                    <a:pt x="1051" y="1294"/>
                  </a:lnTo>
                  <a:lnTo>
                    <a:pt x="1050" y="1293"/>
                  </a:lnTo>
                  <a:lnTo>
                    <a:pt x="1049" y="1292"/>
                  </a:lnTo>
                  <a:lnTo>
                    <a:pt x="1048" y="1291"/>
                  </a:lnTo>
                  <a:lnTo>
                    <a:pt x="1049" y="1287"/>
                  </a:lnTo>
                  <a:lnTo>
                    <a:pt x="1049" y="1285"/>
                  </a:lnTo>
                  <a:lnTo>
                    <a:pt x="1051" y="1284"/>
                  </a:lnTo>
                  <a:lnTo>
                    <a:pt x="1053" y="1282"/>
                  </a:lnTo>
                  <a:lnTo>
                    <a:pt x="1054" y="1280"/>
                  </a:lnTo>
                  <a:lnTo>
                    <a:pt x="1056" y="1277"/>
                  </a:lnTo>
                  <a:lnTo>
                    <a:pt x="1051" y="1274"/>
                  </a:lnTo>
                  <a:lnTo>
                    <a:pt x="1048" y="1273"/>
                  </a:lnTo>
                  <a:lnTo>
                    <a:pt x="1045" y="1274"/>
                  </a:lnTo>
                  <a:lnTo>
                    <a:pt x="1041" y="1274"/>
                  </a:lnTo>
                  <a:lnTo>
                    <a:pt x="1040" y="1275"/>
                  </a:lnTo>
                  <a:lnTo>
                    <a:pt x="1039" y="1274"/>
                  </a:lnTo>
                  <a:lnTo>
                    <a:pt x="1036" y="1271"/>
                  </a:lnTo>
                  <a:lnTo>
                    <a:pt x="1036" y="1270"/>
                  </a:lnTo>
                  <a:lnTo>
                    <a:pt x="1033" y="1270"/>
                  </a:lnTo>
                  <a:lnTo>
                    <a:pt x="1031" y="1270"/>
                  </a:lnTo>
                  <a:lnTo>
                    <a:pt x="1030" y="1272"/>
                  </a:lnTo>
                  <a:lnTo>
                    <a:pt x="1028" y="1272"/>
                  </a:lnTo>
                  <a:lnTo>
                    <a:pt x="1026" y="1272"/>
                  </a:lnTo>
                  <a:lnTo>
                    <a:pt x="1024" y="1270"/>
                  </a:lnTo>
                  <a:lnTo>
                    <a:pt x="1021" y="1269"/>
                  </a:lnTo>
                  <a:lnTo>
                    <a:pt x="1016" y="1267"/>
                  </a:lnTo>
                  <a:lnTo>
                    <a:pt x="1016" y="1265"/>
                  </a:lnTo>
                  <a:lnTo>
                    <a:pt x="1015" y="1263"/>
                  </a:lnTo>
                  <a:lnTo>
                    <a:pt x="1013" y="1261"/>
                  </a:lnTo>
                  <a:lnTo>
                    <a:pt x="1010" y="1259"/>
                  </a:lnTo>
                  <a:lnTo>
                    <a:pt x="1008" y="1258"/>
                  </a:lnTo>
                  <a:lnTo>
                    <a:pt x="1007" y="1259"/>
                  </a:lnTo>
                  <a:lnTo>
                    <a:pt x="1005" y="1260"/>
                  </a:lnTo>
                  <a:lnTo>
                    <a:pt x="999" y="1263"/>
                  </a:lnTo>
                  <a:lnTo>
                    <a:pt x="996" y="1264"/>
                  </a:lnTo>
                  <a:lnTo>
                    <a:pt x="995" y="1265"/>
                  </a:lnTo>
                  <a:lnTo>
                    <a:pt x="994" y="1266"/>
                  </a:lnTo>
                  <a:lnTo>
                    <a:pt x="993" y="1269"/>
                  </a:lnTo>
                  <a:lnTo>
                    <a:pt x="993" y="1273"/>
                  </a:lnTo>
                  <a:lnTo>
                    <a:pt x="991" y="1274"/>
                  </a:lnTo>
                  <a:lnTo>
                    <a:pt x="989" y="1276"/>
                  </a:lnTo>
                  <a:lnTo>
                    <a:pt x="988" y="1276"/>
                  </a:lnTo>
                  <a:lnTo>
                    <a:pt x="986" y="1276"/>
                  </a:lnTo>
                  <a:lnTo>
                    <a:pt x="984" y="1276"/>
                  </a:lnTo>
                  <a:lnTo>
                    <a:pt x="979" y="1280"/>
                  </a:lnTo>
                  <a:lnTo>
                    <a:pt x="977" y="1280"/>
                  </a:lnTo>
                  <a:lnTo>
                    <a:pt x="975" y="1278"/>
                  </a:lnTo>
                  <a:lnTo>
                    <a:pt x="974" y="1276"/>
                  </a:lnTo>
                  <a:lnTo>
                    <a:pt x="972" y="1276"/>
                  </a:lnTo>
                  <a:lnTo>
                    <a:pt x="969" y="1278"/>
                  </a:lnTo>
                  <a:lnTo>
                    <a:pt x="967" y="1281"/>
                  </a:lnTo>
                  <a:lnTo>
                    <a:pt x="967" y="1284"/>
                  </a:lnTo>
                  <a:lnTo>
                    <a:pt x="966" y="1285"/>
                  </a:lnTo>
                  <a:lnTo>
                    <a:pt x="966" y="1285"/>
                  </a:lnTo>
                  <a:lnTo>
                    <a:pt x="964" y="1286"/>
                  </a:lnTo>
                  <a:lnTo>
                    <a:pt x="956" y="1278"/>
                  </a:lnTo>
                  <a:lnTo>
                    <a:pt x="955" y="1277"/>
                  </a:lnTo>
                  <a:lnTo>
                    <a:pt x="953" y="1279"/>
                  </a:lnTo>
                  <a:lnTo>
                    <a:pt x="952" y="1283"/>
                  </a:lnTo>
                  <a:lnTo>
                    <a:pt x="951" y="1284"/>
                  </a:lnTo>
                  <a:lnTo>
                    <a:pt x="950" y="1283"/>
                  </a:lnTo>
                  <a:lnTo>
                    <a:pt x="947" y="1278"/>
                  </a:lnTo>
                  <a:lnTo>
                    <a:pt x="946" y="1278"/>
                  </a:lnTo>
                  <a:lnTo>
                    <a:pt x="945" y="1278"/>
                  </a:lnTo>
                  <a:lnTo>
                    <a:pt x="944" y="1280"/>
                  </a:lnTo>
                  <a:lnTo>
                    <a:pt x="942" y="1282"/>
                  </a:lnTo>
                  <a:lnTo>
                    <a:pt x="940" y="1284"/>
                  </a:lnTo>
                  <a:lnTo>
                    <a:pt x="940" y="1285"/>
                  </a:lnTo>
                  <a:lnTo>
                    <a:pt x="938" y="1287"/>
                  </a:lnTo>
                  <a:lnTo>
                    <a:pt x="936" y="1288"/>
                  </a:lnTo>
                  <a:lnTo>
                    <a:pt x="935" y="1289"/>
                  </a:lnTo>
                  <a:lnTo>
                    <a:pt x="933" y="1288"/>
                  </a:lnTo>
                  <a:lnTo>
                    <a:pt x="931" y="1286"/>
                  </a:lnTo>
                  <a:lnTo>
                    <a:pt x="930" y="1284"/>
                  </a:lnTo>
                  <a:lnTo>
                    <a:pt x="926" y="1281"/>
                  </a:lnTo>
                  <a:lnTo>
                    <a:pt x="923" y="1280"/>
                  </a:lnTo>
                  <a:lnTo>
                    <a:pt x="920" y="1278"/>
                  </a:lnTo>
                  <a:lnTo>
                    <a:pt x="919" y="1278"/>
                  </a:lnTo>
                  <a:lnTo>
                    <a:pt x="917" y="1279"/>
                  </a:lnTo>
                  <a:lnTo>
                    <a:pt x="917" y="1280"/>
                  </a:lnTo>
                  <a:lnTo>
                    <a:pt x="915" y="1281"/>
                  </a:lnTo>
                  <a:lnTo>
                    <a:pt x="913" y="1285"/>
                  </a:lnTo>
                  <a:lnTo>
                    <a:pt x="911" y="1288"/>
                  </a:lnTo>
                  <a:lnTo>
                    <a:pt x="909" y="1289"/>
                  </a:lnTo>
                  <a:lnTo>
                    <a:pt x="908" y="1291"/>
                  </a:lnTo>
                  <a:lnTo>
                    <a:pt x="906" y="1290"/>
                  </a:lnTo>
                  <a:lnTo>
                    <a:pt x="904" y="1289"/>
                  </a:lnTo>
                  <a:lnTo>
                    <a:pt x="902" y="1289"/>
                  </a:lnTo>
                  <a:lnTo>
                    <a:pt x="898" y="1291"/>
                  </a:lnTo>
                  <a:lnTo>
                    <a:pt x="896" y="1287"/>
                  </a:lnTo>
                  <a:lnTo>
                    <a:pt x="895" y="1287"/>
                  </a:lnTo>
                  <a:lnTo>
                    <a:pt x="894" y="1287"/>
                  </a:lnTo>
                  <a:lnTo>
                    <a:pt x="893" y="1288"/>
                  </a:lnTo>
                  <a:lnTo>
                    <a:pt x="892" y="1290"/>
                  </a:lnTo>
                  <a:lnTo>
                    <a:pt x="892" y="1292"/>
                  </a:lnTo>
                  <a:lnTo>
                    <a:pt x="890" y="1294"/>
                  </a:lnTo>
                  <a:lnTo>
                    <a:pt x="889" y="1295"/>
                  </a:lnTo>
                  <a:lnTo>
                    <a:pt x="889" y="1297"/>
                  </a:lnTo>
                  <a:lnTo>
                    <a:pt x="890" y="1299"/>
                  </a:lnTo>
                  <a:lnTo>
                    <a:pt x="890" y="1300"/>
                  </a:lnTo>
                  <a:lnTo>
                    <a:pt x="890" y="1302"/>
                  </a:lnTo>
                  <a:lnTo>
                    <a:pt x="891" y="1304"/>
                  </a:lnTo>
                  <a:lnTo>
                    <a:pt x="894" y="1308"/>
                  </a:lnTo>
                  <a:lnTo>
                    <a:pt x="895" y="1310"/>
                  </a:lnTo>
                  <a:lnTo>
                    <a:pt x="895" y="1311"/>
                  </a:lnTo>
                  <a:lnTo>
                    <a:pt x="895" y="1317"/>
                  </a:lnTo>
                  <a:lnTo>
                    <a:pt x="895" y="1320"/>
                  </a:lnTo>
                  <a:lnTo>
                    <a:pt x="895" y="1324"/>
                  </a:lnTo>
                  <a:lnTo>
                    <a:pt x="895" y="1327"/>
                  </a:lnTo>
                  <a:lnTo>
                    <a:pt x="896" y="1328"/>
                  </a:lnTo>
                  <a:lnTo>
                    <a:pt x="897" y="1330"/>
                  </a:lnTo>
                  <a:lnTo>
                    <a:pt x="897" y="1330"/>
                  </a:lnTo>
                  <a:lnTo>
                    <a:pt x="897" y="1331"/>
                  </a:lnTo>
                  <a:lnTo>
                    <a:pt x="895" y="1333"/>
                  </a:lnTo>
                  <a:lnTo>
                    <a:pt x="894" y="1333"/>
                  </a:lnTo>
                  <a:lnTo>
                    <a:pt x="893" y="1332"/>
                  </a:lnTo>
                  <a:lnTo>
                    <a:pt x="892" y="1332"/>
                  </a:lnTo>
                  <a:lnTo>
                    <a:pt x="890" y="1331"/>
                  </a:lnTo>
                  <a:lnTo>
                    <a:pt x="889" y="1330"/>
                  </a:lnTo>
                  <a:lnTo>
                    <a:pt x="886" y="1330"/>
                  </a:lnTo>
                  <a:lnTo>
                    <a:pt x="881" y="1332"/>
                  </a:lnTo>
                  <a:lnTo>
                    <a:pt x="879" y="1331"/>
                  </a:lnTo>
                  <a:lnTo>
                    <a:pt x="879" y="1330"/>
                  </a:lnTo>
                  <a:lnTo>
                    <a:pt x="879" y="1328"/>
                  </a:lnTo>
                  <a:lnTo>
                    <a:pt x="879" y="1326"/>
                  </a:lnTo>
                  <a:lnTo>
                    <a:pt x="878" y="1325"/>
                  </a:lnTo>
                  <a:lnTo>
                    <a:pt x="878" y="1324"/>
                  </a:lnTo>
                  <a:lnTo>
                    <a:pt x="878" y="1320"/>
                  </a:lnTo>
                  <a:lnTo>
                    <a:pt x="876" y="1319"/>
                  </a:lnTo>
                  <a:lnTo>
                    <a:pt x="876" y="1318"/>
                  </a:lnTo>
                  <a:lnTo>
                    <a:pt x="876" y="1314"/>
                  </a:lnTo>
                  <a:lnTo>
                    <a:pt x="876" y="1313"/>
                  </a:lnTo>
                  <a:lnTo>
                    <a:pt x="876" y="1313"/>
                  </a:lnTo>
                  <a:lnTo>
                    <a:pt x="874" y="1312"/>
                  </a:lnTo>
                  <a:lnTo>
                    <a:pt x="872" y="1313"/>
                  </a:lnTo>
                  <a:lnTo>
                    <a:pt x="867" y="1316"/>
                  </a:lnTo>
                  <a:lnTo>
                    <a:pt x="862" y="1321"/>
                  </a:lnTo>
                  <a:lnTo>
                    <a:pt x="859" y="1322"/>
                  </a:lnTo>
                  <a:lnTo>
                    <a:pt x="857" y="1322"/>
                  </a:lnTo>
                  <a:lnTo>
                    <a:pt x="855" y="1321"/>
                  </a:lnTo>
                  <a:lnTo>
                    <a:pt x="852" y="1321"/>
                  </a:lnTo>
                  <a:lnTo>
                    <a:pt x="848" y="1322"/>
                  </a:lnTo>
                  <a:lnTo>
                    <a:pt x="846" y="1322"/>
                  </a:lnTo>
                  <a:lnTo>
                    <a:pt x="845" y="1321"/>
                  </a:lnTo>
                  <a:lnTo>
                    <a:pt x="844" y="1319"/>
                  </a:lnTo>
                  <a:lnTo>
                    <a:pt x="844" y="1317"/>
                  </a:lnTo>
                  <a:lnTo>
                    <a:pt x="844" y="1316"/>
                  </a:lnTo>
                  <a:lnTo>
                    <a:pt x="842" y="1315"/>
                  </a:lnTo>
                  <a:lnTo>
                    <a:pt x="840" y="1314"/>
                  </a:lnTo>
                  <a:lnTo>
                    <a:pt x="839" y="1312"/>
                  </a:lnTo>
                  <a:lnTo>
                    <a:pt x="839" y="1310"/>
                  </a:lnTo>
                  <a:lnTo>
                    <a:pt x="839" y="1307"/>
                  </a:lnTo>
                  <a:lnTo>
                    <a:pt x="839" y="1304"/>
                  </a:lnTo>
                  <a:lnTo>
                    <a:pt x="838" y="1303"/>
                  </a:lnTo>
                  <a:lnTo>
                    <a:pt x="835" y="1302"/>
                  </a:lnTo>
                  <a:lnTo>
                    <a:pt x="828" y="1301"/>
                  </a:lnTo>
                  <a:lnTo>
                    <a:pt x="822" y="1300"/>
                  </a:lnTo>
                  <a:lnTo>
                    <a:pt x="819" y="1300"/>
                  </a:lnTo>
                  <a:lnTo>
                    <a:pt x="817" y="1300"/>
                  </a:lnTo>
                  <a:lnTo>
                    <a:pt x="815" y="1300"/>
                  </a:lnTo>
                  <a:lnTo>
                    <a:pt x="814" y="1299"/>
                  </a:lnTo>
                  <a:lnTo>
                    <a:pt x="814" y="1297"/>
                  </a:lnTo>
                  <a:lnTo>
                    <a:pt x="816" y="1294"/>
                  </a:lnTo>
                  <a:lnTo>
                    <a:pt x="817" y="1291"/>
                  </a:lnTo>
                  <a:lnTo>
                    <a:pt x="820" y="1287"/>
                  </a:lnTo>
                  <a:lnTo>
                    <a:pt x="820" y="1284"/>
                  </a:lnTo>
                  <a:lnTo>
                    <a:pt x="820" y="1280"/>
                  </a:lnTo>
                  <a:lnTo>
                    <a:pt x="821" y="1275"/>
                  </a:lnTo>
                  <a:lnTo>
                    <a:pt x="824" y="1272"/>
                  </a:lnTo>
                  <a:lnTo>
                    <a:pt x="825" y="1271"/>
                  </a:lnTo>
                  <a:lnTo>
                    <a:pt x="825" y="1269"/>
                  </a:lnTo>
                  <a:lnTo>
                    <a:pt x="824" y="1268"/>
                  </a:lnTo>
                  <a:lnTo>
                    <a:pt x="822" y="1267"/>
                  </a:lnTo>
                  <a:lnTo>
                    <a:pt x="820" y="1266"/>
                  </a:lnTo>
                  <a:lnTo>
                    <a:pt x="816" y="1266"/>
                  </a:lnTo>
                  <a:lnTo>
                    <a:pt x="811" y="1265"/>
                  </a:lnTo>
                  <a:lnTo>
                    <a:pt x="805" y="1263"/>
                  </a:lnTo>
                  <a:lnTo>
                    <a:pt x="805" y="1259"/>
                  </a:lnTo>
                  <a:lnTo>
                    <a:pt x="805" y="1257"/>
                  </a:lnTo>
                  <a:lnTo>
                    <a:pt x="805" y="1254"/>
                  </a:lnTo>
                  <a:lnTo>
                    <a:pt x="803" y="1253"/>
                  </a:lnTo>
                  <a:lnTo>
                    <a:pt x="803" y="1252"/>
                  </a:lnTo>
                  <a:lnTo>
                    <a:pt x="804" y="1248"/>
                  </a:lnTo>
                  <a:lnTo>
                    <a:pt x="802" y="1244"/>
                  </a:lnTo>
                  <a:lnTo>
                    <a:pt x="801" y="1242"/>
                  </a:lnTo>
                  <a:lnTo>
                    <a:pt x="799" y="1241"/>
                  </a:lnTo>
                  <a:lnTo>
                    <a:pt x="799" y="1238"/>
                  </a:lnTo>
                  <a:lnTo>
                    <a:pt x="800" y="1236"/>
                  </a:lnTo>
                  <a:lnTo>
                    <a:pt x="804" y="1232"/>
                  </a:lnTo>
                  <a:lnTo>
                    <a:pt x="804" y="1231"/>
                  </a:lnTo>
                  <a:lnTo>
                    <a:pt x="803" y="1231"/>
                  </a:lnTo>
                  <a:lnTo>
                    <a:pt x="801" y="1231"/>
                  </a:lnTo>
                  <a:lnTo>
                    <a:pt x="796" y="1233"/>
                  </a:lnTo>
                  <a:lnTo>
                    <a:pt x="795" y="1231"/>
                  </a:lnTo>
                  <a:lnTo>
                    <a:pt x="793" y="1231"/>
                  </a:lnTo>
                  <a:lnTo>
                    <a:pt x="789" y="1231"/>
                  </a:lnTo>
                  <a:lnTo>
                    <a:pt x="784" y="1231"/>
                  </a:lnTo>
                  <a:lnTo>
                    <a:pt x="778" y="1233"/>
                  </a:lnTo>
                  <a:lnTo>
                    <a:pt x="772" y="1236"/>
                  </a:lnTo>
                  <a:lnTo>
                    <a:pt x="770" y="1237"/>
                  </a:lnTo>
                  <a:lnTo>
                    <a:pt x="767" y="1239"/>
                  </a:lnTo>
                  <a:lnTo>
                    <a:pt x="765" y="1239"/>
                  </a:lnTo>
                  <a:lnTo>
                    <a:pt x="764" y="1238"/>
                  </a:lnTo>
                  <a:lnTo>
                    <a:pt x="764" y="1236"/>
                  </a:lnTo>
                  <a:lnTo>
                    <a:pt x="767" y="1231"/>
                  </a:lnTo>
                  <a:lnTo>
                    <a:pt x="768" y="1227"/>
                  </a:lnTo>
                  <a:lnTo>
                    <a:pt x="767" y="1224"/>
                  </a:lnTo>
                  <a:lnTo>
                    <a:pt x="767" y="1222"/>
                  </a:lnTo>
                  <a:lnTo>
                    <a:pt x="765" y="1220"/>
                  </a:lnTo>
                  <a:lnTo>
                    <a:pt x="764" y="1220"/>
                  </a:lnTo>
                  <a:lnTo>
                    <a:pt x="762" y="1218"/>
                  </a:lnTo>
                  <a:lnTo>
                    <a:pt x="762" y="1213"/>
                  </a:lnTo>
                  <a:lnTo>
                    <a:pt x="764" y="1208"/>
                  </a:lnTo>
                  <a:lnTo>
                    <a:pt x="767" y="1207"/>
                  </a:lnTo>
                  <a:lnTo>
                    <a:pt x="768" y="1206"/>
                  </a:lnTo>
                  <a:lnTo>
                    <a:pt x="769" y="1205"/>
                  </a:lnTo>
                  <a:lnTo>
                    <a:pt x="768" y="1201"/>
                  </a:lnTo>
                  <a:lnTo>
                    <a:pt x="768" y="1199"/>
                  </a:lnTo>
                  <a:lnTo>
                    <a:pt x="770" y="1195"/>
                  </a:lnTo>
                  <a:lnTo>
                    <a:pt x="772" y="1192"/>
                  </a:lnTo>
                  <a:lnTo>
                    <a:pt x="775" y="1192"/>
                  </a:lnTo>
                  <a:lnTo>
                    <a:pt x="776" y="1191"/>
                  </a:lnTo>
                  <a:lnTo>
                    <a:pt x="778" y="1190"/>
                  </a:lnTo>
                  <a:lnTo>
                    <a:pt x="779" y="1188"/>
                  </a:lnTo>
                  <a:lnTo>
                    <a:pt x="781" y="1185"/>
                  </a:lnTo>
                  <a:lnTo>
                    <a:pt x="782" y="1181"/>
                  </a:lnTo>
                  <a:lnTo>
                    <a:pt x="783" y="1179"/>
                  </a:lnTo>
                  <a:lnTo>
                    <a:pt x="787" y="1181"/>
                  </a:lnTo>
                  <a:lnTo>
                    <a:pt x="788" y="1180"/>
                  </a:lnTo>
                  <a:lnTo>
                    <a:pt x="790" y="1176"/>
                  </a:lnTo>
                  <a:lnTo>
                    <a:pt x="792" y="1173"/>
                  </a:lnTo>
                  <a:lnTo>
                    <a:pt x="795" y="1171"/>
                  </a:lnTo>
                  <a:lnTo>
                    <a:pt x="797" y="1171"/>
                  </a:lnTo>
                  <a:lnTo>
                    <a:pt x="798" y="1170"/>
                  </a:lnTo>
                  <a:lnTo>
                    <a:pt x="798" y="1168"/>
                  </a:lnTo>
                  <a:lnTo>
                    <a:pt x="796" y="1165"/>
                  </a:lnTo>
                  <a:lnTo>
                    <a:pt x="795" y="1163"/>
                  </a:lnTo>
                  <a:lnTo>
                    <a:pt x="795" y="1161"/>
                  </a:lnTo>
                  <a:lnTo>
                    <a:pt x="799" y="1160"/>
                  </a:lnTo>
                  <a:lnTo>
                    <a:pt x="799" y="1159"/>
                  </a:lnTo>
                  <a:lnTo>
                    <a:pt x="799" y="1155"/>
                  </a:lnTo>
                  <a:lnTo>
                    <a:pt x="800" y="1150"/>
                  </a:lnTo>
                  <a:lnTo>
                    <a:pt x="800" y="1144"/>
                  </a:lnTo>
                  <a:lnTo>
                    <a:pt x="801" y="1141"/>
                  </a:lnTo>
                  <a:lnTo>
                    <a:pt x="801" y="1137"/>
                  </a:lnTo>
                  <a:lnTo>
                    <a:pt x="800" y="1134"/>
                  </a:lnTo>
                  <a:lnTo>
                    <a:pt x="800" y="1128"/>
                  </a:lnTo>
                  <a:lnTo>
                    <a:pt x="799" y="1123"/>
                  </a:lnTo>
                  <a:lnTo>
                    <a:pt x="799" y="1121"/>
                  </a:lnTo>
                  <a:lnTo>
                    <a:pt x="799" y="1114"/>
                  </a:lnTo>
                  <a:lnTo>
                    <a:pt x="798" y="1110"/>
                  </a:lnTo>
                  <a:lnTo>
                    <a:pt x="796" y="1108"/>
                  </a:lnTo>
                  <a:lnTo>
                    <a:pt x="794" y="1107"/>
                  </a:lnTo>
                  <a:lnTo>
                    <a:pt x="792" y="1107"/>
                  </a:lnTo>
                  <a:lnTo>
                    <a:pt x="790" y="1107"/>
                  </a:lnTo>
                  <a:lnTo>
                    <a:pt x="790" y="1109"/>
                  </a:lnTo>
                  <a:lnTo>
                    <a:pt x="789" y="1111"/>
                  </a:lnTo>
                  <a:lnTo>
                    <a:pt x="787" y="1110"/>
                  </a:lnTo>
                  <a:lnTo>
                    <a:pt x="786" y="1108"/>
                  </a:lnTo>
                  <a:lnTo>
                    <a:pt x="785" y="1106"/>
                  </a:lnTo>
                  <a:lnTo>
                    <a:pt x="781" y="1096"/>
                  </a:lnTo>
                  <a:lnTo>
                    <a:pt x="781" y="1092"/>
                  </a:lnTo>
                  <a:lnTo>
                    <a:pt x="780" y="1089"/>
                  </a:lnTo>
                  <a:lnTo>
                    <a:pt x="779" y="1087"/>
                  </a:lnTo>
                  <a:lnTo>
                    <a:pt x="778" y="1086"/>
                  </a:lnTo>
                  <a:lnTo>
                    <a:pt x="775" y="1083"/>
                  </a:lnTo>
                  <a:lnTo>
                    <a:pt x="773" y="1081"/>
                  </a:lnTo>
                  <a:lnTo>
                    <a:pt x="773" y="1081"/>
                  </a:lnTo>
                  <a:lnTo>
                    <a:pt x="772" y="1081"/>
                  </a:lnTo>
                  <a:lnTo>
                    <a:pt x="770" y="1081"/>
                  </a:lnTo>
                  <a:lnTo>
                    <a:pt x="768" y="1080"/>
                  </a:lnTo>
                  <a:lnTo>
                    <a:pt x="767" y="1077"/>
                  </a:lnTo>
                  <a:lnTo>
                    <a:pt x="767" y="1076"/>
                  </a:lnTo>
                  <a:lnTo>
                    <a:pt x="764" y="1075"/>
                  </a:lnTo>
                  <a:lnTo>
                    <a:pt x="762" y="1076"/>
                  </a:lnTo>
                  <a:lnTo>
                    <a:pt x="761" y="1078"/>
                  </a:lnTo>
                  <a:lnTo>
                    <a:pt x="760" y="1079"/>
                  </a:lnTo>
                  <a:lnTo>
                    <a:pt x="759" y="1081"/>
                  </a:lnTo>
                  <a:lnTo>
                    <a:pt x="757" y="1085"/>
                  </a:lnTo>
                  <a:lnTo>
                    <a:pt x="755" y="1086"/>
                  </a:lnTo>
                  <a:lnTo>
                    <a:pt x="754" y="1086"/>
                  </a:lnTo>
                  <a:lnTo>
                    <a:pt x="750" y="1082"/>
                  </a:lnTo>
                  <a:lnTo>
                    <a:pt x="748" y="1081"/>
                  </a:lnTo>
                  <a:lnTo>
                    <a:pt x="744" y="1082"/>
                  </a:lnTo>
                  <a:lnTo>
                    <a:pt x="740" y="1081"/>
                  </a:lnTo>
                  <a:lnTo>
                    <a:pt x="738" y="1081"/>
                  </a:lnTo>
                  <a:lnTo>
                    <a:pt x="734" y="1078"/>
                  </a:lnTo>
                  <a:lnTo>
                    <a:pt x="733" y="1078"/>
                  </a:lnTo>
                  <a:lnTo>
                    <a:pt x="727" y="1080"/>
                  </a:lnTo>
                  <a:lnTo>
                    <a:pt x="726" y="1081"/>
                  </a:lnTo>
                  <a:lnTo>
                    <a:pt x="725" y="1081"/>
                  </a:lnTo>
                  <a:lnTo>
                    <a:pt x="724" y="1080"/>
                  </a:lnTo>
                  <a:lnTo>
                    <a:pt x="723" y="1079"/>
                  </a:lnTo>
                  <a:lnTo>
                    <a:pt x="723" y="1079"/>
                  </a:lnTo>
                  <a:lnTo>
                    <a:pt x="724" y="1077"/>
                  </a:lnTo>
                  <a:lnTo>
                    <a:pt x="724" y="1076"/>
                  </a:lnTo>
                  <a:lnTo>
                    <a:pt x="724" y="1075"/>
                  </a:lnTo>
                  <a:lnTo>
                    <a:pt x="726" y="1072"/>
                  </a:lnTo>
                  <a:lnTo>
                    <a:pt x="732" y="1067"/>
                  </a:lnTo>
                  <a:lnTo>
                    <a:pt x="731" y="1064"/>
                  </a:lnTo>
                  <a:lnTo>
                    <a:pt x="729" y="1059"/>
                  </a:lnTo>
                  <a:lnTo>
                    <a:pt x="729" y="1057"/>
                  </a:lnTo>
                  <a:lnTo>
                    <a:pt x="727" y="1056"/>
                  </a:lnTo>
                  <a:lnTo>
                    <a:pt x="725" y="1057"/>
                  </a:lnTo>
                  <a:lnTo>
                    <a:pt x="719" y="1061"/>
                  </a:lnTo>
                  <a:lnTo>
                    <a:pt x="718" y="1061"/>
                  </a:lnTo>
                  <a:lnTo>
                    <a:pt x="718" y="1059"/>
                  </a:lnTo>
                  <a:lnTo>
                    <a:pt x="718" y="1055"/>
                  </a:lnTo>
                  <a:lnTo>
                    <a:pt x="720" y="1054"/>
                  </a:lnTo>
                  <a:lnTo>
                    <a:pt x="722" y="1052"/>
                  </a:lnTo>
                  <a:lnTo>
                    <a:pt x="725" y="1050"/>
                  </a:lnTo>
                  <a:lnTo>
                    <a:pt x="725" y="1049"/>
                  </a:lnTo>
                  <a:lnTo>
                    <a:pt x="725" y="1048"/>
                  </a:lnTo>
                  <a:lnTo>
                    <a:pt x="721" y="1049"/>
                  </a:lnTo>
                  <a:lnTo>
                    <a:pt x="720" y="1048"/>
                  </a:lnTo>
                  <a:lnTo>
                    <a:pt x="718" y="1044"/>
                  </a:lnTo>
                  <a:lnTo>
                    <a:pt x="716" y="1043"/>
                  </a:lnTo>
                  <a:lnTo>
                    <a:pt x="715" y="1042"/>
                  </a:lnTo>
                  <a:lnTo>
                    <a:pt x="710" y="1044"/>
                  </a:lnTo>
                  <a:lnTo>
                    <a:pt x="704" y="1047"/>
                  </a:lnTo>
                  <a:lnTo>
                    <a:pt x="698" y="1050"/>
                  </a:lnTo>
                  <a:lnTo>
                    <a:pt x="698" y="1053"/>
                  </a:lnTo>
                  <a:lnTo>
                    <a:pt x="697" y="1053"/>
                  </a:lnTo>
                  <a:lnTo>
                    <a:pt x="696" y="1055"/>
                  </a:lnTo>
                  <a:lnTo>
                    <a:pt x="695" y="1056"/>
                  </a:lnTo>
                  <a:lnTo>
                    <a:pt x="694" y="1056"/>
                  </a:lnTo>
                  <a:lnTo>
                    <a:pt x="692" y="1057"/>
                  </a:lnTo>
                  <a:lnTo>
                    <a:pt x="691" y="1056"/>
                  </a:lnTo>
                  <a:lnTo>
                    <a:pt x="686" y="1054"/>
                  </a:lnTo>
                  <a:lnTo>
                    <a:pt x="681" y="1053"/>
                  </a:lnTo>
                  <a:lnTo>
                    <a:pt x="680" y="1053"/>
                  </a:lnTo>
                  <a:lnTo>
                    <a:pt x="674" y="1051"/>
                  </a:lnTo>
                  <a:lnTo>
                    <a:pt x="674" y="1051"/>
                  </a:lnTo>
                  <a:lnTo>
                    <a:pt x="673" y="1049"/>
                  </a:lnTo>
                  <a:lnTo>
                    <a:pt x="671" y="1047"/>
                  </a:lnTo>
                  <a:lnTo>
                    <a:pt x="669" y="1047"/>
                  </a:lnTo>
                  <a:lnTo>
                    <a:pt x="664" y="1050"/>
                  </a:lnTo>
                  <a:lnTo>
                    <a:pt x="659" y="1053"/>
                  </a:lnTo>
                  <a:lnTo>
                    <a:pt x="656" y="1056"/>
                  </a:lnTo>
                  <a:lnTo>
                    <a:pt x="653" y="1059"/>
                  </a:lnTo>
                  <a:lnTo>
                    <a:pt x="650" y="1059"/>
                  </a:lnTo>
                  <a:lnTo>
                    <a:pt x="650" y="1061"/>
                  </a:lnTo>
                  <a:lnTo>
                    <a:pt x="649" y="1063"/>
                  </a:lnTo>
                  <a:lnTo>
                    <a:pt x="647" y="1065"/>
                  </a:lnTo>
                  <a:lnTo>
                    <a:pt x="642" y="1068"/>
                  </a:lnTo>
                  <a:lnTo>
                    <a:pt x="639" y="1069"/>
                  </a:lnTo>
                  <a:lnTo>
                    <a:pt x="629" y="1070"/>
                  </a:lnTo>
                  <a:lnTo>
                    <a:pt x="626" y="1072"/>
                  </a:lnTo>
                  <a:lnTo>
                    <a:pt x="625" y="1073"/>
                  </a:lnTo>
                  <a:lnTo>
                    <a:pt x="623" y="1077"/>
                  </a:lnTo>
                  <a:lnTo>
                    <a:pt x="622" y="1080"/>
                  </a:lnTo>
                  <a:lnTo>
                    <a:pt x="619" y="1082"/>
                  </a:lnTo>
                  <a:lnTo>
                    <a:pt x="614" y="1086"/>
                  </a:lnTo>
                  <a:lnTo>
                    <a:pt x="608" y="1089"/>
                  </a:lnTo>
                  <a:lnTo>
                    <a:pt x="607" y="1091"/>
                  </a:lnTo>
                  <a:lnTo>
                    <a:pt x="606" y="1092"/>
                  </a:lnTo>
                  <a:lnTo>
                    <a:pt x="608" y="1092"/>
                  </a:lnTo>
                  <a:lnTo>
                    <a:pt x="608" y="1093"/>
                  </a:lnTo>
                  <a:lnTo>
                    <a:pt x="608" y="1094"/>
                  </a:lnTo>
                  <a:lnTo>
                    <a:pt x="607" y="1096"/>
                  </a:lnTo>
                  <a:lnTo>
                    <a:pt x="603" y="1098"/>
                  </a:lnTo>
                  <a:lnTo>
                    <a:pt x="601" y="1100"/>
                  </a:lnTo>
                  <a:lnTo>
                    <a:pt x="599" y="1100"/>
                  </a:lnTo>
                  <a:lnTo>
                    <a:pt x="597" y="1100"/>
                  </a:lnTo>
                  <a:lnTo>
                    <a:pt x="595" y="1100"/>
                  </a:lnTo>
                  <a:lnTo>
                    <a:pt x="594" y="1100"/>
                  </a:lnTo>
                  <a:lnTo>
                    <a:pt x="593" y="1100"/>
                  </a:lnTo>
                  <a:lnTo>
                    <a:pt x="591" y="1101"/>
                  </a:lnTo>
                  <a:lnTo>
                    <a:pt x="589" y="1101"/>
                  </a:lnTo>
                  <a:lnTo>
                    <a:pt x="586" y="1103"/>
                  </a:lnTo>
                  <a:lnTo>
                    <a:pt x="583" y="1103"/>
                  </a:lnTo>
                  <a:lnTo>
                    <a:pt x="581" y="1103"/>
                  </a:lnTo>
                  <a:lnTo>
                    <a:pt x="577" y="1103"/>
                  </a:lnTo>
                  <a:lnTo>
                    <a:pt x="575" y="1103"/>
                  </a:lnTo>
                  <a:lnTo>
                    <a:pt x="575" y="1101"/>
                  </a:lnTo>
                  <a:lnTo>
                    <a:pt x="575" y="1097"/>
                  </a:lnTo>
                  <a:lnTo>
                    <a:pt x="573" y="1096"/>
                  </a:lnTo>
                  <a:lnTo>
                    <a:pt x="570" y="1095"/>
                  </a:lnTo>
                  <a:lnTo>
                    <a:pt x="566" y="1093"/>
                  </a:lnTo>
                  <a:lnTo>
                    <a:pt x="564" y="1092"/>
                  </a:lnTo>
                  <a:lnTo>
                    <a:pt x="563" y="1091"/>
                  </a:lnTo>
                  <a:lnTo>
                    <a:pt x="562" y="1091"/>
                  </a:lnTo>
                  <a:lnTo>
                    <a:pt x="559" y="1093"/>
                  </a:lnTo>
                  <a:lnTo>
                    <a:pt x="557" y="1095"/>
                  </a:lnTo>
                  <a:lnTo>
                    <a:pt x="555" y="1095"/>
                  </a:lnTo>
                  <a:lnTo>
                    <a:pt x="553" y="1094"/>
                  </a:lnTo>
                  <a:lnTo>
                    <a:pt x="551" y="1093"/>
                  </a:lnTo>
                  <a:lnTo>
                    <a:pt x="545" y="1091"/>
                  </a:lnTo>
                  <a:lnTo>
                    <a:pt x="543" y="1091"/>
                  </a:lnTo>
                  <a:lnTo>
                    <a:pt x="538" y="1091"/>
                  </a:lnTo>
                  <a:lnTo>
                    <a:pt x="534" y="1091"/>
                  </a:lnTo>
                  <a:lnTo>
                    <a:pt x="533" y="1091"/>
                  </a:lnTo>
                  <a:lnTo>
                    <a:pt x="533" y="1090"/>
                  </a:lnTo>
                  <a:lnTo>
                    <a:pt x="534" y="1088"/>
                  </a:lnTo>
                  <a:lnTo>
                    <a:pt x="534" y="1086"/>
                  </a:lnTo>
                  <a:lnTo>
                    <a:pt x="534" y="1085"/>
                  </a:lnTo>
                  <a:lnTo>
                    <a:pt x="529" y="1084"/>
                  </a:lnTo>
                  <a:lnTo>
                    <a:pt x="526" y="1083"/>
                  </a:lnTo>
                  <a:lnTo>
                    <a:pt x="522" y="1083"/>
                  </a:lnTo>
                  <a:lnTo>
                    <a:pt x="519" y="1083"/>
                  </a:lnTo>
                  <a:lnTo>
                    <a:pt x="516" y="1085"/>
                  </a:lnTo>
                  <a:lnTo>
                    <a:pt x="515" y="1087"/>
                  </a:lnTo>
                  <a:lnTo>
                    <a:pt x="512" y="1088"/>
                  </a:lnTo>
                  <a:lnTo>
                    <a:pt x="508" y="1090"/>
                  </a:lnTo>
                  <a:lnTo>
                    <a:pt x="506" y="1092"/>
                  </a:lnTo>
                  <a:lnTo>
                    <a:pt x="503" y="1096"/>
                  </a:lnTo>
                  <a:lnTo>
                    <a:pt x="499" y="1100"/>
                  </a:lnTo>
                  <a:lnTo>
                    <a:pt x="496" y="1105"/>
                  </a:lnTo>
                  <a:lnTo>
                    <a:pt x="494" y="1108"/>
                  </a:lnTo>
                  <a:lnTo>
                    <a:pt x="491" y="1111"/>
                  </a:lnTo>
                  <a:lnTo>
                    <a:pt x="489" y="1113"/>
                  </a:lnTo>
                  <a:lnTo>
                    <a:pt x="487" y="1119"/>
                  </a:lnTo>
                  <a:lnTo>
                    <a:pt x="485" y="1117"/>
                  </a:lnTo>
                  <a:lnTo>
                    <a:pt x="483" y="1114"/>
                  </a:lnTo>
                  <a:lnTo>
                    <a:pt x="483" y="1111"/>
                  </a:lnTo>
                  <a:lnTo>
                    <a:pt x="485" y="1102"/>
                  </a:lnTo>
                  <a:lnTo>
                    <a:pt x="486" y="1098"/>
                  </a:lnTo>
                  <a:lnTo>
                    <a:pt x="485" y="1097"/>
                  </a:lnTo>
                  <a:lnTo>
                    <a:pt x="484" y="1094"/>
                  </a:lnTo>
                  <a:lnTo>
                    <a:pt x="483" y="1092"/>
                  </a:lnTo>
                  <a:lnTo>
                    <a:pt x="479" y="1091"/>
                  </a:lnTo>
                  <a:lnTo>
                    <a:pt x="477" y="1091"/>
                  </a:lnTo>
                  <a:lnTo>
                    <a:pt x="475" y="1092"/>
                  </a:lnTo>
                  <a:lnTo>
                    <a:pt x="474" y="1093"/>
                  </a:lnTo>
                  <a:lnTo>
                    <a:pt x="473" y="1094"/>
                  </a:lnTo>
                  <a:lnTo>
                    <a:pt x="468" y="1095"/>
                  </a:lnTo>
                  <a:lnTo>
                    <a:pt x="463" y="1096"/>
                  </a:lnTo>
                  <a:lnTo>
                    <a:pt x="462" y="1097"/>
                  </a:lnTo>
                  <a:lnTo>
                    <a:pt x="462" y="1097"/>
                  </a:lnTo>
                  <a:lnTo>
                    <a:pt x="462" y="1098"/>
                  </a:lnTo>
                  <a:lnTo>
                    <a:pt x="460" y="1098"/>
                  </a:lnTo>
                  <a:lnTo>
                    <a:pt x="456" y="1098"/>
                  </a:lnTo>
                  <a:lnTo>
                    <a:pt x="454" y="1098"/>
                  </a:lnTo>
                  <a:lnTo>
                    <a:pt x="449" y="1100"/>
                  </a:lnTo>
                  <a:lnTo>
                    <a:pt x="447" y="1100"/>
                  </a:lnTo>
                  <a:lnTo>
                    <a:pt x="444" y="1100"/>
                  </a:lnTo>
                  <a:lnTo>
                    <a:pt x="442" y="1100"/>
                  </a:lnTo>
                  <a:lnTo>
                    <a:pt x="436" y="1100"/>
                  </a:lnTo>
                  <a:lnTo>
                    <a:pt x="432" y="1100"/>
                  </a:lnTo>
                  <a:lnTo>
                    <a:pt x="428" y="1097"/>
                  </a:lnTo>
                  <a:lnTo>
                    <a:pt x="425" y="1095"/>
                  </a:lnTo>
                  <a:lnTo>
                    <a:pt x="422" y="1094"/>
                  </a:lnTo>
                  <a:lnTo>
                    <a:pt x="419" y="1093"/>
                  </a:lnTo>
                  <a:lnTo>
                    <a:pt x="418" y="1091"/>
                  </a:lnTo>
                  <a:lnTo>
                    <a:pt x="417" y="1091"/>
                  </a:lnTo>
                  <a:lnTo>
                    <a:pt x="414" y="1091"/>
                  </a:lnTo>
                  <a:lnTo>
                    <a:pt x="412" y="1091"/>
                  </a:lnTo>
                  <a:lnTo>
                    <a:pt x="411" y="1096"/>
                  </a:lnTo>
                  <a:lnTo>
                    <a:pt x="411" y="1096"/>
                  </a:lnTo>
                  <a:lnTo>
                    <a:pt x="408" y="1097"/>
                  </a:lnTo>
                  <a:lnTo>
                    <a:pt x="406" y="1096"/>
                  </a:lnTo>
                  <a:lnTo>
                    <a:pt x="402" y="1093"/>
                  </a:lnTo>
                  <a:lnTo>
                    <a:pt x="401" y="1091"/>
                  </a:lnTo>
                  <a:lnTo>
                    <a:pt x="400" y="1090"/>
                  </a:lnTo>
                  <a:lnTo>
                    <a:pt x="398" y="1091"/>
                  </a:lnTo>
                  <a:lnTo>
                    <a:pt x="397" y="1094"/>
                  </a:lnTo>
                  <a:lnTo>
                    <a:pt x="397" y="1096"/>
                  </a:lnTo>
                  <a:lnTo>
                    <a:pt x="395" y="1097"/>
                  </a:lnTo>
                  <a:lnTo>
                    <a:pt x="393" y="1097"/>
                  </a:lnTo>
                  <a:lnTo>
                    <a:pt x="392" y="1094"/>
                  </a:lnTo>
                  <a:lnTo>
                    <a:pt x="390" y="1090"/>
                  </a:lnTo>
                  <a:lnTo>
                    <a:pt x="387" y="1086"/>
                  </a:lnTo>
                  <a:lnTo>
                    <a:pt x="385" y="1084"/>
                  </a:lnTo>
                  <a:lnTo>
                    <a:pt x="376" y="1084"/>
                  </a:lnTo>
                  <a:lnTo>
                    <a:pt x="370" y="1083"/>
                  </a:lnTo>
                  <a:lnTo>
                    <a:pt x="367" y="1083"/>
                  </a:lnTo>
                  <a:lnTo>
                    <a:pt x="366" y="1081"/>
                  </a:lnTo>
                  <a:lnTo>
                    <a:pt x="367" y="1077"/>
                  </a:lnTo>
                  <a:lnTo>
                    <a:pt x="369" y="1074"/>
                  </a:lnTo>
                  <a:lnTo>
                    <a:pt x="369" y="1073"/>
                  </a:lnTo>
                  <a:lnTo>
                    <a:pt x="367" y="1072"/>
                  </a:lnTo>
                  <a:lnTo>
                    <a:pt x="365" y="1072"/>
                  </a:lnTo>
                  <a:lnTo>
                    <a:pt x="359" y="1074"/>
                  </a:lnTo>
                  <a:lnTo>
                    <a:pt x="357" y="1074"/>
                  </a:lnTo>
                  <a:lnTo>
                    <a:pt x="356" y="1074"/>
                  </a:lnTo>
                  <a:lnTo>
                    <a:pt x="354" y="1073"/>
                  </a:lnTo>
                  <a:lnTo>
                    <a:pt x="353" y="1072"/>
                  </a:lnTo>
                  <a:lnTo>
                    <a:pt x="352" y="1070"/>
                  </a:lnTo>
                  <a:lnTo>
                    <a:pt x="346" y="1067"/>
                  </a:lnTo>
                  <a:lnTo>
                    <a:pt x="345" y="1065"/>
                  </a:lnTo>
                  <a:lnTo>
                    <a:pt x="342" y="1063"/>
                  </a:lnTo>
                  <a:lnTo>
                    <a:pt x="339" y="1061"/>
                  </a:lnTo>
                  <a:lnTo>
                    <a:pt x="337" y="1057"/>
                  </a:lnTo>
                  <a:lnTo>
                    <a:pt x="335" y="1052"/>
                  </a:lnTo>
                  <a:lnTo>
                    <a:pt x="335" y="1050"/>
                  </a:lnTo>
                  <a:lnTo>
                    <a:pt x="332" y="1049"/>
                  </a:lnTo>
                  <a:lnTo>
                    <a:pt x="329" y="1048"/>
                  </a:lnTo>
                  <a:lnTo>
                    <a:pt x="324" y="1050"/>
                  </a:lnTo>
                  <a:lnTo>
                    <a:pt x="321" y="1051"/>
                  </a:lnTo>
                  <a:lnTo>
                    <a:pt x="318" y="1051"/>
                  </a:lnTo>
                  <a:lnTo>
                    <a:pt x="314" y="1047"/>
                  </a:lnTo>
                  <a:lnTo>
                    <a:pt x="311" y="1042"/>
                  </a:lnTo>
                  <a:lnTo>
                    <a:pt x="307" y="1038"/>
                  </a:lnTo>
                  <a:lnTo>
                    <a:pt x="304" y="1035"/>
                  </a:lnTo>
                  <a:lnTo>
                    <a:pt x="300" y="1035"/>
                  </a:lnTo>
                  <a:lnTo>
                    <a:pt x="295" y="1033"/>
                  </a:lnTo>
                  <a:lnTo>
                    <a:pt x="288" y="1028"/>
                  </a:lnTo>
                  <a:lnTo>
                    <a:pt x="283" y="1024"/>
                  </a:lnTo>
                  <a:lnTo>
                    <a:pt x="275" y="1019"/>
                  </a:lnTo>
                  <a:lnTo>
                    <a:pt x="272" y="1017"/>
                  </a:lnTo>
                  <a:lnTo>
                    <a:pt x="272" y="1016"/>
                  </a:lnTo>
                  <a:lnTo>
                    <a:pt x="271" y="1012"/>
                  </a:lnTo>
                  <a:lnTo>
                    <a:pt x="269" y="1010"/>
                  </a:lnTo>
                  <a:lnTo>
                    <a:pt x="263" y="1008"/>
                  </a:lnTo>
                  <a:lnTo>
                    <a:pt x="256" y="1007"/>
                  </a:lnTo>
                  <a:lnTo>
                    <a:pt x="249" y="1009"/>
                  </a:lnTo>
                  <a:lnTo>
                    <a:pt x="244" y="1018"/>
                  </a:lnTo>
                  <a:lnTo>
                    <a:pt x="241" y="1020"/>
                  </a:lnTo>
                  <a:lnTo>
                    <a:pt x="239" y="1020"/>
                  </a:lnTo>
                  <a:lnTo>
                    <a:pt x="238" y="1018"/>
                  </a:lnTo>
                  <a:lnTo>
                    <a:pt x="236" y="1016"/>
                  </a:lnTo>
                  <a:lnTo>
                    <a:pt x="235" y="1013"/>
                  </a:lnTo>
                  <a:lnTo>
                    <a:pt x="232" y="1011"/>
                  </a:lnTo>
                  <a:lnTo>
                    <a:pt x="228" y="1009"/>
                  </a:lnTo>
                  <a:lnTo>
                    <a:pt x="226" y="1006"/>
                  </a:lnTo>
                  <a:lnTo>
                    <a:pt x="224" y="1005"/>
                  </a:lnTo>
                  <a:lnTo>
                    <a:pt x="221" y="1004"/>
                  </a:lnTo>
                  <a:lnTo>
                    <a:pt x="217" y="1003"/>
                  </a:lnTo>
                  <a:lnTo>
                    <a:pt x="213" y="1001"/>
                  </a:lnTo>
                  <a:lnTo>
                    <a:pt x="210" y="1001"/>
                  </a:lnTo>
                  <a:lnTo>
                    <a:pt x="210" y="1000"/>
                  </a:lnTo>
                  <a:lnTo>
                    <a:pt x="211" y="996"/>
                  </a:lnTo>
                  <a:lnTo>
                    <a:pt x="210" y="994"/>
                  </a:lnTo>
                  <a:lnTo>
                    <a:pt x="209" y="993"/>
                  </a:lnTo>
                  <a:lnTo>
                    <a:pt x="206" y="993"/>
                  </a:lnTo>
                  <a:lnTo>
                    <a:pt x="202" y="989"/>
                  </a:lnTo>
                  <a:lnTo>
                    <a:pt x="202" y="988"/>
                  </a:lnTo>
                  <a:lnTo>
                    <a:pt x="200" y="988"/>
                  </a:lnTo>
                  <a:lnTo>
                    <a:pt x="197" y="986"/>
                  </a:lnTo>
                  <a:lnTo>
                    <a:pt x="193" y="986"/>
                  </a:lnTo>
                  <a:lnTo>
                    <a:pt x="191" y="987"/>
                  </a:lnTo>
                  <a:lnTo>
                    <a:pt x="188" y="985"/>
                  </a:lnTo>
                  <a:lnTo>
                    <a:pt x="185" y="982"/>
                  </a:lnTo>
                  <a:lnTo>
                    <a:pt x="184" y="982"/>
                  </a:lnTo>
                  <a:lnTo>
                    <a:pt x="183" y="981"/>
                  </a:lnTo>
                  <a:lnTo>
                    <a:pt x="180" y="976"/>
                  </a:lnTo>
                  <a:lnTo>
                    <a:pt x="176" y="970"/>
                  </a:lnTo>
                  <a:lnTo>
                    <a:pt x="173" y="969"/>
                  </a:lnTo>
                  <a:lnTo>
                    <a:pt x="173" y="970"/>
                  </a:lnTo>
                  <a:lnTo>
                    <a:pt x="172" y="973"/>
                  </a:lnTo>
                  <a:lnTo>
                    <a:pt x="170" y="973"/>
                  </a:lnTo>
                  <a:lnTo>
                    <a:pt x="169" y="973"/>
                  </a:lnTo>
                  <a:lnTo>
                    <a:pt x="167" y="974"/>
                  </a:lnTo>
                  <a:lnTo>
                    <a:pt x="165" y="974"/>
                  </a:lnTo>
                  <a:lnTo>
                    <a:pt x="164" y="974"/>
                  </a:lnTo>
                  <a:lnTo>
                    <a:pt x="164" y="973"/>
                  </a:lnTo>
                  <a:lnTo>
                    <a:pt x="164" y="969"/>
                  </a:lnTo>
                  <a:lnTo>
                    <a:pt x="164" y="967"/>
                  </a:lnTo>
                  <a:lnTo>
                    <a:pt x="164" y="965"/>
                  </a:lnTo>
                  <a:lnTo>
                    <a:pt x="166" y="962"/>
                  </a:lnTo>
                  <a:lnTo>
                    <a:pt x="164" y="960"/>
                  </a:lnTo>
                  <a:lnTo>
                    <a:pt x="162" y="957"/>
                  </a:lnTo>
                  <a:lnTo>
                    <a:pt x="162" y="955"/>
                  </a:lnTo>
                  <a:lnTo>
                    <a:pt x="163" y="952"/>
                  </a:lnTo>
                  <a:lnTo>
                    <a:pt x="164" y="949"/>
                  </a:lnTo>
                  <a:lnTo>
                    <a:pt x="164" y="948"/>
                  </a:lnTo>
                  <a:lnTo>
                    <a:pt x="162" y="947"/>
                  </a:lnTo>
                  <a:lnTo>
                    <a:pt x="156" y="940"/>
                  </a:lnTo>
                  <a:lnTo>
                    <a:pt x="156" y="939"/>
                  </a:lnTo>
                  <a:lnTo>
                    <a:pt x="155" y="937"/>
                  </a:lnTo>
                  <a:lnTo>
                    <a:pt x="154" y="933"/>
                  </a:lnTo>
                  <a:lnTo>
                    <a:pt x="154" y="930"/>
                  </a:lnTo>
                  <a:lnTo>
                    <a:pt x="153" y="928"/>
                  </a:lnTo>
                  <a:lnTo>
                    <a:pt x="153" y="927"/>
                  </a:lnTo>
                  <a:lnTo>
                    <a:pt x="153" y="927"/>
                  </a:lnTo>
                  <a:lnTo>
                    <a:pt x="157" y="926"/>
                  </a:lnTo>
                  <a:lnTo>
                    <a:pt x="161" y="926"/>
                  </a:lnTo>
                  <a:lnTo>
                    <a:pt x="162" y="925"/>
                  </a:lnTo>
                  <a:lnTo>
                    <a:pt x="164" y="927"/>
                  </a:lnTo>
                  <a:lnTo>
                    <a:pt x="164" y="929"/>
                  </a:lnTo>
                  <a:lnTo>
                    <a:pt x="165" y="930"/>
                  </a:lnTo>
                  <a:lnTo>
                    <a:pt x="167" y="932"/>
                  </a:lnTo>
                  <a:lnTo>
                    <a:pt x="170" y="934"/>
                  </a:lnTo>
                  <a:lnTo>
                    <a:pt x="172" y="934"/>
                  </a:lnTo>
                  <a:lnTo>
                    <a:pt x="175" y="933"/>
                  </a:lnTo>
                  <a:lnTo>
                    <a:pt x="176" y="930"/>
                  </a:lnTo>
                  <a:lnTo>
                    <a:pt x="178" y="929"/>
                  </a:lnTo>
                  <a:lnTo>
                    <a:pt x="180" y="929"/>
                  </a:lnTo>
                  <a:lnTo>
                    <a:pt x="180" y="929"/>
                  </a:lnTo>
                  <a:lnTo>
                    <a:pt x="179" y="927"/>
                  </a:lnTo>
                  <a:lnTo>
                    <a:pt x="180" y="921"/>
                  </a:lnTo>
                  <a:lnTo>
                    <a:pt x="180" y="919"/>
                  </a:lnTo>
                  <a:lnTo>
                    <a:pt x="179" y="918"/>
                  </a:lnTo>
                  <a:lnTo>
                    <a:pt x="179" y="915"/>
                  </a:lnTo>
                  <a:lnTo>
                    <a:pt x="179" y="912"/>
                  </a:lnTo>
                  <a:lnTo>
                    <a:pt x="177" y="910"/>
                  </a:lnTo>
                  <a:lnTo>
                    <a:pt x="176" y="909"/>
                  </a:lnTo>
                  <a:lnTo>
                    <a:pt x="175" y="908"/>
                  </a:lnTo>
                  <a:lnTo>
                    <a:pt x="176" y="906"/>
                  </a:lnTo>
                  <a:lnTo>
                    <a:pt x="176" y="903"/>
                  </a:lnTo>
                  <a:lnTo>
                    <a:pt x="176" y="902"/>
                  </a:lnTo>
                  <a:lnTo>
                    <a:pt x="176" y="902"/>
                  </a:lnTo>
                  <a:lnTo>
                    <a:pt x="175" y="901"/>
                  </a:lnTo>
                  <a:lnTo>
                    <a:pt x="173" y="899"/>
                  </a:lnTo>
                  <a:lnTo>
                    <a:pt x="170" y="897"/>
                  </a:lnTo>
                  <a:lnTo>
                    <a:pt x="170" y="896"/>
                  </a:lnTo>
                  <a:lnTo>
                    <a:pt x="168" y="894"/>
                  </a:lnTo>
                  <a:lnTo>
                    <a:pt x="166" y="891"/>
                  </a:lnTo>
                  <a:lnTo>
                    <a:pt x="165" y="886"/>
                  </a:lnTo>
                  <a:lnTo>
                    <a:pt x="165" y="880"/>
                  </a:lnTo>
                  <a:lnTo>
                    <a:pt x="165" y="877"/>
                  </a:lnTo>
                  <a:lnTo>
                    <a:pt x="164" y="872"/>
                  </a:lnTo>
                  <a:lnTo>
                    <a:pt x="164" y="870"/>
                  </a:lnTo>
                  <a:lnTo>
                    <a:pt x="164" y="869"/>
                  </a:lnTo>
                  <a:lnTo>
                    <a:pt x="170" y="865"/>
                  </a:lnTo>
                  <a:lnTo>
                    <a:pt x="171" y="863"/>
                  </a:lnTo>
                  <a:lnTo>
                    <a:pt x="172" y="862"/>
                  </a:lnTo>
                  <a:lnTo>
                    <a:pt x="171" y="861"/>
                  </a:lnTo>
                  <a:lnTo>
                    <a:pt x="170" y="859"/>
                  </a:lnTo>
                  <a:lnTo>
                    <a:pt x="168" y="857"/>
                  </a:lnTo>
                  <a:lnTo>
                    <a:pt x="165" y="855"/>
                  </a:lnTo>
                  <a:lnTo>
                    <a:pt x="162" y="852"/>
                  </a:lnTo>
                  <a:lnTo>
                    <a:pt x="157" y="851"/>
                  </a:lnTo>
                  <a:lnTo>
                    <a:pt x="151" y="849"/>
                  </a:lnTo>
                  <a:lnTo>
                    <a:pt x="150" y="847"/>
                  </a:lnTo>
                  <a:lnTo>
                    <a:pt x="148" y="842"/>
                  </a:lnTo>
                  <a:lnTo>
                    <a:pt x="145" y="836"/>
                  </a:lnTo>
                  <a:lnTo>
                    <a:pt x="143" y="828"/>
                  </a:lnTo>
                  <a:lnTo>
                    <a:pt x="141" y="824"/>
                  </a:lnTo>
                  <a:lnTo>
                    <a:pt x="140" y="822"/>
                  </a:lnTo>
                  <a:lnTo>
                    <a:pt x="141" y="816"/>
                  </a:lnTo>
                  <a:lnTo>
                    <a:pt x="141" y="815"/>
                  </a:lnTo>
                  <a:lnTo>
                    <a:pt x="140" y="815"/>
                  </a:lnTo>
                  <a:lnTo>
                    <a:pt x="139" y="815"/>
                  </a:lnTo>
                  <a:lnTo>
                    <a:pt x="137" y="816"/>
                  </a:lnTo>
                  <a:lnTo>
                    <a:pt x="135" y="816"/>
                  </a:lnTo>
                  <a:lnTo>
                    <a:pt x="134" y="815"/>
                  </a:lnTo>
                  <a:lnTo>
                    <a:pt x="134" y="815"/>
                  </a:lnTo>
                  <a:lnTo>
                    <a:pt x="134" y="814"/>
                  </a:lnTo>
                  <a:lnTo>
                    <a:pt x="132" y="815"/>
                  </a:lnTo>
                  <a:lnTo>
                    <a:pt x="127" y="815"/>
                  </a:lnTo>
                  <a:lnTo>
                    <a:pt x="125" y="815"/>
                  </a:lnTo>
                  <a:lnTo>
                    <a:pt x="123" y="815"/>
                  </a:lnTo>
                  <a:lnTo>
                    <a:pt x="118" y="814"/>
                  </a:lnTo>
                  <a:lnTo>
                    <a:pt x="112" y="812"/>
                  </a:lnTo>
                  <a:lnTo>
                    <a:pt x="105" y="810"/>
                  </a:lnTo>
                  <a:lnTo>
                    <a:pt x="101" y="808"/>
                  </a:lnTo>
                  <a:lnTo>
                    <a:pt x="100" y="808"/>
                  </a:lnTo>
                  <a:lnTo>
                    <a:pt x="97" y="805"/>
                  </a:lnTo>
                  <a:lnTo>
                    <a:pt x="94" y="804"/>
                  </a:lnTo>
                  <a:lnTo>
                    <a:pt x="94" y="799"/>
                  </a:lnTo>
                  <a:lnTo>
                    <a:pt x="93" y="799"/>
                  </a:lnTo>
                  <a:lnTo>
                    <a:pt x="89" y="801"/>
                  </a:lnTo>
                  <a:lnTo>
                    <a:pt x="85" y="802"/>
                  </a:lnTo>
                  <a:lnTo>
                    <a:pt x="82" y="802"/>
                  </a:lnTo>
                  <a:lnTo>
                    <a:pt x="81" y="801"/>
                  </a:lnTo>
                  <a:lnTo>
                    <a:pt x="80" y="797"/>
                  </a:lnTo>
                  <a:lnTo>
                    <a:pt x="78" y="795"/>
                  </a:lnTo>
                  <a:lnTo>
                    <a:pt x="77" y="795"/>
                  </a:lnTo>
                  <a:lnTo>
                    <a:pt x="75" y="794"/>
                  </a:lnTo>
                  <a:lnTo>
                    <a:pt x="74" y="793"/>
                  </a:lnTo>
                  <a:lnTo>
                    <a:pt x="74" y="792"/>
                  </a:lnTo>
                  <a:lnTo>
                    <a:pt x="74" y="790"/>
                  </a:lnTo>
                  <a:lnTo>
                    <a:pt x="76" y="788"/>
                  </a:lnTo>
                  <a:lnTo>
                    <a:pt x="76" y="780"/>
                  </a:lnTo>
                  <a:lnTo>
                    <a:pt x="75" y="777"/>
                  </a:lnTo>
                  <a:lnTo>
                    <a:pt x="74" y="775"/>
                  </a:lnTo>
                  <a:lnTo>
                    <a:pt x="73" y="771"/>
                  </a:lnTo>
                  <a:lnTo>
                    <a:pt x="71" y="769"/>
                  </a:lnTo>
                  <a:lnTo>
                    <a:pt x="70" y="767"/>
                  </a:lnTo>
                  <a:lnTo>
                    <a:pt x="66" y="765"/>
                  </a:lnTo>
                  <a:lnTo>
                    <a:pt x="63" y="765"/>
                  </a:lnTo>
                  <a:lnTo>
                    <a:pt x="60" y="766"/>
                  </a:lnTo>
                  <a:lnTo>
                    <a:pt x="59" y="766"/>
                  </a:lnTo>
                  <a:lnTo>
                    <a:pt x="57" y="760"/>
                  </a:lnTo>
                  <a:lnTo>
                    <a:pt x="56" y="759"/>
                  </a:lnTo>
                  <a:lnTo>
                    <a:pt x="49" y="756"/>
                  </a:lnTo>
                  <a:lnTo>
                    <a:pt x="47" y="756"/>
                  </a:lnTo>
                  <a:lnTo>
                    <a:pt x="43" y="757"/>
                  </a:lnTo>
                  <a:lnTo>
                    <a:pt x="41" y="757"/>
                  </a:lnTo>
                  <a:lnTo>
                    <a:pt x="39" y="756"/>
                  </a:lnTo>
                  <a:lnTo>
                    <a:pt x="38" y="755"/>
                  </a:lnTo>
                  <a:lnTo>
                    <a:pt x="35" y="754"/>
                  </a:lnTo>
                  <a:lnTo>
                    <a:pt x="32" y="754"/>
                  </a:lnTo>
                  <a:lnTo>
                    <a:pt x="30" y="754"/>
                  </a:lnTo>
                  <a:lnTo>
                    <a:pt x="30" y="754"/>
                  </a:lnTo>
                  <a:lnTo>
                    <a:pt x="29" y="753"/>
                  </a:lnTo>
                  <a:lnTo>
                    <a:pt x="25" y="750"/>
                  </a:lnTo>
                  <a:lnTo>
                    <a:pt x="25" y="749"/>
                  </a:lnTo>
                  <a:lnTo>
                    <a:pt x="31" y="746"/>
                  </a:lnTo>
                  <a:lnTo>
                    <a:pt x="34" y="745"/>
                  </a:lnTo>
                  <a:lnTo>
                    <a:pt x="36" y="744"/>
                  </a:lnTo>
                  <a:lnTo>
                    <a:pt x="36" y="744"/>
                  </a:lnTo>
                  <a:lnTo>
                    <a:pt x="38" y="745"/>
                  </a:lnTo>
                  <a:lnTo>
                    <a:pt x="39" y="746"/>
                  </a:lnTo>
                  <a:lnTo>
                    <a:pt x="41" y="746"/>
                  </a:lnTo>
                  <a:lnTo>
                    <a:pt x="42" y="745"/>
                  </a:lnTo>
                  <a:lnTo>
                    <a:pt x="45" y="744"/>
                  </a:lnTo>
                  <a:lnTo>
                    <a:pt x="47" y="741"/>
                  </a:lnTo>
                  <a:lnTo>
                    <a:pt x="49" y="740"/>
                  </a:lnTo>
                  <a:lnTo>
                    <a:pt x="48" y="737"/>
                  </a:lnTo>
                  <a:lnTo>
                    <a:pt x="44" y="734"/>
                  </a:lnTo>
                  <a:lnTo>
                    <a:pt x="42" y="732"/>
                  </a:lnTo>
                  <a:lnTo>
                    <a:pt x="41" y="732"/>
                  </a:lnTo>
                  <a:lnTo>
                    <a:pt x="42" y="728"/>
                  </a:lnTo>
                  <a:lnTo>
                    <a:pt x="43" y="724"/>
                  </a:lnTo>
                  <a:lnTo>
                    <a:pt x="43" y="723"/>
                  </a:lnTo>
                  <a:lnTo>
                    <a:pt x="41" y="722"/>
                  </a:lnTo>
                  <a:lnTo>
                    <a:pt x="41" y="718"/>
                  </a:lnTo>
                  <a:lnTo>
                    <a:pt x="39" y="714"/>
                  </a:lnTo>
                  <a:lnTo>
                    <a:pt x="38" y="712"/>
                  </a:lnTo>
                  <a:lnTo>
                    <a:pt x="38" y="708"/>
                  </a:lnTo>
                  <a:lnTo>
                    <a:pt x="38" y="704"/>
                  </a:lnTo>
                  <a:lnTo>
                    <a:pt x="39" y="699"/>
                  </a:lnTo>
                  <a:lnTo>
                    <a:pt x="39" y="697"/>
                  </a:lnTo>
                  <a:lnTo>
                    <a:pt x="36" y="695"/>
                  </a:lnTo>
                  <a:lnTo>
                    <a:pt x="29" y="691"/>
                  </a:lnTo>
                  <a:lnTo>
                    <a:pt x="22" y="689"/>
                  </a:lnTo>
                  <a:lnTo>
                    <a:pt x="19" y="689"/>
                  </a:lnTo>
                  <a:lnTo>
                    <a:pt x="17" y="689"/>
                  </a:lnTo>
                  <a:lnTo>
                    <a:pt x="15" y="691"/>
                  </a:lnTo>
                  <a:lnTo>
                    <a:pt x="14" y="694"/>
                  </a:lnTo>
                  <a:lnTo>
                    <a:pt x="12" y="694"/>
                  </a:lnTo>
                  <a:lnTo>
                    <a:pt x="9" y="693"/>
                  </a:lnTo>
                  <a:lnTo>
                    <a:pt x="7" y="691"/>
                  </a:lnTo>
                  <a:lnTo>
                    <a:pt x="5" y="687"/>
                  </a:lnTo>
                  <a:lnTo>
                    <a:pt x="4" y="682"/>
                  </a:lnTo>
                  <a:lnTo>
                    <a:pt x="3" y="681"/>
                  </a:lnTo>
                  <a:lnTo>
                    <a:pt x="3" y="680"/>
                  </a:lnTo>
                  <a:lnTo>
                    <a:pt x="4" y="678"/>
                  </a:lnTo>
                  <a:lnTo>
                    <a:pt x="7" y="677"/>
                  </a:lnTo>
                  <a:lnTo>
                    <a:pt x="7" y="676"/>
                  </a:lnTo>
                  <a:lnTo>
                    <a:pt x="7" y="675"/>
                  </a:lnTo>
                  <a:lnTo>
                    <a:pt x="4" y="673"/>
                  </a:lnTo>
                  <a:lnTo>
                    <a:pt x="3" y="671"/>
                  </a:lnTo>
                  <a:lnTo>
                    <a:pt x="0" y="666"/>
                  </a:lnTo>
                  <a:lnTo>
                    <a:pt x="1" y="662"/>
                  </a:lnTo>
                  <a:lnTo>
                    <a:pt x="2" y="659"/>
                  </a:lnTo>
                  <a:lnTo>
                    <a:pt x="1" y="656"/>
                  </a:lnTo>
                  <a:lnTo>
                    <a:pt x="4" y="656"/>
                  </a:lnTo>
                  <a:lnTo>
                    <a:pt x="7" y="655"/>
                  </a:lnTo>
                  <a:lnTo>
                    <a:pt x="9" y="653"/>
                  </a:lnTo>
                  <a:lnTo>
                    <a:pt x="10" y="651"/>
                  </a:lnTo>
                  <a:lnTo>
                    <a:pt x="10" y="650"/>
                  </a:lnTo>
                  <a:lnTo>
                    <a:pt x="9" y="645"/>
                  </a:lnTo>
                  <a:lnTo>
                    <a:pt x="8" y="644"/>
                  </a:lnTo>
                  <a:lnTo>
                    <a:pt x="8" y="642"/>
                  </a:lnTo>
                  <a:lnTo>
                    <a:pt x="8" y="641"/>
                  </a:lnTo>
                  <a:lnTo>
                    <a:pt x="9" y="639"/>
                  </a:lnTo>
                  <a:lnTo>
                    <a:pt x="11" y="634"/>
                  </a:lnTo>
                  <a:lnTo>
                    <a:pt x="13" y="632"/>
                  </a:lnTo>
                  <a:lnTo>
                    <a:pt x="14" y="631"/>
                  </a:lnTo>
                  <a:lnTo>
                    <a:pt x="15" y="631"/>
                  </a:lnTo>
                  <a:lnTo>
                    <a:pt x="20" y="630"/>
                  </a:lnTo>
                  <a:lnTo>
                    <a:pt x="26" y="628"/>
                  </a:lnTo>
                  <a:lnTo>
                    <a:pt x="33" y="622"/>
                  </a:lnTo>
                  <a:lnTo>
                    <a:pt x="35" y="621"/>
                  </a:lnTo>
                  <a:lnTo>
                    <a:pt x="38" y="620"/>
                  </a:lnTo>
                  <a:lnTo>
                    <a:pt x="39" y="620"/>
                  </a:lnTo>
                  <a:lnTo>
                    <a:pt x="39" y="619"/>
                  </a:lnTo>
                  <a:lnTo>
                    <a:pt x="38" y="616"/>
                  </a:lnTo>
                  <a:lnTo>
                    <a:pt x="39" y="615"/>
                  </a:lnTo>
                  <a:lnTo>
                    <a:pt x="39" y="614"/>
                  </a:lnTo>
                  <a:lnTo>
                    <a:pt x="41" y="613"/>
                  </a:lnTo>
                  <a:lnTo>
                    <a:pt x="45" y="615"/>
                  </a:lnTo>
                  <a:lnTo>
                    <a:pt x="48" y="615"/>
                  </a:lnTo>
                  <a:lnTo>
                    <a:pt x="52" y="614"/>
                  </a:lnTo>
                  <a:lnTo>
                    <a:pt x="61" y="608"/>
                  </a:lnTo>
                  <a:lnTo>
                    <a:pt x="63" y="608"/>
                  </a:lnTo>
                  <a:lnTo>
                    <a:pt x="63" y="609"/>
                  </a:lnTo>
                  <a:lnTo>
                    <a:pt x="65" y="613"/>
                  </a:lnTo>
                  <a:lnTo>
                    <a:pt x="66" y="620"/>
                  </a:lnTo>
                  <a:lnTo>
                    <a:pt x="66" y="621"/>
                  </a:lnTo>
                  <a:lnTo>
                    <a:pt x="72" y="621"/>
                  </a:lnTo>
                  <a:lnTo>
                    <a:pt x="77" y="619"/>
                  </a:lnTo>
                  <a:lnTo>
                    <a:pt x="78" y="618"/>
                  </a:lnTo>
                  <a:lnTo>
                    <a:pt x="82" y="618"/>
                  </a:lnTo>
                  <a:lnTo>
                    <a:pt x="83" y="617"/>
                  </a:lnTo>
                  <a:lnTo>
                    <a:pt x="85" y="616"/>
                  </a:lnTo>
                  <a:lnTo>
                    <a:pt x="87" y="619"/>
                  </a:lnTo>
                  <a:lnTo>
                    <a:pt x="89" y="617"/>
                  </a:lnTo>
                  <a:lnTo>
                    <a:pt x="92" y="615"/>
                  </a:lnTo>
                  <a:lnTo>
                    <a:pt x="93" y="613"/>
                  </a:lnTo>
                  <a:lnTo>
                    <a:pt x="95" y="610"/>
                  </a:lnTo>
                  <a:lnTo>
                    <a:pt x="96" y="606"/>
                  </a:lnTo>
                  <a:lnTo>
                    <a:pt x="97" y="603"/>
                  </a:lnTo>
                  <a:lnTo>
                    <a:pt x="98" y="602"/>
                  </a:lnTo>
                  <a:lnTo>
                    <a:pt x="99" y="600"/>
                  </a:lnTo>
                  <a:lnTo>
                    <a:pt x="103" y="593"/>
                  </a:lnTo>
                  <a:lnTo>
                    <a:pt x="106" y="591"/>
                  </a:lnTo>
                  <a:lnTo>
                    <a:pt x="108" y="590"/>
                  </a:lnTo>
                  <a:lnTo>
                    <a:pt x="114" y="592"/>
                  </a:lnTo>
                  <a:lnTo>
                    <a:pt x="118" y="592"/>
                  </a:lnTo>
                  <a:lnTo>
                    <a:pt x="127" y="592"/>
                  </a:lnTo>
                  <a:lnTo>
                    <a:pt x="131" y="591"/>
                  </a:lnTo>
                  <a:lnTo>
                    <a:pt x="134" y="590"/>
                  </a:lnTo>
                  <a:lnTo>
                    <a:pt x="139" y="590"/>
                  </a:lnTo>
                  <a:lnTo>
                    <a:pt x="144" y="589"/>
                  </a:lnTo>
                  <a:lnTo>
                    <a:pt x="151" y="580"/>
                  </a:lnTo>
                  <a:lnTo>
                    <a:pt x="151" y="578"/>
                  </a:lnTo>
                  <a:lnTo>
                    <a:pt x="152" y="576"/>
                  </a:lnTo>
                  <a:lnTo>
                    <a:pt x="154" y="574"/>
                  </a:lnTo>
                  <a:lnTo>
                    <a:pt x="157" y="573"/>
                  </a:lnTo>
                  <a:lnTo>
                    <a:pt x="164" y="568"/>
                  </a:lnTo>
                  <a:lnTo>
                    <a:pt x="177" y="562"/>
                  </a:lnTo>
                  <a:lnTo>
                    <a:pt x="181" y="559"/>
                  </a:lnTo>
                  <a:lnTo>
                    <a:pt x="183" y="559"/>
                  </a:lnTo>
                  <a:lnTo>
                    <a:pt x="188" y="557"/>
                  </a:lnTo>
                  <a:lnTo>
                    <a:pt x="197" y="554"/>
                  </a:lnTo>
                  <a:lnTo>
                    <a:pt x="199" y="550"/>
                  </a:lnTo>
                  <a:lnTo>
                    <a:pt x="201" y="549"/>
                  </a:lnTo>
                  <a:lnTo>
                    <a:pt x="211" y="548"/>
                  </a:lnTo>
                  <a:lnTo>
                    <a:pt x="211" y="547"/>
                  </a:lnTo>
                  <a:lnTo>
                    <a:pt x="212" y="547"/>
                  </a:lnTo>
                  <a:lnTo>
                    <a:pt x="211" y="544"/>
                  </a:lnTo>
                  <a:lnTo>
                    <a:pt x="211" y="541"/>
                  </a:lnTo>
                  <a:lnTo>
                    <a:pt x="211" y="541"/>
                  </a:lnTo>
                  <a:lnTo>
                    <a:pt x="212" y="540"/>
                  </a:lnTo>
                  <a:lnTo>
                    <a:pt x="212" y="538"/>
                  </a:lnTo>
                  <a:lnTo>
                    <a:pt x="211" y="532"/>
                  </a:lnTo>
                  <a:lnTo>
                    <a:pt x="209" y="527"/>
                  </a:lnTo>
                  <a:lnTo>
                    <a:pt x="209" y="523"/>
                  </a:lnTo>
                  <a:lnTo>
                    <a:pt x="209" y="521"/>
                  </a:lnTo>
                  <a:lnTo>
                    <a:pt x="211" y="518"/>
                  </a:lnTo>
                  <a:lnTo>
                    <a:pt x="212" y="515"/>
                  </a:lnTo>
                  <a:lnTo>
                    <a:pt x="217" y="513"/>
                  </a:lnTo>
                  <a:lnTo>
                    <a:pt x="221" y="512"/>
                  </a:lnTo>
                  <a:lnTo>
                    <a:pt x="221" y="510"/>
                  </a:lnTo>
                  <a:lnTo>
                    <a:pt x="218" y="510"/>
                  </a:lnTo>
                  <a:lnTo>
                    <a:pt x="216" y="508"/>
                  </a:lnTo>
                  <a:lnTo>
                    <a:pt x="216" y="507"/>
                  </a:lnTo>
                  <a:lnTo>
                    <a:pt x="216" y="506"/>
                  </a:lnTo>
                  <a:lnTo>
                    <a:pt x="216" y="505"/>
                  </a:lnTo>
                  <a:lnTo>
                    <a:pt x="220" y="503"/>
                  </a:lnTo>
                  <a:lnTo>
                    <a:pt x="224" y="501"/>
                  </a:lnTo>
                  <a:lnTo>
                    <a:pt x="228" y="502"/>
                  </a:lnTo>
                  <a:lnTo>
                    <a:pt x="229" y="502"/>
                  </a:lnTo>
                  <a:lnTo>
                    <a:pt x="229" y="500"/>
                  </a:lnTo>
                  <a:lnTo>
                    <a:pt x="228" y="498"/>
                  </a:lnTo>
                  <a:lnTo>
                    <a:pt x="227" y="495"/>
                  </a:lnTo>
                  <a:lnTo>
                    <a:pt x="225" y="493"/>
                  </a:lnTo>
                  <a:lnTo>
                    <a:pt x="225" y="491"/>
                  </a:lnTo>
                  <a:lnTo>
                    <a:pt x="227" y="488"/>
                  </a:lnTo>
                  <a:lnTo>
                    <a:pt x="225" y="482"/>
                  </a:lnTo>
                  <a:lnTo>
                    <a:pt x="223" y="477"/>
                  </a:lnTo>
                  <a:lnTo>
                    <a:pt x="220" y="467"/>
                  </a:lnTo>
                  <a:lnTo>
                    <a:pt x="217" y="465"/>
                  </a:lnTo>
                  <a:lnTo>
                    <a:pt x="217" y="461"/>
                  </a:lnTo>
                  <a:lnTo>
                    <a:pt x="216" y="458"/>
                  </a:lnTo>
                  <a:lnTo>
                    <a:pt x="216" y="455"/>
                  </a:lnTo>
                  <a:lnTo>
                    <a:pt x="216" y="453"/>
                  </a:lnTo>
                  <a:lnTo>
                    <a:pt x="216" y="448"/>
                  </a:lnTo>
                  <a:lnTo>
                    <a:pt x="215" y="443"/>
                  </a:lnTo>
                  <a:lnTo>
                    <a:pt x="216" y="439"/>
                  </a:lnTo>
                  <a:lnTo>
                    <a:pt x="216" y="435"/>
                  </a:lnTo>
                  <a:lnTo>
                    <a:pt x="216" y="434"/>
                  </a:lnTo>
                  <a:lnTo>
                    <a:pt x="217" y="433"/>
                  </a:lnTo>
                  <a:lnTo>
                    <a:pt x="219" y="433"/>
                  </a:lnTo>
                  <a:lnTo>
                    <a:pt x="219" y="431"/>
                  </a:lnTo>
                  <a:lnTo>
                    <a:pt x="219" y="430"/>
                  </a:lnTo>
                  <a:lnTo>
                    <a:pt x="216" y="429"/>
                  </a:lnTo>
                  <a:lnTo>
                    <a:pt x="212" y="427"/>
                  </a:lnTo>
                  <a:lnTo>
                    <a:pt x="208" y="427"/>
                  </a:lnTo>
                  <a:lnTo>
                    <a:pt x="204" y="428"/>
                  </a:lnTo>
                  <a:lnTo>
                    <a:pt x="202" y="426"/>
                  </a:lnTo>
                  <a:lnTo>
                    <a:pt x="200" y="425"/>
                  </a:lnTo>
                  <a:lnTo>
                    <a:pt x="200" y="424"/>
                  </a:lnTo>
                  <a:lnTo>
                    <a:pt x="202" y="421"/>
                  </a:lnTo>
                  <a:lnTo>
                    <a:pt x="206" y="418"/>
                  </a:lnTo>
                  <a:lnTo>
                    <a:pt x="211" y="417"/>
                  </a:lnTo>
                  <a:lnTo>
                    <a:pt x="217" y="415"/>
                  </a:lnTo>
                  <a:lnTo>
                    <a:pt x="220" y="414"/>
                  </a:lnTo>
                  <a:lnTo>
                    <a:pt x="224" y="413"/>
                  </a:lnTo>
                  <a:lnTo>
                    <a:pt x="229" y="413"/>
                  </a:lnTo>
                  <a:lnTo>
                    <a:pt x="231" y="413"/>
                  </a:lnTo>
                  <a:lnTo>
                    <a:pt x="237" y="411"/>
                  </a:lnTo>
                  <a:lnTo>
                    <a:pt x="247" y="408"/>
                  </a:lnTo>
                  <a:lnTo>
                    <a:pt x="255" y="404"/>
                  </a:lnTo>
                  <a:lnTo>
                    <a:pt x="258" y="403"/>
                  </a:lnTo>
                  <a:lnTo>
                    <a:pt x="260" y="404"/>
                  </a:lnTo>
                  <a:lnTo>
                    <a:pt x="261" y="408"/>
                  </a:lnTo>
                  <a:lnTo>
                    <a:pt x="263" y="410"/>
                  </a:lnTo>
                  <a:lnTo>
                    <a:pt x="266" y="411"/>
                  </a:lnTo>
                  <a:lnTo>
                    <a:pt x="267" y="411"/>
                  </a:lnTo>
                  <a:lnTo>
                    <a:pt x="272" y="409"/>
                  </a:lnTo>
                  <a:lnTo>
                    <a:pt x="276" y="409"/>
                  </a:lnTo>
                  <a:lnTo>
                    <a:pt x="278" y="409"/>
                  </a:lnTo>
                  <a:lnTo>
                    <a:pt x="280" y="411"/>
                  </a:lnTo>
                  <a:lnTo>
                    <a:pt x="283" y="413"/>
                  </a:lnTo>
                  <a:lnTo>
                    <a:pt x="284" y="413"/>
                  </a:lnTo>
                  <a:lnTo>
                    <a:pt x="285" y="411"/>
                  </a:lnTo>
                  <a:lnTo>
                    <a:pt x="287" y="409"/>
                  </a:lnTo>
                  <a:lnTo>
                    <a:pt x="287" y="405"/>
                  </a:lnTo>
                  <a:lnTo>
                    <a:pt x="288" y="401"/>
                  </a:lnTo>
                  <a:lnTo>
                    <a:pt x="287" y="399"/>
                  </a:lnTo>
                  <a:lnTo>
                    <a:pt x="286" y="398"/>
                  </a:lnTo>
                  <a:lnTo>
                    <a:pt x="282" y="397"/>
                  </a:lnTo>
                  <a:lnTo>
                    <a:pt x="278" y="395"/>
                  </a:lnTo>
                  <a:lnTo>
                    <a:pt x="277" y="393"/>
                  </a:lnTo>
                  <a:lnTo>
                    <a:pt x="278" y="392"/>
                  </a:lnTo>
                  <a:lnTo>
                    <a:pt x="279" y="388"/>
                  </a:lnTo>
                  <a:lnTo>
                    <a:pt x="282" y="382"/>
                  </a:lnTo>
                  <a:lnTo>
                    <a:pt x="284" y="373"/>
                  </a:lnTo>
                  <a:lnTo>
                    <a:pt x="285" y="366"/>
                  </a:lnTo>
                  <a:lnTo>
                    <a:pt x="290" y="356"/>
                  </a:lnTo>
                  <a:lnTo>
                    <a:pt x="293" y="345"/>
                  </a:lnTo>
                  <a:lnTo>
                    <a:pt x="299" y="329"/>
                  </a:lnTo>
                  <a:lnTo>
                    <a:pt x="300" y="326"/>
                  </a:lnTo>
                  <a:lnTo>
                    <a:pt x="300" y="320"/>
                  </a:lnTo>
                  <a:lnTo>
                    <a:pt x="301" y="318"/>
                  </a:lnTo>
                  <a:lnTo>
                    <a:pt x="302" y="317"/>
                  </a:lnTo>
                  <a:lnTo>
                    <a:pt x="306" y="318"/>
                  </a:lnTo>
                  <a:lnTo>
                    <a:pt x="313" y="322"/>
                  </a:lnTo>
                  <a:lnTo>
                    <a:pt x="319" y="325"/>
                  </a:lnTo>
                  <a:lnTo>
                    <a:pt x="322" y="326"/>
                  </a:lnTo>
                  <a:lnTo>
                    <a:pt x="326" y="327"/>
                  </a:lnTo>
                  <a:lnTo>
                    <a:pt x="332" y="329"/>
                  </a:lnTo>
                  <a:lnTo>
                    <a:pt x="335" y="328"/>
                  </a:lnTo>
                  <a:lnTo>
                    <a:pt x="339" y="327"/>
                  </a:lnTo>
                  <a:lnTo>
                    <a:pt x="342" y="327"/>
                  </a:lnTo>
                  <a:lnTo>
                    <a:pt x="348" y="328"/>
                  </a:lnTo>
                  <a:lnTo>
                    <a:pt x="350" y="328"/>
                  </a:lnTo>
                  <a:lnTo>
                    <a:pt x="353" y="328"/>
                  </a:lnTo>
                  <a:lnTo>
                    <a:pt x="354" y="330"/>
                  </a:lnTo>
                  <a:lnTo>
                    <a:pt x="355" y="333"/>
                  </a:lnTo>
                  <a:lnTo>
                    <a:pt x="356" y="335"/>
                  </a:lnTo>
                  <a:lnTo>
                    <a:pt x="359" y="334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1" y="325"/>
                  </a:lnTo>
                  <a:lnTo>
                    <a:pt x="375" y="325"/>
                  </a:lnTo>
                  <a:lnTo>
                    <a:pt x="379" y="324"/>
                  </a:lnTo>
                  <a:lnTo>
                    <a:pt x="380" y="322"/>
                  </a:lnTo>
                  <a:lnTo>
                    <a:pt x="381" y="318"/>
                  </a:lnTo>
                  <a:lnTo>
                    <a:pt x="384" y="315"/>
                  </a:lnTo>
                  <a:lnTo>
                    <a:pt x="384" y="311"/>
                  </a:lnTo>
                  <a:lnTo>
                    <a:pt x="384" y="309"/>
                  </a:lnTo>
                  <a:lnTo>
                    <a:pt x="382" y="304"/>
                  </a:lnTo>
                  <a:lnTo>
                    <a:pt x="382" y="301"/>
                  </a:lnTo>
                  <a:lnTo>
                    <a:pt x="381" y="292"/>
                  </a:lnTo>
                  <a:lnTo>
                    <a:pt x="380" y="284"/>
                  </a:lnTo>
                  <a:lnTo>
                    <a:pt x="381" y="277"/>
                  </a:lnTo>
                  <a:lnTo>
                    <a:pt x="383" y="270"/>
                  </a:lnTo>
                  <a:lnTo>
                    <a:pt x="384" y="268"/>
                  </a:lnTo>
                  <a:lnTo>
                    <a:pt x="385" y="265"/>
                  </a:lnTo>
                  <a:lnTo>
                    <a:pt x="387" y="261"/>
                  </a:lnTo>
                  <a:lnTo>
                    <a:pt x="390" y="261"/>
                  </a:lnTo>
                  <a:lnTo>
                    <a:pt x="397" y="259"/>
                  </a:lnTo>
                  <a:lnTo>
                    <a:pt x="403" y="258"/>
                  </a:lnTo>
                  <a:lnTo>
                    <a:pt x="407" y="257"/>
                  </a:lnTo>
                  <a:lnTo>
                    <a:pt x="411" y="256"/>
                  </a:lnTo>
                  <a:lnTo>
                    <a:pt x="412" y="255"/>
                  </a:lnTo>
                  <a:lnTo>
                    <a:pt x="416" y="250"/>
                  </a:lnTo>
                  <a:lnTo>
                    <a:pt x="418" y="247"/>
                  </a:lnTo>
                  <a:lnTo>
                    <a:pt x="419" y="239"/>
                  </a:lnTo>
                  <a:lnTo>
                    <a:pt x="418" y="235"/>
                  </a:lnTo>
                  <a:lnTo>
                    <a:pt x="419" y="231"/>
                  </a:lnTo>
                  <a:lnTo>
                    <a:pt x="421" y="230"/>
                  </a:lnTo>
                  <a:lnTo>
                    <a:pt x="423" y="228"/>
                  </a:lnTo>
                  <a:lnTo>
                    <a:pt x="425" y="227"/>
                  </a:lnTo>
                  <a:lnTo>
                    <a:pt x="428" y="227"/>
                  </a:lnTo>
                  <a:lnTo>
                    <a:pt x="434" y="227"/>
                  </a:lnTo>
                  <a:lnTo>
                    <a:pt x="437" y="228"/>
                  </a:lnTo>
                  <a:lnTo>
                    <a:pt x="440" y="228"/>
                  </a:lnTo>
                  <a:lnTo>
                    <a:pt x="442" y="228"/>
                  </a:lnTo>
                  <a:lnTo>
                    <a:pt x="443" y="226"/>
                  </a:lnTo>
                  <a:lnTo>
                    <a:pt x="445" y="226"/>
                  </a:lnTo>
                  <a:lnTo>
                    <a:pt x="448" y="225"/>
                  </a:lnTo>
                  <a:lnTo>
                    <a:pt x="451" y="224"/>
                  </a:lnTo>
                  <a:lnTo>
                    <a:pt x="453" y="224"/>
                  </a:lnTo>
                  <a:lnTo>
                    <a:pt x="454" y="227"/>
                  </a:lnTo>
                  <a:lnTo>
                    <a:pt x="453" y="228"/>
                  </a:lnTo>
                  <a:lnTo>
                    <a:pt x="454" y="231"/>
                  </a:lnTo>
                  <a:lnTo>
                    <a:pt x="455" y="232"/>
                  </a:lnTo>
                  <a:lnTo>
                    <a:pt x="454" y="234"/>
                  </a:lnTo>
                  <a:lnTo>
                    <a:pt x="453" y="235"/>
                  </a:lnTo>
                  <a:lnTo>
                    <a:pt x="451" y="236"/>
                  </a:lnTo>
                  <a:lnTo>
                    <a:pt x="450" y="237"/>
                  </a:lnTo>
                  <a:lnTo>
                    <a:pt x="453" y="240"/>
                  </a:lnTo>
                  <a:lnTo>
                    <a:pt x="454" y="242"/>
                  </a:lnTo>
                  <a:lnTo>
                    <a:pt x="457" y="244"/>
                  </a:lnTo>
                  <a:lnTo>
                    <a:pt x="460" y="245"/>
                  </a:lnTo>
                  <a:lnTo>
                    <a:pt x="461" y="246"/>
                  </a:lnTo>
                  <a:lnTo>
                    <a:pt x="460" y="248"/>
                  </a:lnTo>
                  <a:lnTo>
                    <a:pt x="459" y="249"/>
                  </a:lnTo>
                  <a:lnTo>
                    <a:pt x="458" y="251"/>
                  </a:lnTo>
                  <a:lnTo>
                    <a:pt x="458" y="252"/>
                  </a:lnTo>
                  <a:lnTo>
                    <a:pt x="458" y="253"/>
                  </a:lnTo>
                  <a:lnTo>
                    <a:pt x="461" y="254"/>
                  </a:lnTo>
                  <a:lnTo>
                    <a:pt x="464" y="256"/>
                  </a:lnTo>
                  <a:lnTo>
                    <a:pt x="469" y="258"/>
                  </a:lnTo>
                  <a:lnTo>
                    <a:pt x="472" y="261"/>
                  </a:lnTo>
                  <a:lnTo>
                    <a:pt x="475" y="261"/>
                  </a:lnTo>
                  <a:lnTo>
                    <a:pt x="477" y="265"/>
                  </a:lnTo>
                  <a:lnTo>
                    <a:pt x="477" y="269"/>
                  </a:lnTo>
                  <a:lnTo>
                    <a:pt x="480" y="272"/>
                  </a:lnTo>
                  <a:lnTo>
                    <a:pt x="485" y="275"/>
                  </a:lnTo>
                  <a:lnTo>
                    <a:pt x="488" y="275"/>
                  </a:lnTo>
                  <a:lnTo>
                    <a:pt x="490" y="278"/>
                  </a:lnTo>
                  <a:lnTo>
                    <a:pt x="492" y="280"/>
                  </a:lnTo>
                  <a:lnTo>
                    <a:pt x="495" y="280"/>
                  </a:lnTo>
                  <a:lnTo>
                    <a:pt x="497" y="281"/>
                  </a:lnTo>
                  <a:lnTo>
                    <a:pt x="501" y="279"/>
                  </a:lnTo>
                  <a:lnTo>
                    <a:pt x="506" y="279"/>
                  </a:lnTo>
                  <a:lnTo>
                    <a:pt x="508" y="280"/>
                  </a:lnTo>
                  <a:lnTo>
                    <a:pt x="511" y="284"/>
                  </a:lnTo>
                  <a:lnTo>
                    <a:pt x="513" y="286"/>
                  </a:lnTo>
                  <a:lnTo>
                    <a:pt x="514" y="287"/>
                  </a:lnTo>
                  <a:lnTo>
                    <a:pt x="515" y="288"/>
                  </a:lnTo>
                  <a:lnTo>
                    <a:pt x="517" y="288"/>
                  </a:lnTo>
                  <a:lnTo>
                    <a:pt x="519" y="287"/>
                  </a:lnTo>
                  <a:lnTo>
                    <a:pt x="521" y="285"/>
                  </a:lnTo>
                  <a:lnTo>
                    <a:pt x="523" y="286"/>
                  </a:lnTo>
                  <a:lnTo>
                    <a:pt x="524" y="287"/>
                  </a:lnTo>
                  <a:lnTo>
                    <a:pt x="524" y="289"/>
                  </a:lnTo>
                  <a:lnTo>
                    <a:pt x="526" y="292"/>
                  </a:lnTo>
                  <a:lnTo>
                    <a:pt x="529" y="294"/>
                  </a:lnTo>
                  <a:lnTo>
                    <a:pt x="532" y="295"/>
                  </a:lnTo>
                  <a:lnTo>
                    <a:pt x="533" y="296"/>
                  </a:lnTo>
                  <a:lnTo>
                    <a:pt x="534" y="299"/>
                  </a:lnTo>
                  <a:lnTo>
                    <a:pt x="535" y="301"/>
                  </a:lnTo>
                  <a:lnTo>
                    <a:pt x="536" y="304"/>
                  </a:lnTo>
                  <a:lnTo>
                    <a:pt x="537" y="308"/>
                  </a:lnTo>
                  <a:lnTo>
                    <a:pt x="538" y="311"/>
                  </a:lnTo>
                  <a:lnTo>
                    <a:pt x="538" y="313"/>
                  </a:lnTo>
                  <a:lnTo>
                    <a:pt x="540" y="317"/>
                  </a:lnTo>
                  <a:lnTo>
                    <a:pt x="543" y="322"/>
                  </a:lnTo>
                  <a:lnTo>
                    <a:pt x="545" y="327"/>
                  </a:lnTo>
                  <a:lnTo>
                    <a:pt x="548" y="327"/>
                  </a:lnTo>
                  <a:lnTo>
                    <a:pt x="550" y="329"/>
                  </a:lnTo>
                  <a:lnTo>
                    <a:pt x="551" y="332"/>
                  </a:lnTo>
                  <a:lnTo>
                    <a:pt x="554" y="338"/>
                  </a:lnTo>
                  <a:lnTo>
                    <a:pt x="554" y="343"/>
                  </a:lnTo>
                  <a:lnTo>
                    <a:pt x="554" y="346"/>
                  </a:lnTo>
                  <a:lnTo>
                    <a:pt x="555" y="347"/>
                  </a:lnTo>
                  <a:lnTo>
                    <a:pt x="556" y="349"/>
                  </a:lnTo>
                  <a:lnTo>
                    <a:pt x="553" y="356"/>
                  </a:lnTo>
                  <a:lnTo>
                    <a:pt x="552" y="358"/>
                  </a:lnTo>
                  <a:lnTo>
                    <a:pt x="551" y="361"/>
                  </a:lnTo>
                  <a:lnTo>
                    <a:pt x="553" y="365"/>
                  </a:lnTo>
                  <a:lnTo>
                    <a:pt x="554" y="368"/>
                  </a:lnTo>
                  <a:lnTo>
                    <a:pt x="554" y="372"/>
                  </a:lnTo>
                  <a:lnTo>
                    <a:pt x="553" y="374"/>
                  </a:lnTo>
                  <a:lnTo>
                    <a:pt x="551" y="376"/>
                  </a:lnTo>
                  <a:lnTo>
                    <a:pt x="549" y="378"/>
                  </a:lnTo>
                  <a:lnTo>
                    <a:pt x="548" y="380"/>
                  </a:lnTo>
                  <a:lnTo>
                    <a:pt x="545" y="385"/>
                  </a:lnTo>
                  <a:lnTo>
                    <a:pt x="544" y="392"/>
                  </a:lnTo>
                  <a:lnTo>
                    <a:pt x="543" y="395"/>
                  </a:lnTo>
                  <a:lnTo>
                    <a:pt x="545" y="397"/>
                  </a:lnTo>
                  <a:lnTo>
                    <a:pt x="547" y="400"/>
                  </a:lnTo>
                  <a:lnTo>
                    <a:pt x="547" y="401"/>
                  </a:lnTo>
                  <a:lnTo>
                    <a:pt x="549" y="406"/>
                  </a:lnTo>
                  <a:lnTo>
                    <a:pt x="551" y="409"/>
                  </a:lnTo>
                  <a:lnTo>
                    <a:pt x="551" y="409"/>
                  </a:lnTo>
                  <a:lnTo>
                    <a:pt x="553" y="409"/>
                  </a:lnTo>
                  <a:lnTo>
                    <a:pt x="556" y="409"/>
                  </a:lnTo>
                  <a:lnTo>
                    <a:pt x="559" y="409"/>
                  </a:lnTo>
                  <a:lnTo>
                    <a:pt x="561" y="412"/>
                  </a:lnTo>
                  <a:lnTo>
                    <a:pt x="564" y="413"/>
                  </a:lnTo>
                  <a:lnTo>
                    <a:pt x="569" y="413"/>
                  </a:lnTo>
                  <a:lnTo>
                    <a:pt x="570" y="414"/>
                  </a:lnTo>
                  <a:lnTo>
                    <a:pt x="573" y="415"/>
                  </a:lnTo>
                  <a:lnTo>
                    <a:pt x="578" y="415"/>
                  </a:lnTo>
                  <a:lnTo>
                    <a:pt x="581" y="415"/>
                  </a:lnTo>
                  <a:lnTo>
                    <a:pt x="587" y="415"/>
                  </a:lnTo>
                  <a:lnTo>
                    <a:pt x="592" y="417"/>
                  </a:lnTo>
                  <a:lnTo>
                    <a:pt x="600" y="418"/>
                  </a:lnTo>
                  <a:lnTo>
                    <a:pt x="605" y="418"/>
                  </a:lnTo>
                  <a:lnTo>
                    <a:pt x="611" y="417"/>
                  </a:lnTo>
                  <a:lnTo>
                    <a:pt x="616" y="417"/>
                  </a:lnTo>
                  <a:lnTo>
                    <a:pt x="627" y="419"/>
                  </a:lnTo>
                  <a:lnTo>
                    <a:pt x="634" y="421"/>
                  </a:lnTo>
                  <a:lnTo>
                    <a:pt x="639" y="423"/>
                  </a:lnTo>
                  <a:lnTo>
                    <a:pt x="642" y="426"/>
                  </a:lnTo>
                  <a:lnTo>
                    <a:pt x="646" y="431"/>
                  </a:lnTo>
                  <a:lnTo>
                    <a:pt x="649" y="433"/>
                  </a:lnTo>
                  <a:lnTo>
                    <a:pt x="657" y="435"/>
                  </a:lnTo>
                  <a:lnTo>
                    <a:pt x="662" y="440"/>
                  </a:lnTo>
                  <a:lnTo>
                    <a:pt x="666" y="442"/>
                  </a:lnTo>
                  <a:lnTo>
                    <a:pt x="673" y="447"/>
                  </a:lnTo>
                  <a:lnTo>
                    <a:pt x="677" y="449"/>
                  </a:lnTo>
                  <a:lnTo>
                    <a:pt x="684" y="452"/>
                  </a:lnTo>
                  <a:lnTo>
                    <a:pt x="692" y="450"/>
                  </a:lnTo>
                  <a:lnTo>
                    <a:pt x="693" y="452"/>
                  </a:lnTo>
                  <a:lnTo>
                    <a:pt x="692" y="454"/>
                  </a:lnTo>
                  <a:lnTo>
                    <a:pt x="692" y="458"/>
                  </a:lnTo>
                  <a:lnTo>
                    <a:pt x="692" y="461"/>
                  </a:lnTo>
                  <a:lnTo>
                    <a:pt x="693" y="463"/>
                  </a:lnTo>
                  <a:lnTo>
                    <a:pt x="697" y="463"/>
                  </a:lnTo>
                  <a:lnTo>
                    <a:pt x="699" y="465"/>
                  </a:lnTo>
                  <a:lnTo>
                    <a:pt x="700" y="467"/>
                  </a:lnTo>
                  <a:lnTo>
                    <a:pt x="701" y="469"/>
                  </a:lnTo>
                  <a:lnTo>
                    <a:pt x="704" y="478"/>
                  </a:lnTo>
                  <a:lnTo>
                    <a:pt x="709" y="490"/>
                  </a:lnTo>
                  <a:lnTo>
                    <a:pt x="709" y="494"/>
                  </a:lnTo>
                  <a:lnTo>
                    <a:pt x="711" y="498"/>
                  </a:lnTo>
                  <a:lnTo>
                    <a:pt x="716" y="502"/>
                  </a:lnTo>
                  <a:lnTo>
                    <a:pt x="719" y="506"/>
                  </a:lnTo>
                  <a:lnTo>
                    <a:pt x="723" y="510"/>
                  </a:lnTo>
                  <a:lnTo>
                    <a:pt x="725" y="513"/>
                  </a:lnTo>
                  <a:lnTo>
                    <a:pt x="725" y="518"/>
                  </a:lnTo>
                  <a:lnTo>
                    <a:pt x="726" y="519"/>
                  </a:lnTo>
                  <a:lnTo>
                    <a:pt x="733" y="518"/>
                  </a:lnTo>
                  <a:lnTo>
                    <a:pt x="740" y="517"/>
                  </a:lnTo>
                  <a:lnTo>
                    <a:pt x="752" y="516"/>
                  </a:lnTo>
                  <a:lnTo>
                    <a:pt x="768" y="518"/>
                  </a:lnTo>
                  <a:lnTo>
                    <a:pt x="785" y="520"/>
                  </a:lnTo>
                  <a:lnTo>
                    <a:pt x="800" y="523"/>
                  </a:lnTo>
                  <a:lnTo>
                    <a:pt x="807" y="523"/>
                  </a:lnTo>
                  <a:lnTo>
                    <a:pt x="824" y="525"/>
                  </a:lnTo>
                  <a:lnTo>
                    <a:pt x="833" y="523"/>
                  </a:lnTo>
                  <a:lnTo>
                    <a:pt x="841" y="521"/>
                  </a:lnTo>
                  <a:lnTo>
                    <a:pt x="844" y="521"/>
                  </a:lnTo>
                  <a:lnTo>
                    <a:pt x="857" y="523"/>
                  </a:lnTo>
                  <a:lnTo>
                    <a:pt x="865" y="524"/>
                  </a:lnTo>
                  <a:lnTo>
                    <a:pt x="874" y="526"/>
                  </a:lnTo>
                  <a:lnTo>
                    <a:pt x="882" y="527"/>
                  </a:lnTo>
                  <a:lnTo>
                    <a:pt x="887" y="527"/>
                  </a:lnTo>
                  <a:lnTo>
                    <a:pt x="890" y="527"/>
                  </a:lnTo>
                  <a:lnTo>
                    <a:pt x="893" y="528"/>
                  </a:lnTo>
                  <a:lnTo>
                    <a:pt x="895" y="530"/>
                  </a:lnTo>
                  <a:lnTo>
                    <a:pt x="899" y="537"/>
                  </a:lnTo>
                  <a:lnTo>
                    <a:pt x="903" y="540"/>
                  </a:lnTo>
                  <a:lnTo>
                    <a:pt x="909" y="543"/>
                  </a:lnTo>
                  <a:lnTo>
                    <a:pt x="922" y="546"/>
                  </a:lnTo>
                  <a:lnTo>
                    <a:pt x="930" y="547"/>
                  </a:lnTo>
                  <a:lnTo>
                    <a:pt x="937" y="550"/>
                  </a:lnTo>
                  <a:lnTo>
                    <a:pt x="944" y="552"/>
                  </a:lnTo>
                  <a:lnTo>
                    <a:pt x="950" y="556"/>
                  </a:lnTo>
                  <a:lnTo>
                    <a:pt x="958" y="560"/>
                  </a:lnTo>
                  <a:lnTo>
                    <a:pt x="967" y="558"/>
                  </a:lnTo>
                  <a:lnTo>
                    <a:pt x="977" y="556"/>
                  </a:lnTo>
                  <a:lnTo>
                    <a:pt x="983" y="555"/>
                  </a:lnTo>
                  <a:lnTo>
                    <a:pt x="983" y="564"/>
                  </a:lnTo>
                  <a:lnTo>
                    <a:pt x="992" y="565"/>
                  </a:lnTo>
                  <a:lnTo>
                    <a:pt x="995" y="565"/>
                  </a:lnTo>
                  <a:lnTo>
                    <a:pt x="999" y="567"/>
                  </a:lnTo>
                  <a:lnTo>
                    <a:pt x="1000" y="566"/>
                  </a:lnTo>
                  <a:lnTo>
                    <a:pt x="1003" y="564"/>
                  </a:lnTo>
                  <a:lnTo>
                    <a:pt x="1005" y="561"/>
                  </a:lnTo>
                  <a:lnTo>
                    <a:pt x="1009" y="559"/>
                  </a:lnTo>
                  <a:lnTo>
                    <a:pt x="1016" y="556"/>
                  </a:lnTo>
                  <a:lnTo>
                    <a:pt x="1017" y="555"/>
                  </a:lnTo>
                  <a:lnTo>
                    <a:pt x="1027" y="550"/>
                  </a:lnTo>
                  <a:lnTo>
                    <a:pt x="1041" y="543"/>
                  </a:lnTo>
                  <a:lnTo>
                    <a:pt x="1047" y="541"/>
                  </a:lnTo>
                  <a:lnTo>
                    <a:pt x="1049" y="540"/>
                  </a:lnTo>
                  <a:lnTo>
                    <a:pt x="1053" y="539"/>
                  </a:lnTo>
                  <a:lnTo>
                    <a:pt x="1056" y="537"/>
                  </a:lnTo>
                  <a:lnTo>
                    <a:pt x="1060" y="537"/>
                  </a:lnTo>
                  <a:lnTo>
                    <a:pt x="1066" y="536"/>
                  </a:lnTo>
                  <a:lnTo>
                    <a:pt x="1072" y="535"/>
                  </a:lnTo>
                  <a:lnTo>
                    <a:pt x="1087" y="532"/>
                  </a:lnTo>
                  <a:lnTo>
                    <a:pt x="1088" y="532"/>
                  </a:lnTo>
                  <a:lnTo>
                    <a:pt x="1097" y="531"/>
                  </a:lnTo>
                  <a:lnTo>
                    <a:pt x="1100" y="530"/>
                  </a:lnTo>
                  <a:lnTo>
                    <a:pt x="1105" y="531"/>
                  </a:lnTo>
                  <a:lnTo>
                    <a:pt x="1112" y="531"/>
                  </a:lnTo>
                  <a:lnTo>
                    <a:pt x="1117" y="532"/>
                  </a:lnTo>
                  <a:lnTo>
                    <a:pt x="1123" y="531"/>
                  </a:lnTo>
                  <a:lnTo>
                    <a:pt x="1131" y="530"/>
                  </a:lnTo>
                  <a:lnTo>
                    <a:pt x="1137" y="531"/>
                  </a:lnTo>
                  <a:lnTo>
                    <a:pt x="1140" y="530"/>
                  </a:lnTo>
                  <a:lnTo>
                    <a:pt x="1145" y="528"/>
                  </a:lnTo>
                  <a:lnTo>
                    <a:pt x="1149" y="526"/>
                  </a:lnTo>
                  <a:lnTo>
                    <a:pt x="1154" y="524"/>
                  </a:lnTo>
                  <a:lnTo>
                    <a:pt x="1160" y="521"/>
                  </a:lnTo>
                  <a:lnTo>
                    <a:pt x="1164" y="519"/>
                  </a:lnTo>
                  <a:lnTo>
                    <a:pt x="1167" y="518"/>
                  </a:lnTo>
                  <a:lnTo>
                    <a:pt x="1171" y="516"/>
                  </a:lnTo>
                  <a:lnTo>
                    <a:pt x="1172" y="515"/>
                  </a:lnTo>
                  <a:lnTo>
                    <a:pt x="1173" y="513"/>
                  </a:lnTo>
                  <a:lnTo>
                    <a:pt x="1175" y="511"/>
                  </a:lnTo>
                  <a:lnTo>
                    <a:pt x="1178" y="507"/>
                  </a:lnTo>
                  <a:lnTo>
                    <a:pt x="1181" y="504"/>
                  </a:lnTo>
                  <a:lnTo>
                    <a:pt x="1182" y="502"/>
                  </a:lnTo>
                  <a:lnTo>
                    <a:pt x="1185" y="498"/>
                  </a:lnTo>
                  <a:lnTo>
                    <a:pt x="1188" y="495"/>
                  </a:lnTo>
                  <a:lnTo>
                    <a:pt x="1191" y="492"/>
                  </a:lnTo>
                  <a:lnTo>
                    <a:pt x="1193" y="491"/>
                  </a:lnTo>
                  <a:lnTo>
                    <a:pt x="1196" y="489"/>
                  </a:lnTo>
                  <a:lnTo>
                    <a:pt x="1205" y="486"/>
                  </a:lnTo>
                  <a:lnTo>
                    <a:pt x="1206" y="485"/>
                  </a:lnTo>
                  <a:lnTo>
                    <a:pt x="1208" y="485"/>
                  </a:lnTo>
                  <a:lnTo>
                    <a:pt x="1211" y="482"/>
                  </a:lnTo>
                  <a:lnTo>
                    <a:pt x="1213" y="480"/>
                  </a:lnTo>
                  <a:lnTo>
                    <a:pt x="1214" y="478"/>
                  </a:lnTo>
                  <a:lnTo>
                    <a:pt x="1218" y="477"/>
                  </a:lnTo>
                  <a:lnTo>
                    <a:pt x="1220" y="476"/>
                  </a:lnTo>
                  <a:lnTo>
                    <a:pt x="1220" y="474"/>
                  </a:lnTo>
                  <a:lnTo>
                    <a:pt x="1220" y="471"/>
                  </a:lnTo>
                  <a:lnTo>
                    <a:pt x="1218" y="468"/>
                  </a:lnTo>
                  <a:lnTo>
                    <a:pt x="1217" y="466"/>
                  </a:lnTo>
                  <a:lnTo>
                    <a:pt x="1212" y="461"/>
                  </a:lnTo>
                  <a:lnTo>
                    <a:pt x="1210" y="458"/>
                  </a:lnTo>
                  <a:lnTo>
                    <a:pt x="1207" y="455"/>
                  </a:lnTo>
                  <a:lnTo>
                    <a:pt x="1206" y="451"/>
                  </a:lnTo>
                  <a:lnTo>
                    <a:pt x="1204" y="448"/>
                  </a:lnTo>
                  <a:lnTo>
                    <a:pt x="1203" y="447"/>
                  </a:lnTo>
                  <a:lnTo>
                    <a:pt x="1203" y="444"/>
                  </a:lnTo>
                  <a:lnTo>
                    <a:pt x="1206" y="440"/>
                  </a:lnTo>
                  <a:lnTo>
                    <a:pt x="1207" y="437"/>
                  </a:lnTo>
                  <a:lnTo>
                    <a:pt x="1208" y="433"/>
                  </a:lnTo>
                  <a:lnTo>
                    <a:pt x="1210" y="426"/>
                  </a:lnTo>
                  <a:lnTo>
                    <a:pt x="1212" y="423"/>
                  </a:lnTo>
                  <a:lnTo>
                    <a:pt x="1214" y="420"/>
                  </a:lnTo>
                  <a:lnTo>
                    <a:pt x="1219" y="415"/>
                  </a:lnTo>
                  <a:lnTo>
                    <a:pt x="1223" y="415"/>
                  </a:lnTo>
                  <a:lnTo>
                    <a:pt x="1225" y="415"/>
                  </a:lnTo>
                  <a:lnTo>
                    <a:pt x="1231" y="415"/>
                  </a:lnTo>
                  <a:lnTo>
                    <a:pt x="1235" y="415"/>
                  </a:lnTo>
                  <a:lnTo>
                    <a:pt x="1238" y="418"/>
                  </a:lnTo>
                  <a:lnTo>
                    <a:pt x="1241" y="422"/>
                  </a:lnTo>
                  <a:lnTo>
                    <a:pt x="1244" y="424"/>
                  </a:lnTo>
                  <a:lnTo>
                    <a:pt x="1255" y="427"/>
                  </a:lnTo>
                  <a:lnTo>
                    <a:pt x="1260" y="428"/>
                  </a:lnTo>
                  <a:lnTo>
                    <a:pt x="1264" y="428"/>
                  </a:lnTo>
                  <a:lnTo>
                    <a:pt x="1268" y="429"/>
                  </a:lnTo>
                  <a:lnTo>
                    <a:pt x="1270" y="429"/>
                  </a:lnTo>
                  <a:lnTo>
                    <a:pt x="1273" y="430"/>
                  </a:lnTo>
                  <a:lnTo>
                    <a:pt x="1275" y="429"/>
                  </a:lnTo>
                  <a:lnTo>
                    <a:pt x="1278" y="426"/>
                  </a:lnTo>
                  <a:lnTo>
                    <a:pt x="1282" y="423"/>
                  </a:lnTo>
                  <a:lnTo>
                    <a:pt x="1283" y="422"/>
                  </a:lnTo>
                  <a:lnTo>
                    <a:pt x="1287" y="421"/>
                  </a:lnTo>
                  <a:lnTo>
                    <a:pt x="1288" y="420"/>
                  </a:lnTo>
                  <a:lnTo>
                    <a:pt x="1291" y="416"/>
                  </a:lnTo>
                  <a:lnTo>
                    <a:pt x="1294" y="413"/>
                  </a:lnTo>
                  <a:lnTo>
                    <a:pt x="1299" y="409"/>
                  </a:lnTo>
                  <a:lnTo>
                    <a:pt x="1301" y="406"/>
                  </a:lnTo>
                  <a:lnTo>
                    <a:pt x="1302" y="404"/>
                  </a:lnTo>
                  <a:lnTo>
                    <a:pt x="1302" y="402"/>
                  </a:lnTo>
                  <a:lnTo>
                    <a:pt x="1304" y="401"/>
                  </a:lnTo>
                  <a:lnTo>
                    <a:pt x="1306" y="400"/>
                  </a:lnTo>
                  <a:lnTo>
                    <a:pt x="1309" y="400"/>
                  </a:lnTo>
                  <a:lnTo>
                    <a:pt x="1315" y="401"/>
                  </a:lnTo>
                  <a:lnTo>
                    <a:pt x="1323" y="401"/>
                  </a:lnTo>
                  <a:lnTo>
                    <a:pt x="1325" y="401"/>
                  </a:lnTo>
                  <a:lnTo>
                    <a:pt x="1331" y="400"/>
                  </a:lnTo>
                  <a:lnTo>
                    <a:pt x="1335" y="398"/>
                  </a:lnTo>
                  <a:lnTo>
                    <a:pt x="1339" y="398"/>
                  </a:lnTo>
                  <a:lnTo>
                    <a:pt x="1343" y="394"/>
                  </a:lnTo>
                  <a:lnTo>
                    <a:pt x="1347" y="390"/>
                  </a:lnTo>
                  <a:lnTo>
                    <a:pt x="1351" y="388"/>
                  </a:lnTo>
                  <a:lnTo>
                    <a:pt x="1353" y="387"/>
                  </a:lnTo>
                  <a:lnTo>
                    <a:pt x="1356" y="385"/>
                  </a:lnTo>
                  <a:lnTo>
                    <a:pt x="1357" y="383"/>
                  </a:lnTo>
                  <a:lnTo>
                    <a:pt x="1357" y="380"/>
                  </a:lnTo>
                  <a:lnTo>
                    <a:pt x="1356" y="378"/>
                  </a:lnTo>
                  <a:lnTo>
                    <a:pt x="1357" y="374"/>
                  </a:lnTo>
                  <a:lnTo>
                    <a:pt x="1361" y="368"/>
                  </a:lnTo>
                  <a:lnTo>
                    <a:pt x="1364" y="366"/>
                  </a:lnTo>
                  <a:lnTo>
                    <a:pt x="1366" y="363"/>
                  </a:lnTo>
                  <a:lnTo>
                    <a:pt x="1367" y="360"/>
                  </a:lnTo>
                  <a:lnTo>
                    <a:pt x="1369" y="359"/>
                  </a:lnTo>
                  <a:lnTo>
                    <a:pt x="1371" y="358"/>
                  </a:lnTo>
                  <a:lnTo>
                    <a:pt x="1375" y="356"/>
                  </a:lnTo>
                  <a:lnTo>
                    <a:pt x="1377" y="356"/>
                  </a:lnTo>
                  <a:lnTo>
                    <a:pt x="1381" y="357"/>
                  </a:lnTo>
                  <a:lnTo>
                    <a:pt x="1386" y="357"/>
                  </a:lnTo>
                  <a:lnTo>
                    <a:pt x="1390" y="357"/>
                  </a:lnTo>
                  <a:lnTo>
                    <a:pt x="1392" y="356"/>
                  </a:lnTo>
                  <a:lnTo>
                    <a:pt x="1392" y="355"/>
                  </a:lnTo>
                  <a:lnTo>
                    <a:pt x="1392" y="353"/>
                  </a:lnTo>
                  <a:lnTo>
                    <a:pt x="1394" y="348"/>
                  </a:lnTo>
                  <a:lnTo>
                    <a:pt x="1394" y="347"/>
                  </a:lnTo>
                  <a:lnTo>
                    <a:pt x="1395" y="346"/>
                  </a:lnTo>
                  <a:lnTo>
                    <a:pt x="1398" y="346"/>
                  </a:lnTo>
                  <a:lnTo>
                    <a:pt x="1401" y="348"/>
                  </a:lnTo>
                  <a:lnTo>
                    <a:pt x="1403" y="349"/>
                  </a:lnTo>
                  <a:lnTo>
                    <a:pt x="1405" y="350"/>
                  </a:lnTo>
                  <a:lnTo>
                    <a:pt x="1407" y="348"/>
                  </a:lnTo>
                  <a:lnTo>
                    <a:pt x="1410" y="345"/>
                  </a:lnTo>
                  <a:lnTo>
                    <a:pt x="1415" y="342"/>
                  </a:lnTo>
                  <a:lnTo>
                    <a:pt x="1418" y="342"/>
                  </a:lnTo>
                  <a:lnTo>
                    <a:pt x="1423" y="340"/>
                  </a:lnTo>
                  <a:lnTo>
                    <a:pt x="1426" y="341"/>
                  </a:lnTo>
                  <a:lnTo>
                    <a:pt x="1432" y="341"/>
                  </a:lnTo>
                  <a:lnTo>
                    <a:pt x="1434" y="341"/>
                  </a:lnTo>
                  <a:lnTo>
                    <a:pt x="1436" y="341"/>
                  </a:lnTo>
                  <a:lnTo>
                    <a:pt x="1438" y="338"/>
                  </a:lnTo>
                  <a:lnTo>
                    <a:pt x="1440" y="338"/>
                  </a:lnTo>
                  <a:lnTo>
                    <a:pt x="1444" y="339"/>
                  </a:lnTo>
                  <a:lnTo>
                    <a:pt x="1446" y="341"/>
                  </a:lnTo>
                  <a:lnTo>
                    <a:pt x="1450" y="344"/>
                  </a:lnTo>
                  <a:lnTo>
                    <a:pt x="1455" y="345"/>
                  </a:lnTo>
                  <a:lnTo>
                    <a:pt x="1460" y="345"/>
                  </a:lnTo>
                  <a:lnTo>
                    <a:pt x="1465" y="345"/>
                  </a:lnTo>
                  <a:lnTo>
                    <a:pt x="1468" y="345"/>
                  </a:lnTo>
                  <a:lnTo>
                    <a:pt x="1469" y="344"/>
                  </a:lnTo>
                  <a:lnTo>
                    <a:pt x="1472" y="342"/>
                  </a:lnTo>
                  <a:lnTo>
                    <a:pt x="1473" y="339"/>
                  </a:lnTo>
                  <a:lnTo>
                    <a:pt x="1473" y="337"/>
                  </a:lnTo>
                  <a:lnTo>
                    <a:pt x="1474" y="333"/>
                  </a:lnTo>
                  <a:lnTo>
                    <a:pt x="1472" y="331"/>
                  </a:lnTo>
                  <a:lnTo>
                    <a:pt x="1470" y="328"/>
                  </a:lnTo>
                  <a:lnTo>
                    <a:pt x="1469" y="326"/>
                  </a:lnTo>
                  <a:lnTo>
                    <a:pt x="1469" y="322"/>
                  </a:lnTo>
                  <a:lnTo>
                    <a:pt x="1468" y="320"/>
                  </a:lnTo>
                  <a:lnTo>
                    <a:pt x="1464" y="316"/>
                  </a:lnTo>
                  <a:lnTo>
                    <a:pt x="1461" y="315"/>
                  </a:lnTo>
                  <a:lnTo>
                    <a:pt x="1457" y="309"/>
                  </a:lnTo>
                  <a:lnTo>
                    <a:pt x="1455" y="308"/>
                  </a:lnTo>
                  <a:lnTo>
                    <a:pt x="1455" y="307"/>
                  </a:lnTo>
                  <a:lnTo>
                    <a:pt x="1454" y="305"/>
                  </a:lnTo>
                  <a:lnTo>
                    <a:pt x="1453" y="304"/>
                  </a:lnTo>
                  <a:lnTo>
                    <a:pt x="1450" y="302"/>
                  </a:lnTo>
                  <a:lnTo>
                    <a:pt x="1449" y="300"/>
                  </a:lnTo>
                  <a:lnTo>
                    <a:pt x="1448" y="298"/>
                  </a:lnTo>
                  <a:lnTo>
                    <a:pt x="1448" y="296"/>
                  </a:lnTo>
                  <a:lnTo>
                    <a:pt x="1446" y="295"/>
                  </a:lnTo>
                  <a:lnTo>
                    <a:pt x="1443" y="294"/>
                  </a:lnTo>
                  <a:lnTo>
                    <a:pt x="1441" y="293"/>
                  </a:lnTo>
                  <a:lnTo>
                    <a:pt x="1437" y="291"/>
                  </a:lnTo>
                  <a:lnTo>
                    <a:pt x="1435" y="288"/>
                  </a:lnTo>
                  <a:lnTo>
                    <a:pt x="1431" y="283"/>
                  </a:lnTo>
                  <a:lnTo>
                    <a:pt x="1429" y="281"/>
                  </a:lnTo>
                  <a:lnTo>
                    <a:pt x="1420" y="280"/>
                  </a:lnTo>
                  <a:lnTo>
                    <a:pt x="1418" y="279"/>
                  </a:lnTo>
                  <a:lnTo>
                    <a:pt x="1414" y="279"/>
                  </a:lnTo>
                  <a:lnTo>
                    <a:pt x="1413" y="280"/>
                  </a:lnTo>
                  <a:lnTo>
                    <a:pt x="1408" y="280"/>
                  </a:lnTo>
                  <a:lnTo>
                    <a:pt x="1406" y="280"/>
                  </a:lnTo>
                  <a:lnTo>
                    <a:pt x="1403" y="284"/>
                  </a:lnTo>
                  <a:lnTo>
                    <a:pt x="1398" y="289"/>
                  </a:lnTo>
                  <a:lnTo>
                    <a:pt x="1396" y="292"/>
                  </a:lnTo>
                  <a:lnTo>
                    <a:pt x="1394" y="295"/>
                  </a:lnTo>
                  <a:lnTo>
                    <a:pt x="1392" y="296"/>
                  </a:lnTo>
                  <a:lnTo>
                    <a:pt x="1390" y="296"/>
                  </a:lnTo>
                  <a:lnTo>
                    <a:pt x="1388" y="292"/>
                  </a:lnTo>
                  <a:lnTo>
                    <a:pt x="1383" y="289"/>
                  </a:lnTo>
                  <a:lnTo>
                    <a:pt x="1380" y="288"/>
                  </a:lnTo>
                  <a:lnTo>
                    <a:pt x="1378" y="287"/>
                  </a:lnTo>
                  <a:lnTo>
                    <a:pt x="1374" y="286"/>
                  </a:lnTo>
                  <a:lnTo>
                    <a:pt x="1370" y="287"/>
                  </a:lnTo>
                  <a:lnTo>
                    <a:pt x="1366" y="288"/>
                  </a:lnTo>
                  <a:lnTo>
                    <a:pt x="1361" y="287"/>
                  </a:lnTo>
                  <a:lnTo>
                    <a:pt x="1359" y="287"/>
                  </a:lnTo>
                  <a:lnTo>
                    <a:pt x="1357" y="287"/>
                  </a:lnTo>
                  <a:lnTo>
                    <a:pt x="1351" y="290"/>
                  </a:lnTo>
                  <a:lnTo>
                    <a:pt x="1349" y="294"/>
                  </a:lnTo>
                  <a:lnTo>
                    <a:pt x="1346" y="295"/>
                  </a:lnTo>
                  <a:lnTo>
                    <a:pt x="1344" y="293"/>
                  </a:lnTo>
                  <a:lnTo>
                    <a:pt x="1340" y="289"/>
                  </a:lnTo>
                  <a:lnTo>
                    <a:pt x="1338" y="286"/>
                  </a:lnTo>
                  <a:lnTo>
                    <a:pt x="1335" y="283"/>
                  </a:lnTo>
                  <a:lnTo>
                    <a:pt x="1334" y="274"/>
                  </a:lnTo>
                  <a:lnTo>
                    <a:pt x="1338" y="271"/>
                  </a:lnTo>
                  <a:lnTo>
                    <a:pt x="1342" y="268"/>
                  </a:lnTo>
                  <a:lnTo>
                    <a:pt x="1343" y="263"/>
                  </a:lnTo>
                  <a:lnTo>
                    <a:pt x="1343" y="258"/>
                  </a:lnTo>
                  <a:lnTo>
                    <a:pt x="1344" y="252"/>
                  </a:lnTo>
                  <a:lnTo>
                    <a:pt x="1348" y="247"/>
                  </a:lnTo>
                  <a:lnTo>
                    <a:pt x="1350" y="242"/>
                  </a:lnTo>
                  <a:lnTo>
                    <a:pt x="1350" y="240"/>
                  </a:lnTo>
                  <a:lnTo>
                    <a:pt x="1353" y="235"/>
                  </a:lnTo>
                  <a:lnTo>
                    <a:pt x="1355" y="230"/>
                  </a:lnTo>
                  <a:lnTo>
                    <a:pt x="1357" y="223"/>
                  </a:lnTo>
                  <a:lnTo>
                    <a:pt x="1362" y="212"/>
                  </a:lnTo>
                  <a:lnTo>
                    <a:pt x="1368" y="198"/>
                  </a:lnTo>
                  <a:lnTo>
                    <a:pt x="1371" y="192"/>
                  </a:lnTo>
                  <a:lnTo>
                    <a:pt x="1378" y="196"/>
                  </a:lnTo>
                  <a:lnTo>
                    <a:pt x="1382" y="198"/>
                  </a:lnTo>
                  <a:lnTo>
                    <a:pt x="1389" y="201"/>
                  </a:lnTo>
                  <a:lnTo>
                    <a:pt x="1396" y="202"/>
                  </a:lnTo>
                  <a:lnTo>
                    <a:pt x="1403" y="206"/>
                  </a:lnTo>
                  <a:lnTo>
                    <a:pt x="1407" y="207"/>
                  </a:lnTo>
                  <a:lnTo>
                    <a:pt x="1409" y="207"/>
                  </a:lnTo>
                  <a:lnTo>
                    <a:pt x="1419" y="198"/>
                  </a:lnTo>
                  <a:lnTo>
                    <a:pt x="1427" y="191"/>
                  </a:lnTo>
                  <a:lnTo>
                    <a:pt x="1437" y="185"/>
                  </a:lnTo>
                  <a:lnTo>
                    <a:pt x="1444" y="184"/>
                  </a:lnTo>
                  <a:lnTo>
                    <a:pt x="1449" y="183"/>
                  </a:lnTo>
                  <a:lnTo>
                    <a:pt x="1453" y="180"/>
                  </a:lnTo>
                  <a:lnTo>
                    <a:pt x="1455" y="176"/>
                  </a:lnTo>
                  <a:lnTo>
                    <a:pt x="1456" y="169"/>
                  </a:lnTo>
                  <a:lnTo>
                    <a:pt x="1454" y="165"/>
                  </a:lnTo>
                  <a:lnTo>
                    <a:pt x="1451" y="164"/>
                  </a:lnTo>
                  <a:lnTo>
                    <a:pt x="1450" y="163"/>
                  </a:lnTo>
                  <a:lnTo>
                    <a:pt x="1452" y="162"/>
                  </a:lnTo>
                  <a:lnTo>
                    <a:pt x="1453" y="159"/>
                  </a:lnTo>
                  <a:lnTo>
                    <a:pt x="1454" y="155"/>
                  </a:lnTo>
                  <a:lnTo>
                    <a:pt x="1456" y="151"/>
                  </a:lnTo>
                  <a:lnTo>
                    <a:pt x="1459" y="148"/>
                  </a:lnTo>
                  <a:lnTo>
                    <a:pt x="1461" y="144"/>
                  </a:lnTo>
                  <a:lnTo>
                    <a:pt x="1461" y="140"/>
                  </a:lnTo>
                  <a:lnTo>
                    <a:pt x="1463" y="136"/>
                  </a:lnTo>
                  <a:lnTo>
                    <a:pt x="1466" y="132"/>
                  </a:lnTo>
                  <a:lnTo>
                    <a:pt x="1468" y="127"/>
                  </a:lnTo>
                  <a:lnTo>
                    <a:pt x="1469" y="125"/>
                  </a:lnTo>
                  <a:lnTo>
                    <a:pt x="1471" y="120"/>
                  </a:lnTo>
                  <a:lnTo>
                    <a:pt x="1476" y="112"/>
                  </a:lnTo>
                  <a:lnTo>
                    <a:pt x="1479" y="102"/>
                  </a:lnTo>
                  <a:lnTo>
                    <a:pt x="1484" y="96"/>
                  </a:lnTo>
                  <a:lnTo>
                    <a:pt x="1493" y="90"/>
                  </a:lnTo>
                  <a:lnTo>
                    <a:pt x="1498" y="83"/>
                  </a:lnTo>
                  <a:lnTo>
                    <a:pt x="1501" y="77"/>
                  </a:lnTo>
                  <a:lnTo>
                    <a:pt x="1500" y="72"/>
                  </a:lnTo>
                  <a:lnTo>
                    <a:pt x="1498" y="67"/>
                  </a:lnTo>
                  <a:lnTo>
                    <a:pt x="1498" y="62"/>
                  </a:lnTo>
                  <a:lnTo>
                    <a:pt x="1499" y="57"/>
                  </a:lnTo>
                  <a:lnTo>
                    <a:pt x="1498" y="53"/>
                  </a:lnTo>
                  <a:lnTo>
                    <a:pt x="1493" y="50"/>
                  </a:lnTo>
                  <a:lnTo>
                    <a:pt x="1488" y="50"/>
                  </a:lnTo>
                  <a:lnTo>
                    <a:pt x="1482" y="51"/>
                  </a:lnTo>
                  <a:lnTo>
                    <a:pt x="1479" y="49"/>
                  </a:lnTo>
                  <a:lnTo>
                    <a:pt x="1478" y="45"/>
                  </a:lnTo>
                  <a:lnTo>
                    <a:pt x="1480" y="41"/>
                  </a:lnTo>
                  <a:lnTo>
                    <a:pt x="1483" y="38"/>
                  </a:lnTo>
                  <a:lnTo>
                    <a:pt x="1490" y="31"/>
                  </a:lnTo>
                  <a:lnTo>
                    <a:pt x="1499" y="21"/>
                  </a:lnTo>
                  <a:lnTo>
                    <a:pt x="1508" y="15"/>
                  </a:lnTo>
                  <a:lnTo>
                    <a:pt x="1522" y="13"/>
                  </a:lnTo>
                  <a:lnTo>
                    <a:pt x="1532" y="10"/>
                  </a:lnTo>
                  <a:lnTo>
                    <a:pt x="1543" y="6"/>
                  </a:lnTo>
                  <a:lnTo>
                    <a:pt x="1551" y="4"/>
                  </a:lnTo>
                  <a:lnTo>
                    <a:pt x="1553" y="5"/>
                  </a:lnTo>
                  <a:lnTo>
                    <a:pt x="1557" y="6"/>
                  </a:lnTo>
                  <a:lnTo>
                    <a:pt x="1564" y="5"/>
                  </a:lnTo>
                  <a:lnTo>
                    <a:pt x="1571" y="3"/>
                  </a:lnTo>
                  <a:lnTo>
                    <a:pt x="1577" y="1"/>
                  </a:lnTo>
                  <a:lnTo>
                    <a:pt x="1582" y="0"/>
                  </a:lnTo>
                  <a:lnTo>
                    <a:pt x="1586" y="1"/>
                  </a:lnTo>
                  <a:lnTo>
                    <a:pt x="1587" y="2"/>
                  </a:lnTo>
                  <a:close/>
                  <a:moveTo>
                    <a:pt x="1536" y="966"/>
                  </a:moveTo>
                  <a:lnTo>
                    <a:pt x="1534" y="968"/>
                  </a:lnTo>
                  <a:lnTo>
                    <a:pt x="1525" y="965"/>
                  </a:lnTo>
                  <a:lnTo>
                    <a:pt x="1519" y="961"/>
                  </a:lnTo>
                  <a:lnTo>
                    <a:pt x="1516" y="957"/>
                  </a:lnTo>
                  <a:lnTo>
                    <a:pt x="1516" y="955"/>
                  </a:lnTo>
                  <a:lnTo>
                    <a:pt x="1520" y="955"/>
                  </a:lnTo>
                  <a:lnTo>
                    <a:pt x="1523" y="957"/>
                  </a:lnTo>
                  <a:lnTo>
                    <a:pt x="1524" y="959"/>
                  </a:lnTo>
                  <a:lnTo>
                    <a:pt x="1526" y="960"/>
                  </a:lnTo>
                  <a:lnTo>
                    <a:pt x="1527" y="961"/>
                  </a:lnTo>
                  <a:lnTo>
                    <a:pt x="1534" y="965"/>
                  </a:lnTo>
                  <a:lnTo>
                    <a:pt x="1535" y="965"/>
                  </a:lnTo>
                  <a:lnTo>
                    <a:pt x="1536" y="966"/>
                  </a:lnTo>
                  <a:close/>
                  <a:moveTo>
                    <a:pt x="1550" y="1023"/>
                  </a:moveTo>
                  <a:lnTo>
                    <a:pt x="1550" y="1024"/>
                  </a:lnTo>
                  <a:lnTo>
                    <a:pt x="1545" y="1022"/>
                  </a:lnTo>
                  <a:lnTo>
                    <a:pt x="1541" y="1021"/>
                  </a:lnTo>
                  <a:lnTo>
                    <a:pt x="1540" y="1019"/>
                  </a:lnTo>
                  <a:lnTo>
                    <a:pt x="1539" y="1017"/>
                  </a:lnTo>
                  <a:lnTo>
                    <a:pt x="1544" y="1017"/>
                  </a:lnTo>
                  <a:lnTo>
                    <a:pt x="1550" y="1019"/>
                  </a:lnTo>
                  <a:lnTo>
                    <a:pt x="1551" y="1020"/>
                  </a:lnTo>
                  <a:lnTo>
                    <a:pt x="1550" y="1023"/>
                  </a:lnTo>
                  <a:close/>
                  <a:moveTo>
                    <a:pt x="1553" y="1026"/>
                  </a:moveTo>
                  <a:lnTo>
                    <a:pt x="1553" y="1027"/>
                  </a:lnTo>
                  <a:lnTo>
                    <a:pt x="1552" y="1027"/>
                  </a:lnTo>
                  <a:lnTo>
                    <a:pt x="1551" y="1024"/>
                  </a:lnTo>
                  <a:lnTo>
                    <a:pt x="1551" y="1023"/>
                  </a:lnTo>
                  <a:lnTo>
                    <a:pt x="1553" y="1023"/>
                  </a:lnTo>
                  <a:lnTo>
                    <a:pt x="1553" y="1026"/>
                  </a:lnTo>
                  <a:close/>
                  <a:moveTo>
                    <a:pt x="1546" y="1033"/>
                  </a:moveTo>
                  <a:lnTo>
                    <a:pt x="1546" y="1034"/>
                  </a:lnTo>
                  <a:lnTo>
                    <a:pt x="1543" y="1032"/>
                  </a:lnTo>
                  <a:lnTo>
                    <a:pt x="1542" y="1031"/>
                  </a:lnTo>
                  <a:lnTo>
                    <a:pt x="1542" y="1030"/>
                  </a:lnTo>
                  <a:lnTo>
                    <a:pt x="1544" y="1029"/>
                  </a:lnTo>
                  <a:lnTo>
                    <a:pt x="1546" y="1033"/>
                  </a:lnTo>
                  <a:close/>
                  <a:moveTo>
                    <a:pt x="1517" y="1091"/>
                  </a:moveTo>
                  <a:lnTo>
                    <a:pt x="1513" y="1092"/>
                  </a:lnTo>
                  <a:lnTo>
                    <a:pt x="1513" y="1092"/>
                  </a:lnTo>
                  <a:lnTo>
                    <a:pt x="1513" y="1090"/>
                  </a:lnTo>
                  <a:lnTo>
                    <a:pt x="1516" y="1087"/>
                  </a:lnTo>
                  <a:lnTo>
                    <a:pt x="1516" y="1087"/>
                  </a:lnTo>
                  <a:lnTo>
                    <a:pt x="1517" y="1089"/>
                  </a:lnTo>
                  <a:lnTo>
                    <a:pt x="1517" y="1091"/>
                  </a:lnTo>
                  <a:close/>
                  <a:moveTo>
                    <a:pt x="1471" y="1184"/>
                  </a:moveTo>
                  <a:lnTo>
                    <a:pt x="1469" y="1186"/>
                  </a:lnTo>
                  <a:lnTo>
                    <a:pt x="1467" y="1185"/>
                  </a:lnTo>
                  <a:lnTo>
                    <a:pt x="1467" y="1183"/>
                  </a:lnTo>
                  <a:lnTo>
                    <a:pt x="1468" y="1181"/>
                  </a:lnTo>
                  <a:lnTo>
                    <a:pt x="1467" y="1179"/>
                  </a:lnTo>
                  <a:lnTo>
                    <a:pt x="1468" y="1178"/>
                  </a:lnTo>
                  <a:lnTo>
                    <a:pt x="1470" y="1178"/>
                  </a:lnTo>
                  <a:lnTo>
                    <a:pt x="1470" y="1179"/>
                  </a:lnTo>
                  <a:lnTo>
                    <a:pt x="1471" y="1179"/>
                  </a:lnTo>
                  <a:lnTo>
                    <a:pt x="1471" y="1179"/>
                  </a:lnTo>
                  <a:lnTo>
                    <a:pt x="1471" y="1181"/>
                  </a:lnTo>
                  <a:lnTo>
                    <a:pt x="1471" y="1182"/>
                  </a:lnTo>
                  <a:lnTo>
                    <a:pt x="1471" y="1184"/>
                  </a:lnTo>
                  <a:close/>
                  <a:moveTo>
                    <a:pt x="1419" y="1218"/>
                  </a:moveTo>
                  <a:lnTo>
                    <a:pt x="1418" y="1220"/>
                  </a:lnTo>
                  <a:lnTo>
                    <a:pt x="1416" y="1220"/>
                  </a:lnTo>
                  <a:lnTo>
                    <a:pt x="1416" y="1218"/>
                  </a:lnTo>
                  <a:lnTo>
                    <a:pt x="1416" y="1218"/>
                  </a:lnTo>
                  <a:lnTo>
                    <a:pt x="1416" y="1217"/>
                  </a:lnTo>
                  <a:lnTo>
                    <a:pt x="1416" y="1216"/>
                  </a:lnTo>
                  <a:lnTo>
                    <a:pt x="1419" y="1217"/>
                  </a:lnTo>
                  <a:lnTo>
                    <a:pt x="1419" y="1218"/>
                  </a:lnTo>
                  <a:close/>
                  <a:moveTo>
                    <a:pt x="1271" y="1276"/>
                  </a:moveTo>
                  <a:lnTo>
                    <a:pt x="1272" y="1278"/>
                  </a:lnTo>
                  <a:lnTo>
                    <a:pt x="1270" y="1275"/>
                  </a:lnTo>
                  <a:lnTo>
                    <a:pt x="1268" y="1275"/>
                  </a:lnTo>
                  <a:lnTo>
                    <a:pt x="1267" y="1275"/>
                  </a:lnTo>
                  <a:lnTo>
                    <a:pt x="1266" y="1273"/>
                  </a:lnTo>
                  <a:lnTo>
                    <a:pt x="1269" y="1273"/>
                  </a:lnTo>
                  <a:lnTo>
                    <a:pt x="1270" y="1275"/>
                  </a:lnTo>
                  <a:lnTo>
                    <a:pt x="1271" y="1276"/>
                  </a:lnTo>
                  <a:close/>
                  <a:moveTo>
                    <a:pt x="1247" y="1317"/>
                  </a:moveTo>
                  <a:lnTo>
                    <a:pt x="1246" y="1318"/>
                  </a:lnTo>
                  <a:lnTo>
                    <a:pt x="1246" y="1317"/>
                  </a:lnTo>
                  <a:lnTo>
                    <a:pt x="1245" y="1315"/>
                  </a:lnTo>
                  <a:lnTo>
                    <a:pt x="1244" y="1315"/>
                  </a:lnTo>
                  <a:lnTo>
                    <a:pt x="1246" y="1313"/>
                  </a:lnTo>
                  <a:lnTo>
                    <a:pt x="1247" y="1311"/>
                  </a:lnTo>
                  <a:lnTo>
                    <a:pt x="1249" y="1312"/>
                  </a:lnTo>
                  <a:lnTo>
                    <a:pt x="1249" y="1312"/>
                  </a:lnTo>
                  <a:lnTo>
                    <a:pt x="1248" y="1314"/>
                  </a:lnTo>
                  <a:lnTo>
                    <a:pt x="1247" y="1315"/>
                  </a:lnTo>
                  <a:lnTo>
                    <a:pt x="1247" y="1317"/>
                  </a:lnTo>
                  <a:close/>
                  <a:moveTo>
                    <a:pt x="1243" y="1316"/>
                  </a:moveTo>
                  <a:lnTo>
                    <a:pt x="1240" y="1317"/>
                  </a:lnTo>
                  <a:lnTo>
                    <a:pt x="1239" y="1317"/>
                  </a:lnTo>
                  <a:lnTo>
                    <a:pt x="1240" y="1315"/>
                  </a:lnTo>
                  <a:lnTo>
                    <a:pt x="1243" y="1314"/>
                  </a:lnTo>
                  <a:lnTo>
                    <a:pt x="1243" y="1316"/>
                  </a:lnTo>
                  <a:close/>
                  <a:moveTo>
                    <a:pt x="1171" y="1335"/>
                  </a:moveTo>
                  <a:lnTo>
                    <a:pt x="1172" y="1336"/>
                  </a:lnTo>
                  <a:lnTo>
                    <a:pt x="1175" y="1335"/>
                  </a:lnTo>
                  <a:lnTo>
                    <a:pt x="1175" y="1337"/>
                  </a:lnTo>
                  <a:lnTo>
                    <a:pt x="1175" y="1337"/>
                  </a:lnTo>
                  <a:lnTo>
                    <a:pt x="1174" y="1339"/>
                  </a:lnTo>
                  <a:lnTo>
                    <a:pt x="1172" y="1338"/>
                  </a:lnTo>
                  <a:lnTo>
                    <a:pt x="1169" y="1338"/>
                  </a:lnTo>
                  <a:lnTo>
                    <a:pt x="1167" y="1338"/>
                  </a:lnTo>
                  <a:lnTo>
                    <a:pt x="1167" y="1337"/>
                  </a:lnTo>
                  <a:lnTo>
                    <a:pt x="1168" y="1335"/>
                  </a:lnTo>
                  <a:lnTo>
                    <a:pt x="1171" y="1335"/>
                  </a:lnTo>
                  <a:close/>
                  <a:moveTo>
                    <a:pt x="1186" y="1372"/>
                  </a:moveTo>
                  <a:lnTo>
                    <a:pt x="1188" y="1374"/>
                  </a:lnTo>
                  <a:lnTo>
                    <a:pt x="1189" y="1376"/>
                  </a:lnTo>
                  <a:lnTo>
                    <a:pt x="1190" y="1380"/>
                  </a:lnTo>
                  <a:lnTo>
                    <a:pt x="1191" y="1384"/>
                  </a:lnTo>
                  <a:lnTo>
                    <a:pt x="1188" y="1385"/>
                  </a:lnTo>
                  <a:lnTo>
                    <a:pt x="1184" y="1387"/>
                  </a:lnTo>
                  <a:lnTo>
                    <a:pt x="1178" y="1396"/>
                  </a:lnTo>
                  <a:lnTo>
                    <a:pt x="1178" y="1398"/>
                  </a:lnTo>
                  <a:lnTo>
                    <a:pt x="1177" y="1400"/>
                  </a:lnTo>
                  <a:lnTo>
                    <a:pt x="1176" y="1401"/>
                  </a:lnTo>
                  <a:lnTo>
                    <a:pt x="1177" y="1402"/>
                  </a:lnTo>
                  <a:lnTo>
                    <a:pt x="1175" y="1406"/>
                  </a:lnTo>
                  <a:lnTo>
                    <a:pt x="1173" y="1412"/>
                  </a:lnTo>
                  <a:lnTo>
                    <a:pt x="1173" y="1414"/>
                  </a:lnTo>
                  <a:lnTo>
                    <a:pt x="1171" y="1415"/>
                  </a:lnTo>
                  <a:lnTo>
                    <a:pt x="1168" y="1416"/>
                  </a:lnTo>
                  <a:lnTo>
                    <a:pt x="1167" y="1417"/>
                  </a:lnTo>
                  <a:lnTo>
                    <a:pt x="1166" y="1417"/>
                  </a:lnTo>
                  <a:lnTo>
                    <a:pt x="1163" y="1420"/>
                  </a:lnTo>
                  <a:lnTo>
                    <a:pt x="1160" y="1422"/>
                  </a:lnTo>
                  <a:lnTo>
                    <a:pt x="1161" y="1423"/>
                  </a:lnTo>
                  <a:lnTo>
                    <a:pt x="1161" y="1424"/>
                  </a:lnTo>
                  <a:lnTo>
                    <a:pt x="1159" y="1425"/>
                  </a:lnTo>
                  <a:lnTo>
                    <a:pt x="1157" y="1425"/>
                  </a:lnTo>
                  <a:lnTo>
                    <a:pt x="1153" y="1425"/>
                  </a:lnTo>
                  <a:lnTo>
                    <a:pt x="1151" y="1427"/>
                  </a:lnTo>
                  <a:lnTo>
                    <a:pt x="1149" y="1430"/>
                  </a:lnTo>
                  <a:lnTo>
                    <a:pt x="1149" y="1431"/>
                  </a:lnTo>
                  <a:lnTo>
                    <a:pt x="1145" y="1431"/>
                  </a:lnTo>
                  <a:lnTo>
                    <a:pt x="1143" y="1431"/>
                  </a:lnTo>
                  <a:lnTo>
                    <a:pt x="1139" y="1430"/>
                  </a:lnTo>
                  <a:lnTo>
                    <a:pt x="1137" y="1429"/>
                  </a:lnTo>
                  <a:lnTo>
                    <a:pt x="1133" y="1428"/>
                  </a:lnTo>
                  <a:lnTo>
                    <a:pt x="1128" y="1426"/>
                  </a:lnTo>
                  <a:lnTo>
                    <a:pt x="1124" y="1425"/>
                  </a:lnTo>
                  <a:lnTo>
                    <a:pt x="1117" y="1421"/>
                  </a:lnTo>
                  <a:lnTo>
                    <a:pt x="1116" y="1414"/>
                  </a:lnTo>
                  <a:lnTo>
                    <a:pt x="1115" y="1410"/>
                  </a:lnTo>
                  <a:lnTo>
                    <a:pt x="1115" y="1409"/>
                  </a:lnTo>
                  <a:lnTo>
                    <a:pt x="1115" y="1396"/>
                  </a:lnTo>
                  <a:lnTo>
                    <a:pt x="1116" y="1395"/>
                  </a:lnTo>
                  <a:lnTo>
                    <a:pt x="1117" y="1394"/>
                  </a:lnTo>
                  <a:lnTo>
                    <a:pt x="1120" y="1391"/>
                  </a:lnTo>
                  <a:lnTo>
                    <a:pt x="1123" y="1389"/>
                  </a:lnTo>
                  <a:lnTo>
                    <a:pt x="1128" y="1385"/>
                  </a:lnTo>
                  <a:lnTo>
                    <a:pt x="1132" y="1383"/>
                  </a:lnTo>
                  <a:lnTo>
                    <a:pt x="1135" y="1380"/>
                  </a:lnTo>
                  <a:lnTo>
                    <a:pt x="1133" y="1380"/>
                  </a:lnTo>
                  <a:lnTo>
                    <a:pt x="1132" y="1379"/>
                  </a:lnTo>
                  <a:lnTo>
                    <a:pt x="1133" y="1377"/>
                  </a:lnTo>
                  <a:lnTo>
                    <a:pt x="1135" y="1376"/>
                  </a:lnTo>
                  <a:lnTo>
                    <a:pt x="1136" y="1375"/>
                  </a:lnTo>
                  <a:lnTo>
                    <a:pt x="1140" y="1376"/>
                  </a:lnTo>
                  <a:lnTo>
                    <a:pt x="1143" y="1375"/>
                  </a:lnTo>
                  <a:lnTo>
                    <a:pt x="1145" y="1373"/>
                  </a:lnTo>
                  <a:lnTo>
                    <a:pt x="1147" y="1372"/>
                  </a:lnTo>
                  <a:lnTo>
                    <a:pt x="1155" y="1373"/>
                  </a:lnTo>
                  <a:lnTo>
                    <a:pt x="1161" y="1372"/>
                  </a:lnTo>
                  <a:lnTo>
                    <a:pt x="1164" y="1370"/>
                  </a:lnTo>
                  <a:lnTo>
                    <a:pt x="1165" y="1369"/>
                  </a:lnTo>
                  <a:lnTo>
                    <a:pt x="1169" y="1370"/>
                  </a:lnTo>
                  <a:lnTo>
                    <a:pt x="1171" y="1373"/>
                  </a:lnTo>
                  <a:lnTo>
                    <a:pt x="1171" y="1371"/>
                  </a:lnTo>
                  <a:lnTo>
                    <a:pt x="1171" y="1369"/>
                  </a:lnTo>
                  <a:lnTo>
                    <a:pt x="1172" y="1370"/>
                  </a:lnTo>
                  <a:lnTo>
                    <a:pt x="1177" y="1373"/>
                  </a:lnTo>
                  <a:lnTo>
                    <a:pt x="1177" y="1369"/>
                  </a:lnTo>
                  <a:lnTo>
                    <a:pt x="1177" y="1368"/>
                  </a:lnTo>
                  <a:lnTo>
                    <a:pt x="1179" y="1367"/>
                  </a:lnTo>
                  <a:lnTo>
                    <a:pt x="1180" y="1367"/>
                  </a:lnTo>
                  <a:lnTo>
                    <a:pt x="1182" y="1369"/>
                  </a:lnTo>
                  <a:lnTo>
                    <a:pt x="1184" y="1371"/>
                  </a:lnTo>
                  <a:lnTo>
                    <a:pt x="1186" y="137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7" name="Freeform 285">
              <a:extLst>
                <a:ext uri="{FF2B5EF4-FFF2-40B4-BE49-F238E27FC236}">
                  <a16:creationId xmlns:a16="http://schemas.microsoft.com/office/drawing/2014/main" id="{2E1045C2-FA00-A777-4868-C8A62AC1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4094" y="8572500"/>
              <a:ext cx="27478" cy="16484"/>
            </a:xfrm>
            <a:custGeom>
              <a:avLst/>
              <a:gdLst>
                <a:gd name="T0" fmla="*/ 20 w 21"/>
                <a:gd name="T1" fmla="*/ 11 h 14"/>
                <a:gd name="T2" fmla="*/ 18 w 21"/>
                <a:gd name="T3" fmla="*/ 13 h 14"/>
                <a:gd name="T4" fmla="*/ 9 w 21"/>
                <a:gd name="T5" fmla="*/ 10 h 14"/>
                <a:gd name="T6" fmla="*/ 3 w 21"/>
                <a:gd name="T7" fmla="*/ 6 h 14"/>
                <a:gd name="T8" fmla="*/ 0 w 21"/>
                <a:gd name="T9" fmla="*/ 2 h 14"/>
                <a:gd name="T10" fmla="*/ 0 w 21"/>
                <a:gd name="T11" fmla="*/ 0 h 14"/>
                <a:gd name="T12" fmla="*/ 4 w 21"/>
                <a:gd name="T13" fmla="*/ 0 h 14"/>
                <a:gd name="T14" fmla="*/ 7 w 21"/>
                <a:gd name="T15" fmla="*/ 2 h 14"/>
                <a:gd name="T16" fmla="*/ 8 w 21"/>
                <a:gd name="T17" fmla="*/ 4 h 14"/>
                <a:gd name="T18" fmla="*/ 10 w 21"/>
                <a:gd name="T19" fmla="*/ 5 h 14"/>
                <a:gd name="T20" fmla="*/ 11 w 21"/>
                <a:gd name="T21" fmla="*/ 6 h 14"/>
                <a:gd name="T22" fmla="*/ 18 w 21"/>
                <a:gd name="T23" fmla="*/ 10 h 14"/>
                <a:gd name="T24" fmla="*/ 19 w 21"/>
                <a:gd name="T25" fmla="*/ 10 h 14"/>
                <a:gd name="T26" fmla="*/ 20 w 21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4">
                  <a:moveTo>
                    <a:pt x="20" y="11"/>
                  </a:moveTo>
                  <a:lnTo>
                    <a:pt x="18" y="13"/>
                  </a:lnTo>
                  <a:lnTo>
                    <a:pt x="9" y="10"/>
                  </a:lnTo>
                  <a:lnTo>
                    <a:pt x="3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20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8" name="Freeform 286">
              <a:extLst>
                <a:ext uri="{FF2B5EF4-FFF2-40B4-BE49-F238E27FC236}">
                  <a16:creationId xmlns:a16="http://schemas.microsoft.com/office/drawing/2014/main" id="{0B7A0953-59EC-1D5C-1503-64A82617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571" y="8649433"/>
              <a:ext cx="16484" cy="10990"/>
            </a:xfrm>
            <a:custGeom>
              <a:avLst/>
              <a:gdLst>
                <a:gd name="T0" fmla="*/ 11 w 13"/>
                <a:gd name="T1" fmla="*/ 6 h 8"/>
                <a:gd name="T2" fmla="*/ 11 w 13"/>
                <a:gd name="T3" fmla="*/ 7 h 8"/>
                <a:gd name="T4" fmla="*/ 6 w 13"/>
                <a:gd name="T5" fmla="*/ 5 h 8"/>
                <a:gd name="T6" fmla="*/ 2 w 13"/>
                <a:gd name="T7" fmla="*/ 4 h 8"/>
                <a:gd name="T8" fmla="*/ 1 w 13"/>
                <a:gd name="T9" fmla="*/ 2 h 8"/>
                <a:gd name="T10" fmla="*/ 0 w 13"/>
                <a:gd name="T11" fmla="*/ 0 h 8"/>
                <a:gd name="T12" fmla="*/ 5 w 13"/>
                <a:gd name="T13" fmla="*/ 0 h 8"/>
                <a:gd name="T14" fmla="*/ 11 w 13"/>
                <a:gd name="T15" fmla="*/ 2 h 8"/>
                <a:gd name="T16" fmla="*/ 12 w 13"/>
                <a:gd name="T17" fmla="*/ 3 h 8"/>
                <a:gd name="T18" fmla="*/ 11 w 13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1" y="6"/>
                  </a:moveTo>
                  <a:lnTo>
                    <a:pt x="11" y="7"/>
                  </a:lnTo>
                  <a:lnTo>
                    <a:pt x="6" y="5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39" name="Freeform 287">
              <a:extLst>
                <a:ext uri="{FF2B5EF4-FFF2-40B4-BE49-F238E27FC236}">
                  <a16:creationId xmlns:a16="http://schemas.microsoft.com/office/drawing/2014/main" id="{9B07030C-3864-20D5-3DBD-33D671A50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8055" y="8660423"/>
              <a:ext cx="5497" cy="5493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1 w 3"/>
                <a:gd name="T5" fmla="*/ 4 h 5"/>
                <a:gd name="T6" fmla="*/ 0 w 3"/>
                <a:gd name="T7" fmla="*/ 1 h 5"/>
                <a:gd name="T8" fmla="*/ 0 w 3"/>
                <a:gd name="T9" fmla="*/ 0 h 5"/>
                <a:gd name="T10" fmla="*/ 2 w 3"/>
                <a:gd name="T11" fmla="*/ 0 h 5"/>
                <a:gd name="T12" fmla="*/ 2 w 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0" name="Freeform 288">
              <a:extLst>
                <a:ext uri="{FF2B5EF4-FFF2-40B4-BE49-F238E27FC236}">
                  <a16:creationId xmlns:a16="http://schemas.microsoft.com/office/drawing/2014/main" id="{26FEA71F-9E68-5607-D042-42356DDDA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7065" y="8665917"/>
              <a:ext cx="5497" cy="5497"/>
            </a:xfrm>
            <a:custGeom>
              <a:avLst/>
              <a:gdLst>
                <a:gd name="T0" fmla="*/ 4 w 5"/>
                <a:gd name="T1" fmla="*/ 4 h 6"/>
                <a:gd name="T2" fmla="*/ 4 w 5"/>
                <a:gd name="T3" fmla="*/ 5 h 6"/>
                <a:gd name="T4" fmla="*/ 1 w 5"/>
                <a:gd name="T5" fmla="*/ 3 h 6"/>
                <a:gd name="T6" fmla="*/ 0 w 5"/>
                <a:gd name="T7" fmla="*/ 2 h 6"/>
                <a:gd name="T8" fmla="*/ 0 w 5"/>
                <a:gd name="T9" fmla="*/ 1 h 6"/>
                <a:gd name="T10" fmla="*/ 2 w 5"/>
                <a:gd name="T11" fmla="*/ 0 h 6"/>
                <a:gd name="T12" fmla="*/ 4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4" y="4"/>
                  </a:moveTo>
                  <a:lnTo>
                    <a:pt x="4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1" name="Freeform 289">
              <a:extLst>
                <a:ext uri="{FF2B5EF4-FFF2-40B4-BE49-F238E27FC236}">
                  <a16:creationId xmlns:a16="http://schemas.microsoft.com/office/drawing/2014/main" id="{D67EDD54-0831-97C8-0322-3CB9A8F0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8600" y="8737356"/>
              <a:ext cx="5493" cy="5493"/>
            </a:xfrm>
            <a:custGeom>
              <a:avLst/>
              <a:gdLst>
                <a:gd name="T0" fmla="*/ 4 w 5"/>
                <a:gd name="T1" fmla="*/ 4 h 6"/>
                <a:gd name="T2" fmla="*/ 0 w 5"/>
                <a:gd name="T3" fmla="*/ 5 h 6"/>
                <a:gd name="T4" fmla="*/ 0 w 5"/>
                <a:gd name="T5" fmla="*/ 5 h 6"/>
                <a:gd name="T6" fmla="*/ 0 w 5"/>
                <a:gd name="T7" fmla="*/ 3 h 6"/>
                <a:gd name="T8" fmla="*/ 3 w 5"/>
                <a:gd name="T9" fmla="*/ 0 h 6"/>
                <a:gd name="T10" fmla="*/ 3 w 5"/>
                <a:gd name="T11" fmla="*/ 0 h 6"/>
                <a:gd name="T12" fmla="*/ 4 w 5"/>
                <a:gd name="T13" fmla="*/ 2 h 6"/>
                <a:gd name="T14" fmla="*/ 4 w 5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4" y="4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2" name="Freeform 290">
              <a:extLst>
                <a:ext uri="{FF2B5EF4-FFF2-40B4-BE49-F238E27FC236}">
                  <a16:creationId xmlns:a16="http://schemas.microsoft.com/office/drawing/2014/main" id="{3D76039B-D9C8-3416-0DF3-28EC5C9CC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3648" y="8852753"/>
              <a:ext cx="5493" cy="10990"/>
            </a:xfrm>
            <a:custGeom>
              <a:avLst/>
              <a:gdLst>
                <a:gd name="T0" fmla="*/ 4 w 5"/>
                <a:gd name="T1" fmla="*/ 6 h 9"/>
                <a:gd name="T2" fmla="*/ 2 w 5"/>
                <a:gd name="T3" fmla="*/ 8 h 9"/>
                <a:gd name="T4" fmla="*/ 0 w 5"/>
                <a:gd name="T5" fmla="*/ 7 h 9"/>
                <a:gd name="T6" fmla="*/ 0 w 5"/>
                <a:gd name="T7" fmla="*/ 5 h 9"/>
                <a:gd name="T8" fmla="*/ 1 w 5"/>
                <a:gd name="T9" fmla="*/ 3 h 9"/>
                <a:gd name="T10" fmla="*/ 0 w 5"/>
                <a:gd name="T11" fmla="*/ 1 h 9"/>
                <a:gd name="T12" fmla="*/ 1 w 5"/>
                <a:gd name="T13" fmla="*/ 0 h 9"/>
                <a:gd name="T14" fmla="*/ 3 w 5"/>
                <a:gd name="T15" fmla="*/ 0 h 9"/>
                <a:gd name="T16" fmla="*/ 3 w 5"/>
                <a:gd name="T17" fmla="*/ 1 h 9"/>
                <a:gd name="T18" fmla="*/ 4 w 5"/>
                <a:gd name="T19" fmla="*/ 1 h 9"/>
                <a:gd name="T20" fmla="*/ 4 w 5"/>
                <a:gd name="T21" fmla="*/ 1 h 9"/>
                <a:gd name="T22" fmla="*/ 4 w 5"/>
                <a:gd name="T23" fmla="*/ 3 h 9"/>
                <a:gd name="T24" fmla="*/ 4 w 5"/>
                <a:gd name="T25" fmla="*/ 4 h 9"/>
                <a:gd name="T26" fmla="*/ 4 w 5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9">
                  <a:moveTo>
                    <a:pt x="4" y="6"/>
                  </a:move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3" name="Freeform 291">
              <a:extLst>
                <a:ext uri="{FF2B5EF4-FFF2-40B4-BE49-F238E27FC236}">
                  <a16:creationId xmlns:a16="http://schemas.microsoft.com/office/drawing/2014/main" id="{097A6C4C-025B-9C97-9CD0-EEA644FAE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7706" y="8902212"/>
              <a:ext cx="5493" cy="5493"/>
            </a:xfrm>
            <a:custGeom>
              <a:avLst/>
              <a:gdLst>
                <a:gd name="T0" fmla="*/ 3 w 4"/>
                <a:gd name="T1" fmla="*/ 2 h 5"/>
                <a:gd name="T2" fmla="*/ 2 w 4"/>
                <a:gd name="T3" fmla="*/ 4 h 5"/>
                <a:gd name="T4" fmla="*/ 0 w 4"/>
                <a:gd name="T5" fmla="*/ 4 h 5"/>
                <a:gd name="T6" fmla="*/ 0 w 4"/>
                <a:gd name="T7" fmla="*/ 2 h 5"/>
                <a:gd name="T8" fmla="*/ 0 w 4"/>
                <a:gd name="T9" fmla="*/ 2 h 5"/>
                <a:gd name="T10" fmla="*/ 0 w 4"/>
                <a:gd name="T11" fmla="*/ 1 h 5"/>
                <a:gd name="T12" fmla="*/ 0 w 4"/>
                <a:gd name="T13" fmla="*/ 0 h 5"/>
                <a:gd name="T14" fmla="*/ 3 w 4"/>
                <a:gd name="T15" fmla="*/ 1 h 5"/>
                <a:gd name="T16" fmla="*/ 3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3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4" name="Freeform 292">
              <a:extLst>
                <a:ext uri="{FF2B5EF4-FFF2-40B4-BE49-F238E27FC236}">
                  <a16:creationId xmlns:a16="http://schemas.microsoft.com/office/drawing/2014/main" id="{FEAED38D-6461-E5A2-8EBA-56D8FFC8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869" y="8968154"/>
              <a:ext cx="10990" cy="5493"/>
            </a:xfrm>
            <a:custGeom>
              <a:avLst/>
              <a:gdLst>
                <a:gd name="T0" fmla="*/ 5 w 7"/>
                <a:gd name="T1" fmla="*/ 3 h 6"/>
                <a:gd name="T2" fmla="*/ 6 w 7"/>
                <a:gd name="T3" fmla="*/ 5 h 6"/>
                <a:gd name="T4" fmla="*/ 4 w 7"/>
                <a:gd name="T5" fmla="*/ 2 h 6"/>
                <a:gd name="T6" fmla="*/ 2 w 7"/>
                <a:gd name="T7" fmla="*/ 2 h 6"/>
                <a:gd name="T8" fmla="*/ 1 w 7"/>
                <a:gd name="T9" fmla="*/ 2 h 6"/>
                <a:gd name="T10" fmla="*/ 0 w 7"/>
                <a:gd name="T11" fmla="*/ 0 h 6"/>
                <a:gd name="T12" fmla="*/ 3 w 7"/>
                <a:gd name="T13" fmla="*/ 0 h 6"/>
                <a:gd name="T14" fmla="*/ 4 w 7"/>
                <a:gd name="T15" fmla="*/ 2 h 6"/>
                <a:gd name="T16" fmla="*/ 5 w 7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lnTo>
                    <a:pt x="6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5" name="Freeform 293">
              <a:extLst>
                <a:ext uri="{FF2B5EF4-FFF2-40B4-BE49-F238E27FC236}">
                  <a16:creationId xmlns:a16="http://schemas.microsoft.com/office/drawing/2014/main" id="{3E697760-7C25-0CF8-84B3-DA84348A4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3392" y="9017609"/>
              <a:ext cx="5497" cy="10990"/>
            </a:xfrm>
            <a:custGeom>
              <a:avLst/>
              <a:gdLst>
                <a:gd name="T0" fmla="*/ 3 w 6"/>
                <a:gd name="T1" fmla="*/ 6 h 8"/>
                <a:gd name="T2" fmla="*/ 2 w 6"/>
                <a:gd name="T3" fmla="*/ 7 h 8"/>
                <a:gd name="T4" fmla="*/ 2 w 6"/>
                <a:gd name="T5" fmla="*/ 6 h 8"/>
                <a:gd name="T6" fmla="*/ 1 w 6"/>
                <a:gd name="T7" fmla="*/ 4 h 8"/>
                <a:gd name="T8" fmla="*/ 0 w 6"/>
                <a:gd name="T9" fmla="*/ 4 h 8"/>
                <a:gd name="T10" fmla="*/ 2 w 6"/>
                <a:gd name="T11" fmla="*/ 2 h 8"/>
                <a:gd name="T12" fmla="*/ 3 w 6"/>
                <a:gd name="T13" fmla="*/ 0 h 8"/>
                <a:gd name="T14" fmla="*/ 5 w 6"/>
                <a:gd name="T15" fmla="*/ 1 h 8"/>
                <a:gd name="T16" fmla="*/ 5 w 6"/>
                <a:gd name="T17" fmla="*/ 1 h 8"/>
                <a:gd name="T18" fmla="*/ 4 w 6"/>
                <a:gd name="T19" fmla="*/ 3 h 8"/>
                <a:gd name="T20" fmla="*/ 3 w 6"/>
                <a:gd name="T21" fmla="*/ 4 h 8"/>
                <a:gd name="T22" fmla="*/ 3 w 6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3" y="6"/>
                  </a:moveTo>
                  <a:lnTo>
                    <a:pt x="2" y="7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6" name="Freeform 294">
              <a:extLst>
                <a:ext uri="{FF2B5EF4-FFF2-40B4-BE49-F238E27FC236}">
                  <a16:creationId xmlns:a16="http://schemas.microsoft.com/office/drawing/2014/main" id="{116B578F-1D88-4726-63BD-BEAD42BB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7898" y="9023106"/>
              <a:ext cx="5493" cy="5493"/>
            </a:xfrm>
            <a:custGeom>
              <a:avLst/>
              <a:gdLst>
                <a:gd name="T0" fmla="*/ 4 w 5"/>
                <a:gd name="T1" fmla="*/ 2 h 4"/>
                <a:gd name="T2" fmla="*/ 1 w 5"/>
                <a:gd name="T3" fmla="*/ 3 h 4"/>
                <a:gd name="T4" fmla="*/ 0 w 5"/>
                <a:gd name="T5" fmla="*/ 3 h 4"/>
                <a:gd name="T6" fmla="*/ 1 w 5"/>
                <a:gd name="T7" fmla="*/ 1 h 4"/>
                <a:gd name="T8" fmla="*/ 4 w 5"/>
                <a:gd name="T9" fmla="*/ 0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7" name="Freeform 295">
              <a:extLst>
                <a:ext uri="{FF2B5EF4-FFF2-40B4-BE49-F238E27FC236}">
                  <a16:creationId xmlns:a16="http://schemas.microsoft.com/office/drawing/2014/main" id="{92402A52-257F-71E7-BB0F-524EA2D05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975" y="9045087"/>
              <a:ext cx="10990" cy="5493"/>
            </a:xfrm>
            <a:custGeom>
              <a:avLst/>
              <a:gdLst>
                <a:gd name="T0" fmla="*/ 4 w 9"/>
                <a:gd name="T1" fmla="*/ 0 h 5"/>
                <a:gd name="T2" fmla="*/ 5 w 9"/>
                <a:gd name="T3" fmla="*/ 1 h 5"/>
                <a:gd name="T4" fmla="*/ 8 w 9"/>
                <a:gd name="T5" fmla="*/ 0 h 5"/>
                <a:gd name="T6" fmla="*/ 8 w 9"/>
                <a:gd name="T7" fmla="*/ 2 h 5"/>
                <a:gd name="T8" fmla="*/ 8 w 9"/>
                <a:gd name="T9" fmla="*/ 2 h 5"/>
                <a:gd name="T10" fmla="*/ 7 w 9"/>
                <a:gd name="T11" fmla="*/ 4 h 5"/>
                <a:gd name="T12" fmla="*/ 5 w 9"/>
                <a:gd name="T13" fmla="*/ 3 h 5"/>
                <a:gd name="T14" fmla="*/ 2 w 9"/>
                <a:gd name="T15" fmla="*/ 3 h 5"/>
                <a:gd name="T16" fmla="*/ 0 w 9"/>
                <a:gd name="T17" fmla="*/ 3 h 5"/>
                <a:gd name="T18" fmla="*/ 0 w 9"/>
                <a:gd name="T19" fmla="*/ 2 h 5"/>
                <a:gd name="T20" fmla="*/ 1 w 9"/>
                <a:gd name="T21" fmla="*/ 0 h 5"/>
                <a:gd name="T22" fmla="*/ 4 w 9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lnTo>
                    <a:pt x="5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8" name="Freeform 297">
              <a:extLst>
                <a:ext uri="{FF2B5EF4-FFF2-40B4-BE49-F238E27FC236}">
                  <a16:creationId xmlns:a16="http://schemas.microsoft.com/office/drawing/2014/main" id="{8B3DC863-69F1-8C02-6F72-E3544D57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180" y="8391157"/>
              <a:ext cx="93420" cy="54952"/>
            </a:xfrm>
            <a:custGeom>
              <a:avLst/>
              <a:gdLst>
                <a:gd name="T0" fmla="*/ 69 w 73"/>
                <a:gd name="T1" fmla="*/ 2 h 43"/>
                <a:gd name="T2" fmla="*/ 53 w 73"/>
                <a:gd name="T3" fmla="*/ 14 h 43"/>
                <a:gd name="T4" fmla="*/ 51 w 73"/>
                <a:gd name="T5" fmla="*/ 18 h 43"/>
                <a:gd name="T6" fmla="*/ 52 w 73"/>
                <a:gd name="T7" fmla="*/ 20 h 43"/>
                <a:gd name="T8" fmla="*/ 54 w 73"/>
                <a:gd name="T9" fmla="*/ 23 h 43"/>
                <a:gd name="T10" fmla="*/ 55 w 73"/>
                <a:gd name="T11" fmla="*/ 24 h 43"/>
                <a:gd name="T12" fmla="*/ 56 w 73"/>
                <a:gd name="T13" fmla="*/ 26 h 43"/>
                <a:gd name="T14" fmla="*/ 53 w 73"/>
                <a:gd name="T15" fmla="*/ 27 h 43"/>
                <a:gd name="T16" fmla="*/ 49 w 73"/>
                <a:gd name="T17" fmla="*/ 27 h 43"/>
                <a:gd name="T18" fmla="*/ 46 w 73"/>
                <a:gd name="T19" fmla="*/ 27 h 43"/>
                <a:gd name="T20" fmla="*/ 44 w 73"/>
                <a:gd name="T21" fmla="*/ 27 h 43"/>
                <a:gd name="T22" fmla="*/ 39 w 73"/>
                <a:gd name="T23" fmla="*/ 33 h 43"/>
                <a:gd name="T24" fmla="*/ 35 w 73"/>
                <a:gd name="T25" fmla="*/ 36 h 43"/>
                <a:gd name="T26" fmla="*/ 32 w 73"/>
                <a:gd name="T27" fmla="*/ 37 h 43"/>
                <a:gd name="T28" fmla="*/ 28 w 73"/>
                <a:gd name="T29" fmla="*/ 37 h 43"/>
                <a:gd name="T30" fmla="*/ 26 w 73"/>
                <a:gd name="T31" fmla="*/ 37 h 43"/>
                <a:gd name="T32" fmla="*/ 24 w 73"/>
                <a:gd name="T33" fmla="*/ 38 h 43"/>
                <a:gd name="T34" fmla="*/ 23 w 73"/>
                <a:gd name="T35" fmla="*/ 40 h 43"/>
                <a:gd name="T36" fmla="*/ 23 w 73"/>
                <a:gd name="T37" fmla="*/ 41 h 43"/>
                <a:gd name="T38" fmla="*/ 22 w 73"/>
                <a:gd name="T39" fmla="*/ 42 h 43"/>
                <a:gd name="T40" fmla="*/ 21 w 73"/>
                <a:gd name="T41" fmla="*/ 42 h 43"/>
                <a:gd name="T42" fmla="*/ 19 w 73"/>
                <a:gd name="T43" fmla="*/ 40 h 43"/>
                <a:gd name="T44" fmla="*/ 18 w 73"/>
                <a:gd name="T45" fmla="*/ 39 h 43"/>
                <a:gd name="T46" fmla="*/ 14 w 73"/>
                <a:gd name="T47" fmla="*/ 39 h 43"/>
                <a:gd name="T48" fmla="*/ 13 w 73"/>
                <a:gd name="T49" fmla="*/ 39 h 43"/>
                <a:gd name="T50" fmla="*/ 7 w 73"/>
                <a:gd name="T51" fmla="*/ 37 h 43"/>
                <a:gd name="T52" fmla="*/ 5 w 73"/>
                <a:gd name="T53" fmla="*/ 36 h 43"/>
                <a:gd name="T54" fmla="*/ 3 w 73"/>
                <a:gd name="T55" fmla="*/ 34 h 43"/>
                <a:gd name="T56" fmla="*/ 0 w 73"/>
                <a:gd name="T57" fmla="*/ 28 h 43"/>
                <a:gd name="T58" fmla="*/ 0 w 73"/>
                <a:gd name="T59" fmla="*/ 23 h 43"/>
                <a:gd name="T60" fmla="*/ 3 w 73"/>
                <a:gd name="T61" fmla="*/ 24 h 43"/>
                <a:gd name="T62" fmla="*/ 5 w 73"/>
                <a:gd name="T63" fmla="*/ 22 h 43"/>
                <a:gd name="T64" fmla="*/ 8 w 73"/>
                <a:gd name="T65" fmla="*/ 20 h 43"/>
                <a:gd name="T66" fmla="*/ 11 w 73"/>
                <a:gd name="T67" fmla="*/ 19 h 43"/>
                <a:gd name="T68" fmla="*/ 13 w 73"/>
                <a:gd name="T69" fmla="*/ 19 h 43"/>
                <a:gd name="T70" fmla="*/ 15 w 73"/>
                <a:gd name="T71" fmla="*/ 20 h 43"/>
                <a:gd name="T72" fmla="*/ 19 w 73"/>
                <a:gd name="T73" fmla="*/ 19 h 43"/>
                <a:gd name="T74" fmla="*/ 20 w 73"/>
                <a:gd name="T75" fmla="*/ 15 h 43"/>
                <a:gd name="T76" fmla="*/ 21 w 73"/>
                <a:gd name="T77" fmla="*/ 11 h 43"/>
                <a:gd name="T78" fmla="*/ 26 w 73"/>
                <a:gd name="T79" fmla="*/ 12 h 43"/>
                <a:gd name="T80" fmla="*/ 32 w 73"/>
                <a:gd name="T81" fmla="*/ 12 h 43"/>
                <a:gd name="T82" fmla="*/ 37 w 73"/>
                <a:gd name="T83" fmla="*/ 13 h 43"/>
                <a:gd name="T84" fmla="*/ 42 w 73"/>
                <a:gd name="T85" fmla="*/ 12 h 43"/>
                <a:gd name="T86" fmla="*/ 56 w 73"/>
                <a:gd name="T87" fmla="*/ 7 h 43"/>
                <a:gd name="T88" fmla="*/ 60 w 73"/>
                <a:gd name="T89" fmla="*/ 4 h 43"/>
                <a:gd name="T90" fmla="*/ 63 w 73"/>
                <a:gd name="T91" fmla="*/ 4 h 43"/>
                <a:gd name="T92" fmla="*/ 67 w 73"/>
                <a:gd name="T93" fmla="*/ 1 h 43"/>
                <a:gd name="T94" fmla="*/ 72 w 73"/>
                <a:gd name="T95" fmla="*/ 0 h 43"/>
                <a:gd name="T96" fmla="*/ 69 w 73"/>
                <a:gd name="T9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" h="43">
                  <a:moveTo>
                    <a:pt x="69" y="2"/>
                  </a:moveTo>
                  <a:lnTo>
                    <a:pt x="53" y="14"/>
                  </a:lnTo>
                  <a:lnTo>
                    <a:pt x="51" y="18"/>
                  </a:lnTo>
                  <a:lnTo>
                    <a:pt x="52" y="20"/>
                  </a:lnTo>
                  <a:lnTo>
                    <a:pt x="54" y="23"/>
                  </a:lnTo>
                  <a:lnTo>
                    <a:pt x="55" y="24"/>
                  </a:lnTo>
                  <a:lnTo>
                    <a:pt x="56" y="26"/>
                  </a:lnTo>
                  <a:lnTo>
                    <a:pt x="53" y="27"/>
                  </a:lnTo>
                  <a:lnTo>
                    <a:pt x="49" y="27"/>
                  </a:lnTo>
                  <a:lnTo>
                    <a:pt x="46" y="27"/>
                  </a:lnTo>
                  <a:lnTo>
                    <a:pt x="44" y="27"/>
                  </a:lnTo>
                  <a:lnTo>
                    <a:pt x="39" y="33"/>
                  </a:lnTo>
                  <a:lnTo>
                    <a:pt x="35" y="36"/>
                  </a:lnTo>
                  <a:lnTo>
                    <a:pt x="32" y="3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21" y="42"/>
                  </a:lnTo>
                  <a:lnTo>
                    <a:pt x="19" y="40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3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" y="24"/>
                  </a:lnTo>
                  <a:lnTo>
                    <a:pt x="5" y="22"/>
                  </a:lnTo>
                  <a:lnTo>
                    <a:pt x="8" y="20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7" y="13"/>
                  </a:lnTo>
                  <a:lnTo>
                    <a:pt x="42" y="12"/>
                  </a:lnTo>
                  <a:lnTo>
                    <a:pt x="56" y="7"/>
                  </a:lnTo>
                  <a:lnTo>
                    <a:pt x="60" y="4"/>
                  </a:lnTo>
                  <a:lnTo>
                    <a:pt x="63" y="4"/>
                  </a:lnTo>
                  <a:lnTo>
                    <a:pt x="67" y="1"/>
                  </a:lnTo>
                  <a:lnTo>
                    <a:pt x="72" y="0"/>
                  </a:lnTo>
                  <a:lnTo>
                    <a:pt x="69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49" name="Freeform 299">
              <a:extLst>
                <a:ext uri="{FF2B5EF4-FFF2-40B4-BE49-F238E27FC236}">
                  <a16:creationId xmlns:a16="http://schemas.microsoft.com/office/drawing/2014/main" id="{4C36AF97-2140-4111-B4E5-3BCC484FA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8417" y="7984513"/>
              <a:ext cx="269263" cy="131885"/>
            </a:xfrm>
            <a:custGeom>
              <a:avLst/>
              <a:gdLst>
                <a:gd name="T0" fmla="*/ 203 w 215"/>
                <a:gd name="T1" fmla="*/ 76 h 108"/>
                <a:gd name="T2" fmla="*/ 199 w 215"/>
                <a:gd name="T3" fmla="*/ 79 h 108"/>
                <a:gd name="T4" fmla="*/ 199 w 215"/>
                <a:gd name="T5" fmla="*/ 83 h 108"/>
                <a:gd name="T6" fmla="*/ 202 w 215"/>
                <a:gd name="T7" fmla="*/ 89 h 108"/>
                <a:gd name="T8" fmla="*/ 212 w 215"/>
                <a:gd name="T9" fmla="*/ 96 h 108"/>
                <a:gd name="T10" fmla="*/ 212 w 215"/>
                <a:gd name="T11" fmla="*/ 104 h 108"/>
                <a:gd name="T12" fmla="*/ 206 w 215"/>
                <a:gd name="T13" fmla="*/ 107 h 108"/>
                <a:gd name="T14" fmla="*/ 198 w 215"/>
                <a:gd name="T15" fmla="*/ 102 h 108"/>
                <a:gd name="T16" fmla="*/ 190 w 215"/>
                <a:gd name="T17" fmla="*/ 102 h 108"/>
                <a:gd name="T18" fmla="*/ 183 w 215"/>
                <a:gd name="T19" fmla="*/ 98 h 108"/>
                <a:gd name="T20" fmla="*/ 169 w 215"/>
                <a:gd name="T21" fmla="*/ 91 h 108"/>
                <a:gd name="T22" fmla="*/ 160 w 215"/>
                <a:gd name="T23" fmla="*/ 98 h 108"/>
                <a:gd name="T24" fmla="*/ 156 w 215"/>
                <a:gd name="T25" fmla="*/ 100 h 108"/>
                <a:gd name="T26" fmla="*/ 144 w 215"/>
                <a:gd name="T27" fmla="*/ 102 h 108"/>
                <a:gd name="T28" fmla="*/ 131 w 215"/>
                <a:gd name="T29" fmla="*/ 102 h 108"/>
                <a:gd name="T30" fmla="*/ 117 w 215"/>
                <a:gd name="T31" fmla="*/ 105 h 108"/>
                <a:gd name="T32" fmla="*/ 111 w 215"/>
                <a:gd name="T33" fmla="*/ 105 h 108"/>
                <a:gd name="T34" fmla="*/ 108 w 215"/>
                <a:gd name="T35" fmla="*/ 102 h 108"/>
                <a:gd name="T36" fmla="*/ 101 w 215"/>
                <a:gd name="T37" fmla="*/ 100 h 108"/>
                <a:gd name="T38" fmla="*/ 101 w 215"/>
                <a:gd name="T39" fmla="*/ 97 h 108"/>
                <a:gd name="T40" fmla="*/ 91 w 215"/>
                <a:gd name="T41" fmla="*/ 89 h 108"/>
                <a:gd name="T42" fmla="*/ 87 w 215"/>
                <a:gd name="T43" fmla="*/ 85 h 108"/>
                <a:gd name="T44" fmla="*/ 83 w 215"/>
                <a:gd name="T45" fmla="*/ 86 h 108"/>
                <a:gd name="T46" fmla="*/ 76 w 215"/>
                <a:gd name="T47" fmla="*/ 91 h 108"/>
                <a:gd name="T48" fmla="*/ 67 w 215"/>
                <a:gd name="T49" fmla="*/ 89 h 108"/>
                <a:gd name="T50" fmla="*/ 58 w 215"/>
                <a:gd name="T51" fmla="*/ 91 h 108"/>
                <a:gd name="T52" fmla="*/ 49 w 215"/>
                <a:gd name="T53" fmla="*/ 88 h 108"/>
                <a:gd name="T54" fmla="*/ 57 w 215"/>
                <a:gd name="T55" fmla="*/ 72 h 108"/>
                <a:gd name="T56" fmla="*/ 51 w 215"/>
                <a:gd name="T57" fmla="*/ 50 h 108"/>
                <a:gd name="T58" fmla="*/ 37 w 215"/>
                <a:gd name="T59" fmla="*/ 32 h 108"/>
                <a:gd name="T60" fmla="*/ 18 w 215"/>
                <a:gd name="T61" fmla="*/ 19 h 108"/>
                <a:gd name="T62" fmla="*/ 0 w 215"/>
                <a:gd name="T63" fmla="*/ 6 h 108"/>
                <a:gd name="T64" fmla="*/ 6 w 215"/>
                <a:gd name="T65" fmla="*/ 0 h 108"/>
                <a:gd name="T66" fmla="*/ 22 w 215"/>
                <a:gd name="T67" fmla="*/ 1 h 108"/>
                <a:gd name="T68" fmla="*/ 36 w 215"/>
                <a:gd name="T69" fmla="*/ 8 h 108"/>
                <a:gd name="T70" fmla="*/ 52 w 215"/>
                <a:gd name="T71" fmla="*/ 15 h 108"/>
                <a:gd name="T72" fmla="*/ 69 w 215"/>
                <a:gd name="T73" fmla="*/ 16 h 108"/>
                <a:gd name="T74" fmla="*/ 83 w 215"/>
                <a:gd name="T75" fmla="*/ 18 h 108"/>
                <a:gd name="T76" fmla="*/ 93 w 215"/>
                <a:gd name="T77" fmla="*/ 19 h 108"/>
                <a:gd name="T78" fmla="*/ 99 w 215"/>
                <a:gd name="T79" fmla="*/ 25 h 108"/>
                <a:gd name="T80" fmla="*/ 117 w 215"/>
                <a:gd name="T81" fmla="*/ 33 h 108"/>
                <a:gd name="T82" fmla="*/ 122 w 215"/>
                <a:gd name="T83" fmla="*/ 37 h 108"/>
                <a:gd name="T84" fmla="*/ 121 w 215"/>
                <a:gd name="T85" fmla="*/ 42 h 108"/>
                <a:gd name="T86" fmla="*/ 129 w 215"/>
                <a:gd name="T87" fmla="*/ 42 h 108"/>
                <a:gd name="T88" fmla="*/ 139 w 215"/>
                <a:gd name="T89" fmla="*/ 37 h 108"/>
                <a:gd name="T90" fmla="*/ 149 w 215"/>
                <a:gd name="T91" fmla="*/ 36 h 108"/>
                <a:gd name="T92" fmla="*/ 156 w 215"/>
                <a:gd name="T93" fmla="*/ 36 h 108"/>
                <a:gd name="T94" fmla="*/ 162 w 215"/>
                <a:gd name="T95" fmla="*/ 38 h 108"/>
                <a:gd name="T96" fmla="*/ 172 w 215"/>
                <a:gd name="T97" fmla="*/ 45 h 108"/>
                <a:gd name="T98" fmla="*/ 183 w 215"/>
                <a:gd name="T99" fmla="*/ 46 h 108"/>
                <a:gd name="T100" fmla="*/ 181 w 215"/>
                <a:gd name="T101" fmla="*/ 58 h 108"/>
                <a:gd name="T102" fmla="*/ 188 w 215"/>
                <a:gd name="T103" fmla="*/ 63 h 108"/>
                <a:gd name="T104" fmla="*/ 194 w 215"/>
                <a:gd name="T105" fmla="*/ 68 h 108"/>
                <a:gd name="T106" fmla="*/ 201 w 215"/>
                <a:gd name="T107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5" h="108">
                  <a:moveTo>
                    <a:pt x="206" y="72"/>
                  </a:moveTo>
                  <a:lnTo>
                    <a:pt x="205" y="74"/>
                  </a:lnTo>
                  <a:lnTo>
                    <a:pt x="203" y="76"/>
                  </a:lnTo>
                  <a:lnTo>
                    <a:pt x="202" y="78"/>
                  </a:lnTo>
                  <a:lnTo>
                    <a:pt x="200" y="78"/>
                  </a:lnTo>
                  <a:lnTo>
                    <a:pt x="199" y="79"/>
                  </a:lnTo>
                  <a:lnTo>
                    <a:pt x="198" y="80"/>
                  </a:lnTo>
                  <a:lnTo>
                    <a:pt x="198" y="82"/>
                  </a:lnTo>
                  <a:lnTo>
                    <a:pt x="199" y="83"/>
                  </a:lnTo>
                  <a:lnTo>
                    <a:pt x="199" y="84"/>
                  </a:lnTo>
                  <a:lnTo>
                    <a:pt x="200" y="85"/>
                  </a:lnTo>
                  <a:lnTo>
                    <a:pt x="202" y="89"/>
                  </a:lnTo>
                  <a:lnTo>
                    <a:pt x="205" y="91"/>
                  </a:lnTo>
                  <a:lnTo>
                    <a:pt x="208" y="93"/>
                  </a:lnTo>
                  <a:lnTo>
                    <a:pt x="212" y="96"/>
                  </a:lnTo>
                  <a:lnTo>
                    <a:pt x="214" y="98"/>
                  </a:lnTo>
                  <a:lnTo>
                    <a:pt x="213" y="100"/>
                  </a:lnTo>
                  <a:lnTo>
                    <a:pt x="212" y="104"/>
                  </a:lnTo>
                  <a:lnTo>
                    <a:pt x="210" y="107"/>
                  </a:lnTo>
                  <a:lnTo>
                    <a:pt x="207" y="107"/>
                  </a:lnTo>
                  <a:lnTo>
                    <a:pt x="206" y="107"/>
                  </a:lnTo>
                  <a:lnTo>
                    <a:pt x="205" y="106"/>
                  </a:lnTo>
                  <a:lnTo>
                    <a:pt x="201" y="104"/>
                  </a:lnTo>
                  <a:lnTo>
                    <a:pt x="198" y="102"/>
                  </a:lnTo>
                  <a:lnTo>
                    <a:pt x="195" y="102"/>
                  </a:lnTo>
                  <a:lnTo>
                    <a:pt x="193" y="103"/>
                  </a:lnTo>
                  <a:lnTo>
                    <a:pt x="190" y="102"/>
                  </a:lnTo>
                  <a:lnTo>
                    <a:pt x="186" y="100"/>
                  </a:lnTo>
                  <a:lnTo>
                    <a:pt x="183" y="99"/>
                  </a:lnTo>
                  <a:lnTo>
                    <a:pt x="183" y="98"/>
                  </a:lnTo>
                  <a:lnTo>
                    <a:pt x="183" y="96"/>
                  </a:lnTo>
                  <a:lnTo>
                    <a:pt x="174" y="92"/>
                  </a:lnTo>
                  <a:lnTo>
                    <a:pt x="169" y="91"/>
                  </a:lnTo>
                  <a:lnTo>
                    <a:pt x="167" y="92"/>
                  </a:lnTo>
                  <a:lnTo>
                    <a:pt x="161" y="98"/>
                  </a:lnTo>
                  <a:lnTo>
                    <a:pt x="160" y="98"/>
                  </a:lnTo>
                  <a:lnTo>
                    <a:pt x="155" y="99"/>
                  </a:lnTo>
                  <a:lnTo>
                    <a:pt x="155" y="100"/>
                  </a:lnTo>
                  <a:lnTo>
                    <a:pt x="156" y="100"/>
                  </a:lnTo>
                  <a:lnTo>
                    <a:pt x="155" y="101"/>
                  </a:lnTo>
                  <a:lnTo>
                    <a:pt x="147" y="101"/>
                  </a:lnTo>
                  <a:lnTo>
                    <a:pt x="144" y="102"/>
                  </a:lnTo>
                  <a:lnTo>
                    <a:pt x="136" y="101"/>
                  </a:lnTo>
                  <a:lnTo>
                    <a:pt x="133" y="102"/>
                  </a:lnTo>
                  <a:lnTo>
                    <a:pt x="131" y="102"/>
                  </a:lnTo>
                  <a:lnTo>
                    <a:pt x="126" y="104"/>
                  </a:lnTo>
                  <a:lnTo>
                    <a:pt x="122" y="105"/>
                  </a:lnTo>
                  <a:lnTo>
                    <a:pt x="117" y="105"/>
                  </a:lnTo>
                  <a:lnTo>
                    <a:pt x="112" y="105"/>
                  </a:lnTo>
                  <a:lnTo>
                    <a:pt x="110" y="105"/>
                  </a:lnTo>
                  <a:lnTo>
                    <a:pt x="111" y="105"/>
                  </a:lnTo>
                  <a:lnTo>
                    <a:pt x="110" y="104"/>
                  </a:lnTo>
                  <a:lnTo>
                    <a:pt x="109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3" y="102"/>
                  </a:lnTo>
                  <a:lnTo>
                    <a:pt x="101" y="100"/>
                  </a:lnTo>
                  <a:lnTo>
                    <a:pt x="101" y="99"/>
                  </a:lnTo>
                  <a:lnTo>
                    <a:pt x="102" y="98"/>
                  </a:lnTo>
                  <a:lnTo>
                    <a:pt x="101" y="97"/>
                  </a:lnTo>
                  <a:lnTo>
                    <a:pt x="98" y="95"/>
                  </a:lnTo>
                  <a:lnTo>
                    <a:pt x="94" y="90"/>
                  </a:lnTo>
                  <a:lnTo>
                    <a:pt x="91" y="89"/>
                  </a:lnTo>
                  <a:lnTo>
                    <a:pt x="90" y="86"/>
                  </a:lnTo>
                  <a:lnTo>
                    <a:pt x="89" y="86"/>
                  </a:lnTo>
                  <a:lnTo>
                    <a:pt x="87" y="85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3" y="86"/>
                  </a:lnTo>
                  <a:lnTo>
                    <a:pt x="81" y="90"/>
                  </a:lnTo>
                  <a:lnTo>
                    <a:pt x="80" y="91"/>
                  </a:lnTo>
                  <a:lnTo>
                    <a:pt x="76" y="91"/>
                  </a:lnTo>
                  <a:lnTo>
                    <a:pt x="74" y="90"/>
                  </a:lnTo>
                  <a:lnTo>
                    <a:pt x="71" y="89"/>
                  </a:lnTo>
                  <a:lnTo>
                    <a:pt x="67" y="89"/>
                  </a:lnTo>
                  <a:lnTo>
                    <a:pt x="63" y="89"/>
                  </a:lnTo>
                  <a:lnTo>
                    <a:pt x="59" y="92"/>
                  </a:lnTo>
                  <a:lnTo>
                    <a:pt x="58" y="91"/>
                  </a:lnTo>
                  <a:lnTo>
                    <a:pt x="56" y="90"/>
                  </a:lnTo>
                  <a:lnTo>
                    <a:pt x="51" y="89"/>
                  </a:lnTo>
                  <a:lnTo>
                    <a:pt x="49" y="88"/>
                  </a:lnTo>
                  <a:lnTo>
                    <a:pt x="56" y="80"/>
                  </a:lnTo>
                  <a:lnTo>
                    <a:pt x="57" y="75"/>
                  </a:lnTo>
                  <a:lnTo>
                    <a:pt x="57" y="72"/>
                  </a:lnTo>
                  <a:lnTo>
                    <a:pt x="57" y="69"/>
                  </a:lnTo>
                  <a:lnTo>
                    <a:pt x="54" y="61"/>
                  </a:lnTo>
                  <a:lnTo>
                    <a:pt x="51" y="50"/>
                  </a:lnTo>
                  <a:lnTo>
                    <a:pt x="49" y="39"/>
                  </a:lnTo>
                  <a:lnTo>
                    <a:pt x="46" y="36"/>
                  </a:lnTo>
                  <a:lnTo>
                    <a:pt x="37" y="32"/>
                  </a:lnTo>
                  <a:lnTo>
                    <a:pt x="35" y="28"/>
                  </a:lnTo>
                  <a:lnTo>
                    <a:pt x="28" y="22"/>
                  </a:lnTo>
                  <a:lnTo>
                    <a:pt x="18" y="19"/>
                  </a:lnTo>
                  <a:lnTo>
                    <a:pt x="16" y="18"/>
                  </a:lnTo>
                  <a:lnTo>
                    <a:pt x="7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12" y="1"/>
                  </a:lnTo>
                  <a:lnTo>
                    <a:pt x="18" y="3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6"/>
                  </a:lnTo>
                  <a:lnTo>
                    <a:pt x="36" y="8"/>
                  </a:lnTo>
                  <a:lnTo>
                    <a:pt x="45" y="10"/>
                  </a:lnTo>
                  <a:lnTo>
                    <a:pt x="47" y="12"/>
                  </a:lnTo>
                  <a:lnTo>
                    <a:pt x="52" y="15"/>
                  </a:lnTo>
                  <a:lnTo>
                    <a:pt x="67" y="16"/>
                  </a:lnTo>
                  <a:lnTo>
                    <a:pt x="68" y="16"/>
                  </a:lnTo>
                  <a:lnTo>
                    <a:pt x="69" y="16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3" y="18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3" y="19"/>
                  </a:lnTo>
                  <a:lnTo>
                    <a:pt x="97" y="21"/>
                  </a:lnTo>
                  <a:lnTo>
                    <a:pt x="97" y="22"/>
                  </a:lnTo>
                  <a:lnTo>
                    <a:pt x="99" y="25"/>
                  </a:lnTo>
                  <a:lnTo>
                    <a:pt x="108" y="29"/>
                  </a:lnTo>
                  <a:lnTo>
                    <a:pt x="115" y="31"/>
                  </a:lnTo>
                  <a:lnTo>
                    <a:pt x="117" y="33"/>
                  </a:lnTo>
                  <a:lnTo>
                    <a:pt x="121" y="36"/>
                  </a:lnTo>
                  <a:lnTo>
                    <a:pt x="122" y="36"/>
                  </a:lnTo>
                  <a:lnTo>
                    <a:pt x="122" y="37"/>
                  </a:lnTo>
                  <a:lnTo>
                    <a:pt x="121" y="39"/>
                  </a:lnTo>
                  <a:lnTo>
                    <a:pt x="120" y="41"/>
                  </a:lnTo>
                  <a:lnTo>
                    <a:pt x="121" y="42"/>
                  </a:lnTo>
                  <a:lnTo>
                    <a:pt x="123" y="43"/>
                  </a:lnTo>
                  <a:lnTo>
                    <a:pt x="127" y="44"/>
                  </a:lnTo>
                  <a:lnTo>
                    <a:pt x="129" y="42"/>
                  </a:lnTo>
                  <a:lnTo>
                    <a:pt x="132" y="41"/>
                  </a:lnTo>
                  <a:lnTo>
                    <a:pt x="135" y="39"/>
                  </a:lnTo>
                  <a:lnTo>
                    <a:pt x="139" y="37"/>
                  </a:lnTo>
                  <a:lnTo>
                    <a:pt x="145" y="36"/>
                  </a:lnTo>
                  <a:lnTo>
                    <a:pt x="147" y="36"/>
                  </a:lnTo>
                  <a:lnTo>
                    <a:pt x="149" y="36"/>
                  </a:lnTo>
                  <a:lnTo>
                    <a:pt x="151" y="37"/>
                  </a:lnTo>
                  <a:lnTo>
                    <a:pt x="153" y="41"/>
                  </a:lnTo>
                  <a:lnTo>
                    <a:pt x="156" y="36"/>
                  </a:lnTo>
                  <a:lnTo>
                    <a:pt x="156" y="35"/>
                  </a:lnTo>
                  <a:lnTo>
                    <a:pt x="159" y="36"/>
                  </a:lnTo>
                  <a:lnTo>
                    <a:pt x="162" y="38"/>
                  </a:lnTo>
                  <a:lnTo>
                    <a:pt x="166" y="39"/>
                  </a:lnTo>
                  <a:lnTo>
                    <a:pt x="167" y="40"/>
                  </a:lnTo>
                  <a:lnTo>
                    <a:pt x="172" y="45"/>
                  </a:lnTo>
                  <a:lnTo>
                    <a:pt x="178" y="45"/>
                  </a:lnTo>
                  <a:lnTo>
                    <a:pt x="182" y="45"/>
                  </a:lnTo>
                  <a:lnTo>
                    <a:pt x="183" y="46"/>
                  </a:lnTo>
                  <a:lnTo>
                    <a:pt x="184" y="47"/>
                  </a:lnTo>
                  <a:lnTo>
                    <a:pt x="182" y="52"/>
                  </a:lnTo>
                  <a:lnTo>
                    <a:pt x="181" y="58"/>
                  </a:lnTo>
                  <a:lnTo>
                    <a:pt x="181" y="59"/>
                  </a:lnTo>
                  <a:lnTo>
                    <a:pt x="183" y="61"/>
                  </a:lnTo>
                  <a:lnTo>
                    <a:pt x="188" y="63"/>
                  </a:lnTo>
                  <a:lnTo>
                    <a:pt x="189" y="64"/>
                  </a:lnTo>
                  <a:lnTo>
                    <a:pt x="191" y="66"/>
                  </a:lnTo>
                  <a:lnTo>
                    <a:pt x="194" y="68"/>
                  </a:lnTo>
                  <a:lnTo>
                    <a:pt x="197" y="68"/>
                  </a:lnTo>
                  <a:lnTo>
                    <a:pt x="199" y="68"/>
                  </a:lnTo>
                  <a:lnTo>
                    <a:pt x="201" y="69"/>
                  </a:lnTo>
                  <a:lnTo>
                    <a:pt x="205" y="72"/>
                  </a:lnTo>
                  <a:lnTo>
                    <a:pt x="206" y="7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0" name="Freeform 301">
              <a:extLst>
                <a:ext uri="{FF2B5EF4-FFF2-40B4-BE49-F238E27FC236}">
                  <a16:creationId xmlns:a16="http://schemas.microsoft.com/office/drawing/2014/main" id="{6E2A9E7F-B58E-A2C0-B844-C88B669D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2850" y="8984638"/>
              <a:ext cx="21981" cy="16487"/>
            </a:xfrm>
            <a:custGeom>
              <a:avLst/>
              <a:gdLst>
                <a:gd name="T0" fmla="*/ 12 w 16"/>
                <a:gd name="T1" fmla="*/ 12 h 13"/>
                <a:gd name="T2" fmla="*/ 11 w 16"/>
                <a:gd name="T3" fmla="*/ 12 h 13"/>
                <a:gd name="T4" fmla="*/ 9 w 16"/>
                <a:gd name="T5" fmla="*/ 10 h 13"/>
                <a:gd name="T6" fmla="*/ 9 w 16"/>
                <a:gd name="T7" fmla="*/ 9 h 13"/>
                <a:gd name="T8" fmla="*/ 11 w 16"/>
                <a:gd name="T9" fmla="*/ 9 h 13"/>
                <a:gd name="T10" fmla="*/ 12 w 16"/>
                <a:gd name="T11" fmla="*/ 10 h 13"/>
                <a:gd name="T12" fmla="*/ 12 w 16"/>
                <a:gd name="T13" fmla="*/ 11 h 13"/>
                <a:gd name="T14" fmla="*/ 12 w 16"/>
                <a:gd name="T15" fmla="*/ 12 h 13"/>
                <a:gd name="T16" fmla="*/ 5 w 16"/>
                <a:gd name="T17" fmla="*/ 12 h 13"/>
                <a:gd name="T18" fmla="*/ 1 w 16"/>
                <a:gd name="T19" fmla="*/ 12 h 13"/>
                <a:gd name="T20" fmla="*/ 0 w 16"/>
                <a:gd name="T21" fmla="*/ 11 h 13"/>
                <a:gd name="T22" fmla="*/ 0 w 16"/>
                <a:gd name="T23" fmla="*/ 11 h 13"/>
                <a:gd name="T24" fmla="*/ 1 w 16"/>
                <a:gd name="T25" fmla="*/ 9 h 13"/>
                <a:gd name="T26" fmla="*/ 6 w 16"/>
                <a:gd name="T27" fmla="*/ 7 h 13"/>
                <a:gd name="T28" fmla="*/ 5 w 16"/>
                <a:gd name="T29" fmla="*/ 9 h 13"/>
                <a:gd name="T30" fmla="*/ 5 w 16"/>
                <a:gd name="T31" fmla="*/ 12 h 13"/>
                <a:gd name="T32" fmla="*/ 13 w 16"/>
                <a:gd name="T33" fmla="*/ 0 h 13"/>
                <a:gd name="T34" fmla="*/ 13 w 16"/>
                <a:gd name="T35" fmla="*/ 1 h 13"/>
                <a:gd name="T36" fmla="*/ 14 w 16"/>
                <a:gd name="T37" fmla="*/ 2 h 13"/>
                <a:gd name="T38" fmla="*/ 13 w 16"/>
                <a:gd name="T39" fmla="*/ 3 h 13"/>
                <a:gd name="T40" fmla="*/ 15 w 16"/>
                <a:gd name="T41" fmla="*/ 4 h 13"/>
                <a:gd name="T42" fmla="*/ 15 w 16"/>
                <a:gd name="T43" fmla="*/ 6 h 13"/>
                <a:gd name="T44" fmla="*/ 14 w 16"/>
                <a:gd name="T45" fmla="*/ 6 h 13"/>
                <a:gd name="T46" fmla="*/ 13 w 16"/>
                <a:gd name="T47" fmla="*/ 8 h 13"/>
                <a:gd name="T48" fmla="*/ 13 w 16"/>
                <a:gd name="T49" fmla="*/ 9 h 13"/>
                <a:gd name="T50" fmla="*/ 9 w 16"/>
                <a:gd name="T51" fmla="*/ 7 h 13"/>
                <a:gd name="T52" fmla="*/ 6 w 16"/>
                <a:gd name="T53" fmla="*/ 6 h 13"/>
                <a:gd name="T54" fmla="*/ 2 w 16"/>
                <a:gd name="T55" fmla="*/ 6 h 13"/>
                <a:gd name="T56" fmla="*/ 1 w 16"/>
                <a:gd name="T57" fmla="*/ 6 h 13"/>
                <a:gd name="T58" fmla="*/ 1 w 16"/>
                <a:gd name="T59" fmla="*/ 4 h 13"/>
                <a:gd name="T60" fmla="*/ 5 w 16"/>
                <a:gd name="T61" fmla="*/ 3 h 13"/>
                <a:gd name="T62" fmla="*/ 5 w 16"/>
                <a:gd name="T63" fmla="*/ 1 h 13"/>
                <a:gd name="T64" fmla="*/ 5 w 16"/>
                <a:gd name="T65" fmla="*/ 1 h 13"/>
                <a:gd name="T66" fmla="*/ 6 w 16"/>
                <a:gd name="T67" fmla="*/ 0 h 13"/>
                <a:gd name="T68" fmla="*/ 7 w 16"/>
                <a:gd name="T69" fmla="*/ 0 h 13"/>
                <a:gd name="T70" fmla="*/ 9 w 16"/>
                <a:gd name="T71" fmla="*/ 0 h 13"/>
                <a:gd name="T72" fmla="*/ 11 w 16"/>
                <a:gd name="T73" fmla="*/ 0 h 13"/>
                <a:gd name="T74" fmla="*/ 12 w 16"/>
                <a:gd name="T75" fmla="*/ 0 h 13"/>
                <a:gd name="T76" fmla="*/ 13 w 16"/>
                <a:gd name="T7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" h="13">
                  <a:moveTo>
                    <a:pt x="12" y="12"/>
                  </a:moveTo>
                  <a:lnTo>
                    <a:pt x="11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2"/>
                  </a:lnTo>
                  <a:close/>
                  <a:moveTo>
                    <a:pt x="5" y="12"/>
                  </a:moveTo>
                  <a:lnTo>
                    <a:pt x="1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6" y="7"/>
                  </a:lnTo>
                  <a:lnTo>
                    <a:pt x="5" y="9"/>
                  </a:lnTo>
                  <a:lnTo>
                    <a:pt x="5" y="12"/>
                  </a:lnTo>
                  <a:close/>
                  <a:moveTo>
                    <a:pt x="13" y="0"/>
                  </a:moveTo>
                  <a:lnTo>
                    <a:pt x="13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9" y="7"/>
                  </a:lnTo>
                  <a:lnTo>
                    <a:pt x="6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47074F14-D282-E457-B9DF-A7A2D048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3840" y="8995628"/>
              <a:ext cx="5493" cy="549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3 h 4"/>
                <a:gd name="T4" fmla="*/ 0 w 4"/>
                <a:gd name="T5" fmla="*/ 1 h 4"/>
                <a:gd name="T6" fmla="*/ 0 w 4"/>
                <a:gd name="T7" fmla="*/ 0 h 4"/>
                <a:gd name="T8" fmla="*/ 2 w 4"/>
                <a:gd name="T9" fmla="*/ 0 h 4"/>
                <a:gd name="T10" fmla="*/ 3 w 4"/>
                <a:gd name="T11" fmla="*/ 1 h 4"/>
                <a:gd name="T12" fmla="*/ 3 w 4"/>
                <a:gd name="T13" fmla="*/ 2 h 4"/>
                <a:gd name="T14" fmla="*/ 3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2" name="Freeform 303">
              <a:extLst>
                <a:ext uri="{FF2B5EF4-FFF2-40B4-BE49-F238E27FC236}">
                  <a16:creationId xmlns:a16="http://schemas.microsoft.com/office/drawing/2014/main" id="{25E713C0-9C53-691F-D4CA-CFB27B054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2850" y="8995628"/>
              <a:ext cx="10990" cy="5497"/>
            </a:xfrm>
            <a:custGeom>
              <a:avLst/>
              <a:gdLst>
                <a:gd name="T0" fmla="*/ 5 w 7"/>
                <a:gd name="T1" fmla="*/ 5 h 6"/>
                <a:gd name="T2" fmla="*/ 1 w 7"/>
                <a:gd name="T3" fmla="*/ 5 h 6"/>
                <a:gd name="T4" fmla="*/ 0 w 7"/>
                <a:gd name="T5" fmla="*/ 4 h 6"/>
                <a:gd name="T6" fmla="*/ 0 w 7"/>
                <a:gd name="T7" fmla="*/ 4 h 6"/>
                <a:gd name="T8" fmla="*/ 1 w 7"/>
                <a:gd name="T9" fmla="*/ 2 h 6"/>
                <a:gd name="T10" fmla="*/ 6 w 7"/>
                <a:gd name="T11" fmla="*/ 0 h 6"/>
                <a:gd name="T12" fmla="*/ 5 w 7"/>
                <a:gd name="T13" fmla="*/ 2 h 6"/>
                <a:gd name="T14" fmla="*/ 5 w 7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lnTo>
                    <a:pt x="5" y="2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3" name="Freeform 304">
              <a:extLst>
                <a:ext uri="{FF2B5EF4-FFF2-40B4-BE49-F238E27FC236}">
                  <a16:creationId xmlns:a16="http://schemas.microsoft.com/office/drawing/2014/main" id="{968000BC-FE83-4B4B-B6FC-898400A5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2850" y="8984638"/>
              <a:ext cx="16484" cy="10990"/>
            </a:xfrm>
            <a:custGeom>
              <a:avLst/>
              <a:gdLst>
                <a:gd name="T0" fmla="*/ 12 w 15"/>
                <a:gd name="T1" fmla="*/ 0 h 10"/>
                <a:gd name="T2" fmla="*/ 12 w 15"/>
                <a:gd name="T3" fmla="*/ 1 h 10"/>
                <a:gd name="T4" fmla="*/ 13 w 15"/>
                <a:gd name="T5" fmla="*/ 2 h 10"/>
                <a:gd name="T6" fmla="*/ 12 w 15"/>
                <a:gd name="T7" fmla="*/ 3 h 10"/>
                <a:gd name="T8" fmla="*/ 14 w 15"/>
                <a:gd name="T9" fmla="*/ 4 h 10"/>
                <a:gd name="T10" fmla="*/ 14 w 15"/>
                <a:gd name="T11" fmla="*/ 6 h 10"/>
                <a:gd name="T12" fmla="*/ 13 w 15"/>
                <a:gd name="T13" fmla="*/ 6 h 10"/>
                <a:gd name="T14" fmla="*/ 12 w 15"/>
                <a:gd name="T15" fmla="*/ 8 h 10"/>
                <a:gd name="T16" fmla="*/ 12 w 15"/>
                <a:gd name="T17" fmla="*/ 9 h 10"/>
                <a:gd name="T18" fmla="*/ 8 w 15"/>
                <a:gd name="T19" fmla="*/ 7 h 10"/>
                <a:gd name="T20" fmla="*/ 5 w 15"/>
                <a:gd name="T21" fmla="*/ 6 h 10"/>
                <a:gd name="T22" fmla="*/ 1 w 15"/>
                <a:gd name="T23" fmla="*/ 6 h 10"/>
                <a:gd name="T24" fmla="*/ 0 w 15"/>
                <a:gd name="T25" fmla="*/ 6 h 10"/>
                <a:gd name="T26" fmla="*/ 0 w 15"/>
                <a:gd name="T27" fmla="*/ 4 h 10"/>
                <a:gd name="T28" fmla="*/ 4 w 15"/>
                <a:gd name="T29" fmla="*/ 3 h 10"/>
                <a:gd name="T30" fmla="*/ 4 w 15"/>
                <a:gd name="T31" fmla="*/ 1 h 10"/>
                <a:gd name="T32" fmla="*/ 4 w 15"/>
                <a:gd name="T33" fmla="*/ 1 h 10"/>
                <a:gd name="T34" fmla="*/ 5 w 15"/>
                <a:gd name="T35" fmla="*/ 0 h 10"/>
                <a:gd name="T36" fmla="*/ 6 w 15"/>
                <a:gd name="T37" fmla="*/ 0 h 10"/>
                <a:gd name="T38" fmla="*/ 8 w 15"/>
                <a:gd name="T39" fmla="*/ 0 h 10"/>
                <a:gd name="T40" fmla="*/ 10 w 15"/>
                <a:gd name="T41" fmla="*/ 0 h 10"/>
                <a:gd name="T42" fmla="*/ 11 w 15"/>
                <a:gd name="T43" fmla="*/ 0 h 10"/>
                <a:gd name="T44" fmla="*/ 12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12" y="0"/>
                  </a:moveTo>
                  <a:lnTo>
                    <a:pt x="12" y="1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8" y="7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4" name="Freeform 305">
              <a:extLst>
                <a:ext uri="{FF2B5EF4-FFF2-40B4-BE49-F238E27FC236}">
                  <a16:creationId xmlns:a16="http://schemas.microsoft.com/office/drawing/2014/main" id="{2C4539A1-A7CD-1CBC-F40D-2AE03FB9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997" y="9666042"/>
              <a:ext cx="1818911" cy="664920"/>
            </a:xfrm>
            <a:custGeom>
              <a:avLst/>
              <a:gdLst>
                <a:gd name="T0" fmla="*/ 193 w 1458"/>
                <a:gd name="T1" fmla="*/ 123 h 535"/>
                <a:gd name="T2" fmla="*/ 297 w 1458"/>
                <a:gd name="T3" fmla="*/ 247 h 535"/>
                <a:gd name="T4" fmla="*/ 298 w 1458"/>
                <a:gd name="T5" fmla="*/ 374 h 535"/>
                <a:gd name="T6" fmla="*/ 70 w 1458"/>
                <a:gd name="T7" fmla="*/ 93 h 535"/>
                <a:gd name="T8" fmla="*/ 709 w 1458"/>
                <a:gd name="T9" fmla="*/ 56 h 535"/>
                <a:gd name="T10" fmla="*/ 749 w 1458"/>
                <a:gd name="T11" fmla="*/ 161 h 535"/>
                <a:gd name="T12" fmla="*/ 676 w 1458"/>
                <a:gd name="T13" fmla="*/ 267 h 535"/>
                <a:gd name="T14" fmla="*/ 538 w 1458"/>
                <a:gd name="T15" fmla="*/ 294 h 535"/>
                <a:gd name="T16" fmla="*/ 443 w 1458"/>
                <a:gd name="T17" fmla="*/ 192 h 535"/>
                <a:gd name="T18" fmla="*/ 542 w 1458"/>
                <a:gd name="T19" fmla="*/ 140 h 535"/>
                <a:gd name="T20" fmla="*/ 645 w 1458"/>
                <a:gd name="T21" fmla="*/ 85 h 535"/>
                <a:gd name="T22" fmla="*/ 1005 w 1458"/>
                <a:gd name="T23" fmla="*/ 66 h 535"/>
                <a:gd name="T24" fmla="*/ 22 w 1458"/>
                <a:gd name="T25" fmla="*/ 103 h 535"/>
                <a:gd name="T26" fmla="*/ 1066 w 1458"/>
                <a:gd name="T27" fmla="*/ 139 h 535"/>
                <a:gd name="T28" fmla="*/ 1025 w 1458"/>
                <a:gd name="T29" fmla="*/ 147 h 535"/>
                <a:gd name="T30" fmla="*/ 881 w 1458"/>
                <a:gd name="T31" fmla="*/ 172 h 535"/>
                <a:gd name="T32" fmla="*/ 897 w 1458"/>
                <a:gd name="T33" fmla="*/ 207 h 535"/>
                <a:gd name="T34" fmla="*/ 877 w 1458"/>
                <a:gd name="T35" fmla="*/ 316 h 535"/>
                <a:gd name="T36" fmla="*/ 801 w 1458"/>
                <a:gd name="T37" fmla="*/ 326 h 535"/>
                <a:gd name="T38" fmla="*/ 767 w 1458"/>
                <a:gd name="T39" fmla="*/ 248 h 535"/>
                <a:gd name="T40" fmla="*/ 873 w 1458"/>
                <a:gd name="T41" fmla="*/ 157 h 535"/>
                <a:gd name="T42" fmla="*/ 65 w 1458"/>
                <a:gd name="T43" fmla="*/ 141 h 535"/>
                <a:gd name="T44" fmla="*/ 246 w 1458"/>
                <a:gd name="T45" fmla="*/ 157 h 535"/>
                <a:gd name="T46" fmla="*/ 264 w 1458"/>
                <a:gd name="T47" fmla="*/ 164 h 535"/>
                <a:gd name="T48" fmla="*/ 308 w 1458"/>
                <a:gd name="T49" fmla="*/ 197 h 535"/>
                <a:gd name="T50" fmla="*/ 1116 w 1458"/>
                <a:gd name="T51" fmla="*/ 192 h 535"/>
                <a:gd name="T52" fmla="*/ 295 w 1458"/>
                <a:gd name="T53" fmla="*/ 206 h 535"/>
                <a:gd name="T54" fmla="*/ 1306 w 1458"/>
                <a:gd name="T55" fmla="*/ 269 h 535"/>
                <a:gd name="T56" fmla="*/ 1453 w 1458"/>
                <a:gd name="T57" fmla="*/ 400 h 535"/>
                <a:gd name="T58" fmla="*/ 1394 w 1458"/>
                <a:gd name="T59" fmla="*/ 416 h 535"/>
                <a:gd name="T60" fmla="*/ 1259 w 1458"/>
                <a:gd name="T61" fmla="*/ 319 h 535"/>
                <a:gd name="T62" fmla="*/ 1170 w 1458"/>
                <a:gd name="T63" fmla="*/ 275 h 535"/>
                <a:gd name="T64" fmla="*/ 1147 w 1458"/>
                <a:gd name="T65" fmla="*/ 217 h 535"/>
                <a:gd name="T66" fmla="*/ 1302 w 1458"/>
                <a:gd name="T67" fmla="*/ 225 h 535"/>
                <a:gd name="T68" fmla="*/ 125 w 1458"/>
                <a:gd name="T69" fmla="*/ 233 h 535"/>
                <a:gd name="T70" fmla="*/ 1046 w 1458"/>
                <a:gd name="T71" fmla="*/ 241 h 535"/>
                <a:gd name="T72" fmla="*/ 322 w 1458"/>
                <a:gd name="T73" fmla="*/ 254 h 535"/>
                <a:gd name="T74" fmla="*/ 958 w 1458"/>
                <a:gd name="T75" fmla="*/ 246 h 535"/>
                <a:gd name="T76" fmla="*/ 911 w 1458"/>
                <a:gd name="T77" fmla="*/ 249 h 535"/>
                <a:gd name="T78" fmla="*/ 395 w 1458"/>
                <a:gd name="T79" fmla="*/ 286 h 535"/>
                <a:gd name="T80" fmla="*/ 1079 w 1458"/>
                <a:gd name="T81" fmla="*/ 293 h 535"/>
                <a:gd name="T82" fmla="*/ 367 w 1458"/>
                <a:gd name="T83" fmla="*/ 280 h 535"/>
                <a:gd name="T84" fmla="*/ 1031 w 1458"/>
                <a:gd name="T85" fmla="*/ 292 h 535"/>
                <a:gd name="T86" fmla="*/ 1221 w 1458"/>
                <a:gd name="T87" fmla="*/ 321 h 535"/>
                <a:gd name="T88" fmla="*/ 868 w 1458"/>
                <a:gd name="T89" fmla="*/ 357 h 535"/>
                <a:gd name="T90" fmla="*/ 1259 w 1458"/>
                <a:gd name="T91" fmla="*/ 368 h 535"/>
                <a:gd name="T92" fmla="*/ 804 w 1458"/>
                <a:gd name="T93" fmla="*/ 392 h 535"/>
                <a:gd name="T94" fmla="*/ 507 w 1458"/>
                <a:gd name="T95" fmla="*/ 398 h 535"/>
                <a:gd name="T96" fmla="*/ 504 w 1458"/>
                <a:gd name="T97" fmla="*/ 449 h 535"/>
                <a:gd name="T98" fmla="*/ 354 w 1458"/>
                <a:gd name="T99" fmla="*/ 376 h 535"/>
                <a:gd name="T100" fmla="*/ 1255 w 1458"/>
                <a:gd name="T101" fmla="*/ 398 h 535"/>
                <a:gd name="T102" fmla="*/ 609 w 1458"/>
                <a:gd name="T103" fmla="*/ 411 h 535"/>
                <a:gd name="T104" fmla="*/ 1391 w 1458"/>
                <a:gd name="T105" fmla="*/ 425 h 535"/>
                <a:gd name="T106" fmla="*/ 637 w 1458"/>
                <a:gd name="T107" fmla="*/ 467 h 535"/>
                <a:gd name="T108" fmla="*/ 749 w 1458"/>
                <a:gd name="T109" fmla="*/ 466 h 535"/>
                <a:gd name="T110" fmla="*/ 729 w 1458"/>
                <a:gd name="T111" fmla="*/ 445 h 535"/>
                <a:gd name="T112" fmla="*/ 817 w 1458"/>
                <a:gd name="T113" fmla="*/ 451 h 535"/>
                <a:gd name="T114" fmla="*/ 928 w 1458"/>
                <a:gd name="T115" fmla="*/ 453 h 535"/>
                <a:gd name="T116" fmla="*/ 901 w 1458"/>
                <a:gd name="T117" fmla="*/ 449 h 535"/>
                <a:gd name="T118" fmla="*/ 769 w 1458"/>
                <a:gd name="T119" fmla="*/ 464 h 535"/>
                <a:gd name="T120" fmla="*/ 912 w 1458"/>
                <a:gd name="T121" fmla="*/ 516 h 535"/>
                <a:gd name="T122" fmla="*/ 776 w 1458"/>
                <a:gd name="T123" fmla="*/ 49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8" h="535">
                  <a:moveTo>
                    <a:pt x="5" y="3"/>
                  </a:moveTo>
                  <a:lnTo>
                    <a:pt x="4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close/>
                  <a:moveTo>
                    <a:pt x="41" y="21"/>
                  </a:moveTo>
                  <a:lnTo>
                    <a:pt x="45" y="22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60" y="21"/>
                  </a:lnTo>
                  <a:lnTo>
                    <a:pt x="63" y="22"/>
                  </a:lnTo>
                  <a:lnTo>
                    <a:pt x="72" y="21"/>
                  </a:lnTo>
                  <a:lnTo>
                    <a:pt x="73" y="21"/>
                  </a:lnTo>
                  <a:lnTo>
                    <a:pt x="75" y="22"/>
                  </a:lnTo>
                  <a:lnTo>
                    <a:pt x="76" y="23"/>
                  </a:lnTo>
                  <a:lnTo>
                    <a:pt x="80" y="27"/>
                  </a:lnTo>
                  <a:lnTo>
                    <a:pt x="87" y="32"/>
                  </a:lnTo>
                  <a:lnTo>
                    <a:pt x="88" y="36"/>
                  </a:lnTo>
                  <a:lnTo>
                    <a:pt x="89" y="39"/>
                  </a:lnTo>
                  <a:lnTo>
                    <a:pt x="90" y="40"/>
                  </a:lnTo>
                  <a:lnTo>
                    <a:pt x="97" y="47"/>
                  </a:lnTo>
                  <a:lnTo>
                    <a:pt x="98" y="50"/>
                  </a:lnTo>
                  <a:lnTo>
                    <a:pt x="97" y="54"/>
                  </a:lnTo>
                  <a:lnTo>
                    <a:pt x="99" y="57"/>
                  </a:lnTo>
                  <a:lnTo>
                    <a:pt x="106" y="60"/>
                  </a:lnTo>
                  <a:lnTo>
                    <a:pt x="111" y="63"/>
                  </a:lnTo>
                  <a:lnTo>
                    <a:pt x="111" y="64"/>
                  </a:lnTo>
                  <a:lnTo>
                    <a:pt x="112" y="65"/>
                  </a:lnTo>
                  <a:lnTo>
                    <a:pt x="114" y="68"/>
                  </a:lnTo>
                  <a:lnTo>
                    <a:pt x="117" y="69"/>
                  </a:lnTo>
                  <a:lnTo>
                    <a:pt x="126" y="74"/>
                  </a:lnTo>
                  <a:lnTo>
                    <a:pt x="138" y="82"/>
                  </a:lnTo>
                  <a:lnTo>
                    <a:pt x="145" y="86"/>
                  </a:lnTo>
                  <a:lnTo>
                    <a:pt x="150" y="92"/>
                  </a:lnTo>
                  <a:lnTo>
                    <a:pt x="152" y="95"/>
                  </a:lnTo>
                  <a:lnTo>
                    <a:pt x="154" y="98"/>
                  </a:lnTo>
                  <a:lnTo>
                    <a:pt x="157" y="103"/>
                  </a:lnTo>
                  <a:lnTo>
                    <a:pt x="163" y="109"/>
                  </a:lnTo>
                  <a:lnTo>
                    <a:pt x="164" y="110"/>
                  </a:lnTo>
                  <a:lnTo>
                    <a:pt x="165" y="113"/>
                  </a:lnTo>
                  <a:lnTo>
                    <a:pt x="167" y="115"/>
                  </a:lnTo>
                  <a:lnTo>
                    <a:pt x="169" y="118"/>
                  </a:lnTo>
                  <a:lnTo>
                    <a:pt x="171" y="119"/>
                  </a:lnTo>
                  <a:lnTo>
                    <a:pt x="174" y="120"/>
                  </a:lnTo>
                  <a:lnTo>
                    <a:pt x="178" y="124"/>
                  </a:lnTo>
                  <a:lnTo>
                    <a:pt x="180" y="125"/>
                  </a:lnTo>
                  <a:lnTo>
                    <a:pt x="180" y="122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9" y="116"/>
                  </a:lnTo>
                  <a:lnTo>
                    <a:pt x="180" y="115"/>
                  </a:lnTo>
                  <a:lnTo>
                    <a:pt x="181" y="114"/>
                  </a:lnTo>
                  <a:lnTo>
                    <a:pt x="185" y="115"/>
                  </a:lnTo>
                  <a:lnTo>
                    <a:pt x="191" y="120"/>
                  </a:lnTo>
                  <a:lnTo>
                    <a:pt x="193" y="123"/>
                  </a:lnTo>
                  <a:lnTo>
                    <a:pt x="195" y="127"/>
                  </a:lnTo>
                  <a:lnTo>
                    <a:pt x="197" y="131"/>
                  </a:lnTo>
                  <a:lnTo>
                    <a:pt x="199" y="133"/>
                  </a:lnTo>
                  <a:lnTo>
                    <a:pt x="202" y="134"/>
                  </a:lnTo>
                  <a:lnTo>
                    <a:pt x="205" y="134"/>
                  </a:lnTo>
                  <a:lnTo>
                    <a:pt x="209" y="135"/>
                  </a:lnTo>
                  <a:lnTo>
                    <a:pt x="216" y="141"/>
                  </a:lnTo>
                  <a:lnTo>
                    <a:pt x="219" y="144"/>
                  </a:lnTo>
                  <a:lnTo>
                    <a:pt x="221" y="147"/>
                  </a:lnTo>
                  <a:lnTo>
                    <a:pt x="222" y="151"/>
                  </a:lnTo>
                  <a:lnTo>
                    <a:pt x="222" y="154"/>
                  </a:lnTo>
                  <a:lnTo>
                    <a:pt x="223" y="156"/>
                  </a:lnTo>
                  <a:lnTo>
                    <a:pt x="228" y="160"/>
                  </a:lnTo>
                  <a:lnTo>
                    <a:pt x="231" y="162"/>
                  </a:lnTo>
                  <a:lnTo>
                    <a:pt x="233" y="163"/>
                  </a:lnTo>
                  <a:lnTo>
                    <a:pt x="243" y="164"/>
                  </a:lnTo>
                  <a:lnTo>
                    <a:pt x="246" y="166"/>
                  </a:lnTo>
                  <a:lnTo>
                    <a:pt x="248" y="168"/>
                  </a:lnTo>
                  <a:lnTo>
                    <a:pt x="249" y="171"/>
                  </a:lnTo>
                  <a:lnTo>
                    <a:pt x="248" y="173"/>
                  </a:lnTo>
                  <a:lnTo>
                    <a:pt x="241" y="178"/>
                  </a:lnTo>
                  <a:lnTo>
                    <a:pt x="233" y="180"/>
                  </a:lnTo>
                  <a:lnTo>
                    <a:pt x="240" y="179"/>
                  </a:lnTo>
                  <a:lnTo>
                    <a:pt x="244" y="178"/>
                  </a:lnTo>
                  <a:lnTo>
                    <a:pt x="248" y="176"/>
                  </a:lnTo>
                  <a:lnTo>
                    <a:pt x="251" y="174"/>
                  </a:lnTo>
                  <a:lnTo>
                    <a:pt x="256" y="171"/>
                  </a:lnTo>
                  <a:lnTo>
                    <a:pt x="258" y="170"/>
                  </a:lnTo>
                  <a:lnTo>
                    <a:pt x="260" y="171"/>
                  </a:lnTo>
                  <a:lnTo>
                    <a:pt x="263" y="172"/>
                  </a:lnTo>
                  <a:lnTo>
                    <a:pt x="266" y="174"/>
                  </a:lnTo>
                  <a:lnTo>
                    <a:pt x="269" y="178"/>
                  </a:lnTo>
                  <a:lnTo>
                    <a:pt x="271" y="181"/>
                  </a:lnTo>
                  <a:lnTo>
                    <a:pt x="273" y="186"/>
                  </a:lnTo>
                  <a:lnTo>
                    <a:pt x="270" y="187"/>
                  </a:lnTo>
                  <a:lnTo>
                    <a:pt x="266" y="189"/>
                  </a:lnTo>
                  <a:lnTo>
                    <a:pt x="261" y="193"/>
                  </a:lnTo>
                  <a:lnTo>
                    <a:pt x="260" y="194"/>
                  </a:lnTo>
                  <a:lnTo>
                    <a:pt x="262" y="195"/>
                  </a:lnTo>
                  <a:lnTo>
                    <a:pt x="260" y="198"/>
                  </a:lnTo>
                  <a:lnTo>
                    <a:pt x="263" y="200"/>
                  </a:lnTo>
                  <a:lnTo>
                    <a:pt x="264" y="202"/>
                  </a:lnTo>
                  <a:lnTo>
                    <a:pt x="261" y="204"/>
                  </a:lnTo>
                  <a:lnTo>
                    <a:pt x="262" y="205"/>
                  </a:lnTo>
                  <a:lnTo>
                    <a:pt x="264" y="211"/>
                  </a:lnTo>
                  <a:lnTo>
                    <a:pt x="266" y="212"/>
                  </a:lnTo>
                  <a:lnTo>
                    <a:pt x="270" y="215"/>
                  </a:lnTo>
                  <a:lnTo>
                    <a:pt x="278" y="218"/>
                  </a:lnTo>
                  <a:lnTo>
                    <a:pt x="281" y="219"/>
                  </a:lnTo>
                  <a:lnTo>
                    <a:pt x="285" y="220"/>
                  </a:lnTo>
                  <a:lnTo>
                    <a:pt x="287" y="220"/>
                  </a:lnTo>
                  <a:lnTo>
                    <a:pt x="291" y="220"/>
                  </a:lnTo>
                  <a:lnTo>
                    <a:pt x="292" y="221"/>
                  </a:lnTo>
                  <a:lnTo>
                    <a:pt x="293" y="226"/>
                  </a:lnTo>
                  <a:lnTo>
                    <a:pt x="294" y="230"/>
                  </a:lnTo>
                  <a:lnTo>
                    <a:pt x="295" y="238"/>
                  </a:lnTo>
                  <a:lnTo>
                    <a:pt x="296" y="241"/>
                  </a:lnTo>
                  <a:lnTo>
                    <a:pt x="296" y="244"/>
                  </a:lnTo>
                  <a:lnTo>
                    <a:pt x="297" y="247"/>
                  </a:lnTo>
                  <a:lnTo>
                    <a:pt x="301" y="250"/>
                  </a:lnTo>
                  <a:lnTo>
                    <a:pt x="305" y="252"/>
                  </a:lnTo>
                  <a:lnTo>
                    <a:pt x="306" y="253"/>
                  </a:lnTo>
                  <a:lnTo>
                    <a:pt x="306" y="255"/>
                  </a:lnTo>
                  <a:lnTo>
                    <a:pt x="306" y="258"/>
                  </a:lnTo>
                  <a:lnTo>
                    <a:pt x="305" y="259"/>
                  </a:lnTo>
                  <a:lnTo>
                    <a:pt x="301" y="262"/>
                  </a:lnTo>
                  <a:lnTo>
                    <a:pt x="300" y="264"/>
                  </a:lnTo>
                  <a:lnTo>
                    <a:pt x="300" y="267"/>
                  </a:lnTo>
                  <a:lnTo>
                    <a:pt x="300" y="269"/>
                  </a:lnTo>
                  <a:lnTo>
                    <a:pt x="301" y="269"/>
                  </a:lnTo>
                  <a:lnTo>
                    <a:pt x="303" y="268"/>
                  </a:lnTo>
                  <a:lnTo>
                    <a:pt x="307" y="263"/>
                  </a:lnTo>
                  <a:lnTo>
                    <a:pt x="308" y="263"/>
                  </a:lnTo>
                  <a:lnTo>
                    <a:pt x="310" y="262"/>
                  </a:lnTo>
                  <a:lnTo>
                    <a:pt x="312" y="261"/>
                  </a:lnTo>
                  <a:lnTo>
                    <a:pt x="320" y="261"/>
                  </a:lnTo>
                  <a:lnTo>
                    <a:pt x="323" y="262"/>
                  </a:lnTo>
                  <a:lnTo>
                    <a:pt x="327" y="264"/>
                  </a:lnTo>
                  <a:lnTo>
                    <a:pt x="330" y="266"/>
                  </a:lnTo>
                  <a:lnTo>
                    <a:pt x="340" y="278"/>
                  </a:lnTo>
                  <a:lnTo>
                    <a:pt x="344" y="285"/>
                  </a:lnTo>
                  <a:lnTo>
                    <a:pt x="345" y="287"/>
                  </a:lnTo>
                  <a:lnTo>
                    <a:pt x="345" y="288"/>
                  </a:lnTo>
                  <a:lnTo>
                    <a:pt x="344" y="290"/>
                  </a:lnTo>
                  <a:lnTo>
                    <a:pt x="340" y="294"/>
                  </a:lnTo>
                  <a:lnTo>
                    <a:pt x="339" y="296"/>
                  </a:lnTo>
                  <a:lnTo>
                    <a:pt x="338" y="301"/>
                  </a:lnTo>
                  <a:lnTo>
                    <a:pt x="338" y="305"/>
                  </a:lnTo>
                  <a:lnTo>
                    <a:pt x="339" y="307"/>
                  </a:lnTo>
                  <a:lnTo>
                    <a:pt x="341" y="308"/>
                  </a:lnTo>
                  <a:lnTo>
                    <a:pt x="341" y="310"/>
                  </a:lnTo>
                  <a:lnTo>
                    <a:pt x="338" y="317"/>
                  </a:lnTo>
                  <a:lnTo>
                    <a:pt x="337" y="318"/>
                  </a:lnTo>
                  <a:lnTo>
                    <a:pt x="339" y="331"/>
                  </a:lnTo>
                  <a:lnTo>
                    <a:pt x="339" y="334"/>
                  </a:lnTo>
                  <a:lnTo>
                    <a:pt x="339" y="339"/>
                  </a:lnTo>
                  <a:lnTo>
                    <a:pt x="339" y="345"/>
                  </a:lnTo>
                  <a:lnTo>
                    <a:pt x="337" y="367"/>
                  </a:lnTo>
                  <a:lnTo>
                    <a:pt x="337" y="368"/>
                  </a:lnTo>
                  <a:lnTo>
                    <a:pt x="335" y="371"/>
                  </a:lnTo>
                  <a:lnTo>
                    <a:pt x="333" y="371"/>
                  </a:lnTo>
                  <a:lnTo>
                    <a:pt x="331" y="370"/>
                  </a:lnTo>
                  <a:lnTo>
                    <a:pt x="330" y="369"/>
                  </a:lnTo>
                  <a:lnTo>
                    <a:pt x="329" y="368"/>
                  </a:lnTo>
                  <a:lnTo>
                    <a:pt x="328" y="367"/>
                  </a:lnTo>
                  <a:lnTo>
                    <a:pt x="322" y="362"/>
                  </a:lnTo>
                  <a:lnTo>
                    <a:pt x="321" y="364"/>
                  </a:lnTo>
                  <a:lnTo>
                    <a:pt x="315" y="368"/>
                  </a:lnTo>
                  <a:lnTo>
                    <a:pt x="314" y="369"/>
                  </a:lnTo>
                  <a:lnTo>
                    <a:pt x="312" y="368"/>
                  </a:lnTo>
                  <a:lnTo>
                    <a:pt x="309" y="367"/>
                  </a:lnTo>
                  <a:lnTo>
                    <a:pt x="300" y="362"/>
                  </a:lnTo>
                  <a:lnTo>
                    <a:pt x="299" y="364"/>
                  </a:lnTo>
                  <a:lnTo>
                    <a:pt x="299" y="365"/>
                  </a:lnTo>
                  <a:lnTo>
                    <a:pt x="301" y="371"/>
                  </a:lnTo>
                  <a:lnTo>
                    <a:pt x="301" y="373"/>
                  </a:lnTo>
                  <a:lnTo>
                    <a:pt x="300" y="374"/>
                  </a:lnTo>
                  <a:lnTo>
                    <a:pt x="298" y="374"/>
                  </a:lnTo>
                  <a:lnTo>
                    <a:pt x="295" y="371"/>
                  </a:lnTo>
                  <a:lnTo>
                    <a:pt x="291" y="367"/>
                  </a:lnTo>
                  <a:lnTo>
                    <a:pt x="287" y="362"/>
                  </a:lnTo>
                  <a:lnTo>
                    <a:pt x="284" y="360"/>
                  </a:lnTo>
                  <a:lnTo>
                    <a:pt x="281" y="357"/>
                  </a:lnTo>
                  <a:lnTo>
                    <a:pt x="274" y="348"/>
                  </a:lnTo>
                  <a:lnTo>
                    <a:pt x="272" y="346"/>
                  </a:lnTo>
                  <a:lnTo>
                    <a:pt x="260" y="339"/>
                  </a:lnTo>
                  <a:lnTo>
                    <a:pt x="258" y="338"/>
                  </a:lnTo>
                  <a:lnTo>
                    <a:pt x="255" y="335"/>
                  </a:lnTo>
                  <a:lnTo>
                    <a:pt x="252" y="332"/>
                  </a:lnTo>
                  <a:lnTo>
                    <a:pt x="244" y="328"/>
                  </a:lnTo>
                  <a:lnTo>
                    <a:pt x="233" y="318"/>
                  </a:lnTo>
                  <a:lnTo>
                    <a:pt x="227" y="312"/>
                  </a:lnTo>
                  <a:lnTo>
                    <a:pt x="221" y="303"/>
                  </a:lnTo>
                  <a:lnTo>
                    <a:pt x="220" y="301"/>
                  </a:lnTo>
                  <a:lnTo>
                    <a:pt x="210" y="294"/>
                  </a:lnTo>
                  <a:lnTo>
                    <a:pt x="204" y="289"/>
                  </a:lnTo>
                  <a:lnTo>
                    <a:pt x="202" y="287"/>
                  </a:lnTo>
                  <a:lnTo>
                    <a:pt x="197" y="278"/>
                  </a:lnTo>
                  <a:lnTo>
                    <a:pt x="196" y="276"/>
                  </a:lnTo>
                  <a:lnTo>
                    <a:pt x="193" y="273"/>
                  </a:lnTo>
                  <a:lnTo>
                    <a:pt x="190" y="271"/>
                  </a:lnTo>
                  <a:lnTo>
                    <a:pt x="188" y="269"/>
                  </a:lnTo>
                  <a:lnTo>
                    <a:pt x="182" y="261"/>
                  </a:lnTo>
                  <a:lnTo>
                    <a:pt x="180" y="258"/>
                  </a:lnTo>
                  <a:lnTo>
                    <a:pt x="179" y="255"/>
                  </a:lnTo>
                  <a:lnTo>
                    <a:pt x="179" y="248"/>
                  </a:lnTo>
                  <a:lnTo>
                    <a:pt x="168" y="228"/>
                  </a:lnTo>
                  <a:lnTo>
                    <a:pt x="165" y="221"/>
                  </a:lnTo>
                  <a:lnTo>
                    <a:pt x="163" y="213"/>
                  </a:lnTo>
                  <a:lnTo>
                    <a:pt x="163" y="212"/>
                  </a:lnTo>
                  <a:lnTo>
                    <a:pt x="156" y="204"/>
                  </a:lnTo>
                  <a:lnTo>
                    <a:pt x="153" y="202"/>
                  </a:lnTo>
                  <a:lnTo>
                    <a:pt x="151" y="200"/>
                  </a:lnTo>
                  <a:lnTo>
                    <a:pt x="148" y="197"/>
                  </a:lnTo>
                  <a:lnTo>
                    <a:pt x="144" y="188"/>
                  </a:lnTo>
                  <a:lnTo>
                    <a:pt x="142" y="186"/>
                  </a:lnTo>
                  <a:lnTo>
                    <a:pt x="140" y="184"/>
                  </a:lnTo>
                  <a:lnTo>
                    <a:pt x="132" y="180"/>
                  </a:lnTo>
                  <a:lnTo>
                    <a:pt x="129" y="178"/>
                  </a:lnTo>
                  <a:lnTo>
                    <a:pt x="126" y="176"/>
                  </a:lnTo>
                  <a:lnTo>
                    <a:pt x="124" y="172"/>
                  </a:lnTo>
                  <a:lnTo>
                    <a:pt x="123" y="165"/>
                  </a:lnTo>
                  <a:lnTo>
                    <a:pt x="119" y="154"/>
                  </a:lnTo>
                  <a:lnTo>
                    <a:pt x="115" y="140"/>
                  </a:lnTo>
                  <a:lnTo>
                    <a:pt x="112" y="133"/>
                  </a:lnTo>
                  <a:lnTo>
                    <a:pt x="108" y="128"/>
                  </a:lnTo>
                  <a:lnTo>
                    <a:pt x="107" y="127"/>
                  </a:lnTo>
                  <a:lnTo>
                    <a:pt x="92" y="117"/>
                  </a:lnTo>
                  <a:lnTo>
                    <a:pt x="90" y="116"/>
                  </a:lnTo>
                  <a:lnTo>
                    <a:pt x="87" y="115"/>
                  </a:lnTo>
                  <a:lnTo>
                    <a:pt x="83" y="115"/>
                  </a:lnTo>
                  <a:lnTo>
                    <a:pt x="80" y="112"/>
                  </a:lnTo>
                  <a:lnTo>
                    <a:pt x="79" y="108"/>
                  </a:lnTo>
                  <a:lnTo>
                    <a:pt x="78" y="102"/>
                  </a:lnTo>
                  <a:lnTo>
                    <a:pt x="77" y="99"/>
                  </a:lnTo>
                  <a:lnTo>
                    <a:pt x="76" y="97"/>
                  </a:lnTo>
                  <a:lnTo>
                    <a:pt x="70" y="93"/>
                  </a:lnTo>
                  <a:lnTo>
                    <a:pt x="67" y="89"/>
                  </a:lnTo>
                  <a:lnTo>
                    <a:pt x="65" y="86"/>
                  </a:lnTo>
                  <a:lnTo>
                    <a:pt x="63" y="83"/>
                  </a:lnTo>
                  <a:lnTo>
                    <a:pt x="56" y="74"/>
                  </a:lnTo>
                  <a:lnTo>
                    <a:pt x="54" y="71"/>
                  </a:lnTo>
                  <a:lnTo>
                    <a:pt x="51" y="69"/>
                  </a:lnTo>
                  <a:lnTo>
                    <a:pt x="43" y="68"/>
                  </a:lnTo>
                  <a:lnTo>
                    <a:pt x="39" y="66"/>
                  </a:lnTo>
                  <a:lnTo>
                    <a:pt x="35" y="61"/>
                  </a:lnTo>
                  <a:lnTo>
                    <a:pt x="33" y="58"/>
                  </a:lnTo>
                  <a:lnTo>
                    <a:pt x="25" y="52"/>
                  </a:lnTo>
                  <a:lnTo>
                    <a:pt x="12" y="39"/>
                  </a:lnTo>
                  <a:lnTo>
                    <a:pt x="9" y="36"/>
                  </a:lnTo>
                  <a:lnTo>
                    <a:pt x="8" y="33"/>
                  </a:lnTo>
                  <a:lnTo>
                    <a:pt x="6" y="29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8"/>
                  </a:lnTo>
                  <a:lnTo>
                    <a:pt x="10" y="9"/>
                  </a:lnTo>
                  <a:lnTo>
                    <a:pt x="14" y="9"/>
                  </a:lnTo>
                  <a:lnTo>
                    <a:pt x="17" y="10"/>
                  </a:lnTo>
                  <a:lnTo>
                    <a:pt x="21" y="12"/>
                  </a:lnTo>
                  <a:lnTo>
                    <a:pt x="27" y="18"/>
                  </a:lnTo>
                  <a:lnTo>
                    <a:pt x="30" y="19"/>
                  </a:lnTo>
                  <a:lnTo>
                    <a:pt x="33" y="20"/>
                  </a:lnTo>
                  <a:lnTo>
                    <a:pt x="41" y="21"/>
                  </a:lnTo>
                  <a:close/>
                  <a:moveTo>
                    <a:pt x="1006" y="59"/>
                  </a:moveTo>
                  <a:lnTo>
                    <a:pt x="1005" y="60"/>
                  </a:lnTo>
                  <a:lnTo>
                    <a:pt x="1002" y="60"/>
                  </a:lnTo>
                  <a:lnTo>
                    <a:pt x="1002" y="58"/>
                  </a:lnTo>
                  <a:lnTo>
                    <a:pt x="1004" y="55"/>
                  </a:lnTo>
                  <a:lnTo>
                    <a:pt x="1006" y="52"/>
                  </a:lnTo>
                  <a:lnTo>
                    <a:pt x="1004" y="51"/>
                  </a:lnTo>
                  <a:lnTo>
                    <a:pt x="1003" y="49"/>
                  </a:lnTo>
                  <a:lnTo>
                    <a:pt x="1003" y="47"/>
                  </a:lnTo>
                  <a:lnTo>
                    <a:pt x="1004" y="43"/>
                  </a:lnTo>
                  <a:lnTo>
                    <a:pt x="1005" y="43"/>
                  </a:lnTo>
                  <a:lnTo>
                    <a:pt x="1007" y="45"/>
                  </a:lnTo>
                  <a:lnTo>
                    <a:pt x="1008" y="48"/>
                  </a:lnTo>
                  <a:lnTo>
                    <a:pt x="1009" y="51"/>
                  </a:lnTo>
                  <a:lnTo>
                    <a:pt x="1007" y="55"/>
                  </a:lnTo>
                  <a:lnTo>
                    <a:pt x="1006" y="59"/>
                  </a:lnTo>
                  <a:close/>
                  <a:moveTo>
                    <a:pt x="679" y="48"/>
                  </a:moveTo>
                  <a:lnTo>
                    <a:pt x="680" y="49"/>
                  </a:lnTo>
                  <a:lnTo>
                    <a:pt x="682" y="49"/>
                  </a:lnTo>
                  <a:lnTo>
                    <a:pt x="684" y="49"/>
                  </a:lnTo>
                  <a:lnTo>
                    <a:pt x="688" y="49"/>
                  </a:lnTo>
                  <a:lnTo>
                    <a:pt x="697" y="49"/>
                  </a:lnTo>
                  <a:lnTo>
                    <a:pt x="702" y="50"/>
                  </a:lnTo>
                  <a:lnTo>
                    <a:pt x="708" y="54"/>
                  </a:lnTo>
                  <a:lnTo>
                    <a:pt x="710" y="55"/>
                  </a:lnTo>
                  <a:lnTo>
                    <a:pt x="712" y="55"/>
                  </a:lnTo>
                  <a:lnTo>
                    <a:pt x="711" y="55"/>
                  </a:lnTo>
                  <a:lnTo>
                    <a:pt x="709" y="56"/>
                  </a:lnTo>
                  <a:lnTo>
                    <a:pt x="708" y="58"/>
                  </a:lnTo>
                  <a:lnTo>
                    <a:pt x="711" y="61"/>
                  </a:lnTo>
                  <a:lnTo>
                    <a:pt x="711" y="63"/>
                  </a:lnTo>
                  <a:lnTo>
                    <a:pt x="714" y="64"/>
                  </a:lnTo>
                  <a:lnTo>
                    <a:pt x="717" y="66"/>
                  </a:lnTo>
                  <a:lnTo>
                    <a:pt x="717" y="68"/>
                  </a:lnTo>
                  <a:lnTo>
                    <a:pt x="717" y="69"/>
                  </a:lnTo>
                  <a:lnTo>
                    <a:pt x="718" y="70"/>
                  </a:lnTo>
                  <a:lnTo>
                    <a:pt x="716" y="71"/>
                  </a:lnTo>
                  <a:lnTo>
                    <a:pt x="713" y="72"/>
                  </a:lnTo>
                  <a:lnTo>
                    <a:pt x="711" y="71"/>
                  </a:lnTo>
                  <a:lnTo>
                    <a:pt x="709" y="69"/>
                  </a:lnTo>
                  <a:lnTo>
                    <a:pt x="709" y="71"/>
                  </a:lnTo>
                  <a:lnTo>
                    <a:pt x="708" y="72"/>
                  </a:lnTo>
                  <a:lnTo>
                    <a:pt x="703" y="72"/>
                  </a:lnTo>
                  <a:lnTo>
                    <a:pt x="699" y="72"/>
                  </a:lnTo>
                  <a:lnTo>
                    <a:pt x="695" y="72"/>
                  </a:lnTo>
                  <a:lnTo>
                    <a:pt x="697" y="72"/>
                  </a:lnTo>
                  <a:lnTo>
                    <a:pt x="698" y="73"/>
                  </a:lnTo>
                  <a:lnTo>
                    <a:pt x="704" y="78"/>
                  </a:lnTo>
                  <a:lnTo>
                    <a:pt x="706" y="81"/>
                  </a:lnTo>
                  <a:lnTo>
                    <a:pt x="703" y="84"/>
                  </a:lnTo>
                  <a:lnTo>
                    <a:pt x="704" y="86"/>
                  </a:lnTo>
                  <a:lnTo>
                    <a:pt x="707" y="87"/>
                  </a:lnTo>
                  <a:lnTo>
                    <a:pt x="709" y="88"/>
                  </a:lnTo>
                  <a:lnTo>
                    <a:pt x="711" y="89"/>
                  </a:lnTo>
                  <a:lnTo>
                    <a:pt x="713" y="89"/>
                  </a:lnTo>
                  <a:lnTo>
                    <a:pt x="713" y="91"/>
                  </a:lnTo>
                  <a:lnTo>
                    <a:pt x="714" y="93"/>
                  </a:lnTo>
                  <a:lnTo>
                    <a:pt x="711" y="94"/>
                  </a:lnTo>
                  <a:lnTo>
                    <a:pt x="714" y="94"/>
                  </a:lnTo>
                  <a:lnTo>
                    <a:pt x="715" y="96"/>
                  </a:lnTo>
                  <a:lnTo>
                    <a:pt x="714" y="96"/>
                  </a:lnTo>
                  <a:lnTo>
                    <a:pt x="714" y="98"/>
                  </a:lnTo>
                  <a:lnTo>
                    <a:pt x="714" y="98"/>
                  </a:lnTo>
                  <a:lnTo>
                    <a:pt x="717" y="99"/>
                  </a:lnTo>
                  <a:lnTo>
                    <a:pt x="719" y="100"/>
                  </a:lnTo>
                  <a:lnTo>
                    <a:pt x="719" y="102"/>
                  </a:lnTo>
                  <a:lnTo>
                    <a:pt x="721" y="106"/>
                  </a:lnTo>
                  <a:lnTo>
                    <a:pt x="726" y="111"/>
                  </a:lnTo>
                  <a:lnTo>
                    <a:pt x="727" y="113"/>
                  </a:lnTo>
                  <a:lnTo>
                    <a:pt x="727" y="115"/>
                  </a:lnTo>
                  <a:lnTo>
                    <a:pt x="726" y="116"/>
                  </a:lnTo>
                  <a:lnTo>
                    <a:pt x="723" y="118"/>
                  </a:lnTo>
                  <a:lnTo>
                    <a:pt x="721" y="121"/>
                  </a:lnTo>
                  <a:lnTo>
                    <a:pt x="721" y="121"/>
                  </a:lnTo>
                  <a:lnTo>
                    <a:pt x="719" y="123"/>
                  </a:lnTo>
                  <a:lnTo>
                    <a:pt x="720" y="123"/>
                  </a:lnTo>
                  <a:lnTo>
                    <a:pt x="721" y="124"/>
                  </a:lnTo>
                  <a:lnTo>
                    <a:pt x="723" y="128"/>
                  </a:lnTo>
                  <a:lnTo>
                    <a:pt x="728" y="133"/>
                  </a:lnTo>
                  <a:lnTo>
                    <a:pt x="730" y="135"/>
                  </a:lnTo>
                  <a:lnTo>
                    <a:pt x="740" y="142"/>
                  </a:lnTo>
                  <a:lnTo>
                    <a:pt x="745" y="145"/>
                  </a:lnTo>
                  <a:lnTo>
                    <a:pt x="752" y="152"/>
                  </a:lnTo>
                  <a:lnTo>
                    <a:pt x="756" y="154"/>
                  </a:lnTo>
                  <a:lnTo>
                    <a:pt x="756" y="156"/>
                  </a:lnTo>
                  <a:lnTo>
                    <a:pt x="753" y="159"/>
                  </a:lnTo>
                  <a:lnTo>
                    <a:pt x="749" y="161"/>
                  </a:lnTo>
                  <a:lnTo>
                    <a:pt x="742" y="161"/>
                  </a:lnTo>
                  <a:lnTo>
                    <a:pt x="735" y="160"/>
                  </a:lnTo>
                  <a:lnTo>
                    <a:pt x="731" y="159"/>
                  </a:lnTo>
                  <a:lnTo>
                    <a:pt x="728" y="157"/>
                  </a:lnTo>
                  <a:lnTo>
                    <a:pt x="726" y="154"/>
                  </a:lnTo>
                  <a:lnTo>
                    <a:pt x="722" y="152"/>
                  </a:lnTo>
                  <a:lnTo>
                    <a:pt x="723" y="154"/>
                  </a:lnTo>
                  <a:lnTo>
                    <a:pt x="725" y="156"/>
                  </a:lnTo>
                  <a:lnTo>
                    <a:pt x="724" y="159"/>
                  </a:lnTo>
                  <a:lnTo>
                    <a:pt x="723" y="161"/>
                  </a:lnTo>
                  <a:lnTo>
                    <a:pt x="720" y="162"/>
                  </a:lnTo>
                  <a:lnTo>
                    <a:pt x="718" y="163"/>
                  </a:lnTo>
                  <a:lnTo>
                    <a:pt x="717" y="163"/>
                  </a:lnTo>
                  <a:lnTo>
                    <a:pt x="710" y="176"/>
                  </a:lnTo>
                  <a:lnTo>
                    <a:pt x="710" y="179"/>
                  </a:lnTo>
                  <a:lnTo>
                    <a:pt x="708" y="193"/>
                  </a:lnTo>
                  <a:lnTo>
                    <a:pt x="708" y="197"/>
                  </a:lnTo>
                  <a:lnTo>
                    <a:pt x="710" y="204"/>
                  </a:lnTo>
                  <a:lnTo>
                    <a:pt x="711" y="208"/>
                  </a:lnTo>
                  <a:lnTo>
                    <a:pt x="712" y="210"/>
                  </a:lnTo>
                  <a:lnTo>
                    <a:pt x="711" y="211"/>
                  </a:lnTo>
                  <a:lnTo>
                    <a:pt x="710" y="212"/>
                  </a:lnTo>
                  <a:lnTo>
                    <a:pt x="704" y="214"/>
                  </a:lnTo>
                  <a:lnTo>
                    <a:pt x="701" y="216"/>
                  </a:lnTo>
                  <a:lnTo>
                    <a:pt x="698" y="219"/>
                  </a:lnTo>
                  <a:lnTo>
                    <a:pt x="695" y="221"/>
                  </a:lnTo>
                  <a:lnTo>
                    <a:pt x="693" y="224"/>
                  </a:lnTo>
                  <a:lnTo>
                    <a:pt x="690" y="225"/>
                  </a:lnTo>
                  <a:lnTo>
                    <a:pt x="689" y="225"/>
                  </a:lnTo>
                  <a:lnTo>
                    <a:pt x="687" y="224"/>
                  </a:lnTo>
                  <a:lnTo>
                    <a:pt x="686" y="222"/>
                  </a:lnTo>
                  <a:lnTo>
                    <a:pt x="685" y="220"/>
                  </a:lnTo>
                  <a:lnTo>
                    <a:pt x="684" y="221"/>
                  </a:lnTo>
                  <a:lnTo>
                    <a:pt x="685" y="223"/>
                  </a:lnTo>
                  <a:lnTo>
                    <a:pt x="686" y="225"/>
                  </a:lnTo>
                  <a:lnTo>
                    <a:pt x="686" y="226"/>
                  </a:lnTo>
                  <a:lnTo>
                    <a:pt x="686" y="229"/>
                  </a:lnTo>
                  <a:lnTo>
                    <a:pt x="684" y="230"/>
                  </a:lnTo>
                  <a:lnTo>
                    <a:pt x="681" y="232"/>
                  </a:lnTo>
                  <a:lnTo>
                    <a:pt x="679" y="233"/>
                  </a:lnTo>
                  <a:lnTo>
                    <a:pt x="679" y="236"/>
                  </a:lnTo>
                  <a:lnTo>
                    <a:pt x="678" y="238"/>
                  </a:lnTo>
                  <a:lnTo>
                    <a:pt x="676" y="238"/>
                  </a:lnTo>
                  <a:lnTo>
                    <a:pt x="672" y="241"/>
                  </a:lnTo>
                  <a:lnTo>
                    <a:pt x="671" y="242"/>
                  </a:lnTo>
                  <a:lnTo>
                    <a:pt x="670" y="243"/>
                  </a:lnTo>
                  <a:lnTo>
                    <a:pt x="673" y="243"/>
                  </a:lnTo>
                  <a:lnTo>
                    <a:pt x="675" y="243"/>
                  </a:lnTo>
                  <a:lnTo>
                    <a:pt x="675" y="245"/>
                  </a:lnTo>
                  <a:lnTo>
                    <a:pt x="676" y="247"/>
                  </a:lnTo>
                  <a:lnTo>
                    <a:pt x="675" y="252"/>
                  </a:lnTo>
                  <a:lnTo>
                    <a:pt x="671" y="255"/>
                  </a:lnTo>
                  <a:lnTo>
                    <a:pt x="673" y="255"/>
                  </a:lnTo>
                  <a:lnTo>
                    <a:pt x="674" y="256"/>
                  </a:lnTo>
                  <a:lnTo>
                    <a:pt x="678" y="256"/>
                  </a:lnTo>
                  <a:lnTo>
                    <a:pt x="679" y="260"/>
                  </a:lnTo>
                  <a:lnTo>
                    <a:pt x="679" y="263"/>
                  </a:lnTo>
                  <a:lnTo>
                    <a:pt x="678" y="266"/>
                  </a:lnTo>
                  <a:lnTo>
                    <a:pt x="676" y="267"/>
                  </a:lnTo>
                  <a:lnTo>
                    <a:pt x="674" y="266"/>
                  </a:lnTo>
                  <a:lnTo>
                    <a:pt x="673" y="266"/>
                  </a:lnTo>
                  <a:lnTo>
                    <a:pt x="671" y="267"/>
                  </a:lnTo>
                  <a:lnTo>
                    <a:pt x="671" y="269"/>
                  </a:lnTo>
                  <a:lnTo>
                    <a:pt x="673" y="268"/>
                  </a:lnTo>
                  <a:lnTo>
                    <a:pt x="673" y="272"/>
                  </a:lnTo>
                  <a:lnTo>
                    <a:pt x="673" y="277"/>
                  </a:lnTo>
                  <a:lnTo>
                    <a:pt x="672" y="278"/>
                  </a:lnTo>
                  <a:lnTo>
                    <a:pt x="671" y="280"/>
                  </a:lnTo>
                  <a:lnTo>
                    <a:pt x="668" y="281"/>
                  </a:lnTo>
                  <a:lnTo>
                    <a:pt x="667" y="280"/>
                  </a:lnTo>
                  <a:lnTo>
                    <a:pt x="667" y="281"/>
                  </a:lnTo>
                  <a:lnTo>
                    <a:pt x="667" y="283"/>
                  </a:lnTo>
                  <a:lnTo>
                    <a:pt x="669" y="286"/>
                  </a:lnTo>
                  <a:lnTo>
                    <a:pt x="668" y="287"/>
                  </a:lnTo>
                  <a:lnTo>
                    <a:pt x="667" y="288"/>
                  </a:lnTo>
                  <a:lnTo>
                    <a:pt x="666" y="289"/>
                  </a:lnTo>
                  <a:lnTo>
                    <a:pt x="663" y="293"/>
                  </a:lnTo>
                  <a:lnTo>
                    <a:pt x="662" y="296"/>
                  </a:lnTo>
                  <a:lnTo>
                    <a:pt x="661" y="298"/>
                  </a:lnTo>
                  <a:lnTo>
                    <a:pt x="660" y="301"/>
                  </a:lnTo>
                  <a:lnTo>
                    <a:pt x="638" y="310"/>
                  </a:lnTo>
                  <a:lnTo>
                    <a:pt x="619" y="319"/>
                  </a:lnTo>
                  <a:lnTo>
                    <a:pt x="618" y="318"/>
                  </a:lnTo>
                  <a:lnTo>
                    <a:pt x="618" y="317"/>
                  </a:lnTo>
                  <a:lnTo>
                    <a:pt x="617" y="304"/>
                  </a:lnTo>
                  <a:lnTo>
                    <a:pt x="615" y="297"/>
                  </a:lnTo>
                  <a:lnTo>
                    <a:pt x="615" y="294"/>
                  </a:lnTo>
                  <a:lnTo>
                    <a:pt x="612" y="297"/>
                  </a:lnTo>
                  <a:lnTo>
                    <a:pt x="610" y="297"/>
                  </a:lnTo>
                  <a:lnTo>
                    <a:pt x="608" y="296"/>
                  </a:lnTo>
                  <a:lnTo>
                    <a:pt x="607" y="294"/>
                  </a:lnTo>
                  <a:lnTo>
                    <a:pt x="607" y="293"/>
                  </a:lnTo>
                  <a:lnTo>
                    <a:pt x="608" y="289"/>
                  </a:lnTo>
                  <a:lnTo>
                    <a:pt x="607" y="291"/>
                  </a:lnTo>
                  <a:lnTo>
                    <a:pt x="605" y="293"/>
                  </a:lnTo>
                  <a:lnTo>
                    <a:pt x="604" y="293"/>
                  </a:lnTo>
                  <a:lnTo>
                    <a:pt x="602" y="292"/>
                  </a:lnTo>
                  <a:lnTo>
                    <a:pt x="601" y="291"/>
                  </a:lnTo>
                  <a:lnTo>
                    <a:pt x="600" y="291"/>
                  </a:lnTo>
                  <a:lnTo>
                    <a:pt x="596" y="294"/>
                  </a:lnTo>
                  <a:lnTo>
                    <a:pt x="591" y="296"/>
                  </a:lnTo>
                  <a:lnTo>
                    <a:pt x="588" y="296"/>
                  </a:lnTo>
                  <a:lnTo>
                    <a:pt x="586" y="295"/>
                  </a:lnTo>
                  <a:lnTo>
                    <a:pt x="586" y="292"/>
                  </a:lnTo>
                  <a:lnTo>
                    <a:pt x="586" y="289"/>
                  </a:lnTo>
                  <a:lnTo>
                    <a:pt x="585" y="288"/>
                  </a:lnTo>
                  <a:lnTo>
                    <a:pt x="584" y="287"/>
                  </a:lnTo>
                  <a:lnTo>
                    <a:pt x="583" y="288"/>
                  </a:lnTo>
                  <a:lnTo>
                    <a:pt x="579" y="289"/>
                  </a:lnTo>
                  <a:lnTo>
                    <a:pt x="577" y="289"/>
                  </a:lnTo>
                  <a:lnTo>
                    <a:pt x="577" y="289"/>
                  </a:lnTo>
                  <a:lnTo>
                    <a:pt x="567" y="280"/>
                  </a:lnTo>
                  <a:lnTo>
                    <a:pt x="565" y="288"/>
                  </a:lnTo>
                  <a:lnTo>
                    <a:pt x="558" y="292"/>
                  </a:lnTo>
                  <a:lnTo>
                    <a:pt x="553" y="294"/>
                  </a:lnTo>
                  <a:lnTo>
                    <a:pt x="548" y="293"/>
                  </a:lnTo>
                  <a:lnTo>
                    <a:pt x="543" y="292"/>
                  </a:lnTo>
                  <a:lnTo>
                    <a:pt x="538" y="294"/>
                  </a:lnTo>
                  <a:lnTo>
                    <a:pt x="533" y="299"/>
                  </a:lnTo>
                  <a:lnTo>
                    <a:pt x="531" y="299"/>
                  </a:lnTo>
                  <a:lnTo>
                    <a:pt x="530" y="299"/>
                  </a:lnTo>
                  <a:lnTo>
                    <a:pt x="528" y="299"/>
                  </a:lnTo>
                  <a:lnTo>
                    <a:pt x="529" y="295"/>
                  </a:lnTo>
                  <a:lnTo>
                    <a:pt x="529" y="291"/>
                  </a:lnTo>
                  <a:lnTo>
                    <a:pt x="528" y="283"/>
                  </a:lnTo>
                  <a:lnTo>
                    <a:pt x="528" y="282"/>
                  </a:lnTo>
                  <a:lnTo>
                    <a:pt x="526" y="280"/>
                  </a:lnTo>
                  <a:lnTo>
                    <a:pt x="524" y="278"/>
                  </a:lnTo>
                  <a:lnTo>
                    <a:pt x="523" y="279"/>
                  </a:lnTo>
                  <a:lnTo>
                    <a:pt x="522" y="281"/>
                  </a:lnTo>
                  <a:lnTo>
                    <a:pt x="518" y="281"/>
                  </a:lnTo>
                  <a:lnTo>
                    <a:pt x="514" y="280"/>
                  </a:lnTo>
                  <a:lnTo>
                    <a:pt x="511" y="280"/>
                  </a:lnTo>
                  <a:lnTo>
                    <a:pt x="503" y="283"/>
                  </a:lnTo>
                  <a:lnTo>
                    <a:pt x="500" y="284"/>
                  </a:lnTo>
                  <a:lnTo>
                    <a:pt x="498" y="283"/>
                  </a:lnTo>
                  <a:lnTo>
                    <a:pt x="496" y="282"/>
                  </a:lnTo>
                  <a:lnTo>
                    <a:pt x="497" y="280"/>
                  </a:lnTo>
                  <a:lnTo>
                    <a:pt x="499" y="278"/>
                  </a:lnTo>
                  <a:lnTo>
                    <a:pt x="496" y="280"/>
                  </a:lnTo>
                  <a:lnTo>
                    <a:pt x="494" y="281"/>
                  </a:lnTo>
                  <a:lnTo>
                    <a:pt x="493" y="282"/>
                  </a:lnTo>
                  <a:lnTo>
                    <a:pt x="492" y="282"/>
                  </a:lnTo>
                  <a:lnTo>
                    <a:pt x="489" y="278"/>
                  </a:lnTo>
                  <a:lnTo>
                    <a:pt x="483" y="280"/>
                  </a:lnTo>
                  <a:lnTo>
                    <a:pt x="481" y="280"/>
                  </a:lnTo>
                  <a:lnTo>
                    <a:pt x="480" y="281"/>
                  </a:lnTo>
                  <a:lnTo>
                    <a:pt x="478" y="280"/>
                  </a:lnTo>
                  <a:lnTo>
                    <a:pt x="478" y="279"/>
                  </a:lnTo>
                  <a:lnTo>
                    <a:pt x="478" y="272"/>
                  </a:lnTo>
                  <a:lnTo>
                    <a:pt x="474" y="257"/>
                  </a:lnTo>
                  <a:lnTo>
                    <a:pt x="473" y="250"/>
                  </a:lnTo>
                  <a:lnTo>
                    <a:pt x="473" y="248"/>
                  </a:lnTo>
                  <a:lnTo>
                    <a:pt x="469" y="245"/>
                  </a:lnTo>
                  <a:lnTo>
                    <a:pt x="469" y="242"/>
                  </a:lnTo>
                  <a:lnTo>
                    <a:pt x="471" y="239"/>
                  </a:lnTo>
                  <a:lnTo>
                    <a:pt x="472" y="235"/>
                  </a:lnTo>
                  <a:lnTo>
                    <a:pt x="471" y="231"/>
                  </a:lnTo>
                  <a:lnTo>
                    <a:pt x="470" y="227"/>
                  </a:lnTo>
                  <a:lnTo>
                    <a:pt x="468" y="224"/>
                  </a:lnTo>
                  <a:lnTo>
                    <a:pt x="466" y="221"/>
                  </a:lnTo>
                  <a:lnTo>
                    <a:pt x="463" y="219"/>
                  </a:lnTo>
                  <a:lnTo>
                    <a:pt x="460" y="217"/>
                  </a:lnTo>
                  <a:lnTo>
                    <a:pt x="453" y="214"/>
                  </a:lnTo>
                  <a:lnTo>
                    <a:pt x="449" y="214"/>
                  </a:lnTo>
                  <a:lnTo>
                    <a:pt x="448" y="214"/>
                  </a:lnTo>
                  <a:lnTo>
                    <a:pt x="446" y="213"/>
                  </a:lnTo>
                  <a:lnTo>
                    <a:pt x="447" y="210"/>
                  </a:lnTo>
                  <a:lnTo>
                    <a:pt x="448" y="208"/>
                  </a:lnTo>
                  <a:lnTo>
                    <a:pt x="450" y="208"/>
                  </a:lnTo>
                  <a:lnTo>
                    <a:pt x="450" y="207"/>
                  </a:lnTo>
                  <a:lnTo>
                    <a:pt x="446" y="205"/>
                  </a:lnTo>
                  <a:lnTo>
                    <a:pt x="443" y="202"/>
                  </a:lnTo>
                  <a:lnTo>
                    <a:pt x="443" y="201"/>
                  </a:lnTo>
                  <a:lnTo>
                    <a:pt x="442" y="199"/>
                  </a:lnTo>
                  <a:lnTo>
                    <a:pt x="442" y="195"/>
                  </a:lnTo>
                  <a:lnTo>
                    <a:pt x="443" y="192"/>
                  </a:lnTo>
                  <a:lnTo>
                    <a:pt x="444" y="191"/>
                  </a:lnTo>
                  <a:lnTo>
                    <a:pt x="445" y="187"/>
                  </a:lnTo>
                  <a:lnTo>
                    <a:pt x="446" y="186"/>
                  </a:lnTo>
                  <a:lnTo>
                    <a:pt x="446" y="185"/>
                  </a:lnTo>
                  <a:lnTo>
                    <a:pt x="445" y="184"/>
                  </a:lnTo>
                  <a:lnTo>
                    <a:pt x="444" y="183"/>
                  </a:lnTo>
                  <a:lnTo>
                    <a:pt x="443" y="181"/>
                  </a:lnTo>
                  <a:lnTo>
                    <a:pt x="441" y="179"/>
                  </a:lnTo>
                  <a:lnTo>
                    <a:pt x="437" y="175"/>
                  </a:lnTo>
                  <a:lnTo>
                    <a:pt x="436" y="170"/>
                  </a:lnTo>
                  <a:lnTo>
                    <a:pt x="435" y="162"/>
                  </a:lnTo>
                  <a:lnTo>
                    <a:pt x="436" y="158"/>
                  </a:lnTo>
                  <a:lnTo>
                    <a:pt x="437" y="151"/>
                  </a:lnTo>
                  <a:lnTo>
                    <a:pt x="440" y="148"/>
                  </a:lnTo>
                  <a:lnTo>
                    <a:pt x="441" y="148"/>
                  </a:lnTo>
                  <a:lnTo>
                    <a:pt x="443" y="147"/>
                  </a:lnTo>
                  <a:lnTo>
                    <a:pt x="441" y="147"/>
                  </a:lnTo>
                  <a:lnTo>
                    <a:pt x="440" y="147"/>
                  </a:lnTo>
                  <a:lnTo>
                    <a:pt x="439" y="148"/>
                  </a:lnTo>
                  <a:lnTo>
                    <a:pt x="440" y="141"/>
                  </a:lnTo>
                  <a:lnTo>
                    <a:pt x="441" y="139"/>
                  </a:lnTo>
                  <a:lnTo>
                    <a:pt x="444" y="136"/>
                  </a:lnTo>
                  <a:lnTo>
                    <a:pt x="447" y="133"/>
                  </a:lnTo>
                  <a:lnTo>
                    <a:pt x="449" y="129"/>
                  </a:lnTo>
                  <a:lnTo>
                    <a:pt x="451" y="126"/>
                  </a:lnTo>
                  <a:lnTo>
                    <a:pt x="459" y="123"/>
                  </a:lnTo>
                  <a:lnTo>
                    <a:pt x="456" y="127"/>
                  </a:lnTo>
                  <a:lnTo>
                    <a:pt x="456" y="128"/>
                  </a:lnTo>
                  <a:lnTo>
                    <a:pt x="457" y="129"/>
                  </a:lnTo>
                  <a:lnTo>
                    <a:pt x="459" y="130"/>
                  </a:lnTo>
                  <a:lnTo>
                    <a:pt x="459" y="135"/>
                  </a:lnTo>
                  <a:lnTo>
                    <a:pt x="462" y="139"/>
                  </a:lnTo>
                  <a:lnTo>
                    <a:pt x="465" y="141"/>
                  </a:lnTo>
                  <a:lnTo>
                    <a:pt x="467" y="143"/>
                  </a:lnTo>
                  <a:lnTo>
                    <a:pt x="468" y="145"/>
                  </a:lnTo>
                  <a:lnTo>
                    <a:pt x="470" y="146"/>
                  </a:lnTo>
                  <a:lnTo>
                    <a:pt x="472" y="148"/>
                  </a:lnTo>
                  <a:lnTo>
                    <a:pt x="474" y="149"/>
                  </a:lnTo>
                  <a:lnTo>
                    <a:pt x="480" y="155"/>
                  </a:lnTo>
                  <a:lnTo>
                    <a:pt x="483" y="157"/>
                  </a:lnTo>
                  <a:lnTo>
                    <a:pt x="485" y="159"/>
                  </a:lnTo>
                  <a:lnTo>
                    <a:pt x="486" y="159"/>
                  </a:lnTo>
                  <a:lnTo>
                    <a:pt x="490" y="159"/>
                  </a:lnTo>
                  <a:lnTo>
                    <a:pt x="500" y="154"/>
                  </a:lnTo>
                  <a:lnTo>
                    <a:pt x="502" y="154"/>
                  </a:lnTo>
                  <a:lnTo>
                    <a:pt x="505" y="154"/>
                  </a:lnTo>
                  <a:lnTo>
                    <a:pt x="511" y="154"/>
                  </a:lnTo>
                  <a:lnTo>
                    <a:pt x="517" y="155"/>
                  </a:lnTo>
                  <a:lnTo>
                    <a:pt x="520" y="155"/>
                  </a:lnTo>
                  <a:lnTo>
                    <a:pt x="522" y="154"/>
                  </a:lnTo>
                  <a:lnTo>
                    <a:pt x="524" y="154"/>
                  </a:lnTo>
                  <a:lnTo>
                    <a:pt x="526" y="155"/>
                  </a:lnTo>
                  <a:lnTo>
                    <a:pt x="528" y="155"/>
                  </a:lnTo>
                  <a:lnTo>
                    <a:pt x="531" y="151"/>
                  </a:lnTo>
                  <a:lnTo>
                    <a:pt x="536" y="151"/>
                  </a:lnTo>
                  <a:lnTo>
                    <a:pt x="538" y="148"/>
                  </a:lnTo>
                  <a:lnTo>
                    <a:pt x="539" y="145"/>
                  </a:lnTo>
                  <a:lnTo>
                    <a:pt x="540" y="141"/>
                  </a:lnTo>
                  <a:lnTo>
                    <a:pt x="542" y="140"/>
                  </a:lnTo>
                  <a:lnTo>
                    <a:pt x="545" y="139"/>
                  </a:lnTo>
                  <a:lnTo>
                    <a:pt x="549" y="137"/>
                  </a:lnTo>
                  <a:lnTo>
                    <a:pt x="564" y="137"/>
                  </a:lnTo>
                  <a:lnTo>
                    <a:pt x="566" y="138"/>
                  </a:lnTo>
                  <a:lnTo>
                    <a:pt x="566" y="139"/>
                  </a:lnTo>
                  <a:lnTo>
                    <a:pt x="566" y="140"/>
                  </a:lnTo>
                  <a:lnTo>
                    <a:pt x="566" y="141"/>
                  </a:lnTo>
                  <a:lnTo>
                    <a:pt x="568" y="141"/>
                  </a:lnTo>
                  <a:lnTo>
                    <a:pt x="570" y="142"/>
                  </a:lnTo>
                  <a:lnTo>
                    <a:pt x="577" y="145"/>
                  </a:lnTo>
                  <a:lnTo>
                    <a:pt x="580" y="146"/>
                  </a:lnTo>
                  <a:lnTo>
                    <a:pt x="582" y="145"/>
                  </a:lnTo>
                  <a:lnTo>
                    <a:pt x="586" y="148"/>
                  </a:lnTo>
                  <a:lnTo>
                    <a:pt x="588" y="147"/>
                  </a:lnTo>
                  <a:lnTo>
                    <a:pt x="590" y="145"/>
                  </a:lnTo>
                  <a:lnTo>
                    <a:pt x="593" y="143"/>
                  </a:lnTo>
                  <a:lnTo>
                    <a:pt x="594" y="141"/>
                  </a:lnTo>
                  <a:lnTo>
                    <a:pt x="598" y="141"/>
                  </a:lnTo>
                  <a:lnTo>
                    <a:pt x="602" y="141"/>
                  </a:lnTo>
                  <a:lnTo>
                    <a:pt x="606" y="140"/>
                  </a:lnTo>
                  <a:lnTo>
                    <a:pt x="610" y="139"/>
                  </a:lnTo>
                  <a:lnTo>
                    <a:pt x="614" y="141"/>
                  </a:lnTo>
                  <a:lnTo>
                    <a:pt x="615" y="140"/>
                  </a:lnTo>
                  <a:lnTo>
                    <a:pt x="616" y="139"/>
                  </a:lnTo>
                  <a:lnTo>
                    <a:pt x="618" y="135"/>
                  </a:lnTo>
                  <a:lnTo>
                    <a:pt x="619" y="134"/>
                  </a:lnTo>
                  <a:lnTo>
                    <a:pt x="619" y="129"/>
                  </a:lnTo>
                  <a:lnTo>
                    <a:pt x="620" y="128"/>
                  </a:lnTo>
                  <a:lnTo>
                    <a:pt x="622" y="128"/>
                  </a:lnTo>
                  <a:lnTo>
                    <a:pt x="623" y="127"/>
                  </a:lnTo>
                  <a:lnTo>
                    <a:pt x="624" y="126"/>
                  </a:lnTo>
                  <a:lnTo>
                    <a:pt x="624" y="124"/>
                  </a:lnTo>
                  <a:lnTo>
                    <a:pt x="624" y="123"/>
                  </a:lnTo>
                  <a:lnTo>
                    <a:pt x="622" y="122"/>
                  </a:lnTo>
                  <a:lnTo>
                    <a:pt x="622" y="118"/>
                  </a:lnTo>
                  <a:lnTo>
                    <a:pt x="622" y="116"/>
                  </a:lnTo>
                  <a:lnTo>
                    <a:pt x="622" y="115"/>
                  </a:lnTo>
                  <a:lnTo>
                    <a:pt x="624" y="115"/>
                  </a:lnTo>
                  <a:lnTo>
                    <a:pt x="629" y="112"/>
                  </a:lnTo>
                  <a:lnTo>
                    <a:pt x="632" y="109"/>
                  </a:lnTo>
                  <a:lnTo>
                    <a:pt x="634" y="108"/>
                  </a:lnTo>
                  <a:lnTo>
                    <a:pt x="635" y="107"/>
                  </a:lnTo>
                  <a:lnTo>
                    <a:pt x="635" y="105"/>
                  </a:lnTo>
                  <a:lnTo>
                    <a:pt x="634" y="104"/>
                  </a:lnTo>
                  <a:lnTo>
                    <a:pt x="632" y="104"/>
                  </a:lnTo>
                  <a:lnTo>
                    <a:pt x="632" y="102"/>
                  </a:lnTo>
                  <a:lnTo>
                    <a:pt x="632" y="100"/>
                  </a:lnTo>
                  <a:lnTo>
                    <a:pt x="632" y="99"/>
                  </a:lnTo>
                  <a:lnTo>
                    <a:pt x="632" y="98"/>
                  </a:lnTo>
                  <a:lnTo>
                    <a:pt x="632" y="97"/>
                  </a:lnTo>
                  <a:lnTo>
                    <a:pt x="634" y="95"/>
                  </a:lnTo>
                  <a:lnTo>
                    <a:pt x="635" y="93"/>
                  </a:lnTo>
                  <a:lnTo>
                    <a:pt x="637" y="91"/>
                  </a:lnTo>
                  <a:lnTo>
                    <a:pt x="640" y="92"/>
                  </a:lnTo>
                  <a:lnTo>
                    <a:pt x="641" y="91"/>
                  </a:lnTo>
                  <a:lnTo>
                    <a:pt x="644" y="91"/>
                  </a:lnTo>
                  <a:lnTo>
                    <a:pt x="645" y="88"/>
                  </a:lnTo>
                  <a:lnTo>
                    <a:pt x="645" y="87"/>
                  </a:lnTo>
                  <a:lnTo>
                    <a:pt x="645" y="85"/>
                  </a:lnTo>
                  <a:lnTo>
                    <a:pt x="646" y="81"/>
                  </a:lnTo>
                  <a:lnTo>
                    <a:pt x="646" y="81"/>
                  </a:lnTo>
                  <a:lnTo>
                    <a:pt x="648" y="78"/>
                  </a:lnTo>
                  <a:lnTo>
                    <a:pt x="648" y="76"/>
                  </a:lnTo>
                  <a:lnTo>
                    <a:pt x="647" y="72"/>
                  </a:lnTo>
                  <a:lnTo>
                    <a:pt x="648" y="69"/>
                  </a:lnTo>
                  <a:lnTo>
                    <a:pt x="648" y="62"/>
                  </a:lnTo>
                  <a:lnTo>
                    <a:pt x="649" y="61"/>
                  </a:lnTo>
                  <a:lnTo>
                    <a:pt x="650" y="58"/>
                  </a:lnTo>
                  <a:lnTo>
                    <a:pt x="651" y="54"/>
                  </a:lnTo>
                  <a:lnTo>
                    <a:pt x="654" y="52"/>
                  </a:lnTo>
                  <a:lnTo>
                    <a:pt x="656" y="50"/>
                  </a:lnTo>
                  <a:lnTo>
                    <a:pt x="657" y="49"/>
                  </a:lnTo>
                  <a:lnTo>
                    <a:pt x="658" y="49"/>
                  </a:lnTo>
                  <a:lnTo>
                    <a:pt x="662" y="51"/>
                  </a:lnTo>
                  <a:lnTo>
                    <a:pt x="666" y="48"/>
                  </a:lnTo>
                  <a:lnTo>
                    <a:pt x="669" y="48"/>
                  </a:lnTo>
                  <a:lnTo>
                    <a:pt x="671" y="48"/>
                  </a:lnTo>
                  <a:lnTo>
                    <a:pt x="673" y="50"/>
                  </a:lnTo>
                  <a:lnTo>
                    <a:pt x="674" y="50"/>
                  </a:lnTo>
                  <a:lnTo>
                    <a:pt x="678" y="48"/>
                  </a:lnTo>
                  <a:lnTo>
                    <a:pt x="679" y="48"/>
                  </a:lnTo>
                  <a:close/>
                  <a:moveTo>
                    <a:pt x="416" y="70"/>
                  </a:moveTo>
                  <a:lnTo>
                    <a:pt x="412" y="71"/>
                  </a:lnTo>
                  <a:lnTo>
                    <a:pt x="410" y="69"/>
                  </a:lnTo>
                  <a:lnTo>
                    <a:pt x="413" y="68"/>
                  </a:lnTo>
                  <a:lnTo>
                    <a:pt x="413" y="68"/>
                  </a:lnTo>
                  <a:lnTo>
                    <a:pt x="414" y="67"/>
                  </a:lnTo>
                  <a:lnTo>
                    <a:pt x="415" y="66"/>
                  </a:lnTo>
                  <a:lnTo>
                    <a:pt x="410" y="65"/>
                  </a:lnTo>
                  <a:lnTo>
                    <a:pt x="408" y="64"/>
                  </a:lnTo>
                  <a:lnTo>
                    <a:pt x="407" y="61"/>
                  </a:lnTo>
                  <a:lnTo>
                    <a:pt x="407" y="59"/>
                  </a:lnTo>
                  <a:lnTo>
                    <a:pt x="413" y="54"/>
                  </a:lnTo>
                  <a:lnTo>
                    <a:pt x="415" y="53"/>
                  </a:lnTo>
                  <a:lnTo>
                    <a:pt x="415" y="55"/>
                  </a:lnTo>
                  <a:lnTo>
                    <a:pt x="419" y="61"/>
                  </a:lnTo>
                  <a:lnTo>
                    <a:pt x="420" y="64"/>
                  </a:lnTo>
                  <a:lnTo>
                    <a:pt x="419" y="65"/>
                  </a:lnTo>
                  <a:lnTo>
                    <a:pt x="416" y="70"/>
                  </a:lnTo>
                  <a:close/>
                  <a:moveTo>
                    <a:pt x="721" y="54"/>
                  </a:moveTo>
                  <a:lnTo>
                    <a:pt x="722" y="57"/>
                  </a:lnTo>
                  <a:lnTo>
                    <a:pt x="723" y="58"/>
                  </a:lnTo>
                  <a:lnTo>
                    <a:pt x="717" y="60"/>
                  </a:lnTo>
                  <a:lnTo>
                    <a:pt x="713" y="57"/>
                  </a:lnTo>
                  <a:lnTo>
                    <a:pt x="714" y="55"/>
                  </a:lnTo>
                  <a:lnTo>
                    <a:pt x="717" y="55"/>
                  </a:lnTo>
                  <a:lnTo>
                    <a:pt x="721" y="54"/>
                  </a:lnTo>
                  <a:close/>
                  <a:moveTo>
                    <a:pt x="1003" y="64"/>
                  </a:moveTo>
                  <a:lnTo>
                    <a:pt x="1003" y="66"/>
                  </a:lnTo>
                  <a:lnTo>
                    <a:pt x="1001" y="63"/>
                  </a:lnTo>
                  <a:lnTo>
                    <a:pt x="1000" y="59"/>
                  </a:lnTo>
                  <a:lnTo>
                    <a:pt x="1002" y="60"/>
                  </a:lnTo>
                  <a:lnTo>
                    <a:pt x="1003" y="63"/>
                  </a:lnTo>
                  <a:lnTo>
                    <a:pt x="1003" y="64"/>
                  </a:lnTo>
                  <a:close/>
                  <a:moveTo>
                    <a:pt x="1007" y="68"/>
                  </a:moveTo>
                  <a:lnTo>
                    <a:pt x="1007" y="68"/>
                  </a:lnTo>
                  <a:lnTo>
                    <a:pt x="1005" y="67"/>
                  </a:lnTo>
                  <a:lnTo>
                    <a:pt x="1005" y="66"/>
                  </a:lnTo>
                  <a:lnTo>
                    <a:pt x="1005" y="65"/>
                  </a:lnTo>
                  <a:lnTo>
                    <a:pt x="1005" y="64"/>
                  </a:lnTo>
                  <a:lnTo>
                    <a:pt x="1007" y="66"/>
                  </a:lnTo>
                  <a:lnTo>
                    <a:pt x="1007" y="67"/>
                  </a:lnTo>
                  <a:lnTo>
                    <a:pt x="1007" y="68"/>
                  </a:lnTo>
                  <a:close/>
                  <a:moveTo>
                    <a:pt x="969" y="78"/>
                  </a:moveTo>
                  <a:lnTo>
                    <a:pt x="968" y="79"/>
                  </a:lnTo>
                  <a:lnTo>
                    <a:pt x="964" y="77"/>
                  </a:lnTo>
                  <a:lnTo>
                    <a:pt x="964" y="74"/>
                  </a:lnTo>
                  <a:lnTo>
                    <a:pt x="964" y="73"/>
                  </a:lnTo>
                  <a:lnTo>
                    <a:pt x="963" y="72"/>
                  </a:lnTo>
                  <a:lnTo>
                    <a:pt x="962" y="70"/>
                  </a:lnTo>
                  <a:lnTo>
                    <a:pt x="963" y="69"/>
                  </a:lnTo>
                  <a:lnTo>
                    <a:pt x="965" y="71"/>
                  </a:lnTo>
                  <a:lnTo>
                    <a:pt x="967" y="74"/>
                  </a:lnTo>
                  <a:lnTo>
                    <a:pt x="969" y="77"/>
                  </a:lnTo>
                  <a:lnTo>
                    <a:pt x="969" y="78"/>
                  </a:lnTo>
                  <a:close/>
                  <a:moveTo>
                    <a:pt x="714" y="83"/>
                  </a:moveTo>
                  <a:lnTo>
                    <a:pt x="714" y="84"/>
                  </a:lnTo>
                  <a:lnTo>
                    <a:pt x="711" y="82"/>
                  </a:lnTo>
                  <a:lnTo>
                    <a:pt x="710" y="80"/>
                  </a:lnTo>
                  <a:lnTo>
                    <a:pt x="710" y="78"/>
                  </a:lnTo>
                  <a:lnTo>
                    <a:pt x="714" y="78"/>
                  </a:lnTo>
                  <a:lnTo>
                    <a:pt x="715" y="79"/>
                  </a:lnTo>
                  <a:lnTo>
                    <a:pt x="714" y="83"/>
                  </a:lnTo>
                  <a:close/>
                  <a:moveTo>
                    <a:pt x="352" y="87"/>
                  </a:moveTo>
                  <a:lnTo>
                    <a:pt x="352" y="89"/>
                  </a:lnTo>
                  <a:lnTo>
                    <a:pt x="350" y="88"/>
                  </a:lnTo>
                  <a:lnTo>
                    <a:pt x="349" y="85"/>
                  </a:lnTo>
                  <a:lnTo>
                    <a:pt x="350" y="85"/>
                  </a:lnTo>
                  <a:lnTo>
                    <a:pt x="352" y="85"/>
                  </a:lnTo>
                  <a:lnTo>
                    <a:pt x="352" y="87"/>
                  </a:lnTo>
                  <a:close/>
                  <a:moveTo>
                    <a:pt x="335" y="96"/>
                  </a:moveTo>
                  <a:lnTo>
                    <a:pt x="334" y="96"/>
                  </a:lnTo>
                  <a:lnTo>
                    <a:pt x="334" y="95"/>
                  </a:lnTo>
                  <a:lnTo>
                    <a:pt x="334" y="94"/>
                  </a:lnTo>
                  <a:lnTo>
                    <a:pt x="333" y="93"/>
                  </a:lnTo>
                  <a:lnTo>
                    <a:pt x="333" y="91"/>
                  </a:lnTo>
                  <a:lnTo>
                    <a:pt x="333" y="89"/>
                  </a:lnTo>
                  <a:lnTo>
                    <a:pt x="335" y="91"/>
                  </a:lnTo>
                  <a:lnTo>
                    <a:pt x="335" y="91"/>
                  </a:lnTo>
                  <a:lnTo>
                    <a:pt x="336" y="92"/>
                  </a:lnTo>
                  <a:lnTo>
                    <a:pt x="337" y="93"/>
                  </a:lnTo>
                  <a:lnTo>
                    <a:pt x="337" y="93"/>
                  </a:lnTo>
                  <a:lnTo>
                    <a:pt x="337" y="95"/>
                  </a:lnTo>
                  <a:lnTo>
                    <a:pt x="335" y="96"/>
                  </a:lnTo>
                  <a:close/>
                  <a:moveTo>
                    <a:pt x="435" y="95"/>
                  </a:moveTo>
                  <a:lnTo>
                    <a:pt x="433" y="96"/>
                  </a:lnTo>
                  <a:lnTo>
                    <a:pt x="432" y="96"/>
                  </a:lnTo>
                  <a:lnTo>
                    <a:pt x="434" y="92"/>
                  </a:lnTo>
                  <a:lnTo>
                    <a:pt x="435" y="92"/>
                  </a:lnTo>
                  <a:lnTo>
                    <a:pt x="435" y="95"/>
                  </a:lnTo>
                  <a:close/>
                  <a:moveTo>
                    <a:pt x="40" y="112"/>
                  </a:moveTo>
                  <a:lnTo>
                    <a:pt x="38" y="112"/>
                  </a:lnTo>
                  <a:lnTo>
                    <a:pt x="37" y="111"/>
                  </a:lnTo>
                  <a:lnTo>
                    <a:pt x="35" y="110"/>
                  </a:lnTo>
                  <a:lnTo>
                    <a:pt x="26" y="105"/>
                  </a:lnTo>
                  <a:lnTo>
                    <a:pt x="24" y="105"/>
                  </a:lnTo>
                  <a:lnTo>
                    <a:pt x="22" y="103"/>
                  </a:lnTo>
                  <a:lnTo>
                    <a:pt x="19" y="103"/>
                  </a:lnTo>
                  <a:lnTo>
                    <a:pt x="17" y="99"/>
                  </a:lnTo>
                  <a:lnTo>
                    <a:pt x="16" y="98"/>
                  </a:lnTo>
                  <a:lnTo>
                    <a:pt x="18" y="96"/>
                  </a:lnTo>
                  <a:lnTo>
                    <a:pt x="19" y="94"/>
                  </a:lnTo>
                  <a:lnTo>
                    <a:pt x="22" y="95"/>
                  </a:lnTo>
                  <a:lnTo>
                    <a:pt x="25" y="99"/>
                  </a:lnTo>
                  <a:lnTo>
                    <a:pt x="28" y="100"/>
                  </a:lnTo>
                  <a:lnTo>
                    <a:pt x="30" y="100"/>
                  </a:lnTo>
                  <a:lnTo>
                    <a:pt x="32" y="102"/>
                  </a:lnTo>
                  <a:lnTo>
                    <a:pt x="39" y="107"/>
                  </a:lnTo>
                  <a:lnTo>
                    <a:pt x="39" y="109"/>
                  </a:lnTo>
                  <a:lnTo>
                    <a:pt x="40" y="110"/>
                  </a:lnTo>
                  <a:lnTo>
                    <a:pt x="40" y="112"/>
                  </a:lnTo>
                  <a:close/>
                  <a:moveTo>
                    <a:pt x="961" y="103"/>
                  </a:moveTo>
                  <a:lnTo>
                    <a:pt x="961" y="104"/>
                  </a:lnTo>
                  <a:lnTo>
                    <a:pt x="960" y="100"/>
                  </a:lnTo>
                  <a:lnTo>
                    <a:pt x="961" y="98"/>
                  </a:lnTo>
                  <a:lnTo>
                    <a:pt x="962" y="99"/>
                  </a:lnTo>
                  <a:lnTo>
                    <a:pt x="962" y="99"/>
                  </a:lnTo>
                  <a:lnTo>
                    <a:pt x="961" y="101"/>
                  </a:lnTo>
                  <a:lnTo>
                    <a:pt x="961" y="103"/>
                  </a:lnTo>
                  <a:close/>
                  <a:moveTo>
                    <a:pt x="1058" y="122"/>
                  </a:moveTo>
                  <a:lnTo>
                    <a:pt x="1053" y="123"/>
                  </a:lnTo>
                  <a:lnTo>
                    <a:pt x="1052" y="121"/>
                  </a:lnTo>
                  <a:lnTo>
                    <a:pt x="1051" y="114"/>
                  </a:lnTo>
                  <a:lnTo>
                    <a:pt x="1054" y="109"/>
                  </a:lnTo>
                  <a:lnTo>
                    <a:pt x="1059" y="105"/>
                  </a:lnTo>
                  <a:lnTo>
                    <a:pt x="1062" y="105"/>
                  </a:lnTo>
                  <a:lnTo>
                    <a:pt x="1063" y="105"/>
                  </a:lnTo>
                  <a:lnTo>
                    <a:pt x="1065" y="109"/>
                  </a:lnTo>
                  <a:lnTo>
                    <a:pt x="1064" y="116"/>
                  </a:lnTo>
                  <a:lnTo>
                    <a:pt x="1061" y="120"/>
                  </a:lnTo>
                  <a:lnTo>
                    <a:pt x="1058" y="122"/>
                  </a:lnTo>
                  <a:close/>
                  <a:moveTo>
                    <a:pt x="68" y="121"/>
                  </a:moveTo>
                  <a:lnTo>
                    <a:pt x="67" y="122"/>
                  </a:lnTo>
                  <a:lnTo>
                    <a:pt x="65" y="118"/>
                  </a:lnTo>
                  <a:lnTo>
                    <a:pt x="61" y="116"/>
                  </a:lnTo>
                  <a:lnTo>
                    <a:pt x="62" y="116"/>
                  </a:lnTo>
                  <a:lnTo>
                    <a:pt x="65" y="116"/>
                  </a:lnTo>
                  <a:lnTo>
                    <a:pt x="66" y="117"/>
                  </a:lnTo>
                  <a:lnTo>
                    <a:pt x="67" y="119"/>
                  </a:lnTo>
                  <a:lnTo>
                    <a:pt x="68" y="121"/>
                  </a:lnTo>
                  <a:close/>
                  <a:moveTo>
                    <a:pt x="1035" y="160"/>
                  </a:moveTo>
                  <a:lnTo>
                    <a:pt x="1037" y="161"/>
                  </a:lnTo>
                  <a:lnTo>
                    <a:pt x="1040" y="161"/>
                  </a:lnTo>
                  <a:lnTo>
                    <a:pt x="1041" y="159"/>
                  </a:lnTo>
                  <a:lnTo>
                    <a:pt x="1041" y="157"/>
                  </a:lnTo>
                  <a:lnTo>
                    <a:pt x="1043" y="154"/>
                  </a:lnTo>
                  <a:lnTo>
                    <a:pt x="1045" y="151"/>
                  </a:lnTo>
                  <a:lnTo>
                    <a:pt x="1047" y="151"/>
                  </a:lnTo>
                  <a:lnTo>
                    <a:pt x="1049" y="150"/>
                  </a:lnTo>
                  <a:lnTo>
                    <a:pt x="1048" y="148"/>
                  </a:lnTo>
                  <a:lnTo>
                    <a:pt x="1049" y="145"/>
                  </a:lnTo>
                  <a:lnTo>
                    <a:pt x="1051" y="143"/>
                  </a:lnTo>
                  <a:lnTo>
                    <a:pt x="1057" y="139"/>
                  </a:lnTo>
                  <a:lnTo>
                    <a:pt x="1060" y="137"/>
                  </a:lnTo>
                  <a:lnTo>
                    <a:pt x="1065" y="137"/>
                  </a:lnTo>
                  <a:lnTo>
                    <a:pt x="1066" y="139"/>
                  </a:lnTo>
                  <a:lnTo>
                    <a:pt x="1065" y="140"/>
                  </a:lnTo>
                  <a:lnTo>
                    <a:pt x="1066" y="143"/>
                  </a:lnTo>
                  <a:lnTo>
                    <a:pt x="1066" y="152"/>
                  </a:lnTo>
                  <a:lnTo>
                    <a:pt x="1065" y="153"/>
                  </a:lnTo>
                  <a:lnTo>
                    <a:pt x="1060" y="156"/>
                  </a:lnTo>
                  <a:lnTo>
                    <a:pt x="1054" y="158"/>
                  </a:lnTo>
                  <a:lnTo>
                    <a:pt x="1053" y="159"/>
                  </a:lnTo>
                  <a:lnTo>
                    <a:pt x="1052" y="161"/>
                  </a:lnTo>
                  <a:lnTo>
                    <a:pt x="1052" y="163"/>
                  </a:lnTo>
                  <a:lnTo>
                    <a:pt x="1056" y="167"/>
                  </a:lnTo>
                  <a:lnTo>
                    <a:pt x="1063" y="170"/>
                  </a:lnTo>
                  <a:lnTo>
                    <a:pt x="1064" y="171"/>
                  </a:lnTo>
                  <a:lnTo>
                    <a:pt x="1065" y="173"/>
                  </a:lnTo>
                  <a:lnTo>
                    <a:pt x="1065" y="175"/>
                  </a:lnTo>
                  <a:lnTo>
                    <a:pt x="1067" y="176"/>
                  </a:lnTo>
                  <a:lnTo>
                    <a:pt x="1070" y="177"/>
                  </a:lnTo>
                  <a:lnTo>
                    <a:pt x="1071" y="178"/>
                  </a:lnTo>
                  <a:lnTo>
                    <a:pt x="1072" y="180"/>
                  </a:lnTo>
                  <a:lnTo>
                    <a:pt x="1060" y="176"/>
                  </a:lnTo>
                  <a:lnTo>
                    <a:pt x="1058" y="174"/>
                  </a:lnTo>
                  <a:lnTo>
                    <a:pt x="1054" y="174"/>
                  </a:lnTo>
                  <a:lnTo>
                    <a:pt x="1051" y="174"/>
                  </a:lnTo>
                  <a:lnTo>
                    <a:pt x="1047" y="172"/>
                  </a:lnTo>
                  <a:lnTo>
                    <a:pt x="1043" y="172"/>
                  </a:lnTo>
                  <a:lnTo>
                    <a:pt x="1041" y="173"/>
                  </a:lnTo>
                  <a:lnTo>
                    <a:pt x="1040" y="175"/>
                  </a:lnTo>
                  <a:lnTo>
                    <a:pt x="1040" y="178"/>
                  </a:lnTo>
                  <a:lnTo>
                    <a:pt x="1041" y="180"/>
                  </a:lnTo>
                  <a:lnTo>
                    <a:pt x="1041" y="182"/>
                  </a:lnTo>
                  <a:lnTo>
                    <a:pt x="1040" y="185"/>
                  </a:lnTo>
                  <a:lnTo>
                    <a:pt x="1043" y="195"/>
                  </a:lnTo>
                  <a:lnTo>
                    <a:pt x="1046" y="202"/>
                  </a:lnTo>
                  <a:lnTo>
                    <a:pt x="1052" y="210"/>
                  </a:lnTo>
                  <a:lnTo>
                    <a:pt x="1054" y="213"/>
                  </a:lnTo>
                  <a:lnTo>
                    <a:pt x="1057" y="215"/>
                  </a:lnTo>
                  <a:lnTo>
                    <a:pt x="1052" y="214"/>
                  </a:lnTo>
                  <a:lnTo>
                    <a:pt x="1051" y="212"/>
                  </a:lnTo>
                  <a:lnTo>
                    <a:pt x="1045" y="209"/>
                  </a:lnTo>
                  <a:lnTo>
                    <a:pt x="1044" y="208"/>
                  </a:lnTo>
                  <a:lnTo>
                    <a:pt x="1040" y="200"/>
                  </a:lnTo>
                  <a:lnTo>
                    <a:pt x="1039" y="199"/>
                  </a:lnTo>
                  <a:lnTo>
                    <a:pt x="1035" y="197"/>
                  </a:lnTo>
                  <a:lnTo>
                    <a:pt x="1034" y="194"/>
                  </a:lnTo>
                  <a:lnTo>
                    <a:pt x="1033" y="192"/>
                  </a:lnTo>
                  <a:lnTo>
                    <a:pt x="1034" y="189"/>
                  </a:lnTo>
                  <a:lnTo>
                    <a:pt x="1034" y="186"/>
                  </a:lnTo>
                  <a:lnTo>
                    <a:pt x="1034" y="182"/>
                  </a:lnTo>
                  <a:lnTo>
                    <a:pt x="1034" y="178"/>
                  </a:lnTo>
                  <a:lnTo>
                    <a:pt x="1033" y="176"/>
                  </a:lnTo>
                  <a:lnTo>
                    <a:pt x="1031" y="174"/>
                  </a:lnTo>
                  <a:lnTo>
                    <a:pt x="1029" y="172"/>
                  </a:lnTo>
                  <a:lnTo>
                    <a:pt x="1029" y="167"/>
                  </a:lnTo>
                  <a:lnTo>
                    <a:pt x="1029" y="165"/>
                  </a:lnTo>
                  <a:lnTo>
                    <a:pt x="1030" y="163"/>
                  </a:lnTo>
                  <a:lnTo>
                    <a:pt x="1031" y="162"/>
                  </a:lnTo>
                  <a:lnTo>
                    <a:pt x="1031" y="160"/>
                  </a:lnTo>
                  <a:lnTo>
                    <a:pt x="1028" y="157"/>
                  </a:lnTo>
                  <a:lnTo>
                    <a:pt x="1025" y="151"/>
                  </a:lnTo>
                  <a:lnTo>
                    <a:pt x="1025" y="147"/>
                  </a:lnTo>
                  <a:lnTo>
                    <a:pt x="1029" y="140"/>
                  </a:lnTo>
                  <a:lnTo>
                    <a:pt x="1029" y="137"/>
                  </a:lnTo>
                  <a:lnTo>
                    <a:pt x="1029" y="135"/>
                  </a:lnTo>
                  <a:lnTo>
                    <a:pt x="1030" y="133"/>
                  </a:lnTo>
                  <a:lnTo>
                    <a:pt x="1032" y="129"/>
                  </a:lnTo>
                  <a:lnTo>
                    <a:pt x="1035" y="124"/>
                  </a:lnTo>
                  <a:lnTo>
                    <a:pt x="1040" y="119"/>
                  </a:lnTo>
                  <a:lnTo>
                    <a:pt x="1042" y="118"/>
                  </a:lnTo>
                  <a:lnTo>
                    <a:pt x="1045" y="117"/>
                  </a:lnTo>
                  <a:lnTo>
                    <a:pt x="1045" y="118"/>
                  </a:lnTo>
                  <a:lnTo>
                    <a:pt x="1045" y="120"/>
                  </a:lnTo>
                  <a:lnTo>
                    <a:pt x="1040" y="125"/>
                  </a:lnTo>
                  <a:lnTo>
                    <a:pt x="1040" y="126"/>
                  </a:lnTo>
                  <a:lnTo>
                    <a:pt x="1040" y="129"/>
                  </a:lnTo>
                  <a:lnTo>
                    <a:pt x="1042" y="130"/>
                  </a:lnTo>
                  <a:lnTo>
                    <a:pt x="1044" y="133"/>
                  </a:lnTo>
                  <a:lnTo>
                    <a:pt x="1045" y="137"/>
                  </a:lnTo>
                  <a:lnTo>
                    <a:pt x="1045" y="141"/>
                  </a:lnTo>
                  <a:lnTo>
                    <a:pt x="1044" y="145"/>
                  </a:lnTo>
                  <a:lnTo>
                    <a:pt x="1043" y="146"/>
                  </a:lnTo>
                  <a:lnTo>
                    <a:pt x="1040" y="150"/>
                  </a:lnTo>
                  <a:lnTo>
                    <a:pt x="1032" y="155"/>
                  </a:lnTo>
                  <a:lnTo>
                    <a:pt x="1032" y="156"/>
                  </a:lnTo>
                  <a:lnTo>
                    <a:pt x="1032" y="157"/>
                  </a:lnTo>
                  <a:lnTo>
                    <a:pt x="1034" y="159"/>
                  </a:lnTo>
                  <a:lnTo>
                    <a:pt x="1035" y="160"/>
                  </a:lnTo>
                  <a:close/>
                  <a:moveTo>
                    <a:pt x="206" y="121"/>
                  </a:moveTo>
                  <a:lnTo>
                    <a:pt x="208" y="124"/>
                  </a:lnTo>
                  <a:lnTo>
                    <a:pt x="209" y="125"/>
                  </a:lnTo>
                  <a:lnTo>
                    <a:pt x="207" y="128"/>
                  </a:lnTo>
                  <a:lnTo>
                    <a:pt x="207" y="130"/>
                  </a:lnTo>
                  <a:lnTo>
                    <a:pt x="203" y="132"/>
                  </a:lnTo>
                  <a:lnTo>
                    <a:pt x="200" y="132"/>
                  </a:lnTo>
                  <a:lnTo>
                    <a:pt x="199" y="131"/>
                  </a:lnTo>
                  <a:lnTo>
                    <a:pt x="196" y="127"/>
                  </a:lnTo>
                  <a:lnTo>
                    <a:pt x="197" y="123"/>
                  </a:lnTo>
                  <a:lnTo>
                    <a:pt x="198" y="121"/>
                  </a:lnTo>
                  <a:lnTo>
                    <a:pt x="201" y="121"/>
                  </a:lnTo>
                  <a:lnTo>
                    <a:pt x="204" y="120"/>
                  </a:lnTo>
                  <a:lnTo>
                    <a:pt x="206" y="121"/>
                  </a:lnTo>
                  <a:close/>
                  <a:moveTo>
                    <a:pt x="944" y="155"/>
                  </a:moveTo>
                  <a:lnTo>
                    <a:pt x="938" y="161"/>
                  </a:lnTo>
                  <a:lnTo>
                    <a:pt x="936" y="163"/>
                  </a:lnTo>
                  <a:lnTo>
                    <a:pt x="935" y="166"/>
                  </a:lnTo>
                  <a:lnTo>
                    <a:pt x="933" y="169"/>
                  </a:lnTo>
                  <a:lnTo>
                    <a:pt x="930" y="172"/>
                  </a:lnTo>
                  <a:lnTo>
                    <a:pt x="928" y="173"/>
                  </a:lnTo>
                  <a:lnTo>
                    <a:pt x="925" y="174"/>
                  </a:lnTo>
                  <a:lnTo>
                    <a:pt x="923" y="174"/>
                  </a:lnTo>
                  <a:lnTo>
                    <a:pt x="919" y="175"/>
                  </a:lnTo>
                  <a:lnTo>
                    <a:pt x="908" y="177"/>
                  </a:lnTo>
                  <a:lnTo>
                    <a:pt x="904" y="178"/>
                  </a:lnTo>
                  <a:lnTo>
                    <a:pt x="901" y="177"/>
                  </a:lnTo>
                  <a:lnTo>
                    <a:pt x="894" y="177"/>
                  </a:lnTo>
                  <a:lnTo>
                    <a:pt x="893" y="176"/>
                  </a:lnTo>
                  <a:lnTo>
                    <a:pt x="890" y="173"/>
                  </a:lnTo>
                  <a:lnTo>
                    <a:pt x="887" y="172"/>
                  </a:lnTo>
                  <a:lnTo>
                    <a:pt x="884" y="171"/>
                  </a:lnTo>
                  <a:lnTo>
                    <a:pt x="881" y="172"/>
                  </a:lnTo>
                  <a:lnTo>
                    <a:pt x="862" y="172"/>
                  </a:lnTo>
                  <a:lnTo>
                    <a:pt x="854" y="172"/>
                  </a:lnTo>
                  <a:lnTo>
                    <a:pt x="847" y="173"/>
                  </a:lnTo>
                  <a:lnTo>
                    <a:pt x="844" y="173"/>
                  </a:lnTo>
                  <a:lnTo>
                    <a:pt x="840" y="172"/>
                  </a:lnTo>
                  <a:lnTo>
                    <a:pt x="837" y="171"/>
                  </a:lnTo>
                  <a:lnTo>
                    <a:pt x="834" y="171"/>
                  </a:lnTo>
                  <a:lnTo>
                    <a:pt x="821" y="173"/>
                  </a:lnTo>
                  <a:lnTo>
                    <a:pt x="818" y="173"/>
                  </a:lnTo>
                  <a:lnTo>
                    <a:pt x="811" y="170"/>
                  </a:lnTo>
                  <a:lnTo>
                    <a:pt x="807" y="170"/>
                  </a:lnTo>
                  <a:lnTo>
                    <a:pt x="804" y="171"/>
                  </a:lnTo>
                  <a:lnTo>
                    <a:pt x="800" y="173"/>
                  </a:lnTo>
                  <a:lnTo>
                    <a:pt x="799" y="174"/>
                  </a:lnTo>
                  <a:lnTo>
                    <a:pt x="795" y="178"/>
                  </a:lnTo>
                  <a:lnTo>
                    <a:pt x="793" y="181"/>
                  </a:lnTo>
                  <a:lnTo>
                    <a:pt x="791" y="186"/>
                  </a:lnTo>
                  <a:lnTo>
                    <a:pt x="790" y="190"/>
                  </a:lnTo>
                  <a:lnTo>
                    <a:pt x="789" y="193"/>
                  </a:lnTo>
                  <a:lnTo>
                    <a:pt x="789" y="197"/>
                  </a:lnTo>
                  <a:lnTo>
                    <a:pt x="789" y="200"/>
                  </a:lnTo>
                  <a:lnTo>
                    <a:pt x="791" y="204"/>
                  </a:lnTo>
                  <a:lnTo>
                    <a:pt x="792" y="208"/>
                  </a:lnTo>
                  <a:lnTo>
                    <a:pt x="796" y="214"/>
                  </a:lnTo>
                  <a:lnTo>
                    <a:pt x="797" y="215"/>
                  </a:lnTo>
                  <a:lnTo>
                    <a:pt x="802" y="217"/>
                  </a:lnTo>
                  <a:lnTo>
                    <a:pt x="805" y="220"/>
                  </a:lnTo>
                  <a:lnTo>
                    <a:pt x="808" y="226"/>
                  </a:lnTo>
                  <a:lnTo>
                    <a:pt x="810" y="230"/>
                  </a:lnTo>
                  <a:lnTo>
                    <a:pt x="812" y="230"/>
                  </a:lnTo>
                  <a:lnTo>
                    <a:pt x="814" y="230"/>
                  </a:lnTo>
                  <a:lnTo>
                    <a:pt x="818" y="230"/>
                  </a:lnTo>
                  <a:lnTo>
                    <a:pt x="822" y="231"/>
                  </a:lnTo>
                  <a:lnTo>
                    <a:pt x="825" y="229"/>
                  </a:lnTo>
                  <a:lnTo>
                    <a:pt x="828" y="225"/>
                  </a:lnTo>
                  <a:lnTo>
                    <a:pt x="829" y="222"/>
                  </a:lnTo>
                  <a:lnTo>
                    <a:pt x="834" y="217"/>
                  </a:lnTo>
                  <a:lnTo>
                    <a:pt x="837" y="214"/>
                  </a:lnTo>
                  <a:lnTo>
                    <a:pt x="839" y="213"/>
                  </a:lnTo>
                  <a:lnTo>
                    <a:pt x="841" y="213"/>
                  </a:lnTo>
                  <a:lnTo>
                    <a:pt x="842" y="215"/>
                  </a:lnTo>
                  <a:lnTo>
                    <a:pt x="844" y="216"/>
                  </a:lnTo>
                  <a:lnTo>
                    <a:pt x="847" y="217"/>
                  </a:lnTo>
                  <a:lnTo>
                    <a:pt x="851" y="216"/>
                  </a:lnTo>
                  <a:lnTo>
                    <a:pt x="856" y="214"/>
                  </a:lnTo>
                  <a:lnTo>
                    <a:pt x="857" y="213"/>
                  </a:lnTo>
                  <a:lnTo>
                    <a:pt x="858" y="212"/>
                  </a:lnTo>
                  <a:lnTo>
                    <a:pt x="862" y="211"/>
                  </a:lnTo>
                  <a:lnTo>
                    <a:pt x="870" y="211"/>
                  </a:lnTo>
                  <a:lnTo>
                    <a:pt x="873" y="211"/>
                  </a:lnTo>
                  <a:lnTo>
                    <a:pt x="881" y="211"/>
                  </a:lnTo>
                  <a:lnTo>
                    <a:pt x="881" y="209"/>
                  </a:lnTo>
                  <a:lnTo>
                    <a:pt x="879" y="208"/>
                  </a:lnTo>
                  <a:lnTo>
                    <a:pt x="879" y="208"/>
                  </a:lnTo>
                  <a:lnTo>
                    <a:pt x="880" y="207"/>
                  </a:lnTo>
                  <a:lnTo>
                    <a:pt x="885" y="206"/>
                  </a:lnTo>
                  <a:lnTo>
                    <a:pt x="890" y="204"/>
                  </a:lnTo>
                  <a:lnTo>
                    <a:pt x="893" y="206"/>
                  </a:lnTo>
                  <a:lnTo>
                    <a:pt x="897" y="207"/>
                  </a:lnTo>
                  <a:lnTo>
                    <a:pt x="898" y="209"/>
                  </a:lnTo>
                  <a:lnTo>
                    <a:pt x="898" y="211"/>
                  </a:lnTo>
                  <a:lnTo>
                    <a:pt x="897" y="217"/>
                  </a:lnTo>
                  <a:lnTo>
                    <a:pt x="897" y="219"/>
                  </a:lnTo>
                  <a:lnTo>
                    <a:pt x="894" y="219"/>
                  </a:lnTo>
                  <a:lnTo>
                    <a:pt x="892" y="219"/>
                  </a:lnTo>
                  <a:lnTo>
                    <a:pt x="889" y="215"/>
                  </a:lnTo>
                  <a:lnTo>
                    <a:pt x="886" y="214"/>
                  </a:lnTo>
                  <a:lnTo>
                    <a:pt x="881" y="215"/>
                  </a:lnTo>
                  <a:lnTo>
                    <a:pt x="879" y="216"/>
                  </a:lnTo>
                  <a:lnTo>
                    <a:pt x="878" y="217"/>
                  </a:lnTo>
                  <a:lnTo>
                    <a:pt x="876" y="220"/>
                  </a:lnTo>
                  <a:lnTo>
                    <a:pt x="873" y="224"/>
                  </a:lnTo>
                  <a:lnTo>
                    <a:pt x="868" y="230"/>
                  </a:lnTo>
                  <a:lnTo>
                    <a:pt x="863" y="234"/>
                  </a:lnTo>
                  <a:lnTo>
                    <a:pt x="860" y="236"/>
                  </a:lnTo>
                  <a:lnTo>
                    <a:pt x="857" y="237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3" y="245"/>
                  </a:lnTo>
                  <a:lnTo>
                    <a:pt x="841" y="247"/>
                  </a:lnTo>
                  <a:lnTo>
                    <a:pt x="839" y="247"/>
                  </a:lnTo>
                  <a:lnTo>
                    <a:pt x="837" y="247"/>
                  </a:lnTo>
                  <a:lnTo>
                    <a:pt x="833" y="245"/>
                  </a:lnTo>
                  <a:lnTo>
                    <a:pt x="832" y="246"/>
                  </a:lnTo>
                  <a:lnTo>
                    <a:pt x="832" y="249"/>
                  </a:lnTo>
                  <a:lnTo>
                    <a:pt x="834" y="249"/>
                  </a:lnTo>
                  <a:lnTo>
                    <a:pt x="836" y="252"/>
                  </a:lnTo>
                  <a:lnTo>
                    <a:pt x="839" y="255"/>
                  </a:lnTo>
                  <a:lnTo>
                    <a:pt x="840" y="255"/>
                  </a:lnTo>
                  <a:lnTo>
                    <a:pt x="844" y="256"/>
                  </a:lnTo>
                  <a:lnTo>
                    <a:pt x="845" y="258"/>
                  </a:lnTo>
                  <a:lnTo>
                    <a:pt x="847" y="260"/>
                  </a:lnTo>
                  <a:lnTo>
                    <a:pt x="852" y="267"/>
                  </a:lnTo>
                  <a:lnTo>
                    <a:pt x="853" y="271"/>
                  </a:lnTo>
                  <a:lnTo>
                    <a:pt x="855" y="274"/>
                  </a:lnTo>
                  <a:lnTo>
                    <a:pt x="862" y="278"/>
                  </a:lnTo>
                  <a:lnTo>
                    <a:pt x="862" y="280"/>
                  </a:lnTo>
                  <a:lnTo>
                    <a:pt x="862" y="282"/>
                  </a:lnTo>
                  <a:lnTo>
                    <a:pt x="862" y="283"/>
                  </a:lnTo>
                  <a:lnTo>
                    <a:pt x="865" y="286"/>
                  </a:lnTo>
                  <a:lnTo>
                    <a:pt x="865" y="288"/>
                  </a:lnTo>
                  <a:lnTo>
                    <a:pt x="863" y="290"/>
                  </a:lnTo>
                  <a:lnTo>
                    <a:pt x="862" y="294"/>
                  </a:lnTo>
                  <a:lnTo>
                    <a:pt x="861" y="298"/>
                  </a:lnTo>
                  <a:lnTo>
                    <a:pt x="860" y="300"/>
                  </a:lnTo>
                  <a:lnTo>
                    <a:pt x="860" y="301"/>
                  </a:lnTo>
                  <a:lnTo>
                    <a:pt x="862" y="302"/>
                  </a:lnTo>
                  <a:lnTo>
                    <a:pt x="863" y="304"/>
                  </a:lnTo>
                  <a:lnTo>
                    <a:pt x="865" y="304"/>
                  </a:lnTo>
                  <a:lnTo>
                    <a:pt x="867" y="305"/>
                  </a:lnTo>
                  <a:lnTo>
                    <a:pt x="870" y="308"/>
                  </a:lnTo>
                  <a:lnTo>
                    <a:pt x="871" y="310"/>
                  </a:lnTo>
                  <a:lnTo>
                    <a:pt x="872" y="311"/>
                  </a:lnTo>
                  <a:lnTo>
                    <a:pt x="872" y="313"/>
                  </a:lnTo>
                  <a:lnTo>
                    <a:pt x="873" y="314"/>
                  </a:lnTo>
                  <a:lnTo>
                    <a:pt x="875" y="316"/>
                  </a:lnTo>
                  <a:lnTo>
                    <a:pt x="876" y="317"/>
                  </a:lnTo>
                  <a:lnTo>
                    <a:pt x="877" y="316"/>
                  </a:lnTo>
                  <a:lnTo>
                    <a:pt x="878" y="315"/>
                  </a:lnTo>
                  <a:lnTo>
                    <a:pt x="879" y="315"/>
                  </a:lnTo>
                  <a:lnTo>
                    <a:pt x="881" y="317"/>
                  </a:lnTo>
                  <a:lnTo>
                    <a:pt x="881" y="319"/>
                  </a:lnTo>
                  <a:lnTo>
                    <a:pt x="881" y="321"/>
                  </a:lnTo>
                  <a:lnTo>
                    <a:pt x="881" y="324"/>
                  </a:lnTo>
                  <a:lnTo>
                    <a:pt x="880" y="326"/>
                  </a:lnTo>
                  <a:lnTo>
                    <a:pt x="879" y="326"/>
                  </a:lnTo>
                  <a:lnTo>
                    <a:pt x="876" y="324"/>
                  </a:lnTo>
                  <a:lnTo>
                    <a:pt x="875" y="325"/>
                  </a:lnTo>
                  <a:lnTo>
                    <a:pt x="876" y="326"/>
                  </a:lnTo>
                  <a:lnTo>
                    <a:pt x="874" y="327"/>
                  </a:lnTo>
                  <a:lnTo>
                    <a:pt x="872" y="327"/>
                  </a:lnTo>
                  <a:lnTo>
                    <a:pt x="868" y="327"/>
                  </a:lnTo>
                  <a:lnTo>
                    <a:pt x="859" y="329"/>
                  </a:lnTo>
                  <a:lnTo>
                    <a:pt x="856" y="330"/>
                  </a:lnTo>
                  <a:lnTo>
                    <a:pt x="854" y="333"/>
                  </a:lnTo>
                  <a:lnTo>
                    <a:pt x="854" y="335"/>
                  </a:lnTo>
                  <a:lnTo>
                    <a:pt x="855" y="339"/>
                  </a:lnTo>
                  <a:lnTo>
                    <a:pt x="854" y="340"/>
                  </a:lnTo>
                  <a:lnTo>
                    <a:pt x="850" y="340"/>
                  </a:lnTo>
                  <a:lnTo>
                    <a:pt x="845" y="339"/>
                  </a:lnTo>
                  <a:lnTo>
                    <a:pt x="841" y="339"/>
                  </a:lnTo>
                  <a:lnTo>
                    <a:pt x="840" y="337"/>
                  </a:lnTo>
                  <a:lnTo>
                    <a:pt x="837" y="335"/>
                  </a:lnTo>
                  <a:lnTo>
                    <a:pt x="836" y="332"/>
                  </a:lnTo>
                  <a:lnTo>
                    <a:pt x="838" y="323"/>
                  </a:lnTo>
                  <a:lnTo>
                    <a:pt x="838" y="321"/>
                  </a:lnTo>
                  <a:lnTo>
                    <a:pt x="839" y="320"/>
                  </a:lnTo>
                  <a:lnTo>
                    <a:pt x="840" y="318"/>
                  </a:lnTo>
                  <a:lnTo>
                    <a:pt x="840" y="317"/>
                  </a:lnTo>
                  <a:lnTo>
                    <a:pt x="838" y="314"/>
                  </a:lnTo>
                  <a:lnTo>
                    <a:pt x="834" y="313"/>
                  </a:lnTo>
                  <a:lnTo>
                    <a:pt x="830" y="311"/>
                  </a:lnTo>
                  <a:lnTo>
                    <a:pt x="818" y="299"/>
                  </a:lnTo>
                  <a:lnTo>
                    <a:pt x="817" y="298"/>
                  </a:lnTo>
                  <a:lnTo>
                    <a:pt x="817" y="296"/>
                  </a:lnTo>
                  <a:lnTo>
                    <a:pt x="818" y="294"/>
                  </a:lnTo>
                  <a:lnTo>
                    <a:pt x="822" y="288"/>
                  </a:lnTo>
                  <a:lnTo>
                    <a:pt x="823" y="287"/>
                  </a:lnTo>
                  <a:lnTo>
                    <a:pt x="823" y="282"/>
                  </a:lnTo>
                  <a:lnTo>
                    <a:pt x="823" y="278"/>
                  </a:lnTo>
                  <a:lnTo>
                    <a:pt x="823" y="274"/>
                  </a:lnTo>
                  <a:lnTo>
                    <a:pt x="820" y="271"/>
                  </a:lnTo>
                  <a:lnTo>
                    <a:pt x="817" y="271"/>
                  </a:lnTo>
                  <a:lnTo>
                    <a:pt x="813" y="271"/>
                  </a:lnTo>
                  <a:lnTo>
                    <a:pt x="810" y="271"/>
                  </a:lnTo>
                  <a:lnTo>
                    <a:pt x="806" y="273"/>
                  </a:lnTo>
                  <a:lnTo>
                    <a:pt x="800" y="277"/>
                  </a:lnTo>
                  <a:lnTo>
                    <a:pt x="797" y="280"/>
                  </a:lnTo>
                  <a:lnTo>
                    <a:pt x="797" y="283"/>
                  </a:lnTo>
                  <a:lnTo>
                    <a:pt x="799" y="287"/>
                  </a:lnTo>
                  <a:lnTo>
                    <a:pt x="800" y="289"/>
                  </a:lnTo>
                  <a:lnTo>
                    <a:pt x="801" y="293"/>
                  </a:lnTo>
                  <a:lnTo>
                    <a:pt x="803" y="304"/>
                  </a:lnTo>
                  <a:lnTo>
                    <a:pt x="803" y="305"/>
                  </a:lnTo>
                  <a:lnTo>
                    <a:pt x="801" y="308"/>
                  </a:lnTo>
                  <a:lnTo>
                    <a:pt x="800" y="316"/>
                  </a:lnTo>
                  <a:lnTo>
                    <a:pt x="801" y="326"/>
                  </a:lnTo>
                  <a:lnTo>
                    <a:pt x="802" y="333"/>
                  </a:lnTo>
                  <a:lnTo>
                    <a:pt x="802" y="336"/>
                  </a:lnTo>
                  <a:lnTo>
                    <a:pt x="799" y="344"/>
                  </a:lnTo>
                  <a:lnTo>
                    <a:pt x="798" y="348"/>
                  </a:lnTo>
                  <a:lnTo>
                    <a:pt x="797" y="349"/>
                  </a:lnTo>
                  <a:lnTo>
                    <a:pt x="801" y="357"/>
                  </a:lnTo>
                  <a:lnTo>
                    <a:pt x="802" y="360"/>
                  </a:lnTo>
                  <a:lnTo>
                    <a:pt x="802" y="364"/>
                  </a:lnTo>
                  <a:lnTo>
                    <a:pt x="799" y="362"/>
                  </a:lnTo>
                  <a:lnTo>
                    <a:pt x="797" y="362"/>
                  </a:lnTo>
                  <a:lnTo>
                    <a:pt x="795" y="363"/>
                  </a:lnTo>
                  <a:lnTo>
                    <a:pt x="791" y="364"/>
                  </a:lnTo>
                  <a:lnTo>
                    <a:pt x="787" y="364"/>
                  </a:lnTo>
                  <a:lnTo>
                    <a:pt x="786" y="364"/>
                  </a:lnTo>
                  <a:lnTo>
                    <a:pt x="783" y="366"/>
                  </a:lnTo>
                  <a:lnTo>
                    <a:pt x="782" y="367"/>
                  </a:lnTo>
                  <a:lnTo>
                    <a:pt x="780" y="367"/>
                  </a:lnTo>
                  <a:lnTo>
                    <a:pt x="775" y="365"/>
                  </a:lnTo>
                  <a:lnTo>
                    <a:pt x="772" y="362"/>
                  </a:lnTo>
                  <a:lnTo>
                    <a:pt x="769" y="359"/>
                  </a:lnTo>
                  <a:lnTo>
                    <a:pt x="769" y="355"/>
                  </a:lnTo>
                  <a:lnTo>
                    <a:pt x="769" y="351"/>
                  </a:lnTo>
                  <a:lnTo>
                    <a:pt x="771" y="348"/>
                  </a:lnTo>
                  <a:lnTo>
                    <a:pt x="773" y="341"/>
                  </a:lnTo>
                  <a:lnTo>
                    <a:pt x="773" y="336"/>
                  </a:lnTo>
                  <a:lnTo>
                    <a:pt x="774" y="334"/>
                  </a:lnTo>
                  <a:lnTo>
                    <a:pt x="776" y="330"/>
                  </a:lnTo>
                  <a:lnTo>
                    <a:pt x="777" y="327"/>
                  </a:lnTo>
                  <a:lnTo>
                    <a:pt x="777" y="315"/>
                  </a:lnTo>
                  <a:lnTo>
                    <a:pt x="777" y="313"/>
                  </a:lnTo>
                  <a:lnTo>
                    <a:pt x="772" y="306"/>
                  </a:lnTo>
                  <a:lnTo>
                    <a:pt x="772" y="305"/>
                  </a:lnTo>
                  <a:lnTo>
                    <a:pt x="772" y="303"/>
                  </a:lnTo>
                  <a:lnTo>
                    <a:pt x="772" y="301"/>
                  </a:lnTo>
                  <a:lnTo>
                    <a:pt x="773" y="299"/>
                  </a:lnTo>
                  <a:lnTo>
                    <a:pt x="772" y="298"/>
                  </a:lnTo>
                  <a:lnTo>
                    <a:pt x="771" y="297"/>
                  </a:lnTo>
                  <a:lnTo>
                    <a:pt x="769" y="296"/>
                  </a:lnTo>
                  <a:lnTo>
                    <a:pt x="765" y="297"/>
                  </a:lnTo>
                  <a:lnTo>
                    <a:pt x="757" y="299"/>
                  </a:lnTo>
                  <a:lnTo>
                    <a:pt x="755" y="297"/>
                  </a:lnTo>
                  <a:lnTo>
                    <a:pt x="753" y="294"/>
                  </a:lnTo>
                  <a:lnTo>
                    <a:pt x="752" y="291"/>
                  </a:lnTo>
                  <a:lnTo>
                    <a:pt x="751" y="287"/>
                  </a:lnTo>
                  <a:lnTo>
                    <a:pt x="752" y="283"/>
                  </a:lnTo>
                  <a:lnTo>
                    <a:pt x="752" y="279"/>
                  </a:lnTo>
                  <a:lnTo>
                    <a:pt x="752" y="277"/>
                  </a:lnTo>
                  <a:lnTo>
                    <a:pt x="750" y="274"/>
                  </a:lnTo>
                  <a:lnTo>
                    <a:pt x="750" y="273"/>
                  </a:lnTo>
                  <a:lnTo>
                    <a:pt x="751" y="272"/>
                  </a:lnTo>
                  <a:lnTo>
                    <a:pt x="752" y="271"/>
                  </a:lnTo>
                  <a:lnTo>
                    <a:pt x="754" y="270"/>
                  </a:lnTo>
                  <a:lnTo>
                    <a:pt x="756" y="269"/>
                  </a:lnTo>
                  <a:lnTo>
                    <a:pt x="760" y="265"/>
                  </a:lnTo>
                  <a:lnTo>
                    <a:pt x="761" y="262"/>
                  </a:lnTo>
                  <a:lnTo>
                    <a:pt x="761" y="258"/>
                  </a:lnTo>
                  <a:lnTo>
                    <a:pt x="763" y="255"/>
                  </a:lnTo>
                  <a:lnTo>
                    <a:pt x="765" y="251"/>
                  </a:lnTo>
                  <a:lnTo>
                    <a:pt x="767" y="248"/>
                  </a:lnTo>
                  <a:lnTo>
                    <a:pt x="768" y="244"/>
                  </a:lnTo>
                  <a:lnTo>
                    <a:pt x="767" y="239"/>
                  </a:lnTo>
                  <a:lnTo>
                    <a:pt x="767" y="237"/>
                  </a:lnTo>
                  <a:lnTo>
                    <a:pt x="767" y="234"/>
                  </a:lnTo>
                  <a:lnTo>
                    <a:pt x="767" y="231"/>
                  </a:lnTo>
                  <a:lnTo>
                    <a:pt x="769" y="226"/>
                  </a:lnTo>
                  <a:lnTo>
                    <a:pt x="773" y="215"/>
                  </a:lnTo>
                  <a:lnTo>
                    <a:pt x="778" y="209"/>
                  </a:lnTo>
                  <a:lnTo>
                    <a:pt x="780" y="208"/>
                  </a:lnTo>
                  <a:lnTo>
                    <a:pt x="782" y="211"/>
                  </a:lnTo>
                  <a:lnTo>
                    <a:pt x="784" y="214"/>
                  </a:lnTo>
                  <a:lnTo>
                    <a:pt x="784" y="211"/>
                  </a:lnTo>
                  <a:lnTo>
                    <a:pt x="783" y="208"/>
                  </a:lnTo>
                  <a:lnTo>
                    <a:pt x="782" y="202"/>
                  </a:lnTo>
                  <a:lnTo>
                    <a:pt x="780" y="190"/>
                  </a:lnTo>
                  <a:lnTo>
                    <a:pt x="780" y="189"/>
                  </a:lnTo>
                  <a:lnTo>
                    <a:pt x="782" y="189"/>
                  </a:lnTo>
                  <a:lnTo>
                    <a:pt x="783" y="187"/>
                  </a:lnTo>
                  <a:lnTo>
                    <a:pt x="784" y="186"/>
                  </a:lnTo>
                  <a:lnTo>
                    <a:pt x="783" y="181"/>
                  </a:lnTo>
                  <a:lnTo>
                    <a:pt x="783" y="179"/>
                  </a:lnTo>
                  <a:lnTo>
                    <a:pt x="786" y="173"/>
                  </a:lnTo>
                  <a:lnTo>
                    <a:pt x="789" y="170"/>
                  </a:lnTo>
                  <a:lnTo>
                    <a:pt x="790" y="169"/>
                  </a:lnTo>
                  <a:lnTo>
                    <a:pt x="791" y="165"/>
                  </a:lnTo>
                  <a:lnTo>
                    <a:pt x="792" y="163"/>
                  </a:lnTo>
                  <a:lnTo>
                    <a:pt x="794" y="162"/>
                  </a:lnTo>
                  <a:lnTo>
                    <a:pt x="796" y="159"/>
                  </a:lnTo>
                  <a:lnTo>
                    <a:pt x="797" y="156"/>
                  </a:lnTo>
                  <a:lnTo>
                    <a:pt x="798" y="156"/>
                  </a:lnTo>
                  <a:lnTo>
                    <a:pt x="799" y="156"/>
                  </a:lnTo>
                  <a:lnTo>
                    <a:pt x="800" y="159"/>
                  </a:lnTo>
                  <a:lnTo>
                    <a:pt x="802" y="160"/>
                  </a:lnTo>
                  <a:lnTo>
                    <a:pt x="805" y="161"/>
                  </a:lnTo>
                  <a:lnTo>
                    <a:pt x="808" y="160"/>
                  </a:lnTo>
                  <a:lnTo>
                    <a:pt x="808" y="158"/>
                  </a:lnTo>
                  <a:lnTo>
                    <a:pt x="810" y="157"/>
                  </a:lnTo>
                  <a:lnTo>
                    <a:pt x="812" y="156"/>
                  </a:lnTo>
                  <a:lnTo>
                    <a:pt x="813" y="154"/>
                  </a:lnTo>
                  <a:lnTo>
                    <a:pt x="815" y="151"/>
                  </a:lnTo>
                  <a:lnTo>
                    <a:pt x="816" y="147"/>
                  </a:lnTo>
                  <a:lnTo>
                    <a:pt x="818" y="146"/>
                  </a:lnTo>
                  <a:lnTo>
                    <a:pt x="819" y="145"/>
                  </a:lnTo>
                  <a:lnTo>
                    <a:pt x="821" y="145"/>
                  </a:lnTo>
                  <a:lnTo>
                    <a:pt x="823" y="145"/>
                  </a:lnTo>
                  <a:lnTo>
                    <a:pt x="828" y="147"/>
                  </a:lnTo>
                  <a:lnTo>
                    <a:pt x="829" y="147"/>
                  </a:lnTo>
                  <a:lnTo>
                    <a:pt x="832" y="147"/>
                  </a:lnTo>
                  <a:lnTo>
                    <a:pt x="834" y="148"/>
                  </a:lnTo>
                  <a:lnTo>
                    <a:pt x="835" y="148"/>
                  </a:lnTo>
                  <a:lnTo>
                    <a:pt x="835" y="150"/>
                  </a:lnTo>
                  <a:lnTo>
                    <a:pt x="837" y="152"/>
                  </a:lnTo>
                  <a:lnTo>
                    <a:pt x="838" y="152"/>
                  </a:lnTo>
                  <a:lnTo>
                    <a:pt x="840" y="153"/>
                  </a:lnTo>
                  <a:lnTo>
                    <a:pt x="848" y="152"/>
                  </a:lnTo>
                  <a:lnTo>
                    <a:pt x="856" y="154"/>
                  </a:lnTo>
                  <a:lnTo>
                    <a:pt x="867" y="154"/>
                  </a:lnTo>
                  <a:lnTo>
                    <a:pt x="870" y="156"/>
                  </a:lnTo>
                  <a:lnTo>
                    <a:pt x="873" y="157"/>
                  </a:lnTo>
                  <a:lnTo>
                    <a:pt x="877" y="159"/>
                  </a:lnTo>
                  <a:lnTo>
                    <a:pt x="879" y="160"/>
                  </a:lnTo>
                  <a:lnTo>
                    <a:pt x="881" y="160"/>
                  </a:lnTo>
                  <a:lnTo>
                    <a:pt x="883" y="157"/>
                  </a:lnTo>
                  <a:lnTo>
                    <a:pt x="885" y="157"/>
                  </a:lnTo>
                  <a:lnTo>
                    <a:pt x="886" y="157"/>
                  </a:lnTo>
                  <a:lnTo>
                    <a:pt x="893" y="157"/>
                  </a:lnTo>
                  <a:lnTo>
                    <a:pt x="911" y="161"/>
                  </a:lnTo>
                  <a:lnTo>
                    <a:pt x="914" y="160"/>
                  </a:lnTo>
                  <a:lnTo>
                    <a:pt x="925" y="154"/>
                  </a:lnTo>
                  <a:lnTo>
                    <a:pt x="929" y="150"/>
                  </a:lnTo>
                  <a:lnTo>
                    <a:pt x="933" y="148"/>
                  </a:lnTo>
                  <a:lnTo>
                    <a:pt x="934" y="146"/>
                  </a:lnTo>
                  <a:lnTo>
                    <a:pt x="935" y="143"/>
                  </a:lnTo>
                  <a:lnTo>
                    <a:pt x="937" y="142"/>
                  </a:lnTo>
                  <a:lnTo>
                    <a:pt x="940" y="141"/>
                  </a:lnTo>
                  <a:lnTo>
                    <a:pt x="941" y="140"/>
                  </a:lnTo>
                  <a:lnTo>
                    <a:pt x="944" y="137"/>
                  </a:lnTo>
                  <a:lnTo>
                    <a:pt x="946" y="134"/>
                  </a:lnTo>
                  <a:lnTo>
                    <a:pt x="948" y="133"/>
                  </a:lnTo>
                  <a:lnTo>
                    <a:pt x="951" y="134"/>
                  </a:lnTo>
                  <a:lnTo>
                    <a:pt x="953" y="135"/>
                  </a:lnTo>
                  <a:lnTo>
                    <a:pt x="955" y="139"/>
                  </a:lnTo>
                  <a:lnTo>
                    <a:pt x="955" y="140"/>
                  </a:lnTo>
                  <a:lnTo>
                    <a:pt x="952" y="142"/>
                  </a:lnTo>
                  <a:lnTo>
                    <a:pt x="951" y="143"/>
                  </a:lnTo>
                  <a:lnTo>
                    <a:pt x="949" y="150"/>
                  </a:lnTo>
                  <a:lnTo>
                    <a:pt x="947" y="152"/>
                  </a:lnTo>
                  <a:lnTo>
                    <a:pt x="944" y="155"/>
                  </a:lnTo>
                  <a:close/>
                  <a:moveTo>
                    <a:pt x="231" y="140"/>
                  </a:moveTo>
                  <a:lnTo>
                    <a:pt x="232" y="145"/>
                  </a:lnTo>
                  <a:lnTo>
                    <a:pt x="229" y="143"/>
                  </a:lnTo>
                  <a:lnTo>
                    <a:pt x="227" y="142"/>
                  </a:lnTo>
                  <a:lnTo>
                    <a:pt x="224" y="141"/>
                  </a:lnTo>
                  <a:lnTo>
                    <a:pt x="221" y="140"/>
                  </a:lnTo>
                  <a:lnTo>
                    <a:pt x="218" y="139"/>
                  </a:lnTo>
                  <a:lnTo>
                    <a:pt x="216" y="137"/>
                  </a:lnTo>
                  <a:lnTo>
                    <a:pt x="216" y="137"/>
                  </a:lnTo>
                  <a:lnTo>
                    <a:pt x="216" y="136"/>
                  </a:lnTo>
                  <a:lnTo>
                    <a:pt x="217" y="135"/>
                  </a:lnTo>
                  <a:lnTo>
                    <a:pt x="231" y="139"/>
                  </a:lnTo>
                  <a:lnTo>
                    <a:pt x="231" y="140"/>
                  </a:lnTo>
                  <a:close/>
                  <a:moveTo>
                    <a:pt x="72" y="140"/>
                  </a:moveTo>
                  <a:lnTo>
                    <a:pt x="80" y="150"/>
                  </a:lnTo>
                  <a:lnTo>
                    <a:pt x="82" y="151"/>
                  </a:lnTo>
                  <a:lnTo>
                    <a:pt x="86" y="154"/>
                  </a:lnTo>
                  <a:lnTo>
                    <a:pt x="87" y="156"/>
                  </a:lnTo>
                  <a:lnTo>
                    <a:pt x="86" y="159"/>
                  </a:lnTo>
                  <a:lnTo>
                    <a:pt x="85" y="167"/>
                  </a:lnTo>
                  <a:lnTo>
                    <a:pt x="84" y="169"/>
                  </a:lnTo>
                  <a:lnTo>
                    <a:pt x="79" y="168"/>
                  </a:lnTo>
                  <a:lnTo>
                    <a:pt x="79" y="167"/>
                  </a:lnTo>
                  <a:lnTo>
                    <a:pt x="77" y="161"/>
                  </a:lnTo>
                  <a:lnTo>
                    <a:pt x="72" y="157"/>
                  </a:lnTo>
                  <a:lnTo>
                    <a:pt x="70" y="157"/>
                  </a:lnTo>
                  <a:lnTo>
                    <a:pt x="69" y="153"/>
                  </a:lnTo>
                  <a:lnTo>
                    <a:pt x="67" y="150"/>
                  </a:lnTo>
                  <a:lnTo>
                    <a:pt x="60" y="141"/>
                  </a:lnTo>
                  <a:lnTo>
                    <a:pt x="65" y="141"/>
                  </a:lnTo>
                  <a:lnTo>
                    <a:pt x="67" y="140"/>
                  </a:lnTo>
                  <a:lnTo>
                    <a:pt x="68" y="139"/>
                  </a:lnTo>
                  <a:lnTo>
                    <a:pt x="69" y="138"/>
                  </a:lnTo>
                  <a:lnTo>
                    <a:pt x="72" y="140"/>
                  </a:lnTo>
                  <a:close/>
                  <a:moveTo>
                    <a:pt x="229" y="156"/>
                  </a:moveTo>
                  <a:lnTo>
                    <a:pt x="227" y="156"/>
                  </a:lnTo>
                  <a:lnTo>
                    <a:pt x="226" y="155"/>
                  </a:lnTo>
                  <a:lnTo>
                    <a:pt x="224" y="152"/>
                  </a:lnTo>
                  <a:lnTo>
                    <a:pt x="224" y="151"/>
                  </a:lnTo>
                  <a:lnTo>
                    <a:pt x="223" y="147"/>
                  </a:lnTo>
                  <a:lnTo>
                    <a:pt x="222" y="144"/>
                  </a:lnTo>
                  <a:lnTo>
                    <a:pt x="224" y="143"/>
                  </a:lnTo>
                  <a:lnTo>
                    <a:pt x="224" y="143"/>
                  </a:lnTo>
                  <a:lnTo>
                    <a:pt x="227" y="144"/>
                  </a:lnTo>
                  <a:lnTo>
                    <a:pt x="229" y="147"/>
                  </a:lnTo>
                  <a:lnTo>
                    <a:pt x="230" y="148"/>
                  </a:lnTo>
                  <a:lnTo>
                    <a:pt x="230" y="150"/>
                  </a:lnTo>
                  <a:lnTo>
                    <a:pt x="229" y="153"/>
                  </a:lnTo>
                  <a:lnTo>
                    <a:pt x="229" y="156"/>
                  </a:lnTo>
                  <a:close/>
                  <a:moveTo>
                    <a:pt x="298" y="148"/>
                  </a:moveTo>
                  <a:lnTo>
                    <a:pt x="298" y="151"/>
                  </a:lnTo>
                  <a:lnTo>
                    <a:pt x="300" y="152"/>
                  </a:lnTo>
                  <a:lnTo>
                    <a:pt x="300" y="154"/>
                  </a:lnTo>
                  <a:lnTo>
                    <a:pt x="300" y="156"/>
                  </a:lnTo>
                  <a:lnTo>
                    <a:pt x="298" y="160"/>
                  </a:lnTo>
                  <a:lnTo>
                    <a:pt x="298" y="161"/>
                  </a:lnTo>
                  <a:lnTo>
                    <a:pt x="295" y="160"/>
                  </a:lnTo>
                  <a:lnTo>
                    <a:pt x="295" y="159"/>
                  </a:lnTo>
                  <a:lnTo>
                    <a:pt x="294" y="158"/>
                  </a:lnTo>
                  <a:lnTo>
                    <a:pt x="295" y="157"/>
                  </a:lnTo>
                  <a:lnTo>
                    <a:pt x="293" y="157"/>
                  </a:lnTo>
                  <a:lnTo>
                    <a:pt x="294" y="155"/>
                  </a:lnTo>
                  <a:lnTo>
                    <a:pt x="294" y="154"/>
                  </a:lnTo>
                  <a:lnTo>
                    <a:pt x="289" y="154"/>
                  </a:lnTo>
                  <a:lnTo>
                    <a:pt x="287" y="155"/>
                  </a:lnTo>
                  <a:lnTo>
                    <a:pt x="287" y="152"/>
                  </a:lnTo>
                  <a:lnTo>
                    <a:pt x="287" y="152"/>
                  </a:lnTo>
                  <a:lnTo>
                    <a:pt x="291" y="150"/>
                  </a:lnTo>
                  <a:lnTo>
                    <a:pt x="293" y="149"/>
                  </a:lnTo>
                  <a:lnTo>
                    <a:pt x="295" y="150"/>
                  </a:lnTo>
                  <a:lnTo>
                    <a:pt x="298" y="148"/>
                  </a:lnTo>
                  <a:close/>
                  <a:moveTo>
                    <a:pt x="280" y="150"/>
                  </a:moveTo>
                  <a:lnTo>
                    <a:pt x="282" y="151"/>
                  </a:lnTo>
                  <a:lnTo>
                    <a:pt x="284" y="150"/>
                  </a:lnTo>
                  <a:lnTo>
                    <a:pt x="284" y="151"/>
                  </a:lnTo>
                  <a:lnTo>
                    <a:pt x="283" y="152"/>
                  </a:lnTo>
                  <a:lnTo>
                    <a:pt x="281" y="156"/>
                  </a:lnTo>
                  <a:lnTo>
                    <a:pt x="278" y="155"/>
                  </a:lnTo>
                  <a:lnTo>
                    <a:pt x="278" y="154"/>
                  </a:lnTo>
                  <a:lnTo>
                    <a:pt x="277" y="153"/>
                  </a:lnTo>
                  <a:lnTo>
                    <a:pt x="278" y="152"/>
                  </a:lnTo>
                  <a:lnTo>
                    <a:pt x="278" y="151"/>
                  </a:lnTo>
                  <a:lnTo>
                    <a:pt x="279" y="151"/>
                  </a:lnTo>
                  <a:lnTo>
                    <a:pt x="280" y="150"/>
                  </a:lnTo>
                  <a:close/>
                  <a:moveTo>
                    <a:pt x="253" y="159"/>
                  </a:moveTo>
                  <a:lnTo>
                    <a:pt x="252" y="160"/>
                  </a:lnTo>
                  <a:lnTo>
                    <a:pt x="250" y="160"/>
                  </a:lnTo>
                  <a:lnTo>
                    <a:pt x="248" y="159"/>
                  </a:lnTo>
                  <a:lnTo>
                    <a:pt x="246" y="157"/>
                  </a:lnTo>
                  <a:lnTo>
                    <a:pt x="244" y="155"/>
                  </a:lnTo>
                  <a:lnTo>
                    <a:pt x="241" y="154"/>
                  </a:lnTo>
                  <a:lnTo>
                    <a:pt x="238" y="154"/>
                  </a:lnTo>
                  <a:lnTo>
                    <a:pt x="238" y="153"/>
                  </a:lnTo>
                  <a:lnTo>
                    <a:pt x="238" y="150"/>
                  </a:lnTo>
                  <a:lnTo>
                    <a:pt x="241" y="150"/>
                  </a:lnTo>
                  <a:lnTo>
                    <a:pt x="248" y="153"/>
                  </a:lnTo>
                  <a:lnTo>
                    <a:pt x="249" y="155"/>
                  </a:lnTo>
                  <a:lnTo>
                    <a:pt x="253" y="159"/>
                  </a:lnTo>
                  <a:close/>
                  <a:moveTo>
                    <a:pt x="261" y="154"/>
                  </a:moveTo>
                  <a:lnTo>
                    <a:pt x="261" y="156"/>
                  </a:lnTo>
                  <a:lnTo>
                    <a:pt x="259" y="155"/>
                  </a:lnTo>
                  <a:lnTo>
                    <a:pt x="257" y="153"/>
                  </a:lnTo>
                  <a:lnTo>
                    <a:pt x="259" y="151"/>
                  </a:lnTo>
                  <a:lnTo>
                    <a:pt x="259" y="151"/>
                  </a:lnTo>
                  <a:lnTo>
                    <a:pt x="260" y="152"/>
                  </a:lnTo>
                  <a:lnTo>
                    <a:pt x="261" y="154"/>
                  </a:lnTo>
                  <a:close/>
                  <a:moveTo>
                    <a:pt x="248" y="163"/>
                  </a:moveTo>
                  <a:lnTo>
                    <a:pt x="248" y="164"/>
                  </a:lnTo>
                  <a:lnTo>
                    <a:pt x="246" y="163"/>
                  </a:lnTo>
                  <a:lnTo>
                    <a:pt x="240" y="162"/>
                  </a:lnTo>
                  <a:lnTo>
                    <a:pt x="238" y="162"/>
                  </a:lnTo>
                  <a:lnTo>
                    <a:pt x="233" y="161"/>
                  </a:lnTo>
                  <a:lnTo>
                    <a:pt x="231" y="160"/>
                  </a:lnTo>
                  <a:lnTo>
                    <a:pt x="230" y="159"/>
                  </a:lnTo>
                  <a:lnTo>
                    <a:pt x="231" y="157"/>
                  </a:lnTo>
                  <a:lnTo>
                    <a:pt x="231" y="156"/>
                  </a:lnTo>
                  <a:lnTo>
                    <a:pt x="232" y="152"/>
                  </a:lnTo>
                  <a:lnTo>
                    <a:pt x="233" y="151"/>
                  </a:lnTo>
                  <a:lnTo>
                    <a:pt x="235" y="153"/>
                  </a:lnTo>
                  <a:lnTo>
                    <a:pt x="238" y="156"/>
                  </a:lnTo>
                  <a:lnTo>
                    <a:pt x="240" y="156"/>
                  </a:lnTo>
                  <a:lnTo>
                    <a:pt x="246" y="159"/>
                  </a:lnTo>
                  <a:lnTo>
                    <a:pt x="248" y="160"/>
                  </a:lnTo>
                  <a:lnTo>
                    <a:pt x="248" y="163"/>
                  </a:lnTo>
                  <a:close/>
                  <a:moveTo>
                    <a:pt x="287" y="161"/>
                  </a:moveTo>
                  <a:lnTo>
                    <a:pt x="285" y="161"/>
                  </a:lnTo>
                  <a:lnTo>
                    <a:pt x="283" y="159"/>
                  </a:lnTo>
                  <a:lnTo>
                    <a:pt x="283" y="158"/>
                  </a:lnTo>
                  <a:lnTo>
                    <a:pt x="283" y="157"/>
                  </a:lnTo>
                  <a:lnTo>
                    <a:pt x="283" y="157"/>
                  </a:lnTo>
                  <a:lnTo>
                    <a:pt x="285" y="159"/>
                  </a:lnTo>
                  <a:lnTo>
                    <a:pt x="287" y="159"/>
                  </a:lnTo>
                  <a:lnTo>
                    <a:pt x="287" y="161"/>
                  </a:lnTo>
                  <a:close/>
                  <a:moveTo>
                    <a:pt x="274" y="162"/>
                  </a:moveTo>
                  <a:lnTo>
                    <a:pt x="274" y="162"/>
                  </a:lnTo>
                  <a:lnTo>
                    <a:pt x="271" y="161"/>
                  </a:lnTo>
                  <a:lnTo>
                    <a:pt x="271" y="159"/>
                  </a:lnTo>
                  <a:lnTo>
                    <a:pt x="272" y="159"/>
                  </a:lnTo>
                  <a:lnTo>
                    <a:pt x="273" y="160"/>
                  </a:lnTo>
                  <a:lnTo>
                    <a:pt x="274" y="162"/>
                  </a:lnTo>
                  <a:close/>
                  <a:moveTo>
                    <a:pt x="262" y="166"/>
                  </a:moveTo>
                  <a:lnTo>
                    <a:pt x="261" y="166"/>
                  </a:lnTo>
                  <a:lnTo>
                    <a:pt x="259" y="162"/>
                  </a:lnTo>
                  <a:lnTo>
                    <a:pt x="259" y="160"/>
                  </a:lnTo>
                  <a:lnTo>
                    <a:pt x="260" y="159"/>
                  </a:lnTo>
                  <a:lnTo>
                    <a:pt x="261" y="161"/>
                  </a:lnTo>
                  <a:lnTo>
                    <a:pt x="262" y="162"/>
                  </a:lnTo>
                  <a:lnTo>
                    <a:pt x="264" y="164"/>
                  </a:lnTo>
                  <a:lnTo>
                    <a:pt x="262" y="166"/>
                  </a:lnTo>
                  <a:close/>
                  <a:moveTo>
                    <a:pt x="1024" y="162"/>
                  </a:moveTo>
                  <a:lnTo>
                    <a:pt x="1023" y="163"/>
                  </a:lnTo>
                  <a:lnTo>
                    <a:pt x="1021" y="162"/>
                  </a:lnTo>
                  <a:lnTo>
                    <a:pt x="1021" y="161"/>
                  </a:lnTo>
                  <a:lnTo>
                    <a:pt x="1021" y="160"/>
                  </a:lnTo>
                  <a:lnTo>
                    <a:pt x="1022" y="159"/>
                  </a:lnTo>
                  <a:lnTo>
                    <a:pt x="1023" y="160"/>
                  </a:lnTo>
                  <a:lnTo>
                    <a:pt x="1024" y="162"/>
                  </a:lnTo>
                  <a:close/>
                  <a:moveTo>
                    <a:pt x="1025" y="167"/>
                  </a:moveTo>
                  <a:lnTo>
                    <a:pt x="1024" y="167"/>
                  </a:lnTo>
                  <a:lnTo>
                    <a:pt x="1024" y="167"/>
                  </a:lnTo>
                  <a:lnTo>
                    <a:pt x="1023" y="165"/>
                  </a:lnTo>
                  <a:lnTo>
                    <a:pt x="1024" y="163"/>
                  </a:lnTo>
                  <a:lnTo>
                    <a:pt x="1025" y="163"/>
                  </a:lnTo>
                  <a:lnTo>
                    <a:pt x="1025" y="163"/>
                  </a:lnTo>
                  <a:lnTo>
                    <a:pt x="1026" y="165"/>
                  </a:lnTo>
                  <a:lnTo>
                    <a:pt x="1025" y="167"/>
                  </a:lnTo>
                  <a:close/>
                  <a:moveTo>
                    <a:pt x="256" y="170"/>
                  </a:moveTo>
                  <a:lnTo>
                    <a:pt x="253" y="170"/>
                  </a:lnTo>
                  <a:lnTo>
                    <a:pt x="252" y="170"/>
                  </a:lnTo>
                  <a:lnTo>
                    <a:pt x="253" y="167"/>
                  </a:lnTo>
                  <a:lnTo>
                    <a:pt x="253" y="165"/>
                  </a:lnTo>
                  <a:lnTo>
                    <a:pt x="255" y="165"/>
                  </a:lnTo>
                  <a:lnTo>
                    <a:pt x="257" y="167"/>
                  </a:lnTo>
                  <a:lnTo>
                    <a:pt x="256" y="170"/>
                  </a:lnTo>
                  <a:close/>
                  <a:moveTo>
                    <a:pt x="301" y="185"/>
                  </a:moveTo>
                  <a:lnTo>
                    <a:pt x="301" y="186"/>
                  </a:lnTo>
                  <a:lnTo>
                    <a:pt x="300" y="185"/>
                  </a:lnTo>
                  <a:lnTo>
                    <a:pt x="299" y="184"/>
                  </a:lnTo>
                  <a:lnTo>
                    <a:pt x="298" y="184"/>
                  </a:lnTo>
                  <a:lnTo>
                    <a:pt x="295" y="179"/>
                  </a:lnTo>
                  <a:lnTo>
                    <a:pt x="296" y="179"/>
                  </a:lnTo>
                  <a:lnTo>
                    <a:pt x="300" y="184"/>
                  </a:lnTo>
                  <a:lnTo>
                    <a:pt x="301" y="185"/>
                  </a:lnTo>
                  <a:close/>
                  <a:moveTo>
                    <a:pt x="1026" y="187"/>
                  </a:moveTo>
                  <a:lnTo>
                    <a:pt x="1026" y="188"/>
                  </a:lnTo>
                  <a:lnTo>
                    <a:pt x="1025" y="187"/>
                  </a:lnTo>
                  <a:lnTo>
                    <a:pt x="1024" y="186"/>
                  </a:lnTo>
                  <a:lnTo>
                    <a:pt x="1025" y="183"/>
                  </a:lnTo>
                  <a:lnTo>
                    <a:pt x="1025" y="182"/>
                  </a:lnTo>
                  <a:lnTo>
                    <a:pt x="1026" y="184"/>
                  </a:lnTo>
                  <a:lnTo>
                    <a:pt x="1026" y="187"/>
                  </a:lnTo>
                  <a:close/>
                  <a:moveTo>
                    <a:pt x="1093" y="193"/>
                  </a:moveTo>
                  <a:lnTo>
                    <a:pt x="1092" y="193"/>
                  </a:lnTo>
                  <a:lnTo>
                    <a:pt x="1090" y="191"/>
                  </a:lnTo>
                  <a:lnTo>
                    <a:pt x="1087" y="189"/>
                  </a:lnTo>
                  <a:lnTo>
                    <a:pt x="1085" y="186"/>
                  </a:lnTo>
                  <a:lnTo>
                    <a:pt x="1093" y="191"/>
                  </a:lnTo>
                  <a:lnTo>
                    <a:pt x="1093" y="193"/>
                  </a:lnTo>
                  <a:close/>
                  <a:moveTo>
                    <a:pt x="304" y="192"/>
                  </a:moveTo>
                  <a:lnTo>
                    <a:pt x="305" y="193"/>
                  </a:lnTo>
                  <a:lnTo>
                    <a:pt x="306" y="191"/>
                  </a:lnTo>
                  <a:lnTo>
                    <a:pt x="308" y="193"/>
                  </a:lnTo>
                  <a:lnTo>
                    <a:pt x="309" y="195"/>
                  </a:lnTo>
                  <a:lnTo>
                    <a:pt x="311" y="196"/>
                  </a:lnTo>
                  <a:lnTo>
                    <a:pt x="309" y="196"/>
                  </a:lnTo>
                  <a:lnTo>
                    <a:pt x="309" y="197"/>
                  </a:lnTo>
                  <a:lnTo>
                    <a:pt x="308" y="197"/>
                  </a:lnTo>
                  <a:lnTo>
                    <a:pt x="301" y="193"/>
                  </a:lnTo>
                  <a:lnTo>
                    <a:pt x="297" y="195"/>
                  </a:lnTo>
                  <a:lnTo>
                    <a:pt x="294" y="193"/>
                  </a:lnTo>
                  <a:lnTo>
                    <a:pt x="294" y="193"/>
                  </a:lnTo>
                  <a:lnTo>
                    <a:pt x="295" y="191"/>
                  </a:lnTo>
                  <a:lnTo>
                    <a:pt x="296" y="186"/>
                  </a:lnTo>
                  <a:lnTo>
                    <a:pt x="300" y="187"/>
                  </a:lnTo>
                  <a:lnTo>
                    <a:pt x="300" y="189"/>
                  </a:lnTo>
                  <a:lnTo>
                    <a:pt x="300" y="189"/>
                  </a:lnTo>
                  <a:lnTo>
                    <a:pt x="302" y="190"/>
                  </a:lnTo>
                  <a:lnTo>
                    <a:pt x="304" y="192"/>
                  </a:lnTo>
                  <a:close/>
                  <a:moveTo>
                    <a:pt x="104" y="203"/>
                  </a:moveTo>
                  <a:lnTo>
                    <a:pt x="102" y="205"/>
                  </a:lnTo>
                  <a:lnTo>
                    <a:pt x="99" y="203"/>
                  </a:lnTo>
                  <a:lnTo>
                    <a:pt x="100" y="202"/>
                  </a:lnTo>
                  <a:lnTo>
                    <a:pt x="101" y="199"/>
                  </a:lnTo>
                  <a:lnTo>
                    <a:pt x="102" y="197"/>
                  </a:lnTo>
                  <a:lnTo>
                    <a:pt x="103" y="194"/>
                  </a:lnTo>
                  <a:lnTo>
                    <a:pt x="100" y="187"/>
                  </a:lnTo>
                  <a:lnTo>
                    <a:pt x="101" y="187"/>
                  </a:lnTo>
                  <a:lnTo>
                    <a:pt x="102" y="187"/>
                  </a:lnTo>
                  <a:lnTo>
                    <a:pt x="104" y="192"/>
                  </a:lnTo>
                  <a:lnTo>
                    <a:pt x="107" y="195"/>
                  </a:lnTo>
                  <a:lnTo>
                    <a:pt x="106" y="199"/>
                  </a:lnTo>
                  <a:lnTo>
                    <a:pt x="104" y="203"/>
                  </a:lnTo>
                  <a:close/>
                  <a:moveTo>
                    <a:pt x="1133" y="187"/>
                  </a:moveTo>
                  <a:lnTo>
                    <a:pt x="1139" y="188"/>
                  </a:lnTo>
                  <a:lnTo>
                    <a:pt x="1140" y="188"/>
                  </a:lnTo>
                  <a:lnTo>
                    <a:pt x="1148" y="192"/>
                  </a:lnTo>
                  <a:lnTo>
                    <a:pt x="1149" y="193"/>
                  </a:lnTo>
                  <a:lnTo>
                    <a:pt x="1149" y="194"/>
                  </a:lnTo>
                  <a:lnTo>
                    <a:pt x="1150" y="196"/>
                  </a:lnTo>
                  <a:lnTo>
                    <a:pt x="1147" y="198"/>
                  </a:lnTo>
                  <a:lnTo>
                    <a:pt x="1146" y="198"/>
                  </a:lnTo>
                  <a:lnTo>
                    <a:pt x="1145" y="198"/>
                  </a:lnTo>
                  <a:lnTo>
                    <a:pt x="1142" y="197"/>
                  </a:lnTo>
                  <a:lnTo>
                    <a:pt x="1139" y="198"/>
                  </a:lnTo>
                  <a:lnTo>
                    <a:pt x="1138" y="197"/>
                  </a:lnTo>
                  <a:lnTo>
                    <a:pt x="1136" y="195"/>
                  </a:lnTo>
                  <a:lnTo>
                    <a:pt x="1133" y="194"/>
                  </a:lnTo>
                  <a:lnTo>
                    <a:pt x="1129" y="189"/>
                  </a:lnTo>
                  <a:lnTo>
                    <a:pt x="1127" y="189"/>
                  </a:lnTo>
                  <a:lnTo>
                    <a:pt x="1128" y="191"/>
                  </a:lnTo>
                  <a:lnTo>
                    <a:pt x="1129" y="192"/>
                  </a:lnTo>
                  <a:lnTo>
                    <a:pt x="1131" y="196"/>
                  </a:lnTo>
                  <a:lnTo>
                    <a:pt x="1133" y="197"/>
                  </a:lnTo>
                  <a:lnTo>
                    <a:pt x="1134" y="196"/>
                  </a:lnTo>
                  <a:lnTo>
                    <a:pt x="1136" y="198"/>
                  </a:lnTo>
                  <a:lnTo>
                    <a:pt x="1136" y="200"/>
                  </a:lnTo>
                  <a:lnTo>
                    <a:pt x="1131" y="201"/>
                  </a:lnTo>
                  <a:lnTo>
                    <a:pt x="1129" y="199"/>
                  </a:lnTo>
                  <a:lnTo>
                    <a:pt x="1129" y="196"/>
                  </a:lnTo>
                  <a:lnTo>
                    <a:pt x="1127" y="197"/>
                  </a:lnTo>
                  <a:lnTo>
                    <a:pt x="1125" y="198"/>
                  </a:lnTo>
                  <a:lnTo>
                    <a:pt x="1125" y="198"/>
                  </a:lnTo>
                  <a:lnTo>
                    <a:pt x="1123" y="195"/>
                  </a:lnTo>
                  <a:lnTo>
                    <a:pt x="1118" y="195"/>
                  </a:lnTo>
                  <a:lnTo>
                    <a:pt x="1115" y="193"/>
                  </a:lnTo>
                  <a:lnTo>
                    <a:pt x="1116" y="192"/>
                  </a:lnTo>
                  <a:lnTo>
                    <a:pt x="1117" y="190"/>
                  </a:lnTo>
                  <a:lnTo>
                    <a:pt x="1118" y="189"/>
                  </a:lnTo>
                  <a:lnTo>
                    <a:pt x="1121" y="190"/>
                  </a:lnTo>
                  <a:lnTo>
                    <a:pt x="1123" y="189"/>
                  </a:lnTo>
                  <a:lnTo>
                    <a:pt x="1125" y="189"/>
                  </a:lnTo>
                  <a:lnTo>
                    <a:pt x="1126" y="188"/>
                  </a:lnTo>
                  <a:lnTo>
                    <a:pt x="1130" y="188"/>
                  </a:lnTo>
                  <a:lnTo>
                    <a:pt x="1133" y="187"/>
                  </a:lnTo>
                  <a:close/>
                  <a:moveTo>
                    <a:pt x="271" y="198"/>
                  </a:moveTo>
                  <a:lnTo>
                    <a:pt x="267" y="199"/>
                  </a:lnTo>
                  <a:lnTo>
                    <a:pt x="262" y="198"/>
                  </a:lnTo>
                  <a:lnTo>
                    <a:pt x="263" y="196"/>
                  </a:lnTo>
                  <a:lnTo>
                    <a:pt x="265" y="194"/>
                  </a:lnTo>
                  <a:lnTo>
                    <a:pt x="267" y="194"/>
                  </a:lnTo>
                  <a:lnTo>
                    <a:pt x="270" y="195"/>
                  </a:lnTo>
                  <a:lnTo>
                    <a:pt x="272" y="197"/>
                  </a:lnTo>
                  <a:lnTo>
                    <a:pt x="271" y="198"/>
                  </a:lnTo>
                  <a:close/>
                  <a:moveTo>
                    <a:pt x="1019" y="203"/>
                  </a:moveTo>
                  <a:lnTo>
                    <a:pt x="1018" y="203"/>
                  </a:lnTo>
                  <a:lnTo>
                    <a:pt x="1015" y="203"/>
                  </a:lnTo>
                  <a:lnTo>
                    <a:pt x="1015" y="200"/>
                  </a:lnTo>
                  <a:lnTo>
                    <a:pt x="1016" y="195"/>
                  </a:lnTo>
                  <a:lnTo>
                    <a:pt x="1018" y="195"/>
                  </a:lnTo>
                  <a:lnTo>
                    <a:pt x="1021" y="196"/>
                  </a:lnTo>
                  <a:lnTo>
                    <a:pt x="1019" y="197"/>
                  </a:lnTo>
                  <a:lnTo>
                    <a:pt x="1021" y="199"/>
                  </a:lnTo>
                  <a:lnTo>
                    <a:pt x="1019" y="203"/>
                  </a:lnTo>
                  <a:close/>
                  <a:moveTo>
                    <a:pt x="1030" y="197"/>
                  </a:moveTo>
                  <a:lnTo>
                    <a:pt x="1034" y="202"/>
                  </a:lnTo>
                  <a:lnTo>
                    <a:pt x="1031" y="206"/>
                  </a:lnTo>
                  <a:lnTo>
                    <a:pt x="1033" y="209"/>
                  </a:lnTo>
                  <a:lnTo>
                    <a:pt x="1037" y="209"/>
                  </a:lnTo>
                  <a:lnTo>
                    <a:pt x="1038" y="209"/>
                  </a:lnTo>
                  <a:lnTo>
                    <a:pt x="1039" y="211"/>
                  </a:lnTo>
                  <a:lnTo>
                    <a:pt x="1040" y="213"/>
                  </a:lnTo>
                  <a:lnTo>
                    <a:pt x="1038" y="214"/>
                  </a:lnTo>
                  <a:lnTo>
                    <a:pt x="1036" y="215"/>
                  </a:lnTo>
                  <a:lnTo>
                    <a:pt x="1033" y="213"/>
                  </a:lnTo>
                  <a:lnTo>
                    <a:pt x="1032" y="212"/>
                  </a:lnTo>
                  <a:lnTo>
                    <a:pt x="1032" y="211"/>
                  </a:lnTo>
                  <a:lnTo>
                    <a:pt x="1027" y="213"/>
                  </a:lnTo>
                  <a:lnTo>
                    <a:pt x="1026" y="213"/>
                  </a:lnTo>
                  <a:lnTo>
                    <a:pt x="1025" y="210"/>
                  </a:lnTo>
                  <a:lnTo>
                    <a:pt x="1027" y="207"/>
                  </a:lnTo>
                  <a:lnTo>
                    <a:pt x="1024" y="206"/>
                  </a:lnTo>
                  <a:lnTo>
                    <a:pt x="1021" y="203"/>
                  </a:lnTo>
                  <a:lnTo>
                    <a:pt x="1021" y="202"/>
                  </a:lnTo>
                  <a:lnTo>
                    <a:pt x="1022" y="199"/>
                  </a:lnTo>
                  <a:lnTo>
                    <a:pt x="1022" y="197"/>
                  </a:lnTo>
                  <a:lnTo>
                    <a:pt x="1024" y="197"/>
                  </a:lnTo>
                  <a:lnTo>
                    <a:pt x="1026" y="200"/>
                  </a:lnTo>
                  <a:lnTo>
                    <a:pt x="1027" y="197"/>
                  </a:lnTo>
                  <a:lnTo>
                    <a:pt x="1029" y="197"/>
                  </a:lnTo>
                  <a:lnTo>
                    <a:pt x="1030" y="197"/>
                  </a:lnTo>
                  <a:close/>
                  <a:moveTo>
                    <a:pt x="294" y="197"/>
                  </a:moveTo>
                  <a:lnTo>
                    <a:pt x="297" y="200"/>
                  </a:lnTo>
                  <a:lnTo>
                    <a:pt x="298" y="202"/>
                  </a:lnTo>
                  <a:lnTo>
                    <a:pt x="296" y="203"/>
                  </a:lnTo>
                  <a:lnTo>
                    <a:pt x="295" y="206"/>
                  </a:lnTo>
                  <a:lnTo>
                    <a:pt x="295" y="206"/>
                  </a:lnTo>
                  <a:lnTo>
                    <a:pt x="292" y="205"/>
                  </a:lnTo>
                  <a:lnTo>
                    <a:pt x="291" y="208"/>
                  </a:lnTo>
                  <a:lnTo>
                    <a:pt x="290" y="204"/>
                  </a:lnTo>
                  <a:lnTo>
                    <a:pt x="287" y="202"/>
                  </a:lnTo>
                  <a:lnTo>
                    <a:pt x="289" y="199"/>
                  </a:lnTo>
                  <a:lnTo>
                    <a:pt x="289" y="199"/>
                  </a:lnTo>
                  <a:lnTo>
                    <a:pt x="290" y="199"/>
                  </a:lnTo>
                  <a:lnTo>
                    <a:pt x="291" y="200"/>
                  </a:lnTo>
                  <a:lnTo>
                    <a:pt x="294" y="197"/>
                  </a:lnTo>
                  <a:close/>
                  <a:moveTo>
                    <a:pt x="1218" y="210"/>
                  </a:moveTo>
                  <a:lnTo>
                    <a:pt x="1225" y="210"/>
                  </a:lnTo>
                  <a:lnTo>
                    <a:pt x="1230" y="210"/>
                  </a:lnTo>
                  <a:lnTo>
                    <a:pt x="1233" y="210"/>
                  </a:lnTo>
                  <a:lnTo>
                    <a:pt x="1235" y="211"/>
                  </a:lnTo>
                  <a:lnTo>
                    <a:pt x="1238" y="214"/>
                  </a:lnTo>
                  <a:lnTo>
                    <a:pt x="1237" y="215"/>
                  </a:lnTo>
                  <a:lnTo>
                    <a:pt x="1237" y="219"/>
                  </a:lnTo>
                  <a:lnTo>
                    <a:pt x="1238" y="221"/>
                  </a:lnTo>
                  <a:lnTo>
                    <a:pt x="1241" y="225"/>
                  </a:lnTo>
                  <a:lnTo>
                    <a:pt x="1243" y="228"/>
                  </a:lnTo>
                  <a:lnTo>
                    <a:pt x="1243" y="230"/>
                  </a:lnTo>
                  <a:lnTo>
                    <a:pt x="1242" y="233"/>
                  </a:lnTo>
                  <a:lnTo>
                    <a:pt x="1242" y="235"/>
                  </a:lnTo>
                  <a:lnTo>
                    <a:pt x="1239" y="238"/>
                  </a:lnTo>
                  <a:lnTo>
                    <a:pt x="1238" y="241"/>
                  </a:lnTo>
                  <a:lnTo>
                    <a:pt x="1239" y="245"/>
                  </a:lnTo>
                  <a:lnTo>
                    <a:pt x="1239" y="249"/>
                  </a:lnTo>
                  <a:lnTo>
                    <a:pt x="1239" y="253"/>
                  </a:lnTo>
                  <a:lnTo>
                    <a:pt x="1240" y="256"/>
                  </a:lnTo>
                  <a:lnTo>
                    <a:pt x="1241" y="260"/>
                  </a:lnTo>
                  <a:lnTo>
                    <a:pt x="1246" y="270"/>
                  </a:lnTo>
                  <a:lnTo>
                    <a:pt x="1249" y="277"/>
                  </a:lnTo>
                  <a:lnTo>
                    <a:pt x="1250" y="272"/>
                  </a:lnTo>
                  <a:lnTo>
                    <a:pt x="1250" y="269"/>
                  </a:lnTo>
                  <a:lnTo>
                    <a:pt x="1251" y="267"/>
                  </a:lnTo>
                  <a:lnTo>
                    <a:pt x="1253" y="266"/>
                  </a:lnTo>
                  <a:lnTo>
                    <a:pt x="1254" y="267"/>
                  </a:lnTo>
                  <a:lnTo>
                    <a:pt x="1255" y="269"/>
                  </a:lnTo>
                  <a:lnTo>
                    <a:pt x="1255" y="272"/>
                  </a:lnTo>
                  <a:lnTo>
                    <a:pt x="1257" y="280"/>
                  </a:lnTo>
                  <a:lnTo>
                    <a:pt x="1259" y="280"/>
                  </a:lnTo>
                  <a:lnTo>
                    <a:pt x="1261" y="278"/>
                  </a:lnTo>
                  <a:lnTo>
                    <a:pt x="1261" y="281"/>
                  </a:lnTo>
                  <a:lnTo>
                    <a:pt x="1261" y="285"/>
                  </a:lnTo>
                  <a:lnTo>
                    <a:pt x="1263" y="288"/>
                  </a:lnTo>
                  <a:lnTo>
                    <a:pt x="1264" y="289"/>
                  </a:lnTo>
                  <a:lnTo>
                    <a:pt x="1268" y="292"/>
                  </a:lnTo>
                  <a:lnTo>
                    <a:pt x="1270" y="293"/>
                  </a:lnTo>
                  <a:lnTo>
                    <a:pt x="1274" y="293"/>
                  </a:lnTo>
                  <a:lnTo>
                    <a:pt x="1278" y="294"/>
                  </a:lnTo>
                  <a:lnTo>
                    <a:pt x="1282" y="293"/>
                  </a:lnTo>
                  <a:lnTo>
                    <a:pt x="1284" y="290"/>
                  </a:lnTo>
                  <a:lnTo>
                    <a:pt x="1286" y="288"/>
                  </a:lnTo>
                  <a:lnTo>
                    <a:pt x="1294" y="282"/>
                  </a:lnTo>
                  <a:lnTo>
                    <a:pt x="1296" y="278"/>
                  </a:lnTo>
                  <a:lnTo>
                    <a:pt x="1298" y="274"/>
                  </a:lnTo>
                  <a:lnTo>
                    <a:pt x="1299" y="273"/>
                  </a:lnTo>
                  <a:lnTo>
                    <a:pt x="1306" y="269"/>
                  </a:lnTo>
                  <a:lnTo>
                    <a:pt x="1307" y="267"/>
                  </a:lnTo>
                  <a:lnTo>
                    <a:pt x="1308" y="263"/>
                  </a:lnTo>
                  <a:lnTo>
                    <a:pt x="1309" y="260"/>
                  </a:lnTo>
                  <a:lnTo>
                    <a:pt x="1311" y="259"/>
                  </a:lnTo>
                  <a:lnTo>
                    <a:pt x="1318" y="257"/>
                  </a:lnTo>
                  <a:lnTo>
                    <a:pt x="1325" y="256"/>
                  </a:lnTo>
                  <a:lnTo>
                    <a:pt x="1333" y="254"/>
                  </a:lnTo>
                  <a:lnTo>
                    <a:pt x="1335" y="251"/>
                  </a:lnTo>
                  <a:lnTo>
                    <a:pt x="1335" y="249"/>
                  </a:lnTo>
                  <a:lnTo>
                    <a:pt x="1334" y="246"/>
                  </a:lnTo>
                  <a:lnTo>
                    <a:pt x="1334" y="245"/>
                  </a:lnTo>
                  <a:lnTo>
                    <a:pt x="1335" y="244"/>
                  </a:lnTo>
                  <a:lnTo>
                    <a:pt x="1342" y="240"/>
                  </a:lnTo>
                  <a:lnTo>
                    <a:pt x="1350" y="236"/>
                  </a:lnTo>
                  <a:lnTo>
                    <a:pt x="1356" y="234"/>
                  </a:lnTo>
                  <a:lnTo>
                    <a:pt x="1359" y="234"/>
                  </a:lnTo>
                  <a:lnTo>
                    <a:pt x="1362" y="236"/>
                  </a:lnTo>
                  <a:lnTo>
                    <a:pt x="1366" y="238"/>
                  </a:lnTo>
                  <a:lnTo>
                    <a:pt x="1383" y="244"/>
                  </a:lnTo>
                  <a:lnTo>
                    <a:pt x="1385" y="245"/>
                  </a:lnTo>
                  <a:lnTo>
                    <a:pt x="1387" y="247"/>
                  </a:lnTo>
                  <a:lnTo>
                    <a:pt x="1391" y="249"/>
                  </a:lnTo>
                  <a:lnTo>
                    <a:pt x="1395" y="250"/>
                  </a:lnTo>
                  <a:lnTo>
                    <a:pt x="1398" y="252"/>
                  </a:lnTo>
                  <a:lnTo>
                    <a:pt x="1402" y="254"/>
                  </a:lnTo>
                  <a:lnTo>
                    <a:pt x="1409" y="256"/>
                  </a:lnTo>
                  <a:lnTo>
                    <a:pt x="1419" y="261"/>
                  </a:lnTo>
                  <a:lnTo>
                    <a:pt x="1421" y="261"/>
                  </a:lnTo>
                  <a:lnTo>
                    <a:pt x="1431" y="261"/>
                  </a:lnTo>
                  <a:lnTo>
                    <a:pt x="1432" y="262"/>
                  </a:lnTo>
                  <a:lnTo>
                    <a:pt x="1433" y="263"/>
                  </a:lnTo>
                  <a:lnTo>
                    <a:pt x="1435" y="263"/>
                  </a:lnTo>
                  <a:lnTo>
                    <a:pt x="1446" y="265"/>
                  </a:lnTo>
                  <a:lnTo>
                    <a:pt x="1447" y="265"/>
                  </a:lnTo>
                  <a:lnTo>
                    <a:pt x="1449" y="266"/>
                  </a:lnTo>
                  <a:lnTo>
                    <a:pt x="1449" y="269"/>
                  </a:lnTo>
                  <a:lnTo>
                    <a:pt x="1457" y="269"/>
                  </a:lnTo>
                  <a:lnTo>
                    <a:pt x="1457" y="276"/>
                  </a:lnTo>
                  <a:lnTo>
                    <a:pt x="1457" y="282"/>
                  </a:lnTo>
                  <a:lnTo>
                    <a:pt x="1457" y="288"/>
                  </a:lnTo>
                  <a:lnTo>
                    <a:pt x="1457" y="295"/>
                  </a:lnTo>
                  <a:lnTo>
                    <a:pt x="1457" y="301"/>
                  </a:lnTo>
                  <a:lnTo>
                    <a:pt x="1457" y="308"/>
                  </a:lnTo>
                  <a:lnTo>
                    <a:pt x="1457" y="314"/>
                  </a:lnTo>
                  <a:lnTo>
                    <a:pt x="1457" y="321"/>
                  </a:lnTo>
                  <a:lnTo>
                    <a:pt x="1457" y="327"/>
                  </a:lnTo>
                  <a:lnTo>
                    <a:pt x="1457" y="334"/>
                  </a:lnTo>
                  <a:lnTo>
                    <a:pt x="1457" y="340"/>
                  </a:lnTo>
                  <a:lnTo>
                    <a:pt x="1457" y="346"/>
                  </a:lnTo>
                  <a:lnTo>
                    <a:pt x="1457" y="353"/>
                  </a:lnTo>
                  <a:lnTo>
                    <a:pt x="1457" y="359"/>
                  </a:lnTo>
                  <a:lnTo>
                    <a:pt x="1457" y="366"/>
                  </a:lnTo>
                  <a:lnTo>
                    <a:pt x="1457" y="372"/>
                  </a:lnTo>
                  <a:lnTo>
                    <a:pt x="1457" y="379"/>
                  </a:lnTo>
                  <a:lnTo>
                    <a:pt x="1457" y="385"/>
                  </a:lnTo>
                  <a:lnTo>
                    <a:pt x="1457" y="388"/>
                  </a:lnTo>
                  <a:lnTo>
                    <a:pt x="1455" y="391"/>
                  </a:lnTo>
                  <a:lnTo>
                    <a:pt x="1454" y="397"/>
                  </a:lnTo>
                  <a:lnTo>
                    <a:pt x="1453" y="400"/>
                  </a:lnTo>
                  <a:lnTo>
                    <a:pt x="1455" y="404"/>
                  </a:lnTo>
                  <a:lnTo>
                    <a:pt x="1457" y="406"/>
                  </a:lnTo>
                  <a:lnTo>
                    <a:pt x="1457" y="411"/>
                  </a:lnTo>
                  <a:lnTo>
                    <a:pt x="1457" y="417"/>
                  </a:lnTo>
                  <a:lnTo>
                    <a:pt x="1457" y="424"/>
                  </a:lnTo>
                  <a:lnTo>
                    <a:pt x="1457" y="431"/>
                  </a:lnTo>
                  <a:lnTo>
                    <a:pt x="1457" y="437"/>
                  </a:lnTo>
                  <a:lnTo>
                    <a:pt x="1457" y="444"/>
                  </a:lnTo>
                  <a:lnTo>
                    <a:pt x="1457" y="450"/>
                  </a:lnTo>
                  <a:lnTo>
                    <a:pt x="1457" y="456"/>
                  </a:lnTo>
                  <a:lnTo>
                    <a:pt x="1457" y="463"/>
                  </a:lnTo>
                  <a:lnTo>
                    <a:pt x="1457" y="469"/>
                  </a:lnTo>
                  <a:lnTo>
                    <a:pt x="1457" y="476"/>
                  </a:lnTo>
                  <a:lnTo>
                    <a:pt x="1457" y="477"/>
                  </a:lnTo>
                  <a:lnTo>
                    <a:pt x="1455" y="475"/>
                  </a:lnTo>
                  <a:lnTo>
                    <a:pt x="1450" y="472"/>
                  </a:lnTo>
                  <a:lnTo>
                    <a:pt x="1447" y="467"/>
                  </a:lnTo>
                  <a:lnTo>
                    <a:pt x="1444" y="464"/>
                  </a:lnTo>
                  <a:lnTo>
                    <a:pt x="1442" y="461"/>
                  </a:lnTo>
                  <a:lnTo>
                    <a:pt x="1429" y="450"/>
                  </a:lnTo>
                  <a:lnTo>
                    <a:pt x="1426" y="447"/>
                  </a:lnTo>
                  <a:lnTo>
                    <a:pt x="1425" y="446"/>
                  </a:lnTo>
                  <a:lnTo>
                    <a:pt x="1426" y="445"/>
                  </a:lnTo>
                  <a:lnTo>
                    <a:pt x="1427" y="444"/>
                  </a:lnTo>
                  <a:lnTo>
                    <a:pt x="1429" y="438"/>
                  </a:lnTo>
                  <a:lnTo>
                    <a:pt x="1427" y="441"/>
                  </a:lnTo>
                  <a:lnTo>
                    <a:pt x="1424" y="444"/>
                  </a:lnTo>
                  <a:lnTo>
                    <a:pt x="1419" y="444"/>
                  </a:lnTo>
                  <a:lnTo>
                    <a:pt x="1415" y="445"/>
                  </a:lnTo>
                  <a:lnTo>
                    <a:pt x="1410" y="446"/>
                  </a:lnTo>
                  <a:lnTo>
                    <a:pt x="1406" y="447"/>
                  </a:lnTo>
                  <a:lnTo>
                    <a:pt x="1404" y="446"/>
                  </a:lnTo>
                  <a:lnTo>
                    <a:pt x="1403" y="444"/>
                  </a:lnTo>
                  <a:lnTo>
                    <a:pt x="1402" y="443"/>
                  </a:lnTo>
                  <a:lnTo>
                    <a:pt x="1402" y="440"/>
                  </a:lnTo>
                  <a:lnTo>
                    <a:pt x="1400" y="444"/>
                  </a:lnTo>
                  <a:lnTo>
                    <a:pt x="1396" y="445"/>
                  </a:lnTo>
                  <a:lnTo>
                    <a:pt x="1392" y="449"/>
                  </a:lnTo>
                  <a:lnTo>
                    <a:pt x="1390" y="449"/>
                  </a:lnTo>
                  <a:lnTo>
                    <a:pt x="1389" y="447"/>
                  </a:lnTo>
                  <a:lnTo>
                    <a:pt x="1389" y="445"/>
                  </a:lnTo>
                  <a:lnTo>
                    <a:pt x="1390" y="444"/>
                  </a:lnTo>
                  <a:lnTo>
                    <a:pt x="1391" y="442"/>
                  </a:lnTo>
                  <a:lnTo>
                    <a:pt x="1392" y="438"/>
                  </a:lnTo>
                  <a:lnTo>
                    <a:pt x="1394" y="436"/>
                  </a:lnTo>
                  <a:lnTo>
                    <a:pt x="1395" y="431"/>
                  </a:lnTo>
                  <a:lnTo>
                    <a:pt x="1396" y="429"/>
                  </a:lnTo>
                  <a:lnTo>
                    <a:pt x="1397" y="428"/>
                  </a:lnTo>
                  <a:lnTo>
                    <a:pt x="1396" y="426"/>
                  </a:lnTo>
                  <a:lnTo>
                    <a:pt x="1393" y="425"/>
                  </a:lnTo>
                  <a:lnTo>
                    <a:pt x="1392" y="424"/>
                  </a:lnTo>
                  <a:lnTo>
                    <a:pt x="1390" y="420"/>
                  </a:lnTo>
                  <a:lnTo>
                    <a:pt x="1389" y="420"/>
                  </a:lnTo>
                  <a:lnTo>
                    <a:pt x="1387" y="419"/>
                  </a:lnTo>
                  <a:lnTo>
                    <a:pt x="1386" y="417"/>
                  </a:lnTo>
                  <a:lnTo>
                    <a:pt x="1387" y="415"/>
                  </a:lnTo>
                  <a:lnTo>
                    <a:pt x="1389" y="415"/>
                  </a:lnTo>
                  <a:lnTo>
                    <a:pt x="1391" y="415"/>
                  </a:lnTo>
                  <a:lnTo>
                    <a:pt x="1394" y="416"/>
                  </a:lnTo>
                  <a:lnTo>
                    <a:pt x="1396" y="416"/>
                  </a:lnTo>
                  <a:lnTo>
                    <a:pt x="1399" y="415"/>
                  </a:lnTo>
                  <a:lnTo>
                    <a:pt x="1397" y="415"/>
                  </a:lnTo>
                  <a:lnTo>
                    <a:pt x="1396" y="415"/>
                  </a:lnTo>
                  <a:lnTo>
                    <a:pt x="1389" y="413"/>
                  </a:lnTo>
                  <a:lnTo>
                    <a:pt x="1385" y="411"/>
                  </a:lnTo>
                  <a:lnTo>
                    <a:pt x="1381" y="407"/>
                  </a:lnTo>
                  <a:lnTo>
                    <a:pt x="1381" y="406"/>
                  </a:lnTo>
                  <a:lnTo>
                    <a:pt x="1384" y="405"/>
                  </a:lnTo>
                  <a:lnTo>
                    <a:pt x="1389" y="404"/>
                  </a:lnTo>
                  <a:lnTo>
                    <a:pt x="1387" y="402"/>
                  </a:lnTo>
                  <a:lnTo>
                    <a:pt x="1385" y="400"/>
                  </a:lnTo>
                  <a:lnTo>
                    <a:pt x="1384" y="397"/>
                  </a:lnTo>
                  <a:lnTo>
                    <a:pt x="1382" y="395"/>
                  </a:lnTo>
                  <a:lnTo>
                    <a:pt x="1379" y="391"/>
                  </a:lnTo>
                  <a:lnTo>
                    <a:pt x="1376" y="388"/>
                  </a:lnTo>
                  <a:lnTo>
                    <a:pt x="1374" y="381"/>
                  </a:lnTo>
                  <a:lnTo>
                    <a:pt x="1371" y="375"/>
                  </a:lnTo>
                  <a:lnTo>
                    <a:pt x="1372" y="373"/>
                  </a:lnTo>
                  <a:lnTo>
                    <a:pt x="1374" y="372"/>
                  </a:lnTo>
                  <a:lnTo>
                    <a:pt x="1371" y="371"/>
                  </a:lnTo>
                  <a:lnTo>
                    <a:pt x="1368" y="371"/>
                  </a:lnTo>
                  <a:lnTo>
                    <a:pt x="1370" y="368"/>
                  </a:lnTo>
                  <a:lnTo>
                    <a:pt x="1373" y="367"/>
                  </a:lnTo>
                  <a:lnTo>
                    <a:pt x="1370" y="367"/>
                  </a:lnTo>
                  <a:lnTo>
                    <a:pt x="1368" y="368"/>
                  </a:lnTo>
                  <a:lnTo>
                    <a:pt x="1366" y="368"/>
                  </a:lnTo>
                  <a:lnTo>
                    <a:pt x="1365" y="368"/>
                  </a:lnTo>
                  <a:lnTo>
                    <a:pt x="1364" y="367"/>
                  </a:lnTo>
                  <a:lnTo>
                    <a:pt x="1364" y="365"/>
                  </a:lnTo>
                  <a:lnTo>
                    <a:pt x="1364" y="362"/>
                  </a:lnTo>
                  <a:lnTo>
                    <a:pt x="1364" y="360"/>
                  </a:lnTo>
                  <a:lnTo>
                    <a:pt x="1361" y="359"/>
                  </a:lnTo>
                  <a:lnTo>
                    <a:pt x="1359" y="357"/>
                  </a:lnTo>
                  <a:lnTo>
                    <a:pt x="1358" y="356"/>
                  </a:lnTo>
                  <a:lnTo>
                    <a:pt x="1357" y="356"/>
                  </a:lnTo>
                  <a:lnTo>
                    <a:pt x="1355" y="355"/>
                  </a:lnTo>
                  <a:lnTo>
                    <a:pt x="1354" y="353"/>
                  </a:lnTo>
                  <a:lnTo>
                    <a:pt x="1340" y="346"/>
                  </a:lnTo>
                  <a:lnTo>
                    <a:pt x="1339" y="343"/>
                  </a:lnTo>
                  <a:lnTo>
                    <a:pt x="1337" y="345"/>
                  </a:lnTo>
                  <a:lnTo>
                    <a:pt x="1336" y="345"/>
                  </a:lnTo>
                  <a:lnTo>
                    <a:pt x="1334" y="343"/>
                  </a:lnTo>
                  <a:lnTo>
                    <a:pt x="1333" y="343"/>
                  </a:lnTo>
                  <a:lnTo>
                    <a:pt x="1331" y="343"/>
                  </a:lnTo>
                  <a:lnTo>
                    <a:pt x="1329" y="342"/>
                  </a:lnTo>
                  <a:lnTo>
                    <a:pt x="1328" y="341"/>
                  </a:lnTo>
                  <a:lnTo>
                    <a:pt x="1326" y="341"/>
                  </a:lnTo>
                  <a:lnTo>
                    <a:pt x="1318" y="340"/>
                  </a:lnTo>
                  <a:lnTo>
                    <a:pt x="1311" y="335"/>
                  </a:lnTo>
                  <a:lnTo>
                    <a:pt x="1305" y="334"/>
                  </a:lnTo>
                  <a:lnTo>
                    <a:pt x="1301" y="332"/>
                  </a:lnTo>
                  <a:lnTo>
                    <a:pt x="1298" y="330"/>
                  </a:lnTo>
                  <a:lnTo>
                    <a:pt x="1289" y="329"/>
                  </a:lnTo>
                  <a:lnTo>
                    <a:pt x="1281" y="328"/>
                  </a:lnTo>
                  <a:lnTo>
                    <a:pt x="1277" y="328"/>
                  </a:lnTo>
                  <a:lnTo>
                    <a:pt x="1275" y="328"/>
                  </a:lnTo>
                  <a:lnTo>
                    <a:pt x="1272" y="328"/>
                  </a:lnTo>
                  <a:lnTo>
                    <a:pt x="1259" y="319"/>
                  </a:lnTo>
                  <a:lnTo>
                    <a:pt x="1256" y="316"/>
                  </a:lnTo>
                  <a:lnTo>
                    <a:pt x="1257" y="314"/>
                  </a:lnTo>
                  <a:lnTo>
                    <a:pt x="1257" y="312"/>
                  </a:lnTo>
                  <a:lnTo>
                    <a:pt x="1263" y="312"/>
                  </a:lnTo>
                  <a:lnTo>
                    <a:pt x="1259" y="311"/>
                  </a:lnTo>
                  <a:lnTo>
                    <a:pt x="1257" y="311"/>
                  </a:lnTo>
                  <a:lnTo>
                    <a:pt x="1254" y="313"/>
                  </a:lnTo>
                  <a:lnTo>
                    <a:pt x="1252" y="313"/>
                  </a:lnTo>
                  <a:lnTo>
                    <a:pt x="1249" y="312"/>
                  </a:lnTo>
                  <a:lnTo>
                    <a:pt x="1247" y="310"/>
                  </a:lnTo>
                  <a:lnTo>
                    <a:pt x="1243" y="312"/>
                  </a:lnTo>
                  <a:lnTo>
                    <a:pt x="1241" y="310"/>
                  </a:lnTo>
                  <a:lnTo>
                    <a:pt x="1240" y="308"/>
                  </a:lnTo>
                  <a:lnTo>
                    <a:pt x="1239" y="307"/>
                  </a:lnTo>
                  <a:lnTo>
                    <a:pt x="1238" y="307"/>
                  </a:lnTo>
                  <a:lnTo>
                    <a:pt x="1236" y="308"/>
                  </a:lnTo>
                  <a:lnTo>
                    <a:pt x="1233" y="308"/>
                  </a:lnTo>
                  <a:lnTo>
                    <a:pt x="1232" y="306"/>
                  </a:lnTo>
                  <a:lnTo>
                    <a:pt x="1232" y="305"/>
                  </a:lnTo>
                  <a:lnTo>
                    <a:pt x="1230" y="303"/>
                  </a:lnTo>
                  <a:lnTo>
                    <a:pt x="1229" y="302"/>
                  </a:lnTo>
                  <a:lnTo>
                    <a:pt x="1225" y="300"/>
                  </a:lnTo>
                  <a:lnTo>
                    <a:pt x="1224" y="297"/>
                  </a:lnTo>
                  <a:lnTo>
                    <a:pt x="1224" y="291"/>
                  </a:lnTo>
                  <a:lnTo>
                    <a:pt x="1225" y="289"/>
                  </a:lnTo>
                  <a:lnTo>
                    <a:pt x="1227" y="287"/>
                  </a:lnTo>
                  <a:lnTo>
                    <a:pt x="1230" y="283"/>
                  </a:lnTo>
                  <a:lnTo>
                    <a:pt x="1227" y="283"/>
                  </a:lnTo>
                  <a:lnTo>
                    <a:pt x="1225" y="284"/>
                  </a:lnTo>
                  <a:lnTo>
                    <a:pt x="1224" y="286"/>
                  </a:lnTo>
                  <a:lnTo>
                    <a:pt x="1224" y="288"/>
                  </a:lnTo>
                  <a:lnTo>
                    <a:pt x="1224" y="293"/>
                  </a:lnTo>
                  <a:lnTo>
                    <a:pt x="1222" y="295"/>
                  </a:lnTo>
                  <a:lnTo>
                    <a:pt x="1219" y="295"/>
                  </a:lnTo>
                  <a:lnTo>
                    <a:pt x="1220" y="298"/>
                  </a:lnTo>
                  <a:lnTo>
                    <a:pt x="1219" y="301"/>
                  </a:lnTo>
                  <a:lnTo>
                    <a:pt x="1216" y="305"/>
                  </a:lnTo>
                  <a:lnTo>
                    <a:pt x="1216" y="307"/>
                  </a:lnTo>
                  <a:lnTo>
                    <a:pt x="1216" y="308"/>
                  </a:lnTo>
                  <a:lnTo>
                    <a:pt x="1216" y="310"/>
                  </a:lnTo>
                  <a:lnTo>
                    <a:pt x="1211" y="315"/>
                  </a:lnTo>
                  <a:lnTo>
                    <a:pt x="1209" y="316"/>
                  </a:lnTo>
                  <a:lnTo>
                    <a:pt x="1205" y="316"/>
                  </a:lnTo>
                  <a:lnTo>
                    <a:pt x="1202" y="317"/>
                  </a:lnTo>
                  <a:lnTo>
                    <a:pt x="1200" y="315"/>
                  </a:lnTo>
                  <a:lnTo>
                    <a:pt x="1199" y="313"/>
                  </a:lnTo>
                  <a:lnTo>
                    <a:pt x="1197" y="312"/>
                  </a:lnTo>
                  <a:lnTo>
                    <a:pt x="1196" y="308"/>
                  </a:lnTo>
                  <a:lnTo>
                    <a:pt x="1195" y="304"/>
                  </a:lnTo>
                  <a:lnTo>
                    <a:pt x="1199" y="299"/>
                  </a:lnTo>
                  <a:lnTo>
                    <a:pt x="1197" y="295"/>
                  </a:lnTo>
                  <a:lnTo>
                    <a:pt x="1195" y="291"/>
                  </a:lnTo>
                  <a:lnTo>
                    <a:pt x="1188" y="286"/>
                  </a:lnTo>
                  <a:lnTo>
                    <a:pt x="1182" y="281"/>
                  </a:lnTo>
                  <a:lnTo>
                    <a:pt x="1179" y="280"/>
                  </a:lnTo>
                  <a:lnTo>
                    <a:pt x="1174" y="280"/>
                  </a:lnTo>
                  <a:lnTo>
                    <a:pt x="1172" y="279"/>
                  </a:lnTo>
                  <a:lnTo>
                    <a:pt x="1171" y="277"/>
                  </a:lnTo>
                  <a:lnTo>
                    <a:pt x="1170" y="275"/>
                  </a:lnTo>
                  <a:lnTo>
                    <a:pt x="1173" y="274"/>
                  </a:lnTo>
                  <a:lnTo>
                    <a:pt x="1178" y="272"/>
                  </a:lnTo>
                  <a:lnTo>
                    <a:pt x="1181" y="272"/>
                  </a:lnTo>
                  <a:lnTo>
                    <a:pt x="1190" y="273"/>
                  </a:lnTo>
                  <a:lnTo>
                    <a:pt x="1192" y="274"/>
                  </a:lnTo>
                  <a:lnTo>
                    <a:pt x="1194" y="275"/>
                  </a:lnTo>
                  <a:lnTo>
                    <a:pt x="1199" y="271"/>
                  </a:lnTo>
                  <a:lnTo>
                    <a:pt x="1203" y="266"/>
                  </a:lnTo>
                  <a:lnTo>
                    <a:pt x="1207" y="265"/>
                  </a:lnTo>
                  <a:lnTo>
                    <a:pt x="1209" y="264"/>
                  </a:lnTo>
                  <a:lnTo>
                    <a:pt x="1211" y="265"/>
                  </a:lnTo>
                  <a:lnTo>
                    <a:pt x="1216" y="266"/>
                  </a:lnTo>
                  <a:lnTo>
                    <a:pt x="1219" y="267"/>
                  </a:lnTo>
                  <a:lnTo>
                    <a:pt x="1222" y="267"/>
                  </a:lnTo>
                  <a:lnTo>
                    <a:pt x="1224" y="269"/>
                  </a:lnTo>
                  <a:lnTo>
                    <a:pt x="1225" y="270"/>
                  </a:lnTo>
                  <a:lnTo>
                    <a:pt x="1225" y="267"/>
                  </a:lnTo>
                  <a:lnTo>
                    <a:pt x="1227" y="265"/>
                  </a:lnTo>
                  <a:lnTo>
                    <a:pt x="1229" y="263"/>
                  </a:lnTo>
                  <a:lnTo>
                    <a:pt x="1230" y="263"/>
                  </a:lnTo>
                  <a:lnTo>
                    <a:pt x="1232" y="263"/>
                  </a:lnTo>
                  <a:lnTo>
                    <a:pt x="1231" y="260"/>
                  </a:lnTo>
                  <a:lnTo>
                    <a:pt x="1228" y="260"/>
                  </a:lnTo>
                  <a:lnTo>
                    <a:pt x="1230" y="257"/>
                  </a:lnTo>
                  <a:lnTo>
                    <a:pt x="1232" y="256"/>
                  </a:lnTo>
                  <a:lnTo>
                    <a:pt x="1232" y="255"/>
                  </a:lnTo>
                  <a:lnTo>
                    <a:pt x="1232" y="254"/>
                  </a:lnTo>
                  <a:lnTo>
                    <a:pt x="1225" y="256"/>
                  </a:lnTo>
                  <a:lnTo>
                    <a:pt x="1218" y="257"/>
                  </a:lnTo>
                  <a:lnTo>
                    <a:pt x="1214" y="257"/>
                  </a:lnTo>
                  <a:lnTo>
                    <a:pt x="1209" y="257"/>
                  </a:lnTo>
                  <a:lnTo>
                    <a:pt x="1202" y="259"/>
                  </a:lnTo>
                  <a:lnTo>
                    <a:pt x="1199" y="258"/>
                  </a:lnTo>
                  <a:lnTo>
                    <a:pt x="1191" y="258"/>
                  </a:lnTo>
                  <a:lnTo>
                    <a:pt x="1187" y="257"/>
                  </a:lnTo>
                  <a:lnTo>
                    <a:pt x="1184" y="258"/>
                  </a:lnTo>
                  <a:lnTo>
                    <a:pt x="1181" y="258"/>
                  </a:lnTo>
                  <a:lnTo>
                    <a:pt x="1177" y="256"/>
                  </a:lnTo>
                  <a:lnTo>
                    <a:pt x="1175" y="253"/>
                  </a:lnTo>
                  <a:lnTo>
                    <a:pt x="1174" y="251"/>
                  </a:lnTo>
                  <a:lnTo>
                    <a:pt x="1172" y="250"/>
                  </a:lnTo>
                  <a:lnTo>
                    <a:pt x="1171" y="248"/>
                  </a:lnTo>
                  <a:lnTo>
                    <a:pt x="1169" y="241"/>
                  </a:lnTo>
                  <a:lnTo>
                    <a:pt x="1169" y="236"/>
                  </a:lnTo>
                  <a:lnTo>
                    <a:pt x="1166" y="236"/>
                  </a:lnTo>
                  <a:lnTo>
                    <a:pt x="1162" y="236"/>
                  </a:lnTo>
                  <a:lnTo>
                    <a:pt x="1149" y="231"/>
                  </a:lnTo>
                  <a:lnTo>
                    <a:pt x="1147" y="232"/>
                  </a:lnTo>
                  <a:lnTo>
                    <a:pt x="1145" y="233"/>
                  </a:lnTo>
                  <a:lnTo>
                    <a:pt x="1143" y="233"/>
                  </a:lnTo>
                  <a:lnTo>
                    <a:pt x="1140" y="233"/>
                  </a:lnTo>
                  <a:lnTo>
                    <a:pt x="1139" y="232"/>
                  </a:lnTo>
                  <a:lnTo>
                    <a:pt x="1139" y="231"/>
                  </a:lnTo>
                  <a:lnTo>
                    <a:pt x="1140" y="227"/>
                  </a:lnTo>
                  <a:lnTo>
                    <a:pt x="1142" y="226"/>
                  </a:lnTo>
                  <a:lnTo>
                    <a:pt x="1144" y="225"/>
                  </a:lnTo>
                  <a:lnTo>
                    <a:pt x="1145" y="224"/>
                  </a:lnTo>
                  <a:lnTo>
                    <a:pt x="1147" y="219"/>
                  </a:lnTo>
                  <a:lnTo>
                    <a:pt x="1147" y="217"/>
                  </a:lnTo>
                  <a:lnTo>
                    <a:pt x="1147" y="215"/>
                  </a:lnTo>
                  <a:lnTo>
                    <a:pt x="1147" y="214"/>
                  </a:lnTo>
                  <a:lnTo>
                    <a:pt x="1149" y="213"/>
                  </a:lnTo>
                  <a:lnTo>
                    <a:pt x="1154" y="211"/>
                  </a:lnTo>
                  <a:lnTo>
                    <a:pt x="1164" y="209"/>
                  </a:lnTo>
                  <a:lnTo>
                    <a:pt x="1167" y="208"/>
                  </a:lnTo>
                  <a:lnTo>
                    <a:pt x="1170" y="205"/>
                  </a:lnTo>
                  <a:lnTo>
                    <a:pt x="1172" y="204"/>
                  </a:lnTo>
                  <a:lnTo>
                    <a:pt x="1174" y="202"/>
                  </a:lnTo>
                  <a:lnTo>
                    <a:pt x="1175" y="202"/>
                  </a:lnTo>
                  <a:lnTo>
                    <a:pt x="1183" y="198"/>
                  </a:lnTo>
                  <a:lnTo>
                    <a:pt x="1187" y="198"/>
                  </a:lnTo>
                  <a:lnTo>
                    <a:pt x="1191" y="198"/>
                  </a:lnTo>
                  <a:lnTo>
                    <a:pt x="1198" y="200"/>
                  </a:lnTo>
                  <a:lnTo>
                    <a:pt x="1205" y="203"/>
                  </a:lnTo>
                  <a:lnTo>
                    <a:pt x="1212" y="207"/>
                  </a:lnTo>
                  <a:lnTo>
                    <a:pt x="1218" y="210"/>
                  </a:lnTo>
                  <a:close/>
                  <a:moveTo>
                    <a:pt x="848" y="200"/>
                  </a:moveTo>
                  <a:lnTo>
                    <a:pt x="849" y="201"/>
                  </a:lnTo>
                  <a:lnTo>
                    <a:pt x="849" y="203"/>
                  </a:lnTo>
                  <a:lnTo>
                    <a:pt x="847" y="202"/>
                  </a:lnTo>
                  <a:lnTo>
                    <a:pt x="845" y="202"/>
                  </a:lnTo>
                  <a:lnTo>
                    <a:pt x="843" y="203"/>
                  </a:lnTo>
                  <a:lnTo>
                    <a:pt x="842" y="203"/>
                  </a:lnTo>
                  <a:lnTo>
                    <a:pt x="841" y="203"/>
                  </a:lnTo>
                  <a:lnTo>
                    <a:pt x="842" y="202"/>
                  </a:lnTo>
                  <a:lnTo>
                    <a:pt x="845" y="200"/>
                  </a:lnTo>
                  <a:lnTo>
                    <a:pt x="846" y="200"/>
                  </a:lnTo>
                  <a:lnTo>
                    <a:pt x="848" y="200"/>
                  </a:lnTo>
                  <a:close/>
                  <a:moveTo>
                    <a:pt x="1127" y="203"/>
                  </a:moveTo>
                  <a:lnTo>
                    <a:pt x="1125" y="203"/>
                  </a:lnTo>
                  <a:lnTo>
                    <a:pt x="1122" y="202"/>
                  </a:lnTo>
                  <a:lnTo>
                    <a:pt x="1124" y="201"/>
                  </a:lnTo>
                  <a:lnTo>
                    <a:pt x="1125" y="201"/>
                  </a:lnTo>
                  <a:lnTo>
                    <a:pt x="1127" y="200"/>
                  </a:lnTo>
                  <a:lnTo>
                    <a:pt x="1127" y="200"/>
                  </a:lnTo>
                  <a:lnTo>
                    <a:pt x="1128" y="201"/>
                  </a:lnTo>
                  <a:lnTo>
                    <a:pt x="1129" y="202"/>
                  </a:lnTo>
                  <a:lnTo>
                    <a:pt x="1127" y="203"/>
                  </a:lnTo>
                  <a:close/>
                  <a:moveTo>
                    <a:pt x="1021" y="211"/>
                  </a:moveTo>
                  <a:lnTo>
                    <a:pt x="1021" y="212"/>
                  </a:lnTo>
                  <a:lnTo>
                    <a:pt x="1018" y="211"/>
                  </a:lnTo>
                  <a:lnTo>
                    <a:pt x="1016" y="211"/>
                  </a:lnTo>
                  <a:lnTo>
                    <a:pt x="1018" y="206"/>
                  </a:lnTo>
                  <a:lnTo>
                    <a:pt x="1020" y="206"/>
                  </a:lnTo>
                  <a:lnTo>
                    <a:pt x="1021" y="211"/>
                  </a:lnTo>
                  <a:close/>
                  <a:moveTo>
                    <a:pt x="1279" y="208"/>
                  </a:moveTo>
                  <a:lnTo>
                    <a:pt x="1285" y="209"/>
                  </a:lnTo>
                  <a:lnTo>
                    <a:pt x="1288" y="209"/>
                  </a:lnTo>
                  <a:lnTo>
                    <a:pt x="1290" y="210"/>
                  </a:lnTo>
                  <a:lnTo>
                    <a:pt x="1293" y="209"/>
                  </a:lnTo>
                  <a:lnTo>
                    <a:pt x="1295" y="210"/>
                  </a:lnTo>
                  <a:lnTo>
                    <a:pt x="1300" y="214"/>
                  </a:lnTo>
                  <a:lnTo>
                    <a:pt x="1303" y="218"/>
                  </a:lnTo>
                  <a:lnTo>
                    <a:pt x="1307" y="220"/>
                  </a:lnTo>
                  <a:lnTo>
                    <a:pt x="1310" y="221"/>
                  </a:lnTo>
                  <a:lnTo>
                    <a:pt x="1308" y="224"/>
                  </a:lnTo>
                  <a:lnTo>
                    <a:pt x="1303" y="225"/>
                  </a:lnTo>
                  <a:lnTo>
                    <a:pt x="1302" y="225"/>
                  </a:lnTo>
                  <a:lnTo>
                    <a:pt x="1298" y="224"/>
                  </a:lnTo>
                  <a:lnTo>
                    <a:pt x="1295" y="224"/>
                  </a:lnTo>
                  <a:lnTo>
                    <a:pt x="1293" y="222"/>
                  </a:lnTo>
                  <a:lnTo>
                    <a:pt x="1293" y="219"/>
                  </a:lnTo>
                  <a:lnTo>
                    <a:pt x="1290" y="213"/>
                  </a:lnTo>
                  <a:lnTo>
                    <a:pt x="1287" y="215"/>
                  </a:lnTo>
                  <a:lnTo>
                    <a:pt x="1283" y="212"/>
                  </a:lnTo>
                  <a:lnTo>
                    <a:pt x="1282" y="212"/>
                  </a:lnTo>
                  <a:lnTo>
                    <a:pt x="1282" y="212"/>
                  </a:lnTo>
                  <a:lnTo>
                    <a:pt x="1280" y="211"/>
                  </a:lnTo>
                  <a:lnTo>
                    <a:pt x="1279" y="209"/>
                  </a:lnTo>
                  <a:lnTo>
                    <a:pt x="1279" y="208"/>
                  </a:lnTo>
                  <a:close/>
                  <a:moveTo>
                    <a:pt x="1136" y="211"/>
                  </a:moveTo>
                  <a:lnTo>
                    <a:pt x="1135" y="213"/>
                  </a:lnTo>
                  <a:lnTo>
                    <a:pt x="1134" y="214"/>
                  </a:lnTo>
                  <a:lnTo>
                    <a:pt x="1120" y="216"/>
                  </a:lnTo>
                  <a:lnTo>
                    <a:pt x="1121" y="215"/>
                  </a:lnTo>
                  <a:lnTo>
                    <a:pt x="1122" y="214"/>
                  </a:lnTo>
                  <a:lnTo>
                    <a:pt x="1123" y="213"/>
                  </a:lnTo>
                  <a:lnTo>
                    <a:pt x="1124" y="213"/>
                  </a:lnTo>
                  <a:lnTo>
                    <a:pt x="1125" y="213"/>
                  </a:lnTo>
                  <a:lnTo>
                    <a:pt x="1125" y="213"/>
                  </a:lnTo>
                  <a:lnTo>
                    <a:pt x="1126" y="213"/>
                  </a:lnTo>
                  <a:lnTo>
                    <a:pt x="1128" y="213"/>
                  </a:lnTo>
                  <a:lnTo>
                    <a:pt x="1130" y="213"/>
                  </a:lnTo>
                  <a:lnTo>
                    <a:pt x="1133" y="213"/>
                  </a:lnTo>
                  <a:lnTo>
                    <a:pt x="1133" y="211"/>
                  </a:lnTo>
                  <a:lnTo>
                    <a:pt x="1136" y="211"/>
                  </a:lnTo>
                  <a:close/>
                  <a:moveTo>
                    <a:pt x="1139" y="228"/>
                  </a:moveTo>
                  <a:lnTo>
                    <a:pt x="1138" y="229"/>
                  </a:lnTo>
                  <a:lnTo>
                    <a:pt x="1134" y="228"/>
                  </a:lnTo>
                  <a:lnTo>
                    <a:pt x="1132" y="226"/>
                  </a:lnTo>
                  <a:lnTo>
                    <a:pt x="1131" y="224"/>
                  </a:lnTo>
                  <a:lnTo>
                    <a:pt x="1130" y="221"/>
                  </a:lnTo>
                  <a:lnTo>
                    <a:pt x="1129" y="220"/>
                  </a:lnTo>
                  <a:lnTo>
                    <a:pt x="1128" y="218"/>
                  </a:lnTo>
                  <a:lnTo>
                    <a:pt x="1129" y="217"/>
                  </a:lnTo>
                  <a:lnTo>
                    <a:pt x="1136" y="215"/>
                  </a:lnTo>
                  <a:lnTo>
                    <a:pt x="1137" y="215"/>
                  </a:lnTo>
                  <a:lnTo>
                    <a:pt x="1140" y="215"/>
                  </a:lnTo>
                  <a:lnTo>
                    <a:pt x="1141" y="217"/>
                  </a:lnTo>
                  <a:lnTo>
                    <a:pt x="1140" y="224"/>
                  </a:lnTo>
                  <a:lnTo>
                    <a:pt x="1139" y="228"/>
                  </a:lnTo>
                  <a:close/>
                  <a:moveTo>
                    <a:pt x="126" y="243"/>
                  </a:moveTo>
                  <a:lnTo>
                    <a:pt x="123" y="243"/>
                  </a:lnTo>
                  <a:lnTo>
                    <a:pt x="117" y="239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09" y="226"/>
                  </a:lnTo>
                  <a:lnTo>
                    <a:pt x="108" y="225"/>
                  </a:lnTo>
                  <a:lnTo>
                    <a:pt x="111" y="217"/>
                  </a:lnTo>
                  <a:lnTo>
                    <a:pt x="117" y="215"/>
                  </a:lnTo>
                  <a:lnTo>
                    <a:pt x="119" y="217"/>
                  </a:lnTo>
                  <a:lnTo>
                    <a:pt x="119" y="220"/>
                  </a:lnTo>
                  <a:lnTo>
                    <a:pt x="123" y="226"/>
                  </a:lnTo>
                  <a:lnTo>
                    <a:pt x="124" y="229"/>
                  </a:lnTo>
                  <a:lnTo>
                    <a:pt x="125" y="231"/>
                  </a:lnTo>
                  <a:lnTo>
                    <a:pt x="126" y="231"/>
                  </a:lnTo>
                  <a:lnTo>
                    <a:pt x="125" y="233"/>
                  </a:lnTo>
                  <a:lnTo>
                    <a:pt x="128" y="236"/>
                  </a:lnTo>
                  <a:lnTo>
                    <a:pt x="129" y="238"/>
                  </a:lnTo>
                  <a:lnTo>
                    <a:pt x="130" y="242"/>
                  </a:lnTo>
                  <a:lnTo>
                    <a:pt x="126" y="243"/>
                  </a:lnTo>
                  <a:close/>
                  <a:moveTo>
                    <a:pt x="1265" y="222"/>
                  </a:moveTo>
                  <a:lnTo>
                    <a:pt x="1264" y="223"/>
                  </a:lnTo>
                  <a:lnTo>
                    <a:pt x="1262" y="222"/>
                  </a:lnTo>
                  <a:lnTo>
                    <a:pt x="1260" y="220"/>
                  </a:lnTo>
                  <a:lnTo>
                    <a:pt x="1261" y="218"/>
                  </a:lnTo>
                  <a:lnTo>
                    <a:pt x="1263" y="216"/>
                  </a:lnTo>
                  <a:lnTo>
                    <a:pt x="1265" y="218"/>
                  </a:lnTo>
                  <a:lnTo>
                    <a:pt x="1265" y="219"/>
                  </a:lnTo>
                  <a:lnTo>
                    <a:pt x="1266" y="219"/>
                  </a:lnTo>
                  <a:lnTo>
                    <a:pt x="1265" y="222"/>
                  </a:lnTo>
                  <a:close/>
                  <a:moveTo>
                    <a:pt x="461" y="224"/>
                  </a:moveTo>
                  <a:lnTo>
                    <a:pt x="455" y="227"/>
                  </a:lnTo>
                  <a:lnTo>
                    <a:pt x="453" y="227"/>
                  </a:lnTo>
                  <a:lnTo>
                    <a:pt x="452" y="226"/>
                  </a:lnTo>
                  <a:lnTo>
                    <a:pt x="452" y="220"/>
                  </a:lnTo>
                  <a:lnTo>
                    <a:pt x="454" y="218"/>
                  </a:lnTo>
                  <a:lnTo>
                    <a:pt x="458" y="218"/>
                  </a:lnTo>
                  <a:lnTo>
                    <a:pt x="461" y="219"/>
                  </a:lnTo>
                  <a:lnTo>
                    <a:pt x="462" y="220"/>
                  </a:lnTo>
                  <a:lnTo>
                    <a:pt x="463" y="221"/>
                  </a:lnTo>
                  <a:lnTo>
                    <a:pt x="462" y="223"/>
                  </a:lnTo>
                  <a:lnTo>
                    <a:pt x="461" y="224"/>
                  </a:lnTo>
                  <a:close/>
                  <a:moveTo>
                    <a:pt x="891" y="224"/>
                  </a:moveTo>
                  <a:lnTo>
                    <a:pt x="892" y="226"/>
                  </a:lnTo>
                  <a:lnTo>
                    <a:pt x="891" y="228"/>
                  </a:lnTo>
                  <a:lnTo>
                    <a:pt x="892" y="231"/>
                  </a:lnTo>
                  <a:lnTo>
                    <a:pt x="895" y="226"/>
                  </a:lnTo>
                  <a:lnTo>
                    <a:pt x="898" y="226"/>
                  </a:lnTo>
                  <a:lnTo>
                    <a:pt x="899" y="226"/>
                  </a:lnTo>
                  <a:lnTo>
                    <a:pt x="901" y="228"/>
                  </a:lnTo>
                  <a:lnTo>
                    <a:pt x="901" y="229"/>
                  </a:lnTo>
                  <a:lnTo>
                    <a:pt x="901" y="233"/>
                  </a:lnTo>
                  <a:lnTo>
                    <a:pt x="898" y="235"/>
                  </a:lnTo>
                  <a:lnTo>
                    <a:pt x="896" y="235"/>
                  </a:lnTo>
                  <a:lnTo>
                    <a:pt x="895" y="233"/>
                  </a:lnTo>
                  <a:lnTo>
                    <a:pt x="893" y="232"/>
                  </a:lnTo>
                  <a:lnTo>
                    <a:pt x="892" y="237"/>
                  </a:lnTo>
                  <a:lnTo>
                    <a:pt x="891" y="238"/>
                  </a:lnTo>
                  <a:lnTo>
                    <a:pt x="890" y="238"/>
                  </a:lnTo>
                  <a:lnTo>
                    <a:pt x="888" y="237"/>
                  </a:lnTo>
                  <a:lnTo>
                    <a:pt x="888" y="236"/>
                  </a:lnTo>
                  <a:lnTo>
                    <a:pt x="891" y="234"/>
                  </a:lnTo>
                  <a:lnTo>
                    <a:pt x="889" y="228"/>
                  </a:lnTo>
                  <a:lnTo>
                    <a:pt x="887" y="229"/>
                  </a:lnTo>
                  <a:lnTo>
                    <a:pt x="884" y="235"/>
                  </a:lnTo>
                  <a:lnTo>
                    <a:pt x="881" y="237"/>
                  </a:lnTo>
                  <a:lnTo>
                    <a:pt x="880" y="236"/>
                  </a:lnTo>
                  <a:lnTo>
                    <a:pt x="878" y="232"/>
                  </a:lnTo>
                  <a:lnTo>
                    <a:pt x="879" y="227"/>
                  </a:lnTo>
                  <a:lnTo>
                    <a:pt x="881" y="224"/>
                  </a:lnTo>
                  <a:lnTo>
                    <a:pt x="884" y="224"/>
                  </a:lnTo>
                  <a:lnTo>
                    <a:pt x="889" y="224"/>
                  </a:lnTo>
                  <a:lnTo>
                    <a:pt x="891" y="224"/>
                  </a:lnTo>
                  <a:close/>
                  <a:moveTo>
                    <a:pt x="1048" y="239"/>
                  </a:moveTo>
                  <a:lnTo>
                    <a:pt x="1046" y="241"/>
                  </a:lnTo>
                  <a:lnTo>
                    <a:pt x="1046" y="241"/>
                  </a:lnTo>
                  <a:lnTo>
                    <a:pt x="1041" y="240"/>
                  </a:lnTo>
                  <a:lnTo>
                    <a:pt x="1035" y="240"/>
                  </a:lnTo>
                  <a:lnTo>
                    <a:pt x="1030" y="241"/>
                  </a:lnTo>
                  <a:lnTo>
                    <a:pt x="1026" y="241"/>
                  </a:lnTo>
                  <a:lnTo>
                    <a:pt x="1024" y="239"/>
                  </a:lnTo>
                  <a:lnTo>
                    <a:pt x="1024" y="237"/>
                  </a:lnTo>
                  <a:lnTo>
                    <a:pt x="1026" y="233"/>
                  </a:lnTo>
                  <a:lnTo>
                    <a:pt x="1030" y="230"/>
                  </a:lnTo>
                  <a:lnTo>
                    <a:pt x="1032" y="229"/>
                  </a:lnTo>
                  <a:lnTo>
                    <a:pt x="1035" y="230"/>
                  </a:lnTo>
                  <a:lnTo>
                    <a:pt x="1040" y="232"/>
                  </a:lnTo>
                  <a:lnTo>
                    <a:pt x="1045" y="235"/>
                  </a:lnTo>
                  <a:lnTo>
                    <a:pt x="1048" y="238"/>
                  </a:lnTo>
                  <a:lnTo>
                    <a:pt x="1048" y="239"/>
                  </a:lnTo>
                  <a:close/>
                  <a:moveTo>
                    <a:pt x="903" y="241"/>
                  </a:moveTo>
                  <a:lnTo>
                    <a:pt x="901" y="241"/>
                  </a:lnTo>
                  <a:lnTo>
                    <a:pt x="899" y="240"/>
                  </a:lnTo>
                  <a:lnTo>
                    <a:pt x="899" y="235"/>
                  </a:lnTo>
                  <a:lnTo>
                    <a:pt x="901" y="235"/>
                  </a:lnTo>
                  <a:lnTo>
                    <a:pt x="902" y="235"/>
                  </a:lnTo>
                  <a:lnTo>
                    <a:pt x="902" y="236"/>
                  </a:lnTo>
                  <a:lnTo>
                    <a:pt x="903" y="237"/>
                  </a:lnTo>
                  <a:lnTo>
                    <a:pt x="904" y="238"/>
                  </a:lnTo>
                  <a:lnTo>
                    <a:pt x="903" y="241"/>
                  </a:lnTo>
                  <a:close/>
                  <a:moveTo>
                    <a:pt x="344" y="239"/>
                  </a:moveTo>
                  <a:lnTo>
                    <a:pt x="346" y="242"/>
                  </a:lnTo>
                  <a:lnTo>
                    <a:pt x="347" y="244"/>
                  </a:lnTo>
                  <a:lnTo>
                    <a:pt x="348" y="246"/>
                  </a:lnTo>
                  <a:lnTo>
                    <a:pt x="350" y="256"/>
                  </a:lnTo>
                  <a:lnTo>
                    <a:pt x="355" y="265"/>
                  </a:lnTo>
                  <a:lnTo>
                    <a:pt x="369" y="268"/>
                  </a:lnTo>
                  <a:lnTo>
                    <a:pt x="367" y="269"/>
                  </a:lnTo>
                  <a:lnTo>
                    <a:pt x="366" y="271"/>
                  </a:lnTo>
                  <a:lnTo>
                    <a:pt x="364" y="272"/>
                  </a:lnTo>
                  <a:lnTo>
                    <a:pt x="363" y="278"/>
                  </a:lnTo>
                  <a:lnTo>
                    <a:pt x="363" y="280"/>
                  </a:lnTo>
                  <a:lnTo>
                    <a:pt x="364" y="282"/>
                  </a:lnTo>
                  <a:lnTo>
                    <a:pt x="364" y="284"/>
                  </a:lnTo>
                  <a:lnTo>
                    <a:pt x="363" y="284"/>
                  </a:lnTo>
                  <a:lnTo>
                    <a:pt x="360" y="283"/>
                  </a:lnTo>
                  <a:lnTo>
                    <a:pt x="359" y="283"/>
                  </a:lnTo>
                  <a:lnTo>
                    <a:pt x="357" y="282"/>
                  </a:lnTo>
                  <a:lnTo>
                    <a:pt x="356" y="281"/>
                  </a:lnTo>
                  <a:lnTo>
                    <a:pt x="354" y="280"/>
                  </a:lnTo>
                  <a:lnTo>
                    <a:pt x="351" y="278"/>
                  </a:lnTo>
                  <a:lnTo>
                    <a:pt x="347" y="277"/>
                  </a:lnTo>
                  <a:lnTo>
                    <a:pt x="343" y="276"/>
                  </a:lnTo>
                  <a:lnTo>
                    <a:pt x="341" y="274"/>
                  </a:lnTo>
                  <a:lnTo>
                    <a:pt x="340" y="271"/>
                  </a:lnTo>
                  <a:lnTo>
                    <a:pt x="341" y="266"/>
                  </a:lnTo>
                  <a:lnTo>
                    <a:pt x="340" y="265"/>
                  </a:lnTo>
                  <a:lnTo>
                    <a:pt x="339" y="263"/>
                  </a:lnTo>
                  <a:lnTo>
                    <a:pt x="337" y="260"/>
                  </a:lnTo>
                  <a:lnTo>
                    <a:pt x="336" y="256"/>
                  </a:lnTo>
                  <a:lnTo>
                    <a:pt x="333" y="254"/>
                  </a:lnTo>
                  <a:lnTo>
                    <a:pt x="330" y="254"/>
                  </a:lnTo>
                  <a:lnTo>
                    <a:pt x="329" y="253"/>
                  </a:lnTo>
                  <a:lnTo>
                    <a:pt x="322" y="254"/>
                  </a:lnTo>
                  <a:lnTo>
                    <a:pt x="320" y="254"/>
                  </a:lnTo>
                  <a:lnTo>
                    <a:pt x="319" y="253"/>
                  </a:lnTo>
                  <a:lnTo>
                    <a:pt x="316" y="252"/>
                  </a:lnTo>
                  <a:lnTo>
                    <a:pt x="316" y="249"/>
                  </a:lnTo>
                  <a:lnTo>
                    <a:pt x="317" y="247"/>
                  </a:lnTo>
                  <a:lnTo>
                    <a:pt x="321" y="245"/>
                  </a:lnTo>
                  <a:lnTo>
                    <a:pt x="323" y="244"/>
                  </a:lnTo>
                  <a:lnTo>
                    <a:pt x="323" y="242"/>
                  </a:lnTo>
                  <a:lnTo>
                    <a:pt x="323" y="241"/>
                  </a:lnTo>
                  <a:lnTo>
                    <a:pt x="323" y="239"/>
                  </a:lnTo>
                  <a:lnTo>
                    <a:pt x="324" y="238"/>
                  </a:lnTo>
                  <a:lnTo>
                    <a:pt x="326" y="236"/>
                  </a:lnTo>
                  <a:lnTo>
                    <a:pt x="330" y="235"/>
                  </a:lnTo>
                  <a:lnTo>
                    <a:pt x="331" y="238"/>
                  </a:lnTo>
                  <a:lnTo>
                    <a:pt x="332" y="240"/>
                  </a:lnTo>
                  <a:lnTo>
                    <a:pt x="333" y="242"/>
                  </a:lnTo>
                  <a:lnTo>
                    <a:pt x="335" y="239"/>
                  </a:lnTo>
                  <a:lnTo>
                    <a:pt x="334" y="235"/>
                  </a:lnTo>
                  <a:lnTo>
                    <a:pt x="337" y="235"/>
                  </a:lnTo>
                  <a:lnTo>
                    <a:pt x="340" y="235"/>
                  </a:lnTo>
                  <a:lnTo>
                    <a:pt x="342" y="236"/>
                  </a:lnTo>
                  <a:lnTo>
                    <a:pt x="344" y="237"/>
                  </a:lnTo>
                  <a:lnTo>
                    <a:pt x="344" y="239"/>
                  </a:lnTo>
                  <a:close/>
                  <a:moveTo>
                    <a:pt x="437" y="238"/>
                  </a:moveTo>
                  <a:lnTo>
                    <a:pt x="433" y="239"/>
                  </a:lnTo>
                  <a:lnTo>
                    <a:pt x="432" y="236"/>
                  </a:lnTo>
                  <a:lnTo>
                    <a:pt x="435" y="236"/>
                  </a:lnTo>
                  <a:lnTo>
                    <a:pt x="437" y="236"/>
                  </a:lnTo>
                  <a:lnTo>
                    <a:pt x="437" y="238"/>
                  </a:lnTo>
                  <a:close/>
                  <a:moveTo>
                    <a:pt x="1281" y="237"/>
                  </a:moveTo>
                  <a:lnTo>
                    <a:pt x="1294" y="239"/>
                  </a:lnTo>
                  <a:lnTo>
                    <a:pt x="1298" y="239"/>
                  </a:lnTo>
                  <a:lnTo>
                    <a:pt x="1305" y="239"/>
                  </a:lnTo>
                  <a:lnTo>
                    <a:pt x="1311" y="241"/>
                  </a:lnTo>
                  <a:lnTo>
                    <a:pt x="1321" y="242"/>
                  </a:lnTo>
                  <a:lnTo>
                    <a:pt x="1324" y="242"/>
                  </a:lnTo>
                  <a:lnTo>
                    <a:pt x="1327" y="244"/>
                  </a:lnTo>
                  <a:lnTo>
                    <a:pt x="1321" y="245"/>
                  </a:lnTo>
                  <a:lnTo>
                    <a:pt x="1318" y="246"/>
                  </a:lnTo>
                  <a:lnTo>
                    <a:pt x="1313" y="247"/>
                  </a:lnTo>
                  <a:lnTo>
                    <a:pt x="1309" y="246"/>
                  </a:lnTo>
                  <a:lnTo>
                    <a:pt x="1306" y="247"/>
                  </a:lnTo>
                  <a:lnTo>
                    <a:pt x="1305" y="245"/>
                  </a:lnTo>
                  <a:lnTo>
                    <a:pt x="1300" y="244"/>
                  </a:lnTo>
                  <a:lnTo>
                    <a:pt x="1294" y="242"/>
                  </a:lnTo>
                  <a:lnTo>
                    <a:pt x="1282" y="239"/>
                  </a:lnTo>
                  <a:lnTo>
                    <a:pt x="1281" y="238"/>
                  </a:lnTo>
                  <a:lnTo>
                    <a:pt x="1281" y="237"/>
                  </a:lnTo>
                  <a:close/>
                  <a:moveTo>
                    <a:pt x="947" y="241"/>
                  </a:moveTo>
                  <a:lnTo>
                    <a:pt x="950" y="242"/>
                  </a:lnTo>
                  <a:lnTo>
                    <a:pt x="951" y="242"/>
                  </a:lnTo>
                  <a:lnTo>
                    <a:pt x="952" y="241"/>
                  </a:lnTo>
                  <a:lnTo>
                    <a:pt x="953" y="241"/>
                  </a:lnTo>
                  <a:lnTo>
                    <a:pt x="954" y="241"/>
                  </a:lnTo>
                  <a:lnTo>
                    <a:pt x="954" y="243"/>
                  </a:lnTo>
                  <a:lnTo>
                    <a:pt x="956" y="243"/>
                  </a:lnTo>
                  <a:lnTo>
                    <a:pt x="958" y="244"/>
                  </a:lnTo>
                  <a:lnTo>
                    <a:pt x="958" y="244"/>
                  </a:lnTo>
                  <a:lnTo>
                    <a:pt x="958" y="246"/>
                  </a:lnTo>
                  <a:lnTo>
                    <a:pt x="952" y="247"/>
                  </a:lnTo>
                  <a:lnTo>
                    <a:pt x="948" y="248"/>
                  </a:lnTo>
                  <a:lnTo>
                    <a:pt x="943" y="247"/>
                  </a:lnTo>
                  <a:lnTo>
                    <a:pt x="936" y="249"/>
                  </a:lnTo>
                  <a:lnTo>
                    <a:pt x="933" y="250"/>
                  </a:lnTo>
                  <a:lnTo>
                    <a:pt x="930" y="250"/>
                  </a:lnTo>
                  <a:lnTo>
                    <a:pt x="926" y="245"/>
                  </a:lnTo>
                  <a:lnTo>
                    <a:pt x="928" y="240"/>
                  </a:lnTo>
                  <a:lnTo>
                    <a:pt x="930" y="239"/>
                  </a:lnTo>
                  <a:lnTo>
                    <a:pt x="931" y="239"/>
                  </a:lnTo>
                  <a:lnTo>
                    <a:pt x="938" y="239"/>
                  </a:lnTo>
                  <a:lnTo>
                    <a:pt x="947" y="241"/>
                  </a:lnTo>
                  <a:close/>
                  <a:moveTo>
                    <a:pt x="1118" y="240"/>
                  </a:moveTo>
                  <a:lnTo>
                    <a:pt x="1118" y="242"/>
                  </a:lnTo>
                  <a:lnTo>
                    <a:pt x="1121" y="244"/>
                  </a:lnTo>
                  <a:lnTo>
                    <a:pt x="1120" y="247"/>
                  </a:lnTo>
                  <a:lnTo>
                    <a:pt x="1119" y="247"/>
                  </a:lnTo>
                  <a:lnTo>
                    <a:pt x="1120" y="248"/>
                  </a:lnTo>
                  <a:lnTo>
                    <a:pt x="1120" y="249"/>
                  </a:lnTo>
                  <a:lnTo>
                    <a:pt x="1119" y="250"/>
                  </a:lnTo>
                  <a:lnTo>
                    <a:pt x="1118" y="249"/>
                  </a:lnTo>
                  <a:lnTo>
                    <a:pt x="1116" y="250"/>
                  </a:lnTo>
                  <a:lnTo>
                    <a:pt x="1115" y="252"/>
                  </a:lnTo>
                  <a:lnTo>
                    <a:pt x="1111" y="252"/>
                  </a:lnTo>
                  <a:lnTo>
                    <a:pt x="1110" y="251"/>
                  </a:lnTo>
                  <a:lnTo>
                    <a:pt x="1104" y="250"/>
                  </a:lnTo>
                  <a:lnTo>
                    <a:pt x="1099" y="247"/>
                  </a:lnTo>
                  <a:lnTo>
                    <a:pt x="1099" y="246"/>
                  </a:lnTo>
                  <a:lnTo>
                    <a:pt x="1107" y="242"/>
                  </a:lnTo>
                  <a:lnTo>
                    <a:pt x="1111" y="242"/>
                  </a:lnTo>
                  <a:lnTo>
                    <a:pt x="1114" y="242"/>
                  </a:lnTo>
                  <a:lnTo>
                    <a:pt x="1117" y="241"/>
                  </a:lnTo>
                  <a:lnTo>
                    <a:pt x="1118" y="240"/>
                  </a:lnTo>
                  <a:close/>
                  <a:moveTo>
                    <a:pt x="889" y="244"/>
                  </a:moveTo>
                  <a:lnTo>
                    <a:pt x="887" y="247"/>
                  </a:lnTo>
                  <a:lnTo>
                    <a:pt x="887" y="245"/>
                  </a:lnTo>
                  <a:lnTo>
                    <a:pt x="887" y="244"/>
                  </a:lnTo>
                  <a:lnTo>
                    <a:pt x="888" y="243"/>
                  </a:lnTo>
                  <a:lnTo>
                    <a:pt x="888" y="243"/>
                  </a:lnTo>
                  <a:lnTo>
                    <a:pt x="889" y="244"/>
                  </a:lnTo>
                  <a:close/>
                  <a:moveTo>
                    <a:pt x="980" y="244"/>
                  </a:moveTo>
                  <a:lnTo>
                    <a:pt x="990" y="244"/>
                  </a:lnTo>
                  <a:lnTo>
                    <a:pt x="989" y="245"/>
                  </a:lnTo>
                  <a:lnTo>
                    <a:pt x="978" y="247"/>
                  </a:lnTo>
                  <a:lnTo>
                    <a:pt x="975" y="247"/>
                  </a:lnTo>
                  <a:lnTo>
                    <a:pt x="963" y="248"/>
                  </a:lnTo>
                  <a:lnTo>
                    <a:pt x="962" y="248"/>
                  </a:lnTo>
                  <a:lnTo>
                    <a:pt x="961" y="246"/>
                  </a:lnTo>
                  <a:lnTo>
                    <a:pt x="960" y="245"/>
                  </a:lnTo>
                  <a:lnTo>
                    <a:pt x="962" y="244"/>
                  </a:lnTo>
                  <a:lnTo>
                    <a:pt x="964" y="244"/>
                  </a:lnTo>
                  <a:lnTo>
                    <a:pt x="971" y="244"/>
                  </a:lnTo>
                  <a:lnTo>
                    <a:pt x="980" y="244"/>
                  </a:lnTo>
                  <a:close/>
                  <a:moveTo>
                    <a:pt x="911" y="249"/>
                  </a:moveTo>
                  <a:lnTo>
                    <a:pt x="912" y="250"/>
                  </a:lnTo>
                  <a:lnTo>
                    <a:pt x="910" y="250"/>
                  </a:lnTo>
                  <a:lnTo>
                    <a:pt x="909" y="247"/>
                  </a:lnTo>
                  <a:lnTo>
                    <a:pt x="909" y="246"/>
                  </a:lnTo>
                  <a:lnTo>
                    <a:pt x="911" y="249"/>
                  </a:lnTo>
                  <a:close/>
                  <a:moveTo>
                    <a:pt x="982" y="265"/>
                  </a:moveTo>
                  <a:lnTo>
                    <a:pt x="981" y="265"/>
                  </a:lnTo>
                  <a:lnTo>
                    <a:pt x="979" y="263"/>
                  </a:lnTo>
                  <a:lnTo>
                    <a:pt x="978" y="258"/>
                  </a:lnTo>
                  <a:lnTo>
                    <a:pt x="977" y="257"/>
                  </a:lnTo>
                  <a:lnTo>
                    <a:pt x="975" y="252"/>
                  </a:lnTo>
                  <a:lnTo>
                    <a:pt x="976" y="251"/>
                  </a:lnTo>
                  <a:lnTo>
                    <a:pt x="977" y="249"/>
                  </a:lnTo>
                  <a:lnTo>
                    <a:pt x="978" y="249"/>
                  </a:lnTo>
                  <a:lnTo>
                    <a:pt x="980" y="250"/>
                  </a:lnTo>
                  <a:lnTo>
                    <a:pt x="979" y="255"/>
                  </a:lnTo>
                  <a:lnTo>
                    <a:pt x="982" y="261"/>
                  </a:lnTo>
                  <a:lnTo>
                    <a:pt x="982" y="265"/>
                  </a:lnTo>
                  <a:close/>
                  <a:moveTo>
                    <a:pt x="148" y="261"/>
                  </a:moveTo>
                  <a:lnTo>
                    <a:pt x="148" y="262"/>
                  </a:lnTo>
                  <a:lnTo>
                    <a:pt x="143" y="259"/>
                  </a:lnTo>
                  <a:lnTo>
                    <a:pt x="140" y="258"/>
                  </a:lnTo>
                  <a:lnTo>
                    <a:pt x="138" y="255"/>
                  </a:lnTo>
                  <a:lnTo>
                    <a:pt x="139" y="254"/>
                  </a:lnTo>
                  <a:lnTo>
                    <a:pt x="139" y="252"/>
                  </a:lnTo>
                  <a:lnTo>
                    <a:pt x="139" y="251"/>
                  </a:lnTo>
                  <a:lnTo>
                    <a:pt x="141" y="250"/>
                  </a:lnTo>
                  <a:lnTo>
                    <a:pt x="143" y="252"/>
                  </a:lnTo>
                  <a:lnTo>
                    <a:pt x="145" y="256"/>
                  </a:lnTo>
                  <a:lnTo>
                    <a:pt x="147" y="259"/>
                  </a:lnTo>
                  <a:lnTo>
                    <a:pt x="148" y="261"/>
                  </a:lnTo>
                  <a:close/>
                  <a:moveTo>
                    <a:pt x="1246" y="254"/>
                  </a:moveTo>
                  <a:lnTo>
                    <a:pt x="1246" y="255"/>
                  </a:lnTo>
                  <a:lnTo>
                    <a:pt x="1245" y="253"/>
                  </a:lnTo>
                  <a:lnTo>
                    <a:pt x="1246" y="251"/>
                  </a:lnTo>
                  <a:lnTo>
                    <a:pt x="1246" y="251"/>
                  </a:lnTo>
                  <a:lnTo>
                    <a:pt x="1247" y="251"/>
                  </a:lnTo>
                  <a:lnTo>
                    <a:pt x="1248" y="252"/>
                  </a:lnTo>
                  <a:lnTo>
                    <a:pt x="1246" y="254"/>
                  </a:lnTo>
                  <a:close/>
                  <a:moveTo>
                    <a:pt x="159" y="274"/>
                  </a:moveTo>
                  <a:lnTo>
                    <a:pt x="157" y="276"/>
                  </a:lnTo>
                  <a:lnTo>
                    <a:pt x="153" y="276"/>
                  </a:lnTo>
                  <a:lnTo>
                    <a:pt x="153" y="274"/>
                  </a:lnTo>
                  <a:lnTo>
                    <a:pt x="153" y="271"/>
                  </a:lnTo>
                  <a:lnTo>
                    <a:pt x="152" y="269"/>
                  </a:lnTo>
                  <a:lnTo>
                    <a:pt x="152" y="269"/>
                  </a:lnTo>
                  <a:lnTo>
                    <a:pt x="153" y="267"/>
                  </a:lnTo>
                  <a:lnTo>
                    <a:pt x="153" y="266"/>
                  </a:lnTo>
                  <a:lnTo>
                    <a:pt x="159" y="272"/>
                  </a:lnTo>
                  <a:lnTo>
                    <a:pt x="159" y="274"/>
                  </a:lnTo>
                  <a:close/>
                  <a:moveTo>
                    <a:pt x="413" y="282"/>
                  </a:moveTo>
                  <a:lnTo>
                    <a:pt x="413" y="285"/>
                  </a:lnTo>
                  <a:lnTo>
                    <a:pt x="412" y="287"/>
                  </a:lnTo>
                  <a:lnTo>
                    <a:pt x="409" y="288"/>
                  </a:lnTo>
                  <a:lnTo>
                    <a:pt x="409" y="289"/>
                  </a:lnTo>
                  <a:lnTo>
                    <a:pt x="406" y="289"/>
                  </a:lnTo>
                  <a:lnTo>
                    <a:pt x="405" y="287"/>
                  </a:lnTo>
                  <a:lnTo>
                    <a:pt x="405" y="286"/>
                  </a:lnTo>
                  <a:lnTo>
                    <a:pt x="402" y="284"/>
                  </a:lnTo>
                  <a:lnTo>
                    <a:pt x="401" y="284"/>
                  </a:lnTo>
                  <a:lnTo>
                    <a:pt x="401" y="287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5" y="286"/>
                  </a:lnTo>
                  <a:lnTo>
                    <a:pt x="394" y="283"/>
                  </a:lnTo>
                  <a:lnTo>
                    <a:pt x="394" y="281"/>
                  </a:lnTo>
                  <a:lnTo>
                    <a:pt x="393" y="280"/>
                  </a:lnTo>
                  <a:lnTo>
                    <a:pt x="393" y="279"/>
                  </a:lnTo>
                  <a:lnTo>
                    <a:pt x="394" y="277"/>
                  </a:lnTo>
                  <a:lnTo>
                    <a:pt x="394" y="276"/>
                  </a:lnTo>
                  <a:lnTo>
                    <a:pt x="395" y="273"/>
                  </a:lnTo>
                  <a:lnTo>
                    <a:pt x="396" y="268"/>
                  </a:lnTo>
                  <a:lnTo>
                    <a:pt x="402" y="267"/>
                  </a:lnTo>
                  <a:lnTo>
                    <a:pt x="402" y="267"/>
                  </a:lnTo>
                  <a:lnTo>
                    <a:pt x="409" y="269"/>
                  </a:lnTo>
                  <a:lnTo>
                    <a:pt x="413" y="272"/>
                  </a:lnTo>
                  <a:lnTo>
                    <a:pt x="416" y="276"/>
                  </a:lnTo>
                  <a:lnTo>
                    <a:pt x="413" y="282"/>
                  </a:lnTo>
                  <a:close/>
                  <a:moveTo>
                    <a:pt x="167" y="288"/>
                  </a:moveTo>
                  <a:lnTo>
                    <a:pt x="168" y="292"/>
                  </a:lnTo>
                  <a:lnTo>
                    <a:pt x="164" y="289"/>
                  </a:lnTo>
                  <a:lnTo>
                    <a:pt x="164" y="287"/>
                  </a:lnTo>
                  <a:lnTo>
                    <a:pt x="164" y="285"/>
                  </a:lnTo>
                  <a:lnTo>
                    <a:pt x="161" y="283"/>
                  </a:lnTo>
                  <a:lnTo>
                    <a:pt x="159" y="282"/>
                  </a:lnTo>
                  <a:lnTo>
                    <a:pt x="159" y="276"/>
                  </a:lnTo>
                  <a:lnTo>
                    <a:pt x="159" y="275"/>
                  </a:lnTo>
                  <a:lnTo>
                    <a:pt x="160" y="275"/>
                  </a:lnTo>
                  <a:lnTo>
                    <a:pt x="167" y="282"/>
                  </a:lnTo>
                  <a:lnTo>
                    <a:pt x="168" y="283"/>
                  </a:lnTo>
                  <a:lnTo>
                    <a:pt x="168" y="285"/>
                  </a:lnTo>
                  <a:lnTo>
                    <a:pt x="167" y="287"/>
                  </a:lnTo>
                  <a:lnTo>
                    <a:pt x="167" y="288"/>
                  </a:lnTo>
                  <a:close/>
                  <a:moveTo>
                    <a:pt x="1099" y="277"/>
                  </a:moveTo>
                  <a:lnTo>
                    <a:pt x="1107" y="281"/>
                  </a:lnTo>
                  <a:lnTo>
                    <a:pt x="1111" y="282"/>
                  </a:lnTo>
                  <a:lnTo>
                    <a:pt x="1117" y="281"/>
                  </a:lnTo>
                  <a:lnTo>
                    <a:pt x="1119" y="282"/>
                  </a:lnTo>
                  <a:lnTo>
                    <a:pt x="1125" y="286"/>
                  </a:lnTo>
                  <a:lnTo>
                    <a:pt x="1127" y="289"/>
                  </a:lnTo>
                  <a:lnTo>
                    <a:pt x="1128" y="291"/>
                  </a:lnTo>
                  <a:lnTo>
                    <a:pt x="1128" y="294"/>
                  </a:lnTo>
                  <a:lnTo>
                    <a:pt x="1130" y="294"/>
                  </a:lnTo>
                  <a:lnTo>
                    <a:pt x="1132" y="295"/>
                  </a:lnTo>
                  <a:lnTo>
                    <a:pt x="1134" y="299"/>
                  </a:lnTo>
                  <a:lnTo>
                    <a:pt x="1134" y="300"/>
                  </a:lnTo>
                  <a:lnTo>
                    <a:pt x="1133" y="309"/>
                  </a:lnTo>
                  <a:lnTo>
                    <a:pt x="1126" y="305"/>
                  </a:lnTo>
                  <a:lnTo>
                    <a:pt x="1118" y="302"/>
                  </a:lnTo>
                  <a:lnTo>
                    <a:pt x="1116" y="300"/>
                  </a:lnTo>
                  <a:lnTo>
                    <a:pt x="1107" y="297"/>
                  </a:lnTo>
                  <a:lnTo>
                    <a:pt x="1107" y="296"/>
                  </a:lnTo>
                  <a:lnTo>
                    <a:pt x="1106" y="294"/>
                  </a:lnTo>
                  <a:lnTo>
                    <a:pt x="1102" y="292"/>
                  </a:lnTo>
                  <a:lnTo>
                    <a:pt x="1095" y="292"/>
                  </a:lnTo>
                  <a:lnTo>
                    <a:pt x="1093" y="292"/>
                  </a:lnTo>
                  <a:lnTo>
                    <a:pt x="1092" y="292"/>
                  </a:lnTo>
                  <a:lnTo>
                    <a:pt x="1092" y="293"/>
                  </a:lnTo>
                  <a:lnTo>
                    <a:pt x="1092" y="296"/>
                  </a:lnTo>
                  <a:lnTo>
                    <a:pt x="1090" y="296"/>
                  </a:lnTo>
                  <a:lnTo>
                    <a:pt x="1086" y="294"/>
                  </a:lnTo>
                  <a:lnTo>
                    <a:pt x="1082" y="294"/>
                  </a:lnTo>
                  <a:lnTo>
                    <a:pt x="1079" y="293"/>
                  </a:lnTo>
                  <a:lnTo>
                    <a:pt x="1075" y="292"/>
                  </a:lnTo>
                  <a:lnTo>
                    <a:pt x="1074" y="291"/>
                  </a:lnTo>
                  <a:lnTo>
                    <a:pt x="1075" y="290"/>
                  </a:lnTo>
                  <a:lnTo>
                    <a:pt x="1074" y="289"/>
                  </a:lnTo>
                  <a:lnTo>
                    <a:pt x="1073" y="289"/>
                  </a:lnTo>
                  <a:lnTo>
                    <a:pt x="1071" y="289"/>
                  </a:lnTo>
                  <a:lnTo>
                    <a:pt x="1069" y="290"/>
                  </a:lnTo>
                  <a:lnTo>
                    <a:pt x="1067" y="291"/>
                  </a:lnTo>
                  <a:lnTo>
                    <a:pt x="1065" y="294"/>
                  </a:lnTo>
                  <a:lnTo>
                    <a:pt x="1064" y="296"/>
                  </a:lnTo>
                  <a:lnTo>
                    <a:pt x="1060" y="296"/>
                  </a:lnTo>
                  <a:lnTo>
                    <a:pt x="1059" y="296"/>
                  </a:lnTo>
                  <a:lnTo>
                    <a:pt x="1057" y="295"/>
                  </a:lnTo>
                  <a:lnTo>
                    <a:pt x="1052" y="289"/>
                  </a:lnTo>
                  <a:lnTo>
                    <a:pt x="1051" y="288"/>
                  </a:lnTo>
                  <a:lnTo>
                    <a:pt x="1049" y="287"/>
                  </a:lnTo>
                  <a:lnTo>
                    <a:pt x="1048" y="287"/>
                  </a:lnTo>
                  <a:lnTo>
                    <a:pt x="1046" y="288"/>
                  </a:lnTo>
                  <a:lnTo>
                    <a:pt x="1045" y="289"/>
                  </a:lnTo>
                  <a:lnTo>
                    <a:pt x="1045" y="291"/>
                  </a:lnTo>
                  <a:lnTo>
                    <a:pt x="1045" y="293"/>
                  </a:lnTo>
                  <a:lnTo>
                    <a:pt x="1043" y="296"/>
                  </a:lnTo>
                  <a:lnTo>
                    <a:pt x="1041" y="297"/>
                  </a:lnTo>
                  <a:lnTo>
                    <a:pt x="1040" y="297"/>
                  </a:lnTo>
                  <a:lnTo>
                    <a:pt x="1041" y="294"/>
                  </a:lnTo>
                  <a:lnTo>
                    <a:pt x="1041" y="293"/>
                  </a:lnTo>
                  <a:lnTo>
                    <a:pt x="1040" y="291"/>
                  </a:lnTo>
                  <a:lnTo>
                    <a:pt x="1040" y="289"/>
                  </a:lnTo>
                  <a:lnTo>
                    <a:pt x="1047" y="280"/>
                  </a:lnTo>
                  <a:lnTo>
                    <a:pt x="1050" y="277"/>
                  </a:lnTo>
                  <a:lnTo>
                    <a:pt x="1062" y="277"/>
                  </a:lnTo>
                  <a:lnTo>
                    <a:pt x="1068" y="277"/>
                  </a:lnTo>
                  <a:lnTo>
                    <a:pt x="1073" y="277"/>
                  </a:lnTo>
                  <a:lnTo>
                    <a:pt x="1075" y="276"/>
                  </a:lnTo>
                  <a:lnTo>
                    <a:pt x="1077" y="277"/>
                  </a:lnTo>
                  <a:lnTo>
                    <a:pt x="1077" y="278"/>
                  </a:lnTo>
                  <a:lnTo>
                    <a:pt x="1079" y="280"/>
                  </a:lnTo>
                  <a:lnTo>
                    <a:pt x="1081" y="280"/>
                  </a:lnTo>
                  <a:lnTo>
                    <a:pt x="1084" y="278"/>
                  </a:lnTo>
                  <a:lnTo>
                    <a:pt x="1087" y="276"/>
                  </a:lnTo>
                  <a:lnTo>
                    <a:pt x="1089" y="275"/>
                  </a:lnTo>
                  <a:lnTo>
                    <a:pt x="1091" y="275"/>
                  </a:lnTo>
                  <a:lnTo>
                    <a:pt x="1093" y="275"/>
                  </a:lnTo>
                  <a:lnTo>
                    <a:pt x="1095" y="276"/>
                  </a:lnTo>
                  <a:lnTo>
                    <a:pt x="1099" y="277"/>
                  </a:lnTo>
                  <a:close/>
                  <a:moveTo>
                    <a:pt x="390" y="278"/>
                  </a:moveTo>
                  <a:lnTo>
                    <a:pt x="388" y="279"/>
                  </a:lnTo>
                  <a:lnTo>
                    <a:pt x="388" y="278"/>
                  </a:lnTo>
                  <a:lnTo>
                    <a:pt x="388" y="278"/>
                  </a:lnTo>
                  <a:lnTo>
                    <a:pt x="388" y="277"/>
                  </a:lnTo>
                  <a:lnTo>
                    <a:pt x="390" y="277"/>
                  </a:lnTo>
                  <a:lnTo>
                    <a:pt x="391" y="277"/>
                  </a:lnTo>
                  <a:lnTo>
                    <a:pt x="390" y="278"/>
                  </a:lnTo>
                  <a:close/>
                  <a:moveTo>
                    <a:pt x="371" y="282"/>
                  </a:moveTo>
                  <a:lnTo>
                    <a:pt x="370" y="283"/>
                  </a:lnTo>
                  <a:lnTo>
                    <a:pt x="369" y="282"/>
                  </a:lnTo>
                  <a:lnTo>
                    <a:pt x="368" y="282"/>
                  </a:lnTo>
                  <a:lnTo>
                    <a:pt x="367" y="280"/>
                  </a:lnTo>
                  <a:lnTo>
                    <a:pt x="367" y="280"/>
                  </a:lnTo>
                  <a:lnTo>
                    <a:pt x="368" y="278"/>
                  </a:lnTo>
                  <a:lnTo>
                    <a:pt x="372" y="280"/>
                  </a:lnTo>
                  <a:lnTo>
                    <a:pt x="371" y="282"/>
                  </a:lnTo>
                  <a:close/>
                  <a:moveTo>
                    <a:pt x="1043" y="280"/>
                  </a:moveTo>
                  <a:lnTo>
                    <a:pt x="1041" y="282"/>
                  </a:lnTo>
                  <a:lnTo>
                    <a:pt x="1039" y="282"/>
                  </a:lnTo>
                  <a:lnTo>
                    <a:pt x="1038" y="282"/>
                  </a:lnTo>
                  <a:lnTo>
                    <a:pt x="1041" y="280"/>
                  </a:lnTo>
                  <a:lnTo>
                    <a:pt x="1043" y="280"/>
                  </a:lnTo>
                  <a:close/>
                  <a:moveTo>
                    <a:pt x="1007" y="284"/>
                  </a:moveTo>
                  <a:lnTo>
                    <a:pt x="1013" y="287"/>
                  </a:lnTo>
                  <a:lnTo>
                    <a:pt x="1014" y="288"/>
                  </a:lnTo>
                  <a:lnTo>
                    <a:pt x="1014" y="291"/>
                  </a:lnTo>
                  <a:lnTo>
                    <a:pt x="1016" y="291"/>
                  </a:lnTo>
                  <a:lnTo>
                    <a:pt x="1017" y="293"/>
                  </a:lnTo>
                  <a:lnTo>
                    <a:pt x="1019" y="294"/>
                  </a:lnTo>
                  <a:lnTo>
                    <a:pt x="1019" y="297"/>
                  </a:lnTo>
                  <a:lnTo>
                    <a:pt x="1019" y="302"/>
                  </a:lnTo>
                  <a:lnTo>
                    <a:pt x="1016" y="302"/>
                  </a:lnTo>
                  <a:lnTo>
                    <a:pt x="1014" y="303"/>
                  </a:lnTo>
                  <a:lnTo>
                    <a:pt x="1010" y="306"/>
                  </a:lnTo>
                  <a:lnTo>
                    <a:pt x="1008" y="307"/>
                  </a:lnTo>
                  <a:lnTo>
                    <a:pt x="1005" y="307"/>
                  </a:lnTo>
                  <a:lnTo>
                    <a:pt x="1003" y="307"/>
                  </a:lnTo>
                  <a:lnTo>
                    <a:pt x="1002" y="308"/>
                  </a:lnTo>
                  <a:lnTo>
                    <a:pt x="997" y="306"/>
                  </a:lnTo>
                  <a:lnTo>
                    <a:pt x="993" y="304"/>
                  </a:lnTo>
                  <a:lnTo>
                    <a:pt x="986" y="301"/>
                  </a:lnTo>
                  <a:lnTo>
                    <a:pt x="985" y="300"/>
                  </a:lnTo>
                  <a:lnTo>
                    <a:pt x="985" y="298"/>
                  </a:lnTo>
                  <a:lnTo>
                    <a:pt x="982" y="295"/>
                  </a:lnTo>
                  <a:lnTo>
                    <a:pt x="981" y="293"/>
                  </a:lnTo>
                  <a:lnTo>
                    <a:pt x="981" y="287"/>
                  </a:lnTo>
                  <a:lnTo>
                    <a:pt x="982" y="286"/>
                  </a:lnTo>
                  <a:lnTo>
                    <a:pt x="983" y="285"/>
                  </a:lnTo>
                  <a:lnTo>
                    <a:pt x="987" y="287"/>
                  </a:lnTo>
                  <a:lnTo>
                    <a:pt x="989" y="285"/>
                  </a:lnTo>
                  <a:lnTo>
                    <a:pt x="997" y="284"/>
                  </a:lnTo>
                  <a:lnTo>
                    <a:pt x="1005" y="284"/>
                  </a:lnTo>
                  <a:lnTo>
                    <a:pt x="1007" y="284"/>
                  </a:lnTo>
                  <a:close/>
                  <a:moveTo>
                    <a:pt x="671" y="309"/>
                  </a:moveTo>
                  <a:lnTo>
                    <a:pt x="664" y="315"/>
                  </a:lnTo>
                  <a:lnTo>
                    <a:pt x="663" y="313"/>
                  </a:lnTo>
                  <a:lnTo>
                    <a:pt x="664" y="308"/>
                  </a:lnTo>
                  <a:lnTo>
                    <a:pt x="662" y="304"/>
                  </a:lnTo>
                  <a:lnTo>
                    <a:pt x="662" y="301"/>
                  </a:lnTo>
                  <a:lnTo>
                    <a:pt x="663" y="296"/>
                  </a:lnTo>
                  <a:lnTo>
                    <a:pt x="665" y="293"/>
                  </a:lnTo>
                  <a:lnTo>
                    <a:pt x="669" y="290"/>
                  </a:lnTo>
                  <a:lnTo>
                    <a:pt x="670" y="289"/>
                  </a:lnTo>
                  <a:lnTo>
                    <a:pt x="669" y="294"/>
                  </a:lnTo>
                  <a:lnTo>
                    <a:pt x="670" y="296"/>
                  </a:lnTo>
                  <a:lnTo>
                    <a:pt x="671" y="297"/>
                  </a:lnTo>
                  <a:lnTo>
                    <a:pt x="670" y="299"/>
                  </a:lnTo>
                  <a:lnTo>
                    <a:pt x="671" y="304"/>
                  </a:lnTo>
                  <a:lnTo>
                    <a:pt x="671" y="306"/>
                  </a:lnTo>
                  <a:lnTo>
                    <a:pt x="671" y="308"/>
                  </a:lnTo>
                  <a:lnTo>
                    <a:pt x="671" y="309"/>
                  </a:lnTo>
                  <a:close/>
                  <a:moveTo>
                    <a:pt x="1031" y="292"/>
                  </a:moveTo>
                  <a:lnTo>
                    <a:pt x="1032" y="293"/>
                  </a:lnTo>
                  <a:lnTo>
                    <a:pt x="1029" y="292"/>
                  </a:lnTo>
                  <a:lnTo>
                    <a:pt x="1027" y="291"/>
                  </a:lnTo>
                  <a:lnTo>
                    <a:pt x="1029" y="290"/>
                  </a:lnTo>
                  <a:lnTo>
                    <a:pt x="1029" y="289"/>
                  </a:lnTo>
                  <a:lnTo>
                    <a:pt x="1031" y="292"/>
                  </a:lnTo>
                  <a:close/>
                  <a:moveTo>
                    <a:pt x="675" y="296"/>
                  </a:moveTo>
                  <a:lnTo>
                    <a:pt x="674" y="302"/>
                  </a:lnTo>
                  <a:lnTo>
                    <a:pt x="672" y="299"/>
                  </a:lnTo>
                  <a:lnTo>
                    <a:pt x="674" y="295"/>
                  </a:lnTo>
                  <a:lnTo>
                    <a:pt x="675" y="294"/>
                  </a:lnTo>
                  <a:lnTo>
                    <a:pt x="675" y="296"/>
                  </a:lnTo>
                  <a:close/>
                  <a:moveTo>
                    <a:pt x="1066" y="299"/>
                  </a:moveTo>
                  <a:lnTo>
                    <a:pt x="1066" y="301"/>
                  </a:lnTo>
                  <a:lnTo>
                    <a:pt x="1066" y="301"/>
                  </a:lnTo>
                  <a:lnTo>
                    <a:pt x="1065" y="301"/>
                  </a:lnTo>
                  <a:lnTo>
                    <a:pt x="1064" y="301"/>
                  </a:lnTo>
                  <a:lnTo>
                    <a:pt x="1062" y="298"/>
                  </a:lnTo>
                  <a:lnTo>
                    <a:pt x="1062" y="297"/>
                  </a:lnTo>
                  <a:lnTo>
                    <a:pt x="1065" y="298"/>
                  </a:lnTo>
                  <a:lnTo>
                    <a:pt x="1065" y="298"/>
                  </a:lnTo>
                  <a:lnTo>
                    <a:pt x="1066" y="299"/>
                  </a:lnTo>
                  <a:close/>
                  <a:moveTo>
                    <a:pt x="1052" y="303"/>
                  </a:moveTo>
                  <a:lnTo>
                    <a:pt x="1051" y="304"/>
                  </a:lnTo>
                  <a:lnTo>
                    <a:pt x="1049" y="305"/>
                  </a:lnTo>
                  <a:lnTo>
                    <a:pt x="1048" y="305"/>
                  </a:lnTo>
                  <a:lnTo>
                    <a:pt x="1049" y="304"/>
                  </a:lnTo>
                  <a:lnTo>
                    <a:pt x="1048" y="303"/>
                  </a:lnTo>
                  <a:lnTo>
                    <a:pt x="1047" y="304"/>
                  </a:lnTo>
                  <a:lnTo>
                    <a:pt x="1045" y="304"/>
                  </a:lnTo>
                  <a:lnTo>
                    <a:pt x="1043" y="306"/>
                  </a:lnTo>
                  <a:lnTo>
                    <a:pt x="1041" y="305"/>
                  </a:lnTo>
                  <a:lnTo>
                    <a:pt x="1041" y="304"/>
                  </a:lnTo>
                  <a:lnTo>
                    <a:pt x="1041" y="303"/>
                  </a:lnTo>
                  <a:lnTo>
                    <a:pt x="1044" y="301"/>
                  </a:lnTo>
                  <a:lnTo>
                    <a:pt x="1048" y="301"/>
                  </a:lnTo>
                  <a:lnTo>
                    <a:pt x="1052" y="298"/>
                  </a:lnTo>
                  <a:lnTo>
                    <a:pt x="1054" y="298"/>
                  </a:lnTo>
                  <a:lnTo>
                    <a:pt x="1054" y="299"/>
                  </a:lnTo>
                  <a:lnTo>
                    <a:pt x="1053" y="301"/>
                  </a:lnTo>
                  <a:lnTo>
                    <a:pt x="1052" y="302"/>
                  </a:lnTo>
                  <a:lnTo>
                    <a:pt x="1052" y="303"/>
                  </a:lnTo>
                  <a:close/>
                  <a:moveTo>
                    <a:pt x="1062" y="301"/>
                  </a:moveTo>
                  <a:lnTo>
                    <a:pt x="1056" y="302"/>
                  </a:lnTo>
                  <a:lnTo>
                    <a:pt x="1057" y="299"/>
                  </a:lnTo>
                  <a:lnTo>
                    <a:pt x="1058" y="298"/>
                  </a:lnTo>
                  <a:lnTo>
                    <a:pt x="1060" y="299"/>
                  </a:lnTo>
                  <a:lnTo>
                    <a:pt x="1062" y="301"/>
                  </a:lnTo>
                  <a:close/>
                  <a:moveTo>
                    <a:pt x="892" y="317"/>
                  </a:moveTo>
                  <a:lnTo>
                    <a:pt x="889" y="321"/>
                  </a:lnTo>
                  <a:lnTo>
                    <a:pt x="887" y="321"/>
                  </a:lnTo>
                  <a:lnTo>
                    <a:pt x="884" y="318"/>
                  </a:lnTo>
                  <a:lnTo>
                    <a:pt x="884" y="315"/>
                  </a:lnTo>
                  <a:lnTo>
                    <a:pt x="883" y="315"/>
                  </a:lnTo>
                  <a:lnTo>
                    <a:pt x="885" y="313"/>
                  </a:lnTo>
                  <a:lnTo>
                    <a:pt x="891" y="313"/>
                  </a:lnTo>
                  <a:lnTo>
                    <a:pt x="892" y="315"/>
                  </a:lnTo>
                  <a:lnTo>
                    <a:pt x="892" y="317"/>
                  </a:lnTo>
                  <a:close/>
                  <a:moveTo>
                    <a:pt x="1221" y="321"/>
                  </a:moveTo>
                  <a:lnTo>
                    <a:pt x="1222" y="323"/>
                  </a:lnTo>
                  <a:lnTo>
                    <a:pt x="1219" y="321"/>
                  </a:lnTo>
                  <a:lnTo>
                    <a:pt x="1213" y="319"/>
                  </a:lnTo>
                  <a:lnTo>
                    <a:pt x="1213" y="317"/>
                  </a:lnTo>
                  <a:lnTo>
                    <a:pt x="1218" y="319"/>
                  </a:lnTo>
                  <a:lnTo>
                    <a:pt x="1221" y="321"/>
                  </a:lnTo>
                  <a:close/>
                  <a:moveTo>
                    <a:pt x="890" y="331"/>
                  </a:moveTo>
                  <a:lnTo>
                    <a:pt x="891" y="338"/>
                  </a:lnTo>
                  <a:lnTo>
                    <a:pt x="891" y="340"/>
                  </a:lnTo>
                  <a:lnTo>
                    <a:pt x="888" y="336"/>
                  </a:lnTo>
                  <a:lnTo>
                    <a:pt x="888" y="336"/>
                  </a:lnTo>
                  <a:lnTo>
                    <a:pt x="887" y="336"/>
                  </a:lnTo>
                  <a:lnTo>
                    <a:pt x="887" y="337"/>
                  </a:lnTo>
                  <a:lnTo>
                    <a:pt x="886" y="337"/>
                  </a:lnTo>
                  <a:lnTo>
                    <a:pt x="885" y="340"/>
                  </a:lnTo>
                  <a:lnTo>
                    <a:pt x="885" y="342"/>
                  </a:lnTo>
                  <a:lnTo>
                    <a:pt x="884" y="344"/>
                  </a:lnTo>
                  <a:lnTo>
                    <a:pt x="884" y="349"/>
                  </a:lnTo>
                  <a:lnTo>
                    <a:pt x="884" y="351"/>
                  </a:lnTo>
                  <a:lnTo>
                    <a:pt x="885" y="350"/>
                  </a:lnTo>
                  <a:lnTo>
                    <a:pt x="886" y="350"/>
                  </a:lnTo>
                  <a:lnTo>
                    <a:pt x="889" y="352"/>
                  </a:lnTo>
                  <a:lnTo>
                    <a:pt x="891" y="354"/>
                  </a:lnTo>
                  <a:lnTo>
                    <a:pt x="891" y="356"/>
                  </a:lnTo>
                  <a:lnTo>
                    <a:pt x="888" y="357"/>
                  </a:lnTo>
                  <a:lnTo>
                    <a:pt x="886" y="359"/>
                  </a:lnTo>
                  <a:lnTo>
                    <a:pt x="884" y="357"/>
                  </a:lnTo>
                  <a:lnTo>
                    <a:pt x="883" y="358"/>
                  </a:lnTo>
                  <a:lnTo>
                    <a:pt x="882" y="359"/>
                  </a:lnTo>
                  <a:lnTo>
                    <a:pt x="881" y="360"/>
                  </a:lnTo>
                  <a:lnTo>
                    <a:pt x="882" y="362"/>
                  </a:lnTo>
                  <a:lnTo>
                    <a:pt x="879" y="365"/>
                  </a:lnTo>
                  <a:lnTo>
                    <a:pt x="878" y="367"/>
                  </a:lnTo>
                  <a:lnTo>
                    <a:pt x="876" y="365"/>
                  </a:lnTo>
                  <a:lnTo>
                    <a:pt x="875" y="366"/>
                  </a:lnTo>
                  <a:lnTo>
                    <a:pt x="873" y="366"/>
                  </a:lnTo>
                  <a:lnTo>
                    <a:pt x="871" y="362"/>
                  </a:lnTo>
                  <a:lnTo>
                    <a:pt x="871" y="360"/>
                  </a:lnTo>
                  <a:lnTo>
                    <a:pt x="873" y="359"/>
                  </a:lnTo>
                  <a:lnTo>
                    <a:pt x="873" y="357"/>
                  </a:lnTo>
                  <a:lnTo>
                    <a:pt x="874" y="356"/>
                  </a:lnTo>
                  <a:lnTo>
                    <a:pt x="876" y="353"/>
                  </a:lnTo>
                  <a:lnTo>
                    <a:pt x="877" y="352"/>
                  </a:lnTo>
                  <a:lnTo>
                    <a:pt x="877" y="351"/>
                  </a:lnTo>
                  <a:lnTo>
                    <a:pt x="877" y="347"/>
                  </a:lnTo>
                  <a:lnTo>
                    <a:pt x="878" y="345"/>
                  </a:lnTo>
                  <a:lnTo>
                    <a:pt x="879" y="343"/>
                  </a:lnTo>
                  <a:lnTo>
                    <a:pt x="879" y="340"/>
                  </a:lnTo>
                  <a:lnTo>
                    <a:pt x="879" y="333"/>
                  </a:lnTo>
                  <a:lnTo>
                    <a:pt x="882" y="328"/>
                  </a:lnTo>
                  <a:lnTo>
                    <a:pt x="886" y="326"/>
                  </a:lnTo>
                  <a:lnTo>
                    <a:pt x="887" y="326"/>
                  </a:lnTo>
                  <a:lnTo>
                    <a:pt x="887" y="327"/>
                  </a:lnTo>
                  <a:lnTo>
                    <a:pt x="890" y="331"/>
                  </a:lnTo>
                  <a:close/>
                  <a:moveTo>
                    <a:pt x="873" y="354"/>
                  </a:moveTo>
                  <a:lnTo>
                    <a:pt x="872" y="356"/>
                  </a:lnTo>
                  <a:lnTo>
                    <a:pt x="870" y="357"/>
                  </a:lnTo>
                  <a:lnTo>
                    <a:pt x="869" y="357"/>
                  </a:lnTo>
                  <a:lnTo>
                    <a:pt x="868" y="357"/>
                  </a:lnTo>
                  <a:lnTo>
                    <a:pt x="865" y="356"/>
                  </a:lnTo>
                  <a:lnTo>
                    <a:pt x="864" y="357"/>
                  </a:lnTo>
                  <a:lnTo>
                    <a:pt x="862" y="357"/>
                  </a:lnTo>
                  <a:lnTo>
                    <a:pt x="862" y="356"/>
                  </a:lnTo>
                  <a:lnTo>
                    <a:pt x="863" y="349"/>
                  </a:lnTo>
                  <a:lnTo>
                    <a:pt x="865" y="348"/>
                  </a:lnTo>
                  <a:lnTo>
                    <a:pt x="865" y="345"/>
                  </a:lnTo>
                  <a:lnTo>
                    <a:pt x="863" y="340"/>
                  </a:lnTo>
                  <a:lnTo>
                    <a:pt x="864" y="338"/>
                  </a:lnTo>
                  <a:lnTo>
                    <a:pt x="869" y="336"/>
                  </a:lnTo>
                  <a:lnTo>
                    <a:pt x="873" y="334"/>
                  </a:lnTo>
                  <a:lnTo>
                    <a:pt x="875" y="333"/>
                  </a:lnTo>
                  <a:lnTo>
                    <a:pt x="876" y="335"/>
                  </a:lnTo>
                  <a:lnTo>
                    <a:pt x="876" y="343"/>
                  </a:lnTo>
                  <a:lnTo>
                    <a:pt x="872" y="349"/>
                  </a:lnTo>
                  <a:lnTo>
                    <a:pt x="873" y="354"/>
                  </a:lnTo>
                  <a:close/>
                  <a:moveTo>
                    <a:pt x="854" y="359"/>
                  </a:moveTo>
                  <a:lnTo>
                    <a:pt x="852" y="360"/>
                  </a:lnTo>
                  <a:lnTo>
                    <a:pt x="848" y="356"/>
                  </a:lnTo>
                  <a:lnTo>
                    <a:pt x="846" y="353"/>
                  </a:lnTo>
                  <a:lnTo>
                    <a:pt x="847" y="351"/>
                  </a:lnTo>
                  <a:lnTo>
                    <a:pt x="847" y="350"/>
                  </a:lnTo>
                  <a:lnTo>
                    <a:pt x="848" y="349"/>
                  </a:lnTo>
                  <a:lnTo>
                    <a:pt x="848" y="348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2" y="349"/>
                  </a:lnTo>
                  <a:lnTo>
                    <a:pt x="854" y="350"/>
                  </a:lnTo>
                  <a:lnTo>
                    <a:pt x="854" y="352"/>
                  </a:lnTo>
                  <a:lnTo>
                    <a:pt x="854" y="359"/>
                  </a:lnTo>
                  <a:close/>
                  <a:moveTo>
                    <a:pt x="904" y="354"/>
                  </a:moveTo>
                  <a:lnTo>
                    <a:pt x="904" y="357"/>
                  </a:lnTo>
                  <a:lnTo>
                    <a:pt x="903" y="357"/>
                  </a:lnTo>
                  <a:lnTo>
                    <a:pt x="902" y="356"/>
                  </a:lnTo>
                  <a:lnTo>
                    <a:pt x="901" y="354"/>
                  </a:lnTo>
                  <a:lnTo>
                    <a:pt x="901" y="354"/>
                  </a:lnTo>
                  <a:lnTo>
                    <a:pt x="902" y="353"/>
                  </a:lnTo>
                  <a:lnTo>
                    <a:pt x="904" y="354"/>
                  </a:lnTo>
                  <a:close/>
                  <a:moveTo>
                    <a:pt x="227" y="360"/>
                  </a:moveTo>
                  <a:lnTo>
                    <a:pt x="224" y="360"/>
                  </a:lnTo>
                  <a:lnTo>
                    <a:pt x="220" y="357"/>
                  </a:lnTo>
                  <a:lnTo>
                    <a:pt x="219" y="356"/>
                  </a:lnTo>
                  <a:lnTo>
                    <a:pt x="221" y="354"/>
                  </a:lnTo>
                  <a:lnTo>
                    <a:pt x="222" y="354"/>
                  </a:lnTo>
                  <a:lnTo>
                    <a:pt x="227" y="357"/>
                  </a:lnTo>
                  <a:lnTo>
                    <a:pt x="229" y="358"/>
                  </a:lnTo>
                  <a:lnTo>
                    <a:pt x="227" y="360"/>
                  </a:lnTo>
                  <a:close/>
                  <a:moveTo>
                    <a:pt x="1201" y="374"/>
                  </a:moveTo>
                  <a:lnTo>
                    <a:pt x="1198" y="376"/>
                  </a:lnTo>
                  <a:lnTo>
                    <a:pt x="1201" y="370"/>
                  </a:lnTo>
                  <a:lnTo>
                    <a:pt x="1201" y="367"/>
                  </a:lnTo>
                  <a:lnTo>
                    <a:pt x="1203" y="365"/>
                  </a:lnTo>
                  <a:lnTo>
                    <a:pt x="1207" y="355"/>
                  </a:lnTo>
                  <a:lnTo>
                    <a:pt x="1207" y="355"/>
                  </a:lnTo>
                  <a:lnTo>
                    <a:pt x="1208" y="356"/>
                  </a:lnTo>
                  <a:lnTo>
                    <a:pt x="1207" y="364"/>
                  </a:lnTo>
                  <a:lnTo>
                    <a:pt x="1202" y="368"/>
                  </a:lnTo>
                  <a:lnTo>
                    <a:pt x="1201" y="374"/>
                  </a:lnTo>
                  <a:close/>
                  <a:moveTo>
                    <a:pt x="1259" y="368"/>
                  </a:moveTo>
                  <a:lnTo>
                    <a:pt x="1258" y="369"/>
                  </a:lnTo>
                  <a:lnTo>
                    <a:pt x="1258" y="371"/>
                  </a:lnTo>
                  <a:lnTo>
                    <a:pt x="1259" y="373"/>
                  </a:lnTo>
                  <a:lnTo>
                    <a:pt x="1257" y="375"/>
                  </a:lnTo>
                  <a:lnTo>
                    <a:pt x="1259" y="378"/>
                  </a:lnTo>
                  <a:lnTo>
                    <a:pt x="1259" y="380"/>
                  </a:lnTo>
                  <a:lnTo>
                    <a:pt x="1259" y="382"/>
                  </a:lnTo>
                  <a:lnTo>
                    <a:pt x="1259" y="383"/>
                  </a:lnTo>
                  <a:lnTo>
                    <a:pt x="1257" y="386"/>
                  </a:lnTo>
                  <a:lnTo>
                    <a:pt x="1256" y="387"/>
                  </a:lnTo>
                  <a:lnTo>
                    <a:pt x="1255" y="387"/>
                  </a:lnTo>
                  <a:lnTo>
                    <a:pt x="1255" y="388"/>
                  </a:lnTo>
                  <a:lnTo>
                    <a:pt x="1249" y="387"/>
                  </a:lnTo>
                  <a:lnTo>
                    <a:pt x="1246" y="386"/>
                  </a:lnTo>
                  <a:lnTo>
                    <a:pt x="1243" y="383"/>
                  </a:lnTo>
                  <a:lnTo>
                    <a:pt x="1243" y="382"/>
                  </a:lnTo>
                  <a:lnTo>
                    <a:pt x="1240" y="380"/>
                  </a:lnTo>
                  <a:lnTo>
                    <a:pt x="1240" y="379"/>
                  </a:lnTo>
                  <a:lnTo>
                    <a:pt x="1240" y="378"/>
                  </a:lnTo>
                  <a:lnTo>
                    <a:pt x="1242" y="377"/>
                  </a:lnTo>
                  <a:lnTo>
                    <a:pt x="1244" y="377"/>
                  </a:lnTo>
                  <a:lnTo>
                    <a:pt x="1244" y="376"/>
                  </a:lnTo>
                  <a:lnTo>
                    <a:pt x="1246" y="371"/>
                  </a:lnTo>
                  <a:lnTo>
                    <a:pt x="1242" y="369"/>
                  </a:lnTo>
                  <a:lnTo>
                    <a:pt x="1241" y="368"/>
                  </a:lnTo>
                  <a:lnTo>
                    <a:pt x="1243" y="367"/>
                  </a:lnTo>
                  <a:lnTo>
                    <a:pt x="1246" y="368"/>
                  </a:lnTo>
                  <a:lnTo>
                    <a:pt x="1249" y="363"/>
                  </a:lnTo>
                  <a:lnTo>
                    <a:pt x="1250" y="362"/>
                  </a:lnTo>
                  <a:lnTo>
                    <a:pt x="1251" y="359"/>
                  </a:lnTo>
                  <a:lnTo>
                    <a:pt x="1253" y="359"/>
                  </a:lnTo>
                  <a:lnTo>
                    <a:pt x="1254" y="359"/>
                  </a:lnTo>
                  <a:lnTo>
                    <a:pt x="1255" y="360"/>
                  </a:lnTo>
                  <a:lnTo>
                    <a:pt x="1255" y="362"/>
                  </a:lnTo>
                  <a:lnTo>
                    <a:pt x="1255" y="364"/>
                  </a:lnTo>
                  <a:lnTo>
                    <a:pt x="1257" y="364"/>
                  </a:lnTo>
                  <a:lnTo>
                    <a:pt x="1259" y="368"/>
                  </a:lnTo>
                  <a:close/>
                  <a:moveTo>
                    <a:pt x="1197" y="372"/>
                  </a:moveTo>
                  <a:lnTo>
                    <a:pt x="1194" y="375"/>
                  </a:lnTo>
                  <a:lnTo>
                    <a:pt x="1193" y="374"/>
                  </a:lnTo>
                  <a:lnTo>
                    <a:pt x="1192" y="374"/>
                  </a:lnTo>
                  <a:lnTo>
                    <a:pt x="1192" y="372"/>
                  </a:lnTo>
                  <a:lnTo>
                    <a:pt x="1192" y="368"/>
                  </a:lnTo>
                  <a:lnTo>
                    <a:pt x="1191" y="364"/>
                  </a:lnTo>
                  <a:lnTo>
                    <a:pt x="1193" y="365"/>
                  </a:lnTo>
                  <a:lnTo>
                    <a:pt x="1194" y="366"/>
                  </a:lnTo>
                  <a:lnTo>
                    <a:pt x="1194" y="366"/>
                  </a:lnTo>
                  <a:lnTo>
                    <a:pt x="1197" y="370"/>
                  </a:lnTo>
                  <a:lnTo>
                    <a:pt x="1197" y="372"/>
                  </a:lnTo>
                  <a:close/>
                  <a:moveTo>
                    <a:pt x="557" y="371"/>
                  </a:moveTo>
                  <a:lnTo>
                    <a:pt x="556" y="372"/>
                  </a:lnTo>
                  <a:lnTo>
                    <a:pt x="553" y="372"/>
                  </a:lnTo>
                  <a:lnTo>
                    <a:pt x="553" y="371"/>
                  </a:lnTo>
                  <a:lnTo>
                    <a:pt x="555" y="368"/>
                  </a:lnTo>
                  <a:lnTo>
                    <a:pt x="556" y="368"/>
                  </a:lnTo>
                  <a:lnTo>
                    <a:pt x="557" y="369"/>
                  </a:lnTo>
                  <a:lnTo>
                    <a:pt x="557" y="371"/>
                  </a:lnTo>
                  <a:close/>
                  <a:moveTo>
                    <a:pt x="805" y="386"/>
                  </a:moveTo>
                  <a:lnTo>
                    <a:pt x="804" y="392"/>
                  </a:lnTo>
                  <a:lnTo>
                    <a:pt x="804" y="390"/>
                  </a:lnTo>
                  <a:lnTo>
                    <a:pt x="804" y="385"/>
                  </a:lnTo>
                  <a:lnTo>
                    <a:pt x="802" y="382"/>
                  </a:lnTo>
                  <a:lnTo>
                    <a:pt x="803" y="380"/>
                  </a:lnTo>
                  <a:lnTo>
                    <a:pt x="803" y="373"/>
                  </a:lnTo>
                  <a:lnTo>
                    <a:pt x="804" y="370"/>
                  </a:lnTo>
                  <a:lnTo>
                    <a:pt x="806" y="374"/>
                  </a:lnTo>
                  <a:lnTo>
                    <a:pt x="806" y="376"/>
                  </a:lnTo>
                  <a:lnTo>
                    <a:pt x="805" y="386"/>
                  </a:lnTo>
                  <a:close/>
                  <a:moveTo>
                    <a:pt x="918" y="376"/>
                  </a:moveTo>
                  <a:lnTo>
                    <a:pt x="917" y="378"/>
                  </a:lnTo>
                  <a:lnTo>
                    <a:pt x="916" y="376"/>
                  </a:lnTo>
                  <a:lnTo>
                    <a:pt x="915" y="375"/>
                  </a:lnTo>
                  <a:lnTo>
                    <a:pt x="915" y="373"/>
                  </a:lnTo>
                  <a:lnTo>
                    <a:pt x="917" y="374"/>
                  </a:lnTo>
                  <a:lnTo>
                    <a:pt x="918" y="376"/>
                  </a:lnTo>
                  <a:close/>
                  <a:moveTo>
                    <a:pt x="386" y="377"/>
                  </a:moveTo>
                  <a:lnTo>
                    <a:pt x="390" y="381"/>
                  </a:lnTo>
                  <a:lnTo>
                    <a:pt x="393" y="382"/>
                  </a:lnTo>
                  <a:lnTo>
                    <a:pt x="396" y="384"/>
                  </a:lnTo>
                  <a:lnTo>
                    <a:pt x="399" y="384"/>
                  </a:lnTo>
                  <a:lnTo>
                    <a:pt x="403" y="384"/>
                  </a:lnTo>
                  <a:lnTo>
                    <a:pt x="407" y="386"/>
                  </a:lnTo>
                  <a:lnTo>
                    <a:pt x="411" y="386"/>
                  </a:lnTo>
                  <a:lnTo>
                    <a:pt x="413" y="386"/>
                  </a:lnTo>
                  <a:lnTo>
                    <a:pt x="415" y="386"/>
                  </a:lnTo>
                  <a:lnTo>
                    <a:pt x="416" y="386"/>
                  </a:lnTo>
                  <a:lnTo>
                    <a:pt x="417" y="386"/>
                  </a:lnTo>
                  <a:lnTo>
                    <a:pt x="420" y="389"/>
                  </a:lnTo>
                  <a:lnTo>
                    <a:pt x="423" y="392"/>
                  </a:lnTo>
                  <a:lnTo>
                    <a:pt x="424" y="393"/>
                  </a:lnTo>
                  <a:lnTo>
                    <a:pt x="426" y="400"/>
                  </a:lnTo>
                  <a:lnTo>
                    <a:pt x="428" y="402"/>
                  </a:lnTo>
                  <a:lnTo>
                    <a:pt x="432" y="403"/>
                  </a:lnTo>
                  <a:lnTo>
                    <a:pt x="435" y="403"/>
                  </a:lnTo>
                  <a:lnTo>
                    <a:pt x="439" y="403"/>
                  </a:lnTo>
                  <a:lnTo>
                    <a:pt x="448" y="404"/>
                  </a:lnTo>
                  <a:lnTo>
                    <a:pt x="451" y="404"/>
                  </a:lnTo>
                  <a:lnTo>
                    <a:pt x="454" y="403"/>
                  </a:lnTo>
                  <a:lnTo>
                    <a:pt x="457" y="404"/>
                  </a:lnTo>
                  <a:lnTo>
                    <a:pt x="465" y="406"/>
                  </a:lnTo>
                  <a:lnTo>
                    <a:pt x="468" y="406"/>
                  </a:lnTo>
                  <a:lnTo>
                    <a:pt x="473" y="406"/>
                  </a:lnTo>
                  <a:lnTo>
                    <a:pt x="476" y="405"/>
                  </a:lnTo>
                  <a:lnTo>
                    <a:pt x="479" y="406"/>
                  </a:lnTo>
                  <a:lnTo>
                    <a:pt x="480" y="407"/>
                  </a:lnTo>
                  <a:lnTo>
                    <a:pt x="483" y="407"/>
                  </a:lnTo>
                  <a:lnTo>
                    <a:pt x="484" y="407"/>
                  </a:lnTo>
                  <a:lnTo>
                    <a:pt x="487" y="406"/>
                  </a:lnTo>
                  <a:lnTo>
                    <a:pt x="489" y="403"/>
                  </a:lnTo>
                  <a:lnTo>
                    <a:pt x="490" y="399"/>
                  </a:lnTo>
                  <a:lnTo>
                    <a:pt x="492" y="395"/>
                  </a:lnTo>
                  <a:lnTo>
                    <a:pt x="493" y="393"/>
                  </a:lnTo>
                  <a:lnTo>
                    <a:pt x="494" y="392"/>
                  </a:lnTo>
                  <a:lnTo>
                    <a:pt x="495" y="391"/>
                  </a:lnTo>
                  <a:lnTo>
                    <a:pt x="497" y="391"/>
                  </a:lnTo>
                  <a:lnTo>
                    <a:pt x="501" y="391"/>
                  </a:lnTo>
                  <a:lnTo>
                    <a:pt x="502" y="392"/>
                  </a:lnTo>
                  <a:lnTo>
                    <a:pt x="507" y="398"/>
                  </a:lnTo>
                  <a:lnTo>
                    <a:pt x="508" y="399"/>
                  </a:lnTo>
                  <a:lnTo>
                    <a:pt x="513" y="399"/>
                  </a:lnTo>
                  <a:lnTo>
                    <a:pt x="514" y="399"/>
                  </a:lnTo>
                  <a:lnTo>
                    <a:pt x="517" y="398"/>
                  </a:lnTo>
                  <a:lnTo>
                    <a:pt x="519" y="398"/>
                  </a:lnTo>
                  <a:lnTo>
                    <a:pt x="523" y="399"/>
                  </a:lnTo>
                  <a:lnTo>
                    <a:pt x="524" y="401"/>
                  </a:lnTo>
                  <a:lnTo>
                    <a:pt x="526" y="401"/>
                  </a:lnTo>
                  <a:lnTo>
                    <a:pt x="534" y="403"/>
                  </a:lnTo>
                  <a:lnTo>
                    <a:pt x="537" y="405"/>
                  </a:lnTo>
                  <a:lnTo>
                    <a:pt x="538" y="406"/>
                  </a:lnTo>
                  <a:lnTo>
                    <a:pt x="544" y="406"/>
                  </a:lnTo>
                  <a:lnTo>
                    <a:pt x="548" y="406"/>
                  </a:lnTo>
                  <a:lnTo>
                    <a:pt x="551" y="406"/>
                  </a:lnTo>
                  <a:lnTo>
                    <a:pt x="553" y="411"/>
                  </a:lnTo>
                  <a:lnTo>
                    <a:pt x="554" y="414"/>
                  </a:lnTo>
                  <a:lnTo>
                    <a:pt x="555" y="416"/>
                  </a:lnTo>
                  <a:lnTo>
                    <a:pt x="558" y="417"/>
                  </a:lnTo>
                  <a:lnTo>
                    <a:pt x="559" y="419"/>
                  </a:lnTo>
                  <a:lnTo>
                    <a:pt x="559" y="423"/>
                  </a:lnTo>
                  <a:lnTo>
                    <a:pt x="559" y="427"/>
                  </a:lnTo>
                  <a:lnTo>
                    <a:pt x="566" y="430"/>
                  </a:lnTo>
                  <a:lnTo>
                    <a:pt x="574" y="432"/>
                  </a:lnTo>
                  <a:lnTo>
                    <a:pt x="582" y="432"/>
                  </a:lnTo>
                  <a:lnTo>
                    <a:pt x="589" y="432"/>
                  </a:lnTo>
                  <a:lnTo>
                    <a:pt x="594" y="430"/>
                  </a:lnTo>
                  <a:lnTo>
                    <a:pt x="599" y="429"/>
                  </a:lnTo>
                  <a:lnTo>
                    <a:pt x="600" y="429"/>
                  </a:lnTo>
                  <a:lnTo>
                    <a:pt x="610" y="433"/>
                  </a:lnTo>
                  <a:lnTo>
                    <a:pt x="611" y="434"/>
                  </a:lnTo>
                  <a:lnTo>
                    <a:pt x="612" y="438"/>
                  </a:lnTo>
                  <a:lnTo>
                    <a:pt x="611" y="441"/>
                  </a:lnTo>
                  <a:lnTo>
                    <a:pt x="610" y="449"/>
                  </a:lnTo>
                  <a:lnTo>
                    <a:pt x="610" y="451"/>
                  </a:lnTo>
                  <a:lnTo>
                    <a:pt x="610" y="454"/>
                  </a:lnTo>
                  <a:lnTo>
                    <a:pt x="612" y="458"/>
                  </a:lnTo>
                  <a:lnTo>
                    <a:pt x="613" y="460"/>
                  </a:lnTo>
                  <a:lnTo>
                    <a:pt x="616" y="462"/>
                  </a:lnTo>
                  <a:lnTo>
                    <a:pt x="617" y="464"/>
                  </a:lnTo>
                  <a:lnTo>
                    <a:pt x="616" y="465"/>
                  </a:lnTo>
                  <a:lnTo>
                    <a:pt x="612" y="464"/>
                  </a:lnTo>
                  <a:lnTo>
                    <a:pt x="610" y="463"/>
                  </a:lnTo>
                  <a:lnTo>
                    <a:pt x="608" y="461"/>
                  </a:lnTo>
                  <a:lnTo>
                    <a:pt x="606" y="460"/>
                  </a:lnTo>
                  <a:lnTo>
                    <a:pt x="603" y="461"/>
                  </a:lnTo>
                  <a:lnTo>
                    <a:pt x="595" y="459"/>
                  </a:lnTo>
                  <a:lnTo>
                    <a:pt x="588" y="456"/>
                  </a:lnTo>
                  <a:lnTo>
                    <a:pt x="574" y="450"/>
                  </a:lnTo>
                  <a:lnTo>
                    <a:pt x="570" y="450"/>
                  </a:lnTo>
                  <a:lnTo>
                    <a:pt x="566" y="451"/>
                  </a:lnTo>
                  <a:lnTo>
                    <a:pt x="563" y="452"/>
                  </a:lnTo>
                  <a:lnTo>
                    <a:pt x="558" y="454"/>
                  </a:lnTo>
                  <a:lnTo>
                    <a:pt x="556" y="454"/>
                  </a:lnTo>
                  <a:lnTo>
                    <a:pt x="553" y="454"/>
                  </a:lnTo>
                  <a:lnTo>
                    <a:pt x="546" y="452"/>
                  </a:lnTo>
                  <a:lnTo>
                    <a:pt x="537" y="451"/>
                  </a:lnTo>
                  <a:lnTo>
                    <a:pt x="519" y="450"/>
                  </a:lnTo>
                  <a:lnTo>
                    <a:pt x="513" y="449"/>
                  </a:lnTo>
                  <a:lnTo>
                    <a:pt x="504" y="449"/>
                  </a:lnTo>
                  <a:lnTo>
                    <a:pt x="496" y="447"/>
                  </a:lnTo>
                  <a:lnTo>
                    <a:pt x="490" y="445"/>
                  </a:lnTo>
                  <a:lnTo>
                    <a:pt x="472" y="438"/>
                  </a:lnTo>
                  <a:lnTo>
                    <a:pt x="465" y="435"/>
                  </a:lnTo>
                  <a:lnTo>
                    <a:pt x="448" y="432"/>
                  </a:lnTo>
                  <a:lnTo>
                    <a:pt x="445" y="431"/>
                  </a:lnTo>
                  <a:lnTo>
                    <a:pt x="438" y="432"/>
                  </a:lnTo>
                  <a:lnTo>
                    <a:pt x="434" y="430"/>
                  </a:lnTo>
                  <a:lnTo>
                    <a:pt x="431" y="430"/>
                  </a:lnTo>
                  <a:lnTo>
                    <a:pt x="425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3" y="434"/>
                  </a:lnTo>
                  <a:lnTo>
                    <a:pt x="404" y="432"/>
                  </a:lnTo>
                  <a:lnTo>
                    <a:pt x="400" y="431"/>
                  </a:lnTo>
                  <a:lnTo>
                    <a:pt x="397" y="429"/>
                  </a:lnTo>
                  <a:lnTo>
                    <a:pt x="394" y="427"/>
                  </a:lnTo>
                  <a:lnTo>
                    <a:pt x="392" y="426"/>
                  </a:lnTo>
                  <a:lnTo>
                    <a:pt x="384" y="423"/>
                  </a:lnTo>
                  <a:lnTo>
                    <a:pt x="377" y="423"/>
                  </a:lnTo>
                  <a:lnTo>
                    <a:pt x="363" y="422"/>
                  </a:lnTo>
                  <a:lnTo>
                    <a:pt x="360" y="421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7" y="416"/>
                  </a:lnTo>
                  <a:lnTo>
                    <a:pt x="357" y="414"/>
                  </a:lnTo>
                  <a:lnTo>
                    <a:pt x="358" y="412"/>
                  </a:lnTo>
                  <a:lnTo>
                    <a:pt x="359" y="411"/>
                  </a:lnTo>
                  <a:lnTo>
                    <a:pt x="349" y="406"/>
                  </a:lnTo>
                  <a:lnTo>
                    <a:pt x="341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0" y="404"/>
                  </a:lnTo>
                  <a:lnTo>
                    <a:pt x="326" y="404"/>
                  </a:lnTo>
                  <a:lnTo>
                    <a:pt x="325" y="403"/>
                  </a:lnTo>
                  <a:lnTo>
                    <a:pt x="323" y="403"/>
                  </a:lnTo>
                  <a:lnTo>
                    <a:pt x="321" y="404"/>
                  </a:lnTo>
                  <a:lnTo>
                    <a:pt x="319" y="403"/>
                  </a:lnTo>
                  <a:lnTo>
                    <a:pt x="319" y="401"/>
                  </a:lnTo>
                  <a:lnTo>
                    <a:pt x="320" y="400"/>
                  </a:lnTo>
                  <a:lnTo>
                    <a:pt x="322" y="398"/>
                  </a:lnTo>
                  <a:lnTo>
                    <a:pt x="323" y="398"/>
                  </a:lnTo>
                  <a:lnTo>
                    <a:pt x="323" y="401"/>
                  </a:lnTo>
                  <a:lnTo>
                    <a:pt x="324" y="401"/>
                  </a:lnTo>
                  <a:lnTo>
                    <a:pt x="326" y="402"/>
                  </a:lnTo>
                  <a:lnTo>
                    <a:pt x="326" y="401"/>
                  </a:lnTo>
                  <a:lnTo>
                    <a:pt x="330" y="398"/>
                  </a:lnTo>
                  <a:lnTo>
                    <a:pt x="330" y="397"/>
                  </a:lnTo>
                  <a:lnTo>
                    <a:pt x="332" y="392"/>
                  </a:lnTo>
                  <a:lnTo>
                    <a:pt x="334" y="393"/>
                  </a:lnTo>
                  <a:lnTo>
                    <a:pt x="335" y="392"/>
                  </a:lnTo>
                  <a:lnTo>
                    <a:pt x="336" y="392"/>
                  </a:lnTo>
                  <a:lnTo>
                    <a:pt x="339" y="381"/>
                  </a:lnTo>
                  <a:lnTo>
                    <a:pt x="341" y="378"/>
                  </a:lnTo>
                  <a:lnTo>
                    <a:pt x="344" y="375"/>
                  </a:lnTo>
                  <a:lnTo>
                    <a:pt x="346" y="374"/>
                  </a:lnTo>
                  <a:lnTo>
                    <a:pt x="348" y="376"/>
                  </a:lnTo>
                  <a:lnTo>
                    <a:pt x="354" y="376"/>
                  </a:lnTo>
                  <a:lnTo>
                    <a:pt x="358" y="378"/>
                  </a:lnTo>
                  <a:lnTo>
                    <a:pt x="361" y="378"/>
                  </a:lnTo>
                  <a:lnTo>
                    <a:pt x="364" y="378"/>
                  </a:lnTo>
                  <a:lnTo>
                    <a:pt x="369" y="380"/>
                  </a:lnTo>
                  <a:lnTo>
                    <a:pt x="371" y="380"/>
                  </a:lnTo>
                  <a:lnTo>
                    <a:pt x="372" y="380"/>
                  </a:lnTo>
                  <a:lnTo>
                    <a:pt x="375" y="377"/>
                  </a:lnTo>
                  <a:lnTo>
                    <a:pt x="376" y="374"/>
                  </a:lnTo>
                  <a:lnTo>
                    <a:pt x="380" y="376"/>
                  </a:lnTo>
                  <a:lnTo>
                    <a:pt x="385" y="376"/>
                  </a:lnTo>
                  <a:lnTo>
                    <a:pt x="386" y="377"/>
                  </a:lnTo>
                  <a:close/>
                  <a:moveTo>
                    <a:pt x="1252" y="391"/>
                  </a:moveTo>
                  <a:lnTo>
                    <a:pt x="1251" y="393"/>
                  </a:lnTo>
                  <a:lnTo>
                    <a:pt x="1251" y="396"/>
                  </a:lnTo>
                  <a:lnTo>
                    <a:pt x="1248" y="398"/>
                  </a:lnTo>
                  <a:lnTo>
                    <a:pt x="1246" y="403"/>
                  </a:lnTo>
                  <a:lnTo>
                    <a:pt x="1245" y="404"/>
                  </a:lnTo>
                  <a:lnTo>
                    <a:pt x="1241" y="406"/>
                  </a:lnTo>
                  <a:lnTo>
                    <a:pt x="1237" y="403"/>
                  </a:lnTo>
                  <a:lnTo>
                    <a:pt x="1237" y="401"/>
                  </a:lnTo>
                  <a:lnTo>
                    <a:pt x="1238" y="392"/>
                  </a:lnTo>
                  <a:lnTo>
                    <a:pt x="1240" y="392"/>
                  </a:lnTo>
                  <a:lnTo>
                    <a:pt x="1240" y="392"/>
                  </a:lnTo>
                  <a:lnTo>
                    <a:pt x="1241" y="392"/>
                  </a:lnTo>
                  <a:lnTo>
                    <a:pt x="1238" y="391"/>
                  </a:lnTo>
                  <a:lnTo>
                    <a:pt x="1238" y="385"/>
                  </a:lnTo>
                  <a:lnTo>
                    <a:pt x="1238" y="383"/>
                  </a:lnTo>
                  <a:lnTo>
                    <a:pt x="1240" y="382"/>
                  </a:lnTo>
                  <a:lnTo>
                    <a:pt x="1242" y="384"/>
                  </a:lnTo>
                  <a:lnTo>
                    <a:pt x="1244" y="387"/>
                  </a:lnTo>
                  <a:lnTo>
                    <a:pt x="1248" y="389"/>
                  </a:lnTo>
                  <a:lnTo>
                    <a:pt x="1252" y="391"/>
                  </a:lnTo>
                  <a:close/>
                  <a:moveTo>
                    <a:pt x="1260" y="391"/>
                  </a:moveTo>
                  <a:lnTo>
                    <a:pt x="1260" y="391"/>
                  </a:lnTo>
                  <a:lnTo>
                    <a:pt x="1260" y="389"/>
                  </a:lnTo>
                  <a:lnTo>
                    <a:pt x="1261" y="388"/>
                  </a:lnTo>
                  <a:lnTo>
                    <a:pt x="1261" y="387"/>
                  </a:lnTo>
                  <a:lnTo>
                    <a:pt x="1263" y="387"/>
                  </a:lnTo>
                  <a:lnTo>
                    <a:pt x="1260" y="391"/>
                  </a:lnTo>
                  <a:close/>
                  <a:moveTo>
                    <a:pt x="1257" y="394"/>
                  </a:moveTo>
                  <a:lnTo>
                    <a:pt x="1255" y="395"/>
                  </a:lnTo>
                  <a:lnTo>
                    <a:pt x="1255" y="392"/>
                  </a:lnTo>
                  <a:lnTo>
                    <a:pt x="1256" y="392"/>
                  </a:lnTo>
                  <a:lnTo>
                    <a:pt x="1258" y="393"/>
                  </a:lnTo>
                  <a:lnTo>
                    <a:pt x="1257" y="394"/>
                  </a:lnTo>
                  <a:close/>
                  <a:moveTo>
                    <a:pt x="319" y="397"/>
                  </a:moveTo>
                  <a:lnTo>
                    <a:pt x="317" y="398"/>
                  </a:lnTo>
                  <a:lnTo>
                    <a:pt x="316" y="397"/>
                  </a:lnTo>
                  <a:lnTo>
                    <a:pt x="315" y="397"/>
                  </a:lnTo>
                  <a:lnTo>
                    <a:pt x="317" y="394"/>
                  </a:lnTo>
                  <a:lnTo>
                    <a:pt x="318" y="393"/>
                  </a:lnTo>
                  <a:lnTo>
                    <a:pt x="319" y="393"/>
                  </a:lnTo>
                  <a:lnTo>
                    <a:pt x="320" y="395"/>
                  </a:lnTo>
                  <a:lnTo>
                    <a:pt x="319" y="397"/>
                  </a:lnTo>
                  <a:close/>
                  <a:moveTo>
                    <a:pt x="1256" y="401"/>
                  </a:moveTo>
                  <a:lnTo>
                    <a:pt x="1255" y="401"/>
                  </a:lnTo>
                  <a:lnTo>
                    <a:pt x="1255" y="400"/>
                  </a:lnTo>
                  <a:lnTo>
                    <a:pt x="1255" y="399"/>
                  </a:lnTo>
                  <a:lnTo>
                    <a:pt x="1255" y="398"/>
                  </a:lnTo>
                  <a:lnTo>
                    <a:pt x="1257" y="397"/>
                  </a:lnTo>
                  <a:lnTo>
                    <a:pt x="1258" y="397"/>
                  </a:lnTo>
                  <a:lnTo>
                    <a:pt x="1258" y="398"/>
                  </a:lnTo>
                  <a:lnTo>
                    <a:pt x="1256" y="401"/>
                  </a:lnTo>
                  <a:close/>
                  <a:moveTo>
                    <a:pt x="641" y="408"/>
                  </a:moveTo>
                  <a:lnTo>
                    <a:pt x="639" y="408"/>
                  </a:lnTo>
                  <a:lnTo>
                    <a:pt x="637" y="407"/>
                  </a:lnTo>
                  <a:lnTo>
                    <a:pt x="637" y="406"/>
                  </a:lnTo>
                  <a:lnTo>
                    <a:pt x="637" y="404"/>
                  </a:lnTo>
                  <a:lnTo>
                    <a:pt x="641" y="403"/>
                  </a:lnTo>
                  <a:lnTo>
                    <a:pt x="643" y="404"/>
                  </a:lnTo>
                  <a:lnTo>
                    <a:pt x="645" y="404"/>
                  </a:lnTo>
                  <a:lnTo>
                    <a:pt x="646" y="406"/>
                  </a:lnTo>
                  <a:lnTo>
                    <a:pt x="647" y="407"/>
                  </a:lnTo>
                  <a:lnTo>
                    <a:pt x="643" y="407"/>
                  </a:lnTo>
                  <a:lnTo>
                    <a:pt x="641" y="408"/>
                  </a:lnTo>
                  <a:close/>
                  <a:moveTo>
                    <a:pt x="593" y="412"/>
                  </a:moveTo>
                  <a:lnTo>
                    <a:pt x="592" y="412"/>
                  </a:lnTo>
                  <a:lnTo>
                    <a:pt x="587" y="412"/>
                  </a:lnTo>
                  <a:lnTo>
                    <a:pt x="583" y="415"/>
                  </a:lnTo>
                  <a:lnTo>
                    <a:pt x="581" y="415"/>
                  </a:lnTo>
                  <a:lnTo>
                    <a:pt x="572" y="415"/>
                  </a:lnTo>
                  <a:lnTo>
                    <a:pt x="571" y="415"/>
                  </a:lnTo>
                  <a:lnTo>
                    <a:pt x="571" y="415"/>
                  </a:lnTo>
                  <a:lnTo>
                    <a:pt x="570" y="416"/>
                  </a:lnTo>
                  <a:lnTo>
                    <a:pt x="567" y="415"/>
                  </a:lnTo>
                  <a:lnTo>
                    <a:pt x="558" y="413"/>
                  </a:lnTo>
                  <a:lnTo>
                    <a:pt x="557" y="411"/>
                  </a:lnTo>
                  <a:lnTo>
                    <a:pt x="558" y="409"/>
                  </a:lnTo>
                  <a:lnTo>
                    <a:pt x="561" y="406"/>
                  </a:lnTo>
                  <a:lnTo>
                    <a:pt x="568" y="405"/>
                  </a:lnTo>
                  <a:lnTo>
                    <a:pt x="597" y="404"/>
                  </a:lnTo>
                  <a:lnTo>
                    <a:pt x="600" y="408"/>
                  </a:lnTo>
                  <a:lnTo>
                    <a:pt x="600" y="408"/>
                  </a:lnTo>
                  <a:lnTo>
                    <a:pt x="594" y="410"/>
                  </a:lnTo>
                  <a:lnTo>
                    <a:pt x="593" y="412"/>
                  </a:lnTo>
                  <a:close/>
                  <a:moveTo>
                    <a:pt x="813" y="412"/>
                  </a:moveTo>
                  <a:lnTo>
                    <a:pt x="810" y="412"/>
                  </a:lnTo>
                  <a:lnTo>
                    <a:pt x="809" y="412"/>
                  </a:lnTo>
                  <a:lnTo>
                    <a:pt x="809" y="409"/>
                  </a:lnTo>
                  <a:lnTo>
                    <a:pt x="813" y="411"/>
                  </a:lnTo>
                  <a:lnTo>
                    <a:pt x="813" y="411"/>
                  </a:lnTo>
                  <a:lnTo>
                    <a:pt x="813" y="412"/>
                  </a:lnTo>
                  <a:close/>
                  <a:moveTo>
                    <a:pt x="1065" y="414"/>
                  </a:moveTo>
                  <a:lnTo>
                    <a:pt x="1064" y="415"/>
                  </a:lnTo>
                  <a:lnTo>
                    <a:pt x="1061" y="414"/>
                  </a:lnTo>
                  <a:lnTo>
                    <a:pt x="1060" y="413"/>
                  </a:lnTo>
                  <a:lnTo>
                    <a:pt x="1062" y="411"/>
                  </a:lnTo>
                  <a:lnTo>
                    <a:pt x="1064" y="411"/>
                  </a:lnTo>
                  <a:lnTo>
                    <a:pt x="1065" y="412"/>
                  </a:lnTo>
                  <a:lnTo>
                    <a:pt x="1065" y="412"/>
                  </a:lnTo>
                  <a:lnTo>
                    <a:pt x="1065" y="413"/>
                  </a:lnTo>
                  <a:lnTo>
                    <a:pt x="1065" y="414"/>
                  </a:lnTo>
                  <a:close/>
                  <a:moveTo>
                    <a:pt x="611" y="413"/>
                  </a:moveTo>
                  <a:lnTo>
                    <a:pt x="610" y="414"/>
                  </a:lnTo>
                  <a:lnTo>
                    <a:pt x="608" y="414"/>
                  </a:lnTo>
                  <a:lnTo>
                    <a:pt x="607" y="412"/>
                  </a:lnTo>
                  <a:lnTo>
                    <a:pt x="608" y="411"/>
                  </a:lnTo>
                  <a:lnTo>
                    <a:pt x="609" y="411"/>
                  </a:lnTo>
                  <a:lnTo>
                    <a:pt x="610" y="411"/>
                  </a:lnTo>
                  <a:lnTo>
                    <a:pt x="611" y="413"/>
                  </a:lnTo>
                  <a:close/>
                  <a:moveTo>
                    <a:pt x="1170" y="415"/>
                  </a:moveTo>
                  <a:lnTo>
                    <a:pt x="1170" y="417"/>
                  </a:lnTo>
                  <a:lnTo>
                    <a:pt x="1169" y="416"/>
                  </a:lnTo>
                  <a:lnTo>
                    <a:pt x="1167" y="414"/>
                  </a:lnTo>
                  <a:lnTo>
                    <a:pt x="1165" y="414"/>
                  </a:lnTo>
                  <a:lnTo>
                    <a:pt x="1164" y="413"/>
                  </a:lnTo>
                  <a:lnTo>
                    <a:pt x="1163" y="412"/>
                  </a:lnTo>
                  <a:lnTo>
                    <a:pt x="1169" y="412"/>
                  </a:lnTo>
                  <a:lnTo>
                    <a:pt x="1170" y="415"/>
                  </a:lnTo>
                  <a:close/>
                  <a:moveTo>
                    <a:pt x="1149" y="441"/>
                  </a:moveTo>
                  <a:lnTo>
                    <a:pt x="1149" y="441"/>
                  </a:lnTo>
                  <a:lnTo>
                    <a:pt x="1145" y="441"/>
                  </a:lnTo>
                  <a:lnTo>
                    <a:pt x="1142" y="441"/>
                  </a:lnTo>
                  <a:lnTo>
                    <a:pt x="1143" y="438"/>
                  </a:lnTo>
                  <a:lnTo>
                    <a:pt x="1142" y="436"/>
                  </a:lnTo>
                  <a:lnTo>
                    <a:pt x="1144" y="434"/>
                  </a:lnTo>
                  <a:lnTo>
                    <a:pt x="1144" y="431"/>
                  </a:lnTo>
                  <a:lnTo>
                    <a:pt x="1145" y="430"/>
                  </a:lnTo>
                  <a:lnTo>
                    <a:pt x="1145" y="428"/>
                  </a:lnTo>
                  <a:lnTo>
                    <a:pt x="1147" y="423"/>
                  </a:lnTo>
                  <a:lnTo>
                    <a:pt x="1149" y="423"/>
                  </a:lnTo>
                  <a:lnTo>
                    <a:pt x="1150" y="422"/>
                  </a:lnTo>
                  <a:lnTo>
                    <a:pt x="1152" y="420"/>
                  </a:lnTo>
                  <a:lnTo>
                    <a:pt x="1153" y="419"/>
                  </a:lnTo>
                  <a:lnTo>
                    <a:pt x="1155" y="417"/>
                  </a:lnTo>
                  <a:lnTo>
                    <a:pt x="1156" y="415"/>
                  </a:lnTo>
                  <a:lnTo>
                    <a:pt x="1156" y="414"/>
                  </a:lnTo>
                  <a:lnTo>
                    <a:pt x="1157" y="413"/>
                  </a:lnTo>
                  <a:lnTo>
                    <a:pt x="1160" y="412"/>
                  </a:lnTo>
                  <a:lnTo>
                    <a:pt x="1161" y="413"/>
                  </a:lnTo>
                  <a:lnTo>
                    <a:pt x="1162" y="415"/>
                  </a:lnTo>
                  <a:lnTo>
                    <a:pt x="1160" y="417"/>
                  </a:lnTo>
                  <a:lnTo>
                    <a:pt x="1161" y="423"/>
                  </a:lnTo>
                  <a:lnTo>
                    <a:pt x="1159" y="429"/>
                  </a:lnTo>
                  <a:lnTo>
                    <a:pt x="1158" y="431"/>
                  </a:lnTo>
                  <a:lnTo>
                    <a:pt x="1155" y="432"/>
                  </a:lnTo>
                  <a:lnTo>
                    <a:pt x="1154" y="433"/>
                  </a:lnTo>
                  <a:lnTo>
                    <a:pt x="1151" y="436"/>
                  </a:lnTo>
                  <a:lnTo>
                    <a:pt x="1150" y="439"/>
                  </a:lnTo>
                  <a:lnTo>
                    <a:pt x="1150" y="440"/>
                  </a:lnTo>
                  <a:lnTo>
                    <a:pt x="1149" y="441"/>
                  </a:lnTo>
                  <a:close/>
                  <a:moveTo>
                    <a:pt x="1379" y="449"/>
                  </a:moveTo>
                  <a:lnTo>
                    <a:pt x="1371" y="454"/>
                  </a:lnTo>
                  <a:lnTo>
                    <a:pt x="1361" y="453"/>
                  </a:lnTo>
                  <a:lnTo>
                    <a:pt x="1358" y="453"/>
                  </a:lnTo>
                  <a:lnTo>
                    <a:pt x="1352" y="454"/>
                  </a:lnTo>
                  <a:lnTo>
                    <a:pt x="1351" y="453"/>
                  </a:lnTo>
                  <a:lnTo>
                    <a:pt x="1352" y="449"/>
                  </a:lnTo>
                  <a:lnTo>
                    <a:pt x="1356" y="439"/>
                  </a:lnTo>
                  <a:lnTo>
                    <a:pt x="1362" y="429"/>
                  </a:lnTo>
                  <a:lnTo>
                    <a:pt x="1364" y="427"/>
                  </a:lnTo>
                  <a:lnTo>
                    <a:pt x="1368" y="425"/>
                  </a:lnTo>
                  <a:lnTo>
                    <a:pt x="1371" y="423"/>
                  </a:lnTo>
                  <a:lnTo>
                    <a:pt x="1379" y="421"/>
                  </a:lnTo>
                  <a:lnTo>
                    <a:pt x="1386" y="421"/>
                  </a:lnTo>
                  <a:lnTo>
                    <a:pt x="1387" y="422"/>
                  </a:lnTo>
                  <a:lnTo>
                    <a:pt x="1391" y="425"/>
                  </a:lnTo>
                  <a:lnTo>
                    <a:pt x="1392" y="428"/>
                  </a:lnTo>
                  <a:lnTo>
                    <a:pt x="1394" y="431"/>
                  </a:lnTo>
                  <a:lnTo>
                    <a:pt x="1391" y="437"/>
                  </a:lnTo>
                  <a:lnTo>
                    <a:pt x="1387" y="443"/>
                  </a:lnTo>
                  <a:lnTo>
                    <a:pt x="1381" y="447"/>
                  </a:lnTo>
                  <a:lnTo>
                    <a:pt x="1379" y="449"/>
                  </a:lnTo>
                  <a:close/>
                  <a:moveTo>
                    <a:pt x="1025" y="428"/>
                  </a:moveTo>
                  <a:lnTo>
                    <a:pt x="1023" y="430"/>
                  </a:lnTo>
                  <a:lnTo>
                    <a:pt x="1024" y="427"/>
                  </a:lnTo>
                  <a:lnTo>
                    <a:pt x="1024" y="425"/>
                  </a:lnTo>
                  <a:lnTo>
                    <a:pt x="1027" y="426"/>
                  </a:lnTo>
                  <a:lnTo>
                    <a:pt x="1027" y="427"/>
                  </a:lnTo>
                  <a:lnTo>
                    <a:pt x="1026" y="428"/>
                  </a:lnTo>
                  <a:lnTo>
                    <a:pt x="1025" y="428"/>
                  </a:lnTo>
                  <a:close/>
                  <a:moveTo>
                    <a:pt x="1005" y="430"/>
                  </a:moveTo>
                  <a:lnTo>
                    <a:pt x="1006" y="432"/>
                  </a:lnTo>
                  <a:lnTo>
                    <a:pt x="1005" y="432"/>
                  </a:lnTo>
                  <a:lnTo>
                    <a:pt x="1002" y="433"/>
                  </a:lnTo>
                  <a:lnTo>
                    <a:pt x="998" y="434"/>
                  </a:lnTo>
                  <a:lnTo>
                    <a:pt x="996" y="436"/>
                  </a:lnTo>
                  <a:lnTo>
                    <a:pt x="995" y="439"/>
                  </a:lnTo>
                  <a:lnTo>
                    <a:pt x="989" y="438"/>
                  </a:lnTo>
                  <a:lnTo>
                    <a:pt x="985" y="438"/>
                  </a:lnTo>
                  <a:lnTo>
                    <a:pt x="983" y="437"/>
                  </a:lnTo>
                  <a:lnTo>
                    <a:pt x="981" y="437"/>
                  </a:lnTo>
                  <a:lnTo>
                    <a:pt x="978" y="438"/>
                  </a:lnTo>
                  <a:lnTo>
                    <a:pt x="974" y="440"/>
                  </a:lnTo>
                  <a:lnTo>
                    <a:pt x="973" y="440"/>
                  </a:lnTo>
                  <a:lnTo>
                    <a:pt x="973" y="437"/>
                  </a:lnTo>
                  <a:lnTo>
                    <a:pt x="975" y="435"/>
                  </a:lnTo>
                  <a:lnTo>
                    <a:pt x="979" y="430"/>
                  </a:lnTo>
                  <a:lnTo>
                    <a:pt x="983" y="431"/>
                  </a:lnTo>
                  <a:lnTo>
                    <a:pt x="986" y="432"/>
                  </a:lnTo>
                  <a:lnTo>
                    <a:pt x="991" y="430"/>
                  </a:lnTo>
                  <a:lnTo>
                    <a:pt x="994" y="428"/>
                  </a:lnTo>
                  <a:lnTo>
                    <a:pt x="999" y="427"/>
                  </a:lnTo>
                  <a:lnTo>
                    <a:pt x="1003" y="430"/>
                  </a:lnTo>
                  <a:lnTo>
                    <a:pt x="1005" y="430"/>
                  </a:lnTo>
                  <a:close/>
                  <a:moveTo>
                    <a:pt x="1102" y="439"/>
                  </a:moveTo>
                  <a:lnTo>
                    <a:pt x="1100" y="443"/>
                  </a:lnTo>
                  <a:lnTo>
                    <a:pt x="1098" y="442"/>
                  </a:lnTo>
                  <a:lnTo>
                    <a:pt x="1094" y="438"/>
                  </a:lnTo>
                  <a:lnTo>
                    <a:pt x="1095" y="435"/>
                  </a:lnTo>
                  <a:lnTo>
                    <a:pt x="1095" y="434"/>
                  </a:lnTo>
                  <a:lnTo>
                    <a:pt x="1097" y="434"/>
                  </a:lnTo>
                  <a:lnTo>
                    <a:pt x="1101" y="435"/>
                  </a:lnTo>
                  <a:lnTo>
                    <a:pt x="1102" y="437"/>
                  </a:lnTo>
                  <a:lnTo>
                    <a:pt x="1102" y="439"/>
                  </a:lnTo>
                  <a:close/>
                  <a:moveTo>
                    <a:pt x="644" y="445"/>
                  </a:moveTo>
                  <a:lnTo>
                    <a:pt x="647" y="447"/>
                  </a:lnTo>
                  <a:lnTo>
                    <a:pt x="651" y="452"/>
                  </a:lnTo>
                  <a:lnTo>
                    <a:pt x="652" y="454"/>
                  </a:lnTo>
                  <a:lnTo>
                    <a:pt x="651" y="455"/>
                  </a:lnTo>
                  <a:lnTo>
                    <a:pt x="648" y="457"/>
                  </a:lnTo>
                  <a:lnTo>
                    <a:pt x="640" y="460"/>
                  </a:lnTo>
                  <a:lnTo>
                    <a:pt x="639" y="462"/>
                  </a:lnTo>
                  <a:lnTo>
                    <a:pt x="637" y="465"/>
                  </a:lnTo>
                  <a:lnTo>
                    <a:pt x="637" y="466"/>
                  </a:lnTo>
                  <a:lnTo>
                    <a:pt x="637" y="467"/>
                  </a:lnTo>
                  <a:lnTo>
                    <a:pt x="636" y="467"/>
                  </a:lnTo>
                  <a:lnTo>
                    <a:pt x="634" y="468"/>
                  </a:lnTo>
                  <a:lnTo>
                    <a:pt x="632" y="467"/>
                  </a:lnTo>
                  <a:lnTo>
                    <a:pt x="634" y="465"/>
                  </a:lnTo>
                  <a:lnTo>
                    <a:pt x="634" y="463"/>
                  </a:lnTo>
                  <a:lnTo>
                    <a:pt x="633" y="461"/>
                  </a:lnTo>
                  <a:lnTo>
                    <a:pt x="631" y="459"/>
                  </a:lnTo>
                  <a:lnTo>
                    <a:pt x="628" y="456"/>
                  </a:lnTo>
                  <a:lnTo>
                    <a:pt x="624" y="455"/>
                  </a:lnTo>
                  <a:lnTo>
                    <a:pt x="621" y="454"/>
                  </a:lnTo>
                  <a:lnTo>
                    <a:pt x="617" y="453"/>
                  </a:lnTo>
                  <a:lnTo>
                    <a:pt x="616" y="451"/>
                  </a:lnTo>
                  <a:lnTo>
                    <a:pt x="613" y="449"/>
                  </a:lnTo>
                  <a:lnTo>
                    <a:pt x="613" y="447"/>
                  </a:lnTo>
                  <a:lnTo>
                    <a:pt x="613" y="446"/>
                  </a:lnTo>
                  <a:lnTo>
                    <a:pt x="613" y="444"/>
                  </a:lnTo>
                  <a:lnTo>
                    <a:pt x="614" y="444"/>
                  </a:lnTo>
                  <a:lnTo>
                    <a:pt x="618" y="445"/>
                  </a:lnTo>
                  <a:lnTo>
                    <a:pt x="624" y="447"/>
                  </a:lnTo>
                  <a:lnTo>
                    <a:pt x="627" y="447"/>
                  </a:lnTo>
                  <a:lnTo>
                    <a:pt x="629" y="446"/>
                  </a:lnTo>
                  <a:lnTo>
                    <a:pt x="634" y="443"/>
                  </a:lnTo>
                  <a:lnTo>
                    <a:pt x="635" y="443"/>
                  </a:lnTo>
                  <a:lnTo>
                    <a:pt x="640" y="444"/>
                  </a:lnTo>
                  <a:lnTo>
                    <a:pt x="644" y="445"/>
                  </a:lnTo>
                  <a:close/>
                  <a:moveTo>
                    <a:pt x="732" y="451"/>
                  </a:moveTo>
                  <a:lnTo>
                    <a:pt x="734" y="452"/>
                  </a:lnTo>
                  <a:lnTo>
                    <a:pt x="736" y="452"/>
                  </a:lnTo>
                  <a:lnTo>
                    <a:pt x="739" y="450"/>
                  </a:lnTo>
                  <a:lnTo>
                    <a:pt x="741" y="449"/>
                  </a:lnTo>
                  <a:lnTo>
                    <a:pt x="742" y="449"/>
                  </a:lnTo>
                  <a:lnTo>
                    <a:pt x="745" y="450"/>
                  </a:lnTo>
                  <a:lnTo>
                    <a:pt x="747" y="451"/>
                  </a:lnTo>
                  <a:lnTo>
                    <a:pt x="747" y="454"/>
                  </a:lnTo>
                  <a:lnTo>
                    <a:pt x="748" y="454"/>
                  </a:lnTo>
                  <a:lnTo>
                    <a:pt x="749" y="451"/>
                  </a:lnTo>
                  <a:lnTo>
                    <a:pt x="750" y="450"/>
                  </a:lnTo>
                  <a:lnTo>
                    <a:pt x="752" y="450"/>
                  </a:lnTo>
                  <a:lnTo>
                    <a:pt x="755" y="450"/>
                  </a:lnTo>
                  <a:lnTo>
                    <a:pt x="756" y="451"/>
                  </a:lnTo>
                  <a:lnTo>
                    <a:pt x="758" y="455"/>
                  </a:lnTo>
                  <a:lnTo>
                    <a:pt x="758" y="458"/>
                  </a:lnTo>
                  <a:lnTo>
                    <a:pt x="759" y="460"/>
                  </a:lnTo>
                  <a:lnTo>
                    <a:pt x="760" y="461"/>
                  </a:lnTo>
                  <a:lnTo>
                    <a:pt x="761" y="462"/>
                  </a:lnTo>
                  <a:lnTo>
                    <a:pt x="760" y="463"/>
                  </a:lnTo>
                  <a:lnTo>
                    <a:pt x="760" y="464"/>
                  </a:lnTo>
                  <a:lnTo>
                    <a:pt x="757" y="464"/>
                  </a:lnTo>
                  <a:lnTo>
                    <a:pt x="756" y="464"/>
                  </a:lnTo>
                  <a:lnTo>
                    <a:pt x="755" y="463"/>
                  </a:lnTo>
                  <a:lnTo>
                    <a:pt x="754" y="463"/>
                  </a:lnTo>
                  <a:lnTo>
                    <a:pt x="751" y="463"/>
                  </a:lnTo>
                  <a:lnTo>
                    <a:pt x="749" y="464"/>
                  </a:lnTo>
                  <a:lnTo>
                    <a:pt x="749" y="466"/>
                  </a:lnTo>
                  <a:lnTo>
                    <a:pt x="751" y="466"/>
                  </a:lnTo>
                  <a:lnTo>
                    <a:pt x="752" y="466"/>
                  </a:lnTo>
                  <a:lnTo>
                    <a:pt x="752" y="467"/>
                  </a:lnTo>
                  <a:lnTo>
                    <a:pt x="751" y="467"/>
                  </a:lnTo>
                  <a:lnTo>
                    <a:pt x="749" y="466"/>
                  </a:lnTo>
                  <a:lnTo>
                    <a:pt x="747" y="467"/>
                  </a:lnTo>
                  <a:lnTo>
                    <a:pt x="741" y="468"/>
                  </a:lnTo>
                  <a:lnTo>
                    <a:pt x="739" y="468"/>
                  </a:lnTo>
                  <a:lnTo>
                    <a:pt x="737" y="467"/>
                  </a:lnTo>
                  <a:lnTo>
                    <a:pt x="738" y="463"/>
                  </a:lnTo>
                  <a:lnTo>
                    <a:pt x="737" y="462"/>
                  </a:lnTo>
                  <a:lnTo>
                    <a:pt x="732" y="466"/>
                  </a:lnTo>
                  <a:lnTo>
                    <a:pt x="731" y="467"/>
                  </a:lnTo>
                  <a:lnTo>
                    <a:pt x="730" y="468"/>
                  </a:lnTo>
                  <a:lnTo>
                    <a:pt x="727" y="468"/>
                  </a:lnTo>
                  <a:lnTo>
                    <a:pt x="720" y="471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09" y="473"/>
                  </a:lnTo>
                  <a:lnTo>
                    <a:pt x="706" y="474"/>
                  </a:lnTo>
                  <a:lnTo>
                    <a:pt x="704" y="474"/>
                  </a:lnTo>
                  <a:lnTo>
                    <a:pt x="702" y="474"/>
                  </a:lnTo>
                  <a:lnTo>
                    <a:pt x="700" y="474"/>
                  </a:lnTo>
                  <a:lnTo>
                    <a:pt x="698" y="475"/>
                  </a:lnTo>
                  <a:lnTo>
                    <a:pt x="695" y="476"/>
                  </a:lnTo>
                  <a:lnTo>
                    <a:pt x="692" y="475"/>
                  </a:lnTo>
                  <a:lnTo>
                    <a:pt x="689" y="474"/>
                  </a:lnTo>
                  <a:lnTo>
                    <a:pt x="687" y="473"/>
                  </a:lnTo>
                  <a:lnTo>
                    <a:pt x="686" y="471"/>
                  </a:lnTo>
                  <a:lnTo>
                    <a:pt x="686" y="469"/>
                  </a:lnTo>
                  <a:lnTo>
                    <a:pt x="687" y="467"/>
                  </a:lnTo>
                  <a:lnTo>
                    <a:pt x="686" y="462"/>
                  </a:lnTo>
                  <a:lnTo>
                    <a:pt x="687" y="460"/>
                  </a:lnTo>
                  <a:lnTo>
                    <a:pt x="688" y="458"/>
                  </a:lnTo>
                  <a:lnTo>
                    <a:pt x="690" y="457"/>
                  </a:lnTo>
                  <a:lnTo>
                    <a:pt x="692" y="456"/>
                  </a:lnTo>
                  <a:lnTo>
                    <a:pt x="695" y="455"/>
                  </a:lnTo>
                  <a:lnTo>
                    <a:pt x="698" y="452"/>
                  </a:lnTo>
                  <a:lnTo>
                    <a:pt x="700" y="453"/>
                  </a:lnTo>
                  <a:lnTo>
                    <a:pt x="704" y="454"/>
                  </a:lnTo>
                  <a:lnTo>
                    <a:pt x="707" y="455"/>
                  </a:lnTo>
                  <a:lnTo>
                    <a:pt x="711" y="454"/>
                  </a:lnTo>
                  <a:lnTo>
                    <a:pt x="713" y="455"/>
                  </a:lnTo>
                  <a:lnTo>
                    <a:pt x="714" y="458"/>
                  </a:lnTo>
                  <a:lnTo>
                    <a:pt x="715" y="459"/>
                  </a:lnTo>
                  <a:lnTo>
                    <a:pt x="716" y="460"/>
                  </a:lnTo>
                  <a:lnTo>
                    <a:pt x="719" y="463"/>
                  </a:lnTo>
                  <a:lnTo>
                    <a:pt x="721" y="463"/>
                  </a:lnTo>
                  <a:lnTo>
                    <a:pt x="724" y="464"/>
                  </a:lnTo>
                  <a:lnTo>
                    <a:pt x="728" y="461"/>
                  </a:lnTo>
                  <a:lnTo>
                    <a:pt x="731" y="461"/>
                  </a:lnTo>
                  <a:lnTo>
                    <a:pt x="732" y="460"/>
                  </a:lnTo>
                  <a:lnTo>
                    <a:pt x="731" y="458"/>
                  </a:lnTo>
                  <a:lnTo>
                    <a:pt x="728" y="456"/>
                  </a:lnTo>
                  <a:lnTo>
                    <a:pt x="727" y="455"/>
                  </a:lnTo>
                  <a:lnTo>
                    <a:pt x="726" y="456"/>
                  </a:lnTo>
                  <a:lnTo>
                    <a:pt x="725" y="455"/>
                  </a:lnTo>
                  <a:lnTo>
                    <a:pt x="719" y="451"/>
                  </a:lnTo>
                  <a:lnTo>
                    <a:pt x="718" y="450"/>
                  </a:lnTo>
                  <a:lnTo>
                    <a:pt x="717" y="447"/>
                  </a:lnTo>
                  <a:lnTo>
                    <a:pt x="717" y="445"/>
                  </a:lnTo>
                  <a:lnTo>
                    <a:pt x="721" y="444"/>
                  </a:lnTo>
                  <a:lnTo>
                    <a:pt x="723" y="444"/>
                  </a:lnTo>
                  <a:lnTo>
                    <a:pt x="729" y="445"/>
                  </a:lnTo>
                  <a:lnTo>
                    <a:pt x="730" y="445"/>
                  </a:lnTo>
                  <a:lnTo>
                    <a:pt x="731" y="449"/>
                  </a:lnTo>
                  <a:lnTo>
                    <a:pt x="732" y="451"/>
                  </a:lnTo>
                  <a:close/>
                  <a:moveTo>
                    <a:pt x="1134" y="451"/>
                  </a:moveTo>
                  <a:lnTo>
                    <a:pt x="1132" y="451"/>
                  </a:lnTo>
                  <a:lnTo>
                    <a:pt x="1134" y="449"/>
                  </a:lnTo>
                  <a:lnTo>
                    <a:pt x="1140" y="444"/>
                  </a:lnTo>
                  <a:lnTo>
                    <a:pt x="1142" y="445"/>
                  </a:lnTo>
                  <a:lnTo>
                    <a:pt x="1145" y="445"/>
                  </a:lnTo>
                  <a:lnTo>
                    <a:pt x="1140" y="447"/>
                  </a:lnTo>
                  <a:lnTo>
                    <a:pt x="1136" y="449"/>
                  </a:lnTo>
                  <a:lnTo>
                    <a:pt x="1134" y="451"/>
                  </a:lnTo>
                  <a:close/>
                  <a:moveTo>
                    <a:pt x="877" y="460"/>
                  </a:moveTo>
                  <a:lnTo>
                    <a:pt x="873" y="461"/>
                  </a:lnTo>
                  <a:lnTo>
                    <a:pt x="870" y="462"/>
                  </a:lnTo>
                  <a:lnTo>
                    <a:pt x="867" y="464"/>
                  </a:lnTo>
                  <a:lnTo>
                    <a:pt x="866" y="464"/>
                  </a:lnTo>
                  <a:lnTo>
                    <a:pt x="863" y="464"/>
                  </a:lnTo>
                  <a:lnTo>
                    <a:pt x="859" y="464"/>
                  </a:lnTo>
                  <a:lnTo>
                    <a:pt x="856" y="464"/>
                  </a:lnTo>
                  <a:lnTo>
                    <a:pt x="847" y="468"/>
                  </a:lnTo>
                  <a:lnTo>
                    <a:pt x="844" y="469"/>
                  </a:lnTo>
                  <a:lnTo>
                    <a:pt x="841" y="469"/>
                  </a:lnTo>
                  <a:lnTo>
                    <a:pt x="840" y="468"/>
                  </a:lnTo>
                  <a:lnTo>
                    <a:pt x="839" y="467"/>
                  </a:lnTo>
                  <a:lnTo>
                    <a:pt x="836" y="467"/>
                  </a:lnTo>
                  <a:lnTo>
                    <a:pt x="834" y="467"/>
                  </a:lnTo>
                  <a:lnTo>
                    <a:pt x="831" y="470"/>
                  </a:lnTo>
                  <a:lnTo>
                    <a:pt x="827" y="469"/>
                  </a:lnTo>
                  <a:lnTo>
                    <a:pt x="825" y="469"/>
                  </a:lnTo>
                  <a:lnTo>
                    <a:pt x="823" y="471"/>
                  </a:lnTo>
                  <a:lnTo>
                    <a:pt x="822" y="471"/>
                  </a:lnTo>
                  <a:lnTo>
                    <a:pt x="820" y="471"/>
                  </a:lnTo>
                  <a:lnTo>
                    <a:pt x="813" y="467"/>
                  </a:lnTo>
                  <a:lnTo>
                    <a:pt x="806" y="466"/>
                  </a:lnTo>
                  <a:lnTo>
                    <a:pt x="799" y="467"/>
                  </a:lnTo>
                  <a:lnTo>
                    <a:pt x="793" y="466"/>
                  </a:lnTo>
                  <a:lnTo>
                    <a:pt x="789" y="466"/>
                  </a:lnTo>
                  <a:lnTo>
                    <a:pt x="786" y="468"/>
                  </a:lnTo>
                  <a:lnTo>
                    <a:pt x="785" y="466"/>
                  </a:lnTo>
                  <a:lnTo>
                    <a:pt x="784" y="465"/>
                  </a:lnTo>
                  <a:lnTo>
                    <a:pt x="783" y="463"/>
                  </a:lnTo>
                  <a:lnTo>
                    <a:pt x="783" y="461"/>
                  </a:lnTo>
                  <a:lnTo>
                    <a:pt x="783" y="459"/>
                  </a:lnTo>
                  <a:lnTo>
                    <a:pt x="784" y="457"/>
                  </a:lnTo>
                  <a:lnTo>
                    <a:pt x="784" y="456"/>
                  </a:lnTo>
                  <a:lnTo>
                    <a:pt x="784" y="454"/>
                  </a:lnTo>
                  <a:lnTo>
                    <a:pt x="786" y="455"/>
                  </a:lnTo>
                  <a:lnTo>
                    <a:pt x="788" y="455"/>
                  </a:lnTo>
                  <a:lnTo>
                    <a:pt x="792" y="453"/>
                  </a:lnTo>
                  <a:lnTo>
                    <a:pt x="796" y="450"/>
                  </a:lnTo>
                  <a:lnTo>
                    <a:pt x="800" y="449"/>
                  </a:lnTo>
                  <a:lnTo>
                    <a:pt x="802" y="449"/>
                  </a:lnTo>
                  <a:lnTo>
                    <a:pt x="804" y="449"/>
                  </a:lnTo>
                  <a:lnTo>
                    <a:pt x="806" y="449"/>
                  </a:lnTo>
                  <a:lnTo>
                    <a:pt x="808" y="449"/>
                  </a:lnTo>
                  <a:lnTo>
                    <a:pt x="812" y="450"/>
                  </a:lnTo>
                  <a:lnTo>
                    <a:pt x="813" y="451"/>
                  </a:lnTo>
                  <a:lnTo>
                    <a:pt x="817" y="451"/>
                  </a:lnTo>
                  <a:lnTo>
                    <a:pt x="821" y="452"/>
                  </a:lnTo>
                  <a:lnTo>
                    <a:pt x="824" y="454"/>
                  </a:lnTo>
                  <a:lnTo>
                    <a:pt x="829" y="456"/>
                  </a:lnTo>
                  <a:lnTo>
                    <a:pt x="832" y="458"/>
                  </a:lnTo>
                  <a:lnTo>
                    <a:pt x="835" y="459"/>
                  </a:lnTo>
                  <a:lnTo>
                    <a:pt x="836" y="460"/>
                  </a:lnTo>
                  <a:lnTo>
                    <a:pt x="838" y="459"/>
                  </a:lnTo>
                  <a:lnTo>
                    <a:pt x="840" y="458"/>
                  </a:lnTo>
                  <a:lnTo>
                    <a:pt x="842" y="457"/>
                  </a:lnTo>
                  <a:lnTo>
                    <a:pt x="845" y="457"/>
                  </a:lnTo>
                  <a:lnTo>
                    <a:pt x="848" y="456"/>
                  </a:lnTo>
                  <a:lnTo>
                    <a:pt x="849" y="456"/>
                  </a:lnTo>
                  <a:lnTo>
                    <a:pt x="851" y="455"/>
                  </a:lnTo>
                  <a:lnTo>
                    <a:pt x="853" y="456"/>
                  </a:lnTo>
                  <a:lnTo>
                    <a:pt x="854" y="456"/>
                  </a:lnTo>
                  <a:lnTo>
                    <a:pt x="861" y="461"/>
                  </a:lnTo>
                  <a:lnTo>
                    <a:pt x="863" y="461"/>
                  </a:lnTo>
                  <a:lnTo>
                    <a:pt x="867" y="460"/>
                  </a:lnTo>
                  <a:lnTo>
                    <a:pt x="867" y="459"/>
                  </a:lnTo>
                  <a:lnTo>
                    <a:pt x="868" y="457"/>
                  </a:lnTo>
                  <a:lnTo>
                    <a:pt x="869" y="456"/>
                  </a:lnTo>
                  <a:lnTo>
                    <a:pt x="870" y="455"/>
                  </a:lnTo>
                  <a:lnTo>
                    <a:pt x="871" y="454"/>
                  </a:lnTo>
                  <a:lnTo>
                    <a:pt x="876" y="452"/>
                  </a:lnTo>
                  <a:lnTo>
                    <a:pt x="879" y="450"/>
                  </a:lnTo>
                  <a:lnTo>
                    <a:pt x="882" y="448"/>
                  </a:lnTo>
                  <a:lnTo>
                    <a:pt x="876" y="447"/>
                  </a:lnTo>
                  <a:lnTo>
                    <a:pt x="877" y="445"/>
                  </a:lnTo>
                  <a:lnTo>
                    <a:pt x="879" y="444"/>
                  </a:lnTo>
                  <a:lnTo>
                    <a:pt x="882" y="444"/>
                  </a:lnTo>
                  <a:lnTo>
                    <a:pt x="884" y="445"/>
                  </a:lnTo>
                  <a:lnTo>
                    <a:pt x="884" y="451"/>
                  </a:lnTo>
                  <a:lnTo>
                    <a:pt x="883" y="452"/>
                  </a:lnTo>
                  <a:lnTo>
                    <a:pt x="882" y="453"/>
                  </a:lnTo>
                  <a:lnTo>
                    <a:pt x="881" y="454"/>
                  </a:lnTo>
                  <a:lnTo>
                    <a:pt x="878" y="456"/>
                  </a:lnTo>
                  <a:lnTo>
                    <a:pt x="879" y="459"/>
                  </a:lnTo>
                  <a:lnTo>
                    <a:pt x="879" y="460"/>
                  </a:lnTo>
                  <a:lnTo>
                    <a:pt x="877" y="460"/>
                  </a:lnTo>
                  <a:close/>
                  <a:moveTo>
                    <a:pt x="1038" y="444"/>
                  </a:moveTo>
                  <a:lnTo>
                    <a:pt x="1043" y="445"/>
                  </a:lnTo>
                  <a:lnTo>
                    <a:pt x="1046" y="445"/>
                  </a:lnTo>
                  <a:lnTo>
                    <a:pt x="1048" y="446"/>
                  </a:lnTo>
                  <a:lnTo>
                    <a:pt x="1045" y="449"/>
                  </a:lnTo>
                  <a:lnTo>
                    <a:pt x="1038" y="447"/>
                  </a:lnTo>
                  <a:lnTo>
                    <a:pt x="1036" y="444"/>
                  </a:lnTo>
                  <a:lnTo>
                    <a:pt x="1038" y="444"/>
                  </a:lnTo>
                  <a:close/>
                  <a:moveTo>
                    <a:pt x="934" y="445"/>
                  </a:moveTo>
                  <a:lnTo>
                    <a:pt x="935" y="447"/>
                  </a:lnTo>
                  <a:lnTo>
                    <a:pt x="938" y="446"/>
                  </a:lnTo>
                  <a:lnTo>
                    <a:pt x="940" y="445"/>
                  </a:lnTo>
                  <a:lnTo>
                    <a:pt x="945" y="446"/>
                  </a:lnTo>
                  <a:lnTo>
                    <a:pt x="950" y="446"/>
                  </a:lnTo>
                  <a:lnTo>
                    <a:pt x="952" y="447"/>
                  </a:lnTo>
                  <a:lnTo>
                    <a:pt x="952" y="451"/>
                  </a:lnTo>
                  <a:lnTo>
                    <a:pt x="951" y="452"/>
                  </a:lnTo>
                  <a:lnTo>
                    <a:pt x="930" y="455"/>
                  </a:lnTo>
                  <a:lnTo>
                    <a:pt x="928" y="454"/>
                  </a:lnTo>
                  <a:lnTo>
                    <a:pt x="928" y="453"/>
                  </a:lnTo>
                  <a:lnTo>
                    <a:pt x="930" y="450"/>
                  </a:lnTo>
                  <a:lnTo>
                    <a:pt x="929" y="449"/>
                  </a:lnTo>
                  <a:lnTo>
                    <a:pt x="930" y="447"/>
                  </a:lnTo>
                  <a:lnTo>
                    <a:pt x="933" y="445"/>
                  </a:lnTo>
                  <a:lnTo>
                    <a:pt x="934" y="445"/>
                  </a:lnTo>
                  <a:close/>
                  <a:moveTo>
                    <a:pt x="760" y="449"/>
                  </a:moveTo>
                  <a:lnTo>
                    <a:pt x="758" y="449"/>
                  </a:lnTo>
                  <a:lnTo>
                    <a:pt x="758" y="447"/>
                  </a:lnTo>
                  <a:lnTo>
                    <a:pt x="758" y="445"/>
                  </a:lnTo>
                  <a:lnTo>
                    <a:pt x="760" y="445"/>
                  </a:lnTo>
                  <a:lnTo>
                    <a:pt x="760" y="445"/>
                  </a:lnTo>
                  <a:lnTo>
                    <a:pt x="761" y="446"/>
                  </a:lnTo>
                  <a:lnTo>
                    <a:pt x="761" y="447"/>
                  </a:lnTo>
                  <a:lnTo>
                    <a:pt x="760" y="448"/>
                  </a:lnTo>
                  <a:lnTo>
                    <a:pt x="760" y="449"/>
                  </a:lnTo>
                  <a:close/>
                  <a:moveTo>
                    <a:pt x="711" y="452"/>
                  </a:moveTo>
                  <a:lnTo>
                    <a:pt x="710" y="452"/>
                  </a:lnTo>
                  <a:lnTo>
                    <a:pt x="709" y="451"/>
                  </a:lnTo>
                  <a:lnTo>
                    <a:pt x="709" y="450"/>
                  </a:lnTo>
                  <a:lnTo>
                    <a:pt x="709" y="449"/>
                  </a:lnTo>
                  <a:lnTo>
                    <a:pt x="709" y="447"/>
                  </a:lnTo>
                  <a:lnTo>
                    <a:pt x="710" y="445"/>
                  </a:lnTo>
                  <a:lnTo>
                    <a:pt x="714" y="445"/>
                  </a:lnTo>
                  <a:lnTo>
                    <a:pt x="714" y="447"/>
                  </a:lnTo>
                  <a:lnTo>
                    <a:pt x="711" y="452"/>
                  </a:lnTo>
                  <a:close/>
                  <a:moveTo>
                    <a:pt x="1391" y="453"/>
                  </a:moveTo>
                  <a:lnTo>
                    <a:pt x="1389" y="454"/>
                  </a:lnTo>
                  <a:lnTo>
                    <a:pt x="1381" y="453"/>
                  </a:lnTo>
                  <a:lnTo>
                    <a:pt x="1380" y="451"/>
                  </a:lnTo>
                  <a:lnTo>
                    <a:pt x="1380" y="450"/>
                  </a:lnTo>
                  <a:lnTo>
                    <a:pt x="1381" y="449"/>
                  </a:lnTo>
                  <a:lnTo>
                    <a:pt x="1383" y="447"/>
                  </a:lnTo>
                  <a:lnTo>
                    <a:pt x="1386" y="446"/>
                  </a:lnTo>
                  <a:lnTo>
                    <a:pt x="1387" y="446"/>
                  </a:lnTo>
                  <a:lnTo>
                    <a:pt x="1391" y="451"/>
                  </a:lnTo>
                  <a:lnTo>
                    <a:pt x="1391" y="453"/>
                  </a:lnTo>
                  <a:close/>
                  <a:moveTo>
                    <a:pt x="914" y="449"/>
                  </a:moveTo>
                  <a:lnTo>
                    <a:pt x="909" y="450"/>
                  </a:lnTo>
                  <a:lnTo>
                    <a:pt x="906" y="454"/>
                  </a:lnTo>
                  <a:lnTo>
                    <a:pt x="904" y="454"/>
                  </a:lnTo>
                  <a:lnTo>
                    <a:pt x="903" y="456"/>
                  </a:lnTo>
                  <a:lnTo>
                    <a:pt x="903" y="456"/>
                  </a:lnTo>
                  <a:lnTo>
                    <a:pt x="903" y="457"/>
                  </a:lnTo>
                  <a:lnTo>
                    <a:pt x="903" y="458"/>
                  </a:lnTo>
                  <a:lnTo>
                    <a:pt x="902" y="459"/>
                  </a:lnTo>
                  <a:lnTo>
                    <a:pt x="899" y="458"/>
                  </a:lnTo>
                  <a:lnTo>
                    <a:pt x="898" y="459"/>
                  </a:lnTo>
                  <a:lnTo>
                    <a:pt x="897" y="460"/>
                  </a:lnTo>
                  <a:lnTo>
                    <a:pt x="895" y="458"/>
                  </a:lnTo>
                  <a:lnTo>
                    <a:pt x="892" y="458"/>
                  </a:lnTo>
                  <a:lnTo>
                    <a:pt x="892" y="458"/>
                  </a:lnTo>
                  <a:lnTo>
                    <a:pt x="895" y="455"/>
                  </a:lnTo>
                  <a:lnTo>
                    <a:pt x="899" y="452"/>
                  </a:lnTo>
                  <a:lnTo>
                    <a:pt x="899" y="451"/>
                  </a:lnTo>
                  <a:lnTo>
                    <a:pt x="898" y="451"/>
                  </a:lnTo>
                  <a:lnTo>
                    <a:pt x="897" y="450"/>
                  </a:lnTo>
                  <a:lnTo>
                    <a:pt x="897" y="450"/>
                  </a:lnTo>
                  <a:lnTo>
                    <a:pt x="899" y="449"/>
                  </a:lnTo>
                  <a:lnTo>
                    <a:pt x="901" y="449"/>
                  </a:lnTo>
                  <a:lnTo>
                    <a:pt x="903" y="450"/>
                  </a:lnTo>
                  <a:lnTo>
                    <a:pt x="903" y="450"/>
                  </a:lnTo>
                  <a:lnTo>
                    <a:pt x="909" y="447"/>
                  </a:lnTo>
                  <a:lnTo>
                    <a:pt x="911" y="447"/>
                  </a:lnTo>
                  <a:lnTo>
                    <a:pt x="913" y="449"/>
                  </a:lnTo>
                  <a:lnTo>
                    <a:pt x="914" y="449"/>
                  </a:lnTo>
                  <a:close/>
                  <a:moveTo>
                    <a:pt x="925" y="451"/>
                  </a:moveTo>
                  <a:lnTo>
                    <a:pt x="923" y="454"/>
                  </a:lnTo>
                  <a:lnTo>
                    <a:pt x="922" y="456"/>
                  </a:lnTo>
                  <a:lnTo>
                    <a:pt x="921" y="458"/>
                  </a:lnTo>
                  <a:lnTo>
                    <a:pt x="918" y="458"/>
                  </a:lnTo>
                  <a:lnTo>
                    <a:pt x="917" y="455"/>
                  </a:lnTo>
                  <a:lnTo>
                    <a:pt x="914" y="455"/>
                  </a:lnTo>
                  <a:lnTo>
                    <a:pt x="915" y="452"/>
                  </a:lnTo>
                  <a:lnTo>
                    <a:pt x="917" y="451"/>
                  </a:lnTo>
                  <a:lnTo>
                    <a:pt x="919" y="451"/>
                  </a:lnTo>
                  <a:lnTo>
                    <a:pt x="919" y="452"/>
                  </a:lnTo>
                  <a:lnTo>
                    <a:pt x="920" y="452"/>
                  </a:lnTo>
                  <a:lnTo>
                    <a:pt x="924" y="447"/>
                  </a:lnTo>
                  <a:lnTo>
                    <a:pt x="925" y="447"/>
                  </a:lnTo>
                  <a:lnTo>
                    <a:pt x="925" y="447"/>
                  </a:lnTo>
                  <a:lnTo>
                    <a:pt x="926" y="448"/>
                  </a:lnTo>
                  <a:lnTo>
                    <a:pt x="925" y="451"/>
                  </a:lnTo>
                  <a:close/>
                  <a:moveTo>
                    <a:pt x="682" y="460"/>
                  </a:moveTo>
                  <a:lnTo>
                    <a:pt x="678" y="467"/>
                  </a:lnTo>
                  <a:lnTo>
                    <a:pt x="679" y="468"/>
                  </a:lnTo>
                  <a:lnTo>
                    <a:pt x="680" y="469"/>
                  </a:lnTo>
                  <a:lnTo>
                    <a:pt x="673" y="471"/>
                  </a:lnTo>
                  <a:lnTo>
                    <a:pt x="671" y="469"/>
                  </a:lnTo>
                  <a:lnTo>
                    <a:pt x="669" y="470"/>
                  </a:lnTo>
                  <a:lnTo>
                    <a:pt x="662" y="469"/>
                  </a:lnTo>
                  <a:lnTo>
                    <a:pt x="657" y="467"/>
                  </a:lnTo>
                  <a:lnTo>
                    <a:pt x="657" y="466"/>
                  </a:lnTo>
                  <a:lnTo>
                    <a:pt x="657" y="464"/>
                  </a:lnTo>
                  <a:lnTo>
                    <a:pt x="658" y="465"/>
                  </a:lnTo>
                  <a:lnTo>
                    <a:pt x="662" y="465"/>
                  </a:lnTo>
                  <a:lnTo>
                    <a:pt x="663" y="464"/>
                  </a:lnTo>
                  <a:lnTo>
                    <a:pt x="664" y="460"/>
                  </a:lnTo>
                  <a:lnTo>
                    <a:pt x="663" y="455"/>
                  </a:lnTo>
                  <a:lnTo>
                    <a:pt x="668" y="450"/>
                  </a:lnTo>
                  <a:lnTo>
                    <a:pt x="671" y="449"/>
                  </a:lnTo>
                  <a:lnTo>
                    <a:pt x="674" y="447"/>
                  </a:lnTo>
                  <a:lnTo>
                    <a:pt x="682" y="450"/>
                  </a:lnTo>
                  <a:lnTo>
                    <a:pt x="683" y="450"/>
                  </a:lnTo>
                  <a:lnTo>
                    <a:pt x="684" y="451"/>
                  </a:lnTo>
                  <a:lnTo>
                    <a:pt x="685" y="453"/>
                  </a:lnTo>
                  <a:lnTo>
                    <a:pt x="682" y="460"/>
                  </a:lnTo>
                  <a:close/>
                  <a:moveTo>
                    <a:pt x="895" y="452"/>
                  </a:moveTo>
                  <a:lnTo>
                    <a:pt x="893" y="454"/>
                  </a:lnTo>
                  <a:lnTo>
                    <a:pt x="885" y="454"/>
                  </a:lnTo>
                  <a:lnTo>
                    <a:pt x="886" y="451"/>
                  </a:lnTo>
                  <a:lnTo>
                    <a:pt x="888" y="449"/>
                  </a:lnTo>
                  <a:lnTo>
                    <a:pt x="888" y="449"/>
                  </a:lnTo>
                  <a:lnTo>
                    <a:pt x="891" y="448"/>
                  </a:lnTo>
                  <a:lnTo>
                    <a:pt x="895" y="449"/>
                  </a:lnTo>
                  <a:lnTo>
                    <a:pt x="895" y="452"/>
                  </a:lnTo>
                  <a:close/>
                  <a:moveTo>
                    <a:pt x="772" y="464"/>
                  </a:moveTo>
                  <a:lnTo>
                    <a:pt x="771" y="464"/>
                  </a:lnTo>
                  <a:lnTo>
                    <a:pt x="769" y="464"/>
                  </a:lnTo>
                  <a:lnTo>
                    <a:pt x="770" y="461"/>
                  </a:lnTo>
                  <a:lnTo>
                    <a:pt x="769" y="460"/>
                  </a:lnTo>
                  <a:lnTo>
                    <a:pt x="771" y="458"/>
                  </a:lnTo>
                  <a:lnTo>
                    <a:pt x="771" y="455"/>
                  </a:lnTo>
                  <a:lnTo>
                    <a:pt x="771" y="455"/>
                  </a:lnTo>
                  <a:lnTo>
                    <a:pt x="772" y="455"/>
                  </a:lnTo>
                  <a:lnTo>
                    <a:pt x="772" y="456"/>
                  </a:lnTo>
                  <a:lnTo>
                    <a:pt x="773" y="456"/>
                  </a:lnTo>
                  <a:lnTo>
                    <a:pt x="774" y="456"/>
                  </a:lnTo>
                  <a:lnTo>
                    <a:pt x="775" y="457"/>
                  </a:lnTo>
                  <a:lnTo>
                    <a:pt x="775" y="458"/>
                  </a:lnTo>
                  <a:lnTo>
                    <a:pt x="774" y="460"/>
                  </a:lnTo>
                  <a:lnTo>
                    <a:pt x="772" y="461"/>
                  </a:lnTo>
                  <a:lnTo>
                    <a:pt x="771" y="462"/>
                  </a:lnTo>
                  <a:lnTo>
                    <a:pt x="772" y="464"/>
                  </a:lnTo>
                  <a:close/>
                  <a:moveTo>
                    <a:pt x="884" y="458"/>
                  </a:moveTo>
                  <a:lnTo>
                    <a:pt x="882" y="460"/>
                  </a:lnTo>
                  <a:lnTo>
                    <a:pt x="881" y="460"/>
                  </a:lnTo>
                  <a:lnTo>
                    <a:pt x="881" y="458"/>
                  </a:lnTo>
                  <a:lnTo>
                    <a:pt x="882" y="456"/>
                  </a:lnTo>
                  <a:lnTo>
                    <a:pt x="885" y="455"/>
                  </a:lnTo>
                  <a:lnTo>
                    <a:pt x="887" y="455"/>
                  </a:lnTo>
                  <a:lnTo>
                    <a:pt x="888" y="455"/>
                  </a:lnTo>
                  <a:lnTo>
                    <a:pt x="889" y="456"/>
                  </a:lnTo>
                  <a:lnTo>
                    <a:pt x="886" y="456"/>
                  </a:lnTo>
                  <a:lnTo>
                    <a:pt x="884" y="458"/>
                  </a:lnTo>
                  <a:close/>
                  <a:moveTo>
                    <a:pt x="649" y="465"/>
                  </a:moveTo>
                  <a:lnTo>
                    <a:pt x="648" y="466"/>
                  </a:lnTo>
                  <a:lnTo>
                    <a:pt x="646" y="464"/>
                  </a:lnTo>
                  <a:lnTo>
                    <a:pt x="645" y="463"/>
                  </a:lnTo>
                  <a:lnTo>
                    <a:pt x="647" y="462"/>
                  </a:lnTo>
                  <a:lnTo>
                    <a:pt x="648" y="462"/>
                  </a:lnTo>
                  <a:lnTo>
                    <a:pt x="649" y="463"/>
                  </a:lnTo>
                  <a:lnTo>
                    <a:pt x="649" y="465"/>
                  </a:lnTo>
                  <a:close/>
                  <a:moveTo>
                    <a:pt x="946" y="474"/>
                  </a:moveTo>
                  <a:lnTo>
                    <a:pt x="947" y="475"/>
                  </a:lnTo>
                  <a:lnTo>
                    <a:pt x="951" y="473"/>
                  </a:lnTo>
                  <a:lnTo>
                    <a:pt x="952" y="473"/>
                  </a:lnTo>
                  <a:lnTo>
                    <a:pt x="953" y="474"/>
                  </a:lnTo>
                  <a:lnTo>
                    <a:pt x="953" y="477"/>
                  </a:lnTo>
                  <a:lnTo>
                    <a:pt x="951" y="478"/>
                  </a:lnTo>
                  <a:lnTo>
                    <a:pt x="947" y="479"/>
                  </a:lnTo>
                  <a:lnTo>
                    <a:pt x="947" y="480"/>
                  </a:lnTo>
                  <a:lnTo>
                    <a:pt x="947" y="481"/>
                  </a:lnTo>
                  <a:lnTo>
                    <a:pt x="947" y="482"/>
                  </a:lnTo>
                  <a:lnTo>
                    <a:pt x="948" y="483"/>
                  </a:lnTo>
                  <a:lnTo>
                    <a:pt x="949" y="485"/>
                  </a:lnTo>
                  <a:lnTo>
                    <a:pt x="950" y="489"/>
                  </a:lnTo>
                  <a:lnTo>
                    <a:pt x="948" y="491"/>
                  </a:lnTo>
                  <a:lnTo>
                    <a:pt x="947" y="494"/>
                  </a:lnTo>
                  <a:lnTo>
                    <a:pt x="943" y="497"/>
                  </a:lnTo>
                  <a:lnTo>
                    <a:pt x="939" y="502"/>
                  </a:lnTo>
                  <a:lnTo>
                    <a:pt x="935" y="505"/>
                  </a:lnTo>
                  <a:lnTo>
                    <a:pt x="932" y="507"/>
                  </a:lnTo>
                  <a:lnTo>
                    <a:pt x="930" y="510"/>
                  </a:lnTo>
                  <a:lnTo>
                    <a:pt x="926" y="510"/>
                  </a:lnTo>
                  <a:lnTo>
                    <a:pt x="922" y="511"/>
                  </a:lnTo>
                  <a:lnTo>
                    <a:pt x="915" y="514"/>
                  </a:lnTo>
                  <a:lnTo>
                    <a:pt x="912" y="516"/>
                  </a:lnTo>
                  <a:lnTo>
                    <a:pt x="908" y="516"/>
                  </a:lnTo>
                  <a:lnTo>
                    <a:pt x="904" y="514"/>
                  </a:lnTo>
                  <a:lnTo>
                    <a:pt x="903" y="513"/>
                  </a:lnTo>
                  <a:lnTo>
                    <a:pt x="904" y="512"/>
                  </a:lnTo>
                  <a:lnTo>
                    <a:pt x="905" y="510"/>
                  </a:lnTo>
                  <a:lnTo>
                    <a:pt x="906" y="509"/>
                  </a:lnTo>
                  <a:lnTo>
                    <a:pt x="907" y="507"/>
                  </a:lnTo>
                  <a:lnTo>
                    <a:pt x="903" y="506"/>
                  </a:lnTo>
                  <a:lnTo>
                    <a:pt x="903" y="503"/>
                  </a:lnTo>
                  <a:lnTo>
                    <a:pt x="904" y="499"/>
                  </a:lnTo>
                  <a:lnTo>
                    <a:pt x="906" y="495"/>
                  </a:lnTo>
                  <a:lnTo>
                    <a:pt x="907" y="493"/>
                  </a:lnTo>
                  <a:lnTo>
                    <a:pt x="912" y="487"/>
                  </a:lnTo>
                  <a:lnTo>
                    <a:pt x="915" y="485"/>
                  </a:lnTo>
                  <a:lnTo>
                    <a:pt x="917" y="483"/>
                  </a:lnTo>
                  <a:lnTo>
                    <a:pt x="918" y="485"/>
                  </a:lnTo>
                  <a:lnTo>
                    <a:pt x="919" y="486"/>
                  </a:lnTo>
                  <a:lnTo>
                    <a:pt x="920" y="486"/>
                  </a:lnTo>
                  <a:lnTo>
                    <a:pt x="920" y="486"/>
                  </a:lnTo>
                  <a:lnTo>
                    <a:pt x="925" y="486"/>
                  </a:lnTo>
                  <a:lnTo>
                    <a:pt x="926" y="486"/>
                  </a:lnTo>
                  <a:lnTo>
                    <a:pt x="928" y="484"/>
                  </a:lnTo>
                  <a:lnTo>
                    <a:pt x="930" y="483"/>
                  </a:lnTo>
                  <a:lnTo>
                    <a:pt x="930" y="480"/>
                  </a:lnTo>
                  <a:lnTo>
                    <a:pt x="930" y="478"/>
                  </a:lnTo>
                  <a:lnTo>
                    <a:pt x="934" y="478"/>
                  </a:lnTo>
                  <a:lnTo>
                    <a:pt x="937" y="477"/>
                  </a:lnTo>
                  <a:lnTo>
                    <a:pt x="939" y="475"/>
                  </a:lnTo>
                  <a:lnTo>
                    <a:pt x="944" y="472"/>
                  </a:lnTo>
                  <a:lnTo>
                    <a:pt x="945" y="471"/>
                  </a:lnTo>
                  <a:lnTo>
                    <a:pt x="945" y="474"/>
                  </a:lnTo>
                  <a:lnTo>
                    <a:pt x="946" y="474"/>
                  </a:lnTo>
                  <a:close/>
                  <a:moveTo>
                    <a:pt x="789" y="485"/>
                  </a:moveTo>
                  <a:lnTo>
                    <a:pt x="791" y="486"/>
                  </a:lnTo>
                  <a:lnTo>
                    <a:pt x="795" y="489"/>
                  </a:lnTo>
                  <a:lnTo>
                    <a:pt x="797" y="490"/>
                  </a:lnTo>
                  <a:lnTo>
                    <a:pt x="797" y="492"/>
                  </a:lnTo>
                  <a:lnTo>
                    <a:pt x="798" y="493"/>
                  </a:lnTo>
                  <a:lnTo>
                    <a:pt x="800" y="494"/>
                  </a:lnTo>
                  <a:lnTo>
                    <a:pt x="803" y="493"/>
                  </a:lnTo>
                  <a:lnTo>
                    <a:pt x="805" y="495"/>
                  </a:lnTo>
                  <a:lnTo>
                    <a:pt x="807" y="496"/>
                  </a:lnTo>
                  <a:lnTo>
                    <a:pt x="809" y="499"/>
                  </a:lnTo>
                  <a:lnTo>
                    <a:pt x="811" y="502"/>
                  </a:lnTo>
                  <a:lnTo>
                    <a:pt x="814" y="503"/>
                  </a:lnTo>
                  <a:lnTo>
                    <a:pt x="815" y="506"/>
                  </a:lnTo>
                  <a:lnTo>
                    <a:pt x="815" y="508"/>
                  </a:lnTo>
                  <a:lnTo>
                    <a:pt x="811" y="512"/>
                  </a:lnTo>
                  <a:lnTo>
                    <a:pt x="809" y="512"/>
                  </a:lnTo>
                  <a:lnTo>
                    <a:pt x="807" y="512"/>
                  </a:lnTo>
                  <a:lnTo>
                    <a:pt x="803" y="514"/>
                  </a:lnTo>
                  <a:lnTo>
                    <a:pt x="801" y="513"/>
                  </a:lnTo>
                  <a:lnTo>
                    <a:pt x="797" y="513"/>
                  </a:lnTo>
                  <a:lnTo>
                    <a:pt x="793" y="511"/>
                  </a:lnTo>
                  <a:lnTo>
                    <a:pt x="790" y="508"/>
                  </a:lnTo>
                  <a:lnTo>
                    <a:pt x="789" y="506"/>
                  </a:lnTo>
                  <a:lnTo>
                    <a:pt x="786" y="503"/>
                  </a:lnTo>
                  <a:lnTo>
                    <a:pt x="783" y="502"/>
                  </a:lnTo>
                  <a:lnTo>
                    <a:pt x="776" y="497"/>
                  </a:lnTo>
                  <a:lnTo>
                    <a:pt x="772" y="497"/>
                  </a:lnTo>
                  <a:lnTo>
                    <a:pt x="770" y="497"/>
                  </a:lnTo>
                  <a:lnTo>
                    <a:pt x="769" y="497"/>
                  </a:lnTo>
                  <a:lnTo>
                    <a:pt x="760" y="495"/>
                  </a:lnTo>
                  <a:lnTo>
                    <a:pt x="758" y="494"/>
                  </a:lnTo>
                  <a:lnTo>
                    <a:pt x="757" y="493"/>
                  </a:lnTo>
                  <a:lnTo>
                    <a:pt x="756" y="491"/>
                  </a:lnTo>
                  <a:lnTo>
                    <a:pt x="756" y="490"/>
                  </a:lnTo>
                  <a:lnTo>
                    <a:pt x="756" y="488"/>
                  </a:lnTo>
                  <a:lnTo>
                    <a:pt x="758" y="486"/>
                  </a:lnTo>
                  <a:lnTo>
                    <a:pt x="763" y="485"/>
                  </a:lnTo>
                  <a:lnTo>
                    <a:pt x="766" y="485"/>
                  </a:lnTo>
                  <a:lnTo>
                    <a:pt x="771" y="485"/>
                  </a:lnTo>
                  <a:lnTo>
                    <a:pt x="777" y="484"/>
                  </a:lnTo>
                  <a:lnTo>
                    <a:pt x="782" y="485"/>
                  </a:lnTo>
                  <a:lnTo>
                    <a:pt x="784" y="484"/>
                  </a:lnTo>
                  <a:lnTo>
                    <a:pt x="787" y="482"/>
                  </a:lnTo>
                  <a:lnTo>
                    <a:pt x="788" y="483"/>
                  </a:lnTo>
                  <a:lnTo>
                    <a:pt x="789" y="485"/>
                  </a:lnTo>
                  <a:close/>
                  <a:moveTo>
                    <a:pt x="898" y="514"/>
                  </a:moveTo>
                  <a:lnTo>
                    <a:pt x="895" y="516"/>
                  </a:lnTo>
                  <a:lnTo>
                    <a:pt x="895" y="513"/>
                  </a:lnTo>
                  <a:lnTo>
                    <a:pt x="897" y="510"/>
                  </a:lnTo>
                  <a:lnTo>
                    <a:pt x="899" y="509"/>
                  </a:lnTo>
                  <a:lnTo>
                    <a:pt x="900" y="510"/>
                  </a:lnTo>
                  <a:lnTo>
                    <a:pt x="900" y="511"/>
                  </a:lnTo>
                  <a:lnTo>
                    <a:pt x="897" y="512"/>
                  </a:lnTo>
                  <a:lnTo>
                    <a:pt x="898" y="514"/>
                  </a:lnTo>
                  <a:close/>
                  <a:moveTo>
                    <a:pt x="849" y="524"/>
                  </a:moveTo>
                  <a:lnTo>
                    <a:pt x="847" y="524"/>
                  </a:lnTo>
                  <a:lnTo>
                    <a:pt x="844" y="523"/>
                  </a:lnTo>
                  <a:lnTo>
                    <a:pt x="843" y="523"/>
                  </a:lnTo>
                  <a:lnTo>
                    <a:pt x="846" y="521"/>
                  </a:lnTo>
                  <a:lnTo>
                    <a:pt x="848" y="519"/>
                  </a:lnTo>
                  <a:lnTo>
                    <a:pt x="851" y="519"/>
                  </a:lnTo>
                  <a:lnTo>
                    <a:pt x="852" y="519"/>
                  </a:lnTo>
                  <a:lnTo>
                    <a:pt x="852" y="522"/>
                  </a:lnTo>
                  <a:lnTo>
                    <a:pt x="849" y="524"/>
                  </a:lnTo>
                  <a:close/>
                  <a:moveTo>
                    <a:pt x="882" y="534"/>
                  </a:moveTo>
                  <a:lnTo>
                    <a:pt x="879" y="534"/>
                  </a:lnTo>
                  <a:lnTo>
                    <a:pt x="879" y="534"/>
                  </a:lnTo>
                  <a:lnTo>
                    <a:pt x="879" y="531"/>
                  </a:lnTo>
                  <a:lnTo>
                    <a:pt x="879" y="529"/>
                  </a:lnTo>
                  <a:lnTo>
                    <a:pt x="886" y="527"/>
                  </a:lnTo>
                  <a:lnTo>
                    <a:pt x="889" y="525"/>
                  </a:lnTo>
                  <a:lnTo>
                    <a:pt x="893" y="521"/>
                  </a:lnTo>
                  <a:lnTo>
                    <a:pt x="895" y="520"/>
                  </a:lnTo>
                  <a:lnTo>
                    <a:pt x="896" y="520"/>
                  </a:lnTo>
                  <a:lnTo>
                    <a:pt x="896" y="520"/>
                  </a:lnTo>
                  <a:lnTo>
                    <a:pt x="897" y="523"/>
                  </a:lnTo>
                  <a:lnTo>
                    <a:pt x="898" y="525"/>
                  </a:lnTo>
                  <a:lnTo>
                    <a:pt x="898" y="525"/>
                  </a:lnTo>
                  <a:lnTo>
                    <a:pt x="894" y="527"/>
                  </a:lnTo>
                  <a:lnTo>
                    <a:pt x="891" y="530"/>
                  </a:lnTo>
                  <a:lnTo>
                    <a:pt x="884" y="533"/>
                  </a:lnTo>
                  <a:lnTo>
                    <a:pt x="882" y="53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5" name="Freeform 306">
              <a:extLst>
                <a:ext uri="{FF2B5EF4-FFF2-40B4-BE49-F238E27FC236}">
                  <a16:creationId xmlns:a16="http://schemas.microsoft.com/office/drawing/2014/main" id="{273D0CCE-A216-E017-D73F-8DC6A75CD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997" y="9666042"/>
              <a:ext cx="5497" cy="5497"/>
            </a:xfrm>
            <a:custGeom>
              <a:avLst/>
              <a:gdLst>
                <a:gd name="T0" fmla="*/ 5 w 6"/>
                <a:gd name="T1" fmla="*/ 3 h 4"/>
                <a:gd name="T2" fmla="*/ 4 w 6"/>
                <a:gd name="T3" fmla="*/ 3 h 4"/>
                <a:gd name="T4" fmla="*/ 3 w 6"/>
                <a:gd name="T5" fmla="*/ 3 h 4"/>
                <a:gd name="T6" fmla="*/ 0 w 6"/>
                <a:gd name="T7" fmla="*/ 0 h 4"/>
                <a:gd name="T8" fmla="*/ 2 w 6"/>
                <a:gd name="T9" fmla="*/ 0 h 4"/>
                <a:gd name="T10" fmla="*/ 3 w 6"/>
                <a:gd name="T11" fmla="*/ 0 h 4"/>
                <a:gd name="T12" fmla="*/ 5 w 6"/>
                <a:gd name="T13" fmla="*/ 0 h 4"/>
                <a:gd name="T14" fmla="*/ 5 w 6"/>
                <a:gd name="T15" fmla="*/ 1 h 4"/>
                <a:gd name="T16" fmla="*/ 5 w 6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lnTo>
                    <a:pt x="4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6" name="Freeform 308">
              <a:extLst>
                <a:ext uri="{FF2B5EF4-FFF2-40B4-BE49-F238E27FC236}">
                  <a16:creationId xmlns:a16="http://schemas.microsoft.com/office/drawing/2014/main" id="{F3843AA3-1489-C41A-E22A-8415EFBF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408" y="9720993"/>
              <a:ext cx="10990" cy="21981"/>
            </a:xfrm>
            <a:custGeom>
              <a:avLst/>
              <a:gdLst>
                <a:gd name="T0" fmla="*/ 4 w 8"/>
                <a:gd name="T1" fmla="*/ 16 h 18"/>
                <a:gd name="T2" fmla="*/ 3 w 8"/>
                <a:gd name="T3" fmla="*/ 17 h 18"/>
                <a:gd name="T4" fmla="*/ 0 w 8"/>
                <a:gd name="T5" fmla="*/ 17 h 18"/>
                <a:gd name="T6" fmla="*/ 0 w 8"/>
                <a:gd name="T7" fmla="*/ 15 h 18"/>
                <a:gd name="T8" fmla="*/ 2 w 8"/>
                <a:gd name="T9" fmla="*/ 12 h 18"/>
                <a:gd name="T10" fmla="*/ 4 w 8"/>
                <a:gd name="T11" fmla="*/ 9 h 18"/>
                <a:gd name="T12" fmla="*/ 2 w 8"/>
                <a:gd name="T13" fmla="*/ 8 h 18"/>
                <a:gd name="T14" fmla="*/ 1 w 8"/>
                <a:gd name="T15" fmla="*/ 6 h 18"/>
                <a:gd name="T16" fmla="*/ 1 w 8"/>
                <a:gd name="T17" fmla="*/ 4 h 18"/>
                <a:gd name="T18" fmla="*/ 2 w 8"/>
                <a:gd name="T19" fmla="*/ 0 h 18"/>
                <a:gd name="T20" fmla="*/ 3 w 8"/>
                <a:gd name="T21" fmla="*/ 0 h 18"/>
                <a:gd name="T22" fmla="*/ 5 w 8"/>
                <a:gd name="T23" fmla="*/ 2 h 18"/>
                <a:gd name="T24" fmla="*/ 6 w 8"/>
                <a:gd name="T25" fmla="*/ 5 h 18"/>
                <a:gd name="T26" fmla="*/ 7 w 8"/>
                <a:gd name="T27" fmla="*/ 8 h 18"/>
                <a:gd name="T28" fmla="*/ 5 w 8"/>
                <a:gd name="T29" fmla="*/ 12 h 18"/>
                <a:gd name="T30" fmla="*/ 4 w 8"/>
                <a:gd name="T3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8">
                  <a:moveTo>
                    <a:pt x="4" y="16"/>
                  </a:moveTo>
                  <a:lnTo>
                    <a:pt x="3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4" y="9"/>
                  </a:lnTo>
                  <a:lnTo>
                    <a:pt x="2" y="8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5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7" name="Freeform 310">
              <a:extLst>
                <a:ext uri="{FF2B5EF4-FFF2-40B4-BE49-F238E27FC236}">
                  <a16:creationId xmlns:a16="http://schemas.microsoft.com/office/drawing/2014/main" id="{3030F6BA-6629-8EFB-5A49-AB6EB9B55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2052" y="9731984"/>
              <a:ext cx="16484" cy="21981"/>
            </a:xfrm>
            <a:custGeom>
              <a:avLst/>
              <a:gdLst>
                <a:gd name="T0" fmla="*/ 9 w 14"/>
                <a:gd name="T1" fmla="*/ 17 h 19"/>
                <a:gd name="T2" fmla="*/ 5 w 14"/>
                <a:gd name="T3" fmla="*/ 18 h 19"/>
                <a:gd name="T4" fmla="*/ 3 w 14"/>
                <a:gd name="T5" fmla="*/ 16 h 19"/>
                <a:gd name="T6" fmla="*/ 6 w 14"/>
                <a:gd name="T7" fmla="*/ 15 h 19"/>
                <a:gd name="T8" fmla="*/ 6 w 14"/>
                <a:gd name="T9" fmla="*/ 15 h 19"/>
                <a:gd name="T10" fmla="*/ 7 w 14"/>
                <a:gd name="T11" fmla="*/ 14 h 19"/>
                <a:gd name="T12" fmla="*/ 8 w 14"/>
                <a:gd name="T13" fmla="*/ 13 h 19"/>
                <a:gd name="T14" fmla="*/ 3 w 14"/>
                <a:gd name="T15" fmla="*/ 12 h 19"/>
                <a:gd name="T16" fmla="*/ 1 w 14"/>
                <a:gd name="T17" fmla="*/ 11 h 19"/>
                <a:gd name="T18" fmla="*/ 0 w 14"/>
                <a:gd name="T19" fmla="*/ 8 h 19"/>
                <a:gd name="T20" fmla="*/ 0 w 14"/>
                <a:gd name="T21" fmla="*/ 6 h 19"/>
                <a:gd name="T22" fmla="*/ 6 w 14"/>
                <a:gd name="T23" fmla="*/ 1 h 19"/>
                <a:gd name="T24" fmla="*/ 8 w 14"/>
                <a:gd name="T25" fmla="*/ 0 h 19"/>
                <a:gd name="T26" fmla="*/ 8 w 14"/>
                <a:gd name="T27" fmla="*/ 2 h 19"/>
                <a:gd name="T28" fmla="*/ 12 w 14"/>
                <a:gd name="T29" fmla="*/ 8 h 19"/>
                <a:gd name="T30" fmla="*/ 13 w 14"/>
                <a:gd name="T31" fmla="*/ 11 h 19"/>
                <a:gd name="T32" fmla="*/ 12 w 14"/>
                <a:gd name="T33" fmla="*/ 12 h 19"/>
                <a:gd name="T34" fmla="*/ 9 w 14"/>
                <a:gd name="T3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9">
                  <a:moveTo>
                    <a:pt x="9" y="17"/>
                  </a:moveTo>
                  <a:lnTo>
                    <a:pt x="5" y="18"/>
                  </a:lnTo>
                  <a:lnTo>
                    <a:pt x="3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12" y="8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9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8" name="Freeform 311">
              <a:extLst>
                <a:ext uri="{FF2B5EF4-FFF2-40B4-BE49-F238E27FC236}">
                  <a16:creationId xmlns:a16="http://schemas.microsoft.com/office/drawing/2014/main" id="{B11C35F8-FEB0-2FA2-F443-0FA2B0A2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1219" y="9731984"/>
              <a:ext cx="10990" cy="10990"/>
            </a:xfrm>
            <a:custGeom>
              <a:avLst/>
              <a:gdLst>
                <a:gd name="T0" fmla="*/ 8 w 11"/>
                <a:gd name="T1" fmla="*/ 0 h 7"/>
                <a:gd name="T2" fmla="*/ 9 w 11"/>
                <a:gd name="T3" fmla="*/ 3 h 7"/>
                <a:gd name="T4" fmla="*/ 10 w 11"/>
                <a:gd name="T5" fmla="*/ 4 h 7"/>
                <a:gd name="T6" fmla="*/ 4 w 11"/>
                <a:gd name="T7" fmla="*/ 6 h 7"/>
                <a:gd name="T8" fmla="*/ 0 w 11"/>
                <a:gd name="T9" fmla="*/ 3 h 7"/>
                <a:gd name="T10" fmla="*/ 1 w 11"/>
                <a:gd name="T11" fmla="*/ 1 h 7"/>
                <a:gd name="T12" fmla="*/ 4 w 11"/>
                <a:gd name="T13" fmla="*/ 1 h 7"/>
                <a:gd name="T14" fmla="*/ 8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8" y="0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4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1"/>
                  </a:lnTo>
                  <a:lnTo>
                    <a:pt x="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59" name="Freeform 312">
              <a:extLst>
                <a:ext uri="{FF2B5EF4-FFF2-40B4-BE49-F238E27FC236}">
                  <a16:creationId xmlns:a16="http://schemas.microsoft.com/office/drawing/2014/main" id="{EA26E17D-93A4-57BB-7A70-9E741C9D1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408" y="9737481"/>
              <a:ext cx="5493" cy="10990"/>
            </a:xfrm>
            <a:custGeom>
              <a:avLst/>
              <a:gdLst>
                <a:gd name="T0" fmla="*/ 3 w 4"/>
                <a:gd name="T1" fmla="*/ 5 h 8"/>
                <a:gd name="T2" fmla="*/ 3 w 4"/>
                <a:gd name="T3" fmla="*/ 7 h 8"/>
                <a:gd name="T4" fmla="*/ 1 w 4"/>
                <a:gd name="T5" fmla="*/ 4 h 8"/>
                <a:gd name="T6" fmla="*/ 0 w 4"/>
                <a:gd name="T7" fmla="*/ 0 h 8"/>
                <a:gd name="T8" fmla="*/ 2 w 4"/>
                <a:gd name="T9" fmla="*/ 1 h 8"/>
                <a:gd name="T10" fmla="*/ 3 w 4"/>
                <a:gd name="T11" fmla="*/ 4 h 8"/>
                <a:gd name="T12" fmla="*/ 3 w 4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5"/>
                  </a:moveTo>
                  <a:lnTo>
                    <a:pt x="3" y="7"/>
                  </a:lnTo>
                  <a:lnTo>
                    <a:pt x="1" y="4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4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0" name="Freeform 313">
              <a:extLst>
                <a:ext uri="{FF2B5EF4-FFF2-40B4-BE49-F238E27FC236}">
                  <a16:creationId xmlns:a16="http://schemas.microsoft.com/office/drawing/2014/main" id="{B862EC92-B740-3716-A37C-681E9E3B1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3901" y="9742974"/>
              <a:ext cx="5497" cy="5497"/>
            </a:xfrm>
            <a:custGeom>
              <a:avLst/>
              <a:gdLst>
                <a:gd name="T0" fmla="*/ 2 w 3"/>
                <a:gd name="T1" fmla="*/ 4 h 5"/>
                <a:gd name="T2" fmla="*/ 2 w 3"/>
                <a:gd name="T3" fmla="*/ 4 h 5"/>
                <a:gd name="T4" fmla="*/ 0 w 3"/>
                <a:gd name="T5" fmla="*/ 3 h 5"/>
                <a:gd name="T6" fmla="*/ 0 w 3"/>
                <a:gd name="T7" fmla="*/ 2 h 5"/>
                <a:gd name="T8" fmla="*/ 0 w 3"/>
                <a:gd name="T9" fmla="*/ 1 h 5"/>
                <a:gd name="T10" fmla="*/ 0 w 3"/>
                <a:gd name="T11" fmla="*/ 0 h 5"/>
                <a:gd name="T12" fmla="*/ 2 w 3"/>
                <a:gd name="T13" fmla="*/ 2 h 5"/>
                <a:gd name="T14" fmla="*/ 2 w 3"/>
                <a:gd name="T15" fmla="*/ 3 h 5"/>
                <a:gd name="T16" fmla="*/ 2 w 3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1" name="Freeform 314">
              <a:extLst>
                <a:ext uri="{FF2B5EF4-FFF2-40B4-BE49-F238E27FC236}">
                  <a16:creationId xmlns:a16="http://schemas.microsoft.com/office/drawing/2014/main" id="{04C0A90B-C93D-6564-278F-8CBD35FF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949" y="9753965"/>
              <a:ext cx="10990" cy="10990"/>
            </a:xfrm>
            <a:custGeom>
              <a:avLst/>
              <a:gdLst>
                <a:gd name="T0" fmla="*/ 7 w 8"/>
                <a:gd name="T1" fmla="*/ 9 h 11"/>
                <a:gd name="T2" fmla="*/ 6 w 8"/>
                <a:gd name="T3" fmla="*/ 10 h 11"/>
                <a:gd name="T4" fmla="*/ 2 w 8"/>
                <a:gd name="T5" fmla="*/ 8 h 11"/>
                <a:gd name="T6" fmla="*/ 2 w 8"/>
                <a:gd name="T7" fmla="*/ 5 h 11"/>
                <a:gd name="T8" fmla="*/ 2 w 8"/>
                <a:gd name="T9" fmla="*/ 4 h 11"/>
                <a:gd name="T10" fmla="*/ 1 w 8"/>
                <a:gd name="T11" fmla="*/ 3 h 11"/>
                <a:gd name="T12" fmla="*/ 0 w 8"/>
                <a:gd name="T13" fmla="*/ 1 h 11"/>
                <a:gd name="T14" fmla="*/ 1 w 8"/>
                <a:gd name="T15" fmla="*/ 0 h 11"/>
                <a:gd name="T16" fmla="*/ 3 w 8"/>
                <a:gd name="T17" fmla="*/ 2 h 11"/>
                <a:gd name="T18" fmla="*/ 5 w 8"/>
                <a:gd name="T19" fmla="*/ 5 h 11"/>
                <a:gd name="T20" fmla="*/ 7 w 8"/>
                <a:gd name="T21" fmla="*/ 8 h 11"/>
                <a:gd name="T22" fmla="*/ 7 w 8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1">
                  <a:moveTo>
                    <a:pt x="7" y="9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2"/>
                  </a:lnTo>
                  <a:lnTo>
                    <a:pt x="5" y="5"/>
                  </a:lnTo>
                  <a:lnTo>
                    <a:pt x="7" y="8"/>
                  </a:lnTo>
                  <a:lnTo>
                    <a:pt x="7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2" name="Freeform 315">
              <a:extLst>
                <a:ext uri="{FF2B5EF4-FFF2-40B4-BE49-F238E27FC236}">
                  <a16:creationId xmlns:a16="http://schemas.microsoft.com/office/drawing/2014/main" id="{1603F64F-4A45-EF55-4116-AB19FD4AA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5725" y="9764955"/>
              <a:ext cx="5493" cy="10990"/>
            </a:xfrm>
            <a:custGeom>
              <a:avLst/>
              <a:gdLst>
                <a:gd name="T0" fmla="*/ 4 w 6"/>
                <a:gd name="T1" fmla="*/ 5 h 7"/>
                <a:gd name="T2" fmla="*/ 4 w 6"/>
                <a:gd name="T3" fmla="*/ 6 h 7"/>
                <a:gd name="T4" fmla="*/ 1 w 6"/>
                <a:gd name="T5" fmla="*/ 4 h 7"/>
                <a:gd name="T6" fmla="*/ 0 w 6"/>
                <a:gd name="T7" fmla="*/ 2 h 7"/>
                <a:gd name="T8" fmla="*/ 0 w 6"/>
                <a:gd name="T9" fmla="*/ 0 h 7"/>
                <a:gd name="T10" fmla="*/ 4 w 6"/>
                <a:gd name="T11" fmla="*/ 0 h 7"/>
                <a:gd name="T12" fmla="*/ 5 w 6"/>
                <a:gd name="T13" fmla="*/ 1 h 7"/>
                <a:gd name="T14" fmla="*/ 4 w 6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lnTo>
                    <a:pt x="4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3" name="Freeform 316">
              <a:extLst>
                <a:ext uri="{FF2B5EF4-FFF2-40B4-BE49-F238E27FC236}">
                  <a16:creationId xmlns:a16="http://schemas.microsoft.com/office/drawing/2014/main" id="{7EEAACF0-8B3B-7479-6DCF-875B6C74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5119" y="9770452"/>
              <a:ext cx="5493" cy="5493"/>
            </a:xfrm>
            <a:custGeom>
              <a:avLst/>
              <a:gdLst>
                <a:gd name="T0" fmla="*/ 3 w 4"/>
                <a:gd name="T1" fmla="*/ 2 h 5"/>
                <a:gd name="T2" fmla="*/ 3 w 4"/>
                <a:gd name="T3" fmla="*/ 4 h 5"/>
                <a:gd name="T4" fmla="*/ 1 w 4"/>
                <a:gd name="T5" fmla="*/ 3 h 5"/>
                <a:gd name="T6" fmla="*/ 0 w 4"/>
                <a:gd name="T7" fmla="*/ 0 h 5"/>
                <a:gd name="T8" fmla="*/ 1 w 4"/>
                <a:gd name="T9" fmla="*/ 0 h 5"/>
                <a:gd name="T10" fmla="*/ 3 w 4"/>
                <a:gd name="T11" fmla="*/ 0 h 5"/>
                <a:gd name="T12" fmla="*/ 3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2"/>
                  </a:moveTo>
                  <a:lnTo>
                    <a:pt x="3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4" name="Freeform 317">
              <a:extLst>
                <a:ext uri="{FF2B5EF4-FFF2-40B4-BE49-F238E27FC236}">
                  <a16:creationId xmlns:a16="http://schemas.microsoft.com/office/drawing/2014/main" id="{A1A9D0AC-A30E-797F-7304-A618D8DFD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8632" y="9775945"/>
              <a:ext cx="5497" cy="10990"/>
            </a:xfrm>
            <a:custGeom>
              <a:avLst/>
              <a:gdLst>
                <a:gd name="T0" fmla="*/ 2 w 5"/>
                <a:gd name="T1" fmla="*/ 7 h 8"/>
                <a:gd name="T2" fmla="*/ 1 w 5"/>
                <a:gd name="T3" fmla="*/ 7 h 8"/>
                <a:gd name="T4" fmla="*/ 1 w 5"/>
                <a:gd name="T5" fmla="*/ 6 h 8"/>
                <a:gd name="T6" fmla="*/ 1 w 5"/>
                <a:gd name="T7" fmla="*/ 5 h 8"/>
                <a:gd name="T8" fmla="*/ 0 w 5"/>
                <a:gd name="T9" fmla="*/ 4 h 8"/>
                <a:gd name="T10" fmla="*/ 0 w 5"/>
                <a:gd name="T11" fmla="*/ 2 h 8"/>
                <a:gd name="T12" fmla="*/ 0 w 5"/>
                <a:gd name="T13" fmla="*/ 0 h 8"/>
                <a:gd name="T14" fmla="*/ 2 w 5"/>
                <a:gd name="T15" fmla="*/ 2 h 8"/>
                <a:gd name="T16" fmla="*/ 2 w 5"/>
                <a:gd name="T17" fmla="*/ 2 h 8"/>
                <a:gd name="T18" fmla="*/ 3 w 5"/>
                <a:gd name="T19" fmla="*/ 3 h 8"/>
                <a:gd name="T20" fmla="*/ 4 w 5"/>
                <a:gd name="T21" fmla="*/ 4 h 8"/>
                <a:gd name="T22" fmla="*/ 4 w 5"/>
                <a:gd name="T23" fmla="*/ 4 h 8"/>
                <a:gd name="T24" fmla="*/ 4 w 5"/>
                <a:gd name="T25" fmla="*/ 6 h 8"/>
                <a:gd name="T26" fmla="*/ 2 w 5"/>
                <a:gd name="T2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2" y="7"/>
                  </a:move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5" name="Freeform 318">
              <a:extLst>
                <a:ext uri="{FF2B5EF4-FFF2-40B4-BE49-F238E27FC236}">
                  <a16:creationId xmlns:a16="http://schemas.microsoft.com/office/drawing/2014/main" id="{B6C893C3-A2BF-4B4F-00BB-3E5D42F12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9526" y="9781442"/>
              <a:ext cx="5497" cy="5493"/>
            </a:xfrm>
            <a:custGeom>
              <a:avLst/>
              <a:gdLst>
                <a:gd name="T0" fmla="*/ 3 w 4"/>
                <a:gd name="T1" fmla="*/ 3 h 5"/>
                <a:gd name="T2" fmla="*/ 1 w 4"/>
                <a:gd name="T3" fmla="*/ 4 h 5"/>
                <a:gd name="T4" fmla="*/ 0 w 4"/>
                <a:gd name="T5" fmla="*/ 4 h 5"/>
                <a:gd name="T6" fmla="*/ 2 w 4"/>
                <a:gd name="T7" fmla="*/ 0 h 5"/>
                <a:gd name="T8" fmla="*/ 3 w 4"/>
                <a:gd name="T9" fmla="*/ 0 h 5"/>
                <a:gd name="T10" fmla="*/ 3 w 4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6" name="Freeform 319">
              <a:extLst>
                <a:ext uri="{FF2B5EF4-FFF2-40B4-BE49-F238E27FC236}">
                  <a16:creationId xmlns:a16="http://schemas.microsoft.com/office/drawing/2014/main" id="{D325AA71-F03B-5F0D-7BA8-7E17C01A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978" y="9781442"/>
              <a:ext cx="32971" cy="21981"/>
            </a:xfrm>
            <a:custGeom>
              <a:avLst/>
              <a:gdLst>
                <a:gd name="T0" fmla="*/ 24 w 25"/>
                <a:gd name="T1" fmla="*/ 18 h 19"/>
                <a:gd name="T2" fmla="*/ 22 w 25"/>
                <a:gd name="T3" fmla="*/ 18 h 19"/>
                <a:gd name="T4" fmla="*/ 21 w 25"/>
                <a:gd name="T5" fmla="*/ 17 h 19"/>
                <a:gd name="T6" fmla="*/ 19 w 25"/>
                <a:gd name="T7" fmla="*/ 16 h 19"/>
                <a:gd name="T8" fmla="*/ 10 w 25"/>
                <a:gd name="T9" fmla="*/ 11 h 19"/>
                <a:gd name="T10" fmla="*/ 8 w 25"/>
                <a:gd name="T11" fmla="*/ 11 h 19"/>
                <a:gd name="T12" fmla="*/ 6 w 25"/>
                <a:gd name="T13" fmla="*/ 9 h 19"/>
                <a:gd name="T14" fmla="*/ 3 w 25"/>
                <a:gd name="T15" fmla="*/ 9 h 19"/>
                <a:gd name="T16" fmla="*/ 1 w 25"/>
                <a:gd name="T17" fmla="*/ 5 h 19"/>
                <a:gd name="T18" fmla="*/ 0 w 25"/>
                <a:gd name="T19" fmla="*/ 4 h 19"/>
                <a:gd name="T20" fmla="*/ 2 w 25"/>
                <a:gd name="T21" fmla="*/ 2 h 19"/>
                <a:gd name="T22" fmla="*/ 3 w 25"/>
                <a:gd name="T23" fmla="*/ 0 h 19"/>
                <a:gd name="T24" fmla="*/ 6 w 25"/>
                <a:gd name="T25" fmla="*/ 1 h 19"/>
                <a:gd name="T26" fmla="*/ 9 w 25"/>
                <a:gd name="T27" fmla="*/ 5 h 19"/>
                <a:gd name="T28" fmla="*/ 12 w 25"/>
                <a:gd name="T29" fmla="*/ 6 h 19"/>
                <a:gd name="T30" fmla="*/ 14 w 25"/>
                <a:gd name="T31" fmla="*/ 6 h 19"/>
                <a:gd name="T32" fmla="*/ 16 w 25"/>
                <a:gd name="T33" fmla="*/ 8 h 19"/>
                <a:gd name="T34" fmla="*/ 23 w 25"/>
                <a:gd name="T35" fmla="*/ 13 h 19"/>
                <a:gd name="T36" fmla="*/ 23 w 25"/>
                <a:gd name="T37" fmla="*/ 15 h 19"/>
                <a:gd name="T38" fmla="*/ 24 w 25"/>
                <a:gd name="T39" fmla="*/ 16 h 19"/>
                <a:gd name="T40" fmla="*/ 24 w 25"/>
                <a:gd name="T4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19">
                  <a:moveTo>
                    <a:pt x="24" y="18"/>
                  </a:moveTo>
                  <a:lnTo>
                    <a:pt x="22" y="18"/>
                  </a:lnTo>
                  <a:lnTo>
                    <a:pt x="21" y="17"/>
                  </a:lnTo>
                  <a:lnTo>
                    <a:pt x="19" y="16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9"/>
                  </a:lnTo>
                  <a:lnTo>
                    <a:pt x="3" y="9"/>
                  </a:lnTo>
                  <a:lnTo>
                    <a:pt x="1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0"/>
                  </a:lnTo>
                  <a:lnTo>
                    <a:pt x="6" y="1"/>
                  </a:lnTo>
                  <a:lnTo>
                    <a:pt x="9" y="5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4" y="16"/>
                  </a:lnTo>
                  <a:lnTo>
                    <a:pt x="24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7" name="Freeform 320">
              <a:extLst>
                <a:ext uri="{FF2B5EF4-FFF2-40B4-BE49-F238E27FC236}">
                  <a16:creationId xmlns:a16="http://schemas.microsoft.com/office/drawing/2014/main" id="{288976C0-153C-8D62-1190-A52CE5D2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949" y="9786936"/>
              <a:ext cx="5497" cy="10990"/>
            </a:xfrm>
            <a:custGeom>
              <a:avLst/>
              <a:gdLst>
                <a:gd name="T0" fmla="*/ 1 w 3"/>
                <a:gd name="T1" fmla="*/ 5 h 7"/>
                <a:gd name="T2" fmla="*/ 1 w 3"/>
                <a:gd name="T3" fmla="*/ 6 h 7"/>
                <a:gd name="T4" fmla="*/ 0 w 3"/>
                <a:gd name="T5" fmla="*/ 2 h 7"/>
                <a:gd name="T6" fmla="*/ 1 w 3"/>
                <a:gd name="T7" fmla="*/ 0 h 7"/>
                <a:gd name="T8" fmla="*/ 2 w 3"/>
                <a:gd name="T9" fmla="*/ 1 h 7"/>
                <a:gd name="T10" fmla="*/ 2 w 3"/>
                <a:gd name="T11" fmla="*/ 1 h 7"/>
                <a:gd name="T12" fmla="*/ 1 w 3"/>
                <a:gd name="T13" fmla="*/ 3 h 7"/>
                <a:gd name="T14" fmla="*/ 1 w 3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5"/>
                  </a:move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3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8" name="Freeform 321">
              <a:extLst>
                <a:ext uri="{FF2B5EF4-FFF2-40B4-BE49-F238E27FC236}">
                  <a16:creationId xmlns:a16="http://schemas.microsoft.com/office/drawing/2014/main" id="{55DD8024-217D-A1DF-8662-EBF2E70BF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350" y="9797926"/>
              <a:ext cx="16484" cy="21981"/>
            </a:xfrm>
            <a:custGeom>
              <a:avLst/>
              <a:gdLst>
                <a:gd name="T0" fmla="*/ 7 w 15"/>
                <a:gd name="T1" fmla="*/ 17 h 19"/>
                <a:gd name="T2" fmla="*/ 2 w 15"/>
                <a:gd name="T3" fmla="*/ 18 h 19"/>
                <a:gd name="T4" fmla="*/ 1 w 15"/>
                <a:gd name="T5" fmla="*/ 16 h 19"/>
                <a:gd name="T6" fmla="*/ 0 w 15"/>
                <a:gd name="T7" fmla="*/ 9 h 19"/>
                <a:gd name="T8" fmla="*/ 3 w 15"/>
                <a:gd name="T9" fmla="*/ 4 h 19"/>
                <a:gd name="T10" fmla="*/ 8 w 15"/>
                <a:gd name="T11" fmla="*/ 0 h 19"/>
                <a:gd name="T12" fmla="*/ 11 w 15"/>
                <a:gd name="T13" fmla="*/ 0 h 19"/>
                <a:gd name="T14" fmla="*/ 12 w 15"/>
                <a:gd name="T15" fmla="*/ 0 h 19"/>
                <a:gd name="T16" fmla="*/ 14 w 15"/>
                <a:gd name="T17" fmla="*/ 4 h 19"/>
                <a:gd name="T18" fmla="*/ 13 w 15"/>
                <a:gd name="T19" fmla="*/ 11 h 19"/>
                <a:gd name="T20" fmla="*/ 10 w 15"/>
                <a:gd name="T21" fmla="*/ 15 h 19"/>
                <a:gd name="T22" fmla="*/ 7 w 15"/>
                <a:gd name="T2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7" y="17"/>
                  </a:moveTo>
                  <a:lnTo>
                    <a:pt x="2" y="18"/>
                  </a:lnTo>
                  <a:lnTo>
                    <a:pt x="1" y="16"/>
                  </a:lnTo>
                  <a:lnTo>
                    <a:pt x="0" y="9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3" y="11"/>
                  </a:lnTo>
                  <a:lnTo>
                    <a:pt x="10" y="15"/>
                  </a:lnTo>
                  <a:lnTo>
                    <a:pt x="7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69" name="Freeform 322">
              <a:extLst>
                <a:ext uri="{FF2B5EF4-FFF2-40B4-BE49-F238E27FC236}">
                  <a16:creationId xmlns:a16="http://schemas.microsoft.com/office/drawing/2014/main" id="{5427F477-0F04-B30D-BC95-E477B1A3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7930" y="9808917"/>
              <a:ext cx="10990" cy="10990"/>
            </a:xfrm>
            <a:custGeom>
              <a:avLst/>
              <a:gdLst>
                <a:gd name="T0" fmla="*/ 7 w 8"/>
                <a:gd name="T1" fmla="*/ 5 h 7"/>
                <a:gd name="T2" fmla="*/ 6 w 8"/>
                <a:gd name="T3" fmla="*/ 6 h 7"/>
                <a:gd name="T4" fmla="*/ 4 w 8"/>
                <a:gd name="T5" fmla="*/ 2 h 7"/>
                <a:gd name="T6" fmla="*/ 0 w 8"/>
                <a:gd name="T7" fmla="*/ 0 h 7"/>
                <a:gd name="T8" fmla="*/ 1 w 8"/>
                <a:gd name="T9" fmla="*/ 0 h 7"/>
                <a:gd name="T10" fmla="*/ 4 w 8"/>
                <a:gd name="T11" fmla="*/ 0 h 7"/>
                <a:gd name="T12" fmla="*/ 5 w 8"/>
                <a:gd name="T13" fmla="*/ 1 h 7"/>
                <a:gd name="T14" fmla="*/ 6 w 8"/>
                <a:gd name="T15" fmla="*/ 3 h 7"/>
                <a:gd name="T16" fmla="*/ 7 w 8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7" y="5"/>
                  </a:moveTo>
                  <a:lnTo>
                    <a:pt x="6" y="6"/>
                  </a:lnTo>
                  <a:lnTo>
                    <a:pt x="4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0" name="Freeform 323">
              <a:extLst>
                <a:ext uri="{FF2B5EF4-FFF2-40B4-BE49-F238E27FC236}">
                  <a16:creationId xmlns:a16="http://schemas.microsoft.com/office/drawing/2014/main" id="{A1C59AE7-92C3-ABF7-F51A-7DD20001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379" y="9808917"/>
              <a:ext cx="60445" cy="120894"/>
            </a:xfrm>
            <a:custGeom>
              <a:avLst/>
              <a:gdLst>
                <a:gd name="T0" fmla="*/ 12 w 48"/>
                <a:gd name="T1" fmla="*/ 44 h 99"/>
                <a:gd name="T2" fmla="*/ 16 w 48"/>
                <a:gd name="T3" fmla="*/ 42 h 99"/>
                <a:gd name="T4" fmla="*/ 18 w 48"/>
                <a:gd name="T5" fmla="*/ 37 h 99"/>
                <a:gd name="T6" fmla="*/ 22 w 48"/>
                <a:gd name="T7" fmla="*/ 34 h 99"/>
                <a:gd name="T8" fmla="*/ 23 w 48"/>
                <a:gd name="T9" fmla="*/ 31 h 99"/>
                <a:gd name="T10" fmla="*/ 26 w 48"/>
                <a:gd name="T11" fmla="*/ 26 h 99"/>
                <a:gd name="T12" fmla="*/ 35 w 48"/>
                <a:gd name="T13" fmla="*/ 20 h 99"/>
                <a:gd name="T14" fmla="*/ 41 w 48"/>
                <a:gd name="T15" fmla="*/ 22 h 99"/>
                <a:gd name="T16" fmla="*/ 41 w 48"/>
                <a:gd name="T17" fmla="*/ 26 h 99"/>
                <a:gd name="T18" fmla="*/ 40 w 48"/>
                <a:gd name="T19" fmla="*/ 36 h 99"/>
                <a:gd name="T20" fmla="*/ 29 w 48"/>
                <a:gd name="T21" fmla="*/ 41 h 99"/>
                <a:gd name="T22" fmla="*/ 27 w 48"/>
                <a:gd name="T23" fmla="*/ 44 h 99"/>
                <a:gd name="T24" fmla="*/ 31 w 48"/>
                <a:gd name="T25" fmla="*/ 50 h 99"/>
                <a:gd name="T26" fmla="*/ 39 w 48"/>
                <a:gd name="T27" fmla="*/ 54 h 99"/>
                <a:gd name="T28" fmla="*/ 40 w 48"/>
                <a:gd name="T29" fmla="*/ 58 h 99"/>
                <a:gd name="T30" fmla="*/ 45 w 48"/>
                <a:gd name="T31" fmla="*/ 60 h 99"/>
                <a:gd name="T32" fmla="*/ 47 w 48"/>
                <a:gd name="T33" fmla="*/ 63 h 99"/>
                <a:gd name="T34" fmla="*/ 33 w 48"/>
                <a:gd name="T35" fmla="*/ 57 h 99"/>
                <a:gd name="T36" fmla="*/ 26 w 48"/>
                <a:gd name="T37" fmla="*/ 57 h 99"/>
                <a:gd name="T38" fmla="*/ 18 w 48"/>
                <a:gd name="T39" fmla="*/ 55 h 99"/>
                <a:gd name="T40" fmla="*/ 15 w 48"/>
                <a:gd name="T41" fmla="*/ 58 h 99"/>
                <a:gd name="T42" fmla="*/ 16 w 48"/>
                <a:gd name="T43" fmla="*/ 63 h 99"/>
                <a:gd name="T44" fmla="*/ 15 w 48"/>
                <a:gd name="T45" fmla="*/ 68 h 99"/>
                <a:gd name="T46" fmla="*/ 21 w 48"/>
                <a:gd name="T47" fmla="*/ 85 h 99"/>
                <a:gd name="T48" fmla="*/ 29 w 48"/>
                <a:gd name="T49" fmla="*/ 96 h 99"/>
                <a:gd name="T50" fmla="*/ 27 w 48"/>
                <a:gd name="T51" fmla="*/ 97 h 99"/>
                <a:gd name="T52" fmla="*/ 20 w 48"/>
                <a:gd name="T53" fmla="*/ 92 h 99"/>
                <a:gd name="T54" fmla="*/ 15 w 48"/>
                <a:gd name="T55" fmla="*/ 83 h 99"/>
                <a:gd name="T56" fmla="*/ 10 w 48"/>
                <a:gd name="T57" fmla="*/ 80 h 99"/>
                <a:gd name="T58" fmla="*/ 8 w 48"/>
                <a:gd name="T59" fmla="*/ 75 h 99"/>
                <a:gd name="T60" fmla="*/ 9 w 48"/>
                <a:gd name="T61" fmla="*/ 69 h 99"/>
                <a:gd name="T62" fmla="*/ 9 w 48"/>
                <a:gd name="T63" fmla="*/ 61 h 99"/>
                <a:gd name="T64" fmla="*/ 6 w 48"/>
                <a:gd name="T65" fmla="*/ 57 h 99"/>
                <a:gd name="T66" fmla="*/ 4 w 48"/>
                <a:gd name="T67" fmla="*/ 50 h 99"/>
                <a:gd name="T68" fmla="*/ 5 w 48"/>
                <a:gd name="T69" fmla="*/ 46 h 99"/>
                <a:gd name="T70" fmla="*/ 6 w 48"/>
                <a:gd name="T71" fmla="*/ 43 h 99"/>
                <a:gd name="T72" fmla="*/ 0 w 48"/>
                <a:gd name="T73" fmla="*/ 34 h 99"/>
                <a:gd name="T74" fmla="*/ 4 w 48"/>
                <a:gd name="T75" fmla="*/ 23 h 99"/>
                <a:gd name="T76" fmla="*/ 4 w 48"/>
                <a:gd name="T77" fmla="*/ 18 h 99"/>
                <a:gd name="T78" fmla="*/ 7 w 48"/>
                <a:gd name="T79" fmla="*/ 12 h 99"/>
                <a:gd name="T80" fmla="*/ 15 w 48"/>
                <a:gd name="T81" fmla="*/ 2 h 99"/>
                <a:gd name="T82" fmla="*/ 20 w 48"/>
                <a:gd name="T83" fmla="*/ 0 h 99"/>
                <a:gd name="T84" fmla="*/ 20 w 48"/>
                <a:gd name="T85" fmla="*/ 3 h 99"/>
                <a:gd name="T86" fmla="*/ 15 w 48"/>
                <a:gd name="T87" fmla="*/ 9 h 99"/>
                <a:gd name="T88" fmla="*/ 17 w 48"/>
                <a:gd name="T89" fmla="*/ 13 h 99"/>
                <a:gd name="T90" fmla="*/ 20 w 48"/>
                <a:gd name="T91" fmla="*/ 20 h 99"/>
                <a:gd name="T92" fmla="*/ 19 w 48"/>
                <a:gd name="T93" fmla="*/ 28 h 99"/>
                <a:gd name="T94" fmla="*/ 15 w 48"/>
                <a:gd name="T95" fmla="*/ 33 h 99"/>
                <a:gd name="T96" fmla="*/ 7 w 48"/>
                <a:gd name="T97" fmla="*/ 39 h 99"/>
                <a:gd name="T98" fmla="*/ 9 w 48"/>
                <a:gd name="T99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99">
                  <a:moveTo>
                    <a:pt x="10" y="43"/>
                  </a:moveTo>
                  <a:lnTo>
                    <a:pt x="12" y="44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8" y="37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3"/>
                  </a:lnTo>
                  <a:lnTo>
                    <a:pt x="23" y="31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32" y="22"/>
                  </a:lnTo>
                  <a:lnTo>
                    <a:pt x="35" y="20"/>
                  </a:lnTo>
                  <a:lnTo>
                    <a:pt x="40" y="20"/>
                  </a:lnTo>
                  <a:lnTo>
                    <a:pt x="41" y="22"/>
                  </a:lnTo>
                  <a:lnTo>
                    <a:pt x="40" y="23"/>
                  </a:lnTo>
                  <a:lnTo>
                    <a:pt x="41" y="26"/>
                  </a:lnTo>
                  <a:lnTo>
                    <a:pt x="41" y="35"/>
                  </a:lnTo>
                  <a:lnTo>
                    <a:pt x="40" y="36"/>
                  </a:lnTo>
                  <a:lnTo>
                    <a:pt x="35" y="39"/>
                  </a:lnTo>
                  <a:lnTo>
                    <a:pt x="29" y="41"/>
                  </a:lnTo>
                  <a:lnTo>
                    <a:pt x="28" y="42"/>
                  </a:lnTo>
                  <a:lnTo>
                    <a:pt x="27" y="44"/>
                  </a:lnTo>
                  <a:lnTo>
                    <a:pt x="27" y="46"/>
                  </a:lnTo>
                  <a:lnTo>
                    <a:pt x="31" y="50"/>
                  </a:lnTo>
                  <a:lnTo>
                    <a:pt x="38" y="53"/>
                  </a:lnTo>
                  <a:lnTo>
                    <a:pt x="39" y="54"/>
                  </a:lnTo>
                  <a:lnTo>
                    <a:pt x="40" y="56"/>
                  </a:lnTo>
                  <a:lnTo>
                    <a:pt x="40" y="58"/>
                  </a:lnTo>
                  <a:lnTo>
                    <a:pt x="42" y="59"/>
                  </a:lnTo>
                  <a:lnTo>
                    <a:pt x="45" y="60"/>
                  </a:lnTo>
                  <a:lnTo>
                    <a:pt x="46" y="61"/>
                  </a:lnTo>
                  <a:lnTo>
                    <a:pt x="47" y="63"/>
                  </a:lnTo>
                  <a:lnTo>
                    <a:pt x="35" y="59"/>
                  </a:lnTo>
                  <a:lnTo>
                    <a:pt x="33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6" y="56"/>
                  </a:lnTo>
                  <a:lnTo>
                    <a:pt x="15" y="58"/>
                  </a:lnTo>
                  <a:lnTo>
                    <a:pt x="15" y="61"/>
                  </a:lnTo>
                  <a:lnTo>
                    <a:pt x="16" y="63"/>
                  </a:lnTo>
                  <a:lnTo>
                    <a:pt x="16" y="65"/>
                  </a:lnTo>
                  <a:lnTo>
                    <a:pt x="15" y="68"/>
                  </a:lnTo>
                  <a:lnTo>
                    <a:pt x="18" y="78"/>
                  </a:lnTo>
                  <a:lnTo>
                    <a:pt x="21" y="85"/>
                  </a:lnTo>
                  <a:lnTo>
                    <a:pt x="27" y="93"/>
                  </a:lnTo>
                  <a:lnTo>
                    <a:pt x="29" y="96"/>
                  </a:lnTo>
                  <a:lnTo>
                    <a:pt x="32" y="98"/>
                  </a:lnTo>
                  <a:lnTo>
                    <a:pt x="27" y="97"/>
                  </a:lnTo>
                  <a:lnTo>
                    <a:pt x="26" y="95"/>
                  </a:lnTo>
                  <a:lnTo>
                    <a:pt x="20" y="92"/>
                  </a:lnTo>
                  <a:lnTo>
                    <a:pt x="19" y="91"/>
                  </a:lnTo>
                  <a:lnTo>
                    <a:pt x="15" y="83"/>
                  </a:lnTo>
                  <a:lnTo>
                    <a:pt x="14" y="82"/>
                  </a:lnTo>
                  <a:lnTo>
                    <a:pt x="10" y="80"/>
                  </a:lnTo>
                  <a:lnTo>
                    <a:pt x="9" y="77"/>
                  </a:lnTo>
                  <a:lnTo>
                    <a:pt x="8" y="75"/>
                  </a:lnTo>
                  <a:lnTo>
                    <a:pt x="9" y="72"/>
                  </a:lnTo>
                  <a:lnTo>
                    <a:pt x="9" y="69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7" y="12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7" y="13"/>
                  </a:lnTo>
                  <a:lnTo>
                    <a:pt x="19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0" y="4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1" name="Freeform 324">
              <a:extLst>
                <a:ext uri="{FF2B5EF4-FFF2-40B4-BE49-F238E27FC236}">
                  <a16:creationId xmlns:a16="http://schemas.microsoft.com/office/drawing/2014/main" id="{D3CFDEA0-9378-3DF6-41E2-68D6B4FB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8283" y="9814413"/>
              <a:ext cx="16484" cy="16484"/>
            </a:xfrm>
            <a:custGeom>
              <a:avLst/>
              <a:gdLst>
                <a:gd name="T0" fmla="*/ 10 w 14"/>
                <a:gd name="T1" fmla="*/ 1 h 13"/>
                <a:gd name="T2" fmla="*/ 12 w 14"/>
                <a:gd name="T3" fmla="*/ 4 h 13"/>
                <a:gd name="T4" fmla="*/ 13 w 14"/>
                <a:gd name="T5" fmla="*/ 5 h 13"/>
                <a:gd name="T6" fmla="*/ 11 w 14"/>
                <a:gd name="T7" fmla="*/ 8 h 13"/>
                <a:gd name="T8" fmla="*/ 11 w 14"/>
                <a:gd name="T9" fmla="*/ 10 h 13"/>
                <a:gd name="T10" fmla="*/ 7 w 14"/>
                <a:gd name="T11" fmla="*/ 12 h 13"/>
                <a:gd name="T12" fmla="*/ 4 w 14"/>
                <a:gd name="T13" fmla="*/ 12 h 13"/>
                <a:gd name="T14" fmla="*/ 3 w 14"/>
                <a:gd name="T15" fmla="*/ 11 h 13"/>
                <a:gd name="T16" fmla="*/ 0 w 14"/>
                <a:gd name="T17" fmla="*/ 7 h 13"/>
                <a:gd name="T18" fmla="*/ 1 w 14"/>
                <a:gd name="T19" fmla="*/ 3 h 13"/>
                <a:gd name="T20" fmla="*/ 2 w 14"/>
                <a:gd name="T21" fmla="*/ 1 h 13"/>
                <a:gd name="T22" fmla="*/ 5 w 14"/>
                <a:gd name="T23" fmla="*/ 1 h 13"/>
                <a:gd name="T24" fmla="*/ 8 w 14"/>
                <a:gd name="T25" fmla="*/ 0 h 13"/>
                <a:gd name="T26" fmla="*/ 10 w 14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3">
                  <a:moveTo>
                    <a:pt x="10" y="1"/>
                  </a:moveTo>
                  <a:lnTo>
                    <a:pt x="12" y="4"/>
                  </a:lnTo>
                  <a:lnTo>
                    <a:pt x="13" y="5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2" name="Freeform 326">
              <a:extLst>
                <a:ext uri="{FF2B5EF4-FFF2-40B4-BE49-F238E27FC236}">
                  <a16:creationId xmlns:a16="http://schemas.microsoft.com/office/drawing/2014/main" id="{C1EED5BF-A0D8-00E0-F9EC-195866F0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0264" y="9836394"/>
              <a:ext cx="21981" cy="10990"/>
            </a:xfrm>
            <a:custGeom>
              <a:avLst/>
              <a:gdLst>
                <a:gd name="T0" fmla="*/ 15 w 17"/>
                <a:gd name="T1" fmla="*/ 5 h 11"/>
                <a:gd name="T2" fmla="*/ 16 w 17"/>
                <a:gd name="T3" fmla="*/ 10 h 11"/>
                <a:gd name="T4" fmla="*/ 13 w 17"/>
                <a:gd name="T5" fmla="*/ 8 h 11"/>
                <a:gd name="T6" fmla="*/ 11 w 17"/>
                <a:gd name="T7" fmla="*/ 7 h 11"/>
                <a:gd name="T8" fmla="*/ 8 w 17"/>
                <a:gd name="T9" fmla="*/ 6 h 11"/>
                <a:gd name="T10" fmla="*/ 5 w 17"/>
                <a:gd name="T11" fmla="*/ 5 h 11"/>
                <a:gd name="T12" fmla="*/ 2 w 17"/>
                <a:gd name="T13" fmla="*/ 4 h 11"/>
                <a:gd name="T14" fmla="*/ 0 w 17"/>
                <a:gd name="T15" fmla="*/ 2 h 11"/>
                <a:gd name="T16" fmla="*/ 0 w 17"/>
                <a:gd name="T17" fmla="*/ 2 h 11"/>
                <a:gd name="T18" fmla="*/ 0 w 17"/>
                <a:gd name="T19" fmla="*/ 1 h 11"/>
                <a:gd name="T20" fmla="*/ 1 w 17"/>
                <a:gd name="T21" fmla="*/ 0 h 11"/>
                <a:gd name="T22" fmla="*/ 15 w 17"/>
                <a:gd name="T23" fmla="*/ 4 h 11"/>
                <a:gd name="T24" fmla="*/ 15 w 17"/>
                <a:gd name="T2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1">
                  <a:moveTo>
                    <a:pt x="15" y="5"/>
                  </a:moveTo>
                  <a:lnTo>
                    <a:pt x="16" y="10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6"/>
                  </a:lnTo>
                  <a:lnTo>
                    <a:pt x="5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5" y="4"/>
                  </a:lnTo>
                  <a:lnTo>
                    <a:pt x="1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3" name="Freeform 327">
              <a:extLst>
                <a:ext uri="{FF2B5EF4-FFF2-40B4-BE49-F238E27FC236}">
                  <a16:creationId xmlns:a16="http://schemas.microsoft.com/office/drawing/2014/main" id="{6B0CF1C5-7B7B-63D5-DF28-45C64CD1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7930" y="9836394"/>
              <a:ext cx="32971" cy="38465"/>
            </a:xfrm>
            <a:custGeom>
              <a:avLst/>
              <a:gdLst>
                <a:gd name="T0" fmla="*/ 12 w 28"/>
                <a:gd name="T1" fmla="*/ 2 h 32"/>
                <a:gd name="T2" fmla="*/ 20 w 28"/>
                <a:gd name="T3" fmla="*/ 12 h 32"/>
                <a:gd name="T4" fmla="*/ 22 w 28"/>
                <a:gd name="T5" fmla="*/ 13 h 32"/>
                <a:gd name="T6" fmla="*/ 26 w 28"/>
                <a:gd name="T7" fmla="*/ 16 h 32"/>
                <a:gd name="T8" fmla="*/ 27 w 28"/>
                <a:gd name="T9" fmla="*/ 18 h 32"/>
                <a:gd name="T10" fmla="*/ 26 w 28"/>
                <a:gd name="T11" fmla="*/ 21 h 32"/>
                <a:gd name="T12" fmla="*/ 25 w 28"/>
                <a:gd name="T13" fmla="*/ 29 h 32"/>
                <a:gd name="T14" fmla="*/ 24 w 28"/>
                <a:gd name="T15" fmla="*/ 31 h 32"/>
                <a:gd name="T16" fmla="*/ 19 w 28"/>
                <a:gd name="T17" fmla="*/ 30 h 32"/>
                <a:gd name="T18" fmla="*/ 19 w 28"/>
                <a:gd name="T19" fmla="*/ 29 h 32"/>
                <a:gd name="T20" fmla="*/ 17 w 28"/>
                <a:gd name="T21" fmla="*/ 23 h 32"/>
                <a:gd name="T22" fmla="*/ 12 w 28"/>
                <a:gd name="T23" fmla="*/ 19 h 32"/>
                <a:gd name="T24" fmla="*/ 10 w 28"/>
                <a:gd name="T25" fmla="*/ 19 h 32"/>
                <a:gd name="T26" fmla="*/ 9 w 28"/>
                <a:gd name="T27" fmla="*/ 15 h 32"/>
                <a:gd name="T28" fmla="*/ 7 w 28"/>
                <a:gd name="T29" fmla="*/ 12 h 32"/>
                <a:gd name="T30" fmla="*/ 0 w 28"/>
                <a:gd name="T31" fmla="*/ 3 h 32"/>
                <a:gd name="T32" fmla="*/ 5 w 28"/>
                <a:gd name="T33" fmla="*/ 3 h 32"/>
                <a:gd name="T34" fmla="*/ 7 w 28"/>
                <a:gd name="T35" fmla="*/ 2 h 32"/>
                <a:gd name="T36" fmla="*/ 8 w 28"/>
                <a:gd name="T37" fmla="*/ 1 h 32"/>
                <a:gd name="T38" fmla="*/ 9 w 28"/>
                <a:gd name="T39" fmla="*/ 0 h 32"/>
                <a:gd name="T40" fmla="*/ 12 w 28"/>
                <a:gd name="T4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2">
                  <a:moveTo>
                    <a:pt x="12" y="2"/>
                  </a:moveTo>
                  <a:lnTo>
                    <a:pt x="20" y="12"/>
                  </a:lnTo>
                  <a:lnTo>
                    <a:pt x="22" y="13"/>
                  </a:lnTo>
                  <a:lnTo>
                    <a:pt x="26" y="16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7" y="23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9" y="15"/>
                  </a:lnTo>
                  <a:lnTo>
                    <a:pt x="7" y="12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4" name="Freeform 328">
              <a:extLst>
                <a:ext uri="{FF2B5EF4-FFF2-40B4-BE49-F238E27FC236}">
                  <a16:creationId xmlns:a16="http://schemas.microsoft.com/office/drawing/2014/main" id="{7D627864-12BA-FF49-EF0C-5A6C5DC7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254" y="9841888"/>
              <a:ext cx="10990" cy="16487"/>
            </a:xfrm>
            <a:custGeom>
              <a:avLst/>
              <a:gdLst>
                <a:gd name="T0" fmla="*/ 7 w 9"/>
                <a:gd name="T1" fmla="*/ 13 h 14"/>
                <a:gd name="T2" fmla="*/ 5 w 9"/>
                <a:gd name="T3" fmla="*/ 13 h 14"/>
                <a:gd name="T4" fmla="*/ 4 w 9"/>
                <a:gd name="T5" fmla="*/ 12 h 14"/>
                <a:gd name="T6" fmla="*/ 2 w 9"/>
                <a:gd name="T7" fmla="*/ 9 h 14"/>
                <a:gd name="T8" fmla="*/ 2 w 9"/>
                <a:gd name="T9" fmla="*/ 8 h 14"/>
                <a:gd name="T10" fmla="*/ 1 w 9"/>
                <a:gd name="T11" fmla="*/ 4 h 14"/>
                <a:gd name="T12" fmla="*/ 0 w 9"/>
                <a:gd name="T13" fmla="*/ 1 h 14"/>
                <a:gd name="T14" fmla="*/ 2 w 9"/>
                <a:gd name="T15" fmla="*/ 0 h 14"/>
                <a:gd name="T16" fmla="*/ 2 w 9"/>
                <a:gd name="T17" fmla="*/ 0 h 14"/>
                <a:gd name="T18" fmla="*/ 5 w 9"/>
                <a:gd name="T19" fmla="*/ 1 h 14"/>
                <a:gd name="T20" fmla="*/ 7 w 9"/>
                <a:gd name="T21" fmla="*/ 4 h 14"/>
                <a:gd name="T22" fmla="*/ 8 w 9"/>
                <a:gd name="T23" fmla="*/ 5 h 14"/>
                <a:gd name="T24" fmla="*/ 8 w 9"/>
                <a:gd name="T25" fmla="*/ 7 h 14"/>
                <a:gd name="T26" fmla="*/ 7 w 9"/>
                <a:gd name="T27" fmla="*/ 10 h 14"/>
                <a:gd name="T28" fmla="*/ 7 w 9"/>
                <a:gd name="T2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4">
                  <a:moveTo>
                    <a:pt x="7" y="13"/>
                  </a:moveTo>
                  <a:lnTo>
                    <a:pt x="5" y="13"/>
                  </a:lnTo>
                  <a:lnTo>
                    <a:pt x="4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10"/>
                  </a:lnTo>
                  <a:lnTo>
                    <a:pt x="7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5" name="Freeform 329">
              <a:extLst>
                <a:ext uri="{FF2B5EF4-FFF2-40B4-BE49-F238E27FC236}">
                  <a16:creationId xmlns:a16="http://schemas.microsoft.com/office/drawing/2014/main" id="{639EDE10-E938-FE8A-E680-64211D35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8187" y="9852878"/>
              <a:ext cx="16484" cy="16487"/>
            </a:xfrm>
            <a:custGeom>
              <a:avLst/>
              <a:gdLst>
                <a:gd name="T0" fmla="*/ 11 w 14"/>
                <a:gd name="T1" fmla="*/ 0 h 14"/>
                <a:gd name="T2" fmla="*/ 11 w 14"/>
                <a:gd name="T3" fmla="*/ 3 h 14"/>
                <a:gd name="T4" fmla="*/ 13 w 14"/>
                <a:gd name="T5" fmla="*/ 4 h 14"/>
                <a:gd name="T6" fmla="*/ 13 w 14"/>
                <a:gd name="T7" fmla="*/ 6 h 14"/>
                <a:gd name="T8" fmla="*/ 13 w 14"/>
                <a:gd name="T9" fmla="*/ 8 h 14"/>
                <a:gd name="T10" fmla="*/ 11 w 14"/>
                <a:gd name="T11" fmla="*/ 12 h 14"/>
                <a:gd name="T12" fmla="*/ 11 w 14"/>
                <a:gd name="T13" fmla="*/ 13 h 14"/>
                <a:gd name="T14" fmla="*/ 8 w 14"/>
                <a:gd name="T15" fmla="*/ 12 h 14"/>
                <a:gd name="T16" fmla="*/ 8 w 14"/>
                <a:gd name="T17" fmla="*/ 11 h 14"/>
                <a:gd name="T18" fmla="*/ 7 w 14"/>
                <a:gd name="T19" fmla="*/ 10 h 14"/>
                <a:gd name="T20" fmla="*/ 8 w 14"/>
                <a:gd name="T21" fmla="*/ 9 h 14"/>
                <a:gd name="T22" fmla="*/ 6 w 14"/>
                <a:gd name="T23" fmla="*/ 9 h 14"/>
                <a:gd name="T24" fmla="*/ 7 w 14"/>
                <a:gd name="T25" fmla="*/ 7 h 14"/>
                <a:gd name="T26" fmla="*/ 7 w 14"/>
                <a:gd name="T27" fmla="*/ 6 h 14"/>
                <a:gd name="T28" fmla="*/ 2 w 14"/>
                <a:gd name="T29" fmla="*/ 6 h 14"/>
                <a:gd name="T30" fmla="*/ 0 w 14"/>
                <a:gd name="T31" fmla="*/ 7 h 14"/>
                <a:gd name="T32" fmla="*/ 0 w 14"/>
                <a:gd name="T33" fmla="*/ 4 h 14"/>
                <a:gd name="T34" fmla="*/ 0 w 14"/>
                <a:gd name="T35" fmla="*/ 4 h 14"/>
                <a:gd name="T36" fmla="*/ 4 w 14"/>
                <a:gd name="T37" fmla="*/ 2 h 14"/>
                <a:gd name="T38" fmla="*/ 6 w 14"/>
                <a:gd name="T39" fmla="*/ 1 h 14"/>
                <a:gd name="T40" fmla="*/ 8 w 14"/>
                <a:gd name="T41" fmla="*/ 2 h 14"/>
                <a:gd name="T42" fmla="*/ 11 w 14"/>
                <a:gd name="T4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lnTo>
                    <a:pt x="11" y="3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8" y="9"/>
                  </a:lnTo>
                  <a:lnTo>
                    <a:pt x="6" y="9"/>
                  </a:lnTo>
                  <a:lnTo>
                    <a:pt x="7" y="7"/>
                  </a:lnTo>
                  <a:lnTo>
                    <a:pt x="7" y="6"/>
                  </a:lnTo>
                  <a:lnTo>
                    <a:pt x="2" y="6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2"/>
                  </a:lnTo>
                  <a:lnTo>
                    <a:pt x="1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6" name="Freeform 330">
              <a:extLst>
                <a:ext uri="{FF2B5EF4-FFF2-40B4-BE49-F238E27FC236}">
                  <a16:creationId xmlns:a16="http://schemas.microsoft.com/office/drawing/2014/main" id="{E8109CFE-1498-8238-4D44-6934E4457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196" y="9852878"/>
              <a:ext cx="10990" cy="10990"/>
            </a:xfrm>
            <a:custGeom>
              <a:avLst/>
              <a:gdLst>
                <a:gd name="T0" fmla="*/ 3 w 8"/>
                <a:gd name="T1" fmla="*/ 0 h 7"/>
                <a:gd name="T2" fmla="*/ 5 w 8"/>
                <a:gd name="T3" fmla="*/ 1 h 7"/>
                <a:gd name="T4" fmla="*/ 7 w 8"/>
                <a:gd name="T5" fmla="*/ 0 h 7"/>
                <a:gd name="T6" fmla="*/ 7 w 8"/>
                <a:gd name="T7" fmla="*/ 1 h 7"/>
                <a:gd name="T8" fmla="*/ 6 w 8"/>
                <a:gd name="T9" fmla="*/ 2 h 7"/>
                <a:gd name="T10" fmla="*/ 4 w 8"/>
                <a:gd name="T11" fmla="*/ 6 h 7"/>
                <a:gd name="T12" fmla="*/ 1 w 8"/>
                <a:gd name="T13" fmla="*/ 5 h 7"/>
                <a:gd name="T14" fmla="*/ 1 w 8"/>
                <a:gd name="T15" fmla="*/ 4 h 7"/>
                <a:gd name="T16" fmla="*/ 0 w 8"/>
                <a:gd name="T17" fmla="*/ 3 h 7"/>
                <a:gd name="T18" fmla="*/ 1 w 8"/>
                <a:gd name="T19" fmla="*/ 2 h 7"/>
                <a:gd name="T20" fmla="*/ 1 w 8"/>
                <a:gd name="T21" fmla="*/ 1 h 7"/>
                <a:gd name="T22" fmla="*/ 2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4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7" name="Freeform 331">
              <a:extLst>
                <a:ext uri="{FF2B5EF4-FFF2-40B4-BE49-F238E27FC236}">
                  <a16:creationId xmlns:a16="http://schemas.microsoft.com/office/drawing/2014/main" id="{593784D5-3790-B723-07E0-BAB386E8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738" y="9852878"/>
              <a:ext cx="21981" cy="10990"/>
            </a:xfrm>
            <a:custGeom>
              <a:avLst/>
              <a:gdLst>
                <a:gd name="T0" fmla="*/ 15 w 16"/>
                <a:gd name="T1" fmla="*/ 9 h 11"/>
                <a:gd name="T2" fmla="*/ 14 w 16"/>
                <a:gd name="T3" fmla="*/ 10 h 11"/>
                <a:gd name="T4" fmla="*/ 12 w 16"/>
                <a:gd name="T5" fmla="*/ 10 h 11"/>
                <a:gd name="T6" fmla="*/ 10 w 16"/>
                <a:gd name="T7" fmla="*/ 9 h 11"/>
                <a:gd name="T8" fmla="*/ 8 w 16"/>
                <a:gd name="T9" fmla="*/ 7 h 11"/>
                <a:gd name="T10" fmla="*/ 6 w 16"/>
                <a:gd name="T11" fmla="*/ 5 h 11"/>
                <a:gd name="T12" fmla="*/ 3 w 16"/>
                <a:gd name="T13" fmla="*/ 4 h 11"/>
                <a:gd name="T14" fmla="*/ 0 w 16"/>
                <a:gd name="T15" fmla="*/ 4 h 11"/>
                <a:gd name="T16" fmla="*/ 0 w 16"/>
                <a:gd name="T17" fmla="*/ 3 h 11"/>
                <a:gd name="T18" fmla="*/ 0 w 16"/>
                <a:gd name="T19" fmla="*/ 0 h 11"/>
                <a:gd name="T20" fmla="*/ 3 w 16"/>
                <a:gd name="T21" fmla="*/ 0 h 11"/>
                <a:gd name="T22" fmla="*/ 10 w 16"/>
                <a:gd name="T23" fmla="*/ 3 h 11"/>
                <a:gd name="T24" fmla="*/ 11 w 16"/>
                <a:gd name="T25" fmla="*/ 5 h 11"/>
                <a:gd name="T26" fmla="*/ 15 w 16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">
                  <a:moveTo>
                    <a:pt x="15" y="9"/>
                  </a:moveTo>
                  <a:lnTo>
                    <a:pt x="14" y="10"/>
                  </a:lnTo>
                  <a:lnTo>
                    <a:pt x="12" y="10"/>
                  </a:lnTo>
                  <a:lnTo>
                    <a:pt x="10" y="9"/>
                  </a:lnTo>
                  <a:lnTo>
                    <a:pt x="8" y="7"/>
                  </a:lnTo>
                  <a:lnTo>
                    <a:pt x="6" y="5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8" name="Freeform 332">
              <a:extLst>
                <a:ext uri="{FF2B5EF4-FFF2-40B4-BE49-F238E27FC236}">
                  <a16:creationId xmlns:a16="http://schemas.microsoft.com/office/drawing/2014/main" id="{8978DB5F-66DF-4ED7-FFB0-310FCDC3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719" y="9852878"/>
              <a:ext cx="5497" cy="5497"/>
            </a:xfrm>
            <a:custGeom>
              <a:avLst/>
              <a:gdLst>
                <a:gd name="T0" fmla="*/ 4 w 5"/>
                <a:gd name="T1" fmla="*/ 3 h 6"/>
                <a:gd name="T2" fmla="*/ 4 w 5"/>
                <a:gd name="T3" fmla="*/ 5 h 6"/>
                <a:gd name="T4" fmla="*/ 2 w 5"/>
                <a:gd name="T5" fmla="*/ 4 h 6"/>
                <a:gd name="T6" fmla="*/ 0 w 5"/>
                <a:gd name="T7" fmla="*/ 2 h 6"/>
                <a:gd name="T8" fmla="*/ 2 w 5"/>
                <a:gd name="T9" fmla="*/ 0 h 6"/>
                <a:gd name="T10" fmla="*/ 2 w 5"/>
                <a:gd name="T11" fmla="*/ 0 h 6"/>
                <a:gd name="T12" fmla="*/ 3 w 5"/>
                <a:gd name="T13" fmla="*/ 1 h 6"/>
                <a:gd name="T14" fmla="*/ 4 w 5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lnTo>
                    <a:pt x="4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79" name="Freeform 333">
              <a:extLst>
                <a:ext uri="{FF2B5EF4-FFF2-40B4-BE49-F238E27FC236}">
                  <a16:creationId xmlns:a16="http://schemas.microsoft.com/office/drawing/2014/main" id="{856F76B4-B4F4-7833-A0A5-23D374C0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6747" y="9852878"/>
              <a:ext cx="21981" cy="16487"/>
            </a:xfrm>
            <a:custGeom>
              <a:avLst/>
              <a:gdLst>
                <a:gd name="T0" fmla="*/ 18 w 19"/>
                <a:gd name="T1" fmla="*/ 12 h 14"/>
                <a:gd name="T2" fmla="*/ 18 w 19"/>
                <a:gd name="T3" fmla="*/ 13 h 14"/>
                <a:gd name="T4" fmla="*/ 16 w 19"/>
                <a:gd name="T5" fmla="*/ 12 h 14"/>
                <a:gd name="T6" fmla="*/ 10 w 19"/>
                <a:gd name="T7" fmla="*/ 11 h 14"/>
                <a:gd name="T8" fmla="*/ 8 w 19"/>
                <a:gd name="T9" fmla="*/ 11 h 14"/>
                <a:gd name="T10" fmla="*/ 3 w 19"/>
                <a:gd name="T11" fmla="*/ 10 h 14"/>
                <a:gd name="T12" fmla="*/ 1 w 19"/>
                <a:gd name="T13" fmla="*/ 9 h 14"/>
                <a:gd name="T14" fmla="*/ 0 w 19"/>
                <a:gd name="T15" fmla="*/ 8 h 14"/>
                <a:gd name="T16" fmla="*/ 1 w 19"/>
                <a:gd name="T17" fmla="*/ 6 h 14"/>
                <a:gd name="T18" fmla="*/ 1 w 19"/>
                <a:gd name="T19" fmla="*/ 5 h 14"/>
                <a:gd name="T20" fmla="*/ 2 w 19"/>
                <a:gd name="T21" fmla="*/ 1 h 14"/>
                <a:gd name="T22" fmla="*/ 3 w 19"/>
                <a:gd name="T23" fmla="*/ 0 h 14"/>
                <a:gd name="T24" fmla="*/ 5 w 19"/>
                <a:gd name="T25" fmla="*/ 2 h 14"/>
                <a:gd name="T26" fmla="*/ 8 w 19"/>
                <a:gd name="T27" fmla="*/ 5 h 14"/>
                <a:gd name="T28" fmla="*/ 10 w 19"/>
                <a:gd name="T29" fmla="*/ 5 h 14"/>
                <a:gd name="T30" fmla="*/ 16 w 19"/>
                <a:gd name="T31" fmla="*/ 8 h 14"/>
                <a:gd name="T32" fmla="*/ 18 w 19"/>
                <a:gd name="T33" fmla="*/ 9 h 14"/>
                <a:gd name="T34" fmla="*/ 18 w 19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4">
                  <a:moveTo>
                    <a:pt x="18" y="12"/>
                  </a:moveTo>
                  <a:lnTo>
                    <a:pt x="18" y="13"/>
                  </a:lnTo>
                  <a:lnTo>
                    <a:pt x="16" y="12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6" y="8"/>
                  </a:lnTo>
                  <a:lnTo>
                    <a:pt x="18" y="9"/>
                  </a:lnTo>
                  <a:lnTo>
                    <a:pt x="18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0" name="Freeform 334">
              <a:extLst>
                <a:ext uri="{FF2B5EF4-FFF2-40B4-BE49-F238E27FC236}">
                  <a16:creationId xmlns:a16="http://schemas.microsoft.com/office/drawing/2014/main" id="{B6538451-BDD1-D199-1084-B4697862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2690" y="9863868"/>
              <a:ext cx="5497" cy="5497"/>
            </a:xfrm>
            <a:custGeom>
              <a:avLst/>
              <a:gdLst>
                <a:gd name="T0" fmla="*/ 4 w 5"/>
                <a:gd name="T1" fmla="*/ 4 h 5"/>
                <a:gd name="T2" fmla="*/ 2 w 5"/>
                <a:gd name="T3" fmla="*/ 4 h 5"/>
                <a:gd name="T4" fmla="*/ 0 w 5"/>
                <a:gd name="T5" fmla="*/ 2 h 5"/>
                <a:gd name="T6" fmla="*/ 0 w 5"/>
                <a:gd name="T7" fmla="*/ 1 h 5"/>
                <a:gd name="T8" fmla="*/ 0 w 5"/>
                <a:gd name="T9" fmla="*/ 0 h 5"/>
                <a:gd name="T10" fmla="*/ 0 w 5"/>
                <a:gd name="T11" fmla="*/ 0 h 5"/>
                <a:gd name="T12" fmla="*/ 2 w 5"/>
                <a:gd name="T13" fmla="*/ 2 h 5"/>
                <a:gd name="T14" fmla="*/ 4 w 5"/>
                <a:gd name="T15" fmla="*/ 2 h 5"/>
                <a:gd name="T16" fmla="*/ 4 w 5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1" name="Freeform 335">
              <a:extLst>
                <a:ext uri="{FF2B5EF4-FFF2-40B4-BE49-F238E27FC236}">
                  <a16:creationId xmlns:a16="http://schemas.microsoft.com/office/drawing/2014/main" id="{859D624F-0405-B920-47D3-20E96E33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1699" y="9863868"/>
              <a:ext cx="5497" cy="5497"/>
            </a:xfrm>
            <a:custGeom>
              <a:avLst/>
              <a:gdLst>
                <a:gd name="T0" fmla="*/ 3 w 4"/>
                <a:gd name="T1" fmla="*/ 3 h 4"/>
                <a:gd name="T2" fmla="*/ 3 w 4"/>
                <a:gd name="T3" fmla="*/ 3 h 4"/>
                <a:gd name="T4" fmla="*/ 0 w 4"/>
                <a:gd name="T5" fmla="*/ 2 h 4"/>
                <a:gd name="T6" fmla="*/ 0 w 4"/>
                <a:gd name="T7" fmla="*/ 0 h 4"/>
                <a:gd name="T8" fmla="*/ 1 w 4"/>
                <a:gd name="T9" fmla="*/ 0 h 4"/>
                <a:gd name="T10" fmla="*/ 2 w 4"/>
                <a:gd name="T11" fmla="*/ 1 h 4"/>
                <a:gd name="T12" fmla="*/ 3 w 4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lnTo>
                    <a:pt x="3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2" name="Freeform 336">
              <a:extLst>
                <a:ext uri="{FF2B5EF4-FFF2-40B4-BE49-F238E27FC236}">
                  <a16:creationId xmlns:a16="http://schemas.microsoft.com/office/drawing/2014/main" id="{75CA0178-8290-517D-B18E-4A061FD6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5215" y="9863868"/>
              <a:ext cx="5493" cy="10990"/>
            </a:xfrm>
            <a:custGeom>
              <a:avLst/>
              <a:gdLst>
                <a:gd name="T0" fmla="*/ 3 w 6"/>
                <a:gd name="T1" fmla="*/ 7 h 8"/>
                <a:gd name="T2" fmla="*/ 2 w 6"/>
                <a:gd name="T3" fmla="*/ 7 h 8"/>
                <a:gd name="T4" fmla="*/ 0 w 6"/>
                <a:gd name="T5" fmla="*/ 3 h 8"/>
                <a:gd name="T6" fmla="*/ 0 w 6"/>
                <a:gd name="T7" fmla="*/ 1 h 8"/>
                <a:gd name="T8" fmla="*/ 1 w 6"/>
                <a:gd name="T9" fmla="*/ 0 h 8"/>
                <a:gd name="T10" fmla="*/ 2 w 6"/>
                <a:gd name="T11" fmla="*/ 2 h 8"/>
                <a:gd name="T12" fmla="*/ 3 w 6"/>
                <a:gd name="T13" fmla="*/ 3 h 8"/>
                <a:gd name="T14" fmla="*/ 5 w 6"/>
                <a:gd name="T15" fmla="*/ 5 h 8"/>
                <a:gd name="T16" fmla="*/ 3 w 6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3" y="7"/>
                  </a:moveTo>
                  <a:lnTo>
                    <a:pt x="2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5" y="5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3" name="Freeform 337">
              <a:extLst>
                <a:ext uri="{FF2B5EF4-FFF2-40B4-BE49-F238E27FC236}">
                  <a16:creationId xmlns:a16="http://schemas.microsoft.com/office/drawing/2014/main" id="{18AD695E-C9D6-EB3E-DCC9-080C5B6E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9863868"/>
              <a:ext cx="5497" cy="5497"/>
            </a:xfrm>
            <a:custGeom>
              <a:avLst/>
              <a:gdLst>
                <a:gd name="T0" fmla="*/ 3 w 4"/>
                <a:gd name="T1" fmla="*/ 3 h 5"/>
                <a:gd name="T2" fmla="*/ 2 w 4"/>
                <a:gd name="T3" fmla="*/ 4 h 5"/>
                <a:gd name="T4" fmla="*/ 0 w 4"/>
                <a:gd name="T5" fmla="*/ 3 h 5"/>
                <a:gd name="T6" fmla="*/ 0 w 4"/>
                <a:gd name="T7" fmla="*/ 2 h 5"/>
                <a:gd name="T8" fmla="*/ 0 w 4"/>
                <a:gd name="T9" fmla="*/ 1 h 5"/>
                <a:gd name="T10" fmla="*/ 1 w 4"/>
                <a:gd name="T11" fmla="*/ 0 h 5"/>
                <a:gd name="T12" fmla="*/ 2 w 4"/>
                <a:gd name="T13" fmla="*/ 1 h 5"/>
                <a:gd name="T14" fmla="*/ 3 w 4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4" name="Freeform 338">
              <a:extLst>
                <a:ext uri="{FF2B5EF4-FFF2-40B4-BE49-F238E27FC236}">
                  <a16:creationId xmlns:a16="http://schemas.microsoft.com/office/drawing/2014/main" id="{3F4879F5-CCBB-3B01-98B9-BA0052F74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9869365"/>
              <a:ext cx="5497" cy="5493"/>
            </a:xfrm>
            <a:custGeom>
              <a:avLst/>
              <a:gdLst>
                <a:gd name="T0" fmla="*/ 2 w 4"/>
                <a:gd name="T1" fmla="*/ 4 h 5"/>
                <a:gd name="T2" fmla="*/ 1 w 4"/>
                <a:gd name="T3" fmla="*/ 4 h 5"/>
                <a:gd name="T4" fmla="*/ 1 w 4"/>
                <a:gd name="T5" fmla="*/ 4 h 5"/>
                <a:gd name="T6" fmla="*/ 0 w 4"/>
                <a:gd name="T7" fmla="*/ 2 h 5"/>
                <a:gd name="T8" fmla="*/ 1 w 4"/>
                <a:gd name="T9" fmla="*/ 0 h 5"/>
                <a:gd name="T10" fmla="*/ 2 w 4"/>
                <a:gd name="T11" fmla="*/ 0 h 5"/>
                <a:gd name="T12" fmla="*/ 2 w 4"/>
                <a:gd name="T13" fmla="*/ 0 h 5"/>
                <a:gd name="T14" fmla="*/ 3 w 4"/>
                <a:gd name="T15" fmla="*/ 2 h 5"/>
                <a:gd name="T16" fmla="*/ 2 w 4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5" name="Freeform 339">
              <a:extLst>
                <a:ext uri="{FF2B5EF4-FFF2-40B4-BE49-F238E27FC236}">
                  <a16:creationId xmlns:a16="http://schemas.microsoft.com/office/drawing/2014/main" id="{59E84DED-96CD-B09A-C8E4-DD8EAC75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4225" y="9869365"/>
              <a:ext cx="5493" cy="5493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5 h 6"/>
                <a:gd name="T4" fmla="*/ 0 w 6"/>
                <a:gd name="T5" fmla="*/ 5 h 6"/>
                <a:gd name="T6" fmla="*/ 1 w 6"/>
                <a:gd name="T7" fmla="*/ 2 h 6"/>
                <a:gd name="T8" fmla="*/ 1 w 6"/>
                <a:gd name="T9" fmla="*/ 0 h 6"/>
                <a:gd name="T10" fmla="*/ 3 w 6"/>
                <a:gd name="T11" fmla="*/ 0 h 6"/>
                <a:gd name="T12" fmla="*/ 5 w 6"/>
                <a:gd name="T13" fmla="*/ 2 h 6"/>
                <a:gd name="T14" fmla="*/ 4 w 6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6" name="Freeform 340">
              <a:extLst>
                <a:ext uri="{FF2B5EF4-FFF2-40B4-BE49-F238E27FC236}">
                  <a16:creationId xmlns:a16="http://schemas.microsoft.com/office/drawing/2014/main" id="{DF90BCE5-4C84-1A44-90A6-01498CFC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177" y="9891346"/>
              <a:ext cx="10990" cy="10990"/>
            </a:xfrm>
            <a:custGeom>
              <a:avLst/>
              <a:gdLst>
                <a:gd name="T0" fmla="*/ 6 w 7"/>
                <a:gd name="T1" fmla="*/ 6 h 8"/>
                <a:gd name="T2" fmla="*/ 6 w 7"/>
                <a:gd name="T3" fmla="*/ 7 h 8"/>
                <a:gd name="T4" fmla="*/ 5 w 7"/>
                <a:gd name="T5" fmla="*/ 6 h 8"/>
                <a:gd name="T6" fmla="*/ 4 w 7"/>
                <a:gd name="T7" fmla="*/ 5 h 8"/>
                <a:gd name="T8" fmla="*/ 3 w 7"/>
                <a:gd name="T9" fmla="*/ 5 h 8"/>
                <a:gd name="T10" fmla="*/ 0 w 7"/>
                <a:gd name="T11" fmla="*/ 0 h 8"/>
                <a:gd name="T12" fmla="*/ 1 w 7"/>
                <a:gd name="T13" fmla="*/ 0 h 8"/>
                <a:gd name="T14" fmla="*/ 5 w 7"/>
                <a:gd name="T15" fmla="*/ 5 h 8"/>
                <a:gd name="T16" fmla="*/ 6 w 7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6" y="6"/>
                  </a:moveTo>
                  <a:lnTo>
                    <a:pt x="6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5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7" name="Freeform 341">
              <a:extLst>
                <a:ext uri="{FF2B5EF4-FFF2-40B4-BE49-F238E27FC236}">
                  <a16:creationId xmlns:a16="http://schemas.microsoft.com/office/drawing/2014/main" id="{5A839943-EAF9-F3B6-6DD4-B0976E8E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9891346"/>
              <a:ext cx="5497" cy="10990"/>
            </a:xfrm>
            <a:custGeom>
              <a:avLst/>
              <a:gdLst>
                <a:gd name="T0" fmla="*/ 2 w 3"/>
                <a:gd name="T1" fmla="*/ 5 h 7"/>
                <a:gd name="T2" fmla="*/ 2 w 3"/>
                <a:gd name="T3" fmla="*/ 6 h 7"/>
                <a:gd name="T4" fmla="*/ 1 w 3"/>
                <a:gd name="T5" fmla="*/ 5 h 7"/>
                <a:gd name="T6" fmla="*/ 0 w 3"/>
                <a:gd name="T7" fmla="*/ 4 h 7"/>
                <a:gd name="T8" fmla="*/ 1 w 3"/>
                <a:gd name="T9" fmla="*/ 1 h 7"/>
                <a:gd name="T10" fmla="*/ 1 w 3"/>
                <a:gd name="T11" fmla="*/ 0 h 7"/>
                <a:gd name="T12" fmla="*/ 2 w 3"/>
                <a:gd name="T13" fmla="*/ 2 h 7"/>
                <a:gd name="T14" fmla="*/ 2 w 3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2" y="5"/>
                  </a:move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2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8" name="Freeform 342">
              <a:extLst>
                <a:ext uri="{FF2B5EF4-FFF2-40B4-BE49-F238E27FC236}">
                  <a16:creationId xmlns:a16="http://schemas.microsoft.com/office/drawing/2014/main" id="{5C39A84C-0FCB-4AB2-E0B4-51AFE7EE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2815" y="9896840"/>
              <a:ext cx="10990" cy="10990"/>
            </a:xfrm>
            <a:custGeom>
              <a:avLst/>
              <a:gdLst>
                <a:gd name="T0" fmla="*/ 8 w 9"/>
                <a:gd name="T1" fmla="*/ 7 h 8"/>
                <a:gd name="T2" fmla="*/ 7 w 9"/>
                <a:gd name="T3" fmla="*/ 7 h 8"/>
                <a:gd name="T4" fmla="*/ 5 w 9"/>
                <a:gd name="T5" fmla="*/ 5 h 8"/>
                <a:gd name="T6" fmla="*/ 2 w 9"/>
                <a:gd name="T7" fmla="*/ 3 h 8"/>
                <a:gd name="T8" fmla="*/ 0 w 9"/>
                <a:gd name="T9" fmla="*/ 0 h 8"/>
                <a:gd name="T10" fmla="*/ 8 w 9"/>
                <a:gd name="T11" fmla="*/ 5 h 8"/>
                <a:gd name="T12" fmla="*/ 8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8" y="7"/>
                  </a:moveTo>
                  <a:lnTo>
                    <a:pt x="7" y="7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8" y="5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89" name="Freeform 343">
              <a:extLst>
                <a:ext uri="{FF2B5EF4-FFF2-40B4-BE49-F238E27FC236}">
                  <a16:creationId xmlns:a16="http://schemas.microsoft.com/office/drawing/2014/main" id="{EDC5671F-343B-0946-558B-9EFAD987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177" y="9896840"/>
              <a:ext cx="21981" cy="16487"/>
            </a:xfrm>
            <a:custGeom>
              <a:avLst/>
              <a:gdLst>
                <a:gd name="T0" fmla="*/ 10 w 18"/>
                <a:gd name="T1" fmla="*/ 6 h 12"/>
                <a:gd name="T2" fmla="*/ 11 w 18"/>
                <a:gd name="T3" fmla="*/ 7 h 12"/>
                <a:gd name="T4" fmla="*/ 12 w 18"/>
                <a:gd name="T5" fmla="*/ 5 h 12"/>
                <a:gd name="T6" fmla="*/ 14 w 18"/>
                <a:gd name="T7" fmla="*/ 7 h 12"/>
                <a:gd name="T8" fmla="*/ 15 w 18"/>
                <a:gd name="T9" fmla="*/ 9 h 12"/>
                <a:gd name="T10" fmla="*/ 17 w 18"/>
                <a:gd name="T11" fmla="*/ 10 h 12"/>
                <a:gd name="T12" fmla="*/ 15 w 18"/>
                <a:gd name="T13" fmla="*/ 10 h 12"/>
                <a:gd name="T14" fmla="*/ 15 w 18"/>
                <a:gd name="T15" fmla="*/ 11 h 12"/>
                <a:gd name="T16" fmla="*/ 14 w 18"/>
                <a:gd name="T17" fmla="*/ 11 h 12"/>
                <a:gd name="T18" fmla="*/ 7 w 18"/>
                <a:gd name="T19" fmla="*/ 7 h 12"/>
                <a:gd name="T20" fmla="*/ 3 w 18"/>
                <a:gd name="T21" fmla="*/ 9 h 12"/>
                <a:gd name="T22" fmla="*/ 0 w 18"/>
                <a:gd name="T23" fmla="*/ 7 h 12"/>
                <a:gd name="T24" fmla="*/ 0 w 18"/>
                <a:gd name="T25" fmla="*/ 7 h 12"/>
                <a:gd name="T26" fmla="*/ 1 w 18"/>
                <a:gd name="T27" fmla="*/ 5 h 12"/>
                <a:gd name="T28" fmla="*/ 2 w 18"/>
                <a:gd name="T29" fmla="*/ 0 h 12"/>
                <a:gd name="T30" fmla="*/ 6 w 18"/>
                <a:gd name="T31" fmla="*/ 1 h 12"/>
                <a:gd name="T32" fmla="*/ 6 w 18"/>
                <a:gd name="T33" fmla="*/ 3 h 12"/>
                <a:gd name="T34" fmla="*/ 6 w 18"/>
                <a:gd name="T35" fmla="*/ 3 h 12"/>
                <a:gd name="T36" fmla="*/ 8 w 18"/>
                <a:gd name="T37" fmla="*/ 4 h 12"/>
                <a:gd name="T38" fmla="*/ 10 w 18"/>
                <a:gd name="T3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12">
                  <a:moveTo>
                    <a:pt x="10" y="6"/>
                  </a:moveTo>
                  <a:lnTo>
                    <a:pt x="11" y="7"/>
                  </a:lnTo>
                  <a:lnTo>
                    <a:pt x="12" y="5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7" y="7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4"/>
                  </a:lnTo>
                  <a:lnTo>
                    <a:pt x="10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0" name="Freeform 344">
              <a:extLst>
                <a:ext uri="{FF2B5EF4-FFF2-40B4-BE49-F238E27FC236}">
                  <a16:creationId xmlns:a16="http://schemas.microsoft.com/office/drawing/2014/main" id="{FE7468A1-88AA-CE2D-3540-20B8C8DA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388" y="9896840"/>
              <a:ext cx="10990" cy="21981"/>
            </a:xfrm>
            <a:custGeom>
              <a:avLst/>
              <a:gdLst>
                <a:gd name="T0" fmla="*/ 5 w 9"/>
                <a:gd name="T1" fmla="*/ 16 h 19"/>
                <a:gd name="T2" fmla="*/ 3 w 9"/>
                <a:gd name="T3" fmla="*/ 18 h 19"/>
                <a:gd name="T4" fmla="*/ 0 w 9"/>
                <a:gd name="T5" fmla="*/ 16 h 19"/>
                <a:gd name="T6" fmla="*/ 1 w 9"/>
                <a:gd name="T7" fmla="*/ 15 h 19"/>
                <a:gd name="T8" fmla="*/ 2 w 9"/>
                <a:gd name="T9" fmla="*/ 12 h 19"/>
                <a:gd name="T10" fmla="*/ 3 w 9"/>
                <a:gd name="T11" fmla="*/ 10 h 19"/>
                <a:gd name="T12" fmla="*/ 4 w 9"/>
                <a:gd name="T13" fmla="*/ 7 h 19"/>
                <a:gd name="T14" fmla="*/ 1 w 9"/>
                <a:gd name="T15" fmla="*/ 0 h 19"/>
                <a:gd name="T16" fmla="*/ 2 w 9"/>
                <a:gd name="T17" fmla="*/ 0 h 19"/>
                <a:gd name="T18" fmla="*/ 3 w 9"/>
                <a:gd name="T19" fmla="*/ 0 h 19"/>
                <a:gd name="T20" fmla="*/ 5 w 9"/>
                <a:gd name="T21" fmla="*/ 5 h 19"/>
                <a:gd name="T22" fmla="*/ 8 w 9"/>
                <a:gd name="T23" fmla="*/ 8 h 19"/>
                <a:gd name="T24" fmla="*/ 7 w 9"/>
                <a:gd name="T25" fmla="*/ 12 h 19"/>
                <a:gd name="T26" fmla="*/ 5 w 9"/>
                <a:gd name="T2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9">
                  <a:moveTo>
                    <a:pt x="5" y="16"/>
                  </a:moveTo>
                  <a:lnTo>
                    <a:pt x="3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5"/>
                  </a:lnTo>
                  <a:lnTo>
                    <a:pt x="8" y="8"/>
                  </a:lnTo>
                  <a:lnTo>
                    <a:pt x="7" y="12"/>
                  </a:lnTo>
                  <a:lnTo>
                    <a:pt x="5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1" name="Freeform 345">
              <a:extLst>
                <a:ext uri="{FF2B5EF4-FFF2-40B4-BE49-F238E27FC236}">
                  <a16:creationId xmlns:a16="http://schemas.microsoft.com/office/drawing/2014/main" id="{069F9951-C392-C902-A8B0-9BED31E7A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1283" y="9896840"/>
              <a:ext cx="43962" cy="16487"/>
            </a:xfrm>
            <a:custGeom>
              <a:avLst/>
              <a:gdLst>
                <a:gd name="T0" fmla="*/ 18 w 36"/>
                <a:gd name="T1" fmla="*/ 0 h 15"/>
                <a:gd name="T2" fmla="*/ 24 w 36"/>
                <a:gd name="T3" fmla="*/ 1 h 15"/>
                <a:gd name="T4" fmla="*/ 25 w 36"/>
                <a:gd name="T5" fmla="*/ 1 h 15"/>
                <a:gd name="T6" fmla="*/ 33 w 36"/>
                <a:gd name="T7" fmla="*/ 5 h 15"/>
                <a:gd name="T8" fmla="*/ 34 w 36"/>
                <a:gd name="T9" fmla="*/ 6 h 15"/>
                <a:gd name="T10" fmla="*/ 34 w 36"/>
                <a:gd name="T11" fmla="*/ 7 h 15"/>
                <a:gd name="T12" fmla="*/ 35 w 36"/>
                <a:gd name="T13" fmla="*/ 9 h 15"/>
                <a:gd name="T14" fmla="*/ 32 w 36"/>
                <a:gd name="T15" fmla="*/ 11 h 15"/>
                <a:gd name="T16" fmla="*/ 31 w 36"/>
                <a:gd name="T17" fmla="*/ 11 h 15"/>
                <a:gd name="T18" fmla="*/ 30 w 36"/>
                <a:gd name="T19" fmla="*/ 11 h 15"/>
                <a:gd name="T20" fmla="*/ 27 w 36"/>
                <a:gd name="T21" fmla="*/ 10 h 15"/>
                <a:gd name="T22" fmla="*/ 24 w 36"/>
                <a:gd name="T23" fmla="*/ 11 h 15"/>
                <a:gd name="T24" fmla="*/ 23 w 36"/>
                <a:gd name="T25" fmla="*/ 10 h 15"/>
                <a:gd name="T26" fmla="*/ 21 w 36"/>
                <a:gd name="T27" fmla="*/ 8 h 15"/>
                <a:gd name="T28" fmla="*/ 18 w 36"/>
                <a:gd name="T29" fmla="*/ 7 h 15"/>
                <a:gd name="T30" fmla="*/ 14 w 36"/>
                <a:gd name="T31" fmla="*/ 2 h 15"/>
                <a:gd name="T32" fmla="*/ 12 w 36"/>
                <a:gd name="T33" fmla="*/ 2 h 15"/>
                <a:gd name="T34" fmla="*/ 13 w 36"/>
                <a:gd name="T35" fmla="*/ 4 h 15"/>
                <a:gd name="T36" fmla="*/ 14 w 36"/>
                <a:gd name="T37" fmla="*/ 5 h 15"/>
                <a:gd name="T38" fmla="*/ 16 w 36"/>
                <a:gd name="T39" fmla="*/ 9 h 15"/>
                <a:gd name="T40" fmla="*/ 18 w 36"/>
                <a:gd name="T41" fmla="*/ 10 h 15"/>
                <a:gd name="T42" fmla="*/ 19 w 36"/>
                <a:gd name="T43" fmla="*/ 9 h 15"/>
                <a:gd name="T44" fmla="*/ 21 w 36"/>
                <a:gd name="T45" fmla="*/ 11 h 15"/>
                <a:gd name="T46" fmla="*/ 21 w 36"/>
                <a:gd name="T47" fmla="*/ 13 h 15"/>
                <a:gd name="T48" fmla="*/ 16 w 36"/>
                <a:gd name="T49" fmla="*/ 14 h 15"/>
                <a:gd name="T50" fmla="*/ 14 w 36"/>
                <a:gd name="T51" fmla="*/ 12 h 15"/>
                <a:gd name="T52" fmla="*/ 14 w 36"/>
                <a:gd name="T53" fmla="*/ 9 h 15"/>
                <a:gd name="T54" fmla="*/ 12 w 36"/>
                <a:gd name="T55" fmla="*/ 10 h 15"/>
                <a:gd name="T56" fmla="*/ 10 w 36"/>
                <a:gd name="T57" fmla="*/ 11 h 15"/>
                <a:gd name="T58" fmla="*/ 10 w 36"/>
                <a:gd name="T59" fmla="*/ 11 h 15"/>
                <a:gd name="T60" fmla="*/ 8 w 36"/>
                <a:gd name="T61" fmla="*/ 8 h 15"/>
                <a:gd name="T62" fmla="*/ 3 w 36"/>
                <a:gd name="T63" fmla="*/ 8 h 15"/>
                <a:gd name="T64" fmla="*/ 0 w 36"/>
                <a:gd name="T65" fmla="*/ 6 h 15"/>
                <a:gd name="T66" fmla="*/ 1 w 36"/>
                <a:gd name="T67" fmla="*/ 5 h 15"/>
                <a:gd name="T68" fmla="*/ 2 w 36"/>
                <a:gd name="T69" fmla="*/ 3 h 15"/>
                <a:gd name="T70" fmla="*/ 3 w 36"/>
                <a:gd name="T71" fmla="*/ 2 h 15"/>
                <a:gd name="T72" fmla="*/ 6 w 36"/>
                <a:gd name="T73" fmla="*/ 3 h 15"/>
                <a:gd name="T74" fmla="*/ 8 w 36"/>
                <a:gd name="T75" fmla="*/ 2 h 15"/>
                <a:gd name="T76" fmla="*/ 10 w 36"/>
                <a:gd name="T77" fmla="*/ 2 h 15"/>
                <a:gd name="T78" fmla="*/ 11 w 36"/>
                <a:gd name="T79" fmla="*/ 1 h 15"/>
                <a:gd name="T80" fmla="*/ 15 w 36"/>
                <a:gd name="T81" fmla="*/ 1 h 15"/>
                <a:gd name="T82" fmla="*/ 18 w 36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15">
                  <a:moveTo>
                    <a:pt x="18" y="0"/>
                  </a:moveTo>
                  <a:lnTo>
                    <a:pt x="24" y="1"/>
                  </a:lnTo>
                  <a:lnTo>
                    <a:pt x="25" y="1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27" y="10"/>
                  </a:lnTo>
                  <a:lnTo>
                    <a:pt x="24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18" y="7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6" y="9"/>
                  </a:lnTo>
                  <a:lnTo>
                    <a:pt x="18" y="10"/>
                  </a:lnTo>
                  <a:lnTo>
                    <a:pt x="19" y="9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4" y="9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2" name="Freeform 346">
              <a:extLst>
                <a:ext uri="{FF2B5EF4-FFF2-40B4-BE49-F238E27FC236}">
                  <a16:creationId xmlns:a16="http://schemas.microsoft.com/office/drawing/2014/main" id="{3AC862EB-4F16-082C-E874-EC181885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0709" y="9907830"/>
              <a:ext cx="10990" cy="5497"/>
            </a:xfrm>
            <a:custGeom>
              <a:avLst/>
              <a:gdLst>
                <a:gd name="T0" fmla="*/ 9 w 11"/>
                <a:gd name="T1" fmla="*/ 4 h 6"/>
                <a:gd name="T2" fmla="*/ 5 w 11"/>
                <a:gd name="T3" fmla="*/ 5 h 6"/>
                <a:gd name="T4" fmla="*/ 0 w 11"/>
                <a:gd name="T5" fmla="*/ 4 h 6"/>
                <a:gd name="T6" fmla="*/ 1 w 11"/>
                <a:gd name="T7" fmla="*/ 2 h 6"/>
                <a:gd name="T8" fmla="*/ 3 w 11"/>
                <a:gd name="T9" fmla="*/ 0 h 6"/>
                <a:gd name="T10" fmla="*/ 5 w 11"/>
                <a:gd name="T11" fmla="*/ 0 h 6"/>
                <a:gd name="T12" fmla="*/ 8 w 11"/>
                <a:gd name="T13" fmla="*/ 1 h 6"/>
                <a:gd name="T14" fmla="*/ 10 w 11"/>
                <a:gd name="T15" fmla="*/ 3 h 6"/>
                <a:gd name="T16" fmla="*/ 9 w 11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lnTo>
                    <a:pt x="5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10" y="3"/>
                  </a:lnTo>
                  <a:lnTo>
                    <a:pt x="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3" name="Freeform 347">
              <a:extLst>
                <a:ext uri="{FF2B5EF4-FFF2-40B4-BE49-F238E27FC236}">
                  <a16:creationId xmlns:a16="http://schemas.microsoft.com/office/drawing/2014/main" id="{4F8A9321-7278-40E6-569C-874988C9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4892" y="9907830"/>
              <a:ext cx="10990" cy="10990"/>
            </a:xfrm>
            <a:custGeom>
              <a:avLst/>
              <a:gdLst>
                <a:gd name="T0" fmla="*/ 4 w 7"/>
                <a:gd name="T1" fmla="*/ 8 h 9"/>
                <a:gd name="T2" fmla="*/ 3 w 7"/>
                <a:gd name="T3" fmla="*/ 8 h 9"/>
                <a:gd name="T4" fmla="*/ 0 w 7"/>
                <a:gd name="T5" fmla="*/ 8 h 9"/>
                <a:gd name="T6" fmla="*/ 0 w 7"/>
                <a:gd name="T7" fmla="*/ 5 h 9"/>
                <a:gd name="T8" fmla="*/ 1 w 7"/>
                <a:gd name="T9" fmla="*/ 0 h 9"/>
                <a:gd name="T10" fmla="*/ 3 w 7"/>
                <a:gd name="T11" fmla="*/ 0 h 9"/>
                <a:gd name="T12" fmla="*/ 6 w 7"/>
                <a:gd name="T13" fmla="*/ 1 h 9"/>
                <a:gd name="T14" fmla="*/ 4 w 7"/>
                <a:gd name="T15" fmla="*/ 2 h 9"/>
                <a:gd name="T16" fmla="*/ 6 w 7"/>
                <a:gd name="T17" fmla="*/ 4 h 9"/>
                <a:gd name="T18" fmla="*/ 4 w 7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4" y="8"/>
                  </a:moveTo>
                  <a:lnTo>
                    <a:pt x="3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4" name="Freeform 348">
              <a:extLst>
                <a:ext uri="{FF2B5EF4-FFF2-40B4-BE49-F238E27FC236}">
                  <a16:creationId xmlns:a16="http://schemas.microsoft.com/office/drawing/2014/main" id="{DAAC8FB7-B37F-61B8-3B6B-79EC7E50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9913327"/>
              <a:ext cx="27478" cy="21981"/>
            </a:xfrm>
            <a:custGeom>
              <a:avLst/>
              <a:gdLst>
                <a:gd name="T0" fmla="*/ 9 w 20"/>
                <a:gd name="T1" fmla="*/ 0 h 19"/>
                <a:gd name="T2" fmla="*/ 13 w 20"/>
                <a:gd name="T3" fmla="*/ 5 h 19"/>
                <a:gd name="T4" fmla="*/ 10 w 20"/>
                <a:gd name="T5" fmla="*/ 9 h 19"/>
                <a:gd name="T6" fmla="*/ 12 w 20"/>
                <a:gd name="T7" fmla="*/ 12 h 19"/>
                <a:gd name="T8" fmla="*/ 16 w 20"/>
                <a:gd name="T9" fmla="*/ 12 h 19"/>
                <a:gd name="T10" fmla="*/ 17 w 20"/>
                <a:gd name="T11" fmla="*/ 12 h 19"/>
                <a:gd name="T12" fmla="*/ 18 w 20"/>
                <a:gd name="T13" fmla="*/ 14 h 19"/>
                <a:gd name="T14" fmla="*/ 19 w 20"/>
                <a:gd name="T15" fmla="*/ 16 h 19"/>
                <a:gd name="T16" fmla="*/ 17 w 20"/>
                <a:gd name="T17" fmla="*/ 17 h 19"/>
                <a:gd name="T18" fmla="*/ 15 w 20"/>
                <a:gd name="T19" fmla="*/ 18 h 19"/>
                <a:gd name="T20" fmla="*/ 12 w 20"/>
                <a:gd name="T21" fmla="*/ 16 h 19"/>
                <a:gd name="T22" fmla="*/ 11 w 20"/>
                <a:gd name="T23" fmla="*/ 15 h 19"/>
                <a:gd name="T24" fmla="*/ 11 w 20"/>
                <a:gd name="T25" fmla="*/ 14 h 19"/>
                <a:gd name="T26" fmla="*/ 6 w 20"/>
                <a:gd name="T27" fmla="*/ 16 h 19"/>
                <a:gd name="T28" fmla="*/ 5 w 20"/>
                <a:gd name="T29" fmla="*/ 16 h 19"/>
                <a:gd name="T30" fmla="*/ 4 w 20"/>
                <a:gd name="T31" fmla="*/ 13 h 19"/>
                <a:gd name="T32" fmla="*/ 6 w 20"/>
                <a:gd name="T33" fmla="*/ 10 h 19"/>
                <a:gd name="T34" fmla="*/ 3 w 20"/>
                <a:gd name="T35" fmla="*/ 9 h 19"/>
                <a:gd name="T36" fmla="*/ 0 w 20"/>
                <a:gd name="T37" fmla="*/ 6 h 19"/>
                <a:gd name="T38" fmla="*/ 0 w 20"/>
                <a:gd name="T39" fmla="*/ 5 h 19"/>
                <a:gd name="T40" fmla="*/ 1 w 20"/>
                <a:gd name="T41" fmla="*/ 2 h 19"/>
                <a:gd name="T42" fmla="*/ 1 w 20"/>
                <a:gd name="T43" fmla="*/ 0 h 19"/>
                <a:gd name="T44" fmla="*/ 3 w 20"/>
                <a:gd name="T45" fmla="*/ 0 h 19"/>
                <a:gd name="T46" fmla="*/ 5 w 20"/>
                <a:gd name="T47" fmla="*/ 3 h 19"/>
                <a:gd name="T48" fmla="*/ 6 w 20"/>
                <a:gd name="T49" fmla="*/ 0 h 19"/>
                <a:gd name="T50" fmla="*/ 8 w 20"/>
                <a:gd name="T51" fmla="*/ 0 h 19"/>
                <a:gd name="T52" fmla="*/ 9 w 20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19">
                  <a:moveTo>
                    <a:pt x="9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8" y="14"/>
                  </a:lnTo>
                  <a:lnTo>
                    <a:pt x="19" y="16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3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5" name="Freeform 349">
              <a:extLst>
                <a:ext uri="{FF2B5EF4-FFF2-40B4-BE49-F238E27FC236}">
                  <a16:creationId xmlns:a16="http://schemas.microsoft.com/office/drawing/2014/main" id="{F9C3C977-4711-84EC-70EA-DA0C4DC7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8187" y="9913327"/>
              <a:ext cx="16484" cy="16484"/>
            </a:xfrm>
            <a:custGeom>
              <a:avLst/>
              <a:gdLst>
                <a:gd name="T0" fmla="*/ 7 w 12"/>
                <a:gd name="T1" fmla="*/ 0 h 12"/>
                <a:gd name="T2" fmla="*/ 10 w 12"/>
                <a:gd name="T3" fmla="*/ 3 h 12"/>
                <a:gd name="T4" fmla="*/ 11 w 12"/>
                <a:gd name="T5" fmla="*/ 5 h 12"/>
                <a:gd name="T6" fmla="*/ 9 w 12"/>
                <a:gd name="T7" fmla="*/ 6 h 12"/>
                <a:gd name="T8" fmla="*/ 8 w 12"/>
                <a:gd name="T9" fmla="*/ 9 h 12"/>
                <a:gd name="T10" fmla="*/ 8 w 12"/>
                <a:gd name="T11" fmla="*/ 9 h 12"/>
                <a:gd name="T12" fmla="*/ 5 w 12"/>
                <a:gd name="T13" fmla="*/ 8 h 12"/>
                <a:gd name="T14" fmla="*/ 4 w 12"/>
                <a:gd name="T15" fmla="*/ 11 h 12"/>
                <a:gd name="T16" fmla="*/ 3 w 12"/>
                <a:gd name="T17" fmla="*/ 7 h 12"/>
                <a:gd name="T18" fmla="*/ 0 w 12"/>
                <a:gd name="T19" fmla="*/ 5 h 12"/>
                <a:gd name="T20" fmla="*/ 2 w 12"/>
                <a:gd name="T21" fmla="*/ 2 h 12"/>
                <a:gd name="T22" fmla="*/ 2 w 12"/>
                <a:gd name="T23" fmla="*/ 2 h 12"/>
                <a:gd name="T24" fmla="*/ 3 w 12"/>
                <a:gd name="T25" fmla="*/ 2 h 12"/>
                <a:gd name="T26" fmla="*/ 4 w 12"/>
                <a:gd name="T27" fmla="*/ 3 h 12"/>
                <a:gd name="T28" fmla="*/ 7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10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9"/>
                  </a:lnTo>
                  <a:lnTo>
                    <a:pt x="8" y="9"/>
                  </a:lnTo>
                  <a:lnTo>
                    <a:pt x="5" y="8"/>
                  </a:lnTo>
                  <a:lnTo>
                    <a:pt x="4" y="11"/>
                  </a:lnTo>
                  <a:lnTo>
                    <a:pt x="3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3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6" name="Freeform 351">
              <a:extLst>
                <a:ext uri="{FF2B5EF4-FFF2-40B4-BE49-F238E27FC236}">
                  <a16:creationId xmlns:a16="http://schemas.microsoft.com/office/drawing/2014/main" id="{C00ED60E-FCD0-39CE-D42E-BDB69006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581" y="9913327"/>
              <a:ext cx="10990" cy="5493"/>
            </a:xfrm>
            <a:custGeom>
              <a:avLst/>
              <a:gdLst>
                <a:gd name="T0" fmla="*/ 7 w 9"/>
                <a:gd name="T1" fmla="*/ 0 h 4"/>
                <a:gd name="T2" fmla="*/ 8 w 9"/>
                <a:gd name="T3" fmla="*/ 1 h 4"/>
                <a:gd name="T4" fmla="*/ 8 w 9"/>
                <a:gd name="T5" fmla="*/ 3 h 4"/>
                <a:gd name="T6" fmla="*/ 6 w 9"/>
                <a:gd name="T7" fmla="*/ 2 h 4"/>
                <a:gd name="T8" fmla="*/ 4 w 9"/>
                <a:gd name="T9" fmla="*/ 2 h 4"/>
                <a:gd name="T10" fmla="*/ 2 w 9"/>
                <a:gd name="T11" fmla="*/ 3 h 4"/>
                <a:gd name="T12" fmla="*/ 1 w 9"/>
                <a:gd name="T13" fmla="*/ 3 h 4"/>
                <a:gd name="T14" fmla="*/ 0 w 9"/>
                <a:gd name="T15" fmla="*/ 3 h 4"/>
                <a:gd name="T16" fmla="*/ 1 w 9"/>
                <a:gd name="T17" fmla="*/ 2 h 4"/>
                <a:gd name="T18" fmla="*/ 4 w 9"/>
                <a:gd name="T19" fmla="*/ 0 h 4"/>
                <a:gd name="T20" fmla="*/ 5 w 9"/>
                <a:gd name="T21" fmla="*/ 0 h 4"/>
                <a:gd name="T22" fmla="*/ 7 w 9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4">
                  <a:moveTo>
                    <a:pt x="7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7" name="Freeform 352">
              <a:extLst>
                <a:ext uri="{FF2B5EF4-FFF2-40B4-BE49-F238E27FC236}">
                  <a16:creationId xmlns:a16="http://schemas.microsoft.com/office/drawing/2014/main" id="{67ED93AF-7E7A-80F0-D703-0D1F47BE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2273" y="9913327"/>
              <a:ext cx="10990" cy="5493"/>
            </a:xfrm>
            <a:custGeom>
              <a:avLst/>
              <a:gdLst>
                <a:gd name="T0" fmla="*/ 5 w 8"/>
                <a:gd name="T1" fmla="*/ 3 h 4"/>
                <a:gd name="T2" fmla="*/ 3 w 8"/>
                <a:gd name="T3" fmla="*/ 3 h 4"/>
                <a:gd name="T4" fmla="*/ 0 w 8"/>
                <a:gd name="T5" fmla="*/ 2 h 4"/>
                <a:gd name="T6" fmla="*/ 2 w 8"/>
                <a:gd name="T7" fmla="*/ 1 h 4"/>
                <a:gd name="T8" fmla="*/ 3 w 8"/>
                <a:gd name="T9" fmla="*/ 1 h 4"/>
                <a:gd name="T10" fmla="*/ 5 w 8"/>
                <a:gd name="T11" fmla="*/ 0 h 4"/>
                <a:gd name="T12" fmla="*/ 5 w 8"/>
                <a:gd name="T13" fmla="*/ 0 h 4"/>
                <a:gd name="T14" fmla="*/ 6 w 8"/>
                <a:gd name="T15" fmla="*/ 1 h 4"/>
                <a:gd name="T16" fmla="*/ 7 w 8"/>
                <a:gd name="T17" fmla="*/ 2 h 4"/>
                <a:gd name="T18" fmla="*/ 5 w 8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">
                  <a:moveTo>
                    <a:pt x="5" y="3"/>
                  </a:moveTo>
                  <a:lnTo>
                    <a:pt x="3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8" name="Freeform 353">
              <a:extLst>
                <a:ext uri="{FF2B5EF4-FFF2-40B4-BE49-F238E27FC236}">
                  <a16:creationId xmlns:a16="http://schemas.microsoft.com/office/drawing/2014/main" id="{AFD8F3F7-471C-28C2-2512-66E4B12E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0389" y="9924317"/>
              <a:ext cx="5493" cy="10990"/>
            </a:xfrm>
            <a:custGeom>
              <a:avLst/>
              <a:gdLst>
                <a:gd name="T0" fmla="*/ 5 w 6"/>
                <a:gd name="T1" fmla="*/ 5 h 7"/>
                <a:gd name="T2" fmla="*/ 5 w 6"/>
                <a:gd name="T3" fmla="*/ 6 h 7"/>
                <a:gd name="T4" fmla="*/ 2 w 6"/>
                <a:gd name="T5" fmla="*/ 5 h 7"/>
                <a:gd name="T6" fmla="*/ 0 w 6"/>
                <a:gd name="T7" fmla="*/ 5 h 7"/>
                <a:gd name="T8" fmla="*/ 2 w 6"/>
                <a:gd name="T9" fmla="*/ 0 h 7"/>
                <a:gd name="T10" fmla="*/ 4 w 6"/>
                <a:gd name="T11" fmla="*/ 0 h 7"/>
                <a:gd name="T12" fmla="*/ 5 w 6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5"/>
                  </a:moveTo>
                  <a:lnTo>
                    <a:pt x="5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299" name="Freeform 354">
              <a:extLst>
                <a:ext uri="{FF2B5EF4-FFF2-40B4-BE49-F238E27FC236}">
                  <a16:creationId xmlns:a16="http://schemas.microsoft.com/office/drawing/2014/main" id="{34F60600-6A90-21B5-112F-DE4380D52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603" y="9924317"/>
              <a:ext cx="38468" cy="21981"/>
            </a:xfrm>
            <a:custGeom>
              <a:avLst/>
              <a:gdLst>
                <a:gd name="T0" fmla="*/ 0 w 32"/>
                <a:gd name="T1" fmla="*/ 0 h 18"/>
                <a:gd name="T2" fmla="*/ 6 w 32"/>
                <a:gd name="T3" fmla="*/ 1 h 18"/>
                <a:gd name="T4" fmla="*/ 9 w 32"/>
                <a:gd name="T5" fmla="*/ 1 h 18"/>
                <a:gd name="T6" fmla="*/ 11 w 32"/>
                <a:gd name="T7" fmla="*/ 2 h 18"/>
                <a:gd name="T8" fmla="*/ 14 w 32"/>
                <a:gd name="T9" fmla="*/ 1 h 18"/>
                <a:gd name="T10" fmla="*/ 16 w 32"/>
                <a:gd name="T11" fmla="*/ 2 h 18"/>
                <a:gd name="T12" fmla="*/ 21 w 32"/>
                <a:gd name="T13" fmla="*/ 6 h 18"/>
                <a:gd name="T14" fmla="*/ 24 w 32"/>
                <a:gd name="T15" fmla="*/ 10 h 18"/>
                <a:gd name="T16" fmla="*/ 28 w 32"/>
                <a:gd name="T17" fmla="*/ 12 h 18"/>
                <a:gd name="T18" fmla="*/ 31 w 32"/>
                <a:gd name="T19" fmla="*/ 13 h 18"/>
                <a:gd name="T20" fmla="*/ 29 w 32"/>
                <a:gd name="T21" fmla="*/ 16 h 18"/>
                <a:gd name="T22" fmla="*/ 24 w 32"/>
                <a:gd name="T23" fmla="*/ 17 h 18"/>
                <a:gd name="T24" fmla="*/ 23 w 32"/>
                <a:gd name="T25" fmla="*/ 17 h 18"/>
                <a:gd name="T26" fmla="*/ 19 w 32"/>
                <a:gd name="T27" fmla="*/ 16 h 18"/>
                <a:gd name="T28" fmla="*/ 16 w 32"/>
                <a:gd name="T29" fmla="*/ 16 h 18"/>
                <a:gd name="T30" fmla="*/ 14 w 32"/>
                <a:gd name="T31" fmla="*/ 14 h 18"/>
                <a:gd name="T32" fmla="*/ 14 w 32"/>
                <a:gd name="T33" fmla="*/ 11 h 18"/>
                <a:gd name="T34" fmla="*/ 11 w 32"/>
                <a:gd name="T35" fmla="*/ 5 h 18"/>
                <a:gd name="T36" fmla="*/ 8 w 32"/>
                <a:gd name="T37" fmla="*/ 7 h 18"/>
                <a:gd name="T38" fmla="*/ 4 w 32"/>
                <a:gd name="T39" fmla="*/ 4 h 18"/>
                <a:gd name="T40" fmla="*/ 3 w 32"/>
                <a:gd name="T41" fmla="*/ 4 h 18"/>
                <a:gd name="T42" fmla="*/ 3 w 32"/>
                <a:gd name="T43" fmla="*/ 4 h 18"/>
                <a:gd name="T44" fmla="*/ 1 w 32"/>
                <a:gd name="T45" fmla="*/ 3 h 18"/>
                <a:gd name="T46" fmla="*/ 0 w 32"/>
                <a:gd name="T47" fmla="*/ 1 h 18"/>
                <a:gd name="T48" fmla="*/ 0 w 32"/>
                <a:gd name="T4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18">
                  <a:moveTo>
                    <a:pt x="0" y="0"/>
                  </a:moveTo>
                  <a:lnTo>
                    <a:pt x="6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21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1" y="13"/>
                  </a:lnTo>
                  <a:lnTo>
                    <a:pt x="29" y="16"/>
                  </a:lnTo>
                  <a:lnTo>
                    <a:pt x="24" y="17"/>
                  </a:lnTo>
                  <a:lnTo>
                    <a:pt x="23" y="17"/>
                  </a:lnTo>
                  <a:lnTo>
                    <a:pt x="19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1" y="5"/>
                  </a:lnTo>
                  <a:lnTo>
                    <a:pt x="8" y="7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0" name="Freeform 355">
              <a:extLst>
                <a:ext uri="{FF2B5EF4-FFF2-40B4-BE49-F238E27FC236}">
                  <a16:creationId xmlns:a16="http://schemas.microsoft.com/office/drawing/2014/main" id="{18AECBFE-9081-3DD9-17F8-E9C57581E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776" y="9929811"/>
              <a:ext cx="21981" cy="5497"/>
            </a:xfrm>
            <a:custGeom>
              <a:avLst/>
              <a:gdLst>
                <a:gd name="T0" fmla="*/ 16 w 17"/>
                <a:gd name="T1" fmla="*/ 0 h 6"/>
                <a:gd name="T2" fmla="*/ 15 w 17"/>
                <a:gd name="T3" fmla="*/ 2 h 6"/>
                <a:gd name="T4" fmla="*/ 14 w 17"/>
                <a:gd name="T5" fmla="*/ 3 h 6"/>
                <a:gd name="T6" fmla="*/ 0 w 17"/>
                <a:gd name="T7" fmla="*/ 5 h 6"/>
                <a:gd name="T8" fmla="*/ 1 w 17"/>
                <a:gd name="T9" fmla="*/ 4 h 6"/>
                <a:gd name="T10" fmla="*/ 2 w 17"/>
                <a:gd name="T11" fmla="*/ 3 h 6"/>
                <a:gd name="T12" fmla="*/ 3 w 17"/>
                <a:gd name="T13" fmla="*/ 2 h 6"/>
                <a:gd name="T14" fmla="*/ 4 w 17"/>
                <a:gd name="T15" fmla="*/ 2 h 6"/>
                <a:gd name="T16" fmla="*/ 5 w 17"/>
                <a:gd name="T17" fmla="*/ 2 h 6"/>
                <a:gd name="T18" fmla="*/ 5 w 17"/>
                <a:gd name="T19" fmla="*/ 2 h 6"/>
                <a:gd name="T20" fmla="*/ 6 w 17"/>
                <a:gd name="T21" fmla="*/ 2 h 6"/>
                <a:gd name="T22" fmla="*/ 8 w 17"/>
                <a:gd name="T23" fmla="*/ 2 h 6"/>
                <a:gd name="T24" fmla="*/ 10 w 17"/>
                <a:gd name="T25" fmla="*/ 2 h 6"/>
                <a:gd name="T26" fmla="*/ 13 w 17"/>
                <a:gd name="T27" fmla="*/ 2 h 6"/>
                <a:gd name="T28" fmla="*/ 13 w 17"/>
                <a:gd name="T29" fmla="*/ 0 h 6"/>
                <a:gd name="T30" fmla="*/ 16 w 17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6">
                  <a:moveTo>
                    <a:pt x="16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1" name="Freeform 356">
              <a:extLst>
                <a:ext uri="{FF2B5EF4-FFF2-40B4-BE49-F238E27FC236}">
                  <a16:creationId xmlns:a16="http://schemas.microsoft.com/office/drawing/2014/main" id="{6EB3B008-0BC2-1C76-7807-9E7B59E8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767" y="9935308"/>
              <a:ext cx="16487" cy="16484"/>
            </a:xfrm>
            <a:custGeom>
              <a:avLst/>
              <a:gdLst>
                <a:gd name="T0" fmla="*/ 11 w 14"/>
                <a:gd name="T1" fmla="*/ 13 h 15"/>
                <a:gd name="T2" fmla="*/ 10 w 14"/>
                <a:gd name="T3" fmla="*/ 14 h 15"/>
                <a:gd name="T4" fmla="*/ 6 w 14"/>
                <a:gd name="T5" fmla="*/ 13 h 15"/>
                <a:gd name="T6" fmla="*/ 4 w 14"/>
                <a:gd name="T7" fmla="*/ 11 h 15"/>
                <a:gd name="T8" fmla="*/ 3 w 14"/>
                <a:gd name="T9" fmla="*/ 9 h 15"/>
                <a:gd name="T10" fmla="*/ 2 w 14"/>
                <a:gd name="T11" fmla="*/ 6 h 15"/>
                <a:gd name="T12" fmla="*/ 1 w 14"/>
                <a:gd name="T13" fmla="*/ 5 h 15"/>
                <a:gd name="T14" fmla="*/ 0 w 14"/>
                <a:gd name="T15" fmla="*/ 3 h 15"/>
                <a:gd name="T16" fmla="*/ 1 w 14"/>
                <a:gd name="T17" fmla="*/ 2 h 15"/>
                <a:gd name="T18" fmla="*/ 8 w 14"/>
                <a:gd name="T19" fmla="*/ 0 h 15"/>
                <a:gd name="T20" fmla="*/ 9 w 14"/>
                <a:gd name="T21" fmla="*/ 0 h 15"/>
                <a:gd name="T22" fmla="*/ 12 w 14"/>
                <a:gd name="T23" fmla="*/ 0 h 15"/>
                <a:gd name="T24" fmla="*/ 13 w 14"/>
                <a:gd name="T25" fmla="*/ 2 h 15"/>
                <a:gd name="T26" fmla="*/ 12 w 14"/>
                <a:gd name="T27" fmla="*/ 9 h 15"/>
                <a:gd name="T28" fmla="*/ 11 w 14"/>
                <a:gd name="T2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5">
                  <a:moveTo>
                    <a:pt x="11" y="13"/>
                  </a:moveTo>
                  <a:lnTo>
                    <a:pt x="10" y="14"/>
                  </a:lnTo>
                  <a:lnTo>
                    <a:pt x="6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2" y="9"/>
                  </a:lnTo>
                  <a:lnTo>
                    <a:pt x="11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2" name="Freeform 357">
              <a:extLst>
                <a:ext uri="{FF2B5EF4-FFF2-40B4-BE49-F238E27FC236}">
                  <a16:creationId xmlns:a16="http://schemas.microsoft.com/office/drawing/2014/main" id="{EC0A16F2-9005-534C-0FFC-0D10C135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379" y="9935308"/>
              <a:ext cx="27474" cy="38465"/>
            </a:xfrm>
            <a:custGeom>
              <a:avLst/>
              <a:gdLst>
                <a:gd name="T0" fmla="*/ 18 w 23"/>
                <a:gd name="T1" fmla="*/ 28 h 29"/>
                <a:gd name="T2" fmla="*/ 15 w 23"/>
                <a:gd name="T3" fmla="*/ 28 h 29"/>
                <a:gd name="T4" fmla="*/ 9 w 23"/>
                <a:gd name="T5" fmla="*/ 24 h 29"/>
                <a:gd name="T6" fmla="*/ 7 w 23"/>
                <a:gd name="T7" fmla="*/ 23 h 29"/>
                <a:gd name="T8" fmla="*/ 7 w 23"/>
                <a:gd name="T9" fmla="*/ 21 h 29"/>
                <a:gd name="T10" fmla="*/ 1 w 23"/>
                <a:gd name="T11" fmla="*/ 11 h 29"/>
                <a:gd name="T12" fmla="*/ 0 w 23"/>
                <a:gd name="T13" fmla="*/ 10 h 29"/>
                <a:gd name="T14" fmla="*/ 3 w 23"/>
                <a:gd name="T15" fmla="*/ 2 h 29"/>
                <a:gd name="T16" fmla="*/ 9 w 23"/>
                <a:gd name="T17" fmla="*/ 0 h 29"/>
                <a:gd name="T18" fmla="*/ 11 w 23"/>
                <a:gd name="T19" fmla="*/ 2 h 29"/>
                <a:gd name="T20" fmla="*/ 11 w 23"/>
                <a:gd name="T21" fmla="*/ 5 h 29"/>
                <a:gd name="T22" fmla="*/ 15 w 23"/>
                <a:gd name="T23" fmla="*/ 11 h 29"/>
                <a:gd name="T24" fmla="*/ 16 w 23"/>
                <a:gd name="T25" fmla="*/ 14 h 29"/>
                <a:gd name="T26" fmla="*/ 17 w 23"/>
                <a:gd name="T27" fmla="*/ 16 h 29"/>
                <a:gd name="T28" fmla="*/ 18 w 23"/>
                <a:gd name="T29" fmla="*/ 16 h 29"/>
                <a:gd name="T30" fmla="*/ 17 w 23"/>
                <a:gd name="T31" fmla="*/ 18 h 29"/>
                <a:gd name="T32" fmla="*/ 20 w 23"/>
                <a:gd name="T33" fmla="*/ 21 h 29"/>
                <a:gd name="T34" fmla="*/ 21 w 23"/>
                <a:gd name="T35" fmla="*/ 23 h 29"/>
                <a:gd name="T36" fmla="*/ 22 w 23"/>
                <a:gd name="T37" fmla="*/ 27 h 29"/>
                <a:gd name="T38" fmla="*/ 18 w 23"/>
                <a:gd name="T3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29">
                  <a:moveTo>
                    <a:pt x="18" y="28"/>
                  </a:moveTo>
                  <a:lnTo>
                    <a:pt x="15" y="28"/>
                  </a:lnTo>
                  <a:lnTo>
                    <a:pt x="9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3" y="2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15" y="11"/>
                  </a:lnTo>
                  <a:lnTo>
                    <a:pt x="16" y="14"/>
                  </a:lnTo>
                  <a:lnTo>
                    <a:pt x="17" y="16"/>
                  </a:lnTo>
                  <a:lnTo>
                    <a:pt x="18" y="16"/>
                  </a:lnTo>
                  <a:lnTo>
                    <a:pt x="17" y="18"/>
                  </a:lnTo>
                  <a:lnTo>
                    <a:pt x="20" y="21"/>
                  </a:lnTo>
                  <a:lnTo>
                    <a:pt x="21" y="23"/>
                  </a:lnTo>
                  <a:lnTo>
                    <a:pt x="22" y="27"/>
                  </a:lnTo>
                  <a:lnTo>
                    <a:pt x="18" y="2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3" name="Freeform 358">
              <a:extLst>
                <a:ext uri="{FF2B5EF4-FFF2-40B4-BE49-F238E27FC236}">
                  <a16:creationId xmlns:a16="http://schemas.microsoft.com/office/drawing/2014/main" id="{1A112EBE-F778-8A28-3CCD-722542D43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2622" y="9935308"/>
              <a:ext cx="10990" cy="10990"/>
            </a:xfrm>
            <a:custGeom>
              <a:avLst/>
              <a:gdLst>
                <a:gd name="T0" fmla="*/ 5 w 7"/>
                <a:gd name="T1" fmla="*/ 6 h 8"/>
                <a:gd name="T2" fmla="*/ 4 w 7"/>
                <a:gd name="T3" fmla="*/ 7 h 8"/>
                <a:gd name="T4" fmla="*/ 2 w 7"/>
                <a:gd name="T5" fmla="*/ 6 h 8"/>
                <a:gd name="T6" fmla="*/ 0 w 7"/>
                <a:gd name="T7" fmla="*/ 4 h 8"/>
                <a:gd name="T8" fmla="*/ 1 w 7"/>
                <a:gd name="T9" fmla="*/ 2 h 8"/>
                <a:gd name="T10" fmla="*/ 3 w 7"/>
                <a:gd name="T11" fmla="*/ 0 h 8"/>
                <a:gd name="T12" fmla="*/ 5 w 7"/>
                <a:gd name="T13" fmla="*/ 2 h 8"/>
                <a:gd name="T14" fmla="*/ 5 w 7"/>
                <a:gd name="T15" fmla="*/ 3 h 8"/>
                <a:gd name="T16" fmla="*/ 6 w 7"/>
                <a:gd name="T17" fmla="*/ 3 h 8"/>
                <a:gd name="T18" fmla="*/ 5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5" y="6"/>
                  </a:moveTo>
                  <a:lnTo>
                    <a:pt x="4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3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4" name="Freeform 359">
              <a:extLst>
                <a:ext uri="{FF2B5EF4-FFF2-40B4-BE49-F238E27FC236}">
                  <a16:creationId xmlns:a16="http://schemas.microsoft.com/office/drawing/2014/main" id="{AEBEB132-A48D-8D48-5166-3023AD2C3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004" y="9935308"/>
              <a:ext cx="16484" cy="10990"/>
            </a:xfrm>
            <a:custGeom>
              <a:avLst/>
              <a:gdLst>
                <a:gd name="T0" fmla="*/ 9 w 12"/>
                <a:gd name="T1" fmla="*/ 6 h 10"/>
                <a:gd name="T2" fmla="*/ 3 w 12"/>
                <a:gd name="T3" fmla="*/ 9 h 10"/>
                <a:gd name="T4" fmla="*/ 1 w 12"/>
                <a:gd name="T5" fmla="*/ 9 h 10"/>
                <a:gd name="T6" fmla="*/ 0 w 12"/>
                <a:gd name="T7" fmla="*/ 8 h 10"/>
                <a:gd name="T8" fmla="*/ 0 w 12"/>
                <a:gd name="T9" fmla="*/ 2 h 10"/>
                <a:gd name="T10" fmla="*/ 2 w 12"/>
                <a:gd name="T11" fmla="*/ 0 h 10"/>
                <a:gd name="T12" fmla="*/ 6 w 12"/>
                <a:gd name="T13" fmla="*/ 0 h 10"/>
                <a:gd name="T14" fmla="*/ 9 w 12"/>
                <a:gd name="T15" fmla="*/ 1 h 10"/>
                <a:gd name="T16" fmla="*/ 10 w 12"/>
                <a:gd name="T17" fmla="*/ 2 h 10"/>
                <a:gd name="T18" fmla="*/ 11 w 12"/>
                <a:gd name="T19" fmla="*/ 3 h 10"/>
                <a:gd name="T20" fmla="*/ 10 w 12"/>
                <a:gd name="T21" fmla="*/ 5 h 10"/>
                <a:gd name="T22" fmla="*/ 9 w 12"/>
                <a:gd name="T2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">
                  <a:moveTo>
                    <a:pt x="9" y="6"/>
                  </a:moveTo>
                  <a:lnTo>
                    <a:pt x="3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9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5" name="Freeform 360">
              <a:extLst>
                <a:ext uri="{FF2B5EF4-FFF2-40B4-BE49-F238E27FC236}">
                  <a16:creationId xmlns:a16="http://schemas.microsoft.com/office/drawing/2014/main" id="{0958DEDB-1422-61B5-A3EE-3DC7EDD2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542" y="9946298"/>
              <a:ext cx="27474" cy="16484"/>
            </a:xfrm>
            <a:custGeom>
              <a:avLst/>
              <a:gdLst>
                <a:gd name="T0" fmla="*/ 13 w 24"/>
                <a:gd name="T1" fmla="*/ 0 h 15"/>
                <a:gd name="T2" fmla="*/ 14 w 24"/>
                <a:gd name="T3" fmla="*/ 2 h 15"/>
                <a:gd name="T4" fmla="*/ 13 w 24"/>
                <a:gd name="T5" fmla="*/ 4 h 15"/>
                <a:gd name="T6" fmla="*/ 14 w 24"/>
                <a:gd name="T7" fmla="*/ 7 h 15"/>
                <a:gd name="T8" fmla="*/ 17 w 24"/>
                <a:gd name="T9" fmla="*/ 2 h 15"/>
                <a:gd name="T10" fmla="*/ 20 w 24"/>
                <a:gd name="T11" fmla="*/ 2 h 15"/>
                <a:gd name="T12" fmla="*/ 21 w 24"/>
                <a:gd name="T13" fmla="*/ 2 h 15"/>
                <a:gd name="T14" fmla="*/ 23 w 24"/>
                <a:gd name="T15" fmla="*/ 4 h 15"/>
                <a:gd name="T16" fmla="*/ 23 w 24"/>
                <a:gd name="T17" fmla="*/ 5 h 15"/>
                <a:gd name="T18" fmla="*/ 23 w 24"/>
                <a:gd name="T19" fmla="*/ 9 h 15"/>
                <a:gd name="T20" fmla="*/ 20 w 24"/>
                <a:gd name="T21" fmla="*/ 11 h 15"/>
                <a:gd name="T22" fmla="*/ 18 w 24"/>
                <a:gd name="T23" fmla="*/ 11 h 15"/>
                <a:gd name="T24" fmla="*/ 17 w 24"/>
                <a:gd name="T25" fmla="*/ 9 h 15"/>
                <a:gd name="T26" fmla="*/ 15 w 24"/>
                <a:gd name="T27" fmla="*/ 8 h 15"/>
                <a:gd name="T28" fmla="*/ 14 w 24"/>
                <a:gd name="T29" fmla="*/ 13 h 15"/>
                <a:gd name="T30" fmla="*/ 13 w 24"/>
                <a:gd name="T31" fmla="*/ 14 h 15"/>
                <a:gd name="T32" fmla="*/ 12 w 24"/>
                <a:gd name="T33" fmla="*/ 14 h 15"/>
                <a:gd name="T34" fmla="*/ 10 w 24"/>
                <a:gd name="T35" fmla="*/ 13 h 15"/>
                <a:gd name="T36" fmla="*/ 10 w 24"/>
                <a:gd name="T37" fmla="*/ 12 h 15"/>
                <a:gd name="T38" fmla="*/ 13 w 24"/>
                <a:gd name="T39" fmla="*/ 10 h 15"/>
                <a:gd name="T40" fmla="*/ 11 w 24"/>
                <a:gd name="T41" fmla="*/ 4 h 15"/>
                <a:gd name="T42" fmla="*/ 9 w 24"/>
                <a:gd name="T43" fmla="*/ 5 h 15"/>
                <a:gd name="T44" fmla="*/ 6 w 24"/>
                <a:gd name="T45" fmla="*/ 11 h 15"/>
                <a:gd name="T46" fmla="*/ 3 w 24"/>
                <a:gd name="T47" fmla="*/ 13 h 15"/>
                <a:gd name="T48" fmla="*/ 2 w 24"/>
                <a:gd name="T49" fmla="*/ 12 h 15"/>
                <a:gd name="T50" fmla="*/ 0 w 24"/>
                <a:gd name="T51" fmla="*/ 8 h 15"/>
                <a:gd name="T52" fmla="*/ 1 w 24"/>
                <a:gd name="T53" fmla="*/ 3 h 15"/>
                <a:gd name="T54" fmla="*/ 3 w 24"/>
                <a:gd name="T55" fmla="*/ 0 h 15"/>
                <a:gd name="T56" fmla="*/ 6 w 24"/>
                <a:gd name="T57" fmla="*/ 0 h 15"/>
                <a:gd name="T58" fmla="*/ 11 w 24"/>
                <a:gd name="T59" fmla="*/ 0 h 15"/>
                <a:gd name="T60" fmla="*/ 13 w 24"/>
                <a:gd name="T6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15">
                  <a:moveTo>
                    <a:pt x="13" y="0"/>
                  </a:moveTo>
                  <a:lnTo>
                    <a:pt x="14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7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17" y="9"/>
                  </a:lnTo>
                  <a:lnTo>
                    <a:pt x="15" y="8"/>
                  </a:lnTo>
                  <a:lnTo>
                    <a:pt x="14" y="13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3" y="10"/>
                  </a:lnTo>
                  <a:lnTo>
                    <a:pt x="11" y="4"/>
                  </a:lnTo>
                  <a:lnTo>
                    <a:pt x="9" y="5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1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6" name="Freeform 361">
              <a:extLst>
                <a:ext uri="{FF2B5EF4-FFF2-40B4-BE49-F238E27FC236}">
                  <a16:creationId xmlns:a16="http://schemas.microsoft.com/office/drawing/2014/main" id="{633F1D83-836A-8905-B698-E4716FA06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9951792"/>
              <a:ext cx="32971" cy="16487"/>
            </a:xfrm>
            <a:custGeom>
              <a:avLst/>
              <a:gdLst>
                <a:gd name="T0" fmla="*/ 24 w 25"/>
                <a:gd name="T1" fmla="*/ 10 h 13"/>
                <a:gd name="T2" fmla="*/ 22 w 25"/>
                <a:gd name="T3" fmla="*/ 12 h 13"/>
                <a:gd name="T4" fmla="*/ 22 w 25"/>
                <a:gd name="T5" fmla="*/ 12 h 13"/>
                <a:gd name="T6" fmla="*/ 17 w 25"/>
                <a:gd name="T7" fmla="*/ 11 h 13"/>
                <a:gd name="T8" fmla="*/ 11 w 25"/>
                <a:gd name="T9" fmla="*/ 11 h 13"/>
                <a:gd name="T10" fmla="*/ 6 w 25"/>
                <a:gd name="T11" fmla="*/ 12 h 13"/>
                <a:gd name="T12" fmla="*/ 2 w 25"/>
                <a:gd name="T13" fmla="*/ 12 h 13"/>
                <a:gd name="T14" fmla="*/ 0 w 25"/>
                <a:gd name="T15" fmla="*/ 10 h 13"/>
                <a:gd name="T16" fmla="*/ 0 w 25"/>
                <a:gd name="T17" fmla="*/ 8 h 13"/>
                <a:gd name="T18" fmla="*/ 2 w 25"/>
                <a:gd name="T19" fmla="*/ 4 h 13"/>
                <a:gd name="T20" fmla="*/ 6 w 25"/>
                <a:gd name="T21" fmla="*/ 1 h 13"/>
                <a:gd name="T22" fmla="*/ 8 w 25"/>
                <a:gd name="T23" fmla="*/ 0 h 13"/>
                <a:gd name="T24" fmla="*/ 11 w 25"/>
                <a:gd name="T25" fmla="*/ 1 h 13"/>
                <a:gd name="T26" fmla="*/ 16 w 25"/>
                <a:gd name="T27" fmla="*/ 3 h 13"/>
                <a:gd name="T28" fmla="*/ 21 w 25"/>
                <a:gd name="T29" fmla="*/ 6 h 13"/>
                <a:gd name="T30" fmla="*/ 24 w 25"/>
                <a:gd name="T31" fmla="*/ 9 h 13"/>
                <a:gd name="T32" fmla="*/ 24 w 25"/>
                <a:gd name="T3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3">
                  <a:moveTo>
                    <a:pt x="24" y="1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17" y="11"/>
                  </a:lnTo>
                  <a:lnTo>
                    <a:pt x="11" y="11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1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9"/>
                  </a:lnTo>
                  <a:lnTo>
                    <a:pt x="2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7" name="Freeform 362">
              <a:extLst>
                <a:ext uri="{FF2B5EF4-FFF2-40B4-BE49-F238E27FC236}">
                  <a16:creationId xmlns:a16="http://schemas.microsoft.com/office/drawing/2014/main" id="{015E21E4-8413-17FE-DAC9-A42605F0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017" y="9957288"/>
              <a:ext cx="5497" cy="10990"/>
            </a:xfrm>
            <a:custGeom>
              <a:avLst/>
              <a:gdLst>
                <a:gd name="T0" fmla="*/ 4 w 6"/>
                <a:gd name="T1" fmla="*/ 6 h 7"/>
                <a:gd name="T2" fmla="*/ 2 w 6"/>
                <a:gd name="T3" fmla="*/ 6 h 7"/>
                <a:gd name="T4" fmla="*/ 0 w 6"/>
                <a:gd name="T5" fmla="*/ 5 h 7"/>
                <a:gd name="T6" fmla="*/ 0 w 6"/>
                <a:gd name="T7" fmla="*/ 0 h 7"/>
                <a:gd name="T8" fmla="*/ 2 w 6"/>
                <a:gd name="T9" fmla="*/ 0 h 7"/>
                <a:gd name="T10" fmla="*/ 3 w 6"/>
                <a:gd name="T11" fmla="*/ 0 h 7"/>
                <a:gd name="T12" fmla="*/ 3 w 6"/>
                <a:gd name="T13" fmla="*/ 1 h 7"/>
                <a:gd name="T14" fmla="*/ 4 w 6"/>
                <a:gd name="T15" fmla="*/ 2 h 7"/>
                <a:gd name="T16" fmla="*/ 5 w 6"/>
                <a:gd name="T17" fmla="*/ 3 h 7"/>
                <a:gd name="T18" fmla="*/ 4 w 6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4" y="6"/>
                  </a:moveTo>
                  <a:lnTo>
                    <a:pt x="2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5" y="3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8" name="Freeform 363">
              <a:extLst>
                <a:ext uri="{FF2B5EF4-FFF2-40B4-BE49-F238E27FC236}">
                  <a16:creationId xmlns:a16="http://schemas.microsoft.com/office/drawing/2014/main" id="{5AA15D89-9742-738D-73C4-77B67503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6651" y="9957288"/>
              <a:ext cx="65942" cy="60445"/>
            </a:xfrm>
            <a:custGeom>
              <a:avLst/>
              <a:gdLst>
                <a:gd name="T0" fmla="*/ 28 w 54"/>
                <a:gd name="T1" fmla="*/ 4 h 50"/>
                <a:gd name="T2" fmla="*/ 30 w 54"/>
                <a:gd name="T3" fmla="*/ 7 h 50"/>
                <a:gd name="T4" fmla="*/ 31 w 54"/>
                <a:gd name="T5" fmla="*/ 9 h 50"/>
                <a:gd name="T6" fmla="*/ 32 w 54"/>
                <a:gd name="T7" fmla="*/ 11 h 50"/>
                <a:gd name="T8" fmla="*/ 34 w 54"/>
                <a:gd name="T9" fmla="*/ 21 h 50"/>
                <a:gd name="T10" fmla="*/ 39 w 54"/>
                <a:gd name="T11" fmla="*/ 30 h 50"/>
                <a:gd name="T12" fmla="*/ 53 w 54"/>
                <a:gd name="T13" fmla="*/ 33 h 50"/>
                <a:gd name="T14" fmla="*/ 51 w 54"/>
                <a:gd name="T15" fmla="*/ 34 h 50"/>
                <a:gd name="T16" fmla="*/ 50 w 54"/>
                <a:gd name="T17" fmla="*/ 36 h 50"/>
                <a:gd name="T18" fmla="*/ 48 w 54"/>
                <a:gd name="T19" fmla="*/ 37 h 50"/>
                <a:gd name="T20" fmla="*/ 47 w 54"/>
                <a:gd name="T21" fmla="*/ 43 h 50"/>
                <a:gd name="T22" fmla="*/ 47 w 54"/>
                <a:gd name="T23" fmla="*/ 45 h 50"/>
                <a:gd name="T24" fmla="*/ 48 w 54"/>
                <a:gd name="T25" fmla="*/ 47 h 50"/>
                <a:gd name="T26" fmla="*/ 48 w 54"/>
                <a:gd name="T27" fmla="*/ 49 h 50"/>
                <a:gd name="T28" fmla="*/ 47 w 54"/>
                <a:gd name="T29" fmla="*/ 49 h 50"/>
                <a:gd name="T30" fmla="*/ 44 w 54"/>
                <a:gd name="T31" fmla="*/ 48 h 50"/>
                <a:gd name="T32" fmla="*/ 43 w 54"/>
                <a:gd name="T33" fmla="*/ 48 h 50"/>
                <a:gd name="T34" fmla="*/ 41 w 54"/>
                <a:gd name="T35" fmla="*/ 47 h 50"/>
                <a:gd name="T36" fmla="*/ 40 w 54"/>
                <a:gd name="T37" fmla="*/ 46 h 50"/>
                <a:gd name="T38" fmla="*/ 38 w 54"/>
                <a:gd name="T39" fmla="*/ 45 h 50"/>
                <a:gd name="T40" fmla="*/ 35 w 54"/>
                <a:gd name="T41" fmla="*/ 43 h 50"/>
                <a:gd name="T42" fmla="*/ 31 w 54"/>
                <a:gd name="T43" fmla="*/ 42 h 50"/>
                <a:gd name="T44" fmla="*/ 27 w 54"/>
                <a:gd name="T45" fmla="*/ 41 h 50"/>
                <a:gd name="T46" fmla="*/ 25 w 54"/>
                <a:gd name="T47" fmla="*/ 39 h 50"/>
                <a:gd name="T48" fmla="*/ 24 w 54"/>
                <a:gd name="T49" fmla="*/ 36 h 50"/>
                <a:gd name="T50" fmla="*/ 25 w 54"/>
                <a:gd name="T51" fmla="*/ 31 h 50"/>
                <a:gd name="T52" fmla="*/ 24 w 54"/>
                <a:gd name="T53" fmla="*/ 30 h 50"/>
                <a:gd name="T54" fmla="*/ 23 w 54"/>
                <a:gd name="T55" fmla="*/ 28 h 50"/>
                <a:gd name="T56" fmla="*/ 21 w 54"/>
                <a:gd name="T57" fmla="*/ 25 h 50"/>
                <a:gd name="T58" fmla="*/ 20 w 54"/>
                <a:gd name="T59" fmla="*/ 21 h 50"/>
                <a:gd name="T60" fmla="*/ 17 w 54"/>
                <a:gd name="T61" fmla="*/ 19 h 50"/>
                <a:gd name="T62" fmla="*/ 14 w 54"/>
                <a:gd name="T63" fmla="*/ 19 h 50"/>
                <a:gd name="T64" fmla="*/ 13 w 54"/>
                <a:gd name="T65" fmla="*/ 18 h 50"/>
                <a:gd name="T66" fmla="*/ 6 w 54"/>
                <a:gd name="T67" fmla="*/ 19 h 50"/>
                <a:gd name="T68" fmla="*/ 4 w 54"/>
                <a:gd name="T69" fmla="*/ 19 h 50"/>
                <a:gd name="T70" fmla="*/ 3 w 54"/>
                <a:gd name="T71" fmla="*/ 18 h 50"/>
                <a:gd name="T72" fmla="*/ 0 w 54"/>
                <a:gd name="T73" fmla="*/ 17 h 50"/>
                <a:gd name="T74" fmla="*/ 0 w 54"/>
                <a:gd name="T75" fmla="*/ 14 h 50"/>
                <a:gd name="T76" fmla="*/ 1 w 54"/>
                <a:gd name="T77" fmla="*/ 12 h 50"/>
                <a:gd name="T78" fmla="*/ 5 w 54"/>
                <a:gd name="T79" fmla="*/ 10 h 50"/>
                <a:gd name="T80" fmla="*/ 7 w 54"/>
                <a:gd name="T81" fmla="*/ 9 h 50"/>
                <a:gd name="T82" fmla="*/ 7 w 54"/>
                <a:gd name="T83" fmla="*/ 7 h 50"/>
                <a:gd name="T84" fmla="*/ 7 w 54"/>
                <a:gd name="T85" fmla="*/ 6 h 50"/>
                <a:gd name="T86" fmla="*/ 7 w 54"/>
                <a:gd name="T87" fmla="*/ 4 h 50"/>
                <a:gd name="T88" fmla="*/ 8 w 54"/>
                <a:gd name="T89" fmla="*/ 3 h 50"/>
                <a:gd name="T90" fmla="*/ 10 w 54"/>
                <a:gd name="T91" fmla="*/ 1 h 50"/>
                <a:gd name="T92" fmla="*/ 14 w 54"/>
                <a:gd name="T93" fmla="*/ 0 h 50"/>
                <a:gd name="T94" fmla="*/ 15 w 54"/>
                <a:gd name="T95" fmla="*/ 3 h 50"/>
                <a:gd name="T96" fmla="*/ 16 w 54"/>
                <a:gd name="T97" fmla="*/ 5 h 50"/>
                <a:gd name="T98" fmla="*/ 17 w 54"/>
                <a:gd name="T99" fmla="*/ 7 h 50"/>
                <a:gd name="T100" fmla="*/ 19 w 54"/>
                <a:gd name="T101" fmla="*/ 4 h 50"/>
                <a:gd name="T102" fmla="*/ 18 w 54"/>
                <a:gd name="T103" fmla="*/ 0 h 50"/>
                <a:gd name="T104" fmla="*/ 21 w 54"/>
                <a:gd name="T105" fmla="*/ 0 h 50"/>
                <a:gd name="T106" fmla="*/ 24 w 54"/>
                <a:gd name="T107" fmla="*/ 0 h 50"/>
                <a:gd name="T108" fmla="*/ 26 w 54"/>
                <a:gd name="T109" fmla="*/ 1 h 50"/>
                <a:gd name="T110" fmla="*/ 28 w 54"/>
                <a:gd name="T111" fmla="*/ 2 h 50"/>
                <a:gd name="T112" fmla="*/ 28 w 54"/>
                <a:gd name="T11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0">
                  <a:moveTo>
                    <a:pt x="28" y="4"/>
                  </a:moveTo>
                  <a:lnTo>
                    <a:pt x="30" y="7"/>
                  </a:lnTo>
                  <a:lnTo>
                    <a:pt x="31" y="9"/>
                  </a:lnTo>
                  <a:lnTo>
                    <a:pt x="32" y="11"/>
                  </a:lnTo>
                  <a:lnTo>
                    <a:pt x="34" y="21"/>
                  </a:lnTo>
                  <a:lnTo>
                    <a:pt x="39" y="30"/>
                  </a:lnTo>
                  <a:lnTo>
                    <a:pt x="53" y="33"/>
                  </a:lnTo>
                  <a:lnTo>
                    <a:pt x="51" y="34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47" y="49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41" y="47"/>
                  </a:lnTo>
                  <a:lnTo>
                    <a:pt x="40" y="46"/>
                  </a:lnTo>
                  <a:lnTo>
                    <a:pt x="38" y="45"/>
                  </a:lnTo>
                  <a:lnTo>
                    <a:pt x="35" y="43"/>
                  </a:lnTo>
                  <a:lnTo>
                    <a:pt x="31" y="42"/>
                  </a:lnTo>
                  <a:lnTo>
                    <a:pt x="27" y="41"/>
                  </a:lnTo>
                  <a:lnTo>
                    <a:pt x="25" y="39"/>
                  </a:lnTo>
                  <a:lnTo>
                    <a:pt x="24" y="36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3" y="28"/>
                  </a:lnTo>
                  <a:lnTo>
                    <a:pt x="21" y="25"/>
                  </a:lnTo>
                  <a:lnTo>
                    <a:pt x="20" y="21"/>
                  </a:lnTo>
                  <a:lnTo>
                    <a:pt x="17" y="19"/>
                  </a:lnTo>
                  <a:lnTo>
                    <a:pt x="14" y="19"/>
                  </a:lnTo>
                  <a:lnTo>
                    <a:pt x="13" y="18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5" y="10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9" y="4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2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09" name="Freeform 364">
              <a:extLst>
                <a:ext uri="{FF2B5EF4-FFF2-40B4-BE49-F238E27FC236}">
                  <a16:creationId xmlns:a16="http://schemas.microsoft.com/office/drawing/2014/main" id="{8C160EAE-14F3-FE82-ED69-B6F1DE07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9526" y="9957288"/>
              <a:ext cx="5497" cy="5493"/>
            </a:xfrm>
            <a:custGeom>
              <a:avLst/>
              <a:gdLst>
                <a:gd name="T0" fmla="*/ 5 w 6"/>
                <a:gd name="T1" fmla="*/ 2 h 4"/>
                <a:gd name="T2" fmla="*/ 1 w 6"/>
                <a:gd name="T3" fmla="*/ 3 h 4"/>
                <a:gd name="T4" fmla="*/ 0 w 6"/>
                <a:gd name="T5" fmla="*/ 0 h 4"/>
                <a:gd name="T6" fmla="*/ 3 w 6"/>
                <a:gd name="T7" fmla="*/ 0 h 4"/>
                <a:gd name="T8" fmla="*/ 5 w 6"/>
                <a:gd name="T9" fmla="*/ 0 h 4"/>
                <a:gd name="T10" fmla="*/ 5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0" name="Freeform 365">
              <a:extLst>
                <a:ext uri="{FF2B5EF4-FFF2-40B4-BE49-F238E27FC236}">
                  <a16:creationId xmlns:a16="http://schemas.microsoft.com/office/drawing/2014/main" id="{03112C60-8F1D-53EC-F187-0565CFA3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0100" y="9962782"/>
              <a:ext cx="60445" cy="10990"/>
            </a:xfrm>
            <a:custGeom>
              <a:avLst/>
              <a:gdLst>
                <a:gd name="T0" fmla="*/ 0 w 47"/>
                <a:gd name="T1" fmla="*/ 0 h 11"/>
                <a:gd name="T2" fmla="*/ 13 w 47"/>
                <a:gd name="T3" fmla="*/ 2 h 11"/>
                <a:gd name="T4" fmla="*/ 17 w 47"/>
                <a:gd name="T5" fmla="*/ 2 h 11"/>
                <a:gd name="T6" fmla="*/ 24 w 47"/>
                <a:gd name="T7" fmla="*/ 2 h 11"/>
                <a:gd name="T8" fmla="*/ 30 w 47"/>
                <a:gd name="T9" fmla="*/ 4 h 11"/>
                <a:gd name="T10" fmla="*/ 40 w 47"/>
                <a:gd name="T11" fmla="*/ 5 h 11"/>
                <a:gd name="T12" fmla="*/ 43 w 47"/>
                <a:gd name="T13" fmla="*/ 5 h 11"/>
                <a:gd name="T14" fmla="*/ 46 w 47"/>
                <a:gd name="T15" fmla="*/ 7 h 11"/>
                <a:gd name="T16" fmla="*/ 40 w 47"/>
                <a:gd name="T17" fmla="*/ 8 h 11"/>
                <a:gd name="T18" fmla="*/ 37 w 47"/>
                <a:gd name="T19" fmla="*/ 9 h 11"/>
                <a:gd name="T20" fmla="*/ 32 w 47"/>
                <a:gd name="T21" fmla="*/ 10 h 11"/>
                <a:gd name="T22" fmla="*/ 28 w 47"/>
                <a:gd name="T23" fmla="*/ 9 h 11"/>
                <a:gd name="T24" fmla="*/ 25 w 47"/>
                <a:gd name="T25" fmla="*/ 10 h 11"/>
                <a:gd name="T26" fmla="*/ 24 w 47"/>
                <a:gd name="T27" fmla="*/ 8 h 11"/>
                <a:gd name="T28" fmla="*/ 19 w 47"/>
                <a:gd name="T29" fmla="*/ 7 h 11"/>
                <a:gd name="T30" fmla="*/ 13 w 47"/>
                <a:gd name="T31" fmla="*/ 5 h 11"/>
                <a:gd name="T32" fmla="*/ 1 w 47"/>
                <a:gd name="T33" fmla="*/ 2 h 11"/>
                <a:gd name="T34" fmla="*/ 0 w 47"/>
                <a:gd name="T35" fmla="*/ 1 h 11"/>
                <a:gd name="T36" fmla="*/ 0 w 47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11">
                  <a:moveTo>
                    <a:pt x="0" y="0"/>
                  </a:moveTo>
                  <a:lnTo>
                    <a:pt x="13" y="2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40" y="5"/>
                  </a:lnTo>
                  <a:lnTo>
                    <a:pt x="43" y="5"/>
                  </a:lnTo>
                  <a:lnTo>
                    <a:pt x="46" y="7"/>
                  </a:lnTo>
                  <a:lnTo>
                    <a:pt x="40" y="8"/>
                  </a:lnTo>
                  <a:lnTo>
                    <a:pt x="37" y="9"/>
                  </a:lnTo>
                  <a:lnTo>
                    <a:pt x="32" y="10"/>
                  </a:lnTo>
                  <a:lnTo>
                    <a:pt x="28" y="9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19" y="7"/>
                  </a:lnTo>
                  <a:lnTo>
                    <a:pt x="13" y="5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1" name="Freeform 366">
              <a:extLst>
                <a:ext uri="{FF2B5EF4-FFF2-40B4-BE49-F238E27FC236}">
                  <a16:creationId xmlns:a16="http://schemas.microsoft.com/office/drawing/2014/main" id="{1DA56B3C-3FFE-623C-20CA-97CD674C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9962782"/>
              <a:ext cx="38468" cy="16487"/>
            </a:xfrm>
            <a:custGeom>
              <a:avLst/>
              <a:gdLst>
                <a:gd name="T0" fmla="*/ 21 w 33"/>
                <a:gd name="T1" fmla="*/ 2 h 12"/>
                <a:gd name="T2" fmla="*/ 24 w 33"/>
                <a:gd name="T3" fmla="*/ 3 h 12"/>
                <a:gd name="T4" fmla="*/ 25 w 33"/>
                <a:gd name="T5" fmla="*/ 3 h 12"/>
                <a:gd name="T6" fmla="*/ 26 w 33"/>
                <a:gd name="T7" fmla="*/ 2 h 12"/>
                <a:gd name="T8" fmla="*/ 27 w 33"/>
                <a:gd name="T9" fmla="*/ 2 h 12"/>
                <a:gd name="T10" fmla="*/ 28 w 33"/>
                <a:gd name="T11" fmla="*/ 2 h 12"/>
                <a:gd name="T12" fmla="*/ 28 w 33"/>
                <a:gd name="T13" fmla="*/ 4 h 12"/>
                <a:gd name="T14" fmla="*/ 30 w 33"/>
                <a:gd name="T15" fmla="*/ 4 h 12"/>
                <a:gd name="T16" fmla="*/ 32 w 33"/>
                <a:gd name="T17" fmla="*/ 5 h 12"/>
                <a:gd name="T18" fmla="*/ 32 w 33"/>
                <a:gd name="T19" fmla="*/ 5 h 12"/>
                <a:gd name="T20" fmla="*/ 32 w 33"/>
                <a:gd name="T21" fmla="*/ 7 h 12"/>
                <a:gd name="T22" fmla="*/ 26 w 33"/>
                <a:gd name="T23" fmla="*/ 8 h 12"/>
                <a:gd name="T24" fmla="*/ 22 w 33"/>
                <a:gd name="T25" fmla="*/ 9 h 12"/>
                <a:gd name="T26" fmla="*/ 17 w 33"/>
                <a:gd name="T27" fmla="*/ 8 h 12"/>
                <a:gd name="T28" fmla="*/ 10 w 33"/>
                <a:gd name="T29" fmla="*/ 10 h 12"/>
                <a:gd name="T30" fmla="*/ 7 w 33"/>
                <a:gd name="T31" fmla="*/ 11 h 12"/>
                <a:gd name="T32" fmla="*/ 4 w 33"/>
                <a:gd name="T33" fmla="*/ 11 h 12"/>
                <a:gd name="T34" fmla="*/ 0 w 33"/>
                <a:gd name="T35" fmla="*/ 6 h 12"/>
                <a:gd name="T36" fmla="*/ 2 w 33"/>
                <a:gd name="T37" fmla="*/ 1 h 12"/>
                <a:gd name="T38" fmla="*/ 4 w 33"/>
                <a:gd name="T39" fmla="*/ 0 h 12"/>
                <a:gd name="T40" fmla="*/ 5 w 33"/>
                <a:gd name="T41" fmla="*/ 0 h 12"/>
                <a:gd name="T42" fmla="*/ 12 w 33"/>
                <a:gd name="T43" fmla="*/ 0 h 12"/>
                <a:gd name="T44" fmla="*/ 21 w 33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12">
                  <a:moveTo>
                    <a:pt x="21" y="2"/>
                  </a:moveTo>
                  <a:lnTo>
                    <a:pt x="24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2" y="7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8"/>
                  </a:lnTo>
                  <a:lnTo>
                    <a:pt x="10" y="10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0" y="6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2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2" name="Freeform 367">
              <a:extLst>
                <a:ext uri="{FF2B5EF4-FFF2-40B4-BE49-F238E27FC236}">
                  <a16:creationId xmlns:a16="http://schemas.microsoft.com/office/drawing/2014/main" id="{BDD16C72-A177-BD8D-C446-5D8973E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302" y="9962782"/>
              <a:ext cx="27474" cy="16487"/>
            </a:xfrm>
            <a:custGeom>
              <a:avLst/>
              <a:gdLst>
                <a:gd name="T0" fmla="*/ 19 w 23"/>
                <a:gd name="T1" fmla="*/ 0 h 13"/>
                <a:gd name="T2" fmla="*/ 19 w 23"/>
                <a:gd name="T3" fmla="*/ 2 h 13"/>
                <a:gd name="T4" fmla="*/ 22 w 23"/>
                <a:gd name="T5" fmla="*/ 4 h 13"/>
                <a:gd name="T6" fmla="*/ 21 w 23"/>
                <a:gd name="T7" fmla="*/ 7 h 13"/>
                <a:gd name="T8" fmla="*/ 20 w 23"/>
                <a:gd name="T9" fmla="*/ 7 h 13"/>
                <a:gd name="T10" fmla="*/ 21 w 23"/>
                <a:gd name="T11" fmla="*/ 8 h 13"/>
                <a:gd name="T12" fmla="*/ 21 w 23"/>
                <a:gd name="T13" fmla="*/ 9 h 13"/>
                <a:gd name="T14" fmla="*/ 20 w 23"/>
                <a:gd name="T15" fmla="*/ 10 h 13"/>
                <a:gd name="T16" fmla="*/ 19 w 23"/>
                <a:gd name="T17" fmla="*/ 9 h 13"/>
                <a:gd name="T18" fmla="*/ 17 w 23"/>
                <a:gd name="T19" fmla="*/ 10 h 13"/>
                <a:gd name="T20" fmla="*/ 16 w 23"/>
                <a:gd name="T21" fmla="*/ 12 h 13"/>
                <a:gd name="T22" fmla="*/ 12 w 23"/>
                <a:gd name="T23" fmla="*/ 12 h 13"/>
                <a:gd name="T24" fmla="*/ 11 w 23"/>
                <a:gd name="T25" fmla="*/ 11 h 13"/>
                <a:gd name="T26" fmla="*/ 5 w 23"/>
                <a:gd name="T27" fmla="*/ 10 h 13"/>
                <a:gd name="T28" fmla="*/ 0 w 23"/>
                <a:gd name="T29" fmla="*/ 7 h 13"/>
                <a:gd name="T30" fmla="*/ 0 w 23"/>
                <a:gd name="T31" fmla="*/ 6 h 13"/>
                <a:gd name="T32" fmla="*/ 8 w 23"/>
                <a:gd name="T33" fmla="*/ 2 h 13"/>
                <a:gd name="T34" fmla="*/ 12 w 23"/>
                <a:gd name="T35" fmla="*/ 2 h 13"/>
                <a:gd name="T36" fmla="*/ 15 w 23"/>
                <a:gd name="T37" fmla="*/ 2 h 13"/>
                <a:gd name="T38" fmla="*/ 18 w 23"/>
                <a:gd name="T39" fmla="*/ 1 h 13"/>
                <a:gd name="T40" fmla="*/ 19 w 23"/>
                <a:gd name="T4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3">
                  <a:moveTo>
                    <a:pt x="19" y="0"/>
                  </a:moveTo>
                  <a:lnTo>
                    <a:pt x="19" y="2"/>
                  </a:lnTo>
                  <a:lnTo>
                    <a:pt x="22" y="4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0" y="10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1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3" name="Freeform 368">
              <a:extLst>
                <a:ext uri="{FF2B5EF4-FFF2-40B4-BE49-F238E27FC236}">
                  <a16:creationId xmlns:a16="http://schemas.microsoft.com/office/drawing/2014/main" id="{B5D51979-FEE9-F0E4-C0F3-150E6845F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5533" y="9968279"/>
              <a:ext cx="5493" cy="5493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4 h 5"/>
                <a:gd name="T4" fmla="*/ 0 w 3"/>
                <a:gd name="T5" fmla="*/ 2 h 5"/>
                <a:gd name="T6" fmla="*/ 0 w 3"/>
                <a:gd name="T7" fmla="*/ 1 h 5"/>
                <a:gd name="T8" fmla="*/ 1 w 3"/>
                <a:gd name="T9" fmla="*/ 0 h 5"/>
                <a:gd name="T10" fmla="*/ 1 w 3"/>
                <a:gd name="T11" fmla="*/ 0 h 5"/>
                <a:gd name="T12" fmla="*/ 2 w 3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4" name="Freeform 369">
              <a:extLst>
                <a:ext uri="{FF2B5EF4-FFF2-40B4-BE49-F238E27FC236}">
                  <a16:creationId xmlns:a16="http://schemas.microsoft.com/office/drawing/2014/main" id="{360B3C45-4FDF-6AEE-B033-52E36F07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949" y="9968279"/>
              <a:ext cx="38468" cy="5493"/>
            </a:xfrm>
            <a:custGeom>
              <a:avLst/>
              <a:gdLst>
                <a:gd name="T0" fmla="*/ 20 w 31"/>
                <a:gd name="T1" fmla="*/ 0 h 5"/>
                <a:gd name="T2" fmla="*/ 30 w 31"/>
                <a:gd name="T3" fmla="*/ 0 h 5"/>
                <a:gd name="T4" fmla="*/ 29 w 31"/>
                <a:gd name="T5" fmla="*/ 1 h 5"/>
                <a:gd name="T6" fmla="*/ 18 w 31"/>
                <a:gd name="T7" fmla="*/ 3 h 5"/>
                <a:gd name="T8" fmla="*/ 15 w 31"/>
                <a:gd name="T9" fmla="*/ 3 h 5"/>
                <a:gd name="T10" fmla="*/ 3 w 31"/>
                <a:gd name="T11" fmla="*/ 4 h 5"/>
                <a:gd name="T12" fmla="*/ 2 w 31"/>
                <a:gd name="T13" fmla="*/ 4 h 5"/>
                <a:gd name="T14" fmla="*/ 1 w 31"/>
                <a:gd name="T15" fmla="*/ 2 h 5"/>
                <a:gd name="T16" fmla="*/ 0 w 31"/>
                <a:gd name="T17" fmla="*/ 1 h 5"/>
                <a:gd name="T18" fmla="*/ 2 w 31"/>
                <a:gd name="T19" fmla="*/ 0 h 5"/>
                <a:gd name="T20" fmla="*/ 4 w 31"/>
                <a:gd name="T21" fmla="*/ 0 h 5"/>
                <a:gd name="T22" fmla="*/ 11 w 31"/>
                <a:gd name="T23" fmla="*/ 0 h 5"/>
                <a:gd name="T24" fmla="*/ 20 w 31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">
                  <a:moveTo>
                    <a:pt x="20" y="0"/>
                  </a:moveTo>
                  <a:lnTo>
                    <a:pt x="30" y="0"/>
                  </a:lnTo>
                  <a:lnTo>
                    <a:pt x="29" y="1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1" y="0"/>
                  </a:lnTo>
                  <a:lnTo>
                    <a:pt x="2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5" name="Freeform 370">
              <a:extLst>
                <a:ext uri="{FF2B5EF4-FFF2-40B4-BE49-F238E27FC236}">
                  <a16:creationId xmlns:a16="http://schemas.microsoft.com/office/drawing/2014/main" id="{0BE54B35-6FA1-3904-88EA-D3B50989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007" y="9973772"/>
              <a:ext cx="5497" cy="5497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4 h 5"/>
                <a:gd name="T4" fmla="*/ 1 w 4"/>
                <a:gd name="T5" fmla="*/ 4 h 5"/>
                <a:gd name="T6" fmla="*/ 0 w 4"/>
                <a:gd name="T7" fmla="*/ 1 h 5"/>
                <a:gd name="T8" fmla="*/ 0 w 4"/>
                <a:gd name="T9" fmla="*/ 0 h 5"/>
                <a:gd name="T10" fmla="*/ 2 w 4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3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6" name="Freeform 371">
              <a:extLst>
                <a:ext uri="{FF2B5EF4-FFF2-40B4-BE49-F238E27FC236}">
                  <a16:creationId xmlns:a16="http://schemas.microsoft.com/office/drawing/2014/main" id="{3CFEB901-AEF8-772B-88F5-66A481DE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5437" y="9973772"/>
              <a:ext cx="10990" cy="21981"/>
            </a:xfrm>
            <a:custGeom>
              <a:avLst/>
              <a:gdLst>
                <a:gd name="T0" fmla="*/ 7 w 8"/>
                <a:gd name="T1" fmla="*/ 16 h 17"/>
                <a:gd name="T2" fmla="*/ 6 w 8"/>
                <a:gd name="T3" fmla="*/ 16 h 17"/>
                <a:gd name="T4" fmla="*/ 4 w 8"/>
                <a:gd name="T5" fmla="*/ 14 h 17"/>
                <a:gd name="T6" fmla="*/ 3 w 8"/>
                <a:gd name="T7" fmla="*/ 9 h 17"/>
                <a:gd name="T8" fmla="*/ 2 w 8"/>
                <a:gd name="T9" fmla="*/ 8 h 17"/>
                <a:gd name="T10" fmla="*/ 0 w 8"/>
                <a:gd name="T11" fmla="*/ 3 h 17"/>
                <a:gd name="T12" fmla="*/ 1 w 8"/>
                <a:gd name="T13" fmla="*/ 2 h 17"/>
                <a:gd name="T14" fmla="*/ 2 w 8"/>
                <a:gd name="T15" fmla="*/ 0 h 17"/>
                <a:gd name="T16" fmla="*/ 3 w 8"/>
                <a:gd name="T17" fmla="*/ 0 h 17"/>
                <a:gd name="T18" fmla="*/ 5 w 8"/>
                <a:gd name="T19" fmla="*/ 1 h 17"/>
                <a:gd name="T20" fmla="*/ 4 w 8"/>
                <a:gd name="T21" fmla="*/ 6 h 17"/>
                <a:gd name="T22" fmla="*/ 7 w 8"/>
                <a:gd name="T23" fmla="*/ 12 h 17"/>
                <a:gd name="T24" fmla="*/ 7 w 8"/>
                <a:gd name="T2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7">
                  <a:moveTo>
                    <a:pt x="7" y="16"/>
                  </a:moveTo>
                  <a:lnTo>
                    <a:pt x="6" y="16"/>
                  </a:lnTo>
                  <a:lnTo>
                    <a:pt x="4" y="14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4" y="6"/>
                  </a:lnTo>
                  <a:lnTo>
                    <a:pt x="7" y="12"/>
                  </a:lnTo>
                  <a:lnTo>
                    <a:pt x="7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7" name="Freeform 372">
              <a:extLst>
                <a:ext uri="{FF2B5EF4-FFF2-40B4-BE49-F238E27FC236}">
                  <a16:creationId xmlns:a16="http://schemas.microsoft.com/office/drawing/2014/main" id="{9591FFEB-B940-0552-CA94-E4DE8AF5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43" y="9979269"/>
              <a:ext cx="10990" cy="16484"/>
            </a:xfrm>
            <a:custGeom>
              <a:avLst/>
              <a:gdLst>
                <a:gd name="T0" fmla="*/ 10 w 11"/>
                <a:gd name="T1" fmla="*/ 11 h 13"/>
                <a:gd name="T2" fmla="*/ 10 w 11"/>
                <a:gd name="T3" fmla="*/ 12 h 13"/>
                <a:gd name="T4" fmla="*/ 5 w 11"/>
                <a:gd name="T5" fmla="*/ 9 h 13"/>
                <a:gd name="T6" fmla="*/ 2 w 11"/>
                <a:gd name="T7" fmla="*/ 8 h 13"/>
                <a:gd name="T8" fmla="*/ 0 w 11"/>
                <a:gd name="T9" fmla="*/ 5 h 13"/>
                <a:gd name="T10" fmla="*/ 1 w 11"/>
                <a:gd name="T11" fmla="*/ 4 h 13"/>
                <a:gd name="T12" fmla="*/ 1 w 11"/>
                <a:gd name="T13" fmla="*/ 2 h 13"/>
                <a:gd name="T14" fmla="*/ 1 w 11"/>
                <a:gd name="T15" fmla="*/ 1 h 13"/>
                <a:gd name="T16" fmla="*/ 3 w 11"/>
                <a:gd name="T17" fmla="*/ 0 h 13"/>
                <a:gd name="T18" fmla="*/ 5 w 11"/>
                <a:gd name="T19" fmla="*/ 2 h 13"/>
                <a:gd name="T20" fmla="*/ 7 w 11"/>
                <a:gd name="T21" fmla="*/ 6 h 13"/>
                <a:gd name="T22" fmla="*/ 9 w 11"/>
                <a:gd name="T23" fmla="*/ 9 h 13"/>
                <a:gd name="T24" fmla="*/ 10 w 11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3">
                  <a:moveTo>
                    <a:pt x="10" y="11"/>
                  </a:moveTo>
                  <a:lnTo>
                    <a:pt x="10" y="12"/>
                  </a:lnTo>
                  <a:lnTo>
                    <a:pt x="5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2"/>
                  </a:lnTo>
                  <a:lnTo>
                    <a:pt x="7" y="6"/>
                  </a:lnTo>
                  <a:lnTo>
                    <a:pt x="9" y="9"/>
                  </a:lnTo>
                  <a:lnTo>
                    <a:pt x="10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8" name="Freeform 373">
              <a:extLst>
                <a:ext uri="{FF2B5EF4-FFF2-40B4-BE49-F238E27FC236}">
                  <a16:creationId xmlns:a16="http://schemas.microsoft.com/office/drawing/2014/main" id="{38551BCF-948C-86B4-7028-B722CF68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6139" y="9979269"/>
              <a:ext cx="5493" cy="5493"/>
            </a:xfrm>
            <a:custGeom>
              <a:avLst/>
              <a:gdLst>
                <a:gd name="T0" fmla="*/ 1 w 4"/>
                <a:gd name="T1" fmla="*/ 3 h 5"/>
                <a:gd name="T2" fmla="*/ 1 w 4"/>
                <a:gd name="T3" fmla="*/ 4 h 5"/>
                <a:gd name="T4" fmla="*/ 0 w 4"/>
                <a:gd name="T5" fmla="*/ 2 h 5"/>
                <a:gd name="T6" fmla="*/ 1 w 4"/>
                <a:gd name="T7" fmla="*/ 0 h 5"/>
                <a:gd name="T8" fmla="*/ 1 w 4"/>
                <a:gd name="T9" fmla="*/ 0 h 5"/>
                <a:gd name="T10" fmla="*/ 2 w 4"/>
                <a:gd name="T11" fmla="*/ 0 h 5"/>
                <a:gd name="T12" fmla="*/ 3 w 4"/>
                <a:gd name="T13" fmla="*/ 1 h 5"/>
                <a:gd name="T14" fmla="*/ 1 w 4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3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19" name="Freeform 374">
              <a:extLst>
                <a:ext uri="{FF2B5EF4-FFF2-40B4-BE49-F238E27FC236}">
                  <a16:creationId xmlns:a16="http://schemas.microsoft.com/office/drawing/2014/main" id="{F011D129-DDC6-2422-1BB5-8B1C38867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331" y="9995753"/>
              <a:ext cx="10990" cy="10990"/>
            </a:xfrm>
            <a:custGeom>
              <a:avLst/>
              <a:gdLst>
                <a:gd name="T0" fmla="*/ 7 w 8"/>
                <a:gd name="T1" fmla="*/ 8 h 11"/>
                <a:gd name="T2" fmla="*/ 5 w 8"/>
                <a:gd name="T3" fmla="*/ 10 h 11"/>
                <a:gd name="T4" fmla="*/ 1 w 8"/>
                <a:gd name="T5" fmla="*/ 10 h 11"/>
                <a:gd name="T6" fmla="*/ 1 w 8"/>
                <a:gd name="T7" fmla="*/ 8 h 11"/>
                <a:gd name="T8" fmla="*/ 1 w 8"/>
                <a:gd name="T9" fmla="*/ 5 h 11"/>
                <a:gd name="T10" fmla="*/ 0 w 8"/>
                <a:gd name="T11" fmla="*/ 3 h 11"/>
                <a:gd name="T12" fmla="*/ 0 w 8"/>
                <a:gd name="T13" fmla="*/ 3 h 11"/>
                <a:gd name="T14" fmla="*/ 1 w 8"/>
                <a:gd name="T15" fmla="*/ 1 h 11"/>
                <a:gd name="T16" fmla="*/ 1 w 8"/>
                <a:gd name="T17" fmla="*/ 0 h 11"/>
                <a:gd name="T18" fmla="*/ 7 w 8"/>
                <a:gd name="T19" fmla="*/ 6 h 11"/>
                <a:gd name="T20" fmla="*/ 7 w 8"/>
                <a:gd name="T2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7" y="8"/>
                  </a:moveTo>
                  <a:lnTo>
                    <a:pt x="5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7" y="6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0" name="Freeform 375">
              <a:extLst>
                <a:ext uri="{FF2B5EF4-FFF2-40B4-BE49-F238E27FC236}">
                  <a16:creationId xmlns:a16="http://schemas.microsoft.com/office/drawing/2014/main" id="{238C949E-079D-5935-37D8-49B9CC7D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71" y="10001250"/>
              <a:ext cx="27474" cy="27474"/>
            </a:xfrm>
            <a:custGeom>
              <a:avLst/>
              <a:gdLst>
                <a:gd name="T0" fmla="*/ 20 w 24"/>
                <a:gd name="T1" fmla="*/ 15 h 23"/>
                <a:gd name="T2" fmla="*/ 20 w 24"/>
                <a:gd name="T3" fmla="*/ 18 h 23"/>
                <a:gd name="T4" fmla="*/ 19 w 24"/>
                <a:gd name="T5" fmla="*/ 20 h 23"/>
                <a:gd name="T6" fmla="*/ 16 w 24"/>
                <a:gd name="T7" fmla="*/ 21 h 23"/>
                <a:gd name="T8" fmla="*/ 16 w 24"/>
                <a:gd name="T9" fmla="*/ 22 h 23"/>
                <a:gd name="T10" fmla="*/ 13 w 24"/>
                <a:gd name="T11" fmla="*/ 22 h 23"/>
                <a:gd name="T12" fmla="*/ 12 w 24"/>
                <a:gd name="T13" fmla="*/ 20 h 23"/>
                <a:gd name="T14" fmla="*/ 12 w 24"/>
                <a:gd name="T15" fmla="*/ 19 h 23"/>
                <a:gd name="T16" fmla="*/ 9 w 24"/>
                <a:gd name="T17" fmla="*/ 17 h 23"/>
                <a:gd name="T18" fmla="*/ 8 w 24"/>
                <a:gd name="T19" fmla="*/ 17 h 23"/>
                <a:gd name="T20" fmla="*/ 8 w 24"/>
                <a:gd name="T21" fmla="*/ 20 h 23"/>
                <a:gd name="T22" fmla="*/ 3 w 24"/>
                <a:gd name="T23" fmla="*/ 21 h 23"/>
                <a:gd name="T24" fmla="*/ 1 w 24"/>
                <a:gd name="T25" fmla="*/ 21 h 23"/>
                <a:gd name="T26" fmla="*/ 2 w 24"/>
                <a:gd name="T27" fmla="*/ 19 h 23"/>
                <a:gd name="T28" fmla="*/ 1 w 24"/>
                <a:gd name="T29" fmla="*/ 16 h 23"/>
                <a:gd name="T30" fmla="*/ 1 w 24"/>
                <a:gd name="T31" fmla="*/ 14 h 23"/>
                <a:gd name="T32" fmla="*/ 0 w 24"/>
                <a:gd name="T33" fmla="*/ 13 h 23"/>
                <a:gd name="T34" fmla="*/ 0 w 24"/>
                <a:gd name="T35" fmla="*/ 12 h 23"/>
                <a:gd name="T36" fmla="*/ 1 w 24"/>
                <a:gd name="T37" fmla="*/ 10 h 23"/>
                <a:gd name="T38" fmla="*/ 1 w 24"/>
                <a:gd name="T39" fmla="*/ 9 h 23"/>
                <a:gd name="T40" fmla="*/ 2 w 24"/>
                <a:gd name="T41" fmla="*/ 6 h 23"/>
                <a:gd name="T42" fmla="*/ 3 w 24"/>
                <a:gd name="T43" fmla="*/ 1 h 23"/>
                <a:gd name="T44" fmla="*/ 9 w 24"/>
                <a:gd name="T45" fmla="*/ 0 h 23"/>
                <a:gd name="T46" fmla="*/ 9 w 24"/>
                <a:gd name="T47" fmla="*/ 0 h 23"/>
                <a:gd name="T48" fmla="*/ 16 w 24"/>
                <a:gd name="T49" fmla="*/ 2 h 23"/>
                <a:gd name="T50" fmla="*/ 20 w 24"/>
                <a:gd name="T51" fmla="*/ 5 h 23"/>
                <a:gd name="T52" fmla="*/ 23 w 24"/>
                <a:gd name="T53" fmla="*/ 9 h 23"/>
                <a:gd name="T54" fmla="*/ 20 w 24"/>
                <a:gd name="T5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3">
                  <a:moveTo>
                    <a:pt x="20" y="15"/>
                  </a:moveTo>
                  <a:lnTo>
                    <a:pt x="20" y="18"/>
                  </a:lnTo>
                  <a:lnTo>
                    <a:pt x="19" y="20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3" y="21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6" y="2"/>
                  </a:lnTo>
                  <a:lnTo>
                    <a:pt x="20" y="5"/>
                  </a:lnTo>
                  <a:lnTo>
                    <a:pt x="23" y="9"/>
                  </a:lnTo>
                  <a:lnTo>
                    <a:pt x="20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1" name="Freeform 376">
              <a:extLst>
                <a:ext uri="{FF2B5EF4-FFF2-40B4-BE49-F238E27FC236}">
                  <a16:creationId xmlns:a16="http://schemas.microsoft.com/office/drawing/2014/main" id="{ECFEA3EA-A8B7-8425-EAEF-6F1DD542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10006743"/>
              <a:ext cx="10990" cy="21981"/>
            </a:xfrm>
            <a:custGeom>
              <a:avLst/>
              <a:gdLst>
                <a:gd name="T0" fmla="*/ 8 w 10"/>
                <a:gd name="T1" fmla="*/ 13 h 18"/>
                <a:gd name="T2" fmla="*/ 9 w 10"/>
                <a:gd name="T3" fmla="*/ 17 h 18"/>
                <a:gd name="T4" fmla="*/ 5 w 10"/>
                <a:gd name="T5" fmla="*/ 14 h 18"/>
                <a:gd name="T6" fmla="*/ 5 w 10"/>
                <a:gd name="T7" fmla="*/ 12 h 18"/>
                <a:gd name="T8" fmla="*/ 5 w 10"/>
                <a:gd name="T9" fmla="*/ 10 h 18"/>
                <a:gd name="T10" fmla="*/ 2 w 10"/>
                <a:gd name="T11" fmla="*/ 8 h 18"/>
                <a:gd name="T12" fmla="*/ 0 w 10"/>
                <a:gd name="T13" fmla="*/ 7 h 18"/>
                <a:gd name="T14" fmla="*/ 0 w 10"/>
                <a:gd name="T15" fmla="*/ 1 h 18"/>
                <a:gd name="T16" fmla="*/ 0 w 10"/>
                <a:gd name="T17" fmla="*/ 0 h 18"/>
                <a:gd name="T18" fmla="*/ 1 w 10"/>
                <a:gd name="T19" fmla="*/ 0 h 18"/>
                <a:gd name="T20" fmla="*/ 8 w 10"/>
                <a:gd name="T21" fmla="*/ 7 h 18"/>
                <a:gd name="T22" fmla="*/ 9 w 10"/>
                <a:gd name="T23" fmla="*/ 8 h 18"/>
                <a:gd name="T24" fmla="*/ 9 w 10"/>
                <a:gd name="T25" fmla="*/ 10 h 18"/>
                <a:gd name="T26" fmla="*/ 8 w 10"/>
                <a:gd name="T27" fmla="*/ 12 h 18"/>
                <a:gd name="T28" fmla="*/ 8 w 10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8">
                  <a:moveTo>
                    <a:pt x="8" y="13"/>
                  </a:moveTo>
                  <a:lnTo>
                    <a:pt x="9" y="17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8" y="7"/>
                  </a:lnTo>
                  <a:lnTo>
                    <a:pt x="9" y="8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8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2" name="Freeform 378">
              <a:extLst>
                <a:ext uri="{FF2B5EF4-FFF2-40B4-BE49-F238E27FC236}">
                  <a16:creationId xmlns:a16="http://schemas.microsoft.com/office/drawing/2014/main" id="{D9E47304-B2A4-A6AE-0D39-3E4E6A975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4574" y="10012240"/>
              <a:ext cx="5497" cy="5493"/>
            </a:xfrm>
            <a:custGeom>
              <a:avLst/>
              <a:gdLst>
                <a:gd name="T0" fmla="*/ 2 w 4"/>
                <a:gd name="T1" fmla="*/ 1 h 3"/>
                <a:gd name="T2" fmla="*/ 0 w 4"/>
                <a:gd name="T3" fmla="*/ 2 h 3"/>
                <a:gd name="T4" fmla="*/ 0 w 4"/>
                <a:gd name="T5" fmla="*/ 1 h 3"/>
                <a:gd name="T6" fmla="*/ 0 w 4"/>
                <a:gd name="T7" fmla="*/ 1 h 3"/>
                <a:gd name="T8" fmla="*/ 0 w 4"/>
                <a:gd name="T9" fmla="*/ 0 h 3"/>
                <a:gd name="T10" fmla="*/ 2 w 4"/>
                <a:gd name="T11" fmla="*/ 0 h 3"/>
                <a:gd name="T12" fmla="*/ 3 w 4"/>
                <a:gd name="T13" fmla="*/ 0 h 3"/>
                <a:gd name="T14" fmla="*/ 2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3" name="Freeform 379">
              <a:extLst>
                <a:ext uri="{FF2B5EF4-FFF2-40B4-BE49-F238E27FC236}">
                  <a16:creationId xmlns:a16="http://schemas.microsoft.com/office/drawing/2014/main" id="{7815B997-F88D-8B4E-3DD7-705B24B7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7100" y="10012240"/>
              <a:ext cx="5493" cy="5493"/>
            </a:xfrm>
            <a:custGeom>
              <a:avLst/>
              <a:gdLst>
                <a:gd name="T0" fmla="*/ 4 w 6"/>
                <a:gd name="T1" fmla="*/ 4 h 6"/>
                <a:gd name="T2" fmla="*/ 3 w 6"/>
                <a:gd name="T3" fmla="*/ 5 h 6"/>
                <a:gd name="T4" fmla="*/ 2 w 6"/>
                <a:gd name="T5" fmla="*/ 4 h 6"/>
                <a:gd name="T6" fmla="*/ 1 w 6"/>
                <a:gd name="T7" fmla="*/ 4 h 6"/>
                <a:gd name="T8" fmla="*/ 0 w 6"/>
                <a:gd name="T9" fmla="*/ 2 h 6"/>
                <a:gd name="T10" fmla="*/ 0 w 6"/>
                <a:gd name="T11" fmla="*/ 2 h 6"/>
                <a:gd name="T12" fmla="*/ 1 w 6"/>
                <a:gd name="T13" fmla="*/ 0 h 6"/>
                <a:gd name="T14" fmla="*/ 5 w 6"/>
                <a:gd name="T15" fmla="*/ 2 h 6"/>
                <a:gd name="T16" fmla="*/ 4 w 6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lnTo>
                    <a:pt x="3" y="5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4" name="Freeform 380">
              <a:extLst>
                <a:ext uri="{FF2B5EF4-FFF2-40B4-BE49-F238E27FC236}">
                  <a16:creationId xmlns:a16="http://schemas.microsoft.com/office/drawing/2014/main" id="{7EA5C374-A942-0110-4492-BE7C54AB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863" y="10012240"/>
              <a:ext cx="5497" cy="5493"/>
            </a:xfrm>
            <a:custGeom>
              <a:avLst/>
              <a:gdLst>
                <a:gd name="T0" fmla="*/ 5 w 6"/>
                <a:gd name="T1" fmla="*/ 0 h 3"/>
                <a:gd name="T2" fmla="*/ 3 w 6"/>
                <a:gd name="T3" fmla="*/ 2 h 3"/>
                <a:gd name="T4" fmla="*/ 1 w 6"/>
                <a:gd name="T5" fmla="*/ 2 h 3"/>
                <a:gd name="T6" fmla="*/ 0 w 6"/>
                <a:gd name="T7" fmla="*/ 2 h 3"/>
                <a:gd name="T8" fmla="*/ 3 w 6"/>
                <a:gd name="T9" fmla="*/ 0 h 3"/>
                <a:gd name="T10" fmla="*/ 5 w 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5" name="Freeform 382">
              <a:extLst>
                <a:ext uri="{FF2B5EF4-FFF2-40B4-BE49-F238E27FC236}">
                  <a16:creationId xmlns:a16="http://schemas.microsoft.com/office/drawing/2014/main" id="{3654FC6D-07DB-4033-74B9-C1ACE771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5276" y="10028724"/>
              <a:ext cx="10990" cy="32971"/>
            </a:xfrm>
            <a:custGeom>
              <a:avLst/>
              <a:gdLst>
                <a:gd name="T0" fmla="*/ 9 w 10"/>
                <a:gd name="T1" fmla="*/ 20 h 27"/>
                <a:gd name="T2" fmla="*/ 2 w 10"/>
                <a:gd name="T3" fmla="*/ 26 h 27"/>
                <a:gd name="T4" fmla="*/ 1 w 10"/>
                <a:gd name="T5" fmla="*/ 24 h 27"/>
                <a:gd name="T6" fmla="*/ 2 w 10"/>
                <a:gd name="T7" fmla="*/ 19 h 27"/>
                <a:gd name="T8" fmla="*/ 0 w 10"/>
                <a:gd name="T9" fmla="*/ 15 h 27"/>
                <a:gd name="T10" fmla="*/ 0 w 10"/>
                <a:gd name="T11" fmla="*/ 12 h 27"/>
                <a:gd name="T12" fmla="*/ 1 w 10"/>
                <a:gd name="T13" fmla="*/ 7 h 27"/>
                <a:gd name="T14" fmla="*/ 3 w 10"/>
                <a:gd name="T15" fmla="*/ 4 h 27"/>
                <a:gd name="T16" fmla="*/ 7 w 10"/>
                <a:gd name="T17" fmla="*/ 1 h 27"/>
                <a:gd name="T18" fmla="*/ 8 w 10"/>
                <a:gd name="T19" fmla="*/ 0 h 27"/>
                <a:gd name="T20" fmla="*/ 7 w 10"/>
                <a:gd name="T21" fmla="*/ 5 h 27"/>
                <a:gd name="T22" fmla="*/ 8 w 10"/>
                <a:gd name="T23" fmla="*/ 7 h 27"/>
                <a:gd name="T24" fmla="*/ 9 w 10"/>
                <a:gd name="T25" fmla="*/ 8 h 27"/>
                <a:gd name="T26" fmla="*/ 8 w 10"/>
                <a:gd name="T27" fmla="*/ 10 h 27"/>
                <a:gd name="T28" fmla="*/ 9 w 10"/>
                <a:gd name="T29" fmla="*/ 15 h 27"/>
                <a:gd name="T30" fmla="*/ 9 w 10"/>
                <a:gd name="T31" fmla="*/ 17 h 27"/>
                <a:gd name="T32" fmla="*/ 9 w 10"/>
                <a:gd name="T33" fmla="*/ 19 h 27"/>
                <a:gd name="T34" fmla="*/ 9 w 10"/>
                <a:gd name="T3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7">
                  <a:moveTo>
                    <a:pt x="9" y="20"/>
                  </a:moveTo>
                  <a:lnTo>
                    <a:pt x="2" y="26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5"/>
                  </a:lnTo>
                  <a:lnTo>
                    <a:pt x="8" y="7"/>
                  </a:lnTo>
                  <a:lnTo>
                    <a:pt x="9" y="8"/>
                  </a:lnTo>
                  <a:lnTo>
                    <a:pt x="8" y="10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6" name="Freeform 383">
              <a:extLst>
                <a:ext uri="{FF2B5EF4-FFF2-40B4-BE49-F238E27FC236}">
                  <a16:creationId xmlns:a16="http://schemas.microsoft.com/office/drawing/2014/main" id="{39CBF061-52F2-267B-248D-7437BBE7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379" y="10028724"/>
              <a:ext cx="5493" cy="5497"/>
            </a:xfrm>
            <a:custGeom>
              <a:avLst/>
              <a:gdLst>
                <a:gd name="T0" fmla="*/ 4 w 6"/>
                <a:gd name="T1" fmla="*/ 3 h 5"/>
                <a:gd name="T2" fmla="*/ 5 w 6"/>
                <a:gd name="T3" fmla="*/ 4 h 5"/>
                <a:gd name="T4" fmla="*/ 2 w 6"/>
                <a:gd name="T5" fmla="*/ 3 h 5"/>
                <a:gd name="T6" fmla="*/ 0 w 6"/>
                <a:gd name="T7" fmla="*/ 2 h 5"/>
                <a:gd name="T8" fmla="*/ 2 w 6"/>
                <a:gd name="T9" fmla="*/ 1 h 5"/>
                <a:gd name="T10" fmla="*/ 2 w 6"/>
                <a:gd name="T11" fmla="*/ 0 h 5"/>
                <a:gd name="T12" fmla="*/ 4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lnTo>
                    <a:pt x="5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7" name="Freeform 384">
              <a:extLst>
                <a:ext uri="{FF2B5EF4-FFF2-40B4-BE49-F238E27FC236}">
                  <a16:creationId xmlns:a16="http://schemas.microsoft.com/office/drawing/2014/main" id="{4B33FED7-30F8-AB66-34DF-D2C3D948B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1764" y="10034221"/>
              <a:ext cx="5493" cy="10990"/>
            </a:xfrm>
            <a:custGeom>
              <a:avLst/>
              <a:gdLst>
                <a:gd name="T0" fmla="*/ 3 w 4"/>
                <a:gd name="T1" fmla="*/ 2 h 9"/>
                <a:gd name="T2" fmla="*/ 2 w 4"/>
                <a:gd name="T3" fmla="*/ 8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0 h 9"/>
                <a:gd name="T10" fmla="*/ 3 w 4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2"/>
                  </a:moveTo>
                  <a:lnTo>
                    <a:pt x="2" y="8"/>
                  </a:lnTo>
                  <a:lnTo>
                    <a:pt x="0" y="5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8" name="Freeform 385">
              <a:extLst>
                <a:ext uri="{FF2B5EF4-FFF2-40B4-BE49-F238E27FC236}">
                  <a16:creationId xmlns:a16="http://schemas.microsoft.com/office/drawing/2014/main" id="{CD042852-95C3-4CE1-9389-FC231EAC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341" y="10034221"/>
              <a:ext cx="5493" cy="5493"/>
            </a:xfrm>
            <a:custGeom>
              <a:avLst/>
              <a:gdLst>
                <a:gd name="T0" fmla="*/ 4 w 5"/>
                <a:gd name="T1" fmla="*/ 2 h 5"/>
                <a:gd name="T2" fmla="*/ 4 w 5"/>
                <a:gd name="T3" fmla="*/ 4 h 5"/>
                <a:gd name="T4" fmla="*/ 4 w 5"/>
                <a:gd name="T5" fmla="*/ 4 h 5"/>
                <a:gd name="T6" fmla="*/ 3 w 5"/>
                <a:gd name="T7" fmla="*/ 4 h 5"/>
                <a:gd name="T8" fmla="*/ 2 w 5"/>
                <a:gd name="T9" fmla="*/ 4 h 5"/>
                <a:gd name="T10" fmla="*/ 0 w 5"/>
                <a:gd name="T11" fmla="*/ 1 h 5"/>
                <a:gd name="T12" fmla="*/ 0 w 5"/>
                <a:gd name="T13" fmla="*/ 0 h 5"/>
                <a:gd name="T14" fmla="*/ 3 w 5"/>
                <a:gd name="T15" fmla="*/ 1 h 5"/>
                <a:gd name="T16" fmla="*/ 3 w 5"/>
                <a:gd name="T17" fmla="*/ 1 h 5"/>
                <a:gd name="T18" fmla="*/ 4 w 5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4" y="2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29" name="Freeform 386">
              <a:extLst>
                <a:ext uri="{FF2B5EF4-FFF2-40B4-BE49-F238E27FC236}">
                  <a16:creationId xmlns:a16="http://schemas.microsoft.com/office/drawing/2014/main" id="{C99D4128-6B0B-90A3-4EA1-863A21B7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863" y="10039715"/>
              <a:ext cx="16487" cy="10990"/>
            </a:xfrm>
            <a:custGeom>
              <a:avLst/>
              <a:gdLst>
                <a:gd name="T0" fmla="*/ 11 w 14"/>
                <a:gd name="T1" fmla="*/ 5 h 9"/>
                <a:gd name="T2" fmla="*/ 10 w 14"/>
                <a:gd name="T3" fmla="*/ 6 h 9"/>
                <a:gd name="T4" fmla="*/ 8 w 14"/>
                <a:gd name="T5" fmla="*/ 7 h 9"/>
                <a:gd name="T6" fmla="*/ 7 w 14"/>
                <a:gd name="T7" fmla="*/ 7 h 9"/>
                <a:gd name="T8" fmla="*/ 8 w 14"/>
                <a:gd name="T9" fmla="*/ 6 h 9"/>
                <a:gd name="T10" fmla="*/ 7 w 14"/>
                <a:gd name="T11" fmla="*/ 5 h 9"/>
                <a:gd name="T12" fmla="*/ 6 w 14"/>
                <a:gd name="T13" fmla="*/ 6 h 9"/>
                <a:gd name="T14" fmla="*/ 4 w 14"/>
                <a:gd name="T15" fmla="*/ 6 h 9"/>
                <a:gd name="T16" fmla="*/ 2 w 14"/>
                <a:gd name="T17" fmla="*/ 8 h 9"/>
                <a:gd name="T18" fmla="*/ 0 w 14"/>
                <a:gd name="T19" fmla="*/ 7 h 9"/>
                <a:gd name="T20" fmla="*/ 0 w 14"/>
                <a:gd name="T21" fmla="*/ 6 h 9"/>
                <a:gd name="T22" fmla="*/ 0 w 14"/>
                <a:gd name="T23" fmla="*/ 5 h 9"/>
                <a:gd name="T24" fmla="*/ 3 w 14"/>
                <a:gd name="T25" fmla="*/ 3 h 9"/>
                <a:gd name="T26" fmla="*/ 7 w 14"/>
                <a:gd name="T27" fmla="*/ 3 h 9"/>
                <a:gd name="T28" fmla="*/ 11 w 14"/>
                <a:gd name="T29" fmla="*/ 0 h 9"/>
                <a:gd name="T30" fmla="*/ 13 w 14"/>
                <a:gd name="T31" fmla="*/ 0 h 9"/>
                <a:gd name="T32" fmla="*/ 13 w 14"/>
                <a:gd name="T33" fmla="*/ 1 h 9"/>
                <a:gd name="T34" fmla="*/ 12 w 14"/>
                <a:gd name="T35" fmla="*/ 3 h 9"/>
                <a:gd name="T36" fmla="*/ 11 w 14"/>
                <a:gd name="T37" fmla="*/ 4 h 9"/>
                <a:gd name="T38" fmla="*/ 11 w 14"/>
                <a:gd name="T3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9">
                  <a:moveTo>
                    <a:pt x="11" y="5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7" y="5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3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1" y="4"/>
                  </a:lnTo>
                  <a:lnTo>
                    <a:pt x="1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0" name="Freeform 387">
              <a:extLst>
                <a:ext uri="{FF2B5EF4-FFF2-40B4-BE49-F238E27FC236}">
                  <a16:creationId xmlns:a16="http://schemas.microsoft.com/office/drawing/2014/main" id="{4AF1F03D-C40C-4291-7F34-A3FD2A9D1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844" y="10039715"/>
              <a:ext cx="10990" cy="5497"/>
            </a:xfrm>
            <a:custGeom>
              <a:avLst/>
              <a:gdLst>
                <a:gd name="T0" fmla="*/ 6 w 7"/>
                <a:gd name="T1" fmla="*/ 3 h 5"/>
                <a:gd name="T2" fmla="*/ 0 w 7"/>
                <a:gd name="T3" fmla="*/ 4 h 5"/>
                <a:gd name="T4" fmla="*/ 1 w 7"/>
                <a:gd name="T5" fmla="*/ 1 h 5"/>
                <a:gd name="T6" fmla="*/ 2 w 7"/>
                <a:gd name="T7" fmla="*/ 0 h 5"/>
                <a:gd name="T8" fmla="*/ 4 w 7"/>
                <a:gd name="T9" fmla="*/ 1 h 5"/>
                <a:gd name="T10" fmla="*/ 6 w 7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3"/>
                  </a:moveTo>
                  <a:lnTo>
                    <a:pt x="0" y="4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1" name="Freeform 388">
              <a:extLst>
                <a:ext uri="{FF2B5EF4-FFF2-40B4-BE49-F238E27FC236}">
                  <a16:creationId xmlns:a16="http://schemas.microsoft.com/office/drawing/2014/main" id="{D130233C-C23B-6782-2B17-E7A50DF3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036" y="10056202"/>
              <a:ext cx="10990" cy="10990"/>
            </a:xfrm>
            <a:custGeom>
              <a:avLst/>
              <a:gdLst>
                <a:gd name="T0" fmla="*/ 9 w 10"/>
                <a:gd name="T1" fmla="*/ 4 h 9"/>
                <a:gd name="T2" fmla="*/ 6 w 10"/>
                <a:gd name="T3" fmla="*/ 8 h 9"/>
                <a:gd name="T4" fmla="*/ 4 w 10"/>
                <a:gd name="T5" fmla="*/ 8 h 9"/>
                <a:gd name="T6" fmla="*/ 1 w 10"/>
                <a:gd name="T7" fmla="*/ 5 h 9"/>
                <a:gd name="T8" fmla="*/ 1 w 10"/>
                <a:gd name="T9" fmla="*/ 2 h 9"/>
                <a:gd name="T10" fmla="*/ 0 w 10"/>
                <a:gd name="T11" fmla="*/ 2 h 9"/>
                <a:gd name="T12" fmla="*/ 2 w 10"/>
                <a:gd name="T13" fmla="*/ 0 h 9"/>
                <a:gd name="T14" fmla="*/ 8 w 10"/>
                <a:gd name="T15" fmla="*/ 0 h 9"/>
                <a:gd name="T16" fmla="*/ 9 w 10"/>
                <a:gd name="T17" fmla="*/ 2 h 9"/>
                <a:gd name="T18" fmla="*/ 9 w 10"/>
                <a:gd name="T1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9" y="4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2" name="Freeform 389">
              <a:extLst>
                <a:ext uri="{FF2B5EF4-FFF2-40B4-BE49-F238E27FC236}">
                  <a16:creationId xmlns:a16="http://schemas.microsoft.com/office/drawing/2014/main" id="{E5474F4F-E2E9-AF0C-6042-A5100956D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2177" y="10061695"/>
              <a:ext cx="10990" cy="10990"/>
            </a:xfrm>
            <a:custGeom>
              <a:avLst/>
              <a:gdLst>
                <a:gd name="T0" fmla="*/ 8 w 10"/>
                <a:gd name="T1" fmla="*/ 4 h 7"/>
                <a:gd name="T2" fmla="*/ 9 w 10"/>
                <a:gd name="T3" fmla="*/ 6 h 7"/>
                <a:gd name="T4" fmla="*/ 6 w 10"/>
                <a:gd name="T5" fmla="*/ 4 h 7"/>
                <a:gd name="T6" fmla="*/ 0 w 10"/>
                <a:gd name="T7" fmla="*/ 2 h 7"/>
                <a:gd name="T8" fmla="*/ 0 w 10"/>
                <a:gd name="T9" fmla="*/ 0 h 7"/>
                <a:gd name="T10" fmla="*/ 5 w 10"/>
                <a:gd name="T11" fmla="*/ 2 h 7"/>
                <a:gd name="T12" fmla="*/ 8 w 10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8" y="4"/>
                  </a:moveTo>
                  <a:lnTo>
                    <a:pt x="9" y="6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3" name="Freeform 390">
              <a:extLst>
                <a:ext uri="{FF2B5EF4-FFF2-40B4-BE49-F238E27FC236}">
                  <a16:creationId xmlns:a16="http://schemas.microsoft.com/office/drawing/2014/main" id="{1AEB9D8E-95BA-9BA2-4D6A-8C7980A4C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46" y="10072686"/>
              <a:ext cx="27478" cy="54952"/>
            </a:xfrm>
            <a:custGeom>
              <a:avLst/>
              <a:gdLst>
                <a:gd name="T0" fmla="*/ 19 w 21"/>
                <a:gd name="T1" fmla="*/ 5 h 42"/>
                <a:gd name="T2" fmla="*/ 20 w 21"/>
                <a:gd name="T3" fmla="*/ 12 h 42"/>
                <a:gd name="T4" fmla="*/ 20 w 21"/>
                <a:gd name="T5" fmla="*/ 14 h 42"/>
                <a:gd name="T6" fmla="*/ 17 w 21"/>
                <a:gd name="T7" fmla="*/ 10 h 42"/>
                <a:gd name="T8" fmla="*/ 17 w 21"/>
                <a:gd name="T9" fmla="*/ 10 h 42"/>
                <a:gd name="T10" fmla="*/ 16 w 21"/>
                <a:gd name="T11" fmla="*/ 10 h 42"/>
                <a:gd name="T12" fmla="*/ 16 w 21"/>
                <a:gd name="T13" fmla="*/ 11 h 42"/>
                <a:gd name="T14" fmla="*/ 15 w 21"/>
                <a:gd name="T15" fmla="*/ 11 h 42"/>
                <a:gd name="T16" fmla="*/ 14 w 21"/>
                <a:gd name="T17" fmla="*/ 14 h 42"/>
                <a:gd name="T18" fmla="*/ 14 w 21"/>
                <a:gd name="T19" fmla="*/ 16 h 42"/>
                <a:gd name="T20" fmla="*/ 13 w 21"/>
                <a:gd name="T21" fmla="*/ 18 h 42"/>
                <a:gd name="T22" fmla="*/ 13 w 21"/>
                <a:gd name="T23" fmla="*/ 23 h 42"/>
                <a:gd name="T24" fmla="*/ 13 w 21"/>
                <a:gd name="T25" fmla="*/ 25 h 42"/>
                <a:gd name="T26" fmla="*/ 14 w 21"/>
                <a:gd name="T27" fmla="*/ 24 h 42"/>
                <a:gd name="T28" fmla="*/ 15 w 21"/>
                <a:gd name="T29" fmla="*/ 24 h 42"/>
                <a:gd name="T30" fmla="*/ 18 w 21"/>
                <a:gd name="T31" fmla="*/ 26 h 42"/>
                <a:gd name="T32" fmla="*/ 20 w 21"/>
                <a:gd name="T33" fmla="*/ 28 h 42"/>
                <a:gd name="T34" fmla="*/ 20 w 21"/>
                <a:gd name="T35" fmla="*/ 30 h 42"/>
                <a:gd name="T36" fmla="*/ 17 w 21"/>
                <a:gd name="T37" fmla="*/ 31 h 42"/>
                <a:gd name="T38" fmla="*/ 15 w 21"/>
                <a:gd name="T39" fmla="*/ 33 h 42"/>
                <a:gd name="T40" fmla="*/ 13 w 21"/>
                <a:gd name="T41" fmla="*/ 31 h 42"/>
                <a:gd name="T42" fmla="*/ 12 w 21"/>
                <a:gd name="T43" fmla="*/ 32 h 42"/>
                <a:gd name="T44" fmla="*/ 11 w 21"/>
                <a:gd name="T45" fmla="*/ 33 h 42"/>
                <a:gd name="T46" fmla="*/ 10 w 21"/>
                <a:gd name="T47" fmla="*/ 34 h 42"/>
                <a:gd name="T48" fmla="*/ 11 w 21"/>
                <a:gd name="T49" fmla="*/ 36 h 42"/>
                <a:gd name="T50" fmla="*/ 8 w 21"/>
                <a:gd name="T51" fmla="*/ 39 h 42"/>
                <a:gd name="T52" fmla="*/ 7 w 21"/>
                <a:gd name="T53" fmla="*/ 41 h 42"/>
                <a:gd name="T54" fmla="*/ 5 w 21"/>
                <a:gd name="T55" fmla="*/ 39 h 42"/>
                <a:gd name="T56" fmla="*/ 4 w 21"/>
                <a:gd name="T57" fmla="*/ 40 h 42"/>
                <a:gd name="T58" fmla="*/ 2 w 21"/>
                <a:gd name="T59" fmla="*/ 40 h 42"/>
                <a:gd name="T60" fmla="*/ 0 w 21"/>
                <a:gd name="T61" fmla="*/ 36 h 42"/>
                <a:gd name="T62" fmla="*/ 0 w 21"/>
                <a:gd name="T63" fmla="*/ 34 h 42"/>
                <a:gd name="T64" fmla="*/ 2 w 21"/>
                <a:gd name="T65" fmla="*/ 33 h 42"/>
                <a:gd name="T66" fmla="*/ 2 w 21"/>
                <a:gd name="T67" fmla="*/ 31 h 42"/>
                <a:gd name="T68" fmla="*/ 3 w 21"/>
                <a:gd name="T69" fmla="*/ 30 h 42"/>
                <a:gd name="T70" fmla="*/ 5 w 21"/>
                <a:gd name="T71" fmla="*/ 27 h 42"/>
                <a:gd name="T72" fmla="*/ 6 w 21"/>
                <a:gd name="T73" fmla="*/ 26 h 42"/>
                <a:gd name="T74" fmla="*/ 6 w 21"/>
                <a:gd name="T75" fmla="*/ 25 h 42"/>
                <a:gd name="T76" fmla="*/ 6 w 21"/>
                <a:gd name="T77" fmla="*/ 21 h 42"/>
                <a:gd name="T78" fmla="*/ 7 w 21"/>
                <a:gd name="T79" fmla="*/ 19 h 42"/>
                <a:gd name="T80" fmla="*/ 8 w 21"/>
                <a:gd name="T81" fmla="*/ 17 h 42"/>
                <a:gd name="T82" fmla="*/ 8 w 21"/>
                <a:gd name="T83" fmla="*/ 14 h 42"/>
                <a:gd name="T84" fmla="*/ 8 w 21"/>
                <a:gd name="T85" fmla="*/ 7 h 42"/>
                <a:gd name="T86" fmla="*/ 11 w 21"/>
                <a:gd name="T87" fmla="*/ 2 h 42"/>
                <a:gd name="T88" fmla="*/ 15 w 21"/>
                <a:gd name="T89" fmla="*/ 0 h 42"/>
                <a:gd name="T90" fmla="*/ 16 w 21"/>
                <a:gd name="T91" fmla="*/ 0 h 42"/>
                <a:gd name="T92" fmla="*/ 16 w 21"/>
                <a:gd name="T93" fmla="*/ 1 h 42"/>
                <a:gd name="T94" fmla="*/ 19 w 21"/>
                <a:gd name="T95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" h="42">
                  <a:moveTo>
                    <a:pt x="19" y="5"/>
                  </a:moveTo>
                  <a:lnTo>
                    <a:pt x="20" y="12"/>
                  </a:lnTo>
                  <a:lnTo>
                    <a:pt x="20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5" y="11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17" y="31"/>
                  </a:lnTo>
                  <a:lnTo>
                    <a:pt x="15" y="33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8" y="39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7" y="19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7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9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4" name="Freeform 391">
              <a:extLst>
                <a:ext uri="{FF2B5EF4-FFF2-40B4-BE49-F238E27FC236}">
                  <a16:creationId xmlns:a16="http://schemas.microsoft.com/office/drawing/2014/main" id="{240C4A76-67E9-F41C-4A8E-8F3007E3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8055" y="10078183"/>
              <a:ext cx="16487" cy="32971"/>
            </a:xfrm>
            <a:custGeom>
              <a:avLst/>
              <a:gdLst>
                <a:gd name="T0" fmla="*/ 11 w 15"/>
                <a:gd name="T1" fmla="*/ 21 h 25"/>
                <a:gd name="T2" fmla="*/ 10 w 15"/>
                <a:gd name="T3" fmla="*/ 23 h 25"/>
                <a:gd name="T4" fmla="*/ 8 w 15"/>
                <a:gd name="T5" fmla="*/ 24 h 25"/>
                <a:gd name="T6" fmla="*/ 7 w 15"/>
                <a:gd name="T7" fmla="*/ 24 h 25"/>
                <a:gd name="T8" fmla="*/ 6 w 15"/>
                <a:gd name="T9" fmla="*/ 24 h 25"/>
                <a:gd name="T10" fmla="*/ 3 w 15"/>
                <a:gd name="T11" fmla="*/ 23 h 25"/>
                <a:gd name="T12" fmla="*/ 2 w 15"/>
                <a:gd name="T13" fmla="*/ 24 h 25"/>
                <a:gd name="T14" fmla="*/ 0 w 15"/>
                <a:gd name="T15" fmla="*/ 24 h 25"/>
                <a:gd name="T16" fmla="*/ 0 w 15"/>
                <a:gd name="T17" fmla="*/ 23 h 25"/>
                <a:gd name="T18" fmla="*/ 1 w 15"/>
                <a:gd name="T19" fmla="*/ 16 h 25"/>
                <a:gd name="T20" fmla="*/ 3 w 15"/>
                <a:gd name="T21" fmla="*/ 15 h 25"/>
                <a:gd name="T22" fmla="*/ 3 w 15"/>
                <a:gd name="T23" fmla="*/ 12 h 25"/>
                <a:gd name="T24" fmla="*/ 1 w 15"/>
                <a:gd name="T25" fmla="*/ 7 h 25"/>
                <a:gd name="T26" fmla="*/ 2 w 15"/>
                <a:gd name="T27" fmla="*/ 5 h 25"/>
                <a:gd name="T28" fmla="*/ 7 w 15"/>
                <a:gd name="T29" fmla="*/ 3 h 25"/>
                <a:gd name="T30" fmla="*/ 11 w 15"/>
                <a:gd name="T31" fmla="*/ 1 h 25"/>
                <a:gd name="T32" fmla="*/ 13 w 15"/>
                <a:gd name="T33" fmla="*/ 0 h 25"/>
                <a:gd name="T34" fmla="*/ 14 w 15"/>
                <a:gd name="T35" fmla="*/ 2 h 25"/>
                <a:gd name="T36" fmla="*/ 14 w 15"/>
                <a:gd name="T37" fmla="*/ 10 h 25"/>
                <a:gd name="T38" fmla="*/ 10 w 15"/>
                <a:gd name="T39" fmla="*/ 16 h 25"/>
                <a:gd name="T40" fmla="*/ 11 w 15"/>
                <a:gd name="T4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5">
                  <a:moveTo>
                    <a:pt x="11" y="21"/>
                  </a:moveTo>
                  <a:lnTo>
                    <a:pt x="10" y="23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6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1" y="7"/>
                  </a:lnTo>
                  <a:lnTo>
                    <a:pt x="2" y="5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2"/>
                  </a:lnTo>
                  <a:lnTo>
                    <a:pt x="14" y="10"/>
                  </a:lnTo>
                  <a:lnTo>
                    <a:pt x="10" y="16"/>
                  </a:lnTo>
                  <a:lnTo>
                    <a:pt x="11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5" name="Freeform 392">
              <a:extLst>
                <a:ext uri="{FF2B5EF4-FFF2-40B4-BE49-F238E27FC236}">
                  <a16:creationId xmlns:a16="http://schemas.microsoft.com/office/drawing/2014/main" id="{E21DD890-5AE9-6B66-6FA2-D2DB5582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10100163"/>
              <a:ext cx="10990" cy="16484"/>
            </a:xfrm>
            <a:custGeom>
              <a:avLst/>
              <a:gdLst>
                <a:gd name="T0" fmla="*/ 8 w 9"/>
                <a:gd name="T1" fmla="*/ 11 h 13"/>
                <a:gd name="T2" fmla="*/ 6 w 9"/>
                <a:gd name="T3" fmla="*/ 12 h 13"/>
                <a:gd name="T4" fmla="*/ 2 w 9"/>
                <a:gd name="T5" fmla="*/ 8 h 13"/>
                <a:gd name="T6" fmla="*/ 0 w 9"/>
                <a:gd name="T7" fmla="*/ 5 h 13"/>
                <a:gd name="T8" fmla="*/ 1 w 9"/>
                <a:gd name="T9" fmla="*/ 3 h 13"/>
                <a:gd name="T10" fmla="*/ 1 w 9"/>
                <a:gd name="T11" fmla="*/ 2 h 13"/>
                <a:gd name="T12" fmla="*/ 2 w 9"/>
                <a:gd name="T13" fmla="*/ 1 h 13"/>
                <a:gd name="T14" fmla="*/ 2 w 9"/>
                <a:gd name="T15" fmla="*/ 0 h 13"/>
                <a:gd name="T16" fmla="*/ 3 w 9"/>
                <a:gd name="T17" fmla="*/ 0 h 13"/>
                <a:gd name="T18" fmla="*/ 5 w 9"/>
                <a:gd name="T19" fmla="*/ 0 h 13"/>
                <a:gd name="T20" fmla="*/ 6 w 9"/>
                <a:gd name="T21" fmla="*/ 1 h 13"/>
                <a:gd name="T22" fmla="*/ 8 w 9"/>
                <a:gd name="T23" fmla="*/ 2 h 13"/>
                <a:gd name="T24" fmla="*/ 8 w 9"/>
                <a:gd name="T25" fmla="*/ 4 h 13"/>
                <a:gd name="T26" fmla="*/ 8 w 9"/>
                <a:gd name="T2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3">
                  <a:moveTo>
                    <a:pt x="8" y="11"/>
                  </a:moveTo>
                  <a:lnTo>
                    <a:pt x="6" y="12"/>
                  </a:lnTo>
                  <a:lnTo>
                    <a:pt x="2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6" name="Freeform 393">
              <a:extLst>
                <a:ext uri="{FF2B5EF4-FFF2-40B4-BE49-F238E27FC236}">
                  <a16:creationId xmlns:a16="http://schemas.microsoft.com/office/drawing/2014/main" id="{3FD0D307-E7B0-4745-BA00-FFC70799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7514" y="10105657"/>
              <a:ext cx="5493" cy="5497"/>
            </a:xfrm>
            <a:custGeom>
              <a:avLst/>
              <a:gdLst>
                <a:gd name="T0" fmla="*/ 3 w 4"/>
                <a:gd name="T1" fmla="*/ 1 h 5"/>
                <a:gd name="T2" fmla="*/ 3 w 4"/>
                <a:gd name="T3" fmla="*/ 4 h 5"/>
                <a:gd name="T4" fmla="*/ 2 w 4"/>
                <a:gd name="T5" fmla="*/ 4 h 5"/>
                <a:gd name="T6" fmla="*/ 1 w 4"/>
                <a:gd name="T7" fmla="*/ 3 h 5"/>
                <a:gd name="T8" fmla="*/ 0 w 4"/>
                <a:gd name="T9" fmla="*/ 1 h 5"/>
                <a:gd name="T10" fmla="*/ 0 w 4"/>
                <a:gd name="T11" fmla="*/ 1 h 5"/>
                <a:gd name="T12" fmla="*/ 1 w 4"/>
                <a:gd name="T13" fmla="*/ 0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lnTo>
                    <a:pt x="3" y="4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7" name="Freeform 394">
              <a:extLst>
                <a:ext uri="{FF2B5EF4-FFF2-40B4-BE49-F238E27FC236}">
                  <a16:creationId xmlns:a16="http://schemas.microsoft.com/office/drawing/2014/main" id="{5907A726-412F-9443-45BD-F442C42F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5757" y="10105657"/>
              <a:ext cx="10990" cy="10990"/>
            </a:xfrm>
            <a:custGeom>
              <a:avLst/>
              <a:gdLst>
                <a:gd name="T0" fmla="*/ 8 w 11"/>
                <a:gd name="T1" fmla="*/ 6 h 7"/>
                <a:gd name="T2" fmla="*/ 5 w 11"/>
                <a:gd name="T3" fmla="*/ 6 h 7"/>
                <a:gd name="T4" fmla="*/ 1 w 11"/>
                <a:gd name="T5" fmla="*/ 3 h 7"/>
                <a:gd name="T6" fmla="*/ 0 w 11"/>
                <a:gd name="T7" fmla="*/ 2 h 7"/>
                <a:gd name="T8" fmla="*/ 2 w 11"/>
                <a:gd name="T9" fmla="*/ 0 h 7"/>
                <a:gd name="T10" fmla="*/ 3 w 11"/>
                <a:gd name="T11" fmla="*/ 0 h 7"/>
                <a:gd name="T12" fmla="*/ 8 w 11"/>
                <a:gd name="T13" fmla="*/ 3 h 7"/>
                <a:gd name="T14" fmla="*/ 10 w 11"/>
                <a:gd name="T15" fmla="*/ 4 h 7"/>
                <a:gd name="T16" fmla="*/ 8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8" y="6"/>
                  </a:moveTo>
                  <a:lnTo>
                    <a:pt x="5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8" y="3"/>
                  </a:lnTo>
                  <a:lnTo>
                    <a:pt x="10" y="4"/>
                  </a:lnTo>
                  <a:lnTo>
                    <a:pt x="8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8" name="Freeform 395">
              <a:extLst>
                <a:ext uri="{FF2B5EF4-FFF2-40B4-BE49-F238E27FC236}">
                  <a16:creationId xmlns:a16="http://schemas.microsoft.com/office/drawing/2014/main" id="{424463D5-E46D-26F4-F338-11804F8B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5690" y="10105657"/>
              <a:ext cx="10990" cy="27478"/>
            </a:xfrm>
            <a:custGeom>
              <a:avLst/>
              <a:gdLst>
                <a:gd name="T0" fmla="*/ 3 w 11"/>
                <a:gd name="T1" fmla="*/ 19 h 22"/>
                <a:gd name="T2" fmla="*/ 0 w 11"/>
                <a:gd name="T3" fmla="*/ 21 h 22"/>
                <a:gd name="T4" fmla="*/ 3 w 11"/>
                <a:gd name="T5" fmla="*/ 15 h 22"/>
                <a:gd name="T6" fmla="*/ 3 w 11"/>
                <a:gd name="T7" fmla="*/ 12 h 22"/>
                <a:gd name="T8" fmla="*/ 5 w 11"/>
                <a:gd name="T9" fmla="*/ 10 h 22"/>
                <a:gd name="T10" fmla="*/ 9 w 11"/>
                <a:gd name="T11" fmla="*/ 0 h 22"/>
                <a:gd name="T12" fmla="*/ 9 w 11"/>
                <a:gd name="T13" fmla="*/ 0 h 22"/>
                <a:gd name="T14" fmla="*/ 10 w 11"/>
                <a:gd name="T15" fmla="*/ 1 h 22"/>
                <a:gd name="T16" fmla="*/ 9 w 11"/>
                <a:gd name="T17" fmla="*/ 9 h 22"/>
                <a:gd name="T18" fmla="*/ 4 w 11"/>
                <a:gd name="T19" fmla="*/ 13 h 22"/>
                <a:gd name="T20" fmla="*/ 3 w 11"/>
                <a:gd name="T21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2">
                  <a:moveTo>
                    <a:pt x="3" y="19"/>
                  </a:moveTo>
                  <a:lnTo>
                    <a:pt x="0" y="21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9" y="9"/>
                  </a:lnTo>
                  <a:lnTo>
                    <a:pt x="4" y="13"/>
                  </a:lnTo>
                  <a:lnTo>
                    <a:pt x="3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39" name="Freeform 396">
              <a:extLst>
                <a:ext uri="{FF2B5EF4-FFF2-40B4-BE49-F238E27FC236}">
                  <a16:creationId xmlns:a16="http://schemas.microsoft.com/office/drawing/2014/main" id="{AC75498F-78ED-66B7-D88E-9EE2065E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5148" y="10111154"/>
              <a:ext cx="27474" cy="38465"/>
            </a:xfrm>
            <a:custGeom>
              <a:avLst/>
              <a:gdLst>
                <a:gd name="T0" fmla="*/ 19 w 20"/>
                <a:gd name="T1" fmla="*/ 9 h 30"/>
                <a:gd name="T2" fmla="*/ 18 w 20"/>
                <a:gd name="T3" fmla="*/ 10 h 30"/>
                <a:gd name="T4" fmla="*/ 18 w 20"/>
                <a:gd name="T5" fmla="*/ 12 h 30"/>
                <a:gd name="T6" fmla="*/ 19 w 20"/>
                <a:gd name="T7" fmla="*/ 14 h 30"/>
                <a:gd name="T8" fmla="*/ 17 w 20"/>
                <a:gd name="T9" fmla="*/ 16 h 30"/>
                <a:gd name="T10" fmla="*/ 19 w 20"/>
                <a:gd name="T11" fmla="*/ 19 h 30"/>
                <a:gd name="T12" fmla="*/ 19 w 20"/>
                <a:gd name="T13" fmla="*/ 21 h 30"/>
                <a:gd name="T14" fmla="*/ 19 w 20"/>
                <a:gd name="T15" fmla="*/ 23 h 30"/>
                <a:gd name="T16" fmla="*/ 19 w 20"/>
                <a:gd name="T17" fmla="*/ 24 h 30"/>
                <a:gd name="T18" fmla="*/ 17 w 20"/>
                <a:gd name="T19" fmla="*/ 27 h 30"/>
                <a:gd name="T20" fmla="*/ 16 w 20"/>
                <a:gd name="T21" fmla="*/ 28 h 30"/>
                <a:gd name="T22" fmla="*/ 15 w 20"/>
                <a:gd name="T23" fmla="*/ 28 h 30"/>
                <a:gd name="T24" fmla="*/ 15 w 20"/>
                <a:gd name="T25" fmla="*/ 29 h 30"/>
                <a:gd name="T26" fmla="*/ 9 w 20"/>
                <a:gd name="T27" fmla="*/ 28 h 30"/>
                <a:gd name="T28" fmla="*/ 6 w 20"/>
                <a:gd name="T29" fmla="*/ 27 h 30"/>
                <a:gd name="T30" fmla="*/ 3 w 20"/>
                <a:gd name="T31" fmla="*/ 24 h 30"/>
                <a:gd name="T32" fmla="*/ 3 w 20"/>
                <a:gd name="T33" fmla="*/ 23 h 30"/>
                <a:gd name="T34" fmla="*/ 0 w 20"/>
                <a:gd name="T35" fmla="*/ 21 h 30"/>
                <a:gd name="T36" fmla="*/ 0 w 20"/>
                <a:gd name="T37" fmla="*/ 20 h 30"/>
                <a:gd name="T38" fmla="*/ 0 w 20"/>
                <a:gd name="T39" fmla="*/ 19 h 30"/>
                <a:gd name="T40" fmla="*/ 2 w 20"/>
                <a:gd name="T41" fmla="*/ 18 h 30"/>
                <a:gd name="T42" fmla="*/ 4 w 20"/>
                <a:gd name="T43" fmla="*/ 18 h 30"/>
                <a:gd name="T44" fmla="*/ 4 w 20"/>
                <a:gd name="T45" fmla="*/ 17 h 30"/>
                <a:gd name="T46" fmla="*/ 6 w 20"/>
                <a:gd name="T47" fmla="*/ 12 h 30"/>
                <a:gd name="T48" fmla="*/ 2 w 20"/>
                <a:gd name="T49" fmla="*/ 10 h 30"/>
                <a:gd name="T50" fmla="*/ 1 w 20"/>
                <a:gd name="T51" fmla="*/ 9 h 30"/>
                <a:gd name="T52" fmla="*/ 3 w 20"/>
                <a:gd name="T53" fmla="*/ 8 h 30"/>
                <a:gd name="T54" fmla="*/ 6 w 20"/>
                <a:gd name="T55" fmla="*/ 9 h 30"/>
                <a:gd name="T56" fmla="*/ 9 w 20"/>
                <a:gd name="T57" fmla="*/ 4 h 30"/>
                <a:gd name="T58" fmla="*/ 10 w 20"/>
                <a:gd name="T59" fmla="*/ 3 h 30"/>
                <a:gd name="T60" fmla="*/ 11 w 20"/>
                <a:gd name="T61" fmla="*/ 0 h 30"/>
                <a:gd name="T62" fmla="*/ 13 w 20"/>
                <a:gd name="T63" fmla="*/ 0 h 30"/>
                <a:gd name="T64" fmla="*/ 14 w 20"/>
                <a:gd name="T65" fmla="*/ 0 h 30"/>
                <a:gd name="T66" fmla="*/ 15 w 20"/>
                <a:gd name="T67" fmla="*/ 1 h 30"/>
                <a:gd name="T68" fmla="*/ 15 w 20"/>
                <a:gd name="T69" fmla="*/ 3 h 30"/>
                <a:gd name="T70" fmla="*/ 15 w 20"/>
                <a:gd name="T71" fmla="*/ 5 h 30"/>
                <a:gd name="T72" fmla="*/ 17 w 20"/>
                <a:gd name="T73" fmla="*/ 5 h 30"/>
                <a:gd name="T74" fmla="*/ 19 w 20"/>
                <a:gd name="T75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30">
                  <a:moveTo>
                    <a:pt x="19" y="9"/>
                  </a:moveTo>
                  <a:lnTo>
                    <a:pt x="18" y="10"/>
                  </a:lnTo>
                  <a:lnTo>
                    <a:pt x="18" y="12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9" y="28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1" y="9"/>
                  </a:lnTo>
                  <a:lnTo>
                    <a:pt x="3" y="8"/>
                  </a:lnTo>
                  <a:lnTo>
                    <a:pt x="6" y="9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9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0" name="Freeform 397">
              <a:extLst>
                <a:ext uri="{FF2B5EF4-FFF2-40B4-BE49-F238E27FC236}">
                  <a16:creationId xmlns:a16="http://schemas.microsoft.com/office/drawing/2014/main" id="{958D3E30-44CE-CB3C-D31C-9D6D063C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4699" y="10122144"/>
              <a:ext cx="10990" cy="16484"/>
            </a:xfrm>
            <a:custGeom>
              <a:avLst/>
              <a:gdLst>
                <a:gd name="T0" fmla="*/ 6 w 7"/>
                <a:gd name="T1" fmla="*/ 8 h 12"/>
                <a:gd name="T2" fmla="*/ 3 w 7"/>
                <a:gd name="T3" fmla="*/ 11 h 12"/>
                <a:gd name="T4" fmla="*/ 2 w 7"/>
                <a:gd name="T5" fmla="*/ 10 h 12"/>
                <a:gd name="T6" fmla="*/ 1 w 7"/>
                <a:gd name="T7" fmla="*/ 10 h 12"/>
                <a:gd name="T8" fmla="*/ 1 w 7"/>
                <a:gd name="T9" fmla="*/ 8 h 12"/>
                <a:gd name="T10" fmla="*/ 1 w 7"/>
                <a:gd name="T11" fmla="*/ 4 h 12"/>
                <a:gd name="T12" fmla="*/ 0 w 7"/>
                <a:gd name="T13" fmla="*/ 0 h 12"/>
                <a:gd name="T14" fmla="*/ 2 w 7"/>
                <a:gd name="T15" fmla="*/ 1 h 12"/>
                <a:gd name="T16" fmla="*/ 3 w 7"/>
                <a:gd name="T17" fmla="*/ 2 h 12"/>
                <a:gd name="T18" fmla="*/ 3 w 7"/>
                <a:gd name="T19" fmla="*/ 2 h 12"/>
                <a:gd name="T20" fmla="*/ 6 w 7"/>
                <a:gd name="T21" fmla="*/ 6 h 12"/>
                <a:gd name="T22" fmla="*/ 6 w 7"/>
                <a:gd name="T2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6" y="8"/>
                  </a:moveTo>
                  <a:lnTo>
                    <a:pt x="3" y="11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6"/>
                  </a:lnTo>
                  <a:lnTo>
                    <a:pt x="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1" name="Freeform 398">
              <a:extLst>
                <a:ext uri="{FF2B5EF4-FFF2-40B4-BE49-F238E27FC236}">
                  <a16:creationId xmlns:a16="http://schemas.microsoft.com/office/drawing/2014/main" id="{914AA900-1F2A-2EED-DF86-86A9319C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3392" y="10122144"/>
              <a:ext cx="5497" cy="5493"/>
            </a:xfrm>
            <a:custGeom>
              <a:avLst/>
              <a:gdLst>
                <a:gd name="T0" fmla="*/ 4 w 5"/>
                <a:gd name="T1" fmla="*/ 3 h 5"/>
                <a:gd name="T2" fmla="*/ 3 w 5"/>
                <a:gd name="T3" fmla="*/ 4 h 5"/>
                <a:gd name="T4" fmla="*/ 0 w 5"/>
                <a:gd name="T5" fmla="*/ 4 h 5"/>
                <a:gd name="T6" fmla="*/ 0 w 5"/>
                <a:gd name="T7" fmla="*/ 3 h 5"/>
                <a:gd name="T8" fmla="*/ 2 w 5"/>
                <a:gd name="T9" fmla="*/ 0 h 5"/>
                <a:gd name="T10" fmla="*/ 3 w 5"/>
                <a:gd name="T11" fmla="*/ 0 h 5"/>
                <a:gd name="T12" fmla="*/ 4 w 5"/>
                <a:gd name="T13" fmla="*/ 1 h 5"/>
                <a:gd name="T14" fmla="*/ 4 w 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2" name="Freeform 399">
              <a:extLst>
                <a:ext uri="{FF2B5EF4-FFF2-40B4-BE49-F238E27FC236}">
                  <a16:creationId xmlns:a16="http://schemas.microsoft.com/office/drawing/2014/main" id="{DCB25E44-AED5-B3F5-0F2B-DAFAAA35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122" y="10127638"/>
              <a:ext cx="5497" cy="27478"/>
            </a:xfrm>
            <a:custGeom>
              <a:avLst/>
              <a:gdLst>
                <a:gd name="T0" fmla="*/ 3 w 5"/>
                <a:gd name="T1" fmla="*/ 16 h 23"/>
                <a:gd name="T2" fmla="*/ 2 w 5"/>
                <a:gd name="T3" fmla="*/ 22 h 23"/>
                <a:gd name="T4" fmla="*/ 2 w 5"/>
                <a:gd name="T5" fmla="*/ 20 h 23"/>
                <a:gd name="T6" fmla="*/ 2 w 5"/>
                <a:gd name="T7" fmla="*/ 15 h 23"/>
                <a:gd name="T8" fmla="*/ 0 w 5"/>
                <a:gd name="T9" fmla="*/ 12 h 23"/>
                <a:gd name="T10" fmla="*/ 1 w 5"/>
                <a:gd name="T11" fmla="*/ 10 h 23"/>
                <a:gd name="T12" fmla="*/ 1 w 5"/>
                <a:gd name="T13" fmla="*/ 3 h 23"/>
                <a:gd name="T14" fmla="*/ 2 w 5"/>
                <a:gd name="T15" fmla="*/ 0 h 23"/>
                <a:gd name="T16" fmla="*/ 4 w 5"/>
                <a:gd name="T17" fmla="*/ 4 h 23"/>
                <a:gd name="T18" fmla="*/ 4 w 5"/>
                <a:gd name="T19" fmla="*/ 6 h 23"/>
                <a:gd name="T20" fmla="*/ 3 w 5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lnTo>
                    <a:pt x="2" y="22"/>
                  </a:lnTo>
                  <a:lnTo>
                    <a:pt x="2" y="20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3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3" name="Freeform 400">
              <a:extLst>
                <a:ext uri="{FF2B5EF4-FFF2-40B4-BE49-F238E27FC236}">
                  <a16:creationId xmlns:a16="http://schemas.microsoft.com/office/drawing/2014/main" id="{37FFA610-8AE4-EA97-D92C-345C9221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997" y="10133135"/>
              <a:ext cx="5497" cy="5493"/>
            </a:xfrm>
            <a:custGeom>
              <a:avLst/>
              <a:gdLst>
                <a:gd name="T0" fmla="*/ 3 w 4"/>
                <a:gd name="T1" fmla="*/ 3 h 6"/>
                <a:gd name="T2" fmla="*/ 2 w 4"/>
                <a:gd name="T3" fmla="*/ 5 h 6"/>
                <a:gd name="T4" fmla="*/ 1 w 4"/>
                <a:gd name="T5" fmla="*/ 3 h 6"/>
                <a:gd name="T6" fmla="*/ 0 w 4"/>
                <a:gd name="T7" fmla="*/ 2 h 6"/>
                <a:gd name="T8" fmla="*/ 0 w 4"/>
                <a:gd name="T9" fmla="*/ 0 h 6"/>
                <a:gd name="T10" fmla="*/ 2 w 4"/>
                <a:gd name="T11" fmla="*/ 1 h 6"/>
                <a:gd name="T12" fmla="*/ 3 w 4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3"/>
                  </a:move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4" name="Freeform 402">
              <a:extLst>
                <a:ext uri="{FF2B5EF4-FFF2-40B4-BE49-F238E27FC236}">
                  <a16:creationId xmlns:a16="http://schemas.microsoft.com/office/drawing/2014/main" id="{1D958C12-A970-F324-32D4-27DA1E26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5148" y="10144125"/>
              <a:ext cx="21981" cy="32971"/>
            </a:xfrm>
            <a:custGeom>
              <a:avLst/>
              <a:gdLst>
                <a:gd name="T0" fmla="*/ 15 w 16"/>
                <a:gd name="T1" fmla="*/ 9 h 25"/>
                <a:gd name="T2" fmla="*/ 14 w 16"/>
                <a:gd name="T3" fmla="*/ 11 h 25"/>
                <a:gd name="T4" fmla="*/ 14 w 16"/>
                <a:gd name="T5" fmla="*/ 14 h 25"/>
                <a:gd name="T6" fmla="*/ 11 w 16"/>
                <a:gd name="T7" fmla="*/ 16 h 25"/>
                <a:gd name="T8" fmla="*/ 9 w 16"/>
                <a:gd name="T9" fmla="*/ 21 h 25"/>
                <a:gd name="T10" fmla="*/ 8 w 16"/>
                <a:gd name="T11" fmla="*/ 22 h 25"/>
                <a:gd name="T12" fmla="*/ 4 w 16"/>
                <a:gd name="T13" fmla="*/ 24 h 25"/>
                <a:gd name="T14" fmla="*/ 0 w 16"/>
                <a:gd name="T15" fmla="*/ 21 h 25"/>
                <a:gd name="T16" fmla="*/ 0 w 16"/>
                <a:gd name="T17" fmla="*/ 19 h 25"/>
                <a:gd name="T18" fmla="*/ 1 w 16"/>
                <a:gd name="T19" fmla="*/ 10 h 25"/>
                <a:gd name="T20" fmla="*/ 3 w 16"/>
                <a:gd name="T21" fmla="*/ 10 h 25"/>
                <a:gd name="T22" fmla="*/ 3 w 16"/>
                <a:gd name="T23" fmla="*/ 10 h 25"/>
                <a:gd name="T24" fmla="*/ 4 w 16"/>
                <a:gd name="T25" fmla="*/ 10 h 25"/>
                <a:gd name="T26" fmla="*/ 1 w 16"/>
                <a:gd name="T27" fmla="*/ 9 h 25"/>
                <a:gd name="T28" fmla="*/ 1 w 16"/>
                <a:gd name="T29" fmla="*/ 3 h 25"/>
                <a:gd name="T30" fmla="*/ 1 w 16"/>
                <a:gd name="T31" fmla="*/ 1 h 25"/>
                <a:gd name="T32" fmla="*/ 3 w 16"/>
                <a:gd name="T33" fmla="*/ 0 h 25"/>
                <a:gd name="T34" fmla="*/ 5 w 16"/>
                <a:gd name="T35" fmla="*/ 2 h 25"/>
                <a:gd name="T36" fmla="*/ 7 w 16"/>
                <a:gd name="T37" fmla="*/ 5 h 25"/>
                <a:gd name="T38" fmla="*/ 11 w 16"/>
                <a:gd name="T39" fmla="*/ 7 h 25"/>
                <a:gd name="T40" fmla="*/ 15 w 16"/>
                <a:gd name="T4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5">
                  <a:moveTo>
                    <a:pt x="15" y="9"/>
                  </a:moveTo>
                  <a:lnTo>
                    <a:pt x="14" y="11"/>
                  </a:lnTo>
                  <a:lnTo>
                    <a:pt x="14" y="14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2"/>
                  </a:lnTo>
                  <a:lnTo>
                    <a:pt x="7" y="5"/>
                  </a:lnTo>
                  <a:lnTo>
                    <a:pt x="11" y="7"/>
                  </a:lnTo>
                  <a:lnTo>
                    <a:pt x="1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5" name="Freeform 403">
              <a:extLst>
                <a:ext uri="{FF2B5EF4-FFF2-40B4-BE49-F238E27FC236}">
                  <a16:creationId xmlns:a16="http://schemas.microsoft.com/office/drawing/2014/main" id="{86DD10A4-DC3E-5C19-04E2-3DF8E91A7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2622" y="10149618"/>
              <a:ext cx="5497" cy="5497"/>
            </a:xfrm>
            <a:custGeom>
              <a:avLst/>
              <a:gdLst>
                <a:gd name="T0" fmla="*/ 0 w 4"/>
                <a:gd name="T1" fmla="*/ 4 h 5"/>
                <a:gd name="T2" fmla="*/ 0 w 4"/>
                <a:gd name="T3" fmla="*/ 4 h 5"/>
                <a:gd name="T4" fmla="*/ 0 w 4"/>
                <a:gd name="T5" fmla="*/ 2 h 5"/>
                <a:gd name="T6" fmla="*/ 1 w 4"/>
                <a:gd name="T7" fmla="*/ 1 h 5"/>
                <a:gd name="T8" fmla="*/ 1 w 4"/>
                <a:gd name="T9" fmla="*/ 0 h 5"/>
                <a:gd name="T10" fmla="*/ 3 w 4"/>
                <a:gd name="T11" fmla="*/ 0 h 5"/>
                <a:gd name="T12" fmla="*/ 0 w 4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6" name="Freeform 404">
              <a:extLst>
                <a:ext uri="{FF2B5EF4-FFF2-40B4-BE49-F238E27FC236}">
                  <a16:creationId xmlns:a16="http://schemas.microsoft.com/office/drawing/2014/main" id="{FC5C3E99-AD58-71D5-11AB-FB4A2536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129" y="10155115"/>
              <a:ext cx="5493" cy="5493"/>
            </a:xfrm>
            <a:custGeom>
              <a:avLst/>
              <a:gdLst>
                <a:gd name="T0" fmla="*/ 2 w 4"/>
                <a:gd name="T1" fmla="*/ 2 h 4"/>
                <a:gd name="T2" fmla="*/ 0 w 4"/>
                <a:gd name="T3" fmla="*/ 3 h 4"/>
                <a:gd name="T4" fmla="*/ 0 w 4"/>
                <a:gd name="T5" fmla="*/ 0 h 4"/>
                <a:gd name="T6" fmla="*/ 1 w 4"/>
                <a:gd name="T7" fmla="*/ 0 h 4"/>
                <a:gd name="T8" fmla="*/ 3 w 4"/>
                <a:gd name="T9" fmla="*/ 1 h 4"/>
                <a:gd name="T10" fmla="*/ 2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7" name="Freeform 405">
              <a:extLst>
                <a:ext uri="{FF2B5EF4-FFF2-40B4-BE49-F238E27FC236}">
                  <a16:creationId xmlns:a16="http://schemas.microsoft.com/office/drawing/2014/main" id="{EDE7CD32-BF8F-CDBC-4EE8-E3926103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6651" y="10155115"/>
              <a:ext cx="5497" cy="5493"/>
            </a:xfrm>
            <a:custGeom>
              <a:avLst/>
              <a:gdLst>
                <a:gd name="T0" fmla="*/ 4 w 6"/>
                <a:gd name="T1" fmla="*/ 4 h 6"/>
                <a:gd name="T2" fmla="*/ 2 w 6"/>
                <a:gd name="T3" fmla="*/ 5 h 6"/>
                <a:gd name="T4" fmla="*/ 1 w 6"/>
                <a:gd name="T5" fmla="*/ 4 h 6"/>
                <a:gd name="T6" fmla="*/ 0 w 6"/>
                <a:gd name="T7" fmla="*/ 4 h 6"/>
                <a:gd name="T8" fmla="*/ 2 w 6"/>
                <a:gd name="T9" fmla="*/ 1 h 6"/>
                <a:gd name="T10" fmla="*/ 3 w 6"/>
                <a:gd name="T11" fmla="*/ 0 h 6"/>
                <a:gd name="T12" fmla="*/ 4 w 6"/>
                <a:gd name="T13" fmla="*/ 0 h 6"/>
                <a:gd name="T14" fmla="*/ 5 w 6"/>
                <a:gd name="T15" fmla="*/ 2 h 6"/>
                <a:gd name="T16" fmla="*/ 4 w 6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8" name="Freeform 406">
              <a:extLst>
                <a:ext uri="{FF2B5EF4-FFF2-40B4-BE49-F238E27FC236}">
                  <a16:creationId xmlns:a16="http://schemas.microsoft.com/office/drawing/2014/main" id="{F2A148FE-ADD0-8530-E8F1-D2F099A6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129" y="10160609"/>
              <a:ext cx="5493" cy="5497"/>
            </a:xfrm>
            <a:custGeom>
              <a:avLst/>
              <a:gdLst>
                <a:gd name="T0" fmla="*/ 1 w 4"/>
                <a:gd name="T1" fmla="*/ 4 h 5"/>
                <a:gd name="T2" fmla="*/ 0 w 4"/>
                <a:gd name="T3" fmla="*/ 4 h 5"/>
                <a:gd name="T4" fmla="*/ 0 w 4"/>
                <a:gd name="T5" fmla="*/ 3 h 5"/>
                <a:gd name="T6" fmla="*/ 0 w 4"/>
                <a:gd name="T7" fmla="*/ 2 h 5"/>
                <a:gd name="T8" fmla="*/ 0 w 4"/>
                <a:gd name="T9" fmla="*/ 1 h 5"/>
                <a:gd name="T10" fmla="*/ 2 w 4"/>
                <a:gd name="T11" fmla="*/ 0 h 5"/>
                <a:gd name="T12" fmla="*/ 3 w 4"/>
                <a:gd name="T13" fmla="*/ 0 h 5"/>
                <a:gd name="T14" fmla="*/ 3 w 4"/>
                <a:gd name="T15" fmla="*/ 1 h 5"/>
                <a:gd name="T16" fmla="*/ 1 w 4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49" name="Freeform 407">
              <a:extLst>
                <a:ext uri="{FF2B5EF4-FFF2-40B4-BE49-F238E27FC236}">
                  <a16:creationId xmlns:a16="http://schemas.microsoft.com/office/drawing/2014/main" id="{FAF7B63D-6A89-03EE-CDCE-C22BE885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7802" y="10166106"/>
              <a:ext cx="10990" cy="5493"/>
            </a:xfrm>
            <a:custGeom>
              <a:avLst/>
              <a:gdLst>
                <a:gd name="T0" fmla="*/ 4 w 11"/>
                <a:gd name="T1" fmla="*/ 5 h 6"/>
                <a:gd name="T2" fmla="*/ 2 w 11"/>
                <a:gd name="T3" fmla="*/ 5 h 6"/>
                <a:gd name="T4" fmla="*/ 0 w 11"/>
                <a:gd name="T5" fmla="*/ 4 h 6"/>
                <a:gd name="T6" fmla="*/ 0 w 11"/>
                <a:gd name="T7" fmla="*/ 3 h 6"/>
                <a:gd name="T8" fmla="*/ 0 w 11"/>
                <a:gd name="T9" fmla="*/ 1 h 6"/>
                <a:gd name="T10" fmla="*/ 4 w 11"/>
                <a:gd name="T11" fmla="*/ 0 h 6"/>
                <a:gd name="T12" fmla="*/ 6 w 11"/>
                <a:gd name="T13" fmla="*/ 1 h 6"/>
                <a:gd name="T14" fmla="*/ 8 w 11"/>
                <a:gd name="T15" fmla="*/ 1 h 6"/>
                <a:gd name="T16" fmla="*/ 9 w 11"/>
                <a:gd name="T17" fmla="*/ 3 h 6"/>
                <a:gd name="T18" fmla="*/ 10 w 11"/>
                <a:gd name="T19" fmla="*/ 4 h 6"/>
                <a:gd name="T20" fmla="*/ 6 w 11"/>
                <a:gd name="T21" fmla="*/ 4 h 6"/>
                <a:gd name="T22" fmla="*/ 4 w 11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4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3"/>
                  </a:lnTo>
                  <a:lnTo>
                    <a:pt x="10" y="4"/>
                  </a:lnTo>
                  <a:lnTo>
                    <a:pt x="6" y="4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0" name="Freeform 408">
              <a:extLst>
                <a:ext uri="{FF2B5EF4-FFF2-40B4-BE49-F238E27FC236}">
                  <a16:creationId xmlns:a16="http://schemas.microsoft.com/office/drawing/2014/main" id="{16A1F855-E828-1022-46BC-EE6C8E56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8889" y="10171599"/>
              <a:ext cx="54952" cy="16487"/>
            </a:xfrm>
            <a:custGeom>
              <a:avLst/>
              <a:gdLst>
                <a:gd name="T0" fmla="*/ 36 w 44"/>
                <a:gd name="T1" fmla="*/ 8 h 13"/>
                <a:gd name="T2" fmla="*/ 35 w 44"/>
                <a:gd name="T3" fmla="*/ 8 h 13"/>
                <a:gd name="T4" fmla="*/ 30 w 44"/>
                <a:gd name="T5" fmla="*/ 8 h 13"/>
                <a:gd name="T6" fmla="*/ 26 w 44"/>
                <a:gd name="T7" fmla="*/ 11 h 13"/>
                <a:gd name="T8" fmla="*/ 24 w 44"/>
                <a:gd name="T9" fmla="*/ 11 h 13"/>
                <a:gd name="T10" fmla="*/ 15 w 44"/>
                <a:gd name="T11" fmla="*/ 11 h 13"/>
                <a:gd name="T12" fmla="*/ 14 w 44"/>
                <a:gd name="T13" fmla="*/ 11 h 13"/>
                <a:gd name="T14" fmla="*/ 14 w 44"/>
                <a:gd name="T15" fmla="*/ 11 h 13"/>
                <a:gd name="T16" fmla="*/ 13 w 44"/>
                <a:gd name="T17" fmla="*/ 12 h 13"/>
                <a:gd name="T18" fmla="*/ 10 w 44"/>
                <a:gd name="T19" fmla="*/ 11 h 13"/>
                <a:gd name="T20" fmla="*/ 1 w 44"/>
                <a:gd name="T21" fmla="*/ 9 h 13"/>
                <a:gd name="T22" fmla="*/ 0 w 44"/>
                <a:gd name="T23" fmla="*/ 7 h 13"/>
                <a:gd name="T24" fmla="*/ 1 w 44"/>
                <a:gd name="T25" fmla="*/ 5 h 13"/>
                <a:gd name="T26" fmla="*/ 4 w 44"/>
                <a:gd name="T27" fmla="*/ 2 h 13"/>
                <a:gd name="T28" fmla="*/ 11 w 44"/>
                <a:gd name="T29" fmla="*/ 1 h 13"/>
                <a:gd name="T30" fmla="*/ 40 w 44"/>
                <a:gd name="T31" fmla="*/ 0 h 13"/>
                <a:gd name="T32" fmla="*/ 43 w 44"/>
                <a:gd name="T33" fmla="*/ 4 h 13"/>
                <a:gd name="T34" fmla="*/ 43 w 44"/>
                <a:gd name="T35" fmla="*/ 4 h 13"/>
                <a:gd name="T36" fmla="*/ 37 w 44"/>
                <a:gd name="T37" fmla="*/ 6 h 13"/>
                <a:gd name="T38" fmla="*/ 36 w 44"/>
                <a:gd name="T3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13">
                  <a:moveTo>
                    <a:pt x="36" y="8"/>
                  </a:moveTo>
                  <a:lnTo>
                    <a:pt x="35" y="8"/>
                  </a:lnTo>
                  <a:lnTo>
                    <a:pt x="30" y="8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0" y="11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4" y="2"/>
                  </a:lnTo>
                  <a:lnTo>
                    <a:pt x="11" y="1"/>
                  </a:lnTo>
                  <a:lnTo>
                    <a:pt x="4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1" name="Freeform 409">
              <a:extLst>
                <a:ext uri="{FF2B5EF4-FFF2-40B4-BE49-F238E27FC236}">
                  <a16:creationId xmlns:a16="http://schemas.microsoft.com/office/drawing/2014/main" id="{093E8A61-062A-CAB2-F045-A78A376B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2113" y="10177096"/>
              <a:ext cx="5497" cy="549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3 h 4"/>
                <a:gd name="T4" fmla="*/ 0 w 5"/>
                <a:gd name="T5" fmla="*/ 3 h 4"/>
                <a:gd name="T6" fmla="*/ 0 w 5"/>
                <a:gd name="T7" fmla="*/ 0 h 4"/>
                <a:gd name="T8" fmla="*/ 4 w 5"/>
                <a:gd name="T9" fmla="*/ 2 h 4"/>
                <a:gd name="T10" fmla="*/ 4 w 5"/>
                <a:gd name="T11" fmla="*/ 2 h 4"/>
                <a:gd name="T12" fmla="*/ 4 w 5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2" name="Freeform 410">
              <a:extLst>
                <a:ext uri="{FF2B5EF4-FFF2-40B4-BE49-F238E27FC236}">
                  <a16:creationId xmlns:a16="http://schemas.microsoft.com/office/drawing/2014/main" id="{57D30F6D-5C98-039A-2632-8BE474A0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341" y="10177096"/>
              <a:ext cx="5493" cy="5493"/>
            </a:xfrm>
            <a:custGeom>
              <a:avLst/>
              <a:gdLst>
                <a:gd name="T0" fmla="*/ 5 w 6"/>
                <a:gd name="T1" fmla="*/ 3 h 5"/>
                <a:gd name="T2" fmla="*/ 4 w 6"/>
                <a:gd name="T3" fmla="*/ 4 h 5"/>
                <a:gd name="T4" fmla="*/ 1 w 6"/>
                <a:gd name="T5" fmla="*/ 3 h 5"/>
                <a:gd name="T6" fmla="*/ 0 w 6"/>
                <a:gd name="T7" fmla="*/ 2 h 5"/>
                <a:gd name="T8" fmla="*/ 2 w 6"/>
                <a:gd name="T9" fmla="*/ 0 h 5"/>
                <a:gd name="T10" fmla="*/ 4 w 6"/>
                <a:gd name="T11" fmla="*/ 0 h 5"/>
                <a:gd name="T12" fmla="*/ 5 w 6"/>
                <a:gd name="T13" fmla="*/ 1 h 5"/>
                <a:gd name="T14" fmla="*/ 5 w 6"/>
                <a:gd name="T15" fmla="*/ 1 h 5"/>
                <a:gd name="T16" fmla="*/ 5 w 6"/>
                <a:gd name="T17" fmla="*/ 2 h 5"/>
                <a:gd name="T18" fmla="*/ 5 w 6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lnTo>
                    <a:pt x="4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3" name="Freeform 411">
              <a:extLst>
                <a:ext uri="{FF2B5EF4-FFF2-40B4-BE49-F238E27FC236}">
                  <a16:creationId xmlns:a16="http://schemas.microsoft.com/office/drawing/2014/main" id="{C715E312-C85A-4F2D-AEE1-DA1197C0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334" y="10177096"/>
              <a:ext cx="5497" cy="5493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1 w 5"/>
                <a:gd name="T5" fmla="*/ 3 h 4"/>
                <a:gd name="T6" fmla="*/ 0 w 5"/>
                <a:gd name="T7" fmla="*/ 1 h 4"/>
                <a:gd name="T8" fmla="*/ 1 w 5"/>
                <a:gd name="T9" fmla="*/ 0 h 4"/>
                <a:gd name="T10" fmla="*/ 2 w 5"/>
                <a:gd name="T11" fmla="*/ 0 h 4"/>
                <a:gd name="T12" fmla="*/ 3 w 5"/>
                <a:gd name="T13" fmla="*/ 0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4" name="Freeform 412">
              <a:extLst>
                <a:ext uri="{FF2B5EF4-FFF2-40B4-BE49-F238E27FC236}">
                  <a16:creationId xmlns:a16="http://schemas.microsoft.com/office/drawing/2014/main" id="{AC9B572D-F7E3-9A4D-23CE-F00046913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1728" y="10177096"/>
              <a:ext cx="10990" cy="5493"/>
            </a:xfrm>
            <a:custGeom>
              <a:avLst/>
              <a:gdLst>
                <a:gd name="T0" fmla="*/ 7 w 8"/>
                <a:gd name="T1" fmla="*/ 3 h 6"/>
                <a:gd name="T2" fmla="*/ 7 w 8"/>
                <a:gd name="T3" fmla="*/ 5 h 6"/>
                <a:gd name="T4" fmla="*/ 6 w 8"/>
                <a:gd name="T5" fmla="*/ 4 h 6"/>
                <a:gd name="T6" fmla="*/ 4 w 8"/>
                <a:gd name="T7" fmla="*/ 2 h 6"/>
                <a:gd name="T8" fmla="*/ 2 w 8"/>
                <a:gd name="T9" fmla="*/ 2 h 6"/>
                <a:gd name="T10" fmla="*/ 1 w 8"/>
                <a:gd name="T11" fmla="*/ 1 h 6"/>
                <a:gd name="T12" fmla="*/ 0 w 8"/>
                <a:gd name="T13" fmla="*/ 0 h 6"/>
                <a:gd name="T14" fmla="*/ 6 w 8"/>
                <a:gd name="T15" fmla="*/ 0 h 6"/>
                <a:gd name="T16" fmla="*/ 7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7" y="3"/>
                  </a:move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5" name="Freeform 413">
              <a:extLst>
                <a:ext uri="{FF2B5EF4-FFF2-40B4-BE49-F238E27FC236}">
                  <a16:creationId xmlns:a16="http://schemas.microsoft.com/office/drawing/2014/main" id="{32DA2B0D-055B-24D1-1A8A-A62843A8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254" y="10177096"/>
              <a:ext cx="27474" cy="38465"/>
            </a:xfrm>
            <a:custGeom>
              <a:avLst/>
              <a:gdLst>
                <a:gd name="T0" fmla="*/ 7 w 21"/>
                <a:gd name="T1" fmla="*/ 29 h 30"/>
                <a:gd name="T2" fmla="*/ 7 w 21"/>
                <a:gd name="T3" fmla="*/ 29 h 30"/>
                <a:gd name="T4" fmla="*/ 3 w 21"/>
                <a:gd name="T5" fmla="*/ 29 h 30"/>
                <a:gd name="T6" fmla="*/ 0 w 21"/>
                <a:gd name="T7" fmla="*/ 29 h 30"/>
                <a:gd name="T8" fmla="*/ 1 w 21"/>
                <a:gd name="T9" fmla="*/ 26 h 30"/>
                <a:gd name="T10" fmla="*/ 0 w 21"/>
                <a:gd name="T11" fmla="*/ 24 h 30"/>
                <a:gd name="T12" fmla="*/ 2 w 21"/>
                <a:gd name="T13" fmla="*/ 22 h 30"/>
                <a:gd name="T14" fmla="*/ 2 w 21"/>
                <a:gd name="T15" fmla="*/ 19 h 30"/>
                <a:gd name="T16" fmla="*/ 3 w 21"/>
                <a:gd name="T17" fmla="*/ 18 h 30"/>
                <a:gd name="T18" fmla="*/ 3 w 21"/>
                <a:gd name="T19" fmla="*/ 16 h 30"/>
                <a:gd name="T20" fmla="*/ 5 w 21"/>
                <a:gd name="T21" fmla="*/ 11 h 30"/>
                <a:gd name="T22" fmla="*/ 7 w 21"/>
                <a:gd name="T23" fmla="*/ 11 h 30"/>
                <a:gd name="T24" fmla="*/ 8 w 21"/>
                <a:gd name="T25" fmla="*/ 10 h 30"/>
                <a:gd name="T26" fmla="*/ 10 w 21"/>
                <a:gd name="T27" fmla="*/ 8 h 30"/>
                <a:gd name="T28" fmla="*/ 11 w 21"/>
                <a:gd name="T29" fmla="*/ 7 h 30"/>
                <a:gd name="T30" fmla="*/ 13 w 21"/>
                <a:gd name="T31" fmla="*/ 5 h 30"/>
                <a:gd name="T32" fmla="*/ 14 w 21"/>
                <a:gd name="T33" fmla="*/ 3 h 30"/>
                <a:gd name="T34" fmla="*/ 14 w 21"/>
                <a:gd name="T35" fmla="*/ 2 h 30"/>
                <a:gd name="T36" fmla="*/ 15 w 21"/>
                <a:gd name="T37" fmla="*/ 1 h 30"/>
                <a:gd name="T38" fmla="*/ 18 w 21"/>
                <a:gd name="T39" fmla="*/ 0 h 30"/>
                <a:gd name="T40" fmla="*/ 19 w 21"/>
                <a:gd name="T41" fmla="*/ 1 h 30"/>
                <a:gd name="T42" fmla="*/ 20 w 21"/>
                <a:gd name="T43" fmla="*/ 3 h 30"/>
                <a:gd name="T44" fmla="*/ 18 w 21"/>
                <a:gd name="T45" fmla="*/ 5 h 30"/>
                <a:gd name="T46" fmla="*/ 19 w 21"/>
                <a:gd name="T47" fmla="*/ 11 h 30"/>
                <a:gd name="T48" fmla="*/ 17 w 21"/>
                <a:gd name="T49" fmla="*/ 17 h 30"/>
                <a:gd name="T50" fmla="*/ 16 w 21"/>
                <a:gd name="T51" fmla="*/ 19 h 30"/>
                <a:gd name="T52" fmla="*/ 13 w 21"/>
                <a:gd name="T53" fmla="*/ 20 h 30"/>
                <a:gd name="T54" fmla="*/ 12 w 21"/>
                <a:gd name="T55" fmla="*/ 21 h 30"/>
                <a:gd name="T56" fmla="*/ 9 w 21"/>
                <a:gd name="T57" fmla="*/ 24 h 30"/>
                <a:gd name="T58" fmla="*/ 8 w 21"/>
                <a:gd name="T59" fmla="*/ 27 h 30"/>
                <a:gd name="T60" fmla="*/ 8 w 21"/>
                <a:gd name="T61" fmla="*/ 28 h 30"/>
                <a:gd name="T62" fmla="*/ 7 w 21"/>
                <a:gd name="T6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30">
                  <a:moveTo>
                    <a:pt x="7" y="29"/>
                  </a:moveTo>
                  <a:lnTo>
                    <a:pt x="7" y="29"/>
                  </a:lnTo>
                  <a:lnTo>
                    <a:pt x="3" y="29"/>
                  </a:lnTo>
                  <a:lnTo>
                    <a:pt x="0" y="29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9" y="11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12" y="21"/>
                  </a:lnTo>
                  <a:lnTo>
                    <a:pt x="9" y="24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7" y="2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6" name="Freeform 415">
              <a:extLst>
                <a:ext uri="{FF2B5EF4-FFF2-40B4-BE49-F238E27FC236}">
                  <a16:creationId xmlns:a16="http://schemas.microsoft.com/office/drawing/2014/main" id="{3DF110D0-0DB6-06B6-9BAC-322E3CFB4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882" y="10193580"/>
              <a:ext cx="5497" cy="5497"/>
            </a:xfrm>
            <a:custGeom>
              <a:avLst/>
              <a:gdLst>
                <a:gd name="T0" fmla="*/ 2 w 5"/>
                <a:gd name="T1" fmla="*/ 3 h 6"/>
                <a:gd name="T2" fmla="*/ 0 w 5"/>
                <a:gd name="T3" fmla="*/ 5 h 6"/>
                <a:gd name="T4" fmla="*/ 1 w 5"/>
                <a:gd name="T5" fmla="*/ 2 h 6"/>
                <a:gd name="T6" fmla="*/ 1 w 5"/>
                <a:gd name="T7" fmla="*/ 0 h 6"/>
                <a:gd name="T8" fmla="*/ 4 w 5"/>
                <a:gd name="T9" fmla="*/ 1 h 6"/>
                <a:gd name="T10" fmla="*/ 4 w 5"/>
                <a:gd name="T11" fmla="*/ 2 h 6"/>
                <a:gd name="T12" fmla="*/ 3 w 5"/>
                <a:gd name="T13" fmla="*/ 3 h 6"/>
                <a:gd name="T14" fmla="*/ 2 w 5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2" y="3"/>
                  </a:move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7" name="Freeform 416">
              <a:extLst>
                <a:ext uri="{FF2B5EF4-FFF2-40B4-BE49-F238E27FC236}">
                  <a16:creationId xmlns:a16="http://schemas.microsoft.com/office/drawing/2014/main" id="{59C54494-4A21-EF41-FE52-298C75985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5437" y="10199077"/>
              <a:ext cx="43962" cy="16484"/>
            </a:xfrm>
            <a:custGeom>
              <a:avLst/>
              <a:gdLst>
                <a:gd name="T0" fmla="*/ 32 w 34"/>
                <a:gd name="T1" fmla="*/ 3 h 14"/>
                <a:gd name="T2" fmla="*/ 33 w 34"/>
                <a:gd name="T3" fmla="*/ 5 h 14"/>
                <a:gd name="T4" fmla="*/ 32 w 34"/>
                <a:gd name="T5" fmla="*/ 5 h 14"/>
                <a:gd name="T6" fmla="*/ 29 w 34"/>
                <a:gd name="T7" fmla="*/ 6 h 14"/>
                <a:gd name="T8" fmla="*/ 25 w 34"/>
                <a:gd name="T9" fmla="*/ 7 h 14"/>
                <a:gd name="T10" fmla="*/ 23 w 34"/>
                <a:gd name="T11" fmla="*/ 9 h 14"/>
                <a:gd name="T12" fmla="*/ 22 w 34"/>
                <a:gd name="T13" fmla="*/ 12 h 14"/>
                <a:gd name="T14" fmla="*/ 16 w 34"/>
                <a:gd name="T15" fmla="*/ 11 h 14"/>
                <a:gd name="T16" fmla="*/ 12 w 34"/>
                <a:gd name="T17" fmla="*/ 11 h 14"/>
                <a:gd name="T18" fmla="*/ 10 w 34"/>
                <a:gd name="T19" fmla="*/ 10 h 14"/>
                <a:gd name="T20" fmla="*/ 8 w 34"/>
                <a:gd name="T21" fmla="*/ 10 h 14"/>
                <a:gd name="T22" fmla="*/ 5 w 34"/>
                <a:gd name="T23" fmla="*/ 11 h 14"/>
                <a:gd name="T24" fmla="*/ 1 w 34"/>
                <a:gd name="T25" fmla="*/ 13 h 14"/>
                <a:gd name="T26" fmla="*/ 0 w 34"/>
                <a:gd name="T27" fmla="*/ 13 h 14"/>
                <a:gd name="T28" fmla="*/ 0 w 34"/>
                <a:gd name="T29" fmla="*/ 10 h 14"/>
                <a:gd name="T30" fmla="*/ 2 w 34"/>
                <a:gd name="T31" fmla="*/ 8 h 14"/>
                <a:gd name="T32" fmla="*/ 6 w 34"/>
                <a:gd name="T33" fmla="*/ 3 h 14"/>
                <a:gd name="T34" fmla="*/ 10 w 34"/>
                <a:gd name="T35" fmla="*/ 4 h 14"/>
                <a:gd name="T36" fmla="*/ 13 w 34"/>
                <a:gd name="T37" fmla="*/ 5 h 14"/>
                <a:gd name="T38" fmla="*/ 18 w 34"/>
                <a:gd name="T39" fmla="*/ 3 h 14"/>
                <a:gd name="T40" fmla="*/ 21 w 34"/>
                <a:gd name="T41" fmla="*/ 1 h 14"/>
                <a:gd name="T42" fmla="*/ 26 w 34"/>
                <a:gd name="T43" fmla="*/ 0 h 14"/>
                <a:gd name="T44" fmla="*/ 30 w 34"/>
                <a:gd name="T45" fmla="*/ 3 h 14"/>
                <a:gd name="T46" fmla="*/ 32 w 34"/>
                <a:gd name="T4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14">
                  <a:moveTo>
                    <a:pt x="32" y="3"/>
                  </a:moveTo>
                  <a:lnTo>
                    <a:pt x="33" y="5"/>
                  </a:lnTo>
                  <a:lnTo>
                    <a:pt x="32" y="5"/>
                  </a:lnTo>
                  <a:lnTo>
                    <a:pt x="29" y="6"/>
                  </a:lnTo>
                  <a:lnTo>
                    <a:pt x="25" y="7"/>
                  </a:lnTo>
                  <a:lnTo>
                    <a:pt x="23" y="9"/>
                  </a:lnTo>
                  <a:lnTo>
                    <a:pt x="22" y="12"/>
                  </a:lnTo>
                  <a:lnTo>
                    <a:pt x="16" y="11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6" y="3"/>
                  </a:lnTo>
                  <a:lnTo>
                    <a:pt x="10" y="4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8" name="Freeform 417">
              <a:extLst>
                <a:ext uri="{FF2B5EF4-FFF2-40B4-BE49-F238E27FC236}">
                  <a16:creationId xmlns:a16="http://schemas.microsoft.com/office/drawing/2014/main" id="{3A9240C1-525B-1825-4F50-9E683D21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3805" y="10204570"/>
              <a:ext cx="10990" cy="10990"/>
            </a:xfrm>
            <a:custGeom>
              <a:avLst/>
              <a:gdLst>
                <a:gd name="T0" fmla="*/ 8 w 9"/>
                <a:gd name="T1" fmla="*/ 5 h 10"/>
                <a:gd name="T2" fmla="*/ 6 w 9"/>
                <a:gd name="T3" fmla="*/ 9 h 10"/>
                <a:gd name="T4" fmla="*/ 4 w 9"/>
                <a:gd name="T5" fmla="*/ 8 h 10"/>
                <a:gd name="T6" fmla="*/ 0 w 9"/>
                <a:gd name="T7" fmla="*/ 4 h 10"/>
                <a:gd name="T8" fmla="*/ 1 w 9"/>
                <a:gd name="T9" fmla="*/ 1 h 10"/>
                <a:gd name="T10" fmla="*/ 1 w 9"/>
                <a:gd name="T11" fmla="*/ 0 h 10"/>
                <a:gd name="T12" fmla="*/ 3 w 9"/>
                <a:gd name="T13" fmla="*/ 0 h 10"/>
                <a:gd name="T14" fmla="*/ 7 w 9"/>
                <a:gd name="T15" fmla="*/ 1 h 10"/>
                <a:gd name="T16" fmla="*/ 8 w 9"/>
                <a:gd name="T17" fmla="*/ 3 h 10"/>
                <a:gd name="T18" fmla="*/ 8 w 9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8" y="5"/>
                  </a:moveTo>
                  <a:lnTo>
                    <a:pt x="6" y="9"/>
                  </a:lnTo>
                  <a:lnTo>
                    <a:pt x="4" y="8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59" name="Freeform 418">
              <a:extLst>
                <a:ext uri="{FF2B5EF4-FFF2-40B4-BE49-F238E27FC236}">
                  <a16:creationId xmlns:a16="http://schemas.microsoft.com/office/drawing/2014/main" id="{11A9E3C9-B4E8-3F0E-D24A-ABD13E59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831" y="10215561"/>
              <a:ext cx="49455" cy="32971"/>
            </a:xfrm>
            <a:custGeom>
              <a:avLst/>
              <a:gdLst>
                <a:gd name="T0" fmla="*/ 31 w 40"/>
                <a:gd name="T1" fmla="*/ 2 h 26"/>
                <a:gd name="T2" fmla="*/ 34 w 40"/>
                <a:gd name="T3" fmla="*/ 4 h 26"/>
                <a:gd name="T4" fmla="*/ 38 w 40"/>
                <a:gd name="T5" fmla="*/ 9 h 26"/>
                <a:gd name="T6" fmla="*/ 39 w 40"/>
                <a:gd name="T7" fmla="*/ 11 h 26"/>
                <a:gd name="T8" fmla="*/ 38 w 40"/>
                <a:gd name="T9" fmla="*/ 12 h 26"/>
                <a:gd name="T10" fmla="*/ 35 w 40"/>
                <a:gd name="T11" fmla="*/ 14 h 26"/>
                <a:gd name="T12" fmla="*/ 27 w 40"/>
                <a:gd name="T13" fmla="*/ 17 h 26"/>
                <a:gd name="T14" fmla="*/ 26 w 40"/>
                <a:gd name="T15" fmla="*/ 19 h 26"/>
                <a:gd name="T16" fmla="*/ 24 w 40"/>
                <a:gd name="T17" fmla="*/ 22 h 26"/>
                <a:gd name="T18" fmla="*/ 24 w 40"/>
                <a:gd name="T19" fmla="*/ 23 h 26"/>
                <a:gd name="T20" fmla="*/ 24 w 40"/>
                <a:gd name="T21" fmla="*/ 24 h 26"/>
                <a:gd name="T22" fmla="*/ 23 w 40"/>
                <a:gd name="T23" fmla="*/ 24 h 26"/>
                <a:gd name="T24" fmla="*/ 21 w 40"/>
                <a:gd name="T25" fmla="*/ 25 h 26"/>
                <a:gd name="T26" fmla="*/ 19 w 40"/>
                <a:gd name="T27" fmla="*/ 24 h 26"/>
                <a:gd name="T28" fmla="*/ 21 w 40"/>
                <a:gd name="T29" fmla="*/ 22 h 26"/>
                <a:gd name="T30" fmla="*/ 21 w 40"/>
                <a:gd name="T31" fmla="*/ 20 h 26"/>
                <a:gd name="T32" fmla="*/ 20 w 40"/>
                <a:gd name="T33" fmla="*/ 18 h 26"/>
                <a:gd name="T34" fmla="*/ 18 w 40"/>
                <a:gd name="T35" fmla="*/ 16 h 26"/>
                <a:gd name="T36" fmla="*/ 15 w 40"/>
                <a:gd name="T37" fmla="*/ 13 h 26"/>
                <a:gd name="T38" fmla="*/ 11 w 40"/>
                <a:gd name="T39" fmla="*/ 12 h 26"/>
                <a:gd name="T40" fmla="*/ 8 w 40"/>
                <a:gd name="T41" fmla="*/ 11 h 26"/>
                <a:gd name="T42" fmla="*/ 4 w 40"/>
                <a:gd name="T43" fmla="*/ 10 h 26"/>
                <a:gd name="T44" fmla="*/ 3 w 40"/>
                <a:gd name="T45" fmla="*/ 8 h 26"/>
                <a:gd name="T46" fmla="*/ 0 w 40"/>
                <a:gd name="T47" fmla="*/ 6 h 26"/>
                <a:gd name="T48" fmla="*/ 0 w 40"/>
                <a:gd name="T49" fmla="*/ 4 h 26"/>
                <a:gd name="T50" fmla="*/ 0 w 40"/>
                <a:gd name="T51" fmla="*/ 3 h 26"/>
                <a:gd name="T52" fmla="*/ 0 w 40"/>
                <a:gd name="T53" fmla="*/ 1 h 26"/>
                <a:gd name="T54" fmla="*/ 1 w 40"/>
                <a:gd name="T55" fmla="*/ 1 h 26"/>
                <a:gd name="T56" fmla="*/ 5 w 40"/>
                <a:gd name="T57" fmla="*/ 2 h 26"/>
                <a:gd name="T58" fmla="*/ 11 w 40"/>
                <a:gd name="T59" fmla="*/ 4 h 26"/>
                <a:gd name="T60" fmla="*/ 14 w 40"/>
                <a:gd name="T61" fmla="*/ 4 h 26"/>
                <a:gd name="T62" fmla="*/ 16 w 40"/>
                <a:gd name="T63" fmla="*/ 3 h 26"/>
                <a:gd name="T64" fmla="*/ 21 w 40"/>
                <a:gd name="T65" fmla="*/ 0 h 26"/>
                <a:gd name="T66" fmla="*/ 22 w 40"/>
                <a:gd name="T67" fmla="*/ 0 h 26"/>
                <a:gd name="T68" fmla="*/ 27 w 40"/>
                <a:gd name="T69" fmla="*/ 1 h 26"/>
                <a:gd name="T70" fmla="*/ 31 w 40"/>
                <a:gd name="T7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26">
                  <a:moveTo>
                    <a:pt x="31" y="2"/>
                  </a:moveTo>
                  <a:lnTo>
                    <a:pt x="34" y="4"/>
                  </a:lnTo>
                  <a:lnTo>
                    <a:pt x="38" y="9"/>
                  </a:lnTo>
                  <a:lnTo>
                    <a:pt x="39" y="11"/>
                  </a:lnTo>
                  <a:lnTo>
                    <a:pt x="38" y="12"/>
                  </a:lnTo>
                  <a:lnTo>
                    <a:pt x="35" y="14"/>
                  </a:lnTo>
                  <a:lnTo>
                    <a:pt x="27" y="17"/>
                  </a:lnTo>
                  <a:lnTo>
                    <a:pt x="26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1" y="12"/>
                  </a:lnTo>
                  <a:lnTo>
                    <a:pt x="8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0" name="Freeform 419">
              <a:extLst>
                <a:ext uri="{FF2B5EF4-FFF2-40B4-BE49-F238E27FC236}">
                  <a16:creationId xmlns:a16="http://schemas.microsoft.com/office/drawing/2014/main" id="{119508EF-65EE-FC88-D412-EE9CE4DC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8247" y="10221058"/>
              <a:ext cx="93420" cy="38465"/>
            </a:xfrm>
            <a:custGeom>
              <a:avLst/>
              <a:gdLst>
                <a:gd name="T0" fmla="*/ 48 w 76"/>
                <a:gd name="T1" fmla="*/ 8 h 33"/>
                <a:gd name="T2" fmla="*/ 53 w 76"/>
                <a:gd name="T3" fmla="*/ 6 h 33"/>
                <a:gd name="T4" fmla="*/ 56 w 76"/>
                <a:gd name="T5" fmla="*/ 5 h 33"/>
                <a:gd name="T6" fmla="*/ 61 w 76"/>
                <a:gd name="T7" fmla="*/ 7 h 33"/>
                <a:gd name="T8" fmla="*/ 62 w 76"/>
                <a:gd name="T9" fmla="*/ 10 h 33"/>
                <a:gd name="T10" fmla="*/ 64 w 76"/>
                <a:gd name="T11" fmla="*/ 6 h 33"/>
                <a:gd name="T12" fmla="*/ 69 w 76"/>
                <a:gd name="T13" fmla="*/ 6 h 33"/>
                <a:gd name="T14" fmla="*/ 72 w 76"/>
                <a:gd name="T15" fmla="*/ 11 h 33"/>
                <a:gd name="T16" fmla="*/ 73 w 76"/>
                <a:gd name="T17" fmla="*/ 16 h 33"/>
                <a:gd name="T18" fmla="*/ 75 w 76"/>
                <a:gd name="T19" fmla="*/ 18 h 33"/>
                <a:gd name="T20" fmla="*/ 74 w 76"/>
                <a:gd name="T21" fmla="*/ 20 h 33"/>
                <a:gd name="T22" fmla="*/ 70 w 76"/>
                <a:gd name="T23" fmla="*/ 20 h 33"/>
                <a:gd name="T24" fmla="*/ 68 w 76"/>
                <a:gd name="T25" fmla="*/ 19 h 33"/>
                <a:gd name="T26" fmla="*/ 63 w 76"/>
                <a:gd name="T27" fmla="*/ 20 h 33"/>
                <a:gd name="T28" fmla="*/ 65 w 76"/>
                <a:gd name="T29" fmla="*/ 22 h 33"/>
                <a:gd name="T30" fmla="*/ 66 w 76"/>
                <a:gd name="T31" fmla="*/ 23 h 33"/>
                <a:gd name="T32" fmla="*/ 63 w 76"/>
                <a:gd name="T33" fmla="*/ 22 h 33"/>
                <a:gd name="T34" fmla="*/ 55 w 76"/>
                <a:gd name="T35" fmla="*/ 24 h 33"/>
                <a:gd name="T36" fmla="*/ 51 w 76"/>
                <a:gd name="T37" fmla="*/ 23 h 33"/>
                <a:gd name="T38" fmla="*/ 51 w 76"/>
                <a:gd name="T39" fmla="*/ 18 h 33"/>
                <a:gd name="T40" fmla="*/ 45 w 76"/>
                <a:gd name="T41" fmla="*/ 23 h 33"/>
                <a:gd name="T42" fmla="*/ 41 w 76"/>
                <a:gd name="T43" fmla="*/ 24 h 33"/>
                <a:gd name="T44" fmla="*/ 33 w 76"/>
                <a:gd name="T45" fmla="*/ 26 h 33"/>
                <a:gd name="T46" fmla="*/ 23 w 76"/>
                <a:gd name="T47" fmla="*/ 29 h 33"/>
                <a:gd name="T48" fmla="*/ 18 w 76"/>
                <a:gd name="T49" fmla="*/ 30 h 33"/>
                <a:gd name="T50" fmla="*/ 14 w 76"/>
                <a:gd name="T51" fmla="*/ 30 h 33"/>
                <a:gd name="T52" fmla="*/ 9 w 76"/>
                <a:gd name="T53" fmla="*/ 32 h 33"/>
                <a:gd name="T54" fmla="*/ 3 w 76"/>
                <a:gd name="T55" fmla="*/ 30 h 33"/>
                <a:gd name="T56" fmla="*/ 0 w 76"/>
                <a:gd name="T57" fmla="*/ 27 h 33"/>
                <a:gd name="T58" fmla="*/ 1 w 76"/>
                <a:gd name="T59" fmla="*/ 23 h 33"/>
                <a:gd name="T60" fmla="*/ 1 w 76"/>
                <a:gd name="T61" fmla="*/ 16 h 33"/>
                <a:gd name="T62" fmla="*/ 4 w 76"/>
                <a:gd name="T63" fmla="*/ 13 h 33"/>
                <a:gd name="T64" fmla="*/ 9 w 76"/>
                <a:gd name="T65" fmla="*/ 11 h 33"/>
                <a:gd name="T66" fmla="*/ 14 w 76"/>
                <a:gd name="T67" fmla="*/ 9 h 33"/>
                <a:gd name="T68" fmla="*/ 21 w 76"/>
                <a:gd name="T69" fmla="*/ 11 h 33"/>
                <a:gd name="T70" fmla="*/ 27 w 76"/>
                <a:gd name="T71" fmla="*/ 11 h 33"/>
                <a:gd name="T72" fmla="*/ 29 w 76"/>
                <a:gd name="T73" fmla="*/ 15 h 33"/>
                <a:gd name="T74" fmla="*/ 33 w 76"/>
                <a:gd name="T75" fmla="*/ 19 h 33"/>
                <a:gd name="T76" fmla="*/ 38 w 76"/>
                <a:gd name="T77" fmla="*/ 20 h 33"/>
                <a:gd name="T78" fmla="*/ 45 w 76"/>
                <a:gd name="T79" fmla="*/ 17 h 33"/>
                <a:gd name="T80" fmla="*/ 45 w 76"/>
                <a:gd name="T81" fmla="*/ 14 h 33"/>
                <a:gd name="T82" fmla="*/ 41 w 76"/>
                <a:gd name="T83" fmla="*/ 11 h 33"/>
                <a:gd name="T84" fmla="*/ 39 w 76"/>
                <a:gd name="T85" fmla="*/ 11 h 33"/>
                <a:gd name="T86" fmla="*/ 32 w 76"/>
                <a:gd name="T87" fmla="*/ 6 h 33"/>
                <a:gd name="T88" fmla="*/ 31 w 76"/>
                <a:gd name="T89" fmla="*/ 1 h 33"/>
                <a:gd name="T90" fmla="*/ 37 w 76"/>
                <a:gd name="T91" fmla="*/ 0 h 33"/>
                <a:gd name="T92" fmla="*/ 44 w 76"/>
                <a:gd name="T93" fmla="*/ 1 h 33"/>
                <a:gd name="T94" fmla="*/ 46 w 76"/>
                <a:gd name="T95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33">
                  <a:moveTo>
                    <a:pt x="46" y="7"/>
                  </a:moveTo>
                  <a:lnTo>
                    <a:pt x="48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9" y="6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4" y="6"/>
                  </a:lnTo>
                  <a:lnTo>
                    <a:pt x="66" y="6"/>
                  </a:lnTo>
                  <a:lnTo>
                    <a:pt x="69" y="6"/>
                  </a:lnTo>
                  <a:lnTo>
                    <a:pt x="70" y="7"/>
                  </a:lnTo>
                  <a:lnTo>
                    <a:pt x="72" y="11"/>
                  </a:lnTo>
                  <a:lnTo>
                    <a:pt x="72" y="14"/>
                  </a:lnTo>
                  <a:lnTo>
                    <a:pt x="73" y="16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71" y="20"/>
                  </a:lnTo>
                  <a:lnTo>
                    <a:pt x="70" y="20"/>
                  </a:lnTo>
                  <a:lnTo>
                    <a:pt x="69" y="19"/>
                  </a:lnTo>
                  <a:lnTo>
                    <a:pt x="68" y="19"/>
                  </a:lnTo>
                  <a:lnTo>
                    <a:pt x="65" y="19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6" y="22"/>
                  </a:lnTo>
                  <a:lnTo>
                    <a:pt x="66" y="23"/>
                  </a:lnTo>
                  <a:lnTo>
                    <a:pt x="65" y="23"/>
                  </a:lnTo>
                  <a:lnTo>
                    <a:pt x="63" y="22"/>
                  </a:lnTo>
                  <a:lnTo>
                    <a:pt x="61" y="23"/>
                  </a:lnTo>
                  <a:lnTo>
                    <a:pt x="55" y="24"/>
                  </a:lnTo>
                  <a:lnTo>
                    <a:pt x="53" y="24"/>
                  </a:lnTo>
                  <a:lnTo>
                    <a:pt x="51" y="23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6" y="22"/>
                  </a:lnTo>
                  <a:lnTo>
                    <a:pt x="45" y="23"/>
                  </a:lnTo>
                  <a:lnTo>
                    <a:pt x="44" y="24"/>
                  </a:lnTo>
                  <a:lnTo>
                    <a:pt x="41" y="24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8"/>
                  </a:lnTo>
                  <a:lnTo>
                    <a:pt x="14" y="9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9" y="15"/>
                  </a:lnTo>
                  <a:lnTo>
                    <a:pt x="30" y="16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38" y="20"/>
                  </a:lnTo>
                  <a:lnTo>
                    <a:pt x="42" y="17"/>
                  </a:lnTo>
                  <a:lnTo>
                    <a:pt x="45" y="17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2" y="12"/>
                  </a:lnTo>
                  <a:lnTo>
                    <a:pt x="41" y="11"/>
                  </a:lnTo>
                  <a:lnTo>
                    <a:pt x="40" y="12"/>
                  </a:lnTo>
                  <a:lnTo>
                    <a:pt x="39" y="11"/>
                  </a:lnTo>
                  <a:lnTo>
                    <a:pt x="33" y="7"/>
                  </a:lnTo>
                  <a:lnTo>
                    <a:pt x="32" y="6"/>
                  </a:lnTo>
                  <a:lnTo>
                    <a:pt x="31" y="3"/>
                  </a:lnTo>
                  <a:lnTo>
                    <a:pt x="31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5"/>
                  </a:lnTo>
                  <a:lnTo>
                    <a:pt x="4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1" name="Freeform 420">
              <a:extLst>
                <a:ext uri="{FF2B5EF4-FFF2-40B4-BE49-F238E27FC236}">
                  <a16:creationId xmlns:a16="http://schemas.microsoft.com/office/drawing/2014/main" id="{B96DD414-B9C3-58BE-6A96-1602A03C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3264" y="10221058"/>
              <a:ext cx="16484" cy="10990"/>
            </a:xfrm>
            <a:custGeom>
              <a:avLst/>
              <a:gdLst>
                <a:gd name="T0" fmla="*/ 2 w 14"/>
                <a:gd name="T1" fmla="*/ 7 h 8"/>
                <a:gd name="T2" fmla="*/ 0 w 14"/>
                <a:gd name="T3" fmla="*/ 7 h 8"/>
                <a:gd name="T4" fmla="*/ 2 w 14"/>
                <a:gd name="T5" fmla="*/ 5 h 8"/>
                <a:gd name="T6" fmla="*/ 8 w 14"/>
                <a:gd name="T7" fmla="*/ 0 h 8"/>
                <a:gd name="T8" fmla="*/ 10 w 14"/>
                <a:gd name="T9" fmla="*/ 1 h 8"/>
                <a:gd name="T10" fmla="*/ 13 w 14"/>
                <a:gd name="T11" fmla="*/ 1 h 8"/>
                <a:gd name="T12" fmla="*/ 8 w 14"/>
                <a:gd name="T13" fmla="*/ 3 h 8"/>
                <a:gd name="T14" fmla="*/ 4 w 14"/>
                <a:gd name="T15" fmla="*/ 5 h 8"/>
                <a:gd name="T16" fmla="*/ 2 w 14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2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5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2" name="Freeform 421">
              <a:extLst>
                <a:ext uri="{FF2B5EF4-FFF2-40B4-BE49-F238E27FC236}">
                  <a16:creationId xmlns:a16="http://schemas.microsoft.com/office/drawing/2014/main" id="{AF1CB1BB-FA9D-DA51-CB2C-D422D8512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142" y="10221058"/>
              <a:ext cx="126391" cy="32971"/>
            </a:xfrm>
            <a:custGeom>
              <a:avLst/>
              <a:gdLst>
                <a:gd name="T0" fmla="*/ 90 w 102"/>
                <a:gd name="T1" fmla="*/ 17 h 28"/>
                <a:gd name="T2" fmla="*/ 84 w 102"/>
                <a:gd name="T3" fmla="*/ 20 h 28"/>
                <a:gd name="T4" fmla="*/ 80 w 102"/>
                <a:gd name="T5" fmla="*/ 20 h 28"/>
                <a:gd name="T6" fmla="*/ 73 w 102"/>
                <a:gd name="T7" fmla="*/ 20 h 28"/>
                <a:gd name="T8" fmla="*/ 61 w 102"/>
                <a:gd name="T9" fmla="*/ 25 h 28"/>
                <a:gd name="T10" fmla="*/ 57 w 102"/>
                <a:gd name="T11" fmla="*/ 24 h 28"/>
                <a:gd name="T12" fmla="*/ 53 w 102"/>
                <a:gd name="T13" fmla="*/ 23 h 28"/>
                <a:gd name="T14" fmla="*/ 48 w 102"/>
                <a:gd name="T15" fmla="*/ 26 h 28"/>
                <a:gd name="T16" fmla="*/ 42 w 102"/>
                <a:gd name="T17" fmla="*/ 25 h 28"/>
                <a:gd name="T18" fmla="*/ 39 w 102"/>
                <a:gd name="T19" fmla="*/ 27 h 28"/>
                <a:gd name="T20" fmla="*/ 30 w 102"/>
                <a:gd name="T21" fmla="*/ 23 h 28"/>
                <a:gd name="T22" fmla="*/ 16 w 102"/>
                <a:gd name="T23" fmla="*/ 23 h 28"/>
                <a:gd name="T24" fmla="*/ 6 w 102"/>
                <a:gd name="T25" fmla="*/ 22 h 28"/>
                <a:gd name="T26" fmla="*/ 2 w 102"/>
                <a:gd name="T27" fmla="*/ 22 h 28"/>
                <a:gd name="T28" fmla="*/ 0 w 102"/>
                <a:gd name="T29" fmla="*/ 19 h 28"/>
                <a:gd name="T30" fmla="*/ 0 w 102"/>
                <a:gd name="T31" fmla="*/ 15 h 28"/>
                <a:gd name="T32" fmla="*/ 1 w 102"/>
                <a:gd name="T33" fmla="*/ 12 h 28"/>
                <a:gd name="T34" fmla="*/ 3 w 102"/>
                <a:gd name="T35" fmla="*/ 11 h 28"/>
                <a:gd name="T36" fmla="*/ 9 w 102"/>
                <a:gd name="T37" fmla="*/ 9 h 28"/>
                <a:gd name="T38" fmla="*/ 17 w 102"/>
                <a:gd name="T39" fmla="*/ 5 h 28"/>
                <a:gd name="T40" fmla="*/ 21 w 102"/>
                <a:gd name="T41" fmla="*/ 5 h 28"/>
                <a:gd name="T42" fmla="*/ 25 w 102"/>
                <a:gd name="T43" fmla="*/ 5 h 28"/>
                <a:gd name="T44" fmla="*/ 30 w 102"/>
                <a:gd name="T45" fmla="*/ 7 h 28"/>
                <a:gd name="T46" fmla="*/ 38 w 102"/>
                <a:gd name="T47" fmla="*/ 8 h 28"/>
                <a:gd name="T48" fmla="*/ 46 w 102"/>
                <a:gd name="T49" fmla="*/ 12 h 28"/>
                <a:gd name="T50" fmla="*/ 52 w 102"/>
                <a:gd name="T51" fmla="*/ 15 h 28"/>
                <a:gd name="T52" fmla="*/ 55 w 102"/>
                <a:gd name="T53" fmla="*/ 15 h 28"/>
                <a:gd name="T54" fmla="*/ 59 w 102"/>
                <a:gd name="T55" fmla="*/ 13 h 28"/>
                <a:gd name="T56" fmla="*/ 65 w 102"/>
                <a:gd name="T57" fmla="*/ 12 h 28"/>
                <a:gd name="T58" fmla="*/ 68 w 102"/>
                <a:gd name="T59" fmla="*/ 11 h 28"/>
                <a:gd name="T60" fmla="*/ 71 w 102"/>
                <a:gd name="T61" fmla="*/ 12 h 28"/>
                <a:gd name="T62" fmla="*/ 80 w 102"/>
                <a:gd name="T63" fmla="*/ 17 h 28"/>
                <a:gd name="T64" fmla="*/ 84 w 102"/>
                <a:gd name="T65" fmla="*/ 15 h 28"/>
                <a:gd name="T66" fmla="*/ 86 w 102"/>
                <a:gd name="T67" fmla="*/ 12 h 28"/>
                <a:gd name="T68" fmla="*/ 88 w 102"/>
                <a:gd name="T69" fmla="*/ 10 h 28"/>
                <a:gd name="T70" fmla="*/ 96 w 102"/>
                <a:gd name="T71" fmla="*/ 6 h 28"/>
                <a:gd name="T72" fmla="*/ 93 w 102"/>
                <a:gd name="T73" fmla="*/ 3 h 28"/>
                <a:gd name="T74" fmla="*/ 96 w 102"/>
                <a:gd name="T75" fmla="*/ 0 h 28"/>
                <a:gd name="T76" fmla="*/ 101 w 102"/>
                <a:gd name="T77" fmla="*/ 1 h 28"/>
                <a:gd name="T78" fmla="*/ 100 w 102"/>
                <a:gd name="T79" fmla="*/ 8 h 28"/>
                <a:gd name="T80" fmla="*/ 98 w 102"/>
                <a:gd name="T81" fmla="*/ 10 h 28"/>
                <a:gd name="T82" fmla="*/ 96 w 102"/>
                <a:gd name="T83" fmla="*/ 15 h 28"/>
                <a:gd name="T84" fmla="*/ 94 w 102"/>
                <a:gd name="T8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28">
                  <a:moveTo>
                    <a:pt x="94" y="16"/>
                  </a:moveTo>
                  <a:lnTo>
                    <a:pt x="90" y="17"/>
                  </a:lnTo>
                  <a:lnTo>
                    <a:pt x="87" y="18"/>
                  </a:lnTo>
                  <a:lnTo>
                    <a:pt x="84" y="20"/>
                  </a:lnTo>
                  <a:lnTo>
                    <a:pt x="83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3" y="20"/>
                  </a:lnTo>
                  <a:lnTo>
                    <a:pt x="64" y="24"/>
                  </a:lnTo>
                  <a:lnTo>
                    <a:pt x="61" y="25"/>
                  </a:lnTo>
                  <a:lnTo>
                    <a:pt x="58" y="25"/>
                  </a:lnTo>
                  <a:lnTo>
                    <a:pt x="57" y="24"/>
                  </a:lnTo>
                  <a:lnTo>
                    <a:pt x="56" y="23"/>
                  </a:lnTo>
                  <a:lnTo>
                    <a:pt x="53" y="23"/>
                  </a:lnTo>
                  <a:lnTo>
                    <a:pt x="51" y="23"/>
                  </a:lnTo>
                  <a:lnTo>
                    <a:pt x="48" y="26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7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0" y="23"/>
                  </a:lnTo>
                  <a:lnTo>
                    <a:pt x="23" y="22"/>
                  </a:lnTo>
                  <a:lnTo>
                    <a:pt x="16" y="23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9" y="6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0"/>
                  </a:lnTo>
                  <a:lnTo>
                    <a:pt x="46" y="12"/>
                  </a:lnTo>
                  <a:lnTo>
                    <a:pt x="49" y="14"/>
                  </a:lnTo>
                  <a:lnTo>
                    <a:pt x="52" y="15"/>
                  </a:lnTo>
                  <a:lnTo>
                    <a:pt x="53" y="16"/>
                  </a:lnTo>
                  <a:lnTo>
                    <a:pt x="55" y="15"/>
                  </a:lnTo>
                  <a:lnTo>
                    <a:pt x="57" y="14"/>
                  </a:lnTo>
                  <a:lnTo>
                    <a:pt x="59" y="13"/>
                  </a:lnTo>
                  <a:lnTo>
                    <a:pt x="62" y="13"/>
                  </a:lnTo>
                  <a:lnTo>
                    <a:pt x="65" y="12"/>
                  </a:lnTo>
                  <a:lnTo>
                    <a:pt x="66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1" y="12"/>
                  </a:lnTo>
                  <a:lnTo>
                    <a:pt x="78" y="17"/>
                  </a:lnTo>
                  <a:lnTo>
                    <a:pt x="80" y="17"/>
                  </a:lnTo>
                  <a:lnTo>
                    <a:pt x="84" y="16"/>
                  </a:lnTo>
                  <a:lnTo>
                    <a:pt x="84" y="15"/>
                  </a:lnTo>
                  <a:lnTo>
                    <a:pt x="85" y="13"/>
                  </a:lnTo>
                  <a:lnTo>
                    <a:pt x="86" y="12"/>
                  </a:lnTo>
                  <a:lnTo>
                    <a:pt x="87" y="11"/>
                  </a:lnTo>
                  <a:lnTo>
                    <a:pt x="88" y="10"/>
                  </a:lnTo>
                  <a:lnTo>
                    <a:pt x="93" y="8"/>
                  </a:lnTo>
                  <a:lnTo>
                    <a:pt x="96" y="6"/>
                  </a:lnTo>
                  <a:lnTo>
                    <a:pt x="99" y="4"/>
                  </a:lnTo>
                  <a:lnTo>
                    <a:pt x="93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1" y="1"/>
                  </a:lnTo>
                  <a:lnTo>
                    <a:pt x="101" y="7"/>
                  </a:lnTo>
                  <a:lnTo>
                    <a:pt x="100" y="8"/>
                  </a:lnTo>
                  <a:lnTo>
                    <a:pt x="99" y="9"/>
                  </a:lnTo>
                  <a:lnTo>
                    <a:pt x="98" y="10"/>
                  </a:lnTo>
                  <a:lnTo>
                    <a:pt x="95" y="12"/>
                  </a:lnTo>
                  <a:lnTo>
                    <a:pt x="96" y="15"/>
                  </a:lnTo>
                  <a:lnTo>
                    <a:pt x="96" y="16"/>
                  </a:lnTo>
                  <a:lnTo>
                    <a:pt x="94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3" name="Freeform 422">
              <a:extLst>
                <a:ext uri="{FF2B5EF4-FFF2-40B4-BE49-F238E27FC236}">
                  <a16:creationId xmlns:a16="http://schemas.microsoft.com/office/drawing/2014/main" id="{A361BB16-8606-BBF3-192B-8839F99E1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2369" y="10221058"/>
              <a:ext cx="16484" cy="5493"/>
            </a:xfrm>
            <a:custGeom>
              <a:avLst/>
              <a:gdLst>
                <a:gd name="T0" fmla="*/ 2 w 13"/>
                <a:gd name="T1" fmla="*/ 0 h 6"/>
                <a:gd name="T2" fmla="*/ 7 w 13"/>
                <a:gd name="T3" fmla="*/ 1 h 6"/>
                <a:gd name="T4" fmla="*/ 10 w 13"/>
                <a:gd name="T5" fmla="*/ 1 h 6"/>
                <a:gd name="T6" fmla="*/ 12 w 13"/>
                <a:gd name="T7" fmla="*/ 2 h 6"/>
                <a:gd name="T8" fmla="*/ 9 w 13"/>
                <a:gd name="T9" fmla="*/ 5 h 6"/>
                <a:gd name="T10" fmla="*/ 2 w 13"/>
                <a:gd name="T11" fmla="*/ 3 h 6"/>
                <a:gd name="T12" fmla="*/ 0 w 13"/>
                <a:gd name="T13" fmla="*/ 0 h 6"/>
                <a:gd name="T14" fmla="*/ 2 w 13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6">
                  <a:moveTo>
                    <a:pt x="2" y="0"/>
                  </a:moveTo>
                  <a:lnTo>
                    <a:pt x="7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9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4" name="Freeform 423">
              <a:extLst>
                <a:ext uri="{FF2B5EF4-FFF2-40B4-BE49-F238E27FC236}">
                  <a16:creationId xmlns:a16="http://schemas.microsoft.com/office/drawing/2014/main" id="{D585EC9A-F8D3-4C4A-BBED-3EF705B50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485" y="10221058"/>
              <a:ext cx="32971" cy="10990"/>
            </a:xfrm>
            <a:custGeom>
              <a:avLst/>
              <a:gdLst>
                <a:gd name="T0" fmla="*/ 6 w 25"/>
                <a:gd name="T1" fmla="*/ 0 h 11"/>
                <a:gd name="T2" fmla="*/ 7 w 25"/>
                <a:gd name="T3" fmla="*/ 2 h 11"/>
                <a:gd name="T4" fmla="*/ 10 w 25"/>
                <a:gd name="T5" fmla="*/ 1 h 11"/>
                <a:gd name="T6" fmla="*/ 12 w 25"/>
                <a:gd name="T7" fmla="*/ 0 h 11"/>
                <a:gd name="T8" fmla="*/ 17 w 25"/>
                <a:gd name="T9" fmla="*/ 1 h 11"/>
                <a:gd name="T10" fmla="*/ 22 w 25"/>
                <a:gd name="T11" fmla="*/ 1 h 11"/>
                <a:gd name="T12" fmla="*/ 24 w 25"/>
                <a:gd name="T13" fmla="*/ 2 h 11"/>
                <a:gd name="T14" fmla="*/ 24 w 25"/>
                <a:gd name="T15" fmla="*/ 6 h 11"/>
                <a:gd name="T16" fmla="*/ 23 w 25"/>
                <a:gd name="T17" fmla="*/ 7 h 11"/>
                <a:gd name="T18" fmla="*/ 2 w 25"/>
                <a:gd name="T19" fmla="*/ 10 h 11"/>
                <a:gd name="T20" fmla="*/ 0 w 25"/>
                <a:gd name="T21" fmla="*/ 9 h 11"/>
                <a:gd name="T22" fmla="*/ 0 w 25"/>
                <a:gd name="T23" fmla="*/ 8 h 11"/>
                <a:gd name="T24" fmla="*/ 2 w 25"/>
                <a:gd name="T25" fmla="*/ 5 h 11"/>
                <a:gd name="T26" fmla="*/ 1 w 25"/>
                <a:gd name="T27" fmla="*/ 4 h 11"/>
                <a:gd name="T28" fmla="*/ 2 w 25"/>
                <a:gd name="T29" fmla="*/ 2 h 11"/>
                <a:gd name="T30" fmla="*/ 5 w 25"/>
                <a:gd name="T31" fmla="*/ 0 h 11"/>
                <a:gd name="T32" fmla="*/ 6 w 25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1">
                  <a:moveTo>
                    <a:pt x="6" y="0"/>
                  </a:moveTo>
                  <a:lnTo>
                    <a:pt x="7" y="2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3" y="7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2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5" name="Freeform 424">
              <a:extLst>
                <a:ext uri="{FF2B5EF4-FFF2-40B4-BE49-F238E27FC236}">
                  <a16:creationId xmlns:a16="http://schemas.microsoft.com/office/drawing/2014/main" id="{202B2A02-6EE9-7FFC-B7EC-0F6148C5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6171" y="10221058"/>
              <a:ext cx="5497" cy="5493"/>
            </a:xfrm>
            <a:custGeom>
              <a:avLst/>
              <a:gdLst>
                <a:gd name="T0" fmla="*/ 2 w 4"/>
                <a:gd name="T1" fmla="*/ 4 h 5"/>
                <a:gd name="T2" fmla="*/ 0 w 4"/>
                <a:gd name="T3" fmla="*/ 4 h 5"/>
                <a:gd name="T4" fmla="*/ 0 w 4"/>
                <a:gd name="T5" fmla="*/ 2 h 5"/>
                <a:gd name="T6" fmla="*/ 0 w 4"/>
                <a:gd name="T7" fmla="*/ 0 h 5"/>
                <a:gd name="T8" fmla="*/ 2 w 4"/>
                <a:gd name="T9" fmla="*/ 0 h 5"/>
                <a:gd name="T10" fmla="*/ 2 w 4"/>
                <a:gd name="T11" fmla="*/ 0 h 5"/>
                <a:gd name="T12" fmla="*/ 3 w 4"/>
                <a:gd name="T13" fmla="*/ 1 h 5"/>
                <a:gd name="T14" fmla="*/ 3 w 4"/>
                <a:gd name="T15" fmla="*/ 2 h 5"/>
                <a:gd name="T16" fmla="*/ 2 w 4"/>
                <a:gd name="T17" fmla="*/ 3 h 5"/>
                <a:gd name="T18" fmla="*/ 2 w 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6" name="Freeform 425">
              <a:extLst>
                <a:ext uri="{FF2B5EF4-FFF2-40B4-BE49-F238E27FC236}">
                  <a16:creationId xmlns:a16="http://schemas.microsoft.com/office/drawing/2014/main" id="{4AC7AEA4-AADF-0EF4-CBA0-1D15CE6C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5725" y="10221058"/>
              <a:ext cx="5493" cy="10990"/>
            </a:xfrm>
            <a:custGeom>
              <a:avLst/>
              <a:gdLst>
                <a:gd name="T0" fmla="*/ 2 w 6"/>
                <a:gd name="T1" fmla="*/ 7 h 8"/>
                <a:gd name="T2" fmla="*/ 1 w 6"/>
                <a:gd name="T3" fmla="*/ 7 h 8"/>
                <a:gd name="T4" fmla="*/ 0 w 6"/>
                <a:gd name="T5" fmla="*/ 6 h 8"/>
                <a:gd name="T6" fmla="*/ 0 w 6"/>
                <a:gd name="T7" fmla="*/ 5 h 8"/>
                <a:gd name="T8" fmla="*/ 0 w 6"/>
                <a:gd name="T9" fmla="*/ 4 h 8"/>
                <a:gd name="T10" fmla="*/ 0 w 6"/>
                <a:gd name="T11" fmla="*/ 2 h 8"/>
                <a:gd name="T12" fmla="*/ 1 w 6"/>
                <a:gd name="T13" fmla="*/ 0 h 8"/>
                <a:gd name="T14" fmla="*/ 5 w 6"/>
                <a:gd name="T15" fmla="*/ 0 h 8"/>
                <a:gd name="T16" fmla="*/ 5 w 6"/>
                <a:gd name="T17" fmla="*/ 2 h 8"/>
                <a:gd name="T18" fmla="*/ 2 w 6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2" y="7"/>
                  </a:move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7" name="Freeform 426">
              <a:extLst>
                <a:ext uri="{FF2B5EF4-FFF2-40B4-BE49-F238E27FC236}">
                  <a16:creationId xmlns:a16="http://schemas.microsoft.com/office/drawing/2014/main" id="{5B121AC6-6D1F-7313-D2D9-0D19E34C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0994" y="10221058"/>
              <a:ext cx="16484" cy="10990"/>
            </a:xfrm>
            <a:custGeom>
              <a:avLst/>
              <a:gdLst>
                <a:gd name="T0" fmla="*/ 11 w 12"/>
                <a:gd name="T1" fmla="*/ 7 h 9"/>
                <a:gd name="T2" fmla="*/ 9 w 12"/>
                <a:gd name="T3" fmla="*/ 8 h 9"/>
                <a:gd name="T4" fmla="*/ 1 w 12"/>
                <a:gd name="T5" fmla="*/ 7 h 9"/>
                <a:gd name="T6" fmla="*/ 0 w 12"/>
                <a:gd name="T7" fmla="*/ 5 h 9"/>
                <a:gd name="T8" fmla="*/ 0 w 12"/>
                <a:gd name="T9" fmla="*/ 4 h 9"/>
                <a:gd name="T10" fmla="*/ 1 w 12"/>
                <a:gd name="T11" fmla="*/ 3 h 9"/>
                <a:gd name="T12" fmla="*/ 3 w 12"/>
                <a:gd name="T13" fmla="*/ 1 h 9"/>
                <a:gd name="T14" fmla="*/ 6 w 12"/>
                <a:gd name="T15" fmla="*/ 0 h 9"/>
                <a:gd name="T16" fmla="*/ 7 w 12"/>
                <a:gd name="T17" fmla="*/ 0 h 9"/>
                <a:gd name="T18" fmla="*/ 11 w 12"/>
                <a:gd name="T19" fmla="*/ 5 h 9"/>
                <a:gd name="T20" fmla="*/ 11 w 12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9">
                  <a:moveTo>
                    <a:pt x="11" y="7"/>
                  </a:moveTo>
                  <a:lnTo>
                    <a:pt x="9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5"/>
                  </a:lnTo>
                  <a:lnTo>
                    <a:pt x="11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8" name="Freeform 427">
              <a:extLst>
                <a:ext uri="{FF2B5EF4-FFF2-40B4-BE49-F238E27FC236}">
                  <a16:creationId xmlns:a16="http://schemas.microsoft.com/office/drawing/2014/main" id="{22C9C615-BA46-303F-FE06-57780B7F3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026" y="10221058"/>
              <a:ext cx="27478" cy="16484"/>
            </a:xfrm>
            <a:custGeom>
              <a:avLst/>
              <a:gdLst>
                <a:gd name="T0" fmla="*/ 22 w 23"/>
                <a:gd name="T1" fmla="*/ 2 h 14"/>
                <a:gd name="T2" fmla="*/ 17 w 23"/>
                <a:gd name="T3" fmla="*/ 3 h 14"/>
                <a:gd name="T4" fmla="*/ 14 w 23"/>
                <a:gd name="T5" fmla="*/ 7 h 14"/>
                <a:gd name="T6" fmla="*/ 12 w 23"/>
                <a:gd name="T7" fmla="*/ 7 h 14"/>
                <a:gd name="T8" fmla="*/ 11 w 23"/>
                <a:gd name="T9" fmla="*/ 9 h 14"/>
                <a:gd name="T10" fmla="*/ 11 w 23"/>
                <a:gd name="T11" fmla="*/ 9 h 14"/>
                <a:gd name="T12" fmla="*/ 11 w 23"/>
                <a:gd name="T13" fmla="*/ 10 h 14"/>
                <a:gd name="T14" fmla="*/ 11 w 23"/>
                <a:gd name="T15" fmla="*/ 11 h 14"/>
                <a:gd name="T16" fmla="*/ 10 w 23"/>
                <a:gd name="T17" fmla="*/ 12 h 14"/>
                <a:gd name="T18" fmla="*/ 7 w 23"/>
                <a:gd name="T19" fmla="*/ 11 h 14"/>
                <a:gd name="T20" fmla="*/ 6 w 23"/>
                <a:gd name="T21" fmla="*/ 12 h 14"/>
                <a:gd name="T22" fmla="*/ 5 w 23"/>
                <a:gd name="T23" fmla="*/ 13 h 14"/>
                <a:gd name="T24" fmla="*/ 3 w 23"/>
                <a:gd name="T25" fmla="*/ 11 h 14"/>
                <a:gd name="T26" fmla="*/ 0 w 23"/>
                <a:gd name="T27" fmla="*/ 11 h 14"/>
                <a:gd name="T28" fmla="*/ 0 w 23"/>
                <a:gd name="T29" fmla="*/ 11 h 14"/>
                <a:gd name="T30" fmla="*/ 3 w 23"/>
                <a:gd name="T31" fmla="*/ 8 h 14"/>
                <a:gd name="T32" fmla="*/ 7 w 23"/>
                <a:gd name="T33" fmla="*/ 5 h 14"/>
                <a:gd name="T34" fmla="*/ 7 w 23"/>
                <a:gd name="T35" fmla="*/ 4 h 14"/>
                <a:gd name="T36" fmla="*/ 6 w 23"/>
                <a:gd name="T37" fmla="*/ 4 h 14"/>
                <a:gd name="T38" fmla="*/ 5 w 23"/>
                <a:gd name="T39" fmla="*/ 3 h 14"/>
                <a:gd name="T40" fmla="*/ 5 w 23"/>
                <a:gd name="T41" fmla="*/ 3 h 14"/>
                <a:gd name="T42" fmla="*/ 7 w 23"/>
                <a:gd name="T43" fmla="*/ 2 h 14"/>
                <a:gd name="T44" fmla="*/ 9 w 23"/>
                <a:gd name="T45" fmla="*/ 2 h 14"/>
                <a:gd name="T46" fmla="*/ 11 w 23"/>
                <a:gd name="T47" fmla="*/ 3 h 14"/>
                <a:gd name="T48" fmla="*/ 11 w 23"/>
                <a:gd name="T49" fmla="*/ 3 h 14"/>
                <a:gd name="T50" fmla="*/ 17 w 23"/>
                <a:gd name="T51" fmla="*/ 0 h 14"/>
                <a:gd name="T52" fmla="*/ 19 w 23"/>
                <a:gd name="T53" fmla="*/ 0 h 14"/>
                <a:gd name="T54" fmla="*/ 21 w 23"/>
                <a:gd name="T55" fmla="*/ 2 h 14"/>
                <a:gd name="T56" fmla="*/ 22 w 23"/>
                <a:gd name="T5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14">
                  <a:moveTo>
                    <a:pt x="22" y="2"/>
                  </a:moveTo>
                  <a:lnTo>
                    <a:pt x="17" y="3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69" name="Freeform 428">
              <a:extLst>
                <a:ext uri="{FF2B5EF4-FFF2-40B4-BE49-F238E27FC236}">
                  <a16:creationId xmlns:a16="http://schemas.microsoft.com/office/drawing/2014/main" id="{971CAA21-FE93-AA2D-B7C7-F83537DCA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504" y="10221058"/>
              <a:ext cx="16484" cy="16484"/>
            </a:xfrm>
            <a:custGeom>
              <a:avLst/>
              <a:gdLst>
                <a:gd name="T0" fmla="*/ 11 w 13"/>
                <a:gd name="T1" fmla="*/ 4 h 12"/>
                <a:gd name="T2" fmla="*/ 9 w 13"/>
                <a:gd name="T3" fmla="*/ 7 h 12"/>
                <a:gd name="T4" fmla="*/ 8 w 13"/>
                <a:gd name="T5" fmla="*/ 9 h 12"/>
                <a:gd name="T6" fmla="*/ 7 w 13"/>
                <a:gd name="T7" fmla="*/ 11 h 12"/>
                <a:gd name="T8" fmla="*/ 4 w 13"/>
                <a:gd name="T9" fmla="*/ 11 h 12"/>
                <a:gd name="T10" fmla="*/ 3 w 13"/>
                <a:gd name="T11" fmla="*/ 8 h 12"/>
                <a:gd name="T12" fmla="*/ 0 w 13"/>
                <a:gd name="T13" fmla="*/ 8 h 12"/>
                <a:gd name="T14" fmla="*/ 1 w 13"/>
                <a:gd name="T15" fmla="*/ 5 h 12"/>
                <a:gd name="T16" fmla="*/ 3 w 13"/>
                <a:gd name="T17" fmla="*/ 4 h 12"/>
                <a:gd name="T18" fmla="*/ 5 w 13"/>
                <a:gd name="T19" fmla="*/ 4 h 12"/>
                <a:gd name="T20" fmla="*/ 5 w 13"/>
                <a:gd name="T21" fmla="*/ 5 h 12"/>
                <a:gd name="T22" fmla="*/ 6 w 13"/>
                <a:gd name="T23" fmla="*/ 5 h 12"/>
                <a:gd name="T24" fmla="*/ 10 w 13"/>
                <a:gd name="T25" fmla="*/ 0 h 12"/>
                <a:gd name="T26" fmla="*/ 11 w 13"/>
                <a:gd name="T27" fmla="*/ 0 h 12"/>
                <a:gd name="T28" fmla="*/ 11 w 13"/>
                <a:gd name="T29" fmla="*/ 0 h 12"/>
                <a:gd name="T30" fmla="*/ 12 w 13"/>
                <a:gd name="T31" fmla="*/ 1 h 12"/>
                <a:gd name="T32" fmla="*/ 11 w 13"/>
                <a:gd name="T3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2">
                  <a:moveTo>
                    <a:pt x="11" y="4"/>
                  </a:moveTo>
                  <a:lnTo>
                    <a:pt x="9" y="7"/>
                  </a:lnTo>
                  <a:lnTo>
                    <a:pt x="8" y="9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3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6" y="5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0" name="Freeform 429">
              <a:extLst>
                <a:ext uri="{FF2B5EF4-FFF2-40B4-BE49-F238E27FC236}">
                  <a16:creationId xmlns:a16="http://schemas.microsoft.com/office/drawing/2014/main" id="{2B772058-5190-D4F4-05A5-42812640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9783" y="10221058"/>
              <a:ext cx="38465" cy="32971"/>
            </a:xfrm>
            <a:custGeom>
              <a:avLst/>
              <a:gdLst>
                <a:gd name="T0" fmla="*/ 25 w 29"/>
                <a:gd name="T1" fmla="*/ 13 h 25"/>
                <a:gd name="T2" fmla="*/ 21 w 29"/>
                <a:gd name="T3" fmla="*/ 20 h 25"/>
                <a:gd name="T4" fmla="*/ 22 w 29"/>
                <a:gd name="T5" fmla="*/ 21 h 25"/>
                <a:gd name="T6" fmla="*/ 23 w 29"/>
                <a:gd name="T7" fmla="*/ 22 h 25"/>
                <a:gd name="T8" fmla="*/ 16 w 29"/>
                <a:gd name="T9" fmla="*/ 24 h 25"/>
                <a:gd name="T10" fmla="*/ 14 w 29"/>
                <a:gd name="T11" fmla="*/ 22 h 25"/>
                <a:gd name="T12" fmla="*/ 12 w 29"/>
                <a:gd name="T13" fmla="*/ 23 h 25"/>
                <a:gd name="T14" fmla="*/ 5 w 29"/>
                <a:gd name="T15" fmla="*/ 22 h 25"/>
                <a:gd name="T16" fmla="*/ 0 w 29"/>
                <a:gd name="T17" fmla="*/ 20 h 25"/>
                <a:gd name="T18" fmla="*/ 0 w 29"/>
                <a:gd name="T19" fmla="*/ 19 h 25"/>
                <a:gd name="T20" fmla="*/ 0 w 29"/>
                <a:gd name="T21" fmla="*/ 17 h 25"/>
                <a:gd name="T22" fmla="*/ 1 w 29"/>
                <a:gd name="T23" fmla="*/ 18 h 25"/>
                <a:gd name="T24" fmla="*/ 5 w 29"/>
                <a:gd name="T25" fmla="*/ 18 h 25"/>
                <a:gd name="T26" fmla="*/ 6 w 29"/>
                <a:gd name="T27" fmla="*/ 17 h 25"/>
                <a:gd name="T28" fmla="*/ 7 w 29"/>
                <a:gd name="T29" fmla="*/ 13 h 25"/>
                <a:gd name="T30" fmla="*/ 6 w 29"/>
                <a:gd name="T31" fmla="*/ 8 h 25"/>
                <a:gd name="T32" fmla="*/ 11 w 29"/>
                <a:gd name="T33" fmla="*/ 3 h 25"/>
                <a:gd name="T34" fmla="*/ 14 w 29"/>
                <a:gd name="T35" fmla="*/ 2 h 25"/>
                <a:gd name="T36" fmla="*/ 17 w 29"/>
                <a:gd name="T37" fmla="*/ 0 h 25"/>
                <a:gd name="T38" fmla="*/ 25 w 29"/>
                <a:gd name="T39" fmla="*/ 3 h 25"/>
                <a:gd name="T40" fmla="*/ 26 w 29"/>
                <a:gd name="T41" fmla="*/ 3 h 25"/>
                <a:gd name="T42" fmla="*/ 27 w 29"/>
                <a:gd name="T43" fmla="*/ 4 h 25"/>
                <a:gd name="T44" fmla="*/ 28 w 29"/>
                <a:gd name="T45" fmla="*/ 6 h 25"/>
                <a:gd name="T46" fmla="*/ 25 w 29"/>
                <a:gd name="T4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5">
                  <a:moveTo>
                    <a:pt x="25" y="13"/>
                  </a:moveTo>
                  <a:lnTo>
                    <a:pt x="21" y="20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5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7" y="13"/>
                  </a:lnTo>
                  <a:lnTo>
                    <a:pt x="6" y="8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8" y="6"/>
                  </a:lnTo>
                  <a:lnTo>
                    <a:pt x="25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1" name="Freeform 430">
              <a:extLst>
                <a:ext uri="{FF2B5EF4-FFF2-40B4-BE49-F238E27FC236}">
                  <a16:creationId xmlns:a16="http://schemas.microsoft.com/office/drawing/2014/main" id="{317842C1-4C55-7984-DE28-CB8B2311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5533" y="10226551"/>
              <a:ext cx="10990" cy="10990"/>
            </a:xfrm>
            <a:custGeom>
              <a:avLst/>
              <a:gdLst>
                <a:gd name="T0" fmla="*/ 10 w 11"/>
                <a:gd name="T1" fmla="*/ 4 h 7"/>
                <a:gd name="T2" fmla="*/ 8 w 11"/>
                <a:gd name="T3" fmla="*/ 6 h 7"/>
                <a:gd name="T4" fmla="*/ 0 w 11"/>
                <a:gd name="T5" fmla="*/ 6 h 7"/>
                <a:gd name="T6" fmla="*/ 1 w 11"/>
                <a:gd name="T7" fmla="*/ 3 h 7"/>
                <a:gd name="T8" fmla="*/ 3 w 11"/>
                <a:gd name="T9" fmla="*/ 1 h 7"/>
                <a:gd name="T10" fmla="*/ 3 w 11"/>
                <a:gd name="T11" fmla="*/ 1 h 7"/>
                <a:gd name="T12" fmla="*/ 6 w 11"/>
                <a:gd name="T13" fmla="*/ 0 h 7"/>
                <a:gd name="T14" fmla="*/ 10 w 11"/>
                <a:gd name="T15" fmla="*/ 1 h 7"/>
                <a:gd name="T16" fmla="*/ 10 w 11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0" y="4"/>
                  </a:moveTo>
                  <a:lnTo>
                    <a:pt x="8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2" name="Freeform 431">
              <a:extLst>
                <a:ext uri="{FF2B5EF4-FFF2-40B4-BE49-F238E27FC236}">
                  <a16:creationId xmlns:a16="http://schemas.microsoft.com/office/drawing/2014/main" id="{43E8A15A-4CED-494A-53BB-615BFF36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658" y="10232048"/>
              <a:ext cx="10990" cy="10990"/>
            </a:xfrm>
            <a:custGeom>
              <a:avLst/>
              <a:gdLst>
                <a:gd name="T0" fmla="*/ 3 w 7"/>
                <a:gd name="T1" fmla="*/ 9 h 10"/>
                <a:gd name="T2" fmla="*/ 2 w 7"/>
                <a:gd name="T3" fmla="*/ 9 h 10"/>
                <a:gd name="T4" fmla="*/ 0 w 7"/>
                <a:gd name="T5" fmla="*/ 9 h 10"/>
                <a:gd name="T6" fmla="*/ 1 w 7"/>
                <a:gd name="T7" fmla="*/ 6 h 10"/>
                <a:gd name="T8" fmla="*/ 0 w 7"/>
                <a:gd name="T9" fmla="*/ 5 h 10"/>
                <a:gd name="T10" fmla="*/ 2 w 7"/>
                <a:gd name="T11" fmla="*/ 3 h 10"/>
                <a:gd name="T12" fmla="*/ 2 w 7"/>
                <a:gd name="T13" fmla="*/ 0 h 10"/>
                <a:gd name="T14" fmla="*/ 2 w 7"/>
                <a:gd name="T15" fmla="*/ 0 h 10"/>
                <a:gd name="T16" fmla="*/ 3 w 7"/>
                <a:gd name="T17" fmla="*/ 0 h 10"/>
                <a:gd name="T18" fmla="*/ 3 w 7"/>
                <a:gd name="T19" fmla="*/ 1 h 10"/>
                <a:gd name="T20" fmla="*/ 4 w 7"/>
                <a:gd name="T21" fmla="*/ 1 h 10"/>
                <a:gd name="T22" fmla="*/ 5 w 7"/>
                <a:gd name="T23" fmla="*/ 1 h 10"/>
                <a:gd name="T24" fmla="*/ 6 w 7"/>
                <a:gd name="T25" fmla="*/ 2 h 10"/>
                <a:gd name="T26" fmla="*/ 6 w 7"/>
                <a:gd name="T27" fmla="*/ 3 h 10"/>
                <a:gd name="T28" fmla="*/ 5 w 7"/>
                <a:gd name="T29" fmla="*/ 5 h 10"/>
                <a:gd name="T30" fmla="*/ 3 w 7"/>
                <a:gd name="T31" fmla="*/ 6 h 10"/>
                <a:gd name="T32" fmla="*/ 2 w 7"/>
                <a:gd name="T33" fmla="*/ 7 h 10"/>
                <a:gd name="T34" fmla="*/ 3 w 7"/>
                <a:gd name="T3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10">
                  <a:moveTo>
                    <a:pt x="3" y="9"/>
                  </a:moveTo>
                  <a:lnTo>
                    <a:pt x="2" y="9"/>
                  </a:lnTo>
                  <a:lnTo>
                    <a:pt x="0" y="9"/>
                  </a:lnTo>
                  <a:lnTo>
                    <a:pt x="1" y="6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5"/>
                  </a:lnTo>
                  <a:lnTo>
                    <a:pt x="3" y="6"/>
                  </a:lnTo>
                  <a:lnTo>
                    <a:pt x="2" y="7"/>
                  </a:lnTo>
                  <a:lnTo>
                    <a:pt x="3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3" name="Freeform 432">
              <a:extLst>
                <a:ext uri="{FF2B5EF4-FFF2-40B4-BE49-F238E27FC236}">
                  <a16:creationId xmlns:a16="http://schemas.microsoft.com/office/drawing/2014/main" id="{2FCADCD9-B7A5-DF3B-67FB-317E7F32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036" y="10232048"/>
              <a:ext cx="10990" cy="5493"/>
            </a:xfrm>
            <a:custGeom>
              <a:avLst/>
              <a:gdLst>
                <a:gd name="T0" fmla="*/ 3 w 9"/>
                <a:gd name="T1" fmla="*/ 3 h 6"/>
                <a:gd name="T2" fmla="*/ 1 w 9"/>
                <a:gd name="T3" fmla="*/ 5 h 6"/>
                <a:gd name="T4" fmla="*/ 0 w 9"/>
                <a:gd name="T5" fmla="*/ 5 h 6"/>
                <a:gd name="T6" fmla="*/ 0 w 9"/>
                <a:gd name="T7" fmla="*/ 3 h 6"/>
                <a:gd name="T8" fmla="*/ 1 w 9"/>
                <a:gd name="T9" fmla="*/ 1 h 6"/>
                <a:gd name="T10" fmla="*/ 4 w 9"/>
                <a:gd name="T11" fmla="*/ 0 h 6"/>
                <a:gd name="T12" fmla="*/ 6 w 9"/>
                <a:gd name="T13" fmla="*/ 0 h 6"/>
                <a:gd name="T14" fmla="*/ 7 w 9"/>
                <a:gd name="T15" fmla="*/ 0 h 6"/>
                <a:gd name="T16" fmla="*/ 8 w 9"/>
                <a:gd name="T17" fmla="*/ 1 h 6"/>
                <a:gd name="T18" fmla="*/ 5 w 9"/>
                <a:gd name="T19" fmla="*/ 1 h 6"/>
                <a:gd name="T20" fmla="*/ 3 w 9"/>
                <a:gd name="T2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3" y="3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4" name="Freeform 433">
              <a:extLst>
                <a:ext uri="{FF2B5EF4-FFF2-40B4-BE49-F238E27FC236}">
                  <a16:creationId xmlns:a16="http://schemas.microsoft.com/office/drawing/2014/main" id="{CEBA814E-0560-A7A6-E58C-52C3F52F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3295" y="10243038"/>
              <a:ext cx="5497" cy="5493"/>
            </a:xfrm>
            <a:custGeom>
              <a:avLst/>
              <a:gdLst>
                <a:gd name="T0" fmla="*/ 4 w 5"/>
                <a:gd name="T1" fmla="*/ 3 h 5"/>
                <a:gd name="T2" fmla="*/ 3 w 5"/>
                <a:gd name="T3" fmla="*/ 4 h 5"/>
                <a:gd name="T4" fmla="*/ 1 w 5"/>
                <a:gd name="T5" fmla="*/ 2 h 5"/>
                <a:gd name="T6" fmla="*/ 0 w 5"/>
                <a:gd name="T7" fmla="*/ 1 h 5"/>
                <a:gd name="T8" fmla="*/ 2 w 5"/>
                <a:gd name="T9" fmla="*/ 0 h 5"/>
                <a:gd name="T10" fmla="*/ 3 w 5"/>
                <a:gd name="T11" fmla="*/ 0 h 5"/>
                <a:gd name="T12" fmla="*/ 4 w 5"/>
                <a:gd name="T13" fmla="*/ 1 h 5"/>
                <a:gd name="T14" fmla="*/ 4 w 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lnTo>
                    <a:pt x="3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5" name="Freeform 435">
              <a:extLst>
                <a:ext uri="{FF2B5EF4-FFF2-40B4-BE49-F238E27FC236}">
                  <a16:creationId xmlns:a16="http://schemas.microsoft.com/office/drawing/2014/main" id="{A0F3DD17-1653-6E5D-F7F1-87DB4D36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6171" y="10265019"/>
              <a:ext cx="76933" cy="38465"/>
            </a:xfrm>
            <a:custGeom>
              <a:avLst/>
              <a:gdLst>
                <a:gd name="T0" fmla="*/ 33 w 60"/>
                <a:gd name="T1" fmla="*/ 3 h 33"/>
                <a:gd name="T2" fmla="*/ 35 w 60"/>
                <a:gd name="T3" fmla="*/ 4 h 33"/>
                <a:gd name="T4" fmla="*/ 39 w 60"/>
                <a:gd name="T5" fmla="*/ 7 h 33"/>
                <a:gd name="T6" fmla="*/ 41 w 60"/>
                <a:gd name="T7" fmla="*/ 8 h 33"/>
                <a:gd name="T8" fmla="*/ 41 w 60"/>
                <a:gd name="T9" fmla="*/ 10 h 33"/>
                <a:gd name="T10" fmla="*/ 42 w 60"/>
                <a:gd name="T11" fmla="*/ 11 h 33"/>
                <a:gd name="T12" fmla="*/ 44 w 60"/>
                <a:gd name="T13" fmla="*/ 12 h 33"/>
                <a:gd name="T14" fmla="*/ 47 w 60"/>
                <a:gd name="T15" fmla="*/ 11 h 33"/>
                <a:gd name="T16" fmla="*/ 49 w 60"/>
                <a:gd name="T17" fmla="*/ 13 h 33"/>
                <a:gd name="T18" fmla="*/ 51 w 60"/>
                <a:gd name="T19" fmla="*/ 14 h 33"/>
                <a:gd name="T20" fmla="*/ 53 w 60"/>
                <a:gd name="T21" fmla="*/ 17 h 33"/>
                <a:gd name="T22" fmla="*/ 55 w 60"/>
                <a:gd name="T23" fmla="*/ 20 h 33"/>
                <a:gd name="T24" fmla="*/ 58 w 60"/>
                <a:gd name="T25" fmla="*/ 21 h 33"/>
                <a:gd name="T26" fmla="*/ 59 w 60"/>
                <a:gd name="T27" fmla="*/ 24 h 33"/>
                <a:gd name="T28" fmla="*/ 59 w 60"/>
                <a:gd name="T29" fmla="*/ 26 h 33"/>
                <a:gd name="T30" fmla="*/ 55 w 60"/>
                <a:gd name="T31" fmla="*/ 30 h 33"/>
                <a:gd name="T32" fmla="*/ 53 w 60"/>
                <a:gd name="T33" fmla="*/ 30 h 33"/>
                <a:gd name="T34" fmla="*/ 51 w 60"/>
                <a:gd name="T35" fmla="*/ 30 h 33"/>
                <a:gd name="T36" fmla="*/ 47 w 60"/>
                <a:gd name="T37" fmla="*/ 32 h 33"/>
                <a:gd name="T38" fmla="*/ 45 w 60"/>
                <a:gd name="T39" fmla="*/ 31 h 33"/>
                <a:gd name="T40" fmla="*/ 41 w 60"/>
                <a:gd name="T41" fmla="*/ 31 h 33"/>
                <a:gd name="T42" fmla="*/ 37 w 60"/>
                <a:gd name="T43" fmla="*/ 29 h 33"/>
                <a:gd name="T44" fmla="*/ 34 w 60"/>
                <a:gd name="T45" fmla="*/ 26 h 33"/>
                <a:gd name="T46" fmla="*/ 33 w 60"/>
                <a:gd name="T47" fmla="*/ 24 h 33"/>
                <a:gd name="T48" fmla="*/ 30 w 60"/>
                <a:gd name="T49" fmla="*/ 21 h 33"/>
                <a:gd name="T50" fmla="*/ 27 w 60"/>
                <a:gd name="T51" fmla="*/ 20 h 33"/>
                <a:gd name="T52" fmla="*/ 20 w 60"/>
                <a:gd name="T53" fmla="*/ 15 h 33"/>
                <a:gd name="T54" fmla="*/ 16 w 60"/>
                <a:gd name="T55" fmla="*/ 15 h 33"/>
                <a:gd name="T56" fmla="*/ 14 w 60"/>
                <a:gd name="T57" fmla="*/ 15 h 33"/>
                <a:gd name="T58" fmla="*/ 13 w 60"/>
                <a:gd name="T59" fmla="*/ 15 h 33"/>
                <a:gd name="T60" fmla="*/ 4 w 60"/>
                <a:gd name="T61" fmla="*/ 13 h 33"/>
                <a:gd name="T62" fmla="*/ 2 w 60"/>
                <a:gd name="T63" fmla="*/ 12 h 33"/>
                <a:gd name="T64" fmla="*/ 1 w 60"/>
                <a:gd name="T65" fmla="*/ 11 h 33"/>
                <a:gd name="T66" fmla="*/ 0 w 60"/>
                <a:gd name="T67" fmla="*/ 9 h 33"/>
                <a:gd name="T68" fmla="*/ 0 w 60"/>
                <a:gd name="T69" fmla="*/ 8 h 33"/>
                <a:gd name="T70" fmla="*/ 0 w 60"/>
                <a:gd name="T71" fmla="*/ 6 h 33"/>
                <a:gd name="T72" fmla="*/ 2 w 60"/>
                <a:gd name="T73" fmla="*/ 4 h 33"/>
                <a:gd name="T74" fmla="*/ 7 w 60"/>
                <a:gd name="T75" fmla="*/ 3 h 33"/>
                <a:gd name="T76" fmla="*/ 10 w 60"/>
                <a:gd name="T77" fmla="*/ 3 h 33"/>
                <a:gd name="T78" fmla="*/ 15 w 60"/>
                <a:gd name="T79" fmla="*/ 3 h 33"/>
                <a:gd name="T80" fmla="*/ 21 w 60"/>
                <a:gd name="T81" fmla="*/ 2 h 33"/>
                <a:gd name="T82" fmla="*/ 26 w 60"/>
                <a:gd name="T83" fmla="*/ 3 h 33"/>
                <a:gd name="T84" fmla="*/ 28 w 60"/>
                <a:gd name="T85" fmla="*/ 2 h 33"/>
                <a:gd name="T86" fmla="*/ 31 w 60"/>
                <a:gd name="T87" fmla="*/ 0 h 33"/>
                <a:gd name="T88" fmla="*/ 32 w 60"/>
                <a:gd name="T89" fmla="*/ 1 h 33"/>
                <a:gd name="T90" fmla="*/ 33 w 60"/>
                <a:gd name="T91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33">
                  <a:moveTo>
                    <a:pt x="33" y="3"/>
                  </a:moveTo>
                  <a:lnTo>
                    <a:pt x="35" y="4"/>
                  </a:lnTo>
                  <a:lnTo>
                    <a:pt x="39" y="7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4" y="12"/>
                  </a:lnTo>
                  <a:lnTo>
                    <a:pt x="47" y="11"/>
                  </a:lnTo>
                  <a:lnTo>
                    <a:pt x="49" y="13"/>
                  </a:lnTo>
                  <a:lnTo>
                    <a:pt x="51" y="14"/>
                  </a:lnTo>
                  <a:lnTo>
                    <a:pt x="53" y="17"/>
                  </a:lnTo>
                  <a:lnTo>
                    <a:pt x="55" y="20"/>
                  </a:lnTo>
                  <a:lnTo>
                    <a:pt x="58" y="21"/>
                  </a:lnTo>
                  <a:lnTo>
                    <a:pt x="59" y="24"/>
                  </a:lnTo>
                  <a:lnTo>
                    <a:pt x="59" y="26"/>
                  </a:lnTo>
                  <a:lnTo>
                    <a:pt x="55" y="30"/>
                  </a:lnTo>
                  <a:lnTo>
                    <a:pt x="53" y="30"/>
                  </a:lnTo>
                  <a:lnTo>
                    <a:pt x="51" y="30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1" y="31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3" y="24"/>
                  </a:lnTo>
                  <a:lnTo>
                    <a:pt x="30" y="21"/>
                  </a:lnTo>
                  <a:lnTo>
                    <a:pt x="27" y="20"/>
                  </a:lnTo>
                  <a:lnTo>
                    <a:pt x="20" y="15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1" y="2"/>
                  </a:lnTo>
                  <a:lnTo>
                    <a:pt x="26" y="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2" y="1"/>
                  </a:lnTo>
                  <a:lnTo>
                    <a:pt x="3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6" name="Freeform 436">
              <a:extLst>
                <a:ext uri="{FF2B5EF4-FFF2-40B4-BE49-F238E27FC236}">
                  <a16:creationId xmlns:a16="http://schemas.microsoft.com/office/drawing/2014/main" id="{E3C71F1F-5D39-1DFF-2B1D-E0AFFBDAB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523" y="10297990"/>
              <a:ext cx="5493" cy="10990"/>
            </a:xfrm>
            <a:custGeom>
              <a:avLst/>
              <a:gdLst>
                <a:gd name="T0" fmla="*/ 3 w 6"/>
                <a:gd name="T1" fmla="*/ 5 h 8"/>
                <a:gd name="T2" fmla="*/ 0 w 6"/>
                <a:gd name="T3" fmla="*/ 7 h 8"/>
                <a:gd name="T4" fmla="*/ 0 w 6"/>
                <a:gd name="T5" fmla="*/ 4 h 8"/>
                <a:gd name="T6" fmla="*/ 2 w 6"/>
                <a:gd name="T7" fmla="*/ 1 h 8"/>
                <a:gd name="T8" fmla="*/ 4 w 6"/>
                <a:gd name="T9" fmla="*/ 0 h 8"/>
                <a:gd name="T10" fmla="*/ 5 w 6"/>
                <a:gd name="T11" fmla="*/ 1 h 8"/>
                <a:gd name="T12" fmla="*/ 5 w 6"/>
                <a:gd name="T13" fmla="*/ 2 h 8"/>
                <a:gd name="T14" fmla="*/ 2 w 6"/>
                <a:gd name="T15" fmla="*/ 3 h 8"/>
                <a:gd name="T16" fmla="*/ 3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3" y="5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2" y="3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7" name="Freeform 437">
              <a:extLst>
                <a:ext uri="{FF2B5EF4-FFF2-40B4-BE49-F238E27FC236}">
                  <a16:creationId xmlns:a16="http://schemas.microsoft.com/office/drawing/2014/main" id="{049C343E-163D-3A29-F828-A2EFE02F2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581" y="10314474"/>
              <a:ext cx="10990" cy="5497"/>
            </a:xfrm>
            <a:custGeom>
              <a:avLst/>
              <a:gdLst>
                <a:gd name="T0" fmla="*/ 6 w 10"/>
                <a:gd name="T1" fmla="*/ 5 h 6"/>
                <a:gd name="T2" fmla="*/ 4 w 10"/>
                <a:gd name="T3" fmla="*/ 5 h 6"/>
                <a:gd name="T4" fmla="*/ 1 w 10"/>
                <a:gd name="T5" fmla="*/ 4 h 6"/>
                <a:gd name="T6" fmla="*/ 0 w 10"/>
                <a:gd name="T7" fmla="*/ 4 h 6"/>
                <a:gd name="T8" fmla="*/ 3 w 10"/>
                <a:gd name="T9" fmla="*/ 2 h 6"/>
                <a:gd name="T10" fmla="*/ 5 w 10"/>
                <a:gd name="T11" fmla="*/ 0 h 6"/>
                <a:gd name="T12" fmla="*/ 8 w 10"/>
                <a:gd name="T13" fmla="*/ 0 h 6"/>
                <a:gd name="T14" fmla="*/ 9 w 10"/>
                <a:gd name="T15" fmla="*/ 0 h 6"/>
                <a:gd name="T16" fmla="*/ 9 w 10"/>
                <a:gd name="T17" fmla="*/ 3 h 6"/>
                <a:gd name="T18" fmla="*/ 6 w 10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6" y="5"/>
                  </a:moveTo>
                  <a:lnTo>
                    <a:pt x="4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8" name="Freeform 438">
              <a:extLst>
                <a:ext uri="{FF2B5EF4-FFF2-40B4-BE49-F238E27FC236}">
                  <a16:creationId xmlns:a16="http://schemas.microsoft.com/office/drawing/2014/main" id="{46688958-0F10-9AAE-FA78-DAE011CF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036" y="10314474"/>
              <a:ext cx="27478" cy="16487"/>
            </a:xfrm>
            <a:custGeom>
              <a:avLst/>
              <a:gdLst>
                <a:gd name="T0" fmla="*/ 3 w 20"/>
                <a:gd name="T1" fmla="*/ 14 h 15"/>
                <a:gd name="T2" fmla="*/ 0 w 20"/>
                <a:gd name="T3" fmla="*/ 14 h 15"/>
                <a:gd name="T4" fmla="*/ 0 w 20"/>
                <a:gd name="T5" fmla="*/ 14 h 15"/>
                <a:gd name="T6" fmla="*/ 0 w 20"/>
                <a:gd name="T7" fmla="*/ 11 h 15"/>
                <a:gd name="T8" fmla="*/ 0 w 20"/>
                <a:gd name="T9" fmla="*/ 9 h 15"/>
                <a:gd name="T10" fmla="*/ 7 w 20"/>
                <a:gd name="T11" fmla="*/ 7 h 15"/>
                <a:gd name="T12" fmla="*/ 10 w 20"/>
                <a:gd name="T13" fmla="*/ 5 h 15"/>
                <a:gd name="T14" fmla="*/ 14 w 20"/>
                <a:gd name="T15" fmla="*/ 1 h 15"/>
                <a:gd name="T16" fmla="*/ 16 w 20"/>
                <a:gd name="T17" fmla="*/ 0 h 15"/>
                <a:gd name="T18" fmla="*/ 17 w 20"/>
                <a:gd name="T19" fmla="*/ 0 h 15"/>
                <a:gd name="T20" fmla="*/ 17 w 20"/>
                <a:gd name="T21" fmla="*/ 0 h 15"/>
                <a:gd name="T22" fmla="*/ 18 w 20"/>
                <a:gd name="T23" fmla="*/ 3 h 15"/>
                <a:gd name="T24" fmla="*/ 19 w 20"/>
                <a:gd name="T25" fmla="*/ 5 h 15"/>
                <a:gd name="T26" fmla="*/ 19 w 20"/>
                <a:gd name="T27" fmla="*/ 5 h 15"/>
                <a:gd name="T28" fmla="*/ 15 w 20"/>
                <a:gd name="T29" fmla="*/ 7 h 15"/>
                <a:gd name="T30" fmla="*/ 12 w 20"/>
                <a:gd name="T31" fmla="*/ 10 h 15"/>
                <a:gd name="T32" fmla="*/ 5 w 20"/>
                <a:gd name="T33" fmla="*/ 13 h 15"/>
                <a:gd name="T34" fmla="*/ 3 w 20"/>
                <a:gd name="T3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5">
                  <a:moveTo>
                    <a:pt x="3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5" y="7"/>
                  </a:lnTo>
                  <a:lnTo>
                    <a:pt x="12" y="10"/>
                  </a:lnTo>
                  <a:lnTo>
                    <a:pt x="5" y="13"/>
                  </a:lnTo>
                  <a:lnTo>
                    <a:pt x="3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79" name="Freeform 439">
              <a:extLst>
                <a:ext uri="{FF2B5EF4-FFF2-40B4-BE49-F238E27FC236}">
                  <a16:creationId xmlns:a16="http://schemas.microsoft.com/office/drawing/2014/main" id="{4F04DC13-40CE-1955-86A7-4B2AFDCE1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112" y="8495567"/>
              <a:ext cx="65942" cy="181340"/>
            </a:xfrm>
            <a:custGeom>
              <a:avLst/>
              <a:gdLst>
                <a:gd name="T0" fmla="*/ 47 w 54"/>
                <a:gd name="T1" fmla="*/ 27 h 147"/>
                <a:gd name="T2" fmla="*/ 43 w 54"/>
                <a:gd name="T3" fmla="*/ 29 h 147"/>
                <a:gd name="T4" fmla="*/ 43 w 54"/>
                <a:gd name="T5" fmla="*/ 30 h 147"/>
                <a:gd name="T6" fmla="*/ 39 w 54"/>
                <a:gd name="T7" fmla="*/ 39 h 147"/>
                <a:gd name="T8" fmla="*/ 36 w 54"/>
                <a:gd name="T9" fmla="*/ 35 h 147"/>
                <a:gd name="T10" fmla="*/ 34 w 54"/>
                <a:gd name="T11" fmla="*/ 35 h 147"/>
                <a:gd name="T12" fmla="*/ 26 w 54"/>
                <a:gd name="T13" fmla="*/ 36 h 147"/>
                <a:gd name="T14" fmla="*/ 24 w 54"/>
                <a:gd name="T15" fmla="*/ 43 h 147"/>
                <a:gd name="T16" fmla="*/ 23 w 54"/>
                <a:gd name="T17" fmla="*/ 50 h 147"/>
                <a:gd name="T18" fmla="*/ 23 w 54"/>
                <a:gd name="T19" fmla="*/ 57 h 147"/>
                <a:gd name="T20" fmla="*/ 23 w 54"/>
                <a:gd name="T21" fmla="*/ 60 h 147"/>
                <a:gd name="T22" fmla="*/ 23 w 54"/>
                <a:gd name="T23" fmla="*/ 60 h 147"/>
                <a:gd name="T24" fmla="*/ 28 w 54"/>
                <a:gd name="T25" fmla="*/ 60 h 147"/>
                <a:gd name="T26" fmla="*/ 31 w 54"/>
                <a:gd name="T27" fmla="*/ 63 h 147"/>
                <a:gd name="T28" fmla="*/ 25 w 54"/>
                <a:gd name="T29" fmla="*/ 66 h 147"/>
                <a:gd name="T30" fmla="*/ 22 w 54"/>
                <a:gd name="T31" fmla="*/ 71 h 147"/>
                <a:gd name="T32" fmla="*/ 20 w 54"/>
                <a:gd name="T33" fmla="*/ 77 h 147"/>
                <a:gd name="T34" fmla="*/ 27 w 54"/>
                <a:gd name="T35" fmla="*/ 77 h 147"/>
                <a:gd name="T36" fmla="*/ 37 w 54"/>
                <a:gd name="T37" fmla="*/ 73 h 147"/>
                <a:gd name="T38" fmla="*/ 38 w 54"/>
                <a:gd name="T39" fmla="*/ 79 h 147"/>
                <a:gd name="T40" fmla="*/ 37 w 54"/>
                <a:gd name="T41" fmla="*/ 82 h 147"/>
                <a:gd name="T42" fmla="*/ 38 w 54"/>
                <a:gd name="T43" fmla="*/ 86 h 147"/>
                <a:gd name="T44" fmla="*/ 34 w 54"/>
                <a:gd name="T45" fmla="*/ 96 h 147"/>
                <a:gd name="T46" fmla="*/ 31 w 54"/>
                <a:gd name="T47" fmla="*/ 103 h 147"/>
                <a:gd name="T48" fmla="*/ 28 w 54"/>
                <a:gd name="T49" fmla="*/ 112 h 147"/>
                <a:gd name="T50" fmla="*/ 28 w 54"/>
                <a:gd name="T51" fmla="*/ 121 h 147"/>
                <a:gd name="T52" fmla="*/ 27 w 54"/>
                <a:gd name="T53" fmla="*/ 129 h 147"/>
                <a:gd name="T54" fmla="*/ 25 w 54"/>
                <a:gd name="T55" fmla="*/ 135 h 147"/>
                <a:gd name="T56" fmla="*/ 21 w 54"/>
                <a:gd name="T57" fmla="*/ 146 h 147"/>
                <a:gd name="T58" fmla="*/ 17 w 54"/>
                <a:gd name="T59" fmla="*/ 134 h 147"/>
                <a:gd name="T60" fmla="*/ 13 w 54"/>
                <a:gd name="T61" fmla="*/ 121 h 147"/>
                <a:gd name="T62" fmla="*/ 9 w 54"/>
                <a:gd name="T63" fmla="*/ 109 h 147"/>
                <a:gd name="T64" fmla="*/ 5 w 54"/>
                <a:gd name="T65" fmla="*/ 97 h 147"/>
                <a:gd name="T66" fmla="*/ 0 w 54"/>
                <a:gd name="T67" fmla="*/ 83 h 147"/>
                <a:gd name="T68" fmla="*/ 3 w 54"/>
                <a:gd name="T69" fmla="*/ 77 h 147"/>
                <a:gd name="T70" fmla="*/ 9 w 54"/>
                <a:gd name="T71" fmla="*/ 71 h 147"/>
                <a:gd name="T72" fmla="*/ 8 w 54"/>
                <a:gd name="T73" fmla="*/ 69 h 147"/>
                <a:gd name="T74" fmla="*/ 18 w 54"/>
                <a:gd name="T75" fmla="*/ 46 h 147"/>
                <a:gd name="T76" fmla="*/ 24 w 54"/>
                <a:gd name="T77" fmla="*/ 23 h 147"/>
                <a:gd name="T78" fmla="*/ 28 w 54"/>
                <a:gd name="T79" fmla="*/ 13 h 147"/>
                <a:gd name="T80" fmla="*/ 34 w 54"/>
                <a:gd name="T81" fmla="*/ 13 h 147"/>
                <a:gd name="T82" fmla="*/ 40 w 54"/>
                <a:gd name="T83" fmla="*/ 11 h 147"/>
                <a:gd name="T84" fmla="*/ 43 w 54"/>
                <a:gd name="T85" fmla="*/ 6 h 147"/>
                <a:gd name="T86" fmla="*/ 44 w 54"/>
                <a:gd name="T87" fmla="*/ 6 h 147"/>
                <a:gd name="T88" fmla="*/ 49 w 54"/>
                <a:gd name="T89" fmla="*/ 2 h 147"/>
                <a:gd name="T90" fmla="*/ 51 w 54"/>
                <a:gd name="T91" fmla="*/ 0 h 147"/>
                <a:gd name="T92" fmla="*/ 51 w 54"/>
                <a:gd name="T93" fmla="*/ 3 h 147"/>
                <a:gd name="T94" fmla="*/ 51 w 54"/>
                <a:gd name="T95" fmla="*/ 7 h 147"/>
                <a:gd name="T96" fmla="*/ 53 w 54"/>
                <a:gd name="T97" fmla="*/ 11 h 147"/>
                <a:gd name="T98" fmla="*/ 51 w 54"/>
                <a:gd name="T99" fmla="*/ 14 h 147"/>
                <a:gd name="T100" fmla="*/ 53 w 54"/>
                <a:gd name="T101" fmla="*/ 18 h 147"/>
                <a:gd name="T102" fmla="*/ 50 w 54"/>
                <a:gd name="T103" fmla="*/ 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" h="147">
                  <a:moveTo>
                    <a:pt x="49" y="26"/>
                  </a:moveTo>
                  <a:lnTo>
                    <a:pt x="47" y="27"/>
                  </a:lnTo>
                  <a:lnTo>
                    <a:pt x="44" y="28"/>
                  </a:lnTo>
                  <a:lnTo>
                    <a:pt x="43" y="29"/>
                  </a:lnTo>
                  <a:lnTo>
                    <a:pt x="43" y="30"/>
                  </a:lnTo>
                  <a:lnTo>
                    <a:pt x="43" y="30"/>
                  </a:lnTo>
                  <a:lnTo>
                    <a:pt x="42" y="39"/>
                  </a:lnTo>
                  <a:lnTo>
                    <a:pt x="39" y="39"/>
                  </a:lnTo>
                  <a:lnTo>
                    <a:pt x="37" y="3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4" y="35"/>
                  </a:lnTo>
                  <a:lnTo>
                    <a:pt x="30" y="34"/>
                  </a:lnTo>
                  <a:lnTo>
                    <a:pt x="26" y="36"/>
                  </a:lnTo>
                  <a:lnTo>
                    <a:pt x="25" y="41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3" y="50"/>
                  </a:lnTo>
                  <a:lnTo>
                    <a:pt x="23" y="54"/>
                  </a:lnTo>
                  <a:lnTo>
                    <a:pt x="23" y="57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1" y="63"/>
                  </a:lnTo>
                  <a:lnTo>
                    <a:pt x="29" y="63"/>
                  </a:lnTo>
                  <a:lnTo>
                    <a:pt x="25" y="66"/>
                  </a:lnTo>
                  <a:lnTo>
                    <a:pt x="22" y="69"/>
                  </a:lnTo>
                  <a:lnTo>
                    <a:pt x="22" y="71"/>
                  </a:lnTo>
                  <a:lnTo>
                    <a:pt x="20" y="76"/>
                  </a:lnTo>
                  <a:lnTo>
                    <a:pt x="20" y="77"/>
                  </a:lnTo>
                  <a:lnTo>
                    <a:pt x="21" y="78"/>
                  </a:lnTo>
                  <a:lnTo>
                    <a:pt x="27" y="77"/>
                  </a:lnTo>
                  <a:lnTo>
                    <a:pt x="33" y="75"/>
                  </a:lnTo>
                  <a:lnTo>
                    <a:pt x="37" y="73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37" y="82"/>
                  </a:lnTo>
                  <a:lnTo>
                    <a:pt x="37" y="83"/>
                  </a:lnTo>
                  <a:lnTo>
                    <a:pt x="38" y="86"/>
                  </a:lnTo>
                  <a:lnTo>
                    <a:pt x="36" y="92"/>
                  </a:lnTo>
                  <a:lnTo>
                    <a:pt x="34" y="96"/>
                  </a:lnTo>
                  <a:lnTo>
                    <a:pt x="33" y="98"/>
                  </a:lnTo>
                  <a:lnTo>
                    <a:pt x="31" y="103"/>
                  </a:lnTo>
                  <a:lnTo>
                    <a:pt x="30" y="109"/>
                  </a:lnTo>
                  <a:lnTo>
                    <a:pt x="28" y="112"/>
                  </a:lnTo>
                  <a:lnTo>
                    <a:pt x="29" y="113"/>
                  </a:lnTo>
                  <a:lnTo>
                    <a:pt x="28" y="121"/>
                  </a:lnTo>
                  <a:lnTo>
                    <a:pt x="28" y="123"/>
                  </a:lnTo>
                  <a:lnTo>
                    <a:pt x="27" y="129"/>
                  </a:lnTo>
                  <a:lnTo>
                    <a:pt x="26" y="131"/>
                  </a:lnTo>
                  <a:lnTo>
                    <a:pt x="25" y="135"/>
                  </a:lnTo>
                  <a:lnTo>
                    <a:pt x="23" y="144"/>
                  </a:lnTo>
                  <a:lnTo>
                    <a:pt x="21" y="146"/>
                  </a:lnTo>
                  <a:lnTo>
                    <a:pt x="20" y="144"/>
                  </a:lnTo>
                  <a:lnTo>
                    <a:pt x="17" y="134"/>
                  </a:lnTo>
                  <a:lnTo>
                    <a:pt x="15" y="128"/>
                  </a:lnTo>
                  <a:lnTo>
                    <a:pt x="13" y="121"/>
                  </a:lnTo>
                  <a:lnTo>
                    <a:pt x="9" y="111"/>
                  </a:lnTo>
                  <a:lnTo>
                    <a:pt x="9" y="109"/>
                  </a:lnTo>
                  <a:lnTo>
                    <a:pt x="8" y="106"/>
                  </a:lnTo>
                  <a:lnTo>
                    <a:pt x="5" y="97"/>
                  </a:lnTo>
                  <a:lnTo>
                    <a:pt x="3" y="91"/>
                  </a:lnTo>
                  <a:lnTo>
                    <a:pt x="0" y="83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69"/>
                  </a:lnTo>
                  <a:lnTo>
                    <a:pt x="14" y="58"/>
                  </a:lnTo>
                  <a:lnTo>
                    <a:pt x="18" y="46"/>
                  </a:lnTo>
                  <a:lnTo>
                    <a:pt x="22" y="31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28" y="13"/>
                  </a:lnTo>
                  <a:lnTo>
                    <a:pt x="31" y="13"/>
                  </a:lnTo>
                  <a:lnTo>
                    <a:pt x="34" y="13"/>
                  </a:lnTo>
                  <a:lnTo>
                    <a:pt x="37" y="13"/>
                  </a:lnTo>
                  <a:lnTo>
                    <a:pt x="40" y="11"/>
                  </a:lnTo>
                  <a:lnTo>
                    <a:pt x="41" y="7"/>
                  </a:lnTo>
                  <a:lnTo>
                    <a:pt x="43" y="6"/>
                  </a:lnTo>
                  <a:lnTo>
                    <a:pt x="43" y="7"/>
                  </a:lnTo>
                  <a:lnTo>
                    <a:pt x="44" y="6"/>
                  </a:lnTo>
                  <a:lnTo>
                    <a:pt x="47" y="3"/>
                  </a:lnTo>
                  <a:lnTo>
                    <a:pt x="49" y="2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"/>
                  </a:lnTo>
                  <a:lnTo>
                    <a:pt x="51" y="3"/>
                  </a:lnTo>
                  <a:lnTo>
                    <a:pt x="51" y="6"/>
                  </a:lnTo>
                  <a:lnTo>
                    <a:pt x="51" y="7"/>
                  </a:lnTo>
                  <a:lnTo>
                    <a:pt x="52" y="9"/>
                  </a:lnTo>
                  <a:lnTo>
                    <a:pt x="53" y="11"/>
                  </a:lnTo>
                  <a:lnTo>
                    <a:pt x="51" y="13"/>
                  </a:lnTo>
                  <a:lnTo>
                    <a:pt x="51" y="14"/>
                  </a:lnTo>
                  <a:lnTo>
                    <a:pt x="52" y="16"/>
                  </a:lnTo>
                  <a:lnTo>
                    <a:pt x="53" y="18"/>
                  </a:lnTo>
                  <a:lnTo>
                    <a:pt x="51" y="21"/>
                  </a:lnTo>
                  <a:lnTo>
                    <a:pt x="50" y="24"/>
                  </a:lnTo>
                  <a:lnTo>
                    <a:pt x="49" y="2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0" name="Freeform 441">
              <a:extLst>
                <a:ext uri="{FF2B5EF4-FFF2-40B4-BE49-F238E27FC236}">
                  <a16:creationId xmlns:a16="http://schemas.microsoft.com/office/drawing/2014/main" id="{4BC27094-E284-572C-6E31-3071A93FD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436" y="8396654"/>
              <a:ext cx="1159484" cy="1236417"/>
            </a:xfrm>
            <a:custGeom>
              <a:avLst/>
              <a:gdLst>
                <a:gd name="T0" fmla="*/ 349 w 930"/>
                <a:gd name="T1" fmla="*/ 156 h 991"/>
                <a:gd name="T2" fmla="*/ 399 w 930"/>
                <a:gd name="T3" fmla="*/ 192 h 991"/>
                <a:gd name="T4" fmla="*/ 387 w 930"/>
                <a:gd name="T5" fmla="*/ 256 h 991"/>
                <a:gd name="T6" fmla="*/ 450 w 930"/>
                <a:gd name="T7" fmla="*/ 289 h 991"/>
                <a:gd name="T8" fmla="*/ 525 w 930"/>
                <a:gd name="T9" fmla="*/ 313 h 991"/>
                <a:gd name="T10" fmla="*/ 585 w 930"/>
                <a:gd name="T11" fmla="*/ 334 h 991"/>
                <a:gd name="T12" fmla="*/ 635 w 930"/>
                <a:gd name="T13" fmla="*/ 293 h 991"/>
                <a:gd name="T14" fmla="*/ 656 w 930"/>
                <a:gd name="T15" fmla="*/ 308 h 991"/>
                <a:gd name="T16" fmla="*/ 710 w 930"/>
                <a:gd name="T17" fmla="*/ 321 h 991"/>
                <a:gd name="T18" fmla="*/ 762 w 930"/>
                <a:gd name="T19" fmla="*/ 305 h 991"/>
                <a:gd name="T20" fmla="*/ 776 w 930"/>
                <a:gd name="T21" fmla="*/ 284 h 991"/>
                <a:gd name="T22" fmla="*/ 837 w 930"/>
                <a:gd name="T23" fmla="*/ 236 h 991"/>
                <a:gd name="T24" fmla="*/ 898 w 930"/>
                <a:gd name="T25" fmla="*/ 234 h 991"/>
                <a:gd name="T26" fmla="*/ 900 w 930"/>
                <a:gd name="T27" fmla="*/ 266 h 991"/>
                <a:gd name="T28" fmla="*/ 922 w 930"/>
                <a:gd name="T29" fmla="*/ 310 h 991"/>
                <a:gd name="T30" fmla="*/ 859 w 930"/>
                <a:gd name="T31" fmla="*/ 349 h 991"/>
                <a:gd name="T32" fmla="*/ 832 w 930"/>
                <a:gd name="T33" fmla="*/ 410 h 991"/>
                <a:gd name="T34" fmla="*/ 798 w 930"/>
                <a:gd name="T35" fmla="*/ 455 h 991"/>
                <a:gd name="T36" fmla="*/ 778 w 930"/>
                <a:gd name="T37" fmla="*/ 491 h 991"/>
                <a:gd name="T38" fmla="*/ 751 w 930"/>
                <a:gd name="T39" fmla="*/ 446 h 991"/>
                <a:gd name="T40" fmla="*/ 739 w 930"/>
                <a:gd name="T41" fmla="*/ 418 h 991"/>
                <a:gd name="T42" fmla="*/ 773 w 930"/>
                <a:gd name="T43" fmla="*/ 392 h 991"/>
                <a:gd name="T44" fmla="*/ 690 w 930"/>
                <a:gd name="T45" fmla="*/ 367 h 991"/>
                <a:gd name="T46" fmla="*/ 662 w 930"/>
                <a:gd name="T47" fmla="*/ 343 h 991"/>
                <a:gd name="T48" fmla="*/ 635 w 930"/>
                <a:gd name="T49" fmla="*/ 357 h 991"/>
                <a:gd name="T50" fmla="*/ 636 w 930"/>
                <a:gd name="T51" fmla="*/ 389 h 991"/>
                <a:gd name="T52" fmla="*/ 654 w 930"/>
                <a:gd name="T53" fmla="*/ 445 h 991"/>
                <a:gd name="T54" fmla="*/ 655 w 930"/>
                <a:gd name="T55" fmla="*/ 504 h 991"/>
                <a:gd name="T56" fmla="*/ 630 w 930"/>
                <a:gd name="T57" fmla="*/ 477 h 991"/>
                <a:gd name="T58" fmla="*/ 582 w 930"/>
                <a:gd name="T59" fmla="*/ 555 h 991"/>
                <a:gd name="T60" fmla="*/ 529 w 930"/>
                <a:gd name="T61" fmla="*/ 587 h 991"/>
                <a:gd name="T62" fmla="*/ 431 w 930"/>
                <a:gd name="T63" fmla="*/ 680 h 991"/>
                <a:gd name="T64" fmla="*/ 382 w 930"/>
                <a:gd name="T65" fmla="*/ 754 h 991"/>
                <a:gd name="T66" fmla="*/ 372 w 930"/>
                <a:gd name="T67" fmla="*/ 847 h 991"/>
                <a:gd name="T68" fmla="*/ 319 w 930"/>
                <a:gd name="T69" fmla="*/ 921 h 991"/>
                <a:gd name="T70" fmla="*/ 263 w 930"/>
                <a:gd name="T71" fmla="*/ 901 h 991"/>
                <a:gd name="T72" fmla="*/ 208 w 930"/>
                <a:gd name="T73" fmla="*/ 770 h 991"/>
                <a:gd name="T74" fmla="*/ 169 w 930"/>
                <a:gd name="T75" fmla="*/ 689 h 991"/>
                <a:gd name="T76" fmla="*/ 148 w 930"/>
                <a:gd name="T77" fmla="*/ 579 h 991"/>
                <a:gd name="T78" fmla="*/ 155 w 930"/>
                <a:gd name="T79" fmla="*/ 500 h 991"/>
                <a:gd name="T80" fmla="*/ 125 w 930"/>
                <a:gd name="T81" fmla="*/ 492 h 991"/>
                <a:gd name="T82" fmla="*/ 26 w 930"/>
                <a:gd name="T83" fmla="*/ 477 h 991"/>
                <a:gd name="T84" fmla="*/ 63 w 930"/>
                <a:gd name="T85" fmla="*/ 458 h 991"/>
                <a:gd name="T86" fmla="*/ 18 w 930"/>
                <a:gd name="T87" fmla="*/ 422 h 991"/>
                <a:gd name="T88" fmla="*/ 76 w 930"/>
                <a:gd name="T89" fmla="*/ 406 h 991"/>
                <a:gd name="T90" fmla="*/ 81 w 930"/>
                <a:gd name="T91" fmla="*/ 375 h 991"/>
                <a:gd name="T92" fmla="*/ 42 w 930"/>
                <a:gd name="T93" fmla="*/ 323 h 991"/>
                <a:gd name="T94" fmla="*/ 108 w 930"/>
                <a:gd name="T95" fmla="*/ 284 h 991"/>
                <a:gd name="T96" fmla="*/ 182 w 930"/>
                <a:gd name="T97" fmla="*/ 195 h 991"/>
                <a:gd name="T98" fmla="*/ 228 w 930"/>
                <a:gd name="T99" fmla="*/ 126 h 991"/>
                <a:gd name="T100" fmla="*/ 186 w 930"/>
                <a:gd name="T101" fmla="*/ 88 h 991"/>
                <a:gd name="T102" fmla="*/ 185 w 930"/>
                <a:gd name="T103" fmla="*/ 49 h 991"/>
                <a:gd name="T104" fmla="*/ 255 w 930"/>
                <a:gd name="T105" fmla="*/ 33 h 991"/>
                <a:gd name="T106" fmla="*/ 314 w 930"/>
                <a:gd name="T107" fmla="*/ 2 h 991"/>
                <a:gd name="T108" fmla="*/ 341 w 930"/>
                <a:gd name="T109" fmla="*/ 80 h 991"/>
                <a:gd name="T110" fmla="*/ 338 w 930"/>
                <a:gd name="T111" fmla="*/ 116 h 991"/>
                <a:gd name="T112" fmla="*/ 777 w 930"/>
                <a:gd name="T113" fmla="*/ 823 h 991"/>
                <a:gd name="T114" fmla="*/ 793 w 930"/>
                <a:gd name="T115" fmla="*/ 775 h 991"/>
                <a:gd name="T116" fmla="*/ 783 w 930"/>
                <a:gd name="T117" fmla="*/ 836 h 991"/>
                <a:gd name="T118" fmla="*/ 148 w 930"/>
                <a:gd name="T119" fmla="*/ 845 h 991"/>
                <a:gd name="T120" fmla="*/ 795 w 930"/>
                <a:gd name="T121" fmla="*/ 942 h 991"/>
                <a:gd name="T122" fmla="*/ 806 w 930"/>
                <a:gd name="T123" fmla="*/ 948 h 991"/>
                <a:gd name="T124" fmla="*/ 817 w 930"/>
                <a:gd name="T125" fmla="*/ 99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0" h="991">
                  <a:moveTo>
                    <a:pt x="336" y="138"/>
                  </a:moveTo>
                  <a:lnTo>
                    <a:pt x="336" y="138"/>
                  </a:lnTo>
                  <a:lnTo>
                    <a:pt x="334" y="135"/>
                  </a:lnTo>
                  <a:lnTo>
                    <a:pt x="336" y="138"/>
                  </a:lnTo>
                  <a:lnTo>
                    <a:pt x="335" y="141"/>
                  </a:lnTo>
                  <a:lnTo>
                    <a:pt x="335" y="143"/>
                  </a:lnTo>
                  <a:lnTo>
                    <a:pt x="337" y="146"/>
                  </a:lnTo>
                  <a:lnTo>
                    <a:pt x="339" y="148"/>
                  </a:lnTo>
                  <a:lnTo>
                    <a:pt x="337" y="151"/>
                  </a:lnTo>
                  <a:lnTo>
                    <a:pt x="337" y="153"/>
                  </a:lnTo>
                  <a:lnTo>
                    <a:pt x="337" y="155"/>
                  </a:lnTo>
                  <a:lnTo>
                    <a:pt x="337" y="159"/>
                  </a:lnTo>
                  <a:lnTo>
                    <a:pt x="337" y="160"/>
                  </a:lnTo>
                  <a:lnTo>
                    <a:pt x="338" y="160"/>
                  </a:lnTo>
                  <a:lnTo>
                    <a:pt x="340" y="160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60"/>
                  </a:lnTo>
                  <a:lnTo>
                    <a:pt x="342" y="159"/>
                  </a:lnTo>
                  <a:lnTo>
                    <a:pt x="343" y="159"/>
                  </a:lnTo>
                  <a:lnTo>
                    <a:pt x="345" y="159"/>
                  </a:lnTo>
                  <a:lnTo>
                    <a:pt x="346" y="156"/>
                  </a:lnTo>
                  <a:lnTo>
                    <a:pt x="346" y="155"/>
                  </a:lnTo>
                  <a:lnTo>
                    <a:pt x="349" y="156"/>
                  </a:lnTo>
                  <a:lnTo>
                    <a:pt x="353" y="162"/>
                  </a:lnTo>
                  <a:lnTo>
                    <a:pt x="356" y="167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8" y="168"/>
                  </a:lnTo>
                  <a:lnTo>
                    <a:pt x="361" y="171"/>
                  </a:lnTo>
                  <a:lnTo>
                    <a:pt x="363" y="173"/>
                  </a:lnTo>
                  <a:lnTo>
                    <a:pt x="366" y="172"/>
                  </a:lnTo>
                  <a:lnTo>
                    <a:pt x="370" y="172"/>
                  </a:lnTo>
                  <a:lnTo>
                    <a:pt x="373" y="174"/>
                  </a:lnTo>
                  <a:lnTo>
                    <a:pt x="375" y="174"/>
                  </a:lnTo>
                  <a:lnTo>
                    <a:pt x="375" y="175"/>
                  </a:lnTo>
                  <a:lnTo>
                    <a:pt x="375" y="175"/>
                  </a:lnTo>
                  <a:lnTo>
                    <a:pt x="379" y="179"/>
                  </a:lnTo>
                  <a:lnTo>
                    <a:pt x="382" y="179"/>
                  </a:lnTo>
                  <a:lnTo>
                    <a:pt x="383" y="180"/>
                  </a:lnTo>
                  <a:lnTo>
                    <a:pt x="384" y="182"/>
                  </a:lnTo>
                  <a:lnTo>
                    <a:pt x="383" y="186"/>
                  </a:lnTo>
                  <a:lnTo>
                    <a:pt x="383" y="187"/>
                  </a:lnTo>
                  <a:lnTo>
                    <a:pt x="386" y="187"/>
                  </a:lnTo>
                  <a:lnTo>
                    <a:pt x="390" y="189"/>
                  </a:lnTo>
                  <a:lnTo>
                    <a:pt x="394" y="190"/>
                  </a:lnTo>
                  <a:lnTo>
                    <a:pt x="397" y="191"/>
                  </a:lnTo>
                  <a:lnTo>
                    <a:pt x="399" y="192"/>
                  </a:lnTo>
                  <a:lnTo>
                    <a:pt x="401" y="195"/>
                  </a:lnTo>
                  <a:lnTo>
                    <a:pt x="405" y="197"/>
                  </a:lnTo>
                  <a:lnTo>
                    <a:pt x="408" y="199"/>
                  </a:lnTo>
                  <a:lnTo>
                    <a:pt x="409" y="202"/>
                  </a:lnTo>
                  <a:lnTo>
                    <a:pt x="407" y="201"/>
                  </a:lnTo>
                  <a:lnTo>
                    <a:pt x="406" y="202"/>
                  </a:lnTo>
                  <a:lnTo>
                    <a:pt x="404" y="203"/>
                  </a:lnTo>
                  <a:lnTo>
                    <a:pt x="403" y="203"/>
                  </a:lnTo>
                  <a:lnTo>
                    <a:pt x="399" y="208"/>
                  </a:lnTo>
                  <a:lnTo>
                    <a:pt x="397" y="209"/>
                  </a:lnTo>
                  <a:lnTo>
                    <a:pt x="395" y="211"/>
                  </a:lnTo>
                  <a:lnTo>
                    <a:pt x="390" y="217"/>
                  </a:lnTo>
                  <a:lnTo>
                    <a:pt x="387" y="224"/>
                  </a:lnTo>
                  <a:lnTo>
                    <a:pt x="385" y="229"/>
                  </a:lnTo>
                  <a:lnTo>
                    <a:pt x="385" y="233"/>
                  </a:lnTo>
                  <a:lnTo>
                    <a:pt x="384" y="237"/>
                  </a:lnTo>
                  <a:lnTo>
                    <a:pt x="382" y="239"/>
                  </a:lnTo>
                  <a:lnTo>
                    <a:pt x="381" y="241"/>
                  </a:lnTo>
                  <a:lnTo>
                    <a:pt x="379" y="244"/>
                  </a:lnTo>
                  <a:lnTo>
                    <a:pt x="379" y="249"/>
                  </a:lnTo>
                  <a:lnTo>
                    <a:pt x="379" y="250"/>
                  </a:lnTo>
                  <a:lnTo>
                    <a:pt x="382" y="252"/>
                  </a:lnTo>
                  <a:lnTo>
                    <a:pt x="384" y="254"/>
                  </a:lnTo>
                  <a:lnTo>
                    <a:pt x="387" y="256"/>
                  </a:lnTo>
                  <a:lnTo>
                    <a:pt x="390" y="258"/>
                  </a:lnTo>
                  <a:lnTo>
                    <a:pt x="392" y="258"/>
                  </a:lnTo>
                  <a:lnTo>
                    <a:pt x="393" y="257"/>
                  </a:lnTo>
                  <a:lnTo>
                    <a:pt x="393" y="256"/>
                  </a:lnTo>
                  <a:lnTo>
                    <a:pt x="396" y="256"/>
                  </a:lnTo>
                  <a:lnTo>
                    <a:pt x="398" y="259"/>
                  </a:lnTo>
                  <a:lnTo>
                    <a:pt x="400" y="260"/>
                  </a:lnTo>
                  <a:lnTo>
                    <a:pt x="401" y="261"/>
                  </a:lnTo>
                  <a:lnTo>
                    <a:pt x="406" y="263"/>
                  </a:lnTo>
                  <a:lnTo>
                    <a:pt x="409" y="266"/>
                  </a:lnTo>
                  <a:lnTo>
                    <a:pt x="414" y="268"/>
                  </a:lnTo>
                  <a:lnTo>
                    <a:pt x="416" y="270"/>
                  </a:lnTo>
                  <a:lnTo>
                    <a:pt x="416" y="271"/>
                  </a:lnTo>
                  <a:lnTo>
                    <a:pt x="418" y="273"/>
                  </a:lnTo>
                  <a:lnTo>
                    <a:pt x="424" y="278"/>
                  </a:lnTo>
                  <a:lnTo>
                    <a:pt x="429" y="281"/>
                  </a:lnTo>
                  <a:lnTo>
                    <a:pt x="433" y="283"/>
                  </a:lnTo>
                  <a:lnTo>
                    <a:pt x="436" y="284"/>
                  </a:lnTo>
                  <a:lnTo>
                    <a:pt x="438" y="284"/>
                  </a:lnTo>
                  <a:lnTo>
                    <a:pt x="439" y="284"/>
                  </a:lnTo>
                  <a:lnTo>
                    <a:pt x="440" y="283"/>
                  </a:lnTo>
                  <a:lnTo>
                    <a:pt x="442" y="283"/>
                  </a:lnTo>
                  <a:lnTo>
                    <a:pt x="444" y="285"/>
                  </a:lnTo>
                  <a:lnTo>
                    <a:pt x="450" y="289"/>
                  </a:lnTo>
                  <a:lnTo>
                    <a:pt x="455" y="292"/>
                  </a:lnTo>
                  <a:lnTo>
                    <a:pt x="461" y="291"/>
                  </a:lnTo>
                  <a:lnTo>
                    <a:pt x="462" y="292"/>
                  </a:lnTo>
                  <a:lnTo>
                    <a:pt x="463" y="294"/>
                  </a:lnTo>
                  <a:lnTo>
                    <a:pt x="464" y="297"/>
                  </a:lnTo>
                  <a:lnTo>
                    <a:pt x="470" y="299"/>
                  </a:lnTo>
                  <a:lnTo>
                    <a:pt x="475" y="300"/>
                  </a:lnTo>
                  <a:lnTo>
                    <a:pt x="479" y="302"/>
                  </a:lnTo>
                  <a:lnTo>
                    <a:pt x="481" y="302"/>
                  </a:lnTo>
                  <a:lnTo>
                    <a:pt x="484" y="301"/>
                  </a:lnTo>
                  <a:lnTo>
                    <a:pt x="485" y="300"/>
                  </a:lnTo>
                  <a:lnTo>
                    <a:pt x="486" y="299"/>
                  </a:lnTo>
                  <a:lnTo>
                    <a:pt x="490" y="299"/>
                  </a:lnTo>
                  <a:lnTo>
                    <a:pt x="496" y="302"/>
                  </a:lnTo>
                  <a:lnTo>
                    <a:pt x="499" y="302"/>
                  </a:lnTo>
                  <a:lnTo>
                    <a:pt x="501" y="300"/>
                  </a:lnTo>
                  <a:lnTo>
                    <a:pt x="505" y="299"/>
                  </a:lnTo>
                  <a:lnTo>
                    <a:pt x="507" y="298"/>
                  </a:lnTo>
                  <a:lnTo>
                    <a:pt x="512" y="300"/>
                  </a:lnTo>
                  <a:lnTo>
                    <a:pt x="519" y="304"/>
                  </a:lnTo>
                  <a:lnTo>
                    <a:pt x="524" y="305"/>
                  </a:lnTo>
                  <a:lnTo>
                    <a:pt x="525" y="307"/>
                  </a:lnTo>
                  <a:lnTo>
                    <a:pt x="525" y="308"/>
                  </a:lnTo>
                  <a:lnTo>
                    <a:pt x="525" y="313"/>
                  </a:lnTo>
                  <a:lnTo>
                    <a:pt x="526" y="315"/>
                  </a:lnTo>
                  <a:lnTo>
                    <a:pt x="534" y="318"/>
                  </a:lnTo>
                  <a:lnTo>
                    <a:pt x="537" y="320"/>
                  </a:lnTo>
                  <a:lnTo>
                    <a:pt x="539" y="321"/>
                  </a:lnTo>
                  <a:lnTo>
                    <a:pt x="540" y="321"/>
                  </a:lnTo>
                  <a:lnTo>
                    <a:pt x="541" y="321"/>
                  </a:lnTo>
                  <a:lnTo>
                    <a:pt x="542" y="324"/>
                  </a:lnTo>
                  <a:lnTo>
                    <a:pt x="542" y="324"/>
                  </a:lnTo>
                  <a:lnTo>
                    <a:pt x="544" y="325"/>
                  </a:lnTo>
                  <a:lnTo>
                    <a:pt x="546" y="325"/>
                  </a:lnTo>
                  <a:lnTo>
                    <a:pt x="551" y="323"/>
                  </a:lnTo>
                  <a:lnTo>
                    <a:pt x="554" y="321"/>
                  </a:lnTo>
                  <a:lnTo>
                    <a:pt x="557" y="322"/>
                  </a:lnTo>
                  <a:lnTo>
                    <a:pt x="559" y="324"/>
                  </a:lnTo>
                  <a:lnTo>
                    <a:pt x="559" y="326"/>
                  </a:lnTo>
                  <a:lnTo>
                    <a:pt x="560" y="329"/>
                  </a:lnTo>
                  <a:lnTo>
                    <a:pt x="562" y="330"/>
                  </a:lnTo>
                  <a:lnTo>
                    <a:pt x="564" y="330"/>
                  </a:lnTo>
                  <a:lnTo>
                    <a:pt x="568" y="328"/>
                  </a:lnTo>
                  <a:lnTo>
                    <a:pt x="572" y="330"/>
                  </a:lnTo>
                  <a:lnTo>
                    <a:pt x="576" y="330"/>
                  </a:lnTo>
                  <a:lnTo>
                    <a:pt x="579" y="331"/>
                  </a:lnTo>
                  <a:lnTo>
                    <a:pt x="581" y="332"/>
                  </a:lnTo>
                  <a:lnTo>
                    <a:pt x="585" y="334"/>
                  </a:lnTo>
                  <a:lnTo>
                    <a:pt x="590" y="336"/>
                  </a:lnTo>
                  <a:lnTo>
                    <a:pt x="592" y="335"/>
                  </a:lnTo>
                  <a:lnTo>
                    <a:pt x="600" y="332"/>
                  </a:lnTo>
                  <a:lnTo>
                    <a:pt x="601" y="332"/>
                  </a:lnTo>
                  <a:lnTo>
                    <a:pt x="603" y="336"/>
                  </a:lnTo>
                  <a:lnTo>
                    <a:pt x="605" y="337"/>
                  </a:lnTo>
                  <a:lnTo>
                    <a:pt x="609" y="339"/>
                  </a:lnTo>
                  <a:lnTo>
                    <a:pt x="613" y="336"/>
                  </a:lnTo>
                  <a:lnTo>
                    <a:pt x="616" y="337"/>
                  </a:lnTo>
                  <a:lnTo>
                    <a:pt x="620" y="337"/>
                  </a:lnTo>
                  <a:lnTo>
                    <a:pt x="623" y="336"/>
                  </a:lnTo>
                  <a:lnTo>
                    <a:pt x="627" y="336"/>
                  </a:lnTo>
                  <a:lnTo>
                    <a:pt x="631" y="338"/>
                  </a:lnTo>
                  <a:lnTo>
                    <a:pt x="633" y="337"/>
                  </a:lnTo>
                  <a:lnTo>
                    <a:pt x="633" y="336"/>
                  </a:lnTo>
                  <a:lnTo>
                    <a:pt x="635" y="330"/>
                  </a:lnTo>
                  <a:lnTo>
                    <a:pt x="637" y="326"/>
                  </a:lnTo>
                  <a:lnTo>
                    <a:pt x="637" y="323"/>
                  </a:lnTo>
                  <a:lnTo>
                    <a:pt x="635" y="318"/>
                  </a:lnTo>
                  <a:lnTo>
                    <a:pt x="631" y="313"/>
                  </a:lnTo>
                  <a:lnTo>
                    <a:pt x="631" y="311"/>
                  </a:lnTo>
                  <a:lnTo>
                    <a:pt x="633" y="301"/>
                  </a:lnTo>
                  <a:lnTo>
                    <a:pt x="634" y="296"/>
                  </a:lnTo>
                  <a:lnTo>
                    <a:pt x="635" y="293"/>
                  </a:lnTo>
                  <a:lnTo>
                    <a:pt x="636" y="289"/>
                  </a:lnTo>
                  <a:lnTo>
                    <a:pt x="637" y="287"/>
                  </a:lnTo>
                  <a:lnTo>
                    <a:pt x="636" y="286"/>
                  </a:lnTo>
                  <a:lnTo>
                    <a:pt x="635" y="284"/>
                  </a:lnTo>
                  <a:lnTo>
                    <a:pt x="635" y="283"/>
                  </a:lnTo>
                  <a:lnTo>
                    <a:pt x="635" y="283"/>
                  </a:lnTo>
                  <a:lnTo>
                    <a:pt x="636" y="282"/>
                  </a:lnTo>
                  <a:lnTo>
                    <a:pt x="641" y="281"/>
                  </a:lnTo>
                  <a:lnTo>
                    <a:pt x="646" y="280"/>
                  </a:lnTo>
                  <a:lnTo>
                    <a:pt x="647" y="279"/>
                  </a:lnTo>
                  <a:lnTo>
                    <a:pt x="648" y="278"/>
                  </a:lnTo>
                  <a:lnTo>
                    <a:pt x="650" y="277"/>
                  </a:lnTo>
                  <a:lnTo>
                    <a:pt x="652" y="277"/>
                  </a:lnTo>
                  <a:lnTo>
                    <a:pt x="656" y="278"/>
                  </a:lnTo>
                  <a:lnTo>
                    <a:pt x="657" y="280"/>
                  </a:lnTo>
                  <a:lnTo>
                    <a:pt x="658" y="283"/>
                  </a:lnTo>
                  <a:lnTo>
                    <a:pt x="659" y="284"/>
                  </a:lnTo>
                  <a:lnTo>
                    <a:pt x="658" y="288"/>
                  </a:lnTo>
                  <a:lnTo>
                    <a:pt x="656" y="297"/>
                  </a:lnTo>
                  <a:lnTo>
                    <a:pt x="656" y="300"/>
                  </a:lnTo>
                  <a:lnTo>
                    <a:pt x="658" y="303"/>
                  </a:lnTo>
                  <a:lnTo>
                    <a:pt x="660" y="305"/>
                  </a:lnTo>
                  <a:lnTo>
                    <a:pt x="660" y="305"/>
                  </a:lnTo>
                  <a:lnTo>
                    <a:pt x="656" y="308"/>
                  </a:lnTo>
                  <a:lnTo>
                    <a:pt x="655" y="310"/>
                  </a:lnTo>
                  <a:lnTo>
                    <a:pt x="656" y="311"/>
                  </a:lnTo>
                  <a:lnTo>
                    <a:pt x="658" y="312"/>
                  </a:lnTo>
                  <a:lnTo>
                    <a:pt x="658" y="313"/>
                  </a:lnTo>
                  <a:lnTo>
                    <a:pt x="659" y="317"/>
                  </a:lnTo>
                  <a:lnTo>
                    <a:pt x="661" y="318"/>
                  </a:lnTo>
                  <a:lnTo>
                    <a:pt x="665" y="321"/>
                  </a:lnTo>
                  <a:lnTo>
                    <a:pt x="668" y="323"/>
                  </a:lnTo>
                  <a:lnTo>
                    <a:pt x="674" y="321"/>
                  </a:lnTo>
                  <a:lnTo>
                    <a:pt x="676" y="322"/>
                  </a:lnTo>
                  <a:lnTo>
                    <a:pt x="679" y="323"/>
                  </a:lnTo>
                  <a:lnTo>
                    <a:pt x="681" y="323"/>
                  </a:lnTo>
                  <a:lnTo>
                    <a:pt x="682" y="324"/>
                  </a:lnTo>
                  <a:lnTo>
                    <a:pt x="683" y="324"/>
                  </a:lnTo>
                  <a:lnTo>
                    <a:pt x="683" y="325"/>
                  </a:lnTo>
                  <a:lnTo>
                    <a:pt x="683" y="326"/>
                  </a:lnTo>
                  <a:lnTo>
                    <a:pt x="686" y="326"/>
                  </a:lnTo>
                  <a:lnTo>
                    <a:pt x="688" y="326"/>
                  </a:lnTo>
                  <a:lnTo>
                    <a:pt x="694" y="326"/>
                  </a:lnTo>
                  <a:lnTo>
                    <a:pt x="699" y="324"/>
                  </a:lnTo>
                  <a:lnTo>
                    <a:pt x="702" y="321"/>
                  </a:lnTo>
                  <a:lnTo>
                    <a:pt x="703" y="321"/>
                  </a:lnTo>
                  <a:lnTo>
                    <a:pt x="707" y="319"/>
                  </a:lnTo>
                  <a:lnTo>
                    <a:pt x="710" y="321"/>
                  </a:lnTo>
                  <a:lnTo>
                    <a:pt x="713" y="323"/>
                  </a:lnTo>
                  <a:lnTo>
                    <a:pt x="715" y="324"/>
                  </a:lnTo>
                  <a:lnTo>
                    <a:pt x="719" y="324"/>
                  </a:lnTo>
                  <a:lnTo>
                    <a:pt x="722" y="324"/>
                  </a:lnTo>
                  <a:lnTo>
                    <a:pt x="732" y="323"/>
                  </a:lnTo>
                  <a:lnTo>
                    <a:pt x="737" y="323"/>
                  </a:lnTo>
                  <a:lnTo>
                    <a:pt x="741" y="321"/>
                  </a:lnTo>
                  <a:lnTo>
                    <a:pt x="742" y="321"/>
                  </a:lnTo>
                  <a:lnTo>
                    <a:pt x="744" y="323"/>
                  </a:lnTo>
                  <a:lnTo>
                    <a:pt x="749" y="323"/>
                  </a:lnTo>
                  <a:lnTo>
                    <a:pt x="751" y="322"/>
                  </a:lnTo>
                  <a:lnTo>
                    <a:pt x="754" y="321"/>
                  </a:lnTo>
                  <a:lnTo>
                    <a:pt x="756" y="321"/>
                  </a:lnTo>
                  <a:lnTo>
                    <a:pt x="757" y="321"/>
                  </a:lnTo>
                  <a:lnTo>
                    <a:pt x="759" y="321"/>
                  </a:lnTo>
                  <a:lnTo>
                    <a:pt x="760" y="320"/>
                  </a:lnTo>
                  <a:lnTo>
                    <a:pt x="762" y="319"/>
                  </a:lnTo>
                  <a:lnTo>
                    <a:pt x="761" y="317"/>
                  </a:lnTo>
                  <a:lnTo>
                    <a:pt x="760" y="315"/>
                  </a:lnTo>
                  <a:lnTo>
                    <a:pt x="759" y="313"/>
                  </a:lnTo>
                  <a:lnTo>
                    <a:pt x="759" y="312"/>
                  </a:lnTo>
                  <a:lnTo>
                    <a:pt x="759" y="310"/>
                  </a:lnTo>
                  <a:lnTo>
                    <a:pt x="760" y="308"/>
                  </a:lnTo>
                  <a:lnTo>
                    <a:pt x="762" y="305"/>
                  </a:lnTo>
                  <a:lnTo>
                    <a:pt x="760" y="303"/>
                  </a:lnTo>
                  <a:lnTo>
                    <a:pt x="759" y="300"/>
                  </a:lnTo>
                  <a:lnTo>
                    <a:pt x="757" y="299"/>
                  </a:lnTo>
                  <a:lnTo>
                    <a:pt x="754" y="300"/>
                  </a:lnTo>
                  <a:lnTo>
                    <a:pt x="751" y="300"/>
                  </a:lnTo>
                  <a:lnTo>
                    <a:pt x="748" y="298"/>
                  </a:lnTo>
                  <a:lnTo>
                    <a:pt x="746" y="296"/>
                  </a:lnTo>
                  <a:lnTo>
                    <a:pt x="746" y="294"/>
                  </a:lnTo>
                  <a:lnTo>
                    <a:pt x="746" y="292"/>
                  </a:lnTo>
                  <a:lnTo>
                    <a:pt x="747" y="289"/>
                  </a:lnTo>
                  <a:lnTo>
                    <a:pt x="748" y="289"/>
                  </a:lnTo>
                  <a:lnTo>
                    <a:pt x="750" y="289"/>
                  </a:lnTo>
                  <a:lnTo>
                    <a:pt x="754" y="289"/>
                  </a:lnTo>
                  <a:lnTo>
                    <a:pt x="756" y="290"/>
                  </a:lnTo>
                  <a:lnTo>
                    <a:pt x="759" y="289"/>
                  </a:lnTo>
                  <a:lnTo>
                    <a:pt x="762" y="287"/>
                  </a:lnTo>
                  <a:lnTo>
                    <a:pt x="764" y="287"/>
                  </a:lnTo>
                  <a:lnTo>
                    <a:pt x="766" y="286"/>
                  </a:lnTo>
                  <a:lnTo>
                    <a:pt x="767" y="286"/>
                  </a:lnTo>
                  <a:lnTo>
                    <a:pt x="768" y="286"/>
                  </a:lnTo>
                  <a:lnTo>
                    <a:pt x="770" y="286"/>
                  </a:lnTo>
                  <a:lnTo>
                    <a:pt x="772" y="286"/>
                  </a:lnTo>
                  <a:lnTo>
                    <a:pt x="774" y="286"/>
                  </a:lnTo>
                  <a:lnTo>
                    <a:pt x="776" y="284"/>
                  </a:lnTo>
                  <a:lnTo>
                    <a:pt x="780" y="282"/>
                  </a:lnTo>
                  <a:lnTo>
                    <a:pt x="781" y="280"/>
                  </a:lnTo>
                  <a:lnTo>
                    <a:pt x="781" y="279"/>
                  </a:lnTo>
                  <a:lnTo>
                    <a:pt x="781" y="278"/>
                  </a:lnTo>
                  <a:lnTo>
                    <a:pt x="779" y="278"/>
                  </a:lnTo>
                  <a:lnTo>
                    <a:pt x="780" y="277"/>
                  </a:lnTo>
                  <a:lnTo>
                    <a:pt x="781" y="275"/>
                  </a:lnTo>
                  <a:lnTo>
                    <a:pt x="787" y="272"/>
                  </a:lnTo>
                  <a:lnTo>
                    <a:pt x="792" y="268"/>
                  </a:lnTo>
                  <a:lnTo>
                    <a:pt x="795" y="266"/>
                  </a:lnTo>
                  <a:lnTo>
                    <a:pt x="796" y="263"/>
                  </a:lnTo>
                  <a:lnTo>
                    <a:pt x="798" y="259"/>
                  </a:lnTo>
                  <a:lnTo>
                    <a:pt x="799" y="258"/>
                  </a:lnTo>
                  <a:lnTo>
                    <a:pt x="802" y="256"/>
                  </a:lnTo>
                  <a:lnTo>
                    <a:pt x="812" y="255"/>
                  </a:lnTo>
                  <a:lnTo>
                    <a:pt x="815" y="254"/>
                  </a:lnTo>
                  <a:lnTo>
                    <a:pt x="820" y="251"/>
                  </a:lnTo>
                  <a:lnTo>
                    <a:pt x="822" y="249"/>
                  </a:lnTo>
                  <a:lnTo>
                    <a:pt x="823" y="247"/>
                  </a:lnTo>
                  <a:lnTo>
                    <a:pt x="823" y="245"/>
                  </a:lnTo>
                  <a:lnTo>
                    <a:pt x="826" y="245"/>
                  </a:lnTo>
                  <a:lnTo>
                    <a:pt x="829" y="242"/>
                  </a:lnTo>
                  <a:lnTo>
                    <a:pt x="832" y="239"/>
                  </a:lnTo>
                  <a:lnTo>
                    <a:pt x="837" y="236"/>
                  </a:lnTo>
                  <a:lnTo>
                    <a:pt x="842" y="233"/>
                  </a:lnTo>
                  <a:lnTo>
                    <a:pt x="844" y="233"/>
                  </a:lnTo>
                  <a:lnTo>
                    <a:pt x="846" y="235"/>
                  </a:lnTo>
                  <a:lnTo>
                    <a:pt x="847" y="237"/>
                  </a:lnTo>
                  <a:lnTo>
                    <a:pt x="847" y="237"/>
                  </a:lnTo>
                  <a:lnTo>
                    <a:pt x="853" y="239"/>
                  </a:lnTo>
                  <a:lnTo>
                    <a:pt x="854" y="239"/>
                  </a:lnTo>
                  <a:lnTo>
                    <a:pt x="859" y="241"/>
                  </a:lnTo>
                  <a:lnTo>
                    <a:pt x="864" y="242"/>
                  </a:lnTo>
                  <a:lnTo>
                    <a:pt x="865" y="243"/>
                  </a:lnTo>
                  <a:lnTo>
                    <a:pt x="867" y="243"/>
                  </a:lnTo>
                  <a:lnTo>
                    <a:pt x="868" y="242"/>
                  </a:lnTo>
                  <a:lnTo>
                    <a:pt x="869" y="241"/>
                  </a:lnTo>
                  <a:lnTo>
                    <a:pt x="870" y="239"/>
                  </a:lnTo>
                  <a:lnTo>
                    <a:pt x="871" y="239"/>
                  </a:lnTo>
                  <a:lnTo>
                    <a:pt x="871" y="237"/>
                  </a:lnTo>
                  <a:lnTo>
                    <a:pt x="877" y="233"/>
                  </a:lnTo>
                  <a:lnTo>
                    <a:pt x="883" y="230"/>
                  </a:lnTo>
                  <a:lnTo>
                    <a:pt x="888" y="228"/>
                  </a:lnTo>
                  <a:lnTo>
                    <a:pt x="889" y="229"/>
                  </a:lnTo>
                  <a:lnTo>
                    <a:pt x="891" y="230"/>
                  </a:lnTo>
                  <a:lnTo>
                    <a:pt x="893" y="234"/>
                  </a:lnTo>
                  <a:lnTo>
                    <a:pt x="894" y="235"/>
                  </a:lnTo>
                  <a:lnTo>
                    <a:pt x="898" y="234"/>
                  </a:lnTo>
                  <a:lnTo>
                    <a:pt x="898" y="235"/>
                  </a:lnTo>
                  <a:lnTo>
                    <a:pt x="898" y="236"/>
                  </a:lnTo>
                  <a:lnTo>
                    <a:pt x="895" y="238"/>
                  </a:lnTo>
                  <a:lnTo>
                    <a:pt x="893" y="240"/>
                  </a:lnTo>
                  <a:lnTo>
                    <a:pt x="891" y="241"/>
                  </a:lnTo>
                  <a:lnTo>
                    <a:pt x="891" y="245"/>
                  </a:lnTo>
                  <a:lnTo>
                    <a:pt x="891" y="247"/>
                  </a:lnTo>
                  <a:lnTo>
                    <a:pt x="892" y="247"/>
                  </a:lnTo>
                  <a:lnTo>
                    <a:pt x="898" y="243"/>
                  </a:lnTo>
                  <a:lnTo>
                    <a:pt x="900" y="242"/>
                  </a:lnTo>
                  <a:lnTo>
                    <a:pt x="901" y="243"/>
                  </a:lnTo>
                  <a:lnTo>
                    <a:pt x="902" y="245"/>
                  </a:lnTo>
                  <a:lnTo>
                    <a:pt x="904" y="250"/>
                  </a:lnTo>
                  <a:lnTo>
                    <a:pt x="905" y="253"/>
                  </a:lnTo>
                  <a:lnTo>
                    <a:pt x="899" y="258"/>
                  </a:lnTo>
                  <a:lnTo>
                    <a:pt x="897" y="261"/>
                  </a:lnTo>
                  <a:lnTo>
                    <a:pt x="897" y="262"/>
                  </a:lnTo>
                  <a:lnTo>
                    <a:pt x="897" y="263"/>
                  </a:lnTo>
                  <a:lnTo>
                    <a:pt x="896" y="265"/>
                  </a:lnTo>
                  <a:lnTo>
                    <a:pt x="896" y="265"/>
                  </a:lnTo>
                  <a:lnTo>
                    <a:pt x="897" y="266"/>
                  </a:lnTo>
                  <a:lnTo>
                    <a:pt x="898" y="267"/>
                  </a:lnTo>
                  <a:lnTo>
                    <a:pt x="899" y="267"/>
                  </a:lnTo>
                  <a:lnTo>
                    <a:pt x="900" y="266"/>
                  </a:lnTo>
                  <a:lnTo>
                    <a:pt x="905" y="264"/>
                  </a:lnTo>
                  <a:lnTo>
                    <a:pt x="907" y="264"/>
                  </a:lnTo>
                  <a:lnTo>
                    <a:pt x="911" y="267"/>
                  </a:lnTo>
                  <a:lnTo>
                    <a:pt x="913" y="267"/>
                  </a:lnTo>
                  <a:lnTo>
                    <a:pt x="917" y="268"/>
                  </a:lnTo>
                  <a:lnTo>
                    <a:pt x="921" y="267"/>
                  </a:lnTo>
                  <a:lnTo>
                    <a:pt x="923" y="268"/>
                  </a:lnTo>
                  <a:lnTo>
                    <a:pt x="927" y="272"/>
                  </a:lnTo>
                  <a:lnTo>
                    <a:pt x="928" y="272"/>
                  </a:lnTo>
                  <a:lnTo>
                    <a:pt x="928" y="275"/>
                  </a:lnTo>
                  <a:lnTo>
                    <a:pt x="928" y="277"/>
                  </a:lnTo>
                  <a:lnTo>
                    <a:pt x="929" y="279"/>
                  </a:lnTo>
                  <a:lnTo>
                    <a:pt x="929" y="281"/>
                  </a:lnTo>
                  <a:lnTo>
                    <a:pt x="929" y="282"/>
                  </a:lnTo>
                  <a:lnTo>
                    <a:pt x="928" y="283"/>
                  </a:lnTo>
                  <a:lnTo>
                    <a:pt x="926" y="284"/>
                  </a:lnTo>
                  <a:lnTo>
                    <a:pt x="923" y="286"/>
                  </a:lnTo>
                  <a:lnTo>
                    <a:pt x="920" y="289"/>
                  </a:lnTo>
                  <a:lnTo>
                    <a:pt x="917" y="291"/>
                  </a:lnTo>
                  <a:lnTo>
                    <a:pt x="915" y="293"/>
                  </a:lnTo>
                  <a:lnTo>
                    <a:pt x="915" y="295"/>
                  </a:lnTo>
                  <a:lnTo>
                    <a:pt x="915" y="297"/>
                  </a:lnTo>
                  <a:lnTo>
                    <a:pt x="915" y="300"/>
                  </a:lnTo>
                  <a:lnTo>
                    <a:pt x="922" y="310"/>
                  </a:lnTo>
                  <a:lnTo>
                    <a:pt x="922" y="312"/>
                  </a:lnTo>
                  <a:lnTo>
                    <a:pt x="919" y="312"/>
                  </a:lnTo>
                  <a:lnTo>
                    <a:pt x="917" y="311"/>
                  </a:lnTo>
                  <a:lnTo>
                    <a:pt x="915" y="310"/>
                  </a:lnTo>
                  <a:lnTo>
                    <a:pt x="912" y="305"/>
                  </a:lnTo>
                  <a:lnTo>
                    <a:pt x="910" y="304"/>
                  </a:lnTo>
                  <a:lnTo>
                    <a:pt x="908" y="304"/>
                  </a:lnTo>
                  <a:lnTo>
                    <a:pt x="895" y="306"/>
                  </a:lnTo>
                  <a:lnTo>
                    <a:pt x="893" y="307"/>
                  </a:lnTo>
                  <a:lnTo>
                    <a:pt x="888" y="308"/>
                  </a:lnTo>
                  <a:lnTo>
                    <a:pt x="886" y="312"/>
                  </a:lnTo>
                  <a:lnTo>
                    <a:pt x="883" y="314"/>
                  </a:lnTo>
                  <a:lnTo>
                    <a:pt x="882" y="315"/>
                  </a:lnTo>
                  <a:lnTo>
                    <a:pt x="878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1" y="329"/>
                  </a:lnTo>
                  <a:lnTo>
                    <a:pt x="859" y="330"/>
                  </a:lnTo>
                  <a:lnTo>
                    <a:pt x="858" y="333"/>
                  </a:lnTo>
                  <a:lnTo>
                    <a:pt x="857" y="335"/>
                  </a:lnTo>
                  <a:lnTo>
                    <a:pt x="857" y="339"/>
                  </a:lnTo>
                  <a:lnTo>
                    <a:pt x="857" y="345"/>
                  </a:lnTo>
                  <a:lnTo>
                    <a:pt x="858" y="348"/>
                  </a:lnTo>
                  <a:lnTo>
                    <a:pt x="859" y="349"/>
                  </a:lnTo>
                  <a:lnTo>
                    <a:pt x="859" y="350"/>
                  </a:lnTo>
                  <a:lnTo>
                    <a:pt x="858" y="352"/>
                  </a:lnTo>
                  <a:lnTo>
                    <a:pt x="856" y="353"/>
                  </a:lnTo>
                  <a:lnTo>
                    <a:pt x="855" y="354"/>
                  </a:lnTo>
                  <a:lnTo>
                    <a:pt x="854" y="359"/>
                  </a:lnTo>
                  <a:lnTo>
                    <a:pt x="853" y="362"/>
                  </a:lnTo>
                  <a:lnTo>
                    <a:pt x="850" y="365"/>
                  </a:lnTo>
                  <a:lnTo>
                    <a:pt x="848" y="368"/>
                  </a:lnTo>
                  <a:lnTo>
                    <a:pt x="844" y="370"/>
                  </a:lnTo>
                  <a:lnTo>
                    <a:pt x="843" y="372"/>
                  </a:lnTo>
                  <a:lnTo>
                    <a:pt x="841" y="375"/>
                  </a:lnTo>
                  <a:lnTo>
                    <a:pt x="841" y="378"/>
                  </a:lnTo>
                  <a:lnTo>
                    <a:pt x="841" y="379"/>
                  </a:lnTo>
                  <a:lnTo>
                    <a:pt x="841" y="380"/>
                  </a:lnTo>
                  <a:lnTo>
                    <a:pt x="842" y="381"/>
                  </a:lnTo>
                  <a:lnTo>
                    <a:pt x="844" y="381"/>
                  </a:lnTo>
                  <a:lnTo>
                    <a:pt x="846" y="383"/>
                  </a:lnTo>
                  <a:lnTo>
                    <a:pt x="846" y="385"/>
                  </a:lnTo>
                  <a:lnTo>
                    <a:pt x="844" y="388"/>
                  </a:lnTo>
                  <a:lnTo>
                    <a:pt x="841" y="395"/>
                  </a:lnTo>
                  <a:lnTo>
                    <a:pt x="839" y="399"/>
                  </a:lnTo>
                  <a:lnTo>
                    <a:pt x="836" y="403"/>
                  </a:lnTo>
                  <a:lnTo>
                    <a:pt x="835" y="404"/>
                  </a:lnTo>
                  <a:lnTo>
                    <a:pt x="832" y="410"/>
                  </a:lnTo>
                  <a:lnTo>
                    <a:pt x="830" y="417"/>
                  </a:lnTo>
                  <a:lnTo>
                    <a:pt x="828" y="422"/>
                  </a:lnTo>
                  <a:lnTo>
                    <a:pt x="827" y="425"/>
                  </a:lnTo>
                  <a:lnTo>
                    <a:pt x="825" y="425"/>
                  </a:lnTo>
                  <a:lnTo>
                    <a:pt x="823" y="425"/>
                  </a:lnTo>
                  <a:lnTo>
                    <a:pt x="819" y="423"/>
                  </a:lnTo>
                  <a:lnTo>
                    <a:pt x="815" y="422"/>
                  </a:lnTo>
                  <a:lnTo>
                    <a:pt x="813" y="421"/>
                  </a:lnTo>
                  <a:lnTo>
                    <a:pt x="811" y="421"/>
                  </a:lnTo>
                  <a:lnTo>
                    <a:pt x="809" y="422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2" y="419"/>
                  </a:lnTo>
                  <a:lnTo>
                    <a:pt x="801" y="419"/>
                  </a:lnTo>
                  <a:lnTo>
                    <a:pt x="801" y="420"/>
                  </a:lnTo>
                  <a:lnTo>
                    <a:pt x="802" y="429"/>
                  </a:lnTo>
                  <a:lnTo>
                    <a:pt x="804" y="432"/>
                  </a:lnTo>
                  <a:lnTo>
                    <a:pt x="804" y="438"/>
                  </a:lnTo>
                  <a:lnTo>
                    <a:pt x="803" y="444"/>
                  </a:lnTo>
                  <a:lnTo>
                    <a:pt x="802" y="451"/>
                  </a:lnTo>
                  <a:lnTo>
                    <a:pt x="802" y="453"/>
                  </a:lnTo>
                  <a:lnTo>
                    <a:pt x="801" y="455"/>
                  </a:lnTo>
                  <a:lnTo>
                    <a:pt x="799" y="455"/>
                  </a:lnTo>
                  <a:lnTo>
                    <a:pt x="798" y="455"/>
                  </a:lnTo>
                  <a:lnTo>
                    <a:pt x="796" y="455"/>
                  </a:lnTo>
                  <a:lnTo>
                    <a:pt x="796" y="456"/>
                  </a:lnTo>
                  <a:lnTo>
                    <a:pt x="796" y="459"/>
                  </a:lnTo>
                  <a:lnTo>
                    <a:pt x="795" y="462"/>
                  </a:lnTo>
                  <a:lnTo>
                    <a:pt x="794" y="466"/>
                  </a:lnTo>
                  <a:lnTo>
                    <a:pt x="794" y="468"/>
                  </a:lnTo>
                  <a:lnTo>
                    <a:pt x="794" y="471"/>
                  </a:lnTo>
                  <a:lnTo>
                    <a:pt x="796" y="478"/>
                  </a:lnTo>
                  <a:lnTo>
                    <a:pt x="796" y="480"/>
                  </a:lnTo>
                  <a:lnTo>
                    <a:pt x="796" y="482"/>
                  </a:lnTo>
                  <a:lnTo>
                    <a:pt x="795" y="483"/>
                  </a:lnTo>
                  <a:lnTo>
                    <a:pt x="794" y="483"/>
                  </a:lnTo>
                  <a:lnTo>
                    <a:pt x="792" y="483"/>
                  </a:lnTo>
                  <a:lnTo>
                    <a:pt x="791" y="485"/>
                  </a:lnTo>
                  <a:lnTo>
                    <a:pt x="790" y="490"/>
                  </a:lnTo>
                  <a:lnTo>
                    <a:pt x="788" y="490"/>
                  </a:lnTo>
                  <a:lnTo>
                    <a:pt x="786" y="490"/>
                  </a:lnTo>
                  <a:lnTo>
                    <a:pt x="784" y="486"/>
                  </a:lnTo>
                  <a:lnTo>
                    <a:pt x="782" y="485"/>
                  </a:lnTo>
                  <a:lnTo>
                    <a:pt x="781" y="485"/>
                  </a:lnTo>
                  <a:lnTo>
                    <a:pt x="781" y="486"/>
                  </a:lnTo>
                  <a:lnTo>
                    <a:pt x="780" y="488"/>
                  </a:lnTo>
                  <a:lnTo>
                    <a:pt x="779" y="490"/>
                  </a:lnTo>
                  <a:lnTo>
                    <a:pt x="778" y="491"/>
                  </a:lnTo>
                  <a:lnTo>
                    <a:pt x="777" y="488"/>
                  </a:lnTo>
                  <a:lnTo>
                    <a:pt x="776" y="476"/>
                  </a:lnTo>
                  <a:lnTo>
                    <a:pt x="775" y="472"/>
                  </a:lnTo>
                  <a:lnTo>
                    <a:pt x="774" y="466"/>
                  </a:lnTo>
                  <a:lnTo>
                    <a:pt x="774" y="465"/>
                  </a:lnTo>
                  <a:lnTo>
                    <a:pt x="773" y="462"/>
                  </a:lnTo>
                  <a:lnTo>
                    <a:pt x="772" y="459"/>
                  </a:lnTo>
                  <a:lnTo>
                    <a:pt x="771" y="458"/>
                  </a:lnTo>
                  <a:lnTo>
                    <a:pt x="770" y="453"/>
                  </a:lnTo>
                  <a:lnTo>
                    <a:pt x="770" y="447"/>
                  </a:lnTo>
                  <a:lnTo>
                    <a:pt x="770" y="444"/>
                  </a:lnTo>
                  <a:lnTo>
                    <a:pt x="768" y="439"/>
                  </a:lnTo>
                  <a:lnTo>
                    <a:pt x="767" y="432"/>
                  </a:lnTo>
                  <a:lnTo>
                    <a:pt x="765" y="433"/>
                  </a:lnTo>
                  <a:lnTo>
                    <a:pt x="764" y="431"/>
                  </a:lnTo>
                  <a:lnTo>
                    <a:pt x="763" y="431"/>
                  </a:lnTo>
                  <a:lnTo>
                    <a:pt x="760" y="432"/>
                  </a:lnTo>
                  <a:lnTo>
                    <a:pt x="759" y="432"/>
                  </a:lnTo>
                  <a:lnTo>
                    <a:pt x="757" y="432"/>
                  </a:lnTo>
                  <a:lnTo>
                    <a:pt x="757" y="435"/>
                  </a:lnTo>
                  <a:lnTo>
                    <a:pt x="757" y="438"/>
                  </a:lnTo>
                  <a:lnTo>
                    <a:pt x="757" y="439"/>
                  </a:lnTo>
                  <a:lnTo>
                    <a:pt x="752" y="443"/>
                  </a:lnTo>
                  <a:lnTo>
                    <a:pt x="751" y="446"/>
                  </a:lnTo>
                  <a:lnTo>
                    <a:pt x="751" y="449"/>
                  </a:lnTo>
                  <a:lnTo>
                    <a:pt x="752" y="452"/>
                  </a:lnTo>
                  <a:lnTo>
                    <a:pt x="751" y="454"/>
                  </a:lnTo>
                  <a:lnTo>
                    <a:pt x="749" y="455"/>
                  </a:lnTo>
                  <a:lnTo>
                    <a:pt x="747" y="456"/>
                  </a:lnTo>
                  <a:lnTo>
                    <a:pt x="745" y="456"/>
                  </a:lnTo>
                  <a:lnTo>
                    <a:pt x="743" y="455"/>
                  </a:lnTo>
                  <a:lnTo>
                    <a:pt x="742" y="451"/>
                  </a:lnTo>
                  <a:lnTo>
                    <a:pt x="742" y="449"/>
                  </a:lnTo>
                  <a:lnTo>
                    <a:pt x="740" y="449"/>
                  </a:lnTo>
                  <a:lnTo>
                    <a:pt x="739" y="449"/>
                  </a:lnTo>
                  <a:lnTo>
                    <a:pt x="739" y="451"/>
                  </a:lnTo>
                  <a:lnTo>
                    <a:pt x="739" y="453"/>
                  </a:lnTo>
                  <a:lnTo>
                    <a:pt x="739" y="453"/>
                  </a:lnTo>
                  <a:lnTo>
                    <a:pt x="738" y="453"/>
                  </a:lnTo>
                  <a:lnTo>
                    <a:pt x="737" y="452"/>
                  </a:lnTo>
                  <a:lnTo>
                    <a:pt x="735" y="443"/>
                  </a:lnTo>
                  <a:lnTo>
                    <a:pt x="732" y="436"/>
                  </a:lnTo>
                  <a:lnTo>
                    <a:pt x="732" y="433"/>
                  </a:lnTo>
                  <a:lnTo>
                    <a:pt x="733" y="430"/>
                  </a:lnTo>
                  <a:lnTo>
                    <a:pt x="735" y="424"/>
                  </a:lnTo>
                  <a:lnTo>
                    <a:pt x="738" y="420"/>
                  </a:lnTo>
                  <a:lnTo>
                    <a:pt x="738" y="419"/>
                  </a:lnTo>
                  <a:lnTo>
                    <a:pt x="739" y="418"/>
                  </a:lnTo>
                  <a:lnTo>
                    <a:pt x="739" y="418"/>
                  </a:lnTo>
                  <a:lnTo>
                    <a:pt x="744" y="418"/>
                  </a:lnTo>
                  <a:lnTo>
                    <a:pt x="746" y="417"/>
                  </a:lnTo>
                  <a:lnTo>
                    <a:pt x="747" y="416"/>
                  </a:lnTo>
                  <a:lnTo>
                    <a:pt x="749" y="414"/>
                  </a:lnTo>
                  <a:lnTo>
                    <a:pt x="751" y="414"/>
                  </a:lnTo>
                  <a:lnTo>
                    <a:pt x="752" y="414"/>
                  </a:lnTo>
                  <a:lnTo>
                    <a:pt x="754" y="415"/>
                  </a:lnTo>
                  <a:lnTo>
                    <a:pt x="755" y="414"/>
                  </a:lnTo>
                  <a:lnTo>
                    <a:pt x="756" y="412"/>
                  </a:lnTo>
                  <a:lnTo>
                    <a:pt x="757" y="410"/>
                  </a:lnTo>
                  <a:lnTo>
                    <a:pt x="757" y="409"/>
                  </a:lnTo>
                  <a:lnTo>
                    <a:pt x="759" y="408"/>
                  </a:lnTo>
                  <a:lnTo>
                    <a:pt x="761" y="408"/>
                  </a:lnTo>
                  <a:lnTo>
                    <a:pt x="762" y="408"/>
                  </a:lnTo>
                  <a:lnTo>
                    <a:pt x="762" y="407"/>
                  </a:lnTo>
                  <a:lnTo>
                    <a:pt x="763" y="404"/>
                  </a:lnTo>
                  <a:lnTo>
                    <a:pt x="765" y="397"/>
                  </a:lnTo>
                  <a:lnTo>
                    <a:pt x="767" y="394"/>
                  </a:lnTo>
                  <a:lnTo>
                    <a:pt x="767" y="394"/>
                  </a:lnTo>
                  <a:lnTo>
                    <a:pt x="767" y="391"/>
                  </a:lnTo>
                  <a:lnTo>
                    <a:pt x="767" y="390"/>
                  </a:lnTo>
                  <a:lnTo>
                    <a:pt x="772" y="392"/>
                  </a:lnTo>
                  <a:lnTo>
                    <a:pt x="773" y="392"/>
                  </a:lnTo>
                  <a:lnTo>
                    <a:pt x="774" y="391"/>
                  </a:lnTo>
                  <a:lnTo>
                    <a:pt x="774" y="390"/>
                  </a:lnTo>
                  <a:lnTo>
                    <a:pt x="774" y="388"/>
                  </a:lnTo>
                  <a:lnTo>
                    <a:pt x="771" y="386"/>
                  </a:lnTo>
                  <a:lnTo>
                    <a:pt x="766" y="382"/>
                  </a:lnTo>
                  <a:lnTo>
                    <a:pt x="760" y="381"/>
                  </a:lnTo>
                  <a:lnTo>
                    <a:pt x="752" y="381"/>
                  </a:lnTo>
                  <a:lnTo>
                    <a:pt x="743" y="381"/>
                  </a:lnTo>
                  <a:lnTo>
                    <a:pt x="739" y="381"/>
                  </a:lnTo>
                  <a:lnTo>
                    <a:pt x="737" y="380"/>
                  </a:lnTo>
                  <a:lnTo>
                    <a:pt x="729" y="380"/>
                  </a:lnTo>
                  <a:lnTo>
                    <a:pt x="719" y="381"/>
                  </a:lnTo>
                  <a:lnTo>
                    <a:pt x="715" y="381"/>
                  </a:lnTo>
                  <a:lnTo>
                    <a:pt x="713" y="381"/>
                  </a:lnTo>
                  <a:lnTo>
                    <a:pt x="710" y="381"/>
                  </a:lnTo>
                  <a:lnTo>
                    <a:pt x="704" y="380"/>
                  </a:lnTo>
                  <a:lnTo>
                    <a:pt x="699" y="379"/>
                  </a:lnTo>
                  <a:lnTo>
                    <a:pt x="696" y="378"/>
                  </a:lnTo>
                  <a:lnTo>
                    <a:pt x="691" y="376"/>
                  </a:lnTo>
                  <a:lnTo>
                    <a:pt x="690" y="376"/>
                  </a:lnTo>
                  <a:lnTo>
                    <a:pt x="689" y="376"/>
                  </a:lnTo>
                  <a:lnTo>
                    <a:pt x="689" y="375"/>
                  </a:lnTo>
                  <a:lnTo>
                    <a:pt x="689" y="373"/>
                  </a:lnTo>
                  <a:lnTo>
                    <a:pt x="690" y="367"/>
                  </a:lnTo>
                  <a:lnTo>
                    <a:pt x="689" y="357"/>
                  </a:lnTo>
                  <a:lnTo>
                    <a:pt x="689" y="353"/>
                  </a:lnTo>
                  <a:lnTo>
                    <a:pt x="686" y="345"/>
                  </a:lnTo>
                  <a:lnTo>
                    <a:pt x="685" y="344"/>
                  </a:lnTo>
                  <a:lnTo>
                    <a:pt x="683" y="344"/>
                  </a:lnTo>
                  <a:lnTo>
                    <a:pt x="682" y="345"/>
                  </a:lnTo>
                  <a:lnTo>
                    <a:pt x="681" y="346"/>
                  </a:lnTo>
                  <a:lnTo>
                    <a:pt x="682" y="349"/>
                  </a:lnTo>
                  <a:lnTo>
                    <a:pt x="681" y="351"/>
                  </a:lnTo>
                  <a:lnTo>
                    <a:pt x="679" y="352"/>
                  </a:lnTo>
                  <a:lnTo>
                    <a:pt x="675" y="351"/>
                  </a:lnTo>
                  <a:lnTo>
                    <a:pt x="673" y="350"/>
                  </a:lnTo>
                  <a:lnTo>
                    <a:pt x="669" y="347"/>
                  </a:lnTo>
                  <a:lnTo>
                    <a:pt x="667" y="344"/>
                  </a:lnTo>
                  <a:lnTo>
                    <a:pt x="667" y="340"/>
                  </a:lnTo>
                  <a:lnTo>
                    <a:pt x="666" y="338"/>
                  </a:lnTo>
                  <a:lnTo>
                    <a:pt x="664" y="336"/>
                  </a:lnTo>
                  <a:lnTo>
                    <a:pt x="663" y="336"/>
                  </a:lnTo>
                  <a:lnTo>
                    <a:pt x="662" y="336"/>
                  </a:lnTo>
                  <a:lnTo>
                    <a:pt x="661" y="338"/>
                  </a:lnTo>
                  <a:lnTo>
                    <a:pt x="662" y="339"/>
                  </a:lnTo>
                  <a:lnTo>
                    <a:pt x="663" y="341"/>
                  </a:lnTo>
                  <a:lnTo>
                    <a:pt x="663" y="342"/>
                  </a:lnTo>
                  <a:lnTo>
                    <a:pt x="662" y="343"/>
                  </a:lnTo>
                  <a:lnTo>
                    <a:pt x="660" y="342"/>
                  </a:lnTo>
                  <a:lnTo>
                    <a:pt x="658" y="342"/>
                  </a:lnTo>
                  <a:lnTo>
                    <a:pt x="656" y="341"/>
                  </a:lnTo>
                  <a:lnTo>
                    <a:pt x="655" y="341"/>
                  </a:lnTo>
                  <a:lnTo>
                    <a:pt x="653" y="341"/>
                  </a:lnTo>
                  <a:lnTo>
                    <a:pt x="653" y="339"/>
                  </a:lnTo>
                  <a:lnTo>
                    <a:pt x="652" y="336"/>
                  </a:lnTo>
                  <a:lnTo>
                    <a:pt x="648" y="333"/>
                  </a:lnTo>
                  <a:lnTo>
                    <a:pt x="645" y="331"/>
                  </a:lnTo>
                  <a:lnTo>
                    <a:pt x="644" y="331"/>
                  </a:lnTo>
                  <a:lnTo>
                    <a:pt x="643" y="334"/>
                  </a:lnTo>
                  <a:lnTo>
                    <a:pt x="643" y="334"/>
                  </a:lnTo>
                  <a:lnTo>
                    <a:pt x="644" y="335"/>
                  </a:lnTo>
                  <a:lnTo>
                    <a:pt x="646" y="336"/>
                  </a:lnTo>
                  <a:lnTo>
                    <a:pt x="646" y="337"/>
                  </a:lnTo>
                  <a:lnTo>
                    <a:pt x="646" y="339"/>
                  </a:lnTo>
                  <a:lnTo>
                    <a:pt x="644" y="340"/>
                  </a:lnTo>
                  <a:lnTo>
                    <a:pt x="642" y="342"/>
                  </a:lnTo>
                  <a:lnTo>
                    <a:pt x="639" y="345"/>
                  </a:lnTo>
                  <a:lnTo>
                    <a:pt x="636" y="348"/>
                  </a:lnTo>
                  <a:lnTo>
                    <a:pt x="636" y="351"/>
                  </a:lnTo>
                  <a:lnTo>
                    <a:pt x="635" y="352"/>
                  </a:lnTo>
                  <a:lnTo>
                    <a:pt x="634" y="355"/>
                  </a:lnTo>
                  <a:lnTo>
                    <a:pt x="635" y="357"/>
                  </a:lnTo>
                  <a:lnTo>
                    <a:pt x="636" y="358"/>
                  </a:lnTo>
                  <a:lnTo>
                    <a:pt x="640" y="359"/>
                  </a:lnTo>
                  <a:lnTo>
                    <a:pt x="644" y="362"/>
                  </a:lnTo>
                  <a:lnTo>
                    <a:pt x="646" y="366"/>
                  </a:lnTo>
                  <a:lnTo>
                    <a:pt x="648" y="368"/>
                  </a:lnTo>
                  <a:lnTo>
                    <a:pt x="651" y="369"/>
                  </a:lnTo>
                  <a:lnTo>
                    <a:pt x="657" y="369"/>
                  </a:lnTo>
                  <a:lnTo>
                    <a:pt x="657" y="370"/>
                  </a:lnTo>
                  <a:lnTo>
                    <a:pt x="658" y="373"/>
                  </a:lnTo>
                  <a:lnTo>
                    <a:pt x="659" y="375"/>
                  </a:lnTo>
                  <a:lnTo>
                    <a:pt x="662" y="376"/>
                  </a:lnTo>
                  <a:lnTo>
                    <a:pt x="662" y="377"/>
                  </a:lnTo>
                  <a:lnTo>
                    <a:pt x="661" y="379"/>
                  </a:lnTo>
                  <a:lnTo>
                    <a:pt x="660" y="380"/>
                  </a:lnTo>
                  <a:lnTo>
                    <a:pt x="658" y="380"/>
                  </a:lnTo>
                  <a:lnTo>
                    <a:pt x="656" y="381"/>
                  </a:lnTo>
                  <a:lnTo>
                    <a:pt x="653" y="380"/>
                  </a:lnTo>
                  <a:lnTo>
                    <a:pt x="650" y="380"/>
                  </a:lnTo>
                  <a:lnTo>
                    <a:pt x="646" y="380"/>
                  </a:lnTo>
                  <a:lnTo>
                    <a:pt x="644" y="387"/>
                  </a:lnTo>
                  <a:lnTo>
                    <a:pt x="642" y="391"/>
                  </a:lnTo>
                  <a:lnTo>
                    <a:pt x="641" y="391"/>
                  </a:lnTo>
                  <a:lnTo>
                    <a:pt x="637" y="389"/>
                  </a:lnTo>
                  <a:lnTo>
                    <a:pt x="636" y="389"/>
                  </a:lnTo>
                  <a:lnTo>
                    <a:pt x="633" y="397"/>
                  </a:lnTo>
                  <a:lnTo>
                    <a:pt x="633" y="398"/>
                  </a:lnTo>
                  <a:lnTo>
                    <a:pt x="633" y="399"/>
                  </a:lnTo>
                  <a:lnTo>
                    <a:pt x="634" y="402"/>
                  </a:lnTo>
                  <a:lnTo>
                    <a:pt x="636" y="404"/>
                  </a:lnTo>
                  <a:lnTo>
                    <a:pt x="639" y="405"/>
                  </a:lnTo>
                  <a:lnTo>
                    <a:pt x="641" y="404"/>
                  </a:lnTo>
                  <a:lnTo>
                    <a:pt x="642" y="405"/>
                  </a:lnTo>
                  <a:lnTo>
                    <a:pt x="644" y="408"/>
                  </a:lnTo>
                  <a:lnTo>
                    <a:pt x="648" y="409"/>
                  </a:lnTo>
                  <a:lnTo>
                    <a:pt x="652" y="410"/>
                  </a:lnTo>
                  <a:lnTo>
                    <a:pt x="655" y="412"/>
                  </a:lnTo>
                  <a:lnTo>
                    <a:pt x="655" y="413"/>
                  </a:lnTo>
                  <a:lnTo>
                    <a:pt x="655" y="415"/>
                  </a:lnTo>
                  <a:lnTo>
                    <a:pt x="655" y="419"/>
                  </a:lnTo>
                  <a:lnTo>
                    <a:pt x="654" y="421"/>
                  </a:lnTo>
                  <a:lnTo>
                    <a:pt x="652" y="427"/>
                  </a:lnTo>
                  <a:lnTo>
                    <a:pt x="650" y="433"/>
                  </a:lnTo>
                  <a:lnTo>
                    <a:pt x="651" y="435"/>
                  </a:lnTo>
                  <a:lnTo>
                    <a:pt x="652" y="436"/>
                  </a:lnTo>
                  <a:lnTo>
                    <a:pt x="652" y="437"/>
                  </a:lnTo>
                  <a:lnTo>
                    <a:pt x="654" y="439"/>
                  </a:lnTo>
                  <a:lnTo>
                    <a:pt x="655" y="440"/>
                  </a:lnTo>
                  <a:lnTo>
                    <a:pt x="654" y="445"/>
                  </a:lnTo>
                  <a:lnTo>
                    <a:pt x="655" y="447"/>
                  </a:lnTo>
                  <a:lnTo>
                    <a:pt x="658" y="448"/>
                  </a:lnTo>
                  <a:lnTo>
                    <a:pt x="660" y="449"/>
                  </a:lnTo>
                  <a:lnTo>
                    <a:pt x="661" y="449"/>
                  </a:lnTo>
                  <a:lnTo>
                    <a:pt x="659" y="454"/>
                  </a:lnTo>
                  <a:lnTo>
                    <a:pt x="659" y="458"/>
                  </a:lnTo>
                  <a:lnTo>
                    <a:pt x="660" y="461"/>
                  </a:lnTo>
                  <a:lnTo>
                    <a:pt x="661" y="466"/>
                  </a:lnTo>
                  <a:lnTo>
                    <a:pt x="661" y="467"/>
                  </a:lnTo>
                  <a:lnTo>
                    <a:pt x="661" y="468"/>
                  </a:lnTo>
                  <a:lnTo>
                    <a:pt x="663" y="472"/>
                  </a:lnTo>
                  <a:lnTo>
                    <a:pt x="665" y="480"/>
                  </a:lnTo>
                  <a:lnTo>
                    <a:pt x="666" y="483"/>
                  </a:lnTo>
                  <a:lnTo>
                    <a:pt x="665" y="486"/>
                  </a:lnTo>
                  <a:lnTo>
                    <a:pt x="664" y="492"/>
                  </a:lnTo>
                  <a:lnTo>
                    <a:pt x="662" y="492"/>
                  </a:lnTo>
                  <a:lnTo>
                    <a:pt x="664" y="496"/>
                  </a:lnTo>
                  <a:lnTo>
                    <a:pt x="665" y="498"/>
                  </a:lnTo>
                  <a:lnTo>
                    <a:pt x="665" y="502"/>
                  </a:lnTo>
                  <a:lnTo>
                    <a:pt x="663" y="502"/>
                  </a:lnTo>
                  <a:lnTo>
                    <a:pt x="661" y="502"/>
                  </a:lnTo>
                  <a:lnTo>
                    <a:pt x="659" y="499"/>
                  </a:lnTo>
                  <a:lnTo>
                    <a:pt x="658" y="502"/>
                  </a:lnTo>
                  <a:lnTo>
                    <a:pt x="655" y="504"/>
                  </a:lnTo>
                  <a:lnTo>
                    <a:pt x="655" y="503"/>
                  </a:lnTo>
                  <a:lnTo>
                    <a:pt x="654" y="501"/>
                  </a:lnTo>
                  <a:lnTo>
                    <a:pt x="654" y="499"/>
                  </a:lnTo>
                  <a:lnTo>
                    <a:pt x="655" y="490"/>
                  </a:lnTo>
                  <a:lnTo>
                    <a:pt x="655" y="489"/>
                  </a:lnTo>
                  <a:lnTo>
                    <a:pt x="655" y="488"/>
                  </a:lnTo>
                  <a:lnTo>
                    <a:pt x="653" y="488"/>
                  </a:lnTo>
                  <a:lnTo>
                    <a:pt x="652" y="486"/>
                  </a:lnTo>
                  <a:lnTo>
                    <a:pt x="650" y="496"/>
                  </a:lnTo>
                  <a:lnTo>
                    <a:pt x="651" y="500"/>
                  </a:lnTo>
                  <a:lnTo>
                    <a:pt x="650" y="502"/>
                  </a:lnTo>
                  <a:lnTo>
                    <a:pt x="646" y="503"/>
                  </a:lnTo>
                  <a:lnTo>
                    <a:pt x="642" y="499"/>
                  </a:lnTo>
                  <a:lnTo>
                    <a:pt x="641" y="498"/>
                  </a:lnTo>
                  <a:lnTo>
                    <a:pt x="641" y="501"/>
                  </a:lnTo>
                  <a:lnTo>
                    <a:pt x="640" y="503"/>
                  </a:lnTo>
                  <a:lnTo>
                    <a:pt x="636" y="502"/>
                  </a:lnTo>
                  <a:lnTo>
                    <a:pt x="634" y="501"/>
                  </a:lnTo>
                  <a:lnTo>
                    <a:pt x="635" y="497"/>
                  </a:lnTo>
                  <a:lnTo>
                    <a:pt x="637" y="489"/>
                  </a:lnTo>
                  <a:lnTo>
                    <a:pt x="638" y="485"/>
                  </a:lnTo>
                  <a:lnTo>
                    <a:pt x="634" y="482"/>
                  </a:lnTo>
                  <a:lnTo>
                    <a:pt x="631" y="481"/>
                  </a:lnTo>
                  <a:lnTo>
                    <a:pt x="630" y="477"/>
                  </a:lnTo>
                  <a:lnTo>
                    <a:pt x="631" y="481"/>
                  </a:lnTo>
                  <a:lnTo>
                    <a:pt x="632" y="483"/>
                  </a:lnTo>
                  <a:lnTo>
                    <a:pt x="634" y="483"/>
                  </a:lnTo>
                  <a:lnTo>
                    <a:pt x="637" y="486"/>
                  </a:lnTo>
                  <a:lnTo>
                    <a:pt x="635" y="488"/>
                  </a:lnTo>
                  <a:lnTo>
                    <a:pt x="633" y="490"/>
                  </a:lnTo>
                  <a:lnTo>
                    <a:pt x="630" y="496"/>
                  </a:lnTo>
                  <a:lnTo>
                    <a:pt x="626" y="499"/>
                  </a:lnTo>
                  <a:lnTo>
                    <a:pt x="622" y="502"/>
                  </a:lnTo>
                  <a:lnTo>
                    <a:pt x="606" y="505"/>
                  </a:lnTo>
                  <a:lnTo>
                    <a:pt x="603" y="507"/>
                  </a:lnTo>
                  <a:lnTo>
                    <a:pt x="598" y="512"/>
                  </a:lnTo>
                  <a:lnTo>
                    <a:pt x="595" y="516"/>
                  </a:lnTo>
                  <a:lnTo>
                    <a:pt x="595" y="520"/>
                  </a:lnTo>
                  <a:lnTo>
                    <a:pt x="596" y="525"/>
                  </a:lnTo>
                  <a:lnTo>
                    <a:pt x="598" y="532"/>
                  </a:lnTo>
                  <a:lnTo>
                    <a:pt x="599" y="534"/>
                  </a:lnTo>
                  <a:lnTo>
                    <a:pt x="598" y="537"/>
                  </a:lnTo>
                  <a:lnTo>
                    <a:pt x="595" y="540"/>
                  </a:lnTo>
                  <a:lnTo>
                    <a:pt x="592" y="543"/>
                  </a:lnTo>
                  <a:lnTo>
                    <a:pt x="593" y="546"/>
                  </a:lnTo>
                  <a:lnTo>
                    <a:pt x="592" y="547"/>
                  </a:lnTo>
                  <a:lnTo>
                    <a:pt x="584" y="552"/>
                  </a:lnTo>
                  <a:lnTo>
                    <a:pt x="582" y="555"/>
                  </a:lnTo>
                  <a:lnTo>
                    <a:pt x="580" y="557"/>
                  </a:lnTo>
                  <a:lnTo>
                    <a:pt x="578" y="556"/>
                  </a:lnTo>
                  <a:lnTo>
                    <a:pt x="576" y="556"/>
                  </a:lnTo>
                  <a:lnTo>
                    <a:pt x="578" y="558"/>
                  </a:lnTo>
                  <a:lnTo>
                    <a:pt x="578" y="560"/>
                  </a:lnTo>
                  <a:lnTo>
                    <a:pt x="577" y="560"/>
                  </a:lnTo>
                  <a:lnTo>
                    <a:pt x="575" y="561"/>
                  </a:lnTo>
                  <a:lnTo>
                    <a:pt x="564" y="565"/>
                  </a:lnTo>
                  <a:lnTo>
                    <a:pt x="554" y="568"/>
                  </a:lnTo>
                  <a:lnTo>
                    <a:pt x="552" y="568"/>
                  </a:lnTo>
                  <a:lnTo>
                    <a:pt x="553" y="567"/>
                  </a:lnTo>
                  <a:lnTo>
                    <a:pt x="554" y="566"/>
                  </a:lnTo>
                  <a:lnTo>
                    <a:pt x="554" y="562"/>
                  </a:lnTo>
                  <a:lnTo>
                    <a:pt x="553" y="562"/>
                  </a:lnTo>
                  <a:lnTo>
                    <a:pt x="551" y="561"/>
                  </a:lnTo>
                  <a:lnTo>
                    <a:pt x="544" y="566"/>
                  </a:lnTo>
                  <a:lnTo>
                    <a:pt x="542" y="570"/>
                  </a:lnTo>
                  <a:lnTo>
                    <a:pt x="542" y="571"/>
                  </a:lnTo>
                  <a:lnTo>
                    <a:pt x="543" y="571"/>
                  </a:lnTo>
                  <a:lnTo>
                    <a:pt x="548" y="568"/>
                  </a:lnTo>
                  <a:lnTo>
                    <a:pt x="550" y="569"/>
                  </a:lnTo>
                  <a:lnTo>
                    <a:pt x="550" y="570"/>
                  </a:lnTo>
                  <a:lnTo>
                    <a:pt x="543" y="575"/>
                  </a:lnTo>
                  <a:lnTo>
                    <a:pt x="529" y="587"/>
                  </a:lnTo>
                  <a:lnTo>
                    <a:pt x="528" y="590"/>
                  </a:lnTo>
                  <a:lnTo>
                    <a:pt x="526" y="592"/>
                  </a:lnTo>
                  <a:lnTo>
                    <a:pt x="524" y="595"/>
                  </a:lnTo>
                  <a:lnTo>
                    <a:pt x="519" y="601"/>
                  </a:lnTo>
                  <a:lnTo>
                    <a:pt x="510" y="611"/>
                  </a:lnTo>
                  <a:lnTo>
                    <a:pt x="508" y="615"/>
                  </a:lnTo>
                  <a:lnTo>
                    <a:pt x="493" y="622"/>
                  </a:lnTo>
                  <a:lnTo>
                    <a:pt x="491" y="625"/>
                  </a:lnTo>
                  <a:lnTo>
                    <a:pt x="485" y="632"/>
                  </a:lnTo>
                  <a:lnTo>
                    <a:pt x="479" y="638"/>
                  </a:lnTo>
                  <a:lnTo>
                    <a:pt x="472" y="642"/>
                  </a:lnTo>
                  <a:lnTo>
                    <a:pt x="460" y="649"/>
                  </a:lnTo>
                  <a:lnTo>
                    <a:pt x="452" y="655"/>
                  </a:lnTo>
                  <a:lnTo>
                    <a:pt x="450" y="658"/>
                  </a:lnTo>
                  <a:lnTo>
                    <a:pt x="450" y="660"/>
                  </a:lnTo>
                  <a:lnTo>
                    <a:pt x="450" y="662"/>
                  </a:lnTo>
                  <a:lnTo>
                    <a:pt x="452" y="664"/>
                  </a:lnTo>
                  <a:lnTo>
                    <a:pt x="452" y="665"/>
                  </a:lnTo>
                  <a:lnTo>
                    <a:pt x="452" y="667"/>
                  </a:lnTo>
                  <a:lnTo>
                    <a:pt x="451" y="669"/>
                  </a:lnTo>
                  <a:lnTo>
                    <a:pt x="449" y="672"/>
                  </a:lnTo>
                  <a:lnTo>
                    <a:pt x="445" y="675"/>
                  </a:lnTo>
                  <a:lnTo>
                    <a:pt x="433" y="680"/>
                  </a:lnTo>
                  <a:lnTo>
                    <a:pt x="431" y="680"/>
                  </a:lnTo>
                  <a:lnTo>
                    <a:pt x="422" y="679"/>
                  </a:lnTo>
                  <a:lnTo>
                    <a:pt x="418" y="680"/>
                  </a:lnTo>
                  <a:lnTo>
                    <a:pt x="417" y="682"/>
                  </a:lnTo>
                  <a:lnTo>
                    <a:pt x="413" y="692"/>
                  </a:lnTo>
                  <a:lnTo>
                    <a:pt x="410" y="695"/>
                  </a:lnTo>
                  <a:lnTo>
                    <a:pt x="409" y="697"/>
                  </a:lnTo>
                  <a:lnTo>
                    <a:pt x="408" y="699"/>
                  </a:lnTo>
                  <a:lnTo>
                    <a:pt x="406" y="699"/>
                  </a:lnTo>
                  <a:lnTo>
                    <a:pt x="405" y="698"/>
                  </a:lnTo>
                  <a:lnTo>
                    <a:pt x="403" y="699"/>
                  </a:lnTo>
                  <a:lnTo>
                    <a:pt x="402" y="695"/>
                  </a:lnTo>
                  <a:lnTo>
                    <a:pt x="400" y="694"/>
                  </a:lnTo>
                  <a:lnTo>
                    <a:pt x="398" y="694"/>
                  </a:lnTo>
                  <a:lnTo>
                    <a:pt x="389" y="697"/>
                  </a:lnTo>
                  <a:lnTo>
                    <a:pt x="386" y="701"/>
                  </a:lnTo>
                  <a:lnTo>
                    <a:pt x="380" y="713"/>
                  </a:lnTo>
                  <a:lnTo>
                    <a:pt x="379" y="721"/>
                  </a:lnTo>
                  <a:lnTo>
                    <a:pt x="380" y="731"/>
                  </a:lnTo>
                  <a:lnTo>
                    <a:pt x="382" y="738"/>
                  </a:lnTo>
                  <a:lnTo>
                    <a:pt x="382" y="741"/>
                  </a:lnTo>
                  <a:lnTo>
                    <a:pt x="382" y="745"/>
                  </a:lnTo>
                  <a:lnTo>
                    <a:pt x="381" y="747"/>
                  </a:lnTo>
                  <a:lnTo>
                    <a:pt x="381" y="749"/>
                  </a:lnTo>
                  <a:lnTo>
                    <a:pt x="382" y="754"/>
                  </a:lnTo>
                  <a:lnTo>
                    <a:pt x="384" y="761"/>
                  </a:lnTo>
                  <a:lnTo>
                    <a:pt x="385" y="764"/>
                  </a:lnTo>
                  <a:lnTo>
                    <a:pt x="385" y="766"/>
                  </a:lnTo>
                  <a:lnTo>
                    <a:pt x="387" y="773"/>
                  </a:lnTo>
                  <a:lnTo>
                    <a:pt x="386" y="772"/>
                  </a:lnTo>
                  <a:lnTo>
                    <a:pt x="384" y="769"/>
                  </a:lnTo>
                  <a:lnTo>
                    <a:pt x="382" y="766"/>
                  </a:lnTo>
                  <a:lnTo>
                    <a:pt x="379" y="769"/>
                  </a:lnTo>
                  <a:lnTo>
                    <a:pt x="381" y="772"/>
                  </a:lnTo>
                  <a:lnTo>
                    <a:pt x="386" y="774"/>
                  </a:lnTo>
                  <a:lnTo>
                    <a:pt x="388" y="777"/>
                  </a:lnTo>
                  <a:lnTo>
                    <a:pt x="384" y="799"/>
                  </a:lnTo>
                  <a:lnTo>
                    <a:pt x="382" y="807"/>
                  </a:lnTo>
                  <a:lnTo>
                    <a:pt x="378" y="812"/>
                  </a:lnTo>
                  <a:lnTo>
                    <a:pt x="376" y="813"/>
                  </a:lnTo>
                  <a:lnTo>
                    <a:pt x="373" y="822"/>
                  </a:lnTo>
                  <a:lnTo>
                    <a:pt x="370" y="831"/>
                  </a:lnTo>
                  <a:lnTo>
                    <a:pt x="369" y="835"/>
                  </a:lnTo>
                  <a:lnTo>
                    <a:pt x="370" y="839"/>
                  </a:lnTo>
                  <a:lnTo>
                    <a:pt x="369" y="842"/>
                  </a:lnTo>
                  <a:lnTo>
                    <a:pt x="367" y="844"/>
                  </a:lnTo>
                  <a:lnTo>
                    <a:pt x="371" y="843"/>
                  </a:lnTo>
                  <a:lnTo>
                    <a:pt x="371" y="845"/>
                  </a:lnTo>
                  <a:lnTo>
                    <a:pt x="372" y="847"/>
                  </a:lnTo>
                  <a:lnTo>
                    <a:pt x="372" y="861"/>
                  </a:lnTo>
                  <a:lnTo>
                    <a:pt x="372" y="875"/>
                  </a:lnTo>
                  <a:lnTo>
                    <a:pt x="369" y="876"/>
                  </a:lnTo>
                  <a:lnTo>
                    <a:pt x="366" y="876"/>
                  </a:lnTo>
                  <a:lnTo>
                    <a:pt x="364" y="876"/>
                  </a:lnTo>
                  <a:lnTo>
                    <a:pt x="362" y="875"/>
                  </a:lnTo>
                  <a:lnTo>
                    <a:pt x="358" y="876"/>
                  </a:lnTo>
                  <a:lnTo>
                    <a:pt x="355" y="878"/>
                  </a:lnTo>
                  <a:lnTo>
                    <a:pt x="353" y="880"/>
                  </a:lnTo>
                  <a:lnTo>
                    <a:pt x="353" y="885"/>
                  </a:lnTo>
                  <a:lnTo>
                    <a:pt x="345" y="896"/>
                  </a:lnTo>
                  <a:lnTo>
                    <a:pt x="343" y="900"/>
                  </a:lnTo>
                  <a:lnTo>
                    <a:pt x="343" y="904"/>
                  </a:lnTo>
                  <a:lnTo>
                    <a:pt x="344" y="905"/>
                  </a:lnTo>
                  <a:lnTo>
                    <a:pt x="346" y="907"/>
                  </a:lnTo>
                  <a:lnTo>
                    <a:pt x="349" y="908"/>
                  </a:lnTo>
                  <a:lnTo>
                    <a:pt x="354" y="909"/>
                  </a:lnTo>
                  <a:lnTo>
                    <a:pt x="357" y="910"/>
                  </a:lnTo>
                  <a:lnTo>
                    <a:pt x="358" y="911"/>
                  </a:lnTo>
                  <a:lnTo>
                    <a:pt x="352" y="910"/>
                  </a:lnTo>
                  <a:lnTo>
                    <a:pt x="345" y="909"/>
                  </a:lnTo>
                  <a:lnTo>
                    <a:pt x="327" y="915"/>
                  </a:lnTo>
                  <a:lnTo>
                    <a:pt x="322" y="918"/>
                  </a:lnTo>
                  <a:lnTo>
                    <a:pt x="319" y="921"/>
                  </a:lnTo>
                  <a:lnTo>
                    <a:pt x="318" y="928"/>
                  </a:lnTo>
                  <a:lnTo>
                    <a:pt x="318" y="933"/>
                  </a:lnTo>
                  <a:lnTo>
                    <a:pt x="315" y="938"/>
                  </a:lnTo>
                  <a:lnTo>
                    <a:pt x="306" y="944"/>
                  </a:lnTo>
                  <a:lnTo>
                    <a:pt x="300" y="946"/>
                  </a:lnTo>
                  <a:lnTo>
                    <a:pt x="298" y="948"/>
                  </a:lnTo>
                  <a:lnTo>
                    <a:pt x="291" y="945"/>
                  </a:lnTo>
                  <a:lnTo>
                    <a:pt x="283" y="939"/>
                  </a:lnTo>
                  <a:lnTo>
                    <a:pt x="280" y="937"/>
                  </a:lnTo>
                  <a:lnTo>
                    <a:pt x="269" y="923"/>
                  </a:lnTo>
                  <a:lnTo>
                    <a:pt x="267" y="921"/>
                  </a:lnTo>
                  <a:lnTo>
                    <a:pt x="265" y="915"/>
                  </a:lnTo>
                  <a:lnTo>
                    <a:pt x="264" y="913"/>
                  </a:lnTo>
                  <a:lnTo>
                    <a:pt x="264" y="912"/>
                  </a:lnTo>
                  <a:lnTo>
                    <a:pt x="263" y="911"/>
                  </a:lnTo>
                  <a:lnTo>
                    <a:pt x="263" y="910"/>
                  </a:lnTo>
                  <a:lnTo>
                    <a:pt x="260" y="904"/>
                  </a:lnTo>
                  <a:lnTo>
                    <a:pt x="259" y="896"/>
                  </a:lnTo>
                  <a:lnTo>
                    <a:pt x="257" y="888"/>
                  </a:lnTo>
                  <a:lnTo>
                    <a:pt x="259" y="889"/>
                  </a:lnTo>
                  <a:lnTo>
                    <a:pt x="261" y="891"/>
                  </a:lnTo>
                  <a:lnTo>
                    <a:pt x="261" y="895"/>
                  </a:lnTo>
                  <a:lnTo>
                    <a:pt x="261" y="900"/>
                  </a:lnTo>
                  <a:lnTo>
                    <a:pt x="263" y="901"/>
                  </a:lnTo>
                  <a:lnTo>
                    <a:pt x="264" y="900"/>
                  </a:lnTo>
                  <a:lnTo>
                    <a:pt x="261" y="888"/>
                  </a:lnTo>
                  <a:lnTo>
                    <a:pt x="258" y="885"/>
                  </a:lnTo>
                  <a:lnTo>
                    <a:pt x="256" y="885"/>
                  </a:lnTo>
                  <a:lnTo>
                    <a:pt x="256" y="883"/>
                  </a:lnTo>
                  <a:lnTo>
                    <a:pt x="256" y="881"/>
                  </a:lnTo>
                  <a:lnTo>
                    <a:pt x="256" y="880"/>
                  </a:lnTo>
                  <a:lnTo>
                    <a:pt x="253" y="875"/>
                  </a:lnTo>
                  <a:lnTo>
                    <a:pt x="253" y="873"/>
                  </a:lnTo>
                  <a:lnTo>
                    <a:pt x="247" y="861"/>
                  </a:lnTo>
                  <a:lnTo>
                    <a:pt x="245" y="852"/>
                  </a:lnTo>
                  <a:lnTo>
                    <a:pt x="240" y="842"/>
                  </a:lnTo>
                  <a:lnTo>
                    <a:pt x="238" y="839"/>
                  </a:lnTo>
                  <a:lnTo>
                    <a:pt x="234" y="831"/>
                  </a:lnTo>
                  <a:lnTo>
                    <a:pt x="232" y="828"/>
                  </a:lnTo>
                  <a:lnTo>
                    <a:pt x="228" y="823"/>
                  </a:lnTo>
                  <a:lnTo>
                    <a:pt x="225" y="820"/>
                  </a:lnTo>
                  <a:lnTo>
                    <a:pt x="224" y="820"/>
                  </a:lnTo>
                  <a:lnTo>
                    <a:pt x="216" y="803"/>
                  </a:lnTo>
                  <a:lnTo>
                    <a:pt x="214" y="794"/>
                  </a:lnTo>
                  <a:lnTo>
                    <a:pt x="211" y="790"/>
                  </a:lnTo>
                  <a:lnTo>
                    <a:pt x="211" y="787"/>
                  </a:lnTo>
                  <a:lnTo>
                    <a:pt x="208" y="773"/>
                  </a:lnTo>
                  <a:lnTo>
                    <a:pt x="208" y="770"/>
                  </a:lnTo>
                  <a:lnTo>
                    <a:pt x="208" y="767"/>
                  </a:lnTo>
                  <a:lnTo>
                    <a:pt x="205" y="761"/>
                  </a:lnTo>
                  <a:lnTo>
                    <a:pt x="202" y="755"/>
                  </a:lnTo>
                  <a:lnTo>
                    <a:pt x="201" y="751"/>
                  </a:lnTo>
                  <a:lnTo>
                    <a:pt x="201" y="749"/>
                  </a:lnTo>
                  <a:lnTo>
                    <a:pt x="198" y="743"/>
                  </a:lnTo>
                  <a:lnTo>
                    <a:pt x="198" y="740"/>
                  </a:lnTo>
                  <a:lnTo>
                    <a:pt x="197" y="738"/>
                  </a:lnTo>
                  <a:lnTo>
                    <a:pt x="195" y="735"/>
                  </a:lnTo>
                  <a:lnTo>
                    <a:pt x="193" y="733"/>
                  </a:lnTo>
                  <a:lnTo>
                    <a:pt x="188" y="727"/>
                  </a:lnTo>
                  <a:lnTo>
                    <a:pt x="187" y="726"/>
                  </a:lnTo>
                  <a:lnTo>
                    <a:pt x="184" y="721"/>
                  </a:lnTo>
                  <a:lnTo>
                    <a:pt x="182" y="714"/>
                  </a:lnTo>
                  <a:lnTo>
                    <a:pt x="180" y="711"/>
                  </a:lnTo>
                  <a:lnTo>
                    <a:pt x="184" y="711"/>
                  </a:lnTo>
                  <a:lnTo>
                    <a:pt x="181" y="708"/>
                  </a:lnTo>
                  <a:lnTo>
                    <a:pt x="180" y="706"/>
                  </a:lnTo>
                  <a:lnTo>
                    <a:pt x="179" y="705"/>
                  </a:lnTo>
                  <a:lnTo>
                    <a:pt x="181" y="702"/>
                  </a:lnTo>
                  <a:lnTo>
                    <a:pt x="177" y="702"/>
                  </a:lnTo>
                  <a:lnTo>
                    <a:pt x="176" y="701"/>
                  </a:lnTo>
                  <a:lnTo>
                    <a:pt x="173" y="695"/>
                  </a:lnTo>
                  <a:lnTo>
                    <a:pt x="169" y="689"/>
                  </a:lnTo>
                  <a:lnTo>
                    <a:pt x="169" y="686"/>
                  </a:lnTo>
                  <a:lnTo>
                    <a:pt x="165" y="676"/>
                  </a:lnTo>
                  <a:lnTo>
                    <a:pt x="162" y="651"/>
                  </a:lnTo>
                  <a:lnTo>
                    <a:pt x="159" y="640"/>
                  </a:lnTo>
                  <a:lnTo>
                    <a:pt x="159" y="638"/>
                  </a:lnTo>
                  <a:lnTo>
                    <a:pt x="156" y="628"/>
                  </a:lnTo>
                  <a:lnTo>
                    <a:pt x="154" y="622"/>
                  </a:lnTo>
                  <a:lnTo>
                    <a:pt x="153" y="616"/>
                  </a:lnTo>
                  <a:lnTo>
                    <a:pt x="153" y="612"/>
                  </a:lnTo>
                  <a:lnTo>
                    <a:pt x="151" y="606"/>
                  </a:lnTo>
                  <a:lnTo>
                    <a:pt x="150" y="603"/>
                  </a:lnTo>
                  <a:lnTo>
                    <a:pt x="150" y="602"/>
                  </a:lnTo>
                  <a:lnTo>
                    <a:pt x="151" y="599"/>
                  </a:lnTo>
                  <a:lnTo>
                    <a:pt x="153" y="594"/>
                  </a:lnTo>
                  <a:lnTo>
                    <a:pt x="154" y="590"/>
                  </a:lnTo>
                  <a:lnTo>
                    <a:pt x="153" y="586"/>
                  </a:lnTo>
                  <a:lnTo>
                    <a:pt x="151" y="591"/>
                  </a:lnTo>
                  <a:lnTo>
                    <a:pt x="149" y="592"/>
                  </a:lnTo>
                  <a:lnTo>
                    <a:pt x="148" y="588"/>
                  </a:lnTo>
                  <a:lnTo>
                    <a:pt x="148" y="584"/>
                  </a:lnTo>
                  <a:lnTo>
                    <a:pt x="148" y="583"/>
                  </a:lnTo>
                  <a:lnTo>
                    <a:pt x="148" y="581"/>
                  </a:lnTo>
                  <a:lnTo>
                    <a:pt x="154" y="582"/>
                  </a:lnTo>
                  <a:lnTo>
                    <a:pt x="148" y="579"/>
                  </a:lnTo>
                  <a:lnTo>
                    <a:pt x="146" y="577"/>
                  </a:lnTo>
                  <a:lnTo>
                    <a:pt x="146" y="576"/>
                  </a:lnTo>
                  <a:lnTo>
                    <a:pt x="148" y="574"/>
                  </a:lnTo>
                  <a:lnTo>
                    <a:pt x="145" y="572"/>
                  </a:lnTo>
                  <a:lnTo>
                    <a:pt x="145" y="566"/>
                  </a:lnTo>
                  <a:lnTo>
                    <a:pt x="144" y="565"/>
                  </a:lnTo>
                  <a:lnTo>
                    <a:pt x="143" y="564"/>
                  </a:lnTo>
                  <a:lnTo>
                    <a:pt x="145" y="555"/>
                  </a:lnTo>
                  <a:lnTo>
                    <a:pt x="150" y="539"/>
                  </a:lnTo>
                  <a:lnTo>
                    <a:pt x="151" y="535"/>
                  </a:lnTo>
                  <a:lnTo>
                    <a:pt x="150" y="530"/>
                  </a:lnTo>
                  <a:lnTo>
                    <a:pt x="149" y="525"/>
                  </a:lnTo>
                  <a:lnTo>
                    <a:pt x="148" y="521"/>
                  </a:lnTo>
                  <a:lnTo>
                    <a:pt x="148" y="520"/>
                  </a:lnTo>
                  <a:lnTo>
                    <a:pt x="146" y="519"/>
                  </a:lnTo>
                  <a:lnTo>
                    <a:pt x="145" y="518"/>
                  </a:lnTo>
                  <a:lnTo>
                    <a:pt x="142" y="512"/>
                  </a:lnTo>
                  <a:lnTo>
                    <a:pt x="144" y="509"/>
                  </a:lnTo>
                  <a:lnTo>
                    <a:pt x="146" y="508"/>
                  </a:lnTo>
                  <a:lnTo>
                    <a:pt x="143" y="508"/>
                  </a:lnTo>
                  <a:lnTo>
                    <a:pt x="142" y="508"/>
                  </a:lnTo>
                  <a:lnTo>
                    <a:pt x="145" y="505"/>
                  </a:lnTo>
                  <a:lnTo>
                    <a:pt x="148" y="503"/>
                  </a:lnTo>
                  <a:lnTo>
                    <a:pt x="155" y="500"/>
                  </a:lnTo>
                  <a:lnTo>
                    <a:pt x="157" y="499"/>
                  </a:lnTo>
                  <a:lnTo>
                    <a:pt x="154" y="500"/>
                  </a:lnTo>
                  <a:lnTo>
                    <a:pt x="149" y="501"/>
                  </a:lnTo>
                  <a:lnTo>
                    <a:pt x="140" y="501"/>
                  </a:lnTo>
                  <a:lnTo>
                    <a:pt x="141" y="494"/>
                  </a:lnTo>
                  <a:lnTo>
                    <a:pt x="143" y="492"/>
                  </a:lnTo>
                  <a:lnTo>
                    <a:pt x="145" y="491"/>
                  </a:lnTo>
                  <a:lnTo>
                    <a:pt x="142" y="491"/>
                  </a:lnTo>
                  <a:lnTo>
                    <a:pt x="139" y="491"/>
                  </a:lnTo>
                  <a:lnTo>
                    <a:pt x="140" y="485"/>
                  </a:lnTo>
                  <a:lnTo>
                    <a:pt x="142" y="483"/>
                  </a:lnTo>
                  <a:lnTo>
                    <a:pt x="145" y="483"/>
                  </a:lnTo>
                  <a:lnTo>
                    <a:pt x="148" y="482"/>
                  </a:lnTo>
                  <a:lnTo>
                    <a:pt x="145" y="481"/>
                  </a:lnTo>
                  <a:lnTo>
                    <a:pt x="141" y="480"/>
                  </a:lnTo>
                  <a:lnTo>
                    <a:pt x="136" y="482"/>
                  </a:lnTo>
                  <a:lnTo>
                    <a:pt x="133" y="481"/>
                  </a:lnTo>
                  <a:lnTo>
                    <a:pt x="128" y="481"/>
                  </a:lnTo>
                  <a:lnTo>
                    <a:pt x="130" y="482"/>
                  </a:lnTo>
                  <a:lnTo>
                    <a:pt x="132" y="483"/>
                  </a:lnTo>
                  <a:lnTo>
                    <a:pt x="131" y="487"/>
                  </a:lnTo>
                  <a:lnTo>
                    <a:pt x="130" y="489"/>
                  </a:lnTo>
                  <a:lnTo>
                    <a:pt x="128" y="491"/>
                  </a:lnTo>
                  <a:lnTo>
                    <a:pt x="125" y="492"/>
                  </a:lnTo>
                  <a:lnTo>
                    <a:pt x="125" y="494"/>
                  </a:lnTo>
                  <a:lnTo>
                    <a:pt x="124" y="496"/>
                  </a:lnTo>
                  <a:lnTo>
                    <a:pt x="125" y="497"/>
                  </a:lnTo>
                  <a:lnTo>
                    <a:pt x="128" y="497"/>
                  </a:lnTo>
                  <a:lnTo>
                    <a:pt x="129" y="499"/>
                  </a:lnTo>
                  <a:lnTo>
                    <a:pt x="130" y="502"/>
                  </a:lnTo>
                  <a:lnTo>
                    <a:pt x="130" y="506"/>
                  </a:lnTo>
                  <a:lnTo>
                    <a:pt x="125" y="516"/>
                  </a:lnTo>
                  <a:lnTo>
                    <a:pt x="123" y="519"/>
                  </a:lnTo>
                  <a:lnTo>
                    <a:pt x="108" y="525"/>
                  </a:lnTo>
                  <a:lnTo>
                    <a:pt x="103" y="529"/>
                  </a:lnTo>
                  <a:lnTo>
                    <a:pt x="91" y="533"/>
                  </a:lnTo>
                  <a:lnTo>
                    <a:pt x="86" y="534"/>
                  </a:lnTo>
                  <a:lnTo>
                    <a:pt x="82" y="533"/>
                  </a:lnTo>
                  <a:lnTo>
                    <a:pt x="74" y="529"/>
                  </a:lnTo>
                  <a:lnTo>
                    <a:pt x="63" y="521"/>
                  </a:lnTo>
                  <a:lnTo>
                    <a:pt x="60" y="518"/>
                  </a:lnTo>
                  <a:lnTo>
                    <a:pt x="50" y="507"/>
                  </a:lnTo>
                  <a:lnTo>
                    <a:pt x="44" y="501"/>
                  </a:lnTo>
                  <a:lnTo>
                    <a:pt x="39" y="496"/>
                  </a:lnTo>
                  <a:lnTo>
                    <a:pt x="33" y="490"/>
                  </a:lnTo>
                  <a:lnTo>
                    <a:pt x="27" y="483"/>
                  </a:lnTo>
                  <a:lnTo>
                    <a:pt x="26" y="480"/>
                  </a:lnTo>
                  <a:lnTo>
                    <a:pt x="26" y="477"/>
                  </a:lnTo>
                  <a:lnTo>
                    <a:pt x="28" y="475"/>
                  </a:lnTo>
                  <a:lnTo>
                    <a:pt x="31" y="475"/>
                  </a:lnTo>
                  <a:lnTo>
                    <a:pt x="33" y="478"/>
                  </a:lnTo>
                  <a:lnTo>
                    <a:pt x="34" y="480"/>
                  </a:lnTo>
                  <a:lnTo>
                    <a:pt x="36" y="480"/>
                  </a:lnTo>
                  <a:lnTo>
                    <a:pt x="44" y="476"/>
                  </a:lnTo>
                  <a:lnTo>
                    <a:pt x="48" y="476"/>
                  </a:lnTo>
                  <a:lnTo>
                    <a:pt x="50" y="474"/>
                  </a:lnTo>
                  <a:lnTo>
                    <a:pt x="53" y="474"/>
                  </a:lnTo>
                  <a:lnTo>
                    <a:pt x="59" y="471"/>
                  </a:lnTo>
                  <a:lnTo>
                    <a:pt x="61" y="471"/>
                  </a:lnTo>
                  <a:lnTo>
                    <a:pt x="65" y="471"/>
                  </a:lnTo>
                  <a:lnTo>
                    <a:pt x="69" y="462"/>
                  </a:lnTo>
                  <a:lnTo>
                    <a:pt x="72" y="456"/>
                  </a:lnTo>
                  <a:lnTo>
                    <a:pt x="75" y="456"/>
                  </a:lnTo>
                  <a:lnTo>
                    <a:pt x="75" y="454"/>
                  </a:lnTo>
                  <a:lnTo>
                    <a:pt x="74" y="453"/>
                  </a:lnTo>
                  <a:lnTo>
                    <a:pt x="72" y="453"/>
                  </a:lnTo>
                  <a:lnTo>
                    <a:pt x="71" y="455"/>
                  </a:lnTo>
                  <a:lnTo>
                    <a:pt x="71" y="456"/>
                  </a:lnTo>
                  <a:lnTo>
                    <a:pt x="69" y="458"/>
                  </a:lnTo>
                  <a:lnTo>
                    <a:pt x="67" y="456"/>
                  </a:lnTo>
                  <a:lnTo>
                    <a:pt x="65" y="457"/>
                  </a:lnTo>
                  <a:lnTo>
                    <a:pt x="63" y="458"/>
                  </a:lnTo>
                  <a:lnTo>
                    <a:pt x="54" y="461"/>
                  </a:lnTo>
                  <a:lnTo>
                    <a:pt x="50" y="463"/>
                  </a:lnTo>
                  <a:lnTo>
                    <a:pt x="48" y="464"/>
                  </a:lnTo>
                  <a:lnTo>
                    <a:pt x="34" y="461"/>
                  </a:lnTo>
                  <a:lnTo>
                    <a:pt x="21" y="454"/>
                  </a:lnTo>
                  <a:lnTo>
                    <a:pt x="15" y="449"/>
                  </a:lnTo>
                  <a:lnTo>
                    <a:pt x="12" y="443"/>
                  </a:lnTo>
                  <a:lnTo>
                    <a:pt x="8" y="436"/>
                  </a:lnTo>
                  <a:lnTo>
                    <a:pt x="9" y="434"/>
                  </a:lnTo>
                  <a:lnTo>
                    <a:pt x="15" y="430"/>
                  </a:lnTo>
                  <a:lnTo>
                    <a:pt x="20" y="427"/>
                  </a:lnTo>
                  <a:lnTo>
                    <a:pt x="15" y="428"/>
                  </a:lnTo>
                  <a:lnTo>
                    <a:pt x="10" y="430"/>
                  </a:lnTo>
                  <a:lnTo>
                    <a:pt x="8" y="431"/>
                  </a:lnTo>
                  <a:lnTo>
                    <a:pt x="6" y="434"/>
                  </a:lnTo>
                  <a:lnTo>
                    <a:pt x="3" y="435"/>
                  </a:lnTo>
                  <a:lnTo>
                    <a:pt x="1" y="431"/>
                  </a:lnTo>
                  <a:lnTo>
                    <a:pt x="0" y="426"/>
                  </a:lnTo>
                  <a:lnTo>
                    <a:pt x="3" y="425"/>
                  </a:lnTo>
                  <a:lnTo>
                    <a:pt x="4" y="423"/>
                  </a:lnTo>
                  <a:lnTo>
                    <a:pt x="7" y="423"/>
                  </a:lnTo>
                  <a:lnTo>
                    <a:pt x="10" y="422"/>
                  </a:lnTo>
                  <a:lnTo>
                    <a:pt x="14" y="422"/>
                  </a:lnTo>
                  <a:lnTo>
                    <a:pt x="18" y="422"/>
                  </a:lnTo>
                  <a:lnTo>
                    <a:pt x="18" y="412"/>
                  </a:lnTo>
                  <a:lnTo>
                    <a:pt x="19" y="411"/>
                  </a:lnTo>
                  <a:lnTo>
                    <a:pt x="19" y="410"/>
                  </a:lnTo>
                  <a:lnTo>
                    <a:pt x="20" y="410"/>
                  </a:lnTo>
                  <a:lnTo>
                    <a:pt x="20" y="410"/>
                  </a:lnTo>
                  <a:lnTo>
                    <a:pt x="21" y="412"/>
                  </a:lnTo>
                  <a:lnTo>
                    <a:pt x="22" y="412"/>
                  </a:lnTo>
                  <a:lnTo>
                    <a:pt x="23" y="411"/>
                  </a:lnTo>
                  <a:lnTo>
                    <a:pt x="26" y="412"/>
                  </a:lnTo>
                  <a:lnTo>
                    <a:pt x="28" y="411"/>
                  </a:lnTo>
                  <a:lnTo>
                    <a:pt x="31" y="412"/>
                  </a:lnTo>
                  <a:lnTo>
                    <a:pt x="34" y="412"/>
                  </a:lnTo>
                  <a:lnTo>
                    <a:pt x="41" y="412"/>
                  </a:lnTo>
                  <a:lnTo>
                    <a:pt x="45" y="412"/>
                  </a:lnTo>
                  <a:lnTo>
                    <a:pt x="47" y="413"/>
                  </a:lnTo>
                  <a:lnTo>
                    <a:pt x="50" y="415"/>
                  </a:lnTo>
                  <a:lnTo>
                    <a:pt x="52" y="415"/>
                  </a:lnTo>
                  <a:lnTo>
                    <a:pt x="56" y="415"/>
                  </a:lnTo>
                  <a:lnTo>
                    <a:pt x="60" y="414"/>
                  </a:lnTo>
                  <a:lnTo>
                    <a:pt x="61" y="413"/>
                  </a:lnTo>
                  <a:lnTo>
                    <a:pt x="62" y="411"/>
                  </a:lnTo>
                  <a:lnTo>
                    <a:pt x="68" y="409"/>
                  </a:lnTo>
                  <a:lnTo>
                    <a:pt x="74" y="407"/>
                  </a:lnTo>
                  <a:lnTo>
                    <a:pt x="76" y="406"/>
                  </a:lnTo>
                  <a:lnTo>
                    <a:pt x="77" y="408"/>
                  </a:lnTo>
                  <a:lnTo>
                    <a:pt x="76" y="409"/>
                  </a:lnTo>
                  <a:lnTo>
                    <a:pt x="77" y="411"/>
                  </a:lnTo>
                  <a:lnTo>
                    <a:pt x="80" y="412"/>
                  </a:lnTo>
                  <a:lnTo>
                    <a:pt x="82" y="413"/>
                  </a:lnTo>
                  <a:lnTo>
                    <a:pt x="83" y="412"/>
                  </a:lnTo>
                  <a:lnTo>
                    <a:pt x="84" y="412"/>
                  </a:lnTo>
                  <a:lnTo>
                    <a:pt x="87" y="409"/>
                  </a:lnTo>
                  <a:lnTo>
                    <a:pt x="88" y="409"/>
                  </a:lnTo>
                  <a:lnTo>
                    <a:pt x="90" y="409"/>
                  </a:lnTo>
                  <a:lnTo>
                    <a:pt x="92" y="407"/>
                  </a:lnTo>
                  <a:lnTo>
                    <a:pt x="92" y="406"/>
                  </a:lnTo>
                  <a:lnTo>
                    <a:pt x="91" y="406"/>
                  </a:lnTo>
                  <a:lnTo>
                    <a:pt x="90" y="404"/>
                  </a:lnTo>
                  <a:lnTo>
                    <a:pt x="90" y="403"/>
                  </a:lnTo>
                  <a:lnTo>
                    <a:pt x="90" y="401"/>
                  </a:lnTo>
                  <a:lnTo>
                    <a:pt x="90" y="399"/>
                  </a:lnTo>
                  <a:lnTo>
                    <a:pt x="91" y="398"/>
                  </a:lnTo>
                  <a:lnTo>
                    <a:pt x="92" y="397"/>
                  </a:lnTo>
                  <a:lnTo>
                    <a:pt x="91" y="395"/>
                  </a:lnTo>
                  <a:lnTo>
                    <a:pt x="89" y="390"/>
                  </a:lnTo>
                  <a:lnTo>
                    <a:pt x="86" y="384"/>
                  </a:lnTo>
                  <a:lnTo>
                    <a:pt x="84" y="379"/>
                  </a:lnTo>
                  <a:lnTo>
                    <a:pt x="81" y="375"/>
                  </a:lnTo>
                  <a:lnTo>
                    <a:pt x="79" y="371"/>
                  </a:lnTo>
                  <a:lnTo>
                    <a:pt x="80" y="364"/>
                  </a:lnTo>
                  <a:lnTo>
                    <a:pt x="79" y="363"/>
                  </a:lnTo>
                  <a:lnTo>
                    <a:pt x="78" y="362"/>
                  </a:lnTo>
                  <a:lnTo>
                    <a:pt x="77" y="362"/>
                  </a:lnTo>
                  <a:lnTo>
                    <a:pt x="75" y="362"/>
                  </a:lnTo>
                  <a:lnTo>
                    <a:pt x="73" y="362"/>
                  </a:lnTo>
                  <a:lnTo>
                    <a:pt x="69" y="362"/>
                  </a:lnTo>
                  <a:lnTo>
                    <a:pt x="67" y="362"/>
                  </a:lnTo>
                  <a:lnTo>
                    <a:pt x="62" y="354"/>
                  </a:lnTo>
                  <a:lnTo>
                    <a:pt x="61" y="351"/>
                  </a:lnTo>
                  <a:lnTo>
                    <a:pt x="61" y="349"/>
                  </a:lnTo>
                  <a:lnTo>
                    <a:pt x="63" y="344"/>
                  </a:lnTo>
                  <a:lnTo>
                    <a:pt x="63" y="339"/>
                  </a:lnTo>
                  <a:lnTo>
                    <a:pt x="64" y="335"/>
                  </a:lnTo>
                  <a:lnTo>
                    <a:pt x="63" y="334"/>
                  </a:lnTo>
                  <a:lnTo>
                    <a:pt x="62" y="332"/>
                  </a:lnTo>
                  <a:lnTo>
                    <a:pt x="61" y="330"/>
                  </a:lnTo>
                  <a:lnTo>
                    <a:pt x="56" y="330"/>
                  </a:lnTo>
                  <a:lnTo>
                    <a:pt x="50" y="329"/>
                  </a:lnTo>
                  <a:lnTo>
                    <a:pt x="46" y="326"/>
                  </a:lnTo>
                  <a:lnTo>
                    <a:pt x="43" y="325"/>
                  </a:lnTo>
                  <a:lnTo>
                    <a:pt x="42" y="324"/>
                  </a:lnTo>
                  <a:lnTo>
                    <a:pt x="42" y="323"/>
                  </a:lnTo>
                  <a:lnTo>
                    <a:pt x="43" y="318"/>
                  </a:lnTo>
                  <a:lnTo>
                    <a:pt x="44" y="312"/>
                  </a:lnTo>
                  <a:lnTo>
                    <a:pt x="45" y="310"/>
                  </a:lnTo>
                  <a:lnTo>
                    <a:pt x="47" y="308"/>
                  </a:lnTo>
                  <a:lnTo>
                    <a:pt x="48" y="307"/>
                  </a:lnTo>
                  <a:lnTo>
                    <a:pt x="50" y="305"/>
                  </a:lnTo>
                  <a:lnTo>
                    <a:pt x="55" y="299"/>
                  </a:lnTo>
                  <a:lnTo>
                    <a:pt x="60" y="291"/>
                  </a:lnTo>
                  <a:lnTo>
                    <a:pt x="63" y="285"/>
                  </a:lnTo>
                  <a:lnTo>
                    <a:pt x="65" y="284"/>
                  </a:lnTo>
                  <a:lnTo>
                    <a:pt x="66" y="282"/>
                  </a:lnTo>
                  <a:lnTo>
                    <a:pt x="69" y="281"/>
                  </a:lnTo>
                  <a:lnTo>
                    <a:pt x="72" y="279"/>
                  </a:lnTo>
                  <a:lnTo>
                    <a:pt x="74" y="279"/>
                  </a:lnTo>
                  <a:lnTo>
                    <a:pt x="77" y="281"/>
                  </a:lnTo>
                  <a:lnTo>
                    <a:pt x="78" y="282"/>
                  </a:lnTo>
                  <a:lnTo>
                    <a:pt x="79" y="286"/>
                  </a:lnTo>
                  <a:lnTo>
                    <a:pt x="81" y="288"/>
                  </a:lnTo>
                  <a:lnTo>
                    <a:pt x="82" y="289"/>
                  </a:lnTo>
                  <a:lnTo>
                    <a:pt x="84" y="291"/>
                  </a:lnTo>
                  <a:lnTo>
                    <a:pt x="86" y="290"/>
                  </a:lnTo>
                  <a:lnTo>
                    <a:pt x="96" y="286"/>
                  </a:lnTo>
                  <a:lnTo>
                    <a:pt x="100" y="285"/>
                  </a:lnTo>
                  <a:lnTo>
                    <a:pt x="108" y="284"/>
                  </a:lnTo>
                  <a:lnTo>
                    <a:pt x="113" y="283"/>
                  </a:lnTo>
                  <a:lnTo>
                    <a:pt x="118" y="282"/>
                  </a:lnTo>
                  <a:lnTo>
                    <a:pt x="119" y="278"/>
                  </a:lnTo>
                  <a:lnTo>
                    <a:pt x="121" y="273"/>
                  </a:lnTo>
                  <a:lnTo>
                    <a:pt x="126" y="267"/>
                  </a:lnTo>
                  <a:lnTo>
                    <a:pt x="128" y="265"/>
                  </a:lnTo>
                  <a:lnTo>
                    <a:pt x="130" y="260"/>
                  </a:lnTo>
                  <a:lnTo>
                    <a:pt x="132" y="255"/>
                  </a:lnTo>
                  <a:lnTo>
                    <a:pt x="133" y="253"/>
                  </a:lnTo>
                  <a:lnTo>
                    <a:pt x="142" y="248"/>
                  </a:lnTo>
                  <a:lnTo>
                    <a:pt x="151" y="243"/>
                  </a:lnTo>
                  <a:lnTo>
                    <a:pt x="153" y="241"/>
                  </a:lnTo>
                  <a:lnTo>
                    <a:pt x="158" y="231"/>
                  </a:lnTo>
                  <a:lnTo>
                    <a:pt x="162" y="224"/>
                  </a:lnTo>
                  <a:lnTo>
                    <a:pt x="162" y="221"/>
                  </a:lnTo>
                  <a:lnTo>
                    <a:pt x="164" y="216"/>
                  </a:lnTo>
                  <a:lnTo>
                    <a:pt x="167" y="210"/>
                  </a:lnTo>
                  <a:lnTo>
                    <a:pt x="169" y="209"/>
                  </a:lnTo>
                  <a:lnTo>
                    <a:pt x="175" y="206"/>
                  </a:lnTo>
                  <a:lnTo>
                    <a:pt x="180" y="204"/>
                  </a:lnTo>
                  <a:lnTo>
                    <a:pt x="182" y="202"/>
                  </a:lnTo>
                  <a:lnTo>
                    <a:pt x="184" y="200"/>
                  </a:lnTo>
                  <a:lnTo>
                    <a:pt x="184" y="197"/>
                  </a:lnTo>
                  <a:lnTo>
                    <a:pt x="182" y="195"/>
                  </a:lnTo>
                  <a:lnTo>
                    <a:pt x="182" y="193"/>
                  </a:lnTo>
                  <a:lnTo>
                    <a:pt x="183" y="192"/>
                  </a:lnTo>
                  <a:lnTo>
                    <a:pt x="186" y="189"/>
                  </a:lnTo>
                  <a:lnTo>
                    <a:pt x="193" y="179"/>
                  </a:lnTo>
                  <a:lnTo>
                    <a:pt x="197" y="174"/>
                  </a:lnTo>
                  <a:lnTo>
                    <a:pt x="198" y="174"/>
                  </a:lnTo>
                  <a:lnTo>
                    <a:pt x="202" y="172"/>
                  </a:lnTo>
                  <a:lnTo>
                    <a:pt x="206" y="170"/>
                  </a:lnTo>
                  <a:lnTo>
                    <a:pt x="206" y="168"/>
                  </a:lnTo>
                  <a:lnTo>
                    <a:pt x="206" y="167"/>
                  </a:lnTo>
                  <a:lnTo>
                    <a:pt x="203" y="166"/>
                  </a:lnTo>
                  <a:lnTo>
                    <a:pt x="203" y="164"/>
                  </a:lnTo>
                  <a:lnTo>
                    <a:pt x="203" y="161"/>
                  </a:lnTo>
                  <a:lnTo>
                    <a:pt x="205" y="154"/>
                  </a:lnTo>
                  <a:lnTo>
                    <a:pt x="204" y="151"/>
                  </a:lnTo>
                  <a:lnTo>
                    <a:pt x="202" y="145"/>
                  </a:lnTo>
                  <a:lnTo>
                    <a:pt x="203" y="143"/>
                  </a:lnTo>
                  <a:lnTo>
                    <a:pt x="204" y="140"/>
                  </a:lnTo>
                  <a:lnTo>
                    <a:pt x="206" y="138"/>
                  </a:lnTo>
                  <a:lnTo>
                    <a:pt x="209" y="135"/>
                  </a:lnTo>
                  <a:lnTo>
                    <a:pt x="220" y="130"/>
                  </a:lnTo>
                  <a:lnTo>
                    <a:pt x="222" y="130"/>
                  </a:lnTo>
                  <a:lnTo>
                    <a:pt x="226" y="129"/>
                  </a:lnTo>
                  <a:lnTo>
                    <a:pt x="228" y="126"/>
                  </a:lnTo>
                  <a:lnTo>
                    <a:pt x="228" y="123"/>
                  </a:lnTo>
                  <a:lnTo>
                    <a:pt x="228" y="122"/>
                  </a:lnTo>
                  <a:lnTo>
                    <a:pt x="225" y="119"/>
                  </a:lnTo>
                  <a:lnTo>
                    <a:pt x="221" y="118"/>
                  </a:lnTo>
                  <a:lnTo>
                    <a:pt x="217" y="116"/>
                  </a:lnTo>
                  <a:lnTo>
                    <a:pt x="211" y="116"/>
                  </a:lnTo>
                  <a:lnTo>
                    <a:pt x="208" y="115"/>
                  </a:lnTo>
                  <a:lnTo>
                    <a:pt x="207" y="114"/>
                  </a:lnTo>
                  <a:lnTo>
                    <a:pt x="206" y="111"/>
                  </a:lnTo>
                  <a:lnTo>
                    <a:pt x="207" y="105"/>
                  </a:lnTo>
                  <a:lnTo>
                    <a:pt x="206" y="105"/>
                  </a:lnTo>
                  <a:lnTo>
                    <a:pt x="204" y="105"/>
                  </a:lnTo>
                  <a:lnTo>
                    <a:pt x="201" y="105"/>
                  </a:lnTo>
                  <a:lnTo>
                    <a:pt x="197" y="105"/>
                  </a:lnTo>
                  <a:lnTo>
                    <a:pt x="196" y="103"/>
                  </a:lnTo>
                  <a:lnTo>
                    <a:pt x="197" y="101"/>
                  </a:lnTo>
                  <a:lnTo>
                    <a:pt x="197" y="99"/>
                  </a:lnTo>
                  <a:lnTo>
                    <a:pt x="196" y="96"/>
                  </a:lnTo>
                  <a:lnTo>
                    <a:pt x="195" y="96"/>
                  </a:lnTo>
                  <a:lnTo>
                    <a:pt x="193" y="96"/>
                  </a:lnTo>
                  <a:lnTo>
                    <a:pt x="190" y="93"/>
                  </a:lnTo>
                  <a:lnTo>
                    <a:pt x="187" y="91"/>
                  </a:lnTo>
                  <a:lnTo>
                    <a:pt x="186" y="89"/>
                  </a:lnTo>
                  <a:lnTo>
                    <a:pt x="186" y="88"/>
                  </a:lnTo>
                  <a:lnTo>
                    <a:pt x="186" y="87"/>
                  </a:lnTo>
                  <a:lnTo>
                    <a:pt x="187" y="85"/>
                  </a:lnTo>
                  <a:lnTo>
                    <a:pt x="190" y="82"/>
                  </a:lnTo>
                  <a:lnTo>
                    <a:pt x="191" y="79"/>
                  </a:lnTo>
                  <a:lnTo>
                    <a:pt x="191" y="77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6" y="72"/>
                  </a:lnTo>
                  <a:lnTo>
                    <a:pt x="186" y="71"/>
                  </a:lnTo>
                  <a:lnTo>
                    <a:pt x="186" y="69"/>
                  </a:lnTo>
                  <a:lnTo>
                    <a:pt x="186" y="66"/>
                  </a:lnTo>
                  <a:lnTo>
                    <a:pt x="188" y="64"/>
                  </a:lnTo>
                  <a:lnTo>
                    <a:pt x="193" y="63"/>
                  </a:lnTo>
                  <a:lnTo>
                    <a:pt x="194" y="60"/>
                  </a:lnTo>
                  <a:lnTo>
                    <a:pt x="194" y="58"/>
                  </a:lnTo>
                  <a:lnTo>
                    <a:pt x="193" y="58"/>
                  </a:lnTo>
                  <a:lnTo>
                    <a:pt x="190" y="58"/>
                  </a:lnTo>
                  <a:lnTo>
                    <a:pt x="184" y="57"/>
                  </a:lnTo>
                  <a:lnTo>
                    <a:pt x="184" y="57"/>
                  </a:lnTo>
                  <a:lnTo>
                    <a:pt x="183" y="55"/>
                  </a:lnTo>
                  <a:lnTo>
                    <a:pt x="183" y="54"/>
                  </a:lnTo>
                  <a:lnTo>
                    <a:pt x="184" y="53"/>
                  </a:lnTo>
                  <a:lnTo>
                    <a:pt x="186" y="51"/>
                  </a:lnTo>
                  <a:lnTo>
                    <a:pt x="185" y="49"/>
                  </a:lnTo>
                  <a:lnTo>
                    <a:pt x="184" y="47"/>
                  </a:lnTo>
                  <a:lnTo>
                    <a:pt x="180" y="46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1" y="39"/>
                  </a:lnTo>
                  <a:lnTo>
                    <a:pt x="182" y="38"/>
                  </a:lnTo>
                  <a:lnTo>
                    <a:pt x="185" y="33"/>
                  </a:lnTo>
                  <a:lnTo>
                    <a:pt x="188" y="32"/>
                  </a:lnTo>
                  <a:lnTo>
                    <a:pt x="192" y="30"/>
                  </a:lnTo>
                  <a:lnTo>
                    <a:pt x="195" y="29"/>
                  </a:lnTo>
                  <a:lnTo>
                    <a:pt x="202" y="30"/>
                  </a:lnTo>
                  <a:lnTo>
                    <a:pt x="205" y="31"/>
                  </a:lnTo>
                  <a:lnTo>
                    <a:pt x="211" y="32"/>
                  </a:lnTo>
                  <a:lnTo>
                    <a:pt x="216" y="33"/>
                  </a:lnTo>
                  <a:lnTo>
                    <a:pt x="222" y="34"/>
                  </a:lnTo>
                  <a:lnTo>
                    <a:pt x="224" y="34"/>
                  </a:lnTo>
                  <a:lnTo>
                    <a:pt x="227" y="35"/>
                  </a:lnTo>
                  <a:lnTo>
                    <a:pt x="232" y="37"/>
                  </a:lnTo>
                  <a:lnTo>
                    <a:pt x="237" y="39"/>
                  </a:lnTo>
                  <a:lnTo>
                    <a:pt x="240" y="39"/>
                  </a:lnTo>
                  <a:lnTo>
                    <a:pt x="245" y="37"/>
                  </a:lnTo>
                  <a:lnTo>
                    <a:pt x="248" y="35"/>
                  </a:lnTo>
                  <a:lnTo>
                    <a:pt x="251" y="33"/>
                  </a:lnTo>
                  <a:lnTo>
                    <a:pt x="255" y="33"/>
                  </a:lnTo>
                  <a:lnTo>
                    <a:pt x="264" y="29"/>
                  </a:lnTo>
                  <a:lnTo>
                    <a:pt x="266" y="30"/>
                  </a:lnTo>
                  <a:lnTo>
                    <a:pt x="269" y="30"/>
                  </a:lnTo>
                  <a:lnTo>
                    <a:pt x="272" y="28"/>
                  </a:lnTo>
                  <a:lnTo>
                    <a:pt x="274" y="25"/>
                  </a:lnTo>
                  <a:lnTo>
                    <a:pt x="274" y="25"/>
                  </a:lnTo>
                  <a:lnTo>
                    <a:pt x="275" y="24"/>
                  </a:lnTo>
                  <a:lnTo>
                    <a:pt x="278" y="22"/>
                  </a:lnTo>
                  <a:lnTo>
                    <a:pt x="282" y="20"/>
                  </a:lnTo>
                  <a:lnTo>
                    <a:pt x="283" y="17"/>
                  </a:lnTo>
                  <a:lnTo>
                    <a:pt x="283" y="15"/>
                  </a:lnTo>
                  <a:lnTo>
                    <a:pt x="287" y="13"/>
                  </a:lnTo>
                  <a:lnTo>
                    <a:pt x="291" y="11"/>
                  </a:lnTo>
                  <a:lnTo>
                    <a:pt x="295" y="8"/>
                  </a:lnTo>
                  <a:lnTo>
                    <a:pt x="300" y="5"/>
                  </a:lnTo>
                  <a:lnTo>
                    <a:pt x="303" y="3"/>
                  </a:lnTo>
                  <a:lnTo>
                    <a:pt x="307" y="0"/>
                  </a:lnTo>
                  <a:lnTo>
                    <a:pt x="307" y="1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2" y="1"/>
                  </a:lnTo>
                  <a:lnTo>
                    <a:pt x="314" y="1"/>
                  </a:lnTo>
                  <a:lnTo>
                    <a:pt x="314" y="1"/>
                  </a:lnTo>
                  <a:lnTo>
                    <a:pt x="314" y="2"/>
                  </a:lnTo>
                  <a:lnTo>
                    <a:pt x="314" y="8"/>
                  </a:lnTo>
                  <a:lnTo>
                    <a:pt x="314" y="10"/>
                  </a:lnTo>
                  <a:lnTo>
                    <a:pt x="316" y="14"/>
                  </a:lnTo>
                  <a:lnTo>
                    <a:pt x="318" y="22"/>
                  </a:lnTo>
                  <a:lnTo>
                    <a:pt x="321" y="28"/>
                  </a:lnTo>
                  <a:lnTo>
                    <a:pt x="323" y="33"/>
                  </a:lnTo>
                  <a:lnTo>
                    <a:pt x="324" y="35"/>
                  </a:lnTo>
                  <a:lnTo>
                    <a:pt x="330" y="37"/>
                  </a:lnTo>
                  <a:lnTo>
                    <a:pt x="335" y="38"/>
                  </a:lnTo>
                  <a:lnTo>
                    <a:pt x="338" y="41"/>
                  </a:lnTo>
                  <a:lnTo>
                    <a:pt x="341" y="43"/>
                  </a:lnTo>
                  <a:lnTo>
                    <a:pt x="343" y="45"/>
                  </a:lnTo>
                  <a:lnTo>
                    <a:pt x="345" y="47"/>
                  </a:lnTo>
                  <a:lnTo>
                    <a:pt x="345" y="48"/>
                  </a:lnTo>
                  <a:lnTo>
                    <a:pt x="345" y="49"/>
                  </a:lnTo>
                  <a:lnTo>
                    <a:pt x="343" y="51"/>
                  </a:lnTo>
                  <a:lnTo>
                    <a:pt x="337" y="55"/>
                  </a:lnTo>
                  <a:lnTo>
                    <a:pt x="337" y="56"/>
                  </a:lnTo>
                  <a:lnTo>
                    <a:pt x="337" y="58"/>
                  </a:lnTo>
                  <a:lnTo>
                    <a:pt x="338" y="63"/>
                  </a:lnTo>
                  <a:lnTo>
                    <a:pt x="338" y="66"/>
                  </a:lnTo>
                  <a:lnTo>
                    <a:pt x="338" y="71"/>
                  </a:lnTo>
                  <a:lnTo>
                    <a:pt x="339" y="77"/>
                  </a:lnTo>
                  <a:lnTo>
                    <a:pt x="341" y="80"/>
                  </a:lnTo>
                  <a:lnTo>
                    <a:pt x="343" y="82"/>
                  </a:lnTo>
                  <a:lnTo>
                    <a:pt x="343" y="83"/>
                  </a:lnTo>
                  <a:lnTo>
                    <a:pt x="346" y="85"/>
                  </a:lnTo>
                  <a:lnTo>
                    <a:pt x="348" y="87"/>
                  </a:lnTo>
                  <a:lnTo>
                    <a:pt x="349" y="88"/>
                  </a:lnTo>
                  <a:lnTo>
                    <a:pt x="349" y="89"/>
                  </a:lnTo>
                  <a:lnTo>
                    <a:pt x="349" y="92"/>
                  </a:lnTo>
                  <a:lnTo>
                    <a:pt x="348" y="94"/>
                  </a:lnTo>
                  <a:lnTo>
                    <a:pt x="349" y="95"/>
                  </a:lnTo>
                  <a:lnTo>
                    <a:pt x="350" y="96"/>
                  </a:lnTo>
                  <a:lnTo>
                    <a:pt x="352" y="98"/>
                  </a:lnTo>
                  <a:lnTo>
                    <a:pt x="352" y="101"/>
                  </a:lnTo>
                  <a:lnTo>
                    <a:pt x="352" y="104"/>
                  </a:lnTo>
                  <a:lnTo>
                    <a:pt x="353" y="105"/>
                  </a:lnTo>
                  <a:lnTo>
                    <a:pt x="353" y="107"/>
                  </a:lnTo>
                  <a:lnTo>
                    <a:pt x="352" y="113"/>
                  </a:lnTo>
                  <a:lnTo>
                    <a:pt x="353" y="115"/>
                  </a:lnTo>
                  <a:lnTo>
                    <a:pt x="351" y="115"/>
                  </a:lnTo>
                  <a:lnTo>
                    <a:pt x="349" y="116"/>
                  </a:lnTo>
                  <a:lnTo>
                    <a:pt x="348" y="119"/>
                  </a:lnTo>
                  <a:lnTo>
                    <a:pt x="345" y="120"/>
                  </a:lnTo>
                  <a:lnTo>
                    <a:pt x="343" y="120"/>
                  </a:lnTo>
                  <a:lnTo>
                    <a:pt x="340" y="118"/>
                  </a:lnTo>
                  <a:lnTo>
                    <a:pt x="338" y="116"/>
                  </a:lnTo>
                  <a:lnTo>
                    <a:pt x="337" y="115"/>
                  </a:lnTo>
                  <a:lnTo>
                    <a:pt x="337" y="113"/>
                  </a:lnTo>
                  <a:lnTo>
                    <a:pt x="336" y="111"/>
                  </a:lnTo>
                  <a:lnTo>
                    <a:pt x="334" y="112"/>
                  </a:lnTo>
                  <a:lnTo>
                    <a:pt x="330" y="112"/>
                  </a:lnTo>
                  <a:lnTo>
                    <a:pt x="327" y="113"/>
                  </a:lnTo>
                  <a:lnTo>
                    <a:pt x="326" y="113"/>
                  </a:lnTo>
                  <a:lnTo>
                    <a:pt x="326" y="114"/>
                  </a:lnTo>
                  <a:lnTo>
                    <a:pt x="327" y="116"/>
                  </a:lnTo>
                  <a:lnTo>
                    <a:pt x="327" y="119"/>
                  </a:lnTo>
                  <a:lnTo>
                    <a:pt x="328" y="123"/>
                  </a:lnTo>
                  <a:lnTo>
                    <a:pt x="329" y="125"/>
                  </a:lnTo>
                  <a:lnTo>
                    <a:pt x="329" y="126"/>
                  </a:lnTo>
                  <a:lnTo>
                    <a:pt x="335" y="133"/>
                  </a:lnTo>
                  <a:lnTo>
                    <a:pt x="337" y="134"/>
                  </a:lnTo>
                  <a:lnTo>
                    <a:pt x="337" y="135"/>
                  </a:lnTo>
                  <a:lnTo>
                    <a:pt x="336" y="138"/>
                  </a:lnTo>
                  <a:close/>
                  <a:moveTo>
                    <a:pt x="783" y="836"/>
                  </a:moveTo>
                  <a:lnTo>
                    <a:pt x="781" y="837"/>
                  </a:lnTo>
                  <a:lnTo>
                    <a:pt x="781" y="836"/>
                  </a:lnTo>
                  <a:lnTo>
                    <a:pt x="778" y="831"/>
                  </a:lnTo>
                  <a:lnTo>
                    <a:pt x="777" y="826"/>
                  </a:lnTo>
                  <a:lnTo>
                    <a:pt x="776" y="825"/>
                  </a:lnTo>
                  <a:lnTo>
                    <a:pt x="777" y="823"/>
                  </a:lnTo>
                  <a:lnTo>
                    <a:pt x="778" y="823"/>
                  </a:lnTo>
                  <a:lnTo>
                    <a:pt x="779" y="821"/>
                  </a:lnTo>
                  <a:lnTo>
                    <a:pt x="779" y="818"/>
                  </a:lnTo>
                  <a:lnTo>
                    <a:pt x="781" y="815"/>
                  </a:lnTo>
                  <a:lnTo>
                    <a:pt x="781" y="814"/>
                  </a:lnTo>
                  <a:lnTo>
                    <a:pt x="784" y="814"/>
                  </a:lnTo>
                  <a:lnTo>
                    <a:pt x="784" y="814"/>
                  </a:lnTo>
                  <a:lnTo>
                    <a:pt x="784" y="812"/>
                  </a:lnTo>
                  <a:lnTo>
                    <a:pt x="783" y="811"/>
                  </a:lnTo>
                  <a:lnTo>
                    <a:pt x="782" y="810"/>
                  </a:lnTo>
                  <a:lnTo>
                    <a:pt x="782" y="804"/>
                  </a:lnTo>
                  <a:lnTo>
                    <a:pt x="783" y="801"/>
                  </a:lnTo>
                  <a:lnTo>
                    <a:pt x="783" y="800"/>
                  </a:lnTo>
                  <a:lnTo>
                    <a:pt x="783" y="796"/>
                  </a:lnTo>
                  <a:lnTo>
                    <a:pt x="783" y="795"/>
                  </a:lnTo>
                  <a:lnTo>
                    <a:pt x="785" y="793"/>
                  </a:lnTo>
                  <a:lnTo>
                    <a:pt x="785" y="789"/>
                  </a:lnTo>
                  <a:lnTo>
                    <a:pt x="785" y="788"/>
                  </a:lnTo>
                  <a:lnTo>
                    <a:pt x="787" y="781"/>
                  </a:lnTo>
                  <a:lnTo>
                    <a:pt x="786" y="778"/>
                  </a:lnTo>
                  <a:lnTo>
                    <a:pt x="789" y="773"/>
                  </a:lnTo>
                  <a:lnTo>
                    <a:pt x="791" y="771"/>
                  </a:lnTo>
                  <a:lnTo>
                    <a:pt x="793" y="771"/>
                  </a:lnTo>
                  <a:lnTo>
                    <a:pt x="793" y="775"/>
                  </a:lnTo>
                  <a:lnTo>
                    <a:pt x="794" y="776"/>
                  </a:lnTo>
                  <a:lnTo>
                    <a:pt x="791" y="778"/>
                  </a:lnTo>
                  <a:lnTo>
                    <a:pt x="794" y="781"/>
                  </a:lnTo>
                  <a:lnTo>
                    <a:pt x="793" y="782"/>
                  </a:lnTo>
                  <a:lnTo>
                    <a:pt x="792" y="784"/>
                  </a:lnTo>
                  <a:lnTo>
                    <a:pt x="791" y="786"/>
                  </a:lnTo>
                  <a:lnTo>
                    <a:pt x="789" y="787"/>
                  </a:lnTo>
                  <a:lnTo>
                    <a:pt x="788" y="790"/>
                  </a:lnTo>
                  <a:lnTo>
                    <a:pt x="787" y="791"/>
                  </a:lnTo>
                  <a:lnTo>
                    <a:pt x="790" y="794"/>
                  </a:lnTo>
                  <a:lnTo>
                    <a:pt x="790" y="804"/>
                  </a:lnTo>
                  <a:lnTo>
                    <a:pt x="789" y="807"/>
                  </a:lnTo>
                  <a:lnTo>
                    <a:pt x="787" y="807"/>
                  </a:lnTo>
                  <a:lnTo>
                    <a:pt x="787" y="814"/>
                  </a:lnTo>
                  <a:lnTo>
                    <a:pt x="787" y="816"/>
                  </a:lnTo>
                  <a:lnTo>
                    <a:pt x="784" y="819"/>
                  </a:lnTo>
                  <a:lnTo>
                    <a:pt x="784" y="820"/>
                  </a:lnTo>
                  <a:lnTo>
                    <a:pt x="783" y="822"/>
                  </a:lnTo>
                  <a:lnTo>
                    <a:pt x="784" y="823"/>
                  </a:lnTo>
                  <a:lnTo>
                    <a:pt x="784" y="824"/>
                  </a:lnTo>
                  <a:lnTo>
                    <a:pt x="784" y="825"/>
                  </a:lnTo>
                  <a:lnTo>
                    <a:pt x="784" y="829"/>
                  </a:lnTo>
                  <a:lnTo>
                    <a:pt x="784" y="833"/>
                  </a:lnTo>
                  <a:lnTo>
                    <a:pt x="783" y="836"/>
                  </a:lnTo>
                  <a:close/>
                  <a:moveTo>
                    <a:pt x="782" y="794"/>
                  </a:moveTo>
                  <a:lnTo>
                    <a:pt x="781" y="795"/>
                  </a:lnTo>
                  <a:lnTo>
                    <a:pt x="781" y="791"/>
                  </a:lnTo>
                  <a:lnTo>
                    <a:pt x="781" y="790"/>
                  </a:lnTo>
                  <a:lnTo>
                    <a:pt x="782" y="790"/>
                  </a:lnTo>
                  <a:lnTo>
                    <a:pt x="783" y="790"/>
                  </a:lnTo>
                  <a:lnTo>
                    <a:pt x="782" y="794"/>
                  </a:lnTo>
                  <a:close/>
                  <a:moveTo>
                    <a:pt x="791" y="820"/>
                  </a:moveTo>
                  <a:lnTo>
                    <a:pt x="793" y="824"/>
                  </a:lnTo>
                  <a:lnTo>
                    <a:pt x="790" y="823"/>
                  </a:lnTo>
                  <a:lnTo>
                    <a:pt x="790" y="822"/>
                  </a:lnTo>
                  <a:lnTo>
                    <a:pt x="791" y="820"/>
                  </a:lnTo>
                  <a:close/>
                  <a:moveTo>
                    <a:pt x="781" y="841"/>
                  </a:moveTo>
                  <a:lnTo>
                    <a:pt x="779" y="842"/>
                  </a:lnTo>
                  <a:lnTo>
                    <a:pt x="778" y="841"/>
                  </a:lnTo>
                  <a:lnTo>
                    <a:pt x="779" y="840"/>
                  </a:lnTo>
                  <a:lnTo>
                    <a:pt x="779" y="837"/>
                  </a:lnTo>
                  <a:lnTo>
                    <a:pt x="781" y="839"/>
                  </a:lnTo>
                  <a:lnTo>
                    <a:pt x="781" y="841"/>
                  </a:lnTo>
                  <a:close/>
                  <a:moveTo>
                    <a:pt x="147" y="847"/>
                  </a:moveTo>
                  <a:lnTo>
                    <a:pt x="147" y="847"/>
                  </a:lnTo>
                  <a:lnTo>
                    <a:pt x="147" y="847"/>
                  </a:lnTo>
                  <a:lnTo>
                    <a:pt x="147" y="846"/>
                  </a:lnTo>
                  <a:lnTo>
                    <a:pt x="148" y="845"/>
                  </a:lnTo>
                  <a:lnTo>
                    <a:pt x="148" y="845"/>
                  </a:lnTo>
                  <a:lnTo>
                    <a:pt x="148" y="846"/>
                  </a:lnTo>
                  <a:lnTo>
                    <a:pt x="147" y="847"/>
                  </a:lnTo>
                  <a:close/>
                  <a:moveTo>
                    <a:pt x="775" y="868"/>
                  </a:moveTo>
                  <a:lnTo>
                    <a:pt x="774" y="869"/>
                  </a:lnTo>
                  <a:lnTo>
                    <a:pt x="771" y="868"/>
                  </a:lnTo>
                  <a:lnTo>
                    <a:pt x="772" y="865"/>
                  </a:lnTo>
                  <a:lnTo>
                    <a:pt x="770" y="862"/>
                  </a:lnTo>
                  <a:lnTo>
                    <a:pt x="771" y="860"/>
                  </a:lnTo>
                  <a:lnTo>
                    <a:pt x="773" y="858"/>
                  </a:lnTo>
                  <a:lnTo>
                    <a:pt x="775" y="857"/>
                  </a:lnTo>
                  <a:lnTo>
                    <a:pt x="777" y="860"/>
                  </a:lnTo>
                  <a:lnTo>
                    <a:pt x="778" y="863"/>
                  </a:lnTo>
                  <a:lnTo>
                    <a:pt x="775" y="868"/>
                  </a:lnTo>
                  <a:close/>
                  <a:moveTo>
                    <a:pt x="784" y="913"/>
                  </a:moveTo>
                  <a:lnTo>
                    <a:pt x="783" y="914"/>
                  </a:lnTo>
                  <a:lnTo>
                    <a:pt x="782" y="913"/>
                  </a:lnTo>
                  <a:lnTo>
                    <a:pt x="782" y="911"/>
                  </a:lnTo>
                  <a:lnTo>
                    <a:pt x="783" y="910"/>
                  </a:lnTo>
                  <a:lnTo>
                    <a:pt x="784" y="910"/>
                  </a:lnTo>
                  <a:lnTo>
                    <a:pt x="784" y="910"/>
                  </a:lnTo>
                  <a:lnTo>
                    <a:pt x="785" y="912"/>
                  </a:lnTo>
                  <a:lnTo>
                    <a:pt x="784" y="913"/>
                  </a:lnTo>
                  <a:close/>
                  <a:moveTo>
                    <a:pt x="795" y="942"/>
                  </a:moveTo>
                  <a:lnTo>
                    <a:pt x="796" y="943"/>
                  </a:lnTo>
                  <a:lnTo>
                    <a:pt x="795" y="943"/>
                  </a:lnTo>
                  <a:lnTo>
                    <a:pt x="793" y="941"/>
                  </a:lnTo>
                  <a:lnTo>
                    <a:pt x="794" y="939"/>
                  </a:lnTo>
                  <a:lnTo>
                    <a:pt x="794" y="939"/>
                  </a:lnTo>
                  <a:lnTo>
                    <a:pt x="795" y="942"/>
                  </a:lnTo>
                  <a:close/>
                  <a:moveTo>
                    <a:pt x="156" y="941"/>
                  </a:moveTo>
                  <a:lnTo>
                    <a:pt x="156" y="941"/>
                  </a:lnTo>
                  <a:lnTo>
                    <a:pt x="156" y="942"/>
                  </a:lnTo>
                  <a:lnTo>
                    <a:pt x="155" y="942"/>
                  </a:lnTo>
                  <a:lnTo>
                    <a:pt x="155" y="941"/>
                  </a:lnTo>
                  <a:lnTo>
                    <a:pt x="155" y="941"/>
                  </a:lnTo>
                  <a:lnTo>
                    <a:pt x="156" y="941"/>
                  </a:lnTo>
                  <a:lnTo>
                    <a:pt x="156" y="941"/>
                  </a:lnTo>
                  <a:lnTo>
                    <a:pt x="157" y="940"/>
                  </a:lnTo>
                  <a:lnTo>
                    <a:pt x="157" y="939"/>
                  </a:lnTo>
                  <a:lnTo>
                    <a:pt x="157" y="940"/>
                  </a:lnTo>
                  <a:lnTo>
                    <a:pt x="157" y="941"/>
                  </a:lnTo>
                  <a:lnTo>
                    <a:pt x="156" y="941"/>
                  </a:lnTo>
                  <a:close/>
                  <a:moveTo>
                    <a:pt x="808" y="948"/>
                  </a:moveTo>
                  <a:lnTo>
                    <a:pt x="806" y="949"/>
                  </a:lnTo>
                  <a:lnTo>
                    <a:pt x="806" y="949"/>
                  </a:lnTo>
                  <a:lnTo>
                    <a:pt x="806" y="948"/>
                  </a:lnTo>
                  <a:lnTo>
                    <a:pt x="806" y="948"/>
                  </a:lnTo>
                  <a:lnTo>
                    <a:pt x="806" y="946"/>
                  </a:lnTo>
                  <a:lnTo>
                    <a:pt x="806" y="944"/>
                  </a:lnTo>
                  <a:lnTo>
                    <a:pt x="807" y="943"/>
                  </a:lnTo>
                  <a:lnTo>
                    <a:pt x="808" y="943"/>
                  </a:lnTo>
                  <a:lnTo>
                    <a:pt x="807" y="945"/>
                  </a:lnTo>
                  <a:lnTo>
                    <a:pt x="808" y="948"/>
                  </a:lnTo>
                  <a:close/>
                  <a:moveTo>
                    <a:pt x="805" y="954"/>
                  </a:moveTo>
                  <a:lnTo>
                    <a:pt x="802" y="954"/>
                  </a:lnTo>
                  <a:lnTo>
                    <a:pt x="802" y="952"/>
                  </a:lnTo>
                  <a:lnTo>
                    <a:pt x="801" y="951"/>
                  </a:lnTo>
                  <a:lnTo>
                    <a:pt x="801" y="949"/>
                  </a:lnTo>
                  <a:lnTo>
                    <a:pt x="802" y="949"/>
                  </a:lnTo>
                  <a:lnTo>
                    <a:pt x="805" y="952"/>
                  </a:lnTo>
                  <a:lnTo>
                    <a:pt x="805" y="953"/>
                  </a:lnTo>
                  <a:lnTo>
                    <a:pt x="805" y="954"/>
                  </a:lnTo>
                  <a:close/>
                  <a:moveTo>
                    <a:pt x="814" y="970"/>
                  </a:moveTo>
                  <a:lnTo>
                    <a:pt x="811" y="973"/>
                  </a:lnTo>
                  <a:lnTo>
                    <a:pt x="810" y="971"/>
                  </a:lnTo>
                  <a:lnTo>
                    <a:pt x="811" y="970"/>
                  </a:lnTo>
                  <a:lnTo>
                    <a:pt x="812" y="970"/>
                  </a:lnTo>
                  <a:lnTo>
                    <a:pt x="813" y="969"/>
                  </a:lnTo>
                  <a:lnTo>
                    <a:pt x="814" y="970"/>
                  </a:lnTo>
                  <a:close/>
                  <a:moveTo>
                    <a:pt x="819" y="987"/>
                  </a:moveTo>
                  <a:lnTo>
                    <a:pt x="817" y="990"/>
                  </a:lnTo>
                  <a:lnTo>
                    <a:pt x="814" y="982"/>
                  </a:lnTo>
                  <a:lnTo>
                    <a:pt x="812" y="981"/>
                  </a:lnTo>
                  <a:lnTo>
                    <a:pt x="812" y="978"/>
                  </a:lnTo>
                  <a:lnTo>
                    <a:pt x="813" y="976"/>
                  </a:lnTo>
                  <a:lnTo>
                    <a:pt x="817" y="974"/>
                  </a:lnTo>
                  <a:lnTo>
                    <a:pt x="819" y="975"/>
                  </a:lnTo>
                  <a:lnTo>
                    <a:pt x="820" y="983"/>
                  </a:lnTo>
                  <a:lnTo>
                    <a:pt x="819" y="98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1" name="Freeform 443">
              <a:extLst>
                <a:ext uri="{FF2B5EF4-FFF2-40B4-BE49-F238E27FC236}">
                  <a16:creationId xmlns:a16="http://schemas.microsoft.com/office/drawing/2014/main" id="{34757D29-77E7-5879-3B0A-84C60A04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590" y="9358311"/>
              <a:ext cx="21981" cy="82430"/>
            </a:xfrm>
            <a:custGeom>
              <a:avLst/>
              <a:gdLst>
                <a:gd name="T0" fmla="*/ 7 w 19"/>
                <a:gd name="T1" fmla="*/ 65 h 67"/>
                <a:gd name="T2" fmla="*/ 5 w 19"/>
                <a:gd name="T3" fmla="*/ 66 h 67"/>
                <a:gd name="T4" fmla="*/ 5 w 19"/>
                <a:gd name="T5" fmla="*/ 65 h 67"/>
                <a:gd name="T6" fmla="*/ 2 w 19"/>
                <a:gd name="T7" fmla="*/ 60 h 67"/>
                <a:gd name="T8" fmla="*/ 1 w 19"/>
                <a:gd name="T9" fmla="*/ 55 h 67"/>
                <a:gd name="T10" fmla="*/ 0 w 19"/>
                <a:gd name="T11" fmla="*/ 54 h 67"/>
                <a:gd name="T12" fmla="*/ 1 w 19"/>
                <a:gd name="T13" fmla="*/ 52 h 67"/>
                <a:gd name="T14" fmla="*/ 2 w 19"/>
                <a:gd name="T15" fmla="*/ 52 h 67"/>
                <a:gd name="T16" fmla="*/ 3 w 19"/>
                <a:gd name="T17" fmla="*/ 50 h 67"/>
                <a:gd name="T18" fmla="*/ 3 w 19"/>
                <a:gd name="T19" fmla="*/ 47 h 67"/>
                <a:gd name="T20" fmla="*/ 5 w 19"/>
                <a:gd name="T21" fmla="*/ 44 h 67"/>
                <a:gd name="T22" fmla="*/ 5 w 19"/>
                <a:gd name="T23" fmla="*/ 43 h 67"/>
                <a:gd name="T24" fmla="*/ 8 w 19"/>
                <a:gd name="T25" fmla="*/ 43 h 67"/>
                <a:gd name="T26" fmla="*/ 8 w 19"/>
                <a:gd name="T27" fmla="*/ 43 h 67"/>
                <a:gd name="T28" fmla="*/ 8 w 19"/>
                <a:gd name="T29" fmla="*/ 41 h 67"/>
                <a:gd name="T30" fmla="*/ 7 w 19"/>
                <a:gd name="T31" fmla="*/ 40 h 67"/>
                <a:gd name="T32" fmla="*/ 6 w 19"/>
                <a:gd name="T33" fmla="*/ 39 h 67"/>
                <a:gd name="T34" fmla="*/ 6 w 19"/>
                <a:gd name="T35" fmla="*/ 33 h 67"/>
                <a:gd name="T36" fmla="*/ 7 w 19"/>
                <a:gd name="T37" fmla="*/ 30 h 67"/>
                <a:gd name="T38" fmla="*/ 7 w 19"/>
                <a:gd name="T39" fmla="*/ 29 h 67"/>
                <a:gd name="T40" fmla="*/ 7 w 19"/>
                <a:gd name="T41" fmla="*/ 25 h 67"/>
                <a:gd name="T42" fmla="*/ 7 w 19"/>
                <a:gd name="T43" fmla="*/ 24 h 67"/>
                <a:gd name="T44" fmla="*/ 9 w 19"/>
                <a:gd name="T45" fmla="*/ 22 h 67"/>
                <a:gd name="T46" fmla="*/ 9 w 19"/>
                <a:gd name="T47" fmla="*/ 18 h 67"/>
                <a:gd name="T48" fmla="*/ 9 w 19"/>
                <a:gd name="T49" fmla="*/ 17 h 67"/>
                <a:gd name="T50" fmla="*/ 11 w 19"/>
                <a:gd name="T51" fmla="*/ 10 h 67"/>
                <a:gd name="T52" fmla="*/ 10 w 19"/>
                <a:gd name="T53" fmla="*/ 7 h 67"/>
                <a:gd name="T54" fmla="*/ 13 w 19"/>
                <a:gd name="T55" fmla="*/ 2 h 67"/>
                <a:gd name="T56" fmla="*/ 15 w 19"/>
                <a:gd name="T57" fmla="*/ 0 h 67"/>
                <a:gd name="T58" fmla="*/ 17 w 19"/>
                <a:gd name="T59" fmla="*/ 0 h 67"/>
                <a:gd name="T60" fmla="*/ 17 w 19"/>
                <a:gd name="T61" fmla="*/ 4 h 67"/>
                <a:gd name="T62" fmla="*/ 18 w 19"/>
                <a:gd name="T63" fmla="*/ 5 h 67"/>
                <a:gd name="T64" fmla="*/ 15 w 19"/>
                <a:gd name="T65" fmla="*/ 7 h 67"/>
                <a:gd name="T66" fmla="*/ 18 w 19"/>
                <a:gd name="T67" fmla="*/ 10 h 67"/>
                <a:gd name="T68" fmla="*/ 17 w 19"/>
                <a:gd name="T69" fmla="*/ 11 h 67"/>
                <a:gd name="T70" fmla="*/ 16 w 19"/>
                <a:gd name="T71" fmla="*/ 13 h 67"/>
                <a:gd name="T72" fmla="*/ 15 w 19"/>
                <a:gd name="T73" fmla="*/ 15 h 67"/>
                <a:gd name="T74" fmla="*/ 13 w 19"/>
                <a:gd name="T75" fmla="*/ 16 h 67"/>
                <a:gd name="T76" fmla="*/ 12 w 19"/>
                <a:gd name="T77" fmla="*/ 19 h 67"/>
                <a:gd name="T78" fmla="*/ 11 w 19"/>
                <a:gd name="T79" fmla="*/ 20 h 67"/>
                <a:gd name="T80" fmla="*/ 14 w 19"/>
                <a:gd name="T81" fmla="*/ 23 h 67"/>
                <a:gd name="T82" fmla="*/ 14 w 19"/>
                <a:gd name="T83" fmla="*/ 33 h 67"/>
                <a:gd name="T84" fmla="*/ 13 w 19"/>
                <a:gd name="T85" fmla="*/ 36 h 67"/>
                <a:gd name="T86" fmla="*/ 11 w 19"/>
                <a:gd name="T87" fmla="*/ 36 h 67"/>
                <a:gd name="T88" fmla="*/ 11 w 19"/>
                <a:gd name="T89" fmla="*/ 43 h 67"/>
                <a:gd name="T90" fmla="*/ 11 w 19"/>
                <a:gd name="T91" fmla="*/ 45 h 67"/>
                <a:gd name="T92" fmla="*/ 8 w 19"/>
                <a:gd name="T93" fmla="*/ 48 h 67"/>
                <a:gd name="T94" fmla="*/ 8 w 19"/>
                <a:gd name="T95" fmla="*/ 49 h 67"/>
                <a:gd name="T96" fmla="*/ 7 w 19"/>
                <a:gd name="T97" fmla="*/ 51 h 67"/>
                <a:gd name="T98" fmla="*/ 8 w 19"/>
                <a:gd name="T99" fmla="*/ 52 h 67"/>
                <a:gd name="T100" fmla="*/ 8 w 19"/>
                <a:gd name="T101" fmla="*/ 53 h 67"/>
                <a:gd name="T102" fmla="*/ 8 w 19"/>
                <a:gd name="T103" fmla="*/ 54 h 67"/>
                <a:gd name="T104" fmla="*/ 8 w 19"/>
                <a:gd name="T105" fmla="*/ 58 h 67"/>
                <a:gd name="T106" fmla="*/ 8 w 19"/>
                <a:gd name="T107" fmla="*/ 62 h 67"/>
                <a:gd name="T108" fmla="*/ 7 w 19"/>
                <a:gd name="T109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" h="67">
                  <a:moveTo>
                    <a:pt x="7" y="65"/>
                  </a:moveTo>
                  <a:lnTo>
                    <a:pt x="5" y="66"/>
                  </a:lnTo>
                  <a:lnTo>
                    <a:pt x="5" y="65"/>
                  </a:lnTo>
                  <a:lnTo>
                    <a:pt x="2" y="60"/>
                  </a:lnTo>
                  <a:lnTo>
                    <a:pt x="1" y="55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2" y="52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8" y="43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11" y="10"/>
                  </a:lnTo>
                  <a:lnTo>
                    <a:pt x="10" y="7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5" y="7"/>
                  </a:lnTo>
                  <a:lnTo>
                    <a:pt x="18" y="10"/>
                  </a:lnTo>
                  <a:lnTo>
                    <a:pt x="17" y="11"/>
                  </a:lnTo>
                  <a:lnTo>
                    <a:pt x="16" y="13"/>
                  </a:lnTo>
                  <a:lnTo>
                    <a:pt x="15" y="15"/>
                  </a:lnTo>
                  <a:lnTo>
                    <a:pt x="13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14" y="23"/>
                  </a:lnTo>
                  <a:lnTo>
                    <a:pt x="14" y="33"/>
                  </a:lnTo>
                  <a:lnTo>
                    <a:pt x="13" y="36"/>
                  </a:lnTo>
                  <a:lnTo>
                    <a:pt x="11" y="36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7" y="51"/>
                  </a:lnTo>
                  <a:lnTo>
                    <a:pt x="8" y="52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2"/>
                  </a:lnTo>
                  <a:lnTo>
                    <a:pt x="7" y="6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2" name="Freeform 444">
              <a:extLst>
                <a:ext uri="{FF2B5EF4-FFF2-40B4-BE49-F238E27FC236}">
                  <a16:creationId xmlns:a16="http://schemas.microsoft.com/office/drawing/2014/main" id="{BF3A580A-9FE6-8E71-A748-74271EF5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084" y="9380292"/>
              <a:ext cx="5497" cy="5497"/>
            </a:xfrm>
            <a:custGeom>
              <a:avLst/>
              <a:gdLst>
                <a:gd name="T0" fmla="*/ 1 w 3"/>
                <a:gd name="T1" fmla="*/ 4 h 6"/>
                <a:gd name="T2" fmla="*/ 0 w 3"/>
                <a:gd name="T3" fmla="*/ 5 h 6"/>
                <a:gd name="T4" fmla="*/ 0 w 3"/>
                <a:gd name="T5" fmla="*/ 1 h 6"/>
                <a:gd name="T6" fmla="*/ 0 w 3"/>
                <a:gd name="T7" fmla="*/ 0 h 6"/>
                <a:gd name="T8" fmla="*/ 1 w 3"/>
                <a:gd name="T9" fmla="*/ 0 h 6"/>
                <a:gd name="T10" fmla="*/ 2 w 3"/>
                <a:gd name="T11" fmla="*/ 0 h 6"/>
                <a:gd name="T12" fmla="*/ 1 w 3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1" y="4"/>
                  </a:move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3" name="Freeform 445">
              <a:extLst>
                <a:ext uri="{FF2B5EF4-FFF2-40B4-BE49-F238E27FC236}">
                  <a16:creationId xmlns:a16="http://schemas.microsoft.com/office/drawing/2014/main" id="{DF50DB94-5CC2-D290-C443-C190C2BC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074" y="9418760"/>
              <a:ext cx="5497" cy="5493"/>
            </a:xfrm>
            <a:custGeom>
              <a:avLst/>
              <a:gdLst>
                <a:gd name="T0" fmla="*/ 1 w 4"/>
                <a:gd name="T1" fmla="*/ 0 h 5"/>
                <a:gd name="T2" fmla="*/ 3 w 4"/>
                <a:gd name="T3" fmla="*/ 4 h 5"/>
                <a:gd name="T4" fmla="*/ 0 w 4"/>
                <a:gd name="T5" fmla="*/ 3 h 5"/>
                <a:gd name="T6" fmla="*/ 0 w 4"/>
                <a:gd name="T7" fmla="*/ 2 h 5"/>
                <a:gd name="T8" fmla="*/ 1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4" name="Freeform 446">
              <a:extLst>
                <a:ext uri="{FF2B5EF4-FFF2-40B4-BE49-F238E27FC236}">
                  <a16:creationId xmlns:a16="http://schemas.microsoft.com/office/drawing/2014/main" id="{15967E7D-479C-7409-1F34-4D6B24887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590" y="9440740"/>
              <a:ext cx="5493" cy="5493"/>
            </a:xfrm>
            <a:custGeom>
              <a:avLst/>
              <a:gdLst>
                <a:gd name="T0" fmla="*/ 3 w 4"/>
                <a:gd name="T1" fmla="*/ 4 h 6"/>
                <a:gd name="T2" fmla="*/ 1 w 4"/>
                <a:gd name="T3" fmla="*/ 5 h 6"/>
                <a:gd name="T4" fmla="*/ 0 w 4"/>
                <a:gd name="T5" fmla="*/ 4 h 6"/>
                <a:gd name="T6" fmla="*/ 1 w 4"/>
                <a:gd name="T7" fmla="*/ 3 h 6"/>
                <a:gd name="T8" fmla="*/ 1 w 4"/>
                <a:gd name="T9" fmla="*/ 0 h 6"/>
                <a:gd name="T10" fmla="*/ 3 w 4"/>
                <a:gd name="T11" fmla="*/ 2 h 6"/>
                <a:gd name="T12" fmla="*/ 3 w 4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5" name="Freeform 447">
              <a:extLst>
                <a:ext uri="{FF2B5EF4-FFF2-40B4-BE49-F238E27FC236}">
                  <a16:creationId xmlns:a16="http://schemas.microsoft.com/office/drawing/2014/main" id="{AAD9A5B8-F5B4-6293-238C-40DF21BC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776" y="9451731"/>
              <a:ext cx="5497" cy="5493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6" name="Freeform 448">
              <a:extLst>
                <a:ext uri="{FF2B5EF4-FFF2-40B4-BE49-F238E27FC236}">
                  <a16:creationId xmlns:a16="http://schemas.microsoft.com/office/drawing/2014/main" id="{A5EC26E1-ED29-192C-A91C-CB2ED1A2D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1093" y="9468215"/>
              <a:ext cx="10990" cy="16487"/>
            </a:xfrm>
            <a:custGeom>
              <a:avLst/>
              <a:gdLst>
                <a:gd name="T0" fmla="*/ 5 w 9"/>
                <a:gd name="T1" fmla="*/ 11 h 13"/>
                <a:gd name="T2" fmla="*/ 4 w 9"/>
                <a:gd name="T3" fmla="*/ 12 h 13"/>
                <a:gd name="T4" fmla="*/ 1 w 9"/>
                <a:gd name="T5" fmla="*/ 11 h 13"/>
                <a:gd name="T6" fmla="*/ 2 w 9"/>
                <a:gd name="T7" fmla="*/ 8 h 13"/>
                <a:gd name="T8" fmla="*/ 0 w 9"/>
                <a:gd name="T9" fmla="*/ 5 h 13"/>
                <a:gd name="T10" fmla="*/ 1 w 9"/>
                <a:gd name="T11" fmla="*/ 3 h 13"/>
                <a:gd name="T12" fmla="*/ 3 w 9"/>
                <a:gd name="T13" fmla="*/ 1 h 13"/>
                <a:gd name="T14" fmla="*/ 5 w 9"/>
                <a:gd name="T15" fmla="*/ 0 h 13"/>
                <a:gd name="T16" fmla="*/ 7 w 9"/>
                <a:gd name="T17" fmla="*/ 3 h 13"/>
                <a:gd name="T18" fmla="*/ 8 w 9"/>
                <a:gd name="T19" fmla="*/ 6 h 13"/>
                <a:gd name="T20" fmla="*/ 5 w 9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3">
                  <a:moveTo>
                    <a:pt x="5" y="11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2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6"/>
                  </a:lnTo>
                  <a:lnTo>
                    <a:pt x="5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7" name="Freeform 449">
              <a:extLst>
                <a:ext uri="{FF2B5EF4-FFF2-40B4-BE49-F238E27FC236}">
                  <a16:creationId xmlns:a16="http://schemas.microsoft.com/office/drawing/2014/main" id="{BEDCDE39-29C8-EC58-7A13-96BFF2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084" y="9534157"/>
              <a:ext cx="5497" cy="5497"/>
            </a:xfrm>
            <a:custGeom>
              <a:avLst/>
              <a:gdLst>
                <a:gd name="T0" fmla="*/ 2 w 4"/>
                <a:gd name="T1" fmla="*/ 3 h 5"/>
                <a:gd name="T2" fmla="*/ 1 w 4"/>
                <a:gd name="T3" fmla="*/ 4 h 5"/>
                <a:gd name="T4" fmla="*/ 0 w 4"/>
                <a:gd name="T5" fmla="*/ 3 h 5"/>
                <a:gd name="T6" fmla="*/ 0 w 4"/>
                <a:gd name="T7" fmla="*/ 1 h 5"/>
                <a:gd name="T8" fmla="*/ 1 w 4"/>
                <a:gd name="T9" fmla="*/ 0 h 5"/>
                <a:gd name="T10" fmla="*/ 2 w 4"/>
                <a:gd name="T11" fmla="*/ 0 h 5"/>
                <a:gd name="T12" fmla="*/ 2 w 4"/>
                <a:gd name="T13" fmla="*/ 0 h 5"/>
                <a:gd name="T14" fmla="*/ 3 w 4"/>
                <a:gd name="T15" fmla="*/ 2 h 5"/>
                <a:gd name="T16" fmla="*/ 2 w 4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8" name="Freeform 450">
              <a:extLst>
                <a:ext uri="{FF2B5EF4-FFF2-40B4-BE49-F238E27FC236}">
                  <a16:creationId xmlns:a16="http://schemas.microsoft.com/office/drawing/2014/main" id="{C0F75F1C-DA78-51A6-DC9F-98C05AF5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1" y="9567128"/>
              <a:ext cx="5493" cy="5497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4 h 5"/>
                <a:gd name="T4" fmla="*/ 2 w 4"/>
                <a:gd name="T5" fmla="*/ 4 h 5"/>
                <a:gd name="T6" fmla="*/ 0 w 4"/>
                <a:gd name="T7" fmla="*/ 2 h 5"/>
                <a:gd name="T8" fmla="*/ 1 w 4"/>
                <a:gd name="T9" fmla="*/ 0 h 5"/>
                <a:gd name="T10" fmla="*/ 1 w 4"/>
                <a:gd name="T11" fmla="*/ 0 h 5"/>
                <a:gd name="T12" fmla="*/ 2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3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89" name="Freeform 451">
              <a:extLst>
                <a:ext uri="{FF2B5EF4-FFF2-40B4-BE49-F238E27FC236}">
                  <a16:creationId xmlns:a16="http://schemas.microsoft.com/office/drawing/2014/main" id="{2B182EC0-EFDB-7BDE-0FB1-85DEA3430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766" y="9567128"/>
              <a:ext cx="5497" cy="5497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1 w 3"/>
                <a:gd name="T5" fmla="*/ 3 h 4"/>
                <a:gd name="T6" fmla="*/ 0 w 3"/>
                <a:gd name="T7" fmla="*/ 3 h 4"/>
                <a:gd name="T8" fmla="*/ 0 w 3"/>
                <a:gd name="T9" fmla="*/ 2 h 4"/>
                <a:gd name="T10" fmla="*/ 0 w 3"/>
                <a:gd name="T11" fmla="*/ 2 h 4"/>
                <a:gd name="T12" fmla="*/ 1 w 3"/>
                <a:gd name="T13" fmla="*/ 2 h 4"/>
                <a:gd name="T14" fmla="*/ 1 w 3"/>
                <a:gd name="T15" fmla="*/ 2 h 4"/>
                <a:gd name="T16" fmla="*/ 2 w 3"/>
                <a:gd name="T17" fmla="*/ 1 h 4"/>
                <a:gd name="T18" fmla="*/ 2 w 3"/>
                <a:gd name="T19" fmla="*/ 0 h 4"/>
                <a:gd name="T20" fmla="*/ 2 w 3"/>
                <a:gd name="T21" fmla="*/ 1 h 4"/>
                <a:gd name="T22" fmla="*/ 2 w 3"/>
                <a:gd name="T23" fmla="*/ 2 h 4"/>
                <a:gd name="T24" fmla="*/ 1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0" name="Freeform 452">
              <a:extLst>
                <a:ext uri="{FF2B5EF4-FFF2-40B4-BE49-F238E27FC236}">
                  <a16:creationId xmlns:a16="http://schemas.microsoft.com/office/drawing/2014/main" id="{75B6CB71-B3C5-A4A8-85A7-041FE9C2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5055" y="9572625"/>
              <a:ext cx="5497" cy="10990"/>
            </a:xfrm>
            <a:custGeom>
              <a:avLst/>
              <a:gdLst>
                <a:gd name="T0" fmla="*/ 2 w 3"/>
                <a:gd name="T1" fmla="*/ 5 h 7"/>
                <a:gd name="T2" fmla="*/ 0 w 3"/>
                <a:gd name="T3" fmla="*/ 6 h 7"/>
                <a:gd name="T4" fmla="*/ 0 w 3"/>
                <a:gd name="T5" fmla="*/ 6 h 7"/>
                <a:gd name="T6" fmla="*/ 0 w 3"/>
                <a:gd name="T7" fmla="*/ 5 h 7"/>
                <a:gd name="T8" fmla="*/ 0 w 3"/>
                <a:gd name="T9" fmla="*/ 5 h 7"/>
                <a:gd name="T10" fmla="*/ 0 w 3"/>
                <a:gd name="T11" fmla="*/ 3 h 7"/>
                <a:gd name="T12" fmla="*/ 0 w 3"/>
                <a:gd name="T13" fmla="*/ 1 h 7"/>
                <a:gd name="T14" fmla="*/ 1 w 3"/>
                <a:gd name="T15" fmla="*/ 0 h 7"/>
                <a:gd name="T16" fmla="*/ 2 w 3"/>
                <a:gd name="T17" fmla="*/ 0 h 7"/>
                <a:gd name="T18" fmla="*/ 1 w 3"/>
                <a:gd name="T19" fmla="*/ 2 h 7"/>
                <a:gd name="T20" fmla="*/ 2 w 3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7">
                  <a:moveTo>
                    <a:pt x="2" y="5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1" name="Freeform 453">
              <a:extLst>
                <a:ext uri="{FF2B5EF4-FFF2-40B4-BE49-F238E27FC236}">
                  <a16:creationId xmlns:a16="http://schemas.microsoft.com/office/drawing/2014/main" id="{6A3D3838-CC35-8B15-9B98-BDEA5633A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9562" y="9583615"/>
              <a:ext cx="5493" cy="5493"/>
            </a:xfrm>
            <a:custGeom>
              <a:avLst/>
              <a:gdLst>
                <a:gd name="T0" fmla="*/ 4 w 5"/>
                <a:gd name="T1" fmla="*/ 5 h 6"/>
                <a:gd name="T2" fmla="*/ 1 w 5"/>
                <a:gd name="T3" fmla="*/ 5 h 6"/>
                <a:gd name="T4" fmla="*/ 1 w 5"/>
                <a:gd name="T5" fmla="*/ 3 h 6"/>
                <a:gd name="T6" fmla="*/ 0 w 5"/>
                <a:gd name="T7" fmla="*/ 2 h 6"/>
                <a:gd name="T8" fmla="*/ 0 w 5"/>
                <a:gd name="T9" fmla="*/ 0 h 6"/>
                <a:gd name="T10" fmla="*/ 1 w 5"/>
                <a:gd name="T11" fmla="*/ 0 h 6"/>
                <a:gd name="T12" fmla="*/ 4 w 5"/>
                <a:gd name="T13" fmla="*/ 3 h 6"/>
                <a:gd name="T14" fmla="*/ 4 w 5"/>
                <a:gd name="T15" fmla="*/ 4 h 6"/>
                <a:gd name="T16" fmla="*/ 4 w 5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2" name="Freeform 454">
              <a:extLst>
                <a:ext uri="{FF2B5EF4-FFF2-40B4-BE49-F238E27FC236}">
                  <a16:creationId xmlns:a16="http://schemas.microsoft.com/office/drawing/2014/main" id="{BFB33797-8F25-3DF4-CD9E-1E4C6334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552" y="9605596"/>
              <a:ext cx="5493" cy="5493"/>
            </a:xfrm>
            <a:custGeom>
              <a:avLst/>
              <a:gdLst>
                <a:gd name="T0" fmla="*/ 4 w 5"/>
                <a:gd name="T1" fmla="*/ 1 h 5"/>
                <a:gd name="T2" fmla="*/ 1 w 5"/>
                <a:gd name="T3" fmla="*/ 4 h 5"/>
                <a:gd name="T4" fmla="*/ 0 w 5"/>
                <a:gd name="T5" fmla="*/ 2 h 5"/>
                <a:gd name="T6" fmla="*/ 1 w 5"/>
                <a:gd name="T7" fmla="*/ 1 h 5"/>
                <a:gd name="T8" fmla="*/ 2 w 5"/>
                <a:gd name="T9" fmla="*/ 1 h 5"/>
                <a:gd name="T10" fmla="*/ 3 w 5"/>
                <a:gd name="T11" fmla="*/ 0 h 5"/>
                <a:gd name="T12" fmla="*/ 4 w 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3" name="Freeform 455">
              <a:extLst>
                <a:ext uri="{FF2B5EF4-FFF2-40B4-BE49-F238E27FC236}">
                  <a16:creationId xmlns:a16="http://schemas.microsoft.com/office/drawing/2014/main" id="{277D33F7-FC4B-2FDA-6B74-FCD662148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552" y="9611090"/>
              <a:ext cx="10990" cy="21981"/>
            </a:xfrm>
            <a:custGeom>
              <a:avLst/>
              <a:gdLst>
                <a:gd name="T0" fmla="*/ 7 w 9"/>
                <a:gd name="T1" fmla="*/ 13 h 17"/>
                <a:gd name="T2" fmla="*/ 5 w 9"/>
                <a:gd name="T3" fmla="*/ 16 h 17"/>
                <a:gd name="T4" fmla="*/ 2 w 9"/>
                <a:gd name="T5" fmla="*/ 8 h 17"/>
                <a:gd name="T6" fmla="*/ 0 w 9"/>
                <a:gd name="T7" fmla="*/ 7 h 17"/>
                <a:gd name="T8" fmla="*/ 0 w 9"/>
                <a:gd name="T9" fmla="*/ 4 h 17"/>
                <a:gd name="T10" fmla="*/ 1 w 9"/>
                <a:gd name="T11" fmla="*/ 2 h 17"/>
                <a:gd name="T12" fmla="*/ 5 w 9"/>
                <a:gd name="T13" fmla="*/ 0 h 17"/>
                <a:gd name="T14" fmla="*/ 7 w 9"/>
                <a:gd name="T15" fmla="*/ 1 h 17"/>
                <a:gd name="T16" fmla="*/ 8 w 9"/>
                <a:gd name="T17" fmla="*/ 9 h 17"/>
                <a:gd name="T18" fmla="*/ 7 w 9"/>
                <a:gd name="T1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7">
                  <a:moveTo>
                    <a:pt x="7" y="13"/>
                  </a:moveTo>
                  <a:lnTo>
                    <a:pt x="5" y="16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9"/>
                  </a:lnTo>
                  <a:lnTo>
                    <a:pt x="7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4" name="Freeform 456">
              <a:extLst>
                <a:ext uri="{FF2B5EF4-FFF2-40B4-BE49-F238E27FC236}">
                  <a16:creationId xmlns:a16="http://schemas.microsoft.com/office/drawing/2014/main" id="{99454293-BDE3-F36D-1D79-76FE7B01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456" y="8308731"/>
              <a:ext cx="390157" cy="395654"/>
            </a:xfrm>
            <a:custGeom>
              <a:avLst/>
              <a:gdLst>
                <a:gd name="T0" fmla="*/ 194 w 312"/>
                <a:gd name="T1" fmla="*/ 24 h 317"/>
                <a:gd name="T2" fmla="*/ 199 w 312"/>
                <a:gd name="T3" fmla="*/ 29 h 317"/>
                <a:gd name="T4" fmla="*/ 201 w 312"/>
                <a:gd name="T5" fmla="*/ 38 h 317"/>
                <a:gd name="T6" fmla="*/ 206 w 312"/>
                <a:gd name="T7" fmla="*/ 41 h 317"/>
                <a:gd name="T8" fmla="*/ 214 w 312"/>
                <a:gd name="T9" fmla="*/ 55 h 317"/>
                <a:gd name="T10" fmla="*/ 223 w 312"/>
                <a:gd name="T11" fmla="*/ 62 h 317"/>
                <a:gd name="T12" fmla="*/ 238 w 312"/>
                <a:gd name="T13" fmla="*/ 65 h 317"/>
                <a:gd name="T14" fmla="*/ 229 w 312"/>
                <a:gd name="T15" fmla="*/ 74 h 317"/>
                <a:gd name="T16" fmla="*/ 234 w 312"/>
                <a:gd name="T17" fmla="*/ 83 h 317"/>
                <a:gd name="T18" fmla="*/ 232 w 312"/>
                <a:gd name="T19" fmla="*/ 91 h 317"/>
                <a:gd name="T20" fmla="*/ 220 w 312"/>
                <a:gd name="T21" fmla="*/ 109 h 317"/>
                <a:gd name="T22" fmla="*/ 215 w 312"/>
                <a:gd name="T23" fmla="*/ 111 h 317"/>
                <a:gd name="T24" fmla="*/ 216 w 312"/>
                <a:gd name="T25" fmla="*/ 124 h 317"/>
                <a:gd name="T26" fmla="*/ 211 w 312"/>
                <a:gd name="T27" fmla="*/ 134 h 317"/>
                <a:gd name="T28" fmla="*/ 224 w 312"/>
                <a:gd name="T29" fmla="*/ 146 h 317"/>
                <a:gd name="T30" fmla="*/ 227 w 312"/>
                <a:gd name="T31" fmla="*/ 150 h 317"/>
                <a:gd name="T32" fmla="*/ 235 w 312"/>
                <a:gd name="T33" fmla="*/ 162 h 317"/>
                <a:gd name="T34" fmla="*/ 233 w 312"/>
                <a:gd name="T35" fmla="*/ 171 h 317"/>
                <a:gd name="T36" fmla="*/ 248 w 312"/>
                <a:gd name="T37" fmla="*/ 176 h 317"/>
                <a:gd name="T38" fmla="*/ 272 w 312"/>
                <a:gd name="T39" fmla="*/ 190 h 317"/>
                <a:gd name="T40" fmla="*/ 278 w 312"/>
                <a:gd name="T41" fmla="*/ 202 h 317"/>
                <a:gd name="T42" fmla="*/ 286 w 312"/>
                <a:gd name="T43" fmla="*/ 223 h 317"/>
                <a:gd name="T44" fmla="*/ 289 w 312"/>
                <a:gd name="T45" fmla="*/ 245 h 317"/>
                <a:gd name="T46" fmla="*/ 295 w 312"/>
                <a:gd name="T47" fmla="*/ 264 h 317"/>
                <a:gd name="T48" fmla="*/ 301 w 312"/>
                <a:gd name="T49" fmla="*/ 270 h 317"/>
                <a:gd name="T50" fmla="*/ 307 w 312"/>
                <a:gd name="T51" fmla="*/ 275 h 317"/>
                <a:gd name="T52" fmla="*/ 309 w 312"/>
                <a:gd name="T53" fmla="*/ 282 h 317"/>
                <a:gd name="T54" fmla="*/ 298 w 312"/>
                <a:gd name="T55" fmla="*/ 280 h 317"/>
                <a:gd name="T56" fmla="*/ 286 w 312"/>
                <a:gd name="T57" fmla="*/ 279 h 317"/>
                <a:gd name="T58" fmla="*/ 273 w 312"/>
                <a:gd name="T59" fmla="*/ 278 h 317"/>
                <a:gd name="T60" fmla="*/ 265 w 312"/>
                <a:gd name="T61" fmla="*/ 284 h 317"/>
                <a:gd name="T62" fmla="*/ 255 w 312"/>
                <a:gd name="T63" fmla="*/ 305 h 317"/>
                <a:gd name="T64" fmla="*/ 229 w 312"/>
                <a:gd name="T65" fmla="*/ 315 h 317"/>
                <a:gd name="T66" fmla="*/ 189 w 312"/>
                <a:gd name="T67" fmla="*/ 311 h 317"/>
                <a:gd name="T68" fmla="*/ 148 w 312"/>
                <a:gd name="T69" fmla="*/ 278 h 317"/>
                <a:gd name="T70" fmla="*/ 112 w 312"/>
                <a:gd name="T71" fmla="*/ 248 h 317"/>
                <a:gd name="T72" fmla="*/ 80 w 312"/>
                <a:gd name="T73" fmla="*/ 226 h 317"/>
                <a:gd name="T74" fmla="*/ 51 w 312"/>
                <a:gd name="T75" fmla="*/ 210 h 317"/>
                <a:gd name="T76" fmla="*/ 12 w 312"/>
                <a:gd name="T77" fmla="*/ 203 h 317"/>
                <a:gd name="T78" fmla="*/ 9 w 312"/>
                <a:gd name="T79" fmla="*/ 197 h 317"/>
                <a:gd name="T80" fmla="*/ 5 w 312"/>
                <a:gd name="T81" fmla="*/ 173 h 317"/>
                <a:gd name="T82" fmla="*/ 16 w 312"/>
                <a:gd name="T83" fmla="*/ 146 h 317"/>
                <a:gd name="T84" fmla="*/ 53 w 312"/>
                <a:gd name="T85" fmla="*/ 124 h 317"/>
                <a:gd name="T86" fmla="*/ 74 w 312"/>
                <a:gd name="T87" fmla="*/ 109 h 317"/>
                <a:gd name="T88" fmla="*/ 78 w 312"/>
                <a:gd name="T89" fmla="*/ 83 h 317"/>
                <a:gd name="T90" fmla="*/ 83 w 312"/>
                <a:gd name="T91" fmla="*/ 66 h 317"/>
                <a:gd name="T92" fmla="*/ 79 w 312"/>
                <a:gd name="T93" fmla="*/ 47 h 317"/>
                <a:gd name="T94" fmla="*/ 84 w 312"/>
                <a:gd name="T95" fmla="*/ 35 h 317"/>
                <a:gd name="T96" fmla="*/ 106 w 312"/>
                <a:gd name="T97" fmla="*/ 22 h 317"/>
                <a:gd name="T98" fmla="*/ 114 w 312"/>
                <a:gd name="T99" fmla="*/ 11 h 317"/>
                <a:gd name="T100" fmla="*/ 128 w 312"/>
                <a:gd name="T101" fmla="*/ 0 h 317"/>
                <a:gd name="T102" fmla="*/ 141 w 312"/>
                <a:gd name="T103" fmla="*/ 1 h 317"/>
                <a:gd name="T104" fmla="*/ 153 w 312"/>
                <a:gd name="T105" fmla="*/ 6 h 317"/>
                <a:gd name="T106" fmla="*/ 167 w 312"/>
                <a:gd name="T107" fmla="*/ 3 h 317"/>
                <a:gd name="T108" fmla="*/ 173 w 312"/>
                <a:gd name="T109" fmla="*/ 5 h 317"/>
                <a:gd name="T110" fmla="*/ 174 w 312"/>
                <a:gd name="T111" fmla="*/ 16 h 317"/>
                <a:gd name="T112" fmla="*/ 182 w 312"/>
                <a:gd name="T113" fmla="*/ 11 h 317"/>
                <a:gd name="T114" fmla="*/ 190 w 312"/>
                <a:gd name="T115" fmla="*/ 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" h="317">
                  <a:moveTo>
                    <a:pt x="191" y="9"/>
                  </a:moveTo>
                  <a:lnTo>
                    <a:pt x="191" y="10"/>
                  </a:lnTo>
                  <a:lnTo>
                    <a:pt x="192" y="12"/>
                  </a:lnTo>
                  <a:lnTo>
                    <a:pt x="194" y="24"/>
                  </a:lnTo>
                  <a:lnTo>
                    <a:pt x="196" y="25"/>
                  </a:lnTo>
                  <a:lnTo>
                    <a:pt x="198" y="26"/>
                  </a:lnTo>
                  <a:lnTo>
                    <a:pt x="199" y="27"/>
                  </a:lnTo>
                  <a:lnTo>
                    <a:pt x="199" y="29"/>
                  </a:lnTo>
                  <a:lnTo>
                    <a:pt x="199" y="31"/>
                  </a:lnTo>
                  <a:lnTo>
                    <a:pt x="199" y="34"/>
                  </a:lnTo>
                  <a:lnTo>
                    <a:pt x="200" y="36"/>
                  </a:lnTo>
                  <a:lnTo>
                    <a:pt x="201" y="38"/>
                  </a:lnTo>
                  <a:lnTo>
                    <a:pt x="202" y="39"/>
                  </a:lnTo>
                  <a:lnTo>
                    <a:pt x="204" y="39"/>
                  </a:lnTo>
                  <a:lnTo>
                    <a:pt x="205" y="40"/>
                  </a:lnTo>
                  <a:lnTo>
                    <a:pt x="206" y="41"/>
                  </a:lnTo>
                  <a:lnTo>
                    <a:pt x="210" y="53"/>
                  </a:lnTo>
                  <a:lnTo>
                    <a:pt x="210" y="54"/>
                  </a:lnTo>
                  <a:lnTo>
                    <a:pt x="211" y="55"/>
                  </a:lnTo>
                  <a:lnTo>
                    <a:pt x="214" y="55"/>
                  </a:lnTo>
                  <a:lnTo>
                    <a:pt x="216" y="56"/>
                  </a:lnTo>
                  <a:lnTo>
                    <a:pt x="219" y="58"/>
                  </a:lnTo>
                  <a:lnTo>
                    <a:pt x="221" y="61"/>
                  </a:lnTo>
                  <a:lnTo>
                    <a:pt x="223" y="62"/>
                  </a:lnTo>
                  <a:lnTo>
                    <a:pt x="229" y="61"/>
                  </a:lnTo>
                  <a:lnTo>
                    <a:pt x="235" y="62"/>
                  </a:lnTo>
                  <a:lnTo>
                    <a:pt x="239" y="64"/>
                  </a:lnTo>
                  <a:lnTo>
                    <a:pt x="238" y="65"/>
                  </a:lnTo>
                  <a:lnTo>
                    <a:pt x="236" y="66"/>
                  </a:lnTo>
                  <a:lnTo>
                    <a:pt x="232" y="68"/>
                  </a:lnTo>
                  <a:lnTo>
                    <a:pt x="230" y="70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31" y="77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5" y="85"/>
                  </a:lnTo>
                  <a:lnTo>
                    <a:pt x="235" y="86"/>
                  </a:lnTo>
                  <a:lnTo>
                    <a:pt x="235" y="89"/>
                  </a:lnTo>
                  <a:lnTo>
                    <a:pt x="232" y="91"/>
                  </a:lnTo>
                  <a:lnTo>
                    <a:pt x="228" y="93"/>
                  </a:lnTo>
                  <a:lnTo>
                    <a:pt x="220" y="102"/>
                  </a:lnTo>
                  <a:lnTo>
                    <a:pt x="220" y="104"/>
                  </a:lnTo>
                  <a:lnTo>
                    <a:pt x="220" y="109"/>
                  </a:lnTo>
                  <a:lnTo>
                    <a:pt x="219" y="110"/>
                  </a:lnTo>
                  <a:lnTo>
                    <a:pt x="216" y="110"/>
                  </a:lnTo>
                  <a:lnTo>
                    <a:pt x="215" y="110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2" y="116"/>
                  </a:lnTo>
                  <a:lnTo>
                    <a:pt x="215" y="121"/>
                  </a:lnTo>
                  <a:lnTo>
                    <a:pt x="216" y="124"/>
                  </a:lnTo>
                  <a:lnTo>
                    <a:pt x="215" y="126"/>
                  </a:lnTo>
                  <a:lnTo>
                    <a:pt x="213" y="131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3" y="135"/>
                  </a:lnTo>
                  <a:lnTo>
                    <a:pt x="220" y="144"/>
                  </a:lnTo>
                  <a:lnTo>
                    <a:pt x="222" y="147"/>
                  </a:lnTo>
                  <a:lnTo>
                    <a:pt x="224" y="146"/>
                  </a:lnTo>
                  <a:lnTo>
                    <a:pt x="226" y="146"/>
                  </a:lnTo>
                  <a:lnTo>
                    <a:pt x="226" y="147"/>
                  </a:lnTo>
                  <a:lnTo>
                    <a:pt x="227" y="148"/>
                  </a:lnTo>
                  <a:lnTo>
                    <a:pt x="227" y="150"/>
                  </a:lnTo>
                  <a:lnTo>
                    <a:pt x="226" y="151"/>
                  </a:lnTo>
                  <a:lnTo>
                    <a:pt x="230" y="152"/>
                  </a:lnTo>
                  <a:lnTo>
                    <a:pt x="231" y="154"/>
                  </a:lnTo>
                  <a:lnTo>
                    <a:pt x="235" y="162"/>
                  </a:lnTo>
                  <a:lnTo>
                    <a:pt x="235" y="163"/>
                  </a:lnTo>
                  <a:lnTo>
                    <a:pt x="233" y="167"/>
                  </a:lnTo>
                  <a:lnTo>
                    <a:pt x="233" y="169"/>
                  </a:lnTo>
                  <a:lnTo>
                    <a:pt x="233" y="171"/>
                  </a:lnTo>
                  <a:lnTo>
                    <a:pt x="234" y="172"/>
                  </a:lnTo>
                  <a:lnTo>
                    <a:pt x="240" y="172"/>
                  </a:lnTo>
                  <a:lnTo>
                    <a:pt x="242" y="173"/>
                  </a:lnTo>
                  <a:lnTo>
                    <a:pt x="248" y="176"/>
                  </a:lnTo>
                  <a:lnTo>
                    <a:pt x="256" y="182"/>
                  </a:lnTo>
                  <a:lnTo>
                    <a:pt x="261" y="186"/>
                  </a:lnTo>
                  <a:lnTo>
                    <a:pt x="266" y="190"/>
                  </a:lnTo>
                  <a:lnTo>
                    <a:pt x="272" y="190"/>
                  </a:lnTo>
                  <a:lnTo>
                    <a:pt x="273" y="190"/>
                  </a:lnTo>
                  <a:lnTo>
                    <a:pt x="274" y="192"/>
                  </a:lnTo>
                  <a:lnTo>
                    <a:pt x="276" y="195"/>
                  </a:lnTo>
                  <a:lnTo>
                    <a:pt x="278" y="202"/>
                  </a:lnTo>
                  <a:lnTo>
                    <a:pt x="281" y="204"/>
                  </a:lnTo>
                  <a:lnTo>
                    <a:pt x="285" y="210"/>
                  </a:lnTo>
                  <a:lnTo>
                    <a:pt x="289" y="215"/>
                  </a:lnTo>
                  <a:lnTo>
                    <a:pt x="286" y="223"/>
                  </a:lnTo>
                  <a:lnTo>
                    <a:pt x="284" y="230"/>
                  </a:lnTo>
                  <a:lnTo>
                    <a:pt x="284" y="240"/>
                  </a:lnTo>
                  <a:lnTo>
                    <a:pt x="284" y="245"/>
                  </a:lnTo>
                  <a:lnTo>
                    <a:pt x="289" y="245"/>
                  </a:lnTo>
                  <a:lnTo>
                    <a:pt x="294" y="246"/>
                  </a:lnTo>
                  <a:lnTo>
                    <a:pt x="295" y="252"/>
                  </a:lnTo>
                  <a:lnTo>
                    <a:pt x="295" y="258"/>
                  </a:lnTo>
                  <a:lnTo>
                    <a:pt x="295" y="264"/>
                  </a:lnTo>
                  <a:lnTo>
                    <a:pt x="296" y="265"/>
                  </a:lnTo>
                  <a:lnTo>
                    <a:pt x="299" y="266"/>
                  </a:lnTo>
                  <a:lnTo>
                    <a:pt x="300" y="269"/>
                  </a:lnTo>
                  <a:lnTo>
                    <a:pt x="301" y="270"/>
                  </a:lnTo>
                  <a:lnTo>
                    <a:pt x="303" y="270"/>
                  </a:lnTo>
                  <a:lnTo>
                    <a:pt x="304" y="271"/>
                  </a:lnTo>
                  <a:lnTo>
                    <a:pt x="306" y="273"/>
                  </a:lnTo>
                  <a:lnTo>
                    <a:pt x="307" y="275"/>
                  </a:lnTo>
                  <a:lnTo>
                    <a:pt x="306" y="276"/>
                  </a:lnTo>
                  <a:lnTo>
                    <a:pt x="307" y="278"/>
                  </a:lnTo>
                  <a:lnTo>
                    <a:pt x="308" y="280"/>
                  </a:lnTo>
                  <a:lnTo>
                    <a:pt x="309" y="282"/>
                  </a:lnTo>
                  <a:lnTo>
                    <a:pt x="311" y="283"/>
                  </a:lnTo>
                  <a:lnTo>
                    <a:pt x="309" y="284"/>
                  </a:lnTo>
                  <a:lnTo>
                    <a:pt x="305" y="283"/>
                  </a:lnTo>
                  <a:lnTo>
                    <a:pt x="298" y="280"/>
                  </a:lnTo>
                  <a:lnTo>
                    <a:pt x="297" y="280"/>
                  </a:lnTo>
                  <a:lnTo>
                    <a:pt x="293" y="282"/>
                  </a:lnTo>
                  <a:lnTo>
                    <a:pt x="293" y="282"/>
                  </a:lnTo>
                  <a:lnTo>
                    <a:pt x="286" y="279"/>
                  </a:lnTo>
                  <a:lnTo>
                    <a:pt x="284" y="278"/>
                  </a:lnTo>
                  <a:lnTo>
                    <a:pt x="283" y="278"/>
                  </a:lnTo>
                  <a:lnTo>
                    <a:pt x="279" y="278"/>
                  </a:lnTo>
                  <a:lnTo>
                    <a:pt x="273" y="278"/>
                  </a:lnTo>
                  <a:lnTo>
                    <a:pt x="269" y="280"/>
                  </a:lnTo>
                  <a:lnTo>
                    <a:pt x="267" y="282"/>
                  </a:lnTo>
                  <a:lnTo>
                    <a:pt x="266" y="283"/>
                  </a:lnTo>
                  <a:lnTo>
                    <a:pt x="265" y="284"/>
                  </a:lnTo>
                  <a:lnTo>
                    <a:pt x="263" y="288"/>
                  </a:lnTo>
                  <a:lnTo>
                    <a:pt x="262" y="294"/>
                  </a:lnTo>
                  <a:lnTo>
                    <a:pt x="259" y="299"/>
                  </a:lnTo>
                  <a:lnTo>
                    <a:pt x="255" y="305"/>
                  </a:lnTo>
                  <a:lnTo>
                    <a:pt x="252" y="308"/>
                  </a:lnTo>
                  <a:lnTo>
                    <a:pt x="247" y="315"/>
                  </a:lnTo>
                  <a:lnTo>
                    <a:pt x="241" y="316"/>
                  </a:lnTo>
                  <a:lnTo>
                    <a:pt x="229" y="315"/>
                  </a:lnTo>
                  <a:lnTo>
                    <a:pt x="215" y="313"/>
                  </a:lnTo>
                  <a:lnTo>
                    <a:pt x="200" y="312"/>
                  </a:lnTo>
                  <a:lnTo>
                    <a:pt x="189" y="311"/>
                  </a:lnTo>
                  <a:lnTo>
                    <a:pt x="189" y="311"/>
                  </a:lnTo>
                  <a:lnTo>
                    <a:pt x="178" y="302"/>
                  </a:lnTo>
                  <a:lnTo>
                    <a:pt x="170" y="295"/>
                  </a:lnTo>
                  <a:lnTo>
                    <a:pt x="159" y="287"/>
                  </a:lnTo>
                  <a:lnTo>
                    <a:pt x="148" y="278"/>
                  </a:lnTo>
                  <a:lnTo>
                    <a:pt x="138" y="270"/>
                  </a:lnTo>
                  <a:lnTo>
                    <a:pt x="130" y="264"/>
                  </a:lnTo>
                  <a:lnTo>
                    <a:pt x="121" y="255"/>
                  </a:lnTo>
                  <a:lnTo>
                    <a:pt x="112" y="248"/>
                  </a:lnTo>
                  <a:lnTo>
                    <a:pt x="105" y="242"/>
                  </a:lnTo>
                  <a:lnTo>
                    <a:pt x="96" y="237"/>
                  </a:lnTo>
                  <a:lnTo>
                    <a:pt x="90" y="233"/>
                  </a:lnTo>
                  <a:lnTo>
                    <a:pt x="80" y="226"/>
                  </a:lnTo>
                  <a:lnTo>
                    <a:pt x="72" y="222"/>
                  </a:lnTo>
                  <a:lnTo>
                    <a:pt x="65" y="218"/>
                  </a:lnTo>
                  <a:lnTo>
                    <a:pt x="54" y="212"/>
                  </a:lnTo>
                  <a:lnTo>
                    <a:pt x="51" y="210"/>
                  </a:lnTo>
                  <a:lnTo>
                    <a:pt x="40" y="208"/>
                  </a:lnTo>
                  <a:lnTo>
                    <a:pt x="30" y="206"/>
                  </a:lnTo>
                  <a:lnTo>
                    <a:pt x="19" y="204"/>
                  </a:lnTo>
                  <a:lnTo>
                    <a:pt x="12" y="203"/>
                  </a:lnTo>
                  <a:lnTo>
                    <a:pt x="16" y="198"/>
                  </a:lnTo>
                  <a:lnTo>
                    <a:pt x="15" y="195"/>
                  </a:lnTo>
                  <a:lnTo>
                    <a:pt x="12" y="195"/>
                  </a:lnTo>
                  <a:lnTo>
                    <a:pt x="9" y="197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7" y="181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0" y="156"/>
                  </a:lnTo>
                  <a:lnTo>
                    <a:pt x="9" y="151"/>
                  </a:lnTo>
                  <a:lnTo>
                    <a:pt x="16" y="146"/>
                  </a:lnTo>
                  <a:lnTo>
                    <a:pt x="26" y="141"/>
                  </a:lnTo>
                  <a:lnTo>
                    <a:pt x="35" y="135"/>
                  </a:lnTo>
                  <a:lnTo>
                    <a:pt x="43" y="131"/>
                  </a:lnTo>
                  <a:lnTo>
                    <a:pt x="53" y="124"/>
                  </a:lnTo>
                  <a:lnTo>
                    <a:pt x="61" y="120"/>
                  </a:lnTo>
                  <a:lnTo>
                    <a:pt x="69" y="117"/>
                  </a:lnTo>
                  <a:lnTo>
                    <a:pt x="71" y="116"/>
                  </a:lnTo>
                  <a:lnTo>
                    <a:pt x="74" y="109"/>
                  </a:lnTo>
                  <a:lnTo>
                    <a:pt x="78" y="102"/>
                  </a:lnTo>
                  <a:lnTo>
                    <a:pt x="78" y="101"/>
                  </a:lnTo>
                  <a:lnTo>
                    <a:pt x="78" y="93"/>
                  </a:lnTo>
                  <a:lnTo>
                    <a:pt x="78" y="83"/>
                  </a:lnTo>
                  <a:lnTo>
                    <a:pt x="79" y="77"/>
                  </a:lnTo>
                  <a:lnTo>
                    <a:pt x="81" y="72"/>
                  </a:lnTo>
                  <a:lnTo>
                    <a:pt x="83" y="69"/>
                  </a:lnTo>
                  <a:lnTo>
                    <a:pt x="83" y="66"/>
                  </a:lnTo>
                  <a:lnTo>
                    <a:pt x="83" y="62"/>
                  </a:lnTo>
                  <a:lnTo>
                    <a:pt x="81" y="57"/>
                  </a:lnTo>
                  <a:lnTo>
                    <a:pt x="79" y="52"/>
                  </a:lnTo>
                  <a:lnTo>
                    <a:pt x="79" y="47"/>
                  </a:lnTo>
                  <a:lnTo>
                    <a:pt x="79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4" y="35"/>
                  </a:lnTo>
                  <a:lnTo>
                    <a:pt x="92" y="33"/>
                  </a:lnTo>
                  <a:lnTo>
                    <a:pt x="96" y="31"/>
                  </a:lnTo>
                  <a:lnTo>
                    <a:pt x="102" y="25"/>
                  </a:lnTo>
                  <a:lnTo>
                    <a:pt x="106" y="22"/>
                  </a:lnTo>
                  <a:lnTo>
                    <a:pt x="111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7" y="10"/>
                  </a:lnTo>
                  <a:lnTo>
                    <a:pt x="124" y="5"/>
                  </a:lnTo>
                  <a:lnTo>
                    <a:pt x="126" y="1"/>
                  </a:lnTo>
                  <a:lnTo>
                    <a:pt x="128" y="0"/>
                  </a:lnTo>
                  <a:lnTo>
                    <a:pt x="131" y="2"/>
                  </a:lnTo>
                  <a:lnTo>
                    <a:pt x="133" y="3"/>
                  </a:lnTo>
                  <a:lnTo>
                    <a:pt x="137" y="1"/>
                  </a:lnTo>
                  <a:lnTo>
                    <a:pt x="141" y="1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51" y="6"/>
                  </a:lnTo>
                  <a:lnTo>
                    <a:pt x="153" y="6"/>
                  </a:lnTo>
                  <a:lnTo>
                    <a:pt x="157" y="6"/>
                  </a:lnTo>
                  <a:lnTo>
                    <a:pt x="161" y="6"/>
                  </a:lnTo>
                  <a:lnTo>
                    <a:pt x="164" y="5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3"/>
                  </a:lnTo>
                  <a:lnTo>
                    <a:pt x="172" y="4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3"/>
                  </a:lnTo>
                  <a:lnTo>
                    <a:pt x="174" y="15"/>
                  </a:lnTo>
                  <a:lnTo>
                    <a:pt x="174" y="16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80" y="13"/>
                  </a:lnTo>
                  <a:lnTo>
                    <a:pt x="182" y="11"/>
                  </a:lnTo>
                  <a:lnTo>
                    <a:pt x="185" y="9"/>
                  </a:lnTo>
                  <a:lnTo>
                    <a:pt x="186" y="8"/>
                  </a:lnTo>
                  <a:lnTo>
                    <a:pt x="188" y="8"/>
                  </a:lnTo>
                  <a:lnTo>
                    <a:pt x="190" y="9"/>
                  </a:lnTo>
                  <a:lnTo>
                    <a:pt x="191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5" name="Freeform 458">
              <a:extLst>
                <a:ext uri="{FF2B5EF4-FFF2-40B4-BE49-F238E27FC236}">
                  <a16:creationId xmlns:a16="http://schemas.microsoft.com/office/drawing/2014/main" id="{627F0705-E76A-9F5E-6A32-428F119AF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3273" y="8187837"/>
              <a:ext cx="763830" cy="692394"/>
            </a:xfrm>
            <a:custGeom>
              <a:avLst/>
              <a:gdLst>
                <a:gd name="T0" fmla="*/ 360 w 615"/>
                <a:gd name="T1" fmla="*/ 501 h 554"/>
                <a:gd name="T2" fmla="*/ 378 w 615"/>
                <a:gd name="T3" fmla="*/ 490 h 554"/>
                <a:gd name="T4" fmla="*/ 35 w 615"/>
                <a:gd name="T5" fmla="*/ 22 h 554"/>
                <a:gd name="T6" fmla="*/ 72 w 615"/>
                <a:gd name="T7" fmla="*/ 35 h 554"/>
                <a:gd name="T8" fmla="*/ 112 w 615"/>
                <a:gd name="T9" fmla="*/ 10 h 554"/>
                <a:gd name="T10" fmla="*/ 129 w 615"/>
                <a:gd name="T11" fmla="*/ 22 h 554"/>
                <a:gd name="T12" fmla="*/ 127 w 615"/>
                <a:gd name="T13" fmla="*/ 35 h 554"/>
                <a:gd name="T14" fmla="*/ 145 w 615"/>
                <a:gd name="T15" fmla="*/ 56 h 554"/>
                <a:gd name="T16" fmla="*/ 163 w 615"/>
                <a:gd name="T17" fmla="*/ 89 h 554"/>
                <a:gd name="T18" fmla="*/ 219 w 615"/>
                <a:gd name="T19" fmla="*/ 120 h 554"/>
                <a:gd name="T20" fmla="*/ 314 w 615"/>
                <a:gd name="T21" fmla="*/ 120 h 554"/>
                <a:gd name="T22" fmla="*/ 335 w 615"/>
                <a:gd name="T23" fmla="*/ 95 h 554"/>
                <a:gd name="T24" fmla="*/ 376 w 615"/>
                <a:gd name="T25" fmla="*/ 69 h 554"/>
                <a:gd name="T26" fmla="*/ 402 w 615"/>
                <a:gd name="T27" fmla="*/ 62 h 554"/>
                <a:gd name="T28" fmla="*/ 424 w 615"/>
                <a:gd name="T29" fmla="*/ 74 h 554"/>
                <a:gd name="T30" fmla="*/ 458 w 615"/>
                <a:gd name="T31" fmla="*/ 87 h 554"/>
                <a:gd name="T32" fmla="*/ 488 w 615"/>
                <a:gd name="T33" fmla="*/ 95 h 554"/>
                <a:gd name="T34" fmla="*/ 531 w 615"/>
                <a:gd name="T35" fmla="*/ 127 h 554"/>
                <a:gd name="T36" fmla="*/ 546 w 615"/>
                <a:gd name="T37" fmla="*/ 154 h 554"/>
                <a:gd name="T38" fmla="*/ 546 w 615"/>
                <a:gd name="T39" fmla="*/ 177 h 554"/>
                <a:gd name="T40" fmla="*/ 542 w 615"/>
                <a:gd name="T41" fmla="*/ 196 h 554"/>
                <a:gd name="T42" fmla="*/ 531 w 615"/>
                <a:gd name="T43" fmla="*/ 210 h 554"/>
                <a:gd name="T44" fmla="*/ 527 w 615"/>
                <a:gd name="T45" fmla="*/ 245 h 554"/>
                <a:gd name="T46" fmla="*/ 527 w 615"/>
                <a:gd name="T47" fmla="*/ 267 h 554"/>
                <a:gd name="T48" fmla="*/ 535 w 615"/>
                <a:gd name="T49" fmla="*/ 324 h 554"/>
                <a:gd name="T50" fmla="*/ 543 w 615"/>
                <a:gd name="T51" fmla="*/ 374 h 554"/>
                <a:gd name="T52" fmla="*/ 560 w 615"/>
                <a:gd name="T53" fmla="*/ 423 h 554"/>
                <a:gd name="T54" fmla="*/ 596 w 615"/>
                <a:gd name="T55" fmla="*/ 442 h 554"/>
                <a:gd name="T56" fmla="*/ 598 w 615"/>
                <a:gd name="T57" fmla="*/ 479 h 554"/>
                <a:gd name="T58" fmla="*/ 612 w 615"/>
                <a:gd name="T59" fmla="*/ 492 h 554"/>
                <a:gd name="T60" fmla="*/ 582 w 615"/>
                <a:gd name="T61" fmla="*/ 505 h 554"/>
                <a:gd name="T62" fmla="*/ 564 w 615"/>
                <a:gd name="T63" fmla="*/ 528 h 554"/>
                <a:gd name="T64" fmla="*/ 553 w 615"/>
                <a:gd name="T65" fmla="*/ 553 h 554"/>
                <a:gd name="T66" fmla="*/ 502 w 615"/>
                <a:gd name="T67" fmla="*/ 543 h 554"/>
                <a:gd name="T68" fmla="*/ 442 w 615"/>
                <a:gd name="T69" fmla="*/ 533 h 554"/>
                <a:gd name="T70" fmla="*/ 412 w 615"/>
                <a:gd name="T71" fmla="*/ 490 h 554"/>
                <a:gd name="T72" fmla="*/ 365 w 615"/>
                <a:gd name="T73" fmla="*/ 493 h 554"/>
                <a:gd name="T74" fmla="*/ 311 w 615"/>
                <a:gd name="T75" fmla="*/ 497 h 554"/>
                <a:gd name="T76" fmla="*/ 259 w 615"/>
                <a:gd name="T77" fmla="*/ 461 h 554"/>
                <a:gd name="T78" fmla="*/ 223 w 615"/>
                <a:gd name="T79" fmla="*/ 425 h 554"/>
                <a:gd name="T80" fmla="*/ 210 w 615"/>
                <a:gd name="T81" fmla="*/ 400 h 554"/>
                <a:gd name="T82" fmla="*/ 160 w 615"/>
                <a:gd name="T83" fmla="*/ 368 h 554"/>
                <a:gd name="T84" fmla="*/ 159 w 615"/>
                <a:gd name="T85" fmla="*/ 362 h 554"/>
                <a:gd name="T86" fmla="*/ 141 w 615"/>
                <a:gd name="T87" fmla="*/ 379 h 554"/>
                <a:gd name="T88" fmla="*/ 131 w 615"/>
                <a:gd name="T89" fmla="*/ 363 h 554"/>
                <a:gd name="T90" fmla="*/ 118 w 615"/>
                <a:gd name="T91" fmla="*/ 319 h 554"/>
                <a:gd name="T92" fmla="*/ 93 w 615"/>
                <a:gd name="T93" fmla="*/ 283 h 554"/>
                <a:gd name="T94" fmla="*/ 67 w 615"/>
                <a:gd name="T95" fmla="*/ 258 h 554"/>
                <a:gd name="T96" fmla="*/ 52 w 615"/>
                <a:gd name="T97" fmla="*/ 241 h 554"/>
                <a:gd name="T98" fmla="*/ 47 w 615"/>
                <a:gd name="T99" fmla="*/ 208 h 554"/>
                <a:gd name="T100" fmla="*/ 67 w 615"/>
                <a:gd name="T101" fmla="*/ 183 h 554"/>
                <a:gd name="T102" fmla="*/ 71 w 615"/>
                <a:gd name="T103" fmla="*/ 161 h 554"/>
                <a:gd name="T104" fmla="*/ 42 w 615"/>
                <a:gd name="T105" fmla="*/ 151 h 554"/>
                <a:gd name="T106" fmla="*/ 32 w 615"/>
                <a:gd name="T107" fmla="*/ 126 h 554"/>
                <a:gd name="T108" fmla="*/ 24 w 615"/>
                <a:gd name="T109" fmla="*/ 102 h 554"/>
                <a:gd name="T110" fmla="*/ 18 w 615"/>
                <a:gd name="T111" fmla="*/ 84 h 554"/>
                <a:gd name="T112" fmla="*/ 10 w 615"/>
                <a:gd name="T113" fmla="*/ 64 h 554"/>
                <a:gd name="T114" fmla="*/ 7 w 615"/>
                <a:gd name="T115" fmla="*/ 46 h 554"/>
                <a:gd name="T116" fmla="*/ 2 w 615"/>
                <a:gd name="T117" fmla="*/ 24 h 554"/>
                <a:gd name="T118" fmla="*/ 11 w 615"/>
                <a:gd name="T119" fmla="*/ 1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5" h="554">
                  <a:moveTo>
                    <a:pt x="387" y="490"/>
                  </a:moveTo>
                  <a:lnTo>
                    <a:pt x="384" y="494"/>
                  </a:lnTo>
                  <a:lnTo>
                    <a:pt x="379" y="497"/>
                  </a:lnTo>
                  <a:lnTo>
                    <a:pt x="377" y="497"/>
                  </a:lnTo>
                  <a:lnTo>
                    <a:pt x="376" y="497"/>
                  </a:lnTo>
                  <a:lnTo>
                    <a:pt x="373" y="498"/>
                  </a:lnTo>
                  <a:lnTo>
                    <a:pt x="370" y="498"/>
                  </a:lnTo>
                  <a:lnTo>
                    <a:pt x="366" y="500"/>
                  </a:lnTo>
                  <a:lnTo>
                    <a:pt x="362" y="501"/>
                  </a:lnTo>
                  <a:lnTo>
                    <a:pt x="360" y="501"/>
                  </a:lnTo>
                  <a:lnTo>
                    <a:pt x="359" y="501"/>
                  </a:lnTo>
                  <a:lnTo>
                    <a:pt x="358" y="500"/>
                  </a:lnTo>
                  <a:lnTo>
                    <a:pt x="358" y="499"/>
                  </a:lnTo>
                  <a:lnTo>
                    <a:pt x="360" y="499"/>
                  </a:lnTo>
                  <a:lnTo>
                    <a:pt x="366" y="497"/>
                  </a:lnTo>
                  <a:lnTo>
                    <a:pt x="373" y="494"/>
                  </a:lnTo>
                  <a:lnTo>
                    <a:pt x="374" y="492"/>
                  </a:lnTo>
                  <a:lnTo>
                    <a:pt x="373" y="489"/>
                  </a:lnTo>
                  <a:lnTo>
                    <a:pt x="373" y="489"/>
                  </a:lnTo>
                  <a:lnTo>
                    <a:pt x="378" y="490"/>
                  </a:lnTo>
                  <a:lnTo>
                    <a:pt x="383" y="488"/>
                  </a:lnTo>
                  <a:lnTo>
                    <a:pt x="388" y="487"/>
                  </a:lnTo>
                  <a:lnTo>
                    <a:pt x="390" y="489"/>
                  </a:lnTo>
                  <a:lnTo>
                    <a:pt x="387" y="490"/>
                  </a:lnTo>
                  <a:close/>
                  <a:moveTo>
                    <a:pt x="25" y="5"/>
                  </a:moveTo>
                  <a:lnTo>
                    <a:pt x="25" y="6"/>
                  </a:lnTo>
                  <a:lnTo>
                    <a:pt x="31" y="15"/>
                  </a:lnTo>
                  <a:lnTo>
                    <a:pt x="32" y="17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7" y="23"/>
                  </a:lnTo>
                  <a:lnTo>
                    <a:pt x="39" y="24"/>
                  </a:lnTo>
                  <a:lnTo>
                    <a:pt x="41" y="26"/>
                  </a:lnTo>
                  <a:lnTo>
                    <a:pt x="43" y="28"/>
                  </a:lnTo>
                  <a:lnTo>
                    <a:pt x="46" y="32"/>
                  </a:lnTo>
                  <a:lnTo>
                    <a:pt x="49" y="33"/>
                  </a:lnTo>
                  <a:lnTo>
                    <a:pt x="60" y="35"/>
                  </a:lnTo>
                  <a:lnTo>
                    <a:pt x="66" y="37"/>
                  </a:lnTo>
                  <a:lnTo>
                    <a:pt x="68" y="37"/>
                  </a:lnTo>
                  <a:lnTo>
                    <a:pt x="72" y="35"/>
                  </a:lnTo>
                  <a:lnTo>
                    <a:pt x="78" y="35"/>
                  </a:lnTo>
                  <a:lnTo>
                    <a:pt x="80" y="35"/>
                  </a:lnTo>
                  <a:lnTo>
                    <a:pt x="88" y="28"/>
                  </a:lnTo>
                  <a:lnTo>
                    <a:pt x="89" y="26"/>
                  </a:lnTo>
                  <a:lnTo>
                    <a:pt x="94" y="24"/>
                  </a:lnTo>
                  <a:lnTo>
                    <a:pt x="96" y="22"/>
                  </a:lnTo>
                  <a:lnTo>
                    <a:pt x="100" y="18"/>
                  </a:lnTo>
                  <a:lnTo>
                    <a:pt x="105" y="15"/>
                  </a:lnTo>
                  <a:lnTo>
                    <a:pt x="110" y="12"/>
                  </a:lnTo>
                  <a:lnTo>
                    <a:pt x="112" y="10"/>
                  </a:lnTo>
                  <a:lnTo>
                    <a:pt x="119" y="6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1" y="9"/>
                  </a:lnTo>
                  <a:lnTo>
                    <a:pt x="135" y="13"/>
                  </a:lnTo>
                  <a:lnTo>
                    <a:pt x="136" y="15"/>
                  </a:lnTo>
                  <a:lnTo>
                    <a:pt x="134" y="17"/>
                  </a:lnTo>
                  <a:lnTo>
                    <a:pt x="130" y="19"/>
                  </a:lnTo>
                  <a:lnTo>
                    <a:pt x="130" y="20"/>
                  </a:lnTo>
                  <a:lnTo>
                    <a:pt x="129" y="22"/>
                  </a:lnTo>
                  <a:lnTo>
                    <a:pt x="130" y="24"/>
                  </a:lnTo>
                  <a:lnTo>
                    <a:pt x="130" y="25"/>
                  </a:lnTo>
                  <a:lnTo>
                    <a:pt x="135" y="28"/>
                  </a:lnTo>
                  <a:lnTo>
                    <a:pt x="135" y="29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33" y="33"/>
                  </a:lnTo>
                  <a:lnTo>
                    <a:pt x="130" y="34"/>
                  </a:lnTo>
                  <a:lnTo>
                    <a:pt x="128" y="34"/>
                  </a:lnTo>
                  <a:lnTo>
                    <a:pt x="127" y="35"/>
                  </a:lnTo>
                  <a:lnTo>
                    <a:pt x="126" y="37"/>
                  </a:lnTo>
                  <a:lnTo>
                    <a:pt x="126" y="38"/>
                  </a:lnTo>
                  <a:lnTo>
                    <a:pt x="127" y="39"/>
                  </a:lnTo>
                  <a:lnTo>
                    <a:pt x="133" y="43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36" y="48"/>
                  </a:lnTo>
                  <a:lnTo>
                    <a:pt x="138" y="48"/>
                  </a:lnTo>
                  <a:lnTo>
                    <a:pt x="140" y="49"/>
                  </a:lnTo>
                  <a:lnTo>
                    <a:pt x="145" y="56"/>
                  </a:lnTo>
                  <a:lnTo>
                    <a:pt x="146" y="56"/>
                  </a:lnTo>
                  <a:lnTo>
                    <a:pt x="153" y="54"/>
                  </a:lnTo>
                  <a:lnTo>
                    <a:pt x="154" y="55"/>
                  </a:lnTo>
                  <a:lnTo>
                    <a:pt x="154" y="56"/>
                  </a:lnTo>
                  <a:lnTo>
                    <a:pt x="155" y="67"/>
                  </a:lnTo>
                  <a:lnTo>
                    <a:pt x="156" y="71"/>
                  </a:lnTo>
                  <a:lnTo>
                    <a:pt x="157" y="77"/>
                  </a:lnTo>
                  <a:lnTo>
                    <a:pt x="158" y="81"/>
                  </a:lnTo>
                  <a:lnTo>
                    <a:pt x="160" y="86"/>
                  </a:lnTo>
                  <a:lnTo>
                    <a:pt x="163" y="89"/>
                  </a:lnTo>
                  <a:lnTo>
                    <a:pt x="169" y="92"/>
                  </a:lnTo>
                  <a:lnTo>
                    <a:pt x="173" y="92"/>
                  </a:lnTo>
                  <a:lnTo>
                    <a:pt x="181" y="93"/>
                  </a:lnTo>
                  <a:lnTo>
                    <a:pt x="189" y="95"/>
                  </a:lnTo>
                  <a:lnTo>
                    <a:pt x="194" y="96"/>
                  </a:lnTo>
                  <a:lnTo>
                    <a:pt x="195" y="97"/>
                  </a:lnTo>
                  <a:lnTo>
                    <a:pt x="196" y="99"/>
                  </a:lnTo>
                  <a:lnTo>
                    <a:pt x="201" y="106"/>
                  </a:lnTo>
                  <a:lnTo>
                    <a:pt x="207" y="112"/>
                  </a:lnTo>
                  <a:lnTo>
                    <a:pt x="219" y="120"/>
                  </a:lnTo>
                  <a:lnTo>
                    <a:pt x="225" y="122"/>
                  </a:lnTo>
                  <a:lnTo>
                    <a:pt x="246" y="128"/>
                  </a:lnTo>
                  <a:lnTo>
                    <a:pt x="259" y="127"/>
                  </a:lnTo>
                  <a:lnTo>
                    <a:pt x="297" y="117"/>
                  </a:lnTo>
                  <a:lnTo>
                    <a:pt x="310" y="115"/>
                  </a:lnTo>
                  <a:lnTo>
                    <a:pt x="314" y="115"/>
                  </a:lnTo>
                  <a:lnTo>
                    <a:pt x="311" y="117"/>
                  </a:lnTo>
                  <a:lnTo>
                    <a:pt x="307" y="118"/>
                  </a:lnTo>
                  <a:lnTo>
                    <a:pt x="310" y="119"/>
                  </a:lnTo>
                  <a:lnTo>
                    <a:pt x="314" y="120"/>
                  </a:lnTo>
                  <a:lnTo>
                    <a:pt x="316" y="119"/>
                  </a:lnTo>
                  <a:lnTo>
                    <a:pt x="318" y="118"/>
                  </a:lnTo>
                  <a:lnTo>
                    <a:pt x="318" y="116"/>
                  </a:lnTo>
                  <a:lnTo>
                    <a:pt x="318" y="114"/>
                  </a:lnTo>
                  <a:lnTo>
                    <a:pt x="316" y="105"/>
                  </a:lnTo>
                  <a:lnTo>
                    <a:pt x="314" y="98"/>
                  </a:lnTo>
                  <a:lnTo>
                    <a:pt x="323" y="99"/>
                  </a:lnTo>
                  <a:lnTo>
                    <a:pt x="327" y="98"/>
                  </a:lnTo>
                  <a:lnTo>
                    <a:pt x="332" y="96"/>
                  </a:lnTo>
                  <a:lnTo>
                    <a:pt x="335" y="95"/>
                  </a:lnTo>
                  <a:lnTo>
                    <a:pt x="338" y="95"/>
                  </a:lnTo>
                  <a:lnTo>
                    <a:pt x="340" y="93"/>
                  </a:lnTo>
                  <a:lnTo>
                    <a:pt x="341" y="92"/>
                  </a:lnTo>
                  <a:lnTo>
                    <a:pt x="345" y="84"/>
                  </a:lnTo>
                  <a:lnTo>
                    <a:pt x="346" y="81"/>
                  </a:lnTo>
                  <a:lnTo>
                    <a:pt x="351" y="76"/>
                  </a:lnTo>
                  <a:lnTo>
                    <a:pt x="356" y="74"/>
                  </a:lnTo>
                  <a:lnTo>
                    <a:pt x="361" y="70"/>
                  </a:lnTo>
                  <a:lnTo>
                    <a:pt x="368" y="69"/>
                  </a:lnTo>
                  <a:lnTo>
                    <a:pt x="376" y="69"/>
                  </a:lnTo>
                  <a:lnTo>
                    <a:pt x="382" y="69"/>
                  </a:lnTo>
                  <a:lnTo>
                    <a:pt x="386" y="69"/>
                  </a:lnTo>
                  <a:lnTo>
                    <a:pt x="388" y="70"/>
                  </a:lnTo>
                  <a:lnTo>
                    <a:pt x="390" y="69"/>
                  </a:lnTo>
                  <a:lnTo>
                    <a:pt x="390" y="69"/>
                  </a:lnTo>
                  <a:lnTo>
                    <a:pt x="391" y="65"/>
                  </a:lnTo>
                  <a:lnTo>
                    <a:pt x="393" y="64"/>
                  </a:lnTo>
                  <a:lnTo>
                    <a:pt x="394" y="62"/>
                  </a:lnTo>
                  <a:lnTo>
                    <a:pt x="398" y="62"/>
                  </a:lnTo>
                  <a:lnTo>
                    <a:pt x="402" y="62"/>
                  </a:lnTo>
                  <a:lnTo>
                    <a:pt x="405" y="62"/>
                  </a:lnTo>
                  <a:lnTo>
                    <a:pt x="410" y="64"/>
                  </a:lnTo>
                  <a:lnTo>
                    <a:pt x="415" y="64"/>
                  </a:lnTo>
                  <a:lnTo>
                    <a:pt x="419" y="64"/>
                  </a:lnTo>
                  <a:lnTo>
                    <a:pt x="421" y="65"/>
                  </a:lnTo>
                  <a:lnTo>
                    <a:pt x="423" y="67"/>
                  </a:lnTo>
                  <a:lnTo>
                    <a:pt x="423" y="69"/>
                  </a:lnTo>
                  <a:lnTo>
                    <a:pt x="423" y="71"/>
                  </a:lnTo>
                  <a:lnTo>
                    <a:pt x="423" y="73"/>
                  </a:lnTo>
                  <a:lnTo>
                    <a:pt x="424" y="74"/>
                  </a:lnTo>
                  <a:lnTo>
                    <a:pt x="426" y="75"/>
                  </a:lnTo>
                  <a:lnTo>
                    <a:pt x="429" y="75"/>
                  </a:lnTo>
                  <a:lnTo>
                    <a:pt x="436" y="76"/>
                  </a:lnTo>
                  <a:lnTo>
                    <a:pt x="441" y="78"/>
                  </a:lnTo>
                  <a:lnTo>
                    <a:pt x="444" y="79"/>
                  </a:lnTo>
                  <a:lnTo>
                    <a:pt x="448" y="81"/>
                  </a:lnTo>
                  <a:lnTo>
                    <a:pt x="453" y="86"/>
                  </a:lnTo>
                  <a:lnTo>
                    <a:pt x="455" y="86"/>
                  </a:lnTo>
                  <a:lnTo>
                    <a:pt x="457" y="87"/>
                  </a:lnTo>
                  <a:lnTo>
                    <a:pt x="458" y="87"/>
                  </a:lnTo>
                  <a:lnTo>
                    <a:pt x="462" y="85"/>
                  </a:lnTo>
                  <a:lnTo>
                    <a:pt x="465" y="86"/>
                  </a:lnTo>
                  <a:lnTo>
                    <a:pt x="467" y="86"/>
                  </a:lnTo>
                  <a:lnTo>
                    <a:pt x="470" y="85"/>
                  </a:lnTo>
                  <a:lnTo>
                    <a:pt x="474" y="86"/>
                  </a:lnTo>
                  <a:lnTo>
                    <a:pt x="484" y="92"/>
                  </a:lnTo>
                  <a:lnTo>
                    <a:pt x="485" y="92"/>
                  </a:lnTo>
                  <a:lnTo>
                    <a:pt x="486" y="92"/>
                  </a:lnTo>
                  <a:lnTo>
                    <a:pt x="487" y="93"/>
                  </a:lnTo>
                  <a:lnTo>
                    <a:pt x="488" y="95"/>
                  </a:lnTo>
                  <a:lnTo>
                    <a:pt x="488" y="99"/>
                  </a:lnTo>
                  <a:lnTo>
                    <a:pt x="491" y="102"/>
                  </a:lnTo>
                  <a:lnTo>
                    <a:pt x="494" y="105"/>
                  </a:lnTo>
                  <a:lnTo>
                    <a:pt x="498" y="107"/>
                  </a:lnTo>
                  <a:lnTo>
                    <a:pt x="507" y="111"/>
                  </a:lnTo>
                  <a:lnTo>
                    <a:pt x="510" y="114"/>
                  </a:lnTo>
                  <a:lnTo>
                    <a:pt x="514" y="119"/>
                  </a:lnTo>
                  <a:lnTo>
                    <a:pt x="518" y="126"/>
                  </a:lnTo>
                  <a:lnTo>
                    <a:pt x="519" y="127"/>
                  </a:lnTo>
                  <a:lnTo>
                    <a:pt x="531" y="127"/>
                  </a:lnTo>
                  <a:lnTo>
                    <a:pt x="544" y="127"/>
                  </a:lnTo>
                  <a:lnTo>
                    <a:pt x="546" y="129"/>
                  </a:lnTo>
                  <a:lnTo>
                    <a:pt x="545" y="134"/>
                  </a:lnTo>
                  <a:lnTo>
                    <a:pt x="546" y="141"/>
                  </a:lnTo>
                  <a:lnTo>
                    <a:pt x="547" y="144"/>
                  </a:lnTo>
                  <a:lnTo>
                    <a:pt x="547" y="148"/>
                  </a:lnTo>
                  <a:lnTo>
                    <a:pt x="546" y="150"/>
                  </a:lnTo>
                  <a:lnTo>
                    <a:pt x="545" y="152"/>
                  </a:lnTo>
                  <a:lnTo>
                    <a:pt x="545" y="153"/>
                  </a:lnTo>
                  <a:lnTo>
                    <a:pt x="546" y="154"/>
                  </a:lnTo>
                  <a:lnTo>
                    <a:pt x="548" y="157"/>
                  </a:lnTo>
                  <a:lnTo>
                    <a:pt x="548" y="161"/>
                  </a:lnTo>
                  <a:lnTo>
                    <a:pt x="547" y="163"/>
                  </a:lnTo>
                  <a:lnTo>
                    <a:pt x="547" y="165"/>
                  </a:lnTo>
                  <a:lnTo>
                    <a:pt x="548" y="166"/>
                  </a:lnTo>
                  <a:lnTo>
                    <a:pt x="549" y="169"/>
                  </a:lnTo>
                  <a:lnTo>
                    <a:pt x="549" y="171"/>
                  </a:lnTo>
                  <a:lnTo>
                    <a:pt x="548" y="172"/>
                  </a:lnTo>
                  <a:lnTo>
                    <a:pt x="547" y="174"/>
                  </a:lnTo>
                  <a:lnTo>
                    <a:pt x="546" y="177"/>
                  </a:lnTo>
                  <a:lnTo>
                    <a:pt x="546" y="179"/>
                  </a:lnTo>
                  <a:lnTo>
                    <a:pt x="544" y="179"/>
                  </a:lnTo>
                  <a:lnTo>
                    <a:pt x="543" y="180"/>
                  </a:lnTo>
                  <a:lnTo>
                    <a:pt x="543" y="183"/>
                  </a:lnTo>
                  <a:lnTo>
                    <a:pt x="544" y="185"/>
                  </a:lnTo>
                  <a:lnTo>
                    <a:pt x="545" y="187"/>
                  </a:lnTo>
                  <a:lnTo>
                    <a:pt x="544" y="189"/>
                  </a:lnTo>
                  <a:lnTo>
                    <a:pt x="543" y="191"/>
                  </a:lnTo>
                  <a:lnTo>
                    <a:pt x="542" y="194"/>
                  </a:lnTo>
                  <a:lnTo>
                    <a:pt x="542" y="196"/>
                  </a:lnTo>
                  <a:lnTo>
                    <a:pt x="541" y="198"/>
                  </a:lnTo>
                  <a:lnTo>
                    <a:pt x="540" y="201"/>
                  </a:lnTo>
                  <a:lnTo>
                    <a:pt x="539" y="202"/>
                  </a:lnTo>
                  <a:lnTo>
                    <a:pt x="538" y="204"/>
                  </a:lnTo>
                  <a:lnTo>
                    <a:pt x="537" y="205"/>
                  </a:lnTo>
                  <a:lnTo>
                    <a:pt x="535" y="207"/>
                  </a:lnTo>
                  <a:lnTo>
                    <a:pt x="533" y="208"/>
                  </a:lnTo>
                  <a:lnTo>
                    <a:pt x="531" y="208"/>
                  </a:lnTo>
                  <a:lnTo>
                    <a:pt x="531" y="209"/>
                  </a:lnTo>
                  <a:lnTo>
                    <a:pt x="531" y="210"/>
                  </a:lnTo>
                  <a:lnTo>
                    <a:pt x="532" y="211"/>
                  </a:lnTo>
                  <a:lnTo>
                    <a:pt x="534" y="213"/>
                  </a:lnTo>
                  <a:lnTo>
                    <a:pt x="536" y="217"/>
                  </a:lnTo>
                  <a:lnTo>
                    <a:pt x="529" y="217"/>
                  </a:lnTo>
                  <a:lnTo>
                    <a:pt x="526" y="221"/>
                  </a:lnTo>
                  <a:lnTo>
                    <a:pt x="524" y="226"/>
                  </a:lnTo>
                  <a:lnTo>
                    <a:pt x="525" y="235"/>
                  </a:lnTo>
                  <a:lnTo>
                    <a:pt x="524" y="240"/>
                  </a:lnTo>
                  <a:lnTo>
                    <a:pt x="524" y="243"/>
                  </a:lnTo>
                  <a:lnTo>
                    <a:pt x="527" y="245"/>
                  </a:lnTo>
                  <a:lnTo>
                    <a:pt x="529" y="246"/>
                  </a:lnTo>
                  <a:lnTo>
                    <a:pt x="534" y="246"/>
                  </a:lnTo>
                  <a:lnTo>
                    <a:pt x="537" y="247"/>
                  </a:lnTo>
                  <a:lnTo>
                    <a:pt x="537" y="248"/>
                  </a:lnTo>
                  <a:lnTo>
                    <a:pt x="535" y="250"/>
                  </a:lnTo>
                  <a:lnTo>
                    <a:pt x="533" y="253"/>
                  </a:lnTo>
                  <a:lnTo>
                    <a:pt x="531" y="255"/>
                  </a:lnTo>
                  <a:lnTo>
                    <a:pt x="526" y="262"/>
                  </a:lnTo>
                  <a:lnTo>
                    <a:pt x="526" y="265"/>
                  </a:lnTo>
                  <a:lnTo>
                    <a:pt x="527" y="267"/>
                  </a:lnTo>
                  <a:lnTo>
                    <a:pt x="529" y="275"/>
                  </a:lnTo>
                  <a:lnTo>
                    <a:pt x="531" y="282"/>
                  </a:lnTo>
                  <a:lnTo>
                    <a:pt x="535" y="295"/>
                  </a:lnTo>
                  <a:lnTo>
                    <a:pt x="535" y="298"/>
                  </a:lnTo>
                  <a:lnTo>
                    <a:pt x="533" y="305"/>
                  </a:lnTo>
                  <a:lnTo>
                    <a:pt x="533" y="310"/>
                  </a:lnTo>
                  <a:lnTo>
                    <a:pt x="534" y="315"/>
                  </a:lnTo>
                  <a:lnTo>
                    <a:pt x="533" y="317"/>
                  </a:lnTo>
                  <a:lnTo>
                    <a:pt x="534" y="323"/>
                  </a:lnTo>
                  <a:lnTo>
                    <a:pt x="535" y="324"/>
                  </a:lnTo>
                  <a:lnTo>
                    <a:pt x="544" y="325"/>
                  </a:lnTo>
                  <a:lnTo>
                    <a:pt x="551" y="327"/>
                  </a:lnTo>
                  <a:lnTo>
                    <a:pt x="561" y="328"/>
                  </a:lnTo>
                  <a:lnTo>
                    <a:pt x="564" y="332"/>
                  </a:lnTo>
                  <a:lnTo>
                    <a:pt x="566" y="339"/>
                  </a:lnTo>
                  <a:lnTo>
                    <a:pt x="566" y="345"/>
                  </a:lnTo>
                  <a:lnTo>
                    <a:pt x="565" y="348"/>
                  </a:lnTo>
                  <a:lnTo>
                    <a:pt x="558" y="357"/>
                  </a:lnTo>
                  <a:lnTo>
                    <a:pt x="551" y="365"/>
                  </a:lnTo>
                  <a:lnTo>
                    <a:pt x="543" y="374"/>
                  </a:lnTo>
                  <a:lnTo>
                    <a:pt x="536" y="383"/>
                  </a:lnTo>
                  <a:lnTo>
                    <a:pt x="535" y="384"/>
                  </a:lnTo>
                  <a:lnTo>
                    <a:pt x="541" y="391"/>
                  </a:lnTo>
                  <a:lnTo>
                    <a:pt x="545" y="396"/>
                  </a:lnTo>
                  <a:lnTo>
                    <a:pt x="550" y="402"/>
                  </a:lnTo>
                  <a:lnTo>
                    <a:pt x="551" y="403"/>
                  </a:lnTo>
                  <a:lnTo>
                    <a:pt x="551" y="405"/>
                  </a:lnTo>
                  <a:lnTo>
                    <a:pt x="556" y="415"/>
                  </a:lnTo>
                  <a:lnTo>
                    <a:pt x="558" y="420"/>
                  </a:lnTo>
                  <a:lnTo>
                    <a:pt x="560" y="423"/>
                  </a:lnTo>
                  <a:lnTo>
                    <a:pt x="564" y="427"/>
                  </a:lnTo>
                  <a:lnTo>
                    <a:pt x="568" y="432"/>
                  </a:lnTo>
                  <a:lnTo>
                    <a:pt x="573" y="434"/>
                  </a:lnTo>
                  <a:lnTo>
                    <a:pt x="576" y="434"/>
                  </a:lnTo>
                  <a:lnTo>
                    <a:pt x="583" y="436"/>
                  </a:lnTo>
                  <a:lnTo>
                    <a:pt x="585" y="438"/>
                  </a:lnTo>
                  <a:lnTo>
                    <a:pt x="590" y="443"/>
                  </a:lnTo>
                  <a:lnTo>
                    <a:pt x="594" y="442"/>
                  </a:lnTo>
                  <a:lnTo>
                    <a:pt x="596" y="442"/>
                  </a:lnTo>
                  <a:lnTo>
                    <a:pt x="596" y="442"/>
                  </a:lnTo>
                  <a:lnTo>
                    <a:pt x="596" y="444"/>
                  </a:lnTo>
                  <a:lnTo>
                    <a:pt x="595" y="451"/>
                  </a:lnTo>
                  <a:lnTo>
                    <a:pt x="597" y="458"/>
                  </a:lnTo>
                  <a:lnTo>
                    <a:pt x="598" y="469"/>
                  </a:lnTo>
                  <a:lnTo>
                    <a:pt x="598" y="471"/>
                  </a:lnTo>
                  <a:lnTo>
                    <a:pt x="596" y="474"/>
                  </a:lnTo>
                  <a:lnTo>
                    <a:pt x="596" y="476"/>
                  </a:lnTo>
                  <a:lnTo>
                    <a:pt x="596" y="478"/>
                  </a:lnTo>
                  <a:lnTo>
                    <a:pt x="596" y="478"/>
                  </a:lnTo>
                  <a:lnTo>
                    <a:pt x="598" y="479"/>
                  </a:lnTo>
                  <a:lnTo>
                    <a:pt x="601" y="479"/>
                  </a:lnTo>
                  <a:lnTo>
                    <a:pt x="609" y="478"/>
                  </a:lnTo>
                  <a:lnTo>
                    <a:pt x="610" y="478"/>
                  </a:lnTo>
                  <a:lnTo>
                    <a:pt x="612" y="479"/>
                  </a:lnTo>
                  <a:lnTo>
                    <a:pt x="614" y="481"/>
                  </a:lnTo>
                  <a:lnTo>
                    <a:pt x="614" y="483"/>
                  </a:lnTo>
                  <a:lnTo>
                    <a:pt x="612" y="484"/>
                  </a:lnTo>
                  <a:lnTo>
                    <a:pt x="611" y="487"/>
                  </a:lnTo>
                  <a:lnTo>
                    <a:pt x="612" y="491"/>
                  </a:lnTo>
                  <a:lnTo>
                    <a:pt x="612" y="492"/>
                  </a:lnTo>
                  <a:lnTo>
                    <a:pt x="610" y="492"/>
                  </a:lnTo>
                  <a:lnTo>
                    <a:pt x="609" y="499"/>
                  </a:lnTo>
                  <a:lnTo>
                    <a:pt x="609" y="499"/>
                  </a:lnTo>
                  <a:lnTo>
                    <a:pt x="607" y="500"/>
                  </a:lnTo>
                  <a:lnTo>
                    <a:pt x="597" y="500"/>
                  </a:lnTo>
                  <a:lnTo>
                    <a:pt x="596" y="500"/>
                  </a:lnTo>
                  <a:lnTo>
                    <a:pt x="592" y="501"/>
                  </a:lnTo>
                  <a:lnTo>
                    <a:pt x="586" y="503"/>
                  </a:lnTo>
                  <a:lnTo>
                    <a:pt x="584" y="503"/>
                  </a:lnTo>
                  <a:lnTo>
                    <a:pt x="582" y="505"/>
                  </a:lnTo>
                  <a:lnTo>
                    <a:pt x="580" y="507"/>
                  </a:lnTo>
                  <a:lnTo>
                    <a:pt x="580" y="510"/>
                  </a:lnTo>
                  <a:lnTo>
                    <a:pt x="579" y="510"/>
                  </a:lnTo>
                  <a:lnTo>
                    <a:pt x="576" y="510"/>
                  </a:lnTo>
                  <a:lnTo>
                    <a:pt x="575" y="511"/>
                  </a:lnTo>
                  <a:lnTo>
                    <a:pt x="568" y="514"/>
                  </a:lnTo>
                  <a:lnTo>
                    <a:pt x="567" y="514"/>
                  </a:lnTo>
                  <a:lnTo>
                    <a:pt x="566" y="516"/>
                  </a:lnTo>
                  <a:lnTo>
                    <a:pt x="565" y="522"/>
                  </a:lnTo>
                  <a:lnTo>
                    <a:pt x="564" y="528"/>
                  </a:lnTo>
                  <a:lnTo>
                    <a:pt x="563" y="528"/>
                  </a:lnTo>
                  <a:lnTo>
                    <a:pt x="562" y="530"/>
                  </a:lnTo>
                  <a:lnTo>
                    <a:pt x="561" y="531"/>
                  </a:lnTo>
                  <a:lnTo>
                    <a:pt x="562" y="533"/>
                  </a:lnTo>
                  <a:lnTo>
                    <a:pt x="560" y="537"/>
                  </a:lnTo>
                  <a:lnTo>
                    <a:pt x="560" y="547"/>
                  </a:lnTo>
                  <a:lnTo>
                    <a:pt x="558" y="551"/>
                  </a:lnTo>
                  <a:lnTo>
                    <a:pt x="557" y="551"/>
                  </a:lnTo>
                  <a:lnTo>
                    <a:pt x="555" y="552"/>
                  </a:lnTo>
                  <a:lnTo>
                    <a:pt x="553" y="553"/>
                  </a:lnTo>
                  <a:lnTo>
                    <a:pt x="548" y="552"/>
                  </a:lnTo>
                  <a:lnTo>
                    <a:pt x="544" y="551"/>
                  </a:lnTo>
                  <a:lnTo>
                    <a:pt x="529" y="547"/>
                  </a:lnTo>
                  <a:lnTo>
                    <a:pt x="528" y="546"/>
                  </a:lnTo>
                  <a:lnTo>
                    <a:pt x="527" y="543"/>
                  </a:lnTo>
                  <a:lnTo>
                    <a:pt x="524" y="542"/>
                  </a:lnTo>
                  <a:lnTo>
                    <a:pt x="521" y="546"/>
                  </a:lnTo>
                  <a:lnTo>
                    <a:pt x="509" y="544"/>
                  </a:lnTo>
                  <a:lnTo>
                    <a:pt x="505" y="545"/>
                  </a:lnTo>
                  <a:lnTo>
                    <a:pt x="502" y="543"/>
                  </a:lnTo>
                  <a:lnTo>
                    <a:pt x="496" y="543"/>
                  </a:lnTo>
                  <a:lnTo>
                    <a:pt x="491" y="541"/>
                  </a:lnTo>
                  <a:lnTo>
                    <a:pt x="484" y="542"/>
                  </a:lnTo>
                  <a:lnTo>
                    <a:pt x="478" y="542"/>
                  </a:lnTo>
                  <a:lnTo>
                    <a:pt x="470" y="538"/>
                  </a:lnTo>
                  <a:lnTo>
                    <a:pt x="461" y="536"/>
                  </a:lnTo>
                  <a:lnTo>
                    <a:pt x="455" y="537"/>
                  </a:lnTo>
                  <a:lnTo>
                    <a:pt x="451" y="536"/>
                  </a:lnTo>
                  <a:lnTo>
                    <a:pt x="445" y="535"/>
                  </a:lnTo>
                  <a:lnTo>
                    <a:pt x="442" y="533"/>
                  </a:lnTo>
                  <a:lnTo>
                    <a:pt x="438" y="535"/>
                  </a:lnTo>
                  <a:lnTo>
                    <a:pt x="436" y="532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1"/>
                  </a:lnTo>
                  <a:lnTo>
                    <a:pt x="419" y="517"/>
                  </a:lnTo>
                  <a:lnTo>
                    <a:pt x="416" y="510"/>
                  </a:lnTo>
                  <a:lnTo>
                    <a:pt x="415" y="499"/>
                  </a:lnTo>
                  <a:lnTo>
                    <a:pt x="414" y="494"/>
                  </a:lnTo>
                  <a:lnTo>
                    <a:pt x="412" y="490"/>
                  </a:lnTo>
                  <a:lnTo>
                    <a:pt x="410" y="487"/>
                  </a:lnTo>
                  <a:lnTo>
                    <a:pt x="407" y="484"/>
                  </a:lnTo>
                  <a:lnTo>
                    <a:pt x="404" y="483"/>
                  </a:lnTo>
                  <a:lnTo>
                    <a:pt x="392" y="479"/>
                  </a:lnTo>
                  <a:lnTo>
                    <a:pt x="390" y="480"/>
                  </a:lnTo>
                  <a:lnTo>
                    <a:pt x="385" y="482"/>
                  </a:lnTo>
                  <a:lnTo>
                    <a:pt x="379" y="486"/>
                  </a:lnTo>
                  <a:lnTo>
                    <a:pt x="369" y="488"/>
                  </a:lnTo>
                  <a:lnTo>
                    <a:pt x="368" y="489"/>
                  </a:lnTo>
                  <a:lnTo>
                    <a:pt x="365" y="493"/>
                  </a:lnTo>
                  <a:lnTo>
                    <a:pt x="363" y="495"/>
                  </a:lnTo>
                  <a:lnTo>
                    <a:pt x="358" y="494"/>
                  </a:lnTo>
                  <a:lnTo>
                    <a:pt x="353" y="497"/>
                  </a:lnTo>
                  <a:lnTo>
                    <a:pt x="346" y="503"/>
                  </a:lnTo>
                  <a:lnTo>
                    <a:pt x="341" y="505"/>
                  </a:lnTo>
                  <a:lnTo>
                    <a:pt x="338" y="505"/>
                  </a:lnTo>
                  <a:lnTo>
                    <a:pt x="334" y="501"/>
                  </a:lnTo>
                  <a:lnTo>
                    <a:pt x="325" y="498"/>
                  </a:lnTo>
                  <a:lnTo>
                    <a:pt x="319" y="497"/>
                  </a:lnTo>
                  <a:lnTo>
                    <a:pt x="311" y="497"/>
                  </a:lnTo>
                  <a:lnTo>
                    <a:pt x="308" y="497"/>
                  </a:lnTo>
                  <a:lnTo>
                    <a:pt x="302" y="492"/>
                  </a:lnTo>
                  <a:lnTo>
                    <a:pt x="300" y="489"/>
                  </a:lnTo>
                  <a:lnTo>
                    <a:pt x="296" y="487"/>
                  </a:lnTo>
                  <a:lnTo>
                    <a:pt x="284" y="482"/>
                  </a:lnTo>
                  <a:lnTo>
                    <a:pt x="275" y="475"/>
                  </a:lnTo>
                  <a:lnTo>
                    <a:pt x="274" y="473"/>
                  </a:lnTo>
                  <a:lnTo>
                    <a:pt x="273" y="469"/>
                  </a:lnTo>
                  <a:lnTo>
                    <a:pt x="269" y="465"/>
                  </a:lnTo>
                  <a:lnTo>
                    <a:pt x="259" y="461"/>
                  </a:lnTo>
                  <a:lnTo>
                    <a:pt x="255" y="457"/>
                  </a:lnTo>
                  <a:lnTo>
                    <a:pt x="248" y="457"/>
                  </a:lnTo>
                  <a:lnTo>
                    <a:pt x="243" y="457"/>
                  </a:lnTo>
                  <a:lnTo>
                    <a:pt x="240" y="456"/>
                  </a:lnTo>
                  <a:lnTo>
                    <a:pt x="238" y="454"/>
                  </a:lnTo>
                  <a:lnTo>
                    <a:pt x="231" y="447"/>
                  </a:lnTo>
                  <a:lnTo>
                    <a:pt x="231" y="443"/>
                  </a:lnTo>
                  <a:lnTo>
                    <a:pt x="226" y="436"/>
                  </a:lnTo>
                  <a:lnTo>
                    <a:pt x="225" y="432"/>
                  </a:lnTo>
                  <a:lnTo>
                    <a:pt x="223" y="425"/>
                  </a:lnTo>
                  <a:lnTo>
                    <a:pt x="222" y="423"/>
                  </a:lnTo>
                  <a:lnTo>
                    <a:pt x="217" y="420"/>
                  </a:lnTo>
                  <a:lnTo>
                    <a:pt x="217" y="418"/>
                  </a:lnTo>
                  <a:lnTo>
                    <a:pt x="218" y="415"/>
                  </a:lnTo>
                  <a:lnTo>
                    <a:pt x="218" y="413"/>
                  </a:lnTo>
                  <a:lnTo>
                    <a:pt x="215" y="411"/>
                  </a:lnTo>
                  <a:lnTo>
                    <a:pt x="211" y="410"/>
                  </a:lnTo>
                  <a:lnTo>
                    <a:pt x="210" y="407"/>
                  </a:lnTo>
                  <a:lnTo>
                    <a:pt x="211" y="402"/>
                  </a:lnTo>
                  <a:lnTo>
                    <a:pt x="210" y="400"/>
                  </a:lnTo>
                  <a:lnTo>
                    <a:pt x="207" y="395"/>
                  </a:lnTo>
                  <a:lnTo>
                    <a:pt x="202" y="390"/>
                  </a:lnTo>
                  <a:lnTo>
                    <a:pt x="197" y="384"/>
                  </a:lnTo>
                  <a:lnTo>
                    <a:pt x="195" y="382"/>
                  </a:lnTo>
                  <a:lnTo>
                    <a:pt x="194" y="377"/>
                  </a:lnTo>
                  <a:lnTo>
                    <a:pt x="192" y="371"/>
                  </a:lnTo>
                  <a:lnTo>
                    <a:pt x="189" y="371"/>
                  </a:lnTo>
                  <a:lnTo>
                    <a:pt x="175" y="377"/>
                  </a:lnTo>
                  <a:lnTo>
                    <a:pt x="171" y="374"/>
                  </a:lnTo>
                  <a:lnTo>
                    <a:pt x="160" y="368"/>
                  </a:lnTo>
                  <a:lnTo>
                    <a:pt x="159" y="366"/>
                  </a:lnTo>
                  <a:lnTo>
                    <a:pt x="158" y="365"/>
                  </a:lnTo>
                  <a:lnTo>
                    <a:pt x="160" y="364"/>
                  </a:lnTo>
                  <a:lnTo>
                    <a:pt x="161" y="364"/>
                  </a:lnTo>
                  <a:lnTo>
                    <a:pt x="164" y="365"/>
                  </a:lnTo>
                  <a:lnTo>
                    <a:pt x="166" y="363"/>
                  </a:lnTo>
                  <a:lnTo>
                    <a:pt x="165" y="361"/>
                  </a:lnTo>
                  <a:lnTo>
                    <a:pt x="162" y="360"/>
                  </a:lnTo>
                  <a:lnTo>
                    <a:pt x="158" y="360"/>
                  </a:lnTo>
                  <a:lnTo>
                    <a:pt x="159" y="362"/>
                  </a:lnTo>
                  <a:lnTo>
                    <a:pt x="156" y="364"/>
                  </a:lnTo>
                  <a:lnTo>
                    <a:pt x="154" y="366"/>
                  </a:lnTo>
                  <a:lnTo>
                    <a:pt x="155" y="370"/>
                  </a:lnTo>
                  <a:lnTo>
                    <a:pt x="156" y="374"/>
                  </a:lnTo>
                  <a:lnTo>
                    <a:pt x="154" y="376"/>
                  </a:lnTo>
                  <a:lnTo>
                    <a:pt x="152" y="377"/>
                  </a:lnTo>
                  <a:lnTo>
                    <a:pt x="147" y="377"/>
                  </a:lnTo>
                  <a:lnTo>
                    <a:pt x="145" y="380"/>
                  </a:lnTo>
                  <a:lnTo>
                    <a:pt x="144" y="380"/>
                  </a:lnTo>
                  <a:lnTo>
                    <a:pt x="141" y="379"/>
                  </a:lnTo>
                  <a:lnTo>
                    <a:pt x="140" y="377"/>
                  </a:lnTo>
                  <a:lnTo>
                    <a:pt x="139" y="375"/>
                  </a:lnTo>
                  <a:lnTo>
                    <a:pt x="138" y="373"/>
                  </a:lnTo>
                  <a:lnTo>
                    <a:pt x="139" y="372"/>
                  </a:lnTo>
                  <a:lnTo>
                    <a:pt x="138" y="370"/>
                  </a:lnTo>
                  <a:lnTo>
                    <a:pt x="136" y="368"/>
                  </a:lnTo>
                  <a:lnTo>
                    <a:pt x="135" y="367"/>
                  </a:lnTo>
                  <a:lnTo>
                    <a:pt x="133" y="367"/>
                  </a:lnTo>
                  <a:lnTo>
                    <a:pt x="132" y="366"/>
                  </a:lnTo>
                  <a:lnTo>
                    <a:pt x="131" y="363"/>
                  </a:lnTo>
                  <a:lnTo>
                    <a:pt x="128" y="362"/>
                  </a:lnTo>
                  <a:lnTo>
                    <a:pt x="127" y="361"/>
                  </a:lnTo>
                  <a:lnTo>
                    <a:pt x="127" y="355"/>
                  </a:lnTo>
                  <a:lnTo>
                    <a:pt x="127" y="349"/>
                  </a:lnTo>
                  <a:lnTo>
                    <a:pt x="127" y="343"/>
                  </a:lnTo>
                  <a:lnTo>
                    <a:pt x="121" y="342"/>
                  </a:lnTo>
                  <a:lnTo>
                    <a:pt x="116" y="342"/>
                  </a:lnTo>
                  <a:lnTo>
                    <a:pt x="116" y="336"/>
                  </a:lnTo>
                  <a:lnTo>
                    <a:pt x="116" y="327"/>
                  </a:lnTo>
                  <a:lnTo>
                    <a:pt x="118" y="319"/>
                  </a:lnTo>
                  <a:lnTo>
                    <a:pt x="121" y="312"/>
                  </a:lnTo>
                  <a:lnTo>
                    <a:pt x="117" y="307"/>
                  </a:lnTo>
                  <a:lnTo>
                    <a:pt x="113" y="301"/>
                  </a:lnTo>
                  <a:lnTo>
                    <a:pt x="111" y="299"/>
                  </a:lnTo>
                  <a:lnTo>
                    <a:pt x="108" y="292"/>
                  </a:lnTo>
                  <a:lnTo>
                    <a:pt x="106" y="289"/>
                  </a:lnTo>
                  <a:lnTo>
                    <a:pt x="105" y="287"/>
                  </a:lnTo>
                  <a:lnTo>
                    <a:pt x="104" y="287"/>
                  </a:lnTo>
                  <a:lnTo>
                    <a:pt x="98" y="287"/>
                  </a:lnTo>
                  <a:lnTo>
                    <a:pt x="93" y="283"/>
                  </a:lnTo>
                  <a:lnTo>
                    <a:pt x="88" y="279"/>
                  </a:lnTo>
                  <a:lnTo>
                    <a:pt x="81" y="273"/>
                  </a:lnTo>
                  <a:lnTo>
                    <a:pt x="75" y="270"/>
                  </a:lnTo>
                  <a:lnTo>
                    <a:pt x="72" y="269"/>
                  </a:lnTo>
                  <a:lnTo>
                    <a:pt x="66" y="269"/>
                  </a:lnTo>
                  <a:lnTo>
                    <a:pt x="65" y="268"/>
                  </a:lnTo>
                  <a:lnTo>
                    <a:pt x="65" y="266"/>
                  </a:lnTo>
                  <a:lnTo>
                    <a:pt x="65" y="264"/>
                  </a:lnTo>
                  <a:lnTo>
                    <a:pt x="67" y="260"/>
                  </a:lnTo>
                  <a:lnTo>
                    <a:pt x="67" y="258"/>
                  </a:lnTo>
                  <a:lnTo>
                    <a:pt x="63" y="251"/>
                  </a:lnTo>
                  <a:lnTo>
                    <a:pt x="62" y="249"/>
                  </a:lnTo>
                  <a:lnTo>
                    <a:pt x="58" y="248"/>
                  </a:lnTo>
                  <a:lnTo>
                    <a:pt x="59" y="247"/>
                  </a:lnTo>
                  <a:lnTo>
                    <a:pt x="59" y="245"/>
                  </a:lnTo>
                  <a:lnTo>
                    <a:pt x="59" y="244"/>
                  </a:lnTo>
                  <a:lnTo>
                    <a:pt x="58" y="243"/>
                  </a:lnTo>
                  <a:lnTo>
                    <a:pt x="57" y="243"/>
                  </a:lnTo>
                  <a:lnTo>
                    <a:pt x="54" y="244"/>
                  </a:lnTo>
                  <a:lnTo>
                    <a:pt x="52" y="241"/>
                  </a:lnTo>
                  <a:lnTo>
                    <a:pt x="45" y="232"/>
                  </a:lnTo>
                  <a:lnTo>
                    <a:pt x="43" y="231"/>
                  </a:lnTo>
                  <a:lnTo>
                    <a:pt x="43" y="230"/>
                  </a:lnTo>
                  <a:lnTo>
                    <a:pt x="45" y="228"/>
                  </a:lnTo>
                  <a:lnTo>
                    <a:pt x="47" y="223"/>
                  </a:lnTo>
                  <a:lnTo>
                    <a:pt x="48" y="221"/>
                  </a:lnTo>
                  <a:lnTo>
                    <a:pt x="47" y="218"/>
                  </a:lnTo>
                  <a:lnTo>
                    <a:pt x="45" y="213"/>
                  </a:lnTo>
                  <a:lnTo>
                    <a:pt x="45" y="211"/>
                  </a:lnTo>
                  <a:lnTo>
                    <a:pt x="47" y="208"/>
                  </a:lnTo>
                  <a:lnTo>
                    <a:pt x="47" y="207"/>
                  </a:lnTo>
                  <a:lnTo>
                    <a:pt x="48" y="207"/>
                  </a:lnTo>
                  <a:lnTo>
                    <a:pt x="51" y="207"/>
                  </a:lnTo>
                  <a:lnTo>
                    <a:pt x="52" y="206"/>
                  </a:lnTo>
                  <a:lnTo>
                    <a:pt x="52" y="201"/>
                  </a:lnTo>
                  <a:lnTo>
                    <a:pt x="52" y="198"/>
                  </a:lnTo>
                  <a:lnTo>
                    <a:pt x="60" y="190"/>
                  </a:lnTo>
                  <a:lnTo>
                    <a:pt x="64" y="188"/>
                  </a:lnTo>
                  <a:lnTo>
                    <a:pt x="67" y="186"/>
                  </a:lnTo>
                  <a:lnTo>
                    <a:pt x="67" y="183"/>
                  </a:lnTo>
                  <a:lnTo>
                    <a:pt x="67" y="182"/>
                  </a:lnTo>
                  <a:lnTo>
                    <a:pt x="66" y="180"/>
                  </a:lnTo>
                  <a:lnTo>
                    <a:pt x="66" y="178"/>
                  </a:lnTo>
                  <a:lnTo>
                    <a:pt x="63" y="174"/>
                  </a:lnTo>
                  <a:lnTo>
                    <a:pt x="62" y="172"/>
                  </a:lnTo>
                  <a:lnTo>
                    <a:pt x="61" y="170"/>
                  </a:lnTo>
                  <a:lnTo>
                    <a:pt x="63" y="167"/>
                  </a:lnTo>
                  <a:lnTo>
                    <a:pt x="64" y="165"/>
                  </a:lnTo>
                  <a:lnTo>
                    <a:pt x="68" y="163"/>
                  </a:lnTo>
                  <a:lnTo>
                    <a:pt x="71" y="161"/>
                  </a:lnTo>
                  <a:lnTo>
                    <a:pt x="71" y="160"/>
                  </a:lnTo>
                  <a:lnTo>
                    <a:pt x="68" y="158"/>
                  </a:lnTo>
                  <a:lnTo>
                    <a:pt x="61" y="158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5"/>
                  </a:lnTo>
                  <a:lnTo>
                    <a:pt x="48" y="152"/>
                  </a:lnTo>
                  <a:lnTo>
                    <a:pt x="46" y="151"/>
                  </a:lnTo>
                  <a:lnTo>
                    <a:pt x="43" y="152"/>
                  </a:lnTo>
                  <a:lnTo>
                    <a:pt x="42" y="151"/>
                  </a:lnTo>
                  <a:lnTo>
                    <a:pt x="42" y="149"/>
                  </a:lnTo>
                  <a:lnTo>
                    <a:pt x="38" y="138"/>
                  </a:lnTo>
                  <a:lnTo>
                    <a:pt x="37" y="136"/>
                  </a:lnTo>
                  <a:lnTo>
                    <a:pt x="36" y="136"/>
                  </a:lnTo>
                  <a:lnTo>
                    <a:pt x="34" y="136"/>
                  </a:lnTo>
                  <a:lnTo>
                    <a:pt x="33" y="134"/>
                  </a:lnTo>
                  <a:lnTo>
                    <a:pt x="32" y="133"/>
                  </a:lnTo>
                  <a:lnTo>
                    <a:pt x="32" y="131"/>
                  </a:lnTo>
                  <a:lnTo>
                    <a:pt x="31" y="128"/>
                  </a:lnTo>
                  <a:lnTo>
                    <a:pt x="32" y="126"/>
                  </a:lnTo>
                  <a:lnTo>
                    <a:pt x="31" y="124"/>
                  </a:lnTo>
                  <a:lnTo>
                    <a:pt x="30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09"/>
                  </a:lnTo>
                  <a:lnTo>
                    <a:pt x="23" y="107"/>
                  </a:lnTo>
                  <a:lnTo>
                    <a:pt x="23" y="106"/>
                  </a:lnTo>
                  <a:lnTo>
                    <a:pt x="23" y="106"/>
                  </a:lnTo>
                  <a:lnTo>
                    <a:pt x="23" y="103"/>
                  </a:lnTo>
                  <a:lnTo>
                    <a:pt x="24" y="102"/>
                  </a:lnTo>
                  <a:lnTo>
                    <a:pt x="24" y="101"/>
                  </a:lnTo>
                  <a:lnTo>
                    <a:pt x="21" y="98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7" y="92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6" y="86"/>
                  </a:lnTo>
                  <a:lnTo>
                    <a:pt x="18" y="84"/>
                  </a:lnTo>
                  <a:lnTo>
                    <a:pt x="17" y="82"/>
                  </a:lnTo>
                  <a:lnTo>
                    <a:pt x="12" y="79"/>
                  </a:lnTo>
                  <a:lnTo>
                    <a:pt x="9" y="78"/>
                  </a:lnTo>
                  <a:lnTo>
                    <a:pt x="6" y="77"/>
                  </a:lnTo>
                  <a:lnTo>
                    <a:pt x="6" y="76"/>
                  </a:lnTo>
                  <a:lnTo>
                    <a:pt x="6" y="74"/>
                  </a:lnTo>
                  <a:lnTo>
                    <a:pt x="7" y="71"/>
                  </a:lnTo>
                  <a:lnTo>
                    <a:pt x="9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1" y="62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12" y="58"/>
                  </a:lnTo>
                  <a:lnTo>
                    <a:pt x="10" y="57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8" y="50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6" y="37"/>
                  </a:lnTo>
                  <a:lnTo>
                    <a:pt x="4" y="34"/>
                  </a:lnTo>
                  <a:lnTo>
                    <a:pt x="3" y="32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6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4" y="4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22" y="4"/>
                  </a:lnTo>
                  <a:lnTo>
                    <a:pt x="24" y="5"/>
                  </a:lnTo>
                  <a:lnTo>
                    <a:pt x="25" y="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6" name="Freeform 459">
              <a:extLst>
                <a:ext uri="{FF2B5EF4-FFF2-40B4-BE49-F238E27FC236}">
                  <a16:creationId xmlns:a16="http://schemas.microsoft.com/office/drawing/2014/main" id="{442228F7-1809-02CA-D24D-65E08FCEF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382" y="8792308"/>
              <a:ext cx="38468" cy="16484"/>
            </a:xfrm>
            <a:custGeom>
              <a:avLst/>
              <a:gdLst>
                <a:gd name="T0" fmla="*/ 29 w 33"/>
                <a:gd name="T1" fmla="*/ 3 h 15"/>
                <a:gd name="T2" fmla="*/ 26 w 33"/>
                <a:gd name="T3" fmla="*/ 7 h 15"/>
                <a:gd name="T4" fmla="*/ 21 w 33"/>
                <a:gd name="T5" fmla="*/ 10 h 15"/>
                <a:gd name="T6" fmla="*/ 19 w 33"/>
                <a:gd name="T7" fmla="*/ 10 h 15"/>
                <a:gd name="T8" fmla="*/ 18 w 33"/>
                <a:gd name="T9" fmla="*/ 10 h 15"/>
                <a:gd name="T10" fmla="*/ 15 w 33"/>
                <a:gd name="T11" fmla="*/ 11 h 15"/>
                <a:gd name="T12" fmla="*/ 12 w 33"/>
                <a:gd name="T13" fmla="*/ 11 h 15"/>
                <a:gd name="T14" fmla="*/ 8 w 33"/>
                <a:gd name="T15" fmla="*/ 13 h 15"/>
                <a:gd name="T16" fmla="*/ 4 w 33"/>
                <a:gd name="T17" fmla="*/ 14 h 15"/>
                <a:gd name="T18" fmla="*/ 2 w 33"/>
                <a:gd name="T19" fmla="*/ 14 h 15"/>
                <a:gd name="T20" fmla="*/ 1 w 33"/>
                <a:gd name="T21" fmla="*/ 14 h 15"/>
                <a:gd name="T22" fmla="*/ 0 w 33"/>
                <a:gd name="T23" fmla="*/ 13 h 15"/>
                <a:gd name="T24" fmla="*/ 0 w 33"/>
                <a:gd name="T25" fmla="*/ 12 h 15"/>
                <a:gd name="T26" fmla="*/ 2 w 33"/>
                <a:gd name="T27" fmla="*/ 12 h 15"/>
                <a:gd name="T28" fmla="*/ 8 w 33"/>
                <a:gd name="T29" fmla="*/ 10 h 15"/>
                <a:gd name="T30" fmla="*/ 15 w 33"/>
                <a:gd name="T31" fmla="*/ 7 h 15"/>
                <a:gd name="T32" fmla="*/ 16 w 33"/>
                <a:gd name="T33" fmla="*/ 5 h 15"/>
                <a:gd name="T34" fmla="*/ 15 w 33"/>
                <a:gd name="T35" fmla="*/ 2 h 15"/>
                <a:gd name="T36" fmla="*/ 15 w 33"/>
                <a:gd name="T37" fmla="*/ 2 h 15"/>
                <a:gd name="T38" fmla="*/ 20 w 33"/>
                <a:gd name="T39" fmla="*/ 3 h 15"/>
                <a:gd name="T40" fmla="*/ 25 w 33"/>
                <a:gd name="T41" fmla="*/ 1 h 15"/>
                <a:gd name="T42" fmla="*/ 30 w 33"/>
                <a:gd name="T43" fmla="*/ 0 h 15"/>
                <a:gd name="T44" fmla="*/ 32 w 33"/>
                <a:gd name="T45" fmla="*/ 2 h 15"/>
                <a:gd name="T46" fmla="*/ 29 w 33"/>
                <a:gd name="T4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15">
                  <a:moveTo>
                    <a:pt x="29" y="3"/>
                  </a:moveTo>
                  <a:lnTo>
                    <a:pt x="26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2" y="11"/>
                  </a:lnTo>
                  <a:lnTo>
                    <a:pt x="8" y="13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8" y="10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29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7" name="Freeform 461">
              <a:extLst>
                <a:ext uri="{FF2B5EF4-FFF2-40B4-BE49-F238E27FC236}">
                  <a16:creationId xmlns:a16="http://schemas.microsoft.com/office/drawing/2014/main" id="{CDB6F00D-8BF4-905D-A77F-7CABBC3F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590" y="8501061"/>
              <a:ext cx="175846" cy="192333"/>
            </a:xfrm>
            <a:custGeom>
              <a:avLst/>
              <a:gdLst>
                <a:gd name="T0" fmla="*/ 129 w 139"/>
                <a:gd name="T1" fmla="*/ 52 h 156"/>
                <a:gd name="T2" fmla="*/ 122 w 139"/>
                <a:gd name="T3" fmla="*/ 54 h 156"/>
                <a:gd name="T4" fmla="*/ 101 w 139"/>
                <a:gd name="T5" fmla="*/ 60 h 156"/>
                <a:gd name="T6" fmla="*/ 81 w 139"/>
                <a:gd name="T7" fmla="*/ 66 h 156"/>
                <a:gd name="T8" fmla="*/ 64 w 139"/>
                <a:gd name="T9" fmla="*/ 70 h 156"/>
                <a:gd name="T10" fmla="*/ 76 w 139"/>
                <a:gd name="T11" fmla="*/ 83 h 156"/>
                <a:gd name="T12" fmla="*/ 86 w 139"/>
                <a:gd name="T13" fmla="*/ 95 h 156"/>
                <a:gd name="T14" fmla="*/ 97 w 139"/>
                <a:gd name="T15" fmla="*/ 107 h 156"/>
                <a:gd name="T16" fmla="*/ 87 w 139"/>
                <a:gd name="T17" fmla="*/ 113 h 156"/>
                <a:gd name="T18" fmla="*/ 86 w 139"/>
                <a:gd name="T19" fmla="*/ 114 h 156"/>
                <a:gd name="T20" fmla="*/ 81 w 139"/>
                <a:gd name="T21" fmla="*/ 126 h 156"/>
                <a:gd name="T22" fmla="*/ 72 w 139"/>
                <a:gd name="T23" fmla="*/ 127 h 156"/>
                <a:gd name="T24" fmla="*/ 58 w 139"/>
                <a:gd name="T25" fmla="*/ 131 h 156"/>
                <a:gd name="T26" fmla="*/ 53 w 139"/>
                <a:gd name="T27" fmla="*/ 138 h 156"/>
                <a:gd name="T28" fmla="*/ 43 w 139"/>
                <a:gd name="T29" fmla="*/ 149 h 156"/>
                <a:gd name="T30" fmla="*/ 34 w 139"/>
                <a:gd name="T31" fmla="*/ 155 h 156"/>
                <a:gd name="T32" fmla="*/ 21 w 139"/>
                <a:gd name="T33" fmla="*/ 153 h 156"/>
                <a:gd name="T34" fmla="*/ 7 w 139"/>
                <a:gd name="T35" fmla="*/ 151 h 156"/>
                <a:gd name="T36" fmla="*/ 1 w 139"/>
                <a:gd name="T37" fmla="*/ 144 h 156"/>
                <a:gd name="T38" fmla="*/ 3 w 139"/>
                <a:gd name="T39" fmla="*/ 133 h 156"/>
                <a:gd name="T40" fmla="*/ 5 w 139"/>
                <a:gd name="T41" fmla="*/ 127 h 156"/>
                <a:gd name="T42" fmla="*/ 6 w 139"/>
                <a:gd name="T43" fmla="*/ 119 h 156"/>
                <a:gd name="T44" fmla="*/ 6 w 139"/>
                <a:gd name="T45" fmla="*/ 110 h 156"/>
                <a:gd name="T46" fmla="*/ 9 w 139"/>
                <a:gd name="T47" fmla="*/ 101 h 156"/>
                <a:gd name="T48" fmla="*/ 12 w 139"/>
                <a:gd name="T49" fmla="*/ 94 h 156"/>
                <a:gd name="T50" fmla="*/ 16 w 139"/>
                <a:gd name="T51" fmla="*/ 84 h 156"/>
                <a:gd name="T52" fmla="*/ 15 w 139"/>
                <a:gd name="T53" fmla="*/ 80 h 156"/>
                <a:gd name="T54" fmla="*/ 16 w 139"/>
                <a:gd name="T55" fmla="*/ 77 h 156"/>
                <a:gd name="T56" fmla="*/ 17 w 139"/>
                <a:gd name="T57" fmla="*/ 68 h 156"/>
                <a:gd name="T58" fmla="*/ 20 w 139"/>
                <a:gd name="T59" fmla="*/ 61 h 156"/>
                <a:gd name="T60" fmla="*/ 19 w 139"/>
                <a:gd name="T61" fmla="*/ 48 h 156"/>
                <a:gd name="T62" fmla="*/ 20 w 139"/>
                <a:gd name="T63" fmla="*/ 37 h 156"/>
                <a:gd name="T64" fmla="*/ 21 w 139"/>
                <a:gd name="T65" fmla="*/ 28 h 156"/>
                <a:gd name="T66" fmla="*/ 22 w 139"/>
                <a:gd name="T67" fmla="*/ 26 h 156"/>
                <a:gd name="T68" fmla="*/ 27 w 139"/>
                <a:gd name="T69" fmla="*/ 24 h 156"/>
                <a:gd name="T70" fmla="*/ 33 w 139"/>
                <a:gd name="T71" fmla="*/ 27 h 156"/>
                <a:gd name="T72" fmla="*/ 40 w 139"/>
                <a:gd name="T73" fmla="*/ 33 h 156"/>
                <a:gd name="T74" fmla="*/ 45 w 139"/>
                <a:gd name="T75" fmla="*/ 37 h 156"/>
                <a:gd name="T76" fmla="*/ 60 w 139"/>
                <a:gd name="T77" fmla="*/ 40 h 156"/>
                <a:gd name="T78" fmla="*/ 76 w 139"/>
                <a:gd name="T79" fmla="*/ 29 h 156"/>
                <a:gd name="T80" fmla="*/ 90 w 139"/>
                <a:gd name="T81" fmla="*/ 20 h 156"/>
                <a:gd name="T82" fmla="*/ 105 w 139"/>
                <a:gd name="T83" fmla="*/ 11 h 156"/>
                <a:gd name="T84" fmla="*/ 122 w 139"/>
                <a:gd name="T85" fmla="*/ 0 h 156"/>
                <a:gd name="T86" fmla="*/ 127 w 139"/>
                <a:gd name="T87" fmla="*/ 17 h 156"/>
                <a:gd name="T88" fmla="*/ 131 w 139"/>
                <a:gd name="T89" fmla="*/ 33 h 156"/>
                <a:gd name="T90" fmla="*/ 131 w 139"/>
                <a:gd name="T91" fmla="*/ 41 h 156"/>
                <a:gd name="T92" fmla="*/ 137 w 139"/>
                <a:gd name="T93" fmla="*/ 39 h 156"/>
                <a:gd name="T94" fmla="*/ 134 w 139"/>
                <a:gd name="T95" fmla="*/ 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" h="156">
                  <a:moveTo>
                    <a:pt x="134" y="47"/>
                  </a:moveTo>
                  <a:lnTo>
                    <a:pt x="129" y="52"/>
                  </a:lnTo>
                  <a:lnTo>
                    <a:pt x="128" y="52"/>
                  </a:lnTo>
                  <a:lnTo>
                    <a:pt x="122" y="54"/>
                  </a:lnTo>
                  <a:lnTo>
                    <a:pt x="110" y="58"/>
                  </a:lnTo>
                  <a:lnTo>
                    <a:pt x="101" y="60"/>
                  </a:lnTo>
                  <a:lnTo>
                    <a:pt x="90" y="63"/>
                  </a:lnTo>
                  <a:lnTo>
                    <a:pt x="81" y="66"/>
                  </a:lnTo>
                  <a:lnTo>
                    <a:pt x="73" y="68"/>
                  </a:lnTo>
                  <a:lnTo>
                    <a:pt x="64" y="70"/>
                  </a:lnTo>
                  <a:lnTo>
                    <a:pt x="69" y="76"/>
                  </a:lnTo>
                  <a:lnTo>
                    <a:pt x="76" y="83"/>
                  </a:lnTo>
                  <a:lnTo>
                    <a:pt x="81" y="89"/>
                  </a:lnTo>
                  <a:lnTo>
                    <a:pt x="86" y="95"/>
                  </a:lnTo>
                  <a:lnTo>
                    <a:pt x="91" y="101"/>
                  </a:lnTo>
                  <a:lnTo>
                    <a:pt x="97" y="107"/>
                  </a:lnTo>
                  <a:lnTo>
                    <a:pt x="93" y="110"/>
                  </a:lnTo>
                  <a:lnTo>
                    <a:pt x="87" y="113"/>
                  </a:lnTo>
                  <a:lnTo>
                    <a:pt x="86" y="113"/>
                  </a:lnTo>
                  <a:lnTo>
                    <a:pt x="86" y="114"/>
                  </a:lnTo>
                  <a:lnTo>
                    <a:pt x="84" y="121"/>
                  </a:lnTo>
                  <a:lnTo>
                    <a:pt x="81" y="126"/>
                  </a:lnTo>
                  <a:lnTo>
                    <a:pt x="81" y="126"/>
                  </a:lnTo>
                  <a:lnTo>
                    <a:pt x="72" y="127"/>
                  </a:lnTo>
                  <a:lnTo>
                    <a:pt x="63" y="129"/>
                  </a:lnTo>
                  <a:lnTo>
                    <a:pt x="58" y="131"/>
                  </a:lnTo>
                  <a:lnTo>
                    <a:pt x="56" y="132"/>
                  </a:lnTo>
                  <a:lnTo>
                    <a:pt x="53" y="138"/>
                  </a:lnTo>
                  <a:lnTo>
                    <a:pt x="49" y="144"/>
                  </a:lnTo>
                  <a:lnTo>
                    <a:pt x="43" y="149"/>
                  </a:lnTo>
                  <a:lnTo>
                    <a:pt x="36" y="155"/>
                  </a:lnTo>
                  <a:lnTo>
                    <a:pt x="34" y="155"/>
                  </a:lnTo>
                  <a:lnTo>
                    <a:pt x="29" y="154"/>
                  </a:lnTo>
                  <a:lnTo>
                    <a:pt x="21" y="153"/>
                  </a:lnTo>
                  <a:lnTo>
                    <a:pt x="13" y="151"/>
                  </a:lnTo>
                  <a:lnTo>
                    <a:pt x="7" y="151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1" y="142"/>
                  </a:lnTo>
                  <a:lnTo>
                    <a:pt x="3" y="133"/>
                  </a:lnTo>
                  <a:lnTo>
                    <a:pt x="4" y="129"/>
                  </a:lnTo>
                  <a:lnTo>
                    <a:pt x="5" y="127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7" y="111"/>
                  </a:lnTo>
                  <a:lnTo>
                    <a:pt x="6" y="110"/>
                  </a:lnTo>
                  <a:lnTo>
                    <a:pt x="8" y="107"/>
                  </a:lnTo>
                  <a:lnTo>
                    <a:pt x="9" y="101"/>
                  </a:lnTo>
                  <a:lnTo>
                    <a:pt x="11" y="96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4"/>
                  </a:lnTo>
                  <a:lnTo>
                    <a:pt x="15" y="81"/>
                  </a:lnTo>
                  <a:lnTo>
                    <a:pt x="15" y="80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16" y="71"/>
                  </a:lnTo>
                  <a:lnTo>
                    <a:pt x="17" y="68"/>
                  </a:lnTo>
                  <a:lnTo>
                    <a:pt x="18" y="64"/>
                  </a:lnTo>
                  <a:lnTo>
                    <a:pt x="20" y="61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1" y="43"/>
                  </a:lnTo>
                  <a:lnTo>
                    <a:pt x="20" y="3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2" y="26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31" y="25"/>
                  </a:lnTo>
                  <a:lnTo>
                    <a:pt x="33" y="27"/>
                  </a:lnTo>
                  <a:lnTo>
                    <a:pt x="36" y="32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5" y="37"/>
                  </a:lnTo>
                  <a:lnTo>
                    <a:pt x="49" y="38"/>
                  </a:lnTo>
                  <a:lnTo>
                    <a:pt x="60" y="40"/>
                  </a:lnTo>
                  <a:lnTo>
                    <a:pt x="69" y="34"/>
                  </a:lnTo>
                  <a:lnTo>
                    <a:pt x="76" y="29"/>
                  </a:lnTo>
                  <a:lnTo>
                    <a:pt x="84" y="24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05" y="11"/>
                  </a:lnTo>
                  <a:lnTo>
                    <a:pt x="114" y="5"/>
                  </a:lnTo>
                  <a:lnTo>
                    <a:pt x="122" y="0"/>
                  </a:lnTo>
                  <a:lnTo>
                    <a:pt x="124" y="9"/>
                  </a:lnTo>
                  <a:lnTo>
                    <a:pt x="127" y="17"/>
                  </a:lnTo>
                  <a:lnTo>
                    <a:pt x="129" y="25"/>
                  </a:lnTo>
                  <a:lnTo>
                    <a:pt x="131" y="33"/>
                  </a:lnTo>
                  <a:lnTo>
                    <a:pt x="129" y="34"/>
                  </a:lnTo>
                  <a:lnTo>
                    <a:pt x="131" y="41"/>
                  </a:lnTo>
                  <a:lnTo>
                    <a:pt x="134" y="39"/>
                  </a:lnTo>
                  <a:lnTo>
                    <a:pt x="137" y="39"/>
                  </a:lnTo>
                  <a:lnTo>
                    <a:pt x="138" y="42"/>
                  </a:lnTo>
                  <a:lnTo>
                    <a:pt x="134" y="4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8" name="Freeform 463">
              <a:extLst>
                <a:ext uri="{FF2B5EF4-FFF2-40B4-BE49-F238E27FC236}">
                  <a16:creationId xmlns:a16="http://schemas.microsoft.com/office/drawing/2014/main" id="{A83BFF13-CD10-01ED-738C-EAE4719E0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007" y="7874609"/>
              <a:ext cx="879231" cy="1038593"/>
            </a:xfrm>
            <a:custGeom>
              <a:avLst/>
              <a:gdLst>
                <a:gd name="T0" fmla="*/ 16 w 706"/>
                <a:gd name="T1" fmla="*/ 825 h 832"/>
                <a:gd name="T2" fmla="*/ 590 w 706"/>
                <a:gd name="T3" fmla="*/ 747 h 832"/>
                <a:gd name="T4" fmla="*/ 126 w 706"/>
                <a:gd name="T5" fmla="*/ 763 h 832"/>
                <a:gd name="T6" fmla="*/ 148 w 706"/>
                <a:gd name="T7" fmla="*/ 745 h 832"/>
                <a:gd name="T8" fmla="*/ 184 w 706"/>
                <a:gd name="T9" fmla="*/ 691 h 832"/>
                <a:gd name="T10" fmla="*/ 186 w 706"/>
                <a:gd name="T11" fmla="*/ 688 h 832"/>
                <a:gd name="T12" fmla="*/ 234 w 706"/>
                <a:gd name="T13" fmla="*/ 597 h 832"/>
                <a:gd name="T14" fmla="*/ 214 w 706"/>
                <a:gd name="T15" fmla="*/ 535 h 832"/>
                <a:gd name="T16" fmla="*/ 163 w 706"/>
                <a:gd name="T17" fmla="*/ 524 h 832"/>
                <a:gd name="T18" fmla="*/ 515 w 706"/>
                <a:gd name="T19" fmla="*/ 513 h 832"/>
                <a:gd name="T20" fmla="*/ 184 w 706"/>
                <a:gd name="T21" fmla="*/ 502 h 832"/>
                <a:gd name="T22" fmla="*/ 254 w 706"/>
                <a:gd name="T23" fmla="*/ 491 h 832"/>
                <a:gd name="T24" fmla="*/ 254 w 706"/>
                <a:gd name="T25" fmla="*/ 535 h 832"/>
                <a:gd name="T26" fmla="*/ 225 w 706"/>
                <a:gd name="T27" fmla="*/ 586 h 832"/>
                <a:gd name="T28" fmla="*/ 222 w 706"/>
                <a:gd name="T29" fmla="*/ 580 h 832"/>
                <a:gd name="T30" fmla="*/ 211 w 706"/>
                <a:gd name="T31" fmla="*/ 548 h 832"/>
                <a:gd name="T32" fmla="*/ 208 w 706"/>
                <a:gd name="T33" fmla="*/ 521 h 832"/>
                <a:gd name="T34" fmla="*/ 191 w 706"/>
                <a:gd name="T35" fmla="*/ 518 h 832"/>
                <a:gd name="T36" fmla="*/ 195 w 706"/>
                <a:gd name="T37" fmla="*/ 499 h 832"/>
                <a:gd name="T38" fmla="*/ 273 w 706"/>
                <a:gd name="T39" fmla="*/ 479 h 832"/>
                <a:gd name="T40" fmla="*/ 284 w 706"/>
                <a:gd name="T41" fmla="*/ 473 h 832"/>
                <a:gd name="T42" fmla="*/ 338 w 706"/>
                <a:gd name="T43" fmla="*/ 495 h 832"/>
                <a:gd name="T44" fmla="*/ 287 w 706"/>
                <a:gd name="T45" fmla="*/ 524 h 832"/>
                <a:gd name="T46" fmla="*/ 266 w 706"/>
                <a:gd name="T47" fmla="*/ 502 h 832"/>
                <a:gd name="T48" fmla="*/ 312 w 706"/>
                <a:gd name="T49" fmla="*/ 478 h 832"/>
                <a:gd name="T50" fmla="*/ 334 w 706"/>
                <a:gd name="T51" fmla="*/ 457 h 832"/>
                <a:gd name="T52" fmla="*/ 179 w 706"/>
                <a:gd name="T53" fmla="*/ 464 h 832"/>
                <a:gd name="T54" fmla="*/ 502 w 706"/>
                <a:gd name="T55" fmla="*/ 449 h 832"/>
                <a:gd name="T56" fmla="*/ 466 w 706"/>
                <a:gd name="T57" fmla="*/ 314 h 832"/>
                <a:gd name="T58" fmla="*/ 572 w 706"/>
                <a:gd name="T59" fmla="*/ 219 h 832"/>
                <a:gd name="T60" fmla="*/ 572 w 706"/>
                <a:gd name="T61" fmla="*/ 283 h 832"/>
                <a:gd name="T62" fmla="*/ 551 w 706"/>
                <a:gd name="T63" fmla="*/ 361 h 832"/>
                <a:gd name="T64" fmla="*/ 533 w 706"/>
                <a:gd name="T65" fmla="*/ 424 h 832"/>
                <a:gd name="T66" fmla="*/ 523 w 706"/>
                <a:gd name="T67" fmla="*/ 418 h 832"/>
                <a:gd name="T68" fmla="*/ 503 w 706"/>
                <a:gd name="T69" fmla="*/ 427 h 832"/>
                <a:gd name="T70" fmla="*/ 479 w 706"/>
                <a:gd name="T71" fmla="*/ 434 h 832"/>
                <a:gd name="T72" fmla="*/ 431 w 706"/>
                <a:gd name="T73" fmla="*/ 447 h 832"/>
                <a:gd name="T74" fmla="*/ 410 w 706"/>
                <a:gd name="T75" fmla="*/ 451 h 832"/>
                <a:gd name="T76" fmla="*/ 365 w 706"/>
                <a:gd name="T77" fmla="*/ 477 h 832"/>
                <a:gd name="T78" fmla="*/ 337 w 706"/>
                <a:gd name="T79" fmla="*/ 450 h 832"/>
                <a:gd name="T80" fmla="*/ 272 w 706"/>
                <a:gd name="T81" fmla="*/ 468 h 832"/>
                <a:gd name="T82" fmla="*/ 233 w 706"/>
                <a:gd name="T83" fmla="*/ 462 h 832"/>
                <a:gd name="T84" fmla="*/ 302 w 706"/>
                <a:gd name="T85" fmla="*/ 417 h 832"/>
                <a:gd name="T86" fmla="*/ 369 w 706"/>
                <a:gd name="T87" fmla="*/ 417 h 832"/>
                <a:gd name="T88" fmla="*/ 419 w 706"/>
                <a:gd name="T89" fmla="*/ 345 h 832"/>
                <a:gd name="T90" fmla="*/ 435 w 706"/>
                <a:gd name="T91" fmla="*/ 369 h 832"/>
                <a:gd name="T92" fmla="*/ 504 w 706"/>
                <a:gd name="T93" fmla="*/ 300 h 832"/>
                <a:gd name="T94" fmla="*/ 512 w 706"/>
                <a:gd name="T95" fmla="*/ 242 h 832"/>
                <a:gd name="T96" fmla="*/ 530 w 706"/>
                <a:gd name="T97" fmla="*/ 199 h 832"/>
                <a:gd name="T98" fmla="*/ 557 w 706"/>
                <a:gd name="T99" fmla="*/ 200 h 832"/>
                <a:gd name="T100" fmla="*/ 502 w 706"/>
                <a:gd name="T101" fmla="*/ 151 h 832"/>
                <a:gd name="T102" fmla="*/ 551 w 706"/>
                <a:gd name="T103" fmla="*/ 7 h 832"/>
                <a:gd name="T104" fmla="*/ 691 w 706"/>
                <a:gd name="T105" fmla="*/ 55 h 832"/>
                <a:gd name="T106" fmla="*/ 695 w 706"/>
                <a:gd name="T107" fmla="*/ 104 h 832"/>
                <a:gd name="T108" fmla="*/ 625 w 706"/>
                <a:gd name="T109" fmla="*/ 148 h 832"/>
                <a:gd name="T110" fmla="*/ 531 w 706"/>
                <a:gd name="T111" fmla="*/ 136 h 832"/>
                <a:gd name="T112" fmla="*/ 536 w 706"/>
                <a:gd name="T113" fmla="*/ 168 h 832"/>
                <a:gd name="T114" fmla="*/ 515 w 706"/>
                <a:gd name="T115" fmla="*/ 130 h 832"/>
                <a:gd name="T116" fmla="*/ 559 w 706"/>
                <a:gd name="T117" fmla="*/ 104 h 832"/>
                <a:gd name="T118" fmla="*/ 572 w 706"/>
                <a:gd name="T119" fmla="*/ 6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6" h="832">
                  <a:moveTo>
                    <a:pt x="6" y="830"/>
                  </a:moveTo>
                  <a:lnTo>
                    <a:pt x="4" y="831"/>
                  </a:lnTo>
                  <a:lnTo>
                    <a:pt x="2" y="830"/>
                  </a:lnTo>
                  <a:lnTo>
                    <a:pt x="0" y="830"/>
                  </a:lnTo>
                  <a:lnTo>
                    <a:pt x="0" y="829"/>
                  </a:lnTo>
                  <a:lnTo>
                    <a:pt x="2" y="828"/>
                  </a:lnTo>
                  <a:lnTo>
                    <a:pt x="2" y="827"/>
                  </a:lnTo>
                  <a:lnTo>
                    <a:pt x="3" y="826"/>
                  </a:lnTo>
                  <a:lnTo>
                    <a:pt x="8" y="828"/>
                  </a:lnTo>
                  <a:lnTo>
                    <a:pt x="8" y="829"/>
                  </a:lnTo>
                  <a:lnTo>
                    <a:pt x="6" y="830"/>
                  </a:lnTo>
                  <a:close/>
                  <a:moveTo>
                    <a:pt x="19" y="822"/>
                  </a:moveTo>
                  <a:lnTo>
                    <a:pt x="17" y="828"/>
                  </a:lnTo>
                  <a:lnTo>
                    <a:pt x="16" y="828"/>
                  </a:lnTo>
                  <a:lnTo>
                    <a:pt x="14" y="828"/>
                  </a:lnTo>
                  <a:lnTo>
                    <a:pt x="13" y="825"/>
                  </a:lnTo>
                  <a:lnTo>
                    <a:pt x="14" y="824"/>
                  </a:lnTo>
                  <a:lnTo>
                    <a:pt x="16" y="825"/>
                  </a:lnTo>
                  <a:lnTo>
                    <a:pt x="17" y="824"/>
                  </a:lnTo>
                  <a:lnTo>
                    <a:pt x="20" y="820"/>
                  </a:lnTo>
                  <a:lnTo>
                    <a:pt x="20" y="820"/>
                  </a:lnTo>
                  <a:lnTo>
                    <a:pt x="19" y="822"/>
                  </a:lnTo>
                  <a:close/>
                  <a:moveTo>
                    <a:pt x="56" y="814"/>
                  </a:moveTo>
                  <a:lnTo>
                    <a:pt x="54" y="815"/>
                  </a:lnTo>
                  <a:lnTo>
                    <a:pt x="50" y="815"/>
                  </a:lnTo>
                  <a:lnTo>
                    <a:pt x="51" y="810"/>
                  </a:lnTo>
                  <a:lnTo>
                    <a:pt x="52" y="811"/>
                  </a:lnTo>
                  <a:lnTo>
                    <a:pt x="53" y="812"/>
                  </a:lnTo>
                  <a:lnTo>
                    <a:pt x="55" y="813"/>
                  </a:lnTo>
                  <a:lnTo>
                    <a:pt x="56" y="814"/>
                  </a:lnTo>
                  <a:close/>
                  <a:moveTo>
                    <a:pt x="589" y="748"/>
                  </a:moveTo>
                  <a:lnTo>
                    <a:pt x="589" y="748"/>
                  </a:lnTo>
                  <a:lnTo>
                    <a:pt x="587" y="745"/>
                  </a:lnTo>
                  <a:lnTo>
                    <a:pt x="588" y="745"/>
                  </a:lnTo>
                  <a:lnTo>
                    <a:pt x="589" y="745"/>
                  </a:lnTo>
                  <a:lnTo>
                    <a:pt x="590" y="747"/>
                  </a:lnTo>
                  <a:lnTo>
                    <a:pt x="589" y="748"/>
                  </a:lnTo>
                  <a:close/>
                  <a:moveTo>
                    <a:pt x="146" y="747"/>
                  </a:moveTo>
                  <a:lnTo>
                    <a:pt x="143" y="749"/>
                  </a:lnTo>
                  <a:lnTo>
                    <a:pt x="142" y="751"/>
                  </a:lnTo>
                  <a:lnTo>
                    <a:pt x="139" y="751"/>
                  </a:lnTo>
                  <a:lnTo>
                    <a:pt x="136" y="754"/>
                  </a:lnTo>
                  <a:lnTo>
                    <a:pt x="133" y="754"/>
                  </a:lnTo>
                  <a:lnTo>
                    <a:pt x="134" y="757"/>
                  </a:lnTo>
                  <a:lnTo>
                    <a:pt x="134" y="759"/>
                  </a:lnTo>
                  <a:lnTo>
                    <a:pt x="132" y="759"/>
                  </a:lnTo>
                  <a:lnTo>
                    <a:pt x="130" y="761"/>
                  </a:lnTo>
                  <a:lnTo>
                    <a:pt x="130" y="763"/>
                  </a:lnTo>
                  <a:lnTo>
                    <a:pt x="131" y="764"/>
                  </a:lnTo>
                  <a:lnTo>
                    <a:pt x="131" y="765"/>
                  </a:lnTo>
                  <a:lnTo>
                    <a:pt x="129" y="766"/>
                  </a:lnTo>
                  <a:lnTo>
                    <a:pt x="126" y="767"/>
                  </a:lnTo>
                  <a:lnTo>
                    <a:pt x="126" y="765"/>
                  </a:lnTo>
                  <a:lnTo>
                    <a:pt x="126" y="763"/>
                  </a:lnTo>
                  <a:lnTo>
                    <a:pt x="129" y="759"/>
                  </a:lnTo>
                  <a:lnTo>
                    <a:pt x="129" y="755"/>
                  </a:lnTo>
                  <a:lnTo>
                    <a:pt x="131" y="754"/>
                  </a:lnTo>
                  <a:lnTo>
                    <a:pt x="132" y="754"/>
                  </a:lnTo>
                  <a:lnTo>
                    <a:pt x="135" y="751"/>
                  </a:lnTo>
                  <a:lnTo>
                    <a:pt x="136" y="749"/>
                  </a:lnTo>
                  <a:lnTo>
                    <a:pt x="134" y="748"/>
                  </a:lnTo>
                  <a:lnTo>
                    <a:pt x="134" y="747"/>
                  </a:lnTo>
                  <a:lnTo>
                    <a:pt x="135" y="746"/>
                  </a:lnTo>
                  <a:lnTo>
                    <a:pt x="137" y="747"/>
                  </a:lnTo>
                  <a:lnTo>
                    <a:pt x="139" y="748"/>
                  </a:lnTo>
                  <a:lnTo>
                    <a:pt x="139" y="748"/>
                  </a:lnTo>
                  <a:lnTo>
                    <a:pt x="140" y="747"/>
                  </a:lnTo>
                  <a:lnTo>
                    <a:pt x="142" y="745"/>
                  </a:lnTo>
                  <a:lnTo>
                    <a:pt x="145" y="742"/>
                  </a:lnTo>
                  <a:lnTo>
                    <a:pt x="146" y="739"/>
                  </a:lnTo>
                  <a:lnTo>
                    <a:pt x="148" y="742"/>
                  </a:lnTo>
                  <a:lnTo>
                    <a:pt x="148" y="745"/>
                  </a:lnTo>
                  <a:lnTo>
                    <a:pt x="146" y="747"/>
                  </a:lnTo>
                  <a:close/>
                  <a:moveTo>
                    <a:pt x="169" y="709"/>
                  </a:moveTo>
                  <a:lnTo>
                    <a:pt x="168" y="710"/>
                  </a:lnTo>
                  <a:lnTo>
                    <a:pt x="166" y="709"/>
                  </a:lnTo>
                  <a:lnTo>
                    <a:pt x="165" y="705"/>
                  </a:lnTo>
                  <a:lnTo>
                    <a:pt x="167" y="703"/>
                  </a:lnTo>
                  <a:lnTo>
                    <a:pt x="168" y="702"/>
                  </a:lnTo>
                  <a:lnTo>
                    <a:pt x="169" y="706"/>
                  </a:lnTo>
                  <a:lnTo>
                    <a:pt x="170" y="707"/>
                  </a:lnTo>
                  <a:lnTo>
                    <a:pt x="169" y="709"/>
                  </a:lnTo>
                  <a:close/>
                  <a:moveTo>
                    <a:pt x="180" y="696"/>
                  </a:moveTo>
                  <a:lnTo>
                    <a:pt x="180" y="696"/>
                  </a:lnTo>
                  <a:lnTo>
                    <a:pt x="177" y="696"/>
                  </a:lnTo>
                  <a:lnTo>
                    <a:pt x="175" y="692"/>
                  </a:lnTo>
                  <a:lnTo>
                    <a:pt x="178" y="692"/>
                  </a:lnTo>
                  <a:lnTo>
                    <a:pt x="178" y="694"/>
                  </a:lnTo>
                  <a:lnTo>
                    <a:pt x="180" y="696"/>
                  </a:lnTo>
                  <a:close/>
                  <a:moveTo>
                    <a:pt x="184" y="691"/>
                  </a:moveTo>
                  <a:lnTo>
                    <a:pt x="181" y="695"/>
                  </a:lnTo>
                  <a:lnTo>
                    <a:pt x="178" y="692"/>
                  </a:lnTo>
                  <a:lnTo>
                    <a:pt x="175" y="690"/>
                  </a:lnTo>
                  <a:lnTo>
                    <a:pt x="176" y="690"/>
                  </a:lnTo>
                  <a:lnTo>
                    <a:pt x="177" y="689"/>
                  </a:lnTo>
                  <a:lnTo>
                    <a:pt x="177" y="688"/>
                  </a:lnTo>
                  <a:lnTo>
                    <a:pt x="180" y="686"/>
                  </a:lnTo>
                  <a:lnTo>
                    <a:pt x="184" y="685"/>
                  </a:lnTo>
                  <a:lnTo>
                    <a:pt x="186" y="685"/>
                  </a:lnTo>
                  <a:lnTo>
                    <a:pt x="187" y="684"/>
                  </a:lnTo>
                  <a:lnTo>
                    <a:pt x="187" y="683"/>
                  </a:lnTo>
                  <a:lnTo>
                    <a:pt x="189" y="682"/>
                  </a:lnTo>
                  <a:lnTo>
                    <a:pt x="191" y="680"/>
                  </a:lnTo>
                  <a:lnTo>
                    <a:pt x="192" y="682"/>
                  </a:lnTo>
                  <a:lnTo>
                    <a:pt x="192" y="684"/>
                  </a:lnTo>
                  <a:lnTo>
                    <a:pt x="190" y="684"/>
                  </a:lnTo>
                  <a:lnTo>
                    <a:pt x="187" y="686"/>
                  </a:lnTo>
                  <a:lnTo>
                    <a:pt x="186" y="688"/>
                  </a:lnTo>
                  <a:lnTo>
                    <a:pt x="184" y="690"/>
                  </a:lnTo>
                  <a:lnTo>
                    <a:pt x="183" y="690"/>
                  </a:lnTo>
                  <a:lnTo>
                    <a:pt x="184" y="691"/>
                  </a:lnTo>
                  <a:close/>
                  <a:moveTo>
                    <a:pt x="221" y="617"/>
                  </a:moveTo>
                  <a:lnTo>
                    <a:pt x="217" y="618"/>
                  </a:lnTo>
                  <a:lnTo>
                    <a:pt x="216" y="617"/>
                  </a:lnTo>
                  <a:lnTo>
                    <a:pt x="214" y="612"/>
                  </a:lnTo>
                  <a:lnTo>
                    <a:pt x="217" y="609"/>
                  </a:lnTo>
                  <a:lnTo>
                    <a:pt x="222" y="612"/>
                  </a:lnTo>
                  <a:lnTo>
                    <a:pt x="223" y="613"/>
                  </a:lnTo>
                  <a:lnTo>
                    <a:pt x="221" y="617"/>
                  </a:lnTo>
                  <a:close/>
                  <a:moveTo>
                    <a:pt x="232" y="612"/>
                  </a:moveTo>
                  <a:lnTo>
                    <a:pt x="229" y="612"/>
                  </a:lnTo>
                  <a:lnTo>
                    <a:pt x="229" y="611"/>
                  </a:lnTo>
                  <a:lnTo>
                    <a:pt x="231" y="606"/>
                  </a:lnTo>
                  <a:lnTo>
                    <a:pt x="232" y="602"/>
                  </a:lnTo>
                  <a:lnTo>
                    <a:pt x="233" y="598"/>
                  </a:lnTo>
                  <a:lnTo>
                    <a:pt x="234" y="597"/>
                  </a:lnTo>
                  <a:lnTo>
                    <a:pt x="235" y="596"/>
                  </a:lnTo>
                  <a:lnTo>
                    <a:pt x="236" y="598"/>
                  </a:lnTo>
                  <a:lnTo>
                    <a:pt x="235" y="603"/>
                  </a:lnTo>
                  <a:lnTo>
                    <a:pt x="233" y="607"/>
                  </a:lnTo>
                  <a:lnTo>
                    <a:pt x="232" y="612"/>
                  </a:lnTo>
                  <a:close/>
                  <a:moveTo>
                    <a:pt x="192" y="565"/>
                  </a:moveTo>
                  <a:lnTo>
                    <a:pt x="191" y="566"/>
                  </a:lnTo>
                  <a:lnTo>
                    <a:pt x="192" y="563"/>
                  </a:lnTo>
                  <a:lnTo>
                    <a:pt x="194" y="560"/>
                  </a:lnTo>
                  <a:lnTo>
                    <a:pt x="195" y="562"/>
                  </a:lnTo>
                  <a:lnTo>
                    <a:pt x="192" y="565"/>
                  </a:lnTo>
                  <a:close/>
                  <a:moveTo>
                    <a:pt x="213" y="537"/>
                  </a:moveTo>
                  <a:lnTo>
                    <a:pt x="211" y="537"/>
                  </a:lnTo>
                  <a:lnTo>
                    <a:pt x="209" y="537"/>
                  </a:lnTo>
                  <a:lnTo>
                    <a:pt x="209" y="535"/>
                  </a:lnTo>
                  <a:lnTo>
                    <a:pt x="213" y="533"/>
                  </a:lnTo>
                  <a:lnTo>
                    <a:pt x="216" y="534"/>
                  </a:lnTo>
                  <a:lnTo>
                    <a:pt x="214" y="535"/>
                  </a:lnTo>
                  <a:lnTo>
                    <a:pt x="213" y="537"/>
                  </a:lnTo>
                  <a:close/>
                  <a:moveTo>
                    <a:pt x="204" y="544"/>
                  </a:moveTo>
                  <a:lnTo>
                    <a:pt x="201" y="545"/>
                  </a:lnTo>
                  <a:lnTo>
                    <a:pt x="201" y="544"/>
                  </a:lnTo>
                  <a:lnTo>
                    <a:pt x="200" y="543"/>
                  </a:lnTo>
                  <a:lnTo>
                    <a:pt x="201" y="542"/>
                  </a:lnTo>
                  <a:lnTo>
                    <a:pt x="201" y="541"/>
                  </a:lnTo>
                  <a:lnTo>
                    <a:pt x="200" y="540"/>
                  </a:lnTo>
                  <a:lnTo>
                    <a:pt x="202" y="535"/>
                  </a:lnTo>
                  <a:lnTo>
                    <a:pt x="201" y="533"/>
                  </a:lnTo>
                  <a:lnTo>
                    <a:pt x="206" y="532"/>
                  </a:lnTo>
                  <a:lnTo>
                    <a:pt x="208" y="534"/>
                  </a:lnTo>
                  <a:lnTo>
                    <a:pt x="208" y="540"/>
                  </a:lnTo>
                  <a:lnTo>
                    <a:pt x="204" y="544"/>
                  </a:lnTo>
                  <a:close/>
                  <a:moveTo>
                    <a:pt x="159" y="523"/>
                  </a:moveTo>
                  <a:lnTo>
                    <a:pt x="160" y="524"/>
                  </a:lnTo>
                  <a:lnTo>
                    <a:pt x="162" y="524"/>
                  </a:lnTo>
                  <a:lnTo>
                    <a:pt x="163" y="524"/>
                  </a:lnTo>
                  <a:lnTo>
                    <a:pt x="164" y="524"/>
                  </a:lnTo>
                  <a:lnTo>
                    <a:pt x="165" y="527"/>
                  </a:lnTo>
                  <a:lnTo>
                    <a:pt x="166" y="528"/>
                  </a:lnTo>
                  <a:lnTo>
                    <a:pt x="164" y="529"/>
                  </a:lnTo>
                  <a:lnTo>
                    <a:pt x="162" y="529"/>
                  </a:lnTo>
                  <a:lnTo>
                    <a:pt x="161" y="530"/>
                  </a:lnTo>
                  <a:lnTo>
                    <a:pt x="159" y="530"/>
                  </a:lnTo>
                  <a:lnTo>
                    <a:pt x="159" y="529"/>
                  </a:lnTo>
                  <a:lnTo>
                    <a:pt x="158" y="528"/>
                  </a:lnTo>
                  <a:lnTo>
                    <a:pt x="159" y="523"/>
                  </a:lnTo>
                  <a:close/>
                  <a:moveTo>
                    <a:pt x="515" y="513"/>
                  </a:moveTo>
                  <a:lnTo>
                    <a:pt x="514" y="513"/>
                  </a:lnTo>
                  <a:lnTo>
                    <a:pt x="512" y="512"/>
                  </a:lnTo>
                  <a:lnTo>
                    <a:pt x="512" y="511"/>
                  </a:lnTo>
                  <a:lnTo>
                    <a:pt x="513" y="510"/>
                  </a:lnTo>
                  <a:lnTo>
                    <a:pt x="513" y="510"/>
                  </a:lnTo>
                  <a:lnTo>
                    <a:pt x="516" y="512"/>
                  </a:lnTo>
                  <a:lnTo>
                    <a:pt x="515" y="513"/>
                  </a:lnTo>
                  <a:close/>
                  <a:moveTo>
                    <a:pt x="171" y="521"/>
                  </a:moveTo>
                  <a:lnTo>
                    <a:pt x="171" y="521"/>
                  </a:lnTo>
                  <a:lnTo>
                    <a:pt x="170" y="518"/>
                  </a:lnTo>
                  <a:lnTo>
                    <a:pt x="169" y="517"/>
                  </a:lnTo>
                  <a:lnTo>
                    <a:pt x="170" y="517"/>
                  </a:lnTo>
                  <a:lnTo>
                    <a:pt x="173" y="510"/>
                  </a:lnTo>
                  <a:lnTo>
                    <a:pt x="173" y="513"/>
                  </a:lnTo>
                  <a:lnTo>
                    <a:pt x="174" y="515"/>
                  </a:lnTo>
                  <a:lnTo>
                    <a:pt x="175" y="515"/>
                  </a:lnTo>
                  <a:lnTo>
                    <a:pt x="174" y="517"/>
                  </a:lnTo>
                  <a:lnTo>
                    <a:pt x="173" y="518"/>
                  </a:lnTo>
                  <a:lnTo>
                    <a:pt x="171" y="521"/>
                  </a:lnTo>
                  <a:close/>
                  <a:moveTo>
                    <a:pt x="185" y="507"/>
                  </a:moveTo>
                  <a:lnTo>
                    <a:pt x="182" y="508"/>
                  </a:lnTo>
                  <a:lnTo>
                    <a:pt x="181" y="508"/>
                  </a:lnTo>
                  <a:lnTo>
                    <a:pt x="182" y="507"/>
                  </a:lnTo>
                  <a:lnTo>
                    <a:pt x="182" y="506"/>
                  </a:lnTo>
                  <a:lnTo>
                    <a:pt x="184" y="502"/>
                  </a:lnTo>
                  <a:lnTo>
                    <a:pt x="186" y="502"/>
                  </a:lnTo>
                  <a:lnTo>
                    <a:pt x="187" y="502"/>
                  </a:lnTo>
                  <a:lnTo>
                    <a:pt x="186" y="504"/>
                  </a:lnTo>
                  <a:lnTo>
                    <a:pt x="185" y="507"/>
                  </a:lnTo>
                  <a:close/>
                  <a:moveTo>
                    <a:pt x="195" y="486"/>
                  </a:moveTo>
                  <a:lnTo>
                    <a:pt x="192" y="488"/>
                  </a:lnTo>
                  <a:lnTo>
                    <a:pt x="191" y="487"/>
                  </a:lnTo>
                  <a:lnTo>
                    <a:pt x="192" y="483"/>
                  </a:lnTo>
                  <a:lnTo>
                    <a:pt x="192" y="483"/>
                  </a:lnTo>
                  <a:lnTo>
                    <a:pt x="194" y="483"/>
                  </a:lnTo>
                  <a:lnTo>
                    <a:pt x="195" y="486"/>
                  </a:lnTo>
                  <a:close/>
                  <a:moveTo>
                    <a:pt x="239" y="493"/>
                  </a:moveTo>
                  <a:lnTo>
                    <a:pt x="243" y="493"/>
                  </a:lnTo>
                  <a:lnTo>
                    <a:pt x="245" y="493"/>
                  </a:lnTo>
                  <a:lnTo>
                    <a:pt x="246" y="493"/>
                  </a:lnTo>
                  <a:lnTo>
                    <a:pt x="249" y="491"/>
                  </a:lnTo>
                  <a:lnTo>
                    <a:pt x="252" y="490"/>
                  </a:lnTo>
                  <a:lnTo>
                    <a:pt x="254" y="491"/>
                  </a:lnTo>
                  <a:lnTo>
                    <a:pt x="255" y="492"/>
                  </a:lnTo>
                  <a:lnTo>
                    <a:pt x="256" y="495"/>
                  </a:lnTo>
                  <a:lnTo>
                    <a:pt x="256" y="496"/>
                  </a:lnTo>
                  <a:lnTo>
                    <a:pt x="253" y="501"/>
                  </a:lnTo>
                  <a:lnTo>
                    <a:pt x="250" y="505"/>
                  </a:lnTo>
                  <a:lnTo>
                    <a:pt x="256" y="506"/>
                  </a:lnTo>
                  <a:lnTo>
                    <a:pt x="261" y="506"/>
                  </a:lnTo>
                  <a:lnTo>
                    <a:pt x="260" y="508"/>
                  </a:lnTo>
                  <a:lnTo>
                    <a:pt x="260" y="511"/>
                  </a:lnTo>
                  <a:lnTo>
                    <a:pt x="262" y="512"/>
                  </a:lnTo>
                  <a:lnTo>
                    <a:pt x="263" y="513"/>
                  </a:lnTo>
                  <a:lnTo>
                    <a:pt x="263" y="515"/>
                  </a:lnTo>
                  <a:lnTo>
                    <a:pt x="262" y="517"/>
                  </a:lnTo>
                  <a:lnTo>
                    <a:pt x="265" y="518"/>
                  </a:lnTo>
                  <a:lnTo>
                    <a:pt x="265" y="519"/>
                  </a:lnTo>
                  <a:lnTo>
                    <a:pt x="264" y="521"/>
                  </a:lnTo>
                  <a:lnTo>
                    <a:pt x="256" y="530"/>
                  </a:lnTo>
                  <a:lnTo>
                    <a:pt x="254" y="535"/>
                  </a:lnTo>
                  <a:lnTo>
                    <a:pt x="252" y="540"/>
                  </a:lnTo>
                  <a:lnTo>
                    <a:pt x="251" y="545"/>
                  </a:lnTo>
                  <a:lnTo>
                    <a:pt x="250" y="548"/>
                  </a:lnTo>
                  <a:lnTo>
                    <a:pt x="249" y="553"/>
                  </a:lnTo>
                  <a:lnTo>
                    <a:pt x="247" y="557"/>
                  </a:lnTo>
                  <a:lnTo>
                    <a:pt x="248" y="561"/>
                  </a:lnTo>
                  <a:lnTo>
                    <a:pt x="247" y="565"/>
                  </a:lnTo>
                  <a:lnTo>
                    <a:pt x="244" y="575"/>
                  </a:lnTo>
                  <a:lnTo>
                    <a:pt x="241" y="575"/>
                  </a:lnTo>
                  <a:lnTo>
                    <a:pt x="238" y="573"/>
                  </a:lnTo>
                  <a:lnTo>
                    <a:pt x="235" y="574"/>
                  </a:lnTo>
                  <a:lnTo>
                    <a:pt x="234" y="576"/>
                  </a:lnTo>
                  <a:lnTo>
                    <a:pt x="236" y="581"/>
                  </a:lnTo>
                  <a:lnTo>
                    <a:pt x="230" y="586"/>
                  </a:lnTo>
                  <a:lnTo>
                    <a:pt x="223" y="589"/>
                  </a:lnTo>
                  <a:lnTo>
                    <a:pt x="223" y="587"/>
                  </a:lnTo>
                  <a:lnTo>
                    <a:pt x="223" y="586"/>
                  </a:lnTo>
                  <a:lnTo>
                    <a:pt x="225" y="586"/>
                  </a:lnTo>
                  <a:lnTo>
                    <a:pt x="225" y="584"/>
                  </a:lnTo>
                  <a:lnTo>
                    <a:pt x="227" y="580"/>
                  </a:lnTo>
                  <a:lnTo>
                    <a:pt x="226" y="576"/>
                  </a:lnTo>
                  <a:lnTo>
                    <a:pt x="223" y="570"/>
                  </a:lnTo>
                  <a:lnTo>
                    <a:pt x="223" y="569"/>
                  </a:lnTo>
                  <a:lnTo>
                    <a:pt x="225" y="568"/>
                  </a:lnTo>
                  <a:lnTo>
                    <a:pt x="226" y="567"/>
                  </a:lnTo>
                  <a:lnTo>
                    <a:pt x="227" y="567"/>
                  </a:lnTo>
                  <a:lnTo>
                    <a:pt x="227" y="565"/>
                  </a:lnTo>
                  <a:lnTo>
                    <a:pt x="226" y="564"/>
                  </a:lnTo>
                  <a:lnTo>
                    <a:pt x="224" y="564"/>
                  </a:lnTo>
                  <a:lnTo>
                    <a:pt x="222" y="564"/>
                  </a:lnTo>
                  <a:lnTo>
                    <a:pt x="221" y="565"/>
                  </a:lnTo>
                  <a:lnTo>
                    <a:pt x="219" y="569"/>
                  </a:lnTo>
                  <a:lnTo>
                    <a:pt x="218" y="573"/>
                  </a:lnTo>
                  <a:lnTo>
                    <a:pt x="219" y="575"/>
                  </a:lnTo>
                  <a:lnTo>
                    <a:pt x="219" y="577"/>
                  </a:lnTo>
                  <a:lnTo>
                    <a:pt x="222" y="580"/>
                  </a:lnTo>
                  <a:lnTo>
                    <a:pt x="221" y="582"/>
                  </a:lnTo>
                  <a:lnTo>
                    <a:pt x="220" y="583"/>
                  </a:lnTo>
                  <a:lnTo>
                    <a:pt x="211" y="580"/>
                  </a:lnTo>
                  <a:lnTo>
                    <a:pt x="209" y="580"/>
                  </a:lnTo>
                  <a:lnTo>
                    <a:pt x="208" y="579"/>
                  </a:lnTo>
                  <a:lnTo>
                    <a:pt x="206" y="575"/>
                  </a:lnTo>
                  <a:lnTo>
                    <a:pt x="209" y="574"/>
                  </a:lnTo>
                  <a:lnTo>
                    <a:pt x="211" y="573"/>
                  </a:lnTo>
                  <a:lnTo>
                    <a:pt x="211" y="572"/>
                  </a:lnTo>
                  <a:lnTo>
                    <a:pt x="211" y="568"/>
                  </a:lnTo>
                  <a:lnTo>
                    <a:pt x="209" y="564"/>
                  </a:lnTo>
                  <a:lnTo>
                    <a:pt x="208" y="563"/>
                  </a:lnTo>
                  <a:lnTo>
                    <a:pt x="207" y="561"/>
                  </a:lnTo>
                  <a:lnTo>
                    <a:pt x="208" y="559"/>
                  </a:lnTo>
                  <a:lnTo>
                    <a:pt x="208" y="554"/>
                  </a:lnTo>
                  <a:lnTo>
                    <a:pt x="208" y="549"/>
                  </a:lnTo>
                  <a:lnTo>
                    <a:pt x="208" y="548"/>
                  </a:lnTo>
                  <a:lnTo>
                    <a:pt x="211" y="548"/>
                  </a:lnTo>
                  <a:lnTo>
                    <a:pt x="214" y="545"/>
                  </a:lnTo>
                  <a:lnTo>
                    <a:pt x="216" y="542"/>
                  </a:lnTo>
                  <a:lnTo>
                    <a:pt x="219" y="535"/>
                  </a:lnTo>
                  <a:lnTo>
                    <a:pt x="222" y="529"/>
                  </a:lnTo>
                  <a:lnTo>
                    <a:pt x="219" y="529"/>
                  </a:lnTo>
                  <a:lnTo>
                    <a:pt x="217" y="528"/>
                  </a:lnTo>
                  <a:lnTo>
                    <a:pt x="219" y="525"/>
                  </a:lnTo>
                  <a:lnTo>
                    <a:pt x="219" y="521"/>
                  </a:lnTo>
                  <a:lnTo>
                    <a:pt x="215" y="517"/>
                  </a:lnTo>
                  <a:lnTo>
                    <a:pt x="213" y="512"/>
                  </a:lnTo>
                  <a:lnTo>
                    <a:pt x="210" y="509"/>
                  </a:lnTo>
                  <a:lnTo>
                    <a:pt x="209" y="508"/>
                  </a:lnTo>
                  <a:lnTo>
                    <a:pt x="207" y="510"/>
                  </a:lnTo>
                  <a:lnTo>
                    <a:pt x="205" y="511"/>
                  </a:lnTo>
                  <a:lnTo>
                    <a:pt x="206" y="515"/>
                  </a:lnTo>
                  <a:lnTo>
                    <a:pt x="206" y="518"/>
                  </a:lnTo>
                  <a:lnTo>
                    <a:pt x="206" y="521"/>
                  </a:lnTo>
                  <a:lnTo>
                    <a:pt x="208" y="521"/>
                  </a:lnTo>
                  <a:lnTo>
                    <a:pt x="210" y="520"/>
                  </a:lnTo>
                  <a:lnTo>
                    <a:pt x="211" y="521"/>
                  </a:lnTo>
                  <a:lnTo>
                    <a:pt x="212" y="523"/>
                  </a:lnTo>
                  <a:lnTo>
                    <a:pt x="212" y="524"/>
                  </a:lnTo>
                  <a:lnTo>
                    <a:pt x="212" y="526"/>
                  </a:lnTo>
                  <a:lnTo>
                    <a:pt x="211" y="528"/>
                  </a:lnTo>
                  <a:lnTo>
                    <a:pt x="209" y="528"/>
                  </a:lnTo>
                  <a:lnTo>
                    <a:pt x="207" y="526"/>
                  </a:lnTo>
                  <a:lnTo>
                    <a:pt x="206" y="524"/>
                  </a:lnTo>
                  <a:lnTo>
                    <a:pt x="203" y="524"/>
                  </a:lnTo>
                  <a:lnTo>
                    <a:pt x="200" y="526"/>
                  </a:lnTo>
                  <a:lnTo>
                    <a:pt x="197" y="529"/>
                  </a:lnTo>
                  <a:lnTo>
                    <a:pt x="193" y="531"/>
                  </a:lnTo>
                  <a:lnTo>
                    <a:pt x="195" y="529"/>
                  </a:lnTo>
                  <a:lnTo>
                    <a:pt x="195" y="526"/>
                  </a:lnTo>
                  <a:lnTo>
                    <a:pt x="194" y="523"/>
                  </a:lnTo>
                  <a:lnTo>
                    <a:pt x="191" y="520"/>
                  </a:lnTo>
                  <a:lnTo>
                    <a:pt x="191" y="518"/>
                  </a:lnTo>
                  <a:lnTo>
                    <a:pt x="191" y="515"/>
                  </a:lnTo>
                  <a:lnTo>
                    <a:pt x="191" y="513"/>
                  </a:lnTo>
                  <a:lnTo>
                    <a:pt x="194" y="516"/>
                  </a:lnTo>
                  <a:lnTo>
                    <a:pt x="195" y="519"/>
                  </a:lnTo>
                  <a:lnTo>
                    <a:pt x="198" y="521"/>
                  </a:lnTo>
                  <a:lnTo>
                    <a:pt x="201" y="521"/>
                  </a:lnTo>
                  <a:lnTo>
                    <a:pt x="198" y="516"/>
                  </a:lnTo>
                  <a:lnTo>
                    <a:pt x="198" y="514"/>
                  </a:lnTo>
                  <a:lnTo>
                    <a:pt x="195" y="512"/>
                  </a:lnTo>
                  <a:lnTo>
                    <a:pt x="191" y="508"/>
                  </a:lnTo>
                  <a:lnTo>
                    <a:pt x="188" y="506"/>
                  </a:lnTo>
                  <a:lnTo>
                    <a:pt x="189" y="502"/>
                  </a:lnTo>
                  <a:lnTo>
                    <a:pt x="191" y="501"/>
                  </a:lnTo>
                  <a:lnTo>
                    <a:pt x="192" y="502"/>
                  </a:lnTo>
                  <a:lnTo>
                    <a:pt x="196" y="503"/>
                  </a:lnTo>
                  <a:lnTo>
                    <a:pt x="197" y="501"/>
                  </a:lnTo>
                  <a:lnTo>
                    <a:pt x="196" y="500"/>
                  </a:lnTo>
                  <a:lnTo>
                    <a:pt x="195" y="499"/>
                  </a:lnTo>
                  <a:lnTo>
                    <a:pt x="198" y="497"/>
                  </a:lnTo>
                  <a:lnTo>
                    <a:pt x="203" y="496"/>
                  </a:lnTo>
                  <a:lnTo>
                    <a:pt x="205" y="495"/>
                  </a:lnTo>
                  <a:lnTo>
                    <a:pt x="205" y="493"/>
                  </a:lnTo>
                  <a:lnTo>
                    <a:pt x="206" y="493"/>
                  </a:lnTo>
                  <a:lnTo>
                    <a:pt x="210" y="493"/>
                  </a:lnTo>
                  <a:lnTo>
                    <a:pt x="212" y="491"/>
                  </a:lnTo>
                  <a:lnTo>
                    <a:pt x="215" y="487"/>
                  </a:lnTo>
                  <a:lnTo>
                    <a:pt x="216" y="485"/>
                  </a:lnTo>
                  <a:lnTo>
                    <a:pt x="217" y="483"/>
                  </a:lnTo>
                  <a:lnTo>
                    <a:pt x="222" y="480"/>
                  </a:lnTo>
                  <a:lnTo>
                    <a:pt x="224" y="480"/>
                  </a:lnTo>
                  <a:lnTo>
                    <a:pt x="228" y="480"/>
                  </a:lnTo>
                  <a:lnTo>
                    <a:pt x="232" y="482"/>
                  </a:lnTo>
                  <a:lnTo>
                    <a:pt x="233" y="486"/>
                  </a:lnTo>
                  <a:lnTo>
                    <a:pt x="235" y="490"/>
                  </a:lnTo>
                  <a:lnTo>
                    <a:pt x="239" y="493"/>
                  </a:lnTo>
                  <a:close/>
                  <a:moveTo>
                    <a:pt x="273" y="479"/>
                  </a:moveTo>
                  <a:lnTo>
                    <a:pt x="275" y="480"/>
                  </a:lnTo>
                  <a:lnTo>
                    <a:pt x="279" y="480"/>
                  </a:lnTo>
                  <a:lnTo>
                    <a:pt x="279" y="480"/>
                  </a:lnTo>
                  <a:lnTo>
                    <a:pt x="278" y="482"/>
                  </a:lnTo>
                  <a:lnTo>
                    <a:pt x="276" y="483"/>
                  </a:lnTo>
                  <a:lnTo>
                    <a:pt x="274" y="482"/>
                  </a:lnTo>
                  <a:lnTo>
                    <a:pt x="271" y="482"/>
                  </a:lnTo>
                  <a:lnTo>
                    <a:pt x="271" y="480"/>
                  </a:lnTo>
                  <a:lnTo>
                    <a:pt x="271" y="479"/>
                  </a:lnTo>
                  <a:lnTo>
                    <a:pt x="273" y="479"/>
                  </a:lnTo>
                  <a:close/>
                  <a:moveTo>
                    <a:pt x="284" y="473"/>
                  </a:moveTo>
                  <a:lnTo>
                    <a:pt x="282" y="474"/>
                  </a:lnTo>
                  <a:lnTo>
                    <a:pt x="280" y="474"/>
                  </a:lnTo>
                  <a:lnTo>
                    <a:pt x="280" y="472"/>
                  </a:lnTo>
                  <a:lnTo>
                    <a:pt x="282" y="471"/>
                  </a:lnTo>
                  <a:lnTo>
                    <a:pt x="282" y="471"/>
                  </a:lnTo>
                  <a:lnTo>
                    <a:pt x="283" y="472"/>
                  </a:lnTo>
                  <a:lnTo>
                    <a:pt x="284" y="473"/>
                  </a:lnTo>
                  <a:close/>
                  <a:moveTo>
                    <a:pt x="178" y="472"/>
                  </a:moveTo>
                  <a:lnTo>
                    <a:pt x="176" y="474"/>
                  </a:lnTo>
                  <a:lnTo>
                    <a:pt x="175" y="472"/>
                  </a:lnTo>
                  <a:lnTo>
                    <a:pt x="176" y="465"/>
                  </a:lnTo>
                  <a:lnTo>
                    <a:pt x="180" y="466"/>
                  </a:lnTo>
                  <a:lnTo>
                    <a:pt x="180" y="468"/>
                  </a:lnTo>
                  <a:lnTo>
                    <a:pt x="178" y="472"/>
                  </a:lnTo>
                  <a:close/>
                  <a:moveTo>
                    <a:pt x="340" y="467"/>
                  </a:moveTo>
                  <a:lnTo>
                    <a:pt x="345" y="469"/>
                  </a:lnTo>
                  <a:lnTo>
                    <a:pt x="349" y="469"/>
                  </a:lnTo>
                  <a:lnTo>
                    <a:pt x="349" y="476"/>
                  </a:lnTo>
                  <a:lnTo>
                    <a:pt x="349" y="478"/>
                  </a:lnTo>
                  <a:lnTo>
                    <a:pt x="351" y="480"/>
                  </a:lnTo>
                  <a:lnTo>
                    <a:pt x="350" y="483"/>
                  </a:lnTo>
                  <a:lnTo>
                    <a:pt x="352" y="484"/>
                  </a:lnTo>
                  <a:lnTo>
                    <a:pt x="346" y="488"/>
                  </a:lnTo>
                  <a:lnTo>
                    <a:pt x="340" y="492"/>
                  </a:lnTo>
                  <a:lnTo>
                    <a:pt x="338" y="495"/>
                  </a:lnTo>
                  <a:lnTo>
                    <a:pt x="336" y="499"/>
                  </a:lnTo>
                  <a:lnTo>
                    <a:pt x="335" y="502"/>
                  </a:lnTo>
                  <a:lnTo>
                    <a:pt x="334" y="506"/>
                  </a:lnTo>
                  <a:lnTo>
                    <a:pt x="332" y="504"/>
                  </a:lnTo>
                  <a:lnTo>
                    <a:pt x="327" y="498"/>
                  </a:lnTo>
                  <a:lnTo>
                    <a:pt x="324" y="496"/>
                  </a:lnTo>
                  <a:lnTo>
                    <a:pt x="318" y="496"/>
                  </a:lnTo>
                  <a:lnTo>
                    <a:pt x="317" y="496"/>
                  </a:lnTo>
                  <a:lnTo>
                    <a:pt x="306" y="502"/>
                  </a:lnTo>
                  <a:lnTo>
                    <a:pt x="304" y="506"/>
                  </a:lnTo>
                  <a:lnTo>
                    <a:pt x="301" y="512"/>
                  </a:lnTo>
                  <a:lnTo>
                    <a:pt x="300" y="514"/>
                  </a:lnTo>
                  <a:lnTo>
                    <a:pt x="298" y="515"/>
                  </a:lnTo>
                  <a:lnTo>
                    <a:pt x="297" y="516"/>
                  </a:lnTo>
                  <a:lnTo>
                    <a:pt x="296" y="521"/>
                  </a:lnTo>
                  <a:lnTo>
                    <a:pt x="293" y="524"/>
                  </a:lnTo>
                  <a:lnTo>
                    <a:pt x="290" y="524"/>
                  </a:lnTo>
                  <a:lnTo>
                    <a:pt x="287" y="524"/>
                  </a:lnTo>
                  <a:lnTo>
                    <a:pt x="285" y="524"/>
                  </a:lnTo>
                  <a:lnTo>
                    <a:pt x="287" y="519"/>
                  </a:lnTo>
                  <a:lnTo>
                    <a:pt x="284" y="518"/>
                  </a:lnTo>
                  <a:lnTo>
                    <a:pt x="280" y="518"/>
                  </a:lnTo>
                  <a:lnTo>
                    <a:pt x="280" y="515"/>
                  </a:lnTo>
                  <a:lnTo>
                    <a:pt x="279" y="513"/>
                  </a:lnTo>
                  <a:lnTo>
                    <a:pt x="280" y="510"/>
                  </a:lnTo>
                  <a:lnTo>
                    <a:pt x="280" y="508"/>
                  </a:lnTo>
                  <a:lnTo>
                    <a:pt x="281" y="507"/>
                  </a:lnTo>
                  <a:lnTo>
                    <a:pt x="281" y="506"/>
                  </a:lnTo>
                  <a:lnTo>
                    <a:pt x="281" y="504"/>
                  </a:lnTo>
                  <a:lnTo>
                    <a:pt x="279" y="504"/>
                  </a:lnTo>
                  <a:lnTo>
                    <a:pt x="278" y="502"/>
                  </a:lnTo>
                  <a:lnTo>
                    <a:pt x="278" y="499"/>
                  </a:lnTo>
                  <a:lnTo>
                    <a:pt x="277" y="499"/>
                  </a:lnTo>
                  <a:lnTo>
                    <a:pt x="274" y="499"/>
                  </a:lnTo>
                  <a:lnTo>
                    <a:pt x="268" y="502"/>
                  </a:lnTo>
                  <a:lnTo>
                    <a:pt x="266" y="502"/>
                  </a:lnTo>
                  <a:lnTo>
                    <a:pt x="268" y="500"/>
                  </a:lnTo>
                  <a:lnTo>
                    <a:pt x="274" y="497"/>
                  </a:lnTo>
                  <a:lnTo>
                    <a:pt x="277" y="496"/>
                  </a:lnTo>
                  <a:lnTo>
                    <a:pt x="282" y="491"/>
                  </a:lnTo>
                  <a:lnTo>
                    <a:pt x="285" y="489"/>
                  </a:lnTo>
                  <a:lnTo>
                    <a:pt x="287" y="485"/>
                  </a:lnTo>
                  <a:lnTo>
                    <a:pt x="288" y="483"/>
                  </a:lnTo>
                  <a:lnTo>
                    <a:pt x="289" y="481"/>
                  </a:lnTo>
                  <a:lnTo>
                    <a:pt x="290" y="477"/>
                  </a:lnTo>
                  <a:lnTo>
                    <a:pt x="291" y="476"/>
                  </a:lnTo>
                  <a:lnTo>
                    <a:pt x="295" y="474"/>
                  </a:lnTo>
                  <a:lnTo>
                    <a:pt x="296" y="474"/>
                  </a:lnTo>
                  <a:lnTo>
                    <a:pt x="298" y="477"/>
                  </a:lnTo>
                  <a:lnTo>
                    <a:pt x="301" y="480"/>
                  </a:lnTo>
                  <a:lnTo>
                    <a:pt x="303" y="480"/>
                  </a:lnTo>
                  <a:lnTo>
                    <a:pt x="306" y="479"/>
                  </a:lnTo>
                  <a:lnTo>
                    <a:pt x="308" y="478"/>
                  </a:lnTo>
                  <a:lnTo>
                    <a:pt x="312" y="478"/>
                  </a:lnTo>
                  <a:lnTo>
                    <a:pt x="315" y="477"/>
                  </a:lnTo>
                  <a:lnTo>
                    <a:pt x="316" y="474"/>
                  </a:lnTo>
                  <a:lnTo>
                    <a:pt x="317" y="472"/>
                  </a:lnTo>
                  <a:lnTo>
                    <a:pt x="316" y="467"/>
                  </a:lnTo>
                  <a:lnTo>
                    <a:pt x="318" y="468"/>
                  </a:lnTo>
                  <a:lnTo>
                    <a:pt x="319" y="468"/>
                  </a:lnTo>
                  <a:lnTo>
                    <a:pt x="323" y="466"/>
                  </a:lnTo>
                  <a:lnTo>
                    <a:pt x="327" y="464"/>
                  </a:lnTo>
                  <a:lnTo>
                    <a:pt x="331" y="463"/>
                  </a:lnTo>
                  <a:lnTo>
                    <a:pt x="336" y="465"/>
                  </a:lnTo>
                  <a:lnTo>
                    <a:pt x="340" y="467"/>
                  </a:lnTo>
                  <a:close/>
                  <a:moveTo>
                    <a:pt x="340" y="458"/>
                  </a:moveTo>
                  <a:lnTo>
                    <a:pt x="339" y="460"/>
                  </a:lnTo>
                  <a:lnTo>
                    <a:pt x="338" y="459"/>
                  </a:lnTo>
                  <a:lnTo>
                    <a:pt x="337" y="461"/>
                  </a:lnTo>
                  <a:lnTo>
                    <a:pt x="336" y="459"/>
                  </a:lnTo>
                  <a:lnTo>
                    <a:pt x="335" y="458"/>
                  </a:lnTo>
                  <a:lnTo>
                    <a:pt x="334" y="457"/>
                  </a:lnTo>
                  <a:lnTo>
                    <a:pt x="339" y="456"/>
                  </a:lnTo>
                  <a:lnTo>
                    <a:pt x="340" y="457"/>
                  </a:lnTo>
                  <a:lnTo>
                    <a:pt x="340" y="458"/>
                  </a:lnTo>
                  <a:close/>
                  <a:moveTo>
                    <a:pt x="358" y="466"/>
                  </a:moveTo>
                  <a:lnTo>
                    <a:pt x="355" y="469"/>
                  </a:lnTo>
                  <a:lnTo>
                    <a:pt x="352" y="469"/>
                  </a:lnTo>
                  <a:lnTo>
                    <a:pt x="350" y="467"/>
                  </a:lnTo>
                  <a:lnTo>
                    <a:pt x="350" y="466"/>
                  </a:lnTo>
                  <a:lnTo>
                    <a:pt x="353" y="463"/>
                  </a:lnTo>
                  <a:lnTo>
                    <a:pt x="355" y="459"/>
                  </a:lnTo>
                  <a:lnTo>
                    <a:pt x="358" y="457"/>
                  </a:lnTo>
                  <a:lnTo>
                    <a:pt x="359" y="456"/>
                  </a:lnTo>
                  <a:lnTo>
                    <a:pt x="360" y="456"/>
                  </a:lnTo>
                  <a:lnTo>
                    <a:pt x="358" y="462"/>
                  </a:lnTo>
                  <a:lnTo>
                    <a:pt x="358" y="466"/>
                  </a:lnTo>
                  <a:close/>
                  <a:moveTo>
                    <a:pt x="181" y="464"/>
                  </a:moveTo>
                  <a:lnTo>
                    <a:pt x="181" y="466"/>
                  </a:lnTo>
                  <a:lnTo>
                    <a:pt x="179" y="464"/>
                  </a:lnTo>
                  <a:lnTo>
                    <a:pt x="178" y="463"/>
                  </a:lnTo>
                  <a:lnTo>
                    <a:pt x="180" y="457"/>
                  </a:lnTo>
                  <a:lnTo>
                    <a:pt x="180" y="455"/>
                  </a:lnTo>
                  <a:lnTo>
                    <a:pt x="180" y="454"/>
                  </a:lnTo>
                  <a:lnTo>
                    <a:pt x="184" y="451"/>
                  </a:lnTo>
                  <a:lnTo>
                    <a:pt x="184" y="452"/>
                  </a:lnTo>
                  <a:lnTo>
                    <a:pt x="184" y="452"/>
                  </a:lnTo>
                  <a:lnTo>
                    <a:pt x="184" y="454"/>
                  </a:lnTo>
                  <a:lnTo>
                    <a:pt x="184" y="456"/>
                  </a:lnTo>
                  <a:lnTo>
                    <a:pt x="181" y="461"/>
                  </a:lnTo>
                  <a:lnTo>
                    <a:pt x="181" y="464"/>
                  </a:lnTo>
                  <a:close/>
                  <a:moveTo>
                    <a:pt x="502" y="449"/>
                  </a:moveTo>
                  <a:lnTo>
                    <a:pt x="502" y="451"/>
                  </a:lnTo>
                  <a:lnTo>
                    <a:pt x="501" y="450"/>
                  </a:lnTo>
                  <a:lnTo>
                    <a:pt x="499" y="449"/>
                  </a:lnTo>
                  <a:lnTo>
                    <a:pt x="499" y="447"/>
                  </a:lnTo>
                  <a:lnTo>
                    <a:pt x="501" y="447"/>
                  </a:lnTo>
                  <a:lnTo>
                    <a:pt x="502" y="449"/>
                  </a:lnTo>
                  <a:close/>
                  <a:moveTo>
                    <a:pt x="308" y="392"/>
                  </a:moveTo>
                  <a:lnTo>
                    <a:pt x="307" y="393"/>
                  </a:lnTo>
                  <a:lnTo>
                    <a:pt x="304" y="393"/>
                  </a:lnTo>
                  <a:lnTo>
                    <a:pt x="303" y="391"/>
                  </a:lnTo>
                  <a:lnTo>
                    <a:pt x="303" y="388"/>
                  </a:lnTo>
                  <a:lnTo>
                    <a:pt x="306" y="386"/>
                  </a:lnTo>
                  <a:lnTo>
                    <a:pt x="309" y="390"/>
                  </a:lnTo>
                  <a:lnTo>
                    <a:pt x="308" y="392"/>
                  </a:lnTo>
                  <a:close/>
                  <a:moveTo>
                    <a:pt x="467" y="328"/>
                  </a:moveTo>
                  <a:lnTo>
                    <a:pt x="464" y="328"/>
                  </a:lnTo>
                  <a:lnTo>
                    <a:pt x="463" y="328"/>
                  </a:lnTo>
                  <a:lnTo>
                    <a:pt x="465" y="326"/>
                  </a:lnTo>
                  <a:lnTo>
                    <a:pt x="465" y="324"/>
                  </a:lnTo>
                  <a:lnTo>
                    <a:pt x="466" y="322"/>
                  </a:lnTo>
                  <a:lnTo>
                    <a:pt x="466" y="321"/>
                  </a:lnTo>
                  <a:lnTo>
                    <a:pt x="464" y="321"/>
                  </a:lnTo>
                  <a:lnTo>
                    <a:pt x="464" y="317"/>
                  </a:lnTo>
                  <a:lnTo>
                    <a:pt x="466" y="314"/>
                  </a:lnTo>
                  <a:lnTo>
                    <a:pt x="470" y="309"/>
                  </a:lnTo>
                  <a:lnTo>
                    <a:pt x="472" y="307"/>
                  </a:lnTo>
                  <a:lnTo>
                    <a:pt x="473" y="310"/>
                  </a:lnTo>
                  <a:lnTo>
                    <a:pt x="470" y="315"/>
                  </a:lnTo>
                  <a:lnTo>
                    <a:pt x="470" y="317"/>
                  </a:lnTo>
                  <a:lnTo>
                    <a:pt x="474" y="318"/>
                  </a:lnTo>
                  <a:lnTo>
                    <a:pt x="472" y="324"/>
                  </a:lnTo>
                  <a:lnTo>
                    <a:pt x="467" y="328"/>
                  </a:lnTo>
                  <a:close/>
                  <a:moveTo>
                    <a:pt x="559" y="181"/>
                  </a:moveTo>
                  <a:lnTo>
                    <a:pt x="560" y="182"/>
                  </a:lnTo>
                  <a:lnTo>
                    <a:pt x="566" y="180"/>
                  </a:lnTo>
                  <a:lnTo>
                    <a:pt x="565" y="186"/>
                  </a:lnTo>
                  <a:lnTo>
                    <a:pt x="564" y="193"/>
                  </a:lnTo>
                  <a:lnTo>
                    <a:pt x="565" y="204"/>
                  </a:lnTo>
                  <a:lnTo>
                    <a:pt x="565" y="209"/>
                  </a:lnTo>
                  <a:lnTo>
                    <a:pt x="566" y="213"/>
                  </a:lnTo>
                  <a:lnTo>
                    <a:pt x="568" y="217"/>
                  </a:lnTo>
                  <a:lnTo>
                    <a:pt x="572" y="219"/>
                  </a:lnTo>
                  <a:lnTo>
                    <a:pt x="577" y="226"/>
                  </a:lnTo>
                  <a:lnTo>
                    <a:pt x="579" y="236"/>
                  </a:lnTo>
                  <a:lnTo>
                    <a:pt x="581" y="241"/>
                  </a:lnTo>
                  <a:lnTo>
                    <a:pt x="583" y="245"/>
                  </a:lnTo>
                  <a:lnTo>
                    <a:pt x="583" y="247"/>
                  </a:lnTo>
                  <a:lnTo>
                    <a:pt x="583" y="249"/>
                  </a:lnTo>
                  <a:lnTo>
                    <a:pt x="583" y="252"/>
                  </a:lnTo>
                  <a:lnTo>
                    <a:pt x="583" y="255"/>
                  </a:lnTo>
                  <a:lnTo>
                    <a:pt x="583" y="262"/>
                  </a:lnTo>
                  <a:lnTo>
                    <a:pt x="581" y="271"/>
                  </a:lnTo>
                  <a:lnTo>
                    <a:pt x="580" y="276"/>
                  </a:lnTo>
                  <a:lnTo>
                    <a:pt x="578" y="276"/>
                  </a:lnTo>
                  <a:lnTo>
                    <a:pt x="577" y="278"/>
                  </a:lnTo>
                  <a:lnTo>
                    <a:pt x="576" y="279"/>
                  </a:lnTo>
                  <a:lnTo>
                    <a:pt x="575" y="280"/>
                  </a:lnTo>
                  <a:lnTo>
                    <a:pt x="573" y="280"/>
                  </a:lnTo>
                  <a:lnTo>
                    <a:pt x="573" y="281"/>
                  </a:lnTo>
                  <a:lnTo>
                    <a:pt x="572" y="283"/>
                  </a:lnTo>
                  <a:lnTo>
                    <a:pt x="572" y="285"/>
                  </a:lnTo>
                  <a:lnTo>
                    <a:pt x="570" y="287"/>
                  </a:lnTo>
                  <a:lnTo>
                    <a:pt x="569" y="289"/>
                  </a:lnTo>
                  <a:lnTo>
                    <a:pt x="568" y="295"/>
                  </a:lnTo>
                  <a:lnTo>
                    <a:pt x="568" y="300"/>
                  </a:lnTo>
                  <a:lnTo>
                    <a:pt x="567" y="304"/>
                  </a:lnTo>
                  <a:lnTo>
                    <a:pt x="563" y="305"/>
                  </a:lnTo>
                  <a:lnTo>
                    <a:pt x="559" y="305"/>
                  </a:lnTo>
                  <a:lnTo>
                    <a:pt x="555" y="307"/>
                  </a:lnTo>
                  <a:lnTo>
                    <a:pt x="554" y="308"/>
                  </a:lnTo>
                  <a:lnTo>
                    <a:pt x="550" y="314"/>
                  </a:lnTo>
                  <a:lnTo>
                    <a:pt x="549" y="318"/>
                  </a:lnTo>
                  <a:lnTo>
                    <a:pt x="549" y="323"/>
                  </a:lnTo>
                  <a:lnTo>
                    <a:pt x="550" y="328"/>
                  </a:lnTo>
                  <a:lnTo>
                    <a:pt x="551" y="332"/>
                  </a:lnTo>
                  <a:lnTo>
                    <a:pt x="553" y="341"/>
                  </a:lnTo>
                  <a:lnTo>
                    <a:pt x="551" y="356"/>
                  </a:lnTo>
                  <a:lnTo>
                    <a:pt x="551" y="361"/>
                  </a:lnTo>
                  <a:lnTo>
                    <a:pt x="548" y="363"/>
                  </a:lnTo>
                  <a:lnTo>
                    <a:pt x="546" y="365"/>
                  </a:lnTo>
                  <a:lnTo>
                    <a:pt x="544" y="367"/>
                  </a:lnTo>
                  <a:lnTo>
                    <a:pt x="543" y="371"/>
                  </a:lnTo>
                  <a:lnTo>
                    <a:pt x="540" y="380"/>
                  </a:lnTo>
                  <a:lnTo>
                    <a:pt x="539" y="382"/>
                  </a:lnTo>
                  <a:lnTo>
                    <a:pt x="539" y="385"/>
                  </a:lnTo>
                  <a:lnTo>
                    <a:pt x="538" y="387"/>
                  </a:lnTo>
                  <a:lnTo>
                    <a:pt x="538" y="391"/>
                  </a:lnTo>
                  <a:lnTo>
                    <a:pt x="538" y="394"/>
                  </a:lnTo>
                  <a:lnTo>
                    <a:pt x="540" y="397"/>
                  </a:lnTo>
                  <a:lnTo>
                    <a:pt x="544" y="406"/>
                  </a:lnTo>
                  <a:lnTo>
                    <a:pt x="546" y="408"/>
                  </a:lnTo>
                  <a:lnTo>
                    <a:pt x="548" y="411"/>
                  </a:lnTo>
                  <a:lnTo>
                    <a:pt x="540" y="413"/>
                  </a:lnTo>
                  <a:lnTo>
                    <a:pt x="538" y="414"/>
                  </a:lnTo>
                  <a:lnTo>
                    <a:pt x="534" y="419"/>
                  </a:lnTo>
                  <a:lnTo>
                    <a:pt x="533" y="424"/>
                  </a:lnTo>
                  <a:lnTo>
                    <a:pt x="533" y="428"/>
                  </a:lnTo>
                  <a:lnTo>
                    <a:pt x="532" y="430"/>
                  </a:lnTo>
                  <a:lnTo>
                    <a:pt x="531" y="432"/>
                  </a:lnTo>
                  <a:lnTo>
                    <a:pt x="530" y="433"/>
                  </a:lnTo>
                  <a:lnTo>
                    <a:pt x="525" y="435"/>
                  </a:lnTo>
                  <a:lnTo>
                    <a:pt x="521" y="437"/>
                  </a:lnTo>
                  <a:lnTo>
                    <a:pt x="518" y="441"/>
                  </a:lnTo>
                  <a:lnTo>
                    <a:pt x="517" y="443"/>
                  </a:lnTo>
                  <a:lnTo>
                    <a:pt x="515" y="442"/>
                  </a:lnTo>
                  <a:lnTo>
                    <a:pt x="513" y="441"/>
                  </a:lnTo>
                  <a:lnTo>
                    <a:pt x="515" y="438"/>
                  </a:lnTo>
                  <a:lnTo>
                    <a:pt x="514" y="436"/>
                  </a:lnTo>
                  <a:lnTo>
                    <a:pt x="515" y="430"/>
                  </a:lnTo>
                  <a:lnTo>
                    <a:pt x="514" y="427"/>
                  </a:lnTo>
                  <a:lnTo>
                    <a:pt x="516" y="425"/>
                  </a:lnTo>
                  <a:lnTo>
                    <a:pt x="518" y="422"/>
                  </a:lnTo>
                  <a:lnTo>
                    <a:pt x="521" y="420"/>
                  </a:lnTo>
                  <a:lnTo>
                    <a:pt x="523" y="418"/>
                  </a:lnTo>
                  <a:lnTo>
                    <a:pt x="523" y="416"/>
                  </a:lnTo>
                  <a:lnTo>
                    <a:pt x="521" y="414"/>
                  </a:lnTo>
                  <a:lnTo>
                    <a:pt x="520" y="413"/>
                  </a:lnTo>
                  <a:lnTo>
                    <a:pt x="517" y="413"/>
                  </a:lnTo>
                  <a:lnTo>
                    <a:pt x="515" y="413"/>
                  </a:lnTo>
                  <a:lnTo>
                    <a:pt x="513" y="415"/>
                  </a:lnTo>
                  <a:lnTo>
                    <a:pt x="512" y="417"/>
                  </a:lnTo>
                  <a:lnTo>
                    <a:pt x="512" y="419"/>
                  </a:lnTo>
                  <a:lnTo>
                    <a:pt x="512" y="419"/>
                  </a:lnTo>
                  <a:lnTo>
                    <a:pt x="509" y="423"/>
                  </a:lnTo>
                  <a:lnTo>
                    <a:pt x="509" y="427"/>
                  </a:lnTo>
                  <a:lnTo>
                    <a:pt x="510" y="428"/>
                  </a:lnTo>
                  <a:lnTo>
                    <a:pt x="512" y="429"/>
                  </a:lnTo>
                  <a:lnTo>
                    <a:pt x="511" y="430"/>
                  </a:lnTo>
                  <a:lnTo>
                    <a:pt x="509" y="433"/>
                  </a:lnTo>
                  <a:lnTo>
                    <a:pt x="508" y="433"/>
                  </a:lnTo>
                  <a:lnTo>
                    <a:pt x="506" y="429"/>
                  </a:lnTo>
                  <a:lnTo>
                    <a:pt x="503" y="427"/>
                  </a:lnTo>
                  <a:lnTo>
                    <a:pt x="499" y="427"/>
                  </a:lnTo>
                  <a:lnTo>
                    <a:pt x="496" y="428"/>
                  </a:lnTo>
                  <a:lnTo>
                    <a:pt x="493" y="430"/>
                  </a:lnTo>
                  <a:lnTo>
                    <a:pt x="492" y="433"/>
                  </a:lnTo>
                  <a:lnTo>
                    <a:pt x="491" y="435"/>
                  </a:lnTo>
                  <a:lnTo>
                    <a:pt x="492" y="441"/>
                  </a:lnTo>
                  <a:lnTo>
                    <a:pt x="491" y="445"/>
                  </a:lnTo>
                  <a:lnTo>
                    <a:pt x="488" y="449"/>
                  </a:lnTo>
                  <a:lnTo>
                    <a:pt x="487" y="450"/>
                  </a:lnTo>
                  <a:lnTo>
                    <a:pt x="485" y="453"/>
                  </a:lnTo>
                  <a:lnTo>
                    <a:pt x="483" y="454"/>
                  </a:lnTo>
                  <a:lnTo>
                    <a:pt x="481" y="452"/>
                  </a:lnTo>
                  <a:lnTo>
                    <a:pt x="480" y="450"/>
                  </a:lnTo>
                  <a:lnTo>
                    <a:pt x="481" y="444"/>
                  </a:lnTo>
                  <a:lnTo>
                    <a:pt x="481" y="439"/>
                  </a:lnTo>
                  <a:lnTo>
                    <a:pt x="485" y="438"/>
                  </a:lnTo>
                  <a:lnTo>
                    <a:pt x="482" y="435"/>
                  </a:lnTo>
                  <a:lnTo>
                    <a:pt x="479" y="434"/>
                  </a:lnTo>
                  <a:lnTo>
                    <a:pt x="474" y="435"/>
                  </a:lnTo>
                  <a:lnTo>
                    <a:pt x="473" y="437"/>
                  </a:lnTo>
                  <a:lnTo>
                    <a:pt x="473" y="439"/>
                  </a:lnTo>
                  <a:lnTo>
                    <a:pt x="470" y="442"/>
                  </a:lnTo>
                  <a:lnTo>
                    <a:pt x="467" y="444"/>
                  </a:lnTo>
                  <a:lnTo>
                    <a:pt x="464" y="449"/>
                  </a:lnTo>
                  <a:lnTo>
                    <a:pt x="462" y="454"/>
                  </a:lnTo>
                  <a:lnTo>
                    <a:pt x="455" y="452"/>
                  </a:lnTo>
                  <a:lnTo>
                    <a:pt x="452" y="452"/>
                  </a:lnTo>
                  <a:lnTo>
                    <a:pt x="448" y="452"/>
                  </a:lnTo>
                  <a:lnTo>
                    <a:pt x="441" y="452"/>
                  </a:lnTo>
                  <a:lnTo>
                    <a:pt x="434" y="453"/>
                  </a:lnTo>
                  <a:lnTo>
                    <a:pt x="426" y="455"/>
                  </a:lnTo>
                  <a:lnTo>
                    <a:pt x="427" y="454"/>
                  </a:lnTo>
                  <a:lnTo>
                    <a:pt x="433" y="450"/>
                  </a:lnTo>
                  <a:lnTo>
                    <a:pt x="433" y="449"/>
                  </a:lnTo>
                  <a:lnTo>
                    <a:pt x="433" y="447"/>
                  </a:lnTo>
                  <a:lnTo>
                    <a:pt x="431" y="447"/>
                  </a:lnTo>
                  <a:lnTo>
                    <a:pt x="427" y="448"/>
                  </a:lnTo>
                  <a:lnTo>
                    <a:pt x="425" y="448"/>
                  </a:lnTo>
                  <a:lnTo>
                    <a:pt x="424" y="446"/>
                  </a:lnTo>
                  <a:lnTo>
                    <a:pt x="423" y="445"/>
                  </a:lnTo>
                  <a:lnTo>
                    <a:pt x="422" y="446"/>
                  </a:lnTo>
                  <a:lnTo>
                    <a:pt x="422" y="449"/>
                  </a:lnTo>
                  <a:lnTo>
                    <a:pt x="421" y="450"/>
                  </a:lnTo>
                  <a:lnTo>
                    <a:pt x="420" y="449"/>
                  </a:lnTo>
                  <a:lnTo>
                    <a:pt x="421" y="446"/>
                  </a:lnTo>
                  <a:lnTo>
                    <a:pt x="420" y="442"/>
                  </a:lnTo>
                  <a:lnTo>
                    <a:pt x="419" y="439"/>
                  </a:lnTo>
                  <a:lnTo>
                    <a:pt x="421" y="438"/>
                  </a:lnTo>
                  <a:lnTo>
                    <a:pt x="419" y="436"/>
                  </a:lnTo>
                  <a:lnTo>
                    <a:pt x="418" y="437"/>
                  </a:lnTo>
                  <a:lnTo>
                    <a:pt x="416" y="438"/>
                  </a:lnTo>
                  <a:lnTo>
                    <a:pt x="414" y="439"/>
                  </a:lnTo>
                  <a:lnTo>
                    <a:pt x="411" y="447"/>
                  </a:lnTo>
                  <a:lnTo>
                    <a:pt x="410" y="451"/>
                  </a:lnTo>
                  <a:lnTo>
                    <a:pt x="412" y="455"/>
                  </a:lnTo>
                  <a:lnTo>
                    <a:pt x="419" y="460"/>
                  </a:lnTo>
                  <a:lnTo>
                    <a:pt x="421" y="461"/>
                  </a:lnTo>
                  <a:lnTo>
                    <a:pt x="421" y="463"/>
                  </a:lnTo>
                  <a:lnTo>
                    <a:pt x="419" y="465"/>
                  </a:lnTo>
                  <a:lnTo>
                    <a:pt x="417" y="466"/>
                  </a:lnTo>
                  <a:lnTo>
                    <a:pt x="410" y="467"/>
                  </a:lnTo>
                  <a:lnTo>
                    <a:pt x="403" y="471"/>
                  </a:lnTo>
                  <a:lnTo>
                    <a:pt x="401" y="474"/>
                  </a:lnTo>
                  <a:lnTo>
                    <a:pt x="395" y="485"/>
                  </a:lnTo>
                  <a:lnTo>
                    <a:pt x="390" y="494"/>
                  </a:lnTo>
                  <a:lnTo>
                    <a:pt x="382" y="497"/>
                  </a:lnTo>
                  <a:lnTo>
                    <a:pt x="375" y="494"/>
                  </a:lnTo>
                  <a:lnTo>
                    <a:pt x="373" y="491"/>
                  </a:lnTo>
                  <a:lnTo>
                    <a:pt x="371" y="488"/>
                  </a:lnTo>
                  <a:lnTo>
                    <a:pt x="368" y="485"/>
                  </a:lnTo>
                  <a:lnTo>
                    <a:pt x="366" y="481"/>
                  </a:lnTo>
                  <a:lnTo>
                    <a:pt x="365" y="477"/>
                  </a:lnTo>
                  <a:lnTo>
                    <a:pt x="365" y="470"/>
                  </a:lnTo>
                  <a:lnTo>
                    <a:pt x="364" y="466"/>
                  </a:lnTo>
                  <a:lnTo>
                    <a:pt x="365" y="465"/>
                  </a:lnTo>
                  <a:lnTo>
                    <a:pt x="369" y="463"/>
                  </a:lnTo>
                  <a:lnTo>
                    <a:pt x="370" y="461"/>
                  </a:lnTo>
                  <a:lnTo>
                    <a:pt x="373" y="458"/>
                  </a:lnTo>
                  <a:lnTo>
                    <a:pt x="373" y="456"/>
                  </a:lnTo>
                  <a:lnTo>
                    <a:pt x="374" y="454"/>
                  </a:lnTo>
                  <a:lnTo>
                    <a:pt x="371" y="452"/>
                  </a:lnTo>
                  <a:lnTo>
                    <a:pt x="366" y="452"/>
                  </a:lnTo>
                  <a:lnTo>
                    <a:pt x="362" y="453"/>
                  </a:lnTo>
                  <a:lnTo>
                    <a:pt x="358" y="452"/>
                  </a:lnTo>
                  <a:lnTo>
                    <a:pt x="354" y="449"/>
                  </a:lnTo>
                  <a:lnTo>
                    <a:pt x="352" y="448"/>
                  </a:lnTo>
                  <a:lnTo>
                    <a:pt x="347" y="447"/>
                  </a:lnTo>
                  <a:lnTo>
                    <a:pt x="343" y="448"/>
                  </a:lnTo>
                  <a:lnTo>
                    <a:pt x="340" y="449"/>
                  </a:lnTo>
                  <a:lnTo>
                    <a:pt x="337" y="450"/>
                  </a:lnTo>
                  <a:lnTo>
                    <a:pt x="336" y="450"/>
                  </a:lnTo>
                  <a:lnTo>
                    <a:pt x="331" y="454"/>
                  </a:lnTo>
                  <a:lnTo>
                    <a:pt x="327" y="457"/>
                  </a:lnTo>
                  <a:lnTo>
                    <a:pt x="324" y="458"/>
                  </a:lnTo>
                  <a:lnTo>
                    <a:pt x="318" y="458"/>
                  </a:lnTo>
                  <a:lnTo>
                    <a:pt x="315" y="459"/>
                  </a:lnTo>
                  <a:lnTo>
                    <a:pt x="312" y="461"/>
                  </a:lnTo>
                  <a:lnTo>
                    <a:pt x="311" y="460"/>
                  </a:lnTo>
                  <a:lnTo>
                    <a:pt x="307" y="462"/>
                  </a:lnTo>
                  <a:lnTo>
                    <a:pt x="303" y="464"/>
                  </a:lnTo>
                  <a:lnTo>
                    <a:pt x="301" y="466"/>
                  </a:lnTo>
                  <a:lnTo>
                    <a:pt x="297" y="465"/>
                  </a:lnTo>
                  <a:lnTo>
                    <a:pt x="290" y="467"/>
                  </a:lnTo>
                  <a:lnTo>
                    <a:pt x="286" y="467"/>
                  </a:lnTo>
                  <a:lnTo>
                    <a:pt x="282" y="466"/>
                  </a:lnTo>
                  <a:lnTo>
                    <a:pt x="279" y="463"/>
                  </a:lnTo>
                  <a:lnTo>
                    <a:pt x="275" y="465"/>
                  </a:lnTo>
                  <a:lnTo>
                    <a:pt x="272" y="468"/>
                  </a:lnTo>
                  <a:lnTo>
                    <a:pt x="271" y="476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8" y="483"/>
                  </a:lnTo>
                  <a:lnTo>
                    <a:pt x="257" y="476"/>
                  </a:lnTo>
                  <a:lnTo>
                    <a:pt x="256" y="475"/>
                  </a:lnTo>
                  <a:lnTo>
                    <a:pt x="248" y="476"/>
                  </a:lnTo>
                  <a:lnTo>
                    <a:pt x="246" y="477"/>
                  </a:lnTo>
                  <a:lnTo>
                    <a:pt x="243" y="479"/>
                  </a:lnTo>
                  <a:lnTo>
                    <a:pt x="241" y="479"/>
                  </a:lnTo>
                  <a:lnTo>
                    <a:pt x="238" y="478"/>
                  </a:lnTo>
                  <a:lnTo>
                    <a:pt x="235" y="476"/>
                  </a:lnTo>
                  <a:lnTo>
                    <a:pt x="233" y="477"/>
                  </a:lnTo>
                  <a:lnTo>
                    <a:pt x="230" y="478"/>
                  </a:lnTo>
                  <a:lnTo>
                    <a:pt x="230" y="467"/>
                  </a:lnTo>
                  <a:lnTo>
                    <a:pt x="230" y="466"/>
                  </a:lnTo>
                  <a:lnTo>
                    <a:pt x="232" y="464"/>
                  </a:lnTo>
                  <a:lnTo>
                    <a:pt x="233" y="462"/>
                  </a:lnTo>
                  <a:lnTo>
                    <a:pt x="238" y="461"/>
                  </a:lnTo>
                  <a:lnTo>
                    <a:pt x="241" y="462"/>
                  </a:lnTo>
                  <a:lnTo>
                    <a:pt x="244" y="461"/>
                  </a:lnTo>
                  <a:lnTo>
                    <a:pt x="247" y="459"/>
                  </a:lnTo>
                  <a:lnTo>
                    <a:pt x="249" y="456"/>
                  </a:lnTo>
                  <a:lnTo>
                    <a:pt x="252" y="454"/>
                  </a:lnTo>
                  <a:lnTo>
                    <a:pt x="256" y="452"/>
                  </a:lnTo>
                  <a:lnTo>
                    <a:pt x="260" y="449"/>
                  </a:lnTo>
                  <a:lnTo>
                    <a:pt x="264" y="446"/>
                  </a:lnTo>
                  <a:lnTo>
                    <a:pt x="267" y="443"/>
                  </a:lnTo>
                  <a:lnTo>
                    <a:pt x="270" y="440"/>
                  </a:lnTo>
                  <a:lnTo>
                    <a:pt x="273" y="438"/>
                  </a:lnTo>
                  <a:lnTo>
                    <a:pt x="278" y="433"/>
                  </a:lnTo>
                  <a:lnTo>
                    <a:pt x="285" y="427"/>
                  </a:lnTo>
                  <a:lnTo>
                    <a:pt x="287" y="422"/>
                  </a:lnTo>
                  <a:lnTo>
                    <a:pt x="289" y="421"/>
                  </a:lnTo>
                  <a:lnTo>
                    <a:pt x="295" y="419"/>
                  </a:lnTo>
                  <a:lnTo>
                    <a:pt x="302" y="417"/>
                  </a:lnTo>
                  <a:lnTo>
                    <a:pt x="306" y="417"/>
                  </a:lnTo>
                  <a:lnTo>
                    <a:pt x="308" y="421"/>
                  </a:lnTo>
                  <a:lnTo>
                    <a:pt x="310" y="420"/>
                  </a:lnTo>
                  <a:lnTo>
                    <a:pt x="313" y="419"/>
                  </a:lnTo>
                  <a:lnTo>
                    <a:pt x="316" y="419"/>
                  </a:lnTo>
                  <a:lnTo>
                    <a:pt x="320" y="419"/>
                  </a:lnTo>
                  <a:lnTo>
                    <a:pt x="324" y="419"/>
                  </a:lnTo>
                  <a:lnTo>
                    <a:pt x="328" y="419"/>
                  </a:lnTo>
                  <a:lnTo>
                    <a:pt x="336" y="417"/>
                  </a:lnTo>
                  <a:lnTo>
                    <a:pt x="339" y="416"/>
                  </a:lnTo>
                  <a:lnTo>
                    <a:pt x="343" y="414"/>
                  </a:lnTo>
                  <a:lnTo>
                    <a:pt x="357" y="413"/>
                  </a:lnTo>
                  <a:lnTo>
                    <a:pt x="366" y="409"/>
                  </a:lnTo>
                  <a:lnTo>
                    <a:pt x="367" y="410"/>
                  </a:lnTo>
                  <a:lnTo>
                    <a:pt x="369" y="411"/>
                  </a:lnTo>
                  <a:lnTo>
                    <a:pt x="369" y="413"/>
                  </a:lnTo>
                  <a:lnTo>
                    <a:pt x="368" y="415"/>
                  </a:lnTo>
                  <a:lnTo>
                    <a:pt x="369" y="417"/>
                  </a:lnTo>
                  <a:lnTo>
                    <a:pt x="371" y="418"/>
                  </a:lnTo>
                  <a:lnTo>
                    <a:pt x="379" y="419"/>
                  </a:lnTo>
                  <a:lnTo>
                    <a:pt x="382" y="419"/>
                  </a:lnTo>
                  <a:lnTo>
                    <a:pt x="386" y="417"/>
                  </a:lnTo>
                  <a:lnTo>
                    <a:pt x="389" y="415"/>
                  </a:lnTo>
                  <a:lnTo>
                    <a:pt x="393" y="412"/>
                  </a:lnTo>
                  <a:lnTo>
                    <a:pt x="395" y="409"/>
                  </a:lnTo>
                  <a:lnTo>
                    <a:pt x="393" y="404"/>
                  </a:lnTo>
                  <a:lnTo>
                    <a:pt x="392" y="400"/>
                  </a:lnTo>
                  <a:lnTo>
                    <a:pt x="395" y="395"/>
                  </a:lnTo>
                  <a:lnTo>
                    <a:pt x="397" y="391"/>
                  </a:lnTo>
                  <a:lnTo>
                    <a:pt x="401" y="389"/>
                  </a:lnTo>
                  <a:lnTo>
                    <a:pt x="404" y="386"/>
                  </a:lnTo>
                  <a:lnTo>
                    <a:pt x="410" y="377"/>
                  </a:lnTo>
                  <a:lnTo>
                    <a:pt x="414" y="370"/>
                  </a:lnTo>
                  <a:lnTo>
                    <a:pt x="416" y="362"/>
                  </a:lnTo>
                  <a:lnTo>
                    <a:pt x="415" y="352"/>
                  </a:lnTo>
                  <a:lnTo>
                    <a:pt x="419" y="345"/>
                  </a:lnTo>
                  <a:lnTo>
                    <a:pt x="423" y="344"/>
                  </a:lnTo>
                  <a:lnTo>
                    <a:pt x="430" y="340"/>
                  </a:lnTo>
                  <a:lnTo>
                    <a:pt x="434" y="340"/>
                  </a:lnTo>
                  <a:lnTo>
                    <a:pt x="435" y="341"/>
                  </a:lnTo>
                  <a:lnTo>
                    <a:pt x="435" y="343"/>
                  </a:lnTo>
                  <a:lnTo>
                    <a:pt x="429" y="349"/>
                  </a:lnTo>
                  <a:lnTo>
                    <a:pt x="425" y="351"/>
                  </a:lnTo>
                  <a:lnTo>
                    <a:pt x="423" y="352"/>
                  </a:lnTo>
                  <a:lnTo>
                    <a:pt x="422" y="353"/>
                  </a:lnTo>
                  <a:lnTo>
                    <a:pt x="421" y="356"/>
                  </a:lnTo>
                  <a:lnTo>
                    <a:pt x="424" y="359"/>
                  </a:lnTo>
                  <a:lnTo>
                    <a:pt x="425" y="362"/>
                  </a:lnTo>
                  <a:lnTo>
                    <a:pt x="425" y="364"/>
                  </a:lnTo>
                  <a:lnTo>
                    <a:pt x="425" y="367"/>
                  </a:lnTo>
                  <a:lnTo>
                    <a:pt x="428" y="369"/>
                  </a:lnTo>
                  <a:lnTo>
                    <a:pt x="432" y="370"/>
                  </a:lnTo>
                  <a:lnTo>
                    <a:pt x="434" y="370"/>
                  </a:lnTo>
                  <a:lnTo>
                    <a:pt x="435" y="369"/>
                  </a:lnTo>
                  <a:lnTo>
                    <a:pt x="439" y="363"/>
                  </a:lnTo>
                  <a:lnTo>
                    <a:pt x="441" y="362"/>
                  </a:lnTo>
                  <a:lnTo>
                    <a:pt x="453" y="357"/>
                  </a:lnTo>
                  <a:lnTo>
                    <a:pt x="460" y="354"/>
                  </a:lnTo>
                  <a:lnTo>
                    <a:pt x="463" y="353"/>
                  </a:lnTo>
                  <a:lnTo>
                    <a:pt x="466" y="351"/>
                  </a:lnTo>
                  <a:lnTo>
                    <a:pt x="474" y="345"/>
                  </a:lnTo>
                  <a:lnTo>
                    <a:pt x="476" y="341"/>
                  </a:lnTo>
                  <a:lnTo>
                    <a:pt x="479" y="338"/>
                  </a:lnTo>
                  <a:lnTo>
                    <a:pt x="480" y="334"/>
                  </a:lnTo>
                  <a:lnTo>
                    <a:pt x="482" y="329"/>
                  </a:lnTo>
                  <a:lnTo>
                    <a:pt x="484" y="326"/>
                  </a:lnTo>
                  <a:lnTo>
                    <a:pt x="496" y="320"/>
                  </a:lnTo>
                  <a:lnTo>
                    <a:pt x="499" y="317"/>
                  </a:lnTo>
                  <a:lnTo>
                    <a:pt x="501" y="315"/>
                  </a:lnTo>
                  <a:lnTo>
                    <a:pt x="502" y="309"/>
                  </a:lnTo>
                  <a:lnTo>
                    <a:pt x="503" y="304"/>
                  </a:lnTo>
                  <a:lnTo>
                    <a:pt x="504" y="300"/>
                  </a:lnTo>
                  <a:lnTo>
                    <a:pt x="506" y="296"/>
                  </a:lnTo>
                  <a:lnTo>
                    <a:pt x="509" y="292"/>
                  </a:lnTo>
                  <a:lnTo>
                    <a:pt x="512" y="288"/>
                  </a:lnTo>
                  <a:lnTo>
                    <a:pt x="513" y="285"/>
                  </a:lnTo>
                  <a:lnTo>
                    <a:pt x="516" y="276"/>
                  </a:lnTo>
                  <a:lnTo>
                    <a:pt x="517" y="271"/>
                  </a:lnTo>
                  <a:lnTo>
                    <a:pt x="518" y="269"/>
                  </a:lnTo>
                  <a:lnTo>
                    <a:pt x="519" y="267"/>
                  </a:lnTo>
                  <a:lnTo>
                    <a:pt x="520" y="265"/>
                  </a:lnTo>
                  <a:lnTo>
                    <a:pt x="521" y="263"/>
                  </a:lnTo>
                  <a:lnTo>
                    <a:pt x="521" y="261"/>
                  </a:lnTo>
                  <a:lnTo>
                    <a:pt x="522" y="254"/>
                  </a:lnTo>
                  <a:lnTo>
                    <a:pt x="521" y="249"/>
                  </a:lnTo>
                  <a:lnTo>
                    <a:pt x="520" y="244"/>
                  </a:lnTo>
                  <a:lnTo>
                    <a:pt x="518" y="243"/>
                  </a:lnTo>
                  <a:lnTo>
                    <a:pt x="516" y="243"/>
                  </a:lnTo>
                  <a:lnTo>
                    <a:pt x="513" y="244"/>
                  </a:lnTo>
                  <a:lnTo>
                    <a:pt x="512" y="242"/>
                  </a:lnTo>
                  <a:lnTo>
                    <a:pt x="512" y="240"/>
                  </a:lnTo>
                  <a:lnTo>
                    <a:pt x="514" y="240"/>
                  </a:lnTo>
                  <a:lnTo>
                    <a:pt x="516" y="239"/>
                  </a:lnTo>
                  <a:lnTo>
                    <a:pt x="517" y="238"/>
                  </a:lnTo>
                  <a:lnTo>
                    <a:pt x="519" y="233"/>
                  </a:lnTo>
                  <a:lnTo>
                    <a:pt x="520" y="228"/>
                  </a:lnTo>
                  <a:lnTo>
                    <a:pt x="520" y="225"/>
                  </a:lnTo>
                  <a:lnTo>
                    <a:pt x="518" y="222"/>
                  </a:lnTo>
                  <a:lnTo>
                    <a:pt x="517" y="216"/>
                  </a:lnTo>
                  <a:lnTo>
                    <a:pt x="517" y="214"/>
                  </a:lnTo>
                  <a:lnTo>
                    <a:pt x="519" y="211"/>
                  </a:lnTo>
                  <a:lnTo>
                    <a:pt x="521" y="208"/>
                  </a:lnTo>
                  <a:lnTo>
                    <a:pt x="523" y="208"/>
                  </a:lnTo>
                  <a:lnTo>
                    <a:pt x="525" y="208"/>
                  </a:lnTo>
                  <a:lnTo>
                    <a:pt x="526" y="207"/>
                  </a:lnTo>
                  <a:lnTo>
                    <a:pt x="527" y="205"/>
                  </a:lnTo>
                  <a:lnTo>
                    <a:pt x="529" y="203"/>
                  </a:lnTo>
                  <a:lnTo>
                    <a:pt x="530" y="199"/>
                  </a:lnTo>
                  <a:lnTo>
                    <a:pt x="531" y="197"/>
                  </a:lnTo>
                  <a:lnTo>
                    <a:pt x="530" y="190"/>
                  </a:lnTo>
                  <a:lnTo>
                    <a:pt x="531" y="189"/>
                  </a:lnTo>
                  <a:lnTo>
                    <a:pt x="532" y="187"/>
                  </a:lnTo>
                  <a:lnTo>
                    <a:pt x="533" y="188"/>
                  </a:lnTo>
                  <a:lnTo>
                    <a:pt x="536" y="188"/>
                  </a:lnTo>
                  <a:lnTo>
                    <a:pt x="538" y="188"/>
                  </a:lnTo>
                  <a:lnTo>
                    <a:pt x="540" y="189"/>
                  </a:lnTo>
                  <a:lnTo>
                    <a:pt x="540" y="191"/>
                  </a:lnTo>
                  <a:lnTo>
                    <a:pt x="542" y="202"/>
                  </a:lnTo>
                  <a:lnTo>
                    <a:pt x="542" y="203"/>
                  </a:lnTo>
                  <a:lnTo>
                    <a:pt x="543" y="204"/>
                  </a:lnTo>
                  <a:lnTo>
                    <a:pt x="545" y="204"/>
                  </a:lnTo>
                  <a:lnTo>
                    <a:pt x="546" y="202"/>
                  </a:lnTo>
                  <a:lnTo>
                    <a:pt x="548" y="200"/>
                  </a:lnTo>
                  <a:lnTo>
                    <a:pt x="549" y="200"/>
                  </a:lnTo>
                  <a:lnTo>
                    <a:pt x="555" y="202"/>
                  </a:lnTo>
                  <a:lnTo>
                    <a:pt x="557" y="200"/>
                  </a:lnTo>
                  <a:lnTo>
                    <a:pt x="559" y="197"/>
                  </a:lnTo>
                  <a:lnTo>
                    <a:pt x="560" y="192"/>
                  </a:lnTo>
                  <a:lnTo>
                    <a:pt x="559" y="188"/>
                  </a:lnTo>
                  <a:lnTo>
                    <a:pt x="558" y="187"/>
                  </a:lnTo>
                  <a:lnTo>
                    <a:pt x="556" y="187"/>
                  </a:lnTo>
                  <a:lnTo>
                    <a:pt x="555" y="188"/>
                  </a:lnTo>
                  <a:lnTo>
                    <a:pt x="554" y="189"/>
                  </a:lnTo>
                  <a:lnTo>
                    <a:pt x="545" y="191"/>
                  </a:lnTo>
                  <a:lnTo>
                    <a:pt x="545" y="186"/>
                  </a:lnTo>
                  <a:lnTo>
                    <a:pt x="547" y="179"/>
                  </a:lnTo>
                  <a:lnTo>
                    <a:pt x="548" y="176"/>
                  </a:lnTo>
                  <a:lnTo>
                    <a:pt x="549" y="176"/>
                  </a:lnTo>
                  <a:lnTo>
                    <a:pt x="553" y="177"/>
                  </a:lnTo>
                  <a:lnTo>
                    <a:pt x="555" y="178"/>
                  </a:lnTo>
                  <a:lnTo>
                    <a:pt x="559" y="181"/>
                  </a:lnTo>
                  <a:close/>
                  <a:moveTo>
                    <a:pt x="503" y="151"/>
                  </a:moveTo>
                  <a:lnTo>
                    <a:pt x="502" y="151"/>
                  </a:lnTo>
                  <a:lnTo>
                    <a:pt x="502" y="151"/>
                  </a:lnTo>
                  <a:lnTo>
                    <a:pt x="501" y="148"/>
                  </a:lnTo>
                  <a:lnTo>
                    <a:pt x="502" y="146"/>
                  </a:lnTo>
                  <a:lnTo>
                    <a:pt x="504" y="145"/>
                  </a:lnTo>
                  <a:lnTo>
                    <a:pt x="505" y="145"/>
                  </a:lnTo>
                  <a:lnTo>
                    <a:pt x="504" y="151"/>
                  </a:lnTo>
                  <a:lnTo>
                    <a:pt x="503" y="151"/>
                  </a:lnTo>
                  <a:close/>
                  <a:moveTo>
                    <a:pt x="561" y="18"/>
                  </a:moveTo>
                  <a:lnTo>
                    <a:pt x="559" y="18"/>
                  </a:lnTo>
                  <a:lnTo>
                    <a:pt x="556" y="16"/>
                  </a:lnTo>
                  <a:lnTo>
                    <a:pt x="555" y="14"/>
                  </a:lnTo>
                  <a:lnTo>
                    <a:pt x="557" y="12"/>
                  </a:lnTo>
                  <a:lnTo>
                    <a:pt x="559" y="13"/>
                  </a:lnTo>
                  <a:lnTo>
                    <a:pt x="561" y="16"/>
                  </a:lnTo>
                  <a:lnTo>
                    <a:pt x="562" y="17"/>
                  </a:lnTo>
                  <a:lnTo>
                    <a:pt x="561" y="18"/>
                  </a:lnTo>
                  <a:close/>
                  <a:moveTo>
                    <a:pt x="554" y="8"/>
                  </a:moveTo>
                  <a:lnTo>
                    <a:pt x="553" y="11"/>
                  </a:lnTo>
                  <a:lnTo>
                    <a:pt x="551" y="7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53" y="3"/>
                  </a:lnTo>
                  <a:lnTo>
                    <a:pt x="554" y="5"/>
                  </a:lnTo>
                  <a:lnTo>
                    <a:pt x="554" y="8"/>
                  </a:lnTo>
                  <a:close/>
                  <a:moveTo>
                    <a:pt x="641" y="63"/>
                  </a:moveTo>
                  <a:lnTo>
                    <a:pt x="646" y="63"/>
                  </a:lnTo>
                  <a:lnTo>
                    <a:pt x="647" y="63"/>
                  </a:lnTo>
                  <a:lnTo>
                    <a:pt x="651" y="63"/>
                  </a:lnTo>
                  <a:lnTo>
                    <a:pt x="663" y="70"/>
                  </a:lnTo>
                  <a:lnTo>
                    <a:pt x="666" y="71"/>
                  </a:lnTo>
                  <a:lnTo>
                    <a:pt x="670" y="71"/>
                  </a:lnTo>
                  <a:lnTo>
                    <a:pt x="672" y="71"/>
                  </a:lnTo>
                  <a:lnTo>
                    <a:pt x="675" y="69"/>
                  </a:lnTo>
                  <a:lnTo>
                    <a:pt x="682" y="60"/>
                  </a:lnTo>
                  <a:lnTo>
                    <a:pt x="690" y="53"/>
                  </a:lnTo>
                  <a:lnTo>
                    <a:pt x="691" y="53"/>
                  </a:lnTo>
                  <a:lnTo>
                    <a:pt x="691" y="55"/>
                  </a:lnTo>
                  <a:lnTo>
                    <a:pt x="690" y="58"/>
                  </a:lnTo>
                  <a:lnTo>
                    <a:pt x="686" y="65"/>
                  </a:lnTo>
                  <a:lnTo>
                    <a:pt x="683" y="74"/>
                  </a:lnTo>
                  <a:lnTo>
                    <a:pt x="682" y="78"/>
                  </a:lnTo>
                  <a:lnTo>
                    <a:pt x="683" y="83"/>
                  </a:lnTo>
                  <a:lnTo>
                    <a:pt x="686" y="87"/>
                  </a:lnTo>
                  <a:lnTo>
                    <a:pt x="688" y="92"/>
                  </a:lnTo>
                  <a:lnTo>
                    <a:pt x="690" y="99"/>
                  </a:lnTo>
                  <a:lnTo>
                    <a:pt x="693" y="99"/>
                  </a:lnTo>
                  <a:lnTo>
                    <a:pt x="694" y="99"/>
                  </a:lnTo>
                  <a:lnTo>
                    <a:pt x="698" y="98"/>
                  </a:lnTo>
                  <a:lnTo>
                    <a:pt x="700" y="94"/>
                  </a:lnTo>
                  <a:lnTo>
                    <a:pt x="703" y="94"/>
                  </a:lnTo>
                  <a:lnTo>
                    <a:pt x="705" y="95"/>
                  </a:lnTo>
                  <a:lnTo>
                    <a:pt x="702" y="97"/>
                  </a:lnTo>
                  <a:lnTo>
                    <a:pt x="699" y="99"/>
                  </a:lnTo>
                  <a:lnTo>
                    <a:pt x="696" y="103"/>
                  </a:lnTo>
                  <a:lnTo>
                    <a:pt x="695" y="104"/>
                  </a:lnTo>
                  <a:lnTo>
                    <a:pt x="692" y="104"/>
                  </a:lnTo>
                  <a:lnTo>
                    <a:pt x="690" y="104"/>
                  </a:lnTo>
                  <a:lnTo>
                    <a:pt x="686" y="105"/>
                  </a:lnTo>
                  <a:lnTo>
                    <a:pt x="683" y="108"/>
                  </a:lnTo>
                  <a:lnTo>
                    <a:pt x="680" y="110"/>
                  </a:lnTo>
                  <a:lnTo>
                    <a:pt x="676" y="112"/>
                  </a:lnTo>
                  <a:lnTo>
                    <a:pt x="672" y="112"/>
                  </a:lnTo>
                  <a:lnTo>
                    <a:pt x="667" y="114"/>
                  </a:lnTo>
                  <a:lnTo>
                    <a:pt x="663" y="114"/>
                  </a:lnTo>
                  <a:lnTo>
                    <a:pt x="657" y="112"/>
                  </a:lnTo>
                  <a:lnTo>
                    <a:pt x="653" y="113"/>
                  </a:lnTo>
                  <a:lnTo>
                    <a:pt x="646" y="116"/>
                  </a:lnTo>
                  <a:lnTo>
                    <a:pt x="639" y="123"/>
                  </a:lnTo>
                  <a:lnTo>
                    <a:pt x="634" y="129"/>
                  </a:lnTo>
                  <a:lnTo>
                    <a:pt x="629" y="137"/>
                  </a:lnTo>
                  <a:lnTo>
                    <a:pt x="627" y="141"/>
                  </a:lnTo>
                  <a:lnTo>
                    <a:pt x="626" y="145"/>
                  </a:lnTo>
                  <a:lnTo>
                    <a:pt x="625" y="148"/>
                  </a:lnTo>
                  <a:lnTo>
                    <a:pt x="625" y="151"/>
                  </a:lnTo>
                  <a:lnTo>
                    <a:pt x="624" y="153"/>
                  </a:lnTo>
                  <a:lnTo>
                    <a:pt x="623" y="155"/>
                  </a:lnTo>
                  <a:lnTo>
                    <a:pt x="618" y="154"/>
                  </a:lnTo>
                  <a:lnTo>
                    <a:pt x="612" y="150"/>
                  </a:lnTo>
                  <a:lnTo>
                    <a:pt x="600" y="144"/>
                  </a:lnTo>
                  <a:lnTo>
                    <a:pt x="586" y="134"/>
                  </a:lnTo>
                  <a:lnTo>
                    <a:pt x="579" y="130"/>
                  </a:lnTo>
                  <a:lnTo>
                    <a:pt x="564" y="131"/>
                  </a:lnTo>
                  <a:lnTo>
                    <a:pt x="551" y="140"/>
                  </a:lnTo>
                  <a:lnTo>
                    <a:pt x="550" y="139"/>
                  </a:lnTo>
                  <a:lnTo>
                    <a:pt x="544" y="133"/>
                  </a:lnTo>
                  <a:lnTo>
                    <a:pt x="542" y="131"/>
                  </a:lnTo>
                  <a:lnTo>
                    <a:pt x="539" y="130"/>
                  </a:lnTo>
                  <a:lnTo>
                    <a:pt x="537" y="130"/>
                  </a:lnTo>
                  <a:lnTo>
                    <a:pt x="535" y="131"/>
                  </a:lnTo>
                  <a:lnTo>
                    <a:pt x="532" y="134"/>
                  </a:lnTo>
                  <a:lnTo>
                    <a:pt x="531" y="136"/>
                  </a:lnTo>
                  <a:lnTo>
                    <a:pt x="530" y="139"/>
                  </a:lnTo>
                  <a:lnTo>
                    <a:pt x="530" y="140"/>
                  </a:lnTo>
                  <a:lnTo>
                    <a:pt x="530" y="142"/>
                  </a:lnTo>
                  <a:lnTo>
                    <a:pt x="533" y="146"/>
                  </a:lnTo>
                  <a:lnTo>
                    <a:pt x="537" y="149"/>
                  </a:lnTo>
                  <a:lnTo>
                    <a:pt x="538" y="150"/>
                  </a:lnTo>
                  <a:lnTo>
                    <a:pt x="542" y="150"/>
                  </a:lnTo>
                  <a:lnTo>
                    <a:pt x="543" y="150"/>
                  </a:lnTo>
                  <a:lnTo>
                    <a:pt x="549" y="156"/>
                  </a:lnTo>
                  <a:lnTo>
                    <a:pt x="555" y="161"/>
                  </a:lnTo>
                  <a:lnTo>
                    <a:pt x="556" y="163"/>
                  </a:lnTo>
                  <a:lnTo>
                    <a:pt x="554" y="165"/>
                  </a:lnTo>
                  <a:lnTo>
                    <a:pt x="551" y="166"/>
                  </a:lnTo>
                  <a:lnTo>
                    <a:pt x="548" y="165"/>
                  </a:lnTo>
                  <a:lnTo>
                    <a:pt x="546" y="165"/>
                  </a:lnTo>
                  <a:lnTo>
                    <a:pt x="541" y="162"/>
                  </a:lnTo>
                  <a:lnTo>
                    <a:pt x="538" y="165"/>
                  </a:lnTo>
                  <a:lnTo>
                    <a:pt x="536" y="168"/>
                  </a:lnTo>
                  <a:lnTo>
                    <a:pt x="533" y="173"/>
                  </a:lnTo>
                  <a:lnTo>
                    <a:pt x="532" y="175"/>
                  </a:lnTo>
                  <a:lnTo>
                    <a:pt x="528" y="178"/>
                  </a:lnTo>
                  <a:lnTo>
                    <a:pt x="525" y="179"/>
                  </a:lnTo>
                  <a:lnTo>
                    <a:pt x="523" y="179"/>
                  </a:lnTo>
                  <a:lnTo>
                    <a:pt x="521" y="177"/>
                  </a:lnTo>
                  <a:lnTo>
                    <a:pt x="520" y="175"/>
                  </a:lnTo>
                  <a:lnTo>
                    <a:pt x="520" y="173"/>
                  </a:lnTo>
                  <a:lnTo>
                    <a:pt x="520" y="168"/>
                  </a:lnTo>
                  <a:lnTo>
                    <a:pt x="523" y="163"/>
                  </a:lnTo>
                  <a:lnTo>
                    <a:pt x="523" y="158"/>
                  </a:lnTo>
                  <a:lnTo>
                    <a:pt x="521" y="152"/>
                  </a:lnTo>
                  <a:lnTo>
                    <a:pt x="520" y="150"/>
                  </a:lnTo>
                  <a:lnTo>
                    <a:pt x="516" y="146"/>
                  </a:lnTo>
                  <a:lnTo>
                    <a:pt x="515" y="143"/>
                  </a:lnTo>
                  <a:lnTo>
                    <a:pt x="514" y="138"/>
                  </a:lnTo>
                  <a:lnTo>
                    <a:pt x="514" y="135"/>
                  </a:lnTo>
                  <a:lnTo>
                    <a:pt x="515" y="130"/>
                  </a:lnTo>
                  <a:lnTo>
                    <a:pt x="516" y="127"/>
                  </a:lnTo>
                  <a:lnTo>
                    <a:pt x="518" y="126"/>
                  </a:lnTo>
                  <a:lnTo>
                    <a:pt x="520" y="125"/>
                  </a:lnTo>
                  <a:lnTo>
                    <a:pt x="523" y="123"/>
                  </a:lnTo>
                  <a:lnTo>
                    <a:pt x="527" y="120"/>
                  </a:lnTo>
                  <a:lnTo>
                    <a:pt x="530" y="117"/>
                  </a:lnTo>
                  <a:lnTo>
                    <a:pt x="533" y="113"/>
                  </a:lnTo>
                  <a:lnTo>
                    <a:pt x="535" y="109"/>
                  </a:lnTo>
                  <a:lnTo>
                    <a:pt x="532" y="104"/>
                  </a:lnTo>
                  <a:lnTo>
                    <a:pt x="532" y="101"/>
                  </a:lnTo>
                  <a:lnTo>
                    <a:pt x="532" y="98"/>
                  </a:lnTo>
                  <a:lnTo>
                    <a:pt x="536" y="97"/>
                  </a:lnTo>
                  <a:lnTo>
                    <a:pt x="538" y="98"/>
                  </a:lnTo>
                  <a:lnTo>
                    <a:pt x="544" y="103"/>
                  </a:lnTo>
                  <a:lnTo>
                    <a:pt x="546" y="103"/>
                  </a:lnTo>
                  <a:lnTo>
                    <a:pt x="550" y="103"/>
                  </a:lnTo>
                  <a:lnTo>
                    <a:pt x="555" y="104"/>
                  </a:lnTo>
                  <a:lnTo>
                    <a:pt x="559" y="104"/>
                  </a:lnTo>
                  <a:lnTo>
                    <a:pt x="561" y="103"/>
                  </a:lnTo>
                  <a:lnTo>
                    <a:pt x="564" y="99"/>
                  </a:lnTo>
                  <a:lnTo>
                    <a:pt x="565" y="95"/>
                  </a:lnTo>
                  <a:lnTo>
                    <a:pt x="564" y="89"/>
                  </a:lnTo>
                  <a:lnTo>
                    <a:pt x="564" y="83"/>
                  </a:lnTo>
                  <a:lnTo>
                    <a:pt x="565" y="79"/>
                  </a:lnTo>
                  <a:lnTo>
                    <a:pt x="571" y="71"/>
                  </a:lnTo>
                  <a:lnTo>
                    <a:pt x="572" y="67"/>
                  </a:lnTo>
                  <a:lnTo>
                    <a:pt x="573" y="56"/>
                  </a:lnTo>
                  <a:lnTo>
                    <a:pt x="575" y="52"/>
                  </a:lnTo>
                  <a:lnTo>
                    <a:pt x="576" y="47"/>
                  </a:lnTo>
                  <a:lnTo>
                    <a:pt x="576" y="36"/>
                  </a:lnTo>
                  <a:lnTo>
                    <a:pt x="575" y="26"/>
                  </a:lnTo>
                  <a:lnTo>
                    <a:pt x="572" y="21"/>
                  </a:lnTo>
                  <a:lnTo>
                    <a:pt x="570" y="16"/>
                  </a:lnTo>
                  <a:lnTo>
                    <a:pt x="570" y="12"/>
                  </a:lnTo>
                  <a:lnTo>
                    <a:pt x="572" y="8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6" y="5"/>
                  </a:lnTo>
                  <a:lnTo>
                    <a:pt x="578" y="3"/>
                  </a:lnTo>
                  <a:lnTo>
                    <a:pt x="579" y="2"/>
                  </a:lnTo>
                  <a:lnTo>
                    <a:pt x="581" y="0"/>
                  </a:lnTo>
                  <a:lnTo>
                    <a:pt x="583" y="2"/>
                  </a:lnTo>
                  <a:lnTo>
                    <a:pt x="584" y="3"/>
                  </a:lnTo>
                  <a:lnTo>
                    <a:pt x="589" y="9"/>
                  </a:lnTo>
                  <a:lnTo>
                    <a:pt x="596" y="18"/>
                  </a:lnTo>
                  <a:lnTo>
                    <a:pt x="606" y="31"/>
                  </a:lnTo>
                  <a:lnTo>
                    <a:pt x="611" y="38"/>
                  </a:lnTo>
                  <a:lnTo>
                    <a:pt x="617" y="44"/>
                  </a:lnTo>
                  <a:lnTo>
                    <a:pt x="624" y="51"/>
                  </a:lnTo>
                  <a:lnTo>
                    <a:pt x="631" y="55"/>
                  </a:lnTo>
                  <a:lnTo>
                    <a:pt x="636" y="58"/>
                  </a:lnTo>
                  <a:lnTo>
                    <a:pt x="639" y="62"/>
                  </a:lnTo>
                  <a:lnTo>
                    <a:pt x="641" y="6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399" name="Freeform 464">
              <a:extLst>
                <a:ext uri="{FF2B5EF4-FFF2-40B4-BE49-F238E27FC236}">
                  <a16:creationId xmlns:a16="http://schemas.microsoft.com/office/drawing/2014/main" id="{70BC5375-D0AC-5EC0-520F-C6CAA0A4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007" y="8907705"/>
              <a:ext cx="10990" cy="5497"/>
            </a:xfrm>
            <a:custGeom>
              <a:avLst/>
              <a:gdLst>
                <a:gd name="T0" fmla="*/ 6 w 9"/>
                <a:gd name="T1" fmla="*/ 4 h 6"/>
                <a:gd name="T2" fmla="*/ 4 w 9"/>
                <a:gd name="T3" fmla="*/ 5 h 6"/>
                <a:gd name="T4" fmla="*/ 2 w 9"/>
                <a:gd name="T5" fmla="*/ 4 h 6"/>
                <a:gd name="T6" fmla="*/ 0 w 9"/>
                <a:gd name="T7" fmla="*/ 4 h 6"/>
                <a:gd name="T8" fmla="*/ 0 w 9"/>
                <a:gd name="T9" fmla="*/ 3 h 6"/>
                <a:gd name="T10" fmla="*/ 2 w 9"/>
                <a:gd name="T11" fmla="*/ 2 h 6"/>
                <a:gd name="T12" fmla="*/ 2 w 9"/>
                <a:gd name="T13" fmla="*/ 1 h 6"/>
                <a:gd name="T14" fmla="*/ 3 w 9"/>
                <a:gd name="T15" fmla="*/ 0 h 6"/>
                <a:gd name="T16" fmla="*/ 8 w 9"/>
                <a:gd name="T17" fmla="*/ 2 h 6"/>
                <a:gd name="T18" fmla="*/ 8 w 9"/>
                <a:gd name="T19" fmla="*/ 3 h 6"/>
                <a:gd name="T20" fmla="*/ 6 w 9"/>
                <a:gd name="T2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6" y="4"/>
                  </a:moveTo>
                  <a:lnTo>
                    <a:pt x="4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0" name="Freeform 465">
              <a:extLst>
                <a:ext uri="{FF2B5EF4-FFF2-40B4-BE49-F238E27FC236}">
                  <a16:creationId xmlns:a16="http://schemas.microsoft.com/office/drawing/2014/main" id="{4E789531-EFA7-BF48-E288-2FEBA893D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494" y="8896715"/>
              <a:ext cx="10990" cy="10990"/>
            </a:xfrm>
            <a:custGeom>
              <a:avLst/>
              <a:gdLst>
                <a:gd name="T0" fmla="*/ 6 w 8"/>
                <a:gd name="T1" fmla="*/ 2 h 9"/>
                <a:gd name="T2" fmla="*/ 4 w 8"/>
                <a:gd name="T3" fmla="*/ 8 h 9"/>
                <a:gd name="T4" fmla="*/ 3 w 8"/>
                <a:gd name="T5" fmla="*/ 8 h 9"/>
                <a:gd name="T6" fmla="*/ 1 w 8"/>
                <a:gd name="T7" fmla="*/ 8 h 9"/>
                <a:gd name="T8" fmla="*/ 0 w 8"/>
                <a:gd name="T9" fmla="*/ 5 h 9"/>
                <a:gd name="T10" fmla="*/ 1 w 8"/>
                <a:gd name="T11" fmla="*/ 4 h 9"/>
                <a:gd name="T12" fmla="*/ 3 w 8"/>
                <a:gd name="T13" fmla="*/ 5 h 9"/>
                <a:gd name="T14" fmla="*/ 4 w 8"/>
                <a:gd name="T15" fmla="*/ 4 h 9"/>
                <a:gd name="T16" fmla="*/ 7 w 8"/>
                <a:gd name="T17" fmla="*/ 0 h 9"/>
                <a:gd name="T18" fmla="*/ 7 w 8"/>
                <a:gd name="T19" fmla="*/ 0 h 9"/>
                <a:gd name="T20" fmla="*/ 6 w 8"/>
                <a:gd name="T2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6" y="2"/>
                  </a:moveTo>
                  <a:lnTo>
                    <a:pt x="4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1" name="Freeform 466">
              <a:extLst>
                <a:ext uri="{FF2B5EF4-FFF2-40B4-BE49-F238E27FC236}">
                  <a16:creationId xmlns:a16="http://schemas.microsoft.com/office/drawing/2014/main" id="{52AC4850-C5CD-4914-39D5-9F54B59D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56" y="8885724"/>
              <a:ext cx="10990" cy="5497"/>
            </a:xfrm>
            <a:custGeom>
              <a:avLst/>
              <a:gdLst>
                <a:gd name="T0" fmla="*/ 6 w 7"/>
                <a:gd name="T1" fmla="*/ 4 h 6"/>
                <a:gd name="T2" fmla="*/ 4 w 7"/>
                <a:gd name="T3" fmla="*/ 5 h 6"/>
                <a:gd name="T4" fmla="*/ 0 w 7"/>
                <a:gd name="T5" fmla="*/ 5 h 6"/>
                <a:gd name="T6" fmla="*/ 1 w 7"/>
                <a:gd name="T7" fmla="*/ 0 h 6"/>
                <a:gd name="T8" fmla="*/ 2 w 7"/>
                <a:gd name="T9" fmla="*/ 1 h 6"/>
                <a:gd name="T10" fmla="*/ 3 w 7"/>
                <a:gd name="T11" fmla="*/ 2 h 6"/>
                <a:gd name="T12" fmla="*/ 5 w 7"/>
                <a:gd name="T13" fmla="*/ 3 h 6"/>
                <a:gd name="T14" fmla="*/ 6 w 7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lnTo>
                    <a:pt x="4" y="5"/>
                  </a:lnTo>
                  <a:lnTo>
                    <a:pt x="0" y="5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5" y="3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2" name="Freeform 467">
              <a:extLst>
                <a:ext uri="{FF2B5EF4-FFF2-40B4-BE49-F238E27FC236}">
                  <a16:creationId xmlns:a16="http://schemas.microsoft.com/office/drawing/2014/main" id="{F808C3F4-A80F-534F-059E-B652C0956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869" y="8803298"/>
              <a:ext cx="5493" cy="5493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3 h 4"/>
                <a:gd name="T4" fmla="*/ 0 w 4"/>
                <a:gd name="T5" fmla="*/ 0 h 4"/>
                <a:gd name="T6" fmla="*/ 1 w 4"/>
                <a:gd name="T7" fmla="*/ 0 h 4"/>
                <a:gd name="T8" fmla="*/ 2 w 4"/>
                <a:gd name="T9" fmla="*/ 0 h 4"/>
                <a:gd name="T10" fmla="*/ 3 w 4"/>
                <a:gd name="T11" fmla="*/ 2 h 4"/>
                <a:gd name="T12" fmla="*/ 2 w 4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3" name="Freeform 468">
              <a:extLst>
                <a:ext uri="{FF2B5EF4-FFF2-40B4-BE49-F238E27FC236}">
                  <a16:creationId xmlns:a16="http://schemas.microsoft.com/office/drawing/2014/main" id="{5573DFFE-F017-68EA-DAD3-A5A35457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6872" y="8797801"/>
              <a:ext cx="27478" cy="38468"/>
            </a:xfrm>
            <a:custGeom>
              <a:avLst/>
              <a:gdLst>
                <a:gd name="T0" fmla="*/ 20 w 23"/>
                <a:gd name="T1" fmla="*/ 8 h 29"/>
                <a:gd name="T2" fmla="*/ 17 w 23"/>
                <a:gd name="T3" fmla="*/ 10 h 29"/>
                <a:gd name="T4" fmla="*/ 16 w 23"/>
                <a:gd name="T5" fmla="*/ 12 h 29"/>
                <a:gd name="T6" fmla="*/ 13 w 23"/>
                <a:gd name="T7" fmla="*/ 12 h 29"/>
                <a:gd name="T8" fmla="*/ 10 w 23"/>
                <a:gd name="T9" fmla="*/ 15 h 29"/>
                <a:gd name="T10" fmla="*/ 7 w 23"/>
                <a:gd name="T11" fmla="*/ 15 h 29"/>
                <a:gd name="T12" fmla="*/ 8 w 23"/>
                <a:gd name="T13" fmla="*/ 18 h 29"/>
                <a:gd name="T14" fmla="*/ 8 w 23"/>
                <a:gd name="T15" fmla="*/ 20 h 29"/>
                <a:gd name="T16" fmla="*/ 6 w 23"/>
                <a:gd name="T17" fmla="*/ 20 h 29"/>
                <a:gd name="T18" fmla="*/ 4 w 23"/>
                <a:gd name="T19" fmla="*/ 22 h 29"/>
                <a:gd name="T20" fmla="*/ 4 w 23"/>
                <a:gd name="T21" fmla="*/ 24 h 29"/>
                <a:gd name="T22" fmla="*/ 5 w 23"/>
                <a:gd name="T23" fmla="*/ 25 h 29"/>
                <a:gd name="T24" fmla="*/ 5 w 23"/>
                <a:gd name="T25" fmla="*/ 26 h 29"/>
                <a:gd name="T26" fmla="*/ 3 w 23"/>
                <a:gd name="T27" fmla="*/ 27 h 29"/>
                <a:gd name="T28" fmla="*/ 0 w 23"/>
                <a:gd name="T29" fmla="*/ 28 h 29"/>
                <a:gd name="T30" fmla="*/ 0 w 23"/>
                <a:gd name="T31" fmla="*/ 26 h 29"/>
                <a:gd name="T32" fmla="*/ 0 w 23"/>
                <a:gd name="T33" fmla="*/ 24 h 29"/>
                <a:gd name="T34" fmla="*/ 3 w 23"/>
                <a:gd name="T35" fmla="*/ 20 h 29"/>
                <a:gd name="T36" fmla="*/ 3 w 23"/>
                <a:gd name="T37" fmla="*/ 16 h 29"/>
                <a:gd name="T38" fmla="*/ 5 w 23"/>
                <a:gd name="T39" fmla="*/ 15 h 29"/>
                <a:gd name="T40" fmla="*/ 6 w 23"/>
                <a:gd name="T41" fmla="*/ 15 h 29"/>
                <a:gd name="T42" fmla="*/ 9 w 23"/>
                <a:gd name="T43" fmla="*/ 12 h 29"/>
                <a:gd name="T44" fmla="*/ 10 w 23"/>
                <a:gd name="T45" fmla="*/ 10 h 29"/>
                <a:gd name="T46" fmla="*/ 8 w 23"/>
                <a:gd name="T47" fmla="*/ 9 h 29"/>
                <a:gd name="T48" fmla="*/ 8 w 23"/>
                <a:gd name="T49" fmla="*/ 8 h 29"/>
                <a:gd name="T50" fmla="*/ 9 w 23"/>
                <a:gd name="T51" fmla="*/ 7 h 29"/>
                <a:gd name="T52" fmla="*/ 11 w 23"/>
                <a:gd name="T53" fmla="*/ 8 h 29"/>
                <a:gd name="T54" fmla="*/ 13 w 23"/>
                <a:gd name="T55" fmla="*/ 9 h 29"/>
                <a:gd name="T56" fmla="*/ 13 w 23"/>
                <a:gd name="T57" fmla="*/ 9 h 29"/>
                <a:gd name="T58" fmla="*/ 14 w 23"/>
                <a:gd name="T59" fmla="*/ 8 h 29"/>
                <a:gd name="T60" fmla="*/ 16 w 23"/>
                <a:gd name="T61" fmla="*/ 6 h 29"/>
                <a:gd name="T62" fmla="*/ 19 w 23"/>
                <a:gd name="T63" fmla="*/ 3 h 29"/>
                <a:gd name="T64" fmla="*/ 20 w 23"/>
                <a:gd name="T65" fmla="*/ 0 h 29"/>
                <a:gd name="T66" fmla="*/ 22 w 23"/>
                <a:gd name="T67" fmla="*/ 3 h 29"/>
                <a:gd name="T68" fmla="*/ 22 w 23"/>
                <a:gd name="T69" fmla="*/ 6 h 29"/>
                <a:gd name="T70" fmla="*/ 20 w 23"/>
                <a:gd name="T7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9">
                  <a:moveTo>
                    <a:pt x="20" y="8"/>
                  </a:moveTo>
                  <a:lnTo>
                    <a:pt x="17" y="10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3" y="27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6" y="15"/>
                  </a:lnTo>
                  <a:lnTo>
                    <a:pt x="9" y="12"/>
                  </a:lnTo>
                  <a:lnTo>
                    <a:pt x="10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2" y="6"/>
                  </a:lnTo>
                  <a:lnTo>
                    <a:pt x="20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4" name="Freeform 469">
              <a:extLst>
                <a:ext uri="{FF2B5EF4-FFF2-40B4-BE49-F238E27FC236}">
                  <a16:creationId xmlns:a16="http://schemas.microsoft.com/office/drawing/2014/main" id="{72B7B758-8BA1-CA0A-47F1-C41223217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6331" y="8753840"/>
              <a:ext cx="5493" cy="10990"/>
            </a:xfrm>
            <a:custGeom>
              <a:avLst/>
              <a:gdLst>
                <a:gd name="T0" fmla="*/ 4 w 6"/>
                <a:gd name="T1" fmla="*/ 7 h 9"/>
                <a:gd name="T2" fmla="*/ 3 w 6"/>
                <a:gd name="T3" fmla="*/ 8 h 9"/>
                <a:gd name="T4" fmla="*/ 1 w 6"/>
                <a:gd name="T5" fmla="*/ 7 h 9"/>
                <a:gd name="T6" fmla="*/ 0 w 6"/>
                <a:gd name="T7" fmla="*/ 3 h 9"/>
                <a:gd name="T8" fmla="*/ 2 w 6"/>
                <a:gd name="T9" fmla="*/ 1 h 9"/>
                <a:gd name="T10" fmla="*/ 3 w 6"/>
                <a:gd name="T11" fmla="*/ 0 h 9"/>
                <a:gd name="T12" fmla="*/ 4 w 6"/>
                <a:gd name="T13" fmla="*/ 4 h 9"/>
                <a:gd name="T14" fmla="*/ 5 w 6"/>
                <a:gd name="T15" fmla="*/ 5 h 9"/>
                <a:gd name="T16" fmla="*/ 4 w 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4" y="7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4"/>
                  </a:lnTo>
                  <a:lnTo>
                    <a:pt x="5" y="5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5" name="Freeform 470">
              <a:extLst>
                <a:ext uri="{FF2B5EF4-FFF2-40B4-BE49-F238E27FC236}">
                  <a16:creationId xmlns:a16="http://schemas.microsoft.com/office/drawing/2014/main" id="{E421E31A-A161-D0A2-C687-2F78E674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321" y="8737356"/>
              <a:ext cx="5493" cy="5493"/>
            </a:xfrm>
            <a:custGeom>
              <a:avLst/>
              <a:gdLst>
                <a:gd name="T0" fmla="*/ 5 w 6"/>
                <a:gd name="T1" fmla="*/ 4 h 5"/>
                <a:gd name="T2" fmla="*/ 5 w 6"/>
                <a:gd name="T3" fmla="*/ 4 h 5"/>
                <a:gd name="T4" fmla="*/ 2 w 6"/>
                <a:gd name="T5" fmla="*/ 4 h 5"/>
                <a:gd name="T6" fmla="*/ 0 w 6"/>
                <a:gd name="T7" fmla="*/ 0 h 5"/>
                <a:gd name="T8" fmla="*/ 3 w 6"/>
                <a:gd name="T9" fmla="*/ 0 h 5"/>
                <a:gd name="T10" fmla="*/ 3 w 6"/>
                <a:gd name="T11" fmla="*/ 2 h 5"/>
                <a:gd name="T12" fmla="*/ 5 w 6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4"/>
                  </a:move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6" name="Freeform 471">
              <a:extLst>
                <a:ext uri="{FF2B5EF4-FFF2-40B4-BE49-F238E27FC236}">
                  <a16:creationId xmlns:a16="http://schemas.microsoft.com/office/drawing/2014/main" id="{72994DCC-6533-D111-1861-76552B12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321" y="8726365"/>
              <a:ext cx="21981" cy="21981"/>
            </a:xfrm>
            <a:custGeom>
              <a:avLst/>
              <a:gdLst>
                <a:gd name="T0" fmla="*/ 9 w 18"/>
                <a:gd name="T1" fmla="*/ 11 h 16"/>
                <a:gd name="T2" fmla="*/ 6 w 18"/>
                <a:gd name="T3" fmla="*/ 15 h 16"/>
                <a:gd name="T4" fmla="*/ 3 w 18"/>
                <a:gd name="T5" fmla="*/ 12 h 16"/>
                <a:gd name="T6" fmla="*/ 0 w 18"/>
                <a:gd name="T7" fmla="*/ 10 h 16"/>
                <a:gd name="T8" fmla="*/ 1 w 18"/>
                <a:gd name="T9" fmla="*/ 10 h 16"/>
                <a:gd name="T10" fmla="*/ 2 w 18"/>
                <a:gd name="T11" fmla="*/ 9 h 16"/>
                <a:gd name="T12" fmla="*/ 2 w 18"/>
                <a:gd name="T13" fmla="*/ 8 h 16"/>
                <a:gd name="T14" fmla="*/ 5 w 18"/>
                <a:gd name="T15" fmla="*/ 6 h 16"/>
                <a:gd name="T16" fmla="*/ 9 w 18"/>
                <a:gd name="T17" fmla="*/ 5 h 16"/>
                <a:gd name="T18" fmla="*/ 11 w 18"/>
                <a:gd name="T19" fmla="*/ 5 h 16"/>
                <a:gd name="T20" fmla="*/ 12 w 18"/>
                <a:gd name="T21" fmla="*/ 4 h 16"/>
                <a:gd name="T22" fmla="*/ 12 w 18"/>
                <a:gd name="T23" fmla="*/ 3 h 16"/>
                <a:gd name="T24" fmla="*/ 14 w 18"/>
                <a:gd name="T25" fmla="*/ 2 h 16"/>
                <a:gd name="T26" fmla="*/ 16 w 18"/>
                <a:gd name="T27" fmla="*/ 0 h 16"/>
                <a:gd name="T28" fmla="*/ 17 w 18"/>
                <a:gd name="T29" fmla="*/ 2 h 16"/>
                <a:gd name="T30" fmla="*/ 17 w 18"/>
                <a:gd name="T31" fmla="*/ 4 h 16"/>
                <a:gd name="T32" fmla="*/ 15 w 18"/>
                <a:gd name="T33" fmla="*/ 4 h 16"/>
                <a:gd name="T34" fmla="*/ 12 w 18"/>
                <a:gd name="T35" fmla="*/ 6 h 16"/>
                <a:gd name="T36" fmla="*/ 11 w 18"/>
                <a:gd name="T37" fmla="*/ 8 h 16"/>
                <a:gd name="T38" fmla="*/ 9 w 18"/>
                <a:gd name="T39" fmla="*/ 10 h 16"/>
                <a:gd name="T40" fmla="*/ 8 w 18"/>
                <a:gd name="T41" fmla="*/ 10 h 16"/>
                <a:gd name="T42" fmla="*/ 9 w 18"/>
                <a:gd name="T4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6">
                  <a:moveTo>
                    <a:pt x="9" y="11"/>
                  </a:moveTo>
                  <a:lnTo>
                    <a:pt x="6" y="15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5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2" y="6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9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7" name="Freeform 472">
              <a:extLst>
                <a:ext uri="{FF2B5EF4-FFF2-40B4-BE49-F238E27FC236}">
                  <a16:creationId xmlns:a16="http://schemas.microsoft.com/office/drawing/2014/main" id="{C75EC511-567D-6B5E-7B6E-445CA09D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776" y="8632945"/>
              <a:ext cx="10990" cy="10990"/>
            </a:xfrm>
            <a:custGeom>
              <a:avLst/>
              <a:gdLst>
                <a:gd name="T0" fmla="*/ 7 w 10"/>
                <a:gd name="T1" fmla="*/ 8 h 10"/>
                <a:gd name="T2" fmla="*/ 3 w 10"/>
                <a:gd name="T3" fmla="*/ 9 h 10"/>
                <a:gd name="T4" fmla="*/ 2 w 10"/>
                <a:gd name="T5" fmla="*/ 8 h 10"/>
                <a:gd name="T6" fmla="*/ 0 w 10"/>
                <a:gd name="T7" fmla="*/ 3 h 10"/>
                <a:gd name="T8" fmla="*/ 3 w 10"/>
                <a:gd name="T9" fmla="*/ 0 h 10"/>
                <a:gd name="T10" fmla="*/ 8 w 10"/>
                <a:gd name="T11" fmla="*/ 3 h 10"/>
                <a:gd name="T12" fmla="*/ 9 w 10"/>
                <a:gd name="T13" fmla="*/ 4 h 10"/>
                <a:gd name="T14" fmla="*/ 7 w 10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lnTo>
                    <a:pt x="3" y="9"/>
                  </a:lnTo>
                  <a:lnTo>
                    <a:pt x="2" y="8"/>
                  </a:lnTo>
                  <a:lnTo>
                    <a:pt x="0" y="3"/>
                  </a:lnTo>
                  <a:lnTo>
                    <a:pt x="3" y="0"/>
                  </a:lnTo>
                  <a:lnTo>
                    <a:pt x="8" y="3"/>
                  </a:lnTo>
                  <a:lnTo>
                    <a:pt x="9" y="4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8" name="Freeform 473">
              <a:extLst>
                <a:ext uri="{FF2B5EF4-FFF2-40B4-BE49-F238E27FC236}">
                  <a16:creationId xmlns:a16="http://schemas.microsoft.com/office/drawing/2014/main" id="{B1731E96-FC0C-EA61-4ED5-5A2289F3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8757" y="8616462"/>
              <a:ext cx="10990" cy="21981"/>
            </a:xfrm>
            <a:custGeom>
              <a:avLst/>
              <a:gdLst>
                <a:gd name="T0" fmla="*/ 3 w 8"/>
                <a:gd name="T1" fmla="*/ 16 h 17"/>
                <a:gd name="T2" fmla="*/ 0 w 8"/>
                <a:gd name="T3" fmla="*/ 16 h 17"/>
                <a:gd name="T4" fmla="*/ 0 w 8"/>
                <a:gd name="T5" fmla="*/ 15 h 17"/>
                <a:gd name="T6" fmla="*/ 2 w 8"/>
                <a:gd name="T7" fmla="*/ 10 h 17"/>
                <a:gd name="T8" fmla="*/ 3 w 8"/>
                <a:gd name="T9" fmla="*/ 6 h 17"/>
                <a:gd name="T10" fmla="*/ 4 w 8"/>
                <a:gd name="T11" fmla="*/ 2 h 17"/>
                <a:gd name="T12" fmla="*/ 5 w 8"/>
                <a:gd name="T13" fmla="*/ 1 h 17"/>
                <a:gd name="T14" fmla="*/ 6 w 8"/>
                <a:gd name="T15" fmla="*/ 0 h 17"/>
                <a:gd name="T16" fmla="*/ 7 w 8"/>
                <a:gd name="T17" fmla="*/ 2 h 17"/>
                <a:gd name="T18" fmla="*/ 6 w 8"/>
                <a:gd name="T19" fmla="*/ 7 h 17"/>
                <a:gd name="T20" fmla="*/ 4 w 8"/>
                <a:gd name="T21" fmla="*/ 11 h 17"/>
                <a:gd name="T22" fmla="*/ 3 w 8"/>
                <a:gd name="T2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7">
                  <a:moveTo>
                    <a:pt x="3" y="16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3" y="6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2"/>
                  </a:lnTo>
                  <a:lnTo>
                    <a:pt x="6" y="7"/>
                  </a:lnTo>
                  <a:lnTo>
                    <a:pt x="4" y="11"/>
                  </a:lnTo>
                  <a:lnTo>
                    <a:pt x="3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09" name="Freeform 474">
              <a:extLst>
                <a:ext uri="{FF2B5EF4-FFF2-40B4-BE49-F238E27FC236}">
                  <a16:creationId xmlns:a16="http://schemas.microsoft.com/office/drawing/2014/main" id="{861C18CE-8CCC-30F9-138F-D4BA72B0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302" y="8572500"/>
              <a:ext cx="5493" cy="10990"/>
            </a:xfrm>
            <a:custGeom>
              <a:avLst/>
              <a:gdLst>
                <a:gd name="T0" fmla="*/ 1 w 5"/>
                <a:gd name="T1" fmla="*/ 5 h 7"/>
                <a:gd name="T2" fmla="*/ 0 w 5"/>
                <a:gd name="T3" fmla="*/ 6 h 7"/>
                <a:gd name="T4" fmla="*/ 1 w 5"/>
                <a:gd name="T5" fmla="*/ 3 h 7"/>
                <a:gd name="T6" fmla="*/ 3 w 5"/>
                <a:gd name="T7" fmla="*/ 0 h 7"/>
                <a:gd name="T8" fmla="*/ 4 w 5"/>
                <a:gd name="T9" fmla="*/ 2 h 7"/>
                <a:gd name="T10" fmla="*/ 1 w 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5"/>
                  </a:moveTo>
                  <a:lnTo>
                    <a:pt x="0" y="6"/>
                  </a:lnTo>
                  <a:lnTo>
                    <a:pt x="1" y="3"/>
                  </a:lnTo>
                  <a:lnTo>
                    <a:pt x="3" y="0"/>
                  </a:lnTo>
                  <a:lnTo>
                    <a:pt x="4" y="2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0" name="Freeform 475">
              <a:extLst>
                <a:ext uri="{FF2B5EF4-FFF2-40B4-BE49-F238E27FC236}">
                  <a16:creationId xmlns:a16="http://schemas.microsoft.com/office/drawing/2014/main" id="{253B5FB2-4943-AD20-676E-226662F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1283" y="8539529"/>
              <a:ext cx="10990" cy="5493"/>
            </a:xfrm>
            <a:custGeom>
              <a:avLst/>
              <a:gdLst>
                <a:gd name="T0" fmla="*/ 4 w 8"/>
                <a:gd name="T1" fmla="*/ 4 h 5"/>
                <a:gd name="T2" fmla="*/ 2 w 8"/>
                <a:gd name="T3" fmla="*/ 4 h 5"/>
                <a:gd name="T4" fmla="*/ 0 w 8"/>
                <a:gd name="T5" fmla="*/ 4 h 5"/>
                <a:gd name="T6" fmla="*/ 0 w 8"/>
                <a:gd name="T7" fmla="*/ 2 h 5"/>
                <a:gd name="T8" fmla="*/ 4 w 8"/>
                <a:gd name="T9" fmla="*/ 0 h 5"/>
                <a:gd name="T10" fmla="*/ 7 w 8"/>
                <a:gd name="T11" fmla="*/ 1 h 5"/>
                <a:gd name="T12" fmla="*/ 5 w 8"/>
                <a:gd name="T13" fmla="*/ 2 h 5"/>
                <a:gd name="T14" fmla="*/ 4 w 8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4" y="4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1" name="Freeform 476">
              <a:extLst>
                <a:ext uri="{FF2B5EF4-FFF2-40B4-BE49-F238E27FC236}">
                  <a16:creationId xmlns:a16="http://schemas.microsoft.com/office/drawing/2014/main" id="{B2F96D5C-F949-0B63-4FB3-62917AD1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0292" y="8539529"/>
              <a:ext cx="10990" cy="16484"/>
            </a:xfrm>
            <a:custGeom>
              <a:avLst/>
              <a:gdLst>
                <a:gd name="T0" fmla="*/ 4 w 9"/>
                <a:gd name="T1" fmla="*/ 12 h 14"/>
                <a:gd name="T2" fmla="*/ 1 w 9"/>
                <a:gd name="T3" fmla="*/ 13 h 14"/>
                <a:gd name="T4" fmla="*/ 1 w 9"/>
                <a:gd name="T5" fmla="*/ 12 h 14"/>
                <a:gd name="T6" fmla="*/ 0 w 9"/>
                <a:gd name="T7" fmla="*/ 11 h 14"/>
                <a:gd name="T8" fmla="*/ 1 w 9"/>
                <a:gd name="T9" fmla="*/ 10 h 14"/>
                <a:gd name="T10" fmla="*/ 1 w 9"/>
                <a:gd name="T11" fmla="*/ 9 h 14"/>
                <a:gd name="T12" fmla="*/ 0 w 9"/>
                <a:gd name="T13" fmla="*/ 8 h 14"/>
                <a:gd name="T14" fmla="*/ 2 w 9"/>
                <a:gd name="T15" fmla="*/ 3 h 14"/>
                <a:gd name="T16" fmla="*/ 1 w 9"/>
                <a:gd name="T17" fmla="*/ 1 h 14"/>
                <a:gd name="T18" fmla="*/ 6 w 9"/>
                <a:gd name="T19" fmla="*/ 0 h 14"/>
                <a:gd name="T20" fmla="*/ 8 w 9"/>
                <a:gd name="T21" fmla="*/ 2 h 14"/>
                <a:gd name="T22" fmla="*/ 8 w 9"/>
                <a:gd name="T23" fmla="*/ 8 h 14"/>
                <a:gd name="T24" fmla="*/ 4 w 9"/>
                <a:gd name="T2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4">
                  <a:moveTo>
                    <a:pt x="4" y="12"/>
                  </a:move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2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4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2" name="Freeform 477">
              <a:extLst>
                <a:ext uri="{FF2B5EF4-FFF2-40B4-BE49-F238E27FC236}">
                  <a16:creationId xmlns:a16="http://schemas.microsoft.com/office/drawing/2014/main" id="{3E33FD8B-702C-17D1-5735-1CBBB183A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0834" y="8528538"/>
              <a:ext cx="10990" cy="10990"/>
            </a:xfrm>
            <a:custGeom>
              <a:avLst/>
              <a:gdLst>
                <a:gd name="T0" fmla="*/ 1 w 9"/>
                <a:gd name="T1" fmla="*/ 0 h 8"/>
                <a:gd name="T2" fmla="*/ 2 w 9"/>
                <a:gd name="T3" fmla="*/ 1 h 8"/>
                <a:gd name="T4" fmla="*/ 4 w 9"/>
                <a:gd name="T5" fmla="*/ 1 h 8"/>
                <a:gd name="T6" fmla="*/ 5 w 9"/>
                <a:gd name="T7" fmla="*/ 1 h 8"/>
                <a:gd name="T8" fmla="*/ 6 w 9"/>
                <a:gd name="T9" fmla="*/ 1 h 8"/>
                <a:gd name="T10" fmla="*/ 7 w 9"/>
                <a:gd name="T11" fmla="*/ 4 h 8"/>
                <a:gd name="T12" fmla="*/ 8 w 9"/>
                <a:gd name="T13" fmla="*/ 5 h 8"/>
                <a:gd name="T14" fmla="*/ 6 w 9"/>
                <a:gd name="T15" fmla="*/ 6 h 8"/>
                <a:gd name="T16" fmla="*/ 4 w 9"/>
                <a:gd name="T17" fmla="*/ 6 h 8"/>
                <a:gd name="T18" fmla="*/ 3 w 9"/>
                <a:gd name="T19" fmla="*/ 7 h 8"/>
                <a:gd name="T20" fmla="*/ 1 w 9"/>
                <a:gd name="T21" fmla="*/ 7 h 8"/>
                <a:gd name="T22" fmla="*/ 1 w 9"/>
                <a:gd name="T23" fmla="*/ 6 h 8"/>
                <a:gd name="T24" fmla="*/ 0 w 9"/>
                <a:gd name="T25" fmla="*/ 5 h 8"/>
                <a:gd name="T26" fmla="*/ 1 w 9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lnTo>
                    <a:pt x="2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4"/>
                  </a:lnTo>
                  <a:lnTo>
                    <a:pt x="8" y="5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3" name="Freeform 478">
              <a:extLst>
                <a:ext uri="{FF2B5EF4-FFF2-40B4-BE49-F238E27FC236}">
                  <a16:creationId xmlns:a16="http://schemas.microsoft.com/office/drawing/2014/main" id="{C79DB4D9-4476-6582-9151-ADEF0F18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0449" y="8512051"/>
              <a:ext cx="5497" cy="5497"/>
            </a:xfrm>
            <a:custGeom>
              <a:avLst/>
              <a:gdLst>
                <a:gd name="T0" fmla="*/ 3 w 5"/>
                <a:gd name="T1" fmla="*/ 3 h 4"/>
                <a:gd name="T2" fmla="*/ 2 w 5"/>
                <a:gd name="T3" fmla="*/ 3 h 4"/>
                <a:gd name="T4" fmla="*/ 0 w 5"/>
                <a:gd name="T5" fmla="*/ 2 h 4"/>
                <a:gd name="T6" fmla="*/ 0 w 5"/>
                <a:gd name="T7" fmla="*/ 1 h 4"/>
                <a:gd name="T8" fmla="*/ 1 w 5"/>
                <a:gd name="T9" fmla="*/ 0 h 4"/>
                <a:gd name="T10" fmla="*/ 1 w 5"/>
                <a:gd name="T11" fmla="*/ 0 h 4"/>
                <a:gd name="T12" fmla="*/ 4 w 5"/>
                <a:gd name="T13" fmla="*/ 2 h 4"/>
                <a:gd name="T14" fmla="*/ 3 w 5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4" name="Freeform 479">
              <a:extLst>
                <a:ext uri="{FF2B5EF4-FFF2-40B4-BE49-F238E27FC236}">
                  <a16:creationId xmlns:a16="http://schemas.microsoft.com/office/drawing/2014/main" id="{301F6972-629A-D51A-AAC8-B4B974CE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1824" y="8512051"/>
              <a:ext cx="10990" cy="16487"/>
            </a:xfrm>
            <a:custGeom>
              <a:avLst/>
              <a:gdLst>
                <a:gd name="T0" fmla="*/ 2 w 7"/>
                <a:gd name="T1" fmla="*/ 11 h 12"/>
                <a:gd name="T2" fmla="*/ 2 w 7"/>
                <a:gd name="T3" fmla="*/ 11 h 12"/>
                <a:gd name="T4" fmla="*/ 1 w 7"/>
                <a:gd name="T5" fmla="*/ 8 h 12"/>
                <a:gd name="T6" fmla="*/ 0 w 7"/>
                <a:gd name="T7" fmla="*/ 7 h 12"/>
                <a:gd name="T8" fmla="*/ 1 w 7"/>
                <a:gd name="T9" fmla="*/ 7 h 12"/>
                <a:gd name="T10" fmla="*/ 4 w 7"/>
                <a:gd name="T11" fmla="*/ 0 h 12"/>
                <a:gd name="T12" fmla="*/ 4 w 7"/>
                <a:gd name="T13" fmla="*/ 3 h 12"/>
                <a:gd name="T14" fmla="*/ 5 w 7"/>
                <a:gd name="T15" fmla="*/ 5 h 12"/>
                <a:gd name="T16" fmla="*/ 6 w 7"/>
                <a:gd name="T17" fmla="*/ 5 h 12"/>
                <a:gd name="T18" fmla="*/ 5 w 7"/>
                <a:gd name="T19" fmla="*/ 7 h 12"/>
                <a:gd name="T20" fmla="*/ 4 w 7"/>
                <a:gd name="T21" fmla="*/ 8 h 12"/>
                <a:gd name="T22" fmla="*/ 2 w 7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2" y="11"/>
                  </a:moveTo>
                  <a:lnTo>
                    <a:pt x="2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1" y="7"/>
                  </a:lnTo>
                  <a:lnTo>
                    <a:pt x="4" y="0"/>
                  </a:lnTo>
                  <a:lnTo>
                    <a:pt x="4" y="3"/>
                  </a:lnTo>
                  <a:lnTo>
                    <a:pt x="5" y="5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8"/>
                  </a:lnTo>
                  <a:lnTo>
                    <a:pt x="2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5" name="Freeform 480">
              <a:extLst>
                <a:ext uri="{FF2B5EF4-FFF2-40B4-BE49-F238E27FC236}">
                  <a16:creationId xmlns:a16="http://schemas.microsoft.com/office/drawing/2014/main" id="{6B52ADD5-03A4-BE24-D1F3-6F333C78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8312" y="8501061"/>
              <a:ext cx="10990" cy="10990"/>
            </a:xfrm>
            <a:custGeom>
              <a:avLst/>
              <a:gdLst>
                <a:gd name="T0" fmla="*/ 4 w 7"/>
                <a:gd name="T1" fmla="*/ 5 h 7"/>
                <a:gd name="T2" fmla="*/ 1 w 7"/>
                <a:gd name="T3" fmla="*/ 6 h 7"/>
                <a:gd name="T4" fmla="*/ 0 w 7"/>
                <a:gd name="T5" fmla="*/ 6 h 7"/>
                <a:gd name="T6" fmla="*/ 1 w 7"/>
                <a:gd name="T7" fmla="*/ 5 h 7"/>
                <a:gd name="T8" fmla="*/ 1 w 7"/>
                <a:gd name="T9" fmla="*/ 4 h 7"/>
                <a:gd name="T10" fmla="*/ 3 w 7"/>
                <a:gd name="T11" fmla="*/ 0 h 7"/>
                <a:gd name="T12" fmla="*/ 5 w 7"/>
                <a:gd name="T13" fmla="*/ 0 h 7"/>
                <a:gd name="T14" fmla="*/ 6 w 7"/>
                <a:gd name="T15" fmla="*/ 0 h 7"/>
                <a:gd name="T16" fmla="*/ 5 w 7"/>
                <a:gd name="T17" fmla="*/ 2 h 7"/>
                <a:gd name="T18" fmla="*/ 4 w 7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5"/>
                  </a:moveTo>
                  <a:lnTo>
                    <a:pt x="1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6" name="Freeform 481">
              <a:extLst>
                <a:ext uri="{FF2B5EF4-FFF2-40B4-BE49-F238E27FC236}">
                  <a16:creationId xmlns:a16="http://schemas.microsoft.com/office/drawing/2014/main" id="{18768D4D-6814-A3AF-EF47-4B0D6A4B4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302" y="8479080"/>
              <a:ext cx="5493" cy="5497"/>
            </a:xfrm>
            <a:custGeom>
              <a:avLst/>
              <a:gdLst>
                <a:gd name="T0" fmla="*/ 4 w 5"/>
                <a:gd name="T1" fmla="*/ 3 h 6"/>
                <a:gd name="T2" fmla="*/ 1 w 5"/>
                <a:gd name="T3" fmla="*/ 5 h 6"/>
                <a:gd name="T4" fmla="*/ 0 w 5"/>
                <a:gd name="T5" fmla="*/ 4 h 6"/>
                <a:gd name="T6" fmla="*/ 1 w 5"/>
                <a:gd name="T7" fmla="*/ 0 h 6"/>
                <a:gd name="T8" fmla="*/ 1 w 5"/>
                <a:gd name="T9" fmla="*/ 0 h 6"/>
                <a:gd name="T10" fmla="*/ 3 w 5"/>
                <a:gd name="T11" fmla="*/ 0 h 6"/>
                <a:gd name="T12" fmla="*/ 4 w 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7" name="Freeform 483">
              <a:extLst>
                <a:ext uri="{FF2B5EF4-FFF2-40B4-BE49-F238E27FC236}">
                  <a16:creationId xmlns:a16="http://schemas.microsoft.com/office/drawing/2014/main" id="{802A707D-87AD-7999-9B02-B80A74F7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8216" y="8473587"/>
              <a:ext cx="10990" cy="5493"/>
            </a:xfrm>
            <a:custGeom>
              <a:avLst/>
              <a:gdLst>
                <a:gd name="T0" fmla="*/ 2 w 9"/>
                <a:gd name="T1" fmla="*/ 0 h 5"/>
                <a:gd name="T2" fmla="*/ 4 w 9"/>
                <a:gd name="T3" fmla="*/ 1 h 5"/>
                <a:gd name="T4" fmla="*/ 8 w 9"/>
                <a:gd name="T5" fmla="*/ 1 h 5"/>
                <a:gd name="T6" fmla="*/ 8 w 9"/>
                <a:gd name="T7" fmla="*/ 1 h 5"/>
                <a:gd name="T8" fmla="*/ 7 w 9"/>
                <a:gd name="T9" fmla="*/ 3 h 5"/>
                <a:gd name="T10" fmla="*/ 5 w 9"/>
                <a:gd name="T11" fmla="*/ 4 h 5"/>
                <a:gd name="T12" fmla="*/ 3 w 9"/>
                <a:gd name="T13" fmla="*/ 3 h 5"/>
                <a:gd name="T14" fmla="*/ 0 w 9"/>
                <a:gd name="T15" fmla="*/ 3 h 5"/>
                <a:gd name="T16" fmla="*/ 0 w 9"/>
                <a:gd name="T17" fmla="*/ 1 h 5"/>
                <a:gd name="T18" fmla="*/ 0 w 9"/>
                <a:gd name="T19" fmla="*/ 0 h 5"/>
                <a:gd name="T20" fmla="*/ 2 w 9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5">
                  <a:moveTo>
                    <a:pt x="2" y="0"/>
                  </a:moveTo>
                  <a:lnTo>
                    <a:pt x="4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8" name="Freeform 484">
              <a:extLst>
                <a:ext uri="{FF2B5EF4-FFF2-40B4-BE49-F238E27FC236}">
                  <a16:creationId xmlns:a16="http://schemas.microsoft.com/office/drawing/2014/main" id="{62641492-CAD0-7CA6-5883-D78BE7759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206" y="8462596"/>
              <a:ext cx="5493" cy="5493"/>
            </a:xfrm>
            <a:custGeom>
              <a:avLst/>
              <a:gdLst>
                <a:gd name="T0" fmla="*/ 4 w 5"/>
                <a:gd name="T1" fmla="*/ 2 h 4"/>
                <a:gd name="T2" fmla="*/ 2 w 5"/>
                <a:gd name="T3" fmla="*/ 3 h 4"/>
                <a:gd name="T4" fmla="*/ 0 w 5"/>
                <a:gd name="T5" fmla="*/ 3 h 4"/>
                <a:gd name="T6" fmla="*/ 0 w 5"/>
                <a:gd name="T7" fmla="*/ 1 h 4"/>
                <a:gd name="T8" fmla="*/ 2 w 5"/>
                <a:gd name="T9" fmla="*/ 0 h 4"/>
                <a:gd name="T10" fmla="*/ 2 w 5"/>
                <a:gd name="T11" fmla="*/ 0 h 4"/>
                <a:gd name="T12" fmla="*/ 3 w 5"/>
                <a:gd name="T13" fmla="*/ 1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19" name="Freeform 485">
              <a:extLst>
                <a:ext uri="{FF2B5EF4-FFF2-40B4-BE49-F238E27FC236}">
                  <a16:creationId xmlns:a16="http://schemas.microsoft.com/office/drawing/2014/main" id="{60B3FB8D-29B9-8F84-FA12-50EF26F9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321" y="8457099"/>
              <a:ext cx="5493" cy="10990"/>
            </a:xfrm>
            <a:custGeom>
              <a:avLst/>
              <a:gdLst>
                <a:gd name="T0" fmla="*/ 3 w 6"/>
                <a:gd name="T1" fmla="*/ 7 h 10"/>
                <a:gd name="T2" fmla="*/ 1 w 6"/>
                <a:gd name="T3" fmla="*/ 9 h 10"/>
                <a:gd name="T4" fmla="*/ 0 w 6"/>
                <a:gd name="T5" fmla="*/ 7 h 10"/>
                <a:gd name="T6" fmla="*/ 1 w 6"/>
                <a:gd name="T7" fmla="*/ 0 h 10"/>
                <a:gd name="T8" fmla="*/ 5 w 6"/>
                <a:gd name="T9" fmla="*/ 1 h 10"/>
                <a:gd name="T10" fmla="*/ 5 w 6"/>
                <a:gd name="T11" fmla="*/ 3 h 10"/>
                <a:gd name="T12" fmla="*/ 3 w 6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3" y="7"/>
                  </a:moveTo>
                  <a:lnTo>
                    <a:pt x="1" y="9"/>
                  </a:lnTo>
                  <a:lnTo>
                    <a:pt x="0" y="7"/>
                  </a:lnTo>
                  <a:lnTo>
                    <a:pt x="1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0" name="Freeform 487">
              <a:extLst>
                <a:ext uri="{FF2B5EF4-FFF2-40B4-BE49-F238E27FC236}">
                  <a16:creationId xmlns:a16="http://schemas.microsoft.com/office/drawing/2014/main" id="{776B53DD-9BEB-FDC9-4D76-618E2D0BA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5148" y="8446109"/>
              <a:ext cx="10990" cy="5497"/>
            </a:xfrm>
            <a:custGeom>
              <a:avLst/>
              <a:gdLst>
                <a:gd name="T0" fmla="*/ 6 w 7"/>
                <a:gd name="T1" fmla="*/ 2 h 6"/>
                <a:gd name="T2" fmla="*/ 5 w 7"/>
                <a:gd name="T3" fmla="*/ 4 h 6"/>
                <a:gd name="T4" fmla="*/ 4 w 7"/>
                <a:gd name="T5" fmla="*/ 3 h 6"/>
                <a:gd name="T6" fmla="*/ 3 w 7"/>
                <a:gd name="T7" fmla="*/ 5 h 6"/>
                <a:gd name="T8" fmla="*/ 2 w 7"/>
                <a:gd name="T9" fmla="*/ 3 h 6"/>
                <a:gd name="T10" fmla="*/ 1 w 7"/>
                <a:gd name="T11" fmla="*/ 2 h 6"/>
                <a:gd name="T12" fmla="*/ 0 w 7"/>
                <a:gd name="T13" fmla="*/ 1 h 6"/>
                <a:gd name="T14" fmla="*/ 5 w 7"/>
                <a:gd name="T15" fmla="*/ 0 h 6"/>
                <a:gd name="T16" fmla="*/ 6 w 7"/>
                <a:gd name="T17" fmla="*/ 1 h 6"/>
                <a:gd name="T18" fmla="*/ 6 w 7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6" y="2"/>
                  </a:moveTo>
                  <a:lnTo>
                    <a:pt x="5" y="4"/>
                  </a:lnTo>
                  <a:lnTo>
                    <a:pt x="4" y="3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1" name="Freeform 488">
              <a:extLst>
                <a:ext uri="{FF2B5EF4-FFF2-40B4-BE49-F238E27FC236}">
                  <a16:creationId xmlns:a16="http://schemas.microsoft.com/office/drawing/2014/main" id="{037C61CA-F995-29A9-0CDE-4DCC7141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129" y="8446109"/>
              <a:ext cx="10990" cy="16487"/>
            </a:xfrm>
            <a:custGeom>
              <a:avLst/>
              <a:gdLst>
                <a:gd name="T0" fmla="*/ 8 w 11"/>
                <a:gd name="T1" fmla="*/ 10 h 14"/>
                <a:gd name="T2" fmla="*/ 5 w 11"/>
                <a:gd name="T3" fmla="*/ 13 h 14"/>
                <a:gd name="T4" fmla="*/ 2 w 11"/>
                <a:gd name="T5" fmla="*/ 13 h 14"/>
                <a:gd name="T6" fmla="*/ 0 w 11"/>
                <a:gd name="T7" fmla="*/ 11 h 14"/>
                <a:gd name="T8" fmla="*/ 0 w 11"/>
                <a:gd name="T9" fmla="*/ 10 h 14"/>
                <a:gd name="T10" fmla="*/ 3 w 11"/>
                <a:gd name="T11" fmla="*/ 7 h 14"/>
                <a:gd name="T12" fmla="*/ 5 w 11"/>
                <a:gd name="T13" fmla="*/ 3 h 14"/>
                <a:gd name="T14" fmla="*/ 8 w 11"/>
                <a:gd name="T15" fmla="*/ 1 h 14"/>
                <a:gd name="T16" fmla="*/ 9 w 11"/>
                <a:gd name="T17" fmla="*/ 0 h 14"/>
                <a:gd name="T18" fmla="*/ 10 w 11"/>
                <a:gd name="T19" fmla="*/ 0 h 14"/>
                <a:gd name="T20" fmla="*/ 8 w 11"/>
                <a:gd name="T21" fmla="*/ 6 h 14"/>
                <a:gd name="T22" fmla="*/ 8 w 11"/>
                <a:gd name="T2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8" y="10"/>
                  </a:moveTo>
                  <a:lnTo>
                    <a:pt x="5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3" y="7"/>
                  </a:lnTo>
                  <a:lnTo>
                    <a:pt x="5" y="3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8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2" name="Freeform 489">
              <a:extLst>
                <a:ext uri="{FF2B5EF4-FFF2-40B4-BE49-F238E27FC236}">
                  <a16:creationId xmlns:a16="http://schemas.microsoft.com/office/drawing/2014/main" id="{4A9AA423-CE12-0CCA-D0EE-D5005946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2815" y="8440615"/>
              <a:ext cx="10990" cy="21981"/>
            </a:xfrm>
            <a:custGeom>
              <a:avLst/>
              <a:gdLst>
                <a:gd name="T0" fmla="*/ 3 w 7"/>
                <a:gd name="T1" fmla="*/ 13 h 16"/>
                <a:gd name="T2" fmla="*/ 3 w 7"/>
                <a:gd name="T3" fmla="*/ 15 h 16"/>
                <a:gd name="T4" fmla="*/ 1 w 7"/>
                <a:gd name="T5" fmla="*/ 13 h 16"/>
                <a:gd name="T6" fmla="*/ 0 w 7"/>
                <a:gd name="T7" fmla="*/ 12 h 16"/>
                <a:gd name="T8" fmla="*/ 2 w 7"/>
                <a:gd name="T9" fmla="*/ 6 h 16"/>
                <a:gd name="T10" fmla="*/ 2 w 7"/>
                <a:gd name="T11" fmla="*/ 4 h 16"/>
                <a:gd name="T12" fmla="*/ 2 w 7"/>
                <a:gd name="T13" fmla="*/ 3 h 16"/>
                <a:gd name="T14" fmla="*/ 6 w 7"/>
                <a:gd name="T15" fmla="*/ 0 h 16"/>
                <a:gd name="T16" fmla="*/ 6 w 7"/>
                <a:gd name="T17" fmla="*/ 1 h 16"/>
                <a:gd name="T18" fmla="*/ 6 w 7"/>
                <a:gd name="T19" fmla="*/ 1 h 16"/>
                <a:gd name="T20" fmla="*/ 6 w 7"/>
                <a:gd name="T21" fmla="*/ 3 h 16"/>
                <a:gd name="T22" fmla="*/ 6 w 7"/>
                <a:gd name="T23" fmla="*/ 5 h 16"/>
                <a:gd name="T24" fmla="*/ 3 w 7"/>
                <a:gd name="T25" fmla="*/ 10 h 16"/>
                <a:gd name="T26" fmla="*/ 3 w 7"/>
                <a:gd name="T27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6">
                  <a:moveTo>
                    <a:pt x="3" y="13"/>
                  </a:moveTo>
                  <a:lnTo>
                    <a:pt x="3" y="15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10"/>
                  </a:lnTo>
                  <a:lnTo>
                    <a:pt x="3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3" name="Freeform 490">
              <a:extLst>
                <a:ext uri="{FF2B5EF4-FFF2-40B4-BE49-F238E27FC236}">
                  <a16:creationId xmlns:a16="http://schemas.microsoft.com/office/drawing/2014/main" id="{D9EACCB5-8679-536D-685F-7A10C90E4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3966" y="8435118"/>
              <a:ext cx="5493" cy="5497"/>
            </a:xfrm>
            <a:custGeom>
              <a:avLst/>
              <a:gdLst>
                <a:gd name="T0" fmla="*/ 3 w 4"/>
                <a:gd name="T1" fmla="*/ 2 h 5"/>
                <a:gd name="T2" fmla="*/ 3 w 4"/>
                <a:gd name="T3" fmla="*/ 4 h 5"/>
                <a:gd name="T4" fmla="*/ 2 w 4"/>
                <a:gd name="T5" fmla="*/ 3 h 5"/>
                <a:gd name="T6" fmla="*/ 0 w 4"/>
                <a:gd name="T7" fmla="*/ 2 h 5"/>
                <a:gd name="T8" fmla="*/ 0 w 4"/>
                <a:gd name="T9" fmla="*/ 0 h 5"/>
                <a:gd name="T10" fmla="*/ 2 w 4"/>
                <a:gd name="T11" fmla="*/ 0 h 5"/>
                <a:gd name="T12" fmla="*/ 3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2"/>
                  </a:moveTo>
                  <a:lnTo>
                    <a:pt x="3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4" name="Freeform 491">
              <a:extLst>
                <a:ext uri="{FF2B5EF4-FFF2-40B4-BE49-F238E27FC236}">
                  <a16:creationId xmlns:a16="http://schemas.microsoft.com/office/drawing/2014/main" id="{3F4935E2-A3DD-61EF-7EBD-3D86DF12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6680" y="8358186"/>
              <a:ext cx="10990" cy="10990"/>
            </a:xfrm>
            <a:custGeom>
              <a:avLst/>
              <a:gdLst>
                <a:gd name="T0" fmla="*/ 5 w 7"/>
                <a:gd name="T1" fmla="*/ 6 h 8"/>
                <a:gd name="T2" fmla="*/ 4 w 7"/>
                <a:gd name="T3" fmla="*/ 7 h 8"/>
                <a:gd name="T4" fmla="*/ 1 w 7"/>
                <a:gd name="T5" fmla="*/ 7 h 8"/>
                <a:gd name="T6" fmla="*/ 0 w 7"/>
                <a:gd name="T7" fmla="*/ 5 h 8"/>
                <a:gd name="T8" fmla="*/ 0 w 7"/>
                <a:gd name="T9" fmla="*/ 2 h 8"/>
                <a:gd name="T10" fmla="*/ 3 w 7"/>
                <a:gd name="T11" fmla="*/ 0 h 8"/>
                <a:gd name="T12" fmla="*/ 6 w 7"/>
                <a:gd name="T13" fmla="*/ 4 h 8"/>
                <a:gd name="T14" fmla="*/ 5 w 7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5" y="6"/>
                  </a:moveTo>
                  <a:lnTo>
                    <a:pt x="4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6" y="4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5" name="Freeform 492">
              <a:extLst>
                <a:ext uri="{FF2B5EF4-FFF2-40B4-BE49-F238E27FC236}">
                  <a16:creationId xmlns:a16="http://schemas.microsoft.com/office/drawing/2014/main" id="{CB434E5C-4F52-5495-88A9-7183E776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004" y="8259272"/>
              <a:ext cx="16484" cy="27478"/>
            </a:xfrm>
            <a:custGeom>
              <a:avLst/>
              <a:gdLst>
                <a:gd name="T0" fmla="*/ 4 w 12"/>
                <a:gd name="T1" fmla="*/ 21 h 22"/>
                <a:gd name="T2" fmla="*/ 1 w 12"/>
                <a:gd name="T3" fmla="*/ 21 h 22"/>
                <a:gd name="T4" fmla="*/ 0 w 12"/>
                <a:gd name="T5" fmla="*/ 21 h 22"/>
                <a:gd name="T6" fmla="*/ 2 w 12"/>
                <a:gd name="T7" fmla="*/ 19 h 22"/>
                <a:gd name="T8" fmla="*/ 2 w 12"/>
                <a:gd name="T9" fmla="*/ 17 h 22"/>
                <a:gd name="T10" fmla="*/ 3 w 12"/>
                <a:gd name="T11" fmla="*/ 15 h 22"/>
                <a:gd name="T12" fmla="*/ 3 w 12"/>
                <a:gd name="T13" fmla="*/ 14 h 22"/>
                <a:gd name="T14" fmla="*/ 1 w 12"/>
                <a:gd name="T15" fmla="*/ 14 h 22"/>
                <a:gd name="T16" fmla="*/ 1 w 12"/>
                <a:gd name="T17" fmla="*/ 10 h 22"/>
                <a:gd name="T18" fmla="*/ 3 w 12"/>
                <a:gd name="T19" fmla="*/ 7 h 22"/>
                <a:gd name="T20" fmla="*/ 7 w 12"/>
                <a:gd name="T21" fmla="*/ 2 h 22"/>
                <a:gd name="T22" fmla="*/ 9 w 12"/>
                <a:gd name="T23" fmla="*/ 0 h 22"/>
                <a:gd name="T24" fmla="*/ 10 w 12"/>
                <a:gd name="T25" fmla="*/ 3 h 22"/>
                <a:gd name="T26" fmla="*/ 7 w 12"/>
                <a:gd name="T27" fmla="*/ 8 h 22"/>
                <a:gd name="T28" fmla="*/ 7 w 12"/>
                <a:gd name="T29" fmla="*/ 10 h 22"/>
                <a:gd name="T30" fmla="*/ 11 w 12"/>
                <a:gd name="T31" fmla="*/ 11 h 22"/>
                <a:gd name="T32" fmla="*/ 9 w 12"/>
                <a:gd name="T33" fmla="*/ 17 h 22"/>
                <a:gd name="T34" fmla="*/ 4 w 12"/>
                <a:gd name="T3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2">
                  <a:moveTo>
                    <a:pt x="4" y="21"/>
                  </a:moveTo>
                  <a:lnTo>
                    <a:pt x="1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3" y="7"/>
                  </a:lnTo>
                  <a:lnTo>
                    <a:pt x="7" y="2"/>
                  </a:lnTo>
                  <a:lnTo>
                    <a:pt x="9" y="0"/>
                  </a:lnTo>
                  <a:lnTo>
                    <a:pt x="10" y="3"/>
                  </a:lnTo>
                  <a:lnTo>
                    <a:pt x="7" y="8"/>
                  </a:lnTo>
                  <a:lnTo>
                    <a:pt x="7" y="10"/>
                  </a:lnTo>
                  <a:lnTo>
                    <a:pt x="11" y="11"/>
                  </a:lnTo>
                  <a:lnTo>
                    <a:pt x="9" y="17"/>
                  </a:lnTo>
                  <a:lnTo>
                    <a:pt x="4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6" name="Freeform 494">
              <a:extLst>
                <a:ext uri="{FF2B5EF4-FFF2-40B4-BE49-F238E27FC236}">
                  <a16:creationId xmlns:a16="http://schemas.microsoft.com/office/drawing/2014/main" id="{A1939631-E5E5-032C-6C49-AFBC51D96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3966" y="8055952"/>
              <a:ext cx="5493" cy="10990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6 h 7"/>
                <a:gd name="T6" fmla="*/ 0 w 5"/>
                <a:gd name="T7" fmla="*/ 3 h 7"/>
                <a:gd name="T8" fmla="*/ 1 w 5"/>
                <a:gd name="T9" fmla="*/ 1 h 7"/>
                <a:gd name="T10" fmla="*/ 3 w 5"/>
                <a:gd name="T11" fmla="*/ 0 h 7"/>
                <a:gd name="T12" fmla="*/ 4 w 5"/>
                <a:gd name="T13" fmla="*/ 0 h 7"/>
                <a:gd name="T14" fmla="*/ 3 w 5"/>
                <a:gd name="T15" fmla="*/ 6 h 7"/>
                <a:gd name="T16" fmla="*/ 2 w 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3" y="6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7" name="Freeform 495">
              <a:extLst>
                <a:ext uri="{FF2B5EF4-FFF2-40B4-BE49-F238E27FC236}">
                  <a16:creationId xmlns:a16="http://schemas.microsoft.com/office/drawing/2014/main" id="{7DAEF35B-AC78-A41E-532E-A44555E41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401" y="7891096"/>
              <a:ext cx="10990" cy="10990"/>
            </a:xfrm>
            <a:custGeom>
              <a:avLst/>
              <a:gdLst>
                <a:gd name="T0" fmla="*/ 6 w 8"/>
                <a:gd name="T1" fmla="*/ 6 h 7"/>
                <a:gd name="T2" fmla="*/ 4 w 8"/>
                <a:gd name="T3" fmla="*/ 6 h 7"/>
                <a:gd name="T4" fmla="*/ 1 w 8"/>
                <a:gd name="T5" fmla="*/ 4 h 7"/>
                <a:gd name="T6" fmla="*/ 0 w 8"/>
                <a:gd name="T7" fmla="*/ 2 h 7"/>
                <a:gd name="T8" fmla="*/ 2 w 8"/>
                <a:gd name="T9" fmla="*/ 0 h 7"/>
                <a:gd name="T10" fmla="*/ 4 w 8"/>
                <a:gd name="T11" fmla="*/ 1 h 7"/>
                <a:gd name="T12" fmla="*/ 6 w 8"/>
                <a:gd name="T13" fmla="*/ 4 h 7"/>
                <a:gd name="T14" fmla="*/ 7 w 8"/>
                <a:gd name="T15" fmla="*/ 5 h 7"/>
                <a:gd name="T16" fmla="*/ 6 w 8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lnTo>
                    <a:pt x="4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1"/>
                  </a:lnTo>
                  <a:lnTo>
                    <a:pt x="6" y="4"/>
                  </a:lnTo>
                  <a:lnTo>
                    <a:pt x="7" y="5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8" name="Freeform 496">
              <a:extLst>
                <a:ext uri="{FF2B5EF4-FFF2-40B4-BE49-F238E27FC236}">
                  <a16:creationId xmlns:a16="http://schemas.microsoft.com/office/drawing/2014/main" id="{C8D8CAB0-E4DB-6698-9D66-91344F8C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9908" y="7880106"/>
              <a:ext cx="5493" cy="10990"/>
            </a:xfrm>
            <a:custGeom>
              <a:avLst/>
              <a:gdLst>
                <a:gd name="T0" fmla="*/ 3 w 4"/>
                <a:gd name="T1" fmla="*/ 6 h 10"/>
                <a:gd name="T2" fmla="*/ 2 w 4"/>
                <a:gd name="T3" fmla="*/ 9 h 10"/>
                <a:gd name="T4" fmla="*/ 0 w 4"/>
                <a:gd name="T5" fmla="*/ 5 h 10"/>
                <a:gd name="T6" fmla="*/ 0 w 4"/>
                <a:gd name="T7" fmla="*/ 0 h 10"/>
                <a:gd name="T8" fmla="*/ 0 w 4"/>
                <a:gd name="T9" fmla="*/ 0 h 10"/>
                <a:gd name="T10" fmla="*/ 2 w 4"/>
                <a:gd name="T11" fmla="*/ 1 h 10"/>
                <a:gd name="T12" fmla="*/ 3 w 4"/>
                <a:gd name="T13" fmla="*/ 3 h 10"/>
                <a:gd name="T14" fmla="*/ 3 w 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3" y="6"/>
                  </a:moveTo>
                  <a:lnTo>
                    <a:pt x="2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29" name="Freeform 498">
              <a:extLst>
                <a:ext uri="{FF2B5EF4-FFF2-40B4-BE49-F238E27FC236}">
                  <a16:creationId xmlns:a16="http://schemas.microsoft.com/office/drawing/2014/main" id="{C3B3C603-9656-CFA9-EBEA-64983C73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398" y="8001000"/>
              <a:ext cx="439615" cy="214311"/>
            </a:xfrm>
            <a:custGeom>
              <a:avLst/>
              <a:gdLst>
                <a:gd name="T0" fmla="*/ 40 w 352"/>
                <a:gd name="T1" fmla="*/ 143 h 171"/>
                <a:gd name="T2" fmla="*/ 81 w 352"/>
                <a:gd name="T3" fmla="*/ 138 h 171"/>
                <a:gd name="T4" fmla="*/ 63 w 352"/>
                <a:gd name="T5" fmla="*/ 142 h 171"/>
                <a:gd name="T6" fmla="*/ 57 w 352"/>
                <a:gd name="T7" fmla="*/ 131 h 171"/>
                <a:gd name="T8" fmla="*/ 58 w 352"/>
                <a:gd name="T9" fmla="*/ 138 h 171"/>
                <a:gd name="T10" fmla="*/ 351 w 352"/>
                <a:gd name="T11" fmla="*/ 51 h 171"/>
                <a:gd name="T12" fmla="*/ 322 w 352"/>
                <a:gd name="T13" fmla="*/ 63 h 171"/>
                <a:gd name="T14" fmla="*/ 290 w 352"/>
                <a:gd name="T15" fmla="*/ 82 h 171"/>
                <a:gd name="T16" fmla="*/ 257 w 352"/>
                <a:gd name="T17" fmla="*/ 96 h 171"/>
                <a:gd name="T18" fmla="*/ 236 w 352"/>
                <a:gd name="T19" fmla="*/ 107 h 171"/>
                <a:gd name="T20" fmla="*/ 224 w 352"/>
                <a:gd name="T21" fmla="*/ 120 h 171"/>
                <a:gd name="T22" fmla="*/ 205 w 352"/>
                <a:gd name="T23" fmla="*/ 124 h 171"/>
                <a:gd name="T24" fmla="*/ 184 w 352"/>
                <a:gd name="T25" fmla="*/ 119 h 171"/>
                <a:gd name="T26" fmla="*/ 177 w 352"/>
                <a:gd name="T27" fmla="*/ 124 h 171"/>
                <a:gd name="T28" fmla="*/ 152 w 352"/>
                <a:gd name="T29" fmla="*/ 136 h 171"/>
                <a:gd name="T30" fmla="*/ 149 w 352"/>
                <a:gd name="T31" fmla="*/ 154 h 171"/>
                <a:gd name="T32" fmla="*/ 135 w 352"/>
                <a:gd name="T33" fmla="*/ 160 h 171"/>
                <a:gd name="T34" fmla="*/ 109 w 352"/>
                <a:gd name="T35" fmla="*/ 163 h 171"/>
                <a:gd name="T36" fmla="*/ 93 w 352"/>
                <a:gd name="T37" fmla="*/ 169 h 171"/>
                <a:gd name="T38" fmla="*/ 80 w 352"/>
                <a:gd name="T39" fmla="*/ 164 h 171"/>
                <a:gd name="T40" fmla="*/ 73 w 352"/>
                <a:gd name="T41" fmla="*/ 155 h 171"/>
                <a:gd name="T42" fmla="*/ 59 w 352"/>
                <a:gd name="T43" fmla="*/ 159 h 171"/>
                <a:gd name="T44" fmla="*/ 41 w 352"/>
                <a:gd name="T45" fmla="*/ 155 h 171"/>
                <a:gd name="T46" fmla="*/ 23 w 352"/>
                <a:gd name="T47" fmla="*/ 156 h 171"/>
                <a:gd name="T48" fmla="*/ 2 w 352"/>
                <a:gd name="T49" fmla="*/ 151 h 171"/>
                <a:gd name="T50" fmla="*/ 8 w 352"/>
                <a:gd name="T51" fmla="*/ 141 h 171"/>
                <a:gd name="T52" fmla="*/ 24 w 352"/>
                <a:gd name="T53" fmla="*/ 129 h 171"/>
                <a:gd name="T54" fmla="*/ 44 w 352"/>
                <a:gd name="T55" fmla="*/ 139 h 171"/>
                <a:gd name="T56" fmla="*/ 56 w 352"/>
                <a:gd name="T57" fmla="*/ 127 h 171"/>
                <a:gd name="T58" fmla="*/ 76 w 352"/>
                <a:gd name="T59" fmla="*/ 129 h 171"/>
                <a:gd name="T60" fmla="*/ 87 w 352"/>
                <a:gd name="T61" fmla="*/ 127 h 171"/>
                <a:gd name="T62" fmla="*/ 96 w 352"/>
                <a:gd name="T63" fmla="*/ 120 h 171"/>
                <a:gd name="T64" fmla="*/ 101 w 352"/>
                <a:gd name="T65" fmla="*/ 114 h 171"/>
                <a:gd name="T66" fmla="*/ 125 w 352"/>
                <a:gd name="T67" fmla="*/ 104 h 171"/>
                <a:gd name="T68" fmla="*/ 108 w 352"/>
                <a:gd name="T69" fmla="*/ 101 h 171"/>
                <a:gd name="T70" fmla="*/ 94 w 352"/>
                <a:gd name="T71" fmla="*/ 93 h 171"/>
                <a:gd name="T72" fmla="*/ 84 w 352"/>
                <a:gd name="T73" fmla="*/ 83 h 171"/>
                <a:gd name="T74" fmla="*/ 78 w 352"/>
                <a:gd name="T75" fmla="*/ 73 h 171"/>
                <a:gd name="T76" fmla="*/ 72 w 352"/>
                <a:gd name="T77" fmla="*/ 83 h 171"/>
                <a:gd name="T78" fmla="*/ 57 w 352"/>
                <a:gd name="T79" fmla="*/ 88 h 171"/>
                <a:gd name="T80" fmla="*/ 39 w 352"/>
                <a:gd name="T81" fmla="*/ 78 h 171"/>
                <a:gd name="T82" fmla="*/ 43 w 352"/>
                <a:gd name="T83" fmla="*/ 61 h 171"/>
                <a:gd name="T84" fmla="*/ 57 w 352"/>
                <a:gd name="T85" fmla="*/ 50 h 171"/>
                <a:gd name="T86" fmla="*/ 55 w 352"/>
                <a:gd name="T87" fmla="*/ 43 h 171"/>
                <a:gd name="T88" fmla="*/ 62 w 352"/>
                <a:gd name="T89" fmla="*/ 25 h 171"/>
                <a:gd name="T90" fmla="*/ 83 w 352"/>
                <a:gd name="T91" fmla="*/ 19 h 171"/>
                <a:gd name="T92" fmla="*/ 115 w 352"/>
                <a:gd name="T93" fmla="*/ 30 h 171"/>
                <a:gd name="T94" fmla="*/ 135 w 352"/>
                <a:gd name="T95" fmla="*/ 23 h 171"/>
                <a:gd name="T96" fmla="*/ 157 w 352"/>
                <a:gd name="T97" fmla="*/ 2 h 171"/>
                <a:gd name="T98" fmla="*/ 196 w 352"/>
                <a:gd name="T99" fmla="*/ 18 h 171"/>
                <a:gd name="T100" fmla="*/ 232 w 352"/>
                <a:gd name="T101" fmla="*/ 14 h 171"/>
                <a:gd name="T102" fmla="*/ 262 w 352"/>
                <a:gd name="T103" fmla="*/ 15 h 171"/>
                <a:gd name="T104" fmla="*/ 296 w 352"/>
                <a:gd name="T105" fmla="*/ 17 h 171"/>
                <a:gd name="T106" fmla="*/ 317 w 352"/>
                <a:gd name="T107" fmla="*/ 21 h 171"/>
                <a:gd name="T108" fmla="*/ 337 w 352"/>
                <a:gd name="T109" fmla="*/ 3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2" h="171">
                  <a:moveTo>
                    <a:pt x="47" y="145"/>
                  </a:moveTo>
                  <a:lnTo>
                    <a:pt x="47" y="144"/>
                  </a:lnTo>
                  <a:lnTo>
                    <a:pt x="46" y="144"/>
                  </a:lnTo>
                  <a:lnTo>
                    <a:pt x="43" y="143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41" y="145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7" y="145"/>
                  </a:lnTo>
                  <a:close/>
                  <a:moveTo>
                    <a:pt x="81" y="140"/>
                  </a:moveTo>
                  <a:lnTo>
                    <a:pt x="82" y="138"/>
                  </a:lnTo>
                  <a:lnTo>
                    <a:pt x="81" y="138"/>
                  </a:lnTo>
                  <a:lnTo>
                    <a:pt x="80" y="138"/>
                  </a:lnTo>
                  <a:lnTo>
                    <a:pt x="78" y="139"/>
                  </a:lnTo>
                  <a:lnTo>
                    <a:pt x="78" y="140"/>
                  </a:lnTo>
                  <a:lnTo>
                    <a:pt x="79" y="141"/>
                  </a:lnTo>
                  <a:lnTo>
                    <a:pt x="81" y="141"/>
                  </a:lnTo>
                  <a:lnTo>
                    <a:pt x="81" y="140"/>
                  </a:lnTo>
                  <a:close/>
                  <a:moveTo>
                    <a:pt x="63" y="142"/>
                  </a:moveTo>
                  <a:lnTo>
                    <a:pt x="63" y="141"/>
                  </a:lnTo>
                  <a:lnTo>
                    <a:pt x="62" y="138"/>
                  </a:lnTo>
                  <a:lnTo>
                    <a:pt x="63" y="136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7" y="132"/>
                  </a:lnTo>
                  <a:lnTo>
                    <a:pt x="57" y="131"/>
                  </a:lnTo>
                  <a:lnTo>
                    <a:pt x="56" y="132"/>
                  </a:lnTo>
                  <a:lnTo>
                    <a:pt x="55" y="134"/>
                  </a:lnTo>
                  <a:lnTo>
                    <a:pt x="56" y="136"/>
                  </a:lnTo>
                  <a:lnTo>
                    <a:pt x="57" y="137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57" y="142"/>
                  </a:lnTo>
                  <a:lnTo>
                    <a:pt x="59" y="143"/>
                  </a:lnTo>
                  <a:lnTo>
                    <a:pt x="62" y="143"/>
                  </a:lnTo>
                  <a:lnTo>
                    <a:pt x="63" y="142"/>
                  </a:lnTo>
                  <a:close/>
                  <a:moveTo>
                    <a:pt x="350" y="45"/>
                  </a:moveTo>
                  <a:lnTo>
                    <a:pt x="350" y="48"/>
                  </a:lnTo>
                  <a:lnTo>
                    <a:pt x="351" y="51"/>
                  </a:lnTo>
                  <a:lnTo>
                    <a:pt x="350" y="51"/>
                  </a:lnTo>
                  <a:lnTo>
                    <a:pt x="350" y="52"/>
                  </a:lnTo>
                  <a:lnTo>
                    <a:pt x="340" y="53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27" y="61"/>
                  </a:lnTo>
                  <a:lnTo>
                    <a:pt x="322" y="63"/>
                  </a:lnTo>
                  <a:lnTo>
                    <a:pt x="320" y="63"/>
                  </a:lnTo>
                  <a:lnTo>
                    <a:pt x="316" y="66"/>
                  </a:lnTo>
                  <a:lnTo>
                    <a:pt x="303" y="72"/>
                  </a:lnTo>
                  <a:lnTo>
                    <a:pt x="296" y="77"/>
                  </a:lnTo>
                  <a:lnTo>
                    <a:pt x="293" y="78"/>
                  </a:lnTo>
                  <a:lnTo>
                    <a:pt x="291" y="80"/>
                  </a:lnTo>
                  <a:lnTo>
                    <a:pt x="290" y="82"/>
                  </a:lnTo>
                  <a:lnTo>
                    <a:pt x="290" y="84"/>
                  </a:lnTo>
                  <a:lnTo>
                    <a:pt x="283" y="93"/>
                  </a:lnTo>
                  <a:lnTo>
                    <a:pt x="278" y="94"/>
                  </a:lnTo>
                  <a:lnTo>
                    <a:pt x="273" y="94"/>
                  </a:lnTo>
                  <a:lnTo>
                    <a:pt x="270" y="95"/>
                  </a:lnTo>
                  <a:lnTo>
                    <a:pt x="266" y="96"/>
                  </a:lnTo>
                  <a:lnTo>
                    <a:pt x="257" y="96"/>
                  </a:lnTo>
                  <a:lnTo>
                    <a:pt x="253" y="96"/>
                  </a:lnTo>
                  <a:lnTo>
                    <a:pt x="247" y="94"/>
                  </a:lnTo>
                  <a:lnTo>
                    <a:pt x="245" y="95"/>
                  </a:lnTo>
                  <a:lnTo>
                    <a:pt x="242" y="97"/>
                  </a:lnTo>
                  <a:lnTo>
                    <a:pt x="238" y="104"/>
                  </a:lnTo>
                  <a:lnTo>
                    <a:pt x="237" y="106"/>
                  </a:lnTo>
                  <a:lnTo>
                    <a:pt x="236" y="107"/>
                  </a:lnTo>
                  <a:lnTo>
                    <a:pt x="235" y="110"/>
                  </a:lnTo>
                  <a:lnTo>
                    <a:pt x="234" y="114"/>
                  </a:lnTo>
                  <a:lnTo>
                    <a:pt x="232" y="117"/>
                  </a:lnTo>
                  <a:lnTo>
                    <a:pt x="231" y="119"/>
                  </a:lnTo>
                  <a:lnTo>
                    <a:pt x="228" y="121"/>
                  </a:lnTo>
                  <a:lnTo>
                    <a:pt x="226" y="123"/>
                  </a:lnTo>
                  <a:lnTo>
                    <a:pt x="224" y="120"/>
                  </a:lnTo>
                  <a:lnTo>
                    <a:pt x="222" y="121"/>
                  </a:lnTo>
                  <a:lnTo>
                    <a:pt x="221" y="122"/>
                  </a:lnTo>
                  <a:lnTo>
                    <a:pt x="217" y="122"/>
                  </a:lnTo>
                  <a:lnTo>
                    <a:pt x="216" y="123"/>
                  </a:lnTo>
                  <a:lnTo>
                    <a:pt x="211" y="125"/>
                  </a:lnTo>
                  <a:lnTo>
                    <a:pt x="205" y="125"/>
                  </a:lnTo>
                  <a:lnTo>
                    <a:pt x="205" y="124"/>
                  </a:lnTo>
                  <a:lnTo>
                    <a:pt x="204" y="117"/>
                  </a:lnTo>
                  <a:lnTo>
                    <a:pt x="202" y="113"/>
                  </a:lnTo>
                  <a:lnTo>
                    <a:pt x="202" y="112"/>
                  </a:lnTo>
                  <a:lnTo>
                    <a:pt x="200" y="112"/>
                  </a:lnTo>
                  <a:lnTo>
                    <a:pt x="191" y="118"/>
                  </a:lnTo>
                  <a:lnTo>
                    <a:pt x="187" y="119"/>
                  </a:lnTo>
                  <a:lnTo>
                    <a:pt x="184" y="119"/>
                  </a:lnTo>
                  <a:lnTo>
                    <a:pt x="180" y="117"/>
                  </a:lnTo>
                  <a:lnTo>
                    <a:pt x="178" y="118"/>
                  </a:lnTo>
                  <a:lnTo>
                    <a:pt x="178" y="119"/>
                  </a:lnTo>
                  <a:lnTo>
                    <a:pt x="177" y="120"/>
                  </a:lnTo>
                  <a:lnTo>
                    <a:pt x="178" y="123"/>
                  </a:lnTo>
                  <a:lnTo>
                    <a:pt x="178" y="124"/>
                  </a:lnTo>
                  <a:lnTo>
                    <a:pt x="177" y="124"/>
                  </a:lnTo>
                  <a:lnTo>
                    <a:pt x="174" y="125"/>
                  </a:lnTo>
                  <a:lnTo>
                    <a:pt x="172" y="126"/>
                  </a:lnTo>
                  <a:lnTo>
                    <a:pt x="165" y="132"/>
                  </a:lnTo>
                  <a:lnTo>
                    <a:pt x="159" y="134"/>
                  </a:lnTo>
                  <a:lnTo>
                    <a:pt x="154" y="135"/>
                  </a:lnTo>
                  <a:lnTo>
                    <a:pt x="153" y="135"/>
                  </a:lnTo>
                  <a:lnTo>
                    <a:pt x="152" y="136"/>
                  </a:lnTo>
                  <a:lnTo>
                    <a:pt x="150" y="138"/>
                  </a:lnTo>
                  <a:lnTo>
                    <a:pt x="148" y="143"/>
                  </a:lnTo>
                  <a:lnTo>
                    <a:pt x="147" y="145"/>
                  </a:lnTo>
                  <a:lnTo>
                    <a:pt x="147" y="146"/>
                  </a:lnTo>
                  <a:lnTo>
                    <a:pt x="147" y="148"/>
                  </a:lnTo>
                  <a:lnTo>
                    <a:pt x="148" y="149"/>
                  </a:lnTo>
                  <a:lnTo>
                    <a:pt x="149" y="154"/>
                  </a:lnTo>
                  <a:lnTo>
                    <a:pt x="149" y="155"/>
                  </a:lnTo>
                  <a:lnTo>
                    <a:pt x="148" y="157"/>
                  </a:lnTo>
                  <a:lnTo>
                    <a:pt x="146" y="159"/>
                  </a:lnTo>
                  <a:lnTo>
                    <a:pt x="143" y="160"/>
                  </a:lnTo>
                  <a:lnTo>
                    <a:pt x="140" y="160"/>
                  </a:lnTo>
                  <a:lnTo>
                    <a:pt x="139" y="160"/>
                  </a:lnTo>
                  <a:lnTo>
                    <a:pt x="135" y="160"/>
                  </a:lnTo>
                  <a:lnTo>
                    <a:pt x="133" y="160"/>
                  </a:lnTo>
                  <a:lnTo>
                    <a:pt x="131" y="162"/>
                  </a:lnTo>
                  <a:lnTo>
                    <a:pt x="128" y="164"/>
                  </a:lnTo>
                  <a:lnTo>
                    <a:pt x="123" y="164"/>
                  </a:lnTo>
                  <a:lnTo>
                    <a:pt x="119" y="164"/>
                  </a:lnTo>
                  <a:lnTo>
                    <a:pt x="116" y="164"/>
                  </a:lnTo>
                  <a:lnTo>
                    <a:pt x="109" y="163"/>
                  </a:lnTo>
                  <a:lnTo>
                    <a:pt x="106" y="164"/>
                  </a:lnTo>
                  <a:lnTo>
                    <a:pt x="104" y="164"/>
                  </a:lnTo>
                  <a:lnTo>
                    <a:pt x="100" y="165"/>
                  </a:lnTo>
                  <a:lnTo>
                    <a:pt x="97" y="168"/>
                  </a:lnTo>
                  <a:lnTo>
                    <a:pt x="96" y="170"/>
                  </a:lnTo>
                  <a:lnTo>
                    <a:pt x="96" y="170"/>
                  </a:lnTo>
                  <a:lnTo>
                    <a:pt x="93" y="169"/>
                  </a:lnTo>
                  <a:lnTo>
                    <a:pt x="91" y="166"/>
                  </a:lnTo>
                  <a:lnTo>
                    <a:pt x="90" y="165"/>
                  </a:lnTo>
                  <a:lnTo>
                    <a:pt x="88" y="165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78" y="160"/>
                  </a:lnTo>
                  <a:lnTo>
                    <a:pt x="74" y="160"/>
                  </a:lnTo>
                  <a:lnTo>
                    <a:pt x="73" y="159"/>
                  </a:lnTo>
                  <a:lnTo>
                    <a:pt x="73" y="158"/>
                  </a:lnTo>
                  <a:lnTo>
                    <a:pt x="73" y="156"/>
                  </a:lnTo>
                  <a:lnTo>
                    <a:pt x="73" y="155"/>
                  </a:lnTo>
                  <a:lnTo>
                    <a:pt x="72" y="154"/>
                  </a:lnTo>
                  <a:lnTo>
                    <a:pt x="70" y="154"/>
                  </a:lnTo>
                  <a:lnTo>
                    <a:pt x="67" y="156"/>
                  </a:lnTo>
                  <a:lnTo>
                    <a:pt x="65" y="157"/>
                  </a:lnTo>
                  <a:lnTo>
                    <a:pt x="63" y="158"/>
                  </a:lnTo>
                  <a:lnTo>
                    <a:pt x="60" y="158"/>
                  </a:lnTo>
                  <a:lnTo>
                    <a:pt x="59" y="159"/>
                  </a:lnTo>
                  <a:lnTo>
                    <a:pt x="57" y="162"/>
                  </a:lnTo>
                  <a:lnTo>
                    <a:pt x="50" y="163"/>
                  </a:lnTo>
                  <a:lnTo>
                    <a:pt x="48" y="162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3" y="155"/>
                  </a:lnTo>
                  <a:lnTo>
                    <a:pt x="41" y="155"/>
                  </a:lnTo>
                  <a:lnTo>
                    <a:pt x="37" y="155"/>
                  </a:lnTo>
                  <a:lnTo>
                    <a:pt x="32" y="157"/>
                  </a:lnTo>
                  <a:lnTo>
                    <a:pt x="31" y="156"/>
                  </a:lnTo>
                  <a:lnTo>
                    <a:pt x="30" y="155"/>
                  </a:lnTo>
                  <a:lnTo>
                    <a:pt x="29" y="156"/>
                  </a:lnTo>
                  <a:lnTo>
                    <a:pt x="28" y="156"/>
                  </a:lnTo>
                  <a:lnTo>
                    <a:pt x="23" y="156"/>
                  </a:lnTo>
                  <a:lnTo>
                    <a:pt x="18" y="156"/>
                  </a:lnTo>
                  <a:lnTo>
                    <a:pt x="14" y="156"/>
                  </a:lnTo>
                  <a:lnTo>
                    <a:pt x="12" y="156"/>
                  </a:lnTo>
                  <a:lnTo>
                    <a:pt x="7" y="157"/>
                  </a:lnTo>
                  <a:lnTo>
                    <a:pt x="5" y="157"/>
                  </a:lnTo>
                  <a:lnTo>
                    <a:pt x="2" y="158"/>
                  </a:lnTo>
                  <a:lnTo>
                    <a:pt x="2" y="151"/>
                  </a:lnTo>
                  <a:lnTo>
                    <a:pt x="0" y="148"/>
                  </a:lnTo>
                  <a:lnTo>
                    <a:pt x="0" y="145"/>
                  </a:lnTo>
                  <a:lnTo>
                    <a:pt x="2" y="141"/>
                  </a:lnTo>
                  <a:lnTo>
                    <a:pt x="2" y="139"/>
                  </a:lnTo>
                  <a:lnTo>
                    <a:pt x="4" y="140"/>
                  </a:lnTo>
                  <a:lnTo>
                    <a:pt x="7" y="141"/>
                  </a:lnTo>
                  <a:lnTo>
                    <a:pt x="8" y="141"/>
                  </a:lnTo>
                  <a:lnTo>
                    <a:pt x="9" y="140"/>
                  </a:lnTo>
                  <a:lnTo>
                    <a:pt x="8" y="138"/>
                  </a:lnTo>
                  <a:lnTo>
                    <a:pt x="8" y="137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7" y="131"/>
                  </a:lnTo>
                  <a:lnTo>
                    <a:pt x="24" y="129"/>
                  </a:lnTo>
                  <a:lnTo>
                    <a:pt x="27" y="130"/>
                  </a:lnTo>
                  <a:lnTo>
                    <a:pt x="33" y="134"/>
                  </a:lnTo>
                  <a:lnTo>
                    <a:pt x="37" y="135"/>
                  </a:lnTo>
                  <a:lnTo>
                    <a:pt x="39" y="136"/>
                  </a:lnTo>
                  <a:lnTo>
                    <a:pt x="41" y="140"/>
                  </a:lnTo>
                  <a:lnTo>
                    <a:pt x="42" y="140"/>
                  </a:lnTo>
                  <a:lnTo>
                    <a:pt x="44" y="139"/>
                  </a:lnTo>
                  <a:lnTo>
                    <a:pt x="44" y="138"/>
                  </a:lnTo>
                  <a:lnTo>
                    <a:pt x="45" y="134"/>
                  </a:lnTo>
                  <a:lnTo>
                    <a:pt x="48" y="132"/>
                  </a:lnTo>
                  <a:lnTo>
                    <a:pt x="55" y="130"/>
                  </a:lnTo>
                  <a:lnTo>
                    <a:pt x="55" y="129"/>
                  </a:lnTo>
                  <a:lnTo>
                    <a:pt x="55" y="128"/>
                  </a:lnTo>
                  <a:lnTo>
                    <a:pt x="56" y="127"/>
                  </a:lnTo>
                  <a:lnTo>
                    <a:pt x="59" y="126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7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6" y="129"/>
                  </a:lnTo>
                  <a:lnTo>
                    <a:pt x="77" y="129"/>
                  </a:lnTo>
                  <a:lnTo>
                    <a:pt x="78" y="130"/>
                  </a:lnTo>
                  <a:lnTo>
                    <a:pt x="79" y="132"/>
                  </a:lnTo>
                  <a:lnTo>
                    <a:pt x="81" y="130"/>
                  </a:lnTo>
                  <a:lnTo>
                    <a:pt x="83" y="128"/>
                  </a:lnTo>
                  <a:lnTo>
                    <a:pt x="85" y="128"/>
                  </a:lnTo>
                  <a:lnTo>
                    <a:pt x="87" y="127"/>
                  </a:lnTo>
                  <a:lnTo>
                    <a:pt x="87" y="125"/>
                  </a:lnTo>
                  <a:lnTo>
                    <a:pt x="89" y="124"/>
                  </a:lnTo>
                  <a:lnTo>
                    <a:pt x="92" y="119"/>
                  </a:lnTo>
                  <a:lnTo>
                    <a:pt x="95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20"/>
                  </a:lnTo>
                  <a:lnTo>
                    <a:pt x="100" y="121"/>
                  </a:lnTo>
                  <a:lnTo>
                    <a:pt x="101" y="120"/>
                  </a:lnTo>
                  <a:lnTo>
                    <a:pt x="101" y="118"/>
                  </a:lnTo>
                  <a:lnTo>
                    <a:pt x="100" y="117"/>
                  </a:lnTo>
                  <a:lnTo>
                    <a:pt x="100" y="115"/>
                  </a:lnTo>
                  <a:lnTo>
                    <a:pt x="100" y="114"/>
                  </a:lnTo>
                  <a:lnTo>
                    <a:pt x="101" y="114"/>
                  </a:lnTo>
                  <a:lnTo>
                    <a:pt x="106" y="116"/>
                  </a:lnTo>
                  <a:lnTo>
                    <a:pt x="107" y="116"/>
                  </a:lnTo>
                  <a:lnTo>
                    <a:pt x="110" y="114"/>
                  </a:lnTo>
                  <a:lnTo>
                    <a:pt x="112" y="112"/>
                  </a:lnTo>
                  <a:lnTo>
                    <a:pt x="113" y="111"/>
                  </a:lnTo>
                  <a:lnTo>
                    <a:pt x="123" y="105"/>
                  </a:lnTo>
                  <a:lnTo>
                    <a:pt x="125" y="104"/>
                  </a:lnTo>
                  <a:lnTo>
                    <a:pt x="124" y="103"/>
                  </a:lnTo>
                  <a:lnTo>
                    <a:pt x="120" y="102"/>
                  </a:lnTo>
                  <a:lnTo>
                    <a:pt x="118" y="102"/>
                  </a:lnTo>
                  <a:lnTo>
                    <a:pt x="116" y="102"/>
                  </a:lnTo>
                  <a:lnTo>
                    <a:pt x="115" y="102"/>
                  </a:lnTo>
                  <a:lnTo>
                    <a:pt x="109" y="102"/>
                  </a:lnTo>
                  <a:lnTo>
                    <a:pt x="108" y="101"/>
                  </a:lnTo>
                  <a:lnTo>
                    <a:pt x="104" y="97"/>
                  </a:lnTo>
                  <a:lnTo>
                    <a:pt x="102" y="95"/>
                  </a:lnTo>
                  <a:lnTo>
                    <a:pt x="100" y="94"/>
                  </a:lnTo>
                  <a:lnTo>
                    <a:pt x="98" y="94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4" y="93"/>
                  </a:lnTo>
                  <a:lnTo>
                    <a:pt x="94" y="91"/>
                  </a:lnTo>
                  <a:lnTo>
                    <a:pt x="94" y="89"/>
                  </a:lnTo>
                  <a:lnTo>
                    <a:pt x="92" y="88"/>
                  </a:lnTo>
                  <a:lnTo>
                    <a:pt x="90" y="89"/>
                  </a:lnTo>
                  <a:lnTo>
                    <a:pt x="87" y="88"/>
                  </a:lnTo>
                  <a:lnTo>
                    <a:pt x="84" y="88"/>
                  </a:lnTo>
                  <a:lnTo>
                    <a:pt x="84" y="83"/>
                  </a:lnTo>
                  <a:lnTo>
                    <a:pt x="83" y="81"/>
                  </a:lnTo>
                  <a:lnTo>
                    <a:pt x="82" y="78"/>
                  </a:lnTo>
                  <a:lnTo>
                    <a:pt x="81" y="78"/>
                  </a:lnTo>
                  <a:lnTo>
                    <a:pt x="79" y="77"/>
                  </a:lnTo>
                  <a:lnTo>
                    <a:pt x="79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4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6" y="80"/>
                  </a:lnTo>
                  <a:lnTo>
                    <a:pt x="75" y="82"/>
                  </a:lnTo>
                  <a:lnTo>
                    <a:pt x="74" y="83"/>
                  </a:lnTo>
                  <a:lnTo>
                    <a:pt x="72" y="83"/>
                  </a:lnTo>
                  <a:lnTo>
                    <a:pt x="70" y="82"/>
                  </a:lnTo>
                  <a:lnTo>
                    <a:pt x="70" y="90"/>
                  </a:lnTo>
                  <a:lnTo>
                    <a:pt x="69" y="91"/>
                  </a:lnTo>
                  <a:lnTo>
                    <a:pt x="66" y="90"/>
                  </a:lnTo>
                  <a:lnTo>
                    <a:pt x="63" y="90"/>
                  </a:lnTo>
                  <a:lnTo>
                    <a:pt x="60" y="90"/>
                  </a:lnTo>
                  <a:lnTo>
                    <a:pt x="57" y="88"/>
                  </a:lnTo>
                  <a:lnTo>
                    <a:pt x="55" y="88"/>
                  </a:lnTo>
                  <a:lnTo>
                    <a:pt x="52" y="86"/>
                  </a:lnTo>
                  <a:lnTo>
                    <a:pt x="49" y="85"/>
                  </a:lnTo>
                  <a:lnTo>
                    <a:pt x="48" y="79"/>
                  </a:lnTo>
                  <a:lnTo>
                    <a:pt x="46" y="77"/>
                  </a:lnTo>
                  <a:lnTo>
                    <a:pt x="45" y="77"/>
                  </a:lnTo>
                  <a:lnTo>
                    <a:pt x="39" y="78"/>
                  </a:lnTo>
                  <a:lnTo>
                    <a:pt x="38" y="77"/>
                  </a:lnTo>
                  <a:lnTo>
                    <a:pt x="33" y="75"/>
                  </a:lnTo>
                  <a:lnTo>
                    <a:pt x="31" y="74"/>
                  </a:lnTo>
                  <a:lnTo>
                    <a:pt x="31" y="73"/>
                  </a:lnTo>
                  <a:lnTo>
                    <a:pt x="31" y="72"/>
                  </a:lnTo>
                  <a:lnTo>
                    <a:pt x="39" y="66"/>
                  </a:lnTo>
                  <a:lnTo>
                    <a:pt x="43" y="61"/>
                  </a:lnTo>
                  <a:lnTo>
                    <a:pt x="44" y="59"/>
                  </a:lnTo>
                  <a:lnTo>
                    <a:pt x="48" y="58"/>
                  </a:lnTo>
                  <a:lnTo>
                    <a:pt x="50" y="57"/>
                  </a:lnTo>
                  <a:lnTo>
                    <a:pt x="51" y="53"/>
                  </a:lnTo>
                  <a:lnTo>
                    <a:pt x="52" y="52"/>
                  </a:lnTo>
                  <a:lnTo>
                    <a:pt x="54" y="52"/>
                  </a:lnTo>
                  <a:lnTo>
                    <a:pt x="57" y="50"/>
                  </a:lnTo>
                  <a:lnTo>
                    <a:pt x="63" y="47"/>
                  </a:lnTo>
                  <a:lnTo>
                    <a:pt x="64" y="45"/>
                  </a:lnTo>
                  <a:lnTo>
                    <a:pt x="63" y="45"/>
                  </a:lnTo>
                  <a:lnTo>
                    <a:pt x="60" y="43"/>
                  </a:lnTo>
                  <a:lnTo>
                    <a:pt x="57" y="41"/>
                  </a:lnTo>
                  <a:lnTo>
                    <a:pt x="56" y="43"/>
                  </a:lnTo>
                  <a:lnTo>
                    <a:pt x="55" y="43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6"/>
                  </a:lnTo>
                  <a:lnTo>
                    <a:pt x="57" y="34"/>
                  </a:lnTo>
                  <a:lnTo>
                    <a:pt x="57" y="31"/>
                  </a:lnTo>
                  <a:lnTo>
                    <a:pt x="59" y="28"/>
                  </a:lnTo>
                  <a:lnTo>
                    <a:pt x="62" y="25"/>
                  </a:lnTo>
                  <a:lnTo>
                    <a:pt x="65" y="22"/>
                  </a:lnTo>
                  <a:lnTo>
                    <a:pt x="70" y="20"/>
                  </a:lnTo>
                  <a:lnTo>
                    <a:pt x="73" y="21"/>
                  </a:lnTo>
                  <a:lnTo>
                    <a:pt x="76" y="20"/>
                  </a:lnTo>
                  <a:lnTo>
                    <a:pt x="80" y="19"/>
                  </a:lnTo>
                  <a:lnTo>
                    <a:pt x="81" y="19"/>
                  </a:lnTo>
                  <a:lnTo>
                    <a:pt x="83" y="19"/>
                  </a:lnTo>
                  <a:lnTo>
                    <a:pt x="94" y="21"/>
                  </a:lnTo>
                  <a:lnTo>
                    <a:pt x="97" y="21"/>
                  </a:lnTo>
                  <a:lnTo>
                    <a:pt x="106" y="25"/>
                  </a:lnTo>
                  <a:lnTo>
                    <a:pt x="109" y="25"/>
                  </a:lnTo>
                  <a:lnTo>
                    <a:pt x="112" y="27"/>
                  </a:lnTo>
                  <a:lnTo>
                    <a:pt x="114" y="28"/>
                  </a:lnTo>
                  <a:lnTo>
                    <a:pt x="115" y="30"/>
                  </a:lnTo>
                  <a:lnTo>
                    <a:pt x="126" y="31"/>
                  </a:lnTo>
                  <a:lnTo>
                    <a:pt x="129" y="32"/>
                  </a:lnTo>
                  <a:lnTo>
                    <a:pt x="130" y="34"/>
                  </a:lnTo>
                  <a:lnTo>
                    <a:pt x="133" y="36"/>
                  </a:lnTo>
                  <a:lnTo>
                    <a:pt x="136" y="36"/>
                  </a:lnTo>
                  <a:lnTo>
                    <a:pt x="134" y="28"/>
                  </a:lnTo>
                  <a:lnTo>
                    <a:pt x="135" y="23"/>
                  </a:lnTo>
                  <a:lnTo>
                    <a:pt x="138" y="11"/>
                  </a:lnTo>
                  <a:lnTo>
                    <a:pt x="139" y="9"/>
                  </a:lnTo>
                  <a:lnTo>
                    <a:pt x="143" y="7"/>
                  </a:lnTo>
                  <a:lnTo>
                    <a:pt x="148" y="5"/>
                  </a:lnTo>
                  <a:lnTo>
                    <a:pt x="150" y="2"/>
                  </a:lnTo>
                  <a:lnTo>
                    <a:pt x="154" y="3"/>
                  </a:lnTo>
                  <a:lnTo>
                    <a:pt x="157" y="2"/>
                  </a:lnTo>
                  <a:lnTo>
                    <a:pt x="158" y="2"/>
                  </a:lnTo>
                  <a:lnTo>
                    <a:pt x="159" y="0"/>
                  </a:lnTo>
                  <a:lnTo>
                    <a:pt x="164" y="3"/>
                  </a:lnTo>
                  <a:lnTo>
                    <a:pt x="172" y="8"/>
                  </a:lnTo>
                  <a:lnTo>
                    <a:pt x="178" y="12"/>
                  </a:lnTo>
                  <a:lnTo>
                    <a:pt x="185" y="15"/>
                  </a:lnTo>
                  <a:lnTo>
                    <a:pt x="196" y="18"/>
                  </a:lnTo>
                  <a:lnTo>
                    <a:pt x="204" y="19"/>
                  </a:lnTo>
                  <a:lnTo>
                    <a:pt x="205" y="18"/>
                  </a:lnTo>
                  <a:lnTo>
                    <a:pt x="209" y="14"/>
                  </a:lnTo>
                  <a:lnTo>
                    <a:pt x="211" y="13"/>
                  </a:lnTo>
                  <a:lnTo>
                    <a:pt x="213" y="14"/>
                  </a:lnTo>
                  <a:lnTo>
                    <a:pt x="222" y="14"/>
                  </a:lnTo>
                  <a:lnTo>
                    <a:pt x="232" y="14"/>
                  </a:lnTo>
                  <a:lnTo>
                    <a:pt x="236" y="14"/>
                  </a:lnTo>
                  <a:lnTo>
                    <a:pt x="246" y="12"/>
                  </a:lnTo>
                  <a:lnTo>
                    <a:pt x="247" y="12"/>
                  </a:lnTo>
                  <a:lnTo>
                    <a:pt x="249" y="12"/>
                  </a:lnTo>
                  <a:lnTo>
                    <a:pt x="255" y="14"/>
                  </a:lnTo>
                  <a:lnTo>
                    <a:pt x="259" y="15"/>
                  </a:lnTo>
                  <a:lnTo>
                    <a:pt x="262" y="15"/>
                  </a:lnTo>
                  <a:lnTo>
                    <a:pt x="264" y="15"/>
                  </a:lnTo>
                  <a:lnTo>
                    <a:pt x="267" y="15"/>
                  </a:lnTo>
                  <a:lnTo>
                    <a:pt x="273" y="15"/>
                  </a:lnTo>
                  <a:lnTo>
                    <a:pt x="280" y="17"/>
                  </a:lnTo>
                  <a:lnTo>
                    <a:pt x="289" y="17"/>
                  </a:lnTo>
                  <a:lnTo>
                    <a:pt x="292" y="16"/>
                  </a:lnTo>
                  <a:lnTo>
                    <a:pt x="296" y="17"/>
                  </a:lnTo>
                  <a:lnTo>
                    <a:pt x="300" y="18"/>
                  </a:lnTo>
                  <a:lnTo>
                    <a:pt x="304" y="20"/>
                  </a:lnTo>
                  <a:lnTo>
                    <a:pt x="308" y="20"/>
                  </a:lnTo>
                  <a:lnTo>
                    <a:pt x="309" y="21"/>
                  </a:lnTo>
                  <a:lnTo>
                    <a:pt x="313" y="21"/>
                  </a:lnTo>
                  <a:lnTo>
                    <a:pt x="315" y="20"/>
                  </a:lnTo>
                  <a:lnTo>
                    <a:pt x="317" y="21"/>
                  </a:lnTo>
                  <a:lnTo>
                    <a:pt x="318" y="25"/>
                  </a:lnTo>
                  <a:lnTo>
                    <a:pt x="320" y="28"/>
                  </a:lnTo>
                  <a:lnTo>
                    <a:pt x="323" y="30"/>
                  </a:lnTo>
                  <a:lnTo>
                    <a:pt x="325" y="33"/>
                  </a:lnTo>
                  <a:lnTo>
                    <a:pt x="327" y="34"/>
                  </a:lnTo>
                  <a:lnTo>
                    <a:pt x="330" y="34"/>
                  </a:lnTo>
                  <a:lnTo>
                    <a:pt x="337" y="35"/>
                  </a:lnTo>
                  <a:lnTo>
                    <a:pt x="341" y="36"/>
                  </a:lnTo>
                  <a:lnTo>
                    <a:pt x="345" y="41"/>
                  </a:lnTo>
                  <a:lnTo>
                    <a:pt x="350" y="4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0" name="Freeform 499">
              <a:extLst>
                <a:ext uri="{FF2B5EF4-FFF2-40B4-BE49-F238E27FC236}">
                  <a16:creationId xmlns:a16="http://schemas.microsoft.com/office/drawing/2014/main" id="{119CB63F-E045-9D6D-1378-5888D3C3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853" y="8182340"/>
              <a:ext cx="10990" cy="5497"/>
            </a:xfrm>
            <a:custGeom>
              <a:avLst/>
              <a:gdLst>
                <a:gd name="T0" fmla="*/ 7 w 8"/>
                <a:gd name="T1" fmla="*/ 2 h 4"/>
                <a:gd name="T2" fmla="*/ 7 w 8"/>
                <a:gd name="T3" fmla="*/ 1 h 4"/>
                <a:gd name="T4" fmla="*/ 6 w 8"/>
                <a:gd name="T5" fmla="*/ 1 h 4"/>
                <a:gd name="T6" fmla="*/ 3 w 8"/>
                <a:gd name="T7" fmla="*/ 0 h 4"/>
                <a:gd name="T8" fmla="*/ 0 w 8"/>
                <a:gd name="T9" fmla="*/ 0 h 4"/>
                <a:gd name="T10" fmla="*/ 0 w 8"/>
                <a:gd name="T11" fmla="*/ 0 h 4"/>
                <a:gd name="T12" fmla="*/ 0 w 8"/>
                <a:gd name="T13" fmla="*/ 0 h 4"/>
                <a:gd name="T14" fmla="*/ 1 w 8"/>
                <a:gd name="T15" fmla="*/ 2 h 4"/>
                <a:gd name="T16" fmla="*/ 2 w 8"/>
                <a:gd name="T17" fmla="*/ 3 h 4"/>
                <a:gd name="T18" fmla="*/ 4 w 8"/>
                <a:gd name="T19" fmla="*/ 3 h 4"/>
                <a:gd name="T20" fmla="*/ 7 w 8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">
                  <a:moveTo>
                    <a:pt x="7" y="2"/>
                  </a:moveTo>
                  <a:lnTo>
                    <a:pt x="7" y="1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2" y="3"/>
                  </a:lnTo>
                  <a:lnTo>
                    <a:pt x="4" y="3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1" name="Freeform 500">
              <a:extLst>
                <a:ext uri="{FF2B5EF4-FFF2-40B4-BE49-F238E27FC236}">
                  <a16:creationId xmlns:a16="http://schemas.microsoft.com/office/drawing/2014/main" id="{C0721A9F-DA66-AC41-FB79-FE716858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815" y="8176846"/>
              <a:ext cx="5497" cy="5493"/>
            </a:xfrm>
            <a:custGeom>
              <a:avLst/>
              <a:gdLst>
                <a:gd name="T0" fmla="*/ 3 w 5"/>
                <a:gd name="T1" fmla="*/ 2 h 4"/>
                <a:gd name="T2" fmla="*/ 4 w 5"/>
                <a:gd name="T3" fmla="*/ 0 h 4"/>
                <a:gd name="T4" fmla="*/ 3 w 5"/>
                <a:gd name="T5" fmla="*/ 0 h 4"/>
                <a:gd name="T6" fmla="*/ 2 w 5"/>
                <a:gd name="T7" fmla="*/ 0 h 4"/>
                <a:gd name="T8" fmla="*/ 0 w 5"/>
                <a:gd name="T9" fmla="*/ 1 h 4"/>
                <a:gd name="T10" fmla="*/ 0 w 5"/>
                <a:gd name="T11" fmla="*/ 2 h 4"/>
                <a:gd name="T12" fmla="*/ 1 w 5"/>
                <a:gd name="T13" fmla="*/ 3 h 4"/>
                <a:gd name="T14" fmla="*/ 3 w 5"/>
                <a:gd name="T15" fmla="*/ 3 h 4"/>
                <a:gd name="T16" fmla="*/ 3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2" name="Freeform 501">
              <a:extLst>
                <a:ext uri="{FF2B5EF4-FFF2-40B4-BE49-F238E27FC236}">
                  <a16:creationId xmlns:a16="http://schemas.microsoft.com/office/drawing/2014/main" id="{F42E0290-F9B0-613A-3A2C-C5E75E7F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340" y="8165856"/>
              <a:ext cx="10990" cy="16484"/>
            </a:xfrm>
            <a:custGeom>
              <a:avLst/>
              <a:gdLst>
                <a:gd name="T0" fmla="*/ 8 w 9"/>
                <a:gd name="T1" fmla="*/ 11 h 13"/>
                <a:gd name="T2" fmla="*/ 8 w 9"/>
                <a:gd name="T3" fmla="*/ 10 h 13"/>
                <a:gd name="T4" fmla="*/ 7 w 9"/>
                <a:gd name="T5" fmla="*/ 7 h 13"/>
                <a:gd name="T6" fmla="*/ 8 w 9"/>
                <a:gd name="T7" fmla="*/ 5 h 13"/>
                <a:gd name="T8" fmla="*/ 5 w 9"/>
                <a:gd name="T9" fmla="*/ 4 h 13"/>
                <a:gd name="T10" fmla="*/ 4 w 9"/>
                <a:gd name="T11" fmla="*/ 3 h 13"/>
                <a:gd name="T12" fmla="*/ 2 w 9"/>
                <a:gd name="T13" fmla="*/ 1 h 13"/>
                <a:gd name="T14" fmla="*/ 2 w 9"/>
                <a:gd name="T15" fmla="*/ 0 h 13"/>
                <a:gd name="T16" fmla="*/ 1 w 9"/>
                <a:gd name="T17" fmla="*/ 1 h 13"/>
                <a:gd name="T18" fmla="*/ 0 w 9"/>
                <a:gd name="T19" fmla="*/ 3 h 13"/>
                <a:gd name="T20" fmla="*/ 1 w 9"/>
                <a:gd name="T21" fmla="*/ 5 h 13"/>
                <a:gd name="T22" fmla="*/ 2 w 9"/>
                <a:gd name="T23" fmla="*/ 6 h 13"/>
                <a:gd name="T24" fmla="*/ 3 w 9"/>
                <a:gd name="T25" fmla="*/ 7 h 13"/>
                <a:gd name="T26" fmla="*/ 3 w 9"/>
                <a:gd name="T27" fmla="*/ 7 h 13"/>
                <a:gd name="T28" fmla="*/ 3 w 9"/>
                <a:gd name="T29" fmla="*/ 7 h 13"/>
                <a:gd name="T30" fmla="*/ 2 w 9"/>
                <a:gd name="T31" fmla="*/ 11 h 13"/>
                <a:gd name="T32" fmla="*/ 4 w 9"/>
                <a:gd name="T33" fmla="*/ 12 h 13"/>
                <a:gd name="T34" fmla="*/ 7 w 9"/>
                <a:gd name="T35" fmla="*/ 12 h 13"/>
                <a:gd name="T36" fmla="*/ 8 w 9"/>
                <a:gd name="T3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8" y="11"/>
                  </a:moveTo>
                  <a:lnTo>
                    <a:pt x="8" y="10"/>
                  </a:lnTo>
                  <a:lnTo>
                    <a:pt x="7" y="7"/>
                  </a:lnTo>
                  <a:lnTo>
                    <a:pt x="8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3" name="Freeform 503">
              <a:extLst>
                <a:ext uri="{FF2B5EF4-FFF2-40B4-BE49-F238E27FC236}">
                  <a16:creationId xmlns:a16="http://schemas.microsoft.com/office/drawing/2014/main" id="{4D79658C-8CBB-5EEF-FAE3-3D1FFC369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254" y="9314349"/>
              <a:ext cx="208817" cy="175846"/>
            </a:xfrm>
            <a:custGeom>
              <a:avLst/>
              <a:gdLst>
                <a:gd name="T0" fmla="*/ 28 w 169"/>
                <a:gd name="T1" fmla="*/ 128 h 140"/>
                <a:gd name="T2" fmla="*/ 22 w 169"/>
                <a:gd name="T3" fmla="*/ 112 h 140"/>
                <a:gd name="T4" fmla="*/ 23 w 169"/>
                <a:gd name="T5" fmla="*/ 108 h 140"/>
                <a:gd name="T6" fmla="*/ 51 w 169"/>
                <a:gd name="T7" fmla="*/ 134 h 140"/>
                <a:gd name="T8" fmla="*/ 42 w 169"/>
                <a:gd name="T9" fmla="*/ 136 h 140"/>
                <a:gd name="T10" fmla="*/ 40 w 169"/>
                <a:gd name="T11" fmla="*/ 130 h 140"/>
                <a:gd name="T12" fmla="*/ 41 w 169"/>
                <a:gd name="T13" fmla="*/ 117 h 140"/>
                <a:gd name="T14" fmla="*/ 33 w 169"/>
                <a:gd name="T15" fmla="*/ 124 h 140"/>
                <a:gd name="T16" fmla="*/ 24 w 169"/>
                <a:gd name="T17" fmla="*/ 114 h 140"/>
                <a:gd name="T18" fmla="*/ 22 w 169"/>
                <a:gd name="T19" fmla="*/ 98 h 140"/>
                <a:gd name="T20" fmla="*/ 18 w 169"/>
                <a:gd name="T21" fmla="*/ 97 h 140"/>
                <a:gd name="T22" fmla="*/ 14 w 169"/>
                <a:gd name="T23" fmla="*/ 74 h 140"/>
                <a:gd name="T24" fmla="*/ 5 w 169"/>
                <a:gd name="T25" fmla="*/ 62 h 140"/>
                <a:gd name="T26" fmla="*/ 0 w 169"/>
                <a:gd name="T27" fmla="*/ 46 h 140"/>
                <a:gd name="T28" fmla="*/ 7 w 169"/>
                <a:gd name="T29" fmla="*/ 37 h 140"/>
                <a:gd name="T30" fmla="*/ 13 w 169"/>
                <a:gd name="T31" fmla="*/ 28 h 140"/>
                <a:gd name="T32" fmla="*/ 22 w 169"/>
                <a:gd name="T33" fmla="*/ 15 h 140"/>
                <a:gd name="T34" fmla="*/ 39 w 169"/>
                <a:gd name="T35" fmla="*/ 10 h 140"/>
                <a:gd name="T36" fmla="*/ 50 w 169"/>
                <a:gd name="T37" fmla="*/ 11 h 140"/>
                <a:gd name="T38" fmla="*/ 66 w 169"/>
                <a:gd name="T39" fmla="*/ 11 h 140"/>
                <a:gd name="T40" fmla="*/ 84 w 169"/>
                <a:gd name="T41" fmla="*/ 11 h 140"/>
                <a:gd name="T42" fmla="*/ 88 w 169"/>
                <a:gd name="T43" fmla="*/ 16 h 140"/>
                <a:gd name="T44" fmla="*/ 91 w 169"/>
                <a:gd name="T45" fmla="*/ 13 h 140"/>
                <a:gd name="T46" fmla="*/ 96 w 169"/>
                <a:gd name="T47" fmla="*/ 20 h 140"/>
                <a:gd name="T48" fmla="*/ 110 w 169"/>
                <a:gd name="T49" fmla="*/ 22 h 140"/>
                <a:gd name="T50" fmla="*/ 121 w 169"/>
                <a:gd name="T51" fmla="*/ 22 h 140"/>
                <a:gd name="T52" fmla="*/ 117 w 169"/>
                <a:gd name="T53" fmla="*/ 11 h 140"/>
                <a:gd name="T54" fmla="*/ 126 w 169"/>
                <a:gd name="T55" fmla="*/ 9 h 140"/>
                <a:gd name="T56" fmla="*/ 133 w 169"/>
                <a:gd name="T57" fmla="*/ 5 h 140"/>
                <a:gd name="T58" fmla="*/ 140 w 169"/>
                <a:gd name="T59" fmla="*/ 11 h 140"/>
                <a:gd name="T60" fmla="*/ 147 w 169"/>
                <a:gd name="T61" fmla="*/ 13 h 140"/>
                <a:gd name="T62" fmla="*/ 153 w 169"/>
                <a:gd name="T63" fmla="*/ 10 h 140"/>
                <a:gd name="T64" fmla="*/ 161 w 169"/>
                <a:gd name="T65" fmla="*/ 5 h 140"/>
                <a:gd name="T66" fmla="*/ 166 w 169"/>
                <a:gd name="T67" fmla="*/ 2 h 140"/>
                <a:gd name="T68" fmla="*/ 160 w 169"/>
                <a:gd name="T69" fmla="*/ 13 h 140"/>
                <a:gd name="T70" fmla="*/ 161 w 169"/>
                <a:gd name="T71" fmla="*/ 24 h 140"/>
                <a:gd name="T72" fmla="*/ 168 w 169"/>
                <a:gd name="T73" fmla="*/ 41 h 140"/>
                <a:gd name="T74" fmla="*/ 165 w 169"/>
                <a:gd name="T75" fmla="*/ 61 h 140"/>
                <a:gd name="T76" fmla="*/ 165 w 169"/>
                <a:gd name="T77" fmla="*/ 76 h 140"/>
                <a:gd name="T78" fmla="*/ 157 w 169"/>
                <a:gd name="T79" fmla="*/ 78 h 140"/>
                <a:gd name="T80" fmla="*/ 146 w 169"/>
                <a:gd name="T81" fmla="*/ 86 h 140"/>
                <a:gd name="T82" fmla="*/ 133 w 169"/>
                <a:gd name="T83" fmla="*/ 90 h 140"/>
                <a:gd name="T84" fmla="*/ 130 w 169"/>
                <a:gd name="T85" fmla="*/ 98 h 140"/>
                <a:gd name="T86" fmla="*/ 120 w 169"/>
                <a:gd name="T87" fmla="*/ 96 h 140"/>
                <a:gd name="T88" fmla="*/ 113 w 169"/>
                <a:gd name="T89" fmla="*/ 100 h 140"/>
                <a:gd name="T90" fmla="*/ 112 w 169"/>
                <a:gd name="T91" fmla="*/ 105 h 140"/>
                <a:gd name="T92" fmla="*/ 120 w 169"/>
                <a:gd name="T93" fmla="*/ 118 h 140"/>
                <a:gd name="T94" fmla="*/ 122 w 169"/>
                <a:gd name="T95" fmla="*/ 127 h 140"/>
                <a:gd name="T96" fmla="*/ 113 w 169"/>
                <a:gd name="T97" fmla="*/ 125 h 140"/>
                <a:gd name="T98" fmla="*/ 107 w 169"/>
                <a:gd name="T99" fmla="*/ 121 h 140"/>
                <a:gd name="T100" fmla="*/ 97 w 169"/>
                <a:gd name="T101" fmla="*/ 123 h 140"/>
                <a:gd name="T102" fmla="*/ 86 w 169"/>
                <a:gd name="T103" fmla="*/ 124 h 140"/>
                <a:gd name="T104" fmla="*/ 86 w 169"/>
                <a:gd name="T105" fmla="*/ 130 h 140"/>
                <a:gd name="T106" fmla="*/ 79 w 169"/>
                <a:gd name="T107" fmla="*/ 136 h 140"/>
                <a:gd name="T108" fmla="*/ 68 w 169"/>
                <a:gd name="T10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" h="140">
                  <a:moveTo>
                    <a:pt x="31" y="130"/>
                  </a:moveTo>
                  <a:lnTo>
                    <a:pt x="30" y="131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1" y="130"/>
                  </a:lnTo>
                  <a:close/>
                  <a:moveTo>
                    <a:pt x="23" y="111"/>
                  </a:moveTo>
                  <a:lnTo>
                    <a:pt x="22" y="112"/>
                  </a:lnTo>
                  <a:lnTo>
                    <a:pt x="22" y="112"/>
                  </a:lnTo>
                  <a:lnTo>
                    <a:pt x="21" y="111"/>
                  </a:lnTo>
                  <a:lnTo>
                    <a:pt x="21" y="109"/>
                  </a:lnTo>
                  <a:lnTo>
                    <a:pt x="22" y="108"/>
                  </a:lnTo>
                  <a:lnTo>
                    <a:pt x="23" y="108"/>
                  </a:lnTo>
                  <a:lnTo>
                    <a:pt x="23" y="111"/>
                  </a:lnTo>
                  <a:close/>
                  <a:moveTo>
                    <a:pt x="67" y="139"/>
                  </a:moveTo>
                  <a:lnTo>
                    <a:pt x="61" y="136"/>
                  </a:lnTo>
                  <a:lnTo>
                    <a:pt x="51" y="134"/>
                  </a:lnTo>
                  <a:lnTo>
                    <a:pt x="50" y="132"/>
                  </a:lnTo>
                  <a:lnTo>
                    <a:pt x="49" y="132"/>
                  </a:lnTo>
                  <a:lnTo>
                    <a:pt x="48" y="135"/>
                  </a:lnTo>
                  <a:lnTo>
                    <a:pt x="42" y="136"/>
                  </a:lnTo>
                  <a:lnTo>
                    <a:pt x="40" y="135"/>
                  </a:lnTo>
                  <a:lnTo>
                    <a:pt x="38" y="133"/>
                  </a:lnTo>
                  <a:lnTo>
                    <a:pt x="39" y="131"/>
                  </a:lnTo>
                  <a:lnTo>
                    <a:pt x="40" y="130"/>
                  </a:lnTo>
                  <a:lnTo>
                    <a:pt x="43" y="128"/>
                  </a:lnTo>
                  <a:lnTo>
                    <a:pt x="44" y="124"/>
                  </a:lnTo>
                  <a:lnTo>
                    <a:pt x="42" y="119"/>
                  </a:lnTo>
                  <a:lnTo>
                    <a:pt x="41" y="117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4" y="122"/>
                  </a:lnTo>
                  <a:lnTo>
                    <a:pt x="33" y="124"/>
                  </a:lnTo>
                  <a:lnTo>
                    <a:pt x="30" y="124"/>
                  </a:lnTo>
                  <a:lnTo>
                    <a:pt x="27" y="124"/>
                  </a:lnTo>
                  <a:lnTo>
                    <a:pt x="25" y="119"/>
                  </a:lnTo>
                  <a:lnTo>
                    <a:pt x="24" y="114"/>
                  </a:lnTo>
                  <a:lnTo>
                    <a:pt x="25" y="109"/>
                  </a:lnTo>
                  <a:lnTo>
                    <a:pt x="25" y="106"/>
                  </a:lnTo>
                  <a:lnTo>
                    <a:pt x="22" y="101"/>
                  </a:lnTo>
                  <a:lnTo>
                    <a:pt x="22" y="98"/>
                  </a:lnTo>
                  <a:lnTo>
                    <a:pt x="20" y="96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8" y="97"/>
                  </a:lnTo>
                  <a:lnTo>
                    <a:pt x="13" y="85"/>
                  </a:lnTo>
                  <a:lnTo>
                    <a:pt x="12" y="80"/>
                  </a:lnTo>
                  <a:lnTo>
                    <a:pt x="13" y="76"/>
                  </a:lnTo>
                  <a:lnTo>
                    <a:pt x="14" y="74"/>
                  </a:lnTo>
                  <a:lnTo>
                    <a:pt x="12" y="73"/>
                  </a:lnTo>
                  <a:lnTo>
                    <a:pt x="9" y="70"/>
                  </a:lnTo>
                  <a:lnTo>
                    <a:pt x="6" y="67"/>
                  </a:lnTo>
                  <a:lnTo>
                    <a:pt x="5" y="62"/>
                  </a:lnTo>
                  <a:lnTo>
                    <a:pt x="5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9" y="33"/>
                  </a:lnTo>
                  <a:lnTo>
                    <a:pt x="13" y="28"/>
                  </a:lnTo>
                  <a:lnTo>
                    <a:pt x="16" y="24"/>
                  </a:lnTo>
                  <a:lnTo>
                    <a:pt x="17" y="22"/>
                  </a:lnTo>
                  <a:lnTo>
                    <a:pt x="18" y="19"/>
                  </a:lnTo>
                  <a:lnTo>
                    <a:pt x="22" y="15"/>
                  </a:lnTo>
                  <a:lnTo>
                    <a:pt x="28" y="13"/>
                  </a:lnTo>
                  <a:lnTo>
                    <a:pt x="31" y="12"/>
                  </a:lnTo>
                  <a:lnTo>
                    <a:pt x="35" y="11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5" y="11"/>
                  </a:lnTo>
                  <a:lnTo>
                    <a:pt x="47" y="11"/>
                  </a:lnTo>
                  <a:lnTo>
                    <a:pt x="50" y="11"/>
                  </a:lnTo>
                  <a:lnTo>
                    <a:pt x="53" y="11"/>
                  </a:lnTo>
                  <a:lnTo>
                    <a:pt x="55" y="11"/>
                  </a:lnTo>
                  <a:lnTo>
                    <a:pt x="61" y="10"/>
                  </a:lnTo>
                  <a:lnTo>
                    <a:pt x="66" y="11"/>
                  </a:lnTo>
                  <a:lnTo>
                    <a:pt x="72" y="11"/>
                  </a:lnTo>
                  <a:lnTo>
                    <a:pt x="78" y="10"/>
                  </a:lnTo>
                  <a:lnTo>
                    <a:pt x="81" y="10"/>
                  </a:lnTo>
                  <a:lnTo>
                    <a:pt x="84" y="11"/>
                  </a:lnTo>
                  <a:lnTo>
                    <a:pt x="85" y="14"/>
                  </a:lnTo>
                  <a:lnTo>
                    <a:pt x="85" y="15"/>
                  </a:lnTo>
                  <a:lnTo>
                    <a:pt x="86" y="16"/>
                  </a:lnTo>
                  <a:lnTo>
                    <a:pt x="88" y="16"/>
                  </a:lnTo>
                  <a:lnTo>
                    <a:pt x="89" y="15"/>
                  </a:lnTo>
                  <a:lnTo>
                    <a:pt x="91" y="13"/>
                  </a:lnTo>
                  <a:lnTo>
                    <a:pt x="91" y="12"/>
                  </a:lnTo>
                  <a:lnTo>
                    <a:pt x="91" y="13"/>
                  </a:lnTo>
                  <a:lnTo>
                    <a:pt x="92" y="15"/>
                  </a:lnTo>
                  <a:lnTo>
                    <a:pt x="93" y="17"/>
                  </a:lnTo>
                  <a:lnTo>
                    <a:pt x="94" y="18"/>
                  </a:lnTo>
                  <a:lnTo>
                    <a:pt x="96" y="20"/>
                  </a:lnTo>
                  <a:lnTo>
                    <a:pt x="97" y="20"/>
                  </a:lnTo>
                  <a:lnTo>
                    <a:pt x="102" y="18"/>
                  </a:lnTo>
                  <a:lnTo>
                    <a:pt x="109" y="21"/>
                  </a:lnTo>
                  <a:lnTo>
                    <a:pt x="110" y="22"/>
                  </a:lnTo>
                  <a:lnTo>
                    <a:pt x="111" y="24"/>
                  </a:lnTo>
                  <a:lnTo>
                    <a:pt x="114" y="26"/>
                  </a:lnTo>
                  <a:lnTo>
                    <a:pt x="119" y="26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17" y="15"/>
                  </a:lnTo>
                  <a:lnTo>
                    <a:pt x="116" y="12"/>
                  </a:lnTo>
                  <a:lnTo>
                    <a:pt x="117" y="11"/>
                  </a:lnTo>
                  <a:lnTo>
                    <a:pt x="122" y="11"/>
                  </a:lnTo>
                  <a:lnTo>
                    <a:pt x="123" y="11"/>
                  </a:lnTo>
                  <a:lnTo>
                    <a:pt x="124" y="8"/>
                  </a:lnTo>
                  <a:lnTo>
                    <a:pt x="126" y="9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5" y="7"/>
                  </a:lnTo>
                  <a:lnTo>
                    <a:pt x="136" y="8"/>
                  </a:lnTo>
                  <a:lnTo>
                    <a:pt x="138" y="9"/>
                  </a:lnTo>
                  <a:lnTo>
                    <a:pt x="140" y="11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6" y="13"/>
                  </a:lnTo>
                  <a:lnTo>
                    <a:pt x="147" y="13"/>
                  </a:lnTo>
                  <a:lnTo>
                    <a:pt x="149" y="11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3" y="10"/>
                  </a:lnTo>
                  <a:lnTo>
                    <a:pt x="156" y="7"/>
                  </a:lnTo>
                  <a:lnTo>
                    <a:pt x="157" y="5"/>
                  </a:lnTo>
                  <a:lnTo>
                    <a:pt x="158" y="4"/>
                  </a:lnTo>
                  <a:lnTo>
                    <a:pt x="161" y="5"/>
                  </a:lnTo>
                  <a:lnTo>
                    <a:pt x="162" y="5"/>
                  </a:lnTo>
                  <a:lnTo>
                    <a:pt x="163" y="2"/>
                  </a:lnTo>
                  <a:lnTo>
                    <a:pt x="165" y="0"/>
                  </a:lnTo>
                  <a:lnTo>
                    <a:pt x="166" y="2"/>
                  </a:lnTo>
                  <a:lnTo>
                    <a:pt x="165" y="5"/>
                  </a:lnTo>
                  <a:lnTo>
                    <a:pt x="163" y="9"/>
                  </a:lnTo>
                  <a:lnTo>
                    <a:pt x="160" y="11"/>
                  </a:lnTo>
                  <a:lnTo>
                    <a:pt x="160" y="13"/>
                  </a:lnTo>
                  <a:lnTo>
                    <a:pt x="159" y="20"/>
                  </a:lnTo>
                  <a:lnTo>
                    <a:pt x="160" y="21"/>
                  </a:lnTo>
                  <a:lnTo>
                    <a:pt x="160" y="22"/>
                  </a:lnTo>
                  <a:lnTo>
                    <a:pt x="161" y="24"/>
                  </a:lnTo>
                  <a:lnTo>
                    <a:pt x="163" y="29"/>
                  </a:lnTo>
                  <a:lnTo>
                    <a:pt x="165" y="35"/>
                  </a:lnTo>
                  <a:lnTo>
                    <a:pt x="168" y="39"/>
                  </a:lnTo>
                  <a:lnTo>
                    <a:pt x="168" y="41"/>
                  </a:lnTo>
                  <a:lnTo>
                    <a:pt x="166" y="49"/>
                  </a:lnTo>
                  <a:lnTo>
                    <a:pt x="164" y="55"/>
                  </a:lnTo>
                  <a:lnTo>
                    <a:pt x="164" y="58"/>
                  </a:lnTo>
                  <a:lnTo>
                    <a:pt x="165" y="61"/>
                  </a:lnTo>
                  <a:lnTo>
                    <a:pt x="166" y="65"/>
                  </a:lnTo>
                  <a:lnTo>
                    <a:pt x="167" y="71"/>
                  </a:lnTo>
                  <a:lnTo>
                    <a:pt x="166" y="74"/>
                  </a:lnTo>
                  <a:lnTo>
                    <a:pt x="165" y="76"/>
                  </a:lnTo>
                  <a:lnTo>
                    <a:pt x="163" y="79"/>
                  </a:lnTo>
                  <a:lnTo>
                    <a:pt x="161" y="80"/>
                  </a:lnTo>
                  <a:lnTo>
                    <a:pt x="159" y="78"/>
                  </a:lnTo>
                  <a:lnTo>
                    <a:pt x="157" y="78"/>
                  </a:lnTo>
                  <a:lnTo>
                    <a:pt x="156" y="79"/>
                  </a:lnTo>
                  <a:lnTo>
                    <a:pt x="154" y="79"/>
                  </a:lnTo>
                  <a:lnTo>
                    <a:pt x="151" y="83"/>
                  </a:lnTo>
                  <a:lnTo>
                    <a:pt x="146" y="86"/>
                  </a:lnTo>
                  <a:lnTo>
                    <a:pt x="142" y="87"/>
                  </a:lnTo>
                  <a:lnTo>
                    <a:pt x="139" y="89"/>
                  </a:lnTo>
                  <a:lnTo>
                    <a:pt x="137" y="89"/>
                  </a:lnTo>
                  <a:lnTo>
                    <a:pt x="133" y="90"/>
                  </a:lnTo>
                  <a:lnTo>
                    <a:pt x="130" y="90"/>
                  </a:lnTo>
                  <a:lnTo>
                    <a:pt x="131" y="91"/>
                  </a:lnTo>
                  <a:lnTo>
                    <a:pt x="130" y="97"/>
                  </a:lnTo>
                  <a:lnTo>
                    <a:pt x="130" y="98"/>
                  </a:lnTo>
                  <a:lnTo>
                    <a:pt x="130" y="98"/>
                  </a:lnTo>
                  <a:lnTo>
                    <a:pt x="128" y="99"/>
                  </a:lnTo>
                  <a:lnTo>
                    <a:pt x="124" y="98"/>
                  </a:lnTo>
                  <a:lnTo>
                    <a:pt x="120" y="96"/>
                  </a:lnTo>
                  <a:lnTo>
                    <a:pt x="117" y="96"/>
                  </a:lnTo>
                  <a:lnTo>
                    <a:pt x="116" y="98"/>
                  </a:lnTo>
                  <a:lnTo>
                    <a:pt x="115" y="100"/>
                  </a:lnTo>
                  <a:lnTo>
                    <a:pt x="113" y="100"/>
                  </a:lnTo>
                  <a:lnTo>
                    <a:pt x="112" y="100"/>
                  </a:lnTo>
                  <a:lnTo>
                    <a:pt x="111" y="101"/>
                  </a:lnTo>
                  <a:lnTo>
                    <a:pt x="111" y="103"/>
                  </a:lnTo>
                  <a:lnTo>
                    <a:pt x="112" y="105"/>
                  </a:lnTo>
                  <a:lnTo>
                    <a:pt x="113" y="109"/>
                  </a:lnTo>
                  <a:lnTo>
                    <a:pt x="112" y="111"/>
                  </a:lnTo>
                  <a:lnTo>
                    <a:pt x="113" y="113"/>
                  </a:lnTo>
                  <a:lnTo>
                    <a:pt x="120" y="118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1" y="124"/>
                  </a:lnTo>
                  <a:lnTo>
                    <a:pt x="122" y="127"/>
                  </a:lnTo>
                  <a:lnTo>
                    <a:pt x="120" y="127"/>
                  </a:lnTo>
                  <a:lnTo>
                    <a:pt x="116" y="125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2" y="125"/>
                  </a:lnTo>
                  <a:lnTo>
                    <a:pt x="111" y="123"/>
                  </a:lnTo>
                  <a:lnTo>
                    <a:pt x="109" y="121"/>
                  </a:lnTo>
                  <a:lnTo>
                    <a:pt x="107" y="121"/>
                  </a:lnTo>
                  <a:lnTo>
                    <a:pt x="104" y="122"/>
                  </a:lnTo>
                  <a:lnTo>
                    <a:pt x="99" y="122"/>
                  </a:lnTo>
                  <a:lnTo>
                    <a:pt x="98" y="122"/>
                  </a:lnTo>
                  <a:lnTo>
                    <a:pt x="97" y="123"/>
                  </a:lnTo>
                  <a:lnTo>
                    <a:pt x="95" y="126"/>
                  </a:lnTo>
                  <a:lnTo>
                    <a:pt x="94" y="125"/>
                  </a:lnTo>
                  <a:lnTo>
                    <a:pt x="90" y="124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86" y="127"/>
                  </a:lnTo>
                  <a:lnTo>
                    <a:pt x="87" y="129"/>
                  </a:lnTo>
                  <a:lnTo>
                    <a:pt x="86" y="130"/>
                  </a:lnTo>
                  <a:lnTo>
                    <a:pt x="85" y="131"/>
                  </a:lnTo>
                  <a:lnTo>
                    <a:pt x="82" y="134"/>
                  </a:lnTo>
                  <a:lnTo>
                    <a:pt x="80" y="136"/>
                  </a:lnTo>
                  <a:lnTo>
                    <a:pt x="79" y="136"/>
                  </a:lnTo>
                  <a:lnTo>
                    <a:pt x="75" y="136"/>
                  </a:lnTo>
                  <a:lnTo>
                    <a:pt x="71" y="136"/>
                  </a:lnTo>
                  <a:lnTo>
                    <a:pt x="69" y="138"/>
                  </a:lnTo>
                  <a:lnTo>
                    <a:pt x="68" y="139"/>
                  </a:lnTo>
                  <a:lnTo>
                    <a:pt x="67" y="13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4" name="Freeform 504">
              <a:extLst>
                <a:ext uri="{FF2B5EF4-FFF2-40B4-BE49-F238E27FC236}">
                  <a16:creationId xmlns:a16="http://schemas.microsoft.com/office/drawing/2014/main" id="{5A3D4B2E-BD12-E396-5587-6B75FC13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719" y="9473712"/>
              <a:ext cx="5497" cy="5493"/>
            </a:xfrm>
            <a:custGeom>
              <a:avLst/>
              <a:gdLst>
                <a:gd name="T0" fmla="*/ 3 w 4"/>
                <a:gd name="T1" fmla="*/ 2 h 4"/>
                <a:gd name="T2" fmla="*/ 2 w 4"/>
                <a:gd name="T3" fmla="*/ 3 h 4"/>
                <a:gd name="T4" fmla="*/ 0 w 4"/>
                <a:gd name="T5" fmla="*/ 0 h 4"/>
                <a:gd name="T6" fmla="*/ 0 w 4"/>
                <a:gd name="T7" fmla="*/ 0 h 4"/>
                <a:gd name="T8" fmla="*/ 3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5" name="Freeform 505">
              <a:extLst>
                <a:ext uri="{FF2B5EF4-FFF2-40B4-BE49-F238E27FC236}">
                  <a16:creationId xmlns:a16="http://schemas.microsoft.com/office/drawing/2014/main" id="{ECB8E54F-5FA5-273D-E928-96655DEE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8728" y="9446234"/>
              <a:ext cx="5497" cy="5497"/>
            </a:xfrm>
            <a:custGeom>
              <a:avLst/>
              <a:gdLst>
                <a:gd name="T0" fmla="*/ 2 w 3"/>
                <a:gd name="T1" fmla="*/ 3 h 5"/>
                <a:gd name="T2" fmla="*/ 1 w 3"/>
                <a:gd name="T3" fmla="*/ 4 h 5"/>
                <a:gd name="T4" fmla="*/ 1 w 3"/>
                <a:gd name="T5" fmla="*/ 4 h 5"/>
                <a:gd name="T6" fmla="*/ 0 w 3"/>
                <a:gd name="T7" fmla="*/ 3 h 5"/>
                <a:gd name="T8" fmla="*/ 0 w 3"/>
                <a:gd name="T9" fmla="*/ 1 h 5"/>
                <a:gd name="T10" fmla="*/ 1 w 3"/>
                <a:gd name="T11" fmla="*/ 0 h 5"/>
                <a:gd name="T12" fmla="*/ 2 w 3"/>
                <a:gd name="T13" fmla="*/ 0 h 5"/>
                <a:gd name="T14" fmla="*/ 2 w 3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6" name="Freeform 507">
              <a:extLst>
                <a:ext uri="{FF2B5EF4-FFF2-40B4-BE49-F238E27FC236}">
                  <a16:creationId xmlns:a16="http://schemas.microsoft.com/office/drawing/2014/main" id="{39AA5054-9C60-AF7F-A878-618F22DE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8017484"/>
              <a:ext cx="252779" cy="274760"/>
            </a:xfrm>
            <a:custGeom>
              <a:avLst/>
              <a:gdLst>
                <a:gd name="T0" fmla="*/ 19 w 203"/>
                <a:gd name="T1" fmla="*/ 143 h 221"/>
                <a:gd name="T2" fmla="*/ 201 w 203"/>
                <a:gd name="T3" fmla="*/ 27 h 221"/>
                <a:gd name="T4" fmla="*/ 195 w 203"/>
                <a:gd name="T5" fmla="*/ 30 h 221"/>
                <a:gd name="T6" fmla="*/ 180 w 203"/>
                <a:gd name="T7" fmla="*/ 43 h 221"/>
                <a:gd name="T8" fmla="*/ 170 w 203"/>
                <a:gd name="T9" fmla="*/ 64 h 221"/>
                <a:gd name="T10" fmla="*/ 171 w 203"/>
                <a:gd name="T11" fmla="*/ 91 h 221"/>
                <a:gd name="T12" fmla="*/ 143 w 203"/>
                <a:gd name="T13" fmla="*/ 112 h 221"/>
                <a:gd name="T14" fmla="*/ 126 w 203"/>
                <a:gd name="T15" fmla="*/ 125 h 221"/>
                <a:gd name="T16" fmla="*/ 102 w 203"/>
                <a:gd name="T17" fmla="*/ 139 h 221"/>
                <a:gd name="T18" fmla="*/ 98 w 203"/>
                <a:gd name="T19" fmla="*/ 153 h 221"/>
                <a:gd name="T20" fmla="*/ 107 w 203"/>
                <a:gd name="T21" fmla="*/ 163 h 221"/>
                <a:gd name="T22" fmla="*/ 124 w 203"/>
                <a:gd name="T23" fmla="*/ 178 h 221"/>
                <a:gd name="T24" fmla="*/ 124 w 203"/>
                <a:gd name="T25" fmla="*/ 192 h 221"/>
                <a:gd name="T26" fmla="*/ 109 w 203"/>
                <a:gd name="T27" fmla="*/ 196 h 221"/>
                <a:gd name="T28" fmla="*/ 90 w 203"/>
                <a:gd name="T29" fmla="*/ 196 h 221"/>
                <a:gd name="T30" fmla="*/ 76 w 203"/>
                <a:gd name="T31" fmla="*/ 210 h 221"/>
                <a:gd name="T32" fmla="*/ 73 w 203"/>
                <a:gd name="T33" fmla="*/ 217 h 221"/>
                <a:gd name="T34" fmla="*/ 56 w 203"/>
                <a:gd name="T35" fmla="*/ 218 h 221"/>
                <a:gd name="T36" fmla="*/ 42 w 203"/>
                <a:gd name="T37" fmla="*/ 212 h 221"/>
                <a:gd name="T38" fmla="*/ 33 w 203"/>
                <a:gd name="T39" fmla="*/ 218 h 221"/>
                <a:gd name="T40" fmla="*/ 27 w 203"/>
                <a:gd name="T41" fmla="*/ 207 h 221"/>
                <a:gd name="T42" fmla="*/ 18 w 203"/>
                <a:gd name="T43" fmla="*/ 204 h 221"/>
                <a:gd name="T44" fmla="*/ 17 w 203"/>
                <a:gd name="T45" fmla="*/ 195 h 221"/>
                <a:gd name="T46" fmla="*/ 37 w 203"/>
                <a:gd name="T47" fmla="*/ 181 h 221"/>
                <a:gd name="T48" fmla="*/ 26 w 203"/>
                <a:gd name="T49" fmla="*/ 176 h 221"/>
                <a:gd name="T50" fmla="*/ 33 w 203"/>
                <a:gd name="T51" fmla="*/ 147 h 221"/>
                <a:gd name="T52" fmla="*/ 13 w 203"/>
                <a:gd name="T53" fmla="*/ 137 h 221"/>
                <a:gd name="T54" fmla="*/ 7 w 203"/>
                <a:gd name="T55" fmla="*/ 135 h 221"/>
                <a:gd name="T56" fmla="*/ 1 w 203"/>
                <a:gd name="T57" fmla="*/ 123 h 221"/>
                <a:gd name="T58" fmla="*/ 19 w 203"/>
                <a:gd name="T59" fmla="*/ 108 h 221"/>
                <a:gd name="T60" fmla="*/ 27 w 203"/>
                <a:gd name="T61" fmla="*/ 102 h 221"/>
                <a:gd name="T62" fmla="*/ 42 w 203"/>
                <a:gd name="T63" fmla="*/ 95 h 221"/>
                <a:gd name="T64" fmla="*/ 49 w 203"/>
                <a:gd name="T65" fmla="*/ 90 h 221"/>
                <a:gd name="T66" fmla="*/ 61 w 203"/>
                <a:gd name="T67" fmla="*/ 79 h 221"/>
                <a:gd name="T68" fmla="*/ 69 w 203"/>
                <a:gd name="T69" fmla="*/ 68 h 221"/>
                <a:gd name="T70" fmla="*/ 76 w 203"/>
                <a:gd name="T71" fmla="*/ 55 h 221"/>
                <a:gd name="T72" fmla="*/ 83 w 203"/>
                <a:gd name="T73" fmla="*/ 52 h 221"/>
                <a:gd name="T74" fmla="*/ 89 w 203"/>
                <a:gd name="T75" fmla="*/ 61 h 221"/>
                <a:gd name="T76" fmla="*/ 103 w 203"/>
                <a:gd name="T77" fmla="*/ 66 h 221"/>
                <a:gd name="T78" fmla="*/ 120 w 203"/>
                <a:gd name="T79" fmla="*/ 69 h 221"/>
                <a:gd name="T80" fmla="*/ 125 w 203"/>
                <a:gd name="T81" fmla="*/ 60 h 221"/>
                <a:gd name="T82" fmla="*/ 118 w 203"/>
                <a:gd name="T83" fmla="*/ 49 h 221"/>
                <a:gd name="T84" fmla="*/ 126 w 203"/>
                <a:gd name="T85" fmla="*/ 41 h 221"/>
                <a:gd name="T86" fmla="*/ 146 w 203"/>
                <a:gd name="T87" fmla="*/ 41 h 221"/>
                <a:gd name="T88" fmla="*/ 155 w 203"/>
                <a:gd name="T89" fmla="*/ 31 h 221"/>
                <a:gd name="T90" fmla="*/ 161 w 203"/>
                <a:gd name="T91" fmla="*/ 24 h 221"/>
                <a:gd name="T92" fmla="*/ 168 w 203"/>
                <a:gd name="T93" fmla="*/ 23 h 221"/>
                <a:gd name="T94" fmla="*/ 173 w 203"/>
                <a:gd name="T95" fmla="*/ 9 h 221"/>
                <a:gd name="T96" fmla="*/ 179 w 203"/>
                <a:gd name="T97" fmla="*/ 1 h 221"/>
                <a:gd name="T98" fmla="*/ 188 w 203"/>
                <a:gd name="T99" fmla="*/ 4 h 221"/>
                <a:gd name="T100" fmla="*/ 195 w 203"/>
                <a:gd name="T101" fmla="*/ 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221">
                  <a:moveTo>
                    <a:pt x="18" y="146"/>
                  </a:moveTo>
                  <a:lnTo>
                    <a:pt x="16" y="147"/>
                  </a:lnTo>
                  <a:lnTo>
                    <a:pt x="16" y="145"/>
                  </a:lnTo>
                  <a:lnTo>
                    <a:pt x="17" y="143"/>
                  </a:lnTo>
                  <a:lnTo>
                    <a:pt x="19" y="143"/>
                  </a:lnTo>
                  <a:lnTo>
                    <a:pt x="18" y="146"/>
                  </a:lnTo>
                  <a:close/>
                  <a:moveTo>
                    <a:pt x="197" y="20"/>
                  </a:moveTo>
                  <a:lnTo>
                    <a:pt x="198" y="22"/>
                  </a:lnTo>
                  <a:lnTo>
                    <a:pt x="200" y="25"/>
                  </a:lnTo>
                  <a:lnTo>
                    <a:pt x="201" y="27"/>
                  </a:lnTo>
                  <a:lnTo>
                    <a:pt x="201" y="28"/>
                  </a:lnTo>
                  <a:lnTo>
                    <a:pt x="202" y="30"/>
                  </a:lnTo>
                  <a:lnTo>
                    <a:pt x="201" y="31"/>
                  </a:lnTo>
                  <a:lnTo>
                    <a:pt x="198" y="30"/>
                  </a:lnTo>
                  <a:lnTo>
                    <a:pt x="195" y="30"/>
                  </a:lnTo>
                  <a:lnTo>
                    <a:pt x="190" y="33"/>
                  </a:lnTo>
                  <a:lnTo>
                    <a:pt x="188" y="35"/>
                  </a:lnTo>
                  <a:lnTo>
                    <a:pt x="186" y="39"/>
                  </a:lnTo>
                  <a:lnTo>
                    <a:pt x="182" y="40"/>
                  </a:lnTo>
                  <a:lnTo>
                    <a:pt x="180" y="43"/>
                  </a:lnTo>
                  <a:lnTo>
                    <a:pt x="178" y="47"/>
                  </a:lnTo>
                  <a:lnTo>
                    <a:pt x="176" y="51"/>
                  </a:lnTo>
                  <a:lnTo>
                    <a:pt x="172" y="55"/>
                  </a:lnTo>
                  <a:lnTo>
                    <a:pt x="170" y="60"/>
                  </a:lnTo>
                  <a:lnTo>
                    <a:pt x="170" y="64"/>
                  </a:lnTo>
                  <a:lnTo>
                    <a:pt x="172" y="69"/>
                  </a:lnTo>
                  <a:lnTo>
                    <a:pt x="172" y="72"/>
                  </a:lnTo>
                  <a:lnTo>
                    <a:pt x="171" y="80"/>
                  </a:lnTo>
                  <a:lnTo>
                    <a:pt x="172" y="88"/>
                  </a:lnTo>
                  <a:lnTo>
                    <a:pt x="171" y="91"/>
                  </a:lnTo>
                  <a:lnTo>
                    <a:pt x="159" y="96"/>
                  </a:lnTo>
                  <a:lnTo>
                    <a:pt x="156" y="99"/>
                  </a:lnTo>
                  <a:lnTo>
                    <a:pt x="152" y="106"/>
                  </a:lnTo>
                  <a:lnTo>
                    <a:pt x="147" y="109"/>
                  </a:lnTo>
                  <a:lnTo>
                    <a:pt x="143" y="112"/>
                  </a:lnTo>
                  <a:lnTo>
                    <a:pt x="139" y="113"/>
                  </a:lnTo>
                  <a:lnTo>
                    <a:pt x="136" y="118"/>
                  </a:lnTo>
                  <a:lnTo>
                    <a:pt x="133" y="121"/>
                  </a:lnTo>
                  <a:lnTo>
                    <a:pt x="129" y="123"/>
                  </a:lnTo>
                  <a:lnTo>
                    <a:pt x="126" y="125"/>
                  </a:lnTo>
                  <a:lnTo>
                    <a:pt x="120" y="126"/>
                  </a:lnTo>
                  <a:lnTo>
                    <a:pt x="116" y="127"/>
                  </a:lnTo>
                  <a:lnTo>
                    <a:pt x="112" y="131"/>
                  </a:lnTo>
                  <a:lnTo>
                    <a:pt x="103" y="135"/>
                  </a:lnTo>
                  <a:lnTo>
                    <a:pt x="102" y="139"/>
                  </a:lnTo>
                  <a:lnTo>
                    <a:pt x="102" y="145"/>
                  </a:lnTo>
                  <a:lnTo>
                    <a:pt x="102" y="149"/>
                  </a:lnTo>
                  <a:lnTo>
                    <a:pt x="102" y="153"/>
                  </a:lnTo>
                  <a:lnTo>
                    <a:pt x="99" y="151"/>
                  </a:lnTo>
                  <a:lnTo>
                    <a:pt x="98" y="153"/>
                  </a:lnTo>
                  <a:lnTo>
                    <a:pt x="97" y="155"/>
                  </a:lnTo>
                  <a:lnTo>
                    <a:pt x="97" y="159"/>
                  </a:lnTo>
                  <a:lnTo>
                    <a:pt x="100" y="160"/>
                  </a:lnTo>
                  <a:lnTo>
                    <a:pt x="103" y="162"/>
                  </a:lnTo>
                  <a:lnTo>
                    <a:pt x="107" y="163"/>
                  </a:lnTo>
                  <a:lnTo>
                    <a:pt x="109" y="164"/>
                  </a:lnTo>
                  <a:lnTo>
                    <a:pt x="116" y="172"/>
                  </a:lnTo>
                  <a:lnTo>
                    <a:pt x="121" y="175"/>
                  </a:lnTo>
                  <a:lnTo>
                    <a:pt x="122" y="176"/>
                  </a:lnTo>
                  <a:lnTo>
                    <a:pt x="124" y="178"/>
                  </a:lnTo>
                  <a:lnTo>
                    <a:pt x="127" y="181"/>
                  </a:lnTo>
                  <a:lnTo>
                    <a:pt x="128" y="183"/>
                  </a:lnTo>
                  <a:lnTo>
                    <a:pt x="127" y="184"/>
                  </a:lnTo>
                  <a:lnTo>
                    <a:pt x="125" y="187"/>
                  </a:lnTo>
                  <a:lnTo>
                    <a:pt x="124" y="192"/>
                  </a:lnTo>
                  <a:lnTo>
                    <a:pt x="122" y="194"/>
                  </a:lnTo>
                  <a:lnTo>
                    <a:pt x="120" y="195"/>
                  </a:lnTo>
                  <a:lnTo>
                    <a:pt x="118" y="196"/>
                  </a:lnTo>
                  <a:lnTo>
                    <a:pt x="113" y="196"/>
                  </a:lnTo>
                  <a:lnTo>
                    <a:pt x="109" y="196"/>
                  </a:lnTo>
                  <a:lnTo>
                    <a:pt x="108" y="195"/>
                  </a:lnTo>
                  <a:lnTo>
                    <a:pt x="103" y="196"/>
                  </a:lnTo>
                  <a:lnTo>
                    <a:pt x="102" y="196"/>
                  </a:lnTo>
                  <a:lnTo>
                    <a:pt x="94" y="196"/>
                  </a:lnTo>
                  <a:lnTo>
                    <a:pt x="90" y="196"/>
                  </a:lnTo>
                  <a:lnTo>
                    <a:pt x="87" y="197"/>
                  </a:lnTo>
                  <a:lnTo>
                    <a:pt x="85" y="198"/>
                  </a:lnTo>
                  <a:lnTo>
                    <a:pt x="83" y="201"/>
                  </a:lnTo>
                  <a:lnTo>
                    <a:pt x="81" y="204"/>
                  </a:lnTo>
                  <a:lnTo>
                    <a:pt x="76" y="210"/>
                  </a:lnTo>
                  <a:lnTo>
                    <a:pt x="74" y="212"/>
                  </a:lnTo>
                  <a:lnTo>
                    <a:pt x="74" y="216"/>
                  </a:lnTo>
                  <a:lnTo>
                    <a:pt x="74" y="216"/>
                  </a:lnTo>
                  <a:lnTo>
                    <a:pt x="73" y="217"/>
                  </a:lnTo>
                  <a:lnTo>
                    <a:pt x="73" y="217"/>
                  </a:lnTo>
                  <a:lnTo>
                    <a:pt x="71" y="217"/>
                  </a:lnTo>
                  <a:lnTo>
                    <a:pt x="64" y="213"/>
                  </a:lnTo>
                  <a:lnTo>
                    <a:pt x="59" y="216"/>
                  </a:lnTo>
                  <a:lnTo>
                    <a:pt x="58" y="218"/>
                  </a:lnTo>
                  <a:lnTo>
                    <a:pt x="56" y="218"/>
                  </a:lnTo>
                  <a:lnTo>
                    <a:pt x="55" y="214"/>
                  </a:lnTo>
                  <a:lnTo>
                    <a:pt x="51" y="214"/>
                  </a:lnTo>
                  <a:lnTo>
                    <a:pt x="45" y="209"/>
                  </a:lnTo>
                  <a:lnTo>
                    <a:pt x="43" y="210"/>
                  </a:lnTo>
                  <a:lnTo>
                    <a:pt x="42" y="212"/>
                  </a:lnTo>
                  <a:lnTo>
                    <a:pt x="39" y="216"/>
                  </a:lnTo>
                  <a:lnTo>
                    <a:pt x="35" y="219"/>
                  </a:lnTo>
                  <a:lnTo>
                    <a:pt x="34" y="220"/>
                  </a:lnTo>
                  <a:lnTo>
                    <a:pt x="33" y="219"/>
                  </a:lnTo>
                  <a:lnTo>
                    <a:pt x="33" y="218"/>
                  </a:lnTo>
                  <a:lnTo>
                    <a:pt x="31" y="215"/>
                  </a:lnTo>
                  <a:lnTo>
                    <a:pt x="24" y="213"/>
                  </a:lnTo>
                  <a:lnTo>
                    <a:pt x="22" y="211"/>
                  </a:lnTo>
                  <a:lnTo>
                    <a:pt x="21" y="211"/>
                  </a:lnTo>
                  <a:lnTo>
                    <a:pt x="27" y="207"/>
                  </a:lnTo>
                  <a:lnTo>
                    <a:pt x="29" y="206"/>
                  </a:lnTo>
                  <a:lnTo>
                    <a:pt x="28" y="205"/>
                  </a:lnTo>
                  <a:lnTo>
                    <a:pt x="26" y="205"/>
                  </a:lnTo>
                  <a:lnTo>
                    <a:pt x="21" y="205"/>
                  </a:lnTo>
                  <a:lnTo>
                    <a:pt x="18" y="204"/>
                  </a:lnTo>
                  <a:lnTo>
                    <a:pt x="14" y="205"/>
                  </a:lnTo>
                  <a:lnTo>
                    <a:pt x="11" y="203"/>
                  </a:lnTo>
                  <a:lnTo>
                    <a:pt x="17" y="199"/>
                  </a:lnTo>
                  <a:lnTo>
                    <a:pt x="17" y="197"/>
                  </a:lnTo>
                  <a:lnTo>
                    <a:pt x="17" y="195"/>
                  </a:lnTo>
                  <a:lnTo>
                    <a:pt x="20" y="189"/>
                  </a:lnTo>
                  <a:lnTo>
                    <a:pt x="23" y="186"/>
                  </a:lnTo>
                  <a:lnTo>
                    <a:pt x="31" y="181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9" y="181"/>
                  </a:lnTo>
                  <a:lnTo>
                    <a:pt x="37" y="179"/>
                  </a:lnTo>
                  <a:lnTo>
                    <a:pt x="34" y="178"/>
                  </a:lnTo>
                  <a:lnTo>
                    <a:pt x="31" y="178"/>
                  </a:lnTo>
                  <a:lnTo>
                    <a:pt x="26" y="176"/>
                  </a:lnTo>
                  <a:lnTo>
                    <a:pt x="26" y="173"/>
                  </a:lnTo>
                  <a:lnTo>
                    <a:pt x="34" y="156"/>
                  </a:lnTo>
                  <a:lnTo>
                    <a:pt x="34" y="154"/>
                  </a:lnTo>
                  <a:lnTo>
                    <a:pt x="33" y="150"/>
                  </a:lnTo>
                  <a:lnTo>
                    <a:pt x="33" y="147"/>
                  </a:lnTo>
                  <a:lnTo>
                    <a:pt x="27" y="144"/>
                  </a:lnTo>
                  <a:lnTo>
                    <a:pt x="24" y="143"/>
                  </a:lnTo>
                  <a:lnTo>
                    <a:pt x="17" y="139"/>
                  </a:lnTo>
                  <a:lnTo>
                    <a:pt x="13" y="137"/>
                  </a:lnTo>
                  <a:lnTo>
                    <a:pt x="13" y="137"/>
                  </a:lnTo>
                  <a:lnTo>
                    <a:pt x="12" y="141"/>
                  </a:lnTo>
                  <a:lnTo>
                    <a:pt x="11" y="142"/>
                  </a:lnTo>
                  <a:lnTo>
                    <a:pt x="9" y="143"/>
                  </a:lnTo>
                  <a:lnTo>
                    <a:pt x="9" y="138"/>
                  </a:lnTo>
                  <a:lnTo>
                    <a:pt x="7" y="135"/>
                  </a:lnTo>
                  <a:lnTo>
                    <a:pt x="2" y="132"/>
                  </a:lnTo>
                  <a:lnTo>
                    <a:pt x="0" y="13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1" y="123"/>
                  </a:lnTo>
                  <a:lnTo>
                    <a:pt x="4" y="119"/>
                  </a:lnTo>
                  <a:lnTo>
                    <a:pt x="12" y="113"/>
                  </a:lnTo>
                  <a:lnTo>
                    <a:pt x="13" y="111"/>
                  </a:lnTo>
                  <a:lnTo>
                    <a:pt x="17" y="108"/>
                  </a:lnTo>
                  <a:lnTo>
                    <a:pt x="19" y="108"/>
                  </a:lnTo>
                  <a:lnTo>
                    <a:pt x="21" y="107"/>
                  </a:lnTo>
                  <a:lnTo>
                    <a:pt x="22" y="106"/>
                  </a:lnTo>
                  <a:lnTo>
                    <a:pt x="22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8" y="96"/>
                  </a:lnTo>
                  <a:lnTo>
                    <a:pt x="40" y="95"/>
                  </a:lnTo>
                  <a:lnTo>
                    <a:pt x="42" y="95"/>
                  </a:lnTo>
                  <a:lnTo>
                    <a:pt x="42" y="94"/>
                  </a:lnTo>
                  <a:lnTo>
                    <a:pt x="43" y="92"/>
                  </a:lnTo>
                  <a:lnTo>
                    <a:pt x="44" y="91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6" y="84"/>
                  </a:lnTo>
                  <a:lnTo>
                    <a:pt x="58" y="82"/>
                  </a:lnTo>
                  <a:lnTo>
                    <a:pt x="61" y="79"/>
                  </a:lnTo>
                  <a:lnTo>
                    <a:pt x="63" y="75"/>
                  </a:lnTo>
                  <a:lnTo>
                    <a:pt x="66" y="71"/>
                  </a:lnTo>
                  <a:lnTo>
                    <a:pt x="67" y="70"/>
                  </a:lnTo>
                  <a:lnTo>
                    <a:pt x="69" y="70"/>
                  </a:lnTo>
                  <a:lnTo>
                    <a:pt x="69" y="68"/>
                  </a:lnTo>
                  <a:lnTo>
                    <a:pt x="70" y="64"/>
                  </a:lnTo>
                  <a:lnTo>
                    <a:pt x="71" y="60"/>
                  </a:lnTo>
                  <a:lnTo>
                    <a:pt x="72" y="58"/>
                  </a:lnTo>
                  <a:lnTo>
                    <a:pt x="75" y="56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5"/>
                  </a:lnTo>
                  <a:lnTo>
                    <a:pt x="80" y="53"/>
                  </a:lnTo>
                  <a:lnTo>
                    <a:pt x="81" y="52"/>
                  </a:lnTo>
                  <a:lnTo>
                    <a:pt x="83" y="52"/>
                  </a:lnTo>
                  <a:lnTo>
                    <a:pt x="85" y="53"/>
                  </a:lnTo>
                  <a:lnTo>
                    <a:pt x="86" y="56"/>
                  </a:lnTo>
                  <a:lnTo>
                    <a:pt x="87" y="58"/>
                  </a:lnTo>
                  <a:lnTo>
                    <a:pt x="89" y="60"/>
                  </a:lnTo>
                  <a:lnTo>
                    <a:pt x="89" y="61"/>
                  </a:lnTo>
                  <a:lnTo>
                    <a:pt x="91" y="63"/>
                  </a:lnTo>
                  <a:lnTo>
                    <a:pt x="93" y="63"/>
                  </a:lnTo>
                  <a:lnTo>
                    <a:pt x="98" y="64"/>
                  </a:lnTo>
                  <a:lnTo>
                    <a:pt x="101" y="64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14" y="66"/>
                  </a:lnTo>
                  <a:lnTo>
                    <a:pt x="117" y="66"/>
                  </a:lnTo>
                  <a:lnTo>
                    <a:pt x="118" y="67"/>
                  </a:lnTo>
                  <a:lnTo>
                    <a:pt x="120" y="69"/>
                  </a:lnTo>
                  <a:lnTo>
                    <a:pt x="121" y="69"/>
                  </a:lnTo>
                  <a:lnTo>
                    <a:pt x="123" y="67"/>
                  </a:lnTo>
                  <a:lnTo>
                    <a:pt x="124" y="64"/>
                  </a:lnTo>
                  <a:lnTo>
                    <a:pt x="125" y="61"/>
                  </a:lnTo>
                  <a:lnTo>
                    <a:pt x="125" y="60"/>
                  </a:lnTo>
                  <a:lnTo>
                    <a:pt x="125" y="57"/>
                  </a:lnTo>
                  <a:lnTo>
                    <a:pt x="122" y="55"/>
                  </a:lnTo>
                  <a:lnTo>
                    <a:pt x="121" y="52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8" y="47"/>
                  </a:lnTo>
                  <a:lnTo>
                    <a:pt x="118" y="45"/>
                  </a:lnTo>
                  <a:lnTo>
                    <a:pt x="118" y="43"/>
                  </a:lnTo>
                  <a:lnTo>
                    <a:pt x="122" y="42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7" y="42"/>
                  </a:lnTo>
                  <a:lnTo>
                    <a:pt x="140" y="40"/>
                  </a:lnTo>
                  <a:lnTo>
                    <a:pt x="143" y="41"/>
                  </a:lnTo>
                  <a:lnTo>
                    <a:pt x="146" y="41"/>
                  </a:lnTo>
                  <a:lnTo>
                    <a:pt x="147" y="39"/>
                  </a:lnTo>
                  <a:lnTo>
                    <a:pt x="150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5" y="31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9" y="25"/>
                  </a:lnTo>
                  <a:lnTo>
                    <a:pt x="160" y="24"/>
                  </a:lnTo>
                  <a:lnTo>
                    <a:pt x="161" y="24"/>
                  </a:lnTo>
                  <a:lnTo>
                    <a:pt x="164" y="25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8" y="24"/>
                  </a:lnTo>
                  <a:lnTo>
                    <a:pt x="168" y="23"/>
                  </a:lnTo>
                  <a:lnTo>
                    <a:pt x="171" y="23"/>
                  </a:lnTo>
                  <a:lnTo>
                    <a:pt x="171" y="22"/>
                  </a:lnTo>
                  <a:lnTo>
                    <a:pt x="172" y="17"/>
                  </a:lnTo>
                  <a:lnTo>
                    <a:pt x="173" y="12"/>
                  </a:lnTo>
                  <a:lnTo>
                    <a:pt x="173" y="9"/>
                  </a:lnTo>
                  <a:lnTo>
                    <a:pt x="175" y="4"/>
                  </a:lnTo>
                  <a:lnTo>
                    <a:pt x="176" y="1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9" y="1"/>
                  </a:lnTo>
                  <a:lnTo>
                    <a:pt x="181" y="1"/>
                  </a:lnTo>
                  <a:lnTo>
                    <a:pt x="183" y="1"/>
                  </a:lnTo>
                  <a:lnTo>
                    <a:pt x="184" y="1"/>
                  </a:lnTo>
                  <a:lnTo>
                    <a:pt x="185" y="3"/>
                  </a:lnTo>
                  <a:lnTo>
                    <a:pt x="188" y="4"/>
                  </a:lnTo>
                  <a:lnTo>
                    <a:pt x="188" y="5"/>
                  </a:lnTo>
                  <a:lnTo>
                    <a:pt x="188" y="11"/>
                  </a:lnTo>
                  <a:lnTo>
                    <a:pt x="190" y="13"/>
                  </a:lnTo>
                  <a:lnTo>
                    <a:pt x="191" y="16"/>
                  </a:lnTo>
                  <a:lnTo>
                    <a:pt x="195" y="17"/>
                  </a:lnTo>
                  <a:lnTo>
                    <a:pt x="196" y="18"/>
                  </a:lnTo>
                  <a:lnTo>
                    <a:pt x="197" y="2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7" name="Freeform 508">
              <a:extLst>
                <a:ext uri="{FF2B5EF4-FFF2-40B4-BE49-F238E27FC236}">
                  <a16:creationId xmlns:a16="http://schemas.microsoft.com/office/drawing/2014/main" id="{B7BA40F5-5F95-CE6A-CAD8-955F19BA3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969" y="8193330"/>
              <a:ext cx="5497" cy="5497"/>
            </a:xfrm>
            <a:custGeom>
              <a:avLst/>
              <a:gdLst>
                <a:gd name="T0" fmla="*/ 2 w 4"/>
                <a:gd name="T1" fmla="*/ 3 h 5"/>
                <a:gd name="T2" fmla="*/ 0 w 4"/>
                <a:gd name="T3" fmla="*/ 4 h 5"/>
                <a:gd name="T4" fmla="*/ 0 w 4"/>
                <a:gd name="T5" fmla="*/ 2 h 5"/>
                <a:gd name="T6" fmla="*/ 1 w 4"/>
                <a:gd name="T7" fmla="*/ 0 h 5"/>
                <a:gd name="T8" fmla="*/ 3 w 4"/>
                <a:gd name="T9" fmla="*/ 0 h 5"/>
                <a:gd name="T10" fmla="*/ 2 w 4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8" name="Freeform 510">
              <a:extLst>
                <a:ext uri="{FF2B5EF4-FFF2-40B4-BE49-F238E27FC236}">
                  <a16:creationId xmlns:a16="http://schemas.microsoft.com/office/drawing/2014/main" id="{6B440E3F-D804-076B-4123-E5ECFE427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0930" y="8242788"/>
              <a:ext cx="197827" cy="263769"/>
            </a:xfrm>
            <a:custGeom>
              <a:avLst/>
              <a:gdLst>
                <a:gd name="T0" fmla="*/ 6 w 158"/>
                <a:gd name="T1" fmla="*/ 209 h 213"/>
                <a:gd name="T2" fmla="*/ 24 w 158"/>
                <a:gd name="T3" fmla="*/ 200 h 213"/>
                <a:gd name="T4" fmla="*/ 22 w 158"/>
                <a:gd name="T5" fmla="*/ 210 h 213"/>
                <a:gd name="T6" fmla="*/ 22 w 158"/>
                <a:gd name="T7" fmla="*/ 171 h 213"/>
                <a:gd name="T8" fmla="*/ 7 w 158"/>
                <a:gd name="T9" fmla="*/ 168 h 213"/>
                <a:gd name="T10" fmla="*/ 7 w 158"/>
                <a:gd name="T11" fmla="*/ 161 h 213"/>
                <a:gd name="T12" fmla="*/ 7 w 158"/>
                <a:gd name="T13" fmla="*/ 168 h 213"/>
                <a:gd name="T14" fmla="*/ 57 w 158"/>
                <a:gd name="T15" fmla="*/ 159 h 213"/>
                <a:gd name="T16" fmla="*/ 2 w 158"/>
                <a:gd name="T17" fmla="*/ 150 h 213"/>
                <a:gd name="T18" fmla="*/ 66 w 158"/>
                <a:gd name="T19" fmla="*/ 151 h 213"/>
                <a:gd name="T20" fmla="*/ 60 w 158"/>
                <a:gd name="T21" fmla="*/ 154 h 213"/>
                <a:gd name="T22" fmla="*/ 65 w 158"/>
                <a:gd name="T23" fmla="*/ 149 h 213"/>
                <a:gd name="T24" fmla="*/ 79 w 158"/>
                <a:gd name="T25" fmla="*/ 149 h 213"/>
                <a:gd name="T26" fmla="*/ 13 w 158"/>
                <a:gd name="T27" fmla="*/ 85 h 213"/>
                <a:gd name="T28" fmla="*/ 13 w 158"/>
                <a:gd name="T29" fmla="*/ 85 h 213"/>
                <a:gd name="T30" fmla="*/ 154 w 158"/>
                <a:gd name="T31" fmla="*/ 44 h 213"/>
                <a:gd name="T32" fmla="*/ 16 w 158"/>
                <a:gd name="T33" fmla="*/ 41 h 213"/>
                <a:gd name="T34" fmla="*/ 13 w 158"/>
                <a:gd name="T35" fmla="*/ 33 h 213"/>
                <a:gd name="T36" fmla="*/ 21 w 158"/>
                <a:gd name="T37" fmla="*/ 33 h 213"/>
                <a:gd name="T38" fmla="*/ 32 w 158"/>
                <a:gd name="T39" fmla="*/ 15 h 213"/>
                <a:gd name="T40" fmla="*/ 50 w 158"/>
                <a:gd name="T41" fmla="*/ 13 h 213"/>
                <a:gd name="T42" fmla="*/ 67 w 158"/>
                <a:gd name="T43" fmla="*/ 12 h 213"/>
                <a:gd name="T44" fmla="*/ 75 w 158"/>
                <a:gd name="T45" fmla="*/ 0 h 213"/>
                <a:gd name="T46" fmla="*/ 108 w 158"/>
                <a:gd name="T47" fmla="*/ 63 h 213"/>
                <a:gd name="T48" fmla="*/ 109 w 158"/>
                <a:gd name="T49" fmla="*/ 90 h 213"/>
                <a:gd name="T50" fmla="*/ 109 w 158"/>
                <a:gd name="T51" fmla="*/ 104 h 213"/>
                <a:gd name="T52" fmla="*/ 111 w 158"/>
                <a:gd name="T53" fmla="*/ 117 h 213"/>
                <a:gd name="T54" fmla="*/ 95 w 158"/>
                <a:gd name="T55" fmla="*/ 139 h 213"/>
                <a:gd name="T56" fmla="*/ 77 w 158"/>
                <a:gd name="T57" fmla="*/ 143 h 213"/>
                <a:gd name="T58" fmla="*/ 68 w 158"/>
                <a:gd name="T59" fmla="*/ 147 h 213"/>
                <a:gd name="T60" fmla="*/ 55 w 158"/>
                <a:gd name="T61" fmla="*/ 146 h 213"/>
                <a:gd name="T62" fmla="*/ 55 w 158"/>
                <a:gd name="T63" fmla="*/ 154 h 213"/>
                <a:gd name="T64" fmla="*/ 44 w 158"/>
                <a:gd name="T65" fmla="*/ 150 h 213"/>
                <a:gd name="T66" fmla="*/ 44 w 158"/>
                <a:gd name="T67" fmla="*/ 163 h 213"/>
                <a:gd name="T68" fmla="*/ 40 w 158"/>
                <a:gd name="T69" fmla="*/ 154 h 213"/>
                <a:gd name="T70" fmla="*/ 25 w 158"/>
                <a:gd name="T71" fmla="*/ 163 h 213"/>
                <a:gd name="T72" fmla="*/ 16 w 158"/>
                <a:gd name="T73" fmla="*/ 169 h 213"/>
                <a:gd name="T74" fmla="*/ 9 w 158"/>
                <a:gd name="T75" fmla="*/ 154 h 213"/>
                <a:gd name="T76" fmla="*/ 17 w 158"/>
                <a:gd name="T77" fmla="*/ 152 h 213"/>
                <a:gd name="T78" fmla="*/ 12 w 158"/>
                <a:gd name="T79" fmla="*/ 146 h 213"/>
                <a:gd name="T80" fmla="*/ 14 w 158"/>
                <a:gd name="T81" fmla="*/ 126 h 213"/>
                <a:gd name="T82" fmla="*/ 16 w 158"/>
                <a:gd name="T83" fmla="*/ 120 h 213"/>
                <a:gd name="T84" fmla="*/ 24 w 158"/>
                <a:gd name="T85" fmla="*/ 109 h 213"/>
                <a:gd name="T86" fmla="*/ 22 w 158"/>
                <a:gd name="T87" fmla="*/ 103 h 213"/>
                <a:gd name="T88" fmla="*/ 17 w 158"/>
                <a:gd name="T89" fmla="*/ 88 h 213"/>
                <a:gd name="T90" fmla="*/ 12 w 158"/>
                <a:gd name="T91" fmla="*/ 79 h 213"/>
                <a:gd name="T92" fmla="*/ 11 w 158"/>
                <a:gd name="T93" fmla="*/ 67 h 213"/>
                <a:gd name="T94" fmla="*/ 25 w 158"/>
                <a:gd name="T95" fmla="*/ 67 h 213"/>
                <a:gd name="T96" fmla="*/ 31 w 158"/>
                <a:gd name="T97" fmla="*/ 68 h 213"/>
                <a:gd name="T98" fmla="*/ 23 w 158"/>
                <a:gd name="T99" fmla="*/ 57 h 213"/>
                <a:gd name="T100" fmla="*/ 19 w 158"/>
                <a:gd name="T101" fmla="*/ 40 h 213"/>
                <a:gd name="T102" fmla="*/ 20 w 158"/>
                <a:gd name="T103" fmla="*/ 3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3">
                  <a:moveTo>
                    <a:pt x="10" y="212"/>
                  </a:moveTo>
                  <a:lnTo>
                    <a:pt x="9" y="212"/>
                  </a:lnTo>
                  <a:lnTo>
                    <a:pt x="8" y="212"/>
                  </a:lnTo>
                  <a:lnTo>
                    <a:pt x="7" y="212"/>
                  </a:lnTo>
                  <a:lnTo>
                    <a:pt x="6" y="209"/>
                  </a:lnTo>
                  <a:lnTo>
                    <a:pt x="5" y="209"/>
                  </a:lnTo>
                  <a:lnTo>
                    <a:pt x="6" y="206"/>
                  </a:lnTo>
                  <a:lnTo>
                    <a:pt x="11" y="202"/>
                  </a:lnTo>
                  <a:lnTo>
                    <a:pt x="22" y="200"/>
                  </a:lnTo>
                  <a:lnTo>
                    <a:pt x="24" y="200"/>
                  </a:lnTo>
                  <a:lnTo>
                    <a:pt x="28" y="201"/>
                  </a:lnTo>
                  <a:lnTo>
                    <a:pt x="30" y="203"/>
                  </a:lnTo>
                  <a:lnTo>
                    <a:pt x="28" y="206"/>
                  </a:lnTo>
                  <a:lnTo>
                    <a:pt x="28" y="207"/>
                  </a:lnTo>
                  <a:lnTo>
                    <a:pt x="22" y="210"/>
                  </a:lnTo>
                  <a:lnTo>
                    <a:pt x="19" y="211"/>
                  </a:lnTo>
                  <a:lnTo>
                    <a:pt x="10" y="212"/>
                  </a:lnTo>
                  <a:close/>
                  <a:moveTo>
                    <a:pt x="23" y="169"/>
                  </a:moveTo>
                  <a:lnTo>
                    <a:pt x="24" y="171"/>
                  </a:lnTo>
                  <a:lnTo>
                    <a:pt x="22" y="171"/>
                  </a:lnTo>
                  <a:lnTo>
                    <a:pt x="21" y="169"/>
                  </a:lnTo>
                  <a:lnTo>
                    <a:pt x="21" y="167"/>
                  </a:lnTo>
                  <a:lnTo>
                    <a:pt x="22" y="167"/>
                  </a:lnTo>
                  <a:lnTo>
                    <a:pt x="23" y="169"/>
                  </a:lnTo>
                  <a:close/>
                  <a:moveTo>
                    <a:pt x="7" y="168"/>
                  </a:moveTo>
                  <a:lnTo>
                    <a:pt x="5" y="168"/>
                  </a:lnTo>
                  <a:lnTo>
                    <a:pt x="4" y="167"/>
                  </a:lnTo>
                  <a:lnTo>
                    <a:pt x="3" y="167"/>
                  </a:lnTo>
                  <a:lnTo>
                    <a:pt x="4" y="165"/>
                  </a:lnTo>
                  <a:lnTo>
                    <a:pt x="7" y="161"/>
                  </a:lnTo>
                  <a:lnTo>
                    <a:pt x="8" y="160"/>
                  </a:lnTo>
                  <a:lnTo>
                    <a:pt x="11" y="161"/>
                  </a:lnTo>
                  <a:lnTo>
                    <a:pt x="12" y="163"/>
                  </a:lnTo>
                  <a:lnTo>
                    <a:pt x="11" y="166"/>
                  </a:lnTo>
                  <a:lnTo>
                    <a:pt x="7" y="168"/>
                  </a:lnTo>
                  <a:close/>
                  <a:moveTo>
                    <a:pt x="57" y="159"/>
                  </a:moveTo>
                  <a:lnTo>
                    <a:pt x="56" y="160"/>
                  </a:lnTo>
                  <a:lnTo>
                    <a:pt x="55" y="158"/>
                  </a:lnTo>
                  <a:lnTo>
                    <a:pt x="56" y="156"/>
                  </a:lnTo>
                  <a:lnTo>
                    <a:pt x="57" y="159"/>
                  </a:lnTo>
                  <a:close/>
                  <a:moveTo>
                    <a:pt x="5" y="154"/>
                  </a:moveTo>
                  <a:lnTo>
                    <a:pt x="5" y="155"/>
                  </a:lnTo>
                  <a:lnTo>
                    <a:pt x="3" y="155"/>
                  </a:lnTo>
                  <a:lnTo>
                    <a:pt x="2" y="152"/>
                  </a:lnTo>
                  <a:lnTo>
                    <a:pt x="2" y="150"/>
                  </a:lnTo>
                  <a:lnTo>
                    <a:pt x="0" y="149"/>
                  </a:lnTo>
                  <a:lnTo>
                    <a:pt x="2" y="147"/>
                  </a:lnTo>
                  <a:lnTo>
                    <a:pt x="5" y="150"/>
                  </a:lnTo>
                  <a:lnTo>
                    <a:pt x="5" y="154"/>
                  </a:lnTo>
                  <a:close/>
                  <a:moveTo>
                    <a:pt x="66" y="151"/>
                  </a:moveTo>
                  <a:lnTo>
                    <a:pt x="65" y="155"/>
                  </a:lnTo>
                  <a:lnTo>
                    <a:pt x="63" y="155"/>
                  </a:lnTo>
                  <a:lnTo>
                    <a:pt x="61" y="153"/>
                  </a:lnTo>
                  <a:lnTo>
                    <a:pt x="60" y="154"/>
                  </a:lnTo>
                  <a:lnTo>
                    <a:pt x="60" y="154"/>
                  </a:lnTo>
                  <a:lnTo>
                    <a:pt x="58" y="151"/>
                  </a:lnTo>
                  <a:lnTo>
                    <a:pt x="58" y="149"/>
                  </a:lnTo>
                  <a:lnTo>
                    <a:pt x="61" y="147"/>
                  </a:lnTo>
                  <a:lnTo>
                    <a:pt x="63" y="148"/>
                  </a:lnTo>
                  <a:lnTo>
                    <a:pt x="65" y="149"/>
                  </a:lnTo>
                  <a:lnTo>
                    <a:pt x="66" y="151"/>
                  </a:lnTo>
                  <a:close/>
                  <a:moveTo>
                    <a:pt x="87" y="152"/>
                  </a:moveTo>
                  <a:lnTo>
                    <a:pt x="84" y="154"/>
                  </a:lnTo>
                  <a:lnTo>
                    <a:pt x="80" y="150"/>
                  </a:lnTo>
                  <a:lnTo>
                    <a:pt x="79" y="149"/>
                  </a:lnTo>
                  <a:lnTo>
                    <a:pt x="82" y="146"/>
                  </a:lnTo>
                  <a:lnTo>
                    <a:pt x="85" y="143"/>
                  </a:lnTo>
                  <a:lnTo>
                    <a:pt x="86" y="143"/>
                  </a:lnTo>
                  <a:lnTo>
                    <a:pt x="87" y="152"/>
                  </a:lnTo>
                  <a:close/>
                  <a:moveTo>
                    <a:pt x="13" y="85"/>
                  </a:moveTo>
                  <a:lnTo>
                    <a:pt x="12" y="88"/>
                  </a:lnTo>
                  <a:lnTo>
                    <a:pt x="11" y="86"/>
                  </a:lnTo>
                  <a:lnTo>
                    <a:pt x="10" y="81"/>
                  </a:lnTo>
                  <a:lnTo>
                    <a:pt x="12" y="82"/>
                  </a:lnTo>
                  <a:lnTo>
                    <a:pt x="13" y="85"/>
                  </a:lnTo>
                  <a:close/>
                  <a:moveTo>
                    <a:pt x="156" y="46"/>
                  </a:moveTo>
                  <a:lnTo>
                    <a:pt x="155" y="47"/>
                  </a:lnTo>
                  <a:lnTo>
                    <a:pt x="153" y="46"/>
                  </a:lnTo>
                  <a:lnTo>
                    <a:pt x="153" y="45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7" y="44"/>
                  </a:lnTo>
                  <a:lnTo>
                    <a:pt x="156" y="46"/>
                  </a:lnTo>
                  <a:close/>
                  <a:moveTo>
                    <a:pt x="16" y="36"/>
                  </a:moveTo>
                  <a:lnTo>
                    <a:pt x="16" y="41"/>
                  </a:lnTo>
                  <a:lnTo>
                    <a:pt x="14" y="41"/>
                  </a:lnTo>
                  <a:lnTo>
                    <a:pt x="13" y="40"/>
                  </a:lnTo>
                  <a:lnTo>
                    <a:pt x="12" y="39"/>
                  </a:lnTo>
                  <a:lnTo>
                    <a:pt x="11" y="34"/>
                  </a:lnTo>
                  <a:lnTo>
                    <a:pt x="13" y="33"/>
                  </a:lnTo>
                  <a:lnTo>
                    <a:pt x="16" y="34"/>
                  </a:lnTo>
                  <a:lnTo>
                    <a:pt x="16" y="36"/>
                  </a:lnTo>
                  <a:close/>
                  <a:moveTo>
                    <a:pt x="20" y="34"/>
                  </a:moveTo>
                  <a:lnTo>
                    <a:pt x="21" y="33"/>
                  </a:lnTo>
                  <a:lnTo>
                    <a:pt x="21" y="33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8" y="21"/>
                  </a:lnTo>
                  <a:lnTo>
                    <a:pt x="30" y="18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9" y="13"/>
                  </a:lnTo>
                  <a:lnTo>
                    <a:pt x="50" y="13"/>
                  </a:lnTo>
                  <a:lnTo>
                    <a:pt x="55" y="12"/>
                  </a:lnTo>
                  <a:lnTo>
                    <a:pt x="56" y="13"/>
                  </a:lnTo>
                  <a:lnTo>
                    <a:pt x="60" y="13"/>
                  </a:lnTo>
                  <a:lnTo>
                    <a:pt x="65" y="13"/>
                  </a:lnTo>
                  <a:lnTo>
                    <a:pt x="67" y="12"/>
                  </a:lnTo>
                  <a:lnTo>
                    <a:pt x="69" y="11"/>
                  </a:lnTo>
                  <a:lnTo>
                    <a:pt x="71" y="9"/>
                  </a:lnTo>
                  <a:lnTo>
                    <a:pt x="72" y="4"/>
                  </a:lnTo>
                  <a:lnTo>
                    <a:pt x="74" y="1"/>
                  </a:lnTo>
                  <a:lnTo>
                    <a:pt x="75" y="0"/>
                  </a:lnTo>
                  <a:lnTo>
                    <a:pt x="84" y="18"/>
                  </a:lnTo>
                  <a:lnTo>
                    <a:pt x="91" y="30"/>
                  </a:lnTo>
                  <a:lnTo>
                    <a:pt x="97" y="38"/>
                  </a:lnTo>
                  <a:lnTo>
                    <a:pt x="106" y="55"/>
                  </a:lnTo>
                  <a:lnTo>
                    <a:pt x="108" y="63"/>
                  </a:lnTo>
                  <a:lnTo>
                    <a:pt x="109" y="68"/>
                  </a:lnTo>
                  <a:lnTo>
                    <a:pt x="110" y="75"/>
                  </a:lnTo>
                  <a:lnTo>
                    <a:pt x="109" y="80"/>
                  </a:lnTo>
                  <a:lnTo>
                    <a:pt x="110" y="86"/>
                  </a:lnTo>
                  <a:lnTo>
                    <a:pt x="109" y="90"/>
                  </a:lnTo>
                  <a:lnTo>
                    <a:pt x="108" y="92"/>
                  </a:lnTo>
                  <a:lnTo>
                    <a:pt x="108" y="97"/>
                  </a:lnTo>
                  <a:lnTo>
                    <a:pt x="108" y="99"/>
                  </a:lnTo>
                  <a:lnTo>
                    <a:pt x="108" y="103"/>
                  </a:lnTo>
                  <a:lnTo>
                    <a:pt x="109" y="104"/>
                  </a:lnTo>
                  <a:lnTo>
                    <a:pt x="110" y="105"/>
                  </a:lnTo>
                  <a:lnTo>
                    <a:pt x="112" y="103"/>
                  </a:lnTo>
                  <a:lnTo>
                    <a:pt x="113" y="103"/>
                  </a:lnTo>
                  <a:lnTo>
                    <a:pt x="113" y="107"/>
                  </a:lnTo>
                  <a:lnTo>
                    <a:pt x="111" y="117"/>
                  </a:lnTo>
                  <a:lnTo>
                    <a:pt x="108" y="124"/>
                  </a:lnTo>
                  <a:lnTo>
                    <a:pt x="106" y="131"/>
                  </a:lnTo>
                  <a:lnTo>
                    <a:pt x="102" y="137"/>
                  </a:lnTo>
                  <a:lnTo>
                    <a:pt x="97" y="139"/>
                  </a:lnTo>
                  <a:lnTo>
                    <a:pt x="95" y="139"/>
                  </a:lnTo>
                  <a:lnTo>
                    <a:pt x="89" y="140"/>
                  </a:lnTo>
                  <a:lnTo>
                    <a:pt x="84" y="139"/>
                  </a:lnTo>
                  <a:lnTo>
                    <a:pt x="80" y="139"/>
                  </a:lnTo>
                  <a:lnTo>
                    <a:pt x="78" y="141"/>
                  </a:lnTo>
                  <a:lnTo>
                    <a:pt x="77" y="143"/>
                  </a:lnTo>
                  <a:lnTo>
                    <a:pt x="78" y="146"/>
                  </a:lnTo>
                  <a:lnTo>
                    <a:pt x="78" y="149"/>
                  </a:lnTo>
                  <a:lnTo>
                    <a:pt x="76" y="149"/>
                  </a:lnTo>
                  <a:lnTo>
                    <a:pt x="72" y="147"/>
                  </a:lnTo>
                  <a:lnTo>
                    <a:pt x="68" y="147"/>
                  </a:lnTo>
                  <a:lnTo>
                    <a:pt x="66" y="146"/>
                  </a:lnTo>
                  <a:lnTo>
                    <a:pt x="65" y="143"/>
                  </a:lnTo>
                  <a:lnTo>
                    <a:pt x="63" y="143"/>
                  </a:lnTo>
                  <a:lnTo>
                    <a:pt x="60" y="145"/>
                  </a:lnTo>
                  <a:lnTo>
                    <a:pt x="55" y="146"/>
                  </a:lnTo>
                  <a:lnTo>
                    <a:pt x="53" y="146"/>
                  </a:lnTo>
                  <a:lnTo>
                    <a:pt x="52" y="148"/>
                  </a:lnTo>
                  <a:lnTo>
                    <a:pt x="53" y="150"/>
                  </a:lnTo>
                  <a:lnTo>
                    <a:pt x="55" y="152"/>
                  </a:lnTo>
                  <a:lnTo>
                    <a:pt x="55" y="154"/>
                  </a:lnTo>
                  <a:lnTo>
                    <a:pt x="52" y="155"/>
                  </a:lnTo>
                  <a:lnTo>
                    <a:pt x="50" y="153"/>
                  </a:lnTo>
                  <a:lnTo>
                    <a:pt x="49" y="150"/>
                  </a:lnTo>
                  <a:lnTo>
                    <a:pt x="47" y="150"/>
                  </a:lnTo>
                  <a:lnTo>
                    <a:pt x="44" y="150"/>
                  </a:lnTo>
                  <a:lnTo>
                    <a:pt x="44" y="154"/>
                  </a:lnTo>
                  <a:lnTo>
                    <a:pt x="45" y="155"/>
                  </a:lnTo>
                  <a:lnTo>
                    <a:pt x="47" y="158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5"/>
                  </a:lnTo>
                  <a:lnTo>
                    <a:pt x="37" y="161"/>
                  </a:lnTo>
                  <a:lnTo>
                    <a:pt x="38" y="159"/>
                  </a:lnTo>
                  <a:lnTo>
                    <a:pt x="40" y="157"/>
                  </a:lnTo>
                  <a:lnTo>
                    <a:pt x="40" y="154"/>
                  </a:lnTo>
                  <a:lnTo>
                    <a:pt x="39" y="153"/>
                  </a:lnTo>
                  <a:lnTo>
                    <a:pt x="33" y="159"/>
                  </a:lnTo>
                  <a:lnTo>
                    <a:pt x="28" y="165"/>
                  </a:lnTo>
                  <a:lnTo>
                    <a:pt x="26" y="165"/>
                  </a:lnTo>
                  <a:lnTo>
                    <a:pt x="25" y="163"/>
                  </a:lnTo>
                  <a:lnTo>
                    <a:pt x="24" y="163"/>
                  </a:lnTo>
                  <a:lnTo>
                    <a:pt x="19" y="166"/>
                  </a:lnTo>
                  <a:lnTo>
                    <a:pt x="19" y="170"/>
                  </a:lnTo>
                  <a:lnTo>
                    <a:pt x="17" y="170"/>
                  </a:lnTo>
                  <a:lnTo>
                    <a:pt x="16" y="169"/>
                  </a:lnTo>
                  <a:lnTo>
                    <a:pt x="16" y="166"/>
                  </a:lnTo>
                  <a:lnTo>
                    <a:pt x="15" y="163"/>
                  </a:lnTo>
                  <a:lnTo>
                    <a:pt x="11" y="160"/>
                  </a:lnTo>
                  <a:lnTo>
                    <a:pt x="8" y="156"/>
                  </a:lnTo>
                  <a:lnTo>
                    <a:pt x="9" y="154"/>
                  </a:lnTo>
                  <a:lnTo>
                    <a:pt x="14" y="155"/>
                  </a:lnTo>
                  <a:lnTo>
                    <a:pt x="17" y="155"/>
                  </a:lnTo>
                  <a:lnTo>
                    <a:pt x="16" y="154"/>
                  </a:lnTo>
                  <a:lnTo>
                    <a:pt x="15" y="153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17" y="150"/>
                  </a:lnTo>
                  <a:lnTo>
                    <a:pt x="15" y="151"/>
                  </a:lnTo>
                  <a:lnTo>
                    <a:pt x="13" y="150"/>
                  </a:lnTo>
                  <a:lnTo>
                    <a:pt x="12" y="146"/>
                  </a:lnTo>
                  <a:lnTo>
                    <a:pt x="10" y="142"/>
                  </a:lnTo>
                  <a:lnTo>
                    <a:pt x="9" y="138"/>
                  </a:lnTo>
                  <a:lnTo>
                    <a:pt x="11" y="135"/>
                  </a:lnTo>
                  <a:lnTo>
                    <a:pt x="12" y="132"/>
                  </a:lnTo>
                  <a:lnTo>
                    <a:pt x="14" y="126"/>
                  </a:lnTo>
                  <a:lnTo>
                    <a:pt x="16" y="124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6" y="120"/>
                  </a:lnTo>
                  <a:lnTo>
                    <a:pt x="16" y="119"/>
                  </a:lnTo>
                  <a:lnTo>
                    <a:pt x="17" y="118"/>
                  </a:lnTo>
                  <a:lnTo>
                    <a:pt x="19" y="116"/>
                  </a:lnTo>
                  <a:lnTo>
                    <a:pt x="23" y="114"/>
                  </a:lnTo>
                  <a:lnTo>
                    <a:pt x="24" y="109"/>
                  </a:lnTo>
                  <a:lnTo>
                    <a:pt x="23" y="109"/>
                  </a:lnTo>
                  <a:lnTo>
                    <a:pt x="21" y="108"/>
                  </a:lnTo>
                  <a:lnTo>
                    <a:pt x="21" y="106"/>
                  </a:lnTo>
                  <a:lnTo>
                    <a:pt x="22" y="104"/>
                  </a:lnTo>
                  <a:lnTo>
                    <a:pt x="22" y="103"/>
                  </a:lnTo>
                  <a:lnTo>
                    <a:pt x="19" y="100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7" y="91"/>
                  </a:lnTo>
                  <a:lnTo>
                    <a:pt x="17" y="88"/>
                  </a:lnTo>
                  <a:lnTo>
                    <a:pt x="17" y="86"/>
                  </a:lnTo>
                  <a:lnTo>
                    <a:pt x="16" y="81"/>
                  </a:lnTo>
                  <a:lnTo>
                    <a:pt x="16" y="77"/>
                  </a:lnTo>
                  <a:lnTo>
                    <a:pt x="14" y="78"/>
                  </a:lnTo>
                  <a:lnTo>
                    <a:pt x="12" y="79"/>
                  </a:lnTo>
                  <a:lnTo>
                    <a:pt x="7" y="78"/>
                  </a:lnTo>
                  <a:lnTo>
                    <a:pt x="6" y="78"/>
                  </a:lnTo>
                  <a:lnTo>
                    <a:pt x="5" y="74"/>
                  </a:lnTo>
                  <a:lnTo>
                    <a:pt x="7" y="70"/>
                  </a:lnTo>
                  <a:lnTo>
                    <a:pt x="11" y="67"/>
                  </a:lnTo>
                  <a:lnTo>
                    <a:pt x="14" y="67"/>
                  </a:lnTo>
                  <a:lnTo>
                    <a:pt x="16" y="65"/>
                  </a:lnTo>
                  <a:lnTo>
                    <a:pt x="18" y="64"/>
                  </a:lnTo>
                  <a:lnTo>
                    <a:pt x="22" y="67"/>
                  </a:lnTo>
                  <a:lnTo>
                    <a:pt x="25" y="67"/>
                  </a:lnTo>
                  <a:lnTo>
                    <a:pt x="27" y="72"/>
                  </a:lnTo>
                  <a:lnTo>
                    <a:pt x="28" y="72"/>
                  </a:lnTo>
                  <a:lnTo>
                    <a:pt x="28" y="71"/>
                  </a:lnTo>
                  <a:lnTo>
                    <a:pt x="30" y="69"/>
                  </a:lnTo>
                  <a:lnTo>
                    <a:pt x="31" y="68"/>
                  </a:lnTo>
                  <a:lnTo>
                    <a:pt x="30" y="67"/>
                  </a:lnTo>
                  <a:lnTo>
                    <a:pt x="28" y="66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7"/>
                  </a:lnTo>
                  <a:lnTo>
                    <a:pt x="25" y="54"/>
                  </a:lnTo>
                  <a:lnTo>
                    <a:pt x="22" y="49"/>
                  </a:lnTo>
                  <a:lnTo>
                    <a:pt x="21" y="48"/>
                  </a:lnTo>
                  <a:lnTo>
                    <a:pt x="21" y="44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20" y="35"/>
                  </a:lnTo>
                  <a:lnTo>
                    <a:pt x="20" y="3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39" name="Freeform 511">
              <a:extLst>
                <a:ext uri="{FF2B5EF4-FFF2-40B4-BE49-F238E27FC236}">
                  <a16:creationId xmlns:a16="http://schemas.microsoft.com/office/drawing/2014/main" id="{E6DFAC15-0DEC-6FEA-BD42-760B3D03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1921" y="8495567"/>
              <a:ext cx="32971" cy="16484"/>
            </a:xfrm>
            <a:custGeom>
              <a:avLst/>
              <a:gdLst>
                <a:gd name="T0" fmla="*/ 5 w 26"/>
                <a:gd name="T1" fmla="*/ 12 h 13"/>
                <a:gd name="T2" fmla="*/ 4 w 26"/>
                <a:gd name="T3" fmla="*/ 12 h 13"/>
                <a:gd name="T4" fmla="*/ 3 w 26"/>
                <a:gd name="T5" fmla="*/ 12 h 13"/>
                <a:gd name="T6" fmla="*/ 2 w 26"/>
                <a:gd name="T7" fmla="*/ 12 h 13"/>
                <a:gd name="T8" fmla="*/ 1 w 26"/>
                <a:gd name="T9" fmla="*/ 9 h 13"/>
                <a:gd name="T10" fmla="*/ 0 w 26"/>
                <a:gd name="T11" fmla="*/ 9 h 13"/>
                <a:gd name="T12" fmla="*/ 1 w 26"/>
                <a:gd name="T13" fmla="*/ 6 h 13"/>
                <a:gd name="T14" fmla="*/ 6 w 26"/>
                <a:gd name="T15" fmla="*/ 2 h 13"/>
                <a:gd name="T16" fmla="*/ 17 w 26"/>
                <a:gd name="T17" fmla="*/ 0 h 13"/>
                <a:gd name="T18" fmla="*/ 19 w 26"/>
                <a:gd name="T19" fmla="*/ 0 h 13"/>
                <a:gd name="T20" fmla="*/ 23 w 26"/>
                <a:gd name="T21" fmla="*/ 1 h 13"/>
                <a:gd name="T22" fmla="*/ 25 w 26"/>
                <a:gd name="T23" fmla="*/ 3 h 13"/>
                <a:gd name="T24" fmla="*/ 23 w 26"/>
                <a:gd name="T25" fmla="*/ 6 h 13"/>
                <a:gd name="T26" fmla="*/ 23 w 26"/>
                <a:gd name="T27" fmla="*/ 7 h 13"/>
                <a:gd name="T28" fmla="*/ 17 w 26"/>
                <a:gd name="T29" fmla="*/ 10 h 13"/>
                <a:gd name="T30" fmla="*/ 14 w 26"/>
                <a:gd name="T31" fmla="*/ 11 h 13"/>
                <a:gd name="T32" fmla="*/ 5 w 26"/>
                <a:gd name="T3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3">
                  <a:moveTo>
                    <a:pt x="5" y="12"/>
                  </a:moveTo>
                  <a:lnTo>
                    <a:pt x="4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5" y="3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17" y="10"/>
                  </a:lnTo>
                  <a:lnTo>
                    <a:pt x="14" y="11"/>
                  </a:lnTo>
                  <a:lnTo>
                    <a:pt x="5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0" name="Freeform 512">
              <a:extLst>
                <a:ext uri="{FF2B5EF4-FFF2-40B4-BE49-F238E27FC236}">
                  <a16:creationId xmlns:a16="http://schemas.microsoft.com/office/drawing/2014/main" id="{3EF46A6B-3D0E-3ED2-4B1F-F9058B78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408" y="8451606"/>
              <a:ext cx="5493" cy="5493"/>
            </a:xfrm>
            <a:custGeom>
              <a:avLst/>
              <a:gdLst>
                <a:gd name="T0" fmla="*/ 2 w 4"/>
                <a:gd name="T1" fmla="*/ 2 h 5"/>
                <a:gd name="T2" fmla="*/ 3 w 4"/>
                <a:gd name="T3" fmla="*/ 4 h 5"/>
                <a:gd name="T4" fmla="*/ 1 w 4"/>
                <a:gd name="T5" fmla="*/ 4 h 5"/>
                <a:gd name="T6" fmla="*/ 0 w 4"/>
                <a:gd name="T7" fmla="*/ 2 h 5"/>
                <a:gd name="T8" fmla="*/ 0 w 4"/>
                <a:gd name="T9" fmla="*/ 0 h 5"/>
                <a:gd name="T10" fmla="*/ 1 w 4"/>
                <a:gd name="T11" fmla="*/ 0 h 5"/>
                <a:gd name="T12" fmla="*/ 2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2"/>
                  </a:moveTo>
                  <a:lnTo>
                    <a:pt x="3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1" name="Freeform 513">
              <a:extLst>
                <a:ext uri="{FF2B5EF4-FFF2-40B4-BE49-F238E27FC236}">
                  <a16:creationId xmlns:a16="http://schemas.microsoft.com/office/drawing/2014/main" id="{3CD41BE0-C728-0B97-F3E8-2255F600E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27" y="8446109"/>
              <a:ext cx="10990" cy="10990"/>
            </a:xfrm>
            <a:custGeom>
              <a:avLst/>
              <a:gdLst>
                <a:gd name="T0" fmla="*/ 4 w 10"/>
                <a:gd name="T1" fmla="*/ 8 h 9"/>
                <a:gd name="T2" fmla="*/ 2 w 10"/>
                <a:gd name="T3" fmla="*/ 8 h 9"/>
                <a:gd name="T4" fmla="*/ 1 w 10"/>
                <a:gd name="T5" fmla="*/ 7 h 9"/>
                <a:gd name="T6" fmla="*/ 0 w 10"/>
                <a:gd name="T7" fmla="*/ 7 h 9"/>
                <a:gd name="T8" fmla="*/ 1 w 10"/>
                <a:gd name="T9" fmla="*/ 5 h 9"/>
                <a:gd name="T10" fmla="*/ 4 w 10"/>
                <a:gd name="T11" fmla="*/ 1 h 9"/>
                <a:gd name="T12" fmla="*/ 5 w 10"/>
                <a:gd name="T13" fmla="*/ 0 h 9"/>
                <a:gd name="T14" fmla="*/ 8 w 10"/>
                <a:gd name="T15" fmla="*/ 1 h 9"/>
                <a:gd name="T16" fmla="*/ 9 w 10"/>
                <a:gd name="T17" fmla="*/ 3 h 9"/>
                <a:gd name="T18" fmla="*/ 8 w 10"/>
                <a:gd name="T19" fmla="*/ 6 h 9"/>
                <a:gd name="T20" fmla="*/ 4 w 10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4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6"/>
                  </a:lnTo>
                  <a:lnTo>
                    <a:pt x="4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2" name="Freeform 514">
              <a:extLst>
                <a:ext uri="{FF2B5EF4-FFF2-40B4-BE49-F238E27FC236}">
                  <a16:creationId xmlns:a16="http://schemas.microsoft.com/office/drawing/2014/main" id="{A379C6FE-17F1-A12D-B7F0-47ADF1C0C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2369" y="8440615"/>
              <a:ext cx="5493" cy="5493"/>
            </a:xfrm>
            <a:custGeom>
              <a:avLst/>
              <a:gdLst>
                <a:gd name="T0" fmla="*/ 2 w 3"/>
                <a:gd name="T1" fmla="*/ 3 h 5"/>
                <a:gd name="T2" fmla="*/ 1 w 3"/>
                <a:gd name="T3" fmla="*/ 4 h 5"/>
                <a:gd name="T4" fmla="*/ 0 w 3"/>
                <a:gd name="T5" fmla="*/ 2 h 5"/>
                <a:gd name="T6" fmla="*/ 1 w 3"/>
                <a:gd name="T7" fmla="*/ 0 h 5"/>
                <a:gd name="T8" fmla="*/ 2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3" name="Freeform 515">
              <a:extLst>
                <a:ext uri="{FF2B5EF4-FFF2-40B4-BE49-F238E27FC236}">
                  <a16:creationId xmlns:a16="http://schemas.microsoft.com/office/drawing/2014/main" id="{FAB813E8-4BC5-32E9-A3D2-53195BE1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0930" y="8429625"/>
              <a:ext cx="5497" cy="10990"/>
            </a:xfrm>
            <a:custGeom>
              <a:avLst/>
              <a:gdLst>
                <a:gd name="T0" fmla="*/ 5 w 6"/>
                <a:gd name="T1" fmla="*/ 7 h 9"/>
                <a:gd name="T2" fmla="*/ 5 w 6"/>
                <a:gd name="T3" fmla="*/ 8 h 9"/>
                <a:gd name="T4" fmla="*/ 3 w 6"/>
                <a:gd name="T5" fmla="*/ 8 h 9"/>
                <a:gd name="T6" fmla="*/ 2 w 6"/>
                <a:gd name="T7" fmla="*/ 5 h 9"/>
                <a:gd name="T8" fmla="*/ 2 w 6"/>
                <a:gd name="T9" fmla="*/ 3 h 9"/>
                <a:gd name="T10" fmla="*/ 0 w 6"/>
                <a:gd name="T11" fmla="*/ 2 h 9"/>
                <a:gd name="T12" fmla="*/ 2 w 6"/>
                <a:gd name="T13" fmla="*/ 0 h 9"/>
                <a:gd name="T14" fmla="*/ 5 w 6"/>
                <a:gd name="T15" fmla="*/ 3 h 9"/>
                <a:gd name="T16" fmla="*/ 5 w 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5" y="7"/>
                  </a:moveTo>
                  <a:lnTo>
                    <a:pt x="5" y="8"/>
                  </a:lnTo>
                  <a:lnTo>
                    <a:pt x="3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3"/>
                  </a:lnTo>
                  <a:lnTo>
                    <a:pt x="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4" name="Freeform 516">
              <a:extLst>
                <a:ext uri="{FF2B5EF4-FFF2-40B4-BE49-F238E27FC236}">
                  <a16:creationId xmlns:a16="http://schemas.microsoft.com/office/drawing/2014/main" id="{BCC7D5D4-15BD-FBEE-5074-564A9317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863" y="8429625"/>
              <a:ext cx="10990" cy="10990"/>
            </a:xfrm>
            <a:custGeom>
              <a:avLst/>
              <a:gdLst>
                <a:gd name="T0" fmla="*/ 8 w 9"/>
                <a:gd name="T1" fmla="*/ 4 h 9"/>
                <a:gd name="T2" fmla="*/ 7 w 9"/>
                <a:gd name="T3" fmla="*/ 8 h 9"/>
                <a:gd name="T4" fmla="*/ 5 w 9"/>
                <a:gd name="T5" fmla="*/ 8 h 9"/>
                <a:gd name="T6" fmla="*/ 3 w 9"/>
                <a:gd name="T7" fmla="*/ 6 h 9"/>
                <a:gd name="T8" fmla="*/ 2 w 9"/>
                <a:gd name="T9" fmla="*/ 7 h 9"/>
                <a:gd name="T10" fmla="*/ 2 w 9"/>
                <a:gd name="T11" fmla="*/ 7 h 9"/>
                <a:gd name="T12" fmla="*/ 0 w 9"/>
                <a:gd name="T13" fmla="*/ 4 h 9"/>
                <a:gd name="T14" fmla="*/ 0 w 9"/>
                <a:gd name="T15" fmla="*/ 2 h 9"/>
                <a:gd name="T16" fmla="*/ 3 w 9"/>
                <a:gd name="T17" fmla="*/ 0 h 9"/>
                <a:gd name="T18" fmla="*/ 5 w 9"/>
                <a:gd name="T19" fmla="*/ 1 h 9"/>
                <a:gd name="T20" fmla="*/ 7 w 9"/>
                <a:gd name="T21" fmla="*/ 2 h 9"/>
                <a:gd name="T22" fmla="*/ 8 w 9"/>
                <a:gd name="T2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lnTo>
                    <a:pt x="7" y="8"/>
                  </a:lnTo>
                  <a:lnTo>
                    <a:pt x="5" y="8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7" y="2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5" name="Freeform 517">
              <a:extLst>
                <a:ext uri="{FF2B5EF4-FFF2-40B4-BE49-F238E27FC236}">
                  <a16:creationId xmlns:a16="http://schemas.microsoft.com/office/drawing/2014/main" id="{54EE97E0-D174-FAD4-9683-E360E946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844" y="8424128"/>
              <a:ext cx="10990" cy="16487"/>
            </a:xfrm>
            <a:custGeom>
              <a:avLst/>
              <a:gdLst>
                <a:gd name="T0" fmla="*/ 8 w 9"/>
                <a:gd name="T1" fmla="*/ 9 h 12"/>
                <a:gd name="T2" fmla="*/ 5 w 9"/>
                <a:gd name="T3" fmla="*/ 11 h 12"/>
                <a:gd name="T4" fmla="*/ 1 w 9"/>
                <a:gd name="T5" fmla="*/ 7 h 12"/>
                <a:gd name="T6" fmla="*/ 0 w 9"/>
                <a:gd name="T7" fmla="*/ 6 h 12"/>
                <a:gd name="T8" fmla="*/ 3 w 9"/>
                <a:gd name="T9" fmla="*/ 3 h 12"/>
                <a:gd name="T10" fmla="*/ 6 w 9"/>
                <a:gd name="T11" fmla="*/ 0 h 12"/>
                <a:gd name="T12" fmla="*/ 7 w 9"/>
                <a:gd name="T13" fmla="*/ 0 h 12"/>
                <a:gd name="T14" fmla="*/ 8 w 9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8" y="9"/>
                  </a:moveTo>
                  <a:lnTo>
                    <a:pt x="5" y="11"/>
                  </a:lnTo>
                  <a:lnTo>
                    <a:pt x="1" y="7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6" name="Freeform 518">
              <a:extLst>
                <a:ext uri="{FF2B5EF4-FFF2-40B4-BE49-F238E27FC236}">
                  <a16:creationId xmlns:a16="http://schemas.microsoft.com/office/drawing/2014/main" id="{A58638D9-1829-E577-F8F8-8D1247040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417" y="8347195"/>
              <a:ext cx="5493" cy="10990"/>
            </a:xfrm>
            <a:custGeom>
              <a:avLst/>
              <a:gdLst>
                <a:gd name="T0" fmla="*/ 3 w 4"/>
                <a:gd name="T1" fmla="*/ 4 h 8"/>
                <a:gd name="T2" fmla="*/ 2 w 4"/>
                <a:gd name="T3" fmla="*/ 7 h 8"/>
                <a:gd name="T4" fmla="*/ 1 w 4"/>
                <a:gd name="T5" fmla="*/ 5 h 8"/>
                <a:gd name="T6" fmla="*/ 0 w 4"/>
                <a:gd name="T7" fmla="*/ 0 h 8"/>
                <a:gd name="T8" fmla="*/ 2 w 4"/>
                <a:gd name="T9" fmla="*/ 1 h 8"/>
                <a:gd name="T10" fmla="*/ 3 w 4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3" y="4"/>
                  </a:moveTo>
                  <a:lnTo>
                    <a:pt x="2" y="7"/>
                  </a:lnTo>
                  <a:lnTo>
                    <a:pt x="1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7" name="Freeform 519">
              <a:extLst>
                <a:ext uri="{FF2B5EF4-FFF2-40B4-BE49-F238E27FC236}">
                  <a16:creationId xmlns:a16="http://schemas.microsoft.com/office/drawing/2014/main" id="{080EE43A-FBC4-8112-BA1D-4404FCFB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3264" y="8297740"/>
              <a:ext cx="5493" cy="5493"/>
            </a:xfrm>
            <a:custGeom>
              <a:avLst/>
              <a:gdLst>
                <a:gd name="T0" fmla="*/ 3 w 5"/>
                <a:gd name="T1" fmla="*/ 2 h 4"/>
                <a:gd name="T2" fmla="*/ 2 w 5"/>
                <a:gd name="T3" fmla="*/ 3 h 4"/>
                <a:gd name="T4" fmla="*/ 0 w 5"/>
                <a:gd name="T5" fmla="*/ 2 h 4"/>
                <a:gd name="T6" fmla="*/ 0 w 5"/>
                <a:gd name="T7" fmla="*/ 1 h 4"/>
                <a:gd name="T8" fmla="*/ 1 w 5"/>
                <a:gd name="T9" fmla="*/ 0 h 4"/>
                <a:gd name="T10" fmla="*/ 3 w 5"/>
                <a:gd name="T11" fmla="*/ 0 h 4"/>
                <a:gd name="T12" fmla="*/ 4 w 5"/>
                <a:gd name="T13" fmla="*/ 0 h 4"/>
                <a:gd name="T14" fmla="*/ 3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8" name="Freeform 520">
              <a:extLst>
                <a:ext uri="{FF2B5EF4-FFF2-40B4-BE49-F238E27FC236}">
                  <a16:creationId xmlns:a16="http://schemas.microsoft.com/office/drawing/2014/main" id="{D07D6FCC-81E4-BF25-EE8B-A68CABB1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417" y="8286750"/>
              <a:ext cx="5493" cy="10990"/>
            </a:xfrm>
            <a:custGeom>
              <a:avLst/>
              <a:gdLst>
                <a:gd name="T0" fmla="*/ 5 w 6"/>
                <a:gd name="T1" fmla="*/ 3 h 9"/>
                <a:gd name="T2" fmla="*/ 5 w 6"/>
                <a:gd name="T3" fmla="*/ 8 h 9"/>
                <a:gd name="T4" fmla="*/ 3 w 6"/>
                <a:gd name="T5" fmla="*/ 8 h 9"/>
                <a:gd name="T6" fmla="*/ 2 w 6"/>
                <a:gd name="T7" fmla="*/ 7 h 9"/>
                <a:gd name="T8" fmla="*/ 1 w 6"/>
                <a:gd name="T9" fmla="*/ 6 h 9"/>
                <a:gd name="T10" fmla="*/ 0 w 6"/>
                <a:gd name="T11" fmla="*/ 1 h 9"/>
                <a:gd name="T12" fmla="*/ 2 w 6"/>
                <a:gd name="T13" fmla="*/ 0 h 9"/>
                <a:gd name="T14" fmla="*/ 5 w 6"/>
                <a:gd name="T15" fmla="*/ 1 h 9"/>
                <a:gd name="T16" fmla="*/ 5 w 6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5" y="3"/>
                  </a:moveTo>
                  <a:lnTo>
                    <a:pt x="5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49" name="Freeform 522">
              <a:extLst>
                <a:ext uri="{FF2B5EF4-FFF2-40B4-BE49-F238E27FC236}">
                  <a16:creationId xmlns:a16="http://schemas.microsoft.com/office/drawing/2014/main" id="{61099B63-0BFC-9B74-CABE-85826C78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2186" y="8654926"/>
              <a:ext cx="76933" cy="71439"/>
            </a:xfrm>
            <a:custGeom>
              <a:avLst/>
              <a:gdLst>
                <a:gd name="T0" fmla="*/ 54 w 62"/>
                <a:gd name="T1" fmla="*/ 18 h 58"/>
                <a:gd name="T2" fmla="*/ 51 w 62"/>
                <a:gd name="T3" fmla="*/ 16 h 58"/>
                <a:gd name="T4" fmla="*/ 51 w 62"/>
                <a:gd name="T5" fmla="*/ 9 h 58"/>
                <a:gd name="T6" fmla="*/ 51 w 62"/>
                <a:gd name="T7" fmla="*/ 8 h 58"/>
                <a:gd name="T8" fmla="*/ 52 w 62"/>
                <a:gd name="T9" fmla="*/ 5 h 58"/>
                <a:gd name="T10" fmla="*/ 54 w 62"/>
                <a:gd name="T11" fmla="*/ 6 h 58"/>
                <a:gd name="T12" fmla="*/ 58 w 62"/>
                <a:gd name="T13" fmla="*/ 14 h 58"/>
                <a:gd name="T14" fmla="*/ 56 w 62"/>
                <a:gd name="T15" fmla="*/ 17 h 58"/>
                <a:gd name="T16" fmla="*/ 46 w 62"/>
                <a:gd name="T17" fmla="*/ 5 h 58"/>
                <a:gd name="T18" fmla="*/ 50 w 62"/>
                <a:gd name="T19" fmla="*/ 14 h 58"/>
                <a:gd name="T20" fmla="*/ 51 w 62"/>
                <a:gd name="T21" fmla="*/ 20 h 58"/>
                <a:gd name="T22" fmla="*/ 48 w 62"/>
                <a:gd name="T23" fmla="*/ 18 h 58"/>
                <a:gd name="T24" fmla="*/ 41 w 62"/>
                <a:gd name="T25" fmla="*/ 22 h 58"/>
                <a:gd name="T26" fmla="*/ 38 w 62"/>
                <a:gd name="T27" fmla="*/ 26 h 58"/>
                <a:gd name="T28" fmla="*/ 45 w 62"/>
                <a:gd name="T29" fmla="*/ 27 h 58"/>
                <a:gd name="T30" fmla="*/ 49 w 62"/>
                <a:gd name="T31" fmla="*/ 27 h 58"/>
                <a:gd name="T32" fmla="*/ 50 w 62"/>
                <a:gd name="T33" fmla="*/ 32 h 58"/>
                <a:gd name="T34" fmla="*/ 55 w 62"/>
                <a:gd name="T35" fmla="*/ 44 h 58"/>
                <a:gd name="T36" fmla="*/ 59 w 62"/>
                <a:gd name="T37" fmla="*/ 51 h 58"/>
                <a:gd name="T38" fmla="*/ 61 w 62"/>
                <a:gd name="T39" fmla="*/ 57 h 58"/>
                <a:gd name="T40" fmla="*/ 48 w 62"/>
                <a:gd name="T41" fmla="*/ 57 h 58"/>
                <a:gd name="T42" fmla="*/ 37 w 62"/>
                <a:gd name="T43" fmla="*/ 57 h 58"/>
                <a:gd name="T44" fmla="*/ 33 w 62"/>
                <a:gd name="T45" fmla="*/ 50 h 58"/>
                <a:gd name="T46" fmla="*/ 29 w 62"/>
                <a:gd name="T47" fmla="*/ 40 h 58"/>
                <a:gd name="T48" fmla="*/ 15 w 62"/>
                <a:gd name="T49" fmla="*/ 38 h 58"/>
                <a:gd name="T50" fmla="*/ 0 w 62"/>
                <a:gd name="T51" fmla="*/ 37 h 58"/>
                <a:gd name="T52" fmla="*/ 8 w 62"/>
                <a:gd name="T53" fmla="*/ 27 h 58"/>
                <a:gd name="T54" fmla="*/ 15 w 62"/>
                <a:gd name="T55" fmla="*/ 16 h 58"/>
                <a:gd name="T56" fmla="*/ 18 w 62"/>
                <a:gd name="T57" fmla="*/ 6 h 58"/>
                <a:gd name="T58" fmla="*/ 20 w 62"/>
                <a:gd name="T59" fmla="*/ 4 h 58"/>
                <a:gd name="T60" fmla="*/ 26 w 62"/>
                <a:gd name="T61" fmla="*/ 0 h 58"/>
                <a:gd name="T62" fmla="*/ 36 w 62"/>
                <a:gd name="T63" fmla="*/ 0 h 58"/>
                <a:gd name="T64" fmla="*/ 39 w 62"/>
                <a:gd name="T65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" h="58">
                  <a:moveTo>
                    <a:pt x="56" y="17"/>
                  </a:moveTo>
                  <a:lnTo>
                    <a:pt x="54" y="18"/>
                  </a:lnTo>
                  <a:lnTo>
                    <a:pt x="53" y="17"/>
                  </a:lnTo>
                  <a:lnTo>
                    <a:pt x="51" y="16"/>
                  </a:lnTo>
                  <a:lnTo>
                    <a:pt x="50" y="11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4"/>
                  </a:lnTo>
                  <a:lnTo>
                    <a:pt x="54" y="6"/>
                  </a:lnTo>
                  <a:lnTo>
                    <a:pt x="58" y="11"/>
                  </a:lnTo>
                  <a:lnTo>
                    <a:pt x="58" y="14"/>
                  </a:lnTo>
                  <a:lnTo>
                    <a:pt x="58" y="15"/>
                  </a:lnTo>
                  <a:lnTo>
                    <a:pt x="56" y="17"/>
                  </a:lnTo>
                  <a:close/>
                  <a:moveTo>
                    <a:pt x="46" y="4"/>
                  </a:moveTo>
                  <a:lnTo>
                    <a:pt x="46" y="5"/>
                  </a:lnTo>
                  <a:lnTo>
                    <a:pt x="47" y="10"/>
                  </a:lnTo>
                  <a:lnTo>
                    <a:pt x="50" y="14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0" y="19"/>
                  </a:lnTo>
                  <a:lnTo>
                    <a:pt x="48" y="18"/>
                  </a:lnTo>
                  <a:lnTo>
                    <a:pt x="46" y="17"/>
                  </a:lnTo>
                  <a:lnTo>
                    <a:pt x="41" y="22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42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9" y="27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53" y="41"/>
                  </a:lnTo>
                  <a:lnTo>
                    <a:pt x="55" y="44"/>
                  </a:lnTo>
                  <a:lnTo>
                    <a:pt x="58" y="49"/>
                  </a:lnTo>
                  <a:lnTo>
                    <a:pt x="59" y="51"/>
                  </a:lnTo>
                  <a:lnTo>
                    <a:pt x="59" y="54"/>
                  </a:lnTo>
                  <a:lnTo>
                    <a:pt x="61" y="57"/>
                  </a:lnTo>
                  <a:lnTo>
                    <a:pt x="56" y="57"/>
                  </a:lnTo>
                  <a:lnTo>
                    <a:pt x="48" y="57"/>
                  </a:lnTo>
                  <a:lnTo>
                    <a:pt x="43" y="57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33" y="50"/>
                  </a:lnTo>
                  <a:lnTo>
                    <a:pt x="32" y="46"/>
                  </a:lnTo>
                  <a:lnTo>
                    <a:pt x="29" y="40"/>
                  </a:lnTo>
                  <a:lnTo>
                    <a:pt x="20" y="39"/>
                  </a:lnTo>
                  <a:lnTo>
                    <a:pt x="15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5" y="30"/>
                  </a:lnTo>
                  <a:lnTo>
                    <a:pt x="8" y="27"/>
                  </a:lnTo>
                  <a:lnTo>
                    <a:pt x="12" y="21"/>
                  </a:lnTo>
                  <a:lnTo>
                    <a:pt x="15" y="16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9" y="1"/>
                  </a:lnTo>
                  <a:lnTo>
                    <a:pt x="46" y="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0" name="Freeform 523">
              <a:extLst>
                <a:ext uri="{FF2B5EF4-FFF2-40B4-BE49-F238E27FC236}">
                  <a16:creationId xmlns:a16="http://schemas.microsoft.com/office/drawing/2014/main" id="{A69D48BA-C992-24ED-F94B-C9868CA5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2632" y="8660423"/>
              <a:ext cx="10990" cy="16484"/>
            </a:xfrm>
            <a:custGeom>
              <a:avLst/>
              <a:gdLst>
                <a:gd name="T0" fmla="*/ 6 w 9"/>
                <a:gd name="T1" fmla="*/ 13 h 15"/>
                <a:gd name="T2" fmla="*/ 4 w 9"/>
                <a:gd name="T3" fmla="*/ 14 h 15"/>
                <a:gd name="T4" fmla="*/ 3 w 9"/>
                <a:gd name="T5" fmla="*/ 13 h 15"/>
                <a:gd name="T6" fmla="*/ 1 w 9"/>
                <a:gd name="T7" fmla="*/ 12 h 15"/>
                <a:gd name="T8" fmla="*/ 0 w 9"/>
                <a:gd name="T9" fmla="*/ 7 h 15"/>
                <a:gd name="T10" fmla="*/ 1 w 9"/>
                <a:gd name="T11" fmla="*/ 5 h 15"/>
                <a:gd name="T12" fmla="*/ 1 w 9"/>
                <a:gd name="T13" fmla="*/ 5 h 15"/>
                <a:gd name="T14" fmla="*/ 1 w 9"/>
                <a:gd name="T15" fmla="*/ 4 h 15"/>
                <a:gd name="T16" fmla="*/ 1 w 9"/>
                <a:gd name="T17" fmla="*/ 3 h 15"/>
                <a:gd name="T18" fmla="*/ 2 w 9"/>
                <a:gd name="T19" fmla="*/ 1 h 15"/>
                <a:gd name="T20" fmla="*/ 3 w 9"/>
                <a:gd name="T21" fmla="*/ 0 h 15"/>
                <a:gd name="T22" fmla="*/ 4 w 9"/>
                <a:gd name="T23" fmla="*/ 2 h 15"/>
                <a:gd name="T24" fmla="*/ 8 w 9"/>
                <a:gd name="T25" fmla="*/ 7 h 15"/>
                <a:gd name="T26" fmla="*/ 8 w 9"/>
                <a:gd name="T27" fmla="*/ 10 h 15"/>
                <a:gd name="T28" fmla="*/ 8 w 9"/>
                <a:gd name="T29" fmla="*/ 11 h 15"/>
                <a:gd name="T30" fmla="*/ 6 w 9"/>
                <a:gd name="T3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5">
                  <a:moveTo>
                    <a:pt x="6" y="13"/>
                  </a:moveTo>
                  <a:lnTo>
                    <a:pt x="4" y="14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2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6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1" name="Freeform 525">
              <a:extLst>
                <a:ext uri="{FF2B5EF4-FFF2-40B4-BE49-F238E27FC236}">
                  <a16:creationId xmlns:a16="http://schemas.microsoft.com/office/drawing/2014/main" id="{A4A7A938-B4C7-93C1-31D0-AB6608F6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2186" y="7259147"/>
              <a:ext cx="1615587" cy="884728"/>
            </a:xfrm>
            <a:custGeom>
              <a:avLst/>
              <a:gdLst>
                <a:gd name="T0" fmla="*/ 118 w 1297"/>
                <a:gd name="T1" fmla="*/ 519 h 709"/>
                <a:gd name="T2" fmla="*/ 1249 w 1297"/>
                <a:gd name="T3" fmla="*/ 361 h 709"/>
                <a:gd name="T4" fmla="*/ 1226 w 1297"/>
                <a:gd name="T5" fmla="*/ 429 h 709"/>
                <a:gd name="T6" fmla="*/ 1161 w 1297"/>
                <a:gd name="T7" fmla="*/ 417 h 709"/>
                <a:gd name="T8" fmla="*/ 1146 w 1297"/>
                <a:gd name="T9" fmla="*/ 505 h 709"/>
                <a:gd name="T10" fmla="*/ 1090 w 1297"/>
                <a:gd name="T11" fmla="*/ 513 h 709"/>
                <a:gd name="T12" fmla="*/ 1076 w 1297"/>
                <a:gd name="T13" fmla="*/ 533 h 709"/>
                <a:gd name="T14" fmla="*/ 1087 w 1297"/>
                <a:gd name="T15" fmla="*/ 598 h 709"/>
                <a:gd name="T16" fmla="*/ 1068 w 1297"/>
                <a:gd name="T17" fmla="*/ 627 h 709"/>
                <a:gd name="T18" fmla="*/ 1029 w 1297"/>
                <a:gd name="T19" fmla="*/ 616 h 709"/>
                <a:gd name="T20" fmla="*/ 952 w 1297"/>
                <a:gd name="T21" fmla="*/ 610 h 709"/>
                <a:gd name="T22" fmla="*/ 863 w 1297"/>
                <a:gd name="T23" fmla="*/ 603 h 709"/>
                <a:gd name="T24" fmla="*/ 801 w 1297"/>
                <a:gd name="T25" fmla="*/ 615 h 709"/>
                <a:gd name="T26" fmla="*/ 764 w 1297"/>
                <a:gd name="T27" fmla="*/ 647 h 709"/>
                <a:gd name="T28" fmla="*/ 712 w 1297"/>
                <a:gd name="T29" fmla="*/ 683 h 709"/>
                <a:gd name="T30" fmla="*/ 684 w 1297"/>
                <a:gd name="T31" fmla="*/ 691 h 709"/>
                <a:gd name="T32" fmla="*/ 636 w 1297"/>
                <a:gd name="T33" fmla="*/ 667 h 709"/>
                <a:gd name="T34" fmla="*/ 609 w 1297"/>
                <a:gd name="T35" fmla="*/ 608 h 709"/>
                <a:gd name="T36" fmla="*/ 549 w 1297"/>
                <a:gd name="T37" fmla="*/ 581 h 709"/>
                <a:gd name="T38" fmla="*/ 461 w 1297"/>
                <a:gd name="T39" fmla="*/ 552 h 709"/>
                <a:gd name="T40" fmla="*/ 388 w 1297"/>
                <a:gd name="T41" fmla="*/ 498 h 709"/>
                <a:gd name="T42" fmla="*/ 298 w 1297"/>
                <a:gd name="T43" fmla="*/ 529 h 709"/>
                <a:gd name="T44" fmla="*/ 289 w 1297"/>
                <a:gd name="T45" fmla="*/ 680 h 709"/>
                <a:gd name="T46" fmla="*/ 236 w 1297"/>
                <a:gd name="T47" fmla="*/ 635 h 709"/>
                <a:gd name="T48" fmla="*/ 189 w 1297"/>
                <a:gd name="T49" fmla="*/ 615 h 709"/>
                <a:gd name="T50" fmla="*/ 149 w 1297"/>
                <a:gd name="T51" fmla="*/ 597 h 709"/>
                <a:gd name="T52" fmla="*/ 117 w 1297"/>
                <a:gd name="T53" fmla="*/ 537 h 709"/>
                <a:gd name="T54" fmla="*/ 141 w 1297"/>
                <a:gd name="T55" fmla="*/ 519 h 709"/>
                <a:gd name="T56" fmla="*/ 200 w 1297"/>
                <a:gd name="T57" fmla="*/ 483 h 709"/>
                <a:gd name="T58" fmla="*/ 176 w 1297"/>
                <a:gd name="T59" fmla="*/ 435 h 709"/>
                <a:gd name="T60" fmla="*/ 108 w 1297"/>
                <a:gd name="T61" fmla="*/ 444 h 709"/>
                <a:gd name="T62" fmla="*/ 60 w 1297"/>
                <a:gd name="T63" fmla="*/ 443 h 709"/>
                <a:gd name="T64" fmla="*/ 48 w 1297"/>
                <a:gd name="T65" fmla="*/ 392 h 709"/>
                <a:gd name="T66" fmla="*/ 11 w 1297"/>
                <a:gd name="T67" fmla="*/ 330 h 709"/>
                <a:gd name="T68" fmla="*/ 28 w 1297"/>
                <a:gd name="T69" fmla="*/ 263 h 709"/>
                <a:gd name="T70" fmla="*/ 64 w 1297"/>
                <a:gd name="T71" fmla="*/ 253 h 709"/>
                <a:gd name="T72" fmla="*/ 128 w 1297"/>
                <a:gd name="T73" fmla="*/ 204 h 709"/>
                <a:gd name="T74" fmla="*/ 187 w 1297"/>
                <a:gd name="T75" fmla="*/ 207 h 709"/>
                <a:gd name="T76" fmla="*/ 240 w 1297"/>
                <a:gd name="T77" fmla="*/ 231 h 709"/>
                <a:gd name="T78" fmla="*/ 263 w 1297"/>
                <a:gd name="T79" fmla="*/ 236 h 709"/>
                <a:gd name="T80" fmla="*/ 336 w 1297"/>
                <a:gd name="T81" fmla="*/ 232 h 709"/>
                <a:gd name="T82" fmla="*/ 396 w 1297"/>
                <a:gd name="T83" fmla="*/ 250 h 709"/>
                <a:gd name="T84" fmla="*/ 447 w 1297"/>
                <a:gd name="T85" fmla="*/ 250 h 709"/>
                <a:gd name="T86" fmla="*/ 428 w 1297"/>
                <a:gd name="T87" fmla="*/ 188 h 709"/>
                <a:gd name="T88" fmla="*/ 465 w 1297"/>
                <a:gd name="T89" fmla="*/ 131 h 709"/>
                <a:gd name="T90" fmla="*/ 465 w 1297"/>
                <a:gd name="T91" fmla="*/ 106 h 709"/>
                <a:gd name="T92" fmla="*/ 462 w 1297"/>
                <a:gd name="T93" fmla="*/ 79 h 709"/>
                <a:gd name="T94" fmla="*/ 544 w 1297"/>
                <a:gd name="T95" fmla="*/ 64 h 709"/>
                <a:gd name="T96" fmla="*/ 599 w 1297"/>
                <a:gd name="T97" fmla="*/ 44 h 709"/>
                <a:gd name="T98" fmla="*/ 688 w 1297"/>
                <a:gd name="T99" fmla="*/ 15 h 709"/>
                <a:gd name="T100" fmla="*/ 760 w 1297"/>
                <a:gd name="T101" fmla="*/ 6 h 709"/>
                <a:gd name="T102" fmla="*/ 814 w 1297"/>
                <a:gd name="T103" fmla="*/ 59 h 709"/>
                <a:gd name="T104" fmla="*/ 849 w 1297"/>
                <a:gd name="T105" fmla="*/ 79 h 709"/>
                <a:gd name="T106" fmla="*/ 861 w 1297"/>
                <a:gd name="T107" fmla="*/ 100 h 709"/>
                <a:gd name="T108" fmla="*/ 916 w 1297"/>
                <a:gd name="T109" fmla="*/ 75 h 709"/>
                <a:gd name="T110" fmla="*/ 950 w 1297"/>
                <a:gd name="T111" fmla="*/ 73 h 709"/>
                <a:gd name="T112" fmla="*/ 1054 w 1297"/>
                <a:gd name="T113" fmla="*/ 225 h 709"/>
                <a:gd name="T114" fmla="*/ 1084 w 1297"/>
                <a:gd name="T115" fmla="*/ 220 h 709"/>
                <a:gd name="T116" fmla="*/ 1108 w 1297"/>
                <a:gd name="T117" fmla="*/ 244 h 709"/>
                <a:gd name="T118" fmla="*/ 1170 w 1297"/>
                <a:gd name="T119" fmla="*/ 233 h 709"/>
                <a:gd name="T120" fmla="*/ 1221 w 1297"/>
                <a:gd name="T121" fmla="*/ 285 h 709"/>
                <a:gd name="T122" fmla="*/ 1270 w 1297"/>
                <a:gd name="T123" fmla="*/ 29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97" h="709">
                  <a:moveTo>
                    <a:pt x="114" y="525"/>
                  </a:moveTo>
                  <a:lnTo>
                    <a:pt x="113" y="526"/>
                  </a:lnTo>
                  <a:lnTo>
                    <a:pt x="111" y="526"/>
                  </a:lnTo>
                  <a:lnTo>
                    <a:pt x="108" y="521"/>
                  </a:lnTo>
                  <a:lnTo>
                    <a:pt x="108" y="516"/>
                  </a:lnTo>
                  <a:lnTo>
                    <a:pt x="110" y="515"/>
                  </a:lnTo>
                  <a:lnTo>
                    <a:pt x="111" y="515"/>
                  </a:lnTo>
                  <a:lnTo>
                    <a:pt x="111" y="515"/>
                  </a:lnTo>
                  <a:lnTo>
                    <a:pt x="109" y="518"/>
                  </a:lnTo>
                  <a:lnTo>
                    <a:pt x="109" y="520"/>
                  </a:lnTo>
                  <a:lnTo>
                    <a:pt x="111" y="524"/>
                  </a:lnTo>
                  <a:lnTo>
                    <a:pt x="114" y="525"/>
                  </a:lnTo>
                  <a:close/>
                  <a:moveTo>
                    <a:pt x="117" y="520"/>
                  </a:moveTo>
                  <a:lnTo>
                    <a:pt x="116" y="520"/>
                  </a:lnTo>
                  <a:lnTo>
                    <a:pt x="116" y="517"/>
                  </a:lnTo>
                  <a:lnTo>
                    <a:pt x="117" y="515"/>
                  </a:lnTo>
                  <a:lnTo>
                    <a:pt x="119" y="515"/>
                  </a:lnTo>
                  <a:lnTo>
                    <a:pt x="118" y="519"/>
                  </a:lnTo>
                  <a:lnTo>
                    <a:pt x="117" y="520"/>
                  </a:lnTo>
                  <a:close/>
                  <a:moveTo>
                    <a:pt x="1296" y="328"/>
                  </a:moveTo>
                  <a:lnTo>
                    <a:pt x="1293" y="327"/>
                  </a:lnTo>
                  <a:lnTo>
                    <a:pt x="1287" y="327"/>
                  </a:lnTo>
                  <a:lnTo>
                    <a:pt x="1284" y="327"/>
                  </a:lnTo>
                  <a:lnTo>
                    <a:pt x="1282" y="328"/>
                  </a:lnTo>
                  <a:lnTo>
                    <a:pt x="1280" y="330"/>
                  </a:lnTo>
                  <a:lnTo>
                    <a:pt x="1278" y="331"/>
                  </a:lnTo>
                  <a:lnTo>
                    <a:pt x="1277" y="335"/>
                  </a:lnTo>
                  <a:lnTo>
                    <a:pt x="1278" y="339"/>
                  </a:lnTo>
                  <a:lnTo>
                    <a:pt x="1277" y="347"/>
                  </a:lnTo>
                  <a:lnTo>
                    <a:pt x="1275" y="350"/>
                  </a:lnTo>
                  <a:lnTo>
                    <a:pt x="1271" y="355"/>
                  </a:lnTo>
                  <a:lnTo>
                    <a:pt x="1270" y="356"/>
                  </a:lnTo>
                  <a:lnTo>
                    <a:pt x="1266" y="357"/>
                  </a:lnTo>
                  <a:lnTo>
                    <a:pt x="1262" y="358"/>
                  </a:lnTo>
                  <a:lnTo>
                    <a:pt x="1256" y="359"/>
                  </a:lnTo>
                  <a:lnTo>
                    <a:pt x="1249" y="361"/>
                  </a:lnTo>
                  <a:lnTo>
                    <a:pt x="1246" y="361"/>
                  </a:lnTo>
                  <a:lnTo>
                    <a:pt x="1244" y="365"/>
                  </a:lnTo>
                  <a:lnTo>
                    <a:pt x="1243" y="368"/>
                  </a:lnTo>
                  <a:lnTo>
                    <a:pt x="1242" y="370"/>
                  </a:lnTo>
                  <a:lnTo>
                    <a:pt x="1240" y="377"/>
                  </a:lnTo>
                  <a:lnTo>
                    <a:pt x="1239" y="384"/>
                  </a:lnTo>
                  <a:lnTo>
                    <a:pt x="1240" y="392"/>
                  </a:lnTo>
                  <a:lnTo>
                    <a:pt x="1241" y="401"/>
                  </a:lnTo>
                  <a:lnTo>
                    <a:pt x="1241" y="404"/>
                  </a:lnTo>
                  <a:lnTo>
                    <a:pt x="1243" y="409"/>
                  </a:lnTo>
                  <a:lnTo>
                    <a:pt x="1243" y="411"/>
                  </a:lnTo>
                  <a:lnTo>
                    <a:pt x="1243" y="415"/>
                  </a:lnTo>
                  <a:lnTo>
                    <a:pt x="1240" y="418"/>
                  </a:lnTo>
                  <a:lnTo>
                    <a:pt x="1239" y="422"/>
                  </a:lnTo>
                  <a:lnTo>
                    <a:pt x="1238" y="424"/>
                  </a:lnTo>
                  <a:lnTo>
                    <a:pt x="1234" y="425"/>
                  </a:lnTo>
                  <a:lnTo>
                    <a:pt x="1230" y="425"/>
                  </a:lnTo>
                  <a:lnTo>
                    <a:pt x="1226" y="429"/>
                  </a:lnTo>
                  <a:lnTo>
                    <a:pt x="1223" y="431"/>
                  </a:lnTo>
                  <a:lnTo>
                    <a:pt x="1218" y="434"/>
                  </a:lnTo>
                  <a:lnTo>
                    <a:pt x="1215" y="435"/>
                  </a:lnTo>
                  <a:lnTo>
                    <a:pt x="1214" y="433"/>
                  </a:lnTo>
                  <a:lnTo>
                    <a:pt x="1213" y="430"/>
                  </a:lnTo>
                  <a:lnTo>
                    <a:pt x="1212" y="428"/>
                  </a:lnTo>
                  <a:lnTo>
                    <a:pt x="1209" y="428"/>
                  </a:lnTo>
                  <a:lnTo>
                    <a:pt x="1207" y="428"/>
                  </a:lnTo>
                  <a:lnTo>
                    <a:pt x="1201" y="427"/>
                  </a:lnTo>
                  <a:lnTo>
                    <a:pt x="1197" y="427"/>
                  </a:lnTo>
                  <a:lnTo>
                    <a:pt x="1194" y="428"/>
                  </a:lnTo>
                  <a:lnTo>
                    <a:pt x="1191" y="428"/>
                  </a:lnTo>
                  <a:lnTo>
                    <a:pt x="1185" y="427"/>
                  </a:lnTo>
                  <a:lnTo>
                    <a:pt x="1181" y="426"/>
                  </a:lnTo>
                  <a:lnTo>
                    <a:pt x="1178" y="425"/>
                  </a:lnTo>
                  <a:lnTo>
                    <a:pt x="1172" y="422"/>
                  </a:lnTo>
                  <a:lnTo>
                    <a:pt x="1165" y="418"/>
                  </a:lnTo>
                  <a:lnTo>
                    <a:pt x="1161" y="417"/>
                  </a:lnTo>
                  <a:lnTo>
                    <a:pt x="1160" y="418"/>
                  </a:lnTo>
                  <a:lnTo>
                    <a:pt x="1159" y="420"/>
                  </a:lnTo>
                  <a:lnTo>
                    <a:pt x="1159" y="426"/>
                  </a:lnTo>
                  <a:lnTo>
                    <a:pt x="1158" y="429"/>
                  </a:lnTo>
                  <a:lnTo>
                    <a:pt x="1152" y="445"/>
                  </a:lnTo>
                  <a:lnTo>
                    <a:pt x="1149" y="456"/>
                  </a:lnTo>
                  <a:lnTo>
                    <a:pt x="1144" y="466"/>
                  </a:lnTo>
                  <a:lnTo>
                    <a:pt x="1143" y="473"/>
                  </a:lnTo>
                  <a:lnTo>
                    <a:pt x="1141" y="482"/>
                  </a:lnTo>
                  <a:lnTo>
                    <a:pt x="1138" y="488"/>
                  </a:lnTo>
                  <a:lnTo>
                    <a:pt x="1137" y="492"/>
                  </a:lnTo>
                  <a:lnTo>
                    <a:pt x="1136" y="493"/>
                  </a:lnTo>
                  <a:lnTo>
                    <a:pt x="1137" y="495"/>
                  </a:lnTo>
                  <a:lnTo>
                    <a:pt x="1141" y="497"/>
                  </a:lnTo>
                  <a:lnTo>
                    <a:pt x="1145" y="498"/>
                  </a:lnTo>
                  <a:lnTo>
                    <a:pt x="1146" y="499"/>
                  </a:lnTo>
                  <a:lnTo>
                    <a:pt x="1147" y="501"/>
                  </a:lnTo>
                  <a:lnTo>
                    <a:pt x="1146" y="505"/>
                  </a:lnTo>
                  <a:lnTo>
                    <a:pt x="1146" y="509"/>
                  </a:lnTo>
                  <a:lnTo>
                    <a:pt x="1144" y="511"/>
                  </a:lnTo>
                  <a:lnTo>
                    <a:pt x="1143" y="513"/>
                  </a:lnTo>
                  <a:lnTo>
                    <a:pt x="1142" y="513"/>
                  </a:lnTo>
                  <a:lnTo>
                    <a:pt x="1139" y="511"/>
                  </a:lnTo>
                  <a:lnTo>
                    <a:pt x="1137" y="509"/>
                  </a:lnTo>
                  <a:lnTo>
                    <a:pt x="1135" y="509"/>
                  </a:lnTo>
                  <a:lnTo>
                    <a:pt x="1131" y="509"/>
                  </a:lnTo>
                  <a:lnTo>
                    <a:pt x="1126" y="511"/>
                  </a:lnTo>
                  <a:lnTo>
                    <a:pt x="1125" y="511"/>
                  </a:lnTo>
                  <a:lnTo>
                    <a:pt x="1122" y="510"/>
                  </a:lnTo>
                  <a:lnTo>
                    <a:pt x="1120" y="508"/>
                  </a:lnTo>
                  <a:lnTo>
                    <a:pt x="1119" y="504"/>
                  </a:lnTo>
                  <a:lnTo>
                    <a:pt x="1117" y="503"/>
                  </a:lnTo>
                  <a:lnTo>
                    <a:pt x="1114" y="504"/>
                  </a:lnTo>
                  <a:lnTo>
                    <a:pt x="1106" y="508"/>
                  </a:lnTo>
                  <a:lnTo>
                    <a:pt x="1096" y="511"/>
                  </a:lnTo>
                  <a:lnTo>
                    <a:pt x="1090" y="513"/>
                  </a:lnTo>
                  <a:lnTo>
                    <a:pt x="1088" y="513"/>
                  </a:lnTo>
                  <a:lnTo>
                    <a:pt x="1083" y="513"/>
                  </a:lnTo>
                  <a:lnTo>
                    <a:pt x="1079" y="514"/>
                  </a:lnTo>
                  <a:lnTo>
                    <a:pt x="1076" y="515"/>
                  </a:lnTo>
                  <a:lnTo>
                    <a:pt x="1070" y="517"/>
                  </a:lnTo>
                  <a:lnTo>
                    <a:pt x="1065" y="518"/>
                  </a:lnTo>
                  <a:lnTo>
                    <a:pt x="1061" y="521"/>
                  </a:lnTo>
                  <a:lnTo>
                    <a:pt x="1059" y="524"/>
                  </a:lnTo>
                  <a:lnTo>
                    <a:pt x="1059" y="525"/>
                  </a:lnTo>
                  <a:lnTo>
                    <a:pt x="1061" y="526"/>
                  </a:lnTo>
                  <a:lnTo>
                    <a:pt x="1063" y="528"/>
                  </a:lnTo>
                  <a:lnTo>
                    <a:pt x="1067" y="527"/>
                  </a:lnTo>
                  <a:lnTo>
                    <a:pt x="1071" y="527"/>
                  </a:lnTo>
                  <a:lnTo>
                    <a:pt x="1075" y="528"/>
                  </a:lnTo>
                  <a:lnTo>
                    <a:pt x="1078" y="530"/>
                  </a:lnTo>
                  <a:lnTo>
                    <a:pt x="1078" y="531"/>
                  </a:lnTo>
                  <a:lnTo>
                    <a:pt x="1078" y="533"/>
                  </a:lnTo>
                  <a:lnTo>
                    <a:pt x="1076" y="533"/>
                  </a:lnTo>
                  <a:lnTo>
                    <a:pt x="1075" y="534"/>
                  </a:lnTo>
                  <a:lnTo>
                    <a:pt x="1075" y="535"/>
                  </a:lnTo>
                  <a:lnTo>
                    <a:pt x="1075" y="538"/>
                  </a:lnTo>
                  <a:lnTo>
                    <a:pt x="1074" y="543"/>
                  </a:lnTo>
                  <a:lnTo>
                    <a:pt x="1075" y="548"/>
                  </a:lnTo>
                  <a:lnTo>
                    <a:pt x="1075" y="553"/>
                  </a:lnTo>
                  <a:lnTo>
                    <a:pt x="1075" y="555"/>
                  </a:lnTo>
                  <a:lnTo>
                    <a:pt x="1075" y="558"/>
                  </a:lnTo>
                  <a:lnTo>
                    <a:pt x="1076" y="561"/>
                  </a:lnTo>
                  <a:lnTo>
                    <a:pt x="1076" y="565"/>
                  </a:lnTo>
                  <a:lnTo>
                    <a:pt x="1079" y="567"/>
                  </a:lnTo>
                  <a:lnTo>
                    <a:pt x="1082" y="577"/>
                  </a:lnTo>
                  <a:lnTo>
                    <a:pt x="1084" y="582"/>
                  </a:lnTo>
                  <a:lnTo>
                    <a:pt x="1086" y="588"/>
                  </a:lnTo>
                  <a:lnTo>
                    <a:pt x="1084" y="591"/>
                  </a:lnTo>
                  <a:lnTo>
                    <a:pt x="1084" y="593"/>
                  </a:lnTo>
                  <a:lnTo>
                    <a:pt x="1086" y="594"/>
                  </a:lnTo>
                  <a:lnTo>
                    <a:pt x="1087" y="598"/>
                  </a:lnTo>
                  <a:lnTo>
                    <a:pt x="1088" y="600"/>
                  </a:lnTo>
                  <a:lnTo>
                    <a:pt x="1088" y="602"/>
                  </a:lnTo>
                  <a:lnTo>
                    <a:pt x="1087" y="602"/>
                  </a:lnTo>
                  <a:lnTo>
                    <a:pt x="1083" y="601"/>
                  </a:lnTo>
                  <a:lnTo>
                    <a:pt x="1079" y="603"/>
                  </a:lnTo>
                  <a:lnTo>
                    <a:pt x="1075" y="605"/>
                  </a:lnTo>
                  <a:lnTo>
                    <a:pt x="1075" y="606"/>
                  </a:lnTo>
                  <a:lnTo>
                    <a:pt x="1075" y="607"/>
                  </a:lnTo>
                  <a:lnTo>
                    <a:pt x="1075" y="608"/>
                  </a:lnTo>
                  <a:lnTo>
                    <a:pt x="1077" y="610"/>
                  </a:lnTo>
                  <a:lnTo>
                    <a:pt x="1080" y="610"/>
                  </a:lnTo>
                  <a:lnTo>
                    <a:pt x="1080" y="612"/>
                  </a:lnTo>
                  <a:lnTo>
                    <a:pt x="1076" y="613"/>
                  </a:lnTo>
                  <a:lnTo>
                    <a:pt x="1071" y="615"/>
                  </a:lnTo>
                  <a:lnTo>
                    <a:pt x="1070" y="618"/>
                  </a:lnTo>
                  <a:lnTo>
                    <a:pt x="1068" y="621"/>
                  </a:lnTo>
                  <a:lnTo>
                    <a:pt x="1068" y="623"/>
                  </a:lnTo>
                  <a:lnTo>
                    <a:pt x="1068" y="627"/>
                  </a:lnTo>
                  <a:lnTo>
                    <a:pt x="1070" y="632"/>
                  </a:lnTo>
                  <a:lnTo>
                    <a:pt x="1071" y="638"/>
                  </a:lnTo>
                  <a:lnTo>
                    <a:pt x="1071" y="640"/>
                  </a:lnTo>
                  <a:lnTo>
                    <a:pt x="1070" y="641"/>
                  </a:lnTo>
                  <a:lnTo>
                    <a:pt x="1070" y="641"/>
                  </a:lnTo>
                  <a:lnTo>
                    <a:pt x="1065" y="637"/>
                  </a:lnTo>
                  <a:lnTo>
                    <a:pt x="1061" y="632"/>
                  </a:lnTo>
                  <a:lnTo>
                    <a:pt x="1057" y="631"/>
                  </a:lnTo>
                  <a:lnTo>
                    <a:pt x="1050" y="630"/>
                  </a:lnTo>
                  <a:lnTo>
                    <a:pt x="1046" y="630"/>
                  </a:lnTo>
                  <a:lnTo>
                    <a:pt x="1045" y="629"/>
                  </a:lnTo>
                  <a:lnTo>
                    <a:pt x="1043" y="626"/>
                  </a:lnTo>
                  <a:lnTo>
                    <a:pt x="1040" y="624"/>
                  </a:lnTo>
                  <a:lnTo>
                    <a:pt x="1038" y="621"/>
                  </a:lnTo>
                  <a:lnTo>
                    <a:pt x="1037" y="617"/>
                  </a:lnTo>
                  <a:lnTo>
                    <a:pt x="1035" y="616"/>
                  </a:lnTo>
                  <a:lnTo>
                    <a:pt x="1033" y="617"/>
                  </a:lnTo>
                  <a:lnTo>
                    <a:pt x="1029" y="616"/>
                  </a:lnTo>
                  <a:lnTo>
                    <a:pt x="1028" y="616"/>
                  </a:lnTo>
                  <a:lnTo>
                    <a:pt x="1024" y="616"/>
                  </a:lnTo>
                  <a:lnTo>
                    <a:pt x="1020" y="614"/>
                  </a:lnTo>
                  <a:lnTo>
                    <a:pt x="1016" y="613"/>
                  </a:lnTo>
                  <a:lnTo>
                    <a:pt x="1011" y="612"/>
                  </a:lnTo>
                  <a:lnTo>
                    <a:pt x="1009" y="613"/>
                  </a:lnTo>
                  <a:lnTo>
                    <a:pt x="1000" y="613"/>
                  </a:lnTo>
                  <a:lnTo>
                    <a:pt x="993" y="611"/>
                  </a:lnTo>
                  <a:lnTo>
                    <a:pt x="987" y="611"/>
                  </a:lnTo>
                  <a:lnTo>
                    <a:pt x="983" y="611"/>
                  </a:lnTo>
                  <a:lnTo>
                    <a:pt x="982" y="611"/>
                  </a:lnTo>
                  <a:lnTo>
                    <a:pt x="979" y="611"/>
                  </a:lnTo>
                  <a:lnTo>
                    <a:pt x="975" y="610"/>
                  </a:lnTo>
                  <a:lnTo>
                    <a:pt x="969" y="608"/>
                  </a:lnTo>
                  <a:lnTo>
                    <a:pt x="967" y="608"/>
                  </a:lnTo>
                  <a:lnTo>
                    <a:pt x="966" y="608"/>
                  </a:lnTo>
                  <a:lnTo>
                    <a:pt x="956" y="610"/>
                  </a:lnTo>
                  <a:lnTo>
                    <a:pt x="952" y="610"/>
                  </a:lnTo>
                  <a:lnTo>
                    <a:pt x="942" y="610"/>
                  </a:lnTo>
                  <a:lnTo>
                    <a:pt x="933" y="610"/>
                  </a:lnTo>
                  <a:lnTo>
                    <a:pt x="930" y="609"/>
                  </a:lnTo>
                  <a:lnTo>
                    <a:pt x="929" y="610"/>
                  </a:lnTo>
                  <a:lnTo>
                    <a:pt x="925" y="614"/>
                  </a:lnTo>
                  <a:lnTo>
                    <a:pt x="924" y="615"/>
                  </a:lnTo>
                  <a:lnTo>
                    <a:pt x="916" y="614"/>
                  </a:lnTo>
                  <a:lnTo>
                    <a:pt x="905" y="611"/>
                  </a:lnTo>
                  <a:lnTo>
                    <a:pt x="898" y="608"/>
                  </a:lnTo>
                  <a:lnTo>
                    <a:pt x="892" y="604"/>
                  </a:lnTo>
                  <a:lnTo>
                    <a:pt x="884" y="599"/>
                  </a:lnTo>
                  <a:lnTo>
                    <a:pt x="878" y="596"/>
                  </a:lnTo>
                  <a:lnTo>
                    <a:pt x="878" y="598"/>
                  </a:lnTo>
                  <a:lnTo>
                    <a:pt x="877" y="598"/>
                  </a:lnTo>
                  <a:lnTo>
                    <a:pt x="874" y="599"/>
                  </a:lnTo>
                  <a:lnTo>
                    <a:pt x="870" y="598"/>
                  </a:lnTo>
                  <a:lnTo>
                    <a:pt x="868" y="601"/>
                  </a:lnTo>
                  <a:lnTo>
                    <a:pt x="863" y="603"/>
                  </a:lnTo>
                  <a:lnTo>
                    <a:pt x="859" y="605"/>
                  </a:lnTo>
                  <a:lnTo>
                    <a:pt x="857" y="607"/>
                  </a:lnTo>
                  <a:lnTo>
                    <a:pt x="855" y="619"/>
                  </a:lnTo>
                  <a:lnTo>
                    <a:pt x="853" y="624"/>
                  </a:lnTo>
                  <a:lnTo>
                    <a:pt x="856" y="632"/>
                  </a:lnTo>
                  <a:lnTo>
                    <a:pt x="853" y="632"/>
                  </a:lnTo>
                  <a:lnTo>
                    <a:pt x="850" y="630"/>
                  </a:lnTo>
                  <a:lnTo>
                    <a:pt x="849" y="628"/>
                  </a:lnTo>
                  <a:lnTo>
                    <a:pt x="846" y="627"/>
                  </a:lnTo>
                  <a:lnTo>
                    <a:pt x="835" y="626"/>
                  </a:lnTo>
                  <a:lnTo>
                    <a:pt x="834" y="624"/>
                  </a:lnTo>
                  <a:lnTo>
                    <a:pt x="832" y="623"/>
                  </a:lnTo>
                  <a:lnTo>
                    <a:pt x="829" y="621"/>
                  </a:lnTo>
                  <a:lnTo>
                    <a:pt x="826" y="621"/>
                  </a:lnTo>
                  <a:lnTo>
                    <a:pt x="817" y="617"/>
                  </a:lnTo>
                  <a:lnTo>
                    <a:pt x="814" y="617"/>
                  </a:lnTo>
                  <a:lnTo>
                    <a:pt x="803" y="615"/>
                  </a:lnTo>
                  <a:lnTo>
                    <a:pt x="801" y="615"/>
                  </a:lnTo>
                  <a:lnTo>
                    <a:pt x="800" y="615"/>
                  </a:lnTo>
                  <a:lnTo>
                    <a:pt x="796" y="616"/>
                  </a:lnTo>
                  <a:lnTo>
                    <a:pt x="793" y="616"/>
                  </a:lnTo>
                  <a:lnTo>
                    <a:pt x="790" y="616"/>
                  </a:lnTo>
                  <a:lnTo>
                    <a:pt x="785" y="618"/>
                  </a:lnTo>
                  <a:lnTo>
                    <a:pt x="782" y="621"/>
                  </a:lnTo>
                  <a:lnTo>
                    <a:pt x="779" y="624"/>
                  </a:lnTo>
                  <a:lnTo>
                    <a:pt x="777" y="627"/>
                  </a:lnTo>
                  <a:lnTo>
                    <a:pt x="776" y="630"/>
                  </a:lnTo>
                  <a:lnTo>
                    <a:pt x="775" y="632"/>
                  </a:lnTo>
                  <a:lnTo>
                    <a:pt x="773" y="635"/>
                  </a:lnTo>
                  <a:lnTo>
                    <a:pt x="773" y="637"/>
                  </a:lnTo>
                  <a:lnTo>
                    <a:pt x="775" y="639"/>
                  </a:lnTo>
                  <a:lnTo>
                    <a:pt x="772" y="641"/>
                  </a:lnTo>
                  <a:lnTo>
                    <a:pt x="769" y="641"/>
                  </a:lnTo>
                  <a:lnTo>
                    <a:pt x="767" y="643"/>
                  </a:lnTo>
                  <a:lnTo>
                    <a:pt x="766" y="645"/>
                  </a:lnTo>
                  <a:lnTo>
                    <a:pt x="764" y="647"/>
                  </a:lnTo>
                  <a:lnTo>
                    <a:pt x="763" y="648"/>
                  </a:lnTo>
                  <a:lnTo>
                    <a:pt x="762" y="648"/>
                  </a:lnTo>
                  <a:lnTo>
                    <a:pt x="760" y="646"/>
                  </a:lnTo>
                  <a:lnTo>
                    <a:pt x="758" y="646"/>
                  </a:lnTo>
                  <a:lnTo>
                    <a:pt x="755" y="648"/>
                  </a:lnTo>
                  <a:lnTo>
                    <a:pt x="752" y="652"/>
                  </a:lnTo>
                  <a:lnTo>
                    <a:pt x="747" y="657"/>
                  </a:lnTo>
                  <a:lnTo>
                    <a:pt x="743" y="660"/>
                  </a:lnTo>
                  <a:lnTo>
                    <a:pt x="738" y="662"/>
                  </a:lnTo>
                  <a:lnTo>
                    <a:pt x="734" y="663"/>
                  </a:lnTo>
                  <a:lnTo>
                    <a:pt x="731" y="665"/>
                  </a:lnTo>
                  <a:lnTo>
                    <a:pt x="725" y="669"/>
                  </a:lnTo>
                  <a:lnTo>
                    <a:pt x="724" y="671"/>
                  </a:lnTo>
                  <a:lnTo>
                    <a:pt x="720" y="673"/>
                  </a:lnTo>
                  <a:lnTo>
                    <a:pt x="717" y="674"/>
                  </a:lnTo>
                  <a:lnTo>
                    <a:pt x="715" y="676"/>
                  </a:lnTo>
                  <a:lnTo>
                    <a:pt x="714" y="681"/>
                  </a:lnTo>
                  <a:lnTo>
                    <a:pt x="712" y="683"/>
                  </a:lnTo>
                  <a:lnTo>
                    <a:pt x="708" y="687"/>
                  </a:lnTo>
                  <a:lnTo>
                    <a:pt x="704" y="690"/>
                  </a:lnTo>
                  <a:lnTo>
                    <a:pt x="702" y="693"/>
                  </a:lnTo>
                  <a:lnTo>
                    <a:pt x="700" y="697"/>
                  </a:lnTo>
                  <a:lnTo>
                    <a:pt x="699" y="699"/>
                  </a:lnTo>
                  <a:lnTo>
                    <a:pt x="699" y="702"/>
                  </a:lnTo>
                  <a:lnTo>
                    <a:pt x="700" y="704"/>
                  </a:lnTo>
                  <a:lnTo>
                    <a:pt x="700" y="706"/>
                  </a:lnTo>
                  <a:lnTo>
                    <a:pt x="699" y="708"/>
                  </a:lnTo>
                  <a:lnTo>
                    <a:pt x="696" y="708"/>
                  </a:lnTo>
                  <a:lnTo>
                    <a:pt x="694" y="708"/>
                  </a:lnTo>
                  <a:lnTo>
                    <a:pt x="690" y="706"/>
                  </a:lnTo>
                  <a:lnTo>
                    <a:pt x="686" y="704"/>
                  </a:lnTo>
                  <a:lnTo>
                    <a:pt x="684" y="702"/>
                  </a:lnTo>
                  <a:lnTo>
                    <a:pt x="683" y="700"/>
                  </a:lnTo>
                  <a:lnTo>
                    <a:pt x="683" y="698"/>
                  </a:lnTo>
                  <a:lnTo>
                    <a:pt x="684" y="693"/>
                  </a:lnTo>
                  <a:lnTo>
                    <a:pt x="684" y="691"/>
                  </a:lnTo>
                  <a:lnTo>
                    <a:pt x="683" y="689"/>
                  </a:lnTo>
                  <a:lnTo>
                    <a:pt x="681" y="688"/>
                  </a:lnTo>
                  <a:lnTo>
                    <a:pt x="681" y="687"/>
                  </a:lnTo>
                  <a:lnTo>
                    <a:pt x="679" y="684"/>
                  </a:lnTo>
                  <a:lnTo>
                    <a:pt x="677" y="684"/>
                  </a:lnTo>
                  <a:lnTo>
                    <a:pt x="675" y="685"/>
                  </a:lnTo>
                  <a:lnTo>
                    <a:pt x="672" y="684"/>
                  </a:lnTo>
                  <a:lnTo>
                    <a:pt x="666" y="684"/>
                  </a:lnTo>
                  <a:lnTo>
                    <a:pt x="661" y="685"/>
                  </a:lnTo>
                  <a:lnTo>
                    <a:pt x="656" y="685"/>
                  </a:lnTo>
                  <a:lnTo>
                    <a:pt x="650" y="686"/>
                  </a:lnTo>
                  <a:lnTo>
                    <a:pt x="643" y="686"/>
                  </a:lnTo>
                  <a:lnTo>
                    <a:pt x="641" y="686"/>
                  </a:lnTo>
                  <a:lnTo>
                    <a:pt x="640" y="684"/>
                  </a:lnTo>
                  <a:lnTo>
                    <a:pt x="638" y="681"/>
                  </a:lnTo>
                  <a:lnTo>
                    <a:pt x="638" y="678"/>
                  </a:lnTo>
                  <a:lnTo>
                    <a:pt x="636" y="671"/>
                  </a:lnTo>
                  <a:lnTo>
                    <a:pt x="636" y="667"/>
                  </a:lnTo>
                  <a:lnTo>
                    <a:pt x="634" y="660"/>
                  </a:lnTo>
                  <a:lnTo>
                    <a:pt x="634" y="654"/>
                  </a:lnTo>
                  <a:lnTo>
                    <a:pt x="633" y="650"/>
                  </a:lnTo>
                  <a:lnTo>
                    <a:pt x="627" y="650"/>
                  </a:lnTo>
                  <a:lnTo>
                    <a:pt x="623" y="650"/>
                  </a:lnTo>
                  <a:lnTo>
                    <a:pt x="617" y="650"/>
                  </a:lnTo>
                  <a:lnTo>
                    <a:pt x="618" y="646"/>
                  </a:lnTo>
                  <a:lnTo>
                    <a:pt x="618" y="641"/>
                  </a:lnTo>
                  <a:lnTo>
                    <a:pt x="618" y="636"/>
                  </a:lnTo>
                  <a:lnTo>
                    <a:pt x="619" y="629"/>
                  </a:lnTo>
                  <a:lnTo>
                    <a:pt x="619" y="624"/>
                  </a:lnTo>
                  <a:lnTo>
                    <a:pt x="620" y="616"/>
                  </a:lnTo>
                  <a:lnTo>
                    <a:pt x="620" y="612"/>
                  </a:lnTo>
                  <a:lnTo>
                    <a:pt x="620" y="607"/>
                  </a:lnTo>
                  <a:lnTo>
                    <a:pt x="617" y="608"/>
                  </a:lnTo>
                  <a:lnTo>
                    <a:pt x="614" y="610"/>
                  </a:lnTo>
                  <a:lnTo>
                    <a:pt x="611" y="612"/>
                  </a:lnTo>
                  <a:lnTo>
                    <a:pt x="609" y="608"/>
                  </a:lnTo>
                  <a:lnTo>
                    <a:pt x="607" y="604"/>
                  </a:lnTo>
                  <a:lnTo>
                    <a:pt x="604" y="598"/>
                  </a:lnTo>
                  <a:lnTo>
                    <a:pt x="601" y="593"/>
                  </a:lnTo>
                  <a:lnTo>
                    <a:pt x="597" y="590"/>
                  </a:lnTo>
                  <a:lnTo>
                    <a:pt x="594" y="588"/>
                  </a:lnTo>
                  <a:lnTo>
                    <a:pt x="591" y="585"/>
                  </a:lnTo>
                  <a:lnTo>
                    <a:pt x="588" y="582"/>
                  </a:lnTo>
                  <a:lnTo>
                    <a:pt x="585" y="578"/>
                  </a:lnTo>
                  <a:lnTo>
                    <a:pt x="582" y="576"/>
                  </a:lnTo>
                  <a:lnTo>
                    <a:pt x="579" y="576"/>
                  </a:lnTo>
                  <a:lnTo>
                    <a:pt x="576" y="578"/>
                  </a:lnTo>
                  <a:lnTo>
                    <a:pt x="573" y="580"/>
                  </a:lnTo>
                  <a:lnTo>
                    <a:pt x="569" y="582"/>
                  </a:lnTo>
                  <a:lnTo>
                    <a:pt x="568" y="583"/>
                  </a:lnTo>
                  <a:lnTo>
                    <a:pt x="563" y="582"/>
                  </a:lnTo>
                  <a:lnTo>
                    <a:pt x="560" y="582"/>
                  </a:lnTo>
                  <a:lnTo>
                    <a:pt x="554" y="582"/>
                  </a:lnTo>
                  <a:lnTo>
                    <a:pt x="549" y="581"/>
                  </a:lnTo>
                  <a:lnTo>
                    <a:pt x="543" y="580"/>
                  </a:lnTo>
                  <a:lnTo>
                    <a:pt x="536" y="580"/>
                  </a:lnTo>
                  <a:lnTo>
                    <a:pt x="528" y="579"/>
                  </a:lnTo>
                  <a:lnTo>
                    <a:pt x="523" y="580"/>
                  </a:lnTo>
                  <a:lnTo>
                    <a:pt x="517" y="581"/>
                  </a:lnTo>
                  <a:lnTo>
                    <a:pt x="510" y="582"/>
                  </a:lnTo>
                  <a:lnTo>
                    <a:pt x="505" y="583"/>
                  </a:lnTo>
                  <a:lnTo>
                    <a:pt x="497" y="585"/>
                  </a:lnTo>
                  <a:lnTo>
                    <a:pt x="492" y="585"/>
                  </a:lnTo>
                  <a:lnTo>
                    <a:pt x="489" y="585"/>
                  </a:lnTo>
                  <a:lnTo>
                    <a:pt x="486" y="582"/>
                  </a:lnTo>
                  <a:lnTo>
                    <a:pt x="481" y="576"/>
                  </a:lnTo>
                  <a:lnTo>
                    <a:pt x="478" y="572"/>
                  </a:lnTo>
                  <a:lnTo>
                    <a:pt x="475" y="568"/>
                  </a:lnTo>
                  <a:lnTo>
                    <a:pt x="470" y="563"/>
                  </a:lnTo>
                  <a:lnTo>
                    <a:pt x="467" y="559"/>
                  </a:lnTo>
                  <a:lnTo>
                    <a:pt x="463" y="555"/>
                  </a:lnTo>
                  <a:lnTo>
                    <a:pt x="461" y="552"/>
                  </a:lnTo>
                  <a:lnTo>
                    <a:pt x="460" y="547"/>
                  </a:lnTo>
                  <a:lnTo>
                    <a:pt x="458" y="546"/>
                  </a:lnTo>
                  <a:lnTo>
                    <a:pt x="454" y="542"/>
                  </a:lnTo>
                  <a:lnTo>
                    <a:pt x="449" y="540"/>
                  </a:lnTo>
                  <a:lnTo>
                    <a:pt x="445" y="537"/>
                  </a:lnTo>
                  <a:lnTo>
                    <a:pt x="441" y="534"/>
                  </a:lnTo>
                  <a:lnTo>
                    <a:pt x="437" y="531"/>
                  </a:lnTo>
                  <a:lnTo>
                    <a:pt x="432" y="528"/>
                  </a:lnTo>
                  <a:lnTo>
                    <a:pt x="427" y="525"/>
                  </a:lnTo>
                  <a:lnTo>
                    <a:pt x="423" y="522"/>
                  </a:lnTo>
                  <a:lnTo>
                    <a:pt x="419" y="519"/>
                  </a:lnTo>
                  <a:lnTo>
                    <a:pt x="415" y="516"/>
                  </a:lnTo>
                  <a:lnTo>
                    <a:pt x="410" y="513"/>
                  </a:lnTo>
                  <a:lnTo>
                    <a:pt x="406" y="511"/>
                  </a:lnTo>
                  <a:lnTo>
                    <a:pt x="401" y="508"/>
                  </a:lnTo>
                  <a:lnTo>
                    <a:pt x="397" y="504"/>
                  </a:lnTo>
                  <a:lnTo>
                    <a:pt x="393" y="501"/>
                  </a:lnTo>
                  <a:lnTo>
                    <a:pt x="388" y="498"/>
                  </a:lnTo>
                  <a:lnTo>
                    <a:pt x="384" y="495"/>
                  </a:lnTo>
                  <a:lnTo>
                    <a:pt x="380" y="493"/>
                  </a:lnTo>
                  <a:lnTo>
                    <a:pt x="377" y="494"/>
                  </a:lnTo>
                  <a:lnTo>
                    <a:pt x="372" y="495"/>
                  </a:lnTo>
                  <a:lnTo>
                    <a:pt x="366" y="497"/>
                  </a:lnTo>
                  <a:lnTo>
                    <a:pt x="361" y="498"/>
                  </a:lnTo>
                  <a:lnTo>
                    <a:pt x="352" y="501"/>
                  </a:lnTo>
                  <a:lnTo>
                    <a:pt x="346" y="503"/>
                  </a:lnTo>
                  <a:lnTo>
                    <a:pt x="341" y="504"/>
                  </a:lnTo>
                  <a:lnTo>
                    <a:pt x="336" y="506"/>
                  </a:lnTo>
                  <a:lnTo>
                    <a:pt x="330" y="508"/>
                  </a:lnTo>
                  <a:lnTo>
                    <a:pt x="324" y="510"/>
                  </a:lnTo>
                  <a:lnTo>
                    <a:pt x="317" y="513"/>
                  </a:lnTo>
                  <a:lnTo>
                    <a:pt x="312" y="514"/>
                  </a:lnTo>
                  <a:lnTo>
                    <a:pt x="307" y="515"/>
                  </a:lnTo>
                  <a:lnTo>
                    <a:pt x="302" y="517"/>
                  </a:lnTo>
                  <a:lnTo>
                    <a:pt x="298" y="519"/>
                  </a:lnTo>
                  <a:lnTo>
                    <a:pt x="298" y="529"/>
                  </a:lnTo>
                  <a:lnTo>
                    <a:pt x="298" y="539"/>
                  </a:lnTo>
                  <a:lnTo>
                    <a:pt x="298" y="549"/>
                  </a:lnTo>
                  <a:lnTo>
                    <a:pt x="298" y="560"/>
                  </a:lnTo>
                  <a:lnTo>
                    <a:pt x="298" y="569"/>
                  </a:lnTo>
                  <a:lnTo>
                    <a:pt x="298" y="580"/>
                  </a:lnTo>
                  <a:lnTo>
                    <a:pt x="298" y="589"/>
                  </a:lnTo>
                  <a:lnTo>
                    <a:pt x="298" y="600"/>
                  </a:lnTo>
                  <a:lnTo>
                    <a:pt x="298" y="610"/>
                  </a:lnTo>
                  <a:lnTo>
                    <a:pt x="298" y="619"/>
                  </a:lnTo>
                  <a:lnTo>
                    <a:pt x="298" y="629"/>
                  </a:lnTo>
                  <a:lnTo>
                    <a:pt x="298" y="640"/>
                  </a:lnTo>
                  <a:lnTo>
                    <a:pt x="298" y="650"/>
                  </a:lnTo>
                  <a:lnTo>
                    <a:pt x="298" y="659"/>
                  </a:lnTo>
                  <a:lnTo>
                    <a:pt x="298" y="669"/>
                  </a:lnTo>
                  <a:lnTo>
                    <a:pt x="298" y="678"/>
                  </a:lnTo>
                  <a:lnTo>
                    <a:pt x="297" y="678"/>
                  </a:lnTo>
                  <a:lnTo>
                    <a:pt x="294" y="679"/>
                  </a:lnTo>
                  <a:lnTo>
                    <a:pt x="289" y="680"/>
                  </a:lnTo>
                  <a:lnTo>
                    <a:pt x="284" y="681"/>
                  </a:lnTo>
                  <a:lnTo>
                    <a:pt x="283" y="681"/>
                  </a:lnTo>
                  <a:lnTo>
                    <a:pt x="281" y="679"/>
                  </a:lnTo>
                  <a:lnTo>
                    <a:pt x="280" y="678"/>
                  </a:lnTo>
                  <a:lnTo>
                    <a:pt x="277" y="674"/>
                  </a:lnTo>
                  <a:lnTo>
                    <a:pt x="275" y="673"/>
                  </a:lnTo>
                  <a:lnTo>
                    <a:pt x="272" y="668"/>
                  </a:lnTo>
                  <a:lnTo>
                    <a:pt x="270" y="665"/>
                  </a:lnTo>
                  <a:lnTo>
                    <a:pt x="265" y="658"/>
                  </a:lnTo>
                  <a:lnTo>
                    <a:pt x="265" y="656"/>
                  </a:lnTo>
                  <a:lnTo>
                    <a:pt x="264" y="653"/>
                  </a:lnTo>
                  <a:lnTo>
                    <a:pt x="263" y="651"/>
                  </a:lnTo>
                  <a:lnTo>
                    <a:pt x="257" y="646"/>
                  </a:lnTo>
                  <a:lnTo>
                    <a:pt x="250" y="642"/>
                  </a:lnTo>
                  <a:lnTo>
                    <a:pt x="243" y="638"/>
                  </a:lnTo>
                  <a:lnTo>
                    <a:pt x="242" y="637"/>
                  </a:lnTo>
                  <a:lnTo>
                    <a:pt x="239" y="635"/>
                  </a:lnTo>
                  <a:lnTo>
                    <a:pt x="236" y="635"/>
                  </a:lnTo>
                  <a:lnTo>
                    <a:pt x="232" y="635"/>
                  </a:lnTo>
                  <a:lnTo>
                    <a:pt x="225" y="637"/>
                  </a:lnTo>
                  <a:lnTo>
                    <a:pt x="219" y="639"/>
                  </a:lnTo>
                  <a:lnTo>
                    <a:pt x="211" y="641"/>
                  </a:lnTo>
                  <a:lnTo>
                    <a:pt x="205" y="643"/>
                  </a:lnTo>
                  <a:lnTo>
                    <a:pt x="204" y="644"/>
                  </a:lnTo>
                  <a:lnTo>
                    <a:pt x="199" y="647"/>
                  </a:lnTo>
                  <a:lnTo>
                    <a:pt x="193" y="652"/>
                  </a:lnTo>
                  <a:lnTo>
                    <a:pt x="187" y="659"/>
                  </a:lnTo>
                  <a:lnTo>
                    <a:pt x="187" y="654"/>
                  </a:lnTo>
                  <a:lnTo>
                    <a:pt x="186" y="647"/>
                  </a:lnTo>
                  <a:lnTo>
                    <a:pt x="186" y="645"/>
                  </a:lnTo>
                  <a:lnTo>
                    <a:pt x="188" y="640"/>
                  </a:lnTo>
                  <a:lnTo>
                    <a:pt x="190" y="635"/>
                  </a:lnTo>
                  <a:lnTo>
                    <a:pt x="191" y="631"/>
                  </a:lnTo>
                  <a:lnTo>
                    <a:pt x="191" y="626"/>
                  </a:lnTo>
                  <a:lnTo>
                    <a:pt x="190" y="617"/>
                  </a:lnTo>
                  <a:lnTo>
                    <a:pt x="189" y="615"/>
                  </a:lnTo>
                  <a:lnTo>
                    <a:pt x="187" y="615"/>
                  </a:lnTo>
                  <a:lnTo>
                    <a:pt x="185" y="614"/>
                  </a:lnTo>
                  <a:lnTo>
                    <a:pt x="182" y="615"/>
                  </a:lnTo>
                  <a:lnTo>
                    <a:pt x="180" y="615"/>
                  </a:lnTo>
                  <a:lnTo>
                    <a:pt x="177" y="612"/>
                  </a:lnTo>
                  <a:lnTo>
                    <a:pt x="174" y="612"/>
                  </a:lnTo>
                  <a:lnTo>
                    <a:pt x="172" y="613"/>
                  </a:lnTo>
                  <a:lnTo>
                    <a:pt x="170" y="613"/>
                  </a:lnTo>
                  <a:lnTo>
                    <a:pt x="168" y="612"/>
                  </a:lnTo>
                  <a:lnTo>
                    <a:pt x="166" y="610"/>
                  </a:lnTo>
                  <a:lnTo>
                    <a:pt x="165" y="608"/>
                  </a:lnTo>
                  <a:lnTo>
                    <a:pt x="165" y="607"/>
                  </a:lnTo>
                  <a:lnTo>
                    <a:pt x="162" y="602"/>
                  </a:lnTo>
                  <a:lnTo>
                    <a:pt x="159" y="600"/>
                  </a:lnTo>
                  <a:lnTo>
                    <a:pt x="156" y="599"/>
                  </a:lnTo>
                  <a:lnTo>
                    <a:pt x="150" y="599"/>
                  </a:lnTo>
                  <a:lnTo>
                    <a:pt x="149" y="599"/>
                  </a:lnTo>
                  <a:lnTo>
                    <a:pt x="149" y="597"/>
                  </a:lnTo>
                  <a:lnTo>
                    <a:pt x="149" y="591"/>
                  </a:lnTo>
                  <a:lnTo>
                    <a:pt x="149" y="588"/>
                  </a:lnTo>
                  <a:lnTo>
                    <a:pt x="149" y="586"/>
                  </a:lnTo>
                  <a:lnTo>
                    <a:pt x="148" y="583"/>
                  </a:lnTo>
                  <a:lnTo>
                    <a:pt x="148" y="582"/>
                  </a:lnTo>
                  <a:lnTo>
                    <a:pt x="144" y="578"/>
                  </a:lnTo>
                  <a:lnTo>
                    <a:pt x="142" y="574"/>
                  </a:lnTo>
                  <a:lnTo>
                    <a:pt x="138" y="564"/>
                  </a:lnTo>
                  <a:lnTo>
                    <a:pt x="134" y="555"/>
                  </a:lnTo>
                  <a:lnTo>
                    <a:pt x="133" y="553"/>
                  </a:lnTo>
                  <a:lnTo>
                    <a:pt x="130" y="551"/>
                  </a:lnTo>
                  <a:lnTo>
                    <a:pt x="123" y="550"/>
                  </a:lnTo>
                  <a:lnTo>
                    <a:pt x="118" y="548"/>
                  </a:lnTo>
                  <a:lnTo>
                    <a:pt x="116" y="547"/>
                  </a:lnTo>
                  <a:lnTo>
                    <a:pt x="116" y="545"/>
                  </a:lnTo>
                  <a:lnTo>
                    <a:pt x="116" y="542"/>
                  </a:lnTo>
                  <a:lnTo>
                    <a:pt x="116" y="539"/>
                  </a:lnTo>
                  <a:lnTo>
                    <a:pt x="117" y="537"/>
                  </a:lnTo>
                  <a:lnTo>
                    <a:pt x="121" y="535"/>
                  </a:lnTo>
                  <a:lnTo>
                    <a:pt x="128" y="535"/>
                  </a:lnTo>
                  <a:lnTo>
                    <a:pt x="135" y="535"/>
                  </a:lnTo>
                  <a:lnTo>
                    <a:pt x="141" y="539"/>
                  </a:lnTo>
                  <a:lnTo>
                    <a:pt x="143" y="541"/>
                  </a:lnTo>
                  <a:lnTo>
                    <a:pt x="145" y="541"/>
                  </a:lnTo>
                  <a:lnTo>
                    <a:pt x="149" y="539"/>
                  </a:lnTo>
                  <a:lnTo>
                    <a:pt x="152" y="539"/>
                  </a:lnTo>
                  <a:lnTo>
                    <a:pt x="156" y="539"/>
                  </a:lnTo>
                  <a:lnTo>
                    <a:pt x="155" y="537"/>
                  </a:lnTo>
                  <a:lnTo>
                    <a:pt x="154" y="536"/>
                  </a:lnTo>
                  <a:lnTo>
                    <a:pt x="151" y="536"/>
                  </a:lnTo>
                  <a:lnTo>
                    <a:pt x="149" y="536"/>
                  </a:lnTo>
                  <a:lnTo>
                    <a:pt x="146" y="531"/>
                  </a:lnTo>
                  <a:lnTo>
                    <a:pt x="141" y="526"/>
                  </a:lnTo>
                  <a:lnTo>
                    <a:pt x="140" y="525"/>
                  </a:lnTo>
                  <a:lnTo>
                    <a:pt x="140" y="522"/>
                  </a:lnTo>
                  <a:lnTo>
                    <a:pt x="141" y="519"/>
                  </a:lnTo>
                  <a:lnTo>
                    <a:pt x="144" y="517"/>
                  </a:lnTo>
                  <a:lnTo>
                    <a:pt x="148" y="513"/>
                  </a:lnTo>
                  <a:lnTo>
                    <a:pt x="149" y="508"/>
                  </a:lnTo>
                  <a:lnTo>
                    <a:pt x="150" y="506"/>
                  </a:lnTo>
                  <a:lnTo>
                    <a:pt x="153" y="502"/>
                  </a:lnTo>
                  <a:lnTo>
                    <a:pt x="156" y="503"/>
                  </a:lnTo>
                  <a:lnTo>
                    <a:pt x="163" y="500"/>
                  </a:lnTo>
                  <a:lnTo>
                    <a:pt x="173" y="501"/>
                  </a:lnTo>
                  <a:lnTo>
                    <a:pt x="185" y="500"/>
                  </a:lnTo>
                  <a:lnTo>
                    <a:pt x="189" y="500"/>
                  </a:lnTo>
                  <a:lnTo>
                    <a:pt x="196" y="503"/>
                  </a:lnTo>
                  <a:lnTo>
                    <a:pt x="201" y="504"/>
                  </a:lnTo>
                  <a:lnTo>
                    <a:pt x="206" y="504"/>
                  </a:lnTo>
                  <a:lnTo>
                    <a:pt x="210" y="503"/>
                  </a:lnTo>
                  <a:lnTo>
                    <a:pt x="206" y="500"/>
                  </a:lnTo>
                  <a:lnTo>
                    <a:pt x="198" y="496"/>
                  </a:lnTo>
                  <a:lnTo>
                    <a:pt x="196" y="492"/>
                  </a:lnTo>
                  <a:lnTo>
                    <a:pt x="200" y="483"/>
                  </a:lnTo>
                  <a:lnTo>
                    <a:pt x="204" y="474"/>
                  </a:lnTo>
                  <a:lnTo>
                    <a:pt x="207" y="464"/>
                  </a:lnTo>
                  <a:lnTo>
                    <a:pt x="207" y="454"/>
                  </a:lnTo>
                  <a:lnTo>
                    <a:pt x="206" y="451"/>
                  </a:lnTo>
                  <a:lnTo>
                    <a:pt x="206" y="448"/>
                  </a:lnTo>
                  <a:lnTo>
                    <a:pt x="207" y="445"/>
                  </a:lnTo>
                  <a:lnTo>
                    <a:pt x="208" y="442"/>
                  </a:lnTo>
                  <a:lnTo>
                    <a:pt x="207" y="439"/>
                  </a:lnTo>
                  <a:lnTo>
                    <a:pt x="206" y="433"/>
                  </a:lnTo>
                  <a:lnTo>
                    <a:pt x="204" y="432"/>
                  </a:lnTo>
                  <a:lnTo>
                    <a:pt x="201" y="429"/>
                  </a:lnTo>
                  <a:lnTo>
                    <a:pt x="193" y="429"/>
                  </a:lnTo>
                  <a:lnTo>
                    <a:pt x="187" y="427"/>
                  </a:lnTo>
                  <a:lnTo>
                    <a:pt x="185" y="429"/>
                  </a:lnTo>
                  <a:lnTo>
                    <a:pt x="184" y="431"/>
                  </a:lnTo>
                  <a:lnTo>
                    <a:pt x="182" y="432"/>
                  </a:lnTo>
                  <a:lnTo>
                    <a:pt x="177" y="434"/>
                  </a:lnTo>
                  <a:lnTo>
                    <a:pt x="176" y="435"/>
                  </a:lnTo>
                  <a:lnTo>
                    <a:pt x="174" y="434"/>
                  </a:lnTo>
                  <a:lnTo>
                    <a:pt x="172" y="432"/>
                  </a:lnTo>
                  <a:lnTo>
                    <a:pt x="169" y="432"/>
                  </a:lnTo>
                  <a:lnTo>
                    <a:pt x="163" y="430"/>
                  </a:lnTo>
                  <a:lnTo>
                    <a:pt x="160" y="426"/>
                  </a:lnTo>
                  <a:lnTo>
                    <a:pt x="159" y="426"/>
                  </a:lnTo>
                  <a:lnTo>
                    <a:pt x="149" y="422"/>
                  </a:lnTo>
                  <a:lnTo>
                    <a:pt x="145" y="422"/>
                  </a:lnTo>
                  <a:lnTo>
                    <a:pt x="137" y="425"/>
                  </a:lnTo>
                  <a:lnTo>
                    <a:pt x="131" y="429"/>
                  </a:lnTo>
                  <a:lnTo>
                    <a:pt x="129" y="430"/>
                  </a:lnTo>
                  <a:lnTo>
                    <a:pt x="126" y="432"/>
                  </a:lnTo>
                  <a:lnTo>
                    <a:pt x="125" y="433"/>
                  </a:lnTo>
                  <a:lnTo>
                    <a:pt x="123" y="432"/>
                  </a:lnTo>
                  <a:lnTo>
                    <a:pt x="121" y="432"/>
                  </a:lnTo>
                  <a:lnTo>
                    <a:pt x="117" y="437"/>
                  </a:lnTo>
                  <a:lnTo>
                    <a:pt x="111" y="441"/>
                  </a:lnTo>
                  <a:lnTo>
                    <a:pt x="108" y="444"/>
                  </a:lnTo>
                  <a:lnTo>
                    <a:pt x="104" y="446"/>
                  </a:lnTo>
                  <a:lnTo>
                    <a:pt x="100" y="447"/>
                  </a:lnTo>
                  <a:lnTo>
                    <a:pt x="96" y="447"/>
                  </a:lnTo>
                  <a:lnTo>
                    <a:pt x="94" y="448"/>
                  </a:lnTo>
                  <a:lnTo>
                    <a:pt x="90" y="448"/>
                  </a:lnTo>
                  <a:lnTo>
                    <a:pt x="87" y="450"/>
                  </a:lnTo>
                  <a:lnTo>
                    <a:pt x="87" y="451"/>
                  </a:lnTo>
                  <a:lnTo>
                    <a:pt x="87" y="454"/>
                  </a:lnTo>
                  <a:lnTo>
                    <a:pt x="85" y="453"/>
                  </a:lnTo>
                  <a:lnTo>
                    <a:pt x="83" y="456"/>
                  </a:lnTo>
                  <a:lnTo>
                    <a:pt x="83" y="457"/>
                  </a:lnTo>
                  <a:lnTo>
                    <a:pt x="82" y="457"/>
                  </a:lnTo>
                  <a:lnTo>
                    <a:pt x="75" y="452"/>
                  </a:lnTo>
                  <a:lnTo>
                    <a:pt x="69" y="450"/>
                  </a:lnTo>
                  <a:lnTo>
                    <a:pt x="64" y="447"/>
                  </a:lnTo>
                  <a:lnTo>
                    <a:pt x="63" y="446"/>
                  </a:lnTo>
                  <a:lnTo>
                    <a:pt x="61" y="445"/>
                  </a:lnTo>
                  <a:lnTo>
                    <a:pt x="60" y="443"/>
                  </a:lnTo>
                  <a:lnTo>
                    <a:pt x="60" y="441"/>
                  </a:lnTo>
                  <a:lnTo>
                    <a:pt x="61" y="439"/>
                  </a:lnTo>
                  <a:lnTo>
                    <a:pt x="62" y="438"/>
                  </a:lnTo>
                  <a:lnTo>
                    <a:pt x="63" y="438"/>
                  </a:lnTo>
                  <a:lnTo>
                    <a:pt x="65" y="438"/>
                  </a:lnTo>
                  <a:lnTo>
                    <a:pt x="66" y="439"/>
                  </a:lnTo>
                  <a:lnTo>
                    <a:pt x="69" y="440"/>
                  </a:lnTo>
                  <a:lnTo>
                    <a:pt x="72" y="441"/>
                  </a:lnTo>
                  <a:lnTo>
                    <a:pt x="74" y="440"/>
                  </a:lnTo>
                  <a:lnTo>
                    <a:pt x="75" y="437"/>
                  </a:lnTo>
                  <a:lnTo>
                    <a:pt x="70" y="429"/>
                  </a:lnTo>
                  <a:lnTo>
                    <a:pt x="67" y="422"/>
                  </a:lnTo>
                  <a:lnTo>
                    <a:pt x="63" y="415"/>
                  </a:lnTo>
                  <a:lnTo>
                    <a:pt x="62" y="412"/>
                  </a:lnTo>
                  <a:lnTo>
                    <a:pt x="57" y="405"/>
                  </a:lnTo>
                  <a:lnTo>
                    <a:pt x="53" y="399"/>
                  </a:lnTo>
                  <a:lnTo>
                    <a:pt x="50" y="394"/>
                  </a:lnTo>
                  <a:lnTo>
                    <a:pt x="48" y="392"/>
                  </a:lnTo>
                  <a:lnTo>
                    <a:pt x="42" y="391"/>
                  </a:lnTo>
                  <a:lnTo>
                    <a:pt x="31" y="390"/>
                  </a:lnTo>
                  <a:lnTo>
                    <a:pt x="28" y="389"/>
                  </a:lnTo>
                  <a:lnTo>
                    <a:pt x="24" y="391"/>
                  </a:lnTo>
                  <a:lnTo>
                    <a:pt x="22" y="392"/>
                  </a:lnTo>
                  <a:lnTo>
                    <a:pt x="18" y="389"/>
                  </a:lnTo>
                  <a:lnTo>
                    <a:pt x="17" y="386"/>
                  </a:lnTo>
                  <a:lnTo>
                    <a:pt x="15" y="382"/>
                  </a:lnTo>
                  <a:lnTo>
                    <a:pt x="16" y="379"/>
                  </a:lnTo>
                  <a:lnTo>
                    <a:pt x="16" y="374"/>
                  </a:lnTo>
                  <a:lnTo>
                    <a:pt x="14" y="369"/>
                  </a:lnTo>
                  <a:lnTo>
                    <a:pt x="12" y="366"/>
                  </a:lnTo>
                  <a:lnTo>
                    <a:pt x="7" y="364"/>
                  </a:lnTo>
                  <a:lnTo>
                    <a:pt x="1" y="360"/>
                  </a:lnTo>
                  <a:lnTo>
                    <a:pt x="0" y="353"/>
                  </a:lnTo>
                  <a:lnTo>
                    <a:pt x="2" y="341"/>
                  </a:lnTo>
                  <a:lnTo>
                    <a:pt x="7" y="333"/>
                  </a:lnTo>
                  <a:lnTo>
                    <a:pt x="11" y="330"/>
                  </a:lnTo>
                  <a:lnTo>
                    <a:pt x="13" y="327"/>
                  </a:lnTo>
                  <a:lnTo>
                    <a:pt x="13" y="325"/>
                  </a:lnTo>
                  <a:lnTo>
                    <a:pt x="13" y="322"/>
                  </a:lnTo>
                  <a:lnTo>
                    <a:pt x="11" y="320"/>
                  </a:lnTo>
                  <a:lnTo>
                    <a:pt x="7" y="317"/>
                  </a:lnTo>
                  <a:lnTo>
                    <a:pt x="6" y="314"/>
                  </a:lnTo>
                  <a:lnTo>
                    <a:pt x="7" y="307"/>
                  </a:lnTo>
                  <a:lnTo>
                    <a:pt x="9" y="298"/>
                  </a:lnTo>
                  <a:lnTo>
                    <a:pt x="12" y="290"/>
                  </a:lnTo>
                  <a:lnTo>
                    <a:pt x="17" y="286"/>
                  </a:lnTo>
                  <a:lnTo>
                    <a:pt x="20" y="283"/>
                  </a:lnTo>
                  <a:lnTo>
                    <a:pt x="22" y="280"/>
                  </a:lnTo>
                  <a:lnTo>
                    <a:pt x="22" y="276"/>
                  </a:lnTo>
                  <a:lnTo>
                    <a:pt x="22" y="272"/>
                  </a:lnTo>
                  <a:lnTo>
                    <a:pt x="23" y="270"/>
                  </a:lnTo>
                  <a:lnTo>
                    <a:pt x="24" y="267"/>
                  </a:lnTo>
                  <a:lnTo>
                    <a:pt x="26" y="265"/>
                  </a:lnTo>
                  <a:lnTo>
                    <a:pt x="28" y="263"/>
                  </a:lnTo>
                  <a:lnTo>
                    <a:pt x="31" y="263"/>
                  </a:lnTo>
                  <a:lnTo>
                    <a:pt x="35" y="264"/>
                  </a:lnTo>
                  <a:lnTo>
                    <a:pt x="39" y="269"/>
                  </a:lnTo>
                  <a:lnTo>
                    <a:pt x="46" y="279"/>
                  </a:lnTo>
                  <a:lnTo>
                    <a:pt x="50" y="285"/>
                  </a:lnTo>
                  <a:lnTo>
                    <a:pt x="51" y="287"/>
                  </a:lnTo>
                  <a:lnTo>
                    <a:pt x="54" y="290"/>
                  </a:lnTo>
                  <a:lnTo>
                    <a:pt x="58" y="292"/>
                  </a:lnTo>
                  <a:lnTo>
                    <a:pt x="63" y="289"/>
                  </a:lnTo>
                  <a:lnTo>
                    <a:pt x="68" y="287"/>
                  </a:lnTo>
                  <a:lnTo>
                    <a:pt x="70" y="285"/>
                  </a:lnTo>
                  <a:lnTo>
                    <a:pt x="71" y="283"/>
                  </a:lnTo>
                  <a:lnTo>
                    <a:pt x="70" y="278"/>
                  </a:lnTo>
                  <a:lnTo>
                    <a:pt x="69" y="275"/>
                  </a:lnTo>
                  <a:lnTo>
                    <a:pt x="68" y="272"/>
                  </a:lnTo>
                  <a:lnTo>
                    <a:pt x="66" y="265"/>
                  </a:lnTo>
                  <a:lnTo>
                    <a:pt x="65" y="256"/>
                  </a:lnTo>
                  <a:lnTo>
                    <a:pt x="64" y="253"/>
                  </a:lnTo>
                  <a:lnTo>
                    <a:pt x="65" y="253"/>
                  </a:lnTo>
                  <a:lnTo>
                    <a:pt x="67" y="253"/>
                  </a:lnTo>
                  <a:lnTo>
                    <a:pt x="70" y="253"/>
                  </a:lnTo>
                  <a:lnTo>
                    <a:pt x="73" y="251"/>
                  </a:lnTo>
                  <a:lnTo>
                    <a:pt x="78" y="247"/>
                  </a:lnTo>
                  <a:lnTo>
                    <a:pt x="86" y="241"/>
                  </a:lnTo>
                  <a:lnTo>
                    <a:pt x="88" y="237"/>
                  </a:lnTo>
                  <a:lnTo>
                    <a:pt x="89" y="232"/>
                  </a:lnTo>
                  <a:lnTo>
                    <a:pt x="92" y="229"/>
                  </a:lnTo>
                  <a:lnTo>
                    <a:pt x="97" y="228"/>
                  </a:lnTo>
                  <a:lnTo>
                    <a:pt x="102" y="227"/>
                  </a:lnTo>
                  <a:lnTo>
                    <a:pt x="106" y="223"/>
                  </a:lnTo>
                  <a:lnTo>
                    <a:pt x="111" y="220"/>
                  </a:lnTo>
                  <a:lnTo>
                    <a:pt x="116" y="219"/>
                  </a:lnTo>
                  <a:lnTo>
                    <a:pt x="117" y="217"/>
                  </a:lnTo>
                  <a:lnTo>
                    <a:pt x="119" y="215"/>
                  </a:lnTo>
                  <a:lnTo>
                    <a:pt x="124" y="208"/>
                  </a:lnTo>
                  <a:lnTo>
                    <a:pt x="128" y="204"/>
                  </a:lnTo>
                  <a:lnTo>
                    <a:pt x="132" y="199"/>
                  </a:lnTo>
                  <a:lnTo>
                    <a:pt x="133" y="196"/>
                  </a:lnTo>
                  <a:lnTo>
                    <a:pt x="136" y="197"/>
                  </a:lnTo>
                  <a:lnTo>
                    <a:pt x="140" y="199"/>
                  </a:lnTo>
                  <a:lnTo>
                    <a:pt x="145" y="201"/>
                  </a:lnTo>
                  <a:lnTo>
                    <a:pt x="148" y="203"/>
                  </a:lnTo>
                  <a:lnTo>
                    <a:pt x="149" y="206"/>
                  </a:lnTo>
                  <a:lnTo>
                    <a:pt x="149" y="208"/>
                  </a:lnTo>
                  <a:lnTo>
                    <a:pt x="150" y="209"/>
                  </a:lnTo>
                  <a:lnTo>
                    <a:pt x="152" y="209"/>
                  </a:lnTo>
                  <a:lnTo>
                    <a:pt x="155" y="209"/>
                  </a:lnTo>
                  <a:lnTo>
                    <a:pt x="159" y="209"/>
                  </a:lnTo>
                  <a:lnTo>
                    <a:pt x="164" y="205"/>
                  </a:lnTo>
                  <a:lnTo>
                    <a:pt x="172" y="199"/>
                  </a:lnTo>
                  <a:lnTo>
                    <a:pt x="179" y="197"/>
                  </a:lnTo>
                  <a:lnTo>
                    <a:pt x="182" y="199"/>
                  </a:lnTo>
                  <a:lnTo>
                    <a:pt x="185" y="203"/>
                  </a:lnTo>
                  <a:lnTo>
                    <a:pt x="187" y="207"/>
                  </a:lnTo>
                  <a:lnTo>
                    <a:pt x="190" y="209"/>
                  </a:lnTo>
                  <a:lnTo>
                    <a:pt x="191" y="209"/>
                  </a:lnTo>
                  <a:lnTo>
                    <a:pt x="191" y="209"/>
                  </a:lnTo>
                  <a:lnTo>
                    <a:pt x="195" y="208"/>
                  </a:lnTo>
                  <a:lnTo>
                    <a:pt x="195" y="208"/>
                  </a:lnTo>
                  <a:lnTo>
                    <a:pt x="197" y="208"/>
                  </a:lnTo>
                  <a:lnTo>
                    <a:pt x="200" y="210"/>
                  </a:lnTo>
                  <a:lnTo>
                    <a:pt x="204" y="210"/>
                  </a:lnTo>
                  <a:lnTo>
                    <a:pt x="210" y="209"/>
                  </a:lnTo>
                  <a:lnTo>
                    <a:pt x="211" y="209"/>
                  </a:lnTo>
                  <a:lnTo>
                    <a:pt x="214" y="209"/>
                  </a:lnTo>
                  <a:lnTo>
                    <a:pt x="218" y="211"/>
                  </a:lnTo>
                  <a:lnTo>
                    <a:pt x="220" y="213"/>
                  </a:lnTo>
                  <a:lnTo>
                    <a:pt x="225" y="221"/>
                  </a:lnTo>
                  <a:lnTo>
                    <a:pt x="228" y="222"/>
                  </a:lnTo>
                  <a:lnTo>
                    <a:pt x="234" y="225"/>
                  </a:lnTo>
                  <a:lnTo>
                    <a:pt x="236" y="227"/>
                  </a:lnTo>
                  <a:lnTo>
                    <a:pt x="240" y="231"/>
                  </a:lnTo>
                  <a:lnTo>
                    <a:pt x="241" y="233"/>
                  </a:lnTo>
                  <a:lnTo>
                    <a:pt x="245" y="238"/>
                  </a:lnTo>
                  <a:lnTo>
                    <a:pt x="248" y="244"/>
                  </a:lnTo>
                  <a:lnTo>
                    <a:pt x="249" y="249"/>
                  </a:lnTo>
                  <a:lnTo>
                    <a:pt x="250" y="254"/>
                  </a:lnTo>
                  <a:lnTo>
                    <a:pt x="252" y="256"/>
                  </a:lnTo>
                  <a:lnTo>
                    <a:pt x="253" y="257"/>
                  </a:lnTo>
                  <a:lnTo>
                    <a:pt x="254" y="256"/>
                  </a:lnTo>
                  <a:lnTo>
                    <a:pt x="255" y="254"/>
                  </a:lnTo>
                  <a:lnTo>
                    <a:pt x="256" y="250"/>
                  </a:lnTo>
                  <a:lnTo>
                    <a:pt x="256" y="244"/>
                  </a:lnTo>
                  <a:lnTo>
                    <a:pt x="254" y="239"/>
                  </a:lnTo>
                  <a:lnTo>
                    <a:pt x="253" y="238"/>
                  </a:lnTo>
                  <a:lnTo>
                    <a:pt x="253" y="236"/>
                  </a:lnTo>
                  <a:lnTo>
                    <a:pt x="253" y="233"/>
                  </a:lnTo>
                  <a:lnTo>
                    <a:pt x="256" y="233"/>
                  </a:lnTo>
                  <a:lnTo>
                    <a:pt x="258" y="233"/>
                  </a:lnTo>
                  <a:lnTo>
                    <a:pt x="263" y="236"/>
                  </a:lnTo>
                  <a:lnTo>
                    <a:pt x="267" y="240"/>
                  </a:lnTo>
                  <a:lnTo>
                    <a:pt x="273" y="246"/>
                  </a:lnTo>
                  <a:lnTo>
                    <a:pt x="278" y="250"/>
                  </a:lnTo>
                  <a:lnTo>
                    <a:pt x="284" y="253"/>
                  </a:lnTo>
                  <a:lnTo>
                    <a:pt x="289" y="254"/>
                  </a:lnTo>
                  <a:lnTo>
                    <a:pt x="292" y="253"/>
                  </a:lnTo>
                  <a:lnTo>
                    <a:pt x="297" y="251"/>
                  </a:lnTo>
                  <a:lnTo>
                    <a:pt x="300" y="248"/>
                  </a:lnTo>
                  <a:lnTo>
                    <a:pt x="302" y="244"/>
                  </a:lnTo>
                  <a:lnTo>
                    <a:pt x="303" y="241"/>
                  </a:lnTo>
                  <a:lnTo>
                    <a:pt x="309" y="237"/>
                  </a:lnTo>
                  <a:lnTo>
                    <a:pt x="315" y="232"/>
                  </a:lnTo>
                  <a:lnTo>
                    <a:pt x="317" y="233"/>
                  </a:lnTo>
                  <a:lnTo>
                    <a:pt x="319" y="234"/>
                  </a:lnTo>
                  <a:lnTo>
                    <a:pt x="324" y="232"/>
                  </a:lnTo>
                  <a:lnTo>
                    <a:pt x="326" y="231"/>
                  </a:lnTo>
                  <a:lnTo>
                    <a:pt x="331" y="230"/>
                  </a:lnTo>
                  <a:lnTo>
                    <a:pt x="336" y="232"/>
                  </a:lnTo>
                  <a:lnTo>
                    <a:pt x="341" y="236"/>
                  </a:lnTo>
                  <a:lnTo>
                    <a:pt x="345" y="239"/>
                  </a:lnTo>
                  <a:lnTo>
                    <a:pt x="349" y="238"/>
                  </a:lnTo>
                  <a:lnTo>
                    <a:pt x="352" y="237"/>
                  </a:lnTo>
                  <a:lnTo>
                    <a:pt x="354" y="234"/>
                  </a:lnTo>
                  <a:lnTo>
                    <a:pt x="355" y="231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64" y="230"/>
                  </a:lnTo>
                  <a:lnTo>
                    <a:pt x="368" y="230"/>
                  </a:lnTo>
                  <a:lnTo>
                    <a:pt x="368" y="229"/>
                  </a:lnTo>
                  <a:lnTo>
                    <a:pt x="374" y="230"/>
                  </a:lnTo>
                  <a:lnTo>
                    <a:pt x="380" y="235"/>
                  </a:lnTo>
                  <a:lnTo>
                    <a:pt x="384" y="240"/>
                  </a:lnTo>
                  <a:lnTo>
                    <a:pt x="388" y="246"/>
                  </a:lnTo>
                  <a:lnTo>
                    <a:pt x="391" y="249"/>
                  </a:lnTo>
                  <a:lnTo>
                    <a:pt x="394" y="249"/>
                  </a:lnTo>
                  <a:lnTo>
                    <a:pt x="396" y="250"/>
                  </a:lnTo>
                  <a:lnTo>
                    <a:pt x="400" y="251"/>
                  </a:lnTo>
                  <a:lnTo>
                    <a:pt x="409" y="253"/>
                  </a:lnTo>
                  <a:lnTo>
                    <a:pt x="410" y="253"/>
                  </a:lnTo>
                  <a:lnTo>
                    <a:pt x="411" y="254"/>
                  </a:lnTo>
                  <a:lnTo>
                    <a:pt x="410" y="258"/>
                  </a:lnTo>
                  <a:lnTo>
                    <a:pt x="411" y="259"/>
                  </a:lnTo>
                  <a:lnTo>
                    <a:pt x="418" y="256"/>
                  </a:lnTo>
                  <a:lnTo>
                    <a:pt x="420" y="254"/>
                  </a:lnTo>
                  <a:lnTo>
                    <a:pt x="423" y="249"/>
                  </a:lnTo>
                  <a:lnTo>
                    <a:pt x="425" y="243"/>
                  </a:lnTo>
                  <a:lnTo>
                    <a:pt x="426" y="242"/>
                  </a:lnTo>
                  <a:lnTo>
                    <a:pt x="428" y="241"/>
                  </a:lnTo>
                  <a:lnTo>
                    <a:pt x="430" y="242"/>
                  </a:lnTo>
                  <a:lnTo>
                    <a:pt x="432" y="244"/>
                  </a:lnTo>
                  <a:lnTo>
                    <a:pt x="436" y="248"/>
                  </a:lnTo>
                  <a:lnTo>
                    <a:pt x="440" y="249"/>
                  </a:lnTo>
                  <a:lnTo>
                    <a:pt x="442" y="250"/>
                  </a:lnTo>
                  <a:lnTo>
                    <a:pt x="447" y="250"/>
                  </a:lnTo>
                  <a:lnTo>
                    <a:pt x="456" y="249"/>
                  </a:lnTo>
                  <a:lnTo>
                    <a:pt x="465" y="244"/>
                  </a:lnTo>
                  <a:lnTo>
                    <a:pt x="470" y="240"/>
                  </a:lnTo>
                  <a:lnTo>
                    <a:pt x="473" y="233"/>
                  </a:lnTo>
                  <a:lnTo>
                    <a:pt x="474" y="226"/>
                  </a:lnTo>
                  <a:lnTo>
                    <a:pt x="476" y="221"/>
                  </a:lnTo>
                  <a:lnTo>
                    <a:pt x="476" y="217"/>
                  </a:lnTo>
                  <a:lnTo>
                    <a:pt x="471" y="212"/>
                  </a:lnTo>
                  <a:lnTo>
                    <a:pt x="470" y="211"/>
                  </a:lnTo>
                  <a:lnTo>
                    <a:pt x="459" y="209"/>
                  </a:lnTo>
                  <a:lnTo>
                    <a:pt x="458" y="207"/>
                  </a:lnTo>
                  <a:lnTo>
                    <a:pt x="457" y="206"/>
                  </a:lnTo>
                  <a:lnTo>
                    <a:pt x="447" y="202"/>
                  </a:lnTo>
                  <a:lnTo>
                    <a:pt x="441" y="200"/>
                  </a:lnTo>
                  <a:lnTo>
                    <a:pt x="439" y="197"/>
                  </a:lnTo>
                  <a:lnTo>
                    <a:pt x="438" y="194"/>
                  </a:lnTo>
                  <a:lnTo>
                    <a:pt x="435" y="191"/>
                  </a:lnTo>
                  <a:lnTo>
                    <a:pt x="428" y="188"/>
                  </a:lnTo>
                  <a:lnTo>
                    <a:pt x="427" y="186"/>
                  </a:lnTo>
                  <a:lnTo>
                    <a:pt x="428" y="183"/>
                  </a:lnTo>
                  <a:lnTo>
                    <a:pt x="434" y="181"/>
                  </a:lnTo>
                  <a:lnTo>
                    <a:pt x="440" y="175"/>
                  </a:lnTo>
                  <a:lnTo>
                    <a:pt x="442" y="175"/>
                  </a:lnTo>
                  <a:lnTo>
                    <a:pt x="448" y="174"/>
                  </a:lnTo>
                  <a:lnTo>
                    <a:pt x="453" y="170"/>
                  </a:lnTo>
                  <a:lnTo>
                    <a:pt x="456" y="168"/>
                  </a:lnTo>
                  <a:lnTo>
                    <a:pt x="458" y="165"/>
                  </a:lnTo>
                  <a:lnTo>
                    <a:pt x="458" y="162"/>
                  </a:lnTo>
                  <a:lnTo>
                    <a:pt x="452" y="153"/>
                  </a:lnTo>
                  <a:lnTo>
                    <a:pt x="451" y="147"/>
                  </a:lnTo>
                  <a:lnTo>
                    <a:pt x="451" y="144"/>
                  </a:lnTo>
                  <a:lnTo>
                    <a:pt x="454" y="139"/>
                  </a:lnTo>
                  <a:lnTo>
                    <a:pt x="456" y="138"/>
                  </a:lnTo>
                  <a:lnTo>
                    <a:pt x="458" y="133"/>
                  </a:lnTo>
                  <a:lnTo>
                    <a:pt x="459" y="131"/>
                  </a:lnTo>
                  <a:lnTo>
                    <a:pt x="465" y="131"/>
                  </a:lnTo>
                  <a:lnTo>
                    <a:pt x="471" y="130"/>
                  </a:lnTo>
                  <a:lnTo>
                    <a:pt x="475" y="131"/>
                  </a:lnTo>
                  <a:lnTo>
                    <a:pt x="481" y="131"/>
                  </a:lnTo>
                  <a:lnTo>
                    <a:pt x="486" y="133"/>
                  </a:lnTo>
                  <a:lnTo>
                    <a:pt x="489" y="133"/>
                  </a:lnTo>
                  <a:lnTo>
                    <a:pt x="491" y="132"/>
                  </a:lnTo>
                  <a:lnTo>
                    <a:pt x="493" y="129"/>
                  </a:lnTo>
                  <a:lnTo>
                    <a:pt x="493" y="127"/>
                  </a:lnTo>
                  <a:lnTo>
                    <a:pt x="490" y="124"/>
                  </a:lnTo>
                  <a:lnTo>
                    <a:pt x="483" y="121"/>
                  </a:lnTo>
                  <a:lnTo>
                    <a:pt x="479" y="118"/>
                  </a:lnTo>
                  <a:lnTo>
                    <a:pt x="476" y="118"/>
                  </a:lnTo>
                  <a:lnTo>
                    <a:pt x="472" y="117"/>
                  </a:lnTo>
                  <a:lnTo>
                    <a:pt x="468" y="116"/>
                  </a:lnTo>
                  <a:lnTo>
                    <a:pt x="464" y="115"/>
                  </a:lnTo>
                  <a:lnTo>
                    <a:pt x="463" y="112"/>
                  </a:lnTo>
                  <a:lnTo>
                    <a:pt x="464" y="108"/>
                  </a:lnTo>
                  <a:lnTo>
                    <a:pt x="465" y="106"/>
                  </a:lnTo>
                  <a:lnTo>
                    <a:pt x="468" y="105"/>
                  </a:lnTo>
                  <a:lnTo>
                    <a:pt x="471" y="106"/>
                  </a:lnTo>
                  <a:lnTo>
                    <a:pt x="474" y="105"/>
                  </a:lnTo>
                  <a:lnTo>
                    <a:pt x="475" y="103"/>
                  </a:lnTo>
                  <a:lnTo>
                    <a:pt x="475" y="102"/>
                  </a:lnTo>
                  <a:lnTo>
                    <a:pt x="475" y="100"/>
                  </a:lnTo>
                  <a:lnTo>
                    <a:pt x="473" y="99"/>
                  </a:lnTo>
                  <a:lnTo>
                    <a:pt x="471" y="99"/>
                  </a:lnTo>
                  <a:lnTo>
                    <a:pt x="469" y="100"/>
                  </a:lnTo>
                  <a:lnTo>
                    <a:pt x="466" y="101"/>
                  </a:lnTo>
                  <a:lnTo>
                    <a:pt x="461" y="99"/>
                  </a:lnTo>
                  <a:lnTo>
                    <a:pt x="458" y="97"/>
                  </a:lnTo>
                  <a:lnTo>
                    <a:pt x="458" y="95"/>
                  </a:lnTo>
                  <a:lnTo>
                    <a:pt x="460" y="92"/>
                  </a:lnTo>
                  <a:lnTo>
                    <a:pt x="462" y="90"/>
                  </a:lnTo>
                  <a:lnTo>
                    <a:pt x="462" y="87"/>
                  </a:lnTo>
                  <a:lnTo>
                    <a:pt x="462" y="83"/>
                  </a:lnTo>
                  <a:lnTo>
                    <a:pt x="462" y="79"/>
                  </a:lnTo>
                  <a:lnTo>
                    <a:pt x="465" y="76"/>
                  </a:lnTo>
                  <a:lnTo>
                    <a:pt x="469" y="74"/>
                  </a:lnTo>
                  <a:lnTo>
                    <a:pt x="477" y="77"/>
                  </a:lnTo>
                  <a:lnTo>
                    <a:pt x="488" y="79"/>
                  </a:lnTo>
                  <a:lnTo>
                    <a:pt x="489" y="79"/>
                  </a:lnTo>
                  <a:lnTo>
                    <a:pt x="490" y="78"/>
                  </a:lnTo>
                  <a:lnTo>
                    <a:pt x="491" y="76"/>
                  </a:lnTo>
                  <a:lnTo>
                    <a:pt x="506" y="76"/>
                  </a:lnTo>
                  <a:lnTo>
                    <a:pt x="508" y="74"/>
                  </a:lnTo>
                  <a:lnTo>
                    <a:pt x="510" y="73"/>
                  </a:lnTo>
                  <a:lnTo>
                    <a:pt x="524" y="71"/>
                  </a:lnTo>
                  <a:lnTo>
                    <a:pt x="525" y="69"/>
                  </a:lnTo>
                  <a:lnTo>
                    <a:pt x="528" y="67"/>
                  </a:lnTo>
                  <a:lnTo>
                    <a:pt x="531" y="67"/>
                  </a:lnTo>
                  <a:lnTo>
                    <a:pt x="535" y="66"/>
                  </a:lnTo>
                  <a:lnTo>
                    <a:pt x="540" y="65"/>
                  </a:lnTo>
                  <a:lnTo>
                    <a:pt x="544" y="64"/>
                  </a:lnTo>
                  <a:lnTo>
                    <a:pt x="544" y="64"/>
                  </a:lnTo>
                  <a:lnTo>
                    <a:pt x="549" y="64"/>
                  </a:lnTo>
                  <a:lnTo>
                    <a:pt x="553" y="62"/>
                  </a:lnTo>
                  <a:lnTo>
                    <a:pt x="555" y="62"/>
                  </a:lnTo>
                  <a:lnTo>
                    <a:pt x="555" y="60"/>
                  </a:lnTo>
                  <a:lnTo>
                    <a:pt x="560" y="58"/>
                  </a:lnTo>
                  <a:lnTo>
                    <a:pt x="568" y="55"/>
                  </a:lnTo>
                  <a:lnTo>
                    <a:pt x="570" y="57"/>
                  </a:lnTo>
                  <a:lnTo>
                    <a:pt x="574" y="58"/>
                  </a:lnTo>
                  <a:lnTo>
                    <a:pt x="579" y="57"/>
                  </a:lnTo>
                  <a:lnTo>
                    <a:pt x="583" y="55"/>
                  </a:lnTo>
                  <a:lnTo>
                    <a:pt x="585" y="57"/>
                  </a:lnTo>
                  <a:lnTo>
                    <a:pt x="588" y="58"/>
                  </a:lnTo>
                  <a:lnTo>
                    <a:pt x="590" y="57"/>
                  </a:lnTo>
                  <a:lnTo>
                    <a:pt x="591" y="53"/>
                  </a:lnTo>
                  <a:lnTo>
                    <a:pt x="593" y="48"/>
                  </a:lnTo>
                  <a:lnTo>
                    <a:pt x="595" y="47"/>
                  </a:lnTo>
                  <a:lnTo>
                    <a:pt x="598" y="46"/>
                  </a:lnTo>
                  <a:lnTo>
                    <a:pt x="599" y="44"/>
                  </a:lnTo>
                  <a:lnTo>
                    <a:pt x="601" y="43"/>
                  </a:lnTo>
                  <a:lnTo>
                    <a:pt x="608" y="43"/>
                  </a:lnTo>
                  <a:lnTo>
                    <a:pt x="615" y="39"/>
                  </a:lnTo>
                  <a:lnTo>
                    <a:pt x="616" y="41"/>
                  </a:lnTo>
                  <a:lnTo>
                    <a:pt x="625" y="40"/>
                  </a:lnTo>
                  <a:lnTo>
                    <a:pt x="635" y="38"/>
                  </a:lnTo>
                  <a:lnTo>
                    <a:pt x="641" y="37"/>
                  </a:lnTo>
                  <a:lnTo>
                    <a:pt x="652" y="34"/>
                  </a:lnTo>
                  <a:lnTo>
                    <a:pt x="657" y="31"/>
                  </a:lnTo>
                  <a:lnTo>
                    <a:pt x="664" y="30"/>
                  </a:lnTo>
                  <a:lnTo>
                    <a:pt x="671" y="29"/>
                  </a:lnTo>
                  <a:lnTo>
                    <a:pt x="675" y="25"/>
                  </a:lnTo>
                  <a:lnTo>
                    <a:pt x="679" y="24"/>
                  </a:lnTo>
                  <a:lnTo>
                    <a:pt x="683" y="24"/>
                  </a:lnTo>
                  <a:lnTo>
                    <a:pt x="686" y="23"/>
                  </a:lnTo>
                  <a:lnTo>
                    <a:pt x="688" y="22"/>
                  </a:lnTo>
                  <a:lnTo>
                    <a:pt x="689" y="19"/>
                  </a:lnTo>
                  <a:lnTo>
                    <a:pt x="688" y="15"/>
                  </a:lnTo>
                  <a:lnTo>
                    <a:pt x="688" y="13"/>
                  </a:lnTo>
                  <a:lnTo>
                    <a:pt x="690" y="12"/>
                  </a:lnTo>
                  <a:lnTo>
                    <a:pt x="695" y="11"/>
                  </a:lnTo>
                  <a:lnTo>
                    <a:pt x="697" y="10"/>
                  </a:lnTo>
                  <a:lnTo>
                    <a:pt x="703" y="5"/>
                  </a:lnTo>
                  <a:lnTo>
                    <a:pt x="708" y="2"/>
                  </a:lnTo>
                  <a:lnTo>
                    <a:pt x="712" y="0"/>
                  </a:lnTo>
                  <a:lnTo>
                    <a:pt x="720" y="1"/>
                  </a:lnTo>
                  <a:lnTo>
                    <a:pt x="729" y="2"/>
                  </a:lnTo>
                  <a:lnTo>
                    <a:pt x="736" y="5"/>
                  </a:lnTo>
                  <a:lnTo>
                    <a:pt x="741" y="8"/>
                  </a:lnTo>
                  <a:lnTo>
                    <a:pt x="744" y="11"/>
                  </a:lnTo>
                  <a:lnTo>
                    <a:pt x="747" y="12"/>
                  </a:lnTo>
                  <a:lnTo>
                    <a:pt x="751" y="13"/>
                  </a:lnTo>
                  <a:lnTo>
                    <a:pt x="754" y="12"/>
                  </a:lnTo>
                  <a:lnTo>
                    <a:pt x="757" y="10"/>
                  </a:lnTo>
                  <a:lnTo>
                    <a:pt x="758" y="8"/>
                  </a:lnTo>
                  <a:lnTo>
                    <a:pt x="760" y="6"/>
                  </a:lnTo>
                  <a:lnTo>
                    <a:pt x="768" y="5"/>
                  </a:lnTo>
                  <a:lnTo>
                    <a:pt x="769" y="7"/>
                  </a:lnTo>
                  <a:lnTo>
                    <a:pt x="774" y="15"/>
                  </a:lnTo>
                  <a:lnTo>
                    <a:pt x="776" y="24"/>
                  </a:lnTo>
                  <a:lnTo>
                    <a:pt x="780" y="38"/>
                  </a:lnTo>
                  <a:lnTo>
                    <a:pt x="782" y="44"/>
                  </a:lnTo>
                  <a:lnTo>
                    <a:pt x="782" y="47"/>
                  </a:lnTo>
                  <a:lnTo>
                    <a:pt x="782" y="52"/>
                  </a:lnTo>
                  <a:lnTo>
                    <a:pt x="781" y="57"/>
                  </a:lnTo>
                  <a:lnTo>
                    <a:pt x="778" y="62"/>
                  </a:lnTo>
                  <a:lnTo>
                    <a:pt x="779" y="65"/>
                  </a:lnTo>
                  <a:lnTo>
                    <a:pt x="787" y="68"/>
                  </a:lnTo>
                  <a:lnTo>
                    <a:pt x="798" y="67"/>
                  </a:lnTo>
                  <a:lnTo>
                    <a:pt x="805" y="65"/>
                  </a:lnTo>
                  <a:lnTo>
                    <a:pt x="809" y="65"/>
                  </a:lnTo>
                  <a:lnTo>
                    <a:pt x="810" y="64"/>
                  </a:lnTo>
                  <a:lnTo>
                    <a:pt x="811" y="60"/>
                  </a:lnTo>
                  <a:lnTo>
                    <a:pt x="814" y="59"/>
                  </a:lnTo>
                  <a:lnTo>
                    <a:pt x="816" y="62"/>
                  </a:lnTo>
                  <a:lnTo>
                    <a:pt x="819" y="66"/>
                  </a:lnTo>
                  <a:lnTo>
                    <a:pt x="821" y="70"/>
                  </a:lnTo>
                  <a:lnTo>
                    <a:pt x="820" y="74"/>
                  </a:lnTo>
                  <a:lnTo>
                    <a:pt x="821" y="78"/>
                  </a:lnTo>
                  <a:lnTo>
                    <a:pt x="822" y="79"/>
                  </a:lnTo>
                  <a:lnTo>
                    <a:pt x="825" y="78"/>
                  </a:lnTo>
                  <a:lnTo>
                    <a:pt x="827" y="77"/>
                  </a:lnTo>
                  <a:lnTo>
                    <a:pt x="827" y="75"/>
                  </a:lnTo>
                  <a:lnTo>
                    <a:pt x="826" y="73"/>
                  </a:lnTo>
                  <a:lnTo>
                    <a:pt x="826" y="71"/>
                  </a:lnTo>
                  <a:lnTo>
                    <a:pt x="827" y="70"/>
                  </a:lnTo>
                  <a:lnTo>
                    <a:pt x="828" y="69"/>
                  </a:lnTo>
                  <a:lnTo>
                    <a:pt x="832" y="70"/>
                  </a:lnTo>
                  <a:lnTo>
                    <a:pt x="837" y="71"/>
                  </a:lnTo>
                  <a:lnTo>
                    <a:pt x="844" y="78"/>
                  </a:lnTo>
                  <a:lnTo>
                    <a:pt x="847" y="79"/>
                  </a:lnTo>
                  <a:lnTo>
                    <a:pt x="849" y="79"/>
                  </a:lnTo>
                  <a:lnTo>
                    <a:pt x="852" y="79"/>
                  </a:lnTo>
                  <a:lnTo>
                    <a:pt x="856" y="76"/>
                  </a:lnTo>
                  <a:lnTo>
                    <a:pt x="859" y="74"/>
                  </a:lnTo>
                  <a:lnTo>
                    <a:pt x="860" y="73"/>
                  </a:lnTo>
                  <a:lnTo>
                    <a:pt x="861" y="73"/>
                  </a:lnTo>
                  <a:lnTo>
                    <a:pt x="863" y="75"/>
                  </a:lnTo>
                  <a:lnTo>
                    <a:pt x="863" y="77"/>
                  </a:lnTo>
                  <a:lnTo>
                    <a:pt x="862" y="81"/>
                  </a:lnTo>
                  <a:lnTo>
                    <a:pt x="857" y="84"/>
                  </a:lnTo>
                  <a:lnTo>
                    <a:pt x="853" y="87"/>
                  </a:lnTo>
                  <a:lnTo>
                    <a:pt x="850" y="92"/>
                  </a:lnTo>
                  <a:lnTo>
                    <a:pt x="849" y="99"/>
                  </a:lnTo>
                  <a:lnTo>
                    <a:pt x="850" y="101"/>
                  </a:lnTo>
                  <a:lnTo>
                    <a:pt x="851" y="103"/>
                  </a:lnTo>
                  <a:lnTo>
                    <a:pt x="852" y="106"/>
                  </a:lnTo>
                  <a:lnTo>
                    <a:pt x="853" y="106"/>
                  </a:lnTo>
                  <a:lnTo>
                    <a:pt x="855" y="105"/>
                  </a:lnTo>
                  <a:lnTo>
                    <a:pt x="861" y="100"/>
                  </a:lnTo>
                  <a:lnTo>
                    <a:pt x="863" y="98"/>
                  </a:lnTo>
                  <a:lnTo>
                    <a:pt x="867" y="97"/>
                  </a:lnTo>
                  <a:lnTo>
                    <a:pt x="874" y="98"/>
                  </a:lnTo>
                  <a:lnTo>
                    <a:pt x="878" y="100"/>
                  </a:lnTo>
                  <a:lnTo>
                    <a:pt x="881" y="102"/>
                  </a:lnTo>
                  <a:lnTo>
                    <a:pt x="883" y="104"/>
                  </a:lnTo>
                  <a:lnTo>
                    <a:pt x="884" y="103"/>
                  </a:lnTo>
                  <a:lnTo>
                    <a:pt x="885" y="101"/>
                  </a:lnTo>
                  <a:lnTo>
                    <a:pt x="885" y="98"/>
                  </a:lnTo>
                  <a:lnTo>
                    <a:pt x="886" y="95"/>
                  </a:lnTo>
                  <a:lnTo>
                    <a:pt x="894" y="90"/>
                  </a:lnTo>
                  <a:lnTo>
                    <a:pt x="898" y="86"/>
                  </a:lnTo>
                  <a:lnTo>
                    <a:pt x="900" y="86"/>
                  </a:lnTo>
                  <a:lnTo>
                    <a:pt x="903" y="86"/>
                  </a:lnTo>
                  <a:lnTo>
                    <a:pt x="905" y="86"/>
                  </a:lnTo>
                  <a:lnTo>
                    <a:pt x="911" y="83"/>
                  </a:lnTo>
                  <a:lnTo>
                    <a:pt x="916" y="78"/>
                  </a:lnTo>
                  <a:lnTo>
                    <a:pt x="916" y="75"/>
                  </a:lnTo>
                  <a:lnTo>
                    <a:pt x="916" y="73"/>
                  </a:lnTo>
                  <a:lnTo>
                    <a:pt x="918" y="71"/>
                  </a:lnTo>
                  <a:lnTo>
                    <a:pt x="925" y="71"/>
                  </a:lnTo>
                  <a:lnTo>
                    <a:pt x="926" y="70"/>
                  </a:lnTo>
                  <a:lnTo>
                    <a:pt x="931" y="67"/>
                  </a:lnTo>
                  <a:lnTo>
                    <a:pt x="940" y="62"/>
                  </a:lnTo>
                  <a:lnTo>
                    <a:pt x="944" y="60"/>
                  </a:lnTo>
                  <a:lnTo>
                    <a:pt x="952" y="59"/>
                  </a:lnTo>
                  <a:lnTo>
                    <a:pt x="953" y="58"/>
                  </a:lnTo>
                  <a:lnTo>
                    <a:pt x="955" y="55"/>
                  </a:lnTo>
                  <a:lnTo>
                    <a:pt x="960" y="53"/>
                  </a:lnTo>
                  <a:lnTo>
                    <a:pt x="962" y="53"/>
                  </a:lnTo>
                  <a:lnTo>
                    <a:pt x="961" y="59"/>
                  </a:lnTo>
                  <a:lnTo>
                    <a:pt x="958" y="66"/>
                  </a:lnTo>
                  <a:lnTo>
                    <a:pt x="957" y="69"/>
                  </a:lnTo>
                  <a:lnTo>
                    <a:pt x="949" y="68"/>
                  </a:lnTo>
                  <a:lnTo>
                    <a:pt x="949" y="70"/>
                  </a:lnTo>
                  <a:lnTo>
                    <a:pt x="950" y="73"/>
                  </a:lnTo>
                  <a:lnTo>
                    <a:pt x="951" y="75"/>
                  </a:lnTo>
                  <a:lnTo>
                    <a:pt x="952" y="77"/>
                  </a:lnTo>
                  <a:lnTo>
                    <a:pt x="954" y="79"/>
                  </a:lnTo>
                  <a:lnTo>
                    <a:pt x="961" y="86"/>
                  </a:lnTo>
                  <a:lnTo>
                    <a:pt x="972" y="94"/>
                  </a:lnTo>
                  <a:lnTo>
                    <a:pt x="982" y="103"/>
                  </a:lnTo>
                  <a:lnTo>
                    <a:pt x="989" y="110"/>
                  </a:lnTo>
                  <a:lnTo>
                    <a:pt x="993" y="113"/>
                  </a:lnTo>
                  <a:lnTo>
                    <a:pt x="995" y="116"/>
                  </a:lnTo>
                  <a:lnTo>
                    <a:pt x="1000" y="125"/>
                  </a:lnTo>
                  <a:lnTo>
                    <a:pt x="1005" y="134"/>
                  </a:lnTo>
                  <a:lnTo>
                    <a:pt x="1015" y="149"/>
                  </a:lnTo>
                  <a:lnTo>
                    <a:pt x="1022" y="164"/>
                  </a:lnTo>
                  <a:lnTo>
                    <a:pt x="1031" y="180"/>
                  </a:lnTo>
                  <a:lnTo>
                    <a:pt x="1036" y="189"/>
                  </a:lnTo>
                  <a:lnTo>
                    <a:pt x="1046" y="209"/>
                  </a:lnTo>
                  <a:lnTo>
                    <a:pt x="1049" y="214"/>
                  </a:lnTo>
                  <a:lnTo>
                    <a:pt x="1054" y="225"/>
                  </a:lnTo>
                  <a:lnTo>
                    <a:pt x="1059" y="235"/>
                  </a:lnTo>
                  <a:lnTo>
                    <a:pt x="1062" y="244"/>
                  </a:lnTo>
                  <a:lnTo>
                    <a:pt x="1065" y="245"/>
                  </a:lnTo>
                  <a:lnTo>
                    <a:pt x="1065" y="243"/>
                  </a:lnTo>
                  <a:lnTo>
                    <a:pt x="1065" y="242"/>
                  </a:lnTo>
                  <a:lnTo>
                    <a:pt x="1067" y="240"/>
                  </a:lnTo>
                  <a:lnTo>
                    <a:pt x="1070" y="238"/>
                  </a:lnTo>
                  <a:lnTo>
                    <a:pt x="1072" y="237"/>
                  </a:lnTo>
                  <a:lnTo>
                    <a:pt x="1074" y="237"/>
                  </a:lnTo>
                  <a:lnTo>
                    <a:pt x="1076" y="236"/>
                  </a:lnTo>
                  <a:lnTo>
                    <a:pt x="1077" y="233"/>
                  </a:lnTo>
                  <a:lnTo>
                    <a:pt x="1077" y="229"/>
                  </a:lnTo>
                  <a:lnTo>
                    <a:pt x="1076" y="226"/>
                  </a:lnTo>
                  <a:lnTo>
                    <a:pt x="1077" y="224"/>
                  </a:lnTo>
                  <a:lnTo>
                    <a:pt x="1078" y="223"/>
                  </a:lnTo>
                  <a:lnTo>
                    <a:pt x="1081" y="222"/>
                  </a:lnTo>
                  <a:lnTo>
                    <a:pt x="1082" y="222"/>
                  </a:lnTo>
                  <a:lnTo>
                    <a:pt x="1084" y="220"/>
                  </a:lnTo>
                  <a:lnTo>
                    <a:pt x="1086" y="218"/>
                  </a:lnTo>
                  <a:lnTo>
                    <a:pt x="1089" y="219"/>
                  </a:lnTo>
                  <a:lnTo>
                    <a:pt x="1091" y="219"/>
                  </a:lnTo>
                  <a:lnTo>
                    <a:pt x="1093" y="221"/>
                  </a:lnTo>
                  <a:lnTo>
                    <a:pt x="1093" y="224"/>
                  </a:lnTo>
                  <a:lnTo>
                    <a:pt x="1095" y="224"/>
                  </a:lnTo>
                  <a:lnTo>
                    <a:pt x="1099" y="224"/>
                  </a:lnTo>
                  <a:lnTo>
                    <a:pt x="1099" y="226"/>
                  </a:lnTo>
                  <a:lnTo>
                    <a:pt x="1098" y="229"/>
                  </a:lnTo>
                  <a:lnTo>
                    <a:pt x="1097" y="232"/>
                  </a:lnTo>
                  <a:lnTo>
                    <a:pt x="1097" y="235"/>
                  </a:lnTo>
                  <a:lnTo>
                    <a:pt x="1098" y="236"/>
                  </a:lnTo>
                  <a:lnTo>
                    <a:pt x="1105" y="235"/>
                  </a:lnTo>
                  <a:lnTo>
                    <a:pt x="1107" y="235"/>
                  </a:lnTo>
                  <a:lnTo>
                    <a:pt x="1108" y="238"/>
                  </a:lnTo>
                  <a:lnTo>
                    <a:pt x="1109" y="240"/>
                  </a:lnTo>
                  <a:lnTo>
                    <a:pt x="1109" y="242"/>
                  </a:lnTo>
                  <a:lnTo>
                    <a:pt x="1108" y="244"/>
                  </a:lnTo>
                  <a:lnTo>
                    <a:pt x="1109" y="246"/>
                  </a:lnTo>
                  <a:lnTo>
                    <a:pt x="1115" y="246"/>
                  </a:lnTo>
                  <a:lnTo>
                    <a:pt x="1119" y="245"/>
                  </a:lnTo>
                  <a:lnTo>
                    <a:pt x="1125" y="245"/>
                  </a:lnTo>
                  <a:lnTo>
                    <a:pt x="1130" y="248"/>
                  </a:lnTo>
                  <a:lnTo>
                    <a:pt x="1133" y="248"/>
                  </a:lnTo>
                  <a:lnTo>
                    <a:pt x="1137" y="246"/>
                  </a:lnTo>
                  <a:lnTo>
                    <a:pt x="1142" y="247"/>
                  </a:lnTo>
                  <a:lnTo>
                    <a:pt x="1146" y="244"/>
                  </a:lnTo>
                  <a:lnTo>
                    <a:pt x="1149" y="242"/>
                  </a:lnTo>
                  <a:lnTo>
                    <a:pt x="1149" y="240"/>
                  </a:lnTo>
                  <a:lnTo>
                    <a:pt x="1151" y="238"/>
                  </a:lnTo>
                  <a:lnTo>
                    <a:pt x="1156" y="238"/>
                  </a:lnTo>
                  <a:lnTo>
                    <a:pt x="1159" y="238"/>
                  </a:lnTo>
                  <a:lnTo>
                    <a:pt x="1161" y="235"/>
                  </a:lnTo>
                  <a:lnTo>
                    <a:pt x="1163" y="233"/>
                  </a:lnTo>
                  <a:lnTo>
                    <a:pt x="1167" y="233"/>
                  </a:lnTo>
                  <a:lnTo>
                    <a:pt x="1170" y="233"/>
                  </a:lnTo>
                  <a:lnTo>
                    <a:pt x="1177" y="237"/>
                  </a:lnTo>
                  <a:lnTo>
                    <a:pt x="1181" y="239"/>
                  </a:lnTo>
                  <a:lnTo>
                    <a:pt x="1186" y="242"/>
                  </a:lnTo>
                  <a:lnTo>
                    <a:pt x="1188" y="244"/>
                  </a:lnTo>
                  <a:lnTo>
                    <a:pt x="1190" y="249"/>
                  </a:lnTo>
                  <a:lnTo>
                    <a:pt x="1193" y="253"/>
                  </a:lnTo>
                  <a:lnTo>
                    <a:pt x="1196" y="257"/>
                  </a:lnTo>
                  <a:lnTo>
                    <a:pt x="1196" y="262"/>
                  </a:lnTo>
                  <a:lnTo>
                    <a:pt x="1199" y="269"/>
                  </a:lnTo>
                  <a:lnTo>
                    <a:pt x="1201" y="272"/>
                  </a:lnTo>
                  <a:lnTo>
                    <a:pt x="1203" y="272"/>
                  </a:lnTo>
                  <a:lnTo>
                    <a:pt x="1206" y="272"/>
                  </a:lnTo>
                  <a:lnTo>
                    <a:pt x="1210" y="273"/>
                  </a:lnTo>
                  <a:lnTo>
                    <a:pt x="1217" y="279"/>
                  </a:lnTo>
                  <a:lnTo>
                    <a:pt x="1219" y="279"/>
                  </a:lnTo>
                  <a:lnTo>
                    <a:pt x="1222" y="280"/>
                  </a:lnTo>
                  <a:lnTo>
                    <a:pt x="1222" y="283"/>
                  </a:lnTo>
                  <a:lnTo>
                    <a:pt x="1221" y="285"/>
                  </a:lnTo>
                  <a:lnTo>
                    <a:pt x="1222" y="289"/>
                  </a:lnTo>
                  <a:lnTo>
                    <a:pt x="1224" y="292"/>
                  </a:lnTo>
                  <a:lnTo>
                    <a:pt x="1226" y="295"/>
                  </a:lnTo>
                  <a:lnTo>
                    <a:pt x="1229" y="300"/>
                  </a:lnTo>
                  <a:lnTo>
                    <a:pt x="1229" y="302"/>
                  </a:lnTo>
                  <a:lnTo>
                    <a:pt x="1231" y="303"/>
                  </a:lnTo>
                  <a:lnTo>
                    <a:pt x="1234" y="301"/>
                  </a:lnTo>
                  <a:lnTo>
                    <a:pt x="1238" y="303"/>
                  </a:lnTo>
                  <a:lnTo>
                    <a:pt x="1250" y="305"/>
                  </a:lnTo>
                  <a:lnTo>
                    <a:pt x="1252" y="305"/>
                  </a:lnTo>
                  <a:lnTo>
                    <a:pt x="1253" y="307"/>
                  </a:lnTo>
                  <a:lnTo>
                    <a:pt x="1255" y="307"/>
                  </a:lnTo>
                  <a:lnTo>
                    <a:pt x="1257" y="307"/>
                  </a:lnTo>
                  <a:lnTo>
                    <a:pt x="1260" y="307"/>
                  </a:lnTo>
                  <a:lnTo>
                    <a:pt x="1262" y="306"/>
                  </a:lnTo>
                  <a:lnTo>
                    <a:pt x="1263" y="303"/>
                  </a:lnTo>
                  <a:lnTo>
                    <a:pt x="1267" y="301"/>
                  </a:lnTo>
                  <a:lnTo>
                    <a:pt x="1270" y="298"/>
                  </a:lnTo>
                  <a:lnTo>
                    <a:pt x="1273" y="295"/>
                  </a:lnTo>
                  <a:lnTo>
                    <a:pt x="1275" y="294"/>
                  </a:lnTo>
                  <a:lnTo>
                    <a:pt x="1277" y="295"/>
                  </a:lnTo>
                  <a:lnTo>
                    <a:pt x="1277" y="298"/>
                  </a:lnTo>
                  <a:lnTo>
                    <a:pt x="1275" y="300"/>
                  </a:lnTo>
                  <a:lnTo>
                    <a:pt x="1273" y="302"/>
                  </a:lnTo>
                  <a:lnTo>
                    <a:pt x="1274" y="305"/>
                  </a:lnTo>
                  <a:lnTo>
                    <a:pt x="1276" y="305"/>
                  </a:lnTo>
                  <a:lnTo>
                    <a:pt x="1280" y="308"/>
                  </a:lnTo>
                  <a:lnTo>
                    <a:pt x="1284" y="316"/>
                  </a:lnTo>
                  <a:lnTo>
                    <a:pt x="1286" y="318"/>
                  </a:lnTo>
                  <a:lnTo>
                    <a:pt x="1288" y="320"/>
                  </a:lnTo>
                  <a:lnTo>
                    <a:pt x="1291" y="320"/>
                  </a:lnTo>
                  <a:lnTo>
                    <a:pt x="1293" y="322"/>
                  </a:lnTo>
                  <a:lnTo>
                    <a:pt x="1295" y="325"/>
                  </a:lnTo>
                  <a:lnTo>
                    <a:pt x="1296" y="32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2" name="Freeform 526">
              <a:extLst>
                <a:ext uri="{FF2B5EF4-FFF2-40B4-BE49-F238E27FC236}">
                  <a16:creationId xmlns:a16="http://schemas.microsoft.com/office/drawing/2014/main" id="{309A9330-C278-5803-201F-A7C8E2DF0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9564" y="7902087"/>
              <a:ext cx="10990" cy="16484"/>
            </a:xfrm>
            <a:custGeom>
              <a:avLst/>
              <a:gdLst>
                <a:gd name="T0" fmla="*/ 6 w 7"/>
                <a:gd name="T1" fmla="*/ 10 h 12"/>
                <a:gd name="T2" fmla="*/ 5 w 7"/>
                <a:gd name="T3" fmla="*/ 11 h 12"/>
                <a:gd name="T4" fmla="*/ 3 w 7"/>
                <a:gd name="T5" fmla="*/ 11 h 12"/>
                <a:gd name="T6" fmla="*/ 0 w 7"/>
                <a:gd name="T7" fmla="*/ 6 h 12"/>
                <a:gd name="T8" fmla="*/ 0 w 7"/>
                <a:gd name="T9" fmla="*/ 1 h 12"/>
                <a:gd name="T10" fmla="*/ 2 w 7"/>
                <a:gd name="T11" fmla="*/ 0 h 12"/>
                <a:gd name="T12" fmla="*/ 3 w 7"/>
                <a:gd name="T13" fmla="*/ 0 h 12"/>
                <a:gd name="T14" fmla="*/ 3 w 7"/>
                <a:gd name="T15" fmla="*/ 0 h 12"/>
                <a:gd name="T16" fmla="*/ 1 w 7"/>
                <a:gd name="T17" fmla="*/ 3 h 12"/>
                <a:gd name="T18" fmla="*/ 1 w 7"/>
                <a:gd name="T19" fmla="*/ 5 h 12"/>
                <a:gd name="T20" fmla="*/ 3 w 7"/>
                <a:gd name="T21" fmla="*/ 9 h 12"/>
                <a:gd name="T22" fmla="*/ 6 w 7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6" y="10"/>
                  </a:moveTo>
                  <a:lnTo>
                    <a:pt x="5" y="11"/>
                  </a:lnTo>
                  <a:lnTo>
                    <a:pt x="3" y="11"/>
                  </a:lnTo>
                  <a:lnTo>
                    <a:pt x="0" y="6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9"/>
                  </a:lnTo>
                  <a:lnTo>
                    <a:pt x="6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3" name="Freeform 527">
              <a:extLst>
                <a:ext uri="{FF2B5EF4-FFF2-40B4-BE49-F238E27FC236}">
                  <a16:creationId xmlns:a16="http://schemas.microsoft.com/office/drawing/2014/main" id="{AD0B12A9-92C9-8D0E-8241-91A2EB72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555" y="7902087"/>
              <a:ext cx="5497" cy="5493"/>
            </a:xfrm>
            <a:custGeom>
              <a:avLst/>
              <a:gdLst>
                <a:gd name="T0" fmla="*/ 1 w 4"/>
                <a:gd name="T1" fmla="*/ 5 h 6"/>
                <a:gd name="T2" fmla="*/ 0 w 4"/>
                <a:gd name="T3" fmla="*/ 5 h 6"/>
                <a:gd name="T4" fmla="*/ 0 w 4"/>
                <a:gd name="T5" fmla="*/ 2 h 6"/>
                <a:gd name="T6" fmla="*/ 1 w 4"/>
                <a:gd name="T7" fmla="*/ 0 h 6"/>
                <a:gd name="T8" fmla="*/ 3 w 4"/>
                <a:gd name="T9" fmla="*/ 0 h 6"/>
                <a:gd name="T10" fmla="*/ 2 w 4"/>
                <a:gd name="T11" fmla="*/ 4 h 6"/>
                <a:gd name="T12" fmla="*/ 1 w 4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2" y="4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4" name="Freeform 529">
              <a:extLst>
                <a:ext uri="{FF2B5EF4-FFF2-40B4-BE49-F238E27FC236}">
                  <a16:creationId xmlns:a16="http://schemas.microsoft.com/office/drawing/2014/main" id="{60FE97BF-5990-96F8-2056-4CED9EDE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8990135"/>
              <a:ext cx="302237" cy="357186"/>
            </a:xfrm>
            <a:custGeom>
              <a:avLst/>
              <a:gdLst>
                <a:gd name="T0" fmla="*/ 79 w 241"/>
                <a:gd name="T1" fmla="*/ 22 h 287"/>
                <a:gd name="T2" fmla="*/ 85 w 241"/>
                <a:gd name="T3" fmla="*/ 24 h 287"/>
                <a:gd name="T4" fmla="*/ 90 w 241"/>
                <a:gd name="T5" fmla="*/ 32 h 287"/>
                <a:gd name="T6" fmla="*/ 98 w 241"/>
                <a:gd name="T7" fmla="*/ 56 h 287"/>
                <a:gd name="T8" fmla="*/ 125 w 241"/>
                <a:gd name="T9" fmla="*/ 53 h 287"/>
                <a:gd name="T10" fmla="*/ 142 w 241"/>
                <a:gd name="T11" fmla="*/ 64 h 287"/>
                <a:gd name="T12" fmla="*/ 143 w 241"/>
                <a:gd name="T13" fmla="*/ 72 h 287"/>
                <a:gd name="T14" fmla="*/ 151 w 241"/>
                <a:gd name="T15" fmla="*/ 79 h 287"/>
                <a:gd name="T16" fmla="*/ 142 w 241"/>
                <a:gd name="T17" fmla="*/ 98 h 287"/>
                <a:gd name="T18" fmla="*/ 125 w 241"/>
                <a:gd name="T19" fmla="*/ 100 h 287"/>
                <a:gd name="T20" fmla="*/ 123 w 241"/>
                <a:gd name="T21" fmla="*/ 111 h 287"/>
                <a:gd name="T22" fmla="*/ 159 w 241"/>
                <a:gd name="T23" fmla="*/ 129 h 287"/>
                <a:gd name="T24" fmla="*/ 160 w 241"/>
                <a:gd name="T25" fmla="*/ 141 h 287"/>
                <a:gd name="T26" fmla="*/ 174 w 241"/>
                <a:gd name="T27" fmla="*/ 155 h 287"/>
                <a:gd name="T28" fmla="*/ 196 w 241"/>
                <a:gd name="T29" fmla="*/ 178 h 287"/>
                <a:gd name="T30" fmla="*/ 204 w 241"/>
                <a:gd name="T31" fmla="*/ 196 h 287"/>
                <a:gd name="T32" fmla="*/ 213 w 241"/>
                <a:gd name="T33" fmla="*/ 201 h 287"/>
                <a:gd name="T34" fmla="*/ 228 w 241"/>
                <a:gd name="T35" fmla="*/ 215 h 287"/>
                <a:gd name="T36" fmla="*/ 224 w 241"/>
                <a:gd name="T37" fmla="*/ 224 h 287"/>
                <a:gd name="T38" fmla="*/ 238 w 241"/>
                <a:gd name="T39" fmla="*/ 240 h 287"/>
                <a:gd name="T40" fmla="*/ 235 w 241"/>
                <a:gd name="T41" fmla="*/ 254 h 287"/>
                <a:gd name="T42" fmla="*/ 228 w 241"/>
                <a:gd name="T43" fmla="*/ 264 h 287"/>
                <a:gd name="T44" fmla="*/ 217 w 241"/>
                <a:gd name="T45" fmla="*/ 273 h 287"/>
                <a:gd name="T46" fmla="*/ 205 w 241"/>
                <a:gd name="T47" fmla="*/ 267 h 287"/>
                <a:gd name="T48" fmla="*/ 193 w 241"/>
                <a:gd name="T49" fmla="*/ 271 h 287"/>
                <a:gd name="T50" fmla="*/ 189 w 241"/>
                <a:gd name="T51" fmla="*/ 286 h 287"/>
                <a:gd name="T52" fmla="*/ 166 w 241"/>
                <a:gd name="T53" fmla="*/ 280 h 287"/>
                <a:gd name="T54" fmla="*/ 166 w 241"/>
                <a:gd name="T55" fmla="*/ 270 h 287"/>
                <a:gd name="T56" fmla="*/ 172 w 241"/>
                <a:gd name="T57" fmla="*/ 249 h 287"/>
                <a:gd name="T58" fmla="*/ 175 w 241"/>
                <a:gd name="T59" fmla="*/ 232 h 287"/>
                <a:gd name="T60" fmla="*/ 167 w 241"/>
                <a:gd name="T61" fmla="*/ 219 h 287"/>
                <a:gd name="T62" fmla="*/ 149 w 241"/>
                <a:gd name="T63" fmla="*/ 202 h 287"/>
                <a:gd name="T64" fmla="*/ 140 w 241"/>
                <a:gd name="T65" fmla="*/ 165 h 287"/>
                <a:gd name="T66" fmla="*/ 117 w 241"/>
                <a:gd name="T67" fmla="*/ 141 h 287"/>
                <a:gd name="T68" fmla="*/ 100 w 241"/>
                <a:gd name="T69" fmla="*/ 141 h 287"/>
                <a:gd name="T70" fmla="*/ 94 w 241"/>
                <a:gd name="T71" fmla="*/ 147 h 287"/>
                <a:gd name="T72" fmla="*/ 81 w 241"/>
                <a:gd name="T73" fmla="*/ 158 h 287"/>
                <a:gd name="T74" fmla="*/ 71 w 241"/>
                <a:gd name="T75" fmla="*/ 150 h 287"/>
                <a:gd name="T76" fmla="*/ 54 w 241"/>
                <a:gd name="T77" fmla="*/ 150 h 287"/>
                <a:gd name="T78" fmla="*/ 37 w 241"/>
                <a:gd name="T79" fmla="*/ 164 h 287"/>
                <a:gd name="T80" fmla="*/ 31 w 241"/>
                <a:gd name="T81" fmla="*/ 150 h 287"/>
                <a:gd name="T82" fmla="*/ 30 w 241"/>
                <a:gd name="T83" fmla="*/ 136 h 287"/>
                <a:gd name="T84" fmla="*/ 34 w 241"/>
                <a:gd name="T85" fmla="*/ 108 h 287"/>
                <a:gd name="T86" fmla="*/ 21 w 241"/>
                <a:gd name="T87" fmla="*/ 100 h 287"/>
                <a:gd name="T88" fmla="*/ 12 w 241"/>
                <a:gd name="T89" fmla="*/ 85 h 287"/>
                <a:gd name="T90" fmla="*/ 7 w 241"/>
                <a:gd name="T91" fmla="*/ 72 h 287"/>
                <a:gd name="T92" fmla="*/ 1 w 241"/>
                <a:gd name="T93" fmla="*/ 72 h 287"/>
                <a:gd name="T94" fmla="*/ 16 w 241"/>
                <a:gd name="T95" fmla="*/ 56 h 287"/>
                <a:gd name="T96" fmla="*/ 17 w 241"/>
                <a:gd name="T97" fmla="*/ 46 h 287"/>
                <a:gd name="T98" fmla="*/ 34 w 241"/>
                <a:gd name="T99" fmla="*/ 33 h 287"/>
                <a:gd name="T100" fmla="*/ 37 w 241"/>
                <a:gd name="T101" fmla="*/ 45 h 287"/>
                <a:gd name="T102" fmla="*/ 51 w 241"/>
                <a:gd name="T103" fmla="*/ 46 h 287"/>
                <a:gd name="T104" fmla="*/ 51 w 241"/>
                <a:gd name="T105" fmla="*/ 33 h 287"/>
                <a:gd name="T106" fmla="*/ 46 w 241"/>
                <a:gd name="T107" fmla="*/ 13 h 287"/>
                <a:gd name="T108" fmla="*/ 49 w 241"/>
                <a:gd name="T109" fmla="*/ 1 h 287"/>
                <a:gd name="T110" fmla="*/ 62 w 241"/>
                <a:gd name="T111" fmla="*/ 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287">
                  <a:moveTo>
                    <a:pt x="64" y="4"/>
                  </a:moveTo>
                  <a:lnTo>
                    <a:pt x="65" y="7"/>
                  </a:lnTo>
                  <a:lnTo>
                    <a:pt x="69" y="11"/>
                  </a:lnTo>
                  <a:lnTo>
                    <a:pt x="74" y="16"/>
                  </a:lnTo>
                  <a:lnTo>
                    <a:pt x="75" y="18"/>
                  </a:lnTo>
                  <a:lnTo>
                    <a:pt x="78" y="20"/>
                  </a:lnTo>
                  <a:lnTo>
                    <a:pt x="79" y="22"/>
                  </a:lnTo>
                  <a:lnTo>
                    <a:pt x="79" y="24"/>
                  </a:lnTo>
                  <a:lnTo>
                    <a:pt x="80" y="27"/>
                  </a:lnTo>
                  <a:lnTo>
                    <a:pt x="81" y="28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4" y="27"/>
                  </a:lnTo>
                  <a:lnTo>
                    <a:pt x="85" y="24"/>
                  </a:lnTo>
                  <a:lnTo>
                    <a:pt x="86" y="23"/>
                  </a:lnTo>
                  <a:lnTo>
                    <a:pt x="87" y="26"/>
                  </a:lnTo>
                  <a:lnTo>
                    <a:pt x="87" y="26"/>
                  </a:lnTo>
                  <a:lnTo>
                    <a:pt x="88" y="27"/>
                  </a:lnTo>
                  <a:lnTo>
                    <a:pt x="90" y="28"/>
                  </a:lnTo>
                  <a:lnTo>
                    <a:pt x="90" y="30"/>
                  </a:lnTo>
                  <a:lnTo>
                    <a:pt x="90" y="32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7" y="40"/>
                  </a:lnTo>
                  <a:lnTo>
                    <a:pt x="87" y="42"/>
                  </a:lnTo>
                  <a:lnTo>
                    <a:pt x="88" y="44"/>
                  </a:lnTo>
                  <a:lnTo>
                    <a:pt x="95" y="54"/>
                  </a:lnTo>
                  <a:lnTo>
                    <a:pt x="98" y="56"/>
                  </a:lnTo>
                  <a:lnTo>
                    <a:pt x="106" y="59"/>
                  </a:lnTo>
                  <a:lnTo>
                    <a:pt x="109" y="60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57"/>
                  </a:lnTo>
                  <a:lnTo>
                    <a:pt x="120" y="56"/>
                  </a:lnTo>
                  <a:lnTo>
                    <a:pt x="125" y="53"/>
                  </a:lnTo>
                  <a:lnTo>
                    <a:pt x="127" y="52"/>
                  </a:lnTo>
                  <a:lnTo>
                    <a:pt x="129" y="54"/>
                  </a:lnTo>
                  <a:lnTo>
                    <a:pt x="134" y="57"/>
                  </a:lnTo>
                  <a:lnTo>
                    <a:pt x="138" y="60"/>
                  </a:lnTo>
                  <a:lnTo>
                    <a:pt x="140" y="62"/>
                  </a:lnTo>
                  <a:lnTo>
                    <a:pt x="142" y="63"/>
                  </a:lnTo>
                  <a:lnTo>
                    <a:pt x="142" y="64"/>
                  </a:lnTo>
                  <a:lnTo>
                    <a:pt x="140" y="66"/>
                  </a:lnTo>
                  <a:lnTo>
                    <a:pt x="139" y="67"/>
                  </a:lnTo>
                  <a:lnTo>
                    <a:pt x="136" y="68"/>
                  </a:lnTo>
                  <a:lnTo>
                    <a:pt x="135" y="70"/>
                  </a:lnTo>
                  <a:lnTo>
                    <a:pt x="136" y="70"/>
                  </a:lnTo>
                  <a:lnTo>
                    <a:pt x="139" y="71"/>
                  </a:lnTo>
                  <a:lnTo>
                    <a:pt x="143" y="72"/>
                  </a:lnTo>
                  <a:lnTo>
                    <a:pt x="144" y="74"/>
                  </a:lnTo>
                  <a:lnTo>
                    <a:pt x="144" y="75"/>
                  </a:lnTo>
                  <a:lnTo>
                    <a:pt x="145" y="77"/>
                  </a:lnTo>
                  <a:lnTo>
                    <a:pt x="145" y="78"/>
                  </a:lnTo>
                  <a:lnTo>
                    <a:pt x="149" y="78"/>
                  </a:lnTo>
                  <a:lnTo>
                    <a:pt x="150" y="78"/>
                  </a:lnTo>
                  <a:lnTo>
                    <a:pt x="151" y="79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49" y="88"/>
                  </a:lnTo>
                  <a:lnTo>
                    <a:pt x="149" y="91"/>
                  </a:lnTo>
                  <a:lnTo>
                    <a:pt x="147" y="93"/>
                  </a:lnTo>
                  <a:lnTo>
                    <a:pt x="142" y="98"/>
                  </a:lnTo>
                  <a:lnTo>
                    <a:pt x="140" y="98"/>
                  </a:lnTo>
                  <a:lnTo>
                    <a:pt x="131" y="95"/>
                  </a:lnTo>
                  <a:lnTo>
                    <a:pt x="127" y="95"/>
                  </a:lnTo>
                  <a:lnTo>
                    <a:pt x="125" y="95"/>
                  </a:lnTo>
                  <a:lnTo>
                    <a:pt x="124" y="95"/>
                  </a:lnTo>
                  <a:lnTo>
                    <a:pt x="123" y="97"/>
                  </a:lnTo>
                  <a:lnTo>
                    <a:pt x="125" y="100"/>
                  </a:lnTo>
                  <a:lnTo>
                    <a:pt x="125" y="102"/>
                  </a:lnTo>
                  <a:lnTo>
                    <a:pt x="124" y="104"/>
                  </a:lnTo>
                  <a:lnTo>
                    <a:pt x="121" y="106"/>
                  </a:lnTo>
                  <a:lnTo>
                    <a:pt x="120" y="107"/>
                  </a:lnTo>
                  <a:lnTo>
                    <a:pt x="120" y="108"/>
                  </a:lnTo>
                  <a:lnTo>
                    <a:pt x="120" y="109"/>
                  </a:lnTo>
                  <a:lnTo>
                    <a:pt x="123" y="111"/>
                  </a:lnTo>
                  <a:lnTo>
                    <a:pt x="127" y="112"/>
                  </a:lnTo>
                  <a:lnTo>
                    <a:pt x="138" y="119"/>
                  </a:lnTo>
                  <a:lnTo>
                    <a:pt x="140" y="120"/>
                  </a:lnTo>
                  <a:lnTo>
                    <a:pt x="143" y="123"/>
                  </a:lnTo>
                  <a:lnTo>
                    <a:pt x="146" y="125"/>
                  </a:lnTo>
                  <a:lnTo>
                    <a:pt x="155" y="127"/>
                  </a:lnTo>
                  <a:lnTo>
                    <a:pt x="159" y="129"/>
                  </a:lnTo>
                  <a:lnTo>
                    <a:pt x="160" y="130"/>
                  </a:lnTo>
                  <a:lnTo>
                    <a:pt x="160" y="131"/>
                  </a:lnTo>
                  <a:lnTo>
                    <a:pt x="159" y="133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59" y="138"/>
                  </a:lnTo>
                  <a:lnTo>
                    <a:pt x="160" y="141"/>
                  </a:lnTo>
                  <a:lnTo>
                    <a:pt x="164" y="144"/>
                  </a:lnTo>
                  <a:lnTo>
                    <a:pt x="166" y="145"/>
                  </a:lnTo>
                  <a:lnTo>
                    <a:pt x="168" y="145"/>
                  </a:lnTo>
                  <a:lnTo>
                    <a:pt x="170" y="147"/>
                  </a:lnTo>
                  <a:lnTo>
                    <a:pt x="172" y="149"/>
                  </a:lnTo>
                  <a:lnTo>
                    <a:pt x="174" y="152"/>
                  </a:lnTo>
                  <a:lnTo>
                    <a:pt x="174" y="155"/>
                  </a:lnTo>
                  <a:lnTo>
                    <a:pt x="175" y="157"/>
                  </a:lnTo>
                  <a:lnTo>
                    <a:pt x="177" y="160"/>
                  </a:lnTo>
                  <a:lnTo>
                    <a:pt x="180" y="163"/>
                  </a:lnTo>
                  <a:lnTo>
                    <a:pt x="184" y="167"/>
                  </a:lnTo>
                  <a:lnTo>
                    <a:pt x="186" y="170"/>
                  </a:lnTo>
                  <a:lnTo>
                    <a:pt x="187" y="171"/>
                  </a:lnTo>
                  <a:lnTo>
                    <a:pt x="196" y="178"/>
                  </a:lnTo>
                  <a:lnTo>
                    <a:pt x="197" y="180"/>
                  </a:lnTo>
                  <a:lnTo>
                    <a:pt x="201" y="185"/>
                  </a:lnTo>
                  <a:lnTo>
                    <a:pt x="202" y="185"/>
                  </a:lnTo>
                  <a:lnTo>
                    <a:pt x="203" y="186"/>
                  </a:lnTo>
                  <a:lnTo>
                    <a:pt x="203" y="189"/>
                  </a:lnTo>
                  <a:lnTo>
                    <a:pt x="204" y="191"/>
                  </a:lnTo>
                  <a:lnTo>
                    <a:pt x="204" y="196"/>
                  </a:lnTo>
                  <a:lnTo>
                    <a:pt x="206" y="198"/>
                  </a:lnTo>
                  <a:lnTo>
                    <a:pt x="207" y="200"/>
                  </a:lnTo>
                  <a:lnTo>
                    <a:pt x="208" y="202"/>
                  </a:lnTo>
                  <a:lnTo>
                    <a:pt x="209" y="203"/>
                  </a:lnTo>
                  <a:lnTo>
                    <a:pt x="210" y="203"/>
                  </a:lnTo>
                  <a:lnTo>
                    <a:pt x="212" y="202"/>
                  </a:lnTo>
                  <a:lnTo>
                    <a:pt x="213" y="201"/>
                  </a:lnTo>
                  <a:lnTo>
                    <a:pt x="214" y="201"/>
                  </a:lnTo>
                  <a:lnTo>
                    <a:pt x="215" y="205"/>
                  </a:lnTo>
                  <a:lnTo>
                    <a:pt x="216" y="206"/>
                  </a:lnTo>
                  <a:lnTo>
                    <a:pt x="219" y="208"/>
                  </a:lnTo>
                  <a:lnTo>
                    <a:pt x="221" y="208"/>
                  </a:lnTo>
                  <a:lnTo>
                    <a:pt x="226" y="213"/>
                  </a:lnTo>
                  <a:lnTo>
                    <a:pt x="228" y="215"/>
                  </a:lnTo>
                  <a:lnTo>
                    <a:pt x="230" y="216"/>
                  </a:lnTo>
                  <a:lnTo>
                    <a:pt x="232" y="217"/>
                  </a:lnTo>
                  <a:lnTo>
                    <a:pt x="232" y="218"/>
                  </a:lnTo>
                  <a:lnTo>
                    <a:pt x="231" y="219"/>
                  </a:lnTo>
                  <a:lnTo>
                    <a:pt x="230" y="221"/>
                  </a:lnTo>
                  <a:lnTo>
                    <a:pt x="225" y="223"/>
                  </a:lnTo>
                  <a:lnTo>
                    <a:pt x="224" y="224"/>
                  </a:lnTo>
                  <a:lnTo>
                    <a:pt x="225" y="226"/>
                  </a:lnTo>
                  <a:lnTo>
                    <a:pt x="226" y="229"/>
                  </a:lnTo>
                  <a:lnTo>
                    <a:pt x="227" y="230"/>
                  </a:lnTo>
                  <a:lnTo>
                    <a:pt x="230" y="232"/>
                  </a:lnTo>
                  <a:lnTo>
                    <a:pt x="233" y="235"/>
                  </a:lnTo>
                  <a:lnTo>
                    <a:pt x="237" y="238"/>
                  </a:lnTo>
                  <a:lnTo>
                    <a:pt x="238" y="240"/>
                  </a:lnTo>
                  <a:lnTo>
                    <a:pt x="240" y="242"/>
                  </a:lnTo>
                  <a:lnTo>
                    <a:pt x="239" y="245"/>
                  </a:lnTo>
                  <a:lnTo>
                    <a:pt x="238" y="247"/>
                  </a:lnTo>
                  <a:lnTo>
                    <a:pt x="237" y="249"/>
                  </a:lnTo>
                  <a:lnTo>
                    <a:pt x="235" y="250"/>
                  </a:lnTo>
                  <a:lnTo>
                    <a:pt x="234" y="251"/>
                  </a:lnTo>
                  <a:lnTo>
                    <a:pt x="235" y="254"/>
                  </a:lnTo>
                  <a:lnTo>
                    <a:pt x="235" y="255"/>
                  </a:lnTo>
                  <a:lnTo>
                    <a:pt x="235" y="257"/>
                  </a:lnTo>
                  <a:lnTo>
                    <a:pt x="235" y="260"/>
                  </a:lnTo>
                  <a:lnTo>
                    <a:pt x="233" y="262"/>
                  </a:lnTo>
                  <a:lnTo>
                    <a:pt x="232" y="265"/>
                  </a:lnTo>
                  <a:lnTo>
                    <a:pt x="231" y="265"/>
                  </a:lnTo>
                  <a:lnTo>
                    <a:pt x="228" y="264"/>
                  </a:lnTo>
                  <a:lnTo>
                    <a:pt x="227" y="265"/>
                  </a:lnTo>
                  <a:lnTo>
                    <a:pt x="226" y="267"/>
                  </a:lnTo>
                  <a:lnTo>
                    <a:pt x="223" y="270"/>
                  </a:lnTo>
                  <a:lnTo>
                    <a:pt x="221" y="270"/>
                  </a:lnTo>
                  <a:lnTo>
                    <a:pt x="219" y="270"/>
                  </a:lnTo>
                  <a:lnTo>
                    <a:pt x="219" y="271"/>
                  </a:lnTo>
                  <a:lnTo>
                    <a:pt x="217" y="273"/>
                  </a:lnTo>
                  <a:lnTo>
                    <a:pt x="216" y="273"/>
                  </a:lnTo>
                  <a:lnTo>
                    <a:pt x="213" y="273"/>
                  </a:lnTo>
                  <a:lnTo>
                    <a:pt x="212" y="273"/>
                  </a:lnTo>
                  <a:lnTo>
                    <a:pt x="210" y="271"/>
                  </a:lnTo>
                  <a:lnTo>
                    <a:pt x="208" y="269"/>
                  </a:lnTo>
                  <a:lnTo>
                    <a:pt x="206" y="268"/>
                  </a:lnTo>
                  <a:lnTo>
                    <a:pt x="205" y="267"/>
                  </a:lnTo>
                  <a:lnTo>
                    <a:pt x="203" y="265"/>
                  </a:lnTo>
                  <a:lnTo>
                    <a:pt x="203" y="265"/>
                  </a:lnTo>
                  <a:lnTo>
                    <a:pt x="201" y="267"/>
                  </a:lnTo>
                  <a:lnTo>
                    <a:pt x="198" y="269"/>
                  </a:lnTo>
                  <a:lnTo>
                    <a:pt x="196" y="269"/>
                  </a:lnTo>
                  <a:lnTo>
                    <a:pt x="194" y="268"/>
                  </a:lnTo>
                  <a:lnTo>
                    <a:pt x="193" y="271"/>
                  </a:lnTo>
                  <a:lnTo>
                    <a:pt x="192" y="271"/>
                  </a:lnTo>
                  <a:lnTo>
                    <a:pt x="187" y="271"/>
                  </a:lnTo>
                  <a:lnTo>
                    <a:pt x="186" y="272"/>
                  </a:lnTo>
                  <a:lnTo>
                    <a:pt x="187" y="275"/>
                  </a:lnTo>
                  <a:lnTo>
                    <a:pt x="190" y="280"/>
                  </a:lnTo>
                  <a:lnTo>
                    <a:pt x="191" y="282"/>
                  </a:lnTo>
                  <a:lnTo>
                    <a:pt x="189" y="286"/>
                  </a:lnTo>
                  <a:lnTo>
                    <a:pt x="184" y="286"/>
                  </a:lnTo>
                  <a:lnTo>
                    <a:pt x="181" y="284"/>
                  </a:lnTo>
                  <a:lnTo>
                    <a:pt x="180" y="282"/>
                  </a:lnTo>
                  <a:lnTo>
                    <a:pt x="179" y="281"/>
                  </a:lnTo>
                  <a:lnTo>
                    <a:pt x="172" y="278"/>
                  </a:lnTo>
                  <a:lnTo>
                    <a:pt x="167" y="280"/>
                  </a:lnTo>
                  <a:lnTo>
                    <a:pt x="166" y="280"/>
                  </a:lnTo>
                  <a:lnTo>
                    <a:pt x="164" y="278"/>
                  </a:lnTo>
                  <a:lnTo>
                    <a:pt x="163" y="277"/>
                  </a:lnTo>
                  <a:lnTo>
                    <a:pt x="162" y="275"/>
                  </a:lnTo>
                  <a:lnTo>
                    <a:pt x="161" y="273"/>
                  </a:lnTo>
                  <a:lnTo>
                    <a:pt x="161" y="272"/>
                  </a:lnTo>
                  <a:lnTo>
                    <a:pt x="163" y="271"/>
                  </a:lnTo>
                  <a:lnTo>
                    <a:pt x="166" y="270"/>
                  </a:lnTo>
                  <a:lnTo>
                    <a:pt x="169" y="268"/>
                  </a:lnTo>
                  <a:lnTo>
                    <a:pt x="170" y="266"/>
                  </a:lnTo>
                  <a:lnTo>
                    <a:pt x="171" y="264"/>
                  </a:lnTo>
                  <a:lnTo>
                    <a:pt x="171" y="262"/>
                  </a:lnTo>
                  <a:lnTo>
                    <a:pt x="172" y="256"/>
                  </a:lnTo>
                  <a:lnTo>
                    <a:pt x="172" y="253"/>
                  </a:lnTo>
                  <a:lnTo>
                    <a:pt x="172" y="249"/>
                  </a:lnTo>
                  <a:lnTo>
                    <a:pt x="170" y="246"/>
                  </a:lnTo>
                  <a:lnTo>
                    <a:pt x="170" y="242"/>
                  </a:lnTo>
                  <a:lnTo>
                    <a:pt x="171" y="240"/>
                  </a:lnTo>
                  <a:lnTo>
                    <a:pt x="171" y="239"/>
                  </a:lnTo>
                  <a:lnTo>
                    <a:pt x="174" y="237"/>
                  </a:lnTo>
                  <a:lnTo>
                    <a:pt x="175" y="235"/>
                  </a:lnTo>
                  <a:lnTo>
                    <a:pt x="175" y="232"/>
                  </a:lnTo>
                  <a:lnTo>
                    <a:pt x="175" y="229"/>
                  </a:lnTo>
                  <a:lnTo>
                    <a:pt x="175" y="228"/>
                  </a:lnTo>
                  <a:lnTo>
                    <a:pt x="173" y="226"/>
                  </a:lnTo>
                  <a:lnTo>
                    <a:pt x="170" y="225"/>
                  </a:lnTo>
                  <a:lnTo>
                    <a:pt x="168" y="223"/>
                  </a:lnTo>
                  <a:lnTo>
                    <a:pt x="167" y="221"/>
                  </a:lnTo>
                  <a:lnTo>
                    <a:pt x="167" y="219"/>
                  </a:lnTo>
                  <a:lnTo>
                    <a:pt x="168" y="218"/>
                  </a:lnTo>
                  <a:lnTo>
                    <a:pt x="166" y="217"/>
                  </a:lnTo>
                  <a:lnTo>
                    <a:pt x="160" y="215"/>
                  </a:lnTo>
                  <a:lnTo>
                    <a:pt x="156" y="213"/>
                  </a:lnTo>
                  <a:lnTo>
                    <a:pt x="156" y="210"/>
                  </a:lnTo>
                  <a:lnTo>
                    <a:pt x="153" y="207"/>
                  </a:lnTo>
                  <a:lnTo>
                    <a:pt x="149" y="202"/>
                  </a:lnTo>
                  <a:lnTo>
                    <a:pt x="147" y="196"/>
                  </a:lnTo>
                  <a:lnTo>
                    <a:pt x="147" y="189"/>
                  </a:lnTo>
                  <a:lnTo>
                    <a:pt x="147" y="182"/>
                  </a:lnTo>
                  <a:lnTo>
                    <a:pt x="149" y="175"/>
                  </a:lnTo>
                  <a:lnTo>
                    <a:pt x="147" y="169"/>
                  </a:lnTo>
                  <a:lnTo>
                    <a:pt x="144" y="167"/>
                  </a:lnTo>
                  <a:lnTo>
                    <a:pt x="140" y="165"/>
                  </a:lnTo>
                  <a:lnTo>
                    <a:pt x="137" y="161"/>
                  </a:lnTo>
                  <a:lnTo>
                    <a:pt x="133" y="158"/>
                  </a:lnTo>
                  <a:lnTo>
                    <a:pt x="129" y="152"/>
                  </a:lnTo>
                  <a:lnTo>
                    <a:pt x="125" y="144"/>
                  </a:lnTo>
                  <a:lnTo>
                    <a:pt x="122" y="141"/>
                  </a:lnTo>
                  <a:lnTo>
                    <a:pt x="120" y="142"/>
                  </a:lnTo>
                  <a:lnTo>
                    <a:pt x="117" y="141"/>
                  </a:lnTo>
                  <a:lnTo>
                    <a:pt x="111" y="139"/>
                  </a:lnTo>
                  <a:lnTo>
                    <a:pt x="107" y="138"/>
                  </a:lnTo>
                  <a:lnTo>
                    <a:pt x="103" y="138"/>
                  </a:lnTo>
                  <a:lnTo>
                    <a:pt x="101" y="138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0" y="141"/>
                  </a:lnTo>
                  <a:lnTo>
                    <a:pt x="100" y="143"/>
                  </a:lnTo>
                  <a:lnTo>
                    <a:pt x="98" y="143"/>
                  </a:lnTo>
                  <a:lnTo>
                    <a:pt x="96" y="144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93" y="151"/>
                  </a:lnTo>
                  <a:lnTo>
                    <a:pt x="91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2" y="155"/>
                  </a:lnTo>
                  <a:lnTo>
                    <a:pt x="81" y="156"/>
                  </a:lnTo>
                  <a:lnTo>
                    <a:pt x="81" y="158"/>
                  </a:lnTo>
                  <a:lnTo>
                    <a:pt x="81" y="158"/>
                  </a:lnTo>
                  <a:lnTo>
                    <a:pt x="79" y="157"/>
                  </a:lnTo>
                  <a:lnTo>
                    <a:pt x="79" y="156"/>
                  </a:lnTo>
                  <a:lnTo>
                    <a:pt x="79" y="154"/>
                  </a:lnTo>
                  <a:lnTo>
                    <a:pt x="77" y="153"/>
                  </a:lnTo>
                  <a:lnTo>
                    <a:pt x="74" y="152"/>
                  </a:lnTo>
                  <a:lnTo>
                    <a:pt x="71" y="150"/>
                  </a:lnTo>
                  <a:lnTo>
                    <a:pt x="67" y="147"/>
                  </a:lnTo>
                  <a:lnTo>
                    <a:pt x="64" y="145"/>
                  </a:lnTo>
                  <a:lnTo>
                    <a:pt x="63" y="145"/>
                  </a:lnTo>
                  <a:lnTo>
                    <a:pt x="60" y="146"/>
                  </a:lnTo>
                  <a:lnTo>
                    <a:pt x="58" y="149"/>
                  </a:lnTo>
                  <a:lnTo>
                    <a:pt x="55" y="150"/>
                  </a:lnTo>
                  <a:lnTo>
                    <a:pt x="54" y="150"/>
                  </a:lnTo>
                  <a:lnTo>
                    <a:pt x="53" y="150"/>
                  </a:lnTo>
                  <a:lnTo>
                    <a:pt x="51" y="154"/>
                  </a:lnTo>
                  <a:lnTo>
                    <a:pt x="49" y="155"/>
                  </a:lnTo>
                  <a:lnTo>
                    <a:pt x="46" y="158"/>
                  </a:lnTo>
                  <a:lnTo>
                    <a:pt x="45" y="158"/>
                  </a:lnTo>
                  <a:lnTo>
                    <a:pt x="41" y="161"/>
                  </a:lnTo>
                  <a:lnTo>
                    <a:pt x="37" y="164"/>
                  </a:lnTo>
                  <a:lnTo>
                    <a:pt x="33" y="168"/>
                  </a:lnTo>
                  <a:lnTo>
                    <a:pt x="31" y="169"/>
                  </a:lnTo>
                  <a:lnTo>
                    <a:pt x="29" y="168"/>
                  </a:lnTo>
                  <a:lnTo>
                    <a:pt x="26" y="167"/>
                  </a:lnTo>
                  <a:lnTo>
                    <a:pt x="25" y="166"/>
                  </a:lnTo>
                  <a:lnTo>
                    <a:pt x="27" y="158"/>
                  </a:lnTo>
                  <a:lnTo>
                    <a:pt x="31" y="150"/>
                  </a:lnTo>
                  <a:lnTo>
                    <a:pt x="32" y="147"/>
                  </a:lnTo>
                  <a:lnTo>
                    <a:pt x="32" y="144"/>
                  </a:lnTo>
                  <a:lnTo>
                    <a:pt x="32" y="142"/>
                  </a:lnTo>
                  <a:lnTo>
                    <a:pt x="30" y="140"/>
                  </a:lnTo>
                  <a:lnTo>
                    <a:pt x="29" y="138"/>
                  </a:lnTo>
                  <a:lnTo>
                    <a:pt x="29" y="137"/>
                  </a:lnTo>
                  <a:lnTo>
                    <a:pt x="30" y="136"/>
                  </a:lnTo>
                  <a:lnTo>
                    <a:pt x="31" y="134"/>
                  </a:lnTo>
                  <a:lnTo>
                    <a:pt x="33" y="131"/>
                  </a:lnTo>
                  <a:lnTo>
                    <a:pt x="35" y="125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5" y="111"/>
                  </a:lnTo>
                  <a:lnTo>
                    <a:pt x="34" y="108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99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1" y="100"/>
                  </a:lnTo>
                  <a:lnTo>
                    <a:pt x="19" y="101"/>
                  </a:lnTo>
                  <a:lnTo>
                    <a:pt x="16" y="102"/>
                  </a:lnTo>
                  <a:lnTo>
                    <a:pt x="12" y="100"/>
                  </a:lnTo>
                  <a:lnTo>
                    <a:pt x="10" y="97"/>
                  </a:lnTo>
                  <a:lnTo>
                    <a:pt x="9" y="93"/>
                  </a:lnTo>
                  <a:lnTo>
                    <a:pt x="12" y="89"/>
                  </a:lnTo>
                  <a:lnTo>
                    <a:pt x="12" y="85"/>
                  </a:lnTo>
                  <a:lnTo>
                    <a:pt x="13" y="82"/>
                  </a:lnTo>
                  <a:lnTo>
                    <a:pt x="13" y="80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1" y="76"/>
                  </a:lnTo>
                  <a:lnTo>
                    <a:pt x="9" y="73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3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2"/>
                  </a:lnTo>
                  <a:lnTo>
                    <a:pt x="3" y="65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4" y="57"/>
                  </a:lnTo>
                  <a:lnTo>
                    <a:pt x="16" y="56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4"/>
                  </a:lnTo>
                  <a:lnTo>
                    <a:pt x="13" y="51"/>
                  </a:lnTo>
                  <a:lnTo>
                    <a:pt x="14" y="50"/>
                  </a:lnTo>
                  <a:lnTo>
                    <a:pt x="15" y="49"/>
                  </a:lnTo>
                  <a:lnTo>
                    <a:pt x="17" y="46"/>
                  </a:lnTo>
                  <a:lnTo>
                    <a:pt x="18" y="42"/>
                  </a:lnTo>
                  <a:lnTo>
                    <a:pt x="20" y="40"/>
                  </a:lnTo>
                  <a:lnTo>
                    <a:pt x="22" y="40"/>
                  </a:lnTo>
                  <a:lnTo>
                    <a:pt x="25" y="39"/>
                  </a:lnTo>
                  <a:lnTo>
                    <a:pt x="30" y="35"/>
                  </a:lnTo>
                  <a:lnTo>
                    <a:pt x="32" y="32"/>
                  </a:lnTo>
                  <a:lnTo>
                    <a:pt x="34" y="33"/>
                  </a:lnTo>
                  <a:lnTo>
                    <a:pt x="34" y="37"/>
                  </a:lnTo>
                  <a:lnTo>
                    <a:pt x="34" y="38"/>
                  </a:lnTo>
                  <a:lnTo>
                    <a:pt x="35" y="39"/>
                  </a:lnTo>
                  <a:lnTo>
                    <a:pt x="35" y="41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7" y="45"/>
                  </a:lnTo>
                  <a:lnTo>
                    <a:pt x="42" y="43"/>
                  </a:lnTo>
                  <a:lnTo>
                    <a:pt x="45" y="43"/>
                  </a:lnTo>
                  <a:lnTo>
                    <a:pt x="46" y="44"/>
                  </a:lnTo>
                  <a:lnTo>
                    <a:pt x="48" y="45"/>
                  </a:lnTo>
                  <a:lnTo>
                    <a:pt x="49" y="45"/>
                  </a:lnTo>
                  <a:lnTo>
                    <a:pt x="50" y="46"/>
                  </a:lnTo>
                  <a:lnTo>
                    <a:pt x="51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3"/>
                  </a:lnTo>
                  <a:lnTo>
                    <a:pt x="52" y="41"/>
                  </a:lnTo>
                  <a:lnTo>
                    <a:pt x="51" y="40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30"/>
                  </a:lnTo>
                  <a:lnTo>
                    <a:pt x="51" y="24"/>
                  </a:lnTo>
                  <a:lnTo>
                    <a:pt x="51" y="23"/>
                  </a:lnTo>
                  <a:lnTo>
                    <a:pt x="50" y="21"/>
                  </a:lnTo>
                  <a:lnTo>
                    <a:pt x="47" y="17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6" y="12"/>
                  </a:lnTo>
                  <a:lnTo>
                    <a:pt x="45" y="10"/>
                  </a:lnTo>
                  <a:lnTo>
                    <a:pt x="45" y="9"/>
                  </a:lnTo>
                  <a:lnTo>
                    <a:pt x="46" y="7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1"/>
                  </a:lnTo>
                  <a:lnTo>
                    <a:pt x="50" y="1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5" name="Freeform 531">
              <a:extLst>
                <a:ext uri="{FF2B5EF4-FFF2-40B4-BE49-F238E27FC236}">
                  <a16:creationId xmlns:a16="http://schemas.microsoft.com/office/drawing/2014/main" id="{3EEC71AA-E5C7-851C-D9AD-B784C60A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6084" y="8440615"/>
              <a:ext cx="60449" cy="76933"/>
            </a:xfrm>
            <a:custGeom>
              <a:avLst/>
              <a:gdLst>
                <a:gd name="T0" fmla="*/ 23 w 47"/>
                <a:gd name="T1" fmla="*/ 48 h 62"/>
                <a:gd name="T2" fmla="*/ 23 w 47"/>
                <a:gd name="T3" fmla="*/ 48 h 62"/>
                <a:gd name="T4" fmla="*/ 21 w 47"/>
                <a:gd name="T5" fmla="*/ 50 h 62"/>
                <a:gd name="T6" fmla="*/ 19 w 47"/>
                <a:gd name="T7" fmla="*/ 51 h 62"/>
                <a:gd name="T8" fmla="*/ 16 w 47"/>
                <a:gd name="T9" fmla="*/ 54 h 62"/>
                <a:gd name="T10" fmla="*/ 15 w 47"/>
                <a:gd name="T11" fmla="*/ 55 h 62"/>
                <a:gd name="T12" fmla="*/ 15 w 47"/>
                <a:gd name="T13" fmla="*/ 54 h 62"/>
                <a:gd name="T14" fmla="*/ 13 w 47"/>
                <a:gd name="T15" fmla="*/ 55 h 62"/>
                <a:gd name="T16" fmla="*/ 12 w 47"/>
                <a:gd name="T17" fmla="*/ 59 h 62"/>
                <a:gd name="T18" fmla="*/ 9 w 47"/>
                <a:gd name="T19" fmla="*/ 61 h 62"/>
                <a:gd name="T20" fmla="*/ 6 w 47"/>
                <a:gd name="T21" fmla="*/ 61 h 62"/>
                <a:gd name="T22" fmla="*/ 3 w 47"/>
                <a:gd name="T23" fmla="*/ 61 h 62"/>
                <a:gd name="T24" fmla="*/ 0 w 47"/>
                <a:gd name="T25" fmla="*/ 61 h 62"/>
                <a:gd name="T26" fmla="*/ 1 w 47"/>
                <a:gd name="T27" fmla="*/ 58 h 62"/>
                <a:gd name="T28" fmla="*/ 3 w 47"/>
                <a:gd name="T29" fmla="*/ 55 h 62"/>
                <a:gd name="T30" fmla="*/ 4 w 47"/>
                <a:gd name="T31" fmla="*/ 50 h 62"/>
                <a:gd name="T32" fmla="*/ 6 w 47"/>
                <a:gd name="T33" fmla="*/ 45 h 62"/>
                <a:gd name="T34" fmla="*/ 12 w 47"/>
                <a:gd name="T35" fmla="*/ 31 h 62"/>
                <a:gd name="T36" fmla="*/ 16 w 47"/>
                <a:gd name="T37" fmla="*/ 25 h 62"/>
                <a:gd name="T38" fmla="*/ 17 w 47"/>
                <a:gd name="T39" fmla="*/ 16 h 62"/>
                <a:gd name="T40" fmla="*/ 22 w 47"/>
                <a:gd name="T41" fmla="*/ 9 h 62"/>
                <a:gd name="T42" fmla="*/ 25 w 47"/>
                <a:gd name="T43" fmla="*/ 7 h 62"/>
                <a:gd name="T44" fmla="*/ 27 w 47"/>
                <a:gd name="T45" fmla="*/ 5 h 62"/>
                <a:gd name="T46" fmla="*/ 27 w 47"/>
                <a:gd name="T47" fmla="*/ 2 h 62"/>
                <a:gd name="T48" fmla="*/ 33 w 47"/>
                <a:gd name="T49" fmla="*/ 2 h 62"/>
                <a:gd name="T50" fmla="*/ 36 w 47"/>
                <a:gd name="T51" fmla="*/ 2 h 62"/>
                <a:gd name="T52" fmla="*/ 37 w 47"/>
                <a:gd name="T53" fmla="*/ 0 h 62"/>
                <a:gd name="T54" fmla="*/ 40 w 47"/>
                <a:gd name="T55" fmla="*/ 1 h 62"/>
                <a:gd name="T56" fmla="*/ 42 w 47"/>
                <a:gd name="T57" fmla="*/ 3 h 62"/>
                <a:gd name="T58" fmla="*/ 40 w 47"/>
                <a:gd name="T59" fmla="*/ 4 h 62"/>
                <a:gd name="T60" fmla="*/ 38 w 47"/>
                <a:gd name="T61" fmla="*/ 7 h 62"/>
                <a:gd name="T62" fmla="*/ 38 w 47"/>
                <a:gd name="T63" fmla="*/ 7 h 62"/>
                <a:gd name="T64" fmla="*/ 40 w 47"/>
                <a:gd name="T65" fmla="*/ 7 h 62"/>
                <a:gd name="T66" fmla="*/ 43 w 47"/>
                <a:gd name="T67" fmla="*/ 8 h 62"/>
                <a:gd name="T68" fmla="*/ 44 w 47"/>
                <a:gd name="T69" fmla="*/ 10 h 62"/>
                <a:gd name="T70" fmla="*/ 46 w 47"/>
                <a:gd name="T71" fmla="*/ 18 h 62"/>
                <a:gd name="T72" fmla="*/ 45 w 47"/>
                <a:gd name="T73" fmla="*/ 21 h 62"/>
                <a:gd name="T74" fmla="*/ 43 w 47"/>
                <a:gd name="T75" fmla="*/ 24 h 62"/>
                <a:gd name="T76" fmla="*/ 41 w 47"/>
                <a:gd name="T77" fmla="*/ 25 h 62"/>
                <a:gd name="T78" fmla="*/ 39 w 47"/>
                <a:gd name="T79" fmla="*/ 26 h 62"/>
                <a:gd name="T80" fmla="*/ 38 w 47"/>
                <a:gd name="T81" fmla="*/ 28 h 62"/>
                <a:gd name="T82" fmla="*/ 37 w 47"/>
                <a:gd name="T83" fmla="*/ 29 h 62"/>
                <a:gd name="T84" fmla="*/ 37 w 47"/>
                <a:gd name="T85" fmla="*/ 30 h 62"/>
                <a:gd name="T86" fmla="*/ 39 w 47"/>
                <a:gd name="T87" fmla="*/ 32 h 62"/>
                <a:gd name="T88" fmla="*/ 39 w 47"/>
                <a:gd name="T89" fmla="*/ 32 h 62"/>
                <a:gd name="T90" fmla="*/ 39 w 47"/>
                <a:gd name="T91" fmla="*/ 33 h 62"/>
                <a:gd name="T92" fmla="*/ 37 w 47"/>
                <a:gd name="T93" fmla="*/ 32 h 62"/>
                <a:gd name="T94" fmla="*/ 34 w 47"/>
                <a:gd name="T95" fmla="*/ 32 h 62"/>
                <a:gd name="T96" fmla="*/ 33 w 47"/>
                <a:gd name="T97" fmla="*/ 32 h 62"/>
                <a:gd name="T98" fmla="*/ 31 w 47"/>
                <a:gd name="T99" fmla="*/ 32 h 62"/>
                <a:gd name="T100" fmla="*/ 28 w 47"/>
                <a:gd name="T101" fmla="*/ 34 h 62"/>
                <a:gd name="T102" fmla="*/ 27 w 47"/>
                <a:gd name="T103" fmla="*/ 35 h 62"/>
                <a:gd name="T104" fmla="*/ 27 w 47"/>
                <a:gd name="T105" fmla="*/ 36 h 62"/>
                <a:gd name="T106" fmla="*/ 26 w 47"/>
                <a:gd name="T107" fmla="*/ 39 h 62"/>
                <a:gd name="T108" fmla="*/ 27 w 47"/>
                <a:gd name="T109" fmla="*/ 40 h 62"/>
                <a:gd name="T110" fmla="*/ 28 w 47"/>
                <a:gd name="T111" fmla="*/ 42 h 62"/>
                <a:gd name="T112" fmla="*/ 29 w 47"/>
                <a:gd name="T113" fmla="*/ 42 h 62"/>
                <a:gd name="T114" fmla="*/ 28 w 47"/>
                <a:gd name="T115" fmla="*/ 43 h 62"/>
                <a:gd name="T116" fmla="*/ 27 w 47"/>
                <a:gd name="T117" fmla="*/ 44 h 62"/>
                <a:gd name="T118" fmla="*/ 25 w 47"/>
                <a:gd name="T119" fmla="*/ 45 h 62"/>
                <a:gd name="T120" fmla="*/ 25 w 47"/>
                <a:gd name="T121" fmla="*/ 46 h 62"/>
                <a:gd name="T122" fmla="*/ 23 w 47"/>
                <a:gd name="T123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62">
                  <a:moveTo>
                    <a:pt x="23" y="48"/>
                  </a:moveTo>
                  <a:lnTo>
                    <a:pt x="23" y="48"/>
                  </a:lnTo>
                  <a:lnTo>
                    <a:pt x="21" y="50"/>
                  </a:lnTo>
                  <a:lnTo>
                    <a:pt x="19" y="51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5" y="54"/>
                  </a:lnTo>
                  <a:lnTo>
                    <a:pt x="13" y="55"/>
                  </a:lnTo>
                  <a:lnTo>
                    <a:pt x="12" y="59"/>
                  </a:lnTo>
                  <a:lnTo>
                    <a:pt x="9" y="61"/>
                  </a:lnTo>
                  <a:lnTo>
                    <a:pt x="6" y="61"/>
                  </a:lnTo>
                  <a:lnTo>
                    <a:pt x="3" y="61"/>
                  </a:lnTo>
                  <a:lnTo>
                    <a:pt x="0" y="61"/>
                  </a:lnTo>
                  <a:lnTo>
                    <a:pt x="1" y="58"/>
                  </a:lnTo>
                  <a:lnTo>
                    <a:pt x="3" y="55"/>
                  </a:lnTo>
                  <a:lnTo>
                    <a:pt x="4" y="50"/>
                  </a:lnTo>
                  <a:lnTo>
                    <a:pt x="6" y="45"/>
                  </a:lnTo>
                  <a:lnTo>
                    <a:pt x="12" y="31"/>
                  </a:lnTo>
                  <a:lnTo>
                    <a:pt x="16" y="25"/>
                  </a:lnTo>
                  <a:lnTo>
                    <a:pt x="17" y="16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7" y="0"/>
                  </a:lnTo>
                  <a:lnTo>
                    <a:pt x="40" y="1"/>
                  </a:lnTo>
                  <a:lnTo>
                    <a:pt x="42" y="3"/>
                  </a:lnTo>
                  <a:lnTo>
                    <a:pt x="40" y="4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40" y="7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6" y="18"/>
                  </a:lnTo>
                  <a:lnTo>
                    <a:pt x="45" y="21"/>
                  </a:lnTo>
                  <a:lnTo>
                    <a:pt x="43" y="24"/>
                  </a:lnTo>
                  <a:lnTo>
                    <a:pt x="41" y="25"/>
                  </a:lnTo>
                  <a:lnTo>
                    <a:pt x="39" y="26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7" y="30"/>
                  </a:lnTo>
                  <a:lnTo>
                    <a:pt x="39" y="32"/>
                  </a:lnTo>
                  <a:lnTo>
                    <a:pt x="39" y="32"/>
                  </a:lnTo>
                  <a:lnTo>
                    <a:pt x="39" y="33"/>
                  </a:lnTo>
                  <a:lnTo>
                    <a:pt x="37" y="32"/>
                  </a:lnTo>
                  <a:lnTo>
                    <a:pt x="34" y="32"/>
                  </a:lnTo>
                  <a:lnTo>
                    <a:pt x="33" y="32"/>
                  </a:lnTo>
                  <a:lnTo>
                    <a:pt x="31" y="32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8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3" y="4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6" name="Freeform 533">
              <a:extLst>
                <a:ext uri="{FF2B5EF4-FFF2-40B4-BE49-F238E27FC236}">
                  <a16:creationId xmlns:a16="http://schemas.microsoft.com/office/drawing/2014/main" id="{08E3D325-E8DC-8B20-176F-E86873A0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5536" y="9512176"/>
              <a:ext cx="87923" cy="153865"/>
            </a:xfrm>
            <a:custGeom>
              <a:avLst/>
              <a:gdLst>
                <a:gd name="T0" fmla="*/ 6 w 70"/>
                <a:gd name="T1" fmla="*/ 27 h 124"/>
                <a:gd name="T2" fmla="*/ 2 w 70"/>
                <a:gd name="T3" fmla="*/ 24 h 124"/>
                <a:gd name="T4" fmla="*/ 5 w 70"/>
                <a:gd name="T5" fmla="*/ 24 h 124"/>
                <a:gd name="T6" fmla="*/ 6 w 70"/>
                <a:gd name="T7" fmla="*/ 6 h 124"/>
                <a:gd name="T8" fmla="*/ 4 w 70"/>
                <a:gd name="T9" fmla="*/ 3 h 124"/>
                <a:gd name="T10" fmla="*/ 5 w 70"/>
                <a:gd name="T11" fmla="*/ 2 h 124"/>
                <a:gd name="T12" fmla="*/ 6 w 70"/>
                <a:gd name="T13" fmla="*/ 4 h 124"/>
                <a:gd name="T14" fmla="*/ 8 w 70"/>
                <a:gd name="T15" fmla="*/ 0 h 124"/>
                <a:gd name="T16" fmla="*/ 14 w 70"/>
                <a:gd name="T17" fmla="*/ 0 h 124"/>
                <a:gd name="T18" fmla="*/ 21 w 70"/>
                <a:gd name="T19" fmla="*/ 5 h 124"/>
                <a:gd name="T20" fmla="*/ 38 w 70"/>
                <a:gd name="T21" fmla="*/ 23 h 124"/>
                <a:gd name="T22" fmla="*/ 39 w 70"/>
                <a:gd name="T23" fmla="*/ 27 h 124"/>
                <a:gd name="T24" fmla="*/ 41 w 70"/>
                <a:gd name="T25" fmla="*/ 28 h 124"/>
                <a:gd name="T26" fmla="*/ 48 w 70"/>
                <a:gd name="T27" fmla="*/ 39 h 124"/>
                <a:gd name="T28" fmla="*/ 48 w 70"/>
                <a:gd name="T29" fmla="*/ 41 h 124"/>
                <a:gd name="T30" fmla="*/ 52 w 70"/>
                <a:gd name="T31" fmla="*/ 43 h 124"/>
                <a:gd name="T32" fmla="*/ 54 w 70"/>
                <a:gd name="T33" fmla="*/ 51 h 124"/>
                <a:gd name="T34" fmla="*/ 55 w 70"/>
                <a:gd name="T35" fmla="*/ 54 h 124"/>
                <a:gd name="T36" fmla="*/ 62 w 70"/>
                <a:gd name="T37" fmla="*/ 66 h 124"/>
                <a:gd name="T38" fmla="*/ 63 w 70"/>
                <a:gd name="T39" fmla="*/ 68 h 124"/>
                <a:gd name="T40" fmla="*/ 66 w 70"/>
                <a:gd name="T41" fmla="*/ 75 h 124"/>
                <a:gd name="T42" fmla="*/ 69 w 70"/>
                <a:gd name="T43" fmla="*/ 81 h 124"/>
                <a:gd name="T44" fmla="*/ 68 w 70"/>
                <a:gd name="T45" fmla="*/ 93 h 124"/>
                <a:gd name="T46" fmla="*/ 65 w 70"/>
                <a:gd name="T47" fmla="*/ 102 h 124"/>
                <a:gd name="T48" fmla="*/ 61 w 70"/>
                <a:gd name="T49" fmla="*/ 108 h 124"/>
                <a:gd name="T50" fmla="*/ 50 w 70"/>
                <a:gd name="T51" fmla="*/ 115 h 124"/>
                <a:gd name="T52" fmla="*/ 32 w 70"/>
                <a:gd name="T53" fmla="*/ 122 h 124"/>
                <a:gd name="T54" fmla="*/ 18 w 70"/>
                <a:gd name="T55" fmla="*/ 122 h 124"/>
                <a:gd name="T56" fmla="*/ 9 w 70"/>
                <a:gd name="T57" fmla="*/ 110 h 124"/>
                <a:gd name="T58" fmla="*/ 5 w 70"/>
                <a:gd name="T59" fmla="*/ 95 h 124"/>
                <a:gd name="T60" fmla="*/ 2 w 70"/>
                <a:gd name="T61" fmla="*/ 65 h 124"/>
                <a:gd name="T62" fmla="*/ 0 w 70"/>
                <a:gd name="T63" fmla="*/ 52 h 124"/>
                <a:gd name="T64" fmla="*/ 1 w 70"/>
                <a:gd name="T65" fmla="*/ 56 h 124"/>
                <a:gd name="T66" fmla="*/ 3 w 70"/>
                <a:gd name="T67" fmla="*/ 56 h 124"/>
                <a:gd name="T68" fmla="*/ 4 w 70"/>
                <a:gd name="T69" fmla="*/ 45 h 124"/>
                <a:gd name="T70" fmla="*/ 7 w 70"/>
                <a:gd name="T71" fmla="*/ 34 h 124"/>
                <a:gd name="T72" fmla="*/ 7 w 70"/>
                <a:gd name="T73" fmla="*/ 29 h 124"/>
                <a:gd name="T74" fmla="*/ 12 w 70"/>
                <a:gd name="T75" fmla="*/ 19 h 124"/>
                <a:gd name="T76" fmla="*/ 13 w 70"/>
                <a:gd name="T77" fmla="*/ 12 h 124"/>
                <a:gd name="T78" fmla="*/ 15 w 70"/>
                <a:gd name="T79" fmla="*/ 8 h 124"/>
                <a:gd name="T80" fmla="*/ 19 w 70"/>
                <a:gd name="T81" fmla="*/ 11 h 124"/>
                <a:gd name="T82" fmla="*/ 22 w 70"/>
                <a:gd name="T83" fmla="*/ 10 h 124"/>
                <a:gd name="T84" fmla="*/ 18 w 70"/>
                <a:gd name="T85" fmla="*/ 7 h 124"/>
                <a:gd name="T86" fmla="*/ 8 w 70"/>
                <a:gd name="T87" fmla="*/ 4 h 124"/>
                <a:gd name="T88" fmla="*/ 8 w 70"/>
                <a:gd name="T8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24">
                  <a:moveTo>
                    <a:pt x="5" y="24"/>
                  </a:moveTo>
                  <a:lnTo>
                    <a:pt x="6" y="27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1" y="23"/>
                  </a:lnTo>
                  <a:lnTo>
                    <a:pt x="5" y="24"/>
                  </a:lnTo>
                  <a:close/>
                  <a:moveTo>
                    <a:pt x="8" y="5"/>
                  </a:moveTo>
                  <a:lnTo>
                    <a:pt x="6" y="6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4"/>
                  </a:lnTo>
                  <a:lnTo>
                    <a:pt x="8" y="5"/>
                  </a:lnTo>
                  <a:close/>
                  <a:moveTo>
                    <a:pt x="8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1" y="5"/>
                  </a:lnTo>
                  <a:lnTo>
                    <a:pt x="32" y="14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9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8" y="40"/>
                  </a:lnTo>
                  <a:lnTo>
                    <a:pt x="48" y="41"/>
                  </a:lnTo>
                  <a:lnTo>
                    <a:pt x="49" y="43"/>
                  </a:lnTo>
                  <a:lnTo>
                    <a:pt x="52" y="43"/>
                  </a:lnTo>
                  <a:lnTo>
                    <a:pt x="53" y="44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5" y="54"/>
                  </a:lnTo>
                  <a:lnTo>
                    <a:pt x="62" y="65"/>
                  </a:lnTo>
                  <a:lnTo>
                    <a:pt x="62" y="66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4" y="70"/>
                  </a:lnTo>
                  <a:lnTo>
                    <a:pt x="66" y="75"/>
                  </a:lnTo>
                  <a:lnTo>
                    <a:pt x="67" y="76"/>
                  </a:lnTo>
                  <a:lnTo>
                    <a:pt x="69" y="81"/>
                  </a:lnTo>
                  <a:lnTo>
                    <a:pt x="69" y="89"/>
                  </a:lnTo>
                  <a:lnTo>
                    <a:pt x="68" y="93"/>
                  </a:lnTo>
                  <a:lnTo>
                    <a:pt x="67" y="98"/>
                  </a:lnTo>
                  <a:lnTo>
                    <a:pt x="65" y="102"/>
                  </a:lnTo>
                  <a:lnTo>
                    <a:pt x="63" y="105"/>
                  </a:lnTo>
                  <a:lnTo>
                    <a:pt x="61" y="108"/>
                  </a:lnTo>
                  <a:lnTo>
                    <a:pt x="53" y="114"/>
                  </a:lnTo>
                  <a:lnTo>
                    <a:pt x="50" y="115"/>
                  </a:lnTo>
                  <a:lnTo>
                    <a:pt x="40" y="119"/>
                  </a:lnTo>
                  <a:lnTo>
                    <a:pt x="32" y="122"/>
                  </a:lnTo>
                  <a:lnTo>
                    <a:pt x="25" y="123"/>
                  </a:lnTo>
                  <a:lnTo>
                    <a:pt x="18" y="122"/>
                  </a:lnTo>
                  <a:lnTo>
                    <a:pt x="12" y="117"/>
                  </a:lnTo>
                  <a:lnTo>
                    <a:pt x="9" y="110"/>
                  </a:lnTo>
                  <a:lnTo>
                    <a:pt x="7" y="103"/>
                  </a:lnTo>
                  <a:lnTo>
                    <a:pt x="5" y="95"/>
                  </a:lnTo>
                  <a:lnTo>
                    <a:pt x="2" y="71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1" y="56"/>
                  </a:lnTo>
                  <a:lnTo>
                    <a:pt x="2" y="57"/>
                  </a:lnTo>
                  <a:lnTo>
                    <a:pt x="3" y="56"/>
                  </a:lnTo>
                  <a:lnTo>
                    <a:pt x="3" y="48"/>
                  </a:lnTo>
                  <a:lnTo>
                    <a:pt x="4" y="45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9"/>
                  </a:lnTo>
                  <a:lnTo>
                    <a:pt x="11" y="23"/>
                  </a:lnTo>
                  <a:lnTo>
                    <a:pt x="12" y="19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2" y="7"/>
                  </a:lnTo>
                  <a:lnTo>
                    <a:pt x="15" y="8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1" y="8"/>
                  </a:lnTo>
                  <a:lnTo>
                    <a:pt x="18" y="7"/>
                  </a:lnTo>
                  <a:lnTo>
                    <a:pt x="11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7" name="Freeform 534">
              <a:extLst>
                <a:ext uri="{FF2B5EF4-FFF2-40B4-BE49-F238E27FC236}">
                  <a16:creationId xmlns:a16="http://schemas.microsoft.com/office/drawing/2014/main" id="{5CF0193F-5B7B-42BD-B61A-A6CDE52E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033" y="9539654"/>
              <a:ext cx="5493" cy="5493"/>
            </a:xfrm>
            <a:custGeom>
              <a:avLst/>
              <a:gdLst>
                <a:gd name="T0" fmla="*/ 4 w 6"/>
                <a:gd name="T1" fmla="*/ 1 h 5"/>
                <a:gd name="T2" fmla="*/ 5 w 6"/>
                <a:gd name="T3" fmla="*/ 4 h 5"/>
                <a:gd name="T4" fmla="*/ 2 w 6"/>
                <a:gd name="T5" fmla="*/ 2 h 5"/>
                <a:gd name="T6" fmla="*/ 1 w 6"/>
                <a:gd name="T7" fmla="*/ 1 h 5"/>
                <a:gd name="T8" fmla="*/ 0 w 6"/>
                <a:gd name="T9" fmla="*/ 0 h 5"/>
                <a:gd name="T10" fmla="*/ 4 w 6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1"/>
                  </a:moveTo>
                  <a:lnTo>
                    <a:pt x="5" y="4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8" name="Freeform 535">
              <a:extLst>
                <a:ext uri="{FF2B5EF4-FFF2-40B4-BE49-F238E27FC236}">
                  <a16:creationId xmlns:a16="http://schemas.microsoft.com/office/drawing/2014/main" id="{B95320AA-3EB8-C53A-8F83-2B205E9C6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033" y="9512176"/>
              <a:ext cx="5493" cy="5497"/>
            </a:xfrm>
            <a:custGeom>
              <a:avLst/>
              <a:gdLst>
                <a:gd name="T0" fmla="*/ 4 w 5"/>
                <a:gd name="T1" fmla="*/ 3 h 5"/>
                <a:gd name="T2" fmla="*/ 2 w 5"/>
                <a:gd name="T3" fmla="*/ 4 h 5"/>
                <a:gd name="T4" fmla="*/ 1 w 5"/>
                <a:gd name="T5" fmla="*/ 2 h 5"/>
                <a:gd name="T6" fmla="*/ 0 w 5"/>
                <a:gd name="T7" fmla="*/ 1 h 5"/>
                <a:gd name="T8" fmla="*/ 1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2 w 5"/>
                <a:gd name="T15" fmla="*/ 2 h 5"/>
                <a:gd name="T16" fmla="*/ 4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59" name="Freeform 537">
              <a:extLst>
                <a:ext uri="{FF2B5EF4-FFF2-40B4-BE49-F238E27FC236}">
                  <a16:creationId xmlns:a16="http://schemas.microsoft.com/office/drawing/2014/main" id="{53309E35-AABF-45A3-F253-8F3CE8E6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0103" y="8726365"/>
              <a:ext cx="357189" cy="785811"/>
            </a:xfrm>
            <a:custGeom>
              <a:avLst/>
              <a:gdLst>
                <a:gd name="T0" fmla="*/ 193 w 285"/>
                <a:gd name="T1" fmla="*/ 601 h 630"/>
                <a:gd name="T2" fmla="*/ 192 w 285"/>
                <a:gd name="T3" fmla="*/ 578 h 630"/>
                <a:gd name="T4" fmla="*/ 199 w 285"/>
                <a:gd name="T5" fmla="*/ 575 h 630"/>
                <a:gd name="T6" fmla="*/ 200 w 285"/>
                <a:gd name="T7" fmla="*/ 563 h 630"/>
                <a:gd name="T8" fmla="*/ 189 w 285"/>
                <a:gd name="T9" fmla="*/ 551 h 630"/>
                <a:gd name="T10" fmla="*/ 199 w 285"/>
                <a:gd name="T11" fmla="*/ 542 h 630"/>
                <a:gd name="T12" fmla="*/ 193 w 285"/>
                <a:gd name="T13" fmla="*/ 524 h 630"/>
                <a:gd name="T14" fmla="*/ 71 w 285"/>
                <a:gd name="T15" fmla="*/ 435 h 630"/>
                <a:gd name="T16" fmla="*/ 172 w 285"/>
                <a:gd name="T17" fmla="*/ 414 h 630"/>
                <a:gd name="T18" fmla="*/ 49 w 285"/>
                <a:gd name="T19" fmla="*/ 312 h 630"/>
                <a:gd name="T20" fmla="*/ 42 w 285"/>
                <a:gd name="T21" fmla="*/ 301 h 630"/>
                <a:gd name="T22" fmla="*/ 282 w 285"/>
                <a:gd name="T23" fmla="*/ 247 h 630"/>
                <a:gd name="T24" fmla="*/ 264 w 285"/>
                <a:gd name="T25" fmla="*/ 269 h 630"/>
                <a:gd name="T26" fmla="*/ 234 w 285"/>
                <a:gd name="T27" fmla="*/ 285 h 630"/>
                <a:gd name="T28" fmla="*/ 217 w 285"/>
                <a:gd name="T29" fmla="*/ 295 h 630"/>
                <a:gd name="T30" fmla="*/ 186 w 285"/>
                <a:gd name="T31" fmla="*/ 305 h 630"/>
                <a:gd name="T32" fmla="*/ 168 w 285"/>
                <a:gd name="T33" fmla="*/ 347 h 630"/>
                <a:gd name="T34" fmla="*/ 176 w 285"/>
                <a:gd name="T35" fmla="*/ 371 h 630"/>
                <a:gd name="T36" fmla="*/ 212 w 285"/>
                <a:gd name="T37" fmla="*/ 416 h 630"/>
                <a:gd name="T38" fmla="*/ 196 w 285"/>
                <a:gd name="T39" fmla="*/ 453 h 630"/>
                <a:gd name="T40" fmla="*/ 220 w 285"/>
                <a:gd name="T41" fmla="*/ 501 h 630"/>
                <a:gd name="T42" fmla="*/ 230 w 285"/>
                <a:gd name="T43" fmla="*/ 545 h 630"/>
                <a:gd name="T44" fmla="*/ 214 w 285"/>
                <a:gd name="T45" fmla="*/ 600 h 630"/>
                <a:gd name="T46" fmla="*/ 200 w 285"/>
                <a:gd name="T47" fmla="*/ 603 h 630"/>
                <a:gd name="T48" fmla="*/ 211 w 285"/>
                <a:gd name="T49" fmla="*/ 567 h 630"/>
                <a:gd name="T50" fmla="*/ 205 w 285"/>
                <a:gd name="T51" fmla="*/ 546 h 630"/>
                <a:gd name="T52" fmla="*/ 189 w 285"/>
                <a:gd name="T53" fmla="*/ 505 h 630"/>
                <a:gd name="T54" fmla="*/ 178 w 285"/>
                <a:gd name="T55" fmla="*/ 449 h 630"/>
                <a:gd name="T56" fmla="*/ 160 w 285"/>
                <a:gd name="T57" fmla="*/ 400 h 630"/>
                <a:gd name="T58" fmla="*/ 141 w 285"/>
                <a:gd name="T59" fmla="*/ 411 h 630"/>
                <a:gd name="T60" fmla="*/ 124 w 285"/>
                <a:gd name="T61" fmla="*/ 418 h 630"/>
                <a:gd name="T62" fmla="*/ 100 w 285"/>
                <a:gd name="T63" fmla="*/ 429 h 630"/>
                <a:gd name="T64" fmla="*/ 79 w 285"/>
                <a:gd name="T65" fmla="*/ 430 h 630"/>
                <a:gd name="T66" fmla="*/ 65 w 285"/>
                <a:gd name="T67" fmla="*/ 430 h 630"/>
                <a:gd name="T68" fmla="*/ 66 w 285"/>
                <a:gd name="T69" fmla="*/ 347 h 630"/>
                <a:gd name="T70" fmla="*/ 52 w 285"/>
                <a:gd name="T71" fmla="*/ 332 h 630"/>
                <a:gd name="T72" fmla="*/ 50 w 285"/>
                <a:gd name="T73" fmla="*/ 310 h 630"/>
                <a:gd name="T74" fmla="*/ 32 w 285"/>
                <a:gd name="T75" fmla="*/ 302 h 630"/>
                <a:gd name="T76" fmla="*/ 21 w 285"/>
                <a:gd name="T77" fmla="*/ 287 h 630"/>
                <a:gd name="T78" fmla="*/ 3 w 285"/>
                <a:gd name="T79" fmla="*/ 263 h 630"/>
                <a:gd name="T80" fmla="*/ 14 w 285"/>
                <a:gd name="T81" fmla="*/ 251 h 630"/>
                <a:gd name="T82" fmla="*/ 26 w 285"/>
                <a:gd name="T83" fmla="*/ 224 h 630"/>
                <a:gd name="T84" fmla="*/ 33 w 285"/>
                <a:gd name="T85" fmla="*/ 194 h 630"/>
                <a:gd name="T86" fmla="*/ 44 w 285"/>
                <a:gd name="T87" fmla="*/ 161 h 630"/>
                <a:gd name="T88" fmla="*/ 76 w 285"/>
                <a:gd name="T89" fmla="*/ 134 h 630"/>
                <a:gd name="T90" fmla="*/ 88 w 285"/>
                <a:gd name="T91" fmla="*/ 101 h 630"/>
                <a:gd name="T92" fmla="*/ 99 w 285"/>
                <a:gd name="T93" fmla="*/ 67 h 630"/>
                <a:gd name="T94" fmla="*/ 154 w 285"/>
                <a:gd name="T95" fmla="*/ 51 h 630"/>
                <a:gd name="T96" fmla="*/ 164 w 285"/>
                <a:gd name="T97" fmla="*/ 18 h 630"/>
                <a:gd name="T98" fmla="*/ 180 w 285"/>
                <a:gd name="T99" fmla="*/ 6 h 630"/>
                <a:gd name="T100" fmla="*/ 198 w 285"/>
                <a:gd name="T101" fmla="*/ 32 h 630"/>
                <a:gd name="T102" fmla="*/ 207 w 285"/>
                <a:gd name="T103" fmla="*/ 80 h 630"/>
                <a:gd name="T104" fmla="*/ 191 w 285"/>
                <a:gd name="T105" fmla="*/ 104 h 630"/>
                <a:gd name="T106" fmla="*/ 172 w 285"/>
                <a:gd name="T107" fmla="*/ 133 h 630"/>
                <a:gd name="T108" fmla="*/ 180 w 285"/>
                <a:gd name="T109" fmla="*/ 161 h 630"/>
                <a:gd name="T110" fmla="*/ 209 w 285"/>
                <a:gd name="T111" fmla="*/ 167 h 630"/>
                <a:gd name="T112" fmla="*/ 233 w 285"/>
                <a:gd name="T113" fmla="*/ 194 h 630"/>
                <a:gd name="T114" fmla="*/ 230 w 285"/>
                <a:gd name="T115" fmla="*/ 225 h 630"/>
                <a:gd name="T116" fmla="*/ 254 w 285"/>
                <a:gd name="T117" fmla="*/ 247 h 630"/>
                <a:gd name="T118" fmla="*/ 284 w 285"/>
                <a:gd name="T119" fmla="*/ 24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630">
                  <a:moveTo>
                    <a:pt x="191" y="627"/>
                  </a:moveTo>
                  <a:lnTo>
                    <a:pt x="189" y="629"/>
                  </a:lnTo>
                  <a:lnTo>
                    <a:pt x="189" y="629"/>
                  </a:lnTo>
                  <a:lnTo>
                    <a:pt x="190" y="625"/>
                  </a:lnTo>
                  <a:lnTo>
                    <a:pt x="192" y="624"/>
                  </a:lnTo>
                  <a:lnTo>
                    <a:pt x="194" y="623"/>
                  </a:lnTo>
                  <a:lnTo>
                    <a:pt x="194" y="625"/>
                  </a:lnTo>
                  <a:lnTo>
                    <a:pt x="192" y="626"/>
                  </a:lnTo>
                  <a:lnTo>
                    <a:pt x="191" y="627"/>
                  </a:lnTo>
                  <a:close/>
                  <a:moveTo>
                    <a:pt x="192" y="594"/>
                  </a:moveTo>
                  <a:lnTo>
                    <a:pt x="195" y="600"/>
                  </a:lnTo>
                  <a:lnTo>
                    <a:pt x="194" y="600"/>
                  </a:lnTo>
                  <a:lnTo>
                    <a:pt x="193" y="601"/>
                  </a:lnTo>
                  <a:lnTo>
                    <a:pt x="193" y="601"/>
                  </a:lnTo>
                  <a:lnTo>
                    <a:pt x="192" y="598"/>
                  </a:lnTo>
                  <a:lnTo>
                    <a:pt x="190" y="596"/>
                  </a:lnTo>
                  <a:lnTo>
                    <a:pt x="187" y="596"/>
                  </a:lnTo>
                  <a:lnTo>
                    <a:pt x="190" y="594"/>
                  </a:lnTo>
                  <a:lnTo>
                    <a:pt x="191" y="594"/>
                  </a:lnTo>
                  <a:lnTo>
                    <a:pt x="192" y="594"/>
                  </a:lnTo>
                  <a:close/>
                  <a:moveTo>
                    <a:pt x="202" y="594"/>
                  </a:moveTo>
                  <a:lnTo>
                    <a:pt x="202" y="594"/>
                  </a:lnTo>
                  <a:lnTo>
                    <a:pt x="201" y="594"/>
                  </a:lnTo>
                  <a:lnTo>
                    <a:pt x="200" y="594"/>
                  </a:lnTo>
                  <a:lnTo>
                    <a:pt x="202" y="590"/>
                  </a:lnTo>
                  <a:lnTo>
                    <a:pt x="202" y="594"/>
                  </a:lnTo>
                  <a:close/>
                  <a:moveTo>
                    <a:pt x="192" y="577"/>
                  </a:moveTo>
                  <a:lnTo>
                    <a:pt x="192" y="578"/>
                  </a:lnTo>
                  <a:lnTo>
                    <a:pt x="192" y="578"/>
                  </a:lnTo>
                  <a:lnTo>
                    <a:pt x="191" y="578"/>
                  </a:lnTo>
                  <a:lnTo>
                    <a:pt x="192" y="575"/>
                  </a:lnTo>
                  <a:lnTo>
                    <a:pt x="193" y="572"/>
                  </a:lnTo>
                  <a:lnTo>
                    <a:pt x="194" y="568"/>
                  </a:lnTo>
                  <a:lnTo>
                    <a:pt x="195" y="567"/>
                  </a:lnTo>
                  <a:lnTo>
                    <a:pt x="195" y="569"/>
                  </a:lnTo>
                  <a:lnTo>
                    <a:pt x="194" y="573"/>
                  </a:lnTo>
                  <a:lnTo>
                    <a:pt x="193" y="576"/>
                  </a:lnTo>
                  <a:lnTo>
                    <a:pt x="192" y="577"/>
                  </a:lnTo>
                  <a:close/>
                  <a:moveTo>
                    <a:pt x="203" y="568"/>
                  </a:moveTo>
                  <a:lnTo>
                    <a:pt x="202" y="575"/>
                  </a:lnTo>
                  <a:lnTo>
                    <a:pt x="200" y="575"/>
                  </a:lnTo>
                  <a:lnTo>
                    <a:pt x="199" y="575"/>
                  </a:lnTo>
                  <a:lnTo>
                    <a:pt x="198" y="570"/>
                  </a:lnTo>
                  <a:lnTo>
                    <a:pt x="198" y="570"/>
                  </a:lnTo>
                  <a:lnTo>
                    <a:pt x="197" y="567"/>
                  </a:lnTo>
                  <a:lnTo>
                    <a:pt x="202" y="567"/>
                  </a:lnTo>
                  <a:lnTo>
                    <a:pt x="203" y="568"/>
                  </a:lnTo>
                  <a:close/>
                  <a:moveTo>
                    <a:pt x="187" y="570"/>
                  </a:moveTo>
                  <a:lnTo>
                    <a:pt x="188" y="572"/>
                  </a:lnTo>
                  <a:lnTo>
                    <a:pt x="186" y="570"/>
                  </a:lnTo>
                  <a:lnTo>
                    <a:pt x="186" y="565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7" y="570"/>
                  </a:lnTo>
                  <a:close/>
                  <a:moveTo>
                    <a:pt x="202" y="563"/>
                  </a:moveTo>
                  <a:lnTo>
                    <a:pt x="200" y="563"/>
                  </a:lnTo>
                  <a:lnTo>
                    <a:pt x="200" y="558"/>
                  </a:lnTo>
                  <a:lnTo>
                    <a:pt x="200" y="557"/>
                  </a:lnTo>
                  <a:lnTo>
                    <a:pt x="202" y="560"/>
                  </a:lnTo>
                  <a:lnTo>
                    <a:pt x="204" y="562"/>
                  </a:lnTo>
                  <a:lnTo>
                    <a:pt x="203" y="563"/>
                  </a:lnTo>
                  <a:lnTo>
                    <a:pt x="202" y="563"/>
                  </a:lnTo>
                  <a:close/>
                  <a:moveTo>
                    <a:pt x="189" y="556"/>
                  </a:moveTo>
                  <a:lnTo>
                    <a:pt x="189" y="556"/>
                  </a:lnTo>
                  <a:lnTo>
                    <a:pt x="189" y="556"/>
                  </a:lnTo>
                  <a:lnTo>
                    <a:pt x="187" y="555"/>
                  </a:lnTo>
                  <a:lnTo>
                    <a:pt x="186" y="552"/>
                  </a:lnTo>
                  <a:lnTo>
                    <a:pt x="187" y="551"/>
                  </a:lnTo>
                  <a:lnTo>
                    <a:pt x="187" y="551"/>
                  </a:lnTo>
                  <a:lnTo>
                    <a:pt x="189" y="551"/>
                  </a:lnTo>
                  <a:lnTo>
                    <a:pt x="189" y="551"/>
                  </a:lnTo>
                  <a:lnTo>
                    <a:pt x="189" y="552"/>
                  </a:lnTo>
                  <a:lnTo>
                    <a:pt x="189" y="553"/>
                  </a:lnTo>
                  <a:lnTo>
                    <a:pt x="189" y="555"/>
                  </a:lnTo>
                  <a:lnTo>
                    <a:pt x="189" y="556"/>
                  </a:lnTo>
                  <a:close/>
                  <a:moveTo>
                    <a:pt x="187" y="548"/>
                  </a:moveTo>
                  <a:lnTo>
                    <a:pt x="187" y="549"/>
                  </a:lnTo>
                  <a:lnTo>
                    <a:pt x="185" y="551"/>
                  </a:lnTo>
                  <a:lnTo>
                    <a:pt x="184" y="550"/>
                  </a:lnTo>
                  <a:lnTo>
                    <a:pt x="183" y="549"/>
                  </a:lnTo>
                  <a:lnTo>
                    <a:pt x="185" y="548"/>
                  </a:lnTo>
                  <a:lnTo>
                    <a:pt x="187" y="548"/>
                  </a:lnTo>
                  <a:close/>
                  <a:moveTo>
                    <a:pt x="198" y="541"/>
                  </a:moveTo>
                  <a:lnTo>
                    <a:pt x="199" y="542"/>
                  </a:lnTo>
                  <a:lnTo>
                    <a:pt x="200" y="542"/>
                  </a:lnTo>
                  <a:lnTo>
                    <a:pt x="200" y="545"/>
                  </a:lnTo>
                  <a:lnTo>
                    <a:pt x="197" y="549"/>
                  </a:lnTo>
                  <a:lnTo>
                    <a:pt x="196" y="550"/>
                  </a:lnTo>
                  <a:lnTo>
                    <a:pt x="196" y="550"/>
                  </a:lnTo>
                  <a:lnTo>
                    <a:pt x="196" y="544"/>
                  </a:lnTo>
                  <a:lnTo>
                    <a:pt x="195" y="540"/>
                  </a:lnTo>
                  <a:lnTo>
                    <a:pt x="196" y="539"/>
                  </a:lnTo>
                  <a:lnTo>
                    <a:pt x="198" y="539"/>
                  </a:lnTo>
                  <a:lnTo>
                    <a:pt x="198" y="541"/>
                  </a:lnTo>
                  <a:close/>
                  <a:moveTo>
                    <a:pt x="196" y="524"/>
                  </a:moveTo>
                  <a:lnTo>
                    <a:pt x="195" y="530"/>
                  </a:lnTo>
                  <a:lnTo>
                    <a:pt x="193" y="528"/>
                  </a:lnTo>
                  <a:lnTo>
                    <a:pt x="193" y="524"/>
                  </a:lnTo>
                  <a:lnTo>
                    <a:pt x="193" y="522"/>
                  </a:lnTo>
                  <a:lnTo>
                    <a:pt x="193" y="521"/>
                  </a:lnTo>
                  <a:lnTo>
                    <a:pt x="193" y="522"/>
                  </a:lnTo>
                  <a:lnTo>
                    <a:pt x="195" y="523"/>
                  </a:lnTo>
                  <a:lnTo>
                    <a:pt x="196" y="524"/>
                  </a:lnTo>
                  <a:close/>
                  <a:moveTo>
                    <a:pt x="83" y="436"/>
                  </a:moveTo>
                  <a:lnTo>
                    <a:pt x="83" y="436"/>
                  </a:lnTo>
                  <a:lnTo>
                    <a:pt x="82" y="436"/>
                  </a:lnTo>
                  <a:lnTo>
                    <a:pt x="81" y="436"/>
                  </a:lnTo>
                  <a:lnTo>
                    <a:pt x="84" y="432"/>
                  </a:lnTo>
                  <a:lnTo>
                    <a:pt x="85" y="433"/>
                  </a:lnTo>
                  <a:lnTo>
                    <a:pt x="83" y="436"/>
                  </a:lnTo>
                  <a:close/>
                  <a:moveTo>
                    <a:pt x="73" y="431"/>
                  </a:moveTo>
                  <a:lnTo>
                    <a:pt x="71" y="435"/>
                  </a:lnTo>
                  <a:lnTo>
                    <a:pt x="70" y="430"/>
                  </a:lnTo>
                  <a:lnTo>
                    <a:pt x="74" y="427"/>
                  </a:lnTo>
                  <a:lnTo>
                    <a:pt x="75" y="425"/>
                  </a:lnTo>
                  <a:lnTo>
                    <a:pt x="77" y="423"/>
                  </a:lnTo>
                  <a:lnTo>
                    <a:pt x="77" y="425"/>
                  </a:lnTo>
                  <a:lnTo>
                    <a:pt x="76" y="429"/>
                  </a:lnTo>
                  <a:lnTo>
                    <a:pt x="73" y="431"/>
                  </a:lnTo>
                  <a:close/>
                  <a:moveTo>
                    <a:pt x="172" y="422"/>
                  </a:moveTo>
                  <a:lnTo>
                    <a:pt x="170" y="422"/>
                  </a:lnTo>
                  <a:lnTo>
                    <a:pt x="168" y="420"/>
                  </a:lnTo>
                  <a:lnTo>
                    <a:pt x="168" y="414"/>
                  </a:lnTo>
                  <a:lnTo>
                    <a:pt x="170" y="414"/>
                  </a:lnTo>
                  <a:lnTo>
                    <a:pt x="170" y="413"/>
                  </a:lnTo>
                  <a:lnTo>
                    <a:pt x="172" y="414"/>
                  </a:lnTo>
                  <a:lnTo>
                    <a:pt x="172" y="414"/>
                  </a:lnTo>
                  <a:lnTo>
                    <a:pt x="172" y="416"/>
                  </a:lnTo>
                  <a:lnTo>
                    <a:pt x="172" y="417"/>
                  </a:lnTo>
                  <a:lnTo>
                    <a:pt x="172" y="422"/>
                  </a:lnTo>
                  <a:close/>
                  <a:moveTo>
                    <a:pt x="48" y="341"/>
                  </a:moveTo>
                  <a:lnTo>
                    <a:pt x="47" y="341"/>
                  </a:lnTo>
                  <a:lnTo>
                    <a:pt x="44" y="339"/>
                  </a:lnTo>
                  <a:lnTo>
                    <a:pt x="41" y="335"/>
                  </a:lnTo>
                  <a:lnTo>
                    <a:pt x="46" y="334"/>
                  </a:lnTo>
                  <a:lnTo>
                    <a:pt x="50" y="335"/>
                  </a:lnTo>
                  <a:lnTo>
                    <a:pt x="50" y="337"/>
                  </a:lnTo>
                  <a:lnTo>
                    <a:pt x="49" y="340"/>
                  </a:lnTo>
                  <a:lnTo>
                    <a:pt x="48" y="341"/>
                  </a:lnTo>
                  <a:close/>
                  <a:moveTo>
                    <a:pt x="49" y="312"/>
                  </a:moveTo>
                  <a:lnTo>
                    <a:pt x="52" y="314"/>
                  </a:lnTo>
                  <a:lnTo>
                    <a:pt x="54" y="314"/>
                  </a:lnTo>
                  <a:lnTo>
                    <a:pt x="56" y="316"/>
                  </a:lnTo>
                  <a:lnTo>
                    <a:pt x="56" y="316"/>
                  </a:lnTo>
                  <a:lnTo>
                    <a:pt x="56" y="318"/>
                  </a:lnTo>
                  <a:lnTo>
                    <a:pt x="55" y="319"/>
                  </a:lnTo>
                  <a:lnTo>
                    <a:pt x="52" y="320"/>
                  </a:lnTo>
                  <a:lnTo>
                    <a:pt x="50" y="320"/>
                  </a:lnTo>
                  <a:lnTo>
                    <a:pt x="49" y="316"/>
                  </a:lnTo>
                  <a:lnTo>
                    <a:pt x="47" y="315"/>
                  </a:lnTo>
                  <a:lnTo>
                    <a:pt x="46" y="314"/>
                  </a:lnTo>
                  <a:lnTo>
                    <a:pt x="48" y="312"/>
                  </a:lnTo>
                  <a:lnTo>
                    <a:pt x="49" y="312"/>
                  </a:lnTo>
                  <a:close/>
                  <a:moveTo>
                    <a:pt x="42" y="301"/>
                  </a:moveTo>
                  <a:lnTo>
                    <a:pt x="42" y="305"/>
                  </a:lnTo>
                  <a:lnTo>
                    <a:pt x="40" y="303"/>
                  </a:lnTo>
                  <a:lnTo>
                    <a:pt x="39" y="301"/>
                  </a:lnTo>
                  <a:lnTo>
                    <a:pt x="39" y="298"/>
                  </a:lnTo>
                  <a:lnTo>
                    <a:pt x="42" y="301"/>
                  </a:lnTo>
                  <a:close/>
                  <a:moveTo>
                    <a:pt x="26" y="299"/>
                  </a:moveTo>
                  <a:lnTo>
                    <a:pt x="26" y="303"/>
                  </a:lnTo>
                  <a:lnTo>
                    <a:pt x="25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5" y="295"/>
                  </a:lnTo>
                  <a:lnTo>
                    <a:pt x="26" y="299"/>
                  </a:lnTo>
                  <a:close/>
                  <a:moveTo>
                    <a:pt x="284" y="244"/>
                  </a:moveTo>
                  <a:lnTo>
                    <a:pt x="282" y="247"/>
                  </a:lnTo>
                  <a:lnTo>
                    <a:pt x="277" y="251"/>
                  </a:lnTo>
                  <a:lnTo>
                    <a:pt x="274" y="252"/>
                  </a:lnTo>
                  <a:lnTo>
                    <a:pt x="272" y="252"/>
                  </a:lnTo>
                  <a:lnTo>
                    <a:pt x="270" y="254"/>
                  </a:lnTo>
                  <a:lnTo>
                    <a:pt x="269" y="258"/>
                  </a:lnTo>
                  <a:lnTo>
                    <a:pt x="267" y="261"/>
                  </a:lnTo>
                  <a:lnTo>
                    <a:pt x="266" y="262"/>
                  </a:lnTo>
                  <a:lnTo>
                    <a:pt x="265" y="263"/>
                  </a:lnTo>
                  <a:lnTo>
                    <a:pt x="265" y="266"/>
                  </a:lnTo>
                  <a:lnTo>
                    <a:pt x="265" y="267"/>
                  </a:lnTo>
                  <a:lnTo>
                    <a:pt x="268" y="267"/>
                  </a:lnTo>
                  <a:lnTo>
                    <a:pt x="268" y="268"/>
                  </a:lnTo>
                  <a:lnTo>
                    <a:pt x="266" y="269"/>
                  </a:lnTo>
                  <a:lnTo>
                    <a:pt x="264" y="269"/>
                  </a:lnTo>
                  <a:lnTo>
                    <a:pt x="262" y="269"/>
                  </a:lnTo>
                  <a:lnTo>
                    <a:pt x="259" y="270"/>
                  </a:lnTo>
                  <a:lnTo>
                    <a:pt x="256" y="272"/>
                  </a:lnTo>
                  <a:lnTo>
                    <a:pt x="255" y="277"/>
                  </a:lnTo>
                  <a:lnTo>
                    <a:pt x="253" y="284"/>
                  </a:lnTo>
                  <a:lnTo>
                    <a:pt x="253" y="286"/>
                  </a:lnTo>
                  <a:lnTo>
                    <a:pt x="249" y="284"/>
                  </a:lnTo>
                  <a:lnTo>
                    <a:pt x="247" y="283"/>
                  </a:lnTo>
                  <a:lnTo>
                    <a:pt x="246" y="282"/>
                  </a:lnTo>
                  <a:lnTo>
                    <a:pt x="243" y="284"/>
                  </a:lnTo>
                  <a:lnTo>
                    <a:pt x="242" y="285"/>
                  </a:lnTo>
                  <a:lnTo>
                    <a:pt x="240" y="286"/>
                  </a:lnTo>
                  <a:lnTo>
                    <a:pt x="238" y="286"/>
                  </a:lnTo>
                  <a:lnTo>
                    <a:pt x="234" y="285"/>
                  </a:lnTo>
                  <a:lnTo>
                    <a:pt x="231" y="285"/>
                  </a:lnTo>
                  <a:lnTo>
                    <a:pt x="231" y="285"/>
                  </a:lnTo>
                  <a:lnTo>
                    <a:pt x="233" y="288"/>
                  </a:lnTo>
                  <a:lnTo>
                    <a:pt x="233" y="290"/>
                  </a:lnTo>
                  <a:lnTo>
                    <a:pt x="233" y="292"/>
                  </a:lnTo>
                  <a:lnTo>
                    <a:pt x="231" y="293"/>
                  </a:lnTo>
                  <a:lnTo>
                    <a:pt x="230" y="293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4" y="293"/>
                  </a:lnTo>
                  <a:lnTo>
                    <a:pt x="221" y="293"/>
                  </a:lnTo>
                  <a:lnTo>
                    <a:pt x="219" y="293"/>
                  </a:lnTo>
                  <a:lnTo>
                    <a:pt x="218" y="294"/>
                  </a:lnTo>
                  <a:lnTo>
                    <a:pt x="217" y="295"/>
                  </a:lnTo>
                  <a:lnTo>
                    <a:pt x="217" y="301"/>
                  </a:lnTo>
                  <a:lnTo>
                    <a:pt x="215" y="303"/>
                  </a:lnTo>
                  <a:lnTo>
                    <a:pt x="214" y="304"/>
                  </a:lnTo>
                  <a:lnTo>
                    <a:pt x="213" y="304"/>
                  </a:lnTo>
                  <a:lnTo>
                    <a:pt x="211" y="304"/>
                  </a:lnTo>
                  <a:lnTo>
                    <a:pt x="209" y="304"/>
                  </a:lnTo>
                  <a:lnTo>
                    <a:pt x="201" y="307"/>
                  </a:lnTo>
                  <a:lnTo>
                    <a:pt x="200" y="307"/>
                  </a:lnTo>
                  <a:lnTo>
                    <a:pt x="197" y="307"/>
                  </a:lnTo>
                  <a:lnTo>
                    <a:pt x="195" y="307"/>
                  </a:lnTo>
                  <a:lnTo>
                    <a:pt x="193" y="307"/>
                  </a:lnTo>
                  <a:lnTo>
                    <a:pt x="189" y="305"/>
                  </a:lnTo>
                  <a:lnTo>
                    <a:pt x="187" y="304"/>
                  </a:lnTo>
                  <a:lnTo>
                    <a:pt x="186" y="305"/>
                  </a:lnTo>
                  <a:lnTo>
                    <a:pt x="185" y="309"/>
                  </a:lnTo>
                  <a:lnTo>
                    <a:pt x="183" y="310"/>
                  </a:lnTo>
                  <a:lnTo>
                    <a:pt x="180" y="315"/>
                  </a:lnTo>
                  <a:lnTo>
                    <a:pt x="179" y="321"/>
                  </a:lnTo>
                  <a:lnTo>
                    <a:pt x="179" y="326"/>
                  </a:lnTo>
                  <a:lnTo>
                    <a:pt x="176" y="331"/>
                  </a:lnTo>
                  <a:lnTo>
                    <a:pt x="176" y="332"/>
                  </a:lnTo>
                  <a:lnTo>
                    <a:pt x="177" y="343"/>
                  </a:lnTo>
                  <a:lnTo>
                    <a:pt x="177" y="344"/>
                  </a:lnTo>
                  <a:lnTo>
                    <a:pt x="176" y="345"/>
                  </a:lnTo>
                  <a:lnTo>
                    <a:pt x="175" y="345"/>
                  </a:lnTo>
                  <a:lnTo>
                    <a:pt x="172" y="346"/>
                  </a:lnTo>
                  <a:lnTo>
                    <a:pt x="170" y="347"/>
                  </a:lnTo>
                  <a:lnTo>
                    <a:pt x="168" y="347"/>
                  </a:lnTo>
                  <a:lnTo>
                    <a:pt x="166" y="346"/>
                  </a:lnTo>
                  <a:lnTo>
                    <a:pt x="165" y="346"/>
                  </a:lnTo>
                  <a:lnTo>
                    <a:pt x="165" y="347"/>
                  </a:lnTo>
                  <a:lnTo>
                    <a:pt x="168" y="352"/>
                  </a:lnTo>
                  <a:lnTo>
                    <a:pt x="170" y="354"/>
                  </a:lnTo>
                  <a:lnTo>
                    <a:pt x="172" y="354"/>
                  </a:lnTo>
                  <a:lnTo>
                    <a:pt x="173" y="354"/>
                  </a:lnTo>
                  <a:lnTo>
                    <a:pt x="173" y="355"/>
                  </a:lnTo>
                  <a:lnTo>
                    <a:pt x="174" y="358"/>
                  </a:lnTo>
                  <a:lnTo>
                    <a:pt x="176" y="362"/>
                  </a:lnTo>
                  <a:lnTo>
                    <a:pt x="177" y="366"/>
                  </a:lnTo>
                  <a:lnTo>
                    <a:pt x="176" y="369"/>
                  </a:lnTo>
                  <a:lnTo>
                    <a:pt x="176" y="370"/>
                  </a:lnTo>
                  <a:lnTo>
                    <a:pt x="176" y="371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7" y="384"/>
                  </a:lnTo>
                  <a:lnTo>
                    <a:pt x="191" y="389"/>
                  </a:lnTo>
                  <a:lnTo>
                    <a:pt x="193" y="392"/>
                  </a:lnTo>
                  <a:lnTo>
                    <a:pt x="199" y="398"/>
                  </a:lnTo>
                  <a:lnTo>
                    <a:pt x="200" y="400"/>
                  </a:lnTo>
                  <a:lnTo>
                    <a:pt x="200" y="406"/>
                  </a:lnTo>
                  <a:lnTo>
                    <a:pt x="202" y="409"/>
                  </a:lnTo>
                  <a:lnTo>
                    <a:pt x="203" y="411"/>
                  </a:lnTo>
                  <a:lnTo>
                    <a:pt x="204" y="413"/>
                  </a:lnTo>
                  <a:lnTo>
                    <a:pt x="207" y="419"/>
                  </a:lnTo>
                  <a:lnTo>
                    <a:pt x="207" y="420"/>
                  </a:lnTo>
                  <a:lnTo>
                    <a:pt x="212" y="416"/>
                  </a:lnTo>
                  <a:lnTo>
                    <a:pt x="213" y="417"/>
                  </a:lnTo>
                  <a:lnTo>
                    <a:pt x="214" y="418"/>
                  </a:lnTo>
                  <a:lnTo>
                    <a:pt x="214" y="420"/>
                  </a:lnTo>
                  <a:lnTo>
                    <a:pt x="213" y="422"/>
                  </a:lnTo>
                  <a:lnTo>
                    <a:pt x="211" y="424"/>
                  </a:lnTo>
                  <a:lnTo>
                    <a:pt x="204" y="429"/>
                  </a:lnTo>
                  <a:lnTo>
                    <a:pt x="203" y="432"/>
                  </a:lnTo>
                  <a:lnTo>
                    <a:pt x="203" y="438"/>
                  </a:lnTo>
                  <a:lnTo>
                    <a:pt x="203" y="444"/>
                  </a:lnTo>
                  <a:lnTo>
                    <a:pt x="203" y="450"/>
                  </a:lnTo>
                  <a:lnTo>
                    <a:pt x="203" y="451"/>
                  </a:lnTo>
                  <a:lnTo>
                    <a:pt x="202" y="451"/>
                  </a:lnTo>
                  <a:lnTo>
                    <a:pt x="200" y="451"/>
                  </a:lnTo>
                  <a:lnTo>
                    <a:pt x="196" y="453"/>
                  </a:lnTo>
                  <a:lnTo>
                    <a:pt x="194" y="454"/>
                  </a:lnTo>
                  <a:lnTo>
                    <a:pt x="192" y="455"/>
                  </a:lnTo>
                  <a:lnTo>
                    <a:pt x="191" y="456"/>
                  </a:lnTo>
                  <a:lnTo>
                    <a:pt x="191" y="458"/>
                  </a:lnTo>
                  <a:lnTo>
                    <a:pt x="192" y="463"/>
                  </a:lnTo>
                  <a:lnTo>
                    <a:pt x="193" y="469"/>
                  </a:lnTo>
                  <a:lnTo>
                    <a:pt x="196" y="472"/>
                  </a:lnTo>
                  <a:lnTo>
                    <a:pt x="198" y="476"/>
                  </a:lnTo>
                  <a:lnTo>
                    <a:pt x="201" y="480"/>
                  </a:lnTo>
                  <a:lnTo>
                    <a:pt x="203" y="483"/>
                  </a:lnTo>
                  <a:lnTo>
                    <a:pt x="208" y="488"/>
                  </a:lnTo>
                  <a:lnTo>
                    <a:pt x="215" y="494"/>
                  </a:lnTo>
                  <a:lnTo>
                    <a:pt x="217" y="497"/>
                  </a:lnTo>
                  <a:lnTo>
                    <a:pt x="220" y="501"/>
                  </a:lnTo>
                  <a:lnTo>
                    <a:pt x="221" y="505"/>
                  </a:lnTo>
                  <a:lnTo>
                    <a:pt x="222" y="509"/>
                  </a:lnTo>
                  <a:lnTo>
                    <a:pt x="222" y="512"/>
                  </a:lnTo>
                  <a:lnTo>
                    <a:pt x="223" y="520"/>
                  </a:lnTo>
                  <a:lnTo>
                    <a:pt x="222" y="523"/>
                  </a:lnTo>
                  <a:lnTo>
                    <a:pt x="220" y="524"/>
                  </a:lnTo>
                  <a:lnTo>
                    <a:pt x="221" y="527"/>
                  </a:lnTo>
                  <a:lnTo>
                    <a:pt x="222" y="529"/>
                  </a:lnTo>
                  <a:lnTo>
                    <a:pt x="222" y="532"/>
                  </a:lnTo>
                  <a:lnTo>
                    <a:pt x="224" y="537"/>
                  </a:lnTo>
                  <a:lnTo>
                    <a:pt x="227" y="539"/>
                  </a:lnTo>
                  <a:lnTo>
                    <a:pt x="229" y="541"/>
                  </a:lnTo>
                  <a:lnTo>
                    <a:pt x="230" y="543"/>
                  </a:lnTo>
                  <a:lnTo>
                    <a:pt x="230" y="545"/>
                  </a:lnTo>
                  <a:lnTo>
                    <a:pt x="230" y="548"/>
                  </a:lnTo>
                  <a:lnTo>
                    <a:pt x="231" y="550"/>
                  </a:lnTo>
                  <a:lnTo>
                    <a:pt x="232" y="555"/>
                  </a:lnTo>
                  <a:lnTo>
                    <a:pt x="234" y="557"/>
                  </a:lnTo>
                  <a:lnTo>
                    <a:pt x="236" y="567"/>
                  </a:lnTo>
                  <a:lnTo>
                    <a:pt x="236" y="568"/>
                  </a:lnTo>
                  <a:lnTo>
                    <a:pt x="235" y="570"/>
                  </a:lnTo>
                  <a:lnTo>
                    <a:pt x="233" y="572"/>
                  </a:lnTo>
                  <a:lnTo>
                    <a:pt x="232" y="573"/>
                  </a:lnTo>
                  <a:lnTo>
                    <a:pt x="231" y="575"/>
                  </a:lnTo>
                  <a:lnTo>
                    <a:pt x="228" y="580"/>
                  </a:lnTo>
                  <a:lnTo>
                    <a:pt x="223" y="589"/>
                  </a:lnTo>
                  <a:lnTo>
                    <a:pt x="218" y="596"/>
                  </a:lnTo>
                  <a:lnTo>
                    <a:pt x="214" y="600"/>
                  </a:lnTo>
                  <a:lnTo>
                    <a:pt x="210" y="602"/>
                  </a:lnTo>
                  <a:lnTo>
                    <a:pt x="209" y="603"/>
                  </a:lnTo>
                  <a:lnTo>
                    <a:pt x="209" y="604"/>
                  </a:lnTo>
                  <a:lnTo>
                    <a:pt x="210" y="607"/>
                  </a:lnTo>
                  <a:lnTo>
                    <a:pt x="209" y="611"/>
                  </a:lnTo>
                  <a:lnTo>
                    <a:pt x="209" y="614"/>
                  </a:lnTo>
                  <a:lnTo>
                    <a:pt x="208" y="616"/>
                  </a:lnTo>
                  <a:lnTo>
                    <a:pt x="208" y="619"/>
                  </a:lnTo>
                  <a:lnTo>
                    <a:pt x="207" y="619"/>
                  </a:lnTo>
                  <a:lnTo>
                    <a:pt x="203" y="624"/>
                  </a:lnTo>
                  <a:lnTo>
                    <a:pt x="202" y="622"/>
                  </a:lnTo>
                  <a:lnTo>
                    <a:pt x="201" y="619"/>
                  </a:lnTo>
                  <a:lnTo>
                    <a:pt x="202" y="614"/>
                  </a:lnTo>
                  <a:lnTo>
                    <a:pt x="200" y="603"/>
                  </a:lnTo>
                  <a:lnTo>
                    <a:pt x="201" y="602"/>
                  </a:lnTo>
                  <a:lnTo>
                    <a:pt x="202" y="601"/>
                  </a:lnTo>
                  <a:lnTo>
                    <a:pt x="204" y="597"/>
                  </a:lnTo>
                  <a:lnTo>
                    <a:pt x="207" y="593"/>
                  </a:lnTo>
                  <a:lnTo>
                    <a:pt x="207" y="589"/>
                  </a:lnTo>
                  <a:lnTo>
                    <a:pt x="209" y="585"/>
                  </a:lnTo>
                  <a:lnTo>
                    <a:pt x="208" y="582"/>
                  </a:lnTo>
                  <a:lnTo>
                    <a:pt x="209" y="579"/>
                  </a:lnTo>
                  <a:lnTo>
                    <a:pt x="209" y="576"/>
                  </a:lnTo>
                  <a:lnTo>
                    <a:pt x="209" y="573"/>
                  </a:lnTo>
                  <a:lnTo>
                    <a:pt x="211" y="571"/>
                  </a:lnTo>
                  <a:lnTo>
                    <a:pt x="213" y="570"/>
                  </a:lnTo>
                  <a:lnTo>
                    <a:pt x="212" y="569"/>
                  </a:lnTo>
                  <a:lnTo>
                    <a:pt x="211" y="567"/>
                  </a:lnTo>
                  <a:lnTo>
                    <a:pt x="207" y="570"/>
                  </a:lnTo>
                  <a:lnTo>
                    <a:pt x="205" y="569"/>
                  </a:lnTo>
                  <a:lnTo>
                    <a:pt x="205" y="567"/>
                  </a:lnTo>
                  <a:lnTo>
                    <a:pt x="206" y="565"/>
                  </a:lnTo>
                  <a:lnTo>
                    <a:pt x="206" y="563"/>
                  </a:lnTo>
                  <a:lnTo>
                    <a:pt x="207" y="562"/>
                  </a:lnTo>
                  <a:lnTo>
                    <a:pt x="207" y="559"/>
                  </a:lnTo>
                  <a:lnTo>
                    <a:pt x="207" y="556"/>
                  </a:lnTo>
                  <a:lnTo>
                    <a:pt x="208" y="553"/>
                  </a:lnTo>
                  <a:lnTo>
                    <a:pt x="205" y="553"/>
                  </a:lnTo>
                  <a:lnTo>
                    <a:pt x="204" y="552"/>
                  </a:lnTo>
                  <a:lnTo>
                    <a:pt x="205" y="551"/>
                  </a:lnTo>
                  <a:lnTo>
                    <a:pt x="207" y="549"/>
                  </a:lnTo>
                  <a:lnTo>
                    <a:pt x="205" y="546"/>
                  </a:lnTo>
                  <a:lnTo>
                    <a:pt x="207" y="543"/>
                  </a:lnTo>
                  <a:lnTo>
                    <a:pt x="207" y="539"/>
                  </a:lnTo>
                  <a:lnTo>
                    <a:pt x="205" y="535"/>
                  </a:lnTo>
                  <a:lnTo>
                    <a:pt x="206" y="533"/>
                  </a:lnTo>
                  <a:lnTo>
                    <a:pt x="204" y="529"/>
                  </a:lnTo>
                  <a:lnTo>
                    <a:pt x="203" y="523"/>
                  </a:lnTo>
                  <a:lnTo>
                    <a:pt x="201" y="518"/>
                  </a:lnTo>
                  <a:lnTo>
                    <a:pt x="198" y="512"/>
                  </a:lnTo>
                  <a:lnTo>
                    <a:pt x="193" y="504"/>
                  </a:lnTo>
                  <a:lnTo>
                    <a:pt x="193" y="500"/>
                  </a:lnTo>
                  <a:lnTo>
                    <a:pt x="193" y="498"/>
                  </a:lnTo>
                  <a:lnTo>
                    <a:pt x="192" y="496"/>
                  </a:lnTo>
                  <a:lnTo>
                    <a:pt x="190" y="507"/>
                  </a:lnTo>
                  <a:lnTo>
                    <a:pt x="189" y="505"/>
                  </a:lnTo>
                  <a:lnTo>
                    <a:pt x="188" y="499"/>
                  </a:lnTo>
                  <a:lnTo>
                    <a:pt x="187" y="496"/>
                  </a:lnTo>
                  <a:lnTo>
                    <a:pt x="189" y="490"/>
                  </a:lnTo>
                  <a:lnTo>
                    <a:pt x="185" y="485"/>
                  </a:lnTo>
                  <a:lnTo>
                    <a:pt x="184" y="481"/>
                  </a:lnTo>
                  <a:lnTo>
                    <a:pt x="183" y="474"/>
                  </a:lnTo>
                  <a:lnTo>
                    <a:pt x="183" y="472"/>
                  </a:lnTo>
                  <a:lnTo>
                    <a:pt x="186" y="474"/>
                  </a:lnTo>
                  <a:lnTo>
                    <a:pt x="183" y="471"/>
                  </a:lnTo>
                  <a:lnTo>
                    <a:pt x="181" y="471"/>
                  </a:lnTo>
                  <a:lnTo>
                    <a:pt x="180" y="468"/>
                  </a:lnTo>
                  <a:lnTo>
                    <a:pt x="179" y="457"/>
                  </a:lnTo>
                  <a:lnTo>
                    <a:pt x="177" y="453"/>
                  </a:lnTo>
                  <a:lnTo>
                    <a:pt x="178" y="449"/>
                  </a:lnTo>
                  <a:lnTo>
                    <a:pt x="176" y="434"/>
                  </a:lnTo>
                  <a:lnTo>
                    <a:pt x="172" y="429"/>
                  </a:lnTo>
                  <a:lnTo>
                    <a:pt x="173" y="425"/>
                  </a:lnTo>
                  <a:lnTo>
                    <a:pt x="174" y="422"/>
                  </a:lnTo>
                  <a:lnTo>
                    <a:pt x="173" y="415"/>
                  </a:lnTo>
                  <a:lnTo>
                    <a:pt x="175" y="413"/>
                  </a:lnTo>
                  <a:lnTo>
                    <a:pt x="176" y="411"/>
                  </a:lnTo>
                  <a:lnTo>
                    <a:pt x="175" y="412"/>
                  </a:lnTo>
                  <a:lnTo>
                    <a:pt x="173" y="412"/>
                  </a:lnTo>
                  <a:lnTo>
                    <a:pt x="170" y="413"/>
                  </a:lnTo>
                  <a:lnTo>
                    <a:pt x="165" y="413"/>
                  </a:lnTo>
                  <a:lnTo>
                    <a:pt x="164" y="408"/>
                  </a:lnTo>
                  <a:lnTo>
                    <a:pt x="162" y="405"/>
                  </a:lnTo>
                  <a:lnTo>
                    <a:pt x="160" y="400"/>
                  </a:lnTo>
                  <a:lnTo>
                    <a:pt x="159" y="395"/>
                  </a:lnTo>
                  <a:lnTo>
                    <a:pt x="160" y="394"/>
                  </a:lnTo>
                  <a:lnTo>
                    <a:pt x="157" y="392"/>
                  </a:lnTo>
                  <a:lnTo>
                    <a:pt x="156" y="390"/>
                  </a:lnTo>
                  <a:lnTo>
                    <a:pt x="152" y="386"/>
                  </a:lnTo>
                  <a:lnTo>
                    <a:pt x="149" y="384"/>
                  </a:lnTo>
                  <a:lnTo>
                    <a:pt x="150" y="386"/>
                  </a:lnTo>
                  <a:lnTo>
                    <a:pt x="151" y="387"/>
                  </a:lnTo>
                  <a:lnTo>
                    <a:pt x="149" y="390"/>
                  </a:lnTo>
                  <a:lnTo>
                    <a:pt x="151" y="396"/>
                  </a:lnTo>
                  <a:lnTo>
                    <a:pt x="149" y="400"/>
                  </a:lnTo>
                  <a:lnTo>
                    <a:pt x="147" y="404"/>
                  </a:lnTo>
                  <a:lnTo>
                    <a:pt x="146" y="406"/>
                  </a:lnTo>
                  <a:lnTo>
                    <a:pt x="141" y="411"/>
                  </a:lnTo>
                  <a:lnTo>
                    <a:pt x="138" y="413"/>
                  </a:lnTo>
                  <a:lnTo>
                    <a:pt x="135" y="413"/>
                  </a:lnTo>
                  <a:lnTo>
                    <a:pt x="133" y="413"/>
                  </a:lnTo>
                  <a:lnTo>
                    <a:pt x="131" y="410"/>
                  </a:lnTo>
                  <a:lnTo>
                    <a:pt x="130" y="408"/>
                  </a:lnTo>
                  <a:lnTo>
                    <a:pt x="129" y="405"/>
                  </a:lnTo>
                  <a:lnTo>
                    <a:pt x="129" y="404"/>
                  </a:lnTo>
                  <a:lnTo>
                    <a:pt x="128" y="405"/>
                  </a:lnTo>
                  <a:lnTo>
                    <a:pt x="129" y="409"/>
                  </a:lnTo>
                  <a:lnTo>
                    <a:pt x="129" y="411"/>
                  </a:lnTo>
                  <a:lnTo>
                    <a:pt x="132" y="415"/>
                  </a:lnTo>
                  <a:lnTo>
                    <a:pt x="131" y="416"/>
                  </a:lnTo>
                  <a:lnTo>
                    <a:pt x="126" y="419"/>
                  </a:lnTo>
                  <a:lnTo>
                    <a:pt x="124" y="418"/>
                  </a:lnTo>
                  <a:lnTo>
                    <a:pt x="123" y="419"/>
                  </a:lnTo>
                  <a:lnTo>
                    <a:pt x="123" y="420"/>
                  </a:lnTo>
                  <a:lnTo>
                    <a:pt x="122" y="422"/>
                  </a:lnTo>
                  <a:lnTo>
                    <a:pt x="114" y="424"/>
                  </a:lnTo>
                  <a:lnTo>
                    <a:pt x="112" y="427"/>
                  </a:lnTo>
                  <a:lnTo>
                    <a:pt x="112" y="431"/>
                  </a:lnTo>
                  <a:lnTo>
                    <a:pt x="107" y="435"/>
                  </a:lnTo>
                  <a:lnTo>
                    <a:pt x="102" y="439"/>
                  </a:lnTo>
                  <a:lnTo>
                    <a:pt x="100" y="439"/>
                  </a:lnTo>
                  <a:lnTo>
                    <a:pt x="99" y="438"/>
                  </a:lnTo>
                  <a:lnTo>
                    <a:pt x="99" y="434"/>
                  </a:lnTo>
                  <a:lnTo>
                    <a:pt x="101" y="430"/>
                  </a:lnTo>
                  <a:lnTo>
                    <a:pt x="100" y="427"/>
                  </a:lnTo>
                  <a:lnTo>
                    <a:pt x="100" y="429"/>
                  </a:lnTo>
                  <a:lnTo>
                    <a:pt x="97" y="434"/>
                  </a:lnTo>
                  <a:lnTo>
                    <a:pt x="95" y="436"/>
                  </a:lnTo>
                  <a:lnTo>
                    <a:pt x="92" y="435"/>
                  </a:lnTo>
                  <a:lnTo>
                    <a:pt x="88" y="436"/>
                  </a:lnTo>
                  <a:lnTo>
                    <a:pt x="87" y="431"/>
                  </a:lnTo>
                  <a:lnTo>
                    <a:pt x="87" y="429"/>
                  </a:lnTo>
                  <a:lnTo>
                    <a:pt x="86" y="427"/>
                  </a:lnTo>
                  <a:lnTo>
                    <a:pt x="87" y="425"/>
                  </a:lnTo>
                  <a:lnTo>
                    <a:pt x="87" y="424"/>
                  </a:lnTo>
                  <a:lnTo>
                    <a:pt x="85" y="427"/>
                  </a:lnTo>
                  <a:lnTo>
                    <a:pt x="85" y="429"/>
                  </a:lnTo>
                  <a:lnTo>
                    <a:pt x="83" y="431"/>
                  </a:lnTo>
                  <a:lnTo>
                    <a:pt x="79" y="433"/>
                  </a:lnTo>
                  <a:lnTo>
                    <a:pt x="79" y="430"/>
                  </a:lnTo>
                  <a:lnTo>
                    <a:pt x="79" y="428"/>
                  </a:lnTo>
                  <a:lnTo>
                    <a:pt x="80" y="425"/>
                  </a:lnTo>
                  <a:lnTo>
                    <a:pt x="79" y="422"/>
                  </a:lnTo>
                  <a:lnTo>
                    <a:pt x="81" y="417"/>
                  </a:lnTo>
                  <a:lnTo>
                    <a:pt x="81" y="415"/>
                  </a:lnTo>
                  <a:lnTo>
                    <a:pt x="81" y="413"/>
                  </a:lnTo>
                  <a:lnTo>
                    <a:pt x="79" y="416"/>
                  </a:lnTo>
                  <a:lnTo>
                    <a:pt x="79" y="419"/>
                  </a:lnTo>
                  <a:lnTo>
                    <a:pt x="78" y="420"/>
                  </a:lnTo>
                  <a:lnTo>
                    <a:pt x="77" y="420"/>
                  </a:lnTo>
                  <a:lnTo>
                    <a:pt x="74" y="424"/>
                  </a:lnTo>
                  <a:lnTo>
                    <a:pt x="72" y="427"/>
                  </a:lnTo>
                  <a:lnTo>
                    <a:pt x="68" y="430"/>
                  </a:lnTo>
                  <a:lnTo>
                    <a:pt x="65" y="430"/>
                  </a:lnTo>
                  <a:lnTo>
                    <a:pt x="65" y="426"/>
                  </a:lnTo>
                  <a:lnTo>
                    <a:pt x="66" y="413"/>
                  </a:lnTo>
                  <a:lnTo>
                    <a:pt x="68" y="411"/>
                  </a:lnTo>
                  <a:lnTo>
                    <a:pt x="69" y="409"/>
                  </a:lnTo>
                  <a:lnTo>
                    <a:pt x="71" y="402"/>
                  </a:lnTo>
                  <a:lnTo>
                    <a:pt x="72" y="398"/>
                  </a:lnTo>
                  <a:lnTo>
                    <a:pt x="73" y="392"/>
                  </a:lnTo>
                  <a:lnTo>
                    <a:pt x="74" y="391"/>
                  </a:lnTo>
                  <a:lnTo>
                    <a:pt x="76" y="387"/>
                  </a:lnTo>
                  <a:lnTo>
                    <a:pt x="77" y="378"/>
                  </a:lnTo>
                  <a:lnTo>
                    <a:pt x="76" y="374"/>
                  </a:lnTo>
                  <a:lnTo>
                    <a:pt x="74" y="370"/>
                  </a:lnTo>
                  <a:lnTo>
                    <a:pt x="71" y="357"/>
                  </a:lnTo>
                  <a:lnTo>
                    <a:pt x="66" y="347"/>
                  </a:lnTo>
                  <a:lnTo>
                    <a:pt x="66" y="343"/>
                  </a:lnTo>
                  <a:lnTo>
                    <a:pt x="63" y="339"/>
                  </a:lnTo>
                  <a:lnTo>
                    <a:pt x="66" y="339"/>
                  </a:lnTo>
                  <a:lnTo>
                    <a:pt x="61" y="336"/>
                  </a:lnTo>
                  <a:lnTo>
                    <a:pt x="60" y="334"/>
                  </a:lnTo>
                  <a:lnTo>
                    <a:pt x="59" y="326"/>
                  </a:lnTo>
                  <a:lnTo>
                    <a:pt x="59" y="321"/>
                  </a:lnTo>
                  <a:lnTo>
                    <a:pt x="58" y="321"/>
                  </a:lnTo>
                  <a:lnTo>
                    <a:pt x="58" y="325"/>
                  </a:lnTo>
                  <a:lnTo>
                    <a:pt x="56" y="326"/>
                  </a:lnTo>
                  <a:lnTo>
                    <a:pt x="57" y="331"/>
                  </a:lnTo>
                  <a:lnTo>
                    <a:pt x="57" y="332"/>
                  </a:lnTo>
                  <a:lnTo>
                    <a:pt x="55" y="334"/>
                  </a:lnTo>
                  <a:lnTo>
                    <a:pt x="52" y="332"/>
                  </a:lnTo>
                  <a:lnTo>
                    <a:pt x="49" y="329"/>
                  </a:lnTo>
                  <a:lnTo>
                    <a:pt x="45" y="324"/>
                  </a:lnTo>
                  <a:lnTo>
                    <a:pt x="42" y="318"/>
                  </a:lnTo>
                  <a:lnTo>
                    <a:pt x="43" y="317"/>
                  </a:lnTo>
                  <a:lnTo>
                    <a:pt x="44" y="317"/>
                  </a:lnTo>
                  <a:lnTo>
                    <a:pt x="49" y="321"/>
                  </a:lnTo>
                  <a:lnTo>
                    <a:pt x="52" y="323"/>
                  </a:lnTo>
                  <a:lnTo>
                    <a:pt x="54" y="321"/>
                  </a:lnTo>
                  <a:lnTo>
                    <a:pt x="57" y="320"/>
                  </a:lnTo>
                  <a:lnTo>
                    <a:pt x="58" y="315"/>
                  </a:lnTo>
                  <a:lnTo>
                    <a:pt x="57" y="314"/>
                  </a:lnTo>
                  <a:lnTo>
                    <a:pt x="54" y="314"/>
                  </a:lnTo>
                  <a:lnTo>
                    <a:pt x="53" y="312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49" y="307"/>
                  </a:lnTo>
                  <a:lnTo>
                    <a:pt x="47" y="305"/>
                  </a:lnTo>
                  <a:lnTo>
                    <a:pt x="46" y="304"/>
                  </a:lnTo>
                  <a:lnTo>
                    <a:pt x="47" y="302"/>
                  </a:lnTo>
                  <a:lnTo>
                    <a:pt x="49" y="300"/>
                  </a:lnTo>
                  <a:lnTo>
                    <a:pt x="44" y="300"/>
                  </a:lnTo>
                  <a:lnTo>
                    <a:pt x="40" y="296"/>
                  </a:lnTo>
                  <a:lnTo>
                    <a:pt x="39" y="296"/>
                  </a:lnTo>
                  <a:lnTo>
                    <a:pt x="37" y="294"/>
                  </a:lnTo>
                  <a:lnTo>
                    <a:pt x="34" y="294"/>
                  </a:lnTo>
                  <a:lnTo>
                    <a:pt x="31" y="295"/>
                  </a:lnTo>
                  <a:lnTo>
                    <a:pt x="32" y="300"/>
                  </a:lnTo>
                  <a:lnTo>
                    <a:pt x="32" y="302"/>
                  </a:lnTo>
                  <a:lnTo>
                    <a:pt x="30" y="301"/>
                  </a:lnTo>
                  <a:lnTo>
                    <a:pt x="26" y="294"/>
                  </a:lnTo>
                  <a:lnTo>
                    <a:pt x="27" y="293"/>
                  </a:lnTo>
                  <a:lnTo>
                    <a:pt x="29" y="291"/>
                  </a:lnTo>
                  <a:lnTo>
                    <a:pt x="29" y="290"/>
                  </a:lnTo>
                  <a:lnTo>
                    <a:pt x="26" y="290"/>
                  </a:lnTo>
                  <a:lnTo>
                    <a:pt x="28" y="284"/>
                  </a:lnTo>
                  <a:lnTo>
                    <a:pt x="27" y="283"/>
                  </a:lnTo>
                  <a:lnTo>
                    <a:pt x="26" y="285"/>
                  </a:lnTo>
                  <a:lnTo>
                    <a:pt x="26" y="287"/>
                  </a:lnTo>
                  <a:lnTo>
                    <a:pt x="22" y="292"/>
                  </a:lnTo>
                  <a:lnTo>
                    <a:pt x="20" y="291"/>
                  </a:lnTo>
                  <a:lnTo>
                    <a:pt x="19" y="290"/>
                  </a:lnTo>
                  <a:lnTo>
                    <a:pt x="21" y="287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1" y="283"/>
                  </a:lnTo>
                  <a:lnTo>
                    <a:pt x="19" y="281"/>
                  </a:lnTo>
                  <a:lnTo>
                    <a:pt x="18" y="278"/>
                  </a:lnTo>
                  <a:lnTo>
                    <a:pt x="17" y="278"/>
                  </a:lnTo>
                  <a:lnTo>
                    <a:pt x="18" y="282"/>
                  </a:lnTo>
                  <a:lnTo>
                    <a:pt x="18" y="287"/>
                  </a:lnTo>
                  <a:lnTo>
                    <a:pt x="14" y="281"/>
                  </a:lnTo>
                  <a:lnTo>
                    <a:pt x="7" y="273"/>
                  </a:lnTo>
                  <a:lnTo>
                    <a:pt x="5" y="270"/>
                  </a:lnTo>
                  <a:lnTo>
                    <a:pt x="4" y="268"/>
                  </a:lnTo>
                  <a:lnTo>
                    <a:pt x="3" y="265"/>
                  </a:lnTo>
                  <a:lnTo>
                    <a:pt x="3" y="263"/>
                  </a:lnTo>
                  <a:lnTo>
                    <a:pt x="3" y="261"/>
                  </a:lnTo>
                  <a:lnTo>
                    <a:pt x="1" y="259"/>
                  </a:lnTo>
                  <a:lnTo>
                    <a:pt x="0" y="256"/>
                  </a:lnTo>
                  <a:lnTo>
                    <a:pt x="0" y="253"/>
                  </a:lnTo>
                  <a:lnTo>
                    <a:pt x="1" y="251"/>
                  </a:lnTo>
                  <a:lnTo>
                    <a:pt x="3" y="249"/>
                  </a:lnTo>
                  <a:lnTo>
                    <a:pt x="5" y="248"/>
                  </a:lnTo>
                  <a:lnTo>
                    <a:pt x="6" y="249"/>
                  </a:lnTo>
                  <a:lnTo>
                    <a:pt x="9" y="251"/>
                  </a:lnTo>
                  <a:lnTo>
                    <a:pt x="11" y="252"/>
                  </a:lnTo>
                  <a:lnTo>
                    <a:pt x="13" y="254"/>
                  </a:lnTo>
                  <a:lnTo>
                    <a:pt x="13" y="253"/>
                  </a:lnTo>
                  <a:lnTo>
                    <a:pt x="14" y="252"/>
                  </a:lnTo>
                  <a:lnTo>
                    <a:pt x="14" y="251"/>
                  </a:lnTo>
                  <a:lnTo>
                    <a:pt x="13" y="247"/>
                  </a:lnTo>
                  <a:lnTo>
                    <a:pt x="13" y="242"/>
                  </a:lnTo>
                  <a:lnTo>
                    <a:pt x="13" y="231"/>
                  </a:lnTo>
                  <a:lnTo>
                    <a:pt x="13" y="230"/>
                  </a:lnTo>
                  <a:lnTo>
                    <a:pt x="14" y="229"/>
                  </a:lnTo>
                  <a:lnTo>
                    <a:pt x="15" y="227"/>
                  </a:lnTo>
                  <a:lnTo>
                    <a:pt x="16" y="225"/>
                  </a:lnTo>
                  <a:lnTo>
                    <a:pt x="16" y="224"/>
                  </a:lnTo>
                  <a:lnTo>
                    <a:pt x="17" y="224"/>
                  </a:lnTo>
                  <a:lnTo>
                    <a:pt x="19" y="225"/>
                  </a:lnTo>
                  <a:lnTo>
                    <a:pt x="21" y="229"/>
                  </a:lnTo>
                  <a:lnTo>
                    <a:pt x="23" y="229"/>
                  </a:lnTo>
                  <a:lnTo>
                    <a:pt x="25" y="229"/>
                  </a:lnTo>
                  <a:lnTo>
                    <a:pt x="26" y="224"/>
                  </a:lnTo>
                  <a:lnTo>
                    <a:pt x="27" y="222"/>
                  </a:lnTo>
                  <a:lnTo>
                    <a:pt x="29" y="222"/>
                  </a:lnTo>
                  <a:lnTo>
                    <a:pt x="30" y="222"/>
                  </a:lnTo>
                  <a:lnTo>
                    <a:pt x="31" y="221"/>
                  </a:lnTo>
                  <a:lnTo>
                    <a:pt x="31" y="219"/>
                  </a:lnTo>
                  <a:lnTo>
                    <a:pt x="31" y="217"/>
                  </a:lnTo>
                  <a:lnTo>
                    <a:pt x="29" y="210"/>
                  </a:lnTo>
                  <a:lnTo>
                    <a:pt x="29" y="207"/>
                  </a:lnTo>
                  <a:lnTo>
                    <a:pt x="29" y="204"/>
                  </a:lnTo>
                  <a:lnTo>
                    <a:pt x="30" y="201"/>
                  </a:lnTo>
                  <a:lnTo>
                    <a:pt x="31" y="198"/>
                  </a:lnTo>
                  <a:lnTo>
                    <a:pt x="31" y="195"/>
                  </a:lnTo>
                  <a:lnTo>
                    <a:pt x="31" y="194"/>
                  </a:lnTo>
                  <a:lnTo>
                    <a:pt x="33" y="194"/>
                  </a:lnTo>
                  <a:lnTo>
                    <a:pt x="34" y="194"/>
                  </a:lnTo>
                  <a:lnTo>
                    <a:pt x="36" y="194"/>
                  </a:lnTo>
                  <a:lnTo>
                    <a:pt x="37" y="192"/>
                  </a:lnTo>
                  <a:lnTo>
                    <a:pt x="37" y="190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1"/>
                  </a:lnTo>
                  <a:lnTo>
                    <a:pt x="37" y="168"/>
                  </a:lnTo>
                  <a:lnTo>
                    <a:pt x="36" y="159"/>
                  </a:lnTo>
                  <a:lnTo>
                    <a:pt x="36" y="158"/>
                  </a:lnTo>
                  <a:lnTo>
                    <a:pt x="37" y="158"/>
                  </a:lnTo>
                  <a:lnTo>
                    <a:pt x="41" y="161"/>
                  </a:lnTo>
                  <a:lnTo>
                    <a:pt x="42" y="161"/>
                  </a:lnTo>
                  <a:lnTo>
                    <a:pt x="44" y="161"/>
                  </a:lnTo>
                  <a:lnTo>
                    <a:pt x="46" y="160"/>
                  </a:lnTo>
                  <a:lnTo>
                    <a:pt x="48" y="160"/>
                  </a:lnTo>
                  <a:lnTo>
                    <a:pt x="50" y="161"/>
                  </a:lnTo>
                  <a:lnTo>
                    <a:pt x="54" y="162"/>
                  </a:lnTo>
                  <a:lnTo>
                    <a:pt x="58" y="164"/>
                  </a:lnTo>
                  <a:lnTo>
                    <a:pt x="60" y="164"/>
                  </a:lnTo>
                  <a:lnTo>
                    <a:pt x="62" y="164"/>
                  </a:lnTo>
                  <a:lnTo>
                    <a:pt x="63" y="161"/>
                  </a:lnTo>
                  <a:lnTo>
                    <a:pt x="65" y="156"/>
                  </a:lnTo>
                  <a:lnTo>
                    <a:pt x="67" y="149"/>
                  </a:lnTo>
                  <a:lnTo>
                    <a:pt x="70" y="143"/>
                  </a:lnTo>
                  <a:lnTo>
                    <a:pt x="71" y="142"/>
                  </a:lnTo>
                  <a:lnTo>
                    <a:pt x="74" y="138"/>
                  </a:lnTo>
                  <a:lnTo>
                    <a:pt x="76" y="134"/>
                  </a:lnTo>
                  <a:lnTo>
                    <a:pt x="79" y="127"/>
                  </a:lnTo>
                  <a:lnTo>
                    <a:pt x="81" y="123"/>
                  </a:lnTo>
                  <a:lnTo>
                    <a:pt x="81" y="122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6" y="119"/>
                  </a:lnTo>
                  <a:lnTo>
                    <a:pt x="76" y="118"/>
                  </a:lnTo>
                  <a:lnTo>
                    <a:pt x="76" y="117"/>
                  </a:lnTo>
                  <a:lnTo>
                    <a:pt x="76" y="114"/>
                  </a:lnTo>
                  <a:lnTo>
                    <a:pt x="78" y="111"/>
                  </a:lnTo>
                  <a:lnTo>
                    <a:pt x="79" y="109"/>
                  </a:lnTo>
                  <a:lnTo>
                    <a:pt x="83" y="107"/>
                  </a:lnTo>
                  <a:lnTo>
                    <a:pt x="85" y="104"/>
                  </a:lnTo>
                  <a:lnTo>
                    <a:pt x="88" y="101"/>
                  </a:lnTo>
                  <a:lnTo>
                    <a:pt x="89" y="98"/>
                  </a:lnTo>
                  <a:lnTo>
                    <a:pt x="90" y="93"/>
                  </a:lnTo>
                  <a:lnTo>
                    <a:pt x="91" y="92"/>
                  </a:lnTo>
                  <a:lnTo>
                    <a:pt x="93" y="91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3" y="87"/>
                  </a:lnTo>
                  <a:lnTo>
                    <a:pt x="92" y="84"/>
                  </a:lnTo>
                  <a:lnTo>
                    <a:pt x="92" y="78"/>
                  </a:lnTo>
                  <a:lnTo>
                    <a:pt x="92" y="74"/>
                  </a:lnTo>
                  <a:lnTo>
                    <a:pt x="93" y="72"/>
                  </a:lnTo>
                  <a:lnTo>
                    <a:pt x="94" y="69"/>
                  </a:lnTo>
                  <a:lnTo>
                    <a:pt x="96" y="68"/>
                  </a:lnTo>
                  <a:lnTo>
                    <a:pt x="99" y="67"/>
                  </a:lnTo>
                  <a:lnTo>
                    <a:pt x="104" y="63"/>
                  </a:lnTo>
                  <a:lnTo>
                    <a:pt x="113" y="57"/>
                  </a:lnTo>
                  <a:lnTo>
                    <a:pt x="117" y="54"/>
                  </a:lnTo>
                  <a:lnTo>
                    <a:pt x="118" y="53"/>
                  </a:lnTo>
                  <a:lnTo>
                    <a:pt x="121" y="51"/>
                  </a:lnTo>
                  <a:lnTo>
                    <a:pt x="123" y="47"/>
                  </a:lnTo>
                  <a:lnTo>
                    <a:pt x="128" y="46"/>
                  </a:lnTo>
                  <a:lnTo>
                    <a:pt x="130" y="45"/>
                  </a:lnTo>
                  <a:lnTo>
                    <a:pt x="143" y="43"/>
                  </a:lnTo>
                  <a:lnTo>
                    <a:pt x="145" y="43"/>
                  </a:lnTo>
                  <a:lnTo>
                    <a:pt x="147" y="44"/>
                  </a:lnTo>
                  <a:lnTo>
                    <a:pt x="150" y="49"/>
                  </a:lnTo>
                  <a:lnTo>
                    <a:pt x="152" y="50"/>
                  </a:lnTo>
                  <a:lnTo>
                    <a:pt x="154" y="51"/>
                  </a:lnTo>
                  <a:lnTo>
                    <a:pt x="157" y="51"/>
                  </a:lnTo>
                  <a:lnTo>
                    <a:pt x="157" y="49"/>
                  </a:lnTo>
                  <a:lnTo>
                    <a:pt x="150" y="39"/>
                  </a:lnTo>
                  <a:lnTo>
                    <a:pt x="150" y="36"/>
                  </a:lnTo>
                  <a:lnTo>
                    <a:pt x="150" y="34"/>
                  </a:lnTo>
                  <a:lnTo>
                    <a:pt x="150" y="32"/>
                  </a:lnTo>
                  <a:lnTo>
                    <a:pt x="152" y="30"/>
                  </a:lnTo>
                  <a:lnTo>
                    <a:pt x="155" y="28"/>
                  </a:lnTo>
                  <a:lnTo>
                    <a:pt x="158" y="25"/>
                  </a:lnTo>
                  <a:lnTo>
                    <a:pt x="161" y="23"/>
                  </a:lnTo>
                  <a:lnTo>
                    <a:pt x="163" y="22"/>
                  </a:lnTo>
                  <a:lnTo>
                    <a:pt x="164" y="21"/>
                  </a:lnTo>
                  <a:lnTo>
                    <a:pt x="164" y="20"/>
                  </a:lnTo>
                  <a:lnTo>
                    <a:pt x="164" y="18"/>
                  </a:lnTo>
                  <a:lnTo>
                    <a:pt x="163" y="16"/>
                  </a:lnTo>
                  <a:lnTo>
                    <a:pt x="163" y="14"/>
                  </a:lnTo>
                  <a:lnTo>
                    <a:pt x="163" y="11"/>
                  </a:lnTo>
                  <a:lnTo>
                    <a:pt x="165" y="10"/>
                  </a:lnTo>
                  <a:lnTo>
                    <a:pt x="167" y="6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0" y="1"/>
                  </a:lnTo>
                  <a:lnTo>
                    <a:pt x="172" y="0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6" y="5"/>
                  </a:lnTo>
                  <a:lnTo>
                    <a:pt x="178" y="6"/>
                  </a:lnTo>
                  <a:lnTo>
                    <a:pt x="180" y="6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83" y="8"/>
                  </a:lnTo>
                  <a:lnTo>
                    <a:pt x="186" y="11"/>
                  </a:lnTo>
                  <a:lnTo>
                    <a:pt x="187" y="12"/>
                  </a:lnTo>
                  <a:lnTo>
                    <a:pt x="188" y="14"/>
                  </a:lnTo>
                  <a:lnTo>
                    <a:pt x="189" y="17"/>
                  </a:lnTo>
                  <a:lnTo>
                    <a:pt x="189" y="21"/>
                  </a:lnTo>
                  <a:lnTo>
                    <a:pt x="193" y="31"/>
                  </a:lnTo>
                  <a:lnTo>
                    <a:pt x="194" y="33"/>
                  </a:lnTo>
                  <a:lnTo>
                    <a:pt x="195" y="35"/>
                  </a:lnTo>
                  <a:lnTo>
                    <a:pt x="197" y="36"/>
                  </a:lnTo>
                  <a:lnTo>
                    <a:pt x="198" y="34"/>
                  </a:lnTo>
                  <a:lnTo>
                    <a:pt x="198" y="32"/>
                  </a:lnTo>
                  <a:lnTo>
                    <a:pt x="200" y="32"/>
                  </a:lnTo>
                  <a:lnTo>
                    <a:pt x="202" y="32"/>
                  </a:lnTo>
                  <a:lnTo>
                    <a:pt x="204" y="33"/>
                  </a:lnTo>
                  <a:lnTo>
                    <a:pt x="206" y="35"/>
                  </a:lnTo>
                  <a:lnTo>
                    <a:pt x="207" y="39"/>
                  </a:lnTo>
                  <a:lnTo>
                    <a:pt x="207" y="46"/>
                  </a:lnTo>
                  <a:lnTo>
                    <a:pt x="207" y="48"/>
                  </a:lnTo>
                  <a:lnTo>
                    <a:pt x="208" y="53"/>
                  </a:lnTo>
                  <a:lnTo>
                    <a:pt x="208" y="59"/>
                  </a:lnTo>
                  <a:lnTo>
                    <a:pt x="209" y="63"/>
                  </a:lnTo>
                  <a:lnTo>
                    <a:pt x="209" y="66"/>
                  </a:lnTo>
                  <a:lnTo>
                    <a:pt x="208" y="69"/>
                  </a:lnTo>
                  <a:lnTo>
                    <a:pt x="208" y="75"/>
                  </a:lnTo>
                  <a:lnTo>
                    <a:pt x="207" y="80"/>
                  </a:lnTo>
                  <a:lnTo>
                    <a:pt x="207" y="84"/>
                  </a:lnTo>
                  <a:lnTo>
                    <a:pt x="207" y="85"/>
                  </a:lnTo>
                  <a:lnTo>
                    <a:pt x="203" y="86"/>
                  </a:lnTo>
                  <a:lnTo>
                    <a:pt x="203" y="88"/>
                  </a:lnTo>
                  <a:lnTo>
                    <a:pt x="204" y="90"/>
                  </a:lnTo>
                  <a:lnTo>
                    <a:pt x="206" y="93"/>
                  </a:lnTo>
                  <a:lnTo>
                    <a:pt x="206" y="95"/>
                  </a:lnTo>
                  <a:lnTo>
                    <a:pt x="205" y="96"/>
                  </a:lnTo>
                  <a:lnTo>
                    <a:pt x="203" y="96"/>
                  </a:lnTo>
                  <a:lnTo>
                    <a:pt x="200" y="98"/>
                  </a:lnTo>
                  <a:lnTo>
                    <a:pt x="198" y="101"/>
                  </a:lnTo>
                  <a:lnTo>
                    <a:pt x="196" y="105"/>
                  </a:lnTo>
                  <a:lnTo>
                    <a:pt x="195" y="106"/>
                  </a:lnTo>
                  <a:lnTo>
                    <a:pt x="191" y="104"/>
                  </a:lnTo>
                  <a:lnTo>
                    <a:pt x="190" y="106"/>
                  </a:lnTo>
                  <a:lnTo>
                    <a:pt x="188" y="110"/>
                  </a:lnTo>
                  <a:lnTo>
                    <a:pt x="187" y="113"/>
                  </a:lnTo>
                  <a:lnTo>
                    <a:pt x="186" y="115"/>
                  </a:lnTo>
                  <a:lnTo>
                    <a:pt x="184" y="116"/>
                  </a:lnTo>
                  <a:lnTo>
                    <a:pt x="183" y="117"/>
                  </a:lnTo>
                  <a:lnTo>
                    <a:pt x="180" y="117"/>
                  </a:lnTo>
                  <a:lnTo>
                    <a:pt x="178" y="120"/>
                  </a:lnTo>
                  <a:lnTo>
                    <a:pt x="176" y="124"/>
                  </a:lnTo>
                  <a:lnTo>
                    <a:pt x="176" y="126"/>
                  </a:lnTo>
                  <a:lnTo>
                    <a:pt x="177" y="130"/>
                  </a:lnTo>
                  <a:lnTo>
                    <a:pt x="176" y="131"/>
                  </a:lnTo>
                  <a:lnTo>
                    <a:pt x="175" y="132"/>
                  </a:lnTo>
                  <a:lnTo>
                    <a:pt x="172" y="133"/>
                  </a:lnTo>
                  <a:lnTo>
                    <a:pt x="170" y="138"/>
                  </a:lnTo>
                  <a:lnTo>
                    <a:pt x="170" y="143"/>
                  </a:lnTo>
                  <a:lnTo>
                    <a:pt x="172" y="145"/>
                  </a:lnTo>
                  <a:lnTo>
                    <a:pt x="173" y="145"/>
                  </a:lnTo>
                  <a:lnTo>
                    <a:pt x="175" y="147"/>
                  </a:lnTo>
                  <a:lnTo>
                    <a:pt x="175" y="149"/>
                  </a:lnTo>
                  <a:lnTo>
                    <a:pt x="176" y="152"/>
                  </a:lnTo>
                  <a:lnTo>
                    <a:pt x="175" y="156"/>
                  </a:lnTo>
                  <a:lnTo>
                    <a:pt x="172" y="161"/>
                  </a:lnTo>
                  <a:lnTo>
                    <a:pt x="172" y="163"/>
                  </a:lnTo>
                  <a:lnTo>
                    <a:pt x="173" y="164"/>
                  </a:lnTo>
                  <a:lnTo>
                    <a:pt x="175" y="164"/>
                  </a:lnTo>
                  <a:lnTo>
                    <a:pt x="178" y="162"/>
                  </a:lnTo>
                  <a:lnTo>
                    <a:pt x="180" y="161"/>
                  </a:lnTo>
                  <a:lnTo>
                    <a:pt x="186" y="158"/>
                  </a:lnTo>
                  <a:lnTo>
                    <a:pt x="192" y="156"/>
                  </a:lnTo>
                  <a:lnTo>
                    <a:pt x="197" y="156"/>
                  </a:lnTo>
                  <a:lnTo>
                    <a:pt x="201" y="156"/>
                  </a:lnTo>
                  <a:lnTo>
                    <a:pt x="203" y="157"/>
                  </a:lnTo>
                  <a:lnTo>
                    <a:pt x="204" y="158"/>
                  </a:lnTo>
                  <a:lnTo>
                    <a:pt x="209" y="156"/>
                  </a:lnTo>
                  <a:lnTo>
                    <a:pt x="211" y="156"/>
                  </a:lnTo>
                  <a:lnTo>
                    <a:pt x="212" y="156"/>
                  </a:lnTo>
                  <a:lnTo>
                    <a:pt x="212" y="157"/>
                  </a:lnTo>
                  <a:lnTo>
                    <a:pt x="208" y="161"/>
                  </a:lnTo>
                  <a:lnTo>
                    <a:pt x="207" y="164"/>
                  </a:lnTo>
                  <a:lnTo>
                    <a:pt x="207" y="166"/>
                  </a:lnTo>
                  <a:lnTo>
                    <a:pt x="209" y="167"/>
                  </a:lnTo>
                  <a:lnTo>
                    <a:pt x="210" y="169"/>
                  </a:lnTo>
                  <a:lnTo>
                    <a:pt x="212" y="173"/>
                  </a:lnTo>
                  <a:lnTo>
                    <a:pt x="211" y="177"/>
                  </a:lnTo>
                  <a:lnTo>
                    <a:pt x="211" y="178"/>
                  </a:lnTo>
                  <a:lnTo>
                    <a:pt x="213" y="179"/>
                  </a:lnTo>
                  <a:lnTo>
                    <a:pt x="213" y="182"/>
                  </a:lnTo>
                  <a:lnTo>
                    <a:pt x="213" y="184"/>
                  </a:lnTo>
                  <a:lnTo>
                    <a:pt x="213" y="188"/>
                  </a:lnTo>
                  <a:lnTo>
                    <a:pt x="219" y="190"/>
                  </a:lnTo>
                  <a:lnTo>
                    <a:pt x="224" y="191"/>
                  </a:lnTo>
                  <a:lnTo>
                    <a:pt x="228" y="191"/>
                  </a:lnTo>
                  <a:lnTo>
                    <a:pt x="230" y="192"/>
                  </a:lnTo>
                  <a:lnTo>
                    <a:pt x="232" y="193"/>
                  </a:lnTo>
                  <a:lnTo>
                    <a:pt x="233" y="194"/>
                  </a:lnTo>
                  <a:lnTo>
                    <a:pt x="233" y="196"/>
                  </a:lnTo>
                  <a:lnTo>
                    <a:pt x="232" y="197"/>
                  </a:lnTo>
                  <a:lnTo>
                    <a:pt x="229" y="200"/>
                  </a:lnTo>
                  <a:lnTo>
                    <a:pt x="228" y="205"/>
                  </a:lnTo>
                  <a:lnTo>
                    <a:pt x="228" y="209"/>
                  </a:lnTo>
                  <a:lnTo>
                    <a:pt x="228" y="212"/>
                  </a:lnTo>
                  <a:lnTo>
                    <a:pt x="225" y="216"/>
                  </a:lnTo>
                  <a:lnTo>
                    <a:pt x="224" y="219"/>
                  </a:lnTo>
                  <a:lnTo>
                    <a:pt x="222" y="222"/>
                  </a:lnTo>
                  <a:lnTo>
                    <a:pt x="222" y="224"/>
                  </a:lnTo>
                  <a:lnTo>
                    <a:pt x="223" y="225"/>
                  </a:lnTo>
                  <a:lnTo>
                    <a:pt x="225" y="225"/>
                  </a:lnTo>
                  <a:lnTo>
                    <a:pt x="227" y="225"/>
                  </a:lnTo>
                  <a:lnTo>
                    <a:pt x="230" y="225"/>
                  </a:lnTo>
                  <a:lnTo>
                    <a:pt x="236" y="226"/>
                  </a:lnTo>
                  <a:lnTo>
                    <a:pt x="243" y="227"/>
                  </a:lnTo>
                  <a:lnTo>
                    <a:pt x="246" y="228"/>
                  </a:lnTo>
                  <a:lnTo>
                    <a:pt x="247" y="229"/>
                  </a:lnTo>
                  <a:lnTo>
                    <a:pt x="247" y="232"/>
                  </a:lnTo>
                  <a:lnTo>
                    <a:pt x="247" y="235"/>
                  </a:lnTo>
                  <a:lnTo>
                    <a:pt x="247" y="237"/>
                  </a:lnTo>
                  <a:lnTo>
                    <a:pt x="248" y="239"/>
                  </a:lnTo>
                  <a:lnTo>
                    <a:pt x="250" y="240"/>
                  </a:lnTo>
                  <a:lnTo>
                    <a:pt x="252" y="241"/>
                  </a:lnTo>
                  <a:lnTo>
                    <a:pt x="252" y="242"/>
                  </a:lnTo>
                  <a:lnTo>
                    <a:pt x="252" y="244"/>
                  </a:lnTo>
                  <a:lnTo>
                    <a:pt x="252" y="246"/>
                  </a:lnTo>
                  <a:lnTo>
                    <a:pt x="254" y="247"/>
                  </a:lnTo>
                  <a:lnTo>
                    <a:pt x="256" y="247"/>
                  </a:lnTo>
                  <a:lnTo>
                    <a:pt x="260" y="246"/>
                  </a:lnTo>
                  <a:lnTo>
                    <a:pt x="263" y="246"/>
                  </a:lnTo>
                  <a:lnTo>
                    <a:pt x="265" y="247"/>
                  </a:lnTo>
                  <a:lnTo>
                    <a:pt x="267" y="247"/>
                  </a:lnTo>
                  <a:lnTo>
                    <a:pt x="270" y="246"/>
                  </a:lnTo>
                  <a:lnTo>
                    <a:pt x="275" y="241"/>
                  </a:lnTo>
                  <a:lnTo>
                    <a:pt x="280" y="238"/>
                  </a:lnTo>
                  <a:lnTo>
                    <a:pt x="282" y="237"/>
                  </a:lnTo>
                  <a:lnTo>
                    <a:pt x="284" y="238"/>
                  </a:lnTo>
                  <a:lnTo>
                    <a:pt x="284" y="238"/>
                  </a:lnTo>
                  <a:lnTo>
                    <a:pt x="284" y="239"/>
                  </a:lnTo>
                  <a:lnTo>
                    <a:pt x="284" y="243"/>
                  </a:lnTo>
                  <a:lnTo>
                    <a:pt x="284" y="24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0" name="Freeform 538">
              <a:extLst>
                <a:ext uri="{FF2B5EF4-FFF2-40B4-BE49-F238E27FC236}">
                  <a16:creationId xmlns:a16="http://schemas.microsoft.com/office/drawing/2014/main" id="{0FAB1516-27CC-ECFE-A3CA-C3DCDB11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6398" y="9501186"/>
              <a:ext cx="5493" cy="10990"/>
            </a:xfrm>
            <a:custGeom>
              <a:avLst/>
              <a:gdLst>
                <a:gd name="T0" fmla="*/ 2 w 6"/>
                <a:gd name="T1" fmla="*/ 4 h 7"/>
                <a:gd name="T2" fmla="*/ 0 w 6"/>
                <a:gd name="T3" fmla="*/ 6 h 7"/>
                <a:gd name="T4" fmla="*/ 0 w 6"/>
                <a:gd name="T5" fmla="*/ 6 h 7"/>
                <a:gd name="T6" fmla="*/ 1 w 6"/>
                <a:gd name="T7" fmla="*/ 2 h 7"/>
                <a:gd name="T8" fmla="*/ 3 w 6"/>
                <a:gd name="T9" fmla="*/ 1 h 7"/>
                <a:gd name="T10" fmla="*/ 5 w 6"/>
                <a:gd name="T11" fmla="*/ 0 h 7"/>
                <a:gd name="T12" fmla="*/ 5 w 6"/>
                <a:gd name="T13" fmla="*/ 2 h 7"/>
                <a:gd name="T14" fmla="*/ 3 w 6"/>
                <a:gd name="T15" fmla="*/ 3 h 7"/>
                <a:gd name="T16" fmla="*/ 2 w 6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2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1" name="Freeform 539">
              <a:extLst>
                <a:ext uri="{FF2B5EF4-FFF2-40B4-BE49-F238E27FC236}">
                  <a16:creationId xmlns:a16="http://schemas.microsoft.com/office/drawing/2014/main" id="{CC7606F7-774A-368A-B7B8-388273478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6398" y="9462721"/>
              <a:ext cx="10990" cy="10990"/>
            </a:xfrm>
            <a:custGeom>
              <a:avLst/>
              <a:gdLst>
                <a:gd name="T0" fmla="*/ 5 w 9"/>
                <a:gd name="T1" fmla="*/ 0 h 8"/>
                <a:gd name="T2" fmla="*/ 8 w 9"/>
                <a:gd name="T3" fmla="*/ 6 h 8"/>
                <a:gd name="T4" fmla="*/ 7 w 9"/>
                <a:gd name="T5" fmla="*/ 6 h 8"/>
                <a:gd name="T6" fmla="*/ 6 w 9"/>
                <a:gd name="T7" fmla="*/ 7 h 8"/>
                <a:gd name="T8" fmla="*/ 6 w 9"/>
                <a:gd name="T9" fmla="*/ 7 h 8"/>
                <a:gd name="T10" fmla="*/ 5 w 9"/>
                <a:gd name="T11" fmla="*/ 4 h 8"/>
                <a:gd name="T12" fmla="*/ 3 w 9"/>
                <a:gd name="T13" fmla="*/ 2 h 8"/>
                <a:gd name="T14" fmla="*/ 0 w 9"/>
                <a:gd name="T15" fmla="*/ 2 h 8"/>
                <a:gd name="T16" fmla="*/ 3 w 9"/>
                <a:gd name="T17" fmla="*/ 0 h 8"/>
                <a:gd name="T18" fmla="*/ 4 w 9"/>
                <a:gd name="T19" fmla="*/ 0 h 8"/>
                <a:gd name="T20" fmla="*/ 5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8" y="6"/>
                  </a:lnTo>
                  <a:lnTo>
                    <a:pt x="7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5" y="4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2" name="Freeform 540">
              <a:extLst>
                <a:ext uri="{FF2B5EF4-FFF2-40B4-BE49-F238E27FC236}">
                  <a16:creationId xmlns:a16="http://schemas.microsoft.com/office/drawing/2014/main" id="{8C8CB66E-E812-8667-CA75-E514DB2A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882" y="9457224"/>
              <a:ext cx="5497" cy="5497"/>
            </a:xfrm>
            <a:custGeom>
              <a:avLst/>
              <a:gdLst>
                <a:gd name="T0" fmla="*/ 2 w 3"/>
                <a:gd name="T1" fmla="*/ 4 h 5"/>
                <a:gd name="T2" fmla="*/ 2 w 3"/>
                <a:gd name="T3" fmla="*/ 4 h 5"/>
                <a:gd name="T4" fmla="*/ 1 w 3"/>
                <a:gd name="T5" fmla="*/ 4 h 5"/>
                <a:gd name="T6" fmla="*/ 0 w 3"/>
                <a:gd name="T7" fmla="*/ 4 h 5"/>
                <a:gd name="T8" fmla="*/ 2 w 3"/>
                <a:gd name="T9" fmla="*/ 0 h 5"/>
                <a:gd name="T10" fmla="*/ 2 w 3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3" name="Freeform 541">
              <a:extLst>
                <a:ext uri="{FF2B5EF4-FFF2-40B4-BE49-F238E27FC236}">
                  <a16:creationId xmlns:a16="http://schemas.microsoft.com/office/drawing/2014/main" id="{C40BA0D3-46D8-E856-CD2D-877C7E3F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892" y="9429750"/>
              <a:ext cx="5497" cy="16484"/>
            </a:xfrm>
            <a:custGeom>
              <a:avLst/>
              <a:gdLst>
                <a:gd name="T0" fmla="*/ 1 w 5"/>
                <a:gd name="T1" fmla="*/ 10 h 12"/>
                <a:gd name="T2" fmla="*/ 1 w 5"/>
                <a:gd name="T3" fmla="*/ 11 h 12"/>
                <a:gd name="T4" fmla="*/ 1 w 5"/>
                <a:gd name="T5" fmla="*/ 11 h 12"/>
                <a:gd name="T6" fmla="*/ 0 w 5"/>
                <a:gd name="T7" fmla="*/ 11 h 12"/>
                <a:gd name="T8" fmla="*/ 1 w 5"/>
                <a:gd name="T9" fmla="*/ 8 h 12"/>
                <a:gd name="T10" fmla="*/ 2 w 5"/>
                <a:gd name="T11" fmla="*/ 5 h 12"/>
                <a:gd name="T12" fmla="*/ 3 w 5"/>
                <a:gd name="T13" fmla="*/ 1 h 12"/>
                <a:gd name="T14" fmla="*/ 4 w 5"/>
                <a:gd name="T15" fmla="*/ 0 h 12"/>
                <a:gd name="T16" fmla="*/ 4 w 5"/>
                <a:gd name="T17" fmla="*/ 2 h 12"/>
                <a:gd name="T18" fmla="*/ 3 w 5"/>
                <a:gd name="T19" fmla="*/ 6 h 12"/>
                <a:gd name="T20" fmla="*/ 2 w 5"/>
                <a:gd name="T21" fmla="*/ 9 h 12"/>
                <a:gd name="T22" fmla="*/ 1 w 5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2">
                  <a:moveTo>
                    <a:pt x="1" y="10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4" name="Freeform 542">
              <a:extLst>
                <a:ext uri="{FF2B5EF4-FFF2-40B4-BE49-F238E27FC236}">
                  <a16:creationId xmlns:a16="http://schemas.microsoft.com/office/drawing/2014/main" id="{6AEEBF5A-5F85-DD8C-9387-7CDB2D54E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388" y="9429750"/>
              <a:ext cx="10990" cy="10990"/>
            </a:xfrm>
            <a:custGeom>
              <a:avLst/>
              <a:gdLst>
                <a:gd name="T0" fmla="*/ 6 w 7"/>
                <a:gd name="T1" fmla="*/ 1 h 9"/>
                <a:gd name="T2" fmla="*/ 5 w 7"/>
                <a:gd name="T3" fmla="*/ 8 h 9"/>
                <a:gd name="T4" fmla="*/ 3 w 7"/>
                <a:gd name="T5" fmla="*/ 8 h 9"/>
                <a:gd name="T6" fmla="*/ 2 w 7"/>
                <a:gd name="T7" fmla="*/ 8 h 9"/>
                <a:gd name="T8" fmla="*/ 1 w 7"/>
                <a:gd name="T9" fmla="*/ 3 h 9"/>
                <a:gd name="T10" fmla="*/ 1 w 7"/>
                <a:gd name="T11" fmla="*/ 3 h 9"/>
                <a:gd name="T12" fmla="*/ 0 w 7"/>
                <a:gd name="T13" fmla="*/ 0 h 9"/>
                <a:gd name="T14" fmla="*/ 5 w 7"/>
                <a:gd name="T15" fmla="*/ 0 h 9"/>
                <a:gd name="T16" fmla="*/ 6 w 7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6" y="1"/>
                  </a:moveTo>
                  <a:lnTo>
                    <a:pt x="5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5" name="Freeform 543">
              <a:extLst>
                <a:ext uri="{FF2B5EF4-FFF2-40B4-BE49-F238E27FC236}">
                  <a16:creationId xmlns:a16="http://schemas.microsoft.com/office/drawing/2014/main" id="{06257C16-5B18-10FD-D1ED-88E3BC99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6398" y="9429750"/>
              <a:ext cx="5493" cy="10990"/>
            </a:xfrm>
            <a:custGeom>
              <a:avLst/>
              <a:gdLst>
                <a:gd name="T0" fmla="*/ 1 w 3"/>
                <a:gd name="T1" fmla="*/ 5 h 8"/>
                <a:gd name="T2" fmla="*/ 2 w 3"/>
                <a:gd name="T3" fmla="*/ 7 h 8"/>
                <a:gd name="T4" fmla="*/ 0 w 3"/>
                <a:gd name="T5" fmla="*/ 5 h 8"/>
                <a:gd name="T6" fmla="*/ 0 w 3"/>
                <a:gd name="T7" fmla="*/ 0 h 8"/>
                <a:gd name="T8" fmla="*/ 1 w 3"/>
                <a:gd name="T9" fmla="*/ 3 h 8"/>
                <a:gd name="T10" fmla="*/ 1 w 3"/>
                <a:gd name="T11" fmla="*/ 4 h 8"/>
                <a:gd name="T12" fmla="*/ 1 w 3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1" y="5"/>
                  </a:moveTo>
                  <a:lnTo>
                    <a:pt x="2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6" name="Freeform 544">
              <a:extLst>
                <a:ext uri="{FF2B5EF4-FFF2-40B4-BE49-F238E27FC236}">
                  <a16:creationId xmlns:a16="http://schemas.microsoft.com/office/drawing/2014/main" id="{3D32477D-7B55-D891-920B-67AF756F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882" y="9418760"/>
              <a:ext cx="5497" cy="10990"/>
            </a:xfrm>
            <a:custGeom>
              <a:avLst/>
              <a:gdLst>
                <a:gd name="T0" fmla="*/ 2 w 5"/>
                <a:gd name="T1" fmla="*/ 6 h 7"/>
                <a:gd name="T2" fmla="*/ 0 w 5"/>
                <a:gd name="T3" fmla="*/ 6 h 7"/>
                <a:gd name="T4" fmla="*/ 0 w 5"/>
                <a:gd name="T5" fmla="*/ 1 h 7"/>
                <a:gd name="T6" fmla="*/ 0 w 5"/>
                <a:gd name="T7" fmla="*/ 0 h 7"/>
                <a:gd name="T8" fmla="*/ 2 w 5"/>
                <a:gd name="T9" fmla="*/ 3 h 7"/>
                <a:gd name="T10" fmla="*/ 4 w 5"/>
                <a:gd name="T11" fmla="*/ 5 h 7"/>
                <a:gd name="T12" fmla="*/ 3 w 5"/>
                <a:gd name="T13" fmla="*/ 6 h 7"/>
                <a:gd name="T14" fmla="*/ 2 w 5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3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7" name="Freeform 545">
              <a:extLst>
                <a:ext uri="{FF2B5EF4-FFF2-40B4-BE49-F238E27FC236}">
                  <a16:creationId xmlns:a16="http://schemas.microsoft.com/office/drawing/2014/main" id="{C28AF18D-CE48-7A83-D23B-3F2EDB4C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6398" y="9407769"/>
              <a:ext cx="5493" cy="5493"/>
            </a:xfrm>
            <a:custGeom>
              <a:avLst/>
              <a:gdLst>
                <a:gd name="T0" fmla="*/ 3 w 4"/>
                <a:gd name="T1" fmla="*/ 5 h 6"/>
                <a:gd name="T2" fmla="*/ 3 w 4"/>
                <a:gd name="T3" fmla="*/ 5 h 6"/>
                <a:gd name="T4" fmla="*/ 3 w 4"/>
                <a:gd name="T5" fmla="*/ 5 h 6"/>
                <a:gd name="T6" fmla="*/ 1 w 4"/>
                <a:gd name="T7" fmla="*/ 4 h 6"/>
                <a:gd name="T8" fmla="*/ 0 w 4"/>
                <a:gd name="T9" fmla="*/ 1 h 6"/>
                <a:gd name="T10" fmla="*/ 1 w 4"/>
                <a:gd name="T11" fmla="*/ 0 h 6"/>
                <a:gd name="T12" fmla="*/ 1 w 4"/>
                <a:gd name="T13" fmla="*/ 0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1 h 6"/>
                <a:gd name="T20" fmla="*/ 3 w 4"/>
                <a:gd name="T21" fmla="*/ 2 h 6"/>
                <a:gd name="T22" fmla="*/ 3 w 4"/>
                <a:gd name="T23" fmla="*/ 4 h 6"/>
                <a:gd name="T24" fmla="*/ 3 w 4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8" name="Freeform 546">
              <a:extLst>
                <a:ext uri="{FF2B5EF4-FFF2-40B4-BE49-F238E27FC236}">
                  <a16:creationId xmlns:a16="http://schemas.microsoft.com/office/drawing/2014/main" id="{B40AB4E7-6D34-7BEA-ED31-84B49941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901" y="9407769"/>
              <a:ext cx="5497" cy="5493"/>
            </a:xfrm>
            <a:custGeom>
              <a:avLst/>
              <a:gdLst>
                <a:gd name="T0" fmla="*/ 4 w 5"/>
                <a:gd name="T1" fmla="*/ 0 h 4"/>
                <a:gd name="T2" fmla="*/ 4 w 5"/>
                <a:gd name="T3" fmla="*/ 1 h 4"/>
                <a:gd name="T4" fmla="*/ 2 w 5"/>
                <a:gd name="T5" fmla="*/ 3 h 4"/>
                <a:gd name="T6" fmla="*/ 1 w 5"/>
                <a:gd name="T7" fmla="*/ 2 h 4"/>
                <a:gd name="T8" fmla="*/ 0 w 5"/>
                <a:gd name="T9" fmla="*/ 1 h 4"/>
                <a:gd name="T10" fmla="*/ 2 w 5"/>
                <a:gd name="T11" fmla="*/ 0 h 4"/>
                <a:gd name="T12" fmla="*/ 4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69" name="Freeform 547">
              <a:extLst>
                <a:ext uri="{FF2B5EF4-FFF2-40B4-BE49-F238E27FC236}">
                  <a16:creationId xmlns:a16="http://schemas.microsoft.com/office/drawing/2014/main" id="{92AB602A-0CEF-2678-A78A-2438936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388" y="9396779"/>
              <a:ext cx="5493" cy="16484"/>
            </a:xfrm>
            <a:custGeom>
              <a:avLst/>
              <a:gdLst>
                <a:gd name="T0" fmla="*/ 3 w 6"/>
                <a:gd name="T1" fmla="*/ 2 h 12"/>
                <a:gd name="T2" fmla="*/ 4 w 6"/>
                <a:gd name="T3" fmla="*/ 3 h 12"/>
                <a:gd name="T4" fmla="*/ 5 w 6"/>
                <a:gd name="T5" fmla="*/ 3 h 12"/>
                <a:gd name="T6" fmla="*/ 5 w 6"/>
                <a:gd name="T7" fmla="*/ 6 h 12"/>
                <a:gd name="T8" fmla="*/ 2 w 6"/>
                <a:gd name="T9" fmla="*/ 10 h 12"/>
                <a:gd name="T10" fmla="*/ 1 w 6"/>
                <a:gd name="T11" fmla="*/ 11 h 12"/>
                <a:gd name="T12" fmla="*/ 1 w 6"/>
                <a:gd name="T13" fmla="*/ 11 h 12"/>
                <a:gd name="T14" fmla="*/ 1 w 6"/>
                <a:gd name="T15" fmla="*/ 5 h 12"/>
                <a:gd name="T16" fmla="*/ 0 w 6"/>
                <a:gd name="T17" fmla="*/ 1 h 12"/>
                <a:gd name="T18" fmla="*/ 1 w 6"/>
                <a:gd name="T19" fmla="*/ 0 h 12"/>
                <a:gd name="T20" fmla="*/ 3 w 6"/>
                <a:gd name="T21" fmla="*/ 0 h 12"/>
                <a:gd name="T22" fmla="*/ 3 w 6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2">
                  <a:moveTo>
                    <a:pt x="3" y="2"/>
                  </a:moveTo>
                  <a:lnTo>
                    <a:pt x="4" y="3"/>
                  </a:lnTo>
                  <a:lnTo>
                    <a:pt x="5" y="3"/>
                  </a:lnTo>
                  <a:lnTo>
                    <a:pt x="5" y="6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0" name="Freeform 548">
              <a:extLst>
                <a:ext uri="{FF2B5EF4-FFF2-40B4-BE49-F238E27FC236}">
                  <a16:creationId xmlns:a16="http://schemas.microsoft.com/office/drawing/2014/main" id="{F79D1449-7A04-0609-E61D-6F5E02CE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892" y="9374798"/>
              <a:ext cx="5497" cy="10990"/>
            </a:xfrm>
            <a:custGeom>
              <a:avLst/>
              <a:gdLst>
                <a:gd name="T0" fmla="*/ 3 w 4"/>
                <a:gd name="T1" fmla="*/ 3 h 10"/>
                <a:gd name="T2" fmla="*/ 2 w 4"/>
                <a:gd name="T3" fmla="*/ 9 h 10"/>
                <a:gd name="T4" fmla="*/ 0 w 4"/>
                <a:gd name="T5" fmla="*/ 7 h 10"/>
                <a:gd name="T6" fmla="*/ 0 w 4"/>
                <a:gd name="T7" fmla="*/ 3 h 10"/>
                <a:gd name="T8" fmla="*/ 0 w 4"/>
                <a:gd name="T9" fmla="*/ 1 h 10"/>
                <a:gd name="T10" fmla="*/ 0 w 4"/>
                <a:gd name="T11" fmla="*/ 0 h 10"/>
                <a:gd name="T12" fmla="*/ 0 w 4"/>
                <a:gd name="T13" fmla="*/ 1 h 10"/>
                <a:gd name="T14" fmla="*/ 2 w 4"/>
                <a:gd name="T15" fmla="*/ 2 h 10"/>
                <a:gd name="T16" fmla="*/ 3 w 4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0">
                  <a:moveTo>
                    <a:pt x="3" y="3"/>
                  </a:moveTo>
                  <a:lnTo>
                    <a:pt x="2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1" name="Freeform 549">
              <a:extLst>
                <a:ext uri="{FF2B5EF4-FFF2-40B4-BE49-F238E27FC236}">
                  <a16:creationId xmlns:a16="http://schemas.microsoft.com/office/drawing/2014/main" id="{BC9B785E-4123-7268-834F-7105410C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4513" y="9259397"/>
              <a:ext cx="5493" cy="5497"/>
            </a:xfrm>
            <a:custGeom>
              <a:avLst/>
              <a:gdLst>
                <a:gd name="T0" fmla="*/ 2 w 5"/>
                <a:gd name="T1" fmla="*/ 4 h 5"/>
                <a:gd name="T2" fmla="*/ 2 w 5"/>
                <a:gd name="T3" fmla="*/ 4 h 5"/>
                <a:gd name="T4" fmla="*/ 1 w 5"/>
                <a:gd name="T5" fmla="*/ 4 h 5"/>
                <a:gd name="T6" fmla="*/ 0 w 5"/>
                <a:gd name="T7" fmla="*/ 4 h 5"/>
                <a:gd name="T8" fmla="*/ 3 w 5"/>
                <a:gd name="T9" fmla="*/ 0 h 5"/>
                <a:gd name="T10" fmla="*/ 4 w 5"/>
                <a:gd name="T11" fmla="*/ 1 h 5"/>
                <a:gd name="T12" fmla="*/ 2 w 5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2" name="Freeform 550">
              <a:extLst>
                <a:ext uri="{FF2B5EF4-FFF2-40B4-BE49-F238E27FC236}">
                  <a16:creationId xmlns:a16="http://schemas.microsoft.com/office/drawing/2014/main" id="{7AC20EEE-A23D-9E75-E25D-6EB6E45EB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8026" y="9248407"/>
              <a:ext cx="10990" cy="16487"/>
            </a:xfrm>
            <a:custGeom>
              <a:avLst/>
              <a:gdLst>
                <a:gd name="T0" fmla="*/ 3 w 8"/>
                <a:gd name="T1" fmla="*/ 8 h 13"/>
                <a:gd name="T2" fmla="*/ 1 w 8"/>
                <a:gd name="T3" fmla="*/ 12 h 13"/>
                <a:gd name="T4" fmla="*/ 0 w 8"/>
                <a:gd name="T5" fmla="*/ 7 h 13"/>
                <a:gd name="T6" fmla="*/ 4 w 8"/>
                <a:gd name="T7" fmla="*/ 4 h 13"/>
                <a:gd name="T8" fmla="*/ 5 w 8"/>
                <a:gd name="T9" fmla="*/ 2 h 13"/>
                <a:gd name="T10" fmla="*/ 7 w 8"/>
                <a:gd name="T11" fmla="*/ 0 h 13"/>
                <a:gd name="T12" fmla="*/ 7 w 8"/>
                <a:gd name="T13" fmla="*/ 2 h 13"/>
                <a:gd name="T14" fmla="*/ 6 w 8"/>
                <a:gd name="T15" fmla="*/ 6 h 13"/>
                <a:gd name="T16" fmla="*/ 3 w 8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3" y="8"/>
                  </a:moveTo>
                  <a:lnTo>
                    <a:pt x="1" y="12"/>
                  </a:lnTo>
                  <a:lnTo>
                    <a:pt x="0" y="7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6" y="6"/>
                  </a:lnTo>
                  <a:lnTo>
                    <a:pt x="3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3" name="Freeform 551">
              <a:extLst>
                <a:ext uri="{FF2B5EF4-FFF2-40B4-BE49-F238E27FC236}">
                  <a16:creationId xmlns:a16="http://schemas.microsoft.com/office/drawing/2014/main" id="{6DAF9BC9-A158-E796-D3A4-8E0B33F0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4417" y="9237417"/>
              <a:ext cx="5493" cy="10990"/>
            </a:xfrm>
            <a:custGeom>
              <a:avLst/>
              <a:gdLst>
                <a:gd name="T0" fmla="*/ 4 w 5"/>
                <a:gd name="T1" fmla="*/ 9 h 10"/>
                <a:gd name="T2" fmla="*/ 2 w 5"/>
                <a:gd name="T3" fmla="*/ 9 h 10"/>
                <a:gd name="T4" fmla="*/ 0 w 5"/>
                <a:gd name="T5" fmla="*/ 7 h 10"/>
                <a:gd name="T6" fmla="*/ 0 w 5"/>
                <a:gd name="T7" fmla="*/ 1 h 10"/>
                <a:gd name="T8" fmla="*/ 2 w 5"/>
                <a:gd name="T9" fmla="*/ 1 h 10"/>
                <a:gd name="T10" fmla="*/ 2 w 5"/>
                <a:gd name="T11" fmla="*/ 0 h 10"/>
                <a:gd name="T12" fmla="*/ 4 w 5"/>
                <a:gd name="T13" fmla="*/ 1 h 10"/>
                <a:gd name="T14" fmla="*/ 4 w 5"/>
                <a:gd name="T15" fmla="*/ 1 h 10"/>
                <a:gd name="T16" fmla="*/ 4 w 5"/>
                <a:gd name="T17" fmla="*/ 3 h 10"/>
                <a:gd name="T18" fmla="*/ 4 w 5"/>
                <a:gd name="T19" fmla="*/ 4 h 10"/>
                <a:gd name="T20" fmla="*/ 4 w 5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0">
                  <a:moveTo>
                    <a:pt x="4" y="9"/>
                  </a:moveTo>
                  <a:lnTo>
                    <a:pt x="2" y="9"/>
                  </a:lnTo>
                  <a:lnTo>
                    <a:pt x="0" y="7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4" name="Freeform 552">
              <a:extLst>
                <a:ext uri="{FF2B5EF4-FFF2-40B4-BE49-F238E27FC236}">
                  <a16:creationId xmlns:a16="http://schemas.microsoft.com/office/drawing/2014/main" id="{0635F6E6-D084-DC8E-5059-9866EE0E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5055" y="9138503"/>
              <a:ext cx="10990" cy="10990"/>
            </a:xfrm>
            <a:custGeom>
              <a:avLst/>
              <a:gdLst>
                <a:gd name="T0" fmla="*/ 7 w 10"/>
                <a:gd name="T1" fmla="*/ 7 h 8"/>
                <a:gd name="T2" fmla="*/ 6 w 10"/>
                <a:gd name="T3" fmla="*/ 7 h 8"/>
                <a:gd name="T4" fmla="*/ 3 w 10"/>
                <a:gd name="T5" fmla="*/ 5 h 8"/>
                <a:gd name="T6" fmla="*/ 0 w 10"/>
                <a:gd name="T7" fmla="*/ 1 h 8"/>
                <a:gd name="T8" fmla="*/ 5 w 10"/>
                <a:gd name="T9" fmla="*/ 0 h 8"/>
                <a:gd name="T10" fmla="*/ 9 w 10"/>
                <a:gd name="T11" fmla="*/ 1 h 8"/>
                <a:gd name="T12" fmla="*/ 9 w 10"/>
                <a:gd name="T13" fmla="*/ 3 h 8"/>
                <a:gd name="T14" fmla="*/ 8 w 10"/>
                <a:gd name="T15" fmla="*/ 6 h 8"/>
                <a:gd name="T16" fmla="*/ 7 w 10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7" y="7"/>
                  </a:moveTo>
                  <a:lnTo>
                    <a:pt x="6" y="7"/>
                  </a:lnTo>
                  <a:lnTo>
                    <a:pt x="3" y="5"/>
                  </a:lnTo>
                  <a:lnTo>
                    <a:pt x="0" y="1"/>
                  </a:lnTo>
                  <a:lnTo>
                    <a:pt x="5" y="0"/>
                  </a:lnTo>
                  <a:lnTo>
                    <a:pt x="9" y="1"/>
                  </a:lnTo>
                  <a:lnTo>
                    <a:pt x="9" y="3"/>
                  </a:lnTo>
                  <a:lnTo>
                    <a:pt x="8" y="6"/>
                  </a:lnTo>
                  <a:lnTo>
                    <a:pt x="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5" name="Freeform 553">
              <a:extLst>
                <a:ext uri="{FF2B5EF4-FFF2-40B4-BE49-F238E27FC236}">
                  <a16:creationId xmlns:a16="http://schemas.microsoft.com/office/drawing/2014/main" id="{91AD6933-031B-5E0B-D0B4-7A85C151A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552" y="9111029"/>
              <a:ext cx="10990" cy="10990"/>
            </a:xfrm>
            <a:custGeom>
              <a:avLst/>
              <a:gdLst>
                <a:gd name="T0" fmla="*/ 3 w 11"/>
                <a:gd name="T1" fmla="*/ 0 h 9"/>
                <a:gd name="T2" fmla="*/ 6 w 11"/>
                <a:gd name="T3" fmla="*/ 2 h 9"/>
                <a:gd name="T4" fmla="*/ 8 w 11"/>
                <a:gd name="T5" fmla="*/ 2 h 9"/>
                <a:gd name="T6" fmla="*/ 10 w 11"/>
                <a:gd name="T7" fmla="*/ 4 h 9"/>
                <a:gd name="T8" fmla="*/ 10 w 11"/>
                <a:gd name="T9" fmla="*/ 4 h 9"/>
                <a:gd name="T10" fmla="*/ 10 w 11"/>
                <a:gd name="T11" fmla="*/ 6 h 9"/>
                <a:gd name="T12" fmla="*/ 9 w 11"/>
                <a:gd name="T13" fmla="*/ 7 h 9"/>
                <a:gd name="T14" fmla="*/ 6 w 11"/>
                <a:gd name="T15" fmla="*/ 8 h 9"/>
                <a:gd name="T16" fmla="*/ 4 w 11"/>
                <a:gd name="T17" fmla="*/ 8 h 9"/>
                <a:gd name="T18" fmla="*/ 3 w 11"/>
                <a:gd name="T19" fmla="*/ 4 h 9"/>
                <a:gd name="T20" fmla="*/ 1 w 11"/>
                <a:gd name="T21" fmla="*/ 3 h 9"/>
                <a:gd name="T22" fmla="*/ 0 w 11"/>
                <a:gd name="T23" fmla="*/ 2 h 9"/>
                <a:gd name="T24" fmla="*/ 2 w 11"/>
                <a:gd name="T25" fmla="*/ 0 h 9"/>
                <a:gd name="T26" fmla="*/ 3 w 11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9">
                  <a:moveTo>
                    <a:pt x="3" y="0"/>
                  </a:moveTo>
                  <a:lnTo>
                    <a:pt x="6" y="2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9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6" name="Freeform 554">
              <a:extLst>
                <a:ext uri="{FF2B5EF4-FFF2-40B4-BE49-F238E27FC236}">
                  <a16:creationId xmlns:a16="http://schemas.microsoft.com/office/drawing/2014/main" id="{51BDFA4E-DE48-7249-0A9C-5B1A461EA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9562" y="9094542"/>
              <a:ext cx="5493" cy="10990"/>
            </a:xfrm>
            <a:custGeom>
              <a:avLst/>
              <a:gdLst>
                <a:gd name="T0" fmla="*/ 3 w 4"/>
                <a:gd name="T1" fmla="*/ 3 h 8"/>
                <a:gd name="T2" fmla="*/ 3 w 4"/>
                <a:gd name="T3" fmla="*/ 7 h 8"/>
                <a:gd name="T4" fmla="*/ 1 w 4"/>
                <a:gd name="T5" fmla="*/ 5 h 8"/>
                <a:gd name="T6" fmla="*/ 0 w 4"/>
                <a:gd name="T7" fmla="*/ 3 h 8"/>
                <a:gd name="T8" fmla="*/ 0 w 4"/>
                <a:gd name="T9" fmla="*/ 0 h 8"/>
                <a:gd name="T10" fmla="*/ 3 w 4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7" name="Freeform 555">
              <a:extLst>
                <a:ext uri="{FF2B5EF4-FFF2-40B4-BE49-F238E27FC236}">
                  <a16:creationId xmlns:a16="http://schemas.microsoft.com/office/drawing/2014/main" id="{DF61979A-837C-967C-7C91-402C0666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074" y="9089048"/>
              <a:ext cx="5497" cy="10990"/>
            </a:xfrm>
            <a:custGeom>
              <a:avLst/>
              <a:gdLst>
                <a:gd name="T0" fmla="*/ 3 w 4"/>
                <a:gd name="T1" fmla="*/ 5 h 10"/>
                <a:gd name="T2" fmla="*/ 3 w 4"/>
                <a:gd name="T3" fmla="*/ 9 h 10"/>
                <a:gd name="T4" fmla="*/ 2 w 4"/>
                <a:gd name="T5" fmla="*/ 7 h 10"/>
                <a:gd name="T6" fmla="*/ 0 w 4"/>
                <a:gd name="T7" fmla="*/ 3 h 10"/>
                <a:gd name="T8" fmla="*/ 0 w 4"/>
                <a:gd name="T9" fmla="*/ 0 h 10"/>
                <a:gd name="T10" fmla="*/ 2 w 4"/>
                <a:gd name="T11" fmla="*/ 1 h 10"/>
                <a:gd name="T12" fmla="*/ 3 w 4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3" y="5"/>
                  </a:moveTo>
                  <a:lnTo>
                    <a:pt x="3" y="9"/>
                  </a:lnTo>
                  <a:lnTo>
                    <a:pt x="2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8" name="Freeform 557">
              <a:extLst>
                <a:ext uri="{FF2B5EF4-FFF2-40B4-BE49-F238E27FC236}">
                  <a16:creationId xmlns:a16="http://schemas.microsoft.com/office/drawing/2014/main" id="{30F8B4BC-7367-745F-9855-C43FB08C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257" y="7478955"/>
              <a:ext cx="1274885" cy="615462"/>
            </a:xfrm>
            <a:custGeom>
              <a:avLst/>
              <a:gdLst>
                <a:gd name="T0" fmla="*/ 893 w 1024"/>
                <a:gd name="T1" fmla="*/ 187 h 492"/>
                <a:gd name="T2" fmla="*/ 909 w 1024"/>
                <a:gd name="T3" fmla="*/ 211 h 492"/>
                <a:gd name="T4" fmla="*/ 946 w 1024"/>
                <a:gd name="T5" fmla="*/ 216 h 492"/>
                <a:gd name="T6" fmla="*/ 987 w 1024"/>
                <a:gd name="T7" fmla="*/ 215 h 492"/>
                <a:gd name="T8" fmla="*/ 1007 w 1024"/>
                <a:gd name="T9" fmla="*/ 233 h 492"/>
                <a:gd name="T10" fmla="*/ 1019 w 1024"/>
                <a:gd name="T11" fmla="*/ 269 h 492"/>
                <a:gd name="T12" fmla="*/ 982 w 1024"/>
                <a:gd name="T13" fmla="*/ 265 h 492"/>
                <a:gd name="T14" fmla="*/ 944 w 1024"/>
                <a:gd name="T15" fmla="*/ 271 h 492"/>
                <a:gd name="T16" fmla="*/ 917 w 1024"/>
                <a:gd name="T17" fmla="*/ 284 h 492"/>
                <a:gd name="T18" fmla="*/ 893 w 1024"/>
                <a:gd name="T19" fmla="*/ 318 h 492"/>
                <a:gd name="T20" fmla="*/ 851 w 1024"/>
                <a:gd name="T21" fmla="*/ 330 h 492"/>
                <a:gd name="T22" fmla="*/ 818 w 1024"/>
                <a:gd name="T23" fmla="*/ 353 h 492"/>
                <a:gd name="T24" fmla="*/ 764 w 1024"/>
                <a:gd name="T25" fmla="*/ 344 h 492"/>
                <a:gd name="T26" fmla="*/ 762 w 1024"/>
                <a:gd name="T27" fmla="*/ 385 h 492"/>
                <a:gd name="T28" fmla="*/ 755 w 1024"/>
                <a:gd name="T29" fmla="*/ 410 h 492"/>
                <a:gd name="T30" fmla="*/ 721 w 1024"/>
                <a:gd name="T31" fmla="*/ 440 h 492"/>
                <a:gd name="T32" fmla="*/ 662 w 1024"/>
                <a:gd name="T33" fmla="*/ 455 h 492"/>
                <a:gd name="T34" fmla="*/ 597 w 1024"/>
                <a:gd name="T35" fmla="*/ 465 h 492"/>
                <a:gd name="T36" fmla="*/ 533 w 1024"/>
                <a:gd name="T37" fmla="*/ 488 h 492"/>
                <a:gd name="T38" fmla="*/ 449 w 1024"/>
                <a:gd name="T39" fmla="*/ 461 h 492"/>
                <a:gd name="T40" fmla="*/ 374 w 1024"/>
                <a:gd name="T41" fmla="*/ 450 h 492"/>
                <a:gd name="T42" fmla="*/ 269 w 1024"/>
                <a:gd name="T43" fmla="*/ 430 h 492"/>
                <a:gd name="T44" fmla="*/ 242 w 1024"/>
                <a:gd name="T45" fmla="*/ 382 h 492"/>
                <a:gd name="T46" fmla="*/ 192 w 1024"/>
                <a:gd name="T47" fmla="*/ 350 h 492"/>
                <a:gd name="T48" fmla="*/ 123 w 1024"/>
                <a:gd name="T49" fmla="*/ 339 h 492"/>
                <a:gd name="T50" fmla="*/ 97 w 1024"/>
                <a:gd name="T51" fmla="*/ 324 h 492"/>
                <a:gd name="T52" fmla="*/ 101 w 1024"/>
                <a:gd name="T53" fmla="*/ 285 h 492"/>
                <a:gd name="T54" fmla="*/ 93 w 1024"/>
                <a:gd name="T55" fmla="*/ 246 h 492"/>
                <a:gd name="T56" fmla="*/ 74 w 1024"/>
                <a:gd name="T57" fmla="*/ 213 h 492"/>
                <a:gd name="T58" fmla="*/ 51 w 1024"/>
                <a:gd name="T59" fmla="*/ 203 h 492"/>
                <a:gd name="T60" fmla="*/ 19 w 1024"/>
                <a:gd name="T61" fmla="*/ 182 h 492"/>
                <a:gd name="T62" fmla="*/ 3 w 1024"/>
                <a:gd name="T63" fmla="*/ 164 h 492"/>
                <a:gd name="T64" fmla="*/ 8 w 1024"/>
                <a:gd name="T65" fmla="*/ 147 h 492"/>
                <a:gd name="T66" fmla="*/ 33 w 1024"/>
                <a:gd name="T67" fmla="*/ 135 h 492"/>
                <a:gd name="T68" fmla="*/ 50 w 1024"/>
                <a:gd name="T69" fmla="*/ 126 h 492"/>
                <a:gd name="T70" fmla="*/ 74 w 1024"/>
                <a:gd name="T71" fmla="*/ 103 h 492"/>
                <a:gd name="T72" fmla="*/ 106 w 1024"/>
                <a:gd name="T73" fmla="*/ 86 h 492"/>
                <a:gd name="T74" fmla="*/ 139 w 1024"/>
                <a:gd name="T75" fmla="*/ 73 h 492"/>
                <a:gd name="T76" fmla="*/ 161 w 1024"/>
                <a:gd name="T77" fmla="*/ 68 h 492"/>
                <a:gd name="T78" fmla="*/ 189 w 1024"/>
                <a:gd name="T79" fmla="*/ 78 h 492"/>
                <a:gd name="T80" fmla="*/ 218 w 1024"/>
                <a:gd name="T81" fmla="*/ 103 h 492"/>
                <a:gd name="T82" fmla="*/ 246 w 1024"/>
                <a:gd name="T83" fmla="*/ 111 h 492"/>
                <a:gd name="T84" fmla="*/ 271 w 1024"/>
                <a:gd name="T85" fmla="*/ 109 h 492"/>
                <a:gd name="T86" fmla="*/ 299 w 1024"/>
                <a:gd name="T87" fmla="*/ 119 h 492"/>
                <a:gd name="T88" fmla="*/ 331 w 1024"/>
                <a:gd name="T89" fmla="*/ 103 h 492"/>
                <a:gd name="T90" fmla="*/ 327 w 1024"/>
                <a:gd name="T91" fmla="*/ 72 h 492"/>
                <a:gd name="T92" fmla="*/ 326 w 1024"/>
                <a:gd name="T93" fmla="*/ 40 h 492"/>
                <a:gd name="T94" fmla="*/ 353 w 1024"/>
                <a:gd name="T95" fmla="*/ 9 h 492"/>
                <a:gd name="T96" fmla="*/ 388 w 1024"/>
                <a:gd name="T97" fmla="*/ 19 h 492"/>
                <a:gd name="T98" fmla="*/ 440 w 1024"/>
                <a:gd name="T99" fmla="*/ 34 h 492"/>
                <a:gd name="T100" fmla="*/ 461 w 1024"/>
                <a:gd name="T101" fmla="*/ 68 h 492"/>
                <a:gd name="T102" fmla="*/ 481 w 1024"/>
                <a:gd name="T103" fmla="*/ 91 h 492"/>
                <a:gd name="T104" fmla="*/ 520 w 1024"/>
                <a:gd name="T105" fmla="*/ 100 h 492"/>
                <a:gd name="T106" fmla="*/ 566 w 1024"/>
                <a:gd name="T107" fmla="*/ 85 h 492"/>
                <a:gd name="T108" fmla="*/ 617 w 1024"/>
                <a:gd name="T109" fmla="*/ 105 h 492"/>
                <a:gd name="T110" fmla="*/ 646 w 1024"/>
                <a:gd name="T111" fmla="*/ 127 h 492"/>
                <a:gd name="T112" fmla="*/ 708 w 1024"/>
                <a:gd name="T113" fmla="*/ 146 h 492"/>
                <a:gd name="T114" fmla="*/ 758 w 1024"/>
                <a:gd name="T115" fmla="*/ 138 h 492"/>
                <a:gd name="T116" fmla="*/ 809 w 1024"/>
                <a:gd name="T117" fmla="*/ 117 h 492"/>
                <a:gd name="T118" fmla="*/ 859 w 1024"/>
                <a:gd name="T119" fmla="*/ 96 h 492"/>
                <a:gd name="T120" fmla="*/ 906 w 1024"/>
                <a:gd name="T121" fmla="*/ 10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4" h="492">
                  <a:moveTo>
                    <a:pt x="921" y="116"/>
                  </a:moveTo>
                  <a:lnTo>
                    <a:pt x="918" y="122"/>
                  </a:lnTo>
                  <a:lnTo>
                    <a:pt x="912" y="136"/>
                  </a:lnTo>
                  <a:lnTo>
                    <a:pt x="907" y="148"/>
                  </a:lnTo>
                  <a:lnTo>
                    <a:pt x="905" y="154"/>
                  </a:lnTo>
                  <a:lnTo>
                    <a:pt x="903" y="159"/>
                  </a:lnTo>
                  <a:lnTo>
                    <a:pt x="900" y="164"/>
                  </a:lnTo>
                  <a:lnTo>
                    <a:pt x="900" y="166"/>
                  </a:lnTo>
                  <a:lnTo>
                    <a:pt x="898" y="171"/>
                  </a:lnTo>
                  <a:lnTo>
                    <a:pt x="894" y="176"/>
                  </a:lnTo>
                  <a:lnTo>
                    <a:pt x="893" y="182"/>
                  </a:lnTo>
                  <a:lnTo>
                    <a:pt x="893" y="187"/>
                  </a:lnTo>
                  <a:lnTo>
                    <a:pt x="892" y="192"/>
                  </a:lnTo>
                  <a:lnTo>
                    <a:pt x="888" y="195"/>
                  </a:lnTo>
                  <a:lnTo>
                    <a:pt x="884" y="198"/>
                  </a:lnTo>
                  <a:lnTo>
                    <a:pt x="886" y="207"/>
                  </a:lnTo>
                  <a:lnTo>
                    <a:pt x="888" y="210"/>
                  </a:lnTo>
                  <a:lnTo>
                    <a:pt x="890" y="213"/>
                  </a:lnTo>
                  <a:lnTo>
                    <a:pt x="894" y="217"/>
                  </a:lnTo>
                  <a:lnTo>
                    <a:pt x="896" y="219"/>
                  </a:lnTo>
                  <a:lnTo>
                    <a:pt x="899" y="218"/>
                  </a:lnTo>
                  <a:lnTo>
                    <a:pt x="901" y="214"/>
                  </a:lnTo>
                  <a:lnTo>
                    <a:pt x="907" y="211"/>
                  </a:lnTo>
                  <a:lnTo>
                    <a:pt x="909" y="211"/>
                  </a:lnTo>
                  <a:lnTo>
                    <a:pt x="911" y="211"/>
                  </a:lnTo>
                  <a:lnTo>
                    <a:pt x="916" y="212"/>
                  </a:lnTo>
                  <a:lnTo>
                    <a:pt x="920" y="211"/>
                  </a:lnTo>
                  <a:lnTo>
                    <a:pt x="924" y="211"/>
                  </a:lnTo>
                  <a:lnTo>
                    <a:pt x="928" y="211"/>
                  </a:lnTo>
                  <a:lnTo>
                    <a:pt x="930" y="212"/>
                  </a:lnTo>
                  <a:lnTo>
                    <a:pt x="933" y="213"/>
                  </a:lnTo>
                  <a:lnTo>
                    <a:pt x="938" y="217"/>
                  </a:lnTo>
                  <a:lnTo>
                    <a:pt x="940" y="220"/>
                  </a:lnTo>
                  <a:lnTo>
                    <a:pt x="942" y="220"/>
                  </a:lnTo>
                  <a:lnTo>
                    <a:pt x="944" y="219"/>
                  </a:lnTo>
                  <a:lnTo>
                    <a:pt x="946" y="216"/>
                  </a:lnTo>
                  <a:lnTo>
                    <a:pt x="949" y="213"/>
                  </a:lnTo>
                  <a:lnTo>
                    <a:pt x="953" y="209"/>
                  </a:lnTo>
                  <a:lnTo>
                    <a:pt x="956" y="204"/>
                  </a:lnTo>
                  <a:lnTo>
                    <a:pt x="958" y="204"/>
                  </a:lnTo>
                  <a:lnTo>
                    <a:pt x="963" y="204"/>
                  </a:lnTo>
                  <a:lnTo>
                    <a:pt x="964" y="203"/>
                  </a:lnTo>
                  <a:lnTo>
                    <a:pt x="968" y="203"/>
                  </a:lnTo>
                  <a:lnTo>
                    <a:pt x="970" y="204"/>
                  </a:lnTo>
                  <a:lnTo>
                    <a:pt x="979" y="205"/>
                  </a:lnTo>
                  <a:lnTo>
                    <a:pt x="981" y="207"/>
                  </a:lnTo>
                  <a:lnTo>
                    <a:pt x="985" y="212"/>
                  </a:lnTo>
                  <a:lnTo>
                    <a:pt x="987" y="215"/>
                  </a:lnTo>
                  <a:lnTo>
                    <a:pt x="991" y="217"/>
                  </a:lnTo>
                  <a:lnTo>
                    <a:pt x="993" y="218"/>
                  </a:lnTo>
                  <a:lnTo>
                    <a:pt x="996" y="219"/>
                  </a:lnTo>
                  <a:lnTo>
                    <a:pt x="998" y="220"/>
                  </a:lnTo>
                  <a:lnTo>
                    <a:pt x="998" y="222"/>
                  </a:lnTo>
                  <a:lnTo>
                    <a:pt x="999" y="225"/>
                  </a:lnTo>
                  <a:lnTo>
                    <a:pt x="1000" y="226"/>
                  </a:lnTo>
                  <a:lnTo>
                    <a:pt x="1003" y="228"/>
                  </a:lnTo>
                  <a:lnTo>
                    <a:pt x="1004" y="229"/>
                  </a:lnTo>
                  <a:lnTo>
                    <a:pt x="1005" y="231"/>
                  </a:lnTo>
                  <a:lnTo>
                    <a:pt x="1005" y="232"/>
                  </a:lnTo>
                  <a:lnTo>
                    <a:pt x="1007" y="233"/>
                  </a:lnTo>
                  <a:lnTo>
                    <a:pt x="1011" y="239"/>
                  </a:lnTo>
                  <a:lnTo>
                    <a:pt x="1014" y="240"/>
                  </a:lnTo>
                  <a:lnTo>
                    <a:pt x="1018" y="244"/>
                  </a:lnTo>
                  <a:lnTo>
                    <a:pt x="1019" y="246"/>
                  </a:lnTo>
                  <a:lnTo>
                    <a:pt x="1019" y="250"/>
                  </a:lnTo>
                  <a:lnTo>
                    <a:pt x="1020" y="252"/>
                  </a:lnTo>
                  <a:lnTo>
                    <a:pt x="1022" y="255"/>
                  </a:lnTo>
                  <a:lnTo>
                    <a:pt x="1023" y="257"/>
                  </a:lnTo>
                  <a:lnTo>
                    <a:pt x="1023" y="261"/>
                  </a:lnTo>
                  <a:lnTo>
                    <a:pt x="1023" y="264"/>
                  </a:lnTo>
                  <a:lnTo>
                    <a:pt x="1022" y="266"/>
                  </a:lnTo>
                  <a:lnTo>
                    <a:pt x="1019" y="269"/>
                  </a:lnTo>
                  <a:lnTo>
                    <a:pt x="1018" y="269"/>
                  </a:lnTo>
                  <a:lnTo>
                    <a:pt x="1015" y="269"/>
                  </a:lnTo>
                  <a:lnTo>
                    <a:pt x="1010" y="269"/>
                  </a:lnTo>
                  <a:lnTo>
                    <a:pt x="1005" y="269"/>
                  </a:lnTo>
                  <a:lnTo>
                    <a:pt x="1000" y="268"/>
                  </a:lnTo>
                  <a:lnTo>
                    <a:pt x="996" y="265"/>
                  </a:lnTo>
                  <a:lnTo>
                    <a:pt x="994" y="263"/>
                  </a:lnTo>
                  <a:lnTo>
                    <a:pt x="990" y="262"/>
                  </a:lnTo>
                  <a:lnTo>
                    <a:pt x="988" y="262"/>
                  </a:lnTo>
                  <a:lnTo>
                    <a:pt x="986" y="265"/>
                  </a:lnTo>
                  <a:lnTo>
                    <a:pt x="983" y="265"/>
                  </a:lnTo>
                  <a:lnTo>
                    <a:pt x="982" y="265"/>
                  </a:lnTo>
                  <a:lnTo>
                    <a:pt x="976" y="265"/>
                  </a:lnTo>
                  <a:lnTo>
                    <a:pt x="973" y="264"/>
                  </a:lnTo>
                  <a:lnTo>
                    <a:pt x="968" y="266"/>
                  </a:lnTo>
                  <a:lnTo>
                    <a:pt x="965" y="267"/>
                  </a:lnTo>
                  <a:lnTo>
                    <a:pt x="960" y="269"/>
                  </a:lnTo>
                  <a:lnTo>
                    <a:pt x="957" y="272"/>
                  </a:lnTo>
                  <a:lnTo>
                    <a:pt x="955" y="274"/>
                  </a:lnTo>
                  <a:lnTo>
                    <a:pt x="953" y="273"/>
                  </a:lnTo>
                  <a:lnTo>
                    <a:pt x="951" y="272"/>
                  </a:lnTo>
                  <a:lnTo>
                    <a:pt x="948" y="270"/>
                  </a:lnTo>
                  <a:lnTo>
                    <a:pt x="945" y="270"/>
                  </a:lnTo>
                  <a:lnTo>
                    <a:pt x="944" y="271"/>
                  </a:lnTo>
                  <a:lnTo>
                    <a:pt x="944" y="272"/>
                  </a:lnTo>
                  <a:lnTo>
                    <a:pt x="942" y="277"/>
                  </a:lnTo>
                  <a:lnTo>
                    <a:pt x="942" y="279"/>
                  </a:lnTo>
                  <a:lnTo>
                    <a:pt x="942" y="281"/>
                  </a:lnTo>
                  <a:lnTo>
                    <a:pt x="940" y="281"/>
                  </a:lnTo>
                  <a:lnTo>
                    <a:pt x="936" y="281"/>
                  </a:lnTo>
                  <a:lnTo>
                    <a:pt x="930" y="281"/>
                  </a:lnTo>
                  <a:lnTo>
                    <a:pt x="927" y="280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9" y="283"/>
                  </a:lnTo>
                  <a:lnTo>
                    <a:pt x="917" y="284"/>
                  </a:lnTo>
                  <a:lnTo>
                    <a:pt x="916" y="287"/>
                  </a:lnTo>
                  <a:lnTo>
                    <a:pt x="914" y="290"/>
                  </a:lnTo>
                  <a:lnTo>
                    <a:pt x="911" y="292"/>
                  </a:lnTo>
                  <a:lnTo>
                    <a:pt x="907" y="298"/>
                  </a:lnTo>
                  <a:lnTo>
                    <a:pt x="906" y="302"/>
                  </a:lnTo>
                  <a:lnTo>
                    <a:pt x="906" y="304"/>
                  </a:lnTo>
                  <a:lnTo>
                    <a:pt x="907" y="307"/>
                  </a:lnTo>
                  <a:lnTo>
                    <a:pt x="906" y="309"/>
                  </a:lnTo>
                  <a:lnTo>
                    <a:pt x="903" y="311"/>
                  </a:lnTo>
                  <a:lnTo>
                    <a:pt x="901" y="312"/>
                  </a:lnTo>
                  <a:lnTo>
                    <a:pt x="897" y="314"/>
                  </a:lnTo>
                  <a:lnTo>
                    <a:pt x="893" y="318"/>
                  </a:lnTo>
                  <a:lnTo>
                    <a:pt x="889" y="322"/>
                  </a:lnTo>
                  <a:lnTo>
                    <a:pt x="885" y="322"/>
                  </a:lnTo>
                  <a:lnTo>
                    <a:pt x="881" y="324"/>
                  </a:lnTo>
                  <a:lnTo>
                    <a:pt x="875" y="325"/>
                  </a:lnTo>
                  <a:lnTo>
                    <a:pt x="873" y="325"/>
                  </a:lnTo>
                  <a:lnTo>
                    <a:pt x="865" y="325"/>
                  </a:lnTo>
                  <a:lnTo>
                    <a:pt x="859" y="324"/>
                  </a:lnTo>
                  <a:lnTo>
                    <a:pt x="856" y="324"/>
                  </a:lnTo>
                  <a:lnTo>
                    <a:pt x="854" y="325"/>
                  </a:lnTo>
                  <a:lnTo>
                    <a:pt x="852" y="326"/>
                  </a:lnTo>
                  <a:lnTo>
                    <a:pt x="852" y="328"/>
                  </a:lnTo>
                  <a:lnTo>
                    <a:pt x="851" y="330"/>
                  </a:lnTo>
                  <a:lnTo>
                    <a:pt x="849" y="333"/>
                  </a:lnTo>
                  <a:lnTo>
                    <a:pt x="844" y="338"/>
                  </a:lnTo>
                  <a:lnTo>
                    <a:pt x="841" y="340"/>
                  </a:lnTo>
                  <a:lnTo>
                    <a:pt x="838" y="344"/>
                  </a:lnTo>
                  <a:lnTo>
                    <a:pt x="837" y="345"/>
                  </a:lnTo>
                  <a:lnTo>
                    <a:pt x="833" y="346"/>
                  </a:lnTo>
                  <a:lnTo>
                    <a:pt x="832" y="347"/>
                  </a:lnTo>
                  <a:lnTo>
                    <a:pt x="827" y="350"/>
                  </a:lnTo>
                  <a:lnTo>
                    <a:pt x="825" y="353"/>
                  </a:lnTo>
                  <a:lnTo>
                    <a:pt x="823" y="354"/>
                  </a:lnTo>
                  <a:lnTo>
                    <a:pt x="820" y="353"/>
                  </a:lnTo>
                  <a:lnTo>
                    <a:pt x="818" y="353"/>
                  </a:lnTo>
                  <a:lnTo>
                    <a:pt x="814" y="352"/>
                  </a:lnTo>
                  <a:lnTo>
                    <a:pt x="810" y="352"/>
                  </a:lnTo>
                  <a:lnTo>
                    <a:pt x="805" y="351"/>
                  </a:lnTo>
                  <a:lnTo>
                    <a:pt x="794" y="348"/>
                  </a:lnTo>
                  <a:lnTo>
                    <a:pt x="791" y="346"/>
                  </a:lnTo>
                  <a:lnTo>
                    <a:pt x="788" y="342"/>
                  </a:lnTo>
                  <a:lnTo>
                    <a:pt x="785" y="339"/>
                  </a:lnTo>
                  <a:lnTo>
                    <a:pt x="781" y="339"/>
                  </a:lnTo>
                  <a:lnTo>
                    <a:pt x="775" y="339"/>
                  </a:lnTo>
                  <a:lnTo>
                    <a:pt x="773" y="339"/>
                  </a:lnTo>
                  <a:lnTo>
                    <a:pt x="769" y="339"/>
                  </a:lnTo>
                  <a:lnTo>
                    <a:pt x="764" y="344"/>
                  </a:lnTo>
                  <a:lnTo>
                    <a:pt x="762" y="347"/>
                  </a:lnTo>
                  <a:lnTo>
                    <a:pt x="760" y="350"/>
                  </a:lnTo>
                  <a:lnTo>
                    <a:pt x="758" y="357"/>
                  </a:lnTo>
                  <a:lnTo>
                    <a:pt x="757" y="361"/>
                  </a:lnTo>
                  <a:lnTo>
                    <a:pt x="756" y="364"/>
                  </a:lnTo>
                  <a:lnTo>
                    <a:pt x="753" y="368"/>
                  </a:lnTo>
                  <a:lnTo>
                    <a:pt x="753" y="371"/>
                  </a:lnTo>
                  <a:lnTo>
                    <a:pt x="754" y="372"/>
                  </a:lnTo>
                  <a:lnTo>
                    <a:pt x="755" y="375"/>
                  </a:lnTo>
                  <a:lnTo>
                    <a:pt x="757" y="379"/>
                  </a:lnTo>
                  <a:lnTo>
                    <a:pt x="760" y="382"/>
                  </a:lnTo>
                  <a:lnTo>
                    <a:pt x="762" y="385"/>
                  </a:lnTo>
                  <a:lnTo>
                    <a:pt x="767" y="390"/>
                  </a:lnTo>
                  <a:lnTo>
                    <a:pt x="768" y="392"/>
                  </a:lnTo>
                  <a:lnTo>
                    <a:pt x="770" y="395"/>
                  </a:lnTo>
                  <a:lnTo>
                    <a:pt x="770" y="398"/>
                  </a:lnTo>
                  <a:lnTo>
                    <a:pt x="770" y="400"/>
                  </a:lnTo>
                  <a:lnTo>
                    <a:pt x="768" y="401"/>
                  </a:lnTo>
                  <a:lnTo>
                    <a:pt x="764" y="402"/>
                  </a:lnTo>
                  <a:lnTo>
                    <a:pt x="763" y="404"/>
                  </a:lnTo>
                  <a:lnTo>
                    <a:pt x="761" y="406"/>
                  </a:lnTo>
                  <a:lnTo>
                    <a:pt x="758" y="409"/>
                  </a:lnTo>
                  <a:lnTo>
                    <a:pt x="756" y="409"/>
                  </a:lnTo>
                  <a:lnTo>
                    <a:pt x="755" y="410"/>
                  </a:lnTo>
                  <a:lnTo>
                    <a:pt x="746" y="413"/>
                  </a:lnTo>
                  <a:lnTo>
                    <a:pt x="743" y="415"/>
                  </a:lnTo>
                  <a:lnTo>
                    <a:pt x="741" y="416"/>
                  </a:lnTo>
                  <a:lnTo>
                    <a:pt x="738" y="419"/>
                  </a:lnTo>
                  <a:lnTo>
                    <a:pt x="735" y="422"/>
                  </a:lnTo>
                  <a:lnTo>
                    <a:pt x="732" y="426"/>
                  </a:lnTo>
                  <a:lnTo>
                    <a:pt x="731" y="428"/>
                  </a:lnTo>
                  <a:lnTo>
                    <a:pt x="728" y="431"/>
                  </a:lnTo>
                  <a:lnTo>
                    <a:pt x="725" y="435"/>
                  </a:lnTo>
                  <a:lnTo>
                    <a:pt x="723" y="437"/>
                  </a:lnTo>
                  <a:lnTo>
                    <a:pt x="722" y="439"/>
                  </a:lnTo>
                  <a:lnTo>
                    <a:pt x="721" y="440"/>
                  </a:lnTo>
                  <a:lnTo>
                    <a:pt x="717" y="442"/>
                  </a:lnTo>
                  <a:lnTo>
                    <a:pt x="714" y="443"/>
                  </a:lnTo>
                  <a:lnTo>
                    <a:pt x="710" y="445"/>
                  </a:lnTo>
                  <a:lnTo>
                    <a:pt x="704" y="448"/>
                  </a:lnTo>
                  <a:lnTo>
                    <a:pt x="699" y="450"/>
                  </a:lnTo>
                  <a:lnTo>
                    <a:pt x="695" y="452"/>
                  </a:lnTo>
                  <a:lnTo>
                    <a:pt x="690" y="454"/>
                  </a:lnTo>
                  <a:lnTo>
                    <a:pt x="687" y="455"/>
                  </a:lnTo>
                  <a:lnTo>
                    <a:pt x="681" y="454"/>
                  </a:lnTo>
                  <a:lnTo>
                    <a:pt x="673" y="455"/>
                  </a:lnTo>
                  <a:lnTo>
                    <a:pt x="667" y="456"/>
                  </a:lnTo>
                  <a:lnTo>
                    <a:pt x="662" y="455"/>
                  </a:lnTo>
                  <a:lnTo>
                    <a:pt x="655" y="455"/>
                  </a:lnTo>
                  <a:lnTo>
                    <a:pt x="650" y="454"/>
                  </a:lnTo>
                  <a:lnTo>
                    <a:pt x="647" y="455"/>
                  </a:lnTo>
                  <a:lnTo>
                    <a:pt x="638" y="456"/>
                  </a:lnTo>
                  <a:lnTo>
                    <a:pt x="637" y="456"/>
                  </a:lnTo>
                  <a:lnTo>
                    <a:pt x="622" y="459"/>
                  </a:lnTo>
                  <a:lnTo>
                    <a:pt x="616" y="460"/>
                  </a:lnTo>
                  <a:lnTo>
                    <a:pt x="610" y="461"/>
                  </a:lnTo>
                  <a:lnTo>
                    <a:pt x="606" y="461"/>
                  </a:lnTo>
                  <a:lnTo>
                    <a:pt x="603" y="463"/>
                  </a:lnTo>
                  <a:lnTo>
                    <a:pt x="599" y="464"/>
                  </a:lnTo>
                  <a:lnTo>
                    <a:pt x="597" y="465"/>
                  </a:lnTo>
                  <a:lnTo>
                    <a:pt x="591" y="468"/>
                  </a:lnTo>
                  <a:lnTo>
                    <a:pt x="577" y="474"/>
                  </a:lnTo>
                  <a:lnTo>
                    <a:pt x="567" y="479"/>
                  </a:lnTo>
                  <a:lnTo>
                    <a:pt x="566" y="480"/>
                  </a:lnTo>
                  <a:lnTo>
                    <a:pt x="559" y="483"/>
                  </a:lnTo>
                  <a:lnTo>
                    <a:pt x="555" y="485"/>
                  </a:lnTo>
                  <a:lnTo>
                    <a:pt x="553" y="488"/>
                  </a:lnTo>
                  <a:lnTo>
                    <a:pt x="550" y="490"/>
                  </a:lnTo>
                  <a:lnTo>
                    <a:pt x="549" y="491"/>
                  </a:lnTo>
                  <a:lnTo>
                    <a:pt x="544" y="489"/>
                  </a:lnTo>
                  <a:lnTo>
                    <a:pt x="542" y="489"/>
                  </a:lnTo>
                  <a:lnTo>
                    <a:pt x="533" y="488"/>
                  </a:lnTo>
                  <a:lnTo>
                    <a:pt x="533" y="479"/>
                  </a:lnTo>
                  <a:lnTo>
                    <a:pt x="527" y="480"/>
                  </a:lnTo>
                  <a:lnTo>
                    <a:pt x="517" y="482"/>
                  </a:lnTo>
                  <a:lnTo>
                    <a:pt x="508" y="484"/>
                  </a:lnTo>
                  <a:lnTo>
                    <a:pt x="500" y="480"/>
                  </a:lnTo>
                  <a:lnTo>
                    <a:pt x="494" y="476"/>
                  </a:lnTo>
                  <a:lnTo>
                    <a:pt x="487" y="474"/>
                  </a:lnTo>
                  <a:lnTo>
                    <a:pt x="480" y="471"/>
                  </a:lnTo>
                  <a:lnTo>
                    <a:pt x="472" y="470"/>
                  </a:lnTo>
                  <a:lnTo>
                    <a:pt x="459" y="467"/>
                  </a:lnTo>
                  <a:lnTo>
                    <a:pt x="453" y="464"/>
                  </a:lnTo>
                  <a:lnTo>
                    <a:pt x="449" y="461"/>
                  </a:lnTo>
                  <a:lnTo>
                    <a:pt x="445" y="454"/>
                  </a:lnTo>
                  <a:lnTo>
                    <a:pt x="443" y="452"/>
                  </a:lnTo>
                  <a:lnTo>
                    <a:pt x="440" y="451"/>
                  </a:lnTo>
                  <a:lnTo>
                    <a:pt x="437" y="451"/>
                  </a:lnTo>
                  <a:lnTo>
                    <a:pt x="432" y="451"/>
                  </a:lnTo>
                  <a:lnTo>
                    <a:pt x="424" y="450"/>
                  </a:lnTo>
                  <a:lnTo>
                    <a:pt x="415" y="448"/>
                  </a:lnTo>
                  <a:lnTo>
                    <a:pt x="406" y="447"/>
                  </a:lnTo>
                  <a:lnTo>
                    <a:pt x="394" y="445"/>
                  </a:lnTo>
                  <a:lnTo>
                    <a:pt x="391" y="445"/>
                  </a:lnTo>
                  <a:lnTo>
                    <a:pt x="383" y="447"/>
                  </a:lnTo>
                  <a:lnTo>
                    <a:pt x="374" y="450"/>
                  </a:lnTo>
                  <a:lnTo>
                    <a:pt x="357" y="447"/>
                  </a:lnTo>
                  <a:lnTo>
                    <a:pt x="350" y="447"/>
                  </a:lnTo>
                  <a:lnTo>
                    <a:pt x="335" y="444"/>
                  </a:lnTo>
                  <a:lnTo>
                    <a:pt x="318" y="442"/>
                  </a:lnTo>
                  <a:lnTo>
                    <a:pt x="302" y="440"/>
                  </a:lnTo>
                  <a:lnTo>
                    <a:pt x="290" y="441"/>
                  </a:lnTo>
                  <a:lnTo>
                    <a:pt x="283" y="442"/>
                  </a:lnTo>
                  <a:lnTo>
                    <a:pt x="276" y="443"/>
                  </a:lnTo>
                  <a:lnTo>
                    <a:pt x="275" y="442"/>
                  </a:lnTo>
                  <a:lnTo>
                    <a:pt x="275" y="437"/>
                  </a:lnTo>
                  <a:lnTo>
                    <a:pt x="273" y="434"/>
                  </a:lnTo>
                  <a:lnTo>
                    <a:pt x="269" y="430"/>
                  </a:lnTo>
                  <a:lnTo>
                    <a:pt x="266" y="426"/>
                  </a:lnTo>
                  <a:lnTo>
                    <a:pt x="261" y="422"/>
                  </a:lnTo>
                  <a:lnTo>
                    <a:pt x="259" y="418"/>
                  </a:lnTo>
                  <a:lnTo>
                    <a:pt x="259" y="414"/>
                  </a:lnTo>
                  <a:lnTo>
                    <a:pt x="254" y="402"/>
                  </a:lnTo>
                  <a:lnTo>
                    <a:pt x="251" y="393"/>
                  </a:lnTo>
                  <a:lnTo>
                    <a:pt x="250" y="391"/>
                  </a:lnTo>
                  <a:lnTo>
                    <a:pt x="248" y="389"/>
                  </a:lnTo>
                  <a:lnTo>
                    <a:pt x="247" y="387"/>
                  </a:lnTo>
                  <a:lnTo>
                    <a:pt x="243" y="387"/>
                  </a:lnTo>
                  <a:lnTo>
                    <a:pt x="242" y="385"/>
                  </a:lnTo>
                  <a:lnTo>
                    <a:pt x="242" y="382"/>
                  </a:lnTo>
                  <a:lnTo>
                    <a:pt x="242" y="378"/>
                  </a:lnTo>
                  <a:lnTo>
                    <a:pt x="243" y="376"/>
                  </a:lnTo>
                  <a:lnTo>
                    <a:pt x="242" y="374"/>
                  </a:lnTo>
                  <a:lnTo>
                    <a:pt x="234" y="376"/>
                  </a:lnTo>
                  <a:lnTo>
                    <a:pt x="227" y="374"/>
                  </a:lnTo>
                  <a:lnTo>
                    <a:pt x="223" y="371"/>
                  </a:lnTo>
                  <a:lnTo>
                    <a:pt x="216" y="366"/>
                  </a:lnTo>
                  <a:lnTo>
                    <a:pt x="212" y="364"/>
                  </a:lnTo>
                  <a:lnTo>
                    <a:pt x="206" y="359"/>
                  </a:lnTo>
                  <a:lnTo>
                    <a:pt x="199" y="357"/>
                  </a:lnTo>
                  <a:lnTo>
                    <a:pt x="196" y="355"/>
                  </a:lnTo>
                  <a:lnTo>
                    <a:pt x="192" y="350"/>
                  </a:lnTo>
                  <a:lnTo>
                    <a:pt x="189" y="347"/>
                  </a:lnTo>
                  <a:lnTo>
                    <a:pt x="184" y="345"/>
                  </a:lnTo>
                  <a:lnTo>
                    <a:pt x="177" y="343"/>
                  </a:lnTo>
                  <a:lnTo>
                    <a:pt x="166" y="341"/>
                  </a:lnTo>
                  <a:lnTo>
                    <a:pt x="161" y="341"/>
                  </a:lnTo>
                  <a:lnTo>
                    <a:pt x="155" y="342"/>
                  </a:lnTo>
                  <a:lnTo>
                    <a:pt x="150" y="342"/>
                  </a:lnTo>
                  <a:lnTo>
                    <a:pt x="142" y="341"/>
                  </a:lnTo>
                  <a:lnTo>
                    <a:pt x="137" y="339"/>
                  </a:lnTo>
                  <a:lnTo>
                    <a:pt x="131" y="339"/>
                  </a:lnTo>
                  <a:lnTo>
                    <a:pt x="128" y="339"/>
                  </a:lnTo>
                  <a:lnTo>
                    <a:pt x="123" y="339"/>
                  </a:lnTo>
                  <a:lnTo>
                    <a:pt x="120" y="338"/>
                  </a:lnTo>
                  <a:lnTo>
                    <a:pt x="119" y="337"/>
                  </a:lnTo>
                  <a:lnTo>
                    <a:pt x="114" y="337"/>
                  </a:lnTo>
                  <a:lnTo>
                    <a:pt x="111" y="336"/>
                  </a:lnTo>
                  <a:lnTo>
                    <a:pt x="109" y="333"/>
                  </a:lnTo>
                  <a:lnTo>
                    <a:pt x="106" y="333"/>
                  </a:lnTo>
                  <a:lnTo>
                    <a:pt x="103" y="333"/>
                  </a:lnTo>
                  <a:lnTo>
                    <a:pt x="101" y="333"/>
                  </a:lnTo>
                  <a:lnTo>
                    <a:pt x="100" y="333"/>
                  </a:lnTo>
                  <a:lnTo>
                    <a:pt x="99" y="330"/>
                  </a:lnTo>
                  <a:lnTo>
                    <a:pt x="97" y="325"/>
                  </a:lnTo>
                  <a:lnTo>
                    <a:pt x="97" y="324"/>
                  </a:lnTo>
                  <a:lnTo>
                    <a:pt x="95" y="321"/>
                  </a:lnTo>
                  <a:lnTo>
                    <a:pt x="93" y="319"/>
                  </a:lnTo>
                  <a:lnTo>
                    <a:pt x="94" y="316"/>
                  </a:lnTo>
                  <a:lnTo>
                    <a:pt x="95" y="309"/>
                  </a:lnTo>
                  <a:lnTo>
                    <a:pt x="98" y="304"/>
                  </a:lnTo>
                  <a:lnTo>
                    <a:pt x="99" y="302"/>
                  </a:lnTo>
                  <a:lnTo>
                    <a:pt x="101" y="301"/>
                  </a:lnTo>
                  <a:lnTo>
                    <a:pt x="103" y="298"/>
                  </a:lnTo>
                  <a:lnTo>
                    <a:pt x="104" y="296"/>
                  </a:lnTo>
                  <a:lnTo>
                    <a:pt x="104" y="292"/>
                  </a:lnTo>
                  <a:lnTo>
                    <a:pt x="103" y="289"/>
                  </a:lnTo>
                  <a:lnTo>
                    <a:pt x="101" y="285"/>
                  </a:lnTo>
                  <a:lnTo>
                    <a:pt x="102" y="282"/>
                  </a:lnTo>
                  <a:lnTo>
                    <a:pt x="103" y="280"/>
                  </a:lnTo>
                  <a:lnTo>
                    <a:pt x="106" y="273"/>
                  </a:lnTo>
                  <a:lnTo>
                    <a:pt x="105" y="271"/>
                  </a:lnTo>
                  <a:lnTo>
                    <a:pt x="104" y="270"/>
                  </a:lnTo>
                  <a:lnTo>
                    <a:pt x="104" y="267"/>
                  </a:lnTo>
                  <a:lnTo>
                    <a:pt x="104" y="262"/>
                  </a:lnTo>
                  <a:lnTo>
                    <a:pt x="101" y="256"/>
                  </a:lnTo>
                  <a:lnTo>
                    <a:pt x="100" y="253"/>
                  </a:lnTo>
                  <a:lnTo>
                    <a:pt x="98" y="251"/>
                  </a:lnTo>
                  <a:lnTo>
                    <a:pt x="95" y="251"/>
                  </a:lnTo>
                  <a:lnTo>
                    <a:pt x="93" y="246"/>
                  </a:lnTo>
                  <a:lnTo>
                    <a:pt x="90" y="241"/>
                  </a:lnTo>
                  <a:lnTo>
                    <a:pt x="88" y="237"/>
                  </a:lnTo>
                  <a:lnTo>
                    <a:pt x="88" y="235"/>
                  </a:lnTo>
                  <a:lnTo>
                    <a:pt x="87" y="232"/>
                  </a:lnTo>
                  <a:lnTo>
                    <a:pt x="86" y="228"/>
                  </a:lnTo>
                  <a:lnTo>
                    <a:pt x="85" y="225"/>
                  </a:lnTo>
                  <a:lnTo>
                    <a:pt x="84" y="223"/>
                  </a:lnTo>
                  <a:lnTo>
                    <a:pt x="83" y="220"/>
                  </a:lnTo>
                  <a:lnTo>
                    <a:pt x="82" y="219"/>
                  </a:lnTo>
                  <a:lnTo>
                    <a:pt x="79" y="218"/>
                  </a:lnTo>
                  <a:lnTo>
                    <a:pt x="76" y="216"/>
                  </a:lnTo>
                  <a:lnTo>
                    <a:pt x="74" y="213"/>
                  </a:lnTo>
                  <a:lnTo>
                    <a:pt x="74" y="211"/>
                  </a:lnTo>
                  <a:lnTo>
                    <a:pt x="73" y="210"/>
                  </a:lnTo>
                  <a:lnTo>
                    <a:pt x="71" y="209"/>
                  </a:lnTo>
                  <a:lnTo>
                    <a:pt x="69" y="211"/>
                  </a:lnTo>
                  <a:lnTo>
                    <a:pt x="67" y="212"/>
                  </a:lnTo>
                  <a:lnTo>
                    <a:pt x="65" y="212"/>
                  </a:lnTo>
                  <a:lnTo>
                    <a:pt x="63" y="211"/>
                  </a:lnTo>
                  <a:lnTo>
                    <a:pt x="63" y="210"/>
                  </a:lnTo>
                  <a:lnTo>
                    <a:pt x="61" y="208"/>
                  </a:lnTo>
                  <a:lnTo>
                    <a:pt x="58" y="204"/>
                  </a:lnTo>
                  <a:lnTo>
                    <a:pt x="56" y="203"/>
                  </a:lnTo>
                  <a:lnTo>
                    <a:pt x="51" y="203"/>
                  </a:lnTo>
                  <a:lnTo>
                    <a:pt x="47" y="205"/>
                  </a:lnTo>
                  <a:lnTo>
                    <a:pt x="45" y="204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9"/>
                  </a:lnTo>
                  <a:lnTo>
                    <a:pt x="35" y="199"/>
                  </a:lnTo>
                  <a:lnTo>
                    <a:pt x="30" y="196"/>
                  </a:lnTo>
                  <a:lnTo>
                    <a:pt x="27" y="193"/>
                  </a:lnTo>
                  <a:lnTo>
                    <a:pt x="27" y="189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19" y="182"/>
                  </a:lnTo>
                  <a:lnTo>
                    <a:pt x="14" y="180"/>
                  </a:lnTo>
                  <a:lnTo>
                    <a:pt x="11" y="178"/>
                  </a:lnTo>
                  <a:lnTo>
                    <a:pt x="8" y="177"/>
                  </a:lnTo>
                  <a:lnTo>
                    <a:pt x="8" y="176"/>
                  </a:lnTo>
                  <a:lnTo>
                    <a:pt x="8" y="175"/>
                  </a:lnTo>
                  <a:lnTo>
                    <a:pt x="9" y="173"/>
                  </a:lnTo>
                  <a:lnTo>
                    <a:pt x="10" y="172"/>
                  </a:lnTo>
                  <a:lnTo>
                    <a:pt x="11" y="170"/>
                  </a:lnTo>
                  <a:lnTo>
                    <a:pt x="10" y="169"/>
                  </a:lnTo>
                  <a:lnTo>
                    <a:pt x="7" y="168"/>
                  </a:lnTo>
                  <a:lnTo>
                    <a:pt x="4" y="166"/>
                  </a:lnTo>
                  <a:lnTo>
                    <a:pt x="3" y="164"/>
                  </a:lnTo>
                  <a:lnTo>
                    <a:pt x="0" y="161"/>
                  </a:lnTo>
                  <a:lnTo>
                    <a:pt x="1" y="160"/>
                  </a:lnTo>
                  <a:lnTo>
                    <a:pt x="3" y="159"/>
                  </a:lnTo>
                  <a:lnTo>
                    <a:pt x="4" y="158"/>
                  </a:lnTo>
                  <a:lnTo>
                    <a:pt x="5" y="156"/>
                  </a:lnTo>
                  <a:lnTo>
                    <a:pt x="4" y="155"/>
                  </a:lnTo>
                  <a:lnTo>
                    <a:pt x="3" y="152"/>
                  </a:lnTo>
                  <a:lnTo>
                    <a:pt x="4" y="151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6" y="148"/>
                  </a:lnTo>
                  <a:lnTo>
                    <a:pt x="8" y="147"/>
                  </a:lnTo>
                  <a:lnTo>
                    <a:pt x="10" y="146"/>
                  </a:lnTo>
                  <a:lnTo>
                    <a:pt x="13" y="144"/>
                  </a:lnTo>
                  <a:lnTo>
                    <a:pt x="13" y="141"/>
                  </a:lnTo>
                  <a:lnTo>
                    <a:pt x="13" y="138"/>
                  </a:lnTo>
                  <a:lnTo>
                    <a:pt x="15" y="134"/>
                  </a:lnTo>
                  <a:lnTo>
                    <a:pt x="19" y="133"/>
                  </a:lnTo>
                  <a:lnTo>
                    <a:pt x="21" y="133"/>
                  </a:lnTo>
                  <a:lnTo>
                    <a:pt x="23" y="133"/>
                  </a:lnTo>
                  <a:lnTo>
                    <a:pt x="26" y="133"/>
                  </a:lnTo>
                  <a:lnTo>
                    <a:pt x="29" y="132"/>
                  </a:lnTo>
                  <a:lnTo>
                    <a:pt x="30" y="133"/>
                  </a:lnTo>
                  <a:lnTo>
                    <a:pt x="33" y="135"/>
                  </a:lnTo>
                  <a:lnTo>
                    <a:pt x="35" y="134"/>
                  </a:lnTo>
                  <a:lnTo>
                    <a:pt x="36" y="133"/>
                  </a:lnTo>
                  <a:lnTo>
                    <a:pt x="36" y="130"/>
                  </a:lnTo>
                  <a:lnTo>
                    <a:pt x="37" y="130"/>
                  </a:lnTo>
                  <a:lnTo>
                    <a:pt x="39" y="131"/>
                  </a:lnTo>
                  <a:lnTo>
                    <a:pt x="40" y="133"/>
                  </a:lnTo>
                  <a:lnTo>
                    <a:pt x="41" y="133"/>
                  </a:lnTo>
                  <a:lnTo>
                    <a:pt x="44" y="131"/>
                  </a:lnTo>
                  <a:lnTo>
                    <a:pt x="46" y="130"/>
                  </a:lnTo>
                  <a:lnTo>
                    <a:pt x="47" y="127"/>
                  </a:lnTo>
                  <a:lnTo>
                    <a:pt x="48" y="125"/>
                  </a:lnTo>
                  <a:lnTo>
                    <a:pt x="50" y="126"/>
                  </a:lnTo>
                  <a:lnTo>
                    <a:pt x="53" y="126"/>
                  </a:lnTo>
                  <a:lnTo>
                    <a:pt x="56" y="124"/>
                  </a:lnTo>
                  <a:lnTo>
                    <a:pt x="59" y="122"/>
                  </a:lnTo>
                  <a:lnTo>
                    <a:pt x="62" y="121"/>
                  </a:lnTo>
                  <a:lnTo>
                    <a:pt x="62" y="119"/>
                  </a:lnTo>
                  <a:lnTo>
                    <a:pt x="61" y="116"/>
                  </a:lnTo>
                  <a:lnTo>
                    <a:pt x="61" y="112"/>
                  </a:lnTo>
                  <a:lnTo>
                    <a:pt x="64" y="109"/>
                  </a:lnTo>
                  <a:lnTo>
                    <a:pt x="68" y="109"/>
                  </a:lnTo>
                  <a:lnTo>
                    <a:pt x="72" y="108"/>
                  </a:lnTo>
                  <a:lnTo>
                    <a:pt x="73" y="104"/>
                  </a:lnTo>
                  <a:lnTo>
                    <a:pt x="74" y="103"/>
                  </a:lnTo>
                  <a:lnTo>
                    <a:pt x="76" y="102"/>
                  </a:lnTo>
                  <a:lnTo>
                    <a:pt x="79" y="102"/>
                  </a:lnTo>
                  <a:lnTo>
                    <a:pt x="82" y="100"/>
                  </a:lnTo>
                  <a:lnTo>
                    <a:pt x="84" y="99"/>
                  </a:lnTo>
                  <a:lnTo>
                    <a:pt x="89" y="97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1" y="89"/>
                  </a:lnTo>
                  <a:lnTo>
                    <a:pt x="105" y="86"/>
                  </a:lnTo>
                  <a:lnTo>
                    <a:pt x="106" y="86"/>
                  </a:lnTo>
                  <a:lnTo>
                    <a:pt x="112" y="84"/>
                  </a:lnTo>
                  <a:lnTo>
                    <a:pt x="114" y="84"/>
                  </a:lnTo>
                  <a:lnTo>
                    <a:pt x="115" y="84"/>
                  </a:lnTo>
                  <a:lnTo>
                    <a:pt x="117" y="84"/>
                  </a:lnTo>
                  <a:lnTo>
                    <a:pt x="119" y="81"/>
                  </a:lnTo>
                  <a:lnTo>
                    <a:pt x="121" y="79"/>
                  </a:lnTo>
                  <a:lnTo>
                    <a:pt x="123" y="78"/>
                  </a:lnTo>
                  <a:lnTo>
                    <a:pt x="125" y="77"/>
                  </a:lnTo>
                  <a:lnTo>
                    <a:pt x="127" y="74"/>
                  </a:lnTo>
                  <a:lnTo>
                    <a:pt x="130" y="73"/>
                  </a:lnTo>
                  <a:lnTo>
                    <a:pt x="135" y="72"/>
                  </a:lnTo>
                  <a:lnTo>
                    <a:pt x="139" y="73"/>
                  </a:lnTo>
                  <a:lnTo>
                    <a:pt x="142" y="72"/>
                  </a:lnTo>
                  <a:lnTo>
                    <a:pt x="145" y="68"/>
                  </a:lnTo>
                  <a:lnTo>
                    <a:pt x="145" y="67"/>
                  </a:lnTo>
                  <a:lnTo>
                    <a:pt x="145" y="65"/>
                  </a:lnTo>
                  <a:lnTo>
                    <a:pt x="147" y="64"/>
                  </a:lnTo>
                  <a:lnTo>
                    <a:pt x="150" y="67"/>
                  </a:lnTo>
                  <a:lnTo>
                    <a:pt x="151" y="69"/>
                  </a:lnTo>
                  <a:lnTo>
                    <a:pt x="155" y="71"/>
                  </a:lnTo>
                  <a:lnTo>
                    <a:pt x="156" y="73"/>
                  </a:lnTo>
                  <a:lnTo>
                    <a:pt x="158" y="73"/>
                  </a:lnTo>
                  <a:lnTo>
                    <a:pt x="160" y="72"/>
                  </a:lnTo>
                  <a:lnTo>
                    <a:pt x="161" y="68"/>
                  </a:lnTo>
                  <a:lnTo>
                    <a:pt x="163" y="68"/>
                  </a:lnTo>
                  <a:lnTo>
                    <a:pt x="166" y="68"/>
                  </a:lnTo>
                  <a:lnTo>
                    <a:pt x="167" y="70"/>
                  </a:lnTo>
                  <a:lnTo>
                    <a:pt x="167" y="72"/>
                  </a:lnTo>
                  <a:lnTo>
                    <a:pt x="168" y="75"/>
                  </a:lnTo>
                  <a:lnTo>
                    <a:pt x="171" y="77"/>
                  </a:lnTo>
                  <a:lnTo>
                    <a:pt x="175" y="77"/>
                  </a:lnTo>
                  <a:lnTo>
                    <a:pt x="177" y="77"/>
                  </a:lnTo>
                  <a:lnTo>
                    <a:pt x="180" y="77"/>
                  </a:lnTo>
                  <a:lnTo>
                    <a:pt x="184" y="78"/>
                  </a:lnTo>
                  <a:lnTo>
                    <a:pt x="188" y="78"/>
                  </a:lnTo>
                  <a:lnTo>
                    <a:pt x="189" y="78"/>
                  </a:lnTo>
                  <a:lnTo>
                    <a:pt x="193" y="78"/>
                  </a:lnTo>
                  <a:lnTo>
                    <a:pt x="199" y="79"/>
                  </a:lnTo>
                  <a:lnTo>
                    <a:pt x="202" y="79"/>
                  </a:lnTo>
                  <a:lnTo>
                    <a:pt x="208" y="80"/>
                  </a:lnTo>
                  <a:lnTo>
                    <a:pt x="209" y="82"/>
                  </a:lnTo>
                  <a:lnTo>
                    <a:pt x="210" y="87"/>
                  </a:lnTo>
                  <a:lnTo>
                    <a:pt x="211" y="92"/>
                  </a:lnTo>
                  <a:lnTo>
                    <a:pt x="211" y="96"/>
                  </a:lnTo>
                  <a:lnTo>
                    <a:pt x="213" y="98"/>
                  </a:lnTo>
                  <a:lnTo>
                    <a:pt x="214" y="99"/>
                  </a:lnTo>
                  <a:lnTo>
                    <a:pt x="216" y="100"/>
                  </a:lnTo>
                  <a:lnTo>
                    <a:pt x="218" y="103"/>
                  </a:lnTo>
                  <a:lnTo>
                    <a:pt x="219" y="106"/>
                  </a:lnTo>
                  <a:lnTo>
                    <a:pt x="221" y="106"/>
                  </a:lnTo>
                  <a:lnTo>
                    <a:pt x="223" y="105"/>
                  </a:lnTo>
                  <a:lnTo>
                    <a:pt x="225" y="105"/>
                  </a:lnTo>
                  <a:lnTo>
                    <a:pt x="229" y="105"/>
                  </a:lnTo>
                  <a:lnTo>
                    <a:pt x="232" y="107"/>
                  </a:lnTo>
                  <a:lnTo>
                    <a:pt x="233" y="109"/>
                  </a:lnTo>
                  <a:lnTo>
                    <a:pt x="235" y="110"/>
                  </a:lnTo>
                  <a:lnTo>
                    <a:pt x="237" y="110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1"/>
                  </a:lnTo>
                  <a:lnTo>
                    <a:pt x="248" y="111"/>
                  </a:lnTo>
                  <a:lnTo>
                    <a:pt x="250" y="110"/>
                  </a:lnTo>
                  <a:lnTo>
                    <a:pt x="254" y="109"/>
                  </a:lnTo>
                  <a:lnTo>
                    <a:pt x="257" y="107"/>
                  </a:lnTo>
                  <a:lnTo>
                    <a:pt x="259" y="107"/>
                  </a:lnTo>
                  <a:lnTo>
                    <a:pt x="260" y="108"/>
                  </a:lnTo>
                  <a:lnTo>
                    <a:pt x="262" y="109"/>
                  </a:lnTo>
                  <a:lnTo>
                    <a:pt x="263" y="108"/>
                  </a:lnTo>
                  <a:lnTo>
                    <a:pt x="264" y="107"/>
                  </a:lnTo>
                  <a:lnTo>
                    <a:pt x="266" y="107"/>
                  </a:lnTo>
                  <a:lnTo>
                    <a:pt x="267" y="108"/>
                  </a:lnTo>
                  <a:lnTo>
                    <a:pt x="271" y="109"/>
                  </a:lnTo>
                  <a:lnTo>
                    <a:pt x="274" y="112"/>
                  </a:lnTo>
                  <a:lnTo>
                    <a:pt x="276" y="113"/>
                  </a:lnTo>
                  <a:lnTo>
                    <a:pt x="278" y="111"/>
                  </a:lnTo>
                  <a:lnTo>
                    <a:pt x="279" y="111"/>
                  </a:lnTo>
                  <a:lnTo>
                    <a:pt x="281" y="113"/>
                  </a:lnTo>
                  <a:lnTo>
                    <a:pt x="282" y="113"/>
                  </a:lnTo>
                  <a:lnTo>
                    <a:pt x="283" y="112"/>
                  </a:lnTo>
                  <a:lnTo>
                    <a:pt x="286" y="111"/>
                  </a:lnTo>
                  <a:lnTo>
                    <a:pt x="294" y="113"/>
                  </a:lnTo>
                  <a:lnTo>
                    <a:pt x="297" y="116"/>
                  </a:lnTo>
                  <a:lnTo>
                    <a:pt x="298" y="117"/>
                  </a:lnTo>
                  <a:lnTo>
                    <a:pt x="299" y="119"/>
                  </a:lnTo>
                  <a:lnTo>
                    <a:pt x="302" y="120"/>
                  </a:lnTo>
                  <a:lnTo>
                    <a:pt x="307" y="120"/>
                  </a:lnTo>
                  <a:lnTo>
                    <a:pt x="309" y="118"/>
                  </a:lnTo>
                  <a:lnTo>
                    <a:pt x="312" y="115"/>
                  </a:lnTo>
                  <a:lnTo>
                    <a:pt x="314" y="111"/>
                  </a:lnTo>
                  <a:lnTo>
                    <a:pt x="316" y="110"/>
                  </a:lnTo>
                  <a:lnTo>
                    <a:pt x="318" y="110"/>
                  </a:lnTo>
                  <a:lnTo>
                    <a:pt x="320" y="110"/>
                  </a:lnTo>
                  <a:lnTo>
                    <a:pt x="323" y="109"/>
                  </a:lnTo>
                  <a:lnTo>
                    <a:pt x="325" y="107"/>
                  </a:lnTo>
                  <a:lnTo>
                    <a:pt x="327" y="107"/>
                  </a:lnTo>
                  <a:lnTo>
                    <a:pt x="331" y="103"/>
                  </a:lnTo>
                  <a:lnTo>
                    <a:pt x="331" y="102"/>
                  </a:lnTo>
                  <a:lnTo>
                    <a:pt x="333" y="98"/>
                  </a:lnTo>
                  <a:lnTo>
                    <a:pt x="334" y="96"/>
                  </a:lnTo>
                  <a:lnTo>
                    <a:pt x="335" y="92"/>
                  </a:lnTo>
                  <a:lnTo>
                    <a:pt x="336" y="86"/>
                  </a:lnTo>
                  <a:lnTo>
                    <a:pt x="337" y="83"/>
                  </a:lnTo>
                  <a:lnTo>
                    <a:pt x="336" y="81"/>
                  </a:lnTo>
                  <a:lnTo>
                    <a:pt x="334" y="80"/>
                  </a:lnTo>
                  <a:lnTo>
                    <a:pt x="332" y="79"/>
                  </a:lnTo>
                  <a:lnTo>
                    <a:pt x="329" y="77"/>
                  </a:lnTo>
                  <a:lnTo>
                    <a:pt x="328" y="75"/>
                  </a:lnTo>
                  <a:lnTo>
                    <a:pt x="327" y="72"/>
                  </a:lnTo>
                  <a:lnTo>
                    <a:pt x="326" y="68"/>
                  </a:lnTo>
                  <a:lnTo>
                    <a:pt x="326" y="66"/>
                  </a:lnTo>
                  <a:lnTo>
                    <a:pt x="326" y="64"/>
                  </a:lnTo>
                  <a:lnTo>
                    <a:pt x="325" y="63"/>
                  </a:lnTo>
                  <a:lnTo>
                    <a:pt x="323" y="60"/>
                  </a:lnTo>
                  <a:lnTo>
                    <a:pt x="322" y="58"/>
                  </a:lnTo>
                  <a:lnTo>
                    <a:pt x="322" y="55"/>
                  </a:lnTo>
                  <a:lnTo>
                    <a:pt x="325" y="49"/>
                  </a:lnTo>
                  <a:lnTo>
                    <a:pt x="325" y="46"/>
                  </a:lnTo>
                  <a:lnTo>
                    <a:pt x="325" y="45"/>
                  </a:lnTo>
                  <a:lnTo>
                    <a:pt x="325" y="43"/>
                  </a:lnTo>
                  <a:lnTo>
                    <a:pt x="326" y="40"/>
                  </a:lnTo>
                  <a:lnTo>
                    <a:pt x="327" y="38"/>
                  </a:lnTo>
                  <a:lnTo>
                    <a:pt x="328" y="34"/>
                  </a:lnTo>
                  <a:lnTo>
                    <a:pt x="331" y="33"/>
                  </a:lnTo>
                  <a:lnTo>
                    <a:pt x="333" y="33"/>
                  </a:lnTo>
                  <a:lnTo>
                    <a:pt x="334" y="32"/>
                  </a:lnTo>
                  <a:lnTo>
                    <a:pt x="335" y="28"/>
                  </a:lnTo>
                  <a:lnTo>
                    <a:pt x="336" y="25"/>
                  </a:lnTo>
                  <a:lnTo>
                    <a:pt x="337" y="23"/>
                  </a:lnTo>
                  <a:lnTo>
                    <a:pt x="339" y="21"/>
                  </a:lnTo>
                  <a:lnTo>
                    <a:pt x="348" y="17"/>
                  </a:lnTo>
                  <a:lnTo>
                    <a:pt x="351" y="11"/>
                  </a:lnTo>
                  <a:lnTo>
                    <a:pt x="353" y="9"/>
                  </a:lnTo>
                  <a:lnTo>
                    <a:pt x="354" y="3"/>
                  </a:lnTo>
                  <a:lnTo>
                    <a:pt x="356" y="0"/>
                  </a:lnTo>
                  <a:lnTo>
                    <a:pt x="357" y="1"/>
                  </a:lnTo>
                  <a:lnTo>
                    <a:pt x="360" y="4"/>
                  </a:lnTo>
                  <a:lnTo>
                    <a:pt x="362" y="4"/>
                  </a:lnTo>
                  <a:lnTo>
                    <a:pt x="365" y="6"/>
                  </a:lnTo>
                  <a:lnTo>
                    <a:pt x="372" y="10"/>
                  </a:lnTo>
                  <a:lnTo>
                    <a:pt x="376" y="11"/>
                  </a:lnTo>
                  <a:lnTo>
                    <a:pt x="378" y="12"/>
                  </a:lnTo>
                  <a:lnTo>
                    <a:pt x="382" y="13"/>
                  </a:lnTo>
                  <a:lnTo>
                    <a:pt x="384" y="15"/>
                  </a:lnTo>
                  <a:lnTo>
                    <a:pt x="388" y="19"/>
                  </a:lnTo>
                  <a:lnTo>
                    <a:pt x="392" y="20"/>
                  </a:lnTo>
                  <a:lnTo>
                    <a:pt x="398" y="20"/>
                  </a:lnTo>
                  <a:lnTo>
                    <a:pt x="406" y="20"/>
                  </a:lnTo>
                  <a:lnTo>
                    <a:pt x="407" y="21"/>
                  </a:lnTo>
                  <a:lnTo>
                    <a:pt x="412" y="23"/>
                  </a:lnTo>
                  <a:lnTo>
                    <a:pt x="419" y="26"/>
                  </a:lnTo>
                  <a:lnTo>
                    <a:pt x="424" y="29"/>
                  </a:lnTo>
                  <a:lnTo>
                    <a:pt x="429" y="31"/>
                  </a:lnTo>
                  <a:lnTo>
                    <a:pt x="431" y="33"/>
                  </a:lnTo>
                  <a:lnTo>
                    <a:pt x="434" y="34"/>
                  </a:lnTo>
                  <a:lnTo>
                    <a:pt x="437" y="33"/>
                  </a:lnTo>
                  <a:lnTo>
                    <a:pt x="440" y="34"/>
                  </a:lnTo>
                  <a:lnTo>
                    <a:pt x="448" y="36"/>
                  </a:lnTo>
                  <a:lnTo>
                    <a:pt x="453" y="38"/>
                  </a:lnTo>
                  <a:lnTo>
                    <a:pt x="457" y="39"/>
                  </a:lnTo>
                  <a:lnTo>
                    <a:pt x="459" y="41"/>
                  </a:lnTo>
                  <a:lnTo>
                    <a:pt x="459" y="44"/>
                  </a:lnTo>
                  <a:lnTo>
                    <a:pt x="458" y="46"/>
                  </a:lnTo>
                  <a:lnTo>
                    <a:pt x="458" y="52"/>
                  </a:lnTo>
                  <a:lnTo>
                    <a:pt x="460" y="55"/>
                  </a:lnTo>
                  <a:lnTo>
                    <a:pt x="460" y="59"/>
                  </a:lnTo>
                  <a:lnTo>
                    <a:pt x="460" y="62"/>
                  </a:lnTo>
                  <a:lnTo>
                    <a:pt x="460" y="66"/>
                  </a:lnTo>
                  <a:lnTo>
                    <a:pt x="461" y="68"/>
                  </a:lnTo>
                  <a:lnTo>
                    <a:pt x="462" y="69"/>
                  </a:lnTo>
                  <a:lnTo>
                    <a:pt x="464" y="72"/>
                  </a:lnTo>
                  <a:lnTo>
                    <a:pt x="463" y="74"/>
                  </a:lnTo>
                  <a:lnTo>
                    <a:pt x="462" y="75"/>
                  </a:lnTo>
                  <a:lnTo>
                    <a:pt x="463" y="78"/>
                  </a:lnTo>
                  <a:lnTo>
                    <a:pt x="464" y="80"/>
                  </a:lnTo>
                  <a:lnTo>
                    <a:pt x="467" y="81"/>
                  </a:lnTo>
                  <a:lnTo>
                    <a:pt x="469" y="81"/>
                  </a:lnTo>
                  <a:lnTo>
                    <a:pt x="471" y="84"/>
                  </a:lnTo>
                  <a:lnTo>
                    <a:pt x="475" y="88"/>
                  </a:lnTo>
                  <a:lnTo>
                    <a:pt x="478" y="89"/>
                  </a:lnTo>
                  <a:lnTo>
                    <a:pt x="481" y="91"/>
                  </a:lnTo>
                  <a:lnTo>
                    <a:pt x="487" y="92"/>
                  </a:lnTo>
                  <a:lnTo>
                    <a:pt x="491" y="93"/>
                  </a:lnTo>
                  <a:lnTo>
                    <a:pt x="493" y="94"/>
                  </a:lnTo>
                  <a:lnTo>
                    <a:pt x="495" y="97"/>
                  </a:lnTo>
                  <a:lnTo>
                    <a:pt x="499" y="98"/>
                  </a:lnTo>
                  <a:lnTo>
                    <a:pt x="501" y="99"/>
                  </a:lnTo>
                  <a:lnTo>
                    <a:pt x="506" y="100"/>
                  </a:lnTo>
                  <a:lnTo>
                    <a:pt x="508" y="100"/>
                  </a:lnTo>
                  <a:lnTo>
                    <a:pt x="511" y="98"/>
                  </a:lnTo>
                  <a:lnTo>
                    <a:pt x="512" y="98"/>
                  </a:lnTo>
                  <a:lnTo>
                    <a:pt x="516" y="99"/>
                  </a:lnTo>
                  <a:lnTo>
                    <a:pt x="520" y="100"/>
                  </a:lnTo>
                  <a:lnTo>
                    <a:pt x="523" y="98"/>
                  </a:lnTo>
                  <a:lnTo>
                    <a:pt x="525" y="97"/>
                  </a:lnTo>
                  <a:lnTo>
                    <a:pt x="528" y="94"/>
                  </a:lnTo>
                  <a:lnTo>
                    <a:pt x="532" y="92"/>
                  </a:lnTo>
                  <a:lnTo>
                    <a:pt x="536" y="91"/>
                  </a:lnTo>
                  <a:lnTo>
                    <a:pt x="539" y="90"/>
                  </a:lnTo>
                  <a:lnTo>
                    <a:pt x="549" y="88"/>
                  </a:lnTo>
                  <a:lnTo>
                    <a:pt x="552" y="88"/>
                  </a:lnTo>
                  <a:lnTo>
                    <a:pt x="555" y="86"/>
                  </a:lnTo>
                  <a:lnTo>
                    <a:pt x="558" y="84"/>
                  </a:lnTo>
                  <a:lnTo>
                    <a:pt x="561" y="84"/>
                  </a:lnTo>
                  <a:lnTo>
                    <a:pt x="566" y="85"/>
                  </a:lnTo>
                  <a:lnTo>
                    <a:pt x="571" y="86"/>
                  </a:lnTo>
                  <a:lnTo>
                    <a:pt x="577" y="87"/>
                  </a:lnTo>
                  <a:lnTo>
                    <a:pt x="581" y="89"/>
                  </a:lnTo>
                  <a:lnTo>
                    <a:pt x="584" y="91"/>
                  </a:lnTo>
                  <a:lnTo>
                    <a:pt x="588" y="92"/>
                  </a:lnTo>
                  <a:lnTo>
                    <a:pt x="593" y="91"/>
                  </a:lnTo>
                  <a:lnTo>
                    <a:pt x="599" y="91"/>
                  </a:lnTo>
                  <a:lnTo>
                    <a:pt x="604" y="92"/>
                  </a:lnTo>
                  <a:lnTo>
                    <a:pt x="608" y="95"/>
                  </a:lnTo>
                  <a:lnTo>
                    <a:pt x="611" y="97"/>
                  </a:lnTo>
                  <a:lnTo>
                    <a:pt x="614" y="103"/>
                  </a:lnTo>
                  <a:lnTo>
                    <a:pt x="617" y="105"/>
                  </a:lnTo>
                  <a:lnTo>
                    <a:pt x="620" y="108"/>
                  </a:lnTo>
                  <a:lnTo>
                    <a:pt x="624" y="108"/>
                  </a:lnTo>
                  <a:lnTo>
                    <a:pt x="633" y="108"/>
                  </a:lnTo>
                  <a:lnTo>
                    <a:pt x="638" y="109"/>
                  </a:lnTo>
                  <a:lnTo>
                    <a:pt x="642" y="109"/>
                  </a:lnTo>
                  <a:lnTo>
                    <a:pt x="643" y="111"/>
                  </a:lnTo>
                  <a:lnTo>
                    <a:pt x="643" y="114"/>
                  </a:lnTo>
                  <a:lnTo>
                    <a:pt x="643" y="120"/>
                  </a:lnTo>
                  <a:lnTo>
                    <a:pt x="643" y="122"/>
                  </a:lnTo>
                  <a:lnTo>
                    <a:pt x="643" y="124"/>
                  </a:lnTo>
                  <a:lnTo>
                    <a:pt x="645" y="125"/>
                  </a:lnTo>
                  <a:lnTo>
                    <a:pt x="646" y="127"/>
                  </a:lnTo>
                  <a:lnTo>
                    <a:pt x="648" y="129"/>
                  </a:lnTo>
                  <a:lnTo>
                    <a:pt x="651" y="130"/>
                  </a:lnTo>
                  <a:lnTo>
                    <a:pt x="658" y="137"/>
                  </a:lnTo>
                  <a:lnTo>
                    <a:pt x="661" y="140"/>
                  </a:lnTo>
                  <a:lnTo>
                    <a:pt x="664" y="140"/>
                  </a:lnTo>
                  <a:lnTo>
                    <a:pt x="668" y="140"/>
                  </a:lnTo>
                  <a:lnTo>
                    <a:pt x="674" y="140"/>
                  </a:lnTo>
                  <a:lnTo>
                    <a:pt x="684" y="140"/>
                  </a:lnTo>
                  <a:lnTo>
                    <a:pt x="691" y="142"/>
                  </a:lnTo>
                  <a:lnTo>
                    <a:pt x="694" y="143"/>
                  </a:lnTo>
                  <a:lnTo>
                    <a:pt x="700" y="144"/>
                  </a:lnTo>
                  <a:lnTo>
                    <a:pt x="708" y="146"/>
                  </a:lnTo>
                  <a:lnTo>
                    <a:pt x="715" y="148"/>
                  </a:lnTo>
                  <a:lnTo>
                    <a:pt x="718" y="146"/>
                  </a:lnTo>
                  <a:lnTo>
                    <a:pt x="722" y="146"/>
                  </a:lnTo>
                  <a:lnTo>
                    <a:pt x="725" y="147"/>
                  </a:lnTo>
                  <a:lnTo>
                    <a:pt x="728" y="149"/>
                  </a:lnTo>
                  <a:lnTo>
                    <a:pt x="731" y="149"/>
                  </a:lnTo>
                  <a:lnTo>
                    <a:pt x="734" y="148"/>
                  </a:lnTo>
                  <a:lnTo>
                    <a:pt x="747" y="141"/>
                  </a:lnTo>
                  <a:lnTo>
                    <a:pt x="751" y="139"/>
                  </a:lnTo>
                  <a:lnTo>
                    <a:pt x="754" y="140"/>
                  </a:lnTo>
                  <a:lnTo>
                    <a:pt x="757" y="138"/>
                  </a:lnTo>
                  <a:lnTo>
                    <a:pt x="758" y="138"/>
                  </a:lnTo>
                  <a:lnTo>
                    <a:pt x="763" y="136"/>
                  </a:lnTo>
                  <a:lnTo>
                    <a:pt x="767" y="136"/>
                  </a:lnTo>
                  <a:lnTo>
                    <a:pt x="770" y="136"/>
                  </a:lnTo>
                  <a:lnTo>
                    <a:pt x="774" y="135"/>
                  </a:lnTo>
                  <a:lnTo>
                    <a:pt x="784" y="131"/>
                  </a:lnTo>
                  <a:lnTo>
                    <a:pt x="788" y="130"/>
                  </a:lnTo>
                  <a:lnTo>
                    <a:pt x="794" y="131"/>
                  </a:lnTo>
                  <a:lnTo>
                    <a:pt x="797" y="130"/>
                  </a:lnTo>
                  <a:lnTo>
                    <a:pt x="801" y="129"/>
                  </a:lnTo>
                  <a:lnTo>
                    <a:pt x="805" y="126"/>
                  </a:lnTo>
                  <a:lnTo>
                    <a:pt x="807" y="122"/>
                  </a:lnTo>
                  <a:lnTo>
                    <a:pt x="809" y="117"/>
                  </a:lnTo>
                  <a:lnTo>
                    <a:pt x="814" y="113"/>
                  </a:lnTo>
                  <a:lnTo>
                    <a:pt x="818" y="110"/>
                  </a:lnTo>
                  <a:lnTo>
                    <a:pt x="822" y="107"/>
                  </a:lnTo>
                  <a:lnTo>
                    <a:pt x="827" y="104"/>
                  </a:lnTo>
                  <a:lnTo>
                    <a:pt x="832" y="102"/>
                  </a:lnTo>
                  <a:lnTo>
                    <a:pt x="838" y="97"/>
                  </a:lnTo>
                  <a:lnTo>
                    <a:pt x="843" y="94"/>
                  </a:lnTo>
                  <a:lnTo>
                    <a:pt x="845" y="94"/>
                  </a:lnTo>
                  <a:lnTo>
                    <a:pt x="848" y="94"/>
                  </a:lnTo>
                  <a:lnTo>
                    <a:pt x="853" y="96"/>
                  </a:lnTo>
                  <a:lnTo>
                    <a:pt x="857" y="95"/>
                  </a:lnTo>
                  <a:lnTo>
                    <a:pt x="859" y="96"/>
                  </a:lnTo>
                  <a:lnTo>
                    <a:pt x="864" y="98"/>
                  </a:lnTo>
                  <a:lnTo>
                    <a:pt x="868" y="100"/>
                  </a:lnTo>
                  <a:lnTo>
                    <a:pt x="871" y="104"/>
                  </a:lnTo>
                  <a:lnTo>
                    <a:pt x="877" y="109"/>
                  </a:lnTo>
                  <a:lnTo>
                    <a:pt x="879" y="111"/>
                  </a:lnTo>
                  <a:lnTo>
                    <a:pt x="881" y="112"/>
                  </a:lnTo>
                  <a:lnTo>
                    <a:pt x="886" y="113"/>
                  </a:lnTo>
                  <a:lnTo>
                    <a:pt x="890" y="113"/>
                  </a:lnTo>
                  <a:lnTo>
                    <a:pt x="893" y="112"/>
                  </a:lnTo>
                  <a:lnTo>
                    <a:pt x="897" y="109"/>
                  </a:lnTo>
                  <a:lnTo>
                    <a:pt x="904" y="107"/>
                  </a:lnTo>
                  <a:lnTo>
                    <a:pt x="906" y="107"/>
                  </a:lnTo>
                  <a:lnTo>
                    <a:pt x="911" y="108"/>
                  </a:lnTo>
                  <a:lnTo>
                    <a:pt x="917" y="111"/>
                  </a:lnTo>
                  <a:lnTo>
                    <a:pt x="919" y="113"/>
                  </a:lnTo>
                  <a:lnTo>
                    <a:pt x="921" y="1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79" name="Freeform 559">
              <a:extLst>
                <a:ext uri="{FF2B5EF4-FFF2-40B4-BE49-F238E27FC236}">
                  <a16:creationId xmlns:a16="http://schemas.microsoft.com/office/drawing/2014/main" id="{D2B44CB8-5535-C4CC-2ABD-AD897338C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43" y="9611090"/>
              <a:ext cx="780317" cy="258276"/>
            </a:xfrm>
            <a:custGeom>
              <a:avLst/>
              <a:gdLst>
                <a:gd name="T0" fmla="*/ 372 w 625"/>
                <a:gd name="T1" fmla="*/ 151 h 206"/>
                <a:gd name="T2" fmla="*/ 143 w 625"/>
                <a:gd name="T3" fmla="*/ 142 h 206"/>
                <a:gd name="T4" fmla="*/ 52 w 625"/>
                <a:gd name="T5" fmla="*/ 136 h 206"/>
                <a:gd name="T6" fmla="*/ 575 w 625"/>
                <a:gd name="T7" fmla="*/ 98 h 206"/>
                <a:gd name="T8" fmla="*/ 22 w 625"/>
                <a:gd name="T9" fmla="*/ 61 h 206"/>
                <a:gd name="T10" fmla="*/ 3 w 625"/>
                <a:gd name="T11" fmla="*/ 34 h 206"/>
                <a:gd name="T12" fmla="*/ 77 w 625"/>
                <a:gd name="T13" fmla="*/ 35 h 206"/>
                <a:gd name="T14" fmla="*/ 112 w 625"/>
                <a:gd name="T15" fmla="*/ 66 h 206"/>
                <a:gd name="T16" fmla="*/ 119 w 625"/>
                <a:gd name="T17" fmla="*/ 126 h 206"/>
                <a:gd name="T18" fmla="*/ 144 w 625"/>
                <a:gd name="T19" fmla="*/ 178 h 206"/>
                <a:gd name="T20" fmla="*/ 140 w 625"/>
                <a:gd name="T21" fmla="*/ 185 h 206"/>
                <a:gd name="T22" fmla="*/ 123 w 625"/>
                <a:gd name="T23" fmla="*/ 191 h 206"/>
                <a:gd name="T24" fmla="*/ 78 w 625"/>
                <a:gd name="T25" fmla="*/ 162 h 206"/>
                <a:gd name="T26" fmla="*/ 52 w 625"/>
                <a:gd name="T27" fmla="*/ 133 h 206"/>
                <a:gd name="T28" fmla="*/ 35 w 625"/>
                <a:gd name="T29" fmla="*/ 106 h 206"/>
                <a:gd name="T30" fmla="*/ 22 w 625"/>
                <a:gd name="T31" fmla="*/ 43 h 206"/>
                <a:gd name="T32" fmla="*/ 19 w 625"/>
                <a:gd name="T33" fmla="*/ 21 h 206"/>
                <a:gd name="T34" fmla="*/ 38 w 625"/>
                <a:gd name="T35" fmla="*/ 35 h 206"/>
                <a:gd name="T36" fmla="*/ 41 w 625"/>
                <a:gd name="T37" fmla="*/ 50 h 206"/>
                <a:gd name="T38" fmla="*/ 54 w 625"/>
                <a:gd name="T39" fmla="*/ 47 h 206"/>
                <a:gd name="T40" fmla="*/ 69 w 625"/>
                <a:gd name="T41" fmla="*/ 48 h 206"/>
                <a:gd name="T42" fmla="*/ 566 w 625"/>
                <a:gd name="T43" fmla="*/ 100 h 206"/>
                <a:gd name="T44" fmla="*/ 536 w 625"/>
                <a:gd name="T45" fmla="*/ 94 h 206"/>
                <a:gd name="T46" fmla="*/ 515 w 625"/>
                <a:gd name="T47" fmla="*/ 95 h 206"/>
                <a:gd name="T48" fmla="*/ 505 w 625"/>
                <a:gd name="T49" fmla="*/ 118 h 206"/>
                <a:gd name="T50" fmla="*/ 502 w 625"/>
                <a:gd name="T51" fmla="*/ 137 h 206"/>
                <a:gd name="T52" fmla="*/ 490 w 625"/>
                <a:gd name="T53" fmla="*/ 145 h 206"/>
                <a:gd name="T54" fmla="*/ 490 w 625"/>
                <a:gd name="T55" fmla="*/ 155 h 206"/>
                <a:gd name="T56" fmla="*/ 482 w 625"/>
                <a:gd name="T57" fmla="*/ 170 h 206"/>
                <a:gd name="T58" fmla="*/ 474 w 625"/>
                <a:gd name="T59" fmla="*/ 185 h 206"/>
                <a:gd name="T60" fmla="*/ 451 w 625"/>
                <a:gd name="T61" fmla="*/ 189 h 206"/>
                <a:gd name="T62" fmla="*/ 426 w 625"/>
                <a:gd name="T63" fmla="*/ 187 h 206"/>
                <a:gd name="T64" fmla="*/ 400 w 625"/>
                <a:gd name="T65" fmla="*/ 186 h 206"/>
                <a:gd name="T66" fmla="*/ 382 w 625"/>
                <a:gd name="T67" fmla="*/ 201 h 206"/>
                <a:gd name="T68" fmla="*/ 348 w 625"/>
                <a:gd name="T69" fmla="*/ 205 h 206"/>
                <a:gd name="T70" fmla="*/ 326 w 625"/>
                <a:gd name="T71" fmla="*/ 191 h 206"/>
                <a:gd name="T72" fmla="*/ 314 w 625"/>
                <a:gd name="T73" fmla="*/ 173 h 206"/>
                <a:gd name="T74" fmla="*/ 338 w 625"/>
                <a:gd name="T75" fmla="*/ 179 h 206"/>
                <a:gd name="T76" fmla="*/ 365 w 625"/>
                <a:gd name="T77" fmla="*/ 189 h 206"/>
                <a:gd name="T78" fmla="*/ 366 w 625"/>
                <a:gd name="T79" fmla="*/ 173 h 206"/>
                <a:gd name="T80" fmla="*/ 370 w 625"/>
                <a:gd name="T81" fmla="*/ 157 h 206"/>
                <a:gd name="T82" fmla="*/ 380 w 625"/>
                <a:gd name="T83" fmla="*/ 144 h 206"/>
                <a:gd name="T84" fmla="*/ 434 w 625"/>
                <a:gd name="T85" fmla="*/ 120 h 206"/>
                <a:gd name="T86" fmla="*/ 456 w 625"/>
                <a:gd name="T87" fmla="*/ 88 h 206"/>
                <a:gd name="T88" fmla="*/ 464 w 625"/>
                <a:gd name="T89" fmla="*/ 96 h 206"/>
                <a:gd name="T90" fmla="*/ 479 w 625"/>
                <a:gd name="T91" fmla="*/ 103 h 206"/>
                <a:gd name="T92" fmla="*/ 480 w 625"/>
                <a:gd name="T93" fmla="*/ 88 h 206"/>
                <a:gd name="T94" fmla="*/ 488 w 625"/>
                <a:gd name="T95" fmla="*/ 84 h 206"/>
                <a:gd name="T96" fmla="*/ 497 w 625"/>
                <a:gd name="T97" fmla="*/ 92 h 206"/>
                <a:gd name="T98" fmla="*/ 505 w 625"/>
                <a:gd name="T99" fmla="*/ 71 h 206"/>
                <a:gd name="T100" fmla="*/ 509 w 625"/>
                <a:gd name="T101" fmla="*/ 57 h 206"/>
                <a:gd name="T102" fmla="*/ 535 w 625"/>
                <a:gd name="T103" fmla="*/ 26 h 206"/>
                <a:gd name="T104" fmla="*/ 545 w 625"/>
                <a:gd name="T105" fmla="*/ 24 h 206"/>
                <a:gd name="T106" fmla="*/ 559 w 625"/>
                <a:gd name="T107" fmla="*/ 16 h 206"/>
                <a:gd name="T108" fmla="*/ 573 w 625"/>
                <a:gd name="T109" fmla="*/ 31 h 206"/>
                <a:gd name="T110" fmla="*/ 579 w 625"/>
                <a:gd name="T111" fmla="*/ 44 h 206"/>
                <a:gd name="T112" fmla="*/ 584 w 625"/>
                <a:gd name="T113" fmla="*/ 52 h 206"/>
                <a:gd name="T114" fmla="*/ 602 w 625"/>
                <a:gd name="T115" fmla="*/ 55 h 206"/>
                <a:gd name="T116" fmla="*/ 624 w 625"/>
                <a:gd name="T117" fmla="*/ 65 h 206"/>
                <a:gd name="T118" fmla="*/ 595 w 625"/>
                <a:gd name="T119" fmla="*/ 74 h 206"/>
                <a:gd name="T120" fmla="*/ 600 w 625"/>
                <a:gd name="T121" fmla="*/ 94 h 206"/>
                <a:gd name="T122" fmla="*/ 573 w 625"/>
                <a:gd name="T123" fmla="*/ 95 h 206"/>
                <a:gd name="T124" fmla="*/ 556 w 625"/>
                <a:gd name="T1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5" h="206">
                  <a:moveTo>
                    <a:pt x="372" y="156"/>
                  </a:moveTo>
                  <a:lnTo>
                    <a:pt x="372" y="157"/>
                  </a:lnTo>
                  <a:lnTo>
                    <a:pt x="370" y="156"/>
                  </a:lnTo>
                  <a:lnTo>
                    <a:pt x="370" y="146"/>
                  </a:lnTo>
                  <a:lnTo>
                    <a:pt x="371" y="145"/>
                  </a:lnTo>
                  <a:lnTo>
                    <a:pt x="372" y="145"/>
                  </a:lnTo>
                  <a:lnTo>
                    <a:pt x="372" y="147"/>
                  </a:lnTo>
                  <a:lnTo>
                    <a:pt x="372" y="151"/>
                  </a:lnTo>
                  <a:lnTo>
                    <a:pt x="372" y="155"/>
                  </a:lnTo>
                  <a:lnTo>
                    <a:pt x="372" y="156"/>
                  </a:lnTo>
                  <a:close/>
                  <a:moveTo>
                    <a:pt x="144" y="146"/>
                  </a:moveTo>
                  <a:lnTo>
                    <a:pt x="143" y="146"/>
                  </a:lnTo>
                  <a:lnTo>
                    <a:pt x="142" y="146"/>
                  </a:lnTo>
                  <a:lnTo>
                    <a:pt x="141" y="145"/>
                  </a:lnTo>
                  <a:lnTo>
                    <a:pt x="143" y="142"/>
                  </a:lnTo>
                  <a:lnTo>
                    <a:pt x="143" y="142"/>
                  </a:lnTo>
                  <a:lnTo>
                    <a:pt x="144" y="145"/>
                  </a:lnTo>
                  <a:lnTo>
                    <a:pt x="144" y="146"/>
                  </a:lnTo>
                  <a:close/>
                  <a:moveTo>
                    <a:pt x="52" y="138"/>
                  </a:moveTo>
                  <a:lnTo>
                    <a:pt x="50" y="139"/>
                  </a:lnTo>
                  <a:lnTo>
                    <a:pt x="50" y="138"/>
                  </a:lnTo>
                  <a:lnTo>
                    <a:pt x="51" y="137"/>
                  </a:lnTo>
                  <a:lnTo>
                    <a:pt x="52" y="135"/>
                  </a:lnTo>
                  <a:lnTo>
                    <a:pt x="52" y="136"/>
                  </a:lnTo>
                  <a:lnTo>
                    <a:pt x="52" y="138"/>
                  </a:lnTo>
                  <a:close/>
                  <a:moveTo>
                    <a:pt x="579" y="100"/>
                  </a:moveTo>
                  <a:lnTo>
                    <a:pt x="575" y="101"/>
                  </a:lnTo>
                  <a:lnTo>
                    <a:pt x="572" y="101"/>
                  </a:lnTo>
                  <a:lnTo>
                    <a:pt x="572" y="99"/>
                  </a:lnTo>
                  <a:lnTo>
                    <a:pt x="572" y="98"/>
                  </a:lnTo>
                  <a:lnTo>
                    <a:pt x="573" y="98"/>
                  </a:lnTo>
                  <a:lnTo>
                    <a:pt x="575" y="98"/>
                  </a:lnTo>
                  <a:lnTo>
                    <a:pt x="579" y="100"/>
                  </a:lnTo>
                  <a:close/>
                  <a:moveTo>
                    <a:pt x="20" y="65"/>
                  </a:moveTo>
                  <a:lnTo>
                    <a:pt x="19" y="66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8" y="60"/>
                  </a:lnTo>
                  <a:lnTo>
                    <a:pt x="21" y="60"/>
                  </a:lnTo>
                  <a:lnTo>
                    <a:pt x="22" y="61"/>
                  </a:lnTo>
                  <a:lnTo>
                    <a:pt x="20" y="65"/>
                  </a:lnTo>
                  <a:close/>
                  <a:moveTo>
                    <a:pt x="6" y="28"/>
                  </a:moveTo>
                  <a:lnTo>
                    <a:pt x="8" y="31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5" y="33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5" y="29"/>
                  </a:lnTo>
                  <a:lnTo>
                    <a:pt x="6" y="28"/>
                  </a:lnTo>
                  <a:close/>
                  <a:moveTo>
                    <a:pt x="77" y="35"/>
                  </a:moveTo>
                  <a:lnTo>
                    <a:pt x="82" y="36"/>
                  </a:lnTo>
                  <a:lnTo>
                    <a:pt x="84" y="37"/>
                  </a:lnTo>
                  <a:lnTo>
                    <a:pt x="90" y="47"/>
                  </a:lnTo>
                  <a:lnTo>
                    <a:pt x="99" y="54"/>
                  </a:lnTo>
                  <a:lnTo>
                    <a:pt x="102" y="57"/>
                  </a:lnTo>
                  <a:lnTo>
                    <a:pt x="105" y="58"/>
                  </a:lnTo>
                  <a:lnTo>
                    <a:pt x="109" y="61"/>
                  </a:lnTo>
                  <a:lnTo>
                    <a:pt x="112" y="66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0" y="94"/>
                  </a:lnTo>
                  <a:lnTo>
                    <a:pt x="118" y="107"/>
                  </a:lnTo>
                  <a:lnTo>
                    <a:pt x="117" y="114"/>
                  </a:lnTo>
                  <a:lnTo>
                    <a:pt x="117" y="117"/>
                  </a:lnTo>
                  <a:lnTo>
                    <a:pt x="120" y="122"/>
                  </a:lnTo>
                  <a:lnTo>
                    <a:pt x="119" y="126"/>
                  </a:lnTo>
                  <a:lnTo>
                    <a:pt x="120" y="129"/>
                  </a:lnTo>
                  <a:lnTo>
                    <a:pt x="119" y="140"/>
                  </a:lnTo>
                  <a:lnTo>
                    <a:pt x="121" y="143"/>
                  </a:lnTo>
                  <a:lnTo>
                    <a:pt x="123" y="145"/>
                  </a:lnTo>
                  <a:lnTo>
                    <a:pt x="131" y="151"/>
                  </a:lnTo>
                  <a:lnTo>
                    <a:pt x="132" y="153"/>
                  </a:lnTo>
                  <a:lnTo>
                    <a:pt x="136" y="161"/>
                  </a:lnTo>
                  <a:lnTo>
                    <a:pt x="144" y="178"/>
                  </a:lnTo>
                  <a:lnTo>
                    <a:pt x="147" y="186"/>
                  </a:lnTo>
                  <a:lnTo>
                    <a:pt x="146" y="188"/>
                  </a:lnTo>
                  <a:lnTo>
                    <a:pt x="145" y="189"/>
                  </a:lnTo>
                  <a:lnTo>
                    <a:pt x="143" y="189"/>
                  </a:lnTo>
                  <a:lnTo>
                    <a:pt x="141" y="188"/>
                  </a:lnTo>
                  <a:lnTo>
                    <a:pt x="141" y="187"/>
                  </a:lnTo>
                  <a:lnTo>
                    <a:pt x="141" y="186"/>
                  </a:lnTo>
                  <a:lnTo>
                    <a:pt x="140" y="185"/>
                  </a:lnTo>
                  <a:lnTo>
                    <a:pt x="138" y="183"/>
                  </a:lnTo>
                  <a:lnTo>
                    <a:pt x="137" y="181"/>
                  </a:lnTo>
                  <a:lnTo>
                    <a:pt x="137" y="184"/>
                  </a:lnTo>
                  <a:lnTo>
                    <a:pt x="137" y="187"/>
                  </a:lnTo>
                  <a:lnTo>
                    <a:pt x="134" y="187"/>
                  </a:lnTo>
                  <a:lnTo>
                    <a:pt x="131" y="186"/>
                  </a:lnTo>
                  <a:lnTo>
                    <a:pt x="128" y="187"/>
                  </a:lnTo>
                  <a:lnTo>
                    <a:pt x="123" y="191"/>
                  </a:lnTo>
                  <a:lnTo>
                    <a:pt x="121" y="191"/>
                  </a:lnTo>
                  <a:lnTo>
                    <a:pt x="119" y="187"/>
                  </a:lnTo>
                  <a:lnTo>
                    <a:pt x="118" y="186"/>
                  </a:lnTo>
                  <a:lnTo>
                    <a:pt x="117" y="184"/>
                  </a:lnTo>
                  <a:lnTo>
                    <a:pt x="102" y="176"/>
                  </a:lnTo>
                  <a:lnTo>
                    <a:pt x="96" y="174"/>
                  </a:lnTo>
                  <a:lnTo>
                    <a:pt x="91" y="168"/>
                  </a:lnTo>
                  <a:lnTo>
                    <a:pt x="78" y="162"/>
                  </a:lnTo>
                  <a:lnTo>
                    <a:pt x="70" y="155"/>
                  </a:lnTo>
                  <a:lnTo>
                    <a:pt x="67" y="151"/>
                  </a:lnTo>
                  <a:lnTo>
                    <a:pt x="59" y="148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2"/>
                  </a:lnTo>
                  <a:lnTo>
                    <a:pt x="53" y="137"/>
                  </a:lnTo>
                  <a:lnTo>
                    <a:pt x="52" y="133"/>
                  </a:lnTo>
                  <a:lnTo>
                    <a:pt x="51" y="130"/>
                  </a:lnTo>
                  <a:lnTo>
                    <a:pt x="45" y="123"/>
                  </a:lnTo>
                  <a:lnTo>
                    <a:pt x="43" y="118"/>
                  </a:lnTo>
                  <a:lnTo>
                    <a:pt x="37" y="114"/>
                  </a:lnTo>
                  <a:lnTo>
                    <a:pt x="35" y="110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5" y="106"/>
                  </a:lnTo>
                  <a:lnTo>
                    <a:pt x="34" y="103"/>
                  </a:lnTo>
                  <a:lnTo>
                    <a:pt x="31" y="99"/>
                  </a:lnTo>
                  <a:lnTo>
                    <a:pt x="29" y="94"/>
                  </a:lnTo>
                  <a:lnTo>
                    <a:pt x="29" y="85"/>
                  </a:lnTo>
                  <a:lnTo>
                    <a:pt x="26" y="73"/>
                  </a:lnTo>
                  <a:lnTo>
                    <a:pt x="22" y="56"/>
                  </a:lnTo>
                  <a:lnTo>
                    <a:pt x="23" y="50"/>
                  </a:lnTo>
                  <a:lnTo>
                    <a:pt x="22" y="43"/>
                  </a:lnTo>
                  <a:lnTo>
                    <a:pt x="19" y="37"/>
                  </a:lnTo>
                  <a:lnTo>
                    <a:pt x="16" y="32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8"/>
                  </a:lnTo>
                  <a:lnTo>
                    <a:pt x="35" y="29"/>
                  </a:lnTo>
                  <a:lnTo>
                    <a:pt x="36" y="32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4" y="37"/>
                  </a:lnTo>
                  <a:lnTo>
                    <a:pt x="44" y="41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41" y="50"/>
                  </a:lnTo>
                  <a:lnTo>
                    <a:pt x="43" y="51"/>
                  </a:lnTo>
                  <a:lnTo>
                    <a:pt x="44" y="53"/>
                  </a:lnTo>
                  <a:lnTo>
                    <a:pt x="45" y="54"/>
                  </a:lnTo>
                  <a:lnTo>
                    <a:pt x="46" y="54"/>
                  </a:lnTo>
                  <a:lnTo>
                    <a:pt x="48" y="53"/>
                  </a:lnTo>
                  <a:lnTo>
                    <a:pt x="49" y="51"/>
                  </a:lnTo>
                  <a:lnTo>
                    <a:pt x="50" y="49"/>
                  </a:lnTo>
                  <a:lnTo>
                    <a:pt x="54" y="47"/>
                  </a:lnTo>
                  <a:lnTo>
                    <a:pt x="59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2" y="49"/>
                  </a:lnTo>
                  <a:lnTo>
                    <a:pt x="63" y="50"/>
                  </a:lnTo>
                  <a:lnTo>
                    <a:pt x="65" y="50"/>
                  </a:lnTo>
                  <a:lnTo>
                    <a:pt x="67" y="50"/>
                  </a:lnTo>
                  <a:lnTo>
                    <a:pt x="69" y="48"/>
                  </a:lnTo>
                  <a:lnTo>
                    <a:pt x="71" y="46"/>
                  </a:lnTo>
                  <a:lnTo>
                    <a:pt x="71" y="43"/>
                  </a:lnTo>
                  <a:lnTo>
                    <a:pt x="75" y="40"/>
                  </a:lnTo>
                  <a:lnTo>
                    <a:pt x="76" y="37"/>
                  </a:lnTo>
                  <a:lnTo>
                    <a:pt x="77" y="35"/>
                  </a:lnTo>
                  <a:close/>
                  <a:moveTo>
                    <a:pt x="570" y="101"/>
                  </a:moveTo>
                  <a:lnTo>
                    <a:pt x="568" y="101"/>
                  </a:lnTo>
                  <a:lnTo>
                    <a:pt x="566" y="100"/>
                  </a:lnTo>
                  <a:lnTo>
                    <a:pt x="560" y="96"/>
                  </a:lnTo>
                  <a:lnTo>
                    <a:pt x="555" y="95"/>
                  </a:lnTo>
                  <a:lnTo>
                    <a:pt x="546" y="95"/>
                  </a:lnTo>
                  <a:lnTo>
                    <a:pt x="542" y="95"/>
                  </a:lnTo>
                  <a:lnTo>
                    <a:pt x="540" y="95"/>
                  </a:lnTo>
                  <a:lnTo>
                    <a:pt x="538" y="95"/>
                  </a:lnTo>
                  <a:lnTo>
                    <a:pt x="537" y="94"/>
                  </a:lnTo>
                  <a:lnTo>
                    <a:pt x="536" y="94"/>
                  </a:lnTo>
                  <a:lnTo>
                    <a:pt x="532" y="96"/>
                  </a:lnTo>
                  <a:lnTo>
                    <a:pt x="531" y="96"/>
                  </a:lnTo>
                  <a:lnTo>
                    <a:pt x="529" y="95"/>
                  </a:lnTo>
                  <a:lnTo>
                    <a:pt x="527" y="94"/>
                  </a:lnTo>
                  <a:lnTo>
                    <a:pt x="524" y="95"/>
                  </a:lnTo>
                  <a:lnTo>
                    <a:pt x="520" y="97"/>
                  </a:lnTo>
                  <a:lnTo>
                    <a:pt x="516" y="95"/>
                  </a:lnTo>
                  <a:lnTo>
                    <a:pt x="515" y="95"/>
                  </a:lnTo>
                  <a:lnTo>
                    <a:pt x="514" y="96"/>
                  </a:lnTo>
                  <a:lnTo>
                    <a:pt x="512" y="98"/>
                  </a:lnTo>
                  <a:lnTo>
                    <a:pt x="509" y="100"/>
                  </a:lnTo>
                  <a:lnTo>
                    <a:pt x="508" y="104"/>
                  </a:lnTo>
                  <a:lnTo>
                    <a:pt x="506" y="107"/>
                  </a:lnTo>
                  <a:lnTo>
                    <a:pt x="506" y="108"/>
                  </a:lnTo>
                  <a:lnTo>
                    <a:pt x="506" y="115"/>
                  </a:lnTo>
                  <a:lnTo>
                    <a:pt x="505" y="118"/>
                  </a:lnTo>
                  <a:lnTo>
                    <a:pt x="506" y="122"/>
                  </a:lnTo>
                  <a:lnTo>
                    <a:pt x="506" y="124"/>
                  </a:lnTo>
                  <a:lnTo>
                    <a:pt x="504" y="127"/>
                  </a:lnTo>
                  <a:lnTo>
                    <a:pt x="504" y="127"/>
                  </a:lnTo>
                  <a:lnTo>
                    <a:pt x="503" y="131"/>
                  </a:lnTo>
                  <a:lnTo>
                    <a:pt x="503" y="133"/>
                  </a:lnTo>
                  <a:lnTo>
                    <a:pt x="503" y="134"/>
                  </a:lnTo>
                  <a:lnTo>
                    <a:pt x="502" y="137"/>
                  </a:lnTo>
                  <a:lnTo>
                    <a:pt x="499" y="137"/>
                  </a:lnTo>
                  <a:lnTo>
                    <a:pt x="498" y="138"/>
                  </a:lnTo>
                  <a:lnTo>
                    <a:pt x="495" y="137"/>
                  </a:lnTo>
                  <a:lnTo>
                    <a:pt x="493" y="139"/>
                  </a:lnTo>
                  <a:lnTo>
                    <a:pt x="492" y="141"/>
                  </a:lnTo>
                  <a:lnTo>
                    <a:pt x="490" y="143"/>
                  </a:lnTo>
                  <a:lnTo>
                    <a:pt x="490" y="145"/>
                  </a:lnTo>
                  <a:lnTo>
                    <a:pt x="490" y="145"/>
                  </a:lnTo>
                  <a:lnTo>
                    <a:pt x="490" y="146"/>
                  </a:lnTo>
                  <a:lnTo>
                    <a:pt x="490" y="148"/>
                  </a:lnTo>
                  <a:lnTo>
                    <a:pt x="490" y="150"/>
                  </a:lnTo>
                  <a:lnTo>
                    <a:pt x="492" y="150"/>
                  </a:lnTo>
                  <a:lnTo>
                    <a:pt x="493" y="151"/>
                  </a:lnTo>
                  <a:lnTo>
                    <a:pt x="493" y="153"/>
                  </a:lnTo>
                  <a:lnTo>
                    <a:pt x="492" y="154"/>
                  </a:lnTo>
                  <a:lnTo>
                    <a:pt x="490" y="155"/>
                  </a:lnTo>
                  <a:lnTo>
                    <a:pt x="487" y="158"/>
                  </a:lnTo>
                  <a:lnTo>
                    <a:pt x="482" y="161"/>
                  </a:lnTo>
                  <a:lnTo>
                    <a:pt x="480" y="162"/>
                  </a:lnTo>
                  <a:lnTo>
                    <a:pt x="480" y="163"/>
                  </a:lnTo>
                  <a:lnTo>
                    <a:pt x="480" y="164"/>
                  </a:lnTo>
                  <a:lnTo>
                    <a:pt x="480" y="168"/>
                  </a:lnTo>
                  <a:lnTo>
                    <a:pt x="482" y="169"/>
                  </a:lnTo>
                  <a:lnTo>
                    <a:pt x="482" y="170"/>
                  </a:lnTo>
                  <a:lnTo>
                    <a:pt x="482" y="172"/>
                  </a:lnTo>
                  <a:lnTo>
                    <a:pt x="481" y="173"/>
                  </a:lnTo>
                  <a:lnTo>
                    <a:pt x="480" y="174"/>
                  </a:lnTo>
                  <a:lnTo>
                    <a:pt x="478" y="174"/>
                  </a:lnTo>
                  <a:lnTo>
                    <a:pt x="477" y="175"/>
                  </a:lnTo>
                  <a:lnTo>
                    <a:pt x="477" y="180"/>
                  </a:lnTo>
                  <a:lnTo>
                    <a:pt x="476" y="181"/>
                  </a:lnTo>
                  <a:lnTo>
                    <a:pt x="474" y="185"/>
                  </a:lnTo>
                  <a:lnTo>
                    <a:pt x="473" y="186"/>
                  </a:lnTo>
                  <a:lnTo>
                    <a:pt x="472" y="187"/>
                  </a:lnTo>
                  <a:lnTo>
                    <a:pt x="468" y="185"/>
                  </a:lnTo>
                  <a:lnTo>
                    <a:pt x="464" y="186"/>
                  </a:lnTo>
                  <a:lnTo>
                    <a:pt x="460" y="187"/>
                  </a:lnTo>
                  <a:lnTo>
                    <a:pt x="456" y="187"/>
                  </a:lnTo>
                  <a:lnTo>
                    <a:pt x="452" y="187"/>
                  </a:lnTo>
                  <a:lnTo>
                    <a:pt x="451" y="189"/>
                  </a:lnTo>
                  <a:lnTo>
                    <a:pt x="448" y="191"/>
                  </a:lnTo>
                  <a:lnTo>
                    <a:pt x="446" y="193"/>
                  </a:lnTo>
                  <a:lnTo>
                    <a:pt x="444" y="194"/>
                  </a:lnTo>
                  <a:lnTo>
                    <a:pt x="440" y="191"/>
                  </a:lnTo>
                  <a:lnTo>
                    <a:pt x="438" y="192"/>
                  </a:lnTo>
                  <a:lnTo>
                    <a:pt x="435" y="191"/>
                  </a:lnTo>
                  <a:lnTo>
                    <a:pt x="428" y="188"/>
                  </a:lnTo>
                  <a:lnTo>
                    <a:pt x="426" y="187"/>
                  </a:lnTo>
                  <a:lnTo>
                    <a:pt x="424" y="187"/>
                  </a:lnTo>
                  <a:lnTo>
                    <a:pt x="424" y="187"/>
                  </a:lnTo>
                  <a:lnTo>
                    <a:pt x="424" y="186"/>
                  </a:lnTo>
                  <a:lnTo>
                    <a:pt x="424" y="184"/>
                  </a:lnTo>
                  <a:lnTo>
                    <a:pt x="422" y="183"/>
                  </a:lnTo>
                  <a:lnTo>
                    <a:pt x="407" y="183"/>
                  </a:lnTo>
                  <a:lnTo>
                    <a:pt x="403" y="185"/>
                  </a:lnTo>
                  <a:lnTo>
                    <a:pt x="400" y="186"/>
                  </a:lnTo>
                  <a:lnTo>
                    <a:pt x="398" y="187"/>
                  </a:lnTo>
                  <a:lnTo>
                    <a:pt x="397" y="191"/>
                  </a:lnTo>
                  <a:lnTo>
                    <a:pt x="396" y="194"/>
                  </a:lnTo>
                  <a:lnTo>
                    <a:pt x="394" y="197"/>
                  </a:lnTo>
                  <a:lnTo>
                    <a:pt x="389" y="197"/>
                  </a:lnTo>
                  <a:lnTo>
                    <a:pt x="386" y="201"/>
                  </a:lnTo>
                  <a:lnTo>
                    <a:pt x="384" y="201"/>
                  </a:lnTo>
                  <a:lnTo>
                    <a:pt x="382" y="201"/>
                  </a:lnTo>
                  <a:lnTo>
                    <a:pt x="380" y="200"/>
                  </a:lnTo>
                  <a:lnTo>
                    <a:pt x="378" y="202"/>
                  </a:lnTo>
                  <a:lnTo>
                    <a:pt x="375" y="202"/>
                  </a:lnTo>
                  <a:lnTo>
                    <a:pt x="369" y="200"/>
                  </a:lnTo>
                  <a:lnTo>
                    <a:pt x="363" y="200"/>
                  </a:lnTo>
                  <a:lnTo>
                    <a:pt x="360" y="200"/>
                  </a:lnTo>
                  <a:lnTo>
                    <a:pt x="358" y="200"/>
                  </a:lnTo>
                  <a:lnTo>
                    <a:pt x="348" y="205"/>
                  </a:lnTo>
                  <a:lnTo>
                    <a:pt x="344" y="205"/>
                  </a:lnTo>
                  <a:lnTo>
                    <a:pt x="343" y="205"/>
                  </a:lnTo>
                  <a:lnTo>
                    <a:pt x="341" y="203"/>
                  </a:lnTo>
                  <a:lnTo>
                    <a:pt x="338" y="202"/>
                  </a:lnTo>
                  <a:lnTo>
                    <a:pt x="332" y="195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6" y="191"/>
                  </a:lnTo>
                  <a:lnTo>
                    <a:pt x="325" y="189"/>
                  </a:lnTo>
                  <a:lnTo>
                    <a:pt x="323" y="187"/>
                  </a:lnTo>
                  <a:lnTo>
                    <a:pt x="320" y="185"/>
                  </a:lnTo>
                  <a:lnTo>
                    <a:pt x="317" y="182"/>
                  </a:lnTo>
                  <a:lnTo>
                    <a:pt x="317" y="176"/>
                  </a:lnTo>
                  <a:lnTo>
                    <a:pt x="315" y="176"/>
                  </a:lnTo>
                  <a:lnTo>
                    <a:pt x="314" y="174"/>
                  </a:lnTo>
                  <a:lnTo>
                    <a:pt x="314" y="173"/>
                  </a:lnTo>
                  <a:lnTo>
                    <a:pt x="317" y="169"/>
                  </a:lnTo>
                  <a:lnTo>
                    <a:pt x="319" y="173"/>
                  </a:lnTo>
                  <a:lnTo>
                    <a:pt x="319" y="174"/>
                  </a:lnTo>
                  <a:lnTo>
                    <a:pt x="324" y="177"/>
                  </a:lnTo>
                  <a:lnTo>
                    <a:pt x="328" y="178"/>
                  </a:lnTo>
                  <a:lnTo>
                    <a:pt x="332" y="179"/>
                  </a:lnTo>
                  <a:lnTo>
                    <a:pt x="336" y="179"/>
                  </a:lnTo>
                  <a:lnTo>
                    <a:pt x="338" y="179"/>
                  </a:lnTo>
                  <a:lnTo>
                    <a:pt x="339" y="178"/>
                  </a:lnTo>
                  <a:lnTo>
                    <a:pt x="341" y="179"/>
                  </a:lnTo>
                  <a:lnTo>
                    <a:pt x="350" y="184"/>
                  </a:lnTo>
                  <a:lnTo>
                    <a:pt x="353" y="185"/>
                  </a:lnTo>
                  <a:lnTo>
                    <a:pt x="357" y="185"/>
                  </a:lnTo>
                  <a:lnTo>
                    <a:pt x="358" y="185"/>
                  </a:lnTo>
                  <a:lnTo>
                    <a:pt x="363" y="189"/>
                  </a:lnTo>
                  <a:lnTo>
                    <a:pt x="365" y="189"/>
                  </a:lnTo>
                  <a:lnTo>
                    <a:pt x="367" y="189"/>
                  </a:lnTo>
                  <a:lnTo>
                    <a:pt x="364" y="187"/>
                  </a:lnTo>
                  <a:lnTo>
                    <a:pt x="362" y="186"/>
                  </a:lnTo>
                  <a:lnTo>
                    <a:pt x="361" y="183"/>
                  </a:lnTo>
                  <a:lnTo>
                    <a:pt x="362" y="181"/>
                  </a:lnTo>
                  <a:lnTo>
                    <a:pt x="364" y="180"/>
                  </a:lnTo>
                  <a:lnTo>
                    <a:pt x="365" y="178"/>
                  </a:lnTo>
                  <a:lnTo>
                    <a:pt x="366" y="173"/>
                  </a:lnTo>
                  <a:lnTo>
                    <a:pt x="366" y="170"/>
                  </a:lnTo>
                  <a:lnTo>
                    <a:pt x="368" y="167"/>
                  </a:lnTo>
                  <a:lnTo>
                    <a:pt x="369" y="165"/>
                  </a:lnTo>
                  <a:lnTo>
                    <a:pt x="367" y="163"/>
                  </a:lnTo>
                  <a:lnTo>
                    <a:pt x="366" y="160"/>
                  </a:lnTo>
                  <a:lnTo>
                    <a:pt x="367" y="157"/>
                  </a:lnTo>
                  <a:lnTo>
                    <a:pt x="368" y="156"/>
                  </a:lnTo>
                  <a:lnTo>
                    <a:pt x="370" y="157"/>
                  </a:lnTo>
                  <a:lnTo>
                    <a:pt x="371" y="158"/>
                  </a:lnTo>
                  <a:lnTo>
                    <a:pt x="373" y="158"/>
                  </a:lnTo>
                  <a:lnTo>
                    <a:pt x="374" y="157"/>
                  </a:lnTo>
                  <a:lnTo>
                    <a:pt x="375" y="156"/>
                  </a:lnTo>
                  <a:lnTo>
                    <a:pt x="374" y="154"/>
                  </a:lnTo>
                  <a:lnTo>
                    <a:pt x="374" y="150"/>
                  </a:lnTo>
                  <a:lnTo>
                    <a:pt x="377" y="146"/>
                  </a:lnTo>
                  <a:lnTo>
                    <a:pt x="380" y="144"/>
                  </a:lnTo>
                  <a:lnTo>
                    <a:pt x="383" y="142"/>
                  </a:lnTo>
                  <a:lnTo>
                    <a:pt x="395" y="140"/>
                  </a:lnTo>
                  <a:lnTo>
                    <a:pt x="416" y="135"/>
                  </a:lnTo>
                  <a:lnTo>
                    <a:pt x="421" y="134"/>
                  </a:lnTo>
                  <a:lnTo>
                    <a:pt x="424" y="133"/>
                  </a:lnTo>
                  <a:lnTo>
                    <a:pt x="425" y="131"/>
                  </a:lnTo>
                  <a:lnTo>
                    <a:pt x="429" y="127"/>
                  </a:lnTo>
                  <a:lnTo>
                    <a:pt x="434" y="120"/>
                  </a:lnTo>
                  <a:lnTo>
                    <a:pt x="438" y="114"/>
                  </a:lnTo>
                  <a:lnTo>
                    <a:pt x="446" y="106"/>
                  </a:lnTo>
                  <a:lnTo>
                    <a:pt x="453" y="98"/>
                  </a:lnTo>
                  <a:lnTo>
                    <a:pt x="454" y="97"/>
                  </a:lnTo>
                  <a:lnTo>
                    <a:pt x="456" y="93"/>
                  </a:lnTo>
                  <a:lnTo>
                    <a:pt x="456" y="91"/>
                  </a:lnTo>
                  <a:lnTo>
                    <a:pt x="456" y="89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8" y="87"/>
                  </a:lnTo>
                  <a:lnTo>
                    <a:pt x="458" y="88"/>
                  </a:lnTo>
                  <a:lnTo>
                    <a:pt x="461" y="90"/>
                  </a:lnTo>
                  <a:lnTo>
                    <a:pt x="463" y="91"/>
                  </a:lnTo>
                  <a:lnTo>
                    <a:pt x="464" y="93"/>
                  </a:lnTo>
                  <a:lnTo>
                    <a:pt x="464" y="95"/>
                  </a:lnTo>
                  <a:lnTo>
                    <a:pt x="464" y="96"/>
                  </a:lnTo>
                  <a:lnTo>
                    <a:pt x="466" y="98"/>
                  </a:lnTo>
                  <a:lnTo>
                    <a:pt x="469" y="98"/>
                  </a:lnTo>
                  <a:lnTo>
                    <a:pt x="470" y="99"/>
                  </a:lnTo>
                  <a:lnTo>
                    <a:pt x="472" y="103"/>
                  </a:lnTo>
                  <a:lnTo>
                    <a:pt x="474" y="104"/>
                  </a:lnTo>
                  <a:lnTo>
                    <a:pt x="475" y="106"/>
                  </a:lnTo>
                  <a:lnTo>
                    <a:pt x="476" y="105"/>
                  </a:lnTo>
                  <a:lnTo>
                    <a:pt x="479" y="103"/>
                  </a:lnTo>
                  <a:lnTo>
                    <a:pt x="480" y="101"/>
                  </a:lnTo>
                  <a:lnTo>
                    <a:pt x="482" y="98"/>
                  </a:lnTo>
                  <a:lnTo>
                    <a:pt x="480" y="97"/>
                  </a:lnTo>
                  <a:lnTo>
                    <a:pt x="482" y="95"/>
                  </a:lnTo>
                  <a:lnTo>
                    <a:pt x="482" y="94"/>
                  </a:lnTo>
                  <a:lnTo>
                    <a:pt x="482" y="93"/>
                  </a:lnTo>
                  <a:lnTo>
                    <a:pt x="480" y="92"/>
                  </a:lnTo>
                  <a:lnTo>
                    <a:pt x="480" y="88"/>
                  </a:lnTo>
                  <a:lnTo>
                    <a:pt x="480" y="85"/>
                  </a:lnTo>
                  <a:lnTo>
                    <a:pt x="479" y="83"/>
                  </a:lnTo>
                  <a:lnTo>
                    <a:pt x="480" y="82"/>
                  </a:lnTo>
                  <a:lnTo>
                    <a:pt x="483" y="81"/>
                  </a:lnTo>
                  <a:lnTo>
                    <a:pt x="486" y="79"/>
                  </a:lnTo>
                  <a:lnTo>
                    <a:pt x="488" y="77"/>
                  </a:lnTo>
                  <a:lnTo>
                    <a:pt x="488" y="80"/>
                  </a:lnTo>
                  <a:lnTo>
                    <a:pt x="488" y="84"/>
                  </a:lnTo>
                  <a:lnTo>
                    <a:pt x="489" y="88"/>
                  </a:lnTo>
                  <a:lnTo>
                    <a:pt x="491" y="94"/>
                  </a:lnTo>
                  <a:lnTo>
                    <a:pt x="493" y="94"/>
                  </a:lnTo>
                  <a:lnTo>
                    <a:pt x="495" y="95"/>
                  </a:lnTo>
                  <a:lnTo>
                    <a:pt x="497" y="95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497" y="92"/>
                  </a:lnTo>
                  <a:lnTo>
                    <a:pt x="496" y="86"/>
                  </a:lnTo>
                  <a:lnTo>
                    <a:pt x="495" y="82"/>
                  </a:lnTo>
                  <a:lnTo>
                    <a:pt x="493" y="79"/>
                  </a:lnTo>
                  <a:lnTo>
                    <a:pt x="492" y="77"/>
                  </a:lnTo>
                  <a:lnTo>
                    <a:pt x="499" y="77"/>
                  </a:lnTo>
                  <a:lnTo>
                    <a:pt x="501" y="76"/>
                  </a:lnTo>
                  <a:lnTo>
                    <a:pt x="504" y="73"/>
                  </a:lnTo>
                  <a:lnTo>
                    <a:pt x="505" y="71"/>
                  </a:lnTo>
                  <a:lnTo>
                    <a:pt x="506" y="68"/>
                  </a:lnTo>
                  <a:lnTo>
                    <a:pt x="503" y="66"/>
                  </a:lnTo>
                  <a:lnTo>
                    <a:pt x="501" y="64"/>
                  </a:lnTo>
                  <a:lnTo>
                    <a:pt x="501" y="61"/>
                  </a:lnTo>
                  <a:lnTo>
                    <a:pt x="505" y="57"/>
                  </a:lnTo>
                  <a:lnTo>
                    <a:pt x="507" y="55"/>
                  </a:lnTo>
                  <a:lnTo>
                    <a:pt x="508" y="57"/>
                  </a:lnTo>
                  <a:lnTo>
                    <a:pt x="509" y="57"/>
                  </a:lnTo>
                  <a:lnTo>
                    <a:pt x="511" y="58"/>
                  </a:lnTo>
                  <a:lnTo>
                    <a:pt x="513" y="57"/>
                  </a:lnTo>
                  <a:lnTo>
                    <a:pt x="515" y="55"/>
                  </a:lnTo>
                  <a:lnTo>
                    <a:pt x="516" y="52"/>
                  </a:lnTo>
                  <a:lnTo>
                    <a:pt x="521" y="46"/>
                  </a:lnTo>
                  <a:lnTo>
                    <a:pt x="523" y="43"/>
                  </a:lnTo>
                  <a:lnTo>
                    <a:pt x="524" y="39"/>
                  </a:lnTo>
                  <a:lnTo>
                    <a:pt x="535" y="26"/>
                  </a:lnTo>
                  <a:lnTo>
                    <a:pt x="537" y="24"/>
                  </a:lnTo>
                  <a:lnTo>
                    <a:pt x="544" y="12"/>
                  </a:lnTo>
                  <a:lnTo>
                    <a:pt x="544" y="12"/>
                  </a:lnTo>
                  <a:lnTo>
                    <a:pt x="546" y="13"/>
                  </a:lnTo>
                  <a:lnTo>
                    <a:pt x="547" y="16"/>
                  </a:lnTo>
                  <a:lnTo>
                    <a:pt x="546" y="18"/>
                  </a:lnTo>
                  <a:lnTo>
                    <a:pt x="545" y="2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8" y="22"/>
                  </a:lnTo>
                  <a:lnTo>
                    <a:pt x="551" y="18"/>
                  </a:lnTo>
                  <a:lnTo>
                    <a:pt x="554" y="14"/>
                  </a:lnTo>
                  <a:lnTo>
                    <a:pt x="555" y="12"/>
                  </a:lnTo>
                  <a:lnTo>
                    <a:pt x="559" y="13"/>
                  </a:lnTo>
                  <a:lnTo>
                    <a:pt x="560" y="13"/>
                  </a:lnTo>
                  <a:lnTo>
                    <a:pt x="559" y="16"/>
                  </a:lnTo>
                  <a:lnTo>
                    <a:pt x="560" y="18"/>
                  </a:lnTo>
                  <a:lnTo>
                    <a:pt x="561" y="21"/>
                  </a:lnTo>
                  <a:lnTo>
                    <a:pt x="563" y="23"/>
                  </a:lnTo>
                  <a:lnTo>
                    <a:pt x="567" y="25"/>
                  </a:lnTo>
                  <a:lnTo>
                    <a:pt x="571" y="27"/>
                  </a:lnTo>
                  <a:lnTo>
                    <a:pt x="572" y="28"/>
                  </a:lnTo>
                  <a:lnTo>
                    <a:pt x="572" y="29"/>
                  </a:lnTo>
                  <a:lnTo>
                    <a:pt x="573" y="31"/>
                  </a:lnTo>
                  <a:lnTo>
                    <a:pt x="573" y="34"/>
                  </a:lnTo>
                  <a:lnTo>
                    <a:pt x="571" y="36"/>
                  </a:lnTo>
                  <a:lnTo>
                    <a:pt x="572" y="40"/>
                  </a:lnTo>
                  <a:lnTo>
                    <a:pt x="572" y="43"/>
                  </a:lnTo>
                  <a:lnTo>
                    <a:pt x="571" y="44"/>
                  </a:lnTo>
                  <a:lnTo>
                    <a:pt x="567" y="46"/>
                  </a:lnTo>
                  <a:lnTo>
                    <a:pt x="577" y="44"/>
                  </a:lnTo>
                  <a:lnTo>
                    <a:pt x="579" y="44"/>
                  </a:lnTo>
                  <a:lnTo>
                    <a:pt x="583" y="41"/>
                  </a:lnTo>
                  <a:lnTo>
                    <a:pt x="585" y="43"/>
                  </a:lnTo>
                  <a:lnTo>
                    <a:pt x="587" y="47"/>
                  </a:lnTo>
                  <a:lnTo>
                    <a:pt x="585" y="48"/>
                  </a:lnTo>
                  <a:lnTo>
                    <a:pt x="581" y="49"/>
                  </a:lnTo>
                  <a:lnTo>
                    <a:pt x="581" y="50"/>
                  </a:lnTo>
                  <a:lnTo>
                    <a:pt x="582" y="52"/>
                  </a:lnTo>
                  <a:lnTo>
                    <a:pt x="584" y="52"/>
                  </a:lnTo>
                  <a:lnTo>
                    <a:pt x="588" y="51"/>
                  </a:lnTo>
                  <a:lnTo>
                    <a:pt x="591" y="49"/>
                  </a:lnTo>
                  <a:lnTo>
                    <a:pt x="592" y="49"/>
                  </a:lnTo>
                  <a:lnTo>
                    <a:pt x="594" y="49"/>
                  </a:lnTo>
                  <a:lnTo>
                    <a:pt x="597" y="51"/>
                  </a:lnTo>
                  <a:lnTo>
                    <a:pt x="599" y="51"/>
                  </a:lnTo>
                  <a:lnTo>
                    <a:pt x="601" y="53"/>
                  </a:lnTo>
                  <a:lnTo>
                    <a:pt x="602" y="55"/>
                  </a:lnTo>
                  <a:lnTo>
                    <a:pt x="606" y="57"/>
                  </a:lnTo>
                  <a:lnTo>
                    <a:pt x="613" y="61"/>
                  </a:lnTo>
                  <a:lnTo>
                    <a:pt x="615" y="61"/>
                  </a:lnTo>
                  <a:lnTo>
                    <a:pt x="616" y="61"/>
                  </a:lnTo>
                  <a:lnTo>
                    <a:pt x="621" y="61"/>
                  </a:lnTo>
                  <a:lnTo>
                    <a:pt x="622" y="61"/>
                  </a:lnTo>
                  <a:lnTo>
                    <a:pt x="623" y="63"/>
                  </a:lnTo>
                  <a:lnTo>
                    <a:pt x="624" y="65"/>
                  </a:lnTo>
                  <a:lnTo>
                    <a:pt x="623" y="66"/>
                  </a:lnTo>
                  <a:lnTo>
                    <a:pt x="623" y="68"/>
                  </a:lnTo>
                  <a:lnTo>
                    <a:pt x="622" y="70"/>
                  </a:lnTo>
                  <a:lnTo>
                    <a:pt x="619" y="71"/>
                  </a:lnTo>
                  <a:lnTo>
                    <a:pt x="612" y="74"/>
                  </a:lnTo>
                  <a:lnTo>
                    <a:pt x="605" y="76"/>
                  </a:lnTo>
                  <a:lnTo>
                    <a:pt x="600" y="76"/>
                  </a:lnTo>
                  <a:lnTo>
                    <a:pt x="595" y="74"/>
                  </a:lnTo>
                  <a:lnTo>
                    <a:pt x="593" y="74"/>
                  </a:lnTo>
                  <a:lnTo>
                    <a:pt x="591" y="75"/>
                  </a:lnTo>
                  <a:lnTo>
                    <a:pt x="589" y="80"/>
                  </a:lnTo>
                  <a:lnTo>
                    <a:pt x="593" y="85"/>
                  </a:lnTo>
                  <a:lnTo>
                    <a:pt x="601" y="90"/>
                  </a:lnTo>
                  <a:lnTo>
                    <a:pt x="602" y="92"/>
                  </a:lnTo>
                  <a:lnTo>
                    <a:pt x="602" y="93"/>
                  </a:lnTo>
                  <a:lnTo>
                    <a:pt x="600" y="94"/>
                  </a:lnTo>
                  <a:lnTo>
                    <a:pt x="599" y="94"/>
                  </a:lnTo>
                  <a:lnTo>
                    <a:pt x="595" y="96"/>
                  </a:lnTo>
                  <a:lnTo>
                    <a:pt x="590" y="96"/>
                  </a:lnTo>
                  <a:lnTo>
                    <a:pt x="587" y="97"/>
                  </a:lnTo>
                  <a:lnTo>
                    <a:pt x="583" y="98"/>
                  </a:lnTo>
                  <a:lnTo>
                    <a:pt x="579" y="98"/>
                  </a:lnTo>
                  <a:lnTo>
                    <a:pt x="575" y="96"/>
                  </a:lnTo>
                  <a:lnTo>
                    <a:pt x="573" y="95"/>
                  </a:lnTo>
                  <a:lnTo>
                    <a:pt x="572" y="96"/>
                  </a:lnTo>
                  <a:lnTo>
                    <a:pt x="571" y="100"/>
                  </a:lnTo>
                  <a:lnTo>
                    <a:pt x="570" y="101"/>
                  </a:lnTo>
                  <a:close/>
                  <a:moveTo>
                    <a:pt x="556" y="5"/>
                  </a:moveTo>
                  <a:lnTo>
                    <a:pt x="554" y="7"/>
                  </a:lnTo>
                  <a:lnTo>
                    <a:pt x="553" y="5"/>
                  </a:lnTo>
                  <a:lnTo>
                    <a:pt x="553" y="2"/>
                  </a:lnTo>
                  <a:lnTo>
                    <a:pt x="556" y="0"/>
                  </a:lnTo>
                  <a:lnTo>
                    <a:pt x="560" y="0"/>
                  </a:lnTo>
                  <a:lnTo>
                    <a:pt x="560" y="2"/>
                  </a:lnTo>
                  <a:lnTo>
                    <a:pt x="560" y="3"/>
                  </a:lnTo>
                  <a:lnTo>
                    <a:pt x="559" y="5"/>
                  </a:lnTo>
                  <a:lnTo>
                    <a:pt x="556" y="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0" name="Freeform 560">
              <a:extLst>
                <a:ext uri="{FF2B5EF4-FFF2-40B4-BE49-F238E27FC236}">
                  <a16:creationId xmlns:a16="http://schemas.microsoft.com/office/drawing/2014/main" id="{F17463AA-904C-7BF5-5733-949B6C75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8440" y="9786936"/>
              <a:ext cx="5497" cy="16487"/>
            </a:xfrm>
            <a:custGeom>
              <a:avLst/>
              <a:gdLst>
                <a:gd name="T0" fmla="*/ 2 w 3"/>
                <a:gd name="T1" fmla="*/ 11 h 13"/>
                <a:gd name="T2" fmla="*/ 2 w 3"/>
                <a:gd name="T3" fmla="*/ 12 h 13"/>
                <a:gd name="T4" fmla="*/ 0 w 3"/>
                <a:gd name="T5" fmla="*/ 11 h 13"/>
                <a:gd name="T6" fmla="*/ 0 w 3"/>
                <a:gd name="T7" fmla="*/ 1 h 13"/>
                <a:gd name="T8" fmla="*/ 1 w 3"/>
                <a:gd name="T9" fmla="*/ 0 h 13"/>
                <a:gd name="T10" fmla="*/ 2 w 3"/>
                <a:gd name="T11" fmla="*/ 0 h 13"/>
                <a:gd name="T12" fmla="*/ 2 w 3"/>
                <a:gd name="T13" fmla="*/ 2 h 13"/>
                <a:gd name="T14" fmla="*/ 2 w 3"/>
                <a:gd name="T15" fmla="*/ 6 h 13"/>
                <a:gd name="T16" fmla="*/ 2 w 3"/>
                <a:gd name="T17" fmla="*/ 10 h 13"/>
                <a:gd name="T18" fmla="*/ 2 w 3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3">
                  <a:moveTo>
                    <a:pt x="2" y="11"/>
                  </a:moveTo>
                  <a:lnTo>
                    <a:pt x="2" y="12"/>
                  </a:lnTo>
                  <a:lnTo>
                    <a:pt x="0" y="1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1" name="Freeform 561">
              <a:extLst>
                <a:ext uri="{FF2B5EF4-FFF2-40B4-BE49-F238E27FC236}">
                  <a16:creationId xmlns:a16="http://schemas.microsoft.com/office/drawing/2014/main" id="{7686278D-39C8-394B-7B17-62185BA7B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2690" y="9786936"/>
              <a:ext cx="5497" cy="5497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4 h 5"/>
                <a:gd name="T4" fmla="*/ 1 w 4"/>
                <a:gd name="T5" fmla="*/ 4 h 5"/>
                <a:gd name="T6" fmla="*/ 0 w 4"/>
                <a:gd name="T7" fmla="*/ 3 h 5"/>
                <a:gd name="T8" fmla="*/ 2 w 4"/>
                <a:gd name="T9" fmla="*/ 0 h 5"/>
                <a:gd name="T10" fmla="*/ 2 w 4"/>
                <a:gd name="T11" fmla="*/ 0 h 5"/>
                <a:gd name="T12" fmla="*/ 3 w 4"/>
                <a:gd name="T13" fmla="*/ 3 h 5"/>
                <a:gd name="T14" fmla="*/ 3 w 4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2" name="Freeform 562">
              <a:extLst>
                <a:ext uri="{FF2B5EF4-FFF2-40B4-BE49-F238E27FC236}">
                  <a16:creationId xmlns:a16="http://schemas.microsoft.com/office/drawing/2014/main" id="{93FF4E87-0A9A-C330-900E-79D7AED6B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2786" y="9775945"/>
              <a:ext cx="5497" cy="5497"/>
            </a:xfrm>
            <a:custGeom>
              <a:avLst/>
              <a:gdLst>
                <a:gd name="T0" fmla="*/ 2 w 3"/>
                <a:gd name="T1" fmla="*/ 3 h 5"/>
                <a:gd name="T2" fmla="*/ 0 w 3"/>
                <a:gd name="T3" fmla="*/ 4 h 5"/>
                <a:gd name="T4" fmla="*/ 0 w 3"/>
                <a:gd name="T5" fmla="*/ 3 h 5"/>
                <a:gd name="T6" fmla="*/ 1 w 3"/>
                <a:gd name="T7" fmla="*/ 2 h 5"/>
                <a:gd name="T8" fmla="*/ 2 w 3"/>
                <a:gd name="T9" fmla="*/ 0 h 5"/>
                <a:gd name="T10" fmla="*/ 2 w 3"/>
                <a:gd name="T11" fmla="*/ 1 h 5"/>
                <a:gd name="T12" fmla="*/ 2 w 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3" name="Freeform 563">
              <a:extLst>
                <a:ext uri="{FF2B5EF4-FFF2-40B4-BE49-F238E27FC236}">
                  <a16:creationId xmlns:a16="http://schemas.microsoft.com/office/drawing/2014/main" id="{4F14D6F0-6BD6-86D0-5C86-BAA1DE03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1219" y="9731984"/>
              <a:ext cx="10990" cy="5497"/>
            </a:xfrm>
            <a:custGeom>
              <a:avLst/>
              <a:gdLst>
                <a:gd name="T0" fmla="*/ 7 w 8"/>
                <a:gd name="T1" fmla="*/ 2 h 4"/>
                <a:gd name="T2" fmla="*/ 3 w 8"/>
                <a:gd name="T3" fmla="*/ 3 h 4"/>
                <a:gd name="T4" fmla="*/ 0 w 8"/>
                <a:gd name="T5" fmla="*/ 3 h 4"/>
                <a:gd name="T6" fmla="*/ 0 w 8"/>
                <a:gd name="T7" fmla="*/ 1 h 4"/>
                <a:gd name="T8" fmla="*/ 0 w 8"/>
                <a:gd name="T9" fmla="*/ 0 h 4"/>
                <a:gd name="T10" fmla="*/ 1 w 8"/>
                <a:gd name="T11" fmla="*/ 0 h 4"/>
                <a:gd name="T12" fmla="*/ 3 w 8"/>
                <a:gd name="T13" fmla="*/ 0 h 4"/>
                <a:gd name="T14" fmla="*/ 7 w 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4">
                  <a:moveTo>
                    <a:pt x="7" y="2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4" name="Freeform 564">
              <a:extLst>
                <a:ext uri="{FF2B5EF4-FFF2-40B4-BE49-F238E27FC236}">
                  <a16:creationId xmlns:a16="http://schemas.microsoft.com/office/drawing/2014/main" id="{5414DDEF-532A-C941-0D52-A7C05A447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9682529"/>
              <a:ext cx="5497" cy="10990"/>
            </a:xfrm>
            <a:custGeom>
              <a:avLst/>
              <a:gdLst>
                <a:gd name="T0" fmla="*/ 3 w 6"/>
                <a:gd name="T1" fmla="*/ 5 h 7"/>
                <a:gd name="T2" fmla="*/ 2 w 6"/>
                <a:gd name="T3" fmla="*/ 6 h 7"/>
                <a:gd name="T4" fmla="*/ 0 w 6"/>
                <a:gd name="T5" fmla="*/ 5 h 7"/>
                <a:gd name="T6" fmla="*/ 0 w 6"/>
                <a:gd name="T7" fmla="*/ 0 h 7"/>
                <a:gd name="T8" fmla="*/ 1 w 6"/>
                <a:gd name="T9" fmla="*/ 0 h 7"/>
                <a:gd name="T10" fmla="*/ 4 w 6"/>
                <a:gd name="T11" fmla="*/ 0 h 7"/>
                <a:gd name="T12" fmla="*/ 5 w 6"/>
                <a:gd name="T13" fmla="*/ 1 h 7"/>
                <a:gd name="T14" fmla="*/ 3 w 6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3" y="5"/>
                  </a:moveTo>
                  <a:lnTo>
                    <a:pt x="2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5" name="Freeform 565">
              <a:extLst>
                <a:ext uri="{FF2B5EF4-FFF2-40B4-BE49-F238E27FC236}">
                  <a16:creationId xmlns:a16="http://schemas.microsoft.com/office/drawing/2014/main" id="{3448F7A6-126D-1F05-A682-A54C0278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43" y="9644061"/>
              <a:ext cx="10990" cy="10990"/>
            </a:xfrm>
            <a:custGeom>
              <a:avLst/>
              <a:gdLst>
                <a:gd name="T0" fmla="*/ 6 w 9"/>
                <a:gd name="T1" fmla="*/ 0 h 7"/>
                <a:gd name="T2" fmla="*/ 8 w 9"/>
                <a:gd name="T3" fmla="*/ 3 h 7"/>
                <a:gd name="T4" fmla="*/ 7 w 9"/>
                <a:gd name="T5" fmla="*/ 5 h 7"/>
                <a:gd name="T6" fmla="*/ 6 w 9"/>
                <a:gd name="T7" fmla="*/ 5 h 7"/>
                <a:gd name="T8" fmla="*/ 5 w 9"/>
                <a:gd name="T9" fmla="*/ 5 h 7"/>
                <a:gd name="T10" fmla="*/ 4 w 9"/>
                <a:gd name="T11" fmla="*/ 6 h 7"/>
                <a:gd name="T12" fmla="*/ 3 w 9"/>
                <a:gd name="T13" fmla="*/ 6 h 7"/>
                <a:gd name="T14" fmla="*/ 1 w 9"/>
                <a:gd name="T15" fmla="*/ 4 h 7"/>
                <a:gd name="T16" fmla="*/ 0 w 9"/>
                <a:gd name="T17" fmla="*/ 3 h 7"/>
                <a:gd name="T18" fmla="*/ 0 w 9"/>
                <a:gd name="T19" fmla="*/ 1 h 7"/>
                <a:gd name="T20" fmla="*/ 1 w 9"/>
                <a:gd name="T21" fmla="*/ 1 h 7"/>
                <a:gd name="T22" fmla="*/ 3 w 9"/>
                <a:gd name="T23" fmla="*/ 2 h 7"/>
                <a:gd name="T24" fmla="*/ 5 w 9"/>
                <a:gd name="T25" fmla="*/ 1 h 7"/>
                <a:gd name="T26" fmla="*/ 6 w 9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6" y="0"/>
                  </a:moveTo>
                  <a:lnTo>
                    <a:pt x="8" y="3"/>
                  </a:lnTo>
                  <a:lnTo>
                    <a:pt x="7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6" name="Freeform 568">
              <a:extLst>
                <a:ext uri="{FF2B5EF4-FFF2-40B4-BE49-F238E27FC236}">
                  <a16:creationId xmlns:a16="http://schemas.microsoft.com/office/drawing/2014/main" id="{AB515195-4014-F5AD-6D73-1F8C73C0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9238" y="9611090"/>
              <a:ext cx="10990" cy="10990"/>
            </a:xfrm>
            <a:custGeom>
              <a:avLst/>
              <a:gdLst>
                <a:gd name="T0" fmla="*/ 3 w 8"/>
                <a:gd name="T1" fmla="*/ 5 h 8"/>
                <a:gd name="T2" fmla="*/ 1 w 8"/>
                <a:gd name="T3" fmla="*/ 7 h 8"/>
                <a:gd name="T4" fmla="*/ 0 w 8"/>
                <a:gd name="T5" fmla="*/ 5 h 8"/>
                <a:gd name="T6" fmla="*/ 0 w 8"/>
                <a:gd name="T7" fmla="*/ 2 h 8"/>
                <a:gd name="T8" fmla="*/ 3 w 8"/>
                <a:gd name="T9" fmla="*/ 0 h 8"/>
                <a:gd name="T10" fmla="*/ 7 w 8"/>
                <a:gd name="T11" fmla="*/ 0 h 8"/>
                <a:gd name="T12" fmla="*/ 7 w 8"/>
                <a:gd name="T13" fmla="*/ 2 h 8"/>
                <a:gd name="T14" fmla="*/ 7 w 8"/>
                <a:gd name="T15" fmla="*/ 3 h 8"/>
                <a:gd name="T16" fmla="*/ 6 w 8"/>
                <a:gd name="T17" fmla="*/ 5 h 8"/>
                <a:gd name="T18" fmla="*/ 3 w 8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3" y="5"/>
                  </a:move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6" y="5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7" name="Freeform 569">
              <a:extLst>
                <a:ext uri="{FF2B5EF4-FFF2-40B4-BE49-F238E27FC236}">
                  <a16:creationId xmlns:a16="http://schemas.microsoft.com/office/drawing/2014/main" id="{90D1A0D2-DD49-75B3-4BF0-61DE8F44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023" y="8638442"/>
              <a:ext cx="324215" cy="181340"/>
            </a:xfrm>
            <a:custGeom>
              <a:avLst/>
              <a:gdLst>
                <a:gd name="T0" fmla="*/ 257 w 259"/>
                <a:gd name="T1" fmla="*/ 96 h 147"/>
                <a:gd name="T2" fmla="*/ 252 w 259"/>
                <a:gd name="T3" fmla="*/ 118 h 147"/>
                <a:gd name="T4" fmla="*/ 258 w 259"/>
                <a:gd name="T5" fmla="*/ 133 h 147"/>
                <a:gd name="T6" fmla="*/ 252 w 259"/>
                <a:gd name="T7" fmla="*/ 145 h 147"/>
                <a:gd name="T8" fmla="*/ 237 w 259"/>
                <a:gd name="T9" fmla="*/ 144 h 147"/>
                <a:gd name="T10" fmla="*/ 224 w 259"/>
                <a:gd name="T11" fmla="*/ 143 h 147"/>
                <a:gd name="T12" fmla="*/ 211 w 259"/>
                <a:gd name="T13" fmla="*/ 143 h 147"/>
                <a:gd name="T14" fmla="*/ 197 w 259"/>
                <a:gd name="T15" fmla="*/ 137 h 147"/>
                <a:gd name="T16" fmla="*/ 183 w 259"/>
                <a:gd name="T17" fmla="*/ 137 h 147"/>
                <a:gd name="T18" fmla="*/ 178 w 259"/>
                <a:gd name="T19" fmla="*/ 129 h 147"/>
                <a:gd name="T20" fmla="*/ 165 w 259"/>
                <a:gd name="T21" fmla="*/ 132 h 147"/>
                <a:gd name="T22" fmla="*/ 161 w 259"/>
                <a:gd name="T23" fmla="*/ 128 h 147"/>
                <a:gd name="T24" fmla="*/ 147 w 259"/>
                <a:gd name="T25" fmla="*/ 122 h 147"/>
                <a:gd name="T26" fmla="*/ 145 w 259"/>
                <a:gd name="T27" fmla="*/ 112 h 147"/>
                <a:gd name="T28" fmla="*/ 126 w 259"/>
                <a:gd name="T29" fmla="*/ 106 h 147"/>
                <a:gd name="T30" fmla="*/ 111 w 259"/>
                <a:gd name="T31" fmla="*/ 106 h 147"/>
                <a:gd name="T32" fmla="*/ 102 w 259"/>
                <a:gd name="T33" fmla="*/ 109 h 147"/>
                <a:gd name="T34" fmla="*/ 85 w 259"/>
                <a:gd name="T35" fmla="*/ 104 h 147"/>
                <a:gd name="T36" fmla="*/ 76 w 259"/>
                <a:gd name="T37" fmla="*/ 99 h 147"/>
                <a:gd name="T38" fmla="*/ 61 w 259"/>
                <a:gd name="T39" fmla="*/ 90 h 147"/>
                <a:gd name="T40" fmla="*/ 54 w 259"/>
                <a:gd name="T41" fmla="*/ 90 h 147"/>
                <a:gd name="T42" fmla="*/ 38 w 259"/>
                <a:gd name="T43" fmla="*/ 79 h 147"/>
                <a:gd name="T44" fmla="*/ 27 w 259"/>
                <a:gd name="T45" fmla="*/ 70 h 147"/>
                <a:gd name="T46" fmla="*/ 17 w 259"/>
                <a:gd name="T47" fmla="*/ 63 h 147"/>
                <a:gd name="T48" fmla="*/ 11 w 259"/>
                <a:gd name="T49" fmla="*/ 65 h 147"/>
                <a:gd name="T50" fmla="*/ 0 w 259"/>
                <a:gd name="T51" fmla="*/ 57 h 147"/>
                <a:gd name="T52" fmla="*/ 3 w 259"/>
                <a:gd name="T53" fmla="*/ 46 h 147"/>
                <a:gd name="T54" fmla="*/ 8 w 259"/>
                <a:gd name="T55" fmla="*/ 31 h 147"/>
                <a:gd name="T56" fmla="*/ 20 w 259"/>
                <a:gd name="T57" fmla="*/ 15 h 147"/>
                <a:gd name="T58" fmla="*/ 28 w 259"/>
                <a:gd name="T59" fmla="*/ 8 h 147"/>
                <a:gd name="T60" fmla="*/ 35 w 259"/>
                <a:gd name="T61" fmla="*/ 13 h 147"/>
                <a:gd name="T62" fmla="*/ 57 w 259"/>
                <a:gd name="T63" fmla="*/ 2 h 147"/>
                <a:gd name="T64" fmla="*/ 66 w 259"/>
                <a:gd name="T65" fmla="*/ 10 h 147"/>
                <a:gd name="T66" fmla="*/ 89 w 259"/>
                <a:gd name="T67" fmla="*/ 26 h 147"/>
                <a:gd name="T68" fmla="*/ 105 w 259"/>
                <a:gd name="T69" fmla="*/ 35 h 147"/>
                <a:gd name="T70" fmla="*/ 118 w 259"/>
                <a:gd name="T71" fmla="*/ 43 h 147"/>
                <a:gd name="T72" fmla="*/ 129 w 259"/>
                <a:gd name="T73" fmla="*/ 45 h 147"/>
                <a:gd name="T74" fmla="*/ 139 w 259"/>
                <a:gd name="T75" fmla="*/ 58 h 147"/>
                <a:gd name="T76" fmla="*/ 148 w 259"/>
                <a:gd name="T77" fmla="*/ 66 h 147"/>
                <a:gd name="T78" fmla="*/ 159 w 259"/>
                <a:gd name="T79" fmla="*/ 65 h 147"/>
                <a:gd name="T80" fmla="*/ 161 w 259"/>
                <a:gd name="T81" fmla="*/ 70 h 147"/>
                <a:gd name="T82" fmla="*/ 170 w 259"/>
                <a:gd name="T83" fmla="*/ 77 h 147"/>
                <a:gd name="T84" fmla="*/ 186 w 259"/>
                <a:gd name="T85" fmla="*/ 87 h 147"/>
                <a:gd name="T86" fmla="*/ 191 w 259"/>
                <a:gd name="T87" fmla="*/ 87 h 147"/>
                <a:gd name="T88" fmla="*/ 196 w 259"/>
                <a:gd name="T89" fmla="*/ 86 h 147"/>
                <a:gd name="T90" fmla="*/ 205 w 259"/>
                <a:gd name="T91" fmla="*/ 89 h 147"/>
                <a:gd name="T92" fmla="*/ 212 w 259"/>
                <a:gd name="T93" fmla="*/ 85 h 147"/>
                <a:gd name="T94" fmla="*/ 222 w 259"/>
                <a:gd name="T95" fmla="*/ 90 h 147"/>
                <a:gd name="T96" fmla="*/ 238 w 259"/>
                <a:gd name="T97" fmla="*/ 93 h 147"/>
                <a:gd name="T98" fmla="*/ 250 w 259"/>
                <a:gd name="T99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147">
                  <a:moveTo>
                    <a:pt x="256" y="91"/>
                  </a:moveTo>
                  <a:lnTo>
                    <a:pt x="257" y="93"/>
                  </a:lnTo>
                  <a:lnTo>
                    <a:pt x="258" y="94"/>
                  </a:lnTo>
                  <a:lnTo>
                    <a:pt x="257" y="96"/>
                  </a:lnTo>
                  <a:lnTo>
                    <a:pt x="256" y="100"/>
                  </a:lnTo>
                  <a:lnTo>
                    <a:pt x="255" y="103"/>
                  </a:lnTo>
                  <a:lnTo>
                    <a:pt x="254" y="108"/>
                  </a:lnTo>
                  <a:lnTo>
                    <a:pt x="252" y="118"/>
                  </a:lnTo>
                  <a:lnTo>
                    <a:pt x="252" y="120"/>
                  </a:lnTo>
                  <a:lnTo>
                    <a:pt x="256" y="125"/>
                  </a:lnTo>
                  <a:lnTo>
                    <a:pt x="258" y="130"/>
                  </a:lnTo>
                  <a:lnTo>
                    <a:pt x="258" y="133"/>
                  </a:lnTo>
                  <a:lnTo>
                    <a:pt x="256" y="137"/>
                  </a:lnTo>
                  <a:lnTo>
                    <a:pt x="254" y="143"/>
                  </a:lnTo>
                  <a:lnTo>
                    <a:pt x="254" y="144"/>
                  </a:lnTo>
                  <a:lnTo>
                    <a:pt x="252" y="145"/>
                  </a:lnTo>
                  <a:lnTo>
                    <a:pt x="248" y="143"/>
                  </a:lnTo>
                  <a:lnTo>
                    <a:pt x="245" y="143"/>
                  </a:lnTo>
                  <a:lnTo>
                    <a:pt x="241" y="144"/>
                  </a:lnTo>
                  <a:lnTo>
                    <a:pt x="237" y="144"/>
                  </a:lnTo>
                  <a:lnTo>
                    <a:pt x="234" y="143"/>
                  </a:lnTo>
                  <a:lnTo>
                    <a:pt x="230" y="146"/>
                  </a:lnTo>
                  <a:lnTo>
                    <a:pt x="226" y="144"/>
                  </a:lnTo>
                  <a:lnTo>
                    <a:pt x="224" y="143"/>
                  </a:lnTo>
                  <a:lnTo>
                    <a:pt x="222" y="139"/>
                  </a:lnTo>
                  <a:lnTo>
                    <a:pt x="221" y="139"/>
                  </a:lnTo>
                  <a:lnTo>
                    <a:pt x="213" y="142"/>
                  </a:lnTo>
                  <a:lnTo>
                    <a:pt x="211" y="143"/>
                  </a:lnTo>
                  <a:lnTo>
                    <a:pt x="206" y="141"/>
                  </a:lnTo>
                  <a:lnTo>
                    <a:pt x="202" y="139"/>
                  </a:lnTo>
                  <a:lnTo>
                    <a:pt x="201" y="138"/>
                  </a:lnTo>
                  <a:lnTo>
                    <a:pt x="197" y="137"/>
                  </a:lnTo>
                  <a:lnTo>
                    <a:pt x="193" y="137"/>
                  </a:lnTo>
                  <a:lnTo>
                    <a:pt x="189" y="135"/>
                  </a:lnTo>
                  <a:lnTo>
                    <a:pt x="185" y="137"/>
                  </a:lnTo>
                  <a:lnTo>
                    <a:pt x="183" y="137"/>
                  </a:lnTo>
                  <a:lnTo>
                    <a:pt x="181" y="136"/>
                  </a:lnTo>
                  <a:lnTo>
                    <a:pt x="180" y="133"/>
                  </a:lnTo>
                  <a:lnTo>
                    <a:pt x="180" y="131"/>
                  </a:lnTo>
                  <a:lnTo>
                    <a:pt x="178" y="129"/>
                  </a:lnTo>
                  <a:lnTo>
                    <a:pt x="175" y="128"/>
                  </a:lnTo>
                  <a:lnTo>
                    <a:pt x="172" y="130"/>
                  </a:lnTo>
                  <a:lnTo>
                    <a:pt x="167" y="132"/>
                  </a:lnTo>
                  <a:lnTo>
                    <a:pt x="165" y="132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2" y="128"/>
                  </a:lnTo>
                  <a:lnTo>
                    <a:pt x="161" y="128"/>
                  </a:lnTo>
                  <a:lnTo>
                    <a:pt x="160" y="128"/>
                  </a:lnTo>
                  <a:lnTo>
                    <a:pt x="158" y="127"/>
                  </a:lnTo>
                  <a:lnTo>
                    <a:pt x="155" y="125"/>
                  </a:lnTo>
                  <a:lnTo>
                    <a:pt x="147" y="122"/>
                  </a:lnTo>
                  <a:lnTo>
                    <a:pt x="146" y="120"/>
                  </a:lnTo>
                  <a:lnTo>
                    <a:pt x="146" y="115"/>
                  </a:lnTo>
                  <a:lnTo>
                    <a:pt x="146" y="114"/>
                  </a:lnTo>
                  <a:lnTo>
                    <a:pt x="145" y="112"/>
                  </a:lnTo>
                  <a:lnTo>
                    <a:pt x="140" y="111"/>
                  </a:lnTo>
                  <a:lnTo>
                    <a:pt x="133" y="107"/>
                  </a:lnTo>
                  <a:lnTo>
                    <a:pt x="128" y="105"/>
                  </a:lnTo>
                  <a:lnTo>
                    <a:pt x="126" y="106"/>
                  </a:lnTo>
                  <a:lnTo>
                    <a:pt x="122" y="107"/>
                  </a:lnTo>
                  <a:lnTo>
                    <a:pt x="120" y="109"/>
                  </a:lnTo>
                  <a:lnTo>
                    <a:pt x="117" y="109"/>
                  </a:lnTo>
                  <a:lnTo>
                    <a:pt x="111" y="106"/>
                  </a:lnTo>
                  <a:lnTo>
                    <a:pt x="108" y="106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2" y="109"/>
                  </a:lnTo>
                  <a:lnTo>
                    <a:pt x="100" y="109"/>
                  </a:lnTo>
                  <a:lnTo>
                    <a:pt x="96" y="107"/>
                  </a:lnTo>
                  <a:lnTo>
                    <a:pt x="91" y="106"/>
                  </a:lnTo>
                  <a:lnTo>
                    <a:pt x="85" y="104"/>
                  </a:lnTo>
                  <a:lnTo>
                    <a:pt x="84" y="101"/>
                  </a:lnTo>
                  <a:lnTo>
                    <a:pt x="83" y="99"/>
                  </a:lnTo>
                  <a:lnTo>
                    <a:pt x="82" y="98"/>
                  </a:lnTo>
                  <a:lnTo>
                    <a:pt x="76" y="99"/>
                  </a:lnTo>
                  <a:lnTo>
                    <a:pt x="71" y="96"/>
                  </a:lnTo>
                  <a:lnTo>
                    <a:pt x="65" y="92"/>
                  </a:lnTo>
                  <a:lnTo>
                    <a:pt x="63" y="91"/>
                  </a:lnTo>
                  <a:lnTo>
                    <a:pt x="61" y="90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4" y="90"/>
                  </a:lnTo>
                  <a:lnTo>
                    <a:pt x="50" y="88"/>
                  </a:lnTo>
                  <a:lnTo>
                    <a:pt x="45" y="85"/>
                  </a:lnTo>
                  <a:lnTo>
                    <a:pt x="39" y="80"/>
                  </a:lnTo>
                  <a:lnTo>
                    <a:pt x="38" y="79"/>
                  </a:lnTo>
                  <a:lnTo>
                    <a:pt x="37" y="77"/>
                  </a:lnTo>
                  <a:lnTo>
                    <a:pt x="35" y="75"/>
                  </a:lnTo>
                  <a:lnTo>
                    <a:pt x="30" y="73"/>
                  </a:lnTo>
                  <a:lnTo>
                    <a:pt x="27" y="70"/>
                  </a:lnTo>
                  <a:lnTo>
                    <a:pt x="22" y="68"/>
                  </a:lnTo>
                  <a:lnTo>
                    <a:pt x="21" y="67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4" y="63"/>
                  </a:lnTo>
                  <a:lnTo>
                    <a:pt x="14" y="64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3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2" y="48"/>
                  </a:lnTo>
                  <a:lnTo>
                    <a:pt x="3" y="46"/>
                  </a:lnTo>
                  <a:lnTo>
                    <a:pt x="5" y="44"/>
                  </a:lnTo>
                  <a:lnTo>
                    <a:pt x="6" y="40"/>
                  </a:lnTo>
                  <a:lnTo>
                    <a:pt x="6" y="36"/>
                  </a:lnTo>
                  <a:lnTo>
                    <a:pt x="8" y="31"/>
                  </a:lnTo>
                  <a:lnTo>
                    <a:pt x="11" y="24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5"/>
                  </a:lnTo>
                  <a:lnTo>
                    <a:pt x="24" y="10"/>
                  </a:lnTo>
                  <a:lnTo>
                    <a:pt x="25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30" y="9"/>
                  </a:lnTo>
                  <a:lnTo>
                    <a:pt x="32" y="11"/>
                  </a:lnTo>
                  <a:lnTo>
                    <a:pt x="33" y="13"/>
                  </a:lnTo>
                  <a:lnTo>
                    <a:pt x="35" y="13"/>
                  </a:lnTo>
                  <a:lnTo>
                    <a:pt x="38" y="11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7" y="2"/>
                  </a:lnTo>
                  <a:lnTo>
                    <a:pt x="63" y="3"/>
                  </a:lnTo>
                  <a:lnTo>
                    <a:pt x="65" y="6"/>
                  </a:lnTo>
                  <a:lnTo>
                    <a:pt x="66" y="9"/>
                  </a:lnTo>
                  <a:lnTo>
                    <a:pt x="66" y="10"/>
                  </a:lnTo>
                  <a:lnTo>
                    <a:pt x="69" y="12"/>
                  </a:lnTo>
                  <a:lnTo>
                    <a:pt x="77" y="17"/>
                  </a:lnTo>
                  <a:lnTo>
                    <a:pt x="82" y="21"/>
                  </a:lnTo>
                  <a:lnTo>
                    <a:pt x="89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101" y="31"/>
                  </a:lnTo>
                  <a:lnTo>
                    <a:pt x="105" y="35"/>
                  </a:lnTo>
                  <a:lnTo>
                    <a:pt x="108" y="40"/>
                  </a:lnTo>
                  <a:lnTo>
                    <a:pt x="112" y="44"/>
                  </a:lnTo>
                  <a:lnTo>
                    <a:pt x="115" y="44"/>
                  </a:lnTo>
                  <a:lnTo>
                    <a:pt x="118" y="43"/>
                  </a:lnTo>
                  <a:lnTo>
                    <a:pt x="123" y="41"/>
                  </a:lnTo>
                  <a:lnTo>
                    <a:pt x="126" y="42"/>
                  </a:lnTo>
                  <a:lnTo>
                    <a:pt x="129" y="43"/>
                  </a:lnTo>
                  <a:lnTo>
                    <a:pt x="129" y="45"/>
                  </a:lnTo>
                  <a:lnTo>
                    <a:pt x="131" y="50"/>
                  </a:lnTo>
                  <a:lnTo>
                    <a:pt x="133" y="54"/>
                  </a:lnTo>
                  <a:lnTo>
                    <a:pt x="136" y="56"/>
                  </a:lnTo>
                  <a:lnTo>
                    <a:pt x="139" y="58"/>
                  </a:lnTo>
                  <a:lnTo>
                    <a:pt x="140" y="60"/>
                  </a:lnTo>
                  <a:lnTo>
                    <a:pt x="146" y="63"/>
                  </a:lnTo>
                  <a:lnTo>
                    <a:pt x="147" y="65"/>
                  </a:lnTo>
                  <a:lnTo>
                    <a:pt x="148" y="66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7"/>
                  </a:lnTo>
                  <a:lnTo>
                    <a:pt x="159" y="65"/>
                  </a:lnTo>
                  <a:lnTo>
                    <a:pt x="161" y="65"/>
                  </a:lnTo>
                  <a:lnTo>
                    <a:pt x="163" y="66"/>
                  </a:lnTo>
                  <a:lnTo>
                    <a:pt x="163" y="67"/>
                  </a:lnTo>
                  <a:lnTo>
                    <a:pt x="161" y="70"/>
                  </a:lnTo>
                  <a:lnTo>
                    <a:pt x="160" y="74"/>
                  </a:lnTo>
                  <a:lnTo>
                    <a:pt x="161" y="76"/>
                  </a:lnTo>
                  <a:lnTo>
                    <a:pt x="164" y="76"/>
                  </a:lnTo>
                  <a:lnTo>
                    <a:pt x="170" y="77"/>
                  </a:lnTo>
                  <a:lnTo>
                    <a:pt x="179" y="77"/>
                  </a:lnTo>
                  <a:lnTo>
                    <a:pt x="181" y="79"/>
                  </a:lnTo>
                  <a:lnTo>
                    <a:pt x="184" y="83"/>
                  </a:lnTo>
                  <a:lnTo>
                    <a:pt x="186" y="87"/>
                  </a:lnTo>
                  <a:lnTo>
                    <a:pt x="187" y="90"/>
                  </a:lnTo>
                  <a:lnTo>
                    <a:pt x="189" y="90"/>
                  </a:lnTo>
                  <a:lnTo>
                    <a:pt x="191" y="90"/>
                  </a:lnTo>
                  <a:lnTo>
                    <a:pt x="191" y="87"/>
                  </a:lnTo>
                  <a:lnTo>
                    <a:pt x="192" y="84"/>
                  </a:lnTo>
                  <a:lnTo>
                    <a:pt x="194" y="83"/>
                  </a:lnTo>
                  <a:lnTo>
                    <a:pt x="195" y="84"/>
                  </a:lnTo>
                  <a:lnTo>
                    <a:pt x="196" y="86"/>
                  </a:lnTo>
                  <a:lnTo>
                    <a:pt x="200" y="89"/>
                  </a:lnTo>
                  <a:lnTo>
                    <a:pt x="202" y="90"/>
                  </a:lnTo>
                  <a:lnTo>
                    <a:pt x="205" y="89"/>
                  </a:lnTo>
                  <a:lnTo>
                    <a:pt x="205" y="89"/>
                  </a:lnTo>
                  <a:lnTo>
                    <a:pt x="206" y="84"/>
                  </a:lnTo>
                  <a:lnTo>
                    <a:pt x="208" y="84"/>
                  </a:lnTo>
                  <a:lnTo>
                    <a:pt x="211" y="84"/>
                  </a:lnTo>
                  <a:lnTo>
                    <a:pt x="212" y="85"/>
                  </a:lnTo>
                  <a:lnTo>
                    <a:pt x="213" y="86"/>
                  </a:lnTo>
                  <a:lnTo>
                    <a:pt x="216" y="87"/>
                  </a:lnTo>
                  <a:lnTo>
                    <a:pt x="219" y="89"/>
                  </a:lnTo>
                  <a:lnTo>
                    <a:pt x="222" y="90"/>
                  </a:lnTo>
                  <a:lnTo>
                    <a:pt x="226" y="93"/>
                  </a:lnTo>
                  <a:lnTo>
                    <a:pt x="230" y="93"/>
                  </a:lnTo>
                  <a:lnTo>
                    <a:pt x="236" y="93"/>
                  </a:lnTo>
                  <a:lnTo>
                    <a:pt x="238" y="93"/>
                  </a:lnTo>
                  <a:lnTo>
                    <a:pt x="241" y="94"/>
                  </a:lnTo>
                  <a:lnTo>
                    <a:pt x="243" y="93"/>
                  </a:lnTo>
                  <a:lnTo>
                    <a:pt x="248" y="91"/>
                  </a:lnTo>
                  <a:lnTo>
                    <a:pt x="250" y="91"/>
                  </a:lnTo>
                  <a:lnTo>
                    <a:pt x="254" y="91"/>
                  </a:lnTo>
                  <a:lnTo>
                    <a:pt x="256" y="9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8" name="Freeform 571">
              <a:extLst>
                <a:ext uri="{FF2B5EF4-FFF2-40B4-BE49-F238E27FC236}">
                  <a16:creationId xmlns:a16="http://schemas.microsoft.com/office/drawing/2014/main" id="{E478E33D-77EE-C2F3-F8D3-71FCBB2B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497" y="8819782"/>
              <a:ext cx="313228" cy="412141"/>
            </a:xfrm>
            <a:custGeom>
              <a:avLst/>
              <a:gdLst>
                <a:gd name="T0" fmla="*/ 212 w 251"/>
                <a:gd name="T1" fmla="*/ 207 h 331"/>
                <a:gd name="T2" fmla="*/ 218 w 251"/>
                <a:gd name="T3" fmla="*/ 204 h 331"/>
                <a:gd name="T4" fmla="*/ 33 w 251"/>
                <a:gd name="T5" fmla="*/ 326 h 331"/>
                <a:gd name="T6" fmla="*/ 26 w 251"/>
                <a:gd name="T7" fmla="*/ 310 h 331"/>
                <a:gd name="T8" fmla="*/ 19 w 251"/>
                <a:gd name="T9" fmla="*/ 299 h 331"/>
                <a:gd name="T10" fmla="*/ 14 w 251"/>
                <a:gd name="T11" fmla="*/ 286 h 331"/>
                <a:gd name="T12" fmla="*/ 8 w 251"/>
                <a:gd name="T13" fmla="*/ 272 h 331"/>
                <a:gd name="T14" fmla="*/ 3 w 251"/>
                <a:gd name="T15" fmla="*/ 259 h 331"/>
                <a:gd name="T16" fmla="*/ 9 w 251"/>
                <a:gd name="T17" fmla="*/ 249 h 331"/>
                <a:gd name="T18" fmla="*/ 31 w 251"/>
                <a:gd name="T19" fmla="*/ 242 h 331"/>
                <a:gd name="T20" fmla="*/ 53 w 251"/>
                <a:gd name="T21" fmla="*/ 234 h 331"/>
                <a:gd name="T22" fmla="*/ 76 w 251"/>
                <a:gd name="T23" fmla="*/ 226 h 331"/>
                <a:gd name="T24" fmla="*/ 95 w 251"/>
                <a:gd name="T25" fmla="*/ 219 h 331"/>
                <a:gd name="T26" fmla="*/ 100 w 251"/>
                <a:gd name="T27" fmla="*/ 203 h 331"/>
                <a:gd name="T28" fmla="*/ 105 w 251"/>
                <a:gd name="T29" fmla="*/ 188 h 331"/>
                <a:gd name="T30" fmla="*/ 109 w 251"/>
                <a:gd name="T31" fmla="*/ 173 h 331"/>
                <a:gd name="T32" fmla="*/ 114 w 251"/>
                <a:gd name="T33" fmla="*/ 158 h 331"/>
                <a:gd name="T34" fmla="*/ 112 w 251"/>
                <a:gd name="T35" fmla="*/ 143 h 331"/>
                <a:gd name="T36" fmla="*/ 102 w 251"/>
                <a:gd name="T37" fmla="*/ 127 h 331"/>
                <a:gd name="T38" fmla="*/ 104 w 251"/>
                <a:gd name="T39" fmla="*/ 110 h 331"/>
                <a:gd name="T40" fmla="*/ 112 w 251"/>
                <a:gd name="T41" fmla="*/ 92 h 331"/>
                <a:gd name="T42" fmla="*/ 111 w 251"/>
                <a:gd name="T43" fmla="*/ 84 h 331"/>
                <a:gd name="T44" fmla="*/ 124 w 251"/>
                <a:gd name="T45" fmla="*/ 81 h 331"/>
                <a:gd name="T46" fmla="*/ 126 w 251"/>
                <a:gd name="T47" fmla="*/ 75 h 331"/>
                <a:gd name="T48" fmla="*/ 121 w 251"/>
                <a:gd name="T49" fmla="*/ 69 h 331"/>
                <a:gd name="T50" fmla="*/ 121 w 251"/>
                <a:gd name="T51" fmla="*/ 60 h 331"/>
                <a:gd name="T52" fmla="*/ 122 w 251"/>
                <a:gd name="T53" fmla="*/ 50 h 331"/>
                <a:gd name="T54" fmla="*/ 128 w 251"/>
                <a:gd name="T55" fmla="*/ 49 h 331"/>
                <a:gd name="T56" fmla="*/ 127 w 251"/>
                <a:gd name="T57" fmla="*/ 52 h 331"/>
                <a:gd name="T58" fmla="*/ 132 w 251"/>
                <a:gd name="T59" fmla="*/ 54 h 331"/>
                <a:gd name="T60" fmla="*/ 139 w 251"/>
                <a:gd name="T61" fmla="*/ 48 h 331"/>
                <a:gd name="T62" fmla="*/ 152 w 251"/>
                <a:gd name="T63" fmla="*/ 70 h 331"/>
                <a:gd name="T64" fmla="*/ 179 w 251"/>
                <a:gd name="T65" fmla="*/ 89 h 331"/>
                <a:gd name="T66" fmla="*/ 204 w 251"/>
                <a:gd name="T67" fmla="*/ 95 h 331"/>
                <a:gd name="T68" fmla="*/ 218 w 251"/>
                <a:gd name="T69" fmla="*/ 103 h 331"/>
                <a:gd name="T70" fmla="*/ 230 w 251"/>
                <a:gd name="T71" fmla="*/ 117 h 331"/>
                <a:gd name="T72" fmla="*/ 246 w 251"/>
                <a:gd name="T73" fmla="*/ 132 h 331"/>
                <a:gd name="T74" fmla="*/ 249 w 251"/>
                <a:gd name="T75" fmla="*/ 143 h 331"/>
                <a:gd name="T76" fmla="*/ 235 w 251"/>
                <a:gd name="T77" fmla="*/ 168 h 331"/>
                <a:gd name="T78" fmla="*/ 214 w 251"/>
                <a:gd name="T79" fmla="*/ 191 h 331"/>
                <a:gd name="T80" fmla="*/ 200 w 251"/>
                <a:gd name="T81" fmla="*/ 206 h 331"/>
                <a:gd name="T82" fmla="*/ 197 w 251"/>
                <a:gd name="T83" fmla="*/ 199 h 331"/>
                <a:gd name="T84" fmla="*/ 186 w 251"/>
                <a:gd name="T85" fmla="*/ 215 h 331"/>
                <a:gd name="T86" fmla="*/ 183 w 251"/>
                <a:gd name="T87" fmla="*/ 232 h 331"/>
                <a:gd name="T88" fmla="*/ 186 w 251"/>
                <a:gd name="T89" fmla="*/ 251 h 331"/>
                <a:gd name="T90" fmla="*/ 165 w 251"/>
                <a:gd name="T91" fmla="*/ 256 h 331"/>
                <a:gd name="T92" fmla="*/ 145 w 251"/>
                <a:gd name="T93" fmla="*/ 280 h 331"/>
                <a:gd name="T94" fmla="*/ 115 w 251"/>
                <a:gd name="T95" fmla="*/ 289 h 331"/>
                <a:gd name="T96" fmla="*/ 105 w 251"/>
                <a:gd name="T97" fmla="*/ 304 h 331"/>
                <a:gd name="T98" fmla="*/ 98 w 251"/>
                <a:gd name="T99" fmla="*/ 317 h 331"/>
                <a:gd name="T100" fmla="*/ 76 w 251"/>
                <a:gd name="T101" fmla="*/ 317 h 331"/>
                <a:gd name="T102" fmla="*/ 52 w 251"/>
                <a:gd name="T103" fmla="*/ 327 h 331"/>
                <a:gd name="T104" fmla="*/ 135 w 251"/>
                <a:gd name="T105" fmla="*/ 40 h 331"/>
                <a:gd name="T106" fmla="*/ 137 w 251"/>
                <a:gd name="T107" fmla="*/ 37 h 331"/>
                <a:gd name="T108" fmla="*/ 137 w 251"/>
                <a:gd name="T109" fmla="*/ 25 h 331"/>
                <a:gd name="T110" fmla="*/ 132 w 251"/>
                <a:gd name="T111" fmla="*/ 21 h 331"/>
                <a:gd name="T112" fmla="*/ 131 w 251"/>
                <a:gd name="T113" fmla="*/ 10 h 331"/>
                <a:gd name="T114" fmla="*/ 135 w 251"/>
                <a:gd name="T115" fmla="*/ 4 h 331"/>
                <a:gd name="T116" fmla="*/ 141 w 251"/>
                <a:gd name="T117" fmla="*/ 0 h 331"/>
                <a:gd name="T118" fmla="*/ 140 w 251"/>
                <a:gd name="T119" fmla="*/ 1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" h="331">
                  <a:moveTo>
                    <a:pt x="214" y="212"/>
                  </a:moveTo>
                  <a:lnTo>
                    <a:pt x="213" y="212"/>
                  </a:lnTo>
                  <a:lnTo>
                    <a:pt x="212" y="212"/>
                  </a:lnTo>
                  <a:lnTo>
                    <a:pt x="212" y="207"/>
                  </a:lnTo>
                  <a:lnTo>
                    <a:pt x="217" y="202"/>
                  </a:lnTo>
                  <a:lnTo>
                    <a:pt x="220" y="196"/>
                  </a:lnTo>
                  <a:lnTo>
                    <a:pt x="222" y="201"/>
                  </a:lnTo>
                  <a:lnTo>
                    <a:pt x="218" y="204"/>
                  </a:lnTo>
                  <a:lnTo>
                    <a:pt x="216" y="210"/>
                  </a:lnTo>
                  <a:lnTo>
                    <a:pt x="214" y="212"/>
                  </a:lnTo>
                  <a:close/>
                  <a:moveTo>
                    <a:pt x="35" y="330"/>
                  </a:moveTo>
                  <a:lnTo>
                    <a:pt x="33" y="326"/>
                  </a:lnTo>
                  <a:lnTo>
                    <a:pt x="31" y="322"/>
                  </a:lnTo>
                  <a:lnTo>
                    <a:pt x="29" y="317"/>
                  </a:lnTo>
                  <a:lnTo>
                    <a:pt x="27" y="313"/>
                  </a:lnTo>
                  <a:lnTo>
                    <a:pt x="26" y="310"/>
                  </a:lnTo>
                  <a:lnTo>
                    <a:pt x="24" y="309"/>
                  </a:lnTo>
                  <a:lnTo>
                    <a:pt x="22" y="306"/>
                  </a:lnTo>
                  <a:lnTo>
                    <a:pt x="21" y="302"/>
                  </a:lnTo>
                  <a:lnTo>
                    <a:pt x="19" y="299"/>
                  </a:lnTo>
                  <a:lnTo>
                    <a:pt x="18" y="296"/>
                  </a:lnTo>
                  <a:lnTo>
                    <a:pt x="17" y="292"/>
                  </a:lnTo>
                  <a:lnTo>
                    <a:pt x="15" y="289"/>
                  </a:lnTo>
                  <a:lnTo>
                    <a:pt x="14" y="286"/>
                  </a:lnTo>
                  <a:lnTo>
                    <a:pt x="13" y="283"/>
                  </a:lnTo>
                  <a:lnTo>
                    <a:pt x="11" y="279"/>
                  </a:lnTo>
                  <a:lnTo>
                    <a:pt x="9" y="276"/>
                  </a:lnTo>
                  <a:lnTo>
                    <a:pt x="8" y="272"/>
                  </a:lnTo>
                  <a:lnTo>
                    <a:pt x="6" y="269"/>
                  </a:lnTo>
                  <a:lnTo>
                    <a:pt x="5" y="266"/>
                  </a:lnTo>
                  <a:lnTo>
                    <a:pt x="4" y="262"/>
                  </a:lnTo>
                  <a:lnTo>
                    <a:pt x="3" y="259"/>
                  </a:lnTo>
                  <a:lnTo>
                    <a:pt x="1" y="256"/>
                  </a:lnTo>
                  <a:lnTo>
                    <a:pt x="0" y="253"/>
                  </a:lnTo>
                  <a:lnTo>
                    <a:pt x="4" y="251"/>
                  </a:lnTo>
                  <a:lnTo>
                    <a:pt x="9" y="249"/>
                  </a:lnTo>
                  <a:lnTo>
                    <a:pt x="15" y="247"/>
                  </a:lnTo>
                  <a:lnTo>
                    <a:pt x="20" y="245"/>
                  </a:lnTo>
                  <a:lnTo>
                    <a:pt x="26" y="243"/>
                  </a:lnTo>
                  <a:lnTo>
                    <a:pt x="31" y="242"/>
                  </a:lnTo>
                  <a:lnTo>
                    <a:pt x="37" y="239"/>
                  </a:lnTo>
                  <a:lnTo>
                    <a:pt x="42" y="237"/>
                  </a:lnTo>
                  <a:lnTo>
                    <a:pt x="48" y="236"/>
                  </a:lnTo>
                  <a:lnTo>
                    <a:pt x="53" y="234"/>
                  </a:lnTo>
                  <a:lnTo>
                    <a:pt x="59" y="232"/>
                  </a:lnTo>
                  <a:lnTo>
                    <a:pt x="65" y="230"/>
                  </a:lnTo>
                  <a:lnTo>
                    <a:pt x="70" y="227"/>
                  </a:lnTo>
                  <a:lnTo>
                    <a:pt x="76" y="226"/>
                  </a:lnTo>
                  <a:lnTo>
                    <a:pt x="81" y="224"/>
                  </a:lnTo>
                  <a:lnTo>
                    <a:pt x="87" y="222"/>
                  </a:lnTo>
                  <a:lnTo>
                    <a:pt x="92" y="220"/>
                  </a:lnTo>
                  <a:lnTo>
                    <a:pt x="95" y="219"/>
                  </a:lnTo>
                  <a:lnTo>
                    <a:pt x="96" y="215"/>
                  </a:lnTo>
                  <a:lnTo>
                    <a:pt x="98" y="210"/>
                  </a:lnTo>
                  <a:lnTo>
                    <a:pt x="99" y="207"/>
                  </a:lnTo>
                  <a:lnTo>
                    <a:pt x="100" y="203"/>
                  </a:lnTo>
                  <a:lnTo>
                    <a:pt x="101" y="199"/>
                  </a:lnTo>
                  <a:lnTo>
                    <a:pt x="102" y="196"/>
                  </a:lnTo>
                  <a:lnTo>
                    <a:pt x="104" y="192"/>
                  </a:lnTo>
                  <a:lnTo>
                    <a:pt x="105" y="188"/>
                  </a:lnTo>
                  <a:lnTo>
                    <a:pt x="106" y="185"/>
                  </a:lnTo>
                  <a:lnTo>
                    <a:pt x="107" y="180"/>
                  </a:lnTo>
                  <a:lnTo>
                    <a:pt x="109" y="177"/>
                  </a:lnTo>
                  <a:lnTo>
                    <a:pt x="109" y="173"/>
                  </a:lnTo>
                  <a:lnTo>
                    <a:pt x="110" y="169"/>
                  </a:lnTo>
                  <a:lnTo>
                    <a:pt x="112" y="166"/>
                  </a:lnTo>
                  <a:lnTo>
                    <a:pt x="113" y="162"/>
                  </a:lnTo>
                  <a:lnTo>
                    <a:pt x="114" y="158"/>
                  </a:lnTo>
                  <a:lnTo>
                    <a:pt x="115" y="154"/>
                  </a:lnTo>
                  <a:lnTo>
                    <a:pt x="116" y="151"/>
                  </a:lnTo>
                  <a:lnTo>
                    <a:pt x="114" y="147"/>
                  </a:lnTo>
                  <a:lnTo>
                    <a:pt x="112" y="143"/>
                  </a:lnTo>
                  <a:lnTo>
                    <a:pt x="109" y="138"/>
                  </a:lnTo>
                  <a:lnTo>
                    <a:pt x="106" y="134"/>
                  </a:lnTo>
                  <a:lnTo>
                    <a:pt x="104" y="131"/>
                  </a:lnTo>
                  <a:lnTo>
                    <a:pt x="102" y="127"/>
                  </a:lnTo>
                  <a:lnTo>
                    <a:pt x="102" y="122"/>
                  </a:lnTo>
                  <a:lnTo>
                    <a:pt x="102" y="119"/>
                  </a:lnTo>
                  <a:lnTo>
                    <a:pt x="102" y="116"/>
                  </a:lnTo>
                  <a:lnTo>
                    <a:pt x="104" y="110"/>
                  </a:lnTo>
                  <a:lnTo>
                    <a:pt x="107" y="104"/>
                  </a:lnTo>
                  <a:lnTo>
                    <a:pt x="109" y="99"/>
                  </a:lnTo>
                  <a:lnTo>
                    <a:pt x="111" y="95"/>
                  </a:lnTo>
                  <a:lnTo>
                    <a:pt x="112" y="92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2" y="85"/>
                  </a:lnTo>
                  <a:lnTo>
                    <a:pt x="111" y="84"/>
                  </a:lnTo>
                  <a:lnTo>
                    <a:pt x="113" y="83"/>
                  </a:lnTo>
                  <a:lnTo>
                    <a:pt x="118" y="81"/>
                  </a:lnTo>
                  <a:lnTo>
                    <a:pt x="121" y="81"/>
                  </a:lnTo>
                  <a:lnTo>
                    <a:pt x="124" y="81"/>
                  </a:lnTo>
                  <a:lnTo>
                    <a:pt x="128" y="80"/>
                  </a:lnTo>
                  <a:lnTo>
                    <a:pt x="128" y="79"/>
                  </a:lnTo>
                  <a:lnTo>
                    <a:pt x="127" y="77"/>
                  </a:lnTo>
                  <a:lnTo>
                    <a:pt x="126" y="75"/>
                  </a:lnTo>
                  <a:lnTo>
                    <a:pt x="121" y="75"/>
                  </a:lnTo>
                  <a:lnTo>
                    <a:pt x="120" y="73"/>
                  </a:lnTo>
                  <a:lnTo>
                    <a:pt x="121" y="70"/>
                  </a:lnTo>
                  <a:lnTo>
                    <a:pt x="121" y="69"/>
                  </a:lnTo>
                  <a:lnTo>
                    <a:pt x="121" y="67"/>
                  </a:lnTo>
                  <a:lnTo>
                    <a:pt x="120" y="65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5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4" y="49"/>
                  </a:lnTo>
                  <a:lnTo>
                    <a:pt x="125" y="48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51"/>
                  </a:lnTo>
                  <a:lnTo>
                    <a:pt x="128" y="52"/>
                  </a:lnTo>
                  <a:lnTo>
                    <a:pt x="127" y="52"/>
                  </a:lnTo>
                  <a:lnTo>
                    <a:pt x="127" y="52"/>
                  </a:lnTo>
                  <a:lnTo>
                    <a:pt x="128" y="54"/>
                  </a:lnTo>
                  <a:lnTo>
                    <a:pt x="130" y="56"/>
                  </a:lnTo>
                  <a:lnTo>
                    <a:pt x="131" y="56"/>
                  </a:lnTo>
                  <a:lnTo>
                    <a:pt x="132" y="54"/>
                  </a:lnTo>
                  <a:lnTo>
                    <a:pt x="134" y="53"/>
                  </a:lnTo>
                  <a:lnTo>
                    <a:pt x="136" y="52"/>
                  </a:lnTo>
                  <a:lnTo>
                    <a:pt x="138" y="49"/>
                  </a:lnTo>
                  <a:lnTo>
                    <a:pt x="139" y="48"/>
                  </a:lnTo>
                  <a:lnTo>
                    <a:pt x="140" y="48"/>
                  </a:lnTo>
                  <a:lnTo>
                    <a:pt x="144" y="57"/>
                  </a:lnTo>
                  <a:lnTo>
                    <a:pt x="148" y="65"/>
                  </a:lnTo>
                  <a:lnTo>
                    <a:pt x="152" y="70"/>
                  </a:lnTo>
                  <a:lnTo>
                    <a:pt x="157" y="77"/>
                  </a:lnTo>
                  <a:lnTo>
                    <a:pt x="163" y="83"/>
                  </a:lnTo>
                  <a:lnTo>
                    <a:pt x="167" y="85"/>
                  </a:lnTo>
                  <a:lnTo>
                    <a:pt x="179" y="89"/>
                  </a:lnTo>
                  <a:lnTo>
                    <a:pt x="186" y="91"/>
                  </a:lnTo>
                  <a:lnTo>
                    <a:pt x="195" y="92"/>
                  </a:lnTo>
                  <a:lnTo>
                    <a:pt x="202" y="95"/>
                  </a:lnTo>
                  <a:lnTo>
                    <a:pt x="204" y="95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6" y="99"/>
                  </a:lnTo>
                  <a:lnTo>
                    <a:pt x="218" y="103"/>
                  </a:lnTo>
                  <a:lnTo>
                    <a:pt x="220" y="105"/>
                  </a:lnTo>
                  <a:lnTo>
                    <a:pt x="223" y="108"/>
                  </a:lnTo>
                  <a:lnTo>
                    <a:pt x="224" y="112"/>
                  </a:lnTo>
                  <a:lnTo>
                    <a:pt x="230" y="117"/>
                  </a:lnTo>
                  <a:lnTo>
                    <a:pt x="233" y="123"/>
                  </a:lnTo>
                  <a:lnTo>
                    <a:pt x="237" y="128"/>
                  </a:lnTo>
                  <a:lnTo>
                    <a:pt x="241" y="131"/>
                  </a:lnTo>
                  <a:lnTo>
                    <a:pt x="246" y="132"/>
                  </a:lnTo>
                  <a:lnTo>
                    <a:pt x="250" y="133"/>
                  </a:lnTo>
                  <a:lnTo>
                    <a:pt x="250" y="136"/>
                  </a:lnTo>
                  <a:lnTo>
                    <a:pt x="250" y="141"/>
                  </a:lnTo>
                  <a:lnTo>
                    <a:pt x="249" y="143"/>
                  </a:lnTo>
                  <a:lnTo>
                    <a:pt x="245" y="149"/>
                  </a:lnTo>
                  <a:lnTo>
                    <a:pt x="244" y="152"/>
                  </a:lnTo>
                  <a:lnTo>
                    <a:pt x="240" y="158"/>
                  </a:lnTo>
                  <a:lnTo>
                    <a:pt x="235" y="168"/>
                  </a:lnTo>
                  <a:lnTo>
                    <a:pt x="233" y="170"/>
                  </a:lnTo>
                  <a:lnTo>
                    <a:pt x="225" y="175"/>
                  </a:lnTo>
                  <a:lnTo>
                    <a:pt x="220" y="181"/>
                  </a:lnTo>
                  <a:lnTo>
                    <a:pt x="214" y="191"/>
                  </a:lnTo>
                  <a:lnTo>
                    <a:pt x="208" y="202"/>
                  </a:lnTo>
                  <a:lnTo>
                    <a:pt x="207" y="205"/>
                  </a:lnTo>
                  <a:lnTo>
                    <a:pt x="203" y="206"/>
                  </a:lnTo>
                  <a:lnTo>
                    <a:pt x="200" y="206"/>
                  </a:lnTo>
                  <a:lnTo>
                    <a:pt x="198" y="204"/>
                  </a:lnTo>
                  <a:lnTo>
                    <a:pt x="199" y="202"/>
                  </a:lnTo>
                  <a:lnTo>
                    <a:pt x="199" y="198"/>
                  </a:lnTo>
                  <a:lnTo>
                    <a:pt x="197" y="199"/>
                  </a:lnTo>
                  <a:lnTo>
                    <a:pt x="195" y="199"/>
                  </a:lnTo>
                  <a:lnTo>
                    <a:pt x="190" y="207"/>
                  </a:lnTo>
                  <a:lnTo>
                    <a:pt x="187" y="210"/>
                  </a:lnTo>
                  <a:lnTo>
                    <a:pt x="186" y="215"/>
                  </a:lnTo>
                  <a:lnTo>
                    <a:pt x="185" y="220"/>
                  </a:lnTo>
                  <a:lnTo>
                    <a:pt x="183" y="225"/>
                  </a:lnTo>
                  <a:lnTo>
                    <a:pt x="183" y="229"/>
                  </a:lnTo>
                  <a:lnTo>
                    <a:pt x="183" y="232"/>
                  </a:lnTo>
                  <a:lnTo>
                    <a:pt x="184" y="238"/>
                  </a:lnTo>
                  <a:lnTo>
                    <a:pt x="184" y="244"/>
                  </a:lnTo>
                  <a:lnTo>
                    <a:pt x="185" y="247"/>
                  </a:lnTo>
                  <a:lnTo>
                    <a:pt x="186" y="251"/>
                  </a:lnTo>
                  <a:lnTo>
                    <a:pt x="183" y="253"/>
                  </a:lnTo>
                  <a:lnTo>
                    <a:pt x="181" y="254"/>
                  </a:lnTo>
                  <a:lnTo>
                    <a:pt x="173" y="254"/>
                  </a:lnTo>
                  <a:lnTo>
                    <a:pt x="165" y="256"/>
                  </a:lnTo>
                  <a:lnTo>
                    <a:pt x="158" y="258"/>
                  </a:lnTo>
                  <a:lnTo>
                    <a:pt x="154" y="261"/>
                  </a:lnTo>
                  <a:lnTo>
                    <a:pt x="149" y="266"/>
                  </a:lnTo>
                  <a:lnTo>
                    <a:pt x="145" y="280"/>
                  </a:lnTo>
                  <a:lnTo>
                    <a:pt x="140" y="286"/>
                  </a:lnTo>
                  <a:lnTo>
                    <a:pt x="137" y="288"/>
                  </a:lnTo>
                  <a:lnTo>
                    <a:pt x="128" y="288"/>
                  </a:lnTo>
                  <a:lnTo>
                    <a:pt x="115" y="289"/>
                  </a:lnTo>
                  <a:lnTo>
                    <a:pt x="111" y="290"/>
                  </a:lnTo>
                  <a:lnTo>
                    <a:pt x="104" y="299"/>
                  </a:lnTo>
                  <a:lnTo>
                    <a:pt x="104" y="302"/>
                  </a:lnTo>
                  <a:lnTo>
                    <a:pt x="105" y="304"/>
                  </a:lnTo>
                  <a:lnTo>
                    <a:pt x="105" y="306"/>
                  </a:lnTo>
                  <a:lnTo>
                    <a:pt x="105" y="308"/>
                  </a:lnTo>
                  <a:lnTo>
                    <a:pt x="101" y="314"/>
                  </a:lnTo>
                  <a:lnTo>
                    <a:pt x="98" y="317"/>
                  </a:lnTo>
                  <a:lnTo>
                    <a:pt x="89" y="320"/>
                  </a:lnTo>
                  <a:lnTo>
                    <a:pt x="85" y="319"/>
                  </a:lnTo>
                  <a:lnTo>
                    <a:pt x="82" y="318"/>
                  </a:lnTo>
                  <a:lnTo>
                    <a:pt x="76" y="317"/>
                  </a:lnTo>
                  <a:lnTo>
                    <a:pt x="66" y="319"/>
                  </a:lnTo>
                  <a:lnTo>
                    <a:pt x="63" y="322"/>
                  </a:lnTo>
                  <a:lnTo>
                    <a:pt x="57" y="324"/>
                  </a:lnTo>
                  <a:lnTo>
                    <a:pt x="52" y="327"/>
                  </a:lnTo>
                  <a:lnTo>
                    <a:pt x="42" y="328"/>
                  </a:lnTo>
                  <a:lnTo>
                    <a:pt x="35" y="330"/>
                  </a:lnTo>
                  <a:close/>
                  <a:moveTo>
                    <a:pt x="137" y="39"/>
                  </a:moveTo>
                  <a:lnTo>
                    <a:pt x="135" y="40"/>
                  </a:lnTo>
                  <a:lnTo>
                    <a:pt x="134" y="40"/>
                  </a:lnTo>
                  <a:lnTo>
                    <a:pt x="135" y="38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9"/>
                  </a:lnTo>
                  <a:close/>
                  <a:moveTo>
                    <a:pt x="137" y="25"/>
                  </a:moveTo>
                  <a:lnTo>
                    <a:pt x="137" y="25"/>
                  </a:lnTo>
                  <a:lnTo>
                    <a:pt x="135" y="25"/>
                  </a:lnTo>
                  <a:lnTo>
                    <a:pt x="134" y="25"/>
                  </a:lnTo>
                  <a:lnTo>
                    <a:pt x="132" y="23"/>
                  </a:lnTo>
                  <a:lnTo>
                    <a:pt x="132" y="21"/>
                  </a:lnTo>
                  <a:lnTo>
                    <a:pt x="132" y="18"/>
                  </a:lnTo>
                  <a:lnTo>
                    <a:pt x="133" y="14"/>
                  </a:lnTo>
                  <a:lnTo>
                    <a:pt x="133" y="10"/>
                  </a:lnTo>
                  <a:lnTo>
                    <a:pt x="131" y="10"/>
                  </a:lnTo>
                  <a:lnTo>
                    <a:pt x="131" y="10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4"/>
                  </a:lnTo>
                  <a:lnTo>
                    <a:pt x="137" y="4"/>
                  </a:lnTo>
                  <a:lnTo>
                    <a:pt x="139" y="1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1"/>
                  </a:lnTo>
                  <a:lnTo>
                    <a:pt x="141" y="5"/>
                  </a:lnTo>
                  <a:lnTo>
                    <a:pt x="141" y="8"/>
                  </a:lnTo>
                  <a:lnTo>
                    <a:pt x="140" y="19"/>
                  </a:lnTo>
                  <a:lnTo>
                    <a:pt x="139" y="21"/>
                  </a:lnTo>
                  <a:lnTo>
                    <a:pt x="137" y="23"/>
                  </a:lnTo>
                  <a:lnTo>
                    <a:pt x="137" y="2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89" name="Freeform 572">
              <a:extLst>
                <a:ext uri="{FF2B5EF4-FFF2-40B4-BE49-F238E27FC236}">
                  <a16:creationId xmlns:a16="http://schemas.microsoft.com/office/drawing/2014/main" id="{BE567ACF-19A5-D92D-ADF5-C576EA85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266" y="9067067"/>
              <a:ext cx="10990" cy="21981"/>
            </a:xfrm>
            <a:custGeom>
              <a:avLst/>
              <a:gdLst>
                <a:gd name="T0" fmla="*/ 2 w 11"/>
                <a:gd name="T1" fmla="*/ 16 h 17"/>
                <a:gd name="T2" fmla="*/ 1 w 11"/>
                <a:gd name="T3" fmla="*/ 16 h 17"/>
                <a:gd name="T4" fmla="*/ 0 w 11"/>
                <a:gd name="T5" fmla="*/ 16 h 17"/>
                <a:gd name="T6" fmla="*/ 0 w 11"/>
                <a:gd name="T7" fmla="*/ 11 h 17"/>
                <a:gd name="T8" fmla="*/ 5 w 11"/>
                <a:gd name="T9" fmla="*/ 6 h 17"/>
                <a:gd name="T10" fmla="*/ 8 w 11"/>
                <a:gd name="T11" fmla="*/ 0 h 17"/>
                <a:gd name="T12" fmla="*/ 10 w 11"/>
                <a:gd name="T13" fmla="*/ 5 h 17"/>
                <a:gd name="T14" fmla="*/ 6 w 11"/>
                <a:gd name="T15" fmla="*/ 8 h 17"/>
                <a:gd name="T16" fmla="*/ 4 w 11"/>
                <a:gd name="T17" fmla="*/ 14 h 17"/>
                <a:gd name="T18" fmla="*/ 2 w 11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2" y="16"/>
                  </a:moveTo>
                  <a:lnTo>
                    <a:pt x="1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5" y="6"/>
                  </a:lnTo>
                  <a:lnTo>
                    <a:pt x="8" y="0"/>
                  </a:lnTo>
                  <a:lnTo>
                    <a:pt x="10" y="5"/>
                  </a:lnTo>
                  <a:lnTo>
                    <a:pt x="6" y="8"/>
                  </a:lnTo>
                  <a:lnTo>
                    <a:pt x="4" y="14"/>
                  </a:lnTo>
                  <a:lnTo>
                    <a:pt x="2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0" name="Freeform 574">
              <a:extLst>
                <a:ext uri="{FF2B5EF4-FFF2-40B4-BE49-F238E27FC236}">
                  <a16:creationId xmlns:a16="http://schemas.microsoft.com/office/drawing/2014/main" id="{38F12E4C-3E18-AC09-3A46-8B641F3E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6850" y="8869240"/>
              <a:ext cx="5493" cy="5493"/>
            </a:xfrm>
            <a:custGeom>
              <a:avLst/>
              <a:gdLst>
                <a:gd name="T0" fmla="*/ 3 w 4"/>
                <a:gd name="T1" fmla="*/ 2 h 4"/>
                <a:gd name="T2" fmla="*/ 1 w 4"/>
                <a:gd name="T3" fmla="*/ 3 h 4"/>
                <a:gd name="T4" fmla="*/ 0 w 4"/>
                <a:gd name="T5" fmla="*/ 3 h 4"/>
                <a:gd name="T6" fmla="*/ 1 w 4"/>
                <a:gd name="T7" fmla="*/ 1 h 4"/>
                <a:gd name="T8" fmla="*/ 1 w 4"/>
                <a:gd name="T9" fmla="*/ 0 h 4"/>
                <a:gd name="T10" fmla="*/ 3 w 4"/>
                <a:gd name="T11" fmla="*/ 0 h 4"/>
                <a:gd name="T12" fmla="*/ 3 w 4"/>
                <a:gd name="T13" fmla="*/ 0 h 4"/>
                <a:gd name="T14" fmla="*/ 3 w 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1" name="Freeform 575">
              <a:extLst>
                <a:ext uri="{FF2B5EF4-FFF2-40B4-BE49-F238E27FC236}">
                  <a16:creationId xmlns:a16="http://schemas.microsoft.com/office/drawing/2014/main" id="{74EE5F38-F960-4170-15B8-C6330720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1353" y="8819782"/>
              <a:ext cx="10990" cy="32971"/>
            </a:xfrm>
            <a:custGeom>
              <a:avLst/>
              <a:gdLst>
                <a:gd name="T0" fmla="*/ 6 w 11"/>
                <a:gd name="T1" fmla="*/ 25 h 26"/>
                <a:gd name="T2" fmla="*/ 6 w 11"/>
                <a:gd name="T3" fmla="*/ 25 h 26"/>
                <a:gd name="T4" fmla="*/ 4 w 11"/>
                <a:gd name="T5" fmla="*/ 25 h 26"/>
                <a:gd name="T6" fmla="*/ 3 w 11"/>
                <a:gd name="T7" fmla="*/ 25 h 26"/>
                <a:gd name="T8" fmla="*/ 1 w 11"/>
                <a:gd name="T9" fmla="*/ 23 h 26"/>
                <a:gd name="T10" fmla="*/ 1 w 11"/>
                <a:gd name="T11" fmla="*/ 21 h 26"/>
                <a:gd name="T12" fmla="*/ 1 w 11"/>
                <a:gd name="T13" fmla="*/ 18 h 26"/>
                <a:gd name="T14" fmla="*/ 2 w 11"/>
                <a:gd name="T15" fmla="*/ 14 h 26"/>
                <a:gd name="T16" fmla="*/ 2 w 11"/>
                <a:gd name="T17" fmla="*/ 10 h 26"/>
                <a:gd name="T18" fmla="*/ 0 w 11"/>
                <a:gd name="T19" fmla="*/ 10 h 26"/>
                <a:gd name="T20" fmla="*/ 0 w 11"/>
                <a:gd name="T21" fmla="*/ 10 h 26"/>
                <a:gd name="T22" fmla="*/ 2 w 11"/>
                <a:gd name="T23" fmla="*/ 5 h 26"/>
                <a:gd name="T24" fmla="*/ 3 w 11"/>
                <a:gd name="T25" fmla="*/ 4 h 26"/>
                <a:gd name="T26" fmla="*/ 4 w 11"/>
                <a:gd name="T27" fmla="*/ 4 h 26"/>
                <a:gd name="T28" fmla="*/ 6 w 11"/>
                <a:gd name="T29" fmla="*/ 4 h 26"/>
                <a:gd name="T30" fmla="*/ 8 w 11"/>
                <a:gd name="T31" fmla="*/ 1 h 26"/>
                <a:gd name="T32" fmla="*/ 9 w 11"/>
                <a:gd name="T33" fmla="*/ 0 h 26"/>
                <a:gd name="T34" fmla="*/ 10 w 11"/>
                <a:gd name="T35" fmla="*/ 0 h 26"/>
                <a:gd name="T36" fmla="*/ 10 w 11"/>
                <a:gd name="T37" fmla="*/ 1 h 26"/>
                <a:gd name="T38" fmla="*/ 10 w 11"/>
                <a:gd name="T39" fmla="*/ 5 h 26"/>
                <a:gd name="T40" fmla="*/ 10 w 11"/>
                <a:gd name="T41" fmla="*/ 8 h 26"/>
                <a:gd name="T42" fmla="*/ 9 w 11"/>
                <a:gd name="T43" fmla="*/ 19 h 26"/>
                <a:gd name="T44" fmla="*/ 8 w 11"/>
                <a:gd name="T45" fmla="*/ 21 h 26"/>
                <a:gd name="T46" fmla="*/ 6 w 11"/>
                <a:gd name="T47" fmla="*/ 23 h 26"/>
                <a:gd name="T48" fmla="*/ 6 w 11"/>
                <a:gd name="T4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6">
                  <a:moveTo>
                    <a:pt x="6" y="25"/>
                  </a:moveTo>
                  <a:lnTo>
                    <a:pt x="6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5"/>
                  </a:lnTo>
                  <a:lnTo>
                    <a:pt x="10" y="8"/>
                  </a:lnTo>
                  <a:lnTo>
                    <a:pt x="9" y="19"/>
                  </a:lnTo>
                  <a:lnTo>
                    <a:pt x="8" y="21"/>
                  </a:lnTo>
                  <a:lnTo>
                    <a:pt x="6" y="23"/>
                  </a:lnTo>
                  <a:lnTo>
                    <a:pt x="6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2" name="Freeform 576">
              <a:extLst>
                <a:ext uri="{FF2B5EF4-FFF2-40B4-BE49-F238E27FC236}">
                  <a16:creationId xmlns:a16="http://schemas.microsoft.com/office/drawing/2014/main" id="{6BD6CF5B-30A2-4228-B90F-3AEABCB2B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3744" y="9056077"/>
              <a:ext cx="384664" cy="642936"/>
            </a:xfrm>
            <a:custGeom>
              <a:avLst/>
              <a:gdLst>
                <a:gd name="T0" fmla="*/ 138 w 308"/>
                <a:gd name="T1" fmla="*/ 484 h 515"/>
                <a:gd name="T2" fmla="*/ 157 w 308"/>
                <a:gd name="T3" fmla="*/ 463 h 515"/>
                <a:gd name="T4" fmla="*/ 187 w 308"/>
                <a:gd name="T5" fmla="*/ 439 h 515"/>
                <a:gd name="T6" fmla="*/ 246 w 308"/>
                <a:gd name="T7" fmla="*/ 385 h 515"/>
                <a:gd name="T8" fmla="*/ 286 w 308"/>
                <a:gd name="T9" fmla="*/ 365 h 515"/>
                <a:gd name="T10" fmla="*/ 302 w 308"/>
                <a:gd name="T11" fmla="*/ 416 h 515"/>
                <a:gd name="T12" fmla="*/ 289 w 308"/>
                <a:gd name="T13" fmla="*/ 458 h 515"/>
                <a:gd name="T14" fmla="*/ 275 w 308"/>
                <a:gd name="T15" fmla="*/ 489 h 515"/>
                <a:gd name="T16" fmla="*/ 226 w 308"/>
                <a:gd name="T17" fmla="*/ 463 h 515"/>
                <a:gd name="T18" fmla="*/ 207 w 308"/>
                <a:gd name="T19" fmla="*/ 430 h 515"/>
                <a:gd name="T20" fmla="*/ 171 w 308"/>
                <a:gd name="T21" fmla="*/ 442 h 515"/>
                <a:gd name="T22" fmla="*/ 189 w 308"/>
                <a:gd name="T23" fmla="*/ 416 h 515"/>
                <a:gd name="T24" fmla="*/ 216 w 308"/>
                <a:gd name="T25" fmla="*/ 419 h 515"/>
                <a:gd name="T26" fmla="*/ 261 w 308"/>
                <a:gd name="T27" fmla="*/ 393 h 515"/>
                <a:gd name="T28" fmla="*/ 292 w 308"/>
                <a:gd name="T29" fmla="*/ 359 h 515"/>
                <a:gd name="T30" fmla="*/ 222 w 308"/>
                <a:gd name="T31" fmla="*/ 369 h 515"/>
                <a:gd name="T32" fmla="*/ 277 w 308"/>
                <a:gd name="T33" fmla="*/ 359 h 515"/>
                <a:gd name="T34" fmla="*/ 95 w 308"/>
                <a:gd name="T35" fmla="*/ 337 h 515"/>
                <a:gd name="T36" fmla="*/ 183 w 308"/>
                <a:gd name="T37" fmla="*/ 333 h 515"/>
                <a:gd name="T38" fmla="*/ 183 w 308"/>
                <a:gd name="T39" fmla="*/ 357 h 515"/>
                <a:gd name="T40" fmla="*/ 205 w 308"/>
                <a:gd name="T41" fmla="*/ 342 h 515"/>
                <a:gd name="T42" fmla="*/ 205 w 308"/>
                <a:gd name="T43" fmla="*/ 360 h 515"/>
                <a:gd name="T44" fmla="*/ 224 w 308"/>
                <a:gd name="T45" fmla="*/ 344 h 515"/>
                <a:gd name="T46" fmla="*/ 18 w 308"/>
                <a:gd name="T47" fmla="*/ 392 h 515"/>
                <a:gd name="T48" fmla="*/ 74 w 308"/>
                <a:gd name="T49" fmla="*/ 333 h 515"/>
                <a:gd name="T50" fmla="*/ 73 w 308"/>
                <a:gd name="T51" fmla="*/ 352 h 515"/>
                <a:gd name="T52" fmla="*/ 18 w 308"/>
                <a:gd name="T53" fmla="*/ 402 h 515"/>
                <a:gd name="T54" fmla="*/ 256 w 308"/>
                <a:gd name="T55" fmla="*/ 316 h 515"/>
                <a:gd name="T56" fmla="*/ 256 w 308"/>
                <a:gd name="T57" fmla="*/ 351 h 515"/>
                <a:gd name="T58" fmla="*/ 234 w 308"/>
                <a:gd name="T59" fmla="*/ 309 h 515"/>
                <a:gd name="T60" fmla="*/ 248 w 308"/>
                <a:gd name="T61" fmla="*/ 304 h 515"/>
                <a:gd name="T62" fmla="*/ 187 w 308"/>
                <a:gd name="T63" fmla="*/ 324 h 515"/>
                <a:gd name="T64" fmla="*/ 162 w 308"/>
                <a:gd name="T65" fmla="*/ 314 h 515"/>
                <a:gd name="T66" fmla="*/ 96 w 308"/>
                <a:gd name="T67" fmla="*/ 294 h 515"/>
                <a:gd name="T68" fmla="*/ 92 w 308"/>
                <a:gd name="T69" fmla="*/ 286 h 515"/>
                <a:gd name="T70" fmla="*/ 264 w 308"/>
                <a:gd name="T71" fmla="*/ 276 h 515"/>
                <a:gd name="T72" fmla="*/ 276 w 308"/>
                <a:gd name="T73" fmla="*/ 317 h 515"/>
                <a:gd name="T74" fmla="*/ 250 w 308"/>
                <a:gd name="T75" fmla="*/ 295 h 515"/>
                <a:gd name="T76" fmla="*/ 216 w 308"/>
                <a:gd name="T77" fmla="*/ 294 h 515"/>
                <a:gd name="T78" fmla="*/ 211 w 308"/>
                <a:gd name="T79" fmla="*/ 279 h 515"/>
                <a:gd name="T80" fmla="*/ 165 w 308"/>
                <a:gd name="T81" fmla="*/ 272 h 515"/>
                <a:gd name="T82" fmla="*/ 194 w 308"/>
                <a:gd name="T83" fmla="*/ 256 h 515"/>
                <a:gd name="T84" fmla="*/ 145 w 308"/>
                <a:gd name="T85" fmla="*/ 274 h 515"/>
                <a:gd name="T86" fmla="*/ 122 w 308"/>
                <a:gd name="T87" fmla="*/ 268 h 515"/>
                <a:gd name="T88" fmla="*/ 160 w 308"/>
                <a:gd name="T89" fmla="*/ 242 h 515"/>
                <a:gd name="T90" fmla="*/ 235 w 308"/>
                <a:gd name="T91" fmla="*/ 239 h 515"/>
                <a:gd name="T92" fmla="*/ 159 w 308"/>
                <a:gd name="T93" fmla="*/ 222 h 515"/>
                <a:gd name="T94" fmla="*/ 155 w 308"/>
                <a:gd name="T95" fmla="*/ 193 h 515"/>
                <a:gd name="T96" fmla="*/ 165 w 308"/>
                <a:gd name="T97" fmla="*/ 107 h 515"/>
                <a:gd name="T98" fmla="*/ 146 w 308"/>
                <a:gd name="T99" fmla="*/ 168 h 515"/>
                <a:gd name="T100" fmla="*/ 154 w 308"/>
                <a:gd name="T101" fmla="*/ 224 h 515"/>
                <a:gd name="T102" fmla="*/ 195 w 308"/>
                <a:gd name="T103" fmla="*/ 229 h 515"/>
                <a:gd name="T104" fmla="*/ 210 w 308"/>
                <a:gd name="T105" fmla="*/ 239 h 515"/>
                <a:gd name="T106" fmla="*/ 218 w 308"/>
                <a:gd name="T107" fmla="*/ 263 h 515"/>
                <a:gd name="T108" fmla="*/ 176 w 308"/>
                <a:gd name="T109" fmla="*/ 239 h 515"/>
                <a:gd name="T110" fmla="*/ 140 w 308"/>
                <a:gd name="T111" fmla="*/ 239 h 515"/>
                <a:gd name="T112" fmla="*/ 114 w 308"/>
                <a:gd name="T113" fmla="*/ 203 h 515"/>
                <a:gd name="T114" fmla="*/ 92 w 308"/>
                <a:gd name="T115" fmla="*/ 165 h 515"/>
                <a:gd name="T116" fmla="*/ 107 w 308"/>
                <a:gd name="T117" fmla="*/ 141 h 515"/>
                <a:gd name="T118" fmla="*/ 156 w 308"/>
                <a:gd name="T119" fmla="*/ 68 h 515"/>
                <a:gd name="T120" fmla="*/ 140 w 308"/>
                <a:gd name="T121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8" h="515">
                  <a:moveTo>
                    <a:pt x="105" y="508"/>
                  </a:moveTo>
                  <a:lnTo>
                    <a:pt x="103" y="510"/>
                  </a:lnTo>
                  <a:lnTo>
                    <a:pt x="103" y="511"/>
                  </a:lnTo>
                  <a:lnTo>
                    <a:pt x="102" y="510"/>
                  </a:lnTo>
                  <a:lnTo>
                    <a:pt x="101" y="510"/>
                  </a:lnTo>
                  <a:lnTo>
                    <a:pt x="100" y="511"/>
                  </a:lnTo>
                  <a:lnTo>
                    <a:pt x="97" y="512"/>
                  </a:lnTo>
                  <a:lnTo>
                    <a:pt x="96" y="514"/>
                  </a:lnTo>
                  <a:lnTo>
                    <a:pt x="92" y="514"/>
                  </a:lnTo>
                  <a:lnTo>
                    <a:pt x="91" y="514"/>
                  </a:lnTo>
                  <a:lnTo>
                    <a:pt x="91" y="512"/>
                  </a:lnTo>
                  <a:lnTo>
                    <a:pt x="96" y="509"/>
                  </a:lnTo>
                  <a:lnTo>
                    <a:pt x="99" y="508"/>
                  </a:lnTo>
                  <a:lnTo>
                    <a:pt x="102" y="506"/>
                  </a:lnTo>
                  <a:lnTo>
                    <a:pt x="103" y="506"/>
                  </a:lnTo>
                  <a:lnTo>
                    <a:pt x="104" y="507"/>
                  </a:lnTo>
                  <a:lnTo>
                    <a:pt x="105" y="508"/>
                  </a:lnTo>
                  <a:close/>
                  <a:moveTo>
                    <a:pt x="133" y="482"/>
                  </a:moveTo>
                  <a:lnTo>
                    <a:pt x="136" y="485"/>
                  </a:lnTo>
                  <a:lnTo>
                    <a:pt x="138" y="484"/>
                  </a:lnTo>
                  <a:lnTo>
                    <a:pt x="141" y="485"/>
                  </a:lnTo>
                  <a:lnTo>
                    <a:pt x="142" y="486"/>
                  </a:lnTo>
                  <a:lnTo>
                    <a:pt x="142" y="486"/>
                  </a:lnTo>
                  <a:lnTo>
                    <a:pt x="138" y="489"/>
                  </a:lnTo>
                  <a:lnTo>
                    <a:pt x="136" y="486"/>
                  </a:lnTo>
                  <a:lnTo>
                    <a:pt x="131" y="488"/>
                  </a:lnTo>
                  <a:lnTo>
                    <a:pt x="129" y="487"/>
                  </a:lnTo>
                  <a:lnTo>
                    <a:pt x="126" y="488"/>
                  </a:lnTo>
                  <a:lnTo>
                    <a:pt x="124" y="486"/>
                  </a:lnTo>
                  <a:lnTo>
                    <a:pt x="126" y="485"/>
                  </a:lnTo>
                  <a:lnTo>
                    <a:pt x="130" y="482"/>
                  </a:lnTo>
                  <a:lnTo>
                    <a:pt x="133" y="482"/>
                  </a:lnTo>
                  <a:close/>
                  <a:moveTo>
                    <a:pt x="164" y="471"/>
                  </a:moveTo>
                  <a:lnTo>
                    <a:pt x="160" y="472"/>
                  </a:lnTo>
                  <a:lnTo>
                    <a:pt x="159" y="471"/>
                  </a:lnTo>
                  <a:lnTo>
                    <a:pt x="157" y="468"/>
                  </a:lnTo>
                  <a:lnTo>
                    <a:pt x="156" y="467"/>
                  </a:lnTo>
                  <a:lnTo>
                    <a:pt x="154" y="465"/>
                  </a:lnTo>
                  <a:lnTo>
                    <a:pt x="155" y="464"/>
                  </a:lnTo>
                  <a:lnTo>
                    <a:pt x="157" y="463"/>
                  </a:lnTo>
                  <a:lnTo>
                    <a:pt x="162" y="461"/>
                  </a:lnTo>
                  <a:lnTo>
                    <a:pt x="170" y="464"/>
                  </a:lnTo>
                  <a:lnTo>
                    <a:pt x="171" y="466"/>
                  </a:lnTo>
                  <a:lnTo>
                    <a:pt x="168" y="466"/>
                  </a:lnTo>
                  <a:lnTo>
                    <a:pt x="167" y="469"/>
                  </a:lnTo>
                  <a:lnTo>
                    <a:pt x="164" y="471"/>
                  </a:lnTo>
                  <a:close/>
                  <a:moveTo>
                    <a:pt x="281" y="454"/>
                  </a:moveTo>
                  <a:lnTo>
                    <a:pt x="280" y="456"/>
                  </a:lnTo>
                  <a:lnTo>
                    <a:pt x="279" y="451"/>
                  </a:lnTo>
                  <a:lnTo>
                    <a:pt x="278" y="450"/>
                  </a:lnTo>
                  <a:lnTo>
                    <a:pt x="279" y="447"/>
                  </a:lnTo>
                  <a:lnTo>
                    <a:pt x="281" y="449"/>
                  </a:lnTo>
                  <a:lnTo>
                    <a:pt x="281" y="454"/>
                  </a:lnTo>
                  <a:close/>
                  <a:moveTo>
                    <a:pt x="190" y="440"/>
                  </a:moveTo>
                  <a:lnTo>
                    <a:pt x="190" y="441"/>
                  </a:lnTo>
                  <a:lnTo>
                    <a:pt x="190" y="441"/>
                  </a:lnTo>
                  <a:lnTo>
                    <a:pt x="187" y="443"/>
                  </a:lnTo>
                  <a:lnTo>
                    <a:pt x="186" y="443"/>
                  </a:lnTo>
                  <a:lnTo>
                    <a:pt x="185" y="441"/>
                  </a:lnTo>
                  <a:lnTo>
                    <a:pt x="187" y="439"/>
                  </a:lnTo>
                  <a:lnTo>
                    <a:pt x="188" y="440"/>
                  </a:lnTo>
                  <a:lnTo>
                    <a:pt x="190" y="439"/>
                  </a:lnTo>
                  <a:lnTo>
                    <a:pt x="190" y="440"/>
                  </a:lnTo>
                  <a:close/>
                  <a:moveTo>
                    <a:pt x="4" y="425"/>
                  </a:moveTo>
                  <a:lnTo>
                    <a:pt x="2" y="427"/>
                  </a:lnTo>
                  <a:lnTo>
                    <a:pt x="0" y="424"/>
                  </a:lnTo>
                  <a:lnTo>
                    <a:pt x="0" y="420"/>
                  </a:lnTo>
                  <a:lnTo>
                    <a:pt x="1" y="419"/>
                  </a:lnTo>
                  <a:lnTo>
                    <a:pt x="4" y="419"/>
                  </a:lnTo>
                  <a:lnTo>
                    <a:pt x="4" y="425"/>
                  </a:lnTo>
                  <a:close/>
                  <a:moveTo>
                    <a:pt x="12" y="414"/>
                  </a:moveTo>
                  <a:lnTo>
                    <a:pt x="11" y="415"/>
                  </a:lnTo>
                  <a:lnTo>
                    <a:pt x="10" y="413"/>
                  </a:lnTo>
                  <a:lnTo>
                    <a:pt x="10" y="410"/>
                  </a:lnTo>
                  <a:lnTo>
                    <a:pt x="12" y="411"/>
                  </a:lnTo>
                  <a:lnTo>
                    <a:pt x="12" y="412"/>
                  </a:lnTo>
                  <a:lnTo>
                    <a:pt x="12" y="414"/>
                  </a:lnTo>
                  <a:close/>
                  <a:moveTo>
                    <a:pt x="250" y="384"/>
                  </a:moveTo>
                  <a:lnTo>
                    <a:pt x="249" y="386"/>
                  </a:lnTo>
                  <a:lnTo>
                    <a:pt x="246" y="385"/>
                  </a:lnTo>
                  <a:lnTo>
                    <a:pt x="244" y="383"/>
                  </a:lnTo>
                  <a:lnTo>
                    <a:pt x="245" y="382"/>
                  </a:lnTo>
                  <a:lnTo>
                    <a:pt x="247" y="381"/>
                  </a:lnTo>
                  <a:lnTo>
                    <a:pt x="247" y="381"/>
                  </a:lnTo>
                  <a:lnTo>
                    <a:pt x="249" y="383"/>
                  </a:lnTo>
                  <a:lnTo>
                    <a:pt x="250" y="384"/>
                  </a:lnTo>
                  <a:close/>
                  <a:moveTo>
                    <a:pt x="214" y="381"/>
                  </a:moveTo>
                  <a:lnTo>
                    <a:pt x="215" y="385"/>
                  </a:lnTo>
                  <a:lnTo>
                    <a:pt x="212" y="386"/>
                  </a:lnTo>
                  <a:lnTo>
                    <a:pt x="209" y="385"/>
                  </a:lnTo>
                  <a:lnTo>
                    <a:pt x="208" y="382"/>
                  </a:lnTo>
                  <a:lnTo>
                    <a:pt x="208" y="382"/>
                  </a:lnTo>
                  <a:lnTo>
                    <a:pt x="209" y="382"/>
                  </a:lnTo>
                  <a:lnTo>
                    <a:pt x="212" y="380"/>
                  </a:lnTo>
                  <a:lnTo>
                    <a:pt x="213" y="380"/>
                  </a:lnTo>
                  <a:lnTo>
                    <a:pt x="214" y="381"/>
                  </a:lnTo>
                  <a:close/>
                  <a:moveTo>
                    <a:pt x="287" y="370"/>
                  </a:moveTo>
                  <a:lnTo>
                    <a:pt x="286" y="371"/>
                  </a:lnTo>
                  <a:lnTo>
                    <a:pt x="285" y="369"/>
                  </a:lnTo>
                  <a:lnTo>
                    <a:pt x="286" y="365"/>
                  </a:lnTo>
                  <a:lnTo>
                    <a:pt x="287" y="365"/>
                  </a:lnTo>
                  <a:lnTo>
                    <a:pt x="288" y="367"/>
                  </a:lnTo>
                  <a:lnTo>
                    <a:pt x="287" y="370"/>
                  </a:lnTo>
                  <a:close/>
                  <a:moveTo>
                    <a:pt x="288" y="379"/>
                  </a:moveTo>
                  <a:lnTo>
                    <a:pt x="291" y="381"/>
                  </a:lnTo>
                  <a:lnTo>
                    <a:pt x="294" y="380"/>
                  </a:lnTo>
                  <a:lnTo>
                    <a:pt x="294" y="385"/>
                  </a:lnTo>
                  <a:lnTo>
                    <a:pt x="294" y="386"/>
                  </a:lnTo>
                  <a:lnTo>
                    <a:pt x="297" y="391"/>
                  </a:lnTo>
                  <a:lnTo>
                    <a:pt x="298" y="394"/>
                  </a:lnTo>
                  <a:lnTo>
                    <a:pt x="296" y="397"/>
                  </a:lnTo>
                  <a:lnTo>
                    <a:pt x="295" y="398"/>
                  </a:lnTo>
                  <a:lnTo>
                    <a:pt x="293" y="401"/>
                  </a:lnTo>
                  <a:lnTo>
                    <a:pt x="293" y="402"/>
                  </a:lnTo>
                  <a:lnTo>
                    <a:pt x="293" y="403"/>
                  </a:lnTo>
                  <a:lnTo>
                    <a:pt x="297" y="404"/>
                  </a:lnTo>
                  <a:lnTo>
                    <a:pt x="299" y="406"/>
                  </a:lnTo>
                  <a:lnTo>
                    <a:pt x="300" y="410"/>
                  </a:lnTo>
                  <a:lnTo>
                    <a:pt x="302" y="414"/>
                  </a:lnTo>
                  <a:lnTo>
                    <a:pt x="302" y="416"/>
                  </a:lnTo>
                  <a:lnTo>
                    <a:pt x="301" y="423"/>
                  </a:lnTo>
                  <a:lnTo>
                    <a:pt x="302" y="426"/>
                  </a:lnTo>
                  <a:lnTo>
                    <a:pt x="304" y="429"/>
                  </a:lnTo>
                  <a:lnTo>
                    <a:pt x="305" y="430"/>
                  </a:lnTo>
                  <a:lnTo>
                    <a:pt x="306" y="431"/>
                  </a:lnTo>
                  <a:lnTo>
                    <a:pt x="307" y="435"/>
                  </a:lnTo>
                  <a:lnTo>
                    <a:pt x="307" y="442"/>
                  </a:lnTo>
                  <a:lnTo>
                    <a:pt x="307" y="445"/>
                  </a:lnTo>
                  <a:lnTo>
                    <a:pt x="305" y="447"/>
                  </a:lnTo>
                  <a:lnTo>
                    <a:pt x="302" y="452"/>
                  </a:lnTo>
                  <a:lnTo>
                    <a:pt x="297" y="456"/>
                  </a:lnTo>
                  <a:lnTo>
                    <a:pt x="295" y="456"/>
                  </a:lnTo>
                  <a:lnTo>
                    <a:pt x="294" y="458"/>
                  </a:lnTo>
                  <a:lnTo>
                    <a:pt x="296" y="461"/>
                  </a:lnTo>
                  <a:lnTo>
                    <a:pt x="295" y="469"/>
                  </a:lnTo>
                  <a:lnTo>
                    <a:pt x="294" y="475"/>
                  </a:lnTo>
                  <a:lnTo>
                    <a:pt x="293" y="472"/>
                  </a:lnTo>
                  <a:lnTo>
                    <a:pt x="291" y="469"/>
                  </a:lnTo>
                  <a:lnTo>
                    <a:pt x="290" y="461"/>
                  </a:lnTo>
                  <a:lnTo>
                    <a:pt x="289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5" y="449"/>
                  </a:lnTo>
                  <a:lnTo>
                    <a:pt x="282" y="442"/>
                  </a:lnTo>
                  <a:lnTo>
                    <a:pt x="280" y="442"/>
                  </a:lnTo>
                  <a:lnTo>
                    <a:pt x="278" y="444"/>
                  </a:lnTo>
                  <a:lnTo>
                    <a:pt x="277" y="445"/>
                  </a:lnTo>
                  <a:lnTo>
                    <a:pt x="277" y="448"/>
                  </a:lnTo>
                  <a:lnTo>
                    <a:pt x="277" y="449"/>
                  </a:lnTo>
                  <a:lnTo>
                    <a:pt x="273" y="452"/>
                  </a:lnTo>
                  <a:lnTo>
                    <a:pt x="270" y="456"/>
                  </a:lnTo>
                  <a:lnTo>
                    <a:pt x="269" y="460"/>
                  </a:lnTo>
                  <a:lnTo>
                    <a:pt x="268" y="462"/>
                  </a:lnTo>
                  <a:lnTo>
                    <a:pt x="270" y="465"/>
                  </a:lnTo>
                  <a:lnTo>
                    <a:pt x="271" y="466"/>
                  </a:lnTo>
                  <a:lnTo>
                    <a:pt x="274" y="469"/>
                  </a:lnTo>
                  <a:lnTo>
                    <a:pt x="275" y="470"/>
                  </a:lnTo>
                  <a:lnTo>
                    <a:pt x="277" y="477"/>
                  </a:lnTo>
                  <a:lnTo>
                    <a:pt x="277" y="485"/>
                  </a:lnTo>
                  <a:lnTo>
                    <a:pt x="275" y="489"/>
                  </a:lnTo>
                  <a:lnTo>
                    <a:pt x="270" y="495"/>
                  </a:lnTo>
                  <a:lnTo>
                    <a:pt x="267" y="497"/>
                  </a:lnTo>
                  <a:lnTo>
                    <a:pt x="265" y="496"/>
                  </a:lnTo>
                  <a:lnTo>
                    <a:pt x="264" y="493"/>
                  </a:lnTo>
                  <a:lnTo>
                    <a:pt x="263" y="491"/>
                  </a:lnTo>
                  <a:lnTo>
                    <a:pt x="264" y="487"/>
                  </a:lnTo>
                  <a:lnTo>
                    <a:pt x="264" y="483"/>
                  </a:lnTo>
                  <a:lnTo>
                    <a:pt x="263" y="482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58" y="488"/>
                  </a:lnTo>
                  <a:lnTo>
                    <a:pt x="257" y="489"/>
                  </a:lnTo>
                  <a:lnTo>
                    <a:pt x="255" y="489"/>
                  </a:lnTo>
                  <a:lnTo>
                    <a:pt x="253" y="489"/>
                  </a:lnTo>
                  <a:lnTo>
                    <a:pt x="244" y="485"/>
                  </a:lnTo>
                  <a:lnTo>
                    <a:pt x="237" y="481"/>
                  </a:lnTo>
                  <a:lnTo>
                    <a:pt x="231" y="477"/>
                  </a:lnTo>
                  <a:lnTo>
                    <a:pt x="227" y="472"/>
                  </a:lnTo>
                  <a:lnTo>
                    <a:pt x="226" y="467"/>
                  </a:lnTo>
                  <a:lnTo>
                    <a:pt x="226" y="463"/>
                  </a:lnTo>
                  <a:lnTo>
                    <a:pt x="223" y="457"/>
                  </a:lnTo>
                  <a:lnTo>
                    <a:pt x="223" y="455"/>
                  </a:lnTo>
                  <a:lnTo>
                    <a:pt x="223" y="453"/>
                  </a:lnTo>
                  <a:lnTo>
                    <a:pt x="225" y="449"/>
                  </a:lnTo>
                  <a:lnTo>
                    <a:pt x="228" y="447"/>
                  </a:lnTo>
                  <a:lnTo>
                    <a:pt x="229" y="446"/>
                  </a:lnTo>
                  <a:lnTo>
                    <a:pt x="230" y="444"/>
                  </a:lnTo>
                  <a:lnTo>
                    <a:pt x="231" y="442"/>
                  </a:lnTo>
                  <a:lnTo>
                    <a:pt x="231" y="440"/>
                  </a:lnTo>
                  <a:lnTo>
                    <a:pt x="230" y="439"/>
                  </a:lnTo>
                  <a:lnTo>
                    <a:pt x="227" y="434"/>
                  </a:lnTo>
                  <a:lnTo>
                    <a:pt x="223" y="431"/>
                  </a:lnTo>
                  <a:lnTo>
                    <a:pt x="217" y="429"/>
                  </a:lnTo>
                  <a:lnTo>
                    <a:pt x="215" y="428"/>
                  </a:lnTo>
                  <a:lnTo>
                    <a:pt x="214" y="426"/>
                  </a:lnTo>
                  <a:lnTo>
                    <a:pt x="212" y="426"/>
                  </a:lnTo>
                  <a:lnTo>
                    <a:pt x="210" y="426"/>
                  </a:lnTo>
                  <a:lnTo>
                    <a:pt x="208" y="427"/>
                  </a:lnTo>
                  <a:lnTo>
                    <a:pt x="207" y="429"/>
                  </a:lnTo>
                  <a:lnTo>
                    <a:pt x="207" y="430"/>
                  </a:lnTo>
                  <a:lnTo>
                    <a:pt x="207" y="431"/>
                  </a:lnTo>
                  <a:lnTo>
                    <a:pt x="205" y="440"/>
                  </a:lnTo>
                  <a:lnTo>
                    <a:pt x="201" y="438"/>
                  </a:lnTo>
                  <a:lnTo>
                    <a:pt x="198" y="436"/>
                  </a:lnTo>
                  <a:lnTo>
                    <a:pt x="197" y="434"/>
                  </a:lnTo>
                  <a:lnTo>
                    <a:pt x="196" y="433"/>
                  </a:lnTo>
                  <a:lnTo>
                    <a:pt x="196" y="431"/>
                  </a:lnTo>
                  <a:lnTo>
                    <a:pt x="195" y="430"/>
                  </a:lnTo>
                  <a:lnTo>
                    <a:pt x="194" y="433"/>
                  </a:lnTo>
                  <a:lnTo>
                    <a:pt x="192" y="436"/>
                  </a:lnTo>
                  <a:lnTo>
                    <a:pt x="190" y="436"/>
                  </a:lnTo>
                  <a:lnTo>
                    <a:pt x="187" y="436"/>
                  </a:lnTo>
                  <a:lnTo>
                    <a:pt x="187" y="435"/>
                  </a:lnTo>
                  <a:lnTo>
                    <a:pt x="185" y="430"/>
                  </a:lnTo>
                  <a:lnTo>
                    <a:pt x="183" y="428"/>
                  </a:lnTo>
                  <a:lnTo>
                    <a:pt x="180" y="428"/>
                  </a:lnTo>
                  <a:lnTo>
                    <a:pt x="176" y="431"/>
                  </a:lnTo>
                  <a:lnTo>
                    <a:pt x="176" y="433"/>
                  </a:lnTo>
                  <a:lnTo>
                    <a:pt x="175" y="435"/>
                  </a:lnTo>
                  <a:lnTo>
                    <a:pt x="171" y="442"/>
                  </a:lnTo>
                  <a:lnTo>
                    <a:pt x="168" y="447"/>
                  </a:lnTo>
                  <a:lnTo>
                    <a:pt x="166" y="453"/>
                  </a:lnTo>
                  <a:lnTo>
                    <a:pt x="165" y="455"/>
                  </a:lnTo>
                  <a:lnTo>
                    <a:pt x="164" y="455"/>
                  </a:lnTo>
                  <a:lnTo>
                    <a:pt x="161" y="455"/>
                  </a:lnTo>
                  <a:lnTo>
                    <a:pt x="159" y="454"/>
                  </a:lnTo>
                  <a:lnTo>
                    <a:pt x="157" y="450"/>
                  </a:lnTo>
                  <a:lnTo>
                    <a:pt x="158" y="447"/>
                  </a:lnTo>
                  <a:lnTo>
                    <a:pt x="160" y="444"/>
                  </a:lnTo>
                  <a:lnTo>
                    <a:pt x="162" y="441"/>
                  </a:lnTo>
                  <a:lnTo>
                    <a:pt x="164" y="432"/>
                  </a:lnTo>
                  <a:lnTo>
                    <a:pt x="164" y="428"/>
                  </a:lnTo>
                  <a:lnTo>
                    <a:pt x="165" y="427"/>
                  </a:lnTo>
                  <a:lnTo>
                    <a:pt x="168" y="423"/>
                  </a:lnTo>
                  <a:lnTo>
                    <a:pt x="171" y="420"/>
                  </a:lnTo>
                  <a:lnTo>
                    <a:pt x="173" y="419"/>
                  </a:lnTo>
                  <a:lnTo>
                    <a:pt x="179" y="418"/>
                  </a:lnTo>
                  <a:lnTo>
                    <a:pt x="182" y="417"/>
                  </a:lnTo>
                  <a:lnTo>
                    <a:pt x="186" y="417"/>
                  </a:lnTo>
                  <a:lnTo>
                    <a:pt x="189" y="416"/>
                  </a:lnTo>
                  <a:lnTo>
                    <a:pt x="192" y="414"/>
                  </a:lnTo>
                  <a:lnTo>
                    <a:pt x="192" y="412"/>
                  </a:lnTo>
                  <a:lnTo>
                    <a:pt x="192" y="409"/>
                  </a:lnTo>
                  <a:lnTo>
                    <a:pt x="193" y="408"/>
                  </a:lnTo>
                  <a:lnTo>
                    <a:pt x="194" y="407"/>
                  </a:lnTo>
                  <a:lnTo>
                    <a:pt x="195" y="406"/>
                  </a:lnTo>
                  <a:lnTo>
                    <a:pt x="197" y="404"/>
                  </a:lnTo>
                  <a:lnTo>
                    <a:pt x="201" y="404"/>
                  </a:lnTo>
                  <a:lnTo>
                    <a:pt x="203" y="403"/>
                  </a:lnTo>
                  <a:lnTo>
                    <a:pt x="205" y="402"/>
                  </a:lnTo>
                  <a:lnTo>
                    <a:pt x="206" y="398"/>
                  </a:lnTo>
                  <a:lnTo>
                    <a:pt x="208" y="399"/>
                  </a:lnTo>
                  <a:lnTo>
                    <a:pt x="210" y="400"/>
                  </a:lnTo>
                  <a:lnTo>
                    <a:pt x="214" y="401"/>
                  </a:lnTo>
                  <a:lnTo>
                    <a:pt x="217" y="403"/>
                  </a:lnTo>
                  <a:lnTo>
                    <a:pt x="219" y="407"/>
                  </a:lnTo>
                  <a:lnTo>
                    <a:pt x="220" y="409"/>
                  </a:lnTo>
                  <a:lnTo>
                    <a:pt x="220" y="415"/>
                  </a:lnTo>
                  <a:lnTo>
                    <a:pt x="220" y="416"/>
                  </a:lnTo>
                  <a:lnTo>
                    <a:pt x="216" y="419"/>
                  </a:lnTo>
                  <a:lnTo>
                    <a:pt x="218" y="419"/>
                  </a:lnTo>
                  <a:lnTo>
                    <a:pt x="222" y="417"/>
                  </a:lnTo>
                  <a:lnTo>
                    <a:pt x="224" y="416"/>
                  </a:lnTo>
                  <a:lnTo>
                    <a:pt x="229" y="414"/>
                  </a:lnTo>
                  <a:lnTo>
                    <a:pt x="230" y="414"/>
                  </a:lnTo>
                  <a:lnTo>
                    <a:pt x="231" y="412"/>
                  </a:lnTo>
                  <a:lnTo>
                    <a:pt x="233" y="409"/>
                  </a:lnTo>
                  <a:lnTo>
                    <a:pt x="234" y="404"/>
                  </a:lnTo>
                  <a:lnTo>
                    <a:pt x="236" y="403"/>
                  </a:lnTo>
                  <a:lnTo>
                    <a:pt x="237" y="402"/>
                  </a:lnTo>
                  <a:lnTo>
                    <a:pt x="239" y="402"/>
                  </a:lnTo>
                  <a:lnTo>
                    <a:pt x="244" y="404"/>
                  </a:lnTo>
                  <a:lnTo>
                    <a:pt x="247" y="403"/>
                  </a:lnTo>
                  <a:lnTo>
                    <a:pt x="248" y="399"/>
                  </a:lnTo>
                  <a:lnTo>
                    <a:pt x="249" y="393"/>
                  </a:lnTo>
                  <a:lnTo>
                    <a:pt x="250" y="391"/>
                  </a:lnTo>
                  <a:lnTo>
                    <a:pt x="252" y="390"/>
                  </a:lnTo>
                  <a:lnTo>
                    <a:pt x="254" y="391"/>
                  </a:lnTo>
                  <a:lnTo>
                    <a:pt x="258" y="392"/>
                  </a:lnTo>
                  <a:lnTo>
                    <a:pt x="261" y="393"/>
                  </a:lnTo>
                  <a:lnTo>
                    <a:pt x="261" y="392"/>
                  </a:lnTo>
                  <a:lnTo>
                    <a:pt x="263" y="388"/>
                  </a:lnTo>
                  <a:lnTo>
                    <a:pt x="264" y="388"/>
                  </a:lnTo>
                  <a:lnTo>
                    <a:pt x="268" y="389"/>
                  </a:lnTo>
                  <a:lnTo>
                    <a:pt x="272" y="389"/>
                  </a:lnTo>
                  <a:lnTo>
                    <a:pt x="273" y="384"/>
                  </a:lnTo>
                  <a:lnTo>
                    <a:pt x="272" y="380"/>
                  </a:lnTo>
                  <a:lnTo>
                    <a:pt x="269" y="367"/>
                  </a:lnTo>
                  <a:lnTo>
                    <a:pt x="271" y="365"/>
                  </a:lnTo>
                  <a:lnTo>
                    <a:pt x="272" y="365"/>
                  </a:lnTo>
                  <a:lnTo>
                    <a:pt x="277" y="368"/>
                  </a:lnTo>
                  <a:lnTo>
                    <a:pt x="284" y="373"/>
                  </a:lnTo>
                  <a:lnTo>
                    <a:pt x="286" y="375"/>
                  </a:lnTo>
                  <a:lnTo>
                    <a:pt x="288" y="379"/>
                  </a:lnTo>
                  <a:close/>
                  <a:moveTo>
                    <a:pt x="290" y="364"/>
                  </a:moveTo>
                  <a:lnTo>
                    <a:pt x="290" y="365"/>
                  </a:lnTo>
                  <a:lnTo>
                    <a:pt x="288" y="362"/>
                  </a:lnTo>
                  <a:lnTo>
                    <a:pt x="288" y="359"/>
                  </a:lnTo>
                  <a:lnTo>
                    <a:pt x="290" y="355"/>
                  </a:lnTo>
                  <a:lnTo>
                    <a:pt x="292" y="359"/>
                  </a:lnTo>
                  <a:lnTo>
                    <a:pt x="292" y="360"/>
                  </a:lnTo>
                  <a:lnTo>
                    <a:pt x="292" y="361"/>
                  </a:lnTo>
                  <a:lnTo>
                    <a:pt x="293" y="363"/>
                  </a:lnTo>
                  <a:lnTo>
                    <a:pt x="292" y="364"/>
                  </a:lnTo>
                  <a:lnTo>
                    <a:pt x="290" y="364"/>
                  </a:lnTo>
                  <a:close/>
                  <a:moveTo>
                    <a:pt x="265" y="357"/>
                  </a:moveTo>
                  <a:lnTo>
                    <a:pt x="265" y="359"/>
                  </a:lnTo>
                  <a:lnTo>
                    <a:pt x="261" y="355"/>
                  </a:lnTo>
                  <a:lnTo>
                    <a:pt x="260" y="352"/>
                  </a:lnTo>
                  <a:lnTo>
                    <a:pt x="261" y="352"/>
                  </a:lnTo>
                  <a:lnTo>
                    <a:pt x="263" y="353"/>
                  </a:lnTo>
                  <a:lnTo>
                    <a:pt x="265" y="357"/>
                  </a:lnTo>
                  <a:close/>
                  <a:moveTo>
                    <a:pt x="243" y="363"/>
                  </a:moveTo>
                  <a:lnTo>
                    <a:pt x="242" y="365"/>
                  </a:lnTo>
                  <a:lnTo>
                    <a:pt x="240" y="365"/>
                  </a:lnTo>
                  <a:lnTo>
                    <a:pt x="239" y="365"/>
                  </a:lnTo>
                  <a:lnTo>
                    <a:pt x="237" y="368"/>
                  </a:lnTo>
                  <a:lnTo>
                    <a:pt x="236" y="369"/>
                  </a:lnTo>
                  <a:lnTo>
                    <a:pt x="228" y="370"/>
                  </a:lnTo>
                  <a:lnTo>
                    <a:pt x="222" y="369"/>
                  </a:lnTo>
                  <a:lnTo>
                    <a:pt x="220" y="367"/>
                  </a:lnTo>
                  <a:lnTo>
                    <a:pt x="218" y="365"/>
                  </a:lnTo>
                  <a:lnTo>
                    <a:pt x="218" y="363"/>
                  </a:lnTo>
                  <a:lnTo>
                    <a:pt x="220" y="360"/>
                  </a:lnTo>
                  <a:lnTo>
                    <a:pt x="221" y="359"/>
                  </a:lnTo>
                  <a:lnTo>
                    <a:pt x="226" y="357"/>
                  </a:lnTo>
                  <a:lnTo>
                    <a:pt x="227" y="355"/>
                  </a:lnTo>
                  <a:lnTo>
                    <a:pt x="230" y="352"/>
                  </a:lnTo>
                  <a:lnTo>
                    <a:pt x="235" y="352"/>
                  </a:lnTo>
                  <a:lnTo>
                    <a:pt x="235" y="352"/>
                  </a:lnTo>
                  <a:lnTo>
                    <a:pt x="236" y="352"/>
                  </a:lnTo>
                  <a:lnTo>
                    <a:pt x="237" y="352"/>
                  </a:lnTo>
                  <a:lnTo>
                    <a:pt x="239" y="355"/>
                  </a:lnTo>
                  <a:lnTo>
                    <a:pt x="242" y="356"/>
                  </a:lnTo>
                  <a:lnTo>
                    <a:pt x="242" y="360"/>
                  </a:lnTo>
                  <a:lnTo>
                    <a:pt x="242" y="362"/>
                  </a:lnTo>
                  <a:lnTo>
                    <a:pt x="243" y="363"/>
                  </a:lnTo>
                  <a:close/>
                  <a:moveTo>
                    <a:pt x="278" y="360"/>
                  </a:moveTo>
                  <a:lnTo>
                    <a:pt x="277" y="360"/>
                  </a:lnTo>
                  <a:lnTo>
                    <a:pt x="277" y="359"/>
                  </a:lnTo>
                  <a:lnTo>
                    <a:pt x="275" y="357"/>
                  </a:lnTo>
                  <a:lnTo>
                    <a:pt x="273" y="354"/>
                  </a:lnTo>
                  <a:lnTo>
                    <a:pt x="272" y="353"/>
                  </a:lnTo>
                  <a:lnTo>
                    <a:pt x="272" y="351"/>
                  </a:lnTo>
                  <a:lnTo>
                    <a:pt x="272" y="347"/>
                  </a:lnTo>
                  <a:lnTo>
                    <a:pt x="274" y="345"/>
                  </a:lnTo>
                  <a:lnTo>
                    <a:pt x="275" y="345"/>
                  </a:lnTo>
                  <a:lnTo>
                    <a:pt x="277" y="343"/>
                  </a:lnTo>
                  <a:lnTo>
                    <a:pt x="277" y="343"/>
                  </a:lnTo>
                  <a:lnTo>
                    <a:pt x="278" y="344"/>
                  </a:lnTo>
                  <a:lnTo>
                    <a:pt x="277" y="349"/>
                  </a:lnTo>
                  <a:lnTo>
                    <a:pt x="279" y="354"/>
                  </a:lnTo>
                  <a:lnTo>
                    <a:pt x="278" y="358"/>
                  </a:lnTo>
                  <a:lnTo>
                    <a:pt x="278" y="359"/>
                  </a:lnTo>
                  <a:lnTo>
                    <a:pt x="278" y="360"/>
                  </a:lnTo>
                  <a:close/>
                  <a:moveTo>
                    <a:pt x="94" y="341"/>
                  </a:moveTo>
                  <a:lnTo>
                    <a:pt x="90" y="342"/>
                  </a:lnTo>
                  <a:lnTo>
                    <a:pt x="90" y="339"/>
                  </a:lnTo>
                  <a:lnTo>
                    <a:pt x="92" y="336"/>
                  </a:lnTo>
                  <a:lnTo>
                    <a:pt x="95" y="337"/>
                  </a:lnTo>
                  <a:lnTo>
                    <a:pt x="97" y="339"/>
                  </a:lnTo>
                  <a:lnTo>
                    <a:pt x="96" y="340"/>
                  </a:lnTo>
                  <a:lnTo>
                    <a:pt x="94" y="341"/>
                  </a:lnTo>
                  <a:close/>
                  <a:moveTo>
                    <a:pt x="234" y="337"/>
                  </a:moveTo>
                  <a:lnTo>
                    <a:pt x="233" y="337"/>
                  </a:lnTo>
                  <a:lnTo>
                    <a:pt x="235" y="334"/>
                  </a:lnTo>
                  <a:lnTo>
                    <a:pt x="236" y="335"/>
                  </a:lnTo>
                  <a:lnTo>
                    <a:pt x="236" y="335"/>
                  </a:lnTo>
                  <a:lnTo>
                    <a:pt x="236" y="336"/>
                  </a:lnTo>
                  <a:lnTo>
                    <a:pt x="234" y="337"/>
                  </a:lnTo>
                  <a:close/>
                  <a:moveTo>
                    <a:pt x="181" y="341"/>
                  </a:moveTo>
                  <a:lnTo>
                    <a:pt x="180" y="342"/>
                  </a:lnTo>
                  <a:lnTo>
                    <a:pt x="179" y="342"/>
                  </a:lnTo>
                  <a:lnTo>
                    <a:pt x="178" y="343"/>
                  </a:lnTo>
                  <a:lnTo>
                    <a:pt x="177" y="341"/>
                  </a:lnTo>
                  <a:lnTo>
                    <a:pt x="178" y="337"/>
                  </a:lnTo>
                  <a:lnTo>
                    <a:pt x="181" y="335"/>
                  </a:lnTo>
                  <a:lnTo>
                    <a:pt x="181" y="334"/>
                  </a:lnTo>
                  <a:lnTo>
                    <a:pt x="182" y="333"/>
                  </a:lnTo>
                  <a:lnTo>
                    <a:pt x="183" y="333"/>
                  </a:lnTo>
                  <a:lnTo>
                    <a:pt x="184" y="334"/>
                  </a:lnTo>
                  <a:lnTo>
                    <a:pt x="184" y="336"/>
                  </a:lnTo>
                  <a:lnTo>
                    <a:pt x="182" y="341"/>
                  </a:lnTo>
                  <a:lnTo>
                    <a:pt x="181" y="341"/>
                  </a:lnTo>
                  <a:close/>
                  <a:moveTo>
                    <a:pt x="196" y="387"/>
                  </a:moveTo>
                  <a:lnTo>
                    <a:pt x="194" y="387"/>
                  </a:lnTo>
                  <a:lnTo>
                    <a:pt x="192" y="387"/>
                  </a:lnTo>
                  <a:lnTo>
                    <a:pt x="190" y="386"/>
                  </a:lnTo>
                  <a:lnTo>
                    <a:pt x="188" y="379"/>
                  </a:lnTo>
                  <a:lnTo>
                    <a:pt x="185" y="377"/>
                  </a:lnTo>
                  <a:lnTo>
                    <a:pt x="182" y="376"/>
                  </a:lnTo>
                  <a:lnTo>
                    <a:pt x="180" y="375"/>
                  </a:lnTo>
                  <a:lnTo>
                    <a:pt x="178" y="373"/>
                  </a:lnTo>
                  <a:lnTo>
                    <a:pt x="173" y="367"/>
                  </a:lnTo>
                  <a:lnTo>
                    <a:pt x="173" y="362"/>
                  </a:lnTo>
                  <a:lnTo>
                    <a:pt x="174" y="360"/>
                  </a:lnTo>
                  <a:lnTo>
                    <a:pt x="175" y="358"/>
                  </a:lnTo>
                  <a:lnTo>
                    <a:pt x="177" y="357"/>
                  </a:lnTo>
                  <a:lnTo>
                    <a:pt x="181" y="357"/>
                  </a:lnTo>
                  <a:lnTo>
                    <a:pt x="183" y="357"/>
                  </a:lnTo>
                  <a:lnTo>
                    <a:pt x="187" y="354"/>
                  </a:lnTo>
                  <a:lnTo>
                    <a:pt x="188" y="353"/>
                  </a:lnTo>
                  <a:lnTo>
                    <a:pt x="188" y="347"/>
                  </a:lnTo>
                  <a:lnTo>
                    <a:pt x="187" y="344"/>
                  </a:lnTo>
                  <a:lnTo>
                    <a:pt x="186" y="341"/>
                  </a:lnTo>
                  <a:lnTo>
                    <a:pt x="187" y="339"/>
                  </a:lnTo>
                  <a:lnTo>
                    <a:pt x="189" y="337"/>
                  </a:lnTo>
                  <a:lnTo>
                    <a:pt x="191" y="334"/>
                  </a:lnTo>
                  <a:lnTo>
                    <a:pt x="191" y="332"/>
                  </a:lnTo>
                  <a:lnTo>
                    <a:pt x="191" y="330"/>
                  </a:lnTo>
                  <a:lnTo>
                    <a:pt x="192" y="328"/>
                  </a:lnTo>
                  <a:lnTo>
                    <a:pt x="193" y="328"/>
                  </a:lnTo>
                  <a:lnTo>
                    <a:pt x="200" y="325"/>
                  </a:lnTo>
                  <a:lnTo>
                    <a:pt x="200" y="325"/>
                  </a:lnTo>
                  <a:lnTo>
                    <a:pt x="209" y="328"/>
                  </a:lnTo>
                  <a:lnTo>
                    <a:pt x="210" y="330"/>
                  </a:lnTo>
                  <a:lnTo>
                    <a:pt x="211" y="332"/>
                  </a:lnTo>
                  <a:lnTo>
                    <a:pt x="209" y="335"/>
                  </a:lnTo>
                  <a:lnTo>
                    <a:pt x="208" y="338"/>
                  </a:lnTo>
                  <a:lnTo>
                    <a:pt x="205" y="342"/>
                  </a:lnTo>
                  <a:lnTo>
                    <a:pt x="203" y="346"/>
                  </a:lnTo>
                  <a:lnTo>
                    <a:pt x="201" y="353"/>
                  </a:lnTo>
                  <a:lnTo>
                    <a:pt x="201" y="355"/>
                  </a:lnTo>
                  <a:lnTo>
                    <a:pt x="199" y="359"/>
                  </a:lnTo>
                  <a:lnTo>
                    <a:pt x="197" y="361"/>
                  </a:lnTo>
                  <a:lnTo>
                    <a:pt x="197" y="366"/>
                  </a:lnTo>
                  <a:lnTo>
                    <a:pt x="197" y="368"/>
                  </a:lnTo>
                  <a:lnTo>
                    <a:pt x="197" y="370"/>
                  </a:lnTo>
                  <a:lnTo>
                    <a:pt x="202" y="378"/>
                  </a:lnTo>
                  <a:lnTo>
                    <a:pt x="203" y="379"/>
                  </a:lnTo>
                  <a:lnTo>
                    <a:pt x="203" y="380"/>
                  </a:lnTo>
                  <a:lnTo>
                    <a:pt x="201" y="382"/>
                  </a:lnTo>
                  <a:lnTo>
                    <a:pt x="200" y="385"/>
                  </a:lnTo>
                  <a:lnTo>
                    <a:pt x="199" y="386"/>
                  </a:lnTo>
                  <a:lnTo>
                    <a:pt x="196" y="387"/>
                  </a:lnTo>
                  <a:close/>
                  <a:moveTo>
                    <a:pt x="204" y="375"/>
                  </a:moveTo>
                  <a:lnTo>
                    <a:pt x="203" y="375"/>
                  </a:lnTo>
                  <a:lnTo>
                    <a:pt x="202" y="373"/>
                  </a:lnTo>
                  <a:lnTo>
                    <a:pt x="203" y="370"/>
                  </a:lnTo>
                  <a:lnTo>
                    <a:pt x="205" y="360"/>
                  </a:lnTo>
                  <a:lnTo>
                    <a:pt x="205" y="358"/>
                  </a:lnTo>
                  <a:lnTo>
                    <a:pt x="209" y="352"/>
                  </a:lnTo>
                  <a:lnTo>
                    <a:pt x="211" y="347"/>
                  </a:lnTo>
                  <a:lnTo>
                    <a:pt x="215" y="341"/>
                  </a:lnTo>
                  <a:lnTo>
                    <a:pt x="216" y="339"/>
                  </a:lnTo>
                  <a:lnTo>
                    <a:pt x="218" y="334"/>
                  </a:lnTo>
                  <a:lnTo>
                    <a:pt x="222" y="326"/>
                  </a:lnTo>
                  <a:lnTo>
                    <a:pt x="222" y="323"/>
                  </a:lnTo>
                  <a:lnTo>
                    <a:pt x="222" y="322"/>
                  </a:lnTo>
                  <a:lnTo>
                    <a:pt x="223" y="320"/>
                  </a:lnTo>
                  <a:lnTo>
                    <a:pt x="223" y="319"/>
                  </a:lnTo>
                  <a:lnTo>
                    <a:pt x="225" y="316"/>
                  </a:lnTo>
                  <a:lnTo>
                    <a:pt x="226" y="318"/>
                  </a:lnTo>
                  <a:lnTo>
                    <a:pt x="225" y="321"/>
                  </a:lnTo>
                  <a:lnTo>
                    <a:pt x="225" y="323"/>
                  </a:lnTo>
                  <a:lnTo>
                    <a:pt x="226" y="324"/>
                  </a:lnTo>
                  <a:lnTo>
                    <a:pt x="226" y="327"/>
                  </a:lnTo>
                  <a:lnTo>
                    <a:pt x="225" y="332"/>
                  </a:lnTo>
                  <a:lnTo>
                    <a:pt x="226" y="338"/>
                  </a:lnTo>
                  <a:lnTo>
                    <a:pt x="224" y="344"/>
                  </a:lnTo>
                  <a:lnTo>
                    <a:pt x="223" y="346"/>
                  </a:lnTo>
                  <a:lnTo>
                    <a:pt x="220" y="349"/>
                  </a:lnTo>
                  <a:lnTo>
                    <a:pt x="217" y="350"/>
                  </a:lnTo>
                  <a:lnTo>
                    <a:pt x="214" y="352"/>
                  </a:lnTo>
                  <a:lnTo>
                    <a:pt x="212" y="356"/>
                  </a:lnTo>
                  <a:lnTo>
                    <a:pt x="212" y="359"/>
                  </a:lnTo>
                  <a:lnTo>
                    <a:pt x="208" y="370"/>
                  </a:lnTo>
                  <a:lnTo>
                    <a:pt x="204" y="375"/>
                  </a:lnTo>
                  <a:close/>
                  <a:moveTo>
                    <a:pt x="216" y="316"/>
                  </a:moveTo>
                  <a:lnTo>
                    <a:pt x="218" y="320"/>
                  </a:lnTo>
                  <a:lnTo>
                    <a:pt x="216" y="319"/>
                  </a:lnTo>
                  <a:lnTo>
                    <a:pt x="215" y="316"/>
                  </a:lnTo>
                  <a:lnTo>
                    <a:pt x="216" y="316"/>
                  </a:lnTo>
                  <a:close/>
                  <a:moveTo>
                    <a:pt x="11" y="407"/>
                  </a:moveTo>
                  <a:lnTo>
                    <a:pt x="8" y="409"/>
                  </a:lnTo>
                  <a:lnTo>
                    <a:pt x="9" y="406"/>
                  </a:lnTo>
                  <a:lnTo>
                    <a:pt x="10" y="404"/>
                  </a:lnTo>
                  <a:lnTo>
                    <a:pt x="12" y="398"/>
                  </a:lnTo>
                  <a:lnTo>
                    <a:pt x="14" y="397"/>
                  </a:lnTo>
                  <a:lnTo>
                    <a:pt x="18" y="392"/>
                  </a:lnTo>
                  <a:lnTo>
                    <a:pt x="20" y="390"/>
                  </a:lnTo>
                  <a:lnTo>
                    <a:pt x="25" y="386"/>
                  </a:lnTo>
                  <a:lnTo>
                    <a:pt x="29" y="381"/>
                  </a:lnTo>
                  <a:lnTo>
                    <a:pt x="31" y="381"/>
                  </a:lnTo>
                  <a:lnTo>
                    <a:pt x="33" y="381"/>
                  </a:lnTo>
                  <a:lnTo>
                    <a:pt x="34" y="380"/>
                  </a:lnTo>
                  <a:lnTo>
                    <a:pt x="37" y="378"/>
                  </a:lnTo>
                  <a:lnTo>
                    <a:pt x="44" y="370"/>
                  </a:lnTo>
                  <a:lnTo>
                    <a:pt x="50" y="363"/>
                  </a:lnTo>
                  <a:lnTo>
                    <a:pt x="57" y="356"/>
                  </a:lnTo>
                  <a:lnTo>
                    <a:pt x="59" y="354"/>
                  </a:lnTo>
                  <a:lnTo>
                    <a:pt x="60" y="352"/>
                  </a:lnTo>
                  <a:lnTo>
                    <a:pt x="66" y="346"/>
                  </a:lnTo>
                  <a:lnTo>
                    <a:pt x="68" y="345"/>
                  </a:lnTo>
                  <a:lnTo>
                    <a:pt x="69" y="344"/>
                  </a:lnTo>
                  <a:lnTo>
                    <a:pt x="71" y="343"/>
                  </a:lnTo>
                  <a:lnTo>
                    <a:pt x="72" y="341"/>
                  </a:lnTo>
                  <a:lnTo>
                    <a:pt x="74" y="339"/>
                  </a:lnTo>
                  <a:lnTo>
                    <a:pt x="75" y="335"/>
                  </a:lnTo>
                  <a:lnTo>
                    <a:pt x="74" y="333"/>
                  </a:lnTo>
                  <a:lnTo>
                    <a:pt x="73" y="330"/>
                  </a:lnTo>
                  <a:lnTo>
                    <a:pt x="75" y="326"/>
                  </a:lnTo>
                  <a:lnTo>
                    <a:pt x="75" y="324"/>
                  </a:lnTo>
                  <a:lnTo>
                    <a:pt x="80" y="315"/>
                  </a:lnTo>
                  <a:lnTo>
                    <a:pt x="81" y="313"/>
                  </a:lnTo>
                  <a:lnTo>
                    <a:pt x="83" y="315"/>
                  </a:lnTo>
                  <a:lnTo>
                    <a:pt x="83" y="316"/>
                  </a:lnTo>
                  <a:lnTo>
                    <a:pt x="82" y="319"/>
                  </a:lnTo>
                  <a:lnTo>
                    <a:pt x="81" y="321"/>
                  </a:lnTo>
                  <a:lnTo>
                    <a:pt x="83" y="323"/>
                  </a:lnTo>
                  <a:lnTo>
                    <a:pt x="81" y="326"/>
                  </a:lnTo>
                  <a:lnTo>
                    <a:pt x="85" y="334"/>
                  </a:lnTo>
                  <a:lnTo>
                    <a:pt x="86" y="339"/>
                  </a:lnTo>
                  <a:lnTo>
                    <a:pt x="87" y="341"/>
                  </a:lnTo>
                  <a:lnTo>
                    <a:pt x="84" y="344"/>
                  </a:lnTo>
                  <a:lnTo>
                    <a:pt x="82" y="345"/>
                  </a:lnTo>
                  <a:lnTo>
                    <a:pt x="79" y="346"/>
                  </a:lnTo>
                  <a:lnTo>
                    <a:pt x="77" y="346"/>
                  </a:lnTo>
                  <a:lnTo>
                    <a:pt x="74" y="349"/>
                  </a:lnTo>
                  <a:lnTo>
                    <a:pt x="73" y="352"/>
                  </a:lnTo>
                  <a:lnTo>
                    <a:pt x="72" y="354"/>
                  </a:lnTo>
                  <a:lnTo>
                    <a:pt x="71" y="355"/>
                  </a:lnTo>
                  <a:lnTo>
                    <a:pt x="63" y="357"/>
                  </a:lnTo>
                  <a:lnTo>
                    <a:pt x="60" y="359"/>
                  </a:lnTo>
                  <a:lnTo>
                    <a:pt x="58" y="360"/>
                  </a:lnTo>
                  <a:lnTo>
                    <a:pt x="57" y="361"/>
                  </a:lnTo>
                  <a:lnTo>
                    <a:pt x="58" y="364"/>
                  </a:lnTo>
                  <a:lnTo>
                    <a:pt x="51" y="375"/>
                  </a:lnTo>
                  <a:lnTo>
                    <a:pt x="49" y="378"/>
                  </a:lnTo>
                  <a:lnTo>
                    <a:pt x="47" y="381"/>
                  </a:lnTo>
                  <a:lnTo>
                    <a:pt x="44" y="382"/>
                  </a:lnTo>
                  <a:lnTo>
                    <a:pt x="40" y="384"/>
                  </a:lnTo>
                  <a:lnTo>
                    <a:pt x="38" y="386"/>
                  </a:lnTo>
                  <a:lnTo>
                    <a:pt x="35" y="389"/>
                  </a:lnTo>
                  <a:lnTo>
                    <a:pt x="33" y="393"/>
                  </a:lnTo>
                  <a:lnTo>
                    <a:pt x="29" y="395"/>
                  </a:lnTo>
                  <a:lnTo>
                    <a:pt x="26" y="398"/>
                  </a:lnTo>
                  <a:lnTo>
                    <a:pt x="23" y="399"/>
                  </a:lnTo>
                  <a:lnTo>
                    <a:pt x="19" y="400"/>
                  </a:lnTo>
                  <a:lnTo>
                    <a:pt x="18" y="402"/>
                  </a:lnTo>
                  <a:lnTo>
                    <a:pt x="18" y="404"/>
                  </a:lnTo>
                  <a:lnTo>
                    <a:pt x="16" y="404"/>
                  </a:lnTo>
                  <a:lnTo>
                    <a:pt x="14" y="405"/>
                  </a:lnTo>
                  <a:lnTo>
                    <a:pt x="11" y="407"/>
                  </a:lnTo>
                  <a:close/>
                  <a:moveTo>
                    <a:pt x="92" y="308"/>
                  </a:moveTo>
                  <a:lnTo>
                    <a:pt x="93" y="310"/>
                  </a:lnTo>
                  <a:lnTo>
                    <a:pt x="92" y="312"/>
                  </a:lnTo>
                  <a:lnTo>
                    <a:pt x="91" y="313"/>
                  </a:lnTo>
                  <a:lnTo>
                    <a:pt x="90" y="312"/>
                  </a:lnTo>
                  <a:lnTo>
                    <a:pt x="88" y="311"/>
                  </a:lnTo>
                  <a:lnTo>
                    <a:pt x="88" y="309"/>
                  </a:lnTo>
                  <a:lnTo>
                    <a:pt x="89" y="309"/>
                  </a:lnTo>
                  <a:lnTo>
                    <a:pt x="91" y="308"/>
                  </a:lnTo>
                  <a:lnTo>
                    <a:pt x="92" y="308"/>
                  </a:lnTo>
                  <a:close/>
                  <a:moveTo>
                    <a:pt x="242" y="313"/>
                  </a:moveTo>
                  <a:lnTo>
                    <a:pt x="245" y="315"/>
                  </a:lnTo>
                  <a:lnTo>
                    <a:pt x="247" y="315"/>
                  </a:lnTo>
                  <a:lnTo>
                    <a:pt x="250" y="312"/>
                  </a:lnTo>
                  <a:lnTo>
                    <a:pt x="254" y="313"/>
                  </a:lnTo>
                  <a:lnTo>
                    <a:pt x="256" y="316"/>
                  </a:lnTo>
                  <a:lnTo>
                    <a:pt x="257" y="318"/>
                  </a:lnTo>
                  <a:lnTo>
                    <a:pt x="257" y="320"/>
                  </a:lnTo>
                  <a:lnTo>
                    <a:pt x="257" y="326"/>
                  </a:lnTo>
                  <a:lnTo>
                    <a:pt x="257" y="332"/>
                  </a:lnTo>
                  <a:lnTo>
                    <a:pt x="257" y="333"/>
                  </a:lnTo>
                  <a:lnTo>
                    <a:pt x="259" y="334"/>
                  </a:lnTo>
                  <a:lnTo>
                    <a:pt x="260" y="335"/>
                  </a:lnTo>
                  <a:lnTo>
                    <a:pt x="261" y="336"/>
                  </a:lnTo>
                  <a:lnTo>
                    <a:pt x="262" y="338"/>
                  </a:lnTo>
                  <a:lnTo>
                    <a:pt x="262" y="342"/>
                  </a:lnTo>
                  <a:lnTo>
                    <a:pt x="264" y="346"/>
                  </a:lnTo>
                  <a:lnTo>
                    <a:pt x="264" y="347"/>
                  </a:lnTo>
                  <a:lnTo>
                    <a:pt x="264" y="348"/>
                  </a:lnTo>
                  <a:lnTo>
                    <a:pt x="261" y="348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59" y="350"/>
                  </a:lnTo>
                  <a:lnTo>
                    <a:pt x="257" y="346"/>
                  </a:lnTo>
                  <a:lnTo>
                    <a:pt x="255" y="345"/>
                  </a:lnTo>
                  <a:lnTo>
                    <a:pt x="256" y="351"/>
                  </a:lnTo>
                  <a:lnTo>
                    <a:pt x="257" y="353"/>
                  </a:lnTo>
                  <a:lnTo>
                    <a:pt x="257" y="356"/>
                  </a:lnTo>
                  <a:lnTo>
                    <a:pt x="253" y="354"/>
                  </a:lnTo>
                  <a:lnTo>
                    <a:pt x="250" y="352"/>
                  </a:lnTo>
                  <a:lnTo>
                    <a:pt x="249" y="351"/>
                  </a:lnTo>
                  <a:lnTo>
                    <a:pt x="249" y="348"/>
                  </a:lnTo>
                  <a:lnTo>
                    <a:pt x="249" y="346"/>
                  </a:lnTo>
                  <a:lnTo>
                    <a:pt x="247" y="343"/>
                  </a:lnTo>
                  <a:lnTo>
                    <a:pt x="250" y="335"/>
                  </a:lnTo>
                  <a:lnTo>
                    <a:pt x="250" y="334"/>
                  </a:lnTo>
                  <a:lnTo>
                    <a:pt x="249" y="332"/>
                  </a:lnTo>
                  <a:lnTo>
                    <a:pt x="248" y="329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8"/>
                  </a:lnTo>
                  <a:lnTo>
                    <a:pt x="238" y="327"/>
                  </a:lnTo>
                  <a:lnTo>
                    <a:pt x="238" y="320"/>
                  </a:lnTo>
                  <a:lnTo>
                    <a:pt x="236" y="313"/>
                  </a:lnTo>
                  <a:lnTo>
                    <a:pt x="234" y="311"/>
                  </a:lnTo>
                  <a:lnTo>
                    <a:pt x="234" y="309"/>
                  </a:lnTo>
                  <a:lnTo>
                    <a:pt x="234" y="307"/>
                  </a:lnTo>
                  <a:lnTo>
                    <a:pt x="236" y="308"/>
                  </a:lnTo>
                  <a:lnTo>
                    <a:pt x="238" y="310"/>
                  </a:lnTo>
                  <a:lnTo>
                    <a:pt x="241" y="311"/>
                  </a:lnTo>
                  <a:lnTo>
                    <a:pt x="242" y="312"/>
                  </a:lnTo>
                  <a:lnTo>
                    <a:pt x="242" y="313"/>
                  </a:lnTo>
                  <a:close/>
                  <a:moveTo>
                    <a:pt x="244" y="309"/>
                  </a:moveTo>
                  <a:lnTo>
                    <a:pt x="239" y="309"/>
                  </a:lnTo>
                  <a:lnTo>
                    <a:pt x="238" y="307"/>
                  </a:lnTo>
                  <a:lnTo>
                    <a:pt x="236" y="303"/>
                  </a:lnTo>
                  <a:lnTo>
                    <a:pt x="238" y="302"/>
                  </a:lnTo>
                  <a:lnTo>
                    <a:pt x="241" y="302"/>
                  </a:lnTo>
                  <a:lnTo>
                    <a:pt x="242" y="304"/>
                  </a:lnTo>
                  <a:lnTo>
                    <a:pt x="244" y="307"/>
                  </a:lnTo>
                  <a:lnTo>
                    <a:pt x="244" y="309"/>
                  </a:lnTo>
                  <a:close/>
                  <a:moveTo>
                    <a:pt x="252" y="305"/>
                  </a:moveTo>
                  <a:lnTo>
                    <a:pt x="251" y="307"/>
                  </a:lnTo>
                  <a:lnTo>
                    <a:pt x="250" y="307"/>
                  </a:lnTo>
                  <a:lnTo>
                    <a:pt x="249" y="306"/>
                  </a:lnTo>
                  <a:lnTo>
                    <a:pt x="248" y="304"/>
                  </a:lnTo>
                  <a:lnTo>
                    <a:pt x="247" y="302"/>
                  </a:lnTo>
                  <a:lnTo>
                    <a:pt x="249" y="302"/>
                  </a:lnTo>
                  <a:lnTo>
                    <a:pt x="250" y="304"/>
                  </a:lnTo>
                  <a:lnTo>
                    <a:pt x="252" y="305"/>
                  </a:lnTo>
                  <a:close/>
                  <a:moveTo>
                    <a:pt x="176" y="305"/>
                  </a:moveTo>
                  <a:lnTo>
                    <a:pt x="180" y="307"/>
                  </a:lnTo>
                  <a:lnTo>
                    <a:pt x="184" y="305"/>
                  </a:lnTo>
                  <a:lnTo>
                    <a:pt x="187" y="305"/>
                  </a:lnTo>
                  <a:lnTo>
                    <a:pt x="190" y="308"/>
                  </a:lnTo>
                  <a:lnTo>
                    <a:pt x="189" y="309"/>
                  </a:lnTo>
                  <a:lnTo>
                    <a:pt x="189" y="310"/>
                  </a:lnTo>
                  <a:lnTo>
                    <a:pt x="195" y="307"/>
                  </a:lnTo>
                  <a:lnTo>
                    <a:pt x="197" y="307"/>
                  </a:lnTo>
                  <a:lnTo>
                    <a:pt x="197" y="310"/>
                  </a:lnTo>
                  <a:lnTo>
                    <a:pt x="196" y="313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93" y="321"/>
                  </a:lnTo>
                  <a:lnTo>
                    <a:pt x="190" y="323"/>
                  </a:lnTo>
                  <a:lnTo>
                    <a:pt x="187" y="324"/>
                  </a:lnTo>
                  <a:lnTo>
                    <a:pt x="186" y="325"/>
                  </a:lnTo>
                  <a:lnTo>
                    <a:pt x="185" y="327"/>
                  </a:lnTo>
                  <a:lnTo>
                    <a:pt x="185" y="329"/>
                  </a:lnTo>
                  <a:lnTo>
                    <a:pt x="185" y="330"/>
                  </a:lnTo>
                  <a:lnTo>
                    <a:pt x="182" y="331"/>
                  </a:lnTo>
                  <a:lnTo>
                    <a:pt x="177" y="335"/>
                  </a:lnTo>
                  <a:lnTo>
                    <a:pt x="167" y="336"/>
                  </a:lnTo>
                  <a:lnTo>
                    <a:pt x="164" y="339"/>
                  </a:lnTo>
                  <a:lnTo>
                    <a:pt x="162" y="340"/>
                  </a:lnTo>
                  <a:lnTo>
                    <a:pt x="160" y="342"/>
                  </a:lnTo>
                  <a:lnTo>
                    <a:pt x="159" y="343"/>
                  </a:lnTo>
                  <a:lnTo>
                    <a:pt x="159" y="341"/>
                  </a:lnTo>
                  <a:lnTo>
                    <a:pt x="158" y="341"/>
                  </a:lnTo>
                  <a:lnTo>
                    <a:pt x="160" y="336"/>
                  </a:lnTo>
                  <a:lnTo>
                    <a:pt x="159" y="334"/>
                  </a:lnTo>
                  <a:lnTo>
                    <a:pt x="159" y="332"/>
                  </a:lnTo>
                  <a:lnTo>
                    <a:pt x="159" y="329"/>
                  </a:lnTo>
                  <a:lnTo>
                    <a:pt x="161" y="326"/>
                  </a:lnTo>
                  <a:lnTo>
                    <a:pt x="162" y="321"/>
                  </a:lnTo>
                  <a:lnTo>
                    <a:pt x="162" y="314"/>
                  </a:lnTo>
                  <a:lnTo>
                    <a:pt x="164" y="304"/>
                  </a:lnTo>
                  <a:lnTo>
                    <a:pt x="164" y="303"/>
                  </a:lnTo>
                  <a:lnTo>
                    <a:pt x="162" y="301"/>
                  </a:lnTo>
                  <a:lnTo>
                    <a:pt x="159" y="300"/>
                  </a:lnTo>
                  <a:lnTo>
                    <a:pt x="157" y="299"/>
                  </a:lnTo>
                  <a:lnTo>
                    <a:pt x="158" y="297"/>
                  </a:lnTo>
                  <a:lnTo>
                    <a:pt x="159" y="295"/>
                  </a:lnTo>
                  <a:lnTo>
                    <a:pt x="161" y="295"/>
                  </a:lnTo>
                  <a:lnTo>
                    <a:pt x="163" y="297"/>
                  </a:lnTo>
                  <a:lnTo>
                    <a:pt x="170" y="300"/>
                  </a:lnTo>
                  <a:lnTo>
                    <a:pt x="173" y="302"/>
                  </a:lnTo>
                  <a:lnTo>
                    <a:pt x="176" y="305"/>
                  </a:lnTo>
                  <a:close/>
                  <a:moveTo>
                    <a:pt x="98" y="302"/>
                  </a:moveTo>
                  <a:lnTo>
                    <a:pt x="96" y="303"/>
                  </a:lnTo>
                  <a:lnTo>
                    <a:pt x="95" y="302"/>
                  </a:lnTo>
                  <a:lnTo>
                    <a:pt x="94" y="300"/>
                  </a:lnTo>
                  <a:lnTo>
                    <a:pt x="94" y="300"/>
                  </a:lnTo>
                  <a:lnTo>
                    <a:pt x="92" y="294"/>
                  </a:lnTo>
                  <a:lnTo>
                    <a:pt x="94" y="293"/>
                  </a:lnTo>
                  <a:lnTo>
                    <a:pt x="96" y="294"/>
                  </a:lnTo>
                  <a:lnTo>
                    <a:pt x="97" y="294"/>
                  </a:lnTo>
                  <a:lnTo>
                    <a:pt x="98" y="295"/>
                  </a:lnTo>
                  <a:lnTo>
                    <a:pt x="99" y="297"/>
                  </a:lnTo>
                  <a:lnTo>
                    <a:pt x="99" y="298"/>
                  </a:lnTo>
                  <a:lnTo>
                    <a:pt x="99" y="299"/>
                  </a:lnTo>
                  <a:lnTo>
                    <a:pt x="98" y="302"/>
                  </a:lnTo>
                  <a:close/>
                  <a:moveTo>
                    <a:pt x="100" y="287"/>
                  </a:moveTo>
                  <a:lnTo>
                    <a:pt x="102" y="288"/>
                  </a:lnTo>
                  <a:lnTo>
                    <a:pt x="103" y="287"/>
                  </a:lnTo>
                  <a:lnTo>
                    <a:pt x="104" y="285"/>
                  </a:lnTo>
                  <a:lnTo>
                    <a:pt x="105" y="288"/>
                  </a:lnTo>
                  <a:lnTo>
                    <a:pt x="108" y="290"/>
                  </a:lnTo>
                  <a:lnTo>
                    <a:pt x="107" y="292"/>
                  </a:lnTo>
                  <a:lnTo>
                    <a:pt x="104" y="292"/>
                  </a:lnTo>
                  <a:lnTo>
                    <a:pt x="102" y="292"/>
                  </a:lnTo>
                  <a:lnTo>
                    <a:pt x="100" y="293"/>
                  </a:lnTo>
                  <a:lnTo>
                    <a:pt x="97" y="292"/>
                  </a:lnTo>
                  <a:lnTo>
                    <a:pt x="96" y="290"/>
                  </a:lnTo>
                  <a:lnTo>
                    <a:pt x="93" y="287"/>
                  </a:lnTo>
                  <a:lnTo>
                    <a:pt x="92" y="286"/>
                  </a:lnTo>
                  <a:lnTo>
                    <a:pt x="92" y="284"/>
                  </a:lnTo>
                  <a:lnTo>
                    <a:pt x="93" y="283"/>
                  </a:lnTo>
                  <a:lnTo>
                    <a:pt x="93" y="283"/>
                  </a:lnTo>
                  <a:lnTo>
                    <a:pt x="93" y="283"/>
                  </a:lnTo>
                  <a:lnTo>
                    <a:pt x="93" y="282"/>
                  </a:lnTo>
                  <a:lnTo>
                    <a:pt x="94" y="282"/>
                  </a:lnTo>
                  <a:lnTo>
                    <a:pt x="96" y="283"/>
                  </a:lnTo>
                  <a:lnTo>
                    <a:pt x="99" y="286"/>
                  </a:lnTo>
                  <a:lnTo>
                    <a:pt x="100" y="287"/>
                  </a:lnTo>
                  <a:close/>
                  <a:moveTo>
                    <a:pt x="181" y="282"/>
                  </a:moveTo>
                  <a:lnTo>
                    <a:pt x="179" y="283"/>
                  </a:lnTo>
                  <a:lnTo>
                    <a:pt x="176" y="280"/>
                  </a:lnTo>
                  <a:lnTo>
                    <a:pt x="175" y="278"/>
                  </a:lnTo>
                  <a:lnTo>
                    <a:pt x="174" y="278"/>
                  </a:lnTo>
                  <a:lnTo>
                    <a:pt x="176" y="277"/>
                  </a:lnTo>
                  <a:lnTo>
                    <a:pt x="179" y="277"/>
                  </a:lnTo>
                  <a:lnTo>
                    <a:pt x="182" y="278"/>
                  </a:lnTo>
                  <a:lnTo>
                    <a:pt x="182" y="280"/>
                  </a:lnTo>
                  <a:lnTo>
                    <a:pt x="181" y="282"/>
                  </a:lnTo>
                  <a:close/>
                  <a:moveTo>
                    <a:pt x="264" y="276"/>
                  </a:moveTo>
                  <a:lnTo>
                    <a:pt x="266" y="278"/>
                  </a:lnTo>
                  <a:lnTo>
                    <a:pt x="266" y="280"/>
                  </a:lnTo>
                  <a:lnTo>
                    <a:pt x="266" y="282"/>
                  </a:lnTo>
                  <a:lnTo>
                    <a:pt x="267" y="283"/>
                  </a:lnTo>
                  <a:lnTo>
                    <a:pt x="269" y="283"/>
                  </a:lnTo>
                  <a:lnTo>
                    <a:pt x="271" y="284"/>
                  </a:lnTo>
                  <a:lnTo>
                    <a:pt x="273" y="287"/>
                  </a:lnTo>
                  <a:lnTo>
                    <a:pt x="272" y="288"/>
                  </a:lnTo>
                  <a:lnTo>
                    <a:pt x="272" y="291"/>
                  </a:lnTo>
                  <a:lnTo>
                    <a:pt x="270" y="294"/>
                  </a:lnTo>
                  <a:lnTo>
                    <a:pt x="270" y="300"/>
                  </a:lnTo>
                  <a:lnTo>
                    <a:pt x="272" y="302"/>
                  </a:lnTo>
                  <a:lnTo>
                    <a:pt x="272" y="304"/>
                  </a:lnTo>
                  <a:lnTo>
                    <a:pt x="272" y="305"/>
                  </a:lnTo>
                  <a:lnTo>
                    <a:pt x="272" y="307"/>
                  </a:lnTo>
                  <a:lnTo>
                    <a:pt x="275" y="313"/>
                  </a:lnTo>
                  <a:lnTo>
                    <a:pt x="275" y="314"/>
                  </a:lnTo>
                  <a:lnTo>
                    <a:pt x="274" y="316"/>
                  </a:lnTo>
                  <a:lnTo>
                    <a:pt x="274" y="317"/>
                  </a:lnTo>
                  <a:lnTo>
                    <a:pt x="276" y="317"/>
                  </a:lnTo>
                  <a:lnTo>
                    <a:pt x="279" y="319"/>
                  </a:lnTo>
                  <a:lnTo>
                    <a:pt x="280" y="323"/>
                  </a:lnTo>
                  <a:lnTo>
                    <a:pt x="279" y="323"/>
                  </a:lnTo>
                  <a:lnTo>
                    <a:pt x="277" y="321"/>
                  </a:lnTo>
                  <a:lnTo>
                    <a:pt x="276" y="320"/>
                  </a:lnTo>
                  <a:lnTo>
                    <a:pt x="270" y="321"/>
                  </a:lnTo>
                  <a:lnTo>
                    <a:pt x="266" y="320"/>
                  </a:lnTo>
                  <a:lnTo>
                    <a:pt x="263" y="320"/>
                  </a:lnTo>
                  <a:lnTo>
                    <a:pt x="261" y="316"/>
                  </a:lnTo>
                  <a:lnTo>
                    <a:pt x="259" y="315"/>
                  </a:lnTo>
                  <a:lnTo>
                    <a:pt x="257" y="313"/>
                  </a:lnTo>
                  <a:lnTo>
                    <a:pt x="254" y="309"/>
                  </a:lnTo>
                  <a:lnTo>
                    <a:pt x="253" y="307"/>
                  </a:lnTo>
                  <a:lnTo>
                    <a:pt x="255" y="304"/>
                  </a:lnTo>
                  <a:lnTo>
                    <a:pt x="256" y="302"/>
                  </a:lnTo>
                  <a:lnTo>
                    <a:pt x="256" y="300"/>
                  </a:lnTo>
                  <a:lnTo>
                    <a:pt x="254" y="300"/>
                  </a:lnTo>
                  <a:lnTo>
                    <a:pt x="252" y="300"/>
                  </a:lnTo>
                  <a:lnTo>
                    <a:pt x="250" y="297"/>
                  </a:lnTo>
                  <a:lnTo>
                    <a:pt x="250" y="295"/>
                  </a:lnTo>
                  <a:lnTo>
                    <a:pt x="248" y="294"/>
                  </a:lnTo>
                  <a:lnTo>
                    <a:pt x="246" y="292"/>
                  </a:lnTo>
                  <a:lnTo>
                    <a:pt x="242" y="291"/>
                  </a:lnTo>
                  <a:lnTo>
                    <a:pt x="241" y="289"/>
                  </a:lnTo>
                  <a:lnTo>
                    <a:pt x="238" y="288"/>
                  </a:lnTo>
                  <a:lnTo>
                    <a:pt x="236" y="284"/>
                  </a:lnTo>
                  <a:lnTo>
                    <a:pt x="234" y="279"/>
                  </a:lnTo>
                  <a:lnTo>
                    <a:pt x="233" y="274"/>
                  </a:lnTo>
                  <a:lnTo>
                    <a:pt x="242" y="276"/>
                  </a:lnTo>
                  <a:lnTo>
                    <a:pt x="251" y="275"/>
                  </a:lnTo>
                  <a:lnTo>
                    <a:pt x="261" y="274"/>
                  </a:lnTo>
                  <a:lnTo>
                    <a:pt x="264" y="276"/>
                  </a:lnTo>
                  <a:close/>
                  <a:moveTo>
                    <a:pt x="215" y="283"/>
                  </a:moveTo>
                  <a:lnTo>
                    <a:pt x="221" y="287"/>
                  </a:lnTo>
                  <a:lnTo>
                    <a:pt x="225" y="293"/>
                  </a:lnTo>
                  <a:lnTo>
                    <a:pt x="226" y="299"/>
                  </a:lnTo>
                  <a:lnTo>
                    <a:pt x="225" y="300"/>
                  </a:lnTo>
                  <a:lnTo>
                    <a:pt x="223" y="298"/>
                  </a:lnTo>
                  <a:lnTo>
                    <a:pt x="219" y="295"/>
                  </a:lnTo>
                  <a:lnTo>
                    <a:pt x="216" y="294"/>
                  </a:lnTo>
                  <a:lnTo>
                    <a:pt x="216" y="294"/>
                  </a:lnTo>
                  <a:lnTo>
                    <a:pt x="216" y="292"/>
                  </a:lnTo>
                  <a:lnTo>
                    <a:pt x="214" y="291"/>
                  </a:lnTo>
                  <a:lnTo>
                    <a:pt x="214" y="290"/>
                  </a:lnTo>
                  <a:lnTo>
                    <a:pt x="212" y="289"/>
                  </a:lnTo>
                  <a:lnTo>
                    <a:pt x="209" y="286"/>
                  </a:lnTo>
                  <a:lnTo>
                    <a:pt x="207" y="285"/>
                  </a:lnTo>
                  <a:lnTo>
                    <a:pt x="206" y="286"/>
                  </a:lnTo>
                  <a:lnTo>
                    <a:pt x="201" y="291"/>
                  </a:lnTo>
                  <a:lnTo>
                    <a:pt x="197" y="295"/>
                  </a:lnTo>
                  <a:lnTo>
                    <a:pt x="197" y="293"/>
                  </a:lnTo>
                  <a:lnTo>
                    <a:pt x="199" y="289"/>
                  </a:lnTo>
                  <a:lnTo>
                    <a:pt x="200" y="282"/>
                  </a:lnTo>
                  <a:lnTo>
                    <a:pt x="201" y="280"/>
                  </a:lnTo>
                  <a:lnTo>
                    <a:pt x="200" y="276"/>
                  </a:lnTo>
                  <a:lnTo>
                    <a:pt x="200" y="274"/>
                  </a:lnTo>
                  <a:lnTo>
                    <a:pt x="203" y="275"/>
                  </a:lnTo>
                  <a:lnTo>
                    <a:pt x="207" y="276"/>
                  </a:lnTo>
                  <a:lnTo>
                    <a:pt x="210" y="278"/>
                  </a:lnTo>
                  <a:lnTo>
                    <a:pt x="211" y="279"/>
                  </a:lnTo>
                  <a:lnTo>
                    <a:pt x="215" y="283"/>
                  </a:lnTo>
                  <a:close/>
                  <a:moveTo>
                    <a:pt x="170" y="276"/>
                  </a:moveTo>
                  <a:lnTo>
                    <a:pt x="169" y="276"/>
                  </a:lnTo>
                  <a:lnTo>
                    <a:pt x="169" y="276"/>
                  </a:lnTo>
                  <a:lnTo>
                    <a:pt x="168" y="274"/>
                  </a:lnTo>
                  <a:lnTo>
                    <a:pt x="169" y="273"/>
                  </a:lnTo>
                  <a:lnTo>
                    <a:pt x="170" y="273"/>
                  </a:lnTo>
                  <a:lnTo>
                    <a:pt x="170" y="276"/>
                  </a:lnTo>
                  <a:close/>
                  <a:moveTo>
                    <a:pt x="164" y="281"/>
                  </a:moveTo>
                  <a:lnTo>
                    <a:pt x="161" y="289"/>
                  </a:lnTo>
                  <a:lnTo>
                    <a:pt x="159" y="287"/>
                  </a:lnTo>
                  <a:lnTo>
                    <a:pt x="160" y="284"/>
                  </a:lnTo>
                  <a:lnTo>
                    <a:pt x="159" y="283"/>
                  </a:lnTo>
                  <a:lnTo>
                    <a:pt x="158" y="282"/>
                  </a:lnTo>
                  <a:lnTo>
                    <a:pt x="159" y="280"/>
                  </a:lnTo>
                  <a:lnTo>
                    <a:pt x="160" y="278"/>
                  </a:lnTo>
                  <a:lnTo>
                    <a:pt x="160" y="273"/>
                  </a:lnTo>
                  <a:lnTo>
                    <a:pt x="164" y="271"/>
                  </a:lnTo>
                  <a:lnTo>
                    <a:pt x="165" y="271"/>
                  </a:lnTo>
                  <a:lnTo>
                    <a:pt x="165" y="272"/>
                  </a:lnTo>
                  <a:lnTo>
                    <a:pt x="165" y="275"/>
                  </a:lnTo>
                  <a:lnTo>
                    <a:pt x="164" y="281"/>
                  </a:lnTo>
                  <a:close/>
                  <a:moveTo>
                    <a:pt x="217" y="278"/>
                  </a:moveTo>
                  <a:lnTo>
                    <a:pt x="217" y="280"/>
                  </a:lnTo>
                  <a:lnTo>
                    <a:pt x="216" y="280"/>
                  </a:lnTo>
                  <a:lnTo>
                    <a:pt x="212" y="274"/>
                  </a:lnTo>
                  <a:lnTo>
                    <a:pt x="211" y="272"/>
                  </a:lnTo>
                  <a:lnTo>
                    <a:pt x="212" y="271"/>
                  </a:lnTo>
                  <a:lnTo>
                    <a:pt x="215" y="272"/>
                  </a:lnTo>
                  <a:lnTo>
                    <a:pt x="217" y="278"/>
                  </a:lnTo>
                  <a:close/>
                  <a:moveTo>
                    <a:pt x="201" y="265"/>
                  </a:moveTo>
                  <a:lnTo>
                    <a:pt x="204" y="270"/>
                  </a:lnTo>
                  <a:lnTo>
                    <a:pt x="201" y="266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92" y="259"/>
                  </a:lnTo>
                  <a:lnTo>
                    <a:pt x="190" y="258"/>
                  </a:lnTo>
                  <a:lnTo>
                    <a:pt x="191" y="256"/>
                  </a:lnTo>
                  <a:lnTo>
                    <a:pt x="193" y="256"/>
                  </a:lnTo>
                  <a:lnTo>
                    <a:pt x="194" y="256"/>
                  </a:lnTo>
                  <a:lnTo>
                    <a:pt x="199" y="263"/>
                  </a:lnTo>
                  <a:lnTo>
                    <a:pt x="201" y="265"/>
                  </a:lnTo>
                  <a:close/>
                  <a:moveTo>
                    <a:pt x="119" y="244"/>
                  </a:moveTo>
                  <a:lnTo>
                    <a:pt x="121" y="245"/>
                  </a:lnTo>
                  <a:lnTo>
                    <a:pt x="126" y="244"/>
                  </a:lnTo>
                  <a:lnTo>
                    <a:pt x="128" y="244"/>
                  </a:lnTo>
                  <a:lnTo>
                    <a:pt x="129" y="246"/>
                  </a:lnTo>
                  <a:lnTo>
                    <a:pt x="131" y="247"/>
                  </a:lnTo>
                  <a:lnTo>
                    <a:pt x="132" y="247"/>
                  </a:lnTo>
                  <a:lnTo>
                    <a:pt x="135" y="246"/>
                  </a:lnTo>
                  <a:lnTo>
                    <a:pt x="138" y="248"/>
                  </a:lnTo>
                  <a:lnTo>
                    <a:pt x="140" y="252"/>
                  </a:lnTo>
                  <a:lnTo>
                    <a:pt x="143" y="254"/>
                  </a:lnTo>
                  <a:lnTo>
                    <a:pt x="145" y="256"/>
                  </a:lnTo>
                  <a:lnTo>
                    <a:pt x="146" y="257"/>
                  </a:lnTo>
                  <a:lnTo>
                    <a:pt x="144" y="260"/>
                  </a:lnTo>
                  <a:lnTo>
                    <a:pt x="144" y="262"/>
                  </a:lnTo>
                  <a:lnTo>
                    <a:pt x="144" y="265"/>
                  </a:lnTo>
                  <a:lnTo>
                    <a:pt x="146" y="272"/>
                  </a:lnTo>
                  <a:lnTo>
                    <a:pt x="145" y="274"/>
                  </a:lnTo>
                  <a:lnTo>
                    <a:pt x="143" y="276"/>
                  </a:lnTo>
                  <a:lnTo>
                    <a:pt x="142" y="278"/>
                  </a:lnTo>
                  <a:lnTo>
                    <a:pt x="142" y="280"/>
                  </a:lnTo>
                  <a:lnTo>
                    <a:pt x="142" y="281"/>
                  </a:lnTo>
                  <a:lnTo>
                    <a:pt x="141" y="283"/>
                  </a:lnTo>
                  <a:lnTo>
                    <a:pt x="140" y="282"/>
                  </a:lnTo>
                  <a:lnTo>
                    <a:pt x="139" y="283"/>
                  </a:lnTo>
                  <a:lnTo>
                    <a:pt x="138" y="283"/>
                  </a:lnTo>
                  <a:lnTo>
                    <a:pt x="136" y="285"/>
                  </a:lnTo>
                  <a:lnTo>
                    <a:pt x="133" y="284"/>
                  </a:lnTo>
                  <a:lnTo>
                    <a:pt x="132" y="284"/>
                  </a:lnTo>
                  <a:lnTo>
                    <a:pt x="132" y="283"/>
                  </a:lnTo>
                  <a:lnTo>
                    <a:pt x="131" y="282"/>
                  </a:lnTo>
                  <a:lnTo>
                    <a:pt x="130" y="281"/>
                  </a:lnTo>
                  <a:lnTo>
                    <a:pt x="127" y="278"/>
                  </a:lnTo>
                  <a:lnTo>
                    <a:pt x="126" y="276"/>
                  </a:lnTo>
                  <a:lnTo>
                    <a:pt x="126" y="274"/>
                  </a:lnTo>
                  <a:lnTo>
                    <a:pt x="126" y="271"/>
                  </a:lnTo>
                  <a:lnTo>
                    <a:pt x="124" y="269"/>
                  </a:lnTo>
                  <a:lnTo>
                    <a:pt x="122" y="268"/>
                  </a:lnTo>
                  <a:lnTo>
                    <a:pt x="121" y="267"/>
                  </a:lnTo>
                  <a:lnTo>
                    <a:pt x="121" y="265"/>
                  </a:lnTo>
                  <a:lnTo>
                    <a:pt x="121" y="261"/>
                  </a:lnTo>
                  <a:lnTo>
                    <a:pt x="118" y="256"/>
                  </a:lnTo>
                  <a:lnTo>
                    <a:pt x="118" y="255"/>
                  </a:lnTo>
                  <a:lnTo>
                    <a:pt x="115" y="253"/>
                  </a:lnTo>
                  <a:lnTo>
                    <a:pt x="113" y="252"/>
                  </a:lnTo>
                  <a:lnTo>
                    <a:pt x="112" y="250"/>
                  </a:lnTo>
                  <a:lnTo>
                    <a:pt x="112" y="247"/>
                  </a:lnTo>
                  <a:lnTo>
                    <a:pt x="111" y="247"/>
                  </a:lnTo>
                  <a:lnTo>
                    <a:pt x="109" y="247"/>
                  </a:lnTo>
                  <a:lnTo>
                    <a:pt x="107" y="247"/>
                  </a:lnTo>
                  <a:lnTo>
                    <a:pt x="108" y="245"/>
                  </a:lnTo>
                  <a:lnTo>
                    <a:pt x="110" y="243"/>
                  </a:lnTo>
                  <a:lnTo>
                    <a:pt x="112" y="243"/>
                  </a:lnTo>
                  <a:lnTo>
                    <a:pt x="118" y="244"/>
                  </a:lnTo>
                  <a:lnTo>
                    <a:pt x="119" y="244"/>
                  </a:lnTo>
                  <a:close/>
                  <a:moveTo>
                    <a:pt x="158" y="242"/>
                  </a:moveTo>
                  <a:lnTo>
                    <a:pt x="160" y="242"/>
                  </a:lnTo>
                  <a:lnTo>
                    <a:pt x="160" y="242"/>
                  </a:lnTo>
                  <a:lnTo>
                    <a:pt x="164" y="245"/>
                  </a:lnTo>
                  <a:lnTo>
                    <a:pt x="164" y="246"/>
                  </a:lnTo>
                  <a:lnTo>
                    <a:pt x="164" y="248"/>
                  </a:lnTo>
                  <a:lnTo>
                    <a:pt x="162" y="251"/>
                  </a:lnTo>
                  <a:lnTo>
                    <a:pt x="162" y="252"/>
                  </a:lnTo>
                  <a:lnTo>
                    <a:pt x="160" y="253"/>
                  </a:lnTo>
                  <a:lnTo>
                    <a:pt x="157" y="251"/>
                  </a:lnTo>
                  <a:lnTo>
                    <a:pt x="155" y="249"/>
                  </a:lnTo>
                  <a:lnTo>
                    <a:pt x="154" y="246"/>
                  </a:lnTo>
                  <a:lnTo>
                    <a:pt x="156" y="242"/>
                  </a:lnTo>
                  <a:lnTo>
                    <a:pt x="158" y="242"/>
                  </a:lnTo>
                  <a:close/>
                  <a:moveTo>
                    <a:pt x="105" y="236"/>
                  </a:moveTo>
                  <a:lnTo>
                    <a:pt x="105" y="237"/>
                  </a:lnTo>
                  <a:lnTo>
                    <a:pt x="100" y="235"/>
                  </a:lnTo>
                  <a:lnTo>
                    <a:pt x="100" y="233"/>
                  </a:lnTo>
                  <a:lnTo>
                    <a:pt x="100" y="232"/>
                  </a:lnTo>
                  <a:lnTo>
                    <a:pt x="101" y="232"/>
                  </a:lnTo>
                  <a:lnTo>
                    <a:pt x="103" y="233"/>
                  </a:lnTo>
                  <a:lnTo>
                    <a:pt x="105" y="236"/>
                  </a:lnTo>
                  <a:close/>
                  <a:moveTo>
                    <a:pt x="235" y="239"/>
                  </a:moveTo>
                  <a:lnTo>
                    <a:pt x="234" y="242"/>
                  </a:lnTo>
                  <a:lnTo>
                    <a:pt x="233" y="241"/>
                  </a:lnTo>
                  <a:lnTo>
                    <a:pt x="232" y="241"/>
                  </a:lnTo>
                  <a:lnTo>
                    <a:pt x="230" y="242"/>
                  </a:lnTo>
                  <a:lnTo>
                    <a:pt x="226" y="240"/>
                  </a:lnTo>
                  <a:lnTo>
                    <a:pt x="225" y="238"/>
                  </a:lnTo>
                  <a:lnTo>
                    <a:pt x="228" y="235"/>
                  </a:lnTo>
                  <a:lnTo>
                    <a:pt x="228" y="228"/>
                  </a:lnTo>
                  <a:lnTo>
                    <a:pt x="229" y="226"/>
                  </a:lnTo>
                  <a:lnTo>
                    <a:pt x="230" y="225"/>
                  </a:lnTo>
                  <a:lnTo>
                    <a:pt x="231" y="225"/>
                  </a:lnTo>
                  <a:lnTo>
                    <a:pt x="234" y="229"/>
                  </a:lnTo>
                  <a:lnTo>
                    <a:pt x="235" y="230"/>
                  </a:lnTo>
                  <a:lnTo>
                    <a:pt x="238" y="231"/>
                  </a:lnTo>
                  <a:lnTo>
                    <a:pt x="237" y="236"/>
                  </a:lnTo>
                  <a:lnTo>
                    <a:pt x="237" y="238"/>
                  </a:lnTo>
                  <a:lnTo>
                    <a:pt x="235" y="239"/>
                  </a:lnTo>
                  <a:close/>
                  <a:moveTo>
                    <a:pt x="166" y="226"/>
                  </a:moveTo>
                  <a:lnTo>
                    <a:pt x="166" y="227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59" y="221"/>
                  </a:lnTo>
                  <a:lnTo>
                    <a:pt x="159" y="220"/>
                  </a:lnTo>
                  <a:lnTo>
                    <a:pt x="166" y="226"/>
                  </a:lnTo>
                  <a:close/>
                  <a:moveTo>
                    <a:pt x="162" y="195"/>
                  </a:moveTo>
                  <a:lnTo>
                    <a:pt x="162" y="196"/>
                  </a:lnTo>
                  <a:lnTo>
                    <a:pt x="162" y="196"/>
                  </a:lnTo>
                  <a:lnTo>
                    <a:pt x="161" y="196"/>
                  </a:lnTo>
                  <a:lnTo>
                    <a:pt x="159" y="198"/>
                  </a:lnTo>
                  <a:lnTo>
                    <a:pt x="161" y="203"/>
                  </a:lnTo>
                  <a:lnTo>
                    <a:pt x="160" y="206"/>
                  </a:lnTo>
                  <a:lnTo>
                    <a:pt x="158" y="206"/>
                  </a:lnTo>
                  <a:lnTo>
                    <a:pt x="157" y="206"/>
                  </a:lnTo>
                  <a:lnTo>
                    <a:pt x="158" y="204"/>
                  </a:lnTo>
                  <a:lnTo>
                    <a:pt x="159" y="203"/>
                  </a:lnTo>
                  <a:lnTo>
                    <a:pt x="158" y="202"/>
                  </a:lnTo>
                  <a:lnTo>
                    <a:pt x="157" y="200"/>
                  </a:lnTo>
                  <a:lnTo>
                    <a:pt x="156" y="197"/>
                  </a:lnTo>
                  <a:lnTo>
                    <a:pt x="155" y="196"/>
                  </a:lnTo>
                  <a:lnTo>
                    <a:pt x="155" y="193"/>
                  </a:lnTo>
                  <a:lnTo>
                    <a:pt x="159" y="193"/>
                  </a:lnTo>
                  <a:lnTo>
                    <a:pt x="162" y="195"/>
                  </a:lnTo>
                  <a:close/>
                  <a:moveTo>
                    <a:pt x="132" y="75"/>
                  </a:moveTo>
                  <a:lnTo>
                    <a:pt x="137" y="77"/>
                  </a:lnTo>
                  <a:lnTo>
                    <a:pt x="148" y="83"/>
                  </a:lnTo>
                  <a:lnTo>
                    <a:pt x="151" y="85"/>
                  </a:lnTo>
                  <a:lnTo>
                    <a:pt x="155" y="86"/>
                  </a:lnTo>
                  <a:lnTo>
                    <a:pt x="159" y="87"/>
                  </a:lnTo>
                  <a:lnTo>
                    <a:pt x="162" y="85"/>
                  </a:lnTo>
                  <a:lnTo>
                    <a:pt x="163" y="83"/>
                  </a:lnTo>
                  <a:lnTo>
                    <a:pt x="165" y="80"/>
                  </a:lnTo>
                  <a:lnTo>
                    <a:pt x="167" y="79"/>
                  </a:lnTo>
                  <a:lnTo>
                    <a:pt x="169" y="80"/>
                  </a:lnTo>
                  <a:lnTo>
                    <a:pt x="170" y="82"/>
                  </a:lnTo>
                  <a:lnTo>
                    <a:pt x="170" y="85"/>
                  </a:lnTo>
                  <a:lnTo>
                    <a:pt x="170" y="88"/>
                  </a:lnTo>
                  <a:lnTo>
                    <a:pt x="168" y="91"/>
                  </a:lnTo>
                  <a:lnTo>
                    <a:pt x="166" y="94"/>
                  </a:lnTo>
                  <a:lnTo>
                    <a:pt x="165" y="104"/>
                  </a:lnTo>
                  <a:lnTo>
                    <a:pt x="165" y="107"/>
                  </a:lnTo>
                  <a:lnTo>
                    <a:pt x="166" y="110"/>
                  </a:lnTo>
                  <a:lnTo>
                    <a:pt x="168" y="115"/>
                  </a:lnTo>
                  <a:lnTo>
                    <a:pt x="169" y="116"/>
                  </a:lnTo>
                  <a:lnTo>
                    <a:pt x="172" y="118"/>
                  </a:lnTo>
                  <a:lnTo>
                    <a:pt x="173" y="119"/>
                  </a:lnTo>
                  <a:lnTo>
                    <a:pt x="173" y="121"/>
                  </a:lnTo>
                  <a:lnTo>
                    <a:pt x="173" y="123"/>
                  </a:lnTo>
                  <a:lnTo>
                    <a:pt x="175" y="124"/>
                  </a:lnTo>
                  <a:lnTo>
                    <a:pt x="177" y="125"/>
                  </a:lnTo>
                  <a:lnTo>
                    <a:pt x="176" y="127"/>
                  </a:lnTo>
                  <a:lnTo>
                    <a:pt x="175" y="129"/>
                  </a:lnTo>
                  <a:lnTo>
                    <a:pt x="174" y="135"/>
                  </a:lnTo>
                  <a:lnTo>
                    <a:pt x="168" y="148"/>
                  </a:lnTo>
                  <a:lnTo>
                    <a:pt x="167" y="150"/>
                  </a:lnTo>
                  <a:lnTo>
                    <a:pt x="165" y="156"/>
                  </a:lnTo>
                  <a:lnTo>
                    <a:pt x="160" y="157"/>
                  </a:lnTo>
                  <a:lnTo>
                    <a:pt x="154" y="159"/>
                  </a:lnTo>
                  <a:lnTo>
                    <a:pt x="151" y="162"/>
                  </a:lnTo>
                  <a:lnTo>
                    <a:pt x="148" y="164"/>
                  </a:lnTo>
                  <a:lnTo>
                    <a:pt x="146" y="168"/>
                  </a:lnTo>
                  <a:lnTo>
                    <a:pt x="148" y="169"/>
                  </a:lnTo>
                  <a:lnTo>
                    <a:pt x="148" y="171"/>
                  </a:lnTo>
                  <a:lnTo>
                    <a:pt x="148" y="173"/>
                  </a:lnTo>
                  <a:lnTo>
                    <a:pt x="147" y="174"/>
                  </a:lnTo>
                  <a:lnTo>
                    <a:pt x="144" y="178"/>
                  </a:lnTo>
                  <a:lnTo>
                    <a:pt x="143" y="181"/>
                  </a:lnTo>
                  <a:lnTo>
                    <a:pt x="142" y="183"/>
                  </a:lnTo>
                  <a:lnTo>
                    <a:pt x="141" y="184"/>
                  </a:lnTo>
                  <a:lnTo>
                    <a:pt x="142" y="186"/>
                  </a:lnTo>
                  <a:lnTo>
                    <a:pt x="143" y="187"/>
                  </a:lnTo>
                  <a:lnTo>
                    <a:pt x="146" y="195"/>
                  </a:lnTo>
                  <a:lnTo>
                    <a:pt x="149" y="202"/>
                  </a:lnTo>
                  <a:lnTo>
                    <a:pt x="151" y="203"/>
                  </a:lnTo>
                  <a:lnTo>
                    <a:pt x="151" y="203"/>
                  </a:lnTo>
                  <a:lnTo>
                    <a:pt x="149" y="205"/>
                  </a:lnTo>
                  <a:lnTo>
                    <a:pt x="149" y="208"/>
                  </a:lnTo>
                  <a:lnTo>
                    <a:pt x="149" y="212"/>
                  </a:lnTo>
                  <a:lnTo>
                    <a:pt x="153" y="220"/>
                  </a:lnTo>
                  <a:lnTo>
                    <a:pt x="153" y="222"/>
                  </a:lnTo>
                  <a:lnTo>
                    <a:pt x="154" y="224"/>
                  </a:lnTo>
                  <a:lnTo>
                    <a:pt x="155" y="225"/>
                  </a:lnTo>
                  <a:lnTo>
                    <a:pt x="157" y="226"/>
                  </a:lnTo>
                  <a:lnTo>
                    <a:pt x="163" y="229"/>
                  </a:lnTo>
                  <a:lnTo>
                    <a:pt x="165" y="230"/>
                  </a:lnTo>
                  <a:lnTo>
                    <a:pt x="167" y="230"/>
                  </a:lnTo>
                  <a:lnTo>
                    <a:pt x="168" y="228"/>
                  </a:lnTo>
                  <a:lnTo>
                    <a:pt x="170" y="228"/>
                  </a:lnTo>
                  <a:lnTo>
                    <a:pt x="169" y="226"/>
                  </a:lnTo>
                  <a:lnTo>
                    <a:pt x="167" y="224"/>
                  </a:lnTo>
                  <a:lnTo>
                    <a:pt x="167" y="223"/>
                  </a:lnTo>
                  <a:lnTo>
                    <a:pt x="168" y="222"/>
                  </a:lnTo>
                  <a:lnTo>
                    <a:pt x="170" y="221"/>
                  </a:lnTo>
                  <a:lnTo>
                    <a:pt x="173" y="219"/>
                  </a:lnTo>
                  <a:lnTo>
                    <a:pt x="176" y="217"/>
                  </a:lnTo>
                  <a:lnTo>
                    <a:pt x="181" y="217"/>
                  </a:lnTo>
                  <a:lnTo>
                    <a:pt x="185" y="218"/>
                  </a:lnTo>
                  <a:lnTo>
                    <a:pt x="188" y="219"/>
                  </a:lnTo>
                  <a:lnTo>
                    <a:pt x="190" y="221"/>
                  </a:lnTo>
                  <a:lnTo>
                    <a:pt x="193" y="225"/>
                  </a:lnTo>
                  <a:lnTo>
                    <a:pt x="195" y="229"/>
                  </a:lnTo>
                  <a:lnTo>
                    <a:pt x="195" y="231"/>
                  </a:lnTo>
                  <a:lnTo>
                    <a:pt x="194" y="232"/>
                  </a:lnTo>
                  <a:lnTo>
                    <a:pt x="194" y="235"/>
                  </a:lnTo>
                  <a:lnTo>
                    <a:pt x="195" y="236"/>
                  </a:lnTo>
                  <a:lnTo>
                    <a:pt x="200" y="236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5"/>
                  </a:lnTo>
                  <a:lnTo>
                    <a:pt x="205" y="226"/>
                  </a:lnTo>
                  <a:lnTo>
                    <a:pt x="206" y="228"/>
                  </a:lnTo>
                  <a:lnTo>
                    <a:pt x="212" y="231"/>
                  </a:lnTo>
                  <a:lnTo>
                    <a:pt x="214" y="231"/>
                  </a:lnTo>
                  <a:lnTo>
                    <a:pt x="216" y="231"/>
                  </a:lnTo>
                  <a:lnTo>
                    <a:pt x="218" y="232"/>
                  </a:lnTo>
                  <a:lnTo>
                    <a:pt x="220" y="234"/>
                  </a:lnTo>
                  <a:lnTo>
                    <a:pt x="218" y="236"/>
                  </a:lnTo>
                  <a:lnTo>
                    <a:pt x="212" y="237"/>
                  </a:lnTo>
                  <a:lnTo>
                    <a:pt x="210" y="239"/>
                  </a:lnTo>
                  <a:lnTo>
                    <a:pt x="212" y="243"/>
                  </a:lnTo>
                  <a:lnTo>
                    <a:pt x="215" y="246"/>
                  </a:lnTo>
                  <a:lnTo>
                    <a:pt x="217" y="249"/>
                  </a:lnTo>
                  <a:lnTo>
                    <a:pt x="218" y="251"/>
                  </a:lnTo>
                  <a:lnTo>
                    <a:pt x="218" y="254"/>
                  </a:lnTo>
                  <a:lnTo>
                    <a:pt x="217" y="256"/>
                  </a:lnTo>
                  <a:lnTo>
                    <a:pt x="220" y="256"/>
                  </a:lnTo>
                  <a:lnTo>
                    <a:pt x="223" y="256"/>
                  </a:lnTo>
                  <a:lnTo>
                    <a:pt x="227" y="259"/>
                  </a:lnTo>
                  <a:lnTo>
                    <a:pt x="228" y="259"/>
                  </a:lnTo>
                  <a:lnTo>
                    <a:pt x="228" y="259"/>
                  </a:lnTo>
                  <a:lnTo>
                    <a:pt x="228" y="267"/>
                  </a:lnTo>
                  <a:lnTo>
                    <a:pt x="226" y="274"/>
                  </a:lnTo>
                  <a:lnTo>
                    <a:pt x="223" y="273"/>
                  </a:lnTo>
                  <a:lnTo>
                    <a:pt x="220" y="270"/>
                  </a:lnTo>
                  <a:lnTo>
                    <a:pt x="221" y="266"/>
                  </a:lnTo>
                  <a:lnTo>
                    <a:pt x="222" y="263"/>
                  </a:lnTo>
                  <a:lnTo>
                    <a:pt x="222" y="262"/>
                  </a:lnTo>
                  <a:lnTo>
                    <a:pt x="220" y="262"/>
                  </a:lnTo>
                  <a:lnTo>
                    <a:pt x="218" y="263"/>
                  </a:lnTo>
                  <a:lnTo>
                    <a:pt x="216" y="263"/>
                  </a:lnTo>
                  <a:lnTo>
                    <a:pt x="212" y="263"/>
                  </a:lnTo>
                  <a:lnTo>
                    <a:pt x="205" y="259"/>
                  </a:lnTo>
                  <a:lnTo>
                    <a:pt x="202" y="258"/>
                  </a:lnTo>
                  <a:lnTo>
                    <a:pt x="201" y="256"/>
                  </a:lnTo>
                  <a:lnTo>
                    <a:pt x="201" y="253"/>
                  </a:lnTo>
                  <a:lnTo>
                    <a:pt x="199" y="249"/>
                  </a:lnTo>
                  <a:lnTo>
                    <a:pt x="199" y="247"/>
                  </a:lnTo>
                  <a:lnTo>
                    <a:pt x="197" y="245"/>
                  </a:lnTo>
                  <a:lnTo>
                    <a:pt x="189" y="241"/>
                  </a:lnTo>
                  <a:lnTo>
                    <a:pt x="188" y="240"/>
                  </a:lnTo>
                  <a:lnTo>
                    <a:pt x="185" y="236"/>
                  </a:lnTo>
                  <a:lnTo>
                    <a:pt x="179" y="230"/>
                  </a:lnTo>
                  <a:lnTo>
                    <a:pt x="178" y="230"/>
                  </a:lnTo>
                  <a:lnTo>
                    <a:pt x="176" y="230"/>
                  </a:lnTo>
                  <a:lnTo>
                    <a:pt x="175" y="231"/>
                  </a:lnTo>
                  <a:lnTo>
                    <a:pt x="176" y="233"/>
                  </a:lnTo>
                  <a:lnTo>
                    <a:pt x="176" y="235"/>
                  </a:lnTo>
                  <a:lnTo>
                    <a:pt x="176" y="237"/>
                  </a:lnTo>
                  <a:lnTo>
                    <a:pt x="176" y="239"/>
                  </a:lnTo>
                  <a:lnTo>
                    <a:pt x="179" y="242"/>
                  </a:lnTo>
                  <a:lnTo>
                    <a:pt x="180" y="243"/>
                  </a:lnTo>
                  <a:lnTo>
                    <a:pt x="182" y="247"/>
                  </a:lnTo>
                  <a:lnTo>
                    <a:pt x="182" y="252"/>
                  </a:lnTo>
                  <a:lnTo>
                    <a:pt x="179" y="253"/>
                  </a:lnTo>
                  <a:lnTo>
                    <a:pt x="177" y="252"/>
                  </a:lnTo>
                  <a:lnTo>
                    <a:pt x="177" y="250"/>
                  </a:lnTo>
                  <a:lnTo>
                    <a:pt x="176" y="248"/>
                  </a:lnTo>
                  <a:lnTo>
                    <a:pt x="173" y="244"/>
                  </a:lnTo>
                  <a:lnTo>
                    <a:pt x="173" y="243"/>
                  </a:lnTo>
                  <a:lnTo>
                    <a:pt x="167" y="239"/>
                  </a:lnTo>
                  <a:lnTo>
                    <a:pt x="163" y="235"/>
                  </a:lnTo>
                  <a:lnTo>
                    <a:pt x="153" y="230"/>
                  </a:lnTo>
                  <a:lnTo>
                    <a:pt x="153" y="229"/>
                  </a:lnTo>
                  <a:lnTo>
                    <a:pt x="151" y="230"/>
                  </a:lnTo>
                  <a:lnTo>
                    <a:pt x="149" y="230"/>
                  </a:lnTo>
                  <a:lnTo>
                    <a:pt x="144" y="232"/>
                  </a:lnTo>
                  <a:lnTo>
                    <a:pt x="143" y="235"/>
                  </a:lnTo>
                  <a:lnTo>
                    <a:pt x="143" y="237"/>
                  </a:lnTo>
                  <a:lnTo>
                    <a:pt x="140" y="239"/>
                  </a:lnTo>
                  <a:lnTo>
                    <a:pt x="135" y="239"/>
                  </a:lnTo>
                  <a:lnTo>
                    <a:pt x="132" y="238"/>
                  </a:lnTo>
                  <a:lnTo>
                    <a:pt x="129" y="235"/>
                  </a:lnTo>
                  <a:lnTo>
                    <a:pt x="126" y="235"/>
                  </a:lnTo>
                  <a:lnTo>
                    <a:pt x="124" y="231"/>
                  </a:lnTo>
                  <a:lnTo>
                    <a:pt x="120" y="231"/>
                  </a:lnTo>
                  <a:lnTo>
                    <a:pt x="117" y="234"/>
                  </a:lnTo>
                  <a:lnTo>
                    <a:pt x="116" y="228"/>
                  </a:lnTo>
                  <a:lnTo>
                    <a:pt x="116" y="221"/>
                  </a:lnTo>
                  <a:lnTo>
                    <a:pt x="117" y="219"/>
                  </a:lnTo>
                  <a:lnTo>
                    <a:pt x="119" y="218"/>
                  </a:lnTo>
                  <a:lnTo>
                    <a:pt x="126" y="211"/>
                  </a:lnTo>
                  <a:lnTo>
                    <a:pt x="127" y="209"/>
                  </a:lnTo>
                  <a:lnTo>
                    <a:pt x="127" y="206"/>
                  </a:lnTo>
                  <a:lnTo>
                    <a:pt x="125" y="204"/>
                  </a:lnTo>
                  <a:lnTo>
                    <a:pt x="123" y="203"/>
                  </a:lnTo>
                  <a:lnTo>
                    <a:pt x="120" y="202"/>
                  </a:lnTo>
                  <a:lnTo>
                    <a:pt x="117" y="201"/>
                  </a:lnTo>
                  <a:lnTo>
                    <a:pt x="115" y="198"/>
                  </a:lnTo>
                  <a:lnTo>
                    <a:pt x="114" y="203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5" y="213"/>
                  </a:lnTo>
                  <a:lnTo>
                    <a:pt x="113" y="213"/>
                  </a:lnTo>
                  <a:lnTo>
                    <a:pt x="111" y="213"/>
                  </a:lnTo>
                  <a:lnTo>
                    <a:pt x="109" y="211"/>
                  </a:lnTo>
                  <a:lnTo>
                    <a:pt x="108" y="208"/>
                  </a:lnTo>
                  <a:lnTo>
                    <a:pt x="106" y="205"/>
                  </a:lnTo>
                  <a:lnTo>
                    <a:pt x="105" y="202"/>
                  </a:lnTo>
                  <a:lnTo>
                    <a:pt x="103" y="201"/>
                  </a:lnTo>
                  <a:lnTo>
                    <a:pt x="101" y="202"/>
                  </a:lnTo>
                  <a:lnTo>
                    <a:pt x="99" y="200"/>
                  </a:lnTo>
                  <a:lnTo>
                    <a:pt x="98" y="195"/>
                  </a:lnTo>
                  <a:lnTo>
                    <a:pt x="98" y="191"/>
                  </a:lnTo>
                  <a:lnTo>
                    <a:pt x="97" y="187"/>
                  </a:lnTo>
                  <a:lnTo>
                    <a:pt x="96" y="184"/>
                  </a:lnTo>
                  <a:lnTo>
                    <a:pt x="94" y="181"/>
                  </a:lnTo>
                  <a:lnTo>
                    <a:pt x="93" y="167"/>
                  </a:lnTo>
                  <a:lnTo>
                    <a:pt x="93" y="166"/>
                  </a:lnTo>
                  <a:lnTo>
                    <a:pt x="92" y="165"/>
                  </a:lnTo>
                  <a:lnTo>
                    <a:pt x="91" y="163"/>
                  </a:lnTo>
                  <a:lnTo>
                    <a:pt x="90" y="162"/>
                  </a:lnTo>
                  <a:lnTo>
                    <a:pt x="89" y="160"/>
                  </a:lnTo>
                  <a:lnTo>
                    <a:pt x="90" y="154"/>
                  </a:lnTo>
                  <a:lnTo>
                    <a:pt x="90" y="152"/>
                  </a:lnTo>
                  <a:lnTo>
                    <a:pt x="91" y="151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6" y="155"/>
                  </a:lnTo>
                  <a:lnTo>
                    <a:pt x="97" y="156"/>
                  </a:lnTo>
                  <a:lnTo>
                    <a:pt x="101" y="160"/>
                  </a:lnTo>
                  <a:lnTo>
                    <a:pt x="102" y="161"/>
                  </a:lnTo>
                  <a:lnTo>
                    <a:pt x="105" y="161"/>
                  </a:lnTo>
                  <a:lnTo>
                    <a:pt x="107" y="160"/>
                  </a:lnTo>
                  <a:lnTo>
                    <a:pt x="108" y="158"/>
                  </a:lnTo>
                  <a:lnTo>
                    <a:pt x="109" y="157"/>
                  </a:lnTo>
                  <a:lnTo>
                    <a:pt x="109" y="154"/>
                  </a:lnTo>
                  <a:lnTo>
                    <a:pt x="107" y="149"/>
                  </a:lnTo>
                  <a:lnTo>
                    <a:pt x="107" y="145"/>
                  </a:lnTo>
                  <a:lnTo>
                    <a:pt x="107" y="141"/>
                  </a:lnTo>
                  <a:lnTo>
                    <a:pt x="107" y="137"/>
                  </a:lnTo>
                  <a:lnTo>
                    <a:pt x="110" y="130"/>
                  </a:lnTo>
                  <a:lnTo>
                    <a:pt x="110" y="126"/>
                  </a:lnTo>
                  <a:lnTo>
                    <a:pt x="110" y="120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08" y="111"/>
                  </a:lnTo>
                  <a:lnTo>
                    <a:pt x="108" y="108"/>
                  </a:lnTo>
                  <a:lnTo>
                    <a:pt x="113" y="90"/>
                  </a:lnTo>
                  <a:lnTo>
                    <a:pt x="114" y="87"/>
                  </a:lnTo>
                  <a:lnTo>
                    <a:pt x="115" y="83"/>
                  </a:lnTo>
                  <a:lnTo>
                    <a:pt x="116" y="78"/>
                  </a:lnTo>
                  <a:lnTo>
                    <a:pt x="120" y="77"/>
                  </a:lnTo>
                  <a:lnTo>
                    <a:pt x="123" y="75"/>
                  </a:lnTo>
                  <a:lnTo>
                    <a:pt x="124" y="75"/>
                  </a:lnTo>
                  <a:lnTo>
                    <a:pt x="126" y="76"/>
                  </a:lnTo>
                  <a:lnTo>
                    <a:pt x="130" y="75"/>
                  </a:lnTo>
                  <a:lnTo>
                    <a:pt x="132" y="75"/>
                  </a:lnTo>
                  <a:close/>
                  <a:moveTo>
                    <a:pt x="158" y="66"/>
                  </a:moveTo>
                  <a:lnTo>
                    <a:pt x="156" y="68"/>
                  </a:lnTo>
                  <a:lnTo>
                    <a:pt x="155" y="68"/>
                  </a:lnTo>
                  <a:lnTo>
                    <a:pt x="156" y="65"/>
                  </a:lnTo>
                  <a:lnTo>
                    <a:pt x="156" y="64"/>
                  </a:lnTo>
                  <a:lnTo>
                    <a:pt x="157" y="63"/>
                  </a:lnTo>
                  <a:lnTo>
                    <a:pt x="159" y="62"/>
                  </a:lnTo>
                  <a:lnTo>
                    <a:pt x="160" y="64"/>
                  </a:lnTo>
                  <a:lnTo>
                    <a:pt x="158" y="66"/>
                  </a:lnTo>
                  <a:close/>
                  <a:moveTo>
                    <a:pt x="137" y="59"/>
                  </a:moveTo>
                  <a:lnTo>
                    <a:pt x="137" y="62"/>
                  </a:lnTo>
                  <a:lnTo>
                    <a:pt x="135" y="61"/>
                  </a:lnTo>
                  <a:lnTo>
                    <a:pt x="134" y="59"/>
                  </a:lnTo>
                  <a:lnTo>
                    <a:pt x="135" y="58"/>
                  </a:lnTo>
                  <a:lnTo>
                    <a:pt x="136" y="56"/>
                  </a:lnTo>
                  <a:lnTo>
                    <a:pt x="137" y="58"/>
                  </a:lnTo>
                  <a:lnTo>
                    <a:pt x="137" y="59"/>
                  </a:lnTo>
                  <a:close/>
                  <a:moveTo>
                    <a:pt x="145" y="50"/>
                  </a:moveTo>
                  <a:lnTo>
                    <a:pt x="146" y="53"/>
                  </a:lnTo>
                  <a:lnTo>
                    <a:pt x="143" y="53"/>
                  </a:lnTo>
                  <a:lnTo>
                    <a:pt x="141" y="52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41" y="49"/>
                  </a:lnTo>
                  <a:lnTo>
                    <a:pt x="145" y="50"/>
                  </a:lnTo>
                  <a:close/>
                  <a:moveTo>
                    <a:pt x="159" y="16"/>
                  </a:moveTo>
                  <a:lnTo>
                    <a:pt x="159" y="17"/>
                  </a:lnTo>
                  <a:lnTo>
                    <a:pt x="157" y="17"/>
                  </a:lnTo>
                  <a:lnTo>
                    <a:pt x="159" y="14"/>
                  </a:lnTo>
                  <a:lnTo>
                    <a:pt x="160" y="12"/>
                  </a:lnTo>
                  <a:lnTo>
                    <a:pt x="162" y="13"/>
                  </a:lnTo>
                  <a:lnTo>
                    <a:pt x="159" y="16"/>
                  </a:lnTo>
                  <a:close/>
                  <a:moveTo>
                    <a:pt x="157" y="2"/>
                  </a:moveTo>
                  <a:lnTo>
                    <a:pt x="155" y="5"/>
                  </a:lnTo>
                  <a:lnTo>
                    <a:pt x="154" y="5"/>
                  </a:lnTo>
                  <a:lnTo>
                    <a:pt x="154" y="3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7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3" name="Freeform 577">
              <a:extLst>
                <a:ext uri="{FF2B5EF4-FFF2-40B4-BE49-F238E27FC236}">
                  <a16:creationId xmlns:a16="http://schemas.microsoft.com/office/drawing/2014/main" id="{C9E37CB6-397B-CD8D-EF0A-A6A86F4D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142" y="9688022"/>
              <a:ext cx="16487" cy="10990"/>
            </a:xfrm>
            <a:custGeom>
              <a:avLst/>
              <a:gdLst>
                <a:gd name="T0" fmla="*/ 14 w 15"/>
                <a:gd name="T1" fmla="*/ 2 h 9"/>
                <a:gd name="T2" fmla="*/ 12 w 15"/>
                <a:gd name="T3" fmla="*/ 4 h 9"/>
                <a:gd name="T4" fmla="*/ 12 w 15"/>
                <a:gd name="T5" fmla="*/ 5 h 9"/>
                <a:gd name="T6" fmla="*/ 11 w 15"/>
                <a:gd name="T7" fmla="*/ 4 h 9"/>
                <a:gd name="T8" fmla="*/ 10 w 15"/>
                <a:gd name="T9" fmla="*/ 4 h 9"/>
                <a:gd name="T10" fmla="*/ 9 w 15"/>
                <a:gd name="T11" fmla="*/ 5 h 9"/>
                <a:gd name="T12" fmla="*/ 6 w 15"/>
                <a:gd name="T13" fmla="*/ 6 h 9"/>
                <a:gd name="T14" fmla="*/ 5 w 15"/>
                <a:gd name="T15" fmla="*/ 8 h 9"/>
                <a:gd name="T16" fmla="*/ 1 w 15"/>
                <a:gd name="T17" fmla="*/ 8 h 9"/>
                <a:gd name="T18" fmla="*/ 0 w 15"/>
                <a:gd name="T19" fmla="*/ 8 h 9"/>
                <a:gd name="T20" fmla="*/ 0 w 15"/>
                <a:gd name="T21" fmla="*/ 6 h 9"/>
                <a:gd name="T22" fmla="*/ 5 w 15"/>
                <a:gd name="T23" fmla="*/ 3 h 9"/>
                <a:gd name="T24" fmla="*/ 8 w 15"/>
                <a:gd name="T25" fmla="*/ 2 h 9"/>
                <a:gd name="T26" fmla="*/ 11 w 15"/>
                <a:gd name="T27" fmla="*/ 0 h 9"/>
                <a:gd name="T28" fmla="*/ 12 w 15"/>
                <a:gd name="T29" fmla="*/ 0 h 9"/>
                <a:gd name="T30" fmla="*/ 13 w 15"/>
                <a:gd name="T31" fmla="*/ 1 h 9"/>
                <a:gd name="T32" fmla="*/ 14 w 15"/>
                <a:gd name="T3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9">
                  <a:moveTo>
                    <a:pt x="14" y="2"/>
                  </a:moveTo>
                  <a:lnTo>
                    <a:pt x="12" y="4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5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4" name="Freeform 578">
              <a:extLst>
                <a:ext uri="{FF2B5EF4-FFF2-40B4-BE49-F238E27FC236}">
                  <a16:creationId xmlns:a16="http://schemas.microsoft.com/office/drawing/2014/main" id="{C595C716-2BD1-5D25-2674-5EE03A20B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7610" y="9660548"/>
              <a:ext cx="21981" cy="10990"/>
            </a:xfrm>
            <a:custGeom>
              <a:avLst/>
              <a:gdLst>
                <a:gd name="T0" fmla="*/ 9 w 19"/>
                <a:gd name="T1" fmla="*/ 0 h 8"/>
                <a:gd name="T2" fmla="*/ 12 w 19"/>
                <a:gd name="T3" fmla="*/ 3 h 8"/>
                <a:gd name="T4" fmla="*/ 14 w 19"/>
                <a:gd name="T5" fmla="*/ 2 h 8"/>
                <a:gd name="T6" fmla="*/ 17 w 19"/>
                <a:gd name="T7" fmla="*/ 3 h 8"/>
                <a:gd name="T8" fmla="*/ 18 w 19"/>
                <a:gd name="T9" fmla="*/ 4 h 8"/>
                <a:gd name="T10" fmla="*/ 18 w 19"/>
                <a:gd name="T11" fmla="*/ 4 h 8"/>
                <a:gd name="T12" fmla="*/ 14 w 19"/>
                <a:gd name="T13" fmla="*/ 7 h 8"/>
                <a:gd name="T14" fmla="*/ 12 w 19"/>
                <a:gd name="T15" fmla="*/ 4 h 8"/>
                <a:gd name="T16" fmla="*/ 7 w 19"/>
                <a:gd name="T17" fmla="*/ 6 h 8"/>
                <a:gd name="T18" fmla="*/ 5 w 19"/>
                <a:gd name="T19" fmla="*/ 5 h 8"/>
                <a:gd name="T20" fmla="*/ 2 w 19"/>
                <a:gd name="T21" fmla="*/ 6 h 8"/>
                <a:gd name="T22" fmla="*/ 0 w 19"/>
                <a:gd name="T23" fmla="*/ 4 h 8"/>
                <a:gd name="T24" fmla="*/ 2 w 19"/>
                <a:gd name="T25" fmla="*/ 3 h 8"/>
                <a:gd name="T26" fmla="*/ 6 w 19"/>
                <a:gd name="T27" fmla="*/ 0 h 8"/>
                <a:gd name="T28" fmla="*/ 9 w 19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8">
                  <a:moveTo>
                    <a:pt x="9" y="0"/>
                  </a:moveTo>
                  <a:lnTo>
                    <a:pt x="12" y="3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7"/>
                  </a:lnTo>
                  <a:lnTo>
                    <a:pt x="12" y="4"/>
                  </a:lnTo>
                  <a:lnTo>
                    <a:pt x="7" y="6"/>
                  </a:lnTo>
                  <a:lnTo>
                    <a:pt x="5" y="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5" name="Freeform 579">
              <a:extLst>
                <a:ext uri="{FF2B5EF4-FFF2-40B4-BE49-F238E27FC236}">
                  <a16:creationId xmlns:a16="http://schemas.microsoft.com/office/drawing/2014/main" id="{2B777462-CD4B-F897-CF6B-0FAEB651C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9633070"/>
              <a:ext cx="21981" cy="16487"/>
            </a:xfrm>
            <a:custGeom>
              <a:avLst/>
              <a:gdLst>
                <a:gd name="T0" fmla="*/ 10 w 18"/>
                <a:gd name="T1" fmla="*/ 10 h 12"/>
                <a:gd name="T2" fmla="*/ 6 w 18"/>
                <a:gd name="T3" fmla="*/ 11 h 12"/>
                <a:gd name="T4" fmla="*/ 5 w 18"/>
                <a:gd name="T5" fmla="*/ 10 h 12"/>
                <a:gd name="T6" fmla="*/ 3 w 18"/>
                <a:gd name="T7" fmla="*/ 7 h 12"/>
                <a:gd name="T8" fmla="*/ 2 w 18"/>
                <a:gd name="T9" fmla="*/ 6 h 12"/>
                <a:gd name="T10" fmla="*/ 0 w 18"/>
                <a:gd name="T11" fmla="*/ 4 h 12"/>
                <a:gd name="T12" fmla="*/ 1 w 18"/>
                <a:gd name="T13" fmla="*/ 3 h 12"/>
                <a:gd name="T14" fmla="*/ 3 w 18"/>
                <a:gd name="T15" fmla="*/ 2 h 12"/>
                <a:gd name="T16" fmla="*/ 8 w 18"/>
                <a:gd name="T17" fmla="*/ 0 h 12"/>
                <a:gd name="T18" fmla="*/ 16 w 18"/>
                <a:gd name="T19" fmla="*/ 3 h 12"/>
                <a:gd name="T20" fmla="*/ 17 w 18"/>
                <a:gd name="T21" fmla="*/ 5 h 12"/>
                <a:gd name="T22" fmla="*/ 14 w 18"/>
                <a:gd name="T23" fmla="*/ 5 h 12"/>
                <a:gd name="T24" fmla="*/ 13 w 18"/>
                <a:gd name="T25" fmla="*/ 8 h 12"/>
                <a:gd name="T26" fmla="*/ 10 w 18"/>
                <a:gd name="T2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2">
                  <a:moveTo>
                    <a:pt x="10" y="10"/>
                  </a:moveTo>
                  <a:lnTo>
                    <a:pt x="6" y="11"/>
                  </a:lnTo>
                  <a:lnTo>
                    <a:pt x="5" y="10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4" y="5"/>
                  </a:lnTo>
                  <a:lnTo>
                    <a:pt x="13" y="8"/>
                  </a:lnTo>
                  <a:lnTo>
                    <a:pt x="10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6" name="Freeform 580">
              <a:extLst>
                <a:ext uri="{FF2B5EF4-FFF2-40B4-BE49-F238E27FC236}">
                  <a16:creationId xmlns:a16="http://schemas.microsoft.com/office/drawing/2014/main" id="{B3925B85-1E04-7CCA-E3F6-B676D608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940" y="9616587"/>
              <a:ext cx="5497" cy="10990"/>
            </a:xfrm>
            <a:custGeom>
              <a:avLst/>
              <a:gdLst>
                <a:gd name="T0" fmla="*/ 3 w 4"/>
                <a:gd name="T1" fmla="*/ 7 h 10"/>
                <a:gd name="T2" fmla="*/ 2 w 4"/>
                <a:gd name="T3" fmla="*/ 9 h 10"/>
                <a:gd name="T4" fmla="*/ 1 w 4"/>
                <a:gd name="T5" fmla="*/ 4 h 10"/>
                <a:gd name="T6" fmla="*/ 0 w 4"/>
                <a:gd name="T7" fmla="*/ 3 h 10"/>
                <a:gd name="T8" fmla="*/ 1 w 4"/>
                <a:gd name="T9" fmla="*/ 0 h 10"/>
                <a:gd name="T10" fmla="*/ 3 w 4"/>
                <a:gd name="T11" fmla="*/ 2 h 10"/>
                <a:gd name="T12" fmla="*/ 3 w 4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3" y="7"/>
                  </a:moveTo>
                  <a:lnTo>
                    <a:pt x="2" y="9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7" name="Freeform 581">
              <a:extLst>
                <a:ext uri="{FF2B5EF4-FFF2-40B4-BE49-F238E27FC236}">
                  <a16:creationId xmlns:a16="http://schemas.microsoft.com/office/drawing/2014/main" id="{EF0EF31D-0AC6-780C-FAC1-90425C8A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542" y="9605596"/>
              <a:ext cx="5493" cy="5493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2 h 5"/>
                <a:gd name="T4" fmla="*/ 5 w 6"/>
                <a:gd name="T5" fmla="*/ 2 h 5"/>
                <a:gd name="T6" fmla="*/ 2 w 6"/>
                <a:gd name="T7" fmla="*/ 4 h 5"/>
                <a:gd name="T8" fmla="*/ 1 w 6"/>
                <a:gd name="T9" fmla="*/ 4 h 5"/>
                <a:gd name="T10" fmla="*/ 0 w 6"/>
                <a:gd name="T11" fmla="*/ 2 h 5"/>
                <a:gd name="T12" fmla="*/ 2 w 6"/>
                <a:gd name="T13" fmla="*/ 0 h 5"/>
                <a:gd name="T14" fmla="*/ 3 w 6"/>
                <a:gd name="T15" fmla="*/ 1 h 5"/>
                <a:gd name="T16" fmla="*/ 5 w 6"/>
                <a:gd name="T17" fmla="*/ 0 h 5"/>
                <a:gd name="T18" fmla="*/ 5 w 6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8" name="Freeform 582">
              <a:extLst>
                <a:ext uri="{FF2B5EF4-FFF2-40B4-BE49-F238E27FC236}">
                  <a16:creationId xmlns:a16="http://schemas.microsoft.com/office/drawing/2014/main" id="{CB4AEF0B-66B6-2E22-E787-E299F9704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3744" y="9578118"/>
              <a:ext cx="5493" cy="10990"/>
            </a:xfrm>
            <a:custGeom>
              <a:avLst/>
              <a:gdLst>
                <a:gd name="T0" fmla="*/ 4 w 5"/>
                <a:gd name="T1" fmla="*/ 6 h 9"/>
                <a:gd name="T2" fmla="*/ 2 w 5"/>
                <a:gd name="T3" fmla="*/ 8 h 9"/>
                <a:gd name="T4" fmla="*/ 0 w 5"/>
                <a:gd name="T5" fmla="*/ 5 h 9"/>
                <a:gd name="T6" fmla="*/ 0 w 5"/>
                <a:gd name="T7" fmla="*/ 1 h 9"/>
                <a:gd name="T8" fmla="*/ 1 w 5"/>
                <a:gd name="T9" fmla="*/ 0 h 9"/>
                <a:gd name="T10" fmla="*/ 4 w 5"/>
                <a:gd name="T11" fmla="*/ 0 h 9"/>
                <a:gd name="T12" fmla="*/ 4 w 5"/>
                <a:gd name="T1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4" y="6"/>
                  </a:moveTo>
                  <a:lnTo>
                    <a:pt x="2" y="8"/>
                  </a:lnTo>
                  <a:lnTo>
                    <a:pt x="0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499" name="Freeform 583">
              <a:extLst>
                <a:ext uri="{FF2B5EF4-FFF2-40B4-BE49-F238E27FC236}">
                  <a16:creationId xmlns:a16="http://schemas.microsoft.com/office/drawing/2014/main" id="{27396AAD-C26C-A56E-F396-2942AEC1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4735" y="9567128"/>
              <a:ext cx="5493" cy="5497"/>
            </a:xfrm>
            <a:custGeom>
              <a:avLst/>
              <a:gdLst>
                <a:gd name="T0" fmla="*/ 2 w 3"/>
                <a:gd name="T1" fmla="*/ 4 h 6"/>
                <a:gd name="T2" fmla="*/ 1 w 3"/>
                <a:gd name="T3" fmla="*/ 5 h 6"/>
                <a:gd name="T4" fmla="*/ 0 w 3"/>
                <a:gd name="T5" fmla="*/ 3 h 6"/>
                <a:gd name="T6" fmla="*/ 0 w 3"/>
                <a:gd name="T7" fmla="*/ 0 h 6"/>
                <a:gd name="T8" fmla="*/ 2 w 3"/>
                <a:gd name="T9" fmla="*/ 1 h 6"/>
                <a:gd name="T10" fmla="*/ 2 w 3"/>
                <a:gd name="T11" fmla="*/ 2 h 6"/>
                <a:gd name="T12" fmla="*/ 2 w 3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2" y="4"/>
                  </a:moveTo>
                  <a:lnTo>
                    <a:pt x="1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0" name="Freeform 584">
              <a:extLst>
                <a:ext uri="{FF2B5EF4-FFF2-40B4-BE49-F238E27FC236}">
                  <a16:creationId xmlns:a16="http://schemas.microsoft.com/office/drawing/2014/main" id="{0A5BB5EC-2DF0-E5E1-79C7-66190E2B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978" y="9534157"/>
              <a:ext cx="10990" cy="5497"/>
            </a:xfrm>
            <a:custGeom>
              <a:avLst/>
              <a:gdLst>
                <a:gd name="T0" fmla="*/ 6 w 7"/>
                <a:gd name="T1" fmla="*/ 3 h 6"/>
                <a:gd name="T2" fmla="*/ 5 w 7"/>
                <a:gd name="T3" fmla="*/ 5 h 6"/>
                <a:gd name="T4" fmla="*/ 2 w 7"/>
                <a:gd name="T5" fmla="*/ 4 h 6"/>
                <a:gd name="T6" fmla="*/ 0 w 7"/>
                <a:gd name="T7" fmla="*/ 2 h 6"/>
                <a:gd name="T8" fmla="*/ 1 w 7"/>
                <a:gd name="T9" fmla="*/ 1 h 6"/>
                <a:gd name="T10" fmla="*/ 3 w 7"/>
                <a:gd name="T11" fmla="*/ 0 h 6"/>
                <a:gd name="T12" fmla="*/ 3 w 7"/>
                <a:gd name="T13" fmla="*/ 0 h 6"/>
                <a:gd name="T14" fmla="*/ 5 w 7"/>
                <a:gd name="T15" fmla="*/ 2 h 6"/>
                <a:gd name="T16" fmla="*/ 6 w 7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lnTo>
                    <a:pt x="5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1" name="Freeform 585">
              <a:extLst>
                <a:ext uri="{FF2B5EF4-FFF2-40B4-BE49-F238E27FC236}">
                  <a16:creationId xmlns:a16="http://schemas.microsoft.com/office/drawing/2014/main" id="{E2987A85-0531-F279-DA41-266468B6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017" y="9528663"/>
              <a:ext cx="10990" cy="10990"/>
            </a:xfrm>
            <a:custGeom>
              <a:avLst/>
              <a:gdLst>
                <a:gd name="T0" fmla="*/ 6 w 8"/>
                <a:gd name="T1" fmla="*/ 1 h 7"/>
                <a:gd name="T2" fmla="*/ 7 w 8"/>
                <a:gd name="T3" fmla="*/ 5 h 7"/>
                <a:gd name="T4" fmla="*/ 4 w 8"/>
                <a:gd name="T5" fmla="*/ 6 h 7"/>
                <a:gd name="T6" fmla="*/ 1 w 8"/>
                <a:gd name="T7" fmla="*/ 5 h 7"/>
                <a:gd name="T8" fmla="*/ 0 w 8"/>
                <a:gd name="T9" fmla="*/ 2 h 7"/>
                <a:gd name="T10" fmla="*/ 0 w 8"/>
                <a:gd name="T11" fmla="*/ 2 h 7"/>
                <a:gd name="T12" fmla="*/ 1 w 8"/>
                <a:gd name="T13" fmla="*/ 2 h 7"/>
                <a:gd name="T14" fmla="*/ 4 w 8"/>
                <a:gd name="T15" fmla="*/ 0 h 7"/>
                <a:gd name="T16" fmla="*/ 5 w 8"/>
                <a:gd name="T17" fmla="*/ 0 h 7"/>
                <a:gd name="T18" fmla="*/ 6 w 8"/>
                <a:gd name="T1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lnTo>
                    <a:pt x="7" y="5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2" name="Freeform 586">
              <a:extLst>
                <a:ext uri="{FF2B5EF4-FFF2-40B4-BE49-F238E27FC236}">
                  <a16:creationId xmlns:a16="http://schemas.microsoft.com/office/drawing/2014/main" id="{06669AF6-DA99-FA8C-4ED3-08D96BC7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0930" y="9512176"/>
              <a:ext cx="5497" cy="10990"/>
            </a:xfrm>
            <a:custGeom>
              <a:avLst/>
              <a:gdLst>
                <a:gd name="T0" fmla="*/ 2 w 4"/>
                <a:gd name="T1" fmla="*/ 5 h 7"/>
                <a:gd name="T2" fmla="*/ 1 w 4"/>
                <a:gd name="T3" fmla="*/ 6 h 7"/>
                <a:gd name="T4" fmla="*/ 0 w 4"/>
                <a:gd name="T5" fmla="*/ 4 h 7"/>
                <a:gd name="T6" fmla="*/ 1 w 4"/>
                <a:gd name="T7" fmla="*/ 0 h 7"/>
                <a:gd name="T8" fmla="*/ 2 w 4"/>
                <a:gd name="T9" fmla="*/ 0 h 7"/>
                <a:gd name="T10" fmla="*/ 3 w 4"/>
                <a:gd name="T11" fmla="*/ 2 h 7"/>
                <a:gd name="T12" fmla="*/ 2 w 4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5"/>
                  </a:moveTo>
                  <a:lnTo>
                    <a:pt x="1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3" name="Freeform 588">
              <a:extLst>
                <a:ext uri="{FF2B5EF4-FFF2-40B4-BE49-F238E27FC236}">
                  <a16:creationId xmlns:a16="http://schemas.microsoft.com/office/drawing/2014/main" id="{5CA337E7-CE04-BF69-4CFD-48488878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0930" y="9501186"/>
              <a:ext cx="5497" cy="10990"/>
            </a:xfrm>
            <a:custGeom>
              <a:avLst/>
              <a:gdLst>
                <a:gd name="T0" fmla="*/ 2 w 6"/>
                <a:gd name="T1" fmla="*/ 9 h 11"/>
                <a:gd name="T2" fmla="*/ 2 w 6"/>
                <a:gd name="T3" fmla="*/ 10 h 11"/>
                <a:gd name="T4" fmla="*/ 0 w 6"/>
                <a:gd name="T5" fmla="*/ 7 h 11"/>
                <a:gd name="T6" fmla="*/ 0 w 6"/>
                <a:gd name="T7" fmla="*/ 4 h 11"/>
                <a:gd name="T8" fmla="*/ 2 w 6"/>
                <a:gd name="T9" fmla="*/ 0 h 11"/>
                <a:gd name="T10" fmla="*/ 4 w 6"/>
                <a:gd name="T11" fmla="*/ 4 h 11"/>
                <a:gd name="T12" fmla="*/ 4 w 6"/>
                <a:gd name="T13" fmla="*/ 5 h 11"/>
                <a:gd name="T14" fmla="*/ 4 w 6"/>
                <a:gd name="T15" fmla="*/ 6 h 11"/>
                <a:gd name="T16" fmla="*/ 5 w 6"/>
                <a:gd name="T17" fmla="*/ 8 h 11"/>
                <a:gd name="T18" fmla="*/ 4 w 6"/>
                <a:gd name="T19" fmla="*/ 9 h 11"/>
                <a:gd name="T20" fmla="*/ 2 w 6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1">
                  <a:moveTo>
                    <a:pt x="2" y="9"/>
                  </a:moveTo>
                  <a:lnTo>
                    <a:pt x="2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8"/>
                  </a:lnTo>
                  <a:lnTo>
                    <a:pt x="4" y="9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4" name="Freeform 589">
              <a:extLst>
                <a:ext uri="{FF2B5EF4-FFF2-40B4-BE49-F238E27FC236}">
                  <a16:creationId xmlns:a16="http://schemas.microsoft.com/office/drawing/2014/main" id="{5AA63365-8084-832F-E834-BE762DB2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959" y="9495692"/>
              <a:ext cx="5497" cy="10990"/>
            </a:xfrm>
            <a:custGeom>
              <a:avLst/>
              <a:gdLst>
                <a:gd name="T0" fmla="*/ 5 w 6"/>
                <a:gd name="T1" fmla="*/ 5 h 8"/>
                <a:gd name="T2" fmla="*/ 5 w 6"/>
                <a:gd name="T3" fmla="*/ 7 h 8"/>
                <a:gd name="T4" fmla="*/ 1 w 6"/>
                <a:gd name="T5" fmla="*/ 3 h 8"/>
                <a:gd name="T6" fmla="*/ 0 w 6"/>
                <a:gd name="T7" fmla="*/ 0 h 8"/>
                <a:gd name="T8" fmla="*/ 1 w 6"/>
                <a:gd name="T9" fmla="*/ 0 h 8"/>
                <a:gd name="T10" fmla="*/ 3 w 6"/>
                <a:gd name="T11" fmla="*/ 1 h 8"/>
                <a:gd name="T12" fmla="*/ 5 w 6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5" y="5"/>
                  </a:moveTo>
                  <a:lnTo>
                    <a:pt x="5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5" name="Freeform 590">
              <a:extLst>
                <a:ext uri="{FF2B5EF4-FFF2-40B4-BE49-F238E27FC236}">
                  <a16:creationId xmlns:a16="http://schemas.microsoft.com/office/drawing/2014/main" id="{B6711BBD-554B-4743-3630-1E6D4FDB4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504" y="9495692"/>
              <a:ext cx="32971" cy="21981"/>
            </a:xfrm>
            <a:custGeom>
              <a:avLst/>
              <a:gdLst>
                <a:gd name="T0" fmla="*/ 25 w 26"/>
                <a:gd name="T1" fmla="*/ 11 h 19"/>
                <a:gd name="T2" fmla="*/ 24 w 26"/>
                <a:gd name="T3" fmla="*/ 13 h 19"/>
                <a:gd name="T4" fmla="*/ 22 w 26"/>
                <a:gd name="T5" fmla="*/ 13 h 19"/>
                <a:gd name="T6" fmla="*/ 21 w 26"/>
                <a:gd name="T7" fmla="*/ 13 h 19"/>
                <a:gd name="T8" fmla="*/ 19 w 26"/>
                <a:gd name="T9" fmla="*/ 16 h 19"/>
                <a:gd name="T10" fmla="*/ 18 w 26"/>
                <a:gd name="T11" fmla="*/ 17 h 19"/>
                <a:gd name="T12" fmla="*/ 10 w 26"/>
                <a:gd name="T13" fmla="*/ 18 h 19"/>
                <a:gd name="T14" fmla="*/ 4 w 26"/>
                <a:gd name="T15" fmla="*/ 17 h 19"/>
                <a:gd name="T16" fmla="*/ 2 w 26"/>
                <a:gd name="T17" fmla="*/ 15 h 19"/>
                <a:gd name="T18" fmla="*/ 0 w 26"/>
                <a:gd name="T19" fmla="*/ 13 h 19"/>
                <a:gd name="T20" fmla="*/ 0 w 26"/>
                <a:gd name="T21" fmla="*/ 11 h 19"/>
                <a:gd name="T22" fmla="*/ 2 w 26"/>
                <a:gd name="T23" fmla="*/ 8 h 19"/>
                <a:gd name="T24" fmla="*/ 3 w 26"/>
                <a:gd name="T25" fmla="*/ 7 h 19"/>
                <a:gd name="T26" fmla="*/ 8 w 26"/>
                <a:gd name="T27" fmla="*/ 5 h 19"/>
                <a:gd name="T28" fmla="*/ 9 w 26"/>
                <a:gd name="T29" fmla="*/ 3 h 19"/>
                <a:gd name="T30" fmla="*/ 12 w 26"/>
                <a:gd name="T31" fmla="*/ 0 h 19"/>
                <a:gd name="T32" fmla="*/ 17 w 26"/>
                <a:gd name="T33" fmla="*/ 0 h 19"/>
                <a:gd name="T34" fmla="*/ 17 w 26"/>
                <a:gd name="T35" fmla="*/ 0 h 19"/>
                <a:gd name="T36" fmla="*/ 18 w 26"/>
                <a:gd name="T37" fmla="*/ 0 h 19"/>
                <a:gd name="T38" fmla="*/ 19 w 26"/>
                <a:gd name="T39" fmla="*/ 0 h 19"/>
                <a:gd name="T40" fmla="*/ 21 w 26"/>
                <a:gd name="T41" fmla="*/ 3 h 19"/>
                <a:gd name="T42" fmla="*/ 24 w 26"/>
                <a:gd name="T43" fmla="*/ 4 h 19"/>
                <a:gd name="T44" fmla="*/ 24 w 26"/>
                <a:gd name="T45" fmla="*/ 8 h 19"/>
                <a:gd name="T46" fmla="*/ 24 w 26"/>
                <a:gd name="T47" fmla="*/ 10 h 19"/>
                <a:gd name="T48" fmla="*/ 25 w 26"/>
                <a:gd name="T4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19">
                  <a:moveTo>
                    <a:pt x="25" y="11"/>
                  </a:moveTo>
                  <a:lnTo>
                    <a:pt x="24" y="13"/>
                  </a:lnTo>
                  <a:lnTo>
                    <a:pt x="22" y="13"/>
                  </a:lnTo>
                  <a:lnTo>
                    <a:pt x="21" y="13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0" y="18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3" y="7"/>
                  </a:lnTo>
                  <a:lnTo>
                    <a:pt x="8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4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6" name="Freeform 591">
              <a:extLst>
                <a:ext uri="{FF2B5EF4-FFF2-40B4-BE49-F238E27FC236}">
                  <a16:creationId xmlns:a16="http://schemas.microsoft.com/office/drawing/2014/main" id="{89043F8A-9884-2FA1-2BCE-DED510D2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4446" y="9484702"/>
              <a:ext cx="10990" cy="21981"/>
            </a:xfrm>
            <a:custGeom>
              <a:avLst/>
              <a:gdLst>
                <a:gd name="T0" fmla="*/ 6 w 8"/>
                <a:gd name="T1" fmla="*/ 17 h 18"/>
                <a:gd name="T2" fmla="*/ 5 w 8"/>
                <a:gd name="T3" fmla="*/ 17 h 18"/>
                <a:gd name="T4" fmla="*/ 5 w 8"/>
                <a:gd name="T5" fmla="*/ 16 h 18"/>
                <a:gd name="T6" fmla="*/ 3 w 8"/>
                <a:gd name="T7" fmla="*/ 14 h 18"/>
                <a:gd name="T8" fmla="*/ 1 w 8"/>
                <a:gd name="T9" fmla="*/ 11 h 18"/>
                <a:gd name="T10" fmla="*/ 0 w 8"/>
                <a:gd name="T11" fmla="*/ 10 h 18"/>
                <a:gd name="T12" fmla="*/ 0 w 8"/>
                <a:gd name="T13" fmla="*/ 8 h 18"/>
                <a:gd name="T14" fmla="*/ 0 w 8"/>
                <a:gd name="T15" fmla="*/ 4 h 18"/>
                <a:gd name="T16" fmla="*/ 2 w 8"/>
                <a:gd name="T17" fmla="*/ 2 h 18"/>
                <a:gd name="T18" fmla="*/ 3 w 8"/>
                <a:gd name="T19" fmla="*/ 2 h 18"/>
                <a:gd name="T20" fmla="*/ 5 w 8"/>
                <a:gd name="T21" fmla="*/ 0 h 18"/>
                <a:gd name="T22" fmla="*/ 5 w 8"/>
                <a:gd name="T23" fmla="*/ 0 h 18"/>
                <a:gd name="T24" fmla="*/ 6 w 8"/>
                <a:gd name="T25" fmla="*/ 1 h 18"/>
                <a:gd name="T26" fmla="*/ 5 w 8"/>
                <a:gd name="T27" fmla="*/ 6 h 18"/>
                <a:gd name="T28" fmla="*/ 7 w 8"/>
                <a:gd name="T29" fmla="*/ 11 h 18"/>
                <a:gd name="T30" fmla="*/ 6 w 8"/>
                <a:gd name="T31" fmla="*/ 15 h 18"/>
                <a:gd name="T32" fmla="*/ 6 w 8"/>
                <a:gd name="T33" fmla="*/ 16 h 18"/>
                <a:gd name="T34" fmla="*/ 6 w 8"/>
                <a:gd name="T3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18">
                  <a:moveTo>
                    <a:pt x="6" y="17"/>
                  </a:moveTo>
                  <a:lnTo>
                    <a:pt x="5" y="17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5" y="6"/>
                  </a:lnTo>
                  <a:lnTo>
                    <a:pt x="7" y="1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7" name="Freeform 592">
              <a:extLst>
                <a:ext uri="{FF2B5EF4-FFF2-40B4-BE49-F238E27FC236}">
                  <a16:creationId xmlns:a16="http://schemas.microsoft.com/office/drawing/2014/main" id="{18613766-7202-5EE3-699B-31EC956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142" y="9473712"/>
              <a:ext cx="10990" cy="10990"/>
            </a:xfrm>
            <a:custGeom>
              <a:avLst/>
              <a:gdLst>
                <a:gd name="T0" fmla="*/ 4 w 8"/>
                <a:gd name="T1" fmla="*/ 5 h 7"/>
                <a:gd name="T2" fmla="*/ 0 w 8"/>
                <a:gd name="T3" fmla="*/ 6 h 7"/>
                <a:gd name="T4" fmla="*/ 0 w 8"/>
                <a:gd name="T5" fmla="*/ 3 h 7"/>
                <a:gd name="T6" fmla="*/ 2 w 8"/>
                <a:gd name="T7" fmla="*/ 0 h 7"/>
                <a:gd name="T8" fmla="*/ 5 w 8"/>
                <a:gd name="T9" fmla="*/ 1 h 7"/>
                <a:gd name="T10" fmla="*/ 7 w 8"/>
                <a:gd name="T11" fmla="*/ 3 h 7"/>
                <a:gd name="T12" fmla="*/ 6 w 8"/>
                <a:gd name="T13" fmla="*/ 4 h 7"/>
                <a:gd name="T14" fmla="*/ 4 w 8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4" y="5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2" y="0"/>
                  </a:lnTo>
                  <a:lnTo>
                    <a:pt x="5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8" name="Freeform 593">
              <a:extLst>
                <a:ext uri="{FF2B5EF4-FFF2-40B4-BE49-F238E27FC236}">
                  <a16:creationId xmlns:a16="http://schemas.microsoft.com/office/drawing/2014/main" id="{710F26EA-CC9C-429B-0209-647896EA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9473712"/>
              <a:ext cx="5497" cy="5493"/>
            </a:xfrm>
            <a:custGeom>
              <a:avLst/>
              <a:gdLst>
                <a:gd name="T0" fmla="*/ 1 w 4"/>
                <a:gd name="T1" fmla="*/ 3 h 4"/>
                <a:gd name="T2" fmla="*/ 0 w 4"/>
                <a:gd name="T3" fmla="*/ 3 h 4"/>
                <a:gd name="T4" fmla="*/ 2 w 4"/>
                <a:gd name="T5" fmla="*/ 0 h 4"/>
                <a:gd name="T6" fmla="*/ 3 w 4"/>
                <a:gd name="T7" fmla="*/ 1 h 4"/>
                <a:gd name="T8" fmla="*/ 3 w 4"/>
                <a:gd name="T9" fmla="*/ 1 h 4"/>
                <a:gd name="T10" fmla="*/ 3 w 4"/>
                <a:gd name="T11" fmla="*/ 2 h 4"/>
                <a:gd name="T12" fmla="*/ 1 w 4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09" name="Freeform 594">
              <a:extLst>
                <a:ext uri="{FF2B5EF4-FFF2-40B4-BE49-F238E27FC236}">
                  <a16:creationId xmlns:a16="http://schemas.microsoft.com/office/drawing/2014/main" id="{319F971A-AB9A-4CCE-3864-A39481E7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3552" y="9473712"/>
              <a:ext cx="10990" cy="10990"/>
            </a:xfrm>
            <a:custGeom>
              <a:avLst/>
              <a:gdLst>
                <a:gd name="T0" fmla="*/ 4 w 8"/>
                <a:gd name="T1" fmla="*/ 8 h 11"/>
                <a:gd name="T2" fmla="*/ 3 w 8"/>
                <a:gd name="T3" fmla="*/ 9 h 11"/>
                <a:gd name="T4" fmla="*/ 2 w 8"/>
                <a:gd name="T5" fmla="*/ 9 h 11"/>
                <a:gd name="T6" fmla="*/ 1 w 8"/>
                <a:gd name="T7" fmla="*/ 10 h 11"/>
                <a:gd name="T8" fmla="*/ 0 w 8"/>
                <a:gd name="T9" fmla="*/ 8 h 11"/>
                <a:gd name="T10" fmla="*/ 1 w 8"/>
                <a:gd name="T11" fmla="*/ 4 h 11"/>
                <a:gd name="T12" fmla="*/ 4 w 8"/>
                <a:gd name="T13" fmla="*/ 2 h 11"/>
                <a:gd name="T14" fmla="*/ 4 w 8"/>
                <a:gd name="T15" fmla="*/ 1 h 11"/>
                <a:gd name="T16" fmla="*/ 5 w 8"/>
                <a:gd name="T17" fmla="*/ 0 h 11"/>
                <a:gd name="T18" fmla="*/ 6 w 8"/>
                <a:gd name="T19" fmla="*/ 0 h 11"/>
                <a:gd name="T20" fmla="*/ 7 w 8"/>
                <a:gd name="T21" fmla="*/ 1 h 11"/>
                <a:gd name="T22" fmla="*/ 7 w 8"/>
                <a:gd name="T23" fmla="*/ 3 h 11"/>
                <a:gd name="T24" fmla="*/ 5 w 8"/>
                <a:gd name="T25" fmla="*/ 8 h 11"/>
                <a:gd name="T26" fmla="*/ 4 w 8"/>
                <a:gd name="T2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lnTo>
                    <a:pt x="3" y="9"/>
                  </a:lnTo>
                  <a:lnTo>
                    <a:pt x="2" y="9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5" y="8"/>
                  </a:lnTo>
                  <a:lnTo>
                    <a:pt x="4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0" name="Freeform 595">
              <a:extLst>
                <a:ext uri="{FF2B5EF4-FFF2-40B4-BE49-F238E27FC236}">
                  <a16:creationId xmlns:a16="http://schemas.microsoft.com/office/drawing/2014/main" id="{7BE9AB9D-39C5-9F2F-6A81-4789C6290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8055" y="9462721"/>
              <a:ext cx="49458" cy="76933"/>
            </a:xfrm>
            <a:custGeom>
              <a:avLst/>
              <a:gdLst>
                <a:gd name="T0" fmla="*/ 23 w 39"/>
                <a:gd name="T1" fmla="*/ 62 h 63"/>
                <a:gd name="T2" fmla="*/ 21 w 39"/>
                <a:gd name="T3" fmla="*/ 62 h 63"/>
                <a:gd name="T4" fmla="*/ 19 w 39"/>
                <a:gd name="T5" fmla="*/ 62 h 63"/>
                <a:gd name="T6" fmla="*/ 17 w 39"/>
                <a:gd name="T7" fmla="*/ 61 h 63"/>
                <a:gd name="T8" fmla="*/ 15 w 39"/>
                <a:gd name="T9" fmla="*/ 54 h 63"/>
                <a:gd name="T10" fmla="*/ 12 w 39"/>
                <a:gd name="T11" fmla="*/ 52 h 63"/>
                <a:gd name="T12" fmla="*/ 9 w 39"/>
                <a:gd name="T13" fmla="*/ 51 h 63"/>
                <a:gd name="T14" fmla="*/ 7 w 39"/>
                <a:gd name="T15" fmla="*/ 50 h 63"/>
                <a:gd name="T16" fmla="*/ 5 w 39"/>
                <a:gd name="T17" fmla="*/ 48 h 63"/>
                <a:gd name="T18" fmla="*/ 0 w 39"/>
                <a:gd name="T19" fmla="*/ 42 h 63"/>
                <a:gd name="T20" fmla="*/ 0 w 39"/>
                <a:gd name="T21" fmla="*/ 37 h 63"/>
                <a:gd name="T22" fmla="*/ 1 w 39"/>
                <a:gd name="T23" fmla="*/ 35 h 63"/>
                <a:gd name="T24" fmla="*/ 2 w 39"/>
                <a:gd name="T25" fmla="*/ 33 h 63"/>
                <a:gd name="T26" fmla="*/ 4 w 39"/>
                <a:gd name="T27" fmla="*/ 32 h 63"/>
                <a:gd name="T28" fmla="*/ 8 w 39"/>
                <a:gd name="T29" fmla="*/ 32 h 63"/>
                <a:gd name="T30" fmla="*/ 10 w 39"/>
                <a:gd name="T31" fmla="*/ 32 h 63"/>
                <a:gd name="T32" fmla="*/ 14 w 39"/>
                <a:gd name="T33" fmla="*/ 29 h 63"/>
                <a:gd name="T34" fmla="*/ 15 w 39"/>
                <a:gd name="T35" fmla="*/ 28 h 63"/>
                <a:gd name="T36" fmla="*/ 15 w 39"/>
                <a:gd name="T37" fmla="*/ 22 h 63"/>
                <a:gd name="T38" fmla="*/ 14 w 39"/>
                <a:gd name="T39" fmla="*/ 19 h 63"/>
                <a:gd name="T40" fmla="*/ 13 w 39"/>
                <a:gd name="T41" fmla="*/ 16 h 63"/>
                <a:gd name="T42" fmla="*/ 14 w 39"/>
                <a:gd name="T43" fmla="*/ 14 h 63"/>
                <a:gd name="T44" fmla="*/ 16 w 39"/>
                <a:gd name="T45" fmla="*/ 12 h 63"/>
                <a:gd name="T46" fmla="*/ 18 w 39"/>
                <a:gd name="T47" fmla="*/ 9 h 63"/>
                <a:gd name="T48" fmla="*/ 18 w 39"/>
                <a:gd name="T49" fmla="*/ 7 h 63"/>
                <a:gd name="T50" fmla="*/ 18 w 39"/>
                <a:gd name="T51" fmla="*/ 5 h 63"/>
                <a:gd name="T52" fmla="*/ 19 w 39"/>
                <a:gd name="T53" fmla="*/ 3 h 63"/>
                <a:gd name="T54" fmla="*/ 20 w 39"/>
                <a:gd name="T55" fmla="*/ 3 h 63"/>
                <a:gd name="T56" fmla="*/ 27 w 39"/>
                <a:gd name="T57" fmla="*/ 0 h 63"/>
                <a:gd name="T58" fmla="*/ 27 w 39"/>
                <a:gd name="T59" fmla="*/ 0 h 63"/>
                <a:gd name="T60" fmla="*/ 36 w 39"/>
                <a:gd name="T61" fmla="*/ 3 h 63"/>
                <a:gd name="T62" fmla="*/ 37 w 39"/>
                <a:gd name="T63" fmla="*/ 5 h 63"/>
                <a:gd name="T64" fmla="*/ 38 w 39"/>
                <a:gd name="T65" fmla="*/ 7 h 63"/>
                <a:gd name="T66" fmla="*/ 36 w 39"/>
                <a:gd name="T67" fmla="*/ 10 h 63"/>
                <a:gd name="T68" fmla="*/ 35 w 39"/>
                <a:gd name="T69" fmla="*/ 13 h 63"/>
                <a:gd name="T70" fmla="*/ 32 w 39"/>
                <a:gd name="T71" fmla="*/ 17 h 63"/>
                <a:gd name="T72" fmla="*/ 30 w 39"/>
                <a:gd name="T73" fmla="*/ 21 h 63"/>
                <a:gd name="T74" fmla="*/ 28 w 39"/>
                <a:gd name="T75" fmla="*/ 28 h 63"/>
                <a:gd name="T76" fmla="*/ 28 w 39"/>
                <a:gd name="T77" fmla="*/ 30 h 63"/>
                <a:gd name="T78" fmla="*/ 26 w 39"/>
                <a:gd name="T79" fmla="*/ 34 h 63"/>
                <a:gd name="T80" fmla="*/ 24 w 39"/>
                <a:gd name="T81" fmla="*/ 36 h 63"/>
                <a:gd name="T82" fmla="*/ 24 w 39"/>
                <a:gd name="T83" fmla="*/ 41 h 63"/>
                <a:gd name="T84" fmla="*/ 24 w 39"/>
                <a:gd name="T85" fmla="*/ 43 h 63"/>
                <a:gd name="T86" fmla="*/ 24 w 39"/>
                <a:gd name="T87" fmla="*/ 45 h 63"/>
                <a:gd name="T88" fmla="*/ 29 w 39"/>
                <a:gd name="T89" fmla="*/ 53 h 63"/>
                <a:gd name="T90" fmla="*/ 30 w 39"/>
                <a:gd name="T91" fmla="*/ 54 h 63"/>
                <a:gd name="T92" fmla="*/ 30 w 39"/>
                <a:gd name="T93" fmla="*/ 55 h 63"/>
                <a:gd name="T94" fmla="*/ 28 w 39"/>
                <a:gd name="T95" fmla="*/ 57 h 63"/>
                <a:gd name="T96" fmla="*/ 27 w 39"/>
                <a:gd name="T97" fmla="*/ 60 h 63"/>
                <a:gd name="T98" fmla="*/ 26 w 39"/>
                <a:gd name="T99" fmla="*/ 61 h 63"/>
                <a:gd name="T100" fmla="*/ 23 w 39"/>
                <a:gd name="T101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63">
                  <a:moveTo>
                    <a:pt x="23" y="62"/>
                  </a:moveTo>
                  <a:lnTo>
                    <a:pt x="21" y="62"/>
                  </a:lnTo>
                  <a:lnTo>
                    <a:pt x="19" y="62"/>
                  </a:lnTo>
                  <a:lnTo>
                    <a:pt x="17" y="61"/>
                  </a:lnTo>
                  <a:lnTo>
                    <a:pt x="15" y="54"/>
                  </a:lnTo>
                  <a:lnTo>
                    <a:pt x="12" y="52"/>
                  </a:lnTo>
                  <a:lnTo>
                    <a:pt x="9" y="51"/>
                  </a:lnTo>
                  <a:lnTo>
                    <a:pt x="7" y="50"/>
                  </a:lnTo>
                  <a:lnTo>
                    <a:pt x="5" y="48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1" y="35"/>
                  </a:lnTo>
                  <a:lnTo>
                    <a:pt x="2" y="33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5" y="22"/>
                  </a:lnTo>
                  <a:lnTo>
                    <a:pt x="14" y="19"/>
                  </a:lnTo>
                  <a:lnTo>
                    <a:pt x="13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3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6" y="10"/>
                  </a:lnTo>
                  <a:lnTo>
                    <a:pt x="35" y="13"/>
                  </a:lnTo>
                  <a:lnTo>
                    <a:pt x="32" y="17"/>
                  </a:lnTo>
                  <a:lnTo>
                    <a:pt x="30" y="21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5"/>
                  </a:lnTo>
                  <a:lnTo>
                    <a:pt x="29" y="53"/>
                  </a:lnTo>
                  <a:lnTo>
                    <a:pt x="30" y="54"/>
                  </a:lnTo>
                  <a:lnTo>
                    <a:pt x="30" y="55"/>
                  </a:lnTo>
                  <a:lnTo>
                    <a:pt x="28" y="57"/>
                  </a:lnTo>
                  <a:lnTo>
                    <a:pt x="27" y="60"/>
                  </a:lnTo>
                  <a:lnTo>
                    <a:pt x="26" y="61"/>
                  </a:lnTo>
                  <a:lnTo>
                    <a:pt x="23" y="6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1" name="Freeform 596">
              <a:extLst>
                <a:ext uri="{FF2B5EF4-FFF2-40B4-BE49-F238E27FC236}">
                  <a16:creationId xmlns:a16="http://schemas.microsoft.com/office/drawing/2014/main" id="{ADAC16AF-D614-4DFD-0940-528F4E8D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523" y="9451731"/>
              <a:ext cx="32971" cy="76933"/>
            </a:xfrm>
            <a:custGeom>
              <a:avLst/>
              <a:gdLst>
                <a:gd name="T0" fmla="*/ 2 w 25"/>
                <a:gd name="T1" fmla="*/ 59 h 60"/>
                <a:gd name="T2" fmla="*/ 1 w 25"/>
                <a:gd name="T3" fmla="*/ 59 h 60"/>
                <a:gd name="T4" fmla="*/ 0 w 25"/>
                <a:gd name="T5" fmla="*/ 57 h 60"/>
                <a:gd name="T6" fmla="*/ 1 w 25"/>
                <a:gd name="T7" fmla="*/ 54 h 60"/>
                <a:gd name="T8" fmla="*/ 3 w 25"/>
                <a:gd name="T9" fmla="*/ 44 h 60"/>
                <a:gd name="T10" fmla="*/ 3 w 25"/>
                <a:gd name="T11" fmla="*/ 42 h 60"/>
                <a:gd name="T12" fmla="*/ 7 w 25"/>
                <a:gd name="T13" fmla="*/ 36 h 60"/>
                <a:gd name="T14" fmla="*/ 9 w 25"/>
                <a:gd name="T15" fmla="*/ 31 h 60"/>
                <a:gd name="T16" fmla="*/ 13 w 25"/>
                <a:gd name="T17" fmla="*/ 25 h 60"/>
                <a:gd name="T18" fmla="*/ 14 w 25"/>
                <a:gd name="T19" fmla="*/ 23 h 60"/>
                <a:gd name="T20" fmla="*/ 16 w 25"/>
                <a:gd name="T21" fmla="*/ 18 h 60"/>
                <a:gd name="T22" fmla="*/ 20 w 25"/>
                <a:gd name="T23" fmla="*/ 10 h 60"/>
                <a:gd name="T24" fmla="*/ 20 w 25"/>
                <a:gd name="T25" fmla="*/ 7 h 60"/>
                <a:gd name="T26" fmla="*/ 20 w 25"/>
                <a:gd name="T27" fmla="*/ 6 h 60"/>
                <a:gd name="T28" fmla="*/ 21 w 25"/>
                <a:gd name="T29" fmla="*/ 4 h 60"/>
                <a:gd name="T30" fmla="*/ 21 w 25"/>
                <a:gd name="T31" fmla="*/ 3 h 60"/>
                <a:gd name="T32" fmla="*/ 23 w 25"/>
                <a:gd name="T33" fmla="*/ 0 h 60"/>
                <a:gd name="T34" fmla="*/ 24 w 25"/>
                <a:gd name="T35" fmla="*/ 2 h 60"/>
                <a:gd name="T36" fmla="*/ 23 w 25"/>
                <a:gd name="T37" fmla="*/ 5 h 60"/>
                <a:gd name="T38" fmla="*/ 23 w 25"/>
                <a:gd name="T39" fmla="*/ 7 h 60"/>
                <a:gd name="T40" fmla="*/ 24 w 25"/>
                <a:gd name="T41" fmla="*/ 8 h 60"/>
                <a:gd name="T42" fmla="*/ 24 w 25"/>
                <a:gd name="T43" fmla="*/ 11 h 60"/>
                <a:gd name="T44" fmla="*/ 23 w 25"/>
                <a:gd name="T45" fmla="*/ 16 h 60"/>
                <a:gd name="T46" fmla="*/ 24 w 25"/>
                <a:gd name="T47" fmla="*/ 22 h 60"/>
                <a:gd name="T48" fmla="*/ 22 w 25"/>
                <a:gd name="T49" fmla="*/ 28 h 60"/>
                <a:gd name="T50" fmla="*/ 21 w 25"/>
                <a:gd name="T51" fmla="*/ 30 h 60"/>
                <a:gd name="T52" fmla="*/ 18 w 25"/>
                <a:gd name="T53" fmla="*/ 33 h 60"/>
                <a:gd name="T54" fmla="*/ 15 w 25"/>
                <a:gd name="T55" fmla="*/ 34 h 60"/>
                <a:gd name="T56" fmla="*/ 12 w 25"/>
                <a:gd name="T57" fmla="*/ 36 h 60"/>
                <a:gd name="T58" fmla="*/ 10 w 25"/>
                <a:gd name="T59" fmla="*/ 40 h 60"/>
                <a:gd name="T60" fmla="*/ 10 w 25"/>
                <a:gd name="T61" fmla="*/ 43 h 60"/>
                <a:gd name="T62" fmla="*/ 6 w 25"/>
                <a:gd name="T63" fmla="*/ 54 h 60"/>
                <a:gd name="T64" fmla="*/ 2 w 25"/>
                <a:gd name="T6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60">
                  <a:moveTo>
                    <a:pt x="2" y="59"/>
                  </a:moveTo>
                  <a:lnTo>
                    <a:pt x="1" y="59"/>
                  </a:lnTo>
                  <a:lnTo>
                    <a:pt x="0" y="57"/>
                  </a:lnTo>
                  <a:lnTo>
                    <a:pt x="1" y="54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7" y="36"/>
                  </a:lnTo>
                  <a:lnTo>
                    <a:pt x="9" y="31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18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3" y="0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4" y="8"/>
                  </a:lnTo>
                  <a:lnTo>
                    <a:pt x="24" y="11"/>
                  </a:lnTo>
                  <a:lnTo>
                    <a:pt x="23" y="16"/>
                  </a:lnTo>
                  <a:lnTo>
                    <a:pt x="24" y="22"/>
                  </a:lnTo>
                  <a:lnTo>
                    <a:pt x="22" y="28"/>
                  </a:lnTo>
                  <a:lnTo>
                    <a:pt x="21" y="30"/>
                  </a:lnTo>
                  <a:lnTo>
                    <a:pt x="18" y="33"/>
                  </a:lnTo>
                  <a:lnTo>
                    <a:pt x="15" y="34"/>
                  </a:lnTo>
                  <a:lnTo>
                    <a:pt x="12" y="36"/>
                  </a:lnTo>
                  <a:lnTo>
                    <a:pt x="10" y="40"/>
                  </a:lnTo>
                  <a:lnTo>
                    <a:pt x="10" y="43"/>
                  </a:lnTo>
                  <a:lnTo>
                    <a:pt x="6" y="54"/>
                  </a:lnTo>
                  <a:lnTo>
                    <a:pt x="2" y="5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2" name="Freeform 597">
              <a:extLst>
                <a:ext uri="{FF2B5EF4-FFF2-40B4-BE49-F238E27FC236}">
                  <a16:creationId xmlns:a16="http://schemas.microsoft.com/office/drawing/2014/main" id="{FC53FD12-0353-9A16-4052-DFE7931AA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007" y="9451731"/>
              <a:ext cx="5497" cy="5493"/>
            </a:xfrm>
            <a:custGeom>
              <a:avLst/>
              <a:gdLst>
                <a:gd name="T0" fmla="*/ 1 w 4"/>
                <a:gd name="T1" fmla="*/ 0 h 5"/>
                <a:gd name="T2" fmla="*/ 3 w 4"/>
                <a:gd name="T3" fmla="*/ 4 h 5"/>
                <a:gd name="T4" fmla="*/ 1 w 4"/>
                <a:gd name="T5" fmla="*/ 3 h 5"/>
                <a:gd name="T6" fmla="*/ 0 w 4"/>
                <a:gd name="T7" fmla="*/ 0 h 5"/>
                <a:gd name="T8" fmla="*/ 1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3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3" name="Freeform 598">
              <a:extLst>
                <a:ext uri="{FF2B5EF4-FFF2-40B4-BE49-F238E27FC236}">
                  <a16:creationId xmlns:a16="http://schemas.microsoft.com/office/drawing/2014/main" id="{BDF3A261-163F-2E31-27A1-B85AA1C0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4735" y="9446234"/>
              <a:ext cx="98913" cy="120894"/>
            </a:xfrm>
            <a:custGeom>
              <a:avLst/>
              <a:gdLst>
                <a:gd name="T0" fmla="*/ 0 w 80"/>
                <a:gd name="T1" fmla="*/ 96 h 97"/>
                <a:gd name="T2" fmla="*/ 2 w 80"/>
                <a:gd name="T3" fmla="*/ 91 h 97"/>
                <a:gd name="T4" fmla="*/ 6 w 80"/>
                <a:gd name="T5" fmla="*/ 84 h 97"/>
                <a:gd name="T6" fmla="*/ 12 w 80"/>
                <a:gd name="T7" fmla="*/ 77 h 97"/>
                <a:gd name="T8" fmla="*/ 21 w 80"/>
                <a:gd name="T9" fmla="*/ 68 h 97"/>
                <a:gd name="T10" fmla="*/ 25 w 80"/>
                <a:gd name="T11" fmla="*/ 68 h 97"/>
                <a:gd name="T12" fmla="*/ 29 w 80"/>
                <a:gd name="T13" fmla="*/ 65 h 97"/>
                <a:gd name="T14" fmla="*/ 42 w 80"/>
                <a:gd name="T15" fmla="*/ 50 h 97"/>
                <a:gd name="T16" fmla="*/ 51 w 80"/>
                <a:gd name="T17" fmla="*/ 41 h 97"/>
                <a:gd name="T18" fmla="*/ 58 w 80"/>
                <a:gd name="T19" fmla="*/ 33 h 97"/>
                <a:gd name="T20" fmla="*/ 61 w 80"/>
                <a:gd name="T21" fmla="*/ 31 h 97"/>
                <a:gd name="T22" fmla="*/ 64 w 80"/>
                <a:gd name="T23" fmla="*/ 28 h 97"/>
                <a:gd name="T24" fmla="*/ 67 w 80"/>
                <a:gd name="T25" fmla="*/ 22 h 97"/>
                <a:gd name="T26" fmla="*/ 65 w 80"/>
                <a:gd name="T27" fmla="*/ 17 h 97"/>
                <a:gd name="T28" fmla="*/ 67 w 80"/>
                <a:gd name="T29" fmla="*/ 11 h 97"/>
                <a:gd name="T30" fmla="*/ 73 w 80"/>
                <a:gd name="T31" fmla="*/ 0 h 97"/>
                <a:gd name="T32" fmla="*/ 75 w 80"/>
                <a:gd name="T33" fmla="*/ 3 h 97"/>
                <a:gd name="T34" fmla="*/ 73 w 80"/>
                <a:gd name="T35" fmla="*/ 8 h 97"/>
                <a:gd name="T36" fmla="*/ 73 w 80"/>
                <a:gd name="T37" fmla="*/ 13 h 97"/>
                <a:gd name="T38" fmla="*/ 78 w 80"/>
                <a:gd name="T39" fmla="*/ 26 h 97"/>
                <a:gd name="T40" fmla="*/ 76 w 80"/>
                <a:gd name="T41" fmla="*/ 31 h 97"/>
                <a:gd name="T42" fmla="*/ 71 w 80"/>
                <a:gd name="T43" fmla="*/ 33 h 97"/>
                <a:gd name="T44" fmla="*/ 66 w 80"/>
                <a:gd name="T45" fmla="*/ 36 h 97"/>
                <a:gd name="T46" fmla="*/ 64 w 80"/>
                <a:gd name="T47" fmla="*/ 41 h 97"/>
                <a:gd name="T48" fmla="*/ 55 w 80"/>
                <a:gd name="T49" fmla="*/ 44 h 97"/>
                <a:gd name="T50" fmla="*/ 50 w 80"/>
                <a:gd name="T51" fmla="*/ 47 h 97"/>
                <a:gd name="T52" fmla="*/ 50 w 80"/>
                <a:gd name="T53" fmla="*/ 51 h 97"/>
                <a:gd name="T54" fmla="*/ 41 w 80"/>
                <a:gd name="T55" fmla="*/ 65 h 97"/>
                <a:gd name="T56" fmla="*/ 36 w 80"/>
                <a:gd name="T57" fmla="*/ 69 h 97"/>
                <a:gd name="T58" fmla="*/ 30 w 80"/>
                <a:gd name="T59" fmla="*/ 73 h 97"/>
                <a:gd name="T60" fmla="*/ 25 w 80"/>
                <a:gd name="T61" fmla="*/ 80 h 97"/>
                <a:gd name="T62" fmla="*/ 18 w 80"/>
                <a:gd name="T63" fmla="*/ 85 h 97"/>
                <a:gd name="T64" fmla="*/ 11 w 80"/>
                <a:gd name="T65" fmla="*/ 87 h 97"/>
                <a:gd name="T66" fmla="*/ 10 w 80"/>
                <a:gd name="T67" fmla="*/ 91 h 97"/>
                <a:gd name="T68" fmla="*/ 6 w 80"/>
                <a:gd name="T69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97">
                  <a:moveTo>
                    <a:pt x="3" y="94"/>
                  </a:moveTo>
                  <a:lnTo>
                    <a:pt x="0" y="96"/>
                  </a:lnTo>
                  <a:lnTo>
                    <a:pt x="1" y="93"/>
                  </a:lnTo>
                  <a:lnTo>
                    <a:pt x="2" y="91"/>
                  </a:lnTo>
                  <a:lnTo>
                    <a:pt x="4" y="85"/>
                  </a:lnTo>
                  <a:lnTo>
                    <a:pt x="6" y="84"/>
                  </a:lnTo>
                  <a:lnTo>
                    <a:pt x="10" y="79"/>
                  </a:lnTo>
                  <a:lnTo>
                    <a:pt x="12" y="77"/>
                  </a:lnTo>
                  <a:lnTo>
                    <a:pt x="17" y="73"/>
                  </a:lnTo>
                  <a:lnTo>
                    <a:pt x="21" y="68"/>
                  </a:lnTo>
                  <a:lnTo>
                    <a:pt x="23" y="68"/>
                  </a:lnTo>
                  <a:lnTo>
                    <a:pt x="25" y="68"/>
                  </a:lnTo>
                  <a:lnTo>
                    <a:pt x="26" y="67"/>
                  </a:lnTo>
                  <a:lnTo>
                    <a:pt x="29" y="65"/>
                  </a:lnTo>
                  <a:lnTo>
                    <a:pt x="36" y="57"/>
                  </a:lnTo>
                  <a:lnTo>
                    <a:pt x="42" y="50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2" y="39"/>
                  </a:lnTo>
                  <a:lnTo>
                    <a:pt x="58" y="33"/>
                  </a:lnTo>
                  <a:lnTo>
                    <a:pt x="60" y="32"/>
                  </a:lnTo>
                  <a:lnTo>
                    <a:pt x="61" y="31"/>
                  </a:lnTo>
                  <a:lnTo>
                    <a:pt x="63" y="30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7" y="22"/>
                  </a:lnTo>
                  <a:lnTo>
                    <a:pt x="66" y="20"/>
                  </a:lnTo>
                  <a:lnTo>
                    <a:pt x="65" y="17"/>
                  </a:lnTo>
                  <a:lnTo>
                    <a:pt x="67" y="13"/>
                  </a:lnTo>
                  <a:lnTo>
                    <a:pt x="67" y="11"/>
                  </a:lnTo>
                  <a:lnTo>
                    <a:pt x="72" y="2"/>
                  </a:lnTo>
                  <a:lnTo>
                    <a:pt x="73" y="0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4" y="6"/>
                  </a:lnTo>
                  <a:lnTo>
                    <a:pt x="73" y="8"/>
                  </a:lnTo>
                  <a:lnTo>
                    <a:pt x="75" y="10"/>
                  </a:lnTo>
                  <a:lnTo>
                    <a:pt x="73" y="13"/>
                  </a:lnTo>
                  <a:lnTo>
                    <a:pt x="77" y="21"/>
                  </a:lnTo>
                  <a:lnTo>
                    <a:pt x="78" y="26"/>
                  </a:lnTo>
                  <a:lnTo>
                    <a:pt x="79" y="28"/>
                  </a:lnTo>
                  <a:lnTo>
                    <a:pt x="76" y="31"/>
                  </a:lnTo>
                  <a:lnTo>
                    <a:pt x="74" y="32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6" y="36"/>
                  </a:lnTo>
                  <a:lnTo>
                    <a:pt x="65" y="39"/>
                  </a:lnTo>
                  <a:lnTo>
                    <a:pt x="64" y="41"/>
                  </a:lnTo>
                  <a:lnTo>
                    <a:pt x="63" y="42"/>
                  </a:lnTo>
                  <a:lnTo>
                    <a:pt x="55" y="44"/>
                  </a:lnTo>
                  <a:lnTo>
                    <a:pt x="52" y="46"/>
                  </a:lnTo>
                  <a:lnTo>
                    <a:pt x="50" y="47"/>
                  </a:lnTo>
                  <a:lnTo>
                    <a:pt x="49" y="48"/>
                  </a:lnTo>
                  <a:lnTo>
                    <a:pt x="50" y="51"/>
                  </a:lnTo>
                  <a:lnTo>
                    <a:pt x="43" y="62"/>
                  </a:lnTo>
                  <a:lnTo>
                    <a:pt x="41" y="65"/>
                  </a:lnTo>
                  <a:lnTo>
                    <a:pt x="39" y="68"/>
                  </a:lnTo>
                  <a:lnTo>
                    <a:pt x="36" y="69"/>
                  </a:lnTo>
                  <a:lnTo>
                    <a:pt x="32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5" y="80"/>
                  </a:lnTo>
                  <a:lnTo>
                    <a:pt x="21" y="82"/>
                  </a:lnTo>
                  <a:lnTo>
                    <a:pt x="18" y="85"/>
                  </a:lnTo>
                  <a:lnTo>
                    <a:pt x="15" y="86"/>
                  </a:lnTo>
                  <a:lnTo>
                    <a:pt x="11" y="87"/>
                  </a:lnTo>
                  <a:lnTo>
                    <a:pt x="10" y="89"/>
                  </a:lnTo>
                  <a:lnTo>
                    <a:pt x="10" y="91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3" y="9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4" name="Freeform 599">
              <a:extLst>
                <a:ext uri="{FF2B5EF4-FFF2-40B4-BE49-F238E27FC236}">
                  <a16:creationId xmlns:a16="http://schemas.microsoft.com/office/drawing/2014/main" id="{C2DB03DF-8EAD-0719-D0E3-5E9CCDCE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3648" y="9440740"/>
              <a:ext cx="5493" cy="5493"/>
            </a:xfrm>
            <a:custGeom>
              <a:avLst/>
              <a:gdLst>
                <a:gd name="T0" fmla="*/ 4 w 6"/>
                <a:gd name="T1" fmla="*/ 0 h 6"/>
                <a:gd name="T2" fmla="*/ 5 w 6"/>
                <a:gd name="T3" fmla="*/ 2 h 6"/>
                <a:gd name="T4" fmla="*/ 4 w 6"/>
                <a:gd name="T5" fmla="*/ 4 h 6"/>
                <a:gd name="T6" fmla="*/ 3 w 6"/>
                <a:gd name="T7" fmla="*/ 5 h 6"/>
                <a:gd name="T8" fmla="*/ 2 w 6"/>
                <a:gd name="T9" fmla="*/ 4 h 6"/>
                <a:gd name="T10" fmla="*/ 0 w 6"/>
                <a:gd name="T11" fmla="*/ 3 h 6"/>
                <a:gd name="T12" fmla="*/ 0 w 6"/>
                <a:gd name="T13" fmla="*/ 1 h 6"/>
                <a:gd name="T14" fmla="*/ 1 w 6"/>
                <a:gd name="T15" fmla="*/ 1 h 6"/>
                <a:gd name="T16" fmla="*/ 3 w 6"/>
                <a:gd name="T17" fmla="*/ 0 h 6"/>
                <a:gd name="T18" fmla="*/ 4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5" y="2"/>
                  </a:lnTo>
                  <a:lnTo>
                    <a:pt x="4" y="4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5" name="Freeform 600">
              <a:extLst>
                <a:ext uri="{FF2B5EF4-FFF2-40B4-BE49-F238E27FC236}">
                  <a16:creationId xmlns:a16="http://schemas.microsoft.com/office/drawing/2014/main" id="{E6AC93B6-8C2F-7D32-19CA-E2D9E696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9440740"/>
              <a:ext cx="38468" cy="60445"/>
            </a:xfrm>
            <a:custGeom>
              <a:avLst/>
              <a:gdLst>
                <a:gd name="T0" fmla="*/ 8 w 31"/>
                <a:gd name="T1" fmla="*/ 6 h 50"/>
                <a:gd name="T2" fmla="*/ 11 w 31"/>
                <a:gd name="T3" fmla="*/ 8 h 50"/>
                <a:gd name="T4" fmla="*/ 13 w 31"/>
                <a:gd name="T5" fmla="*/ 8 h 50"/>
                <a:gd name="T6" fmla="*/ 16 w 31"/>
                <a:gd name="T7" fmla="*/ 5 h 50"/>
                <a:gd name="T8" fmla="*/ 20 w 31"/>
                <a:gd name="T9" fmla="*/ 6 h 50"/>
                <a:gd name="T10" fmla="*/ 22 w 31"/>
                <a:gd name="T11" fmla="*/ 9 h 50"/>
                <a:gd name="T12" fmla="*/ 23 w 31"/>
                <a:gd name="T13" fmla="*/ 11 h 50"/>
                <a:gd name="T14" fmla="*/ 23 w 31"/>
                <a:gd name="T15" fmla="*/ 13 h 50"/>
                <a:gd name="T16" fmla="*/ 23 w 31"/>
                <a:gd name="T17" fmla="*/ 19 h 50"/>
                <a:gd name="T18" fmla="*/ 23 w 31"/>
                <a:gd name="T19" fmla="*/ 25 h 50"/>
                <a:gd name="T20" fmla="*/ 23 w 31"/>
                <a:gd name="T21" fmla="*/ 26 h 50"/>
                <a:gd name="T22" fmla="*/ 25 w 31"/>
                <a:gd name="T23" fmla="*/ 27 h 50"/>
                <a:gd name="T24" fmla="*/ 26 w 31"/>
                <a:gd name="T25" fmla="*/ 28 h 50"/>
                <a:gd name="T26" fmla="*/ 27 w 31"/>
                <a:gd name="T27" fmla="*/ 29 h 50"/>
                <a:gd name="T28" fmla="*/ 28 w 31"/>
                <a:gd name="T29" fmla="*/ 31 h 50"/>
                <a:gd name="T30" fmla="*/ 28 w 31"/>
                <a:gd name="T31" fmla="*/ 35 h 50"/>
                <a:gd name="T32" fmla="*/ 30 w 31"/>
                <a:gd name="T33" fmla="*/ 39 h 50"/>
                <a:gd name="T34" fmla="*/ 30 w 31"/>
                <a:gd name="T35" fmla="*/ 40 h 50"/>
                <a:gd name="T36" fmla="*/ 30 w 31"/>
                <a:gd name="T37" fmla="*/ 41 h 50"/>
                <a:gd name="T38" fmla="*/ 27 w 31"/>
                <a:gd name="T39" fmla="*/ 41 h 50"/>
                <a:gd name="T40" fmla="*/ 26 w 31"/>
                <a:gd name="T41" fmla="*/ 43 h 50"/>
                <a:gd name="T42" fmla="*/ 27 w 31"/>
                <a:gd name="T43" fmla="*/ 44 h 50"/>
                <a:gd name="T44" fmla="*/ 25 w 31"/>
                <a:gd name="T45" fmla="*/ 43 h 50"/>
                <a:gd name="T46" fmla="*/ 23 w 31"/>
                <a:gd name="T47" fmla="*/ 39 h 50"/>
                <a:gd name="T48" fmla="*/ 21 w 31"/>
                <a:gd name="T49" fmla="*/ 38 h 50"/>
                <a:gd name="T50" fmla="*/ 22 w 31"/>
                <a:gd name="T51" fmla="*/ 44 h 50"/>
                <a:gd name="T52" fmla="*/ 23 w 31"/>
                <a:gd name="T53" fmla="*/ 46 h 50"/>
                <a:gd name="T54" fmla="*/ 23 w 31"/>
                <a:gd name="T55" fmla="*/ 49 h 50"/>
                <a:gd name="T56" fmla="*/ 19 w 31"/>
                <a:gd name="T57" fmla="*/ 47 h 50"/>
                <a:gd name="T58" fmla="*/ 16 w 31"/>
                <a:gd name="T59" fmla="*/ 45 h 50"/>
                <a:gd name="T60" fmla="*/ 15 w 31"/>
                <a:gd name="T61" fmla="*/ 44 h 50"/>
                <a:gd name="T62" fmla="*/ 15 w 31"/>
                <a:gd name="T63" fmla="*/ 41 h 50"/>
                <a:gd name="T64" fmla="*/ 15 w 31"/>
                <a:gd name="T65" fmla="*/ 39 h 50"/>
                <a:gd name="T66" fmla="*/ 13 w 31"/>
                <a:gd name="T67" fmla="*/ 36 h 50"/>
                <a:gd name="T68" fmla="*/ 16 w 31"/>
                <a:gd name="T69" fmla="*/ 28 h 50"/>
                <a:gd name="T70" fmla="*/ 16 w 31"/>
                <a:gd name="T71" fmla="*/ 27 h 50"/>
                <a:gd name="T72" fmla="*/ 15 w 31"/>
                <a:gd name="T73" fmla="*/ 25 h 50"/>
                <a:gd name="T74" fmla="*/ 14 w 31"/>
                <a:gd name="T75" fmla="*/ 22 h 50"/>
                <a:gd name="T76" fmla="*/ 12 w 31"/>
                <a:gd name="T77" fmla="*/ 19 h 50"/>
                <a:gd name="T78" fmla="*/ 10 w 31"/>
                <a:gd name="T79" fmla="*/ 19 h 50"/>
                <a:gd name="T80" fmla="*/ 6 w 31"/>
                <a:gd name="T81" fmla="*/ 21 h 50"/>
                <a:gd name="T82" fmla="*/ 4 w 31"/>
                <a:gd name="T83" fmla="*/ 20 h 50"/>
                <a:gd name="T84" fmla="*/ 4 w 31"/>
                <a:gd name="T85" fmla="*/ 13 h 50"/>
                <a:gd name="T86" fmla="*/ 2 w 31"/>
                <a:gd name="T87" fmla="*/ 6 h 50"/>
                <a:gd name="T88" fmla="*/ 0 w 31"/>
                <a:gd name="T89" fmla="*/ 4 h 50"/>
                <a:gd name="T90" fmla="*/ 0 w 31"/>
                <a:gd name="T91" fmla="*/ 2 h 50"/>
                <a:gd name="T92" fmla="*/ 0 w 31"/>
                <a:gd name="T93" fmla="*/ 0 h 50"/>
                <a:gd name="T94" fmla="*/ 2 w 31"/>
                <a:gd name="T95" fmla="*/ 1 h 50"/>
                <a:gd name="T96" fmla="*/ 4 w 31"/>
                <a:gd name="T97" fmla="*/ 3 h 50"/>
                <a:gd name="T98" fmla="*/ 7 w 31"/>
                <a:gd name="T99" fmla="*/ 4 h 50"/>
                <a:gd name="T100" fmla="*/ 8 w 31"/>
                <a:gd name="T101" fmla="*/ 5 h 50"/>
                <a:gd name="T102" fmla="*/ 8 w 31"/>
                <a:gd name="T10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50">
                  <a:moveTo>
                    <a:pt x="8" y="6"/>
                  </a:moveTo>
                  <a:lnTo>
                    <a:pt x="11" y="8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5" y="27"/>
                  </a:lnTo>
                  <a:lnTo>
                    <a:pt x="26" y="28"/>
                  </a:lnTo>
                  <a:lnTo>
                    <a:pt x="27" y="29"/>
                  </a:lnTo>
                  <a:lnTo>
                    <a:pt x="28" y="31"/>
                  </a:lnTo>
                  <a:lnTo>
                    <a:pt x="28" y="35"/>
                  </a:lnTo>
                  <a:lnTo>
                    <a:pt x="30" y="39"/>
                  </a:lnTo>
                  <a:lnTo>
                    <a:pt x="30" y="40"/>
                  </a:lnTo>
                  <a:lnTo>
                    <a:pt x="30" y="41"/>
                  </a:lnTo>
                  <a:lnTo>
                    <a:pt x="27" y="41"/>
                  </a:lnTo>
                  <a:lnTo>
                    <a:pt x="26" y="43"/>
                  </a:lnTo>
                  <a:lnTo>
                    <a:pt x="27" y="44"/>
                  </a:lnTo>
                  <a:lnTo>
                    <a:pt x="25" y="43"/>
                  </a:lnTo>
                  <a:lnTo>
                    <a:pt x="23" y="39"/>
                  </a:lnTo>
                  <a:lnTo>
                    <a:pt x="21" y="38"/>
                  </a:lnTo>
                  <a:lnTo>
                    <a:pt x="22" y="44"/>
                  </a:lnTo>
                  <a:lnTo>
                    <a:pt x="23" y="46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16" y="45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3" y="36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4" y="20"/>
                  </a:lnTo>
                  <a:lnTo>
                    <a:pt x="4" y="13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6" name="Freeform 601">
              <a:extLst>
                <a:ext uri="{FF2B5EF4-FFF2-40B4-BE49-F238E27FC236}">
                  <a16:creationId xmlns:a16="http://schemas.microsoft.com/office/drawing/2014/main" id="{A80063F0-1560-DC2D-D4D9-DD9350C8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485" y="9435243"/>
              <a:ext cx="10990" cy="10990"/>
            </a:xfrm>
            <a:custGeom>
              <a:avLst/>
              <a:gdLst>
                <a:gd name="T0" fmla="*/ 8 w 9"/>
                <a:gd name="T1" fmla="*/ 7 h 8"/>
                <a:gd name="T2" fmla="*/ 3 w 9"/>
                <a:gd name="T3" fmla="*/ 7 h 8"/>
                <a:gd name="T4" fmla="*/ 2 w 9"/>
                <a:gd name="T5" fmla="*/ 5 h 8"/>
                <a:gd name="T6" fmla="*/ 0 w 9"/>
                <a:gd name="T7" fmla="*/ 1 h 8"/>
                <a:gd name="T8" fmla="*/ 2 w 9"/>
                <a:gd name="T9" fmla="*/ 0 h 8"/>
                <a:gd name="T10" fmla="*/ 5 w 9"/>
                <a:gd name="T11" fmla="*/ 0 h 8"/>
                <a:gd name="T12" fmla="*/ 6 w 9"/>
                <a:gd name="T13" fmla="*/ 2 h 8"/>
                <a:gd name="T14" fmla="*/ 8 w 9"/>
                <a:gd name="T15" fmla="*/ 5 h 8"/>
                <a:gd name="T16" fmla="*/ 8 w 9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8" y="7"/>
                  </a:moveTo>
                  <a:lnTo>
                    <a:pt x="3" y="7"/>
                  </a:lnTo>
                  <a:lnTo>
                    <a:pt x="2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8" y="5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7" name="Freeform 602">
              <a:extLst>
                <a:ext uri="{FF2B5EF4-FFF2-40B4-BE49-F238E27FC236}">
                  <a16:creationId xmlns:a16="http://schemas.microsoft.com/office/drawing/2014/main" id="{C89F62D8-4505-6A53-017F-8FD2B55E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1475" y="9435243"/>
              <a:ext cx="5493" cy="5497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5 h 6"/>
                <a:gd name="T4" fmla="*/ 3 w 6"/>
                <a:gd name="T5" fmla="*/ 5 h 6"/>
                <a:gd name="T6" fmla="*/ 2 w 6"/>
                <a:gd name="T7" fmla="*/ 4 h 6"/>
                <a:gd name="T8" fmla="*/ 1 w 6"/>
                <a:gd name="T9" fmla="*/ 2 h 6"/>
                <a:gd name="T10" fmla="*/ 0 w 6"/>
                <a:gd name="T11" fmla="*/ 0 h 6"/>
                <a:gd name="T12" fmla="*/ 2 w 6"/>
                <a:gd name="T13" fmla="*/ 0 h 6"/>
                <a:gd name="T14" fmla="*/ 3 w 6"/>
                <a:gd name="T15" fmla="*/ 2 h 6"/>
                <a:gd name="T16" fmla="*/ 5 w 6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8" name="Freeform 603">
              <a:extLst>
                <a:ext uri="{FF2B5EF4-FFF2-40B4-BE49-F238E27FC236}">
                  <a16:creationId xmlns:a16="http://schemas.microsoft.com/office/drawing/2014/main" id="{2E51DF21-DE12-1A15-F3E9-D4BDF9AF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571" y="9424253"/>
              <a:ext cx="49455" cy="60449"/>
            </a:xfrm>
            <a:custGeom>
              <a:avLst/>
              <a:gdLst>
                <a:gd name="T0" fmla="*/ 19 w 41"/>
                <a:gd name="T1" fmla="*/ 10 h 49"/>
                <a:gd name="T2" fmla="*/ 23 w 41"/>
                <a:gd name="T3" fmla="*/ 12 h 49"/>
                <a:gd name="T4" fmla="*/ 27 w 41"/>
                <a:gd name="T5" fmla="*/ 10 h 49"/>
                <a:gd name="T6" fmla="*/ 30 w 41"/>
                <a:gd name="T7" fmla="*/ 10 h 49"/>
                <a:gd name="T8" fmla="*/ 33 w 41"/>
                <a:gd name="T9" fmla="*/ 13 h 49"/>
                <a:gd name="T10" fmla="*/ 32 w 41"/>
                <a:gd name="T11" fmla="*/ 14 h 49"/>
                <a:gd name="T12" fmla="*/ 32 w 41"/>
                <a:gd name="T13" fmla="*/ 15 h 49"/>
                <a:gd name="T14" fmla="*/ 38 w 41"/>
                <a:gd name="T15" fmla="*/ 12 h 49"/>
                <a:gd name="T16" fmla="*/ 40 w 41"/>
                <a:gd name="T17" fmla="*/ 12 h 49"/>
                <a:gd name="T18" fmla="*/ 40 w 41"/>
                <a:gd name="T19" fmla="*/ 15 h 49"/>
                <a:gd name="T20" fmla="*/ 39 w 41"/>
                <a:gd name="T21" fmla="*/ 18 h 49"/>
                <a:gd name="T22" fmla="*/ 39 w 41"/>
                <a:gd name="T23" fmla="*/ 20 h 49"/>
                <a:gd name="T24" fmla="*/ 38 w 41"/>
                <a:gd name="T25" fmla="*/ 23 h 49"/>
                <a:gd name="T26" fmla="*/ 36 w 41"/>
                <a:gd name="T27" fmla="*/ 26 h 49"/>
                <a:gd name="T28" fmla="*/ 33 w 41"/>
                <a:gd name="T29" fmla="*/ 28 h 49"/>
                <a:gd name="T30" fmla="*/ 30 w 41"/>
                <a:gd name="T31" fmla="*/ 29 h 49"/>
                <a:gd name="T32" fmla="*/ 29 w 41"/>
                <a:gd name="T33" fmla="*/ 30 h 49"/>
                <a:gd name="T34" fmla="*/ 28 w 41"/>
                <a:gd name="T35" fmla="*/ 32 h 49"/>
                <a:gd name="T36" fmla="*/ 28 w 41"/>
                <a:gd name="T37" fmla="*/ 34 h 49"/>
                <a:gd name="T38" fmla="*/ 28 w 41"/>
                <a:gd name="T39" fmla="*/ 35 h 49"/>
                <a:gd name="T40" fmla="*/ 25 w 41"/>
                <a:gd name="T41" fmla="*/ 36 h 49"/>
                <a:gd name="T42" fmla="*/ 20 w 41"/>
                <a:gd name="T43" fmla="*/ 40 h 49"/>
                <a:gd name="T44" fmla="*/ 10 w 41"/>
                <a:gd name="T45" fmla="*/ 41 h 49"/>
                <a:gd name="T46" fmla="*/ 7 w 41"/>
                <a:gd name="T47" fmla="*/ 44 h 49"/>
                <a:gd name="T48" fmla="*/ 5 w 41"/>
                <a:gd name="T49" fmla="*/ 45 h 49"/>
                <a:gd name="T50" fmla="*/ 3 w 41"/>
                <a:gd name="T51" fmla="*/ 47 h 49"/>
                <a:gd name="T52" fmla="*/ 2 w 41"/>
                <a:gd name="T53" fmla="*/ 48 h 49"/>
                <a:gd name="T54" fmla="*/ 2 w 41"/>
                <a:gd name="T55" fmla="*/ 46 h 49"/>
                <a:gd name="T56" fmla="*/ 1 w 41"/>
                <a:gd name="T57" fmla="*/ 46 h 49"/>
                <a:gd name="T58" fmla="*/ 3 w 41"/>
                <a:gd name="T59" fmla="*/ 41 h 49"/>
                <a:gd name="T60" fmla="*/ 2 w 41"/>
                <a:gd name="T61" fmla="*/ 39 h 49"/>
                <a:gd name="T62" fmla="*/ 2 w 41"/>
                <a:gd name="T63" fmla="*/ 37 h 49"/>
                <a:gd name="T64" fmla="*/ 2 w 41"/>
                <a:gd name="T65" fmla="*/ 34 h 49"/>
                <a:gd name="T66" fmla="*/ 4 w 41"/>
                <a:gd name="T67" fmla="*/ 31 h 49"/>
                <a:gd name="T68" fmla="*/ 5 w 41"/>
                <a:gd name="T69" fmla="*/ 26 h 49"/>
                <a:gd name="T70" fmla="*/ 5 w 41"/>
                <a:gd name="T71" fmla="*/ 19 h 49"/>
                <a:gd name="T72" fmla="*/ 7 w 41"/>
                <a:gd name="T73" fmla="*/ 9 h 49"/>
                <a:gd name="T74" fmla="*/ 7 w 41"/>
                <a:gd name="T75" fmla="*/ 8 h 49"/>
                <a:gd name="T76" fmla="*/ 5 w 41"/>
                <a:gd name="T77" fmla="*/ 6 h 49"/>
                <a:gd name="T78" fmla="*/ 2 w 41"/>
                <a:gd name="T79" fmla="*/ 5 h 49"/>
                <a:gd name="T80" fmla="*/ 0 w 41"/>
                <a:gd name="T81" fmla="*/ 4 h 49"/>
                <a:gd name="T82" fmla="*/ 1 w 41"/>
                <a:gd name="T83" fmla="*/ 2 h 49"/>
                <a:gd name="T84" fmla="*/ 2 w 41"/>
                <a:gd name="T85" fmla="*/ 0 h 49"/>
                <a:gd name="T86" fmla="*/ 4 w 41"/>
                <a:gd name="T87" fmla="*/ 0 h 49"/>
                <a:gd name="T88" fmla="*/ 6 w 41"/>
                <a:gd name="T89" fmla="*/ 2 h 49"/>
                <a:gd name="T90" fmla="*/ 13 w 41"/>
                <a:gd name="T91" fmla="*/ 5 h 49"/>
                <a:gd name="T92" fmla="*/ 16 w 41"/>
                <a:gd name="T93" fmla="*/ 7 h 49"/>
                <a:gd name="T94" fmla="*/ 19 w 41"/>
                <a:gd name="T9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9">
                  <a:moveTo>
                    <a:pt x="19" y="10"/>
                  </a:moveTo>
                  <a:lnTo>
                    <a:pt x="23" y="12"/>
                  </a:lnTo>
                  <a:lnTo>
                    <a:pt x="27" y="10"/>
                  </a:lnTo>
                  <a:lnTo>
                    <a:pt x="30" y="10"/>
                  </a:lnTo>
                  <a:lnTo>
                    <a:pt x="33" y="13"/>
                  </a:lnTo>
                  <a:lnTo>
                    <a:pt x="32" y="14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8" y="23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8" y="32"/>
                  </a:lnTo>
                  <a:lnTo>
                    <a:pt x="28" y="34"/>
                  </a:lnTo>
                  <a:lnTo>
                    <a:pt x="28" y="35"/>
                  </a:lnTo>
                  <a:lnTo>
                    <a:pt x="25" y="36"/>
                  </a:lnTo>
                  <a:lnTo>
                    <a:pt x="20" y="40"/>
                  </a:lnTo>
                  <a:lnTo>
                    <a:pt x="10" y="41"/>
                  </a:lnTo>
                  <a:lnTo>
                    <a:pt x="7" y="44"/>
                  </a:lnTo>
                  <a:lnTo>
                    <a:pt x="5" y="45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1" y="46"/>
                  </a:lnTo>
                  <a:lnTo>
                    <a:pt x="3" y="41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4" y="31"/>
                  </a:lnTo>
                  <a:lnTo>
                    <a:pt x="5" y="26"/>
                  </a:lnTo>
                  <a:lnTo>
                    <a:pt x="5" y="19"/>
                  </a:lnTo>
                  <a:lnTo>
                    <a:pt x="7" y="9"/>
                  </a:lnTo>
                  <a:lnTo>
                    <a:pt x="7" y="8"/>
                  </a:lnTo>
                  <a:lnTo>
                    <a:pt x="5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13" y="5"/>
                  </a:lnTo>
                  <a:lnTo>
                    <a:pt x="16" y="7"/>
                  </a:lnTo>
                  <a:lnTo>
                    <a:pt x="19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19" name="Freeform 604">
              <a:extLst>
                <a:ext uri="{FF2B5EF4-FFF2-40B4-BE49-F238E27FC236}">
                  <a16:creationId xmlns:a16="http://schemas.microsoft.com/office/drawing/2014/main" id="{118EE295-52F0-C2DF-EB38-A44E4EB5E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142" y="9424253"/>
              <a:ext cx="10990" cy="10990"/>
            </a:xfrm>
            <a:custGeom>
              <a:avLst/>
              <a:gdLst>
                <a:gd name="T0" fmla="*/ 6 w 8"/>
                <a:gd name="T1" fmla="*/ 9 h 11"/>
                <a:gd name="T2" fmla="*/ 4 w 8"/>
                <a:gd name="T3" fmla="*/ 10 h 11"/>
                <a:gd name="T4" fmla="*/ 3 w 8"/>
                <a:gd name="T5" fmla="*/ 9 h 11"/>
                <a:gd name="T6" fmla="*/ 2 w 8"/>
                <a:gd name="T7" fmla="*/ 7 h 11"/>
                <a:gd name="T8" fmla="*/ 2 w 8"/>
                <a:gd name="T9" fmla="*/ 7 h 11"/>
                <a:gd name="T10" fmla="*/ 0 w 8"/>
                <a:gd name="T11" fmla="*/ 1 h 11"/>
                <a:gd name="T12" fmla="*/ 2 w 8"/>
                <a:gd name="T13" fmla="*/ 0 h 11"/>
                <a:gd name="T14" fmla="*/ 4 w 8"/>
                <a:gd name="T15" fmla="*/ 1 h 11"/>
                <a:gd name="T16" fmla="*/ 5 w 8"/>
                <a:gd name="T17" fmla="*/ 1 h 11"/>
                <a:gd name="T18" fmla="*/ 6 w 8"/>
                <a:gd name="T19" fmla="*/ 2 h 11"/>
                <a:gd name="T20" fmla="*/ 7 w 8"/>
                <a:gd name="T21" fmla="*/ 4 h 11"/>
                <a:gd name="T22" fmla="*/ 7 w 8"/>
                <a:gd name="T23" fmla="*/ 5 h 11"/>
                <a:gd name="T24" fmla="*/ 7 w 8"/>
                <a:gd name="T25" fmla="*/ 6 h 11"/>
                <a:gd name="T26" fmla="*/ 6 w 8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1">
                  <a:moveTo>
                    <a:pt x="6" y="9"/>
                  </a:moveTo>
                  <a:lnTo>
                    <a:pt x="4" y="10"/>
                  </a:lnTo>
                  <a:lnTo>
                    <a:pt x="3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0" name="Freeform 605">
              <a:extLst>
                <a:ext uri="{FF2B5EF4-FFF2-40B4-BE49-F238E27FC236}">
                  <a16:creationId xmlns:a16="http://schemas.microsoft.com/office/drawing/2014/main" id="{DD959BEF-2B3C-5050-104F-DDE4B806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142" y="9407769"/>
              <a:ext cx="21981" cy="16484"/>
            </a:xfrm>
            <a:custGeom>
              <a:avLst/>
              <a:gdLst>
                <a:gd name="T0" fmla="*/ 8 w 17"/>
                <a:gd name="T1" fmla="*/ 5 h 12"/>
                <a:gd name="T2" fmla="*/ 10 w 17"/>
                <a:gd name="T3" fmla="*/ 6 h 12"/>
                <a:gd name="T4" fmla="*/ 11 w 17"/>
                <a:gd name="T5" fmla="*/ 5 h 12"/>
                <a:gd name="T6" fmla="*/ 12 w 17"/>
                <a:gd name="T7" fmla="*/ 3 h 12"/>
                <a:gd name="T8" fmla="*/ 13 w 17"/>
                <a:gd name="T9" fmla="*/ 6 h 12"/>
                <a:gd name="T10" fmla="*/ 16 w 17"/>
                <a:gd name="T11" fmla="*/ 8 h 12"/>
                <a:gd name="T12" fmla="*/ 15 w 17"/>
                <a:gd name="T13" fmla="*/ 10 h 12"/>
                <a:gd name="T14" fmla="*/ 12 w 17"/>
                <a:gd name="T15" fmla="*/ 10 h 12"/>
                <a:gd name="T16" fmla="*/ 10 w 17"/>
                <a:gd name="T17" fmla="*/ 10 h 12"/>
                <a:gd name="T18" fmla="*/ 8 w 17"/>
                <a:gd name="T19" fmla="*/ 11 h 12"/>
                <a:gd name="T20" fmla="*/ 5 w 17"/>
                <a:gd name="T21" fmla="*/ 10 h 12"/>
                <a:gd name="T22" fmla="*/ 4 w 17"/>
                <a:gd name="T23" fmla="*/ 8 h 12"/>
                <a:gd name="T24" fmla="*/ 1 w 17"/>
                <a:gd name="T25" fmla="*/ 5 h 12"/>
                <a:gd name="T26" fmla="*/ 0 w 17"/>
                <a:gd name="T27" fmla="*/ 4 h 12"/>
                <a:gd name="T28" fmla="*/ 0 w 17"/>
                <a:gd name="T29" fmla="*/ 2 h 12"/>
                <a:gd name="T30" fmla="*/ 1 w 17"/>
                <a:gd name="T31" fmla="*/ 1 h 12"/>
                <a:gd name="T32" fmla="*/ 1 w 17"/>
                <a:gd name="T33" fmla="*/ 1 h 12"/>
                <a:gd name="T34" fmla="*/ 1 w 17"/>
                <a:gd name="T35" fmla="*/ 1 h 12"/>
                <a:gd name="T36" fmla="*/ 1 w 17"/>
                <a:gd name="T37" fmla="*/ 0 h 12"/>
                <a:gd name="T38" fmla="*/ 2 w 17"/>
                <a:gd name="T39" fmla="*/ 0 h 12"/>
                <a:gd name="T40" fmla="*/ 4 w 17"/>
                <a:gd name="T41" fmla="*/ 1 h 12"/>
                <a:gd name="T42" fmla="*/ 7 w 17"/>
                <a:gd name="T43" fmla="*/ 4 h 12"/>
                <a:gd name="T44" fmla="*/ 8 w 17"/>
                <a:gd name="T4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2">
                  <a:moveTo>
                    <a:pt x="8" y="5"/>
                  </a:moveTo>
                  <a:lnTo>
                    <a:pt x="10" y="6"/>
                  </a:lnTo>
                  <a:lnTo>
                    <a:pt x="11" y="5"/>
                  </a:lnTo>
                  <a:lnTo>
                    <a:pt x="12" y="3"/>
                  </a:lnTo>
                  <a:lnTo>
                    <a:pt x="13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5" y="10"/>
                  </a:lnTo>
                  <a:lnTo>
                    <a:pt x="4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7" y="4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1" name="Freeform 606">
              <a:extLst>
                <a:ext uri="{FF2B5EF4-FFF2-40B4-BE49-F238E27FC236}">
                  <a16:creationId xmlns:a16="http://schemas.microsoft.com/office/drawing/2014/main" id="{7B99D54D-D6CE-F922-9537-EB24D7A0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3552" y="9402272"/>
              <a:ext cx="10990" cy="10990"/>
            </a:xfrm>
            <a:custGeom>
              <a:avLst/>
              <a:gdLst>
                <a:gd name="T0" fmla="*/ 7 w 9"/>
                <a:gd name="T1" fmla="*/ 5 h 7"/>
                <a:gd name="T2" fmla="*/ 5 w 9"/>
                <a:gd name="T3" fmla="*/ 6 h 7"/>
                <a:gd name="T4" fmla="*/ 2 w 9"/>
                <a:gd name="T5" fmla="*/ 3 h 7"/>
                <a:gd name="T6" fmla="*/ 1 w 9"/>
                <a:gd name="T7" fmla="*/ 1 h 7"/>
                <a:gd name="T8" fmla="*/ 0 w 9"/>
                <a:gd name="T9" fmla="*/ 1 h 7"/>
                <a:gd name="T10" fmla="*/ 2 w 9"/>
                <a:gd name="T11" fmla="*/ 0 h 7"/>
                <a:gd name="T12" fmla="*/ 5 w 9"/>
                <a:gd name="T13" fmla="*/ 0 h 7"/>
                <a:gd name="T14" fmla="*/ 8 w 9"/>
                <a:gd name="T15" fmla="*/ 1 h 7"/>
                <a:gd name="T16" fmla="*/ 8 w 9"/>
                <a:gd name="T17" fmla="*/ 3 h 7"/>
                <a:gd name="T18" fmla="*/ 7 w 9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7">
                  <a:moveTo>
                    <a:pt x="7" y="5"/>
                  </a:moveTo>
                  <a:lnTo>
                    <a:pt x="5" y="6"/>
                  </a:lnTo>
                  <a:lnTo>
                    <a:pt x="2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2" name="Freeform 607">
              <a:extLst>
                <a:ext uri="{FF2B5EF4-FFF2-40B4-BE49-F238E27FC236}">
                  <a16:creationId xmlns:a16="http://schemas.microsoft.com/office/drawing/2014/main" id="{89C17B61-410E-E277-2D7A-B18603914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9396779"/>
              <a:ext cx="60449" cy="60445"/>
            </a:xfrm>
            <a:custGeom>
              <a:avLst/>
              <a:gdLst>
                <a:gd name="T0" fmla="*/ 31 w 48"/>
                <a:gd name="T1" fmla="*/ 2 h 50"/>
                <a:gd name="T2" fmla="*/ 33 w 48"/>
                <a:gd name="T3" fmla="*/ 4 h 50"/>
                <a:gd name="T4" fmla="*/ 33 w 48"/>
                <a:gd name="T5" fmla="*/ 6 h 50"/>
                <a:gd name="T6" fmla="*/ 33 w 48"/>
                <a:gd name="T7" fmla="*/ 8 h 50"/>
                <a:gd name="T8" fmla="*/ 34 w 48"/>
                <a:gd name="T9" fmla="*/ 9 h 50"/>
                <a:gd name="T10" fmla="*/ 36 w 48"/>
                <a:gd name="T11" fmla="*/ 9 h 50"/>
                <a:gd name="T12" fmla="*/ 38 w 48"/>
                <a:gd name="T13" fmla="*/ 10 h 50"/>
                <a:gd name="T14" fmla="*/ 40 w 48"/>
                <a:gd name="T15" fmla="*/ 13 h 50"/>
                <a:gd name="T16" fmla="*/ 39 w 48"/>
                <a:gd name="T17" fmla="*/ 14 h 50"/>
                <a:gd name="T18" fmla="*/ 39 w 48"/>
                <a:gd name="T19" fmla="*/ 17 h 50"/>
                <a:gd name="T20" fmla="*/ 37 w 48"/>
                <a:gd name="T21" fmla="*/ 20 h 50"/>
                <a:gd name="T22" fmla="*/ 37 w 48"/>
                <a:gd name="T23" fmla="*/ 26 h 50"/>
                <a:gd name="T24" fmla="*/ 39 w 48"/>
                <a:gd name="T25" fmla="*/ 28 h 50"/>
                <a:gd name="T26" fmla="*/ 39 w 48"/>
                <a:gd name="T27" fmla="*/ 30 h 50"/>
                <a:gd name="T28" fmla="*/ 39 w 48"/>
                <a:gd name="T29" fmla="*/ 31 h 50"/>
                <a:gd name="T30" fmla="*/ 39 w 48"/>
                <a:gd name="T31" fmla="*/ 33 h 50"/>
                <a:gd name="T32" fmla="*/ 42 w 48"/>
                <a:gd name="T33" fmla="*/ 39 h 50"/>
                <a:gd name="T34" fmla="*/ 42 w 48"/>
                <a:gd name="T35" fmla="*/ 40 h 50"/>
                <a:gd name="T36" fmla="*/ 41 w 48"/>
                <a:gd name="T37" fmla="*/ 42 h 50"/>
                <a:gd name="T38" fmla="*/ 41 w 48"/>
                <a:gd name="T39" fmla="*/ 43 h 50"/>
                <a:gd name="T40" fmla="*/ 43 w 48"/>
                <a:gd name="T41" fmla="*/ 43 h 50"/>
                <a:gd name="T42" fmla="*/ 46 w 48"/>
                <a:gd name="T43" fmla="*/ 45 h 50"/>
                <a:gd name="T44" fmla="*/ 47 w 48"/>
                <a:gd name="T45" fmla="*/ 49 h 50"/>
                <a:gd name="T46" fmla="*/ 46 w 48"/>
                <a:gd name="T47" fmla="*/ 49 h 50"/>
                <a:gd name="T48" fmla="*/ 44 w 48"/>
                <a:gd name="T49" fmla="*/ 47 h 50"/>
                <a:gd name="T50" fmla="*/ 43 w 48"/>
                <a:gd name="T51" fmla="*/ 46 h 50"/>
                <a:gd name="T52" fmla="*/ 37 w 48"/>
                <a:gd name="T53" fmla="*/ 47 h 50"/>
                <a:gd name="T54" fmla="*/ 33 w 48"/>
                <a:gd name="T55" fmla="*/ 46 h 50"/>
                <a:gd name="T56" fmla="*/ 30 w 48"/>
                <a:gd name="T57" fmla="*/ 46 h 50"/>
                <a:gd name="T58" fmla="*/ 28 w 48"/>
                <a:gd name="T59" fmla="*/ 42 h 50"/>
                <a:gd name="T60" fmla="*/ 26 w 48"/>
                <a:gd name="T61" fmla="*/ 41 h 50"/>
                <a:gd name="T62" fmla="*/ 24 w 48"/>
                <a:gd name="T63" fmla="*/ 39 h 50"/>
                <a:gd name="T64" fmla="*/ 21 w 48"/>
                <a:gd name="T65" fmla="*/ 35 h 50"/>
                <a:gd name="T66" fmla="*/ 20 w 48"/>
                <a:gd name="T67" fmla="*/ 33 h 50"/>
                <a:gd name="T68" fmla="*/ 22 w 48"/>
                <a:gd name="T69" fmla="*/ 30 h 50"/>
                <a:gd name="T70" fmla="*/ 23 w 48"/>
                <a:gd name="T71" fmla="*/ 28 h 50"/>
                <a:gd name="T72" fmla="*/ 23 w 48"/>
                <a:gd name="T73" fmla="*/ 26 h 50"/>
                <a:gd name="T74" fmla="*/ 21 w 48"/>
                <a:gd name="T75" fmla="*/ 26 h 50"/>
                <a:gd name="T76" fmla="*/ 19 w 48"/>
                <a:gd name="T77" fmla="*/ 26 h 50"/>
                <a:gd name="T78" fmla="*/ 17 w 48"/>
                <a:gd name="T79" fmla="*/ 23 h 50"/>
                <a:gd name="T80" fmla="*/ 17 w 48"/>
                <a:gd name="T81" fmla="*/ 21 h 50"/>
                <a:gd name="T82" fmla="*/ 15 w 48"/>
                <a:gd name="T83" fmla="*/ 20 h 50"/>
                <a:gd name="T84" fmla="*/ 13 w 48"/>
                <a:gd name="T85" fmla="*/ 18 h 50"/>
                <a:gd name="T86" fmla="*/ 9 w 48"/>
                <a:gd name="T87" fmla="*/ 17 h 50"/>
                <a:gd name="T88" fmla="*/ 8 w 48"/>
                <a:gd name="T89" fmla="*/ 15 h 50"/>
                <a:gd name="T90" fmla="*/ 5 w 48"/>
                <a:gd name="T91" fmla="*/ 14 h 50"/>
                <a:gd name="T92" fmla="*/ 3 w 48"/>
                <a:gd name="T93" fmla="*/ 10 h 50"/>
                <a:gd name="T94" fmla="*/ 1 w 48"/>
                <a:gd name="T95" fmla="*/ 5 h 50"/>
                <a:gd name="T96" fmla="*/ 0 w 48"/>
                <a:gd name="T97" fmla="*/ 0 h 50"/>
                <a:gd name="T98" fmla="*/ 9 w 48"/>
                <a:gd name="T99" fmla="*/ 2 h 50"/>
                <a:gd name="T100" fmla="*/ 18 w 48"/>
                <a:gd name="T101" fmla="*/ 1 h 50"/>
                <a:gd name="T102" fmla="*/ 28 w 48"/>
                <a:gd name="T103" fmla="*/ 0 h 50"/>
                <a:gd name="T104" fmla="*/ 31 w 48"/>
                <a:gd name="T10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50">
                  <a:moveTo>
                    <a:pt x="31" y="2"/>
                  </a:moveTo>
                  <a:lnTo>
                    <a:pt x="33" y="4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8" y="10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37" y="20"/>
                  </a:lnTo>
                  <a:lnTo>
                    <a:pt x="37" y="26"/>
                  </a:lnTo>
                  <a:lnTo>
                    <a:pt x="39" y="28"/>
                  </a:lnTo>
                  <a:lnTo>
                    <a:pt x="39" y="30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42" y="39"/>
                  </a:lnTo>
                  <a:lnTo>
                    <a:pt x="42" y="40"/>
                  </a:lnTo>
                  <a:lnTo>
                    <a:pt x="41" y="42"/>
                  </a:lnTo>
                  <a:lnTo>
                    <a:pt x="41" y="43"/>
                  </a:lnTo>
                  <a:lnTo>
                    <a:pt x="43" y="43"/>
                  </a:lnTo>
                  <a:lnTo>
                    <a:pt x="46" y="45"/>
                  </a:lnTo>
                  <a:lnTo>
                    <a:pt x="47" y="49"/>
                  </a:lnTo>
                  <a:lnTo>
                    <a:pt x="46" y="49"/>
                  </a:lnTo>
                  <a:lnTo>
                    <a:pt x="44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3" y="46"/>
                  </a:lnTo>
                  <a:lnTo>
                    <a:pt x="30" y="46"/>
                  </a:lnTo>
                  <a:lnTo>
                    <a:pt x="28" y="42"/>
                  </a:lnTo>
                  <a:lnTo>
                    <a:pt x="26" y="41"/>
                  </a:lnTo>
                  <a:lnTo>
                    <a:pt x="24" y="39"/>
                  </a:lnTo>
                  <a:lnTo>
                    <a:pt x="21" y="35"/>
                  </a:lnTo>
                  <a:lnTo>
                    <a:pt x="20" y="33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3" y="18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3" y="10"/>
                  </a:lnTo>
                  <a:lnTo>
                    <a:pt x="1" y="5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1"/>
                  </a:lnTo>
                  <a:lnTo>
                    <a:pt x="28" y="0"/>
                  </a:lnTo>
                  <a:lnTo>
                    <a:pt x="3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3" name="Freeform 608">
              <a:extLst>
                <a:ext uri="{FF2B5EF4-FFF2-40B4-BE49-F238E27FC236}">
                  <a16:creationId xmlns:a16="http://schemas.microsoft.com/office/drawing/2014/main" id="{37E0DB28-4A4D-1426-9AE4-489D2B5A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026" y="9396779"/>
              <a:ext cx="38468" cy="32971"/>
            </a:xfrm>
            <a:custGeom>
              <a:avLst/>
              <a:gdLst>
                <a:gd name="T0" fmla="*/ 18 w 30"/>
                <a:gd name="T1" fmla="*/ 9 h 27"/>
                <a:gd name="T2" fmla="*/ 24 w 30"/>
                <a:gd name="T3" fmla="*/ 13 h 27"/>
                <a:gd name="T4" fmla="*/ 28 w 30"/>
                <a:gd name="T5" fmla="*/ 19 h 27"/>
                <a:gd name="T6" fmla="*/ 29 w 30"/>
                <a:gd name="T7" fmla="*/ 25 h 27"/>
                <a:gd name="T8" fmla="*/ 28 w 30"/>
                <a:gd name="T9" fmla="*/ 26 h 27"/>
                <a:gd name="T10" fmla="*/ 26 w 30"/>
                <a:gd name="T11" fmla="*/ 24 h 27"/>
                <a:gd name="T12" fmla="*/ 22 w 30"/>
                <a:gd name="T13" fmla="*/ 21 h 27"/>
                <a:gd name="T14" fmla="*/ 19 w 30"/>
                <a:gd name="T15" fmla="*/ 20 h 27"/>
                <a:gd name="T16" fmla="*/ 19 w 30"/>
                <a:gd name="T17" fmla="*/ 20 h 27"/>
                <a:gd name="T18" fmla="*/ 19 w 30"/>
                <a:gd name="T19" fmla="*/ 18 h 27"/>
                <a:gd name="T20" fmla="*/ 17 w 30"/>
                <a:gd name="T21" fmla="*/ 17 h 27"/>
                <a:gd name="T22" fmla="*/ 17 w 30"/>
                <a:gd name="T23" fmla="*/ 16 h 27"/>
                <a:gd name="T24" fmla="*/ 15 w 30"/>
                <a:gd name="T25" fmla="*/ 15 h 27"/>
                <a:gd name="T26" fmla="*/ 12 w 30"/>
                <a:gd name="T27" fmla="*/ 12 h 27"/>
                <a:gd name="T28" fmla="*/ 10 w 30"/>
                <a:gd name="T29" fmla="*/ 11 h 27"/>
                <a:gd name="T30" fmla="*/ 9 w 30"/>
                <a:gd name="T31" fmla="*/ 12 h 27"/>
                <a:gd name="T32" fmla="*/ 4 w 30"/>
                <a:gd name="T33" fmla="*/ 17 h 27"/>
                <a:gd name="T34" fmla="*/ 0 w 30"/>
                <a:gd name="T35" fmla="*/ 21 h 27"/>
                <a:gd name="T36" fmla="*/ 0 w 30"/>
                <a:gd name="T37" fmla="*/ 19 h 27"/>
                <a:gd name="T38" fmla="*/ 2 w 30"/>
                <a:gd name="T39" fmla="*/ 15 h 27"/>
                <a:gd name="T40" fmla="*/ 3 w 30"/>
                <a:gd name="T41" fmla="*/ 8 h 27"/>
                <a:gd name="T42" fmla="*/ 4 w 30"/>
                <a:gd name="T43" fmla="*/ 6 h 27"/>
                <a:gd name="T44" fmla="*/ 3 w 30"/>
                <a:gd name="T45" fmla="*/ 2 h 27"/>
                <a:gd name="T46" fmla="*/ 3 w 30"/>
                <a:gd name="T47" fmla="*/ 0 h 27"/>
                <a:gd name="T48" fmla="*/ 6 w 30"/>
                <a:gd name="T49" fmla="*/ 1 h 27"/>
                <a:gd name="T50" fmla="*/ 10 w 30"/>
                <a:gd name="T51" fmla="*/ 2 h 27"/>
                <a:gd name="T52" fmla="*/ 13 w 30"/>
                <a:gd name="T53" fmla="*/ 4 h 27"/>
                <a:gd name="T54" fmla="*/ 14 w 30"/>
                <a:gd name="T55" fmla="*/ 5 h 27"/>
                <a:gd name="T56" fmla="*/ 18 w 30"/>
                <a:gd name="T5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" h="27">
                  <a:moveTo>
                    <a:pt x="18" y="9"/>
                  </a:moveTo>
                  <a:lnTo>
                    <a:pt x="24" y="13"/>
                  </a:lnTo>
                  <a:lnTo>
                    <a:pt x="28" y="19"/>
                  </a:lnTo>
                  <a:lnTo>
                    <a:pt x="29" y="25"/>
                  </a:lnTo>
                  <a:lnTo>
                    <a:pt x="28" y="26"/>
                  </a:lnTo>
                  <a:lnTo>
                    <a:pt x="26" y="24"/>
                  </a:lnTo>
                  <a:lnTo>
                    <a:pt x="22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5"/>
                  </a:lnTo>
                  <a:lnTo>
                    <a:pt x="12" y="12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4" y="17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3" y="8"/>
                  </a:lnTo>
                  <a:lnTo>
                    <a:pt x="4" y="6"/>
                  </a:lnTo>
                  <a:lnTo>
                    <a:pt x="3" y="2"/>
                  </a:lnTo>
                  <a:lnTo>
                    <a:pt x="3" y="0"/>
                  </a:lnTo>
                  <a:lnTo>
                    <a:pt x="6" y="1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8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4" name="Freeform 609">
              <a:extLst>
                <a:ext uri="{FF2B5EF4-FFF2-40B4-BE49-F238E27FC236}">
                  <a16:creationId xmlns:a16="http://schemas.microsoft.com/office/drawing/2014/main" id="{2F73B671-A24D-A7AE-FB59-C083A585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2562" y="9396779"/>
              <a:ext cx="5493" cy="5493"/>
            </a:xfrm>
            <a:custGeom>
              <a:avLst/>
              <a:gdLst>
                <a:gd name="T0" fmla="*/ 2 w 3"/>
                <a:gd name="T1" fmla="*/ 3 h 4"/>
                <a:gd name="T2" fmla="*/ 1 w 3"/>
                <a:gd name="T3" fmla="*/ 3 h 4"/>
                <a:gd name="T4" fmla="*/ 1 w 3"/>
                <a:gd name="T5" fmla="*/ 3 h 4"/>
                <a:gd name="T6" fmla="*/ 0 w 3"/>
                <a:gd name="T7" fmla="*/ 1 h 4"/>
                <a:gd name="T8" fmla="*/ 1 w 3"/>
                <a:gd name="T9" fmla="*/ 0 h 4"/>
                <a:gd name="T10" fmla="*/ 2 w 3"/>
                <a:gd name="T11" fmla="*/ 0 h 4"/>
                <a:gd name="T12" fmla="*/ 2 w 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5" name="Freeform 610">
              <a:extLst>
                <a:ext uri="{FF2B5EF4-FFF2-40B4-BE49-F238E27FC236}">
                  <a16:creationId xmlns:a16="http://schemas.microsoft.com/office/drawing/2014/main" id="{B2DA6964-06DA-93B7-D7F2-0ABF477CF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571" y="9396779"/>
              <a:ext cx="10990" cy="21981"/>
            </a:xfrm>
            <a:custGeom>
              <a:avLst/>
              <a:gdLst>
                <a:gd name="T0" fmla="*/ 6 w 8"/>
                <a:gd name="T1" fmla="*/ 10 h 19"/>
                <a:gd name="T2" fmla="*/ 3 w 8"/>
                <a:gd name="T3" fmla="*/ 18 h 19"/>
                <a:gd name="T4" fmla="*/ 1 w 8"/>
                <a:gd name="T5" fmla="*/ 16 h 19"/>
                <a:gd name="T6" fmla="*/ 2 w 8"/>
                <a:gd name="T7" fmla="*/ 13 h 19"/>
                <a:gd name="T8" fmla="*/ 1 w 8"/>
                <a:gd name="T9" fmla="*/ 12 h 19"/>
                <a:gd name="T10" fmla="*/ 0 w 8"/>
                <a:gd name="T11" fmla="*/ 11 h 19"/>
                <a:gd name="T12" fmla="*/ 1 w 8"/>
                <a:gd name="T13" fmla="*/ 9 h 19"/>
                <a:gd name="T14" fmla="*/ 2 w 8"/>
                <a:gd name="T15" fmla="*/ 7 h 19"/>
                <a:gd name="T16" fmla="*/ 2 w 8"/>
                <a:gd name="T17" fmla="*/ 2 h 19"/>
                <a:gd name="T18" fmla="*/ 6 w 8"/>
                <a:gd name="T19" fmla="*/ 0 h 19"/>
                <a:gd name="T20" fmla="*/ 7 w 8"/>
                <a:gd name="T21" fmla="*/ 0 h 19"/>
                <a:gd name="T22" fmla="*/ 7 w 8"/>
                <a:gd name="T23" fmla="*/ 1 h 19"/>
                <a:gd name="T24" fmla="*/ 7 w 8"/>
                <a:gd name="T25" fmla="*/ 4 h 19"/>
                <a:gd name="T26" fmla="*/ 6 w 8"/>
                <a:gd name="T2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9">
                  <a:moveTo>
                    <a:pt x="6" y="10"/>
                  </a:moveTo>
                  <a:lnTo>
                    <a:pt x="3" y="18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2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4"/>
                  </a:lnTo>
                  <a:lnTo>
                    <a:pt x="6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6" name="Freeform 611">
              <a:extLst>
                <a:ext uri="{FF2B5EF4-FFF2-40B4-BE49-F238E27FC236}">
                  <a16:creationId xmlns:a16="http://schemas.microsoft.com/office/drawing/2014/main" id="{6FABB7F7-8B29-941E-6CAD-33E5FFA4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7514" y="9396779"/>
              <a:ext cx="10990" cy="10990"/>
            </a:xfrm>
            <a:custGeom>
              <a:avLst/>
              <a:gdLst>
                <a:gd name="T0" fmla="*/ 6 w 7"/>
                <a:gd name="T1" fmla="*/ 7 h 10"/>
                <a:gd name="T2" fmla="*/ 6 w 7"/>
                <a:gd name="T3" fmla="*/ 9 h 10"/>
                <a:gd name="T4" fmla="*/ 5 w 7"/>
                <a:gd name="T5" fmla="*/ 9 h 10"/>
                <a:gd name="T6" fmla="*/ 1 w 7"/>
                <a:gd name="T7" fmla="*/ 3 h 10"/>
                <a:gd name="T8" fmla="*/ 0 w 7"/>
                <a:gd name="T9" fmla="*/ 1 h 10"/>
                <a:gd name="T10" fmla="*/ 1 w 7"/>
                <a:gd name="T11" fmla="*/ 0 h 10"/>
                <a:gd name="T12" fmla="*/ 4 w 7"/>
                <a:gd name="T13" fmla="*/ 1 h 10"/>
                <a:gd name="T14" fmla="*/ 6 w 7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0">
                  <a:moveTo>
                    <a:pt x="6" y="7"/>
                  </a:moveTo>
                  <a:lnTo>
                    <a:pt x="6" y="9"/>
                  </a:lnTo>
                  <a:lnTo>
                    <a:pt x="5" y="9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1"/>
                  </a:lnTo>
                  <a:lnTo>
                    <a:pt x="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7" name="Freeform 612">
              <a:extLst>
                <a:ext uri="{FF2B5EF4-FFF2-40B4-BE49-F238E27FC236}">
                  <a16:creationId xmlns:a16="http://schemas.microsoft.com/office/drawing/2014/main" id="{380C9D11-43B3-21BF-299E-BBDE49F3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036" y="9374798"/>
              <a:ext cx="16487" cy="16484"/>
            </a:xfrm>
            <a:custGeom>
              <a:avLst/>
              <a:gdLst>
                <a:gd name="T0" fmla="*/ 11 w 15"/>
                <a:gd name="T1" fmla="*/ 9 h 15"/>
                <a:gd name="T2" fmla="*/ 14 w 15"/>
                <a:gd name="T3" fmla="*/ 14 h 15"/>
                <a:gd name="T4" fmla="*/ 11 w 15"/>
                <a:gd name="T5" fmla="*/ 10 h 15"/>
                <a:gd name="T6" fmla="*/ 8 w 15"/>
                <a:gd name="T7" fmla="*/ 8 h 15"/>
                <a:gd name="T8" fmla="*/ 4 w 15"/>
                <a:gd name="T9" fmla="*/ 4 h 15"/>
                <a:gd name="T10" fmla="*/ 2 w 15"/>
                <a:gd name="T11" fmla="*/ 3 h 15"/>
                <a:gd name="T12" fmla="*/ 0 w 15"/>
                <a:gd name="T13" fmla="*/ 2 h 15"/>
                <a:gd name="T14" fmla="*/ 1 w 15"/>
                <a:gd name="T15" fmla="*/ 0 h 15"/>
                <a:gd name="T16" fmla="*/ 3 w 15"/>
                <a:gd name="T17" fmla="*/ 0 h 15"/>
                <a:gd name="T18" fmla="*/ 4 w 15"/>
                <a:gd name="T19" fmla="*/ 0 h 15"/>
                <a:gd name="T20" fmla="*/ 9 w 15"/>
                <a:gd name="T21" fmla="*/ 7 h 15"/>
                <a:gd name="T22" fmla="*/ 11 w 15"/>
                <a:gd name="T2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1" y="9"/>
                  </a:moveTo>
                  <a:lnTo>
                    <a:pt x="14" y="14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9" y="7"/>
                  </a:lnTo>
                  <a:lnTo>
                    <a:pt x="11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8" name="Freeform 613">
              <a:extLst>
                <a:ext uri="{FF2B5EF4-FFF2-40B4-BE49-F238E27FC236}">
                  <a16:creationId xmlns:a16="http://schemas.microsoft.com/office/drawing/2014/main" id="{180F9C16-0C83-F606-6083-0A670CC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629" y="9358311"/>
              <a:ext cx="49455" cy="54952"/>
            </a:xfrm>
            <a:custGeom>
              <a:avLst/>
              <a:gdLst>
                <a:gd name="T0" fmla="*/ 12 w 40"/>
                <a:gd name="T1" fmla="*/ 1 h 43"/>
                <a:gd name="T2" fmla="*/ 14 w 40"/>
                <a:gd name="T3" fmla="*/ 2 h 43"/>
                <a:gd name="T4" fmla="*/ 19 w 40"/>
                <a:gd name="T5" fmla="*/ 1 h 43"/>
                <a:gd name="T6" fmla="*/ 21 w 40"/>
                <a:gd name="T7" fmla="*/ 1 h 43"/>
                <a:gd name="T8" fmla="*/ 22 w 40"/>
                <a:gd name="T9" fmla="*/ 3 h 43"/>
                <a:gd name="T10" fmla="*/ 24 w 40"/>
                <a:gd name="T11" fmla="*/ 4 h 43"/>
                <a:gd name="T12" fmla="*/ 25 w 40"/>
                <a:gd name="T13" fmla="*/ 4 h 43"/>
                <a:gd name="T14" fmla="*/ 28 w 40"/>
                <a:gd name="T15" fmla="*/ 3 h 43"/>
                <a:gd name="T16" fmla="*/ 31 w 40"/>
                <a:gd name="T17" fmla="*/ 5 h 43"/>
                <a:gd name="T18" fmla="*/ 33 w 40"/>
                <a:gd name="T19" fmla="*/ 9 h 43"/>
                <a:gd name="T20" fmla="*/ 36 w 40"/>
                <a:gd name="T21" fmla="*/ 11 h 43"/>
                <a:gd name="T22" fmla="*/ 38 w 40"/>
                <a:gd name="T23" fmla="*/ 13 h 43"/>
                <a:gd name="T24" fmla="*/ 39 w 40"/>
                <a:gd name="T25" fmla="*/ 14 h 43"/>
                <a:gd name="T26" fmla="*/ 37 w 40"/>
                <a:gd name="T27" fmla="*/ 17 h 43"/>
                <a:gd name="T28" fmla="*/ 37 w 40"/>
                <a:gd name="T29" fmla="*/ 19 h 43"/>
                <a:gd name="T30" fmla="*/ 37 w 40"/>
                <a:gd name="T31" fmla="*/ 22 h 43"/>
                <a:gd name="T32" fmla="*/ 39 w 40"/>
                <a:gd name="T33" fmla="*/ 29 h 43"/>
                <a:gd name="T34" fmla="*/ 38 w 40"/>
                <a:gd name="T35" fmla="*/ 31 h 43"/>
                <a:gd name="T36" fmla="*/ 36 w 40"/>
                <a:gd name="T37" fmla="*/ 33 h 43"/>
                <a:gd name="T38" fmla="*/ 35 w 40"/>
                <a:gd name="T39" fmla="*/ 35 h 43"/>
                <a:gd name="T40" fmla="*/ 35 w 40"/>
                <a:gd name="T41" fmla="*/ 37 h 43"/>
                <a:gd name="T42" fmla="*/ 35 w 40"/>
                <a:gd name="T43" fmla="*/ 38 h 43"/>
                <a:gd name="T44" fmla="*/ 34 w 40"/>
                <a:gd name="T45" fmla="*/ 40 h 43"/>
                <a:gd name="T46" fmla="*/ 33 w 40"/>
                <a:gd name="T47" fmla="*/ 39 h 43"/>
                <a:gd name="T48" fmla="*/ 32 w 40"/>
                <a:gd name="T49" fmla="*/ 40 h 43"/>
                <a:gd name="T50" fmla="*/ 31 w 40"/>
                <a:gd name="T51" fmla="*/ 40 h 43"/>
                <a:gd name="T52" fmla="*/ 29 w 40"/>
                <a:gd name="T53" fmla="*/ 42 h 43"/>
                <a:gd name="T54" fmla="*/ 26 w 40"/>
                <a:gd name="T55" fmla="*/ 41 h 43"/>
                <a:gd name="T56" fmla="*/ 25 w 40"/>
                <a:gd name="T57" fmla="*/ 41 h 43"/>
                <a:gd name="T58" fmla="*/ 25 w 40"/>
                <a:gd name="T59" fmla="*/ 40 h 43"/>
                <a:gd name="T60" fmla="*/ 24 w 40"/>
                <a:gd name="T61" fmla="*/ 39 h 43"/>
                <a:gd name="T62" fmla="*/ 23 w 40"/>
                <a:gd name="T63" fmla="*/ 38 h 43"/>
                <a:gd name="T64" fmla="*/ 20 w 40"/>
                <a:gd name="T65" fmla="*/ 35 h 43"/>
                <a:gd name="T66" fmla="*/ 19 w 40"/>
                <a:gd name="T67" fmla="*/ 33 h 43"/>
                <a:gd name="T68" fmla="*/ 19 w 40"/>
                <a:gd name="T69" fmla="*/ 31 h 43"/>
                <a:gd name="T70" fmla="*/ 19 w 40"/>
                <a:gd name="T71" fmla="*/ 28 h 43"/>
                <a:gd name="T72" fmla="*/ 17 w 40"/>
                <a:gd name="T73" fmla="*/ 26 h 43"/>
                <a:gd name="T74" fmla="*/ 15 w 40"/>
                <a:gd name="T75" fmla="*/ 25 h 43"/>
                <a:gd name="T76" fmla="*/ 14 w 40"/>
                <a:gd name="T77" fmla="*/ 24 h 43"/>
                <a:gd name="T78" fmla="*/ 14 w 40"/>
                <a:gd name="T79" fmla="*/ 22 h 43"/>
                <a:gd name="T80" fmla="*/ 14 w 40"/>
                <a:gd name="T81" fmla="*/ 18 h 43"/>
                <a:gd name="T82" fmla="*/ 11 w 40"/>
                <a:gd name="T83" fmla="*/ 13 h 43"/>
                <a:gd name="T84" fmla="*/ 11 w 40"/>
                <a:gd name="T85" fmla="*/ 12 h 43"/>
                <a:gd name="T86" fmla="*/ 8 w 40"/>
                <a:gd name="T87" fmla="*/ 10 h 43"/>
                <a:gd name="T88" fmla="*/ 6 w 40"/>
                <a:gd name="T89" fmla="*/ 9 h 43"/>
                <a:gd name="T90" fmla="*/ 5 w 40"/>
                <a:gd name="T91" fmla="*/ 7 h 43"/>
                <a:gd name="T92" fmla="*/ 5 w 40"/>
                <a:gd name="T93" fmla="*/ 4 h 43"/>
                <a:gd name="T94" fmla="*/ 4 w 40"/>
                <a:gd name="T95" fmla="*/ 4 h 43"/>
                <a:gd name="T96" fmla="*/ 2 w 40"/>
                <a:gd name="T97" fmla="*/ 4 h 43"/>
                <a:gd name="T98" fmla="*/ 0 w 40"/>
                <a:gd name="T99" fmla="*/ 4 h 43"/>
                <a:gd name="T100" fmla="*/ 1 w 40"/>
                <a:gd name="T101" fmla="*/ 2 h 43"/>
                <a:gd name="T102" fmla="*/ 3 w 40"/>
                <a:gd name="T103" fmla="*/ 0 h 43"/>
                <a:gd name="T104" fmla="*/ 5 w 40"/>
                <a:gd name="T105" fmla="*/ 0 h 43"/>
                <a:gd name="T106" fmla="*/ 11 w 40"/>
                <a:gd name="T107" fmla="*/ 1 h 43"/>
                <a:gd name="T108" fmla="*/ 12 w 40"/>
                <a:gd name="T10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3">
                  <a:moveTo>
                    <a:pt x="12" y="1"/>
                  </a:moveTo>
                  <a:lnTo>
                    <a:pt x="14" y="2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5"/>
                  </a:lnTo>
                  <a:lnTo>
                    <a:pt x="33" y="9"/>
                  </a:lnTo>
                  <a:lnTo>
                    <a:pt x="36" y="11"/>
                  </a:lnTo>
                  <a:lnTo>
                    <a:pt x="38" y="13"/>
                  </a:lnTo>
                  <a:lnTo>
                    <a:pt x="39" y="14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6" y="33"/>
                  </a:lnTo>
                  <a:lnTo>
                    <a:pt x="35" y="35"/>
                  </a:lnTo>
                  <a:lnTo>
                    <a:pt x="35" y="37"/>
                  </a:lnTo>
                  <a:lnTo>
                    <a:pt x="35" y="38"/>
                  </a:lnTo>
                  <a:lnTo>
                    <a:pt x="34" y="40"/>
                  </a:lnTo>
                  <a:lnTo>
                    <a:pt x="33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4" y="39"/>
                  </a:lnTo>
                  <a:lnTo>
                    <a:pt x="23" y="38"/>
                  </a:lnTo>
                  <a:lnTo>
                    <a:pt x="20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17" y="26"/>
                  </a:lnTo>
                  <a:lnTo>
                    <a:pt x="15" y="25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4" y="18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8" y="10"/>
                  </a:lnTo>
                  <a:lnTo>
                    <a:pt x="6" y="9"/>
                  </a:lnTo>
                  <a:lnTo>
                    <a:pt x="5" y="7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1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29" name="Freeform 614">
              <a:extLst>
                <a:ext uri="{FF2B5EF4-FFF2-40B4-BE49-F238E27FC236}">
                  <a16:creationId xmlns:a16="http://schemas.microsoft.com/office/drawing/2014/main" id="{1D55EF79-352D-B41B-C68D-CB321F4D3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9358311"/>
              <a:ext cx="10990" cy="16487"/>
            </a:xfrm>
            <a:custGeom>
              <a:avLst/>
              <a:gdLst>
                <a:gd name="T0" fmla="*/ 4 w 11"/>
                <a:gd name="T1" fmla="*/ 0 h 12"/>
                <a:gd name="T2" fmla="*/ 6 w 11"/>
                <a:gd name="T3" fmla="*/ 0 h 12"/>
                <a:gd name="T4" fmla="*/ 6 w 11"/>
                <a:gd name="T5" fmla="*/ 0 h 12"/>
                <a:gd name="T6" fmla="*/ 10 w 11"/>
                <a:gd name="T7" fmla="*/ 3 h 12"/>
                <a:gd name="T8" fmla="*/ 10 w 11"/>
                <a:gd name="T9" fmla="*/ 4 h 12"/>
                <a:gd name="T10" fmla="*/ 10 w 11"/>
                <a:gd name="T11" fmla="*/ 6 h 12"/>
                <a:gd name="T12" fmla="*/ 8 w 11"/>
                <a:gd name="T13" fmla="*/ 9 h 12"/>
                <a:gd name="T14" fmla="*/ 8 w 11"/>
                <a:gd name="T15" fmla="*/ 10 h 12"/>
                <a:gd name="T16" fmla="*/ 6 w 11"/>
                <a:gd name="T17" fmla="*/ 11 h 12"/>
                <a:gd name="T18" fmla="*/ 3 w 11"/>
                <a:gd name="T19" fmla="*/ 9 h 12"/>
                <a:gd name="T20" fmla="*/ 1 w 11"/>
                <a:gd name="T21" fmla="*/ 7 h 12"/>
                <a:gd name="T22" fmla="*/ 0 w 11"/>
                <a:gd name="T23" fmla="*/ 4 h 12"/>
                <a:gd name="T24" fmla="*/ 2 w 11"/>
                <a:gd name="T25" fmla="*/ 0 h 12"/>
                <a:gd name="T26" fmla="*/ 4 w 11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2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1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0" name="Freeform 615">
              <a:extLst>
                <a:ext uri="{FF2B5EF4-FFF2-40B4-BE49-F238E27FC236}">
                  <a16:creationId xmlns:a16="http://schemas.microsoft.com/office/drawing/2014/main" id="{9DDB36D4-7BA7-BF31-DED4-6969AC3E5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0132" y="9347320"/>
              <a:ext cx="5497" cy="5497"/>
            </a:xfrm>
            <a:custGeom>
              <a:avLst/>
              <a:gdLst>
                <a:gd name="T0" fmla="*/ 5 w 6"/>
                <a:gd name="T1" fmla="*/ 4 h 6"/>
                <a:gd name="T2" fmla="*/ 5 w 6"/>
                <a:gd name="T3" fmla="*/ 5 h 6"/>
                <a:gd name="T4" fmla="*/ 0 w 6"/>
                <a:gd name="T5" fmla="*/ 3 h 6"/>
                <a:gd name="T6" fmla="*/ 0 w 6"/>
                <a:gd name="T7" fmla="*/ 1 h 6"/>
                <a:gd name="T8" fmla="*/ 0 w 6"/>
                <a:gd name="T9" fmla="*/ 0 h 6"/>
                <a:gd name="T10" fmla="*/ 1 w 6"/>
                <a:gd name="T11" fmla="*/ 0 h 6"/>
                <a:gd name="T12" fmla="*/ 3 w 6"/>
                <a:gd name="T13" fmla="*/ 1 h 6"/>
                <a:gd name="T14" fmla="*/ 5 w 6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5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1" name="Freeform 616">
              <a:extLst>
                <a:ext uri="{FF2B5EF4-FFF2-40B4-BE49-F238E27FC236}">
                  <a16:creationId xmlns:a16="http://schemas.microsoft.com/office/drawing/2014/main" id="{BAF80F45-C9CC-CE32-441B-C2D4E9C9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997" y="9336330"/>
              <a:ext cx="16487" cy="21981"/>
            </a:xfrm>
            <a:custGeom>
              <a:avLst/>
              <a:gdLst>
                <a:gd name="T0" fmla="*/ 10 w 14"/>
                <a:gd name="T1" fmla="*/ 14 h 18"/>
                <a:gd name="T2" fmla="*/ 9 w 14"/>
                <a:gd name="T3" fmla="*/ 17 h 18"/>
                <a:gd name="T4" fmla="*/ 8 w 14"/>
                <a:gd name="T5" fmla="*/ 16 h 18"/>
                <a:gd name="T6" fmla="*/ 7 w 14"/>
                <a:gd name="T7" fmla="*/ 16 h 18"/>
                <a:gd name="T8" fmla="*/ 5 w 14"/>
                <a:gd name="T9" fmla="*/ 17 h 18"/>
                <a:gd name="T10" fmla="*/ 1 w 14"/>
                <a:gd name="T11" fmla="*/ 15 h 18"/>
                <a:gd name="T12" fmla="*/ 0 w 14"/>
                <a:gd name="T13" fmla="*/ 13 h 18"/>
                <a:gd name="T14" fmla="*/ 3 w 14"/>
                <a:gd name="T15" fmla="*/ 10 h 18"/>
                <a:gd name="T16" fmla="*/ 3 w 14"/>
                <a:gd name="T17" fmla="*/ 3 h 18"/>
                <a:gd name="T18" fmla="*/ 4 w 14"/>
                <a:gd name="T19" fmla="*/ 1 h 18"/>
                <a:gd name="T20" fmla="*/ 5 w 14"/>
                <a:gd name="T21" fmla="*/ 0 h 18"/>
                <a:gd name="T22" fmla="*/ 6 w 14"/>
                <a:gd name="T23" fmla="*/ 0 h 18"/>
                <a:gd name="T24" fmla="*/ 9 w 14"/>
                <a:gd name="T25" fmla="*/ 4 h 18"/>
                <a:gd name="T26" fmla="*/ 10 w 14"/>
                <a:gd name="T27" fmla="*/ 5 h 18"/>
                <a:gd name="T28" fmla="*/ 13 w 14"/>
                <a:gd name="T29" fmla="*/ 6 h 18"/>
                <a:gd name="T30" fmla="*/ 12 w 14"/>
                <a:gd name="T31" fmla="*/ 11 h 18"/>
                <a:gd name="T32" fmla="*/ 12 w 14"/>
                <a:gd name="T33" fmla="*/ 13 h 18"/>
                <a:gd name="T34" fmla="*/ 10 w 14"/>
                <a:gd name="T35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0" y="14"/>
                  </a:moveTo>
                  <a:lnTo>
                    <a:pt x="9" y="17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5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3" y="10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3" y="6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0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2" name="Freeform 617">
              <a:extLst>
                <a:ext uri="{FF2B5EF4-FFF2-40B4-BE49-F238E27FC236}">
                  <a16:creationId xmlns:a16="http://schemas.microsoft.com/office/drawing/2014/main" id="{3C52C8F5-05C7-7B1D-5B88-F2BBF32DC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571" y="9330837"/>
              <a:ext cx="10990" cy="10990"/>
            </a:xfrm>
            <a:custGeom>
              <a:avLst/>
              <a:gdLst>
                <a:gd name="T0" fmla="*/ 7 w 8"/>
                <a:gd name="T1" fmla="*/ 6 h 8"/>
                <a:gd name="T2" fmla="*/ 7 w 8"/>
                <a:gd name="T3" fmla="*/ 7 h 8"/>
                <a:gd name="T4" fmla="*/ 0 w 8"/>
                <a:gd name="T5" fmla="*/ 2 h 8"/>
                <a:gd name="T6" fmla="*/ 0 w 8"/>
                <a:gd name="T7" fmla="*/ 2 h 8"/>
                <a:gd name="T8" fmla="*/ 0 w 8"/>
                <a:gd name="T9" fmla="*/ 1 h 8"/>
                <a:gd name="T10" fmla="*/ 0 w 8"/>
                <a:gd name="T11" fmla="*/ 0 h 8"/>
                <a:gd name="T12" fmla="*/ 7 w 8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lnTo>
                    <a:pt x="7" y="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3" name="Freeform 618">
              <a:extLst>
                <a:ext uri="{FF2B5EF4-FFF2-40B4-BE49-F238E27FC236}">
                  <a16:creationId xmlns:a16="http://schemas.microsoft.com/office/drawing/2014/main" id="{E3EC63F0-466F-BC14-79DD-B4A5AD1F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9297865"/>
              <a:ext cx="10990" cy="16484"/>
            </a:xfrm>
            <a:custGeom>
              <a:avLst/>
              <a:gdLst>
                <a:gd name="T0" fmla="*/ 7 w 8"/>
                <a:gd name="T1" fmla="*/ 2 h 14"/>
                <a:gd name="T2" fmla="*/ 7 w 8"/>
                <a:gd name="T3" fmla="*/ 3 h 14"/>
                <a:gd name="T4" fmla="*/ 7 w 8"/>
                <a:gd name="T5" fmla="*/ 3 h 14"/>
                <a:gd name="T6" fmla="*/ 6 w 8"/>
                <a:gd name="T7" fmla="*/ 3 h 14"/>
                <a:gd name="T8" fmla="*/ 4 w 8"/>
                <a:gd name="T9" fmla="*/ 5 h 14"/>
                <a:gd name="T10" fmla="*/ 6 w 8"/>
                <a:gd name="T11" fmla="*/ 10 h 14"/>
                <a:gd name="T12" fmla="*/ 5 w 8"/>
                <a:gd name="T13" fmla="*/ 13 h 14"/>
                <a:gd name="T14" fmla="*/ 3 w 8"/>
                <a:gd name="T15" fmla="*/ 13 h 14"/>
                <a:gd name="T16" fmla="*/ 2 w 8"/>
                <a:gd name="T17" fmla="*/ 13 h 14"/>
                <a:gd name="T18" fmla="*/ 3 w 8"/>
                <a:gd name="T19" fmla="*/ 11 h 14"/>
                <a:gd name="T20" fmla="*/ 4 w 8"/>
                <a:gd name="T21" fmla="*/ 10 h 14"/>
                <a:gd name="T22" fmla="*/ 3 w 8"/>
                <a:gd name="T23" fmla="*/ 9 h 14"/>
                <a:gd name="T24" fmla="*/ 2 w 8"/>
                <a:gd name="T25" fmla="*/ 7 h 14"/>
                <a:gd name="T26" fmla="*/ 1 w 8"/>
                <a:gd name="T27" fmla="*/ 4 h 14"/>
                <a:gd name="T28" fmla="*/ 0 w 8"/>
                <a:gd name="T29" fmla="*/ 3 h 14"/>
                <a:gd name="T30" fmla="*/ 0 w 8"/>
                <a:gd name="T31" fmla="*/ 0 h 14"/>
                <a:gd name="T32" fmla="*/ 4 w 8"/>
                <a:gd name="T33" fmla="*/ 0 h 14"/>
                <a:gd name="T34" fmla="*/ 7 w 8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14">
                  <a:moveTo>
                    <a:pt x="7" y="2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5"/>
                  </a:lnTo>
                  <a:lnTo>
                    <a:pt x="6" y="10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3" y="9"/>
                  </a:lnTo>
                  <a:lnTo>
                    <a:pt x="2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4" name="Freeform 620">
              <a:extLst>
                <a:ext uri="{FF2B5EF4-FFF2-40B4-BE49-F238E27FC236}">
                  <a16:creationId xmlns:a16="http://schemas.microsoft.com/office/drawing/2014/main" id="{FD0B2B29-9154-5D45-5EA2-5EA91596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9133010"/>
              <a:ext cx="5497" cy="10990"/>
            </a:xfrm>
            <a:custGeom>
              <a:avLst/>
              <a:gdLst>
                <a:gd name="T0" fmla="*/ 3 w 6"/>
                <a:gd name="T1" fmla="*/ 4 h 7"/>
                <a:gd name="T2" fmla="*/ 1 w 6"/>
                <a:gd name="T3" fmla="*/ 6 h 7"/>
                <a:gd name="T4" fmla="*/ 0 w 6"/>
                <a:gd name="T5" fmla="*/ 6 h 7"/>
                <a:gd name="T6" fmla="*/ 1 w 6"/>
                <a:gd name="T7" fmla="*/ 3 h 7"/>
                <a:gd name="T8" fmla="*/ 1 w 6"/>
                <a:gd name="T9" fmla="*/ 2 h 7"/>
                <a:gd name="T10" fmla="*/ 2 w 6"/>
                <a:gd name="T11" fmla="*/ 1 h 7"/>
                <a:gd name="T12" fmla="*/ 4 w 6"/>
                <a:gd name="T13" fmla="*/ 0 h 7"/>
                <a:gd name="T14" fmla="*/ 5 w 6"/>
                <a:gd name="T15" fmla="*/ 2 h 7"/>
                <a:gd name="T16" fmla="*/ 3 w 6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4"/>
                  </a:moveTo>
                  <a:lnTo>
                    <a:pt x="1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5" name="Freeform 621">
              <a:extLst>
                <a:ext uri="{FF2B5EF4-FFF2-40B4-BE49-F238E27FC236}">
                  <a16:creationId xmlns:a16="http://schemas.microsoft.com/office/drawing/2014/main" id="{9BF3B44E-615D-B207-E37D-81E18B3F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4094" y="9127513"/>
              <a:ext cx="5497" cy="10990"/>
            </a:xfrm>
            <a:custGeom>
              <a:avLst/>
              <a:gdLst>
                <a:gd name="T0" fmla="*/ 3 w 4"/>
                <a:gd name="T1" fmla="*/ 3 h 7"/>
                <a:gd name="T2" fmla="*/ 3 w 4"/>
                <a:gd name="T3" fmla="*/ 6 h 7"/>
                <a:gd name="T4" fmla="*/ 1 w 4"/>
                <a:gd name="T5" fmla="*/ 5 h 7"/>
                <a:gd name="T6" fmla="*/ 0 w 4"/>
                <a:gd name="T7" fmla="*/ 3 h 7"/>
                <a:gd name="T8" fmla="*/ 1 w 4"/>
                <a:gd name="T9" fmla="*/ 2 h 7"/>
                <a:gd name="T10" fmla="*/ 2 w 4"/>
                <a:gd name="T11" fmla="*/ 0 h 7"/>
                <a:gd name="T12" fmla="*/ 3 w 4"/>
                <a:gd name="T13" fmla="*/ 2 h 7"/>
                <a:gd name="T14" fmla="*/ 3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3" y="3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6" name="Freeform 622">
              <a:extLst>
                <a:ext uri="{FF2B5EF4-FFF2-40B4-BE49-F238E27FC236}">
                  <a16:creationId xmlns:a16="http://schemas.microsoft.com/office/drawing/2014/main" id="{8AB1ED22-EC11-79B1-76AE-B14E5D619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9591" y="9116522"/>
              <a:ext cx="10990" cy="5497"/>
            </a:xfrm>
            <a:custGeom>
              <a:avLst/>
              <a:gdLst>
                <a:gd name="T0" fmla="*/ 5 w 7"/>
                <a:gd name="T1" fmla="*/ 1 h 5"/>
                <a:gd name="T2" fmla="*/ 6 w 7"/>
                <a:gd name="T3" fmla="*/ 4 h 5"/>
                <a:gd name="T4" fmla="*/ 3 w 7"/>
                <a:gd name="T5" fmla="*/ 4 h 5"/>
                <a:gd name="T6" fmla="*/ 1 w 7"/>
                <a:gd name="T7" fmla="*/ 3 h 5"/>
                <a:gd name="T8" fmla="*/ 0 w 7"/>
                <a:gd name="T9" fmla="*/ 1 h 5"/>
                <a:gd name="T10" fmla="*/ 0 w 7"/>
                <a:gd name="T11" fmla="*/ 1 h 5"/>
                <a:gd name="T12" fmla="*/ 1 w 7"/>
                <a:gd name="T13" fmla="*/ 0 h 5"/>
                <a:gd name="T14" fmla="*/ 5 w 7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lnTo>
                    <a:pt x="6" y="4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7" name="Freeform 623">
              <a:extLst>
                <a:ext uri="{FF2B5EF4-FFF2-40B4-BE49-F238E27FC236}">
                  <a16:creationId xmlns:a16="http://schemas.microsoft.com/office/drawing/2014/main" id="{D4FB77FF-3E60-C023-276D-97620A786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571" y="9072561"/>
              <a:ext cx="5493" cy="5497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5 h 6"/>
                <a:gd name="T4" fmla="*/ 0 w 6"/>
                <a:gd name="T5" fmla="*/ 5 h 6"/>
                <a:gd name="T6" fmla="*/ 2 w 6"/>
                <a:gd name="T7" fmla="*/ 2 h 6"/>
                <a:gd name="T8" fmla="*/ 3 w 6"/>
                <a:gd name="T9" fmla="*/ 0 h 6"/>
                <a:gd name="T10" fmla="*/ 5 w 6"/>
                <a:gd name="T11" fmla="*/ 1 h 6"/>
                <a:gd name="T12" fmla="*/ 2 w 6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8" name="Freeform 624">
              <a:extLst>
                <a:ext uri="{FF2B5EF4-FFF2-40B4-BE49-F238E27FC236}">
                  <a16:creationId xmlns:a16="http://schemas.microsoft.com/office/drawing/2014/main" id="{805F9252-EB01-EE3A-3BA6-E55F1915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074" y="9056077"/>
              <a:ext cx="5497" cy="5493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5 h 6"/>
                <a:gd name="T4" fmla="*/ 0 w 4"/>
                <a:gd name="T5" fmla="*/ 5 h 6"/>
                <a:gd name="T6" fmla="*/ 0 w 4"/>
                <a:gd name="T7" fmla="*/ 3 h 6"/>
                <a:gd name="T8" fmla="*/ 1 w 4"/>
                <a:gd name="T9" fmla="*/ 0 h 6"/>
                <a:gd name="T10" fmla="*/ 2 w 4"/>
                <a:gd name="T11" fmla="*/ 0 h 6"/>
                <a:gd name="T12" fmla="*/ 3 w 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39" name="Freeform 625">
              <a:extLst>
                <a:ext uri="{FF2B5EF4-FFF2-40B4-BE49-F238E27FC236}">
                  <a16:creationId xmlns:a16="http://schemas.microsoft.com/office/drawing/2014/main" id="{2990E979-1025-4323-F1F6-6ECA66E3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9" y="8325215"/>
              <a:ext cx="675910" cy="609968"/>
            </a:xfrm>
            <a:custGeom>
              <a:avLst/>
              <a:gdLst>
                <a:gd name="T0" fmla="*/ 469 w 541"/>
                <a:gd name="T1" fmla="*/ 11 h 491"/>
                <a:gd name="T2" fmla="*/ 480 w 541"/>
                <a:gd name="T3" fmla="*/ 37 h 491"/>
                <a:gd name="T4" fmla="*/ 499 w 541"/>
                <a:gd name="T5" fmla="*/ 45 h 491"/>
                <a:gd name="T6" fmla="*/ 531 w 541"/>
                <a:gd name="T7" fmla="*/ 61 h 491"/>
                <a:gd name="T8" fmla="*/ 515 w 541"/>
                <a:gd name="T9" fmla="*/ 77 h 491"/>
                <a:gd name="T10" fmla="*/ 488 w 541"/>
                <a:gd name="T11" fmla="*/ 93 h 491"/>
                <a:gd name="T12" fmla="*/ 449 w 541"/>
                <a:gd name="T13" fmla="*/ 93 h 491"/>
                <a:gd name="T14" fmla="*/ 413 w 541"/>
                <a:gd name="T15" fmla="*/ 102 h 491"/>
                <a:gd name="T16" fmla="*/ 417 w 541"/>
                <a:gd name="T17" fmla="*/ 118 h 491"/>
                <a:gd name="T18" fmla="*/ 419 w 541"/>
                <a:gd name="T19" fmla="*/ 132 h 491"/>
                <a:gd name="T20" fmla="*/ 420 w 541"/>
                <a:gd name="T21" fmla="*/ 151 h 491"/>
                <a:gd name="T22" fmla="*/ 437 w 541"/>
                <a:gd name="T23" fmla="*/ 165 h 491"/>
                <a:gd name="T24" fmla="*/ 460 w 541"/>
                <a:gd name="T25" fmla="*/ 182 h 491"/>
                <a:gd name="T26" fmla="*/ 435 w 541"/>
                <a:gd name="T27" fmla="*/ 205 h 491"/>
                <a:gd name="T28" fmla="*/ 431 w 541"/>
                <a:gd name="T29" fmla="*/ 235 h 491"/>
                <a:gd name="T30" fmla="*/ 413 w 541"/>
                <a:gd name="T31" fmla="*/ 264 h 491"/>
                <a:gd name="T32" fmla="*/ 375 w 541"/>
                <a:gd name="T33" fmla="*/ 308 h 491"/>
                <a:gd name="T34" fmla="*/ 341 w 541"/>
                <a:gd name="T35" fmla="*/ 344 h 491"/>
                <a:gd name="T36" fmla="*/ 307 w 541"/>
                <a:gd name="T37" fmla="*/ 339 h 491"/>
                <a:gd name="T38" fmla="*/ 280 w 541"/>
                <a:gd name="T39" fmla="*/ 368 h 491"/>
                <a:gd name="T40" fmla="*/ 293 w 541"/>
                <a:gd name="T41" fmla="*/ 391 h 491"/>
                <a:gd name="T42" fmla="*/ 302 w 541"/>
                <a:gd name="T43" fmla="*/ 422 h 491"/>
                <a:gd name="T44" fmla="*/ 319 w 541"/>
                <a:gd name="T45" fmla="*/ 444 h 491"/>
                <a:gd name="T46" fmla="*/ 325 w 541"/>
                <a:gd name="T47" fmla="*/ 466 h 491"/>
                <a:gd name="T48" fmla="*/ 309 w 541"/>
                <a:gd name="T49" fmla="*/ 469 h 491"/>
                <a:gd name="T50" fmla="*/ 283 w 541"/>
                <a:gd name="T51" fmla="*/ 475 h 491"/>
                <a:gd name="T52" fmla="*/ 254 w 541"/>
                <a:gd name="T53" fmla="*/ 472 h 491"/>
                <a:gd name="T54" fmla="*/ 237 w 541"/>
                <a:gd name="T55" fmla="*/ 483 h 491"/>
                <a:gd name="T56" fmla="*/ 222 w 541"/>
                <a:gd name="T57" fmla="*/ 487 h 491"/>
                <a:gd name="T58" fmla="*/ 206 w 541"/>
                <a:gd name="T59" fmla="*/ 475 h 491"/>
                <a:gd name="T60" fmla="*/ 181 w 541"/>
                <a:gd name="T61" fmla="*/ 430 h 491"/>
                <a:gd name="T62" fmla="*/ 174 w 541"/>
                <a:gd name="T63" fmla="*/ 430 h 491"/>
                <a:gd name="T64" fmla="*/ 105 w 541"/>
                <a:gd name="T65" fmla="*/ 435 h 491"/>
                <a:gd name="T66" fmla="*/ 74 w 541"/>
                <a:gd name="T67" fmla="*/ 438 h 491"/>
                <a:gd name="T68" fmla="*/ 40 w 541"/>
                <a:gd name="T69" fmla="*/ 441 h 491"/>
                <a:gd name="T70" fmla="*/ 28 w 541"/>
                <a:gd name="T71" fmla="*/ 417 h 491"/>
                <a:gd name="T72" fmla="*/ 45 w 541"/>
                <a:gd name="T73" fmla="*/ 396 h 491"/>
                <a:gd name="T74" fmla="*/ 75 w 541"/>
                <a:gd name="T75" fmla="*/ 381 h 491"/>
                <a:gd name="T76" fmla="*/ 66 w 541"/>
                <a:gd name="T77" fmla="*/ 368 h 491"/>
                <a:gd name="T78" fmla="*/ 61 w 541"/>
                <a:gd name="T79" fmla="*/ 333 h 491"/>
                <a:gd name="T80" fmla="*/ 29 w 541"/>
                <a:gd name="T81" fmla="*/ 316 h 491"/>
                <a:gd name="T82" fmla="*/ 12 w 541"/>
                <a:gd name="T83" fmla="*/ 277 h 491"/>
                <a:gd name="T84" fmla="*/ 109 w 541"/>
                <a:gd name="T85" fmla="*/ 286 h 491"/>
                <a:gd name="T86" fmla="*/ 163 w 541"/>
                <a:gd name="T87" fmla="*/ 275 h 491"/>
                <a:gd name="T88" fmla="*/ 173 w 541"/>
                <a:gd name="T89" fmla="*/ 246 h 491"/>
                <a:gd name="T90" fmla="*/ 197 w 541"/>
                <a:gd name="T91" fmla="*/ 220 h 491"/>
                <a:gd name="T92" fmla="*/ 214 w 541"/>
                <a:gd name="T93" fmla="*/ 212 h 491"/>
                <a:gd name="T94" fmla="*/ 247 w 541"/>
                <a:gd name="T95" fmla="*/ 201 h 491"/>
                <a:gd name="T96" fmla="*/ 267 w 541"/>
                <a:gd name="T97" fmla="*/ 178 h 491"/>
                <a:gd name="T98" fmla="*/ 294 w 541"/>
                <a:gd name="T99" fmla="*/ 149 h 491"/>
                <a:gd name="T100" fmla="*/ 302 w 541"/>
                <a:gd name="T101" fmla="*/ 120 h 491"/>
                <a:gd name="T102" fmla="*/ 323 w 541"/>
                <a:gd name="T103" fmla="*/ 99 h 491"/>
                <a:gd name="T104" fmla="*/ 341 w 541"/>
                <a:gd name="T105" fmla="*/ 75 h 491"/>
                <a:gd name="T106" fmla="*/ 341 w 541"/>
                <a:gd name="T107" fmla="*/ 58 h 491"/>
                <a:gd name="T108" fmla="*/ 339 w 541"/>
                <a:gd name="T109" fmla="*/ 29 h 491"/>
                <a:gd name="T110" fmla="*/ 366 w 541"/>
                <a:gd name="T111" fmla="*/ 11 h 491"/>
                <a:gd name="T112" fmla="*/ 416 w 541"/>
                <a:gd name="T113" fmla="*/ 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1" h="491">
                  <a:moveTo>
                    <a:pt x="445" y="2"/>
                  </a:moveTo>
                  <a:lnTo>
                    <a:pt x="447" y="3"/>
                  </a:lnTo>
                  <a:lnTo>
                    <a:pt x="449" y="3"/>
                  </a:lnTo>
                  <a:lnTo>
                    <a:pt x="453" y="2"/>
                  </a:lnTo>
                  <a:lnTo>
                    <a:pt x="455" y="2"/>
                  </a:lnTo>
                  <a:lnTo>
                    <a:pt x="462" y="5"/>
                  </a:lnTo>
                  <a:lnTo>
                    <a:pt x="463" y="6"/>
                  </a:lnTo>
                  <a:lnTo>
                    <a:pt x="465" y="12"/>
                  </a:lnTo>
                  <a:lnTo>
                    <a:pt x="466" y="12"/>
                  </a:lnTo>
                  <a:lnTo>
                    <a:pt x="469" y="11"/>
                  </a:lnTo>
                  <a:lnTo>
                    <a:pt x="472" y="11"/>
                  </a:lnTo>
                  <a:lnTo>
                    <a:pt x="476" y="13"/>
                  </a:lnTo>
                  <a:lnTo>
                    <a:pt x="477" y="15"/>
                  </a:lnTo>
                  <a:lnTo>
                    <a:pt x="479" y="17"/>
                  </a:lnTo>
                  <a:lnTo>
                    <a:pt x="480" y="21"/>
                  </a:lnTo>
                  <a:lnTo>
                    <a:pt x="481" y="23"/>
                  </a:lnTo>
                  <a:lnTo>
                    <a:pt x="482" y="26"/>
                  </a:lnTo>
                  <a:lnTo>
                    <a:pt x="482" y="34"/>
                  </a:lnTo>
                  <a:lnTo>
                    <a:pt x="480" y="36"/>
                  </a:lnTo>
                  <a:lnTo>
                    <a:pt x="480" y="37"/>
                  </a:lnTo>
                  <a:lnTo>
                    <a:pt x="480" y="39"/>
                  </a:lnTo>
                  <a:lnTo>
                    <a:pt x="481" y="40"/>
                  </a:lnTo>
                  <a:lnTo>
                    <a:pt x="483" y="41"/>
                  </a:lnTo>
                  <a:lnTo>
                    <a:pt x="484" y="41"/>
                  </a:lnTo>
                  <a:lnTo>
                    <a:pt x="486" y="43"/>
                  </a:lnTo>
                  <a:lnTo>
                    <a:pt x="487" y="47"/>
                  </a:lnTo>
                  <a:lnTo>
                    <a:pt x="488" y="48"/>
                  </a:lnTo>
                  <a:lnTo>
                    <a:pt x="491" y="48"/>
                  </a:lnTo>
                  <a:lnTo>
                    <a:pt x="495" y="47"/>
                  </a:lnTo>
                  <a:lnTo>
                    <a:pt x="499" y="45"/>
                  </a:lnTo>
                  <a:lnTo>
                    <a:pt x="500" y="45"/>
                  </a:lnTo>
                  <a:lnTo>
                    <a:pt x="500" y="50"/>
                  </a:lnTo>
                  <a:lnTo>
                    <a:pt x="503" y="51"/>
                  </a:lnTo>
                  <a:lnTo>
                    <a:pt x="506" y="54"/>
                  </a:lnTo>
                  <a:lnTo>
                    <a:pt x="507" y="54"/>
                  </a:lnTo>
                  <a:lnTo>
                    <a:pt x="511" y="56"/>
                  </a:lnTo>
                  <a:lnTo>
                    <a:pt x="518" y="58"/>
                  </a:lnTo>
                  <a:lnTo>
                    <a:pt x="524" y="60"/>
                  </a:lnTo>
                  <a:lnTo>
                    <a:pt x="529" y="61"/>
                  </a:lnTo>
                  <a:lnTo>
                    <a:pt x="531" y="61"/>
                  </a:lnTo>
                  <a:lnTo>
                    <a:pt x="533" y="61"/>
                  </a:lnTo>
                  <a:lnTo>
                    <a:pt x="538" y="61"/>
                  </a:lnTo>
                  <a:lnTo>
                    <a:pt x="540" y="60"/>
                  </a:lnTo>
                  <a:lnTo>
                    <a:pt x="536" y="63"/>
                  </a:lnTo>
                  <a:lnTo>
                    <a:pt x="533" y="65"/>
                  </a:lnTo>
                  <a:lnTo>
                    <a:pt x="528" y="68"/>
                  </a:lnTo>
                  <a:lnTo>
                    <a:pt x="524" y="71"/>
                  </a:lnTo>
                  <a:lnTo>
                    <a:pt x="520" y="73"/>
                  </a:lnTo>
                  <a:lnTo>
                    <a:pt x="516" y="75"/>
                  </a:lnTo>
                  <a:lnTo>
                    <a:pt x="515" y="77"/>
                  </a:lnTo>
                  <a:lnTo>
                    <a:pt x="515" y="80"/>
                  </a:lnTo>
                  <a:lnTo>
                    <a:pt x="511" y="82"/>
                  </a:lnTo>
                  <a:lnTo>
                    <a:pt x="508" y="84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5" y="88"/>
                  </a:lnTo>
                  <a:lnTo>
                    <a:pt x="502" y="90"/>
                  </a:lnTo>
                  <a:lnTo>
                    <a:pt x="499" y="90"/>
                  </a:lnTo>
                  <a:lnTo>
                    <a:pt x="497" y="89"/>
                  </a:lnTo>
                  <a:lnTo>
                    <a:pt x="488" y="93"/>
                  </a:lnTo>
                  <a:lnTo>
                    <a:pt x="484" y="93"/>
                  </a:lnTo>
                  <a:lnTo>
                    <a:pt x="481" y="95"/>
                  </a:lnTo>
                  <a:lnTo>
                    <a:pt x="478" y="97"/>
                  </a:lnTo>
                  <a:lnTo>
                    <a:pt x="473" y="99"/>
                  </a:lnTo>
                  <a:lnTo>
                    <a:pt x="470" y="99"/>
                  </a:lnTo>
                  <a:lnTo>
                    <a:pt x="465" y="97"/>
                  </a:lnTo>
                  <a:lnTo>
                    <a:pt x="459" y="95"/>
                  </a:lnTo>
                  <a:lnTo>
                    <a:pt x="456" y="94"/>
                  </a:lnTo>
                  <a:lnTo>
                    <a:pt x="455" y="94"/>
                  </a:lnTo>
                  <a:lnTo>
                    <a:pt x="449" y="93"/>
                  </a:lnTo>
                  <a:lnTo>
                    <a:pt x="444" y="92"/>
                  </a:lnTo>
                  <a:lnTo>
                    <a:pt x="438" y="91"/>
                  </a:lnTo>
                  <a:lnTo>
                    <a:pt x="435" y="90"/>
                  </a:lnTo>
                  <a:lnTo>
                    <a:pt x="428" y="89"/>
                  </a:lnTo>
                  <a:lnTo>
                    <a:pt x="425" y="90"/>
                  </a:lnTo>
                  <a:lnTo>
                    <a:pt x="421" y="92"/>
                  </a:lnTo>
                  <a:lnTo>
                    <a:pt x="418" y="93"/>
                  </a:lnTo>
                  <a:lnTo>
                    <a:pt x="415" y="98"/>
                  </a:lnTo>
                  <a:lnTo>
                    <a:pt x="414" y="99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3" y="106"/>
                  </a:lnTo>
                  <a:lnTo>
                    <a:pt x="417" y="107"/>
                  </a:lnTo>
                  <a:lnTo>
                    <a:pt x="418" y="109"/>
                  </a:lnTo>
                  <a:lnTo>
                    <a:pt x="419" y="111"/>
                  </a:lnTo>
                  <a:lnTo>
                    <a:pt x="417" y="113"/>
                  </a:lnTo>
                  <a:lnTo>
                    <a:pt x="416" y="114"/>
                  </a:lnTo>
                  <a:lnTo>
                    <a:pt x="416" y="115"/>
                  </a:lnTo>
                  <a:lnTo>
                    <a:pt x="417" y="117"/>
                  </a:lnTo>
                  <a:lnTo>
                    <a:pt x="417" y="118"/>
                  </a:lnTo>
                  <a:lnTo>
                    <a:pt x="422" y="118"/>
                  </a:lnTo>
                  <a:lnTo>
                    <a:pt x="426" y="118"/>
                  </a:lnTo>
                  <a:lnTo>
                    <a:pt x="426" y="118"/>
                  </a:lnTo>
                  <a:lnTo>
                    <a:pt x="427" y="120"/>
                  </a:lnTo>
                  <a:lnTo>
                    <a:pt x="426" y="123"/>
                  </a:lnTo>
                  <a:lnTo>
                    <a:pt x="421" y="124"/>
                  </a:lnTo>
                  <a:lnTo>
                    <a:pt x="419" y="126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9" y="132"/>
                  </a:lnTo>
                  <a:lnTo>
                    <a:pt x="421" y="134"/>
                  </a:lnTo>
                  <a:lnTo>
                    <a:pt x="423" y="136"/>
                  </a:lnTo>
                  <a:lnTo>
                    <a:pt x="424" y="137"/>
                  </a:lnTo>
                  <a:lnTo>
                    <a:pt x="424" y="139"/>
                  </a:lnTo>
                  <a:lnTo>
                    <a:pt x="423" y="142"/>
                  </a:lnTo>
                  <a:lnTo>
                    <a:pt x="420" y="145"/>
                  </a:lnTo>
                  <a:lnTo>
                    <a:pt x="419" y="147"/>
                  </a:lnTo>
                  <a:lnTo>
                    <a:pt x="419" y="148"/>
                  </a:lnTo>
                  <a:lnTo>
                    <a:pt x="419" y="149"/>
                  </a:lnTo>
                  <a:lnTo>
                    <a:pt x="420" y="151"/>
                  </a:lnTo>
                  <a:lnTo>
                    <a:pt x="423" y="153"/>
                  </a:lnTo>
                  <a:lnTo>
                    <a:pt x="426" y="156"/>
                  </a:lnTo>
                  <a:lnTo>
                    <a:pt x="428" y="156"/>
                  </a:lnTo>
                  <a:lnTo>
                    <a:pt x="428" y="156"/>
                  </a:lnTo>
                  <a:lnTo>
                    <a:pt x="429" y="159"/>
                  </a:lnTo>
                  <a:lnTo>
                    <a:pt x="430" y="161"/>
                  </a:lnTo>
                  <a:lnTo>
                    <a:pt x="429" y="164"/>
                  </a:lnTo>
                  <a:lnTo>
                    <a:pt x="430" y="165"/>
                  </a:lnTo>
                  <a:lnTo>
                    <a:pt x="434" y="165"/>
                  </a:lnTo>
                  <a:lnTo>
                    <a:pt x="437" y="165"/>
                  </a:lnTo>
                  <a:lnTo>
                    <a:pt x="439" y="165"/>
                  </a:lnTo>
                  <a:lnTo>
                    <a:pt x="440" y="165"/>
                  </a:lnTo>
                  <a:lnTo>
                    <a:pt x="439" y="171"/>
                  </a:lnTo>
                  <a:lnTo>
                    <a:pt x="440" y="175"/>
                  </a:lnTo>
                  <a:lnTo>
                    <a:pt x="441" y="175"/>
                  </a:lnTo>
                  <a:lnTo>
                    <a:pt x="444" y="176"/>
                  </a:lnTo>
                  <a:lnTo>
                    <a:pt x="450" y="176"/>
                  </a:lnTo>
                  <a:lnTo>
                    <a:pt x="454" y="178"/>
                  </a:lnTo>
                  <a:lnTo>
                    <a:pt x="458" y="180"/>
                  </a:lnTo>
                  <a:lnTo>
                    <a:pt x="460" y="182"/>
                  </a:lnTo>
                  <a:lnTo>
                    <a:pt x="461" y="183"/>
                  </a:lnTo>
                  <a:lnTo>
                    <a:pt x="461" y="186"/>
                  </a:lnTo>
                  <a:lnTo>
                    <a:pt x="459" y="189"/>
                  </a:lnTo>
                  <a:lnTo>
                    <a:pt x="455" y="190"/>
                  </a:lnTo>
                  <a:lnTo>
                    <a:pt x="453" y="190"/>
                  </a:lnTo>
                  <a:lnTo>
                    <a:pt x="442" y="195"/>
                  </a:lnTo>
                  <a:lnTo>
                    <a:pt x="439" y="198"/>
                  </a:lnTo>
                  <a:lnTo>
                    <a:pt x="437" y="200"/>
                  </a:lnTo>
                  <a:lnTo>
                    <a:pt x="436" y="203"/>
                  </a:lnTo>
                  <a:lnTo>
                    <a:pt x="435" y="205"/>
                  </a:lnTo>
                  <a:lnTo>
                    <a:pt x="437" y="211"/>
                  </a:lnTo>
                  <a:lnTo>
                    <a:pt x="438" y="214"/>
                  </a:lnTo>
                  <a:lnTo>
                    <a:pt x="436" y="221"/>
                  </a:lnTo>
                  <a:lnTo>
                    <a:pt x="436" y="224"/>
                  </a:lnTo>
                  <a:lnTo>
                    <a:pt x="436" y="226"/>
                  </a:lnTo>
                  <a:lnTo>
                    <a:pt x="438" y="227"/>
                  </a:lnTo>
                  <a:lnTo>
                    <a:pt x="439" y="228"/>
                  </a:lnTo>
                  <a:lnTo>
                    <a:pt x="439" y="230"/>
                  </a:lnTo>
                  <a:lnTo>
                    <a:pt x="435" y="233"/>
                  </a:lnTo>
                  <a:lnTo>
                    <a:pt x="431" y="235"/>
                  </a:lnTo>
                  <a:lnTo>
                    <a:pt x="430" y="235"/>
                  </a:lnTo>
                  <a:lnTo>
                    <a:pt x="426" y="239"/>
                  </a:lnTo>
                  <a:lnTo>
                    <a:pt x="419" y="249"/>
                  </a:lnTo>
                  <a:lnTo>
                    <a:pt x="415" y="252"/>
                  </a:lnTo>
                  <a:lnTo>
                    <a:pt x="415" y="253"/>
                  </a:lnTo>
                  <a:lnTo>
                    <a:pt x="415" y="255"/>
                  </a:lnTo>
                  <a:lnTo>
                    <a:pt x="417" y="257"/>
                  </a:lnTo>
                  <a:lnTo>
                    <a:pt x="417" y="260"/>
                  </a:lnTo>
                  <a:lnTo>
                    <a:pt x="415" y="262"/>
                  </a:lnTo>
                  <a:lnTo>
                    <a:pt x="413" y="264"/>
                  </a:lnTo>
                  <a:lnTo>
                    <a:pt x="408" y="266"/>
                  </a:lnTo>
                  <a:lnTo>
                    <a:pt x="402" y="269"/>
                  </a:lnTo>
                  <a:lnTo>
                    <a:pt x="399" y="270"/>
                  </a:lnTo>
                  <a:lnTo>
                    <a:pt x="397" y="276"/>
                  </a:lnTo>
                  <a:lnTo>
                    <a:pt x="395" y="281"/>
                  </a:lnTo>
                  <a:lnTo>
                    <a:pt x="395" y="284"/>
                  </a:lnTo>
                  <a:lnTo>
                    <a:pt x="391" y="291"/>
                  </a:lnTo>
                  <a:lnTo>
                    <a:pt x="386" y="301"/>
                  </a:lnTo>
                  <a:lnTo>
                    <a:pt x="384" y="303"/>
                  </a:lnTo>
                  <a:lnTo>
                    <a:pt x="375" y="308"/>
                  </a:lnTo>
                  <a:lnTo>
                    <a:pt x="366" y="313"/>
                  </a:lnTo>
                  <a:lnTo>
                    <a:pt x="365" y="315"/>
                  </a:lnTo>
                  <a:lnTo>
                    <a:pt x="363" y="320"/>
                  </a:lnTo>
                  <a:lnTo>
                    <a:pt x="361" y="325"/>
                  </a:lnTo>
                  <a:lnTo>
                    <a:pt x="359" y="327"/>
                  </a:lnTo>
                  <a:lnTo>
                    <a:pt x="354" y="333"/>
                  </a:lnTo>
                  <a:lnTo>
                    <a:pt x="352" y="338"/>
                  </a:lnTo>
                  <a:lnTo>
                    <a:pt x="351" y="342"/>
                  </a:lnTo>
                  <a:lnTo>
                    <a:pt x="346" y="343"/>
                  </a:lnTo>
                  <a:lnTo>
                    <a:pt x="341" y="344"/>
                  </a:lnTo>
                  <a:lnTo>
                    <a:pt x="333" y="345"/>
                  </a:lnTo>
                  <a:lnTo>
                    <a:pt x="329" y="346"/>
                  </a:lnTo>
                  <a:lnTo>
                    <a:pt x="319" y="350"/>
                  </a:lnTo>
                  <a:lnTo>
                    <a:pt x="317" y="351"/>
                  </a:lnTo>
                  <a:lnTo>
                    <a:pt x="315" y="350"/>
                  </a:lnTo>
                  <a:lnTo>
                    <a:pt x="313" y="348"/>
                  </a:lnTo>
                  <a:lnTo>
                    <a:pt x="312" y="346"/>
                  </a:lnTo>
                  <a:lnTo>
                    <a:pt x="311" y="342"/>
                  </a:lnTo>
                  <a:lnTo>
                    <a:pt x="310" y="341"/>
                  </a:lnTo>
                  <a:lnTo>
                    <a:pt x="307" y="339"/>
                  </a:lnTo>
                  <a:lnTo>
                    <a:pt x="304" y="339"/>
                  </a:lnTo>
                  <a:lnTo>
                    <a:pt x="302" y="341"/>
                  </a:lnTo>
                  <a:lnTo>
                    <a:pt x="299" y="343"/>
                  </a:lnTo>
                  <a:lnTo>
                    <a:pt x="298" y="344"/>
                  </a:lnTo>
                  <a:lnTo>
                    <a:pt x="296" y="346"/>
                  </a:lnTo>
                  <a:lnTo>
                    <a:pt x="293" y="351"/>
                  </a:lnTo>
                  <a:lnTo>
                    <a:pt x="288" y="359"/>
                  </a:lnTo>
                  <a:lnTo>
                    <a:pt x="283" y="365"/>
                  </a:lnTo>
                  <a:lnTo>
                    <a:pt x="281" y="367"/>
                  </a:lnTo>
                  <a:lnTo>
                    <a:pt x="280" y="368"/>
                  </a:lnTo>
                  <a:lnTo>
                    <a:pt x="278" y="370"/>
                  </a:lnTo>
                  <a:lnTo>
                    <a:pt x="277" y="372"/>
                  </a:lnTo>
                  <a:lnTo>
                    <a:pt x="276" y="378"/>
                  </a:lnTo>
                  <a:lnTo>
                    <a:pt x="275" y="383"/>
                  </a:lnTo>
                  <a:lnTo>
                    <a:pt x="275" y="384"/>
                  </a:lnTo>
                  <a:lnTo>
                    <a:pt x="276" y="385"/>
                  </a:lnTo>
                  <a:lnTo>
                    <a:pt x="279" y="387"/>
                  </a:lnTo>
                  <a:lnTo>
                    <a:pt x="283" y="389"/>
                  </a:lnTo>
                  <a:lnTo>
                    <a:pt x="289" y="390"/>
                  </a:lnTo>
                  <a:lnTo>
                    <a:pt x="293" y="391"/>
                  </a:lnTo>
                  <a:lnTo>
                    <a:pt x="295" y="392"/>
                  </a:lnTo>
                  <a:lnTo>
                    <a:pt x="296" y="394"/>
                  </a:lnTo>
                  <a:lnTo>
                    <a:pt x="297" y="395"/>
                  </a:lnTo>
                  <a:lnTo>
                    <a:pt x="296" y="399"/>
                  </a:lnTo>
                  <a:lnTo>
                    <a:pt x="296" y="404"/>
                  </a:lnTo>
                  <a:lnTo>
                    <a:pt x="294" y="409"/>
                  </a:lnTo>
                  <a:lnTo>
                    <a:pt x="294" y="412"/>
                  </a:lnTo>
                  <a:lnTo>
                    <a:pt x="295" y="414"/>
                  </a:lnTo>
                  <a:lnTo>
                    <a:pt x="300" y="422"/>
                  </a:lnTo>
                  <a:lnTo>
                    <a:pt x="302" y="422"/>
                  </a:lnTo>
                  <a:lnTo>
                    <a:pt x="306" y="422"/>
                  </a:lnTo>
                  <a:lnTo>
                    <a:pt x="308" y="422"/>
                  </a:lnTo>
                  <a:lnTo>
                    <a:pt x="310" y="422"/>
                  </a:lnTo>
                  <a:lnTo>
                    <a:pt x="311" y="422"/>
                  </a:lnTo>
                  <a:lnTo>
                    <a:pt x="312" y="423"/>
                  </a:lnTo>
                  <a:lnTo>
                    <a:pt x="313" y="424"/>
                  </a:lnTo>
                  <a:lnTo>
                    <a:pt x="312" y="431"/>
                  </a:lnTo>
                  <a:lnTo>
                    <a:pt x="314" y="435"/>
                  </a:lnTo>
                  <a:lnTo>
                    <a:pt x="317" y="440"/>
                  </a:lnTo>
                  <a:lnTo>
                    <a:pt x="319" y="444"/>
                  </a:lnTo>
                  <a:lnTo>
                    <a:pt x="322" y="451"/>
                  </a:lnTo>
                  <a:lnTo>
                    <a:pt x="324" y="455"/>
                  </a:lnTo>
                  <a:lnTo>
                    <a:pt x="325" y="457"/>
                  </a:lnTo>
                  <a:lnTo>
                    <a:pt x="324" y="458"/>
                  </a:lnTo>
                  <a:lnTo>
                    <a:pt x="323" y="459"/>
                  </a:lnTo>
                  <a:lnTo>
                    <a:pt x="323" y="461"/>
                  </a:lnTo>
                  <a:lnTo>
                    <a:pt x="323" y="463"/>
                  </a:lnTo>
                  <a:lnTo>
                    <a:pt x="323" y="464"/>
                  </a:lnTo>
                  <a:lnTo>
                    <a:pt x="324" y="466"/>
                  </a:lnTo>
                  <a:lnTo>
                    <a:pt x="325" y="466"/>
                  </a:lnTo>
                  <a:lnTo>
                    <a:pt x="325" y="468"/>
                  </a:lnTo>
                  <a:lnTo>
                    <a:pt x="323" y="469"/>
                  </a:lnTo>
                  <a:lnTo>
                    <a:pt x="321" y="469"/>
                  </a:lnTo>
                  <a:lnTo>
                    <a:pt x="320" y="469"/>
                  </a:lnTo>
                  <a:lnTo>
                    <a:pt x="317" y="472"/>
                  </a:lnTo>
                  <a:lnTo>
                    <a:pt x="316" y="472"/>
                  </a:lnTo>
                  <a:lnTo>
                    <a:pt x="315" y="473"/>
                  </a:lnTo>
                  <a:lnTo>
                    <a:pt x="313" y="472"/>
                  </a:lnTo>
                  <a:lnTo>
                    <a:pt x="310" y="471"/>
                  </a:lnTo>
                  <a:lnTo>
                    <a:pt x="309" y="469"/>
                  </a:lnTo>
                  <a:lnTo>
                    <a:pt x="310" y="468"/>
                  </a:lnTo>
                  <a:lnTo>
                    <a:pt x="309" y="466"/>
                  </a:lnTo>
                  <a:lnTo>
                    <a:pt x="307" y="467"/>
                  </a:lnTo>
                  <a:lnTo>
                    <a:pt x="300" y="469"/>
                  </a:lnTo>
                  <a:lnTo>
                    <a:pt x="294" y="471"/>
                  </a:lnTo>
                  <a:lnTo>
                    <a:pt x="294" y="473"/>
                  </a:lnTo>
                  <a:lnTo>
                    <a:pt x="292" y="474"/>
                  </a:lnTo>
                  <a:lnTo>
                    <a:pt x="289" y="475"/>
                  </a:lnTo>
                  <a:lnTo>
                    <a:pt x="285" y="475"/>
                  </a:lnTo>
                  <a:lnTo>
                    <a:pt x="283" y="475"/>
                  </a:lnTo>
                  <a:lnTo>
                    <a:pt x="280" y="473"/>
                  </a:lnTo>
                  <a:lnTo>
                    <a:pt x="277" y="472"/>
                  </a:lnTo>
                  <a:lnTo>
                    <a:pt x="274" y="472"/>
                  </a:lnTo>
                  <a:lnTo>
                    <a:pt x="267" y="472"/>
                  </a:lnTo>
                  <a:lnTo>
                    <a:pt x="264" y="472"/>
                  </a:lnTo>
                  <a:lnTo>
                    <a:pt x="261" y="471"/>
                  </a:lnTo>
                  <a:lnTo>
                    <a:pt x="259" y="472"/>
                  </a:lnTo>
                  <a:lnTo>
                    <a:pt x="256" y="471"/>
                  </a:lnTo>
                  <a:lnTo>
                    <a:pt x="255" y="472"/>
                  </a:lnTo>
                  <a:lnTo>
                    <a:pt x="254" y="472"/>
                  </a:lnTo>
                  <a:lnTo>
                    <a:pt x="253" y="470"/>
                  </a:lnTo>
                  <a:lnTo>
                    <a:pt x="253" y="470"/>
                  </a:lnTo>
                  <a:lnTo>
                    <a:pt x="252" y="470"/>
                  </a:lnTo>
                  <a:lnTo>
                    <a:pt x="252" y="471"/>
                  </a:lnTo>
                  <a:lnTo>
                    <a:pt x="251" y="472"/>
                  </a:lnTo>
                  <a:lnTo>
                    <a:pt x="251" y="482"/>
                  </a:lnTo>
                  <a:lnTo>
                    <a:pt x="247" y="482"/>
                  </a:lnTo>
                  <a:lnTo>
                    <a:pt x="243" y="482"/>
                  </a:lnTo>
                  <a:lnTo>
                    <a:pt x="240" y="483"/>
                  </a:lnTo>
                  <a:lnTo>
                    <a:pt x="237" y="483"/>
                  </a:lnTo>
                  <a:lnTo>
                    <a:pt x="235" y="485"/>
                  </a:lnTo>
                  <a:lnTo>
                    <a:pt x="233" y="486"/>
                  </a:lnTo>
                  <a:lnTo>
                    <a:pt x="233" y="488"/>
                  </a:lnTo>
                  <a:lnTo>
                    <a:pt x="231" y="490"/>
                  </a:lnTo>
                  <a:lnTo>
                    <a:pt x="230" y="488"/>
                  </a:lnTo>
                  <a:lnTo>
                    <a:pt x="229" y="487"/>
                  </a:lnTo>
                  <a:lnTo>
                    <a:pt x="228" y="487"/>
                  </a:lnTo>
                  <a:lnTo>
                    <a:pt x="226" y="487"/>
                  </a:lnTo>
                  <a:lnTo>
                    <a:pt x="224" y="485"/>
                  </a:lnTo>
                  <a:lnTo>
                    <a:pt x="222" y="487"/>
                  </a:lnTo>
                  <a:lnTo>
                    <a:pt x="217" y="488"/>
                  </a:lnTo>
                  <a:lnTo>
                    <a:pt x="217" y="486"/>
                  </a:lnTo>
                  <a:lnTo>
                    <a:pt x="217" y="484"/>
                  </a:lnTo>
                  <a:lnTo>
                    <a:pt x="214" y="485"/>
                  </a:lnTo>
                  <a:lnTo>
                    <a:pt x="212" y="483"/>
                  </a:lnTo>
                  <a:lnTo>
                    <a:pt x="211" y="480"/>
                  </a:lnTo>
                  <a:lnTo>
                    <a:pt x="211" y="480"/>
                  </a:lnTo>
                  <a:lnTo>
                    <a:pt x="209" y="479"/>
                  </a:lnTo>
                  <a:lnTo>
                    <a:pt x="208" y="478"/>
                  </a:lnTo>
                  <a:lnTo>
                    <a:pt x="206" y="475"/>
                  </a:lnTo>
                  <a:lnTo>
                    <a:pt x="206" y="472"/>
                  </a:lnTo>
                  <a:lnTo>
                    <a:pt x="205" y="468"/>
                  </a:lnTo>
                  <a:lnTo>
                    <a:pt x="201" y="455"/>
                  </a:lnTo>
                  <a:lnTo>
                    <a:pt x="199" y="453"/>
                  </a:lnTo>
                  <a:lnTo>
                    <a:pt x="187" y="451"/>
                  </a:lnTo>
                  <a:lnTo>
                    <a:pt x="186" y="448"/>
                  </a:lnTo>
                  <a:lnTo>
                    <a:pt x="187" y="442"/>
                  </a:lnTo>
                  <a:lnTo>
                    <a:pt x="186" y="438"/>
                  </a:lnTo>
                  <a:lnTo>
                    <a:pt x="183" y="433"/>
                  </a:lnTo>
                  <a:lnTo>
                    <a:pt x="181" y="430"/>
                  </a:lnTo>
                  <a:lnTo>
                    <a:pt x="178" y="426"/>
                  </a:lnTo>
                  <a:lnTo>
                    <a:pt x="174" y="425"/>
                  </a:lnTo>
                  <a:lnTo>
                    <a:pt x="171" y="426"/>
                  </a:lnTo>
                  <a:lnTo>
                    <a:pt x="170" y="427"/>
                  </a:lnTo>
                  <a:lnTo>
                    <a:pt x="168" y="429"/>
                  </a:lnTo>
                  <a:lnTo>
                    <a:pt x="176" y="428"/>
                  </a:lnTo>
                  <a:lnTo>
                    <a:pt x="177" y="430"/>
                  </a:lnTo>
                  <a:lnTo>
                    <a:pt x="179" y="431"/>
                  </a:lnTo>
                  <a:lnTo>
                    <a:pt x="177" y="431"/>
                  </a:lnTo>
                  <a:lnTo>
                    <a:pt x="174" y="430"/>
                  </a:lnTo>
                  <a:lnTo>
                    <a:pt x="172" y="430"/>
                  </a:lnTo>
                  <a:lnTo>
                    <a:pt x="161" y="431"/>
                  </a:lnTo>
                  <a:lnTo>
                    <a:pt x="154" y="434"/>
                  </a:lnTo>
                  <a:lnTo>
                    <a:pt x="145" y="433"/>
                  </a:lnTo>
                  <a:lnTo>
                    <a:pt x="134" y="436"/>
                  </a:lnTo>
                  <a:lnTo>
                    <a:pt x="125" y="436"/>
                  </a:lnTo>
                  <a:lnTo>
                    <a:pt x="121" y="440"/>
                  </a:lnTo>
                  <a:lnTo>
                    <a:pt x="120" y="440"/>
                  </a:lnTo>
                  <a:lnTo>
                    <a:pt x="118" y="438"/>
                  </a:lnTo>
                  <a:lnTo>
                    <a:pt x="105" y="435"/>
                  </a:lnTo>
                  <a:lnTo>
                    <a:pt x="104" y="433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99" y="435"/>
                  </a:lnTo>
                  <a:lnTo>
                    <a:pt x="91" y="433"/>
                  </a:lnTo>
                  <a:lnTo>
                    <a:pt x="86" y="434"/>
                  </a:lnTo>
                  <a:lnTo>
                    <a:pt x="85" y="436"/>
                  </a:lnTo>
                  <a:lnTo>
                    <a:pt x="84" y="439"/>
                  </a:lnTo>
                  <a:lnTo>
                    <a:pt x="78" y="438"/>
                  </a:lnTo>
                  <a:lnTo>
                    <a:pt x="74" y="438"/>
                  </a:lnTo>
                  <a:lnTo>
                    <a:pt x="69" y="438"/>
                  </a:lnTo>
                  <a:lnTo>
                    <a:pt x="58" y="437"/>
                  </a:lnTo>
                  <a:lnTo>
                    <a:pt x="55" y="438"/>
                  </a:lnTo>
                  <a:lnTo>
                    <a:pt x="51" y="440"/>
                  </a:lnTo>
                  <a:lnTo>
                    <a:pt x="49" y="441"/>
                  </a:lnTo>
                  <a:lnTo>
                    <a:pt x="47" y="442"/>
                  </a:lnTo>
                  <a:lnTo>
                    <a:pt x="45" y="440"/>
                  </a:lnTo>
                  <a:lnTo>
                    <a:pt x="43" y="438"/>
                  </a:lnTo>
                  <a:lnTo>
                    <a:pt x="42" y="440"/>
                  </a:lnTo>
                  <a:lnTo>
                    <a:pt x="40" y="441"/>
                  </a:lnTo>
                  <a:lnTo>
                    <a:pt x="34" y="442"/>
                  </a:lnTo>
                  <a:lnTo>
                    <a:pt x="28" y="441"/>
                  </a:lnTo>
                  <a:lnTo>
                    <a:pt x="23" y="440"/>
                  </a:lnTo>
                  <a:lnTo>
                    <a:pt x="23" y="440"/>
                  </a:lnTo>
                  <a:lnTo>
                    <a:pt x="25" y="436"/>
                  </a:lnTo>
                  <a:lnTo>
                    <a:pt x="25" y="426"/>
                  </a:lnTo>
                  <a:lnTo>
                    <a:pt x="27" y="422"/>
                  </a:lnTo>
                  <a:lnTo>
                    <a:pt x="26" y="420"/>
                  </a:lnTo>
                  <a:lnTo>
                    <a:pt x="27" y="419"/>
                  </a:lnTo>
                  <a:lnTo>
                    <a:pt x="28" y="417"/>
                  </a:lnTo>
                  <a:lnTo>
                    <a:pt x="29" y="417"/>
                  </a:lnTo>
                  <a:lnTo>
                    <a:pt x="30" y="411"/>
                  </a:lnTo>
                  <a:lnTo>
                    <a:pt x="31" y="405"/>
                  </a:lnTo>
                  <a:lnTo>
                    <a:pt x="32" y="403"/>
                  </a:lnTo>
                  <a:lnTo>
                    <a:pt x="33" y="403"/>
                  </a:lnTo>
                  <a:lnTo>
                    <a:pt x="40" y="400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45" y="399"/>
                  </a:lnTo>
                  <a:lnTo>
                    <a:pt x="45" y="396"/>
                  </a:lnTo>
                  <a:lnTo>
                    <a:pt x="47" y="394"/>
                  </a:lnTo>
                  <a:lnTo>
                    <a:pt x="49" y="392"/>
                  </a:lnTo>
                  <a:lnTo>
                    <a:pt x="51" y="392"/>
                  </a:lnTo>
                  <a:lnTo>
                    <a:pt x="57" y="390"/>
                  </a:lnTo>
                  <a:lnTo>
                    <a:pt x="61" y="389"/>
                  </a:lnTo>
                  <a:lnTo>
                    <a:pt x="62" y="389"/>
                  </a:lnTo>
                  <a:lnTo>
                    <a:pt x="72" y="389"/>
                  </a:lnTo>
                  <a:lnTo>
                    <a:pt x="74" y="388"/>
                  </a:lnTo>
                  <a:lnTo>
                    <a:pt x="74" y="388"/>
                  </a:lnTo>
                  <a:lnTo>
                    <a:pt x="75" y="381"/>
                  </a:lnTo>
                  <a:lnTo>
                    <a:pt x="76" y="381"/>
                  </a:lnTo>
                  <a:lnTo>
                    <a:pt x="77" y="380"/>
                  </a:lnTo>
                  <a:lnTo>
                    <a:pt x="76" y="376"/>
                  </a:lnTo>
                  <a:lnTo>
                    <a:pt x="77" y="373"/>
                  </a:lnTo>
                  <a:lnTo>
                    <a:pt x="79" y="372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5" y="367"/>
                  </a:lnTo>
                  <a:lnTo>
                    <a:pt x="74" y="367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1" y="367"/>
                  </a:lnTo>
                  <a:lnTo>
                    <a:pt x="61" y="367"/>
                  </a:lnTo>
                  <a:lnTo>
                    <a:pt x="61" y="365"/>
                  </a:lnTo>
                  <a:lnTo>
                    <a:pt x="61" y="363"/>
                  </a:lnTo>
                  <a:lnTo>
                    <a:pt x="63" y="360"/>
                  </a:lnTo>
                  <a:lnTo>
                    <a:pt x="63" y="358"/>
                  </a:lnTo>
                  <a:lnTo>
                    <a:pt x="62" y="347"/>
                  </a:lnTo>
                  <a:lnTo>
                    <a:pt x="60" y="340"/>
                  </a:lnTo>
                  <a:lnTo>
                    <a:pt x="61" y="333"/>
                  </a:lnTo>
                  <a:lnTo>
                    <a:pt x="61" y="331"/>
                  </a:lnTo>
                  <a:lnTo>
                    <a:pt x="61" y="331"/>
                  </a:lnTo>
                  <a:lnTo>
                    <a:pt x="59" y="331"/>
                  </a:lnTo>
                  <a:lnTo>
                    <a:pt x="55" y="332"/>
                  </a:lnTo>
                  <a:lnTo>
                    <a:pt x="50" y="327"/>
                  </a:lnTo>
                  <a:lnTo>
                    <a:pt x="48" y="325"/>
                  </a:lnTo>
                  <a:lnTo>
                    <a:pt x="41" y="323"/>
                  </a:lnTo>
                  <a:lnTo>
                    <a:pt x="38" y="323"/>
                  </a:lnTo>
                  <a:lnTo>
                    <a:pt x="33" y="321"/>
                  </a:lnTo>
                  <a:lnTo>
                    <a:pt x="29" y="316"/>
                  </a:lnTo>
                  <a:lnTo>
                    <a:pt x="25" y="312"/>
                  </a:lnTo>
                  <a:lnTo>
                    <a:pt x="23" y="309"/>
                  </a:lnTo>
                  <a:lnTo>
                    <a:pt x="21" y="304"/>
                  </a:lnTo>
                  <a:lnTo>
                    <a:pt x="16" y="294"/>
                  </a:lnTo>
                  <a:lnTo>
                    <a:pt x="16" y="292"/>
                  </a:lnTo>
                  <a:lnTo>
                    <a:pt x="15" y="291"/>
                  </a:lnTo>
                  <a:lnTo>
                    <a:pt x="10" y="285"/>
                  </a:lnTo>
                  <a:lnTo>
                    <a:pt x="6" y="280"/>
                  </a:lnTo>
                  <a:lnTo>
                    <a:pt x="0" y="273"/>
                  </a:lnTo>
                  <a:lnTo>
                    <a:pt x="12" y="277"/>
                  </a:lnTo>
                  <a:lnTo>
                    <a:pt x="22" y="280"/>
                  </a:lnTo>
                  <a:lnTo>
                    <a:pt x="37" y="285"/>
                  </a:lnTo>
                  <a:lnTo>
                    <a:pt x="48" y="288"/>
                  </a:lnTo>
                  <a:lnTo>
                    <a:pt x="52" y="290"/>
                  </a:lnTo>
                  <a:lnTo>
                    <a:pt x="86" y="286"/>
                  </a:lnTo>
                  <a:lnTo>
                    <a:pt x="99" y="288"/>
                  </a:lnTo>
                  <a:lnTo>
                    <a:pt x="104" y="290"/>
                  </a:lnTo>
                  <a:lnTo>
                    <a:pt x="104" y="289"/>
                  </a:lnTo>
                  <a:lnTo>
                    <a:pt x="106" y="287"/>
                  </a:lnTo>
                  <a:lnTo>
                    <a:pt x="109" y="286"/>
                  </a:lnTo>
                  <a:lnTo>
                    <a:pt x="113" y="284"/>
                  </a:lnTo>
                  <a:lnTo>
                    <a:pt x="117" y="284"/>
                  </a:lnTo>
                  <a:lnTo>
                    <a:pt x="123" y="284"/>
                  </a:lnTo>
                  <a:lnTo>
                    <a:pt x="127" y="284"/>
                  </a:lnTo>
                  <a:lnTo>
                    <a:pt x="130" y="284"/>
                  </a:lnTo>
                  <a:lnTo>
                    <a:pt x="135" y="284"/>
                  </a:lnTo>
                  <a:lnTo>
                    <a:pt x="138" y="283"/>
                  </a:lnTo>
                  <a:lnTo>
                    <a:pt x="148" y="280"/>
                  </a:lnTo>
                  <a:lnTo>
                    <a:pt x="154" y="279"/>
                  </a:lnTo>
                  <a:lnTo>
                    <a:pt x="163" y="275"/>
                  </a:lnTo>
                  <a:lnTo>
                    <a:pt x="170" y="274"/>
                  </a:lnTo>
                  <a:lnTo>
                    <a:pt x="172" y="273"/>
                  </a:lnTo>
                  <a:lnTo>
                    <a:pt x="173" y="271"/>
                  </a:lnTo>
                  <a:lnTo>
                    <a:pt x="174" y="269"/>
                  </a:lnTo>
                  <a:lnTo>
                    <a:pt x="172" y="266"/>
                  </a:lnTo>
                  <a:lnTo>
                    <a:pt x="172" y="264"/>
                  </a:lnTo>
                  <a:lnTo>
                    <a:pt x="173" y="261"/>
                  </a:lnTo>
                  <a:lnTo>
                    <a:pt x="174" y="256"/>
                  </a:lnTo>
                  <a:lnTo>
                    <a:pt x="174" y="249"/>
                  </a:lnTo>
                  <a:lnTo>
                    <a:pt x="173" y="246"/>
                  </a:lnTo>
                  <a:lnTo>
                    <a:pt x="175" y="238"/>
                  </a:lnTo>
                  <a:lnTo>
                    <a:pt x="177" y="234"/>
                  </a:lnTo>
                  <a:lnTo>
                    <a:pt x="180" y="232"/>
                  </a:lnTo>
                  <a:lnTo>
                    <a:pt x="183" y="231"/>
                  </a:lnTo>
                  <a:lnTo>
                    <a:pt x="183" y="230"/>
                  </a:lnTo>
                  <a:lnTo>
                    <a:pt x="184" y="229"/>
                  </a:lnTo>
                  <a:lnTo>
                    <a:pt x="187" y="223"/>
                  </a:lnTo>
                  <a:lnTo>
                    <a:pt x="190" y="221"/>
                  </a:lnTo>
                  <a:lnTo>
                    <a:pt x="194" y="220"/>
                  </a:lnTo>
                  <a:lnTo>
                    <a:pt x="197" y="220"/>
                  </a:lnTo>
                  <a:lnTo>
                    <a:pt x="200" y="222"/>
                  </a:lnTo>
                  <a:lnTo>
                    <a:pt x="205" y="223"/>
                  </a:lnTo>
                  <a:lnTo>
                    <a:pt x="211" y="222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20" y="218"/>
                  </a:lnTo>
                  <a:lnTo>
                    <a:pt x="219" y="217"/>
                  </a:lnTo>
                  <a:lnTo>
                    <a:pt x="217" y="216"/>
                  </a:lnTo>
                  <a:lnTo>
                    <a:pt x="215" y="214"/>
                  </a:lnTo>
                  <a:lnTo>
                    <a:pt x="214" y="212"/>
                  </a:lnTo>
                  <a:lnTo>
                    <a:pt x="216" y="211"/>
                  </a:lnTo>
                  <a:lnTo>
                    <a:pt x="220" y="211"/>
                  </a:lnTo>
                  <a:lnTo>
                    <a:pt x="228" y="206"/>
                  </a:lnTo>
                  <a:lnTo>
                    <a:pt x="232" y="203"/>
                  </a:lnTo>
                  <a:lnTo>
                    <a:pt x="233" y="201"/>
                  </a:lnTo>
                  <a:lnTo>
                    <a:pt x="235" y="201"/>
                  </a:lnTo>
                  <a:lnTo>
                    <a:pt x="238" y="202"/>
                  </a:lnTo>
                  <a:lnTo>
                    <a:pt x="242" y="203"/>
                  </a:lnTo>
                  <a:lnTo>
                    <a:pt x="244" y="201"/>
                  </a:lnTo>
                  <a:lnTo>
                    <a:pt x="247" y="201"/>
                  </a:lnTo>
                  <a:lnTo>
                    <a:pt x="249" y="203"/>
                  </a:lnTo>
                  <a:lnTo>
                    <a:pt x="250" y="205"/>
                  </a:lnTo>
                  <a:lnTo>
                    <a:pt x="253" y="207"/>
                  </a:lnTo>
                  <a:lnTo>
                    <a:pt x="255" y="208"/>
                  </a:lnTo>
                  <a:lnTo>
                    <a:pt x="259" y="206"/>
                  </a:lnTo>
                  <a:lnTo>
                    <a:pt x="263" y="203"/>
                  </a:lnTo>
                  <a:lnTo>
                    <a:pt x="266" y="200"/>
                  </a:lnTo>
                  <a:lnTo>
                    <a:pt x="269" y="196"/>
                  </a:lnTo>
                  <a:lnTo>
                    <a:pt x="268" y="184"/>
                  </a:lnTo>
                  <a:lnTo>
                    <a:pt x="267" y="178"/>
                  </a:lnTo>
                  <a:lnTo>
                    <a:pt x="269" y="174"/>
                  </a:lnTo>
                  <a:lnTo>
                    <a:pt x="271" y="171"/>
                  </a:lnTo>
                  <a:lnTo>
                    <a:pt x="272" y="168"/>
                  </a:lnTo>
                  <a:lnTo>
                    <a:pt x="272" y="165"/>
                  </a:lnTo>
                  <a:lnTo>
                    <a:pt x="274" y="162"/>
                  </a:lnTo>
                  <a:lnTo>
                    <a:pt x="276" y="156"/>
                  </a:lnTo>
                  <a:lnTo>
                    <a:pt x="278" y="154"/>
                  </a:lnTo>
                  <a:lnTo>
                    <a:pt x="282" y="153"/>
                  </a:lnTo>
                  <a:lnTo>
                    <a:pt x="289" y="152"/>
                  </a:lnTo>
                  <a:lnTo>
                    <a:pt x="294" y="149"/>
                  </a:lnTo>
                  <a:lnTo>
                    <a:pt x="300" y="145"/>
                  </a:lnTo>
                  <a:lnTo>
                    <a:pt x="300" y="142"/>
                  </a:lnTo>
                  <a:lnTo>
                    <a:pt x="299" y="139"/>
                  </a:lnTo>
                  <a:lnTo>
                    <a:pt x="296" y="132"/>
                  </a:lnTo>
                  <a:lnTo>
                    <a:pt x="293" y="129"/>
                  </a:lnTo>
                  <a:lnTo>
                    <a:pt x="287" y="122"/>
                  </a:lnTo>
                  <a:lnTo>
                    <a:pt x="288" y="118"/>
                  </a:lnTo>
                  <a:lnTo>
                    <a:pt x="291" y="116"/>
                  </a:lnTo>
                  <a:lnTo>
                    <a:pt x="300" y="119"/>
                  </a:lnTo>
                  <a:lnTo>
                    <a:pt x="302" y="120"/>
                  </a:lnTo>
                  <a:lnTo>
                    <a:pt x="305" y="120"/>
                  </a:lnTo>
                  <a:lnTo>
                    <a:pt x="312" y="120"/>
                  </a:lnTo>
                  <a:lnTo>
                    <a:pt x="319" y="119"/>
                  </a:lnTo>
                  <a:lnTo>
                    <a:pt x="325" y="117"/>
                  </a:lnTo>
                  <a:lnTo>
                    <a:pt x="326" y="113"/>
                  </a:lnTo>
                  <a:lnTo>
                    <a:pt x="326" y="110"/>
                  </a:lnTo>
                  <a:lnTo>
                    <a:pt x="326" y="108"/>
                  </a:lnTo>
                  <a:lnTo>
                    <a:pt x="326" y="104"/>
                  </a:lnTo>
                  <a:lnTo>
                    <a:pt x="324" y="102"/>
                  </a:lnTo>
                  <a:lnTo>
                    <a:pt x="323" y="99"/>
                  </a:lnTo>
                  <a:lnTo>
                    <a:pt x="323" y="97"/>
                  </a:lnTo>
                  <a:lnTo>
                    <a:pt x="324" y="97"/>
                  </a:lnTo>
                  <a:lnTo>
                    <a:pt x="326" y="95"/>
                  </a:lnTo>
                  <a:lnTo>
                    <a:pt x="327" y="92"/>
                  </a:lnTo>
                  <a:lnTo>
                    <a:pt x="330" y="88"/>
                  </a:lnTo>
                  <a:lnTo>
                    <a:pt x="333" y="85"/>
                  </a:lnTo>
                  <a:lnTo>
                    <a:pt x="335" y="84"/>
                  </a:lnTo>
                  <a:lnTo>
                    <a:pt x="338" y="81"/>
                  </a:lnTo>
                  <a:lnTo>
                    <a:pt x="340" y="78"/>
                  </a:lnTo>
                  <a:lnTo>
                    <a:pt x="341" y="75"/>
                  </a:lnTo>
                  <a:lnTo>
                    <a:pt x="343" y="74"/>
                  </a:lnTo>
                  <a:lnTo>
                    <a:pt x="343" y="73"/>
                  </a:lnTo>
                  <a:lnTo>
                    <a:pt x="343" y="71"/>
                  </a:lnTo>
                  <a:lnTo>
                    <a:pt x="342" y="70"/>
                  </a:lnTo>
                  <a:lnTo>
                    <a:pt x="341" y="69"/>
                  </a:lnTo>
                  <a:lnTo>
                    <a:pt x="341" y="67"/>
                  </a:lnTo>
                  <a:lnTo>
                    <a:pt x="341" y="65"/>
                  </a:lnTo>
                  <a:lnTo>
                    <a:pt x="343" y="64"/>
                  </a:lnTo>
                  <a:lnTo>
                    <a:pt x="342" y="62"/>
                  </a:lnTo>
                  <a:lnTo>
                    <a:pt x="341" y="58"/>
                  </a:lnTo>
                  <a:lnTo>
                    <a:pt x="340" y="56"/>
                  </a:lnTo>
                  <a:lnTo>
                    <a:pt x="339" y="52"/>
                  </a:lnTo>
                  <a:lnTo>
                    <a:pt x="337" y="47"/>
                  </a:lnTo>
                  <a:lnTo>
                    <a:pt x="336" y="45"/>
                  </a:lnTo>
                  <a:lnTo>
                    <a:pt x="334" y="43"/>
                  </a:lnTo>
                  <a:lnTo>
                    <a:pt x="330" y="41"/>
                  </a:lnTo>
                  <a:lnTo>
                    <a:pt x="329" y="39"/>
                  </a:lnTo>
                  <a:lnTo>
                    <a:pt x="331" y="36"/>
                  </a:lnTo>
                  <a:lnTo>
                    <a:pt x="334" y="34"/>
                  </a:lnTo>
                  <a:lnTo>
                    <a:pt x="339" y="29"/>
                  </a:lnTo>
                  <a:lnTo>
                    <a:pt x="341" y="26"/>
                  </a:lnTo>
                  <a:lnTo>
                    <a:pt x="343" y="23"/>
                  </a:lnTo>
                  <a:lnTo>
                    <a:pt x="346" y="24"/>
                  </a:lnTo>
                  <a:lnTo>
                    <a:pt x="348" y="23"/>
                  </a:lnTo>
                  <a:lnTo>
                    <a:pt x="350" y="22"/>
                  </a:lnTo>
                  <a:lnTo>
                    <a:pt x="352" y="20"/>
                  </a:lnTo>
                  <a:lnTo>
                    <a:pt x="358" y="16"/>
                  </a:lnTo>
                  <a:lnTo>
                    <a:pt x="361" y="13"/>
                  </a:lnTo>
                  <a:lnTo>
                    <a:pt x="363" y="12"/>
                  </a:lnTo>
                  <a:lnTo>
                    <a:pt x="366" y="11"/>
                  </a:lnTo>
                  <a:lnTo>
                    <a:pt x="369" y="11"/>
                  </a:lnTo>
                  <a:lnTo>
                    <a:pt x="372" y="10"/>
                  </a:lnTo>
                  <a:lnTo>
                    <a:pt x="375" y="8"/>
                  </a:lnTo>
                  <a:lnTo>
                    <a:pt x="379" y="8"/>
                  </a:lnTo>
                  <a:lnTo>
                    <a:pt x="387" y="7"/>
                  </a:lnTo>
                  <a:lnTo>
                    <a:pt x="391" y="6"/>
                  </a:lnTo>
                  <a:lnTo>
                    <a:pt x="40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6" y="7"/>
                  </a:lnTo>
                  <a:lnTo>
                    <a:pt x="419" y="8"/>
                  </a:lnTo>
                  <a:lnTo>
                    <a:pt x="420" y="8"/>
                  </a:lnTo>
                  <a:lnTo>
                    <a:pt x="425" y="5"/>
                  </a:lnTo>
                  <a:lnTo>
                    <a:pt x="432" y="2"/>
                  </a:lnTo>
                  <a:lnTo>
                    <a:pt x="436" y="0"/>
                  </a:lnTo>
                  <a:lnTo>
                    <a:pt x="438" y="0"/>
                  </a:lnTo>
                  <a:lnTo>
                    <a:pt x="441" y="0"/>
                  </a:lnTo>
                  <a:lnTo>
                    <a:pt x="444" y="1"/>
                  </a:lnTo>
                  <a:lnTo>
                    <a:pt x="44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0" name="Freeform 627">
              <a:extLst>
                <a:ext uri="{FF2B5EF4-FFF2-40B4-BE49-F238E27FC236}">
                  <a16:creationId xmlns:a16="http://schemas.microsoft.com/office/drawing/2014/main" id="{622E00FB-5DEC-BA83-0A1C-585DE2253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112" y="8539529"/>
              <a:ext cx="54952" cy="60445"/>
            </a:xfrm>
            <a:custGeom>
              <a:avLst/>
              <a:gdLst>
                <a:gd name="T0" fmla="*/ 43 w 46"/>
                <a:gd name="T1" fmla="*/ 20 h 50"/>
                <a:gd name="T2" fmla="*/ 44 w 46"/>
                <a:gd name="T3" fmla="*/ 29 h 50"/>
                <a:gd name="T4" fmla="*/ 42 w 46"/>
                <a:gd name="T5" fmla="*/ 32 h 50"/>
                <a:gd name="T6" fmla="*/ 41 w 46"/>
                <a:gd name="T7" fmla="*/ 36 h 50"/>
                <a:gd name="T8" fmla="*/ 40 w 46"/>
                <a:gd name="T9" fmla="*/ 39 h 50"/>
                <a:gd name="T10" fmla="*/ 39 w 46"/>
                <a:gd name="T11" fmla="*/ 39 h 50"/>
                <a:gd name="T12" fmla="*/ 35 w 46"/>
                <a:gd name="T13" fmla="*/ 41 h 50"/>
                <a:gd name="T14" fmla="*/ 29 w 46"/>
                <a:gd name="T15" fmla="*/ 43 h 50"/>
                <a:gd name="T16" fmla="*/ 23 w 46"/>
                <a:gd name="T17" fmla="*/ 44 h 50"/>
                <a:gd name="T18" fmla="*/ 22 w 46"/>
                <a:gd name="T19" fmla="*/ 43 h 50"/>
                <a:gd name="T20" fmla="*/ 22 w 46"/>
                <a:gd name="T21" fmla="*/ 42 h 50"/>
                <a:gd name="T22" fmla="*/ 24 w 46"/>
                <a:gd name="T23" fmla="*/ 37 h 50"/>
                <a:gd name="T24" fmla="*/ 24 w 46"/>
                <a:gd name="T25" fmla="*/ 35 h 50"/>
                <a:gd name="T26" fmla="*/ 27 w 46"/>
                <a:gd name="T27" fmla="*/ 32 h 50"/>
                <a:gd name="T28" fmla="*/ 31 w 46"/>
                <a:gd name="T29" fmla="*/ 30 h 50"/>
                <a:gd name="T30" fmla="*/ 33 w 46"/>
                <a:gd name="T31" fmla="*/ 29 h 50"/>
                <a:gd name="T32" fmla="*/ 32 w 46"/>
                <a:gd name="T33" fmla="*/ 28 h 50"/>
                <a:gd name="T34" fmla="*/ 30 w 46"/>
                <a:gd name="T35" fmla="*/ 27 h 50"/>
                <a:gd name="T36" fmla="*/ 28 w 46"/>
                <a:gd name="T37" fmla="*/ 26 h 50"/>
                <a:gd name="T38" fmla="*/ 25 w 46"/>
                <a:gd name="T39" fmla="*/ 27 h 50"/>
                <a:gd name="T40" fmla="*/ 25 w 46"/>
                <a:gd name="T41" fmla="*/ 26 h 50"/>
                <a:gd name="T42" fmla="*/ 25 w 46"/>
                <a:gd name="T43" fmla="*/ 26 h 50"/>
                <a:gd name="T44" fmla="*/ 25 w 46"/>
                <a:gd name="T45" fmla="*/ 25 h 50"/>
                <a:gd name="T46" fmla="*/ 25 w 46"/>
                <a:gd name="T47" fmla="*/ 23 h 50"/>
                <a:gd name="T48" fmla="*/ 25 w 46"/>
                <a:gd name="T49" fmla="*/ 20 h 50"/>
                <a:gd name="T50" fmla="*/ 25 w 46"/>
                <a:gd name="T51" fmla="*/ 16 h 50"/>
                <a:gd name="T52" fmla="*/ 25 w 46"/>
                <a:gd name="T53" fmla="*/ 14 h 50"/>
                <a:gd name="T54" fmla="*/ 26 w 46"/>
                <a:gd name="T55" fmla="*/ 9 h 50"/>
                <a:gd name="T56" fmla="*/ 26 w 46"/>
                <a:gd name="T57" fmla="*/ 7 h 50"/>
                <a:gd name="T58" fmla="*/ 28 w 46"/>
                <a:gd name="T59" fmla="*/ 2 h 50"/>
                <a:gd name="T60" fmla="*/ 32 w 46"/>
                <a:gd name="T61" fmla="*/ 0 h 50"/>
                <a:gd name="T62" fmla="*/ 36 w 46"/>
                <a:gd name="T63" fmla="*/ 1 h 50"/>
                <a:gd name="T64" fmla="*/ 38 w 46"/>
                <a:gd name="T65" fmla="*/ 1 h 50"/>
                <a:gd name="T66" fmla="*/ 38 w 46"/>
                <a:gd name="T67" fmla="*/ 1 h 50"/>
                <a:gd name="T68" fmla="*/ 39 w 46"/>
                <a:gd name="T69" fmla="*/ 3 h 50"/>
                <a:gd name="T70" fmla="*/ 41 w 46"/>
                <a:gd name="T71" fmla="*/ 5 h 50"/>
                <a:gd name="T72" fmla="*/ 44 w 46"/>
                <a:gd name="T73" fmla="*/ 5 h 50"/>
                <a:gd name="T74" fmla="*/ 45 w 46"/>
                <a:gd name="T75" fmla="*/ 11 h 50"/>
                <a:gd name="T76" fmla="*/ 43 w 46"/>
                <a:gd name="T77" fmla="*/ 16 h 50"/>
                <a:gd name="T78" fmla="*/ 43 w 46"/>
                <a:gd name="T79" fmla="*/ 20 h 50"/>
                <a:gd name="T80" fmla="*/ 5 w 46"/>
                <a:gd name="T81" fmla="*/ 46 h 50"/>
                <a:gd name="T82" fmla="*/ 2 w 46"/>
                <a:gd name="T83" fmla="*/ 49 h 50"/>
                <a:gd name="T84" fmla="*/ 1 w 46"/>
                <a:gd name="T85" fmla="*/ 46 h 50"/>
                <a:gd name="T86" fmla="*/ 0 w 46"/>
                <a:gd name="T87" fmla="*/ 45 h 50"/>
                <a:gd name="T88" fmla="*/ 6 w 46"/>
                <a:gd name="T89" fmla="*/ 39 h 50"/>
                <a:gd name="T90" fmla="*/ 10 w 46"/>
                <a:gd name="T91" fmla="*/ 36 h 50"/>
                <a:gd name="T92" fmla="*/ 11 w 46"/>
                <a:gd name="T93" fmla="*/ 37 h 50"/>
                <a:gd name="T94" fmla="*/ 11 w 46"/>
                <a:gd name="T95" fmla="*/ 37 h 50"/>
                <a:gd name="T96" fmla="*/ 5 w 46"/>
                <a:gd name="T97" fmla="*/ 43 h 50"/>
                <a:gd name="T98" fmla="*/ 5 w 46"/>
                <a:gd name="T9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50">
                  <a:moveTo>
                    <a:pt x="43" y="20"/>
                  </a:moveTo>
                  <a:lnTo>
                    <a:pt x="44" y="29"/>
                  </a:lnTo>
                  <a:lnTo>
                    <a:pt x="42" y="32"/>
                  </a:lnTo>
                  <a:lnTo>
                    <a:pt x="41" y="36"/>
                  </a:lnTo>
                  <a:lnTo>
                    <a:pt x="40" y="39"/>
                  </a:lnTo>
                  <a:lnTo>
                    <a:pt x="39" y="39"/>
                  </a:lnTo>
                  <a:lnTo>
                    <a:pt x="35" y="41"/>
                  </a:lnTo>
                  <a:lnTo>
                    <a:pt x="29" y="43"/>
                  </a:lnTo>
                  <a:lnTo>
                    <a:pt x="23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4" y="37"/>
                  </a:lnTo>
                  <a:lnTo>
                    <a:pt x="24" y="35"/>
                  </a:lnTo>
                  <a:lnTo>
                    <a:pt x="27" y="32"/>
                  </a:lnTo>
                  <a:lnTo>
                    <a:pt x="31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30" y="27"/>
                  </a:lnTo>
                  <a:lnTo>
                    <a:pt x="28" y="26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9" y="3"/>
                  </a:lnTo>
                  <a:lnTo>
                    <a:pt x="41" y="5"/>
                  </a:lnTo>
                  <a:lnTo>
                    <a:pt x="44" y="5"/>
                  </a:lnTo>
                  <a:lnTo>
                    <a:pt x="45" y="11"/>
                  </a:lnTo>
                  <a:lnTo>
                    <a:pt x="43" y="16"/>
                  </a:lnTo>
                  <a:lnTo>
                    <a:pt x="43" y="20"/>
                  </a:lnTo>
                  <a:close/>
                  <a:moveTo>
                    <a:pt x="5" y="46"/>
                  </a:moveTo>
                  <a:lnTo>
                    <a:pt x="2" y="49"/>
                  </a:lnTo>
                  <a:lnTo>
                    <a:pt x="1" y="46"/>
                  </a:lnTo>
                  <a:lnTo>
                    <a:pt x="0" y="45"/>
                  </a:lnTo>
                  <a:lnTo>
                    <a:pt x="6" y="39"/>
                  </a:lnTo>
                  <a:lnTo>
                    <a:pt x="10" y="36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5" y="43"/>
                  </a:lnTo>
                  <a:lnTo>
                    <a:pt x="5" y="4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1" name="Freeform 629">
              <a:extLst>
                <a:ext uri="{FF2B5EF4-FFF2-40B4-BE49-F238E27FC236}">
                  <a16:creationId xmlns:a16="http://schemas.microsoft.com/office/drawing/2014/main" id="{7266B713-FEC7-1500-DBD0-7FEF3E947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112" y="8583490"/>
              <a:ext cx="16487" cy="16484"/>
            </a:xfrm>
            <a:custGeom>
              <a:avLst/>
              <a:gdLst>
                <a:gd name="T0" fmla="*/ 5 w 12"/>
                <a:gd name="T1" fmla="*/ 10 h 14"/>
                <a:gd name="T2" fmla="*/ 2 w 12"/>
                <a:gd name="T3" fmla="*/ 13 h 14"/>
                <a:gd name="T4" fmla="*/ 1 w 12"/>
                <a:gd name="T5" fmla="*/ 10 h 14"/>
                <a:gd name="T6" fmla="*/ 0 w 12"/>
                <a:gd name="T7" fmla="*/ 9 h 14"/>
                <a:gd name="T8" fmla="*/ 6 w 12"/>
                <a:gd name="T9" fmla="*/ 3 h 14"/>
                <a:gd name="T10" fmla="*/ 10 w 12"/>
                <a:gd name="T11" fmla="*/ 0 h 14"/>
                <a:gd name="T12" fmla="*/ 11 w 12"/>
                <a:gd name="T13" fmla="*/ 1 h 14"/>
                <a:gd name="T14" fmla="*/ 11 w 12"/>
                <a:gd name="T15" fmla="*/ 1 h 14"/>
                <a:gd name="T16" fmla="*/ 5 w 12"/>
                <a:gd name="T17" fmla="*/ 7 h 14"/>
                <a:gd name="T18" fmla="*/ 5 w 12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4">
                  <a:moveTo>
                    <a:pt x="5" y="10"/>
                  </a:moveTo>
                  <a:lnTo>
                    <a:pt x="2" y="13"/>
                  </a:lnTo>
                  <a:lnTo>
                    <a:pt x="1" y="10"/>
                  </a:lnTo>
                  <a:lnTo>
                    <a:pt x="0" y="9"/>
                  </a:lnTo>
                  <a:lnTo>
                    <a:pt x="6" y="3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7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2" name="Freeform 630">
              <a:extLst>
                <a:ext uri="{FF2B5EF4-FFF2-40B4-BE49-F238E27FC236}">
                  <a16:creationId xmlns:a16="http://schemas.microsoft.com/office/drawing/2014/main" id="{B6342E89-7496-8B81-8CAB-6BFF928B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042" y="8830772"/>
              <a:ext cx="32971" cy="71439"/>
            </a:xfrm>
            <a:custGeom>
              <a:avLst/>
              <a:gdLst>
                <a:gd name="T0" fmla="*/ 16 w 28"/>
                <a:gd name="T1" fmla="*/ 54 h 56"/>
                <a:gd name="T2" fmla="*/ 13 w 28"/>
                <a:gd name="T3" fmla="*/ 55 h 56"/>
                <a:gd name="T4" fmla="*/ 11 w 28"/>
                <a:gd name="T5" fmla="*/ 55 h 56"/>
                <a:gd name="T6" fmla="*/ 8 w 28"/>
                <a:gd name="T7" fmla="*/ 55 h 56"/>
                <a:gd name="T8" fmla="*/ 6 w 28"/>
                <a:gd name="T9" fmla="*/ 55 h 56"/>
                <a:gd name="T10" fmla="*/ 5 w 28"/>
                <a:gd name="T11" fmla="*/ 54 h 56"/>
                <a:gd name="T12" fmla="*/ 3 w 28"/>
                <a:gd name="T13" fmla="*/ 52 h 56"/>
                <a:gd name="T14" fmla="*/ 1 w 28"/>
                <a:gd name="T15" fmla="*/ 47 h 56"/>
                <a:gd name="T16" fmla="*/ 3 w 28"/>
                <a:gd name="T17" fmla="*/ 46 h 56"/>
                <a:gd name="T18" fmla="*/ 3 w 28"/>
                <a:gd name="T19" fmla="*/ 45 h 56"/>
                <a:gd name="T20" fmla="*/ 0 w 28"/>
                <a:gd name="T21" fmla="*/ 34 h 56"/>
                <a:gd name="T22" fmla="*/ 0 w 28"/>
                <a:gd name="T23" fmla="*/ 26 h 56"/>
                <a:gd name="T24" fmla="*/ 0 w 28"/>
                <a:gd name="T25" fmla="*/ 25 h 56"/>
                <a:gd name="T26" fmla="*/ 1 w 28"/>
                <a:gd name="T27" fmla="*/ 23 h 56"/>
                <a:gd name="T28" fmla="*/ 3 w 28"/>
                <a:gd name="T29" fmla="*/ 19 h 56"/>
                <a:gd name="T30" fmla="*/ 5 w 28"/>
                <a:gd name="T31" fmla="*/ 15 h 56"/>
                <a:gd name="T32" fmla="*/ 7 w 28"/>
                <a:gd name="T33" fmla="*/ 6 h 56"/>
                <a:gd name="T34" fmla="*/ 11 w 28"/>
                <a:gd name="T35" fmla="*/ 2 h 56"/>
                <a:gd name="T36" fmla="*/ 16 w 28"/>
                <a:gd name="T37" fmla="*/ 0 h 56"/>
                <a:gd name="T38" fmla="*/ 20 w 28"/>
                <a:gd name="T39" fmla="*/ 5 h 56"/>
                <a:gd name="T40" fmla="*/ 24 w 28"/>
                <a:gd name="T41" fmla="*/ 9 h 56"/>
                <a:gd name="T42" fmla="*/ 26 w 28"/>
                <a:gd name="T43" fmla="*/ 13 h 56"/>
                <a:gd name="T44" fmla="*/ 24 w 28"/>
                <a:gd name="T45" fmla="*/ 16 h 56"/>
                <a:gd name="T46" fmla="*/ 23 w 28"/>
                <a:gd name="T47" fmla="*/ 22 h 56"/>
                <a:gd name="T48" fmla="*/ 24 w 28"/>
                <a:gd name="T49" fmla="*/ 24 h 56"/>
                <a:gd name="T50" fmla="*/ 24 w 28"/>
                <a:gd name="T51" fmla="*/ 27 h 56"/>
                <a:gd name="T52" fmla="*/ 25 w 28"/>
                <a:gd name="T53" fmla="*/ 30 h 56"/>
                <a:gd name="T54" fmla="*/ 26 w 28"/>
                <a:gd name="T55" fmla="*/ 35 h 56"/>
                <a:gd name="T56" fmla="*/ 27 w 28"/>
                <a:gd name="T57" fmla="*/ 38 h 56"/>
                <a:gd name="T58" fmla="*/ 26 w 28"/>
                <a:gd name="T59" fmla="*/ 41 h 56"/>
                <a:gd name="T60" fmla="*/ 24 w 28"/>
                <a:gd name="T61" fmla="*/ 45 h 56"/>
                <a:gd name="T62" fmla="*/ 21 w 28"/>
                <a:gd name="T63" fmla="*/ 52 h 56"/>
                <a:gd name="T64" fmla="*/ 20 w 28"/>
                <a:gd name="T65" fmla="*/ 53 h 56"/>
                <a:gd name="T66" fmla="*/ 16 w 28"/>
                <a:gd name="T6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56">
                  <a:moveTo>
                    <a:pt x="16" y="54"/>
                  </a:moveTo>
                  <a:lnTo>
                    <a:pt x="13" y="55"/>
                  </a:lnTo>
                  <a:lnTo>
                    <a:pt x="11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3" y="52"/>
                  </a:lnTo>
                  <a:lnTo>
                    <a:pt x="1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3" y="19"/>
                  </a:lnTo>
                  <a:lnTo>
                    <a:pt x="5" y="15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6" y="13"/>
                  </a:lnTo>
                  <a:lnTo>
                    <a:pt x="24" y="16"/>
                  </a:lnTo>
                  <a:lnTo>
                    <a:pt x="23" y="22"/>
                  </a:lnTo>
                  <a:lnTo>
                    <a:pt x="24" y="24"/>
                  </a:lnTo>
                  <a:lnTo>
                    <a:pt x="24" y="27"/>
                  </a:lnTo>
                  <a:lnTo>
                    <a:pt x="25" y="30"/>
                  </a:lnTo>
                  <a:lnTo>
                    <a:pt x="26" y="35"/>
                  </a:lnTo>
                  <a:lnTo>
                    <a:pt x="27" y="38"/>
                  </a:lnTo>
                  <a:lnTo>
                    <a:pt x="26" y="41"/>
                  </a:lnTo>
                  <a:lnTo>
                    <a:pt x="24" y="45"/>
                  </a:lnTo>
                  <a:lnTo>
                    <a:pt x="21" y="52"/>
                  </a:lnTo>
                  <a:lnTo>
                    <a:pt x="20" y="53"/>
                  </a:lnTo>
                  <a:lnTo>
                    <a:pt x="16" y="5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3" name="Freeform 632">
              <a:extLst>
                <a:ext uri="{FF2B5EF4-FFF2-40B4-BE49-F238E27FC236}">
                  <a16:creationId xmlns:a16="http://schemas.microsoft.com/office/drawing/2014/main" id="{D308F18A-7AFA-753A-7962-B3013817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9600" y="8561510"/>
              <a:ext cx="835269" cy="686897"/>
            </a:xfrm>
            <a:custGeom>
              <a:avLst/>
              <a:gdLst>
                <a:gd name="T0" fmla="*/ 240 w 670"/>
                <a:gd name="T1" fmla="*/ 542 h 551"/>
                <a:gd name="T2" fmla="*/ 232 w 670"/>
                <a:gd name="T3" fmla="*/ 539 h 551"/>
                <a:gd name="T4" fmla="*/ 232 w 670"/>
                <a:gd name="T5" fmla="*/ 529 h 551"/>
                <a:gd name="T6" fmla="*/ 72 w 670"/>
                <a:gd name="T7" fmla="*/ 244 h 551"/>
                <a:gd name="T8" fmla="*/ 62 w 670"/>
                <a:gd name="T9" fmla="*/ 235 h 551"/>
                <a:gd name="T10" fmla="*/ 63 w 670"/>
                <a:gd name="T11" fmla="*/ 233 h 551"/>
                <a:gd name="T12" fmla="*/ 379 w 670"/>
                <a:gd name="T13" fmla="*/ 112 h 551"/>
                <a:gd name="T14" fmla="*/ 412 w 670"/>
                <a:gd name="T15" fmla="*/ 129 h 551"/>
                <a:gd name="T16" fmla="*/ 443 w 670"/>
                <a:gd name="T17" fmla="*/ 138 h 551"/>
                <a:gd name="T18" fmla="*/ 455 w 670"/>
                <a:gd name="T19" fmla="*/ 164 h 551"/>
                <a:gd name="T20" fmla="*/ 475 w 670"/>
                <a:gd name="T21" fmla="*/ 181 h 551"/>
                <a:gd name="T22" fmla="*/ 490 w 670"/>
                <a:gd name="T23" fmla="*/ 199 h 551"/>
                <a:gd name="T24" fmla="*/ 494 w 670"/>
                <a:gd name="T25" fmla="*/ 218 h 551"/>
                <a:gd name="T26" fmla="*/ 497 w 670"/>
                <a:gd name="T27" fmla="*/ 236 h 551"/>
                <a:gd name="T28" fmla="*/ 515 w 670"/>
                <a:gd name="T29" fmla="*/ 264 h 551"/>
                <a:gd name="T30" fmla="*/ 530 w 670"/>
                <a:gd name="T31" fmla="*/ 271 h 551"/>
                <a:gd name="T32" fmla="*/ 537 w 670"/>
                <a:gd name="T33" fmla="*/ 281 h 551"/>
                <a:gd name="T34" fmla="*/ 543 w 670"/>
                <a:gd name="T35" fmla="*/ 293 h 551"/>
                <a:gd name="T36" fmla="*/ 556 w 670"/>
                <a:gd name="T37" fmla="*/ 309 h 551"/>
                <a:gd name="T38" fmla="*/ 568 w 670"/>
                <a:gd name="T39" fmla="*/ 325 h 551"/>
                <a:gd name="T40" fmla="*/ 586 w 670"/>
                <a:gd name="T41" fmla="*/ 331 h 551"/>
                <a:gd name="T42" fmla="*/ 632 w 670"/>
                <a:gd name="T43" fmla="*/ 337 h 551"/>
                <a:gd name="T44" fmla="*/ 652 w 670"/>
                <a:gd name="T45" fmla="*/ 340 h 551"/>
                <a:gd name="T46" fmla="*/ 669 w 670"/>
                <a:gd name="T47" fmla="*/ 361 h 551"/>
                <a:gd name="T48" fmla="*/ 661 w 670"/>
                <a:gd name="T49" fmla="*/ 387 h 551"/>
                <a:gd name="T50" fmla="*/ 653 w 670"/>
                <a:gd name="T51" fmla="*/ 413 h 551"/>
                <a:gd name="T52" fmla="*/ 634 w 670"/>
                <a:gd name="T53" fmla="*/ 434 h 551"/>
                <a:gd name="T54" fmla="*/ 595 w 670"/>
                <a:gd name="T55" fmla="*/ 447 h 551"/>
                <a:gd name="T56" fmla="*/ 557 w 670"/>
                <a:gd name="T57" fmla="*/ 461 h 551"/>
                <a:gd name="T58" fmla="*/ 501 w 670"/>
                <a:gd name="T59" fmla="*/ 470 h 551"/>
                <a:gd name="T60" fmla="*/ 445 w 670"/>
                <a:gd name="T61" fmla="*/ 483 h 551"/>
                <a:gd name="T62" fmla="*/ 412 w 670"/>
                <a:gd name="T63" fmla="*/ 514 h 551"/>
                <a:gd name="T64" fmla="*/ 390 w 670"/>
                <a:gd name="T65" fmla="*/ 526 h 551"/>
                <a:gd name="T66" fmla="*/ 356 w 670"/>
                <a:gd name="T67" fmla="*/ 520 h 551"/>
                <a:gd name="T68" fmla="*/ 322 w 670"/>
                <a:gd name="T69" fmla="*/ 515 h 551"/>
                <a:gd name="T70" fmla="*/ 296 w 670"/>
                <a:gd name="T71" fmla="*/ 518 h 551"/>
                <a:gd name="T72" fmla="*/ 282 w 670"/>
                <a:gd name="T73" fmla="*/ 512 h 551"/>
                <a:gd name="T74" fmla="*/ 274 w 670"/>
                <a:gd name="T75" fmla="*/ 521 h 551"/>
                <a:gd name="T76" fmla="*/ 273 w 670"/>
                <a:gd name="T77" fmla="*/ 537 h 551"/>
                <a:gd name="T78" fmla="*/ 260 w 670"/>
                <a:gd name="T79" fmla="*/ 547 h 551"/>
                <a:gd name="T80" fmla="*/ 250 w 670"/>
                <a:gd name="T81" fmla="*/ 527 h 551"/>
                <a:gd name="T82" fmla="*/ 219 w 670"/>
                <a:gd name="T83" fmla="*/ 487 h 551"/>
                <a:gd name="T84" fmla="*/ 200 w 670"/>
                <a:gd name="T85" fmla="*/ 446 h 551"/>
                <a:gd name="T86" fmla="*/ 174 w 670"/>
                <a:gd name="T87" fmla="*/ 420 h 551"/>
                <a:gd name="T88" fmla="*/ 144 w 670"/>
                <a:gd name="T89" fmla="*/ 380 h 551"/>
                <a:gd name="T90" fmla="*/ 142 w 670"/>
                <a:gd name="T91" fmla="*/ 351 h 551"/>
                <a:gd name="T92" fmla="*/ 137 w 670"/>
                <a:gd name="T93" fmla="*/ 331 h 551"/>
                <a:gd name="T94" fmla="*/ 117 w 670"/>
                <a:gd name="T95" fmla="*/ 295 h 551"/>
                <a:gd name="T96" fmla="*/ 93 w 670"/>
                <a:gd name="T97" fmla="*/ 282 h 551"/>
                <a:gd name="T98" fmla="*/ 83 w 670"/>
                <a:gd name="T99" fmla="*/ 252 h 551"/>
                <a:gd name="T100" fmla="*/ 60 w 670"/>
                <a:gd name="T101" fmla="*/ 218 h 551"/>
                <a:gd name="T102" fmla="*/ 26 w 670"/>
                <a:gd name="T103" fmla="*/ 160 h 551"/>
                <a:gd name="T104" fmla="*/ 2 w 670"/>
                <a:gd name="T105" fmla="*/ 142 h 551"/>
                <a:gd name="T106" fmla="*/ 39 w 670"/>
                <a:gd name="T107" fmla="*/ 107 h 551"/>
                <a:gd name="T108" fmla="*/ 68 w 670"/>
                <a:gd name="T109" fmla="*/ 84 h 551"/>
                <a:gd name="T110" fmla="*/ 96 w 670"/>
                <a:gd name="T111" fmla="*/ 66 h 551"/>
                <a:gd name="T112" fmla="*/ 86 w 670"/>
                <a:gd name="T113" fmla="*/ 36 h 551"/>
                <a:gd name="T114" fmla="*/ 120 w 670"/>
                <a:gd name="T115" fmla="*/ 11 h 551"/>
                <a:gd name="T116" fmla="*/ 172 w 670"/>
                <a:gd name="T117" fmla="*/ 5 h 551"/>
                <a:gd name="T118" fmla="*/ 228 w 670"/>
                <a:gd name="T119" fmla="*/ 34 h 551"/>
                <a:gd name="T120" fmla="*/ 291 w 670"/>
                <a:gd name="T121" fmla="*/ 84 h 551"/>
                <a:gd name="T122" fmla="*/ 361 w 670"/>
                <a:gd name="T123" fmla="*/ 11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0" h="551">
                  <a:moveTo>
                    <a:pt x="235" y="538"/>
                  </a:moveTo>
                  <a:lnTo>
                    <a:pt x="237" y="538"/>
                  </a:lnTo>
                  <a:lnTo>
                    <a:pt x="236" y="537"/>
                  </a:lnTo>
                  <a:lnTo>
                    <a:pt x="236" y="537"/>
                  </a:lnTo>
                  <a:lnTo>
                    <a:pt x="237" y="535"/>
                  </a:lnTo>
                  <a:lnTo>
                    <a:pt x="240" y="538"/>
                  </a:lnTo>
                  <a:lnTo>
                    <a:pt x="240" y="542"/>
                  </a:lnTo>
                  <a:lnTo>
                    <a:pt x="240" y="543"/>
                  </a:lnTo>
                  <a:lnTo>
                    <a:pt x="239" y="542"/>
                  </a:lnTo>
                  <a:lnTo>
                    <a:pt x="238" y="541"/>
                  </a:lnTo>
                  <a:lnTo>
                    <a:pt x="238" y="541"/>
                  </a:lnTo>
                  <a:lnTo>
                    <a:pt x="237" y="540"/>
                  </a:lnTo>
                  <a:lnTo>
                    <a:pt x="234" y="540"/>
                  </a:lnTo>
                  <a:lnTo>
                    <a:pt x="232" y="539"/>
                  </a:lnTo>
                  <a:lnTo>
                    <a:pt x="228" y="536"/>
                  </a:lnTo>
                  <a:lnTo>
                    <a:pt x="228" y="534"/>
                  </a:lnTo>
                  <a:lnTo>
                    <a:pt x="229" y="534"/>
                  </a:lnTo>
                  <a:lnTo>
                    <a:pt x="230" y="532"/>
                  </a:lnTo>
                  <a:lnTo>
                    <a:pt x="231" y="530"/>
                  </a:lnTo>
                  <a:lnTo>
                    <a:pt x="230" y="529"/>
                  </a:lnTo>
                  <a:lnTo>
                    <a:pt x="232" y="529"/>
                  </a:lnTo>
                  <a:lnTo>
                    <a:pt x="233" y="531"/>
                  </a:lnTo>
                  <a:lnTo>
                    <a:pt x="233" y="535"/>
                  </a:lnTo>
                  <a:lnTo>
                    <a:pt x="233" y="536"/>
                  </a:lnTo>
                  <a:lnTo>
                    <a:pt x="233" y="537"/>
                  </a:lnTo>
                  <a:lnTo>
                    <a:pt x="235" y="538"/>
                  </a:lnTo>
                  <a:close/>
                  <a:moveTo>
                    <a:pt x="73" y="244"/>
                  </a:moveTo>
                  <a:lnTo>
                    <a:pt x="72" y="244"/>
                  </a:lnTo>
                  <a:lnTo>
                    <a:pt x="70" y="241"/>
                  </a:lnTo>
                  <a:lnTo>
                    <a:pt x="68" y="240"/>
                  </a:lnTo>
                  <a:lnTo>
                    <a:pt x="67" y="239"/>
                  </a:lnTo>
                  <a:lnTo>
                    <a:pt x="61" y="236"/>
                  </a:lnTo>
                  <a:lnTo>
                    <a:pt x="60" y="235"/>
                  </a:lnTo>
                  <a:lnTo>
                    <a:pt x="61" y="233"/>
                  </a:lnTo>
                  <a:lnTo>
                    <a:pt x="62" y="235"/>
                  </a:lnTo>
                  <a:lnTo>
                    <a:pt x="63" y="236"/>
                  </a:lnTo>
                  <a:lnTo>
                    <a:pt x="68" y="238"/>
                  </a:lnTo>
                  <a:lnTo>
                    <a:pt x="73" y="242"/>
                  </a:lnTo>
                  <a:lnTo>
                    <a:pt x="74" y="243"/>
                  </a:lnTo>
                  <a:lnTo>
                    <a:pt x="73" y="244"/>
                  </a:lnTo>
                  <a:close/>
                  <a:moveTo>
                    <a:pt x="63" y="232"/>
                  </a:moveTo>
                  <a:lnTo>
                    <a:pt x="63" y="233"/>
                  </a:lnTo>
                  <a:lnTo>
                    <a:pt x="61" y="231"/>
                  </a:lnTo>
                  <a:lnTo>
                    <a:pt x="61" y="229"/>
                  </a:lnTo>
                  <a:lnTo>
                    <a:pt x="62" y="227"/>
                  </a:lnTo>
                  <a:lnTo>
                    <a:pt x="62" y="230"/>
                  </a:lnTo>
                  <a:lnTo>
                    <a:pt x="63" y="231"/>
                  </a:lnTo>
                  <a:lnTo>
                    <a:pt x="63" y="232"/>
                  </a:lnTo>
                  <a:close/>
                  <a:moveTo>
                    <a:pt x="379" y="112"/>
                  </a:moveTo>
                  <a:lnTo>
                    <a:pt x="385" y="112"/>
                  </a:lnTo>
                  <a:lnTo>
                    <a:pt x="394" y="113"/>
                  </a:lnTo>
                  <a:lnTo>
                    <a:pt x="399" y="114"/>
                  </a:lnTo>
                  <a:lnTo>
                    <a:pt x="408" y="115"/>
                  </a:lnTo>
                  <a:lnTo>
                    <a:pt x="411" y="121"/>
                  </a:lnTo>
                  <a:lnTo>
                    <a:pt x="412" y="125"/>
                  </a:lnTo>
                  <a:lnTo>
                    <a:pt x="412" y="129"/>
                  </a:lnTo>
                  <a:lnTo>
                    <a:pt x="416" y="132"/>
                  </a:lnTo>
                  <a:lnTo>
                    <a:pt x="422" y="132"/>
                  </a:lnTo>
                  <a:lnTo>
                    <a:pt x="427" y="132"/>
                  </a:lnTo>
                  <a:lnTo>
                    <a:pt x="435" y="132"/>
                  </a:lnTo>
                  <a:lnTo>
                    <a:pt x="440" y="132"/>
                  </a:lnTo>
                  <a:lnTo>
                    <a:pt x="442" y="135"/>
                  </a:lnTo>
                  <a:lnTo>
                    <a:pt x="443" y="138"/>
                  </a:lnTo>
                  <a:lnTo>
                    <a:pt x="446" y="147"/>
                  </a:lnTo>
                  <a:lnTo>
                    <a:pt x="451" y="153"/>
                  </a:lnTo>
                  <a:lnTo>
                    <a:pt x="452" y="155"/>
                  </a:lnTo>
                  <a:lnTo>
                    <a:pt x="452" y="158"/>
                  </a:lnTo>
                  <a:lnTo>
                    <a:pt x="452" y="159"/>
                  </a:lnTo>
                  <a:lnTo>
                    <a:pt x="451" y="161"/>
                  </a:lnTo>
                  <a:lnTo>
                    <a:pt x="455" y="164"/>
                  </a:lnTo>
                  <a:lnTo>
                    <a:pt x="460" y="167"/>
                  </a:lnTo>
                  <a:lnTo>
                    <a:pt x="463" y="168"/>
                  </a:lnTo>
                  <a:lnTo>
                    <a:pt x="465" y="169"/>
                  </a:lnTo>
                  <a:lnTo>
                    <a:pt x="463" y="171"/>
                  </a:lnTo>
                  <a:lnTo>
                    <a:pt x="467" y="176"/>
                  </a:lnTo>
                  <a:lnTo>
                    <a:pt x="471" y="181"/>
                  </a:lnTo>
                  <a:lnTo>
                    <a:pt x="475" y="181"/>
                  </a:lnTo>
                  <a:lnTo>
                    <a:pt x="480" y="189"/>
                  </a:lnTo>
                  <a:lnTo>
                    <a:pt x="489" y="193"/>
                  </a:lnTo>
                  <a:lnTo>
                    <a:pt x="495" y="199"/>
                  </a:lnTo>
                  <a:lnTo>
                    <a:pt x="494" y="199"/>
                  </a:lnTo>
                  <a:lnTo>
                    <a:pt x="493" y="199"/>
                  </a:lnTo>
                  <a:lnTo>
                    <a:pt x="490" y="198"/>
                  </a:lnTo>
                  <a:lnTo>
                    <a:pt x="490" y="199"/>
                  </a:lnTo>
                  <a:lnTo>
                    <a:pt x="490" y="201"/>
                  </a:lnTo>
                  <a:lnTo>
                    <a:pt x="490" y="204"/>
                  </a:lnTo>
                  <a:lnTo>
                    <a:pt x="493" y="206"/>
                  </a:lnTo>
                  <a:lnTo>
                    <a:pt x="496" y="208"/>
                  </a:lnTo>
                  <a:lnTo>
                    <a:pt x="496" y="211"/>
                  </a:lnTo>
                  <a:lnTo>
                    <a:pt x="495" y="218"/>
                  </a:lnTo>
                  <a:lnTo>
                    <a:pt x="494" y="218"/>
                  </a:lnTo>
                  <a:lnTo>
                    <a:pt x="493" y="218"/>
                  </a:lnTo>
                  <a:lnTo>
                    <a:pt x="492" y="218"/>
                  </a:lnTo>
                  <a:lnTo>
                    <a:pt x="491" y="218"/>
                  </a:lnTo>
                  <a:lnTo>
                    <a:pt x="492" y="223"/>
                  </a:lnTo>
                  <a:lnTo>
                    <a:pt x="494" y="228"/>
                  </a:lnTo>
                  <a:lnTo>
                    <a:pt x="496" y="231"/>
                  </a:lnTo>
                  <a:lnTo>
                    <a:pt x="497" y="236"/>
                  </a:lnTo>
                  <a:lnTo>
                    <a:pt x="499" y="238"/>
                  </a:lnTo>
                  <a:lnTo>
                    <a:pt x="504" y="242"/>
                  </a:lnTo>
                  <a:lnTo>
                    <a:pt x="506" y="247"/>
                  </a:lnTo>
                  <a:lnTo>
                    <a:pt x="508" y="254"/>
                  </a:lnTo>
                  <a:lnTo>
                    <a:pt x="511" y="258"/>
                  </a:lnTo>
                  <a:lnTo>
                    <a:pt x="513" y="262"/>
                  </a:lnTo>
                  <a:lnTo>
                    <a:pt x="515" y="264"/>
                  </a:lnTo>
                  <a:lnTo>
                    <a:pt x="517" y="269"/>
                  </a:lnTo>
                  <a:lnTo>
                    <a:pt x="519" y="272"/>
                  </a:lnTo>
                  <a:lnTo>
                    <a:pt x="520" y="272"/>
                  </a:lnTo>
                  <a:lnTo>
                    <a:pt x="522" y="272"/>
                  </a:lnTo>
                  <a:lnTo>
                    <a:pt x="525" y="272"/>
                  </a:lnTo>
                  <a:lnTo>
                    <a:pt x="527" y="272"/>
                  </a:lnTo>
                  <a:lnTo>
                    <a:pt x="530" y="271"/>
                  </a:lnTo>
                  <a:lnTo>
                    <a:pt x="532" y="272"/>
                  </a:lnTo>
                  <a:lnTo>
                    <a:pt x="534" y="272"/>
                  </a:lnTo>
                  <a:lnTo>
                    <a:pt x="535" y="274"/>
                  </a:lnTo>
                  <a:lnTo>
                    <a:pt x="533" y="275"/>
                  </a:lnTo>
                  <a:lnTo>
                    <a:pt x="531" y="280"/>
                  </a:lnTo>
                  <a:lnTo>
                    <a:pt x="534" y="281"/>
                  </a:lnTo>
                  <a:lnTo>
                    <a:pt x="537" y="281"/>
                  </a:lnTo>
                  <a:lnTo>
                    <a:pt x="538" y="282"/>
                  </a:lnTo>
                  <a:lnTo>
                    <a:pt x="540" y="282"/>
                  </a:lnTo>
                  <a:lnTo>
                    <a:pt x="540" y="283"/>
                  </a:lnTo>
                  <a:lnTo>
                    <a:pt x="540" y="288"/>
                  </a:lnTo>
                  <a:lnTo>
                    <a:pt x="540" y="290"/>
                  </a:lnTo>
                  <a:lnTo>
                    <a:pt x="542" y="291"/>
                  </a:lnTo>
                  <a:lnTo>
                    <a:pt x="543" y="293"/>
                  </a:lnTo>
                  <a:lnTo>
                    <a:pt x="545" y="296"/>
                  </a:lnTo>
                  <a:lnTo>
                    <a:pt x="547" y="298"/>
                  </a:lnTo>
                  <a:lnTo>
                    <a:pt x="548" y="300"/>
                  </a:lnTo>
                  <a:lnTo>
                    <a:pt x="550" y="302"/>
                  </a:lnTo>
                  <a:lnTo>
                    <a:pt x="552" y="305"/>
                  </a:lnTo>
                  <a:lnTo>
                    <a:pt x="554" y="307"/>
                  </a:lnTo>
                  <a:lnTo>
                    <a:pt x="556" y="309"/>
                  </a:lnTo>
                  <a:lnTo>
                    <a:pt x="558" y="311"/>
                  </a:lnTo>
                  <a:lnTo>
                    <a:pt x="559" y="314"/>
                  </a:lnTo>
                  <a:lnTo>
                    <a:pt x="561" y="316"/>
                  </a:lnTo>
                  <a:lnTo>
                    <a:pt x="562" y="318"/>
                  </a:lnTo>
                  <a:lnTo>
                    <a:pt x="564" y="320"/>
                  </a:lnTo>
                  <a:lnTo>
                    <a:pt x="566" y="322"/>
                  </a:lnTo>
                  <a:lnTo>
                    <a:pt x="568" y="325"/>
                  </a:lnTo>
                  <a:lnTo>
                    <a:pt x="570" y="327"/>
                  </a:lnTo>
                  <a:lnTo>
                    <a:pt x="571" y="329"/>
                  </a:lnTo>
                  <a:lnTo>
                    <a:pt x="573" y="329"/>
                  </a:lnTo>
                  <a:lnTo>
                    <a:pt x="575" y="329"/>
                  </a:lnTo>
                  <a:lnTo>
                    <a:pt x="577" y="330"/>
                  </a:lnTo>
                  <a:lnTo>
                    <a:pt x="581" y="331"/>
                  </a:lnTo>
                  <a:lnTo>
                    <a:pt x="586" y="331"/>
                  </a:lnTo>
                  <a:lnTo>
                    <a:pt x="591" y="332"/>
                  </a:lnTo>
                  <a:lnTo>
                    <a:pt x="598" y="332"/>
                  </a:lnTo>
                  <a:lnTo>
                    <a:pt x="605" y="333"/>
                  </a:lnTo>
                  <a:lnTo>
                    <a:pt x="611" y="334"/>
                  </a:lnTo>
                  <a:lnTo>
                    <a:pt x="619" y="335"/>
                  </a:lnTo>
                  <a:lnTo>
                    <a:pt x="625" y="336"/>
                  </a:lnTo>
                  <a:lnTo>
                    <a:pt x="632" y="337"/>
                  </a:lnTo>
                  <a:lnTo>
                    <a:pt x="638" y="338"/>
                  </a:lnTo>
                  <a:lnTo>
                    <a:pt x="642" y="338"/>
                  </a:lnTo>
                  <a:lnTo>
                    <a:pt x="646" y="339"/>
                  </a:lnTo>
                  <a:lnTo>
                    <a:pt x="649" y="339"/>
                  </a:lnTo>
                  <a:lnTo>
                    <a:pt x="650" y="339"/>
                  </a:lnTo>
                  <a:lnTo>
                    <a:pt x="652" y="340"/>
                  </a:lnTo>
                  <a:lnTo>
                    <a:pt x="652" y="340"/>
                  </a:lnTo>
                  <a:lnTo>
                    <a:pt x="655" y="337"/>
                  </a:lnTo>
                  <a:lnTo>
                    <a:pt x="657" y="341"/>
                  </a:lnTo>
                  <a:lnTo>
                    <a:pt x="659" y="344"/>
                  </a:lnTo>
                  <a:lnTo>
                    <a:pt x="662" y="348"/>
                  </a:lnTo>
                  <a:lnTo>
                    <a:pt x="665" y="353"/>
                  </a:lnTo>
                  <a:lnTo>
                    <a:pt x="667" y="357"/>
                  </a:lnTo>
                  <a:lnTo>
                    <a:pt x="669" y="361"/>
                  </a:lnTo>
                  <a:lnTo>
                    <a:pt x="668" y="364"/>
                  </a:lnTo>
                  <a:lnTo>
                    <a:pt x="667" y="368"/>
                  </a:lnTo>
                  <a:lnTo>
                    <a:pt x="666" y="372"/>
                  </a:lnTo>
                  <a:lnTo>
                    <a:pt x="665" y="376"/>
                  </a:lnTo>
                  <a:lnTo>
                    <a:pt x="663" y="379"/>
                  </a:lnTo>
                  <a:lnTo>
                    <a:pt x="662" y="383"/>
                  </a:lnTo>
                  <a:lnTo>
                    <a:pt x="661" y="387"/>
                  </a:lnTo>
                  <a:lnTo>
                    <a:pt x="660" y="391"/>
                  </a:lnTo>
                  <a:lnTo>
                    <a:pt x="659" y="395"/>
                  </a:lnTo>
                  <a:lnTo>
                    <a:pt x="658" y="398"/>
                  </a:lnTo>
                  <a:lnTo>
                    <a:pt x="657" y="402"/>
                  </a:lnTo>
                  <a:lnTo>
                    <a:pt x="655" y="406"/>
                  </a:lnTo>
                  <a:lnTo>
                    <a:pt x="654" y="409"/>
                  </a:lnTo>
                  <a:lnTo>
                    <a:pt x="653" y="413"/>
                  </a:lnTo>
                  <a:lnTo>
                    <a:pt x="652" y="417"/>
                  </a:lnTo>
                  <a:lnTo>
                    <a:pt x="651" y="421"/>
                  </a:lnTo>
                  <a:lnTo>
                    <a:pt x="649" y="425"/>
                  </a:lnTo>
                  <a:lnTo>
                    <a:pt x="648" y="429"/>
                  </a:lnTo>
                  <a:lnTo>
                    <a:pt x="645" y="430"/>
                  </a:lnTo>
                  <a:lnTo>
                    <a:pt x="639" y="432"/>
                  </a:lnTo>
                  <a:lnTo>
                    <a:pt x="634" y="434"/>
                  </a:lnTo>
                  <a:lnTo>
                    <a:pt x="629" y="436"/>
                  </a:lnTo>
                  <a:lnTo>
                    <a:pt x="623" y="438"/>
                  </a:lnTo>
                  <a:lnTo>
                    <a:pt x="618" y="440"/>
                  </a:lnTo>
                  <a:lnTo>
                    <a:pt x="612" y="442"/>
                  </a:lnTo>
                  <a:lnTo>
                    <a:pt x="606" y="444"/>
                  </a:lnTo>
                  <a:lnTo>
                    <a:pt x="601" y="446"/>
                  </a:lnTo>
                  <a:lnTo>
                    <a:pt x="595" y="447"/>
                  </a:lnTo>
                  <a:lnTo>
                    <a:pt x="590" y="449"/>
                  </a:lnTo>
                  <a:lnTo>
                    <a:pt x="584" y="452"/>
                  </a:lnTo>
                  <a:lnTo>
                    <a:pt x="579" y="453"/>
                  </a:lnTo>
                  <a:lnTo>
                    <a:pt x="573" y="455"/>
                  </a:lnTo>
                  <a:lnTo>
                    <a:pt x="568" y="457"/>
                  </a:lnTo>
                  <a:lnTo>
                    <a:pt x="562" y="459"/>
                  </a:lnTo>
                  <a:lnTo>
                    <a:pt x="557" y="461"/>
                  </a:lnTo>
                  <a:lnTo>
                    <a:pt x="553" y="463"/>
                  </a:lnTo>
                  <a:lnTo>
                    <a:pt x="545" y="464"/>
                  </a:lnTo>
                  <a:lnTo>
                    <a:pt x="538" y="464"/>
                  </a:lnTo>
                  <a:lnTo>
                    <a:pt x="530" y="466"/>
                  </a:lnTo>
                  <a:lnTo>
                    <a:pt x="520" y="467"/>
                  </a:lnTo>
                  <a:lnTo>
                    <a:pt x="512" y="468"/>
                  </a:lnTo>
                  <a:lnTo>
                    <a:pt x="501" y="470"/>
                  </a:lnTo>
                  <a:lnTo>
                    <a:pt x="491" y="471"/>
                  </a:lnTo>
                  <a:lnTo>
                    <a:pt x="481" y="472"/>
                  </a:lnTo>
                  <a:lnTo>
                    <a:pt x="472" y="474"/>
                  </a:lnTo>
                  <a:lnTo>
                    <a:pt x="464" y="475"/>
                  </a:lnTo>
                  <a:lnTo>
                    <a:pt x="459" y="476"/>
                  </a:lnTo>
                  <a:lnTo>
                    <a:pt x="454" y="479"/>
                  </a:lnTo>
                  <a:lnTo>
                    <a:pt x="445" y="483"/>
                  </a:lnTo>
                  <a:lnTo>
                    <a:pt x="436" y="488"/>
                  </a:lnTo>
                  <a:lnTo>
                    <a:pt x="432" y="491"/>
                  </a:lnTo>
                  <a:lnTo>
                    <a:pt x="427" y="496"/>
                  </a:lnTo>
                  <a:lnTo>
                    <a:pt x="424" y="499"/>
                  </a:lnTo>
                  <a:lnTo>
                    <a:pt x="420" y="505"/>
                  </a:lnTo>
                  <a:lnTo>
                    <a:pt x="416" y="509"/>
                  </a:lnTo>
                  <a:lnTo>
                    <a:pt x="412" y="514"/>
                  </a:lnTo>
                  <a:lnTo>
                    <a:pt x="411" y="518"/>
                  </a:lnTo>
                  <a:lnTo>
                    <a:pt x="408" y="525"/>
                  </a:lnTo>
                  <a:lnTo>
                    <a:pt x="406" y="527"/>
                  </a:lnTo>
                  <a:lnTo>
                    <a:pt x="402" y="529"/>
                  </a:lnTo>
                  <a:lnTo>
                    <a:pt x="399" y="530"/>
                  </a:lnTo>
                  <a:lnTo>
                    <a:pt x="393" y="530"/>
                  </a:lnTo>
                  <a:lnTo>
                    <a:pt x="390" y="526"/>
                  </a:lnTo>
                  <a:lnTo>
                    <a:pt x="387" y="522"/>
                  </a:lnTo>
                  <a:lnTo>
                    <a:pt x="385" y="520"/>
                  </a:lnTo>
                  <a:lnTo>
                    <a:pt x="384" y="520"/>
                  </a:lnTo>
                  <a:lnTo>
                    <a:pt x="378" y="521"/>
                  </a:lnTo>
                  <a:lnTo>
                    <a:pt x="372" y="521"/>
                  </a:lnTo>
                  <a:lnTo>
                    <a:pt x="364" y="521"/>
                  </a:lnTo>
                  <a:lnTo>
                    <a:pt x="356" y="520"/>
                  </a:lnTo>
                  <a:lnTo>
                    <a:pt x="347" y="519"/>
                  </a:lnTo>
                  <a:lnTo>
                    <a:pt x="343" y="518"/>
                  </a:lnTo>
                  <a:lnTo>
                    <a:pt x="338" y="515"/>
                  </a:lnTo>
                  <a:lnTo>
                    <a:pt x="337" y="515"/>
                  </a:lnTo>
                  <a:lnTo>
                    <a:pt x="335" y="515"/>
                  </a:lnTo>
                  <a:lnTo>
                    <a:pt x="329" y="515"/>
                  </a:lnTo>
                  <a:lnTo>
                    <a:pt x="322" y="515"/>
                  </a:lnTo>
                  <a:lnTo>
                    <a:pt x="316" y="516"/>
                  </a:lnTo>
                  <a:lnTo>
                    <a:pt x="310" y="515"/>
                  </a:lnTo>
                  <a:lnTo>
                    <a:pt x="304" y="516"/>
                  </a:lnTo>
                  <a:lnTo>
                    <a:pt x="301" y="517"/>
                  </a:lnTo>
                  <a:lnTo>
                    <a:pt x="299" y="517"/>
                  </a:lnTo>
                  <a:lnTo>
                    <a:pt x="297" y="518"/>
                  </a:lnTo>
                  <a:lnTo>
                    <a:pt x="296" y="518"/>
                  </a:lnTo>
                  <a:lnTo>
                    <a:pt x="294" y="518"/>
                  </a:lnTo>
                  <a:lnTo>
                    <a:pt x="292" y="518"/>
                  </a:lnTo>
                  <a:lnTo>
                    <a:pt x="290" y="517"/>
                  </a:lnTo>
                  <a:lnTo>
                    <a:pt x="287" y="515"/>
                  </a:lnTo>
                  <a:lnTo>
                    <a:pt x="285" y="513"/>
                  </a:lnTo>
                  <a:lnTo>
                    <a:pt x="284" y="512"/>
                  </a:lnTo>
                  <a:lnTo>
                    <a:pt x="282" y="512"/>
                  </a:lnTo>
                  <a:lnTo>
                    <a:pt x="280" y="512"/>
                  </a:lnTo>
                  <a:lnTo>
                    <a:pt x="278" y="513"/>
                  </a:lnTo>
                  <a:lnTo>
                    <a:pt x="276" y="514"/>
                  </a:lnTo>
                  <a:lnTo>
                    <a:pt x="273" y="517"/>
                  </a:lnTo>
                  <a:lnTo>
                    <a:pt x="273" y="518"/>
                  </a:lnTo>
                  <a:lnTo>
                    <a:pt x="274" y="520"/>
                  </a:lnTo>
                  <a:lnTo>
                    <a:pt x="274" y="521"/>
                  </a:lnTo>
                  <a:lnTo>
                    <a:pt x="272" y="522"/>
                  </a:lnTo>
                  <a:lnTo>
                    <a:pt x="271" y="525"/>
                  </a:lnTo>
                  <a:lnTo>
                    <a:pt x="271" y="527"/>
                  </a:lnTo>
                  <a:lnTo>
                    <a:pt x="270" y="531"/>
                  </a:lnTo>
                  <a:lnTo>
                    <a:pt x="271" y="534"/>
                  </a:lnTo>
                  <a:lnTo>
                    <a:pt x="273" y="535"/>
                  </a:lnTo>
                  <a:lnTo>
                    <a:pt x="273" y="537"/>
                  </a:lnTo>
                  <a:lnTo>
                    <a:pt x="272" y="539"/>
                  </a:lnTo>
                  <a:lnTo>
                    <a:pt x="270" y="540"/>
                  </a:lnTo>
                  <a:lnTo>
                    <a:pt x="269" y="543"/>
                  </a:lnTo>
                  <a:lnTo>
                    <a:pt x="268" y="544"/>
                  </a:lnTo>
                  <a:lnTo>
                    <a:pt x="267" y="545"/>
                  </a:lnTo>
                  <a:lnTo>
                    <a:pt x="260" y="550"/>
                  </a:lnTo>
                  <a:lnTo>
                    <a:pt x="260" y="547"/>
                  </a:lnTo>
                  <a:lnTo>
                    <a:pt x="258" y="543"/>
                  </a:lnTo>
                  <a:lnTo>
                    <a:pt x="258" y="540"/>
                  </a:lnTo>
                  <a:lnTo>
                    <a:pt x="257" y="538"/>
                  </a:lnTo>
                  <a:lnTo>
                    <a:pt x="256" y="535"/>
                  </a:lnTo>
                  <a:lnTo>
                    <a:pt x="252" y="534"/>
                  </a:lnTo>
                  <a:lnTo>
                    <a:pt x="252" y="530"/>
                  </a:lnTo>
                  <a:lnTo>
                    <a:pt x="250" y="527"/>
                  </a:lnTo>
                  <a:lnTo>
                    <a:pt x="247" y="525"/>
                  </a:lnTo>
                  <a:lnTo>
                    <a:pt x="246" y="521"/>
                  </a:lnTo>
                  <a:lnTo>
                    <a:pt x="244" y="515"/>
                  </a:lnTo>
                  <a:lnTo>
                    <a:pt x="237" y="507"/>
                  </a:lnTo>
                  <a:lnTo>
                    <a:pt x="227" y="499"/>
                  </a:lnTo>
                  <a:lnTo>
                    <a:pt x="224" y="496"/>
                  </a:lnTo>
                  <a:lnTo>
                    <a:pt x="219" y="487"/>
                  </a:lnTo>
                  <a:lnTo>
                    <a:pt x="217" y="481"/>
                  </a:lnTo>
                  <a:lnTo>
                    <a:pt x="210" y="473"/>
                  </a:lnTo>
                  <a:lnTo>
                    <a:pt x="210" y="470"/>
                  </a:lnTo>
                  <a:lnTo>
                    <a:pt x="209" y="467"/>
                  </a:lnTo>
                  <a:lnTo>
                    <a:pt x="208" y="463"/>
                  </a:lnTo>
                  <a:lnTo>
                    <a:pt x="206" y="459"/>
                  </a:lnTo>
                  <a:lnTo>
                    <a:pt x="200" y="446"/>
                  </a:lnTo>
                  <a:lnTo>
                    <a:pt x="198" y="444"/>
                  </a:lnTo>
                  <a:lnTo>
                    <a:pt x="196" y="441"/>
                  </a:lnTo>
                  <a:lnTo>
                    <a:pt x="196" y="438"/>
                  </a:lnTo>
                  <a:lnTo>
                    <a:pt x="195" y="437"/>
                  </a:lnTo>
                  <a:lnTo>
                    <a:pt x="191" y="435"/>
                  </a:lnTo>
                  <a:lnTo>
                    <a:pt x="186" y="429"/>
                  </a:lnTo>
                  <a:lnTo>
                    <a:pt x="174" y="420"/>
                  </a:lnTo>
                  <a:lnTo>
                    <a:pt x="167" y="419"/>
                  </a:lnTo>
                  <a:lnTo>
                    <a:pt x="163" y="416"/>
                  </a:lnTo>
                  <a:lnTo>
                    <a:pt x="159" y="411"/>
                  </a:lnTo>
                  <a:lnTo>
                    <a:pt x="155" y="404"/>
                  </a:lnTo>
                  <a:lnTo>
                    <a:pt x="148" y="396"/>
                  </a:lnTo>
                  <a:lnTo>
                    <a:pt x="142" y="384"/>
                  </a:lnTo>
                  <a:lnTo>
                    <a:pt x="144" y="380"/>
                  </a:lnTo>
                  <a:lnTo>
                    <a:pt x="144" y="378"/>
                  </a:lnTo>
                  <a:lnTo>
                    <a:pt x="142" y="373"/>
                  </a:lnTo>
                  <a:lnTo>
                    <a:pt x="141" y="368"/>
                  </a:lnTo>
                  <a:lnTo>
                    <a:pt x="139" y="365"/>
                  </a:lnTo>
                  <a:lnTo>
                    <a:pt x="140" y="360"/>
                  </a:lnTo>
                  <a:lnTo>
                    <a:pt x="141" y="354"/>
                  </a:lnTo>
                  <a:lnTo>
                    <a:pt x="142" y="351"/>
                  </a:lnTo>
                  <a:lnTo>
                    <a:pt x="142" y="348"/>
                  </a:lnTo>
                  <a:lnTo>
                    <a:pt x="141" y="341"/>
                  </a:lnTo>
                  <a:lnTo>
                    <a:pt x="139" y="337"/>
                  </a:lnTo>
                  <a:lnTo>
                    <a:pt x="140" y="335"/>
                  </a:lnTo>
                  <a:lnTo>
                    <a:pt x="137" y="333"/>
                  </a:lnTo>
                  <a:lnTo>
                    <a:pt x="136" y="331"/>
                  </a:lnTo>
                  <a:lnTo>
                    <a:pt x="137" y="331"/>
                  </a:lnTo>
                  <a:lnTo>
                    <a:pt x="134" y="327"/>
                  </a:lnTo>
                  <a:lnTo>
                    <a:pt x="133" y="325"/>
                  </a:lnTo>
                  <a:lnTo>
                    <a:pt x="132" y="320"/>
                  </a:lnTo>
                  <a:lnTo>
                    <a:pt x="130" y="316"/>
                  </a:lnTo>
                  <a:lnTo>
                    <a:pt x="125" y="307"/>
                  </a:lnTo>
                  <a:lnTo>
                    <a:pt x="122" y="302"/>
                  </a:lnTo>
                  <a:lnTo>
                    <a:pt x="117" y="295"/>
                  </a:lnTo>
                  <a:lnTo>
                    <a:pt x="111" y="290"/>
                  </a:lnTo>
                  <a:lnTo>
                    <a:pt x="107" y="288"/>
                  </a:lnTo>
                  <a:lnTo>
                    <a:pt x="105" y="286"/>
                  </a:lnTo>
                  <a:lnTo>
                    <a:pt x="102" y="286"/>
                  </a:lnTo>
                  <a:lnTo>
                    <a:pt x="98" y="283"/>
                  </a:lnTo>
                  <a:lnTo>
                    <a:pt x="96" y="283"/>
                  </a:lnTo>
                  <a:lnTo>
                    <a:pt x="93" y="282"/>
                  </a:lnTo>
                  <a:lnTo>
                    <a:pt x="89" y="276"/>
                  </a:lnTo>
                  <a:lnTo>
                    <a:pt x="87" y="270"/>
                  </a:lnTo>
                  <a:lnTo>
                    <a:pt x="81" y="264"/>
                  </a:lnTo>
                  <a:lnTo>
                    <a:pt x="83" y="262"/>
                  </a:lnTo>
                  <a:lnTo>
                    <a:pt x="84" y="259"/>
                  </a:lnTo>
                  <a:lnTo>
                    <a:pt x="84" y="255"/>
                  </a:lnTo>
                  <a:lnTo>
                    <a:pt x="83" y="252"/>
                  </a:lnTo>
                  <a:lnTo>
                    <a:pt x="81" y="247"/>
                  </a:lnTo>
                  <a:lnTo>
                    <a:pt x="73" y="235"/>
                  </a:lnTo>
                  <a:lnTo>
                    <a:pt x="71" y="233"/>
                  </a:lnTo>
                  <a:lnTo>
                    <a:pt x="68" y="231"/>
                  </a:lnTo>
                  <a:lnTo>
                    <a:pt x="66" y="226"/>
                  </a:lnTo>
                  <a:lnTo>
                    <a:pt x="65" y="221"/>
                  </a:lnTo>
                  <a:lnTo>
                    <a:pt x="60" y="218"/>
                  </a:lnTo>
                  <a:lnTo>
                    <a:pt x="52" y="201"/>
                  </a:lnTo>
                  <a:lnTo>
                    <a:pt x="47" y="195"/>
                  </a:lnTo>
                  <a:lnTo>
                    <a:pt x="45" y="191"/>
                  </a:lnTo>
                  <a:lnTo>
                    <a:pt x="39" y="184"/>
                  </a:lnTo>
                  <a:lnTo>
                    <a:pt x="37" y="178"/>
                  </a:lnTo>
                  <a:lnTo>
                    <a:pt x="31" y="171"/>
                  </a:lnTo>
                  <a:lnTo>
                    <a:pt x="26" y="160"/>
                  </a:lnTo>
                  <a:lnTo>
                    <a:pt x="18" y="150"/>
                  </a:lnTo>
                  <a:lnTo>
                    <a:pt x="15" y="148"/>
                  </a:lnTo>
                  <a:lnTo>
                    <a:pt x="7" y="147"/>
                  </a:lnTo>
                  <a:lnTo>
                    <a:pt x="3" y="147"/>
                  </a:lnTo>
                  <a:lnTo>
                    <a:pt x="0" y="149"/>
                  </a:lnTo>
                  <a:lnTo>
                    <a:pt x="0" y="146"/>
                  </a:lnTo>
                  <a:lnTo>
                    <a:pt x="2" y="142"/>
                  </a:lnTo>
                  <a:lnTo>
                    <a:pt x="5" y="133"/>
                  </a:lnTo>
                  <a:lnTo>
                    <a:pt x="5" y="125"/>
                  </a:lnTo>
                  <a:lnTo>
                    <a:pt x="10" y="102"/>
                  </a:lnTo>
                  <a:lnTo>
                    <a:pt x="17" y="104"/>
                  </a:lnTo>
                  <a:lnTo>
                    <a:pt x="23" y="104"/>
                  </a:lnTo>
                  <a:lnTo>
                    <a:pt x="31" y="106"/>
                  </a:lnTo>
                  <a:lnTo>
                    <a:pt x="39" y="107"/>
                  </a:lnTo>
                  <a:lnTo>
                    <a:pt x="44" y="108"/>
                  </a:lnTo>
                  <a:lnTo>
                    <a:pt x="46" y="108"/>
                  </a:lnTo>
                  <a:lnTo>
                    <a:pt x="53" y="102"/>
                  </a:lnTo>
                  <a:lnTo>
                    <a:pt x="59" y="97"/>
                  </a:lnTo>
                  <a:lnTo>
                    <a:pt x="63" y="91"/>
                  </a:lnTo>
                  <a:lnTo>
                    <a:pt x="66" y="85"/>
                  </a:lnTo>
                  <a:lnTo>
                    <a:pt x="68" y="84"/>
                  </a:lnTo>
                  <a:lnTo>
                    <a:pt x="73" y="82"/>
                  </a:lnTo>
                  <a:lnTo>
                    <a:pt x="82" y="80"/>
                  </a:lnTo>
                  <a:lnTo>
                    <a:pt x="90" y="79"/>
                  </a:lnTo>
                  <a:lnTo>
                    <a:pt x="91" y="79"/>
                  </a:lnTo>
                  <a:lnTo>
                    <a:pt x="94" y="74"/>
                  </a:lnTo>
                  <a:lnTo>
                    <a:pt x="96" y="67"/>
                  </a:lnTo>
                  <a:lnTo>
                    <a:pt x="96" y="66"/>
                  </a:lnTo>
                  <a:lnTo>
                    <a:pt x="97" y="66"/>
                  </a:lnTo>
                  <a:lnTo>
                    <a:pt x="103" y="63"/>
                  </a:lnTo>
                  <a:lnTo>
                    <a:pt x="107" y="60"/>
                  </a:lnTo>
                  <a:lnTo>
                    <a:pt x="101" y="54"/>
                  </a:lnTo>
                  <a:lnTo>
                    <a:pt x="96" y="48"/>
                  </a:lnTo>
                  <a:lnTo>
                    <a:pt x="91" y="42"/>
                  </a:lnTo>
                  <a:lnTo>
                    <a:pt x="86" y="36"/>
                  </a:lnTo>
                  <a:lnTo>
                    <a:pt x="79" y="29"/>
                  </a:lnTo>
                  <a:lnTo>
                    <a:pt x="74" y="23"/>
                  </a:lnTo>
                  <a:lnTo>
                    <a:pt x="83" y="21"/>
                  </a:lnTo>
                  <a:lnTo>
                    <a:pt x="91" y="19"/>
                  </a:lnTo>
                  <a:lnTo>
                    <a:pt x="100" y="16"/>
                  </a:lnTo>
                  <a:lnTo>
                    <a:pt x="111" y="13"/>
                  </a:lnTo>
                  <a:lnTo>
                    <a:pt x="120" y="11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39" y="5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62" y="3"/>
                  </a:lnTo>
                  <a:lnTo>
                    <a:pt x="172" y="5"/>
                  </a:lnTo>
                  <a:lnTo>
                    <a:pt x="183" y="7"/>
                  </a:lnTo>
                  <a:lnTo>
                    <a:pt x="186" y="9"/>
                  </a:lnTo>
                  <a:lnTo>
                    <a:pt x="197" y="15"/>
                  </a:lnTo>
                  <a:lnTo>
                    <a:pt x="204" y="19"/>
                  </a:lnTo>
                  <a:lnTo>
                    <a:pt x="211" y="23"/>
                  </a:lnTo>
                  <a:lnTo>
                    <a:pt x="222" y="30"/>
                  </a:lnTo>
                  <a:lnTo>
                    <a:pt x="228" y="34"/>
                  </a:lnTo>
                  <a:lnTo>
                    <a:pt x="237" y="39"/>
                  </a:lnTo>
                  <a:lnTo>
                    <a:pt x="244" y="45"/>
                  </a:lnTo>
                  <a:lnTo>
                    <a:pt x="252" y="52"/>
                  </a:lnTo>
                  <a:lnTo>
                    <a:pt x="262" y="61"/>
                  </a:lnTo>
                  <a:lnTo>
                    <a:pt x="270" y="67"/>
                  </a:lnTo>
                  <a:lnTo>
                    <a:pt x="280" y="75"/>
                  </a:lnTo>
                  <a:lnTo>
                    <a:pt x="291" y="84"/>
                  </a:lnTo>
                  <a:lnTo>
                    <a:pt x="302" y="92"/>
                  </a:lnTo>
                  <a:lnTo>
                    <a:pt x="310" y="99"/>
                  </a:lnTo>
                  <a:lnTo>
                    <a:pt x="320" y="108"/>
                  </a:lnTo>
                  <a:lnTo>
                    <a:pt x="321" y="108"/>
                  </a:lnTo>
                  <a:lnTo>
                    <a:pt x="332" y="109"/>
                  </a:lnTo>
                  <a:lnTo>
                    <a:pt x="347" y="110"/>
                  </a:lnTo>
                  <a:lnTo>
                    <a:pt x="361" y="112"/>
                  </a:lnTo>
                  <a:lnTo>
                    <a:pt x="373" y="113"/>
                  </a:lnTo>
                  <a:lnTo>
                    <a:pt x="379" y="11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4" name="Freeform 633">
              <a:extLst>
                <a:ext uri="{FF2B5EF4-FFF2-40B4-BE49-F238E27FC236}">
                  <a16:creationId xmlns:a16="http://schemas.microsoft.com/office/drawing/2014/main" id="{010B7D14-0D4A-C188-9B6D-93CDA2F2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853" y="9220933"/>
              <a:ext cx="16487" cy="16484"/>
            </a:xfrm>
            <a:custGeom>
              <a:avLst/>
              <a:gdLst>
                <a:gd name="T0" fmla="*/ 7 w 13"/>
                <a:gd name="T1" fmla="*/ 9 h 15"/>
                <a:gd name="T2" fmla="*/ 9 w 13"/>
                <a:gd name="T3" fmla="*/ 9 h 15"/>
                <a:gd name="T4" fmla="*/ 8 w 13"/>
                <a:gd name="T5" fmla="*/ 8 h 15"/>
                <a:gd name="T6" fmla="*/ 8 w 13"/>
                <a:gd name="T7" fmla="*/ 8 h 15"/>
                <a:gd name="T8" fmla="*/ 9 w 13"/>
                <a:gd name="T9" fmla="*/ 6 h 15"/>
                <a:gd name="T10" fmla="*/ 12 w 13"/>
                <a:gd name="T11" fmla="*/ 9 h 15"/>
                <a:gd name="T12" fmla="*/ 12 w 13"/>
                <a:gd name="T13" fmla="*/ 13 h 15"/>
                <a:gd name="T14" fmla="*/ 12 w 13"/>
                <a:gd name="T15" fmla="*/ 14 h 15"/>
                <a:gd name="T16" fmla="*/ 11 w 13"/>
                <a:gd name="T17" fmla="*/ 13 h 15"/>
                <a:gd name="T18" fmla="*/ 10 w 13"/>
                <a:gd name="T19" fmla="*/ 12 h 15"/>
                <a:gd name="T20" fmla="*/ 10 w 13"/>
                <a:gd name="T21" fmla="*/ 12 h 15"/>
                <a:gd name="T22" fmla="*/ 9 w 13"/>
                <a:gd name="T23" fmla="*/ 11 h 15"/>
                <a:gd name="T24" fmla="*/ 6 w 13"/>
                <a:gd name="T25" fmla="*/ 11 h 15"/>
                <a:gd name="T26" fmla="*/ 4 w 13"/>
                <a:gd name="T27" fmla="*/ 10 h 15"/>
                <a:gd name="T28" fmla="*/ 0 w 13"/>
                <a:gd name="T29" fmla="*/ 7 h 15"/>
                <a:gd name="T30" fmla="*/ 0 w 13"/>
                <a:gd name="T31" fmla="*/ 5 h 15"/>
                <a:gd name="T32" fmla="*/ 1 w 13"/>
                <a:gd name="T33" fmla="*/ 5 h 15"/>
                <a:gd name="T34" fmla="*/ 2 w 13"/>
                <a:gd name="T35" fmla="*/ 3 h 15"/>
                <a:gd name="T36" fmla="*/ 3 w 13"/>
                <a:gd name="T37" fmla="*/ 1 h 15"/>
                <a:gd name="T38" fmla="*/ 2 w 13"/>
                <a:gd name="T39" fmla="*/ 0 h 15"/>
                <a:gd name="T40" fmla="*/ 4 w 13"/>
                <a:gd name="T41" fmla="*/ 0 h 15"/>
                <a:gd name="T42" fmla="*/ 5 w 13"/>
                <a:gd name="T43" fmla="*/ 2 h 15"/>
                <a:gd name="T44" fmla="*/ 5 w 13"/>
                <a:gd name="T45" fmla="*/ 6 h 15"/>
                <a:gd name="T46" fmla="*/ 5 w 13"/>
                <a:gd name="T47" fmla="*/ 7 h 15"/>
                <a:gd name="T48" fmla="*/ 5 w 13"/>
                <a:gd name="T49" fmla="*/ 8 h 15"/>
                <a:gd name="T50" fmla="*/ 7 w 13"/>
                <a:gd name="T51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5">
                  <a:moveTo>
                    <a:pt x="7" y="9"/>
                  </a:moveTo>
                  <a:lnTo>
                    <a:pt x="9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1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4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7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5" name="Freeform 634">
              <a:extLst>
                <a:ext uri="{FF2B5EF4-FFF2-40B4-BE49-F238E27FC236}">
                  <a16:creationId xmlns:a16="http://schemas.microsoft.com/office/drawing/2014/main" id="{99512D81-D451-F3D4-8F28-8370F64D1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1036" y="8847260"/>
              <a:ext cx="16487" cy="16484"/>
            </a:xfrm>
            <a:custGeom>
              <a:avLst/>
              <a:gdLst>
                <a:gd name="T0" fmla="*/ 13 w 15"/>
                <a:gd name="T1" fmla="*/ 11 h 12"/>
                <a:gd name="T2" fmla="*/ 12 w 15"/>
                <a:gd name="T3" fmla="*/ 11 h 12"/>
                <a:gd name="T4" fmla="*/ 10 w 15"/>
                <a:gd name="T5" fmla="*/ 8 h 12"/>
                <a:gd name="T6" fmla="*/ 8 w 15"/>
                <a:gd name="T7" fmla="*/ 7 h 12"/>
                <a:gd name="T8" fmla="*/ 7 w 15"/>
                <a:gd name="T9" fmla="*/ 6 h 12"/>
                <a:gd name="T10" fmla="*/ 1 w 15"/>
                <a:gd name="T11" fmla="*/ 3 h 12"/>
                <a:gd name="T12" fmla="*/ 0 w 15"/>
                <a:gd name="T13" fmla="*/ 2 h 12"/>
                <a:gd name="T14" fmla="*/ 1 w 15"/>
                <a:gd name="T15" fmla="*/ 0 h 12"/>
                <a:gd name="T16" fmla="*/ 2 w 15"/>
                <a:gd name="T17" fmla="*/ 2 h 12"/>
                <a:gd name="T18" fmla="*/ 3 w 15"/>
                <a:gd name="T19" fmla="*/ 3 h 12"/>
                <a:gd name="T20" fmla="*/ 8 w 15"/>
                <a:gd name="T21" fmla="*/ 5 h 12"/>
                <a:gd name="T22" fmla="*/ 13 w 15"/>
                <a:gd name="T23" fmla="*/ 9 h 12"/>
                <a:gd name="T24" fmla="*/ 14 w 15"/>
                <a:gd name="T25" fmla="*/ 10 h 12"/>
                <a:gd name="T26" fmla="*/ 13 w 15"/>
                <a:gd name="T2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2">
                  <a:moveTo>
                    <a:pt x="13" y="11"/>
                  </a:moveTo>
                  <a:lnTo>
                    <a:pt x="12" y="11"/>
                  </a:lnTo>
                  <a:lnTo>
                    <a:pt x="10" y="8"/>
                  </a:lnTo>
                  <a:lnTo>
                    <a:pt x="8" y="7"/>
                  </a:lnTo>
                  <a:lnTo>
                    <a:pt x="7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8" y="5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6" name="Freeform 635">
              <a:extLst>
                <a:ext uri="{FF2B5EF4-FFF2-40B4-BE49-F238E27FC236}">
                  <a16:creationId xmlns:a16="http://schemas.microsoft.com/office/drawing/2014/main" id="{C76727B5-2B5A-FF40-8A01-73C8678EB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532" y="8841763"/>
              <a:ext cx="5493" cy="10990"/>
            </a:xfrm>
            <a:custGeom>
              <a:avLst/>
              <a:gdLst>
                <a:gd name="T0" fmla="*/ 2 w 3"/>
                <a:gd name="T1" fmla="*/ 5 h 7"/>
                <a:gd name="T2" fmla="*/ 2 w 3"/>
                <a:gd name="T3" fmla="*/ 6 h 7"/>
                <a:gd name="T4" fmla="*/ 0 w 3"/>
                <a:gd name="T5" fmla="*/ 4 h 7"/>
                <a:gd name="T6" fmla="*/ 0 w 3"/>
                <a:gd name="T7" fmla="*/ 2 h 7"/>
                <a:gd name="T8" fmla="*/ 1 w 3"/>
                <a:gd name="T9" fmla="*/ 0 h 7"/>
                <a:gd name="T10" fmla="*/ 1 w 3"/>
                <a:gd name="T11" fmla="*/ 3 h 7"/>
                <a:gd name="T12" fmla="*/ 2 w 3"/>
                <a:gd name="T13" fmla="*/ 4 h 7"/>
                <a:gd name="T14" fmla="*/ 2 w 3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2" y="5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7" name="Freeform 637">
              <a:extLst>
                <a:ext uri="{FF2B5EF4-FFF2-40B4-BE49-F238E27FC236}">
                  <a16:creationId xmlns:a16="http://schemas.microsoft.com/office/drawing/2014/main" id="{C09CA6C6-9D2E-7816-BC2D-38E4595D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206" y="9841888"/>
              <a:ext cx="16484" cy="10990"/>
            </a:xfrm>
            <a:custGeom>
              <a:avLst/>
              <a:gdLst>
                <a:gd name="T0" fmla="*/ 10 w 12"/>
                <a:gd name="T1" fmla="*/ 4 h 7"/>
                <a:gd name="T2" fmla="*/ 5 w 12"/>
                <a:gd name="T3" fmla="*/ 6 h 7"/>
                <a:gd name="T4" fmla="*/ 0 w 12"/>
                <a:gd name="T5" fmla="*/ 4 h 7"/>
                <a:gd name="T6" fmla="*/ 2 w 12"/>
                <a:gd name="T7" fmla="*/ 0 h 7"/>
                <a:gd name="T8" fmla="*/ 5 w 12"/>
                <a:gd name="T9" fmla="*/ 0 h 7"/>
                <a:gd name="T10" fmla="*/ 8 w 12"/>
                <a:gd name="T11" fmla="*/ 1 h 7"/>
                <a:gd name="T12" fmla="*/ 10 w 12"/>
                <a:gd name="T13" fmla="*/ 2 h 7"/>
                <a:gd name="T14" fmla="*/ 11 w 12"/>
                <a:gd name="T15" fmla="*/ 2 h 7"/>
                <a:gd name="T16" fmla="*/ 10 w 12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10" y="4"/>
                  </a:moveTo>
                  <a:lnTo>
                    <a:pt x="5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8" name="Freeform 638">
              <a:extLst>
                <a:ext uri="{FF2B5EF4-FFF2-40B4-BE49-F238E27FC236}">
                  <a16:creationId xmlns:a16="http://schemas.microsoft.com/office/drawing/2014/main" id="{330CB0EE-ECF9-C735-77FB-AC56EB27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206" y="9841888"/>
              <a:ext cx="16484" cy="10990"/>
            </a:xfrm>
            <a:custGeom>
              <a:avLst/>
              <a:gdLst>
                <a:gd name="T0" fmla="*/ 10 w 12"/>
                <a:gd name="T1" fmla="*/ 4 h 7"/>
                <a:gd name="T2" fmla="*/ 5 w 12"/>
                <a:gd name="T3" fmla="*/ 6 h 7"/>
                <a:gd name="T4" fmla="*/ 0 w 12"/>
                <a:gd name="T5" fmla="*/ 4 h 7"/>
                <a:gd name="T6" fmla="*/ 2 w 12"/>
                <a:gd name="T7" fmla="*/ 0 h 7"/>
                <a:gd name="T8" fmla="*/ 5 w 12"/>
                <a:gd name="T9" fmla="*/ 0 h 7"/>
                <a:gd name="T10" fmla="*/ 8 w 12"/>
                <a:gd name="T11" fmla="*/ 1 h 7"/>
                <a:gd name="T12" fmla="*/ 10 w 12"/>
                <a:gd name="T13" fmla="*/ 2 h 7"/>
                <a:gd name="T14" fmla="*/ 11 w 12"/>
                <a:gd name="T15" fmla="*/ 2 h 7"/>
                <a:gd name="T16" fmla="*/ 10 w 12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10" y="4"/>
                  </a:moveTo>
                  <a:lnTo>
                    <a:pt x="5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49" name="Freeform 639">
              <a:extLst>
                <a:ext uri="{FF2B5EF4-FFF2-40B4-BE49-F238E27FC236}">
                  <a16:creationId xmlns:a16="http://schemas.microsoft.com/office/drawing/2014/main" id="{34B049D1-9592-B6C1-EA05-018553B1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3561" y="8308731"/>
              <a:ext cx="263769" cy="241788"/>
            </a:xfrm>
            <a:custGeom>
              <a:avLst/>
              <a:gdLst>
                <a:gd name="T0" fmla="*/ 209 w 210"/>
                <a:gd name="T1" fmla="*/ 10 h 194"/>
                <a:gd name="T2" fmla="*/ 197 w 210"/>
                <a:gd name="T3" fmla="*/ 22 h 194"/>
                <a:gd name="T4" fmla="*/ 179 w 210"/>
                <a:gd name="T5" fmla="*/ 32 h 194"/>
                <a:gd name="T6" fmla="*/ 174 w 210"/>
                <a:gd name="T7" fmla="*/ 41 h 194"/>
                <a:gd name="T8" fmla="*/ 176 w 210"/>
                <a:gd name="T9" fmla="*/ 54 h 194"/>
                <a:gd name="T10" fmla="*/ 178 w 210"/>
                <a:gd name="T11" fmla="*/ 66 h 194"/>
                <a:gd name="T12" fmla="*/ 173 w 210"/>
                <a:gd name="T13" fmla="*/ 80 h 194"/>
                <a:gd name="T14" fmla="*/ 173 w 210"/>
                <a:gd name="T15" fmla="*/ 99 h 194"/>
                <a:gd name="T16" fmla="*/ 164 w 210"/>
                <a:gd name="T17" fmla="*/ 114 h 194"/>
                <a:gd name="T18" fmla="*/ 138 w 210"/>
                <a:gd name="T19" fmla="*/ 128 h 194"/>
                <a:gd name="T20" fmla="*/ 111 w 210"/>
                <a:gd name="T21" fmla="*/ 143 h 194"/>
                <a:gd name="T22" fmla="*/ 87 w 210"/>
                <a:gd name="T23" fmla="*/ 158 h 194"/>
                <a:gd name="T24" fmla="*/ 63 w 210"/>
                <a:gd name="T25" fmla="*/ 173 h 194"/>
                <a:gd name="T26" fmla="*/ 42 w 210"/>
                <a:gd name="T27" fmla="*/ 187 h 194"/>
                <a:gd name="T28" fmla="*/ 18 w 210"/>
                <a:gd name="T29" fmla="*/ 190 h 194"/>
                <a:gd name="T30" fmla="*/ 9 w 210"/>
                <a:gd name="T31" fmla="*/ 185 h 194"/>
                <a:gd name="T32" fmla="*/ 0 w 210"/>
                <a:gd name="T33" fmla="*/ 177 h 194"/>
                <a:gd name="T34" fmla="*/ 4 w 210"/>
                <a:gd name="T35" fmla="*/ 169 h 194"/>
                <a:gd name="T36" fmla="*/ 2 w 210"/>
                <a:gd name="T37" fmla="*/ 164 h 194"/>
                <a:gd name="T38" fmla="*/ 2 w 210"/>
                <a:gd name="T39" fmla="*/ 158 h 194"/>
                <a:gd name="T40" fmla="*/ 2 w 210"/>
                <a:gd name="T41" fmla="*/ 153 h 194"/>
                <a:gd name="T42" fmla="*/ 4 w 210"/>
                <a:gd name="T43" fmla="*/ 148 h 194"/>
                <a:gd name="T44" fmla="*/ 8 w 210"/>
                <a:gd name="T45" fmla="*/ 145 h 194"/>
                <a:gd name="T46" fmla="*/ 5 w 210"/>
                <a:gd name="T47" fmla="*/ 142 h 194"/>
                <a:gd name="T48" fmla="*/ 7 w 210"/>
                <a:gd name="T49" fmla="*/ 137 h 194"/>
                <a:gd name="T50" fmla="*/ 13 w 210"/>
                <a:gd name="T51" fmla="*/ 135 h 194"/>
                <a:gd name="T52" fmla="*/ 18 w 210"/>
                <a:gd name="T53" fmla="*/ 135 h 194"/>
                <a:gd name="T54" fmla="*/ 16 w 210"/>
                <a:gd name="T55" fmla="*/ 132 h 194"/>
                <a:gd name="T56" fmla="*/ 20 w 210"/>
                <a:gd name="T57" fmla="*/ 128 h 194"/>
                <a:gd name="T58" fmla="*/ 26 w 210"/>
                <a:gd name="T59" fmla="*/ 121 h 194"/>
                <a:gd name="T60" fmla="*/ 19 w 210"/>
                <a:gd name="T61" fmla="*/ 110 h 194"/>
                <a:gd name="T62" fmla="*/ 19 w 210"/>
                <a:gd name="T63" fmla="*/ 107 h 194"/>
                <a:gd name="T64" fmla="*/ 16 w 210"/>
                <a:gd name="T65" fmla="*/ 103 h 194"/>
                <a:gd name="T66" fmla="*/ 6 w 210"/>
                <a:gd name="T67" fmla="*/ 105 h 194"/>
                <a:gd name="T68" fmla="*/ 3 w 210"/>
                <a:gd name="T69" fmla="*/ 88 h 194"/>
                <a:gd name="T70" fmla="*/ 4 w 210"/>
                <a:gd name="T71" fmla="*/ 77 h 194"/>
                <a:gd name="T72" fmla="*/ 2 w 210"/>
                <a:gd name="T73" fmla="*/ 58 h 194"/>
                <a:gd name="T74" fmla="*/ 11 w 210"/>
                <a:gd name="T75" fmla="*/ 58 h 194"/>
                <a:gd name="T76" fmla="*/ 15 w 210"/>
                <a:gd name="T77" fmla="*/ 53 h 194"/>
                <a:gd name="T78" fmla="*/ 20 w 210"/>
                <a:gd name="T79" fmla="*/ 44 h 194"/>
                <a:gd name="T80" fmla="*/ 27 w 210"/>
                <a:gd name="T81" fmla="*/ 43 h 194"/>
                <a:gd name="T82" fmla="*/ 24 w 210"/>
                <a:gd name="T83" fmla="*/ 32 h 194"/>
                <a:gd name="T84" fmla="*/ 28 w 210"/>
                <a:gd name="T85" fmla="*/ 20 h 194"/>
                <a:gd name="T86" fmla="*/ 38 w 210"/>
                <a:gd name="T87" fmla="*/ 24 h 194"/>
                <a:gd name="T88" fmla="*/ 49 w 210"/>
                <a:gd name="T89" fmla="*/ 27 h 194"/>
                <a:gd name="T90" fmla="*/ 62 w 210"/>
                <a:gd name="T91" fmla="*/ 22 h 194"/>
                <a:gd name="T92" fmla="*/ 76 w 210"/>
                <a:gd name="T93" fmla="*/ 16 h 194"/>
                <a:gd name="T94" fmla="*/ 85 w 210"/>
                <a:gd name="T95" fmla="*/ 18 h 194"/>
                <a:gd name="T96" fmla="*/ 95 w 210"/>
                <a:gd name="T97" fmla="*/ 25 h 194"/>
                <a:gd name="T98" fmla="*/ 114 w 210"/>
                <a:gd name="T99" fmla="*/ 25 h 194"/>
                <a:gd name="T100" fmla="*/ 135 w 210"/>
                <a:gd name="T101" fmla="*/ 19 h 194"/>
                <a:gd name="T102" fmla="*/ 160 w 210"/>
                <a:gd name="T103" fmla="*/ 8 h 194"/>
                <a:gd name="T104" fmla="*/ 174 w 210"/>
                <a:gd name="T105" fmla="*/ 9 h 194"/>
                <a:gd name="T106" fmla="*/ 190 w 210"/>
                <a:gd name="T107" fmla="*/ 7 h 194"/>
                <a:gd name="T108" fmla="*/ 203 w 210"/>
                <a:gd name="T109" fmla="*/ 1 h 194"/>
                <a:gd name="T110" fmla="*/ 206 w 210"/>
                <a:gd name="T111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0" h="194">
                  <a:moveTo>
                    <a:pt x="209" y="8"/>
                  </a:moveTo>
                  <a:lnTo>
                    <a:pt x="209" y="8"/>
                  </a:lnTo>
                  <a:lnTo>
                    <a:pt x="209" y="10"/>
                  </a:lnTo>
                  <a:lnTo>
                    <a:pt x="206" y="14"/>
                  </a:lnTo>
                  <a:lnTo>
                    <a:pt x="201" y="19"/>
                  </a:lnTo>
                  <a:lnTo>
                    <a:pt x="197" y="22"/>
                  </a:lnTo>
                  <a:lnTo>
                    <a:pt x="191" y="28"/>
                  </a:lnTo>
                  <a:lnTo>
                    <a:pt x="187" y="30"/>
                  </a:lnTo>
                  <a:lnTo>
                    <a:pt x="179" y="32"/>
                  </a:lnTo>
                  <a:lnTo>
                    <a:pt x="178" y="33"/>
                  </a:lnTo>
                  <a:lnTo>
                    <a:pt x="176" y="37"/>
                  </a:lnTo>
                  <a:lnTo>
                    <a:pt x="174" y="41"/>
                  </a:lnTo>
                  <a:lnTo>
                    <a:pt x="174" y="44"/>
                  </a:lnTo>
                  <a:lnTo>
                    <a:pt x="174" y="49"/>
                  </a:lnTo>
                  <a:lnTo>
                    <a:pt x="176" y="54"/>
                  </a:lnTo>
                  <a:lnTo>
                    <a:pt x="178" y="59"/>
                  </a:lnTo>
                  <a:lnTo>
                    <a:pt x="178" y="63"/>
                  </a:lnTo>
                  <a:lnTo>
                    <a:pt x="178" y="66"/>
                  </a:lnTo>
                  <a:lnTo>
                    <a:pt x="176" y="69"/>
                  </a:lnTo>
                  <a:lnTo>
                    <a:pt x="174" y="74"/>
                  </a:lnTo>
                  <a:lnTo>
                    <a:pt x="173" y="80"/>
                  </a:lnTo>
                  <a:lnTo>
                    <a:pt x="173" y="90"/>
                  </a:lnTo>
                  <a:lnTo>
                    <a:pt x="173" y="98"/>
                  </a:lnTo>
                  <a:lnTo>
                    <a:pt x="173" y="99"/>
                  </a:lnTo>
                  <a:lnTo>
                    <a:pt x="169" y="106"/>
                  </a:lnTo>
                  <a:lnTo>
                    <a:pt x="166" y="113"/>
                  </a:lnTo>
                  <a:lnTo>
                    <a:pt x="164" y="114"/>
                  </a:lnTo>
                  <a:lnTo>
                    <a:pt x="156" y="117"/>
                  </a:lnTo>
                  <a:lnTo>
                    <a:pt x="148" y="121"/>
                  </a:lnTo>
                  <a:lnTo>
                    <a:pt x="138" y="128"/>
                  </a:lnTo>
                  <a:lnTo>
                    <a:pt x="129" y="132"/>
                  </a:lnTo>
                  <a:lnTo>
                    <a:pt x="121" y="138"/>
                  </a:lnTo>
                  <a:lnTo>
                    <a:pt x="111" y="143"/>
                  </a:lnTo>
                  <a:lnTo>
                    <a:pt x="104" y="148"/>
                  </a:lnTo>
                  <a:lnTo>
                    <a:pt x="95" y="153"/>
                  </a:lnTo>
                  <a:lnTo>
                    <a:pt x="87" y="158"/>
                  </a:lnTo>
                  <a:lnTo>
                    <a:pt x="78" y="164"/>
                  </a:lnTo>
                  <a:lnTo>
                    <a:pt x="72" y="167"/>
                  </a:lnTo>
                  <a:lnTo>
                    <a:pt x="63" y="173"/>
                  </a:lnTo>
                  <a:lnTo>
                    <a:pt x="57" y="177"/>
                  </a:lnTo>
                  <a:lnTo>
                    <a:pt x="49" y="182"/>
                  </a:lnTo>
                  <a:lnTo>
                    <a:pt x="42" y="187"/>
                  </a:lnTo>
                  <a:lnTo>
                    <a:pt x="33" y="193"/>
                  </a:lnTo>
                  <a:lnTo>
                    <a:pt x="22" y="191"/>
                  </a:lnTo>
                  <a:lnTo>
                    <a:pt x="18" y="190"/>
                  </a:lnTo>
                  <a:lnTo>
                    <a:pt x="16" y="187"/>
                  </a:lnTo>
                  <a:lnTo>
                    <a:pt x="13" y="186"/>
                  </a:lnTo>
                  <a:lnTo>
                    <a:pt x="9" y="185"/>
                  </a:lnTo>
                  <a:lnTo>
                    <a:pt x="6" y="180"/>
                  </a:lnTo>
                  <a:lnTo>
                    <a:pt x="4" y="178"/>
                  </a:lnTo>
                  <a:lnTo>
                    <a:pt x="0" y="177"/>
                  </a:lnTo>
                  <a:lnTo>
                    <a:pt x="1" y="175"/>
                  </a:lnTo>
                  <a:lnTo>
                    <a:pt x="2" y="172"/>
                  </a:lnTo>
                  <a:lnTo>
                    <a:pt x="4" y="169"/>
                  </a:lnTo>
                  <a:lnTo>
                    <a:pt x="3" y="167"/>
                  </a:lnTo>
                  <a:lnTo>
                    <a:pt x="2" y="165"/>
                  </a:lnTo>
                  <a:lnTo>
                    <a:pt x="2" y="164"/>
                  </a:lnTo>
                  <a:lnTo>
                    <a:pt x="4" y="162"/>
                  </a:lnTo>
                  <a:lnTo>
                    <a:pt x="3" y="160"/>
                  </a:lnTo>
                  <a:lnTo>
                    <a:pt x="2" y="158"/>
                  </a:lnTo>
                  <a:lnTo>
                    <a:pt x="2" y="157"/>
                  </a:lnTo>
                  <a:lnTo>
                    <a:pt x="2" y="154"/>
                  </a:lnTo>
                  <a:lnTo>
                    <a:pt x="2" y="153"/>
                  </a:lnTo>
                  <a:lnTo>
                    <a:pt x="2" y="151"/>
                  </a:lnTo>
                  <a:lnTo>
                    <a:pt x="4" y="149"/>
                  </a:lnTo>
                  <a:lnTo>
                    <a:pt x="4" y="148"/>
                  </a:lnTo>
                  <a:lnTo>
                    <a:pt x="6" y="147"/>
                  </a:lnTo>
                  <a:lnTo>
                    <a:pt x="7" y="146"/>
                  </a:lnTo>
                  <a:lnTo>
                    <a:pt x="8" y="145"/>
                  </a:lnTo>
                  <a:lnTo>
                    <a:pt x="7" y="145"/>
                  </a:lnTo>
                  <a:lnTo>
                    <a:pt x="6" y="143"/>
                  </a:lnTo>
                  <a:lnTo>
                    <a:pt x="5" y="142"/>
                  </a:lnTo>
                  <a:lnTo>
                    <a:pt x="6" y="139"/>
                  </a:lnTo>
                  <a:lnTo>
                    <a:pt x="6" y="138"/>
                  </a:lnTo>
                  <a:lnTo>
                    <a:pt x="7" y="137"/>
                  </a:lnTo>
                  <a:lnTo>
                    <a:pt x="10" y="135"/>
                  </a:lnTo>
                  <a:lnTo>
                    <a:pt x="12" y="135"/>
                  </a:lnTo>
                  <a:lnTo>
                    <a:pt x="13" y="135"/>
                  </a:lnTo>
                  <a:lnTo>
                    <a:pt x="16" y="135"/>
                  </a:lnTo>
                  <a:lnTo>
                    <a:pt x="18" y="136"/>
                  </a:lnTo>
                  <a:lnTo>
                    <a:pt x="18" y="135"/>
                  </a:lnTo>
                  <a:lnTo>
                    <a:pt x="18" y="135"/>
                  </a:lnTo>
                  <a:lnTo>
                    <a:pt x="16" y="133"/>
                  </a:lnTo>
                  <a:lnTo>
                    <a:pt x="16" y="132"/>
                  </a:lnTo>
                  <a:lnTo>
                    <a:pt x="17" y="131"/>
                  </a:lnTo>
                  <a:lnTo>
                    <a:pt x="18" y="129"/>
                  </a:lnTo>
                  <a:lnTo>
                    <a:pt x="20" y="128"/>
                  </a:lnTo>
                  <a:lnTo>
                    <a:pt x="22" y="127"/>
                  </a:lnTo>
                  <a:lnTo>
                    <a:pt x="24" y="124"/>
                  </a:lnTo>
                  <a:lnTo>
                    <a:pt x="26" y="121"/>
                  </a:lnTo>
                  <a:lnTo>
                    <a:pt x="23" y="113"/>
                  </a:lnTo>
                  <a:lnTo>
                    <a:pt x="22" y="111"/>
                  </a:lnTo>
                  <a:lnTo>
                    <a:pt x="19" y="110"/>
                  </a:lnTo>
                  <a:lnTo>
                    <a:pt x="17" y="110"/>
                  </a:lnTo>
                  <a:lnTo>
                    <a:pt x="17" y="110"/>
                  </a:lnTo>
                  <a:lnTo>
                    <a:pt x="19" y="107"/>
                  </a:lnTo>
                  <a:lnTo>
                    <a:pt x="21" y="106"/>
                  </a:lnTo>
                  <a:lnTo>
                    <a:pt x="19" y="104"/>
                  </a:lnTo>
                  <a:lnTo>
                    <a:pt x="16" y="103"/>
                  </a:lnTo>
                  <a:lnTo>
                    <a:pt x="15" y="105"/>
                  </a:lnTo>
                  <a:lnTo>
                    <a:pt x="12" y="105"/>
                  </a:lnTo>
                  <a:lnTo>
                    <a:pt x="6" y="105"/>
                  </a:lnTo>
                  <a:lnTo>
                    <a:pt x="4" y="96"/>
                  </a:lnTo>
                  <a:lnTo>
                    <a:pt x="3" y="93"/>
                  </a:lnTo>
                  <a:lnTo>
                    <a:pt x="3" y="88"/>
                  </a:lnTo>
                  <a:lnTo>
                    <a:pt x="5" y="82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3" y="55"/>
                  </a:lnTo>
                  <a:lnTo>
                    <a:pt x="6" y="55"/>
                  </a:lnTo>
                  <a:lnTo>
                    <a:pt x="11" y="58"/>
                  </a:lnTo>
                  <a:lnTo>
                    <a:pt x="12" y="58"/>
                  </a:lnTo>
                  <a:lnTo>
                    <a:pt x="13" y="54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45"/>
                  </a:lnTo>
                  <a:lnTo>
                    <a:pt x="20" y="44"/>
                  </a:lnTo>
                  <a:lnTo>
                    <a:pt x="22" y="43"/>
                  </a:lnTo>
                  <a:lnTo>
                    <a:pt x="25" y="43"/>
                  </a:lnTo>
                  <a:lnTo>
                    <a:pt x="27" y="43"/>
                  </a:lnTo>
                  <a:lnTo>
                    <a:pt x="27" y="41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6" y="24"/>
                  </a:lnTo>
                  <a:lnTo>
                    <a:pt x="27" y="21"/>
                  </a:lnTo>
                  <a:lnTo>
                    <a:pt x="28" y="20"/>
                  </a:lnTo>
                  <a:lnTo>
                    <a:pt x="31" y="21"/>
                  </a:lnTo>
                  <a:lnTo>
                    <a:pt x="37" y="22"/>
                  </a:lnTo>
                  <a:lnTo>
                    <a:pt x="38" y="24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7"/>
                  </a:lnTo>
                  <a:lnTo>
                    <a:pt x="53" y="27"/>
                  </a:lnTo>
                  <a:lnTo>
                    <a:pt x="55" y="25"/>
                  </a:lnTo>
                  <a:lnTo>
                    <a:pt x="62" y="22"/>
                  </a:lnTo>
                  <a:lnTo>
                    <a:pt x="65" y="22"/>
                  </a:lnTo>
                  <a:lnTo>
                    <a:pt x="67" y="21"/>
                  </a:lnTo>
                  <a:lnTo>
                    <a:pt x="76" y="16"/>
                  </a:lnTo>
                  <a:lnTo>
                    <a:pt x="80" y="17"/>
                  </a:lnTo>
                  <a:lnTo>
                    <a:pt x="83" y="17"/>
                  </a:lnTo>
                  <a:lnTo>
                    <a:pt x="85" y="18"/>
                  </a:lnTo>
                  <a:lnTo>
                    <a:pt x="89" y="21"/>
                  </a:lnTo>
                  <a:lnTo>
                    <a:pt x="92" y="23"/>
                  </a:lnTo>
                  <a:lnTo>
                    <a:pt x="95" y="25"/>
                  </a:lnTo>
                  <a:lnTo>
                    <a:pt x="99" y="24"/>
                  </a:lnTo>
                  <a:lnTo>
                    <a:pt x="106" y="25"/>
                  </a:lnTo>
                  <a:lnTo>
                    <a:pt x="114" y="25"/>
                  </a:lnTo>
                  <a:lnTo>
                    <a:pt x="118" y="24"/>
                  </a:lnTo>
                  <a:lnTo>
                    <a:pt x="124" y="23"/>
                  </a:lnTo>
                  <a:lnTo>
                    <a:pt x="135" y="19"/>
                  </a:lnTo>
                  <a:lnTo>
                    <a:pt x="149" y="12"/>
                  </a:lnTo>
                  <a:lnTo>
                    <a:pt x="157" y="8"/>
                  </a:lnTo>
                  <a:lnTo>
                    <a:pt x="160" y="8"/>
                  </a:lnTo>
                  <a:lnTo>
                    <a:pt x="165" y="8"/>
                  </a:lnTo>
                  <a:lnTo>
                    <a:pt x="169" y="9"/>
                  </a:lnTo>
                  <a:lnTo>
                    <a:pt x="174" y="9"/>
                  </a:lnTo>
                  <a:lnTo>
                    <a:pt x="177" y="9"/>
                  </a:lnTo>
                  <a:lnTo>
                    <a:pt x="182" y="9"/>
                  </a:lnTo>
                  <a:lnTo>
                    <a:pt x="190" y="7"/>
                  </a:lnTo>
                  <a:lnTo>
                    <a:pt x="195" y="6"/>
                  </a:lnTo>
                  <a:lnTo>
                    <a:pt x="200" y="4"/>
                  </a:lnTo>
                  <a:lnTo>
                    <a:pt x="203" y="1"/>
                  </a:lnTo>
                  <a:lnTo>
                    <a:pt x="204" y="0"/>
                  </a:lnTo>
                  <a:lnTo>
                    <a:pt x="206" y="1"/>
                  </a:lnTo>
                  <a:lnTo>
                    <a:pt x="206" y="2"/>
                  </a:lnTo>
                  <a:lnTo>
                    <a:pt x="208" y="3"/>
                  </a:lnTo>
                  <a:lnTo>
                    <a:pt x="209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0" name="Freeform 641">
              <a:extLst>
                <a:ext uri="{FF2B5EF4-FFF2-40B4-BE49-F238E27FC236}">
                  <a16:creationId xmlns:a16="http://schemas.microsoft.com/office/drawing/2014/main" id="{5CA2EE39-F24C-D9CC-6CC0-6292B411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8920" y="9072561"/>
              <a:ext cx="329712" cy="604471"/>
            </a:xfrm>
            <a:custGeom>
              <a:avLst/>
              <a:gdLst>
                <a:gd name="T0" fmla="*/ 53 w 263"/>
                <a:gd name="T1" fmla="*/ 421 h 483"/>
                <a:gd name="T2" fmla="*/ 33 w 263"/>
                <a:gd name="T3" fmla="*/ 412 h 483"/>
                <a:gd name="T4" fmla="*/ 33 w 263"/>
                <a:gd name="T5" fmla="*/ 410 h 483"/>
                <a:gd name="T6" fmla="*/ 85 w 263"/>
                <a:gd name="T7" fmla="*/ 360 h 483"/>
                <a:gd name="T8" fmla="*/ 84 w 263"/>
                <a:gd name="T9" fmla="*/ 351 h 483"/>
                <a:gd name="T10" fmla="*/ 166 w 263"/>
                <a:gd name="T11" fmla="*/ 289 h 483"/>
                <a:gd name="T12" fmla="*/ 160 w 263"/>
                <a:gd name="T13" fmla="*/ 277 h 483"/>
                <a:gd name="T14" fmla="*/ 98 w 263"/>
                <a:gd name="T15" fmla="*/ 6 h 483"/>
                <a:gd name="T16" fmla="*/ 103 w 263"/>
                <a:gd name="T17" fmla="*/ 32 h 483"/>
                <a:gd name="T18" fmla="*/ 122 w 263"/>
                <a:gd name="T19" fmla="*/ 41 h 483"/>
                <a:gd name="T20" fmla="*/ 119 w 263"/>
                <a:gd name="T21" fmla="*/ 73 h 483"/>
                <a:gd name="T22" fmla="*/ 124 w 263"/>
                <a:gd name="T23" fmla="*/ 95 h 483"/>
                <a:gd name="T24" fmla="*/ 147 w 263"/>
                <a:gd name="T25" fmla="*/ 76 h 483"/>
                <a:gd name="T26" fmla="*/ 168 w 263"/>
                <a:gd name="T27" fmla="*/ 88 h 483"/>
                <a:gd name="T28" fmla="*/ 185 w 263"/>
                <a:gd name="T29" fmla="*/ 73 h 483"/>
                <a:gd name="T30" fmla="*/ 207 w 263"/>
                <a:gd name="T31" fmla="*/ 72 h 483"/>
                <a:gd name="T32" fmla="*/ 234 w 263"/>
                <a:gd name="T33" fmla="*/ 112 h 483"/>
                <a:gd name="T34" fmla="*/ 254 w 263"/>
                <a:gd name="T35" fmla="*/ 149 h 483"/>
                <a:gd name="T36" fmla="*/ 259 w 263"/>
                <a:gd name="T37" fmla="*/ 169 h 483"/>
                <a:gd name="T38" fmla="*/ 256 w 263"/>
                <a:gd name="T39" fmla="*/ 198 h 483"/>
                <a:gd name="T40" fmla="*/ 241 w 263"/>
                <a:gd name="T41" fmla="*/ 201 h 483"/>
                <a:gd name="T42" fmla="*/ 202 w 263"/>
                <a:gd name="T43" fmla="*/ 201 h 483"/>
                <a:gd name="T44" fmla="*/ 170 w 263"/>
                <a:gd name="T45" fmla="*/ 218 h 483"/>
                <a:gd name="T46" fmla="*/ 160 w 263"/>
                <a:gd name="T47" fmla="*/ 243 h 483"/>
                <a:gd name="T48" fmla="*/ 175 w 263"/>
                <a:gd name="T49" fmla="*/ 287 h 483"/>
                <a:gd name="T50" fmla="*/ 160 w 263"/>
                <a:gd name="T51" fmla="*/ 273 h 483"/>
                <a:gd name="T52" fmla="*/ 138 w 263"/>
                <a:gd name="T53" fmla="*/ 256 h 483"/>
                <a:gd name="T54" fmla="*/ 113 w 263"/>
                <a:gd name="T55" fmla="*/ 235 h 483"/>
                <a:gd name="T56" fmla="*/ 85 w 263"/>
                <a:gd name="T57" fmla="*/ 240 h 483"/>
                <a:gd name="T58" fmla="*/ 72 w 263"/>
                <a:gd name="T59" fmla="*/ 296 h 483"/>
                <a:gd name="T60" fmla="*/ 57 w 263"/>
                <a:gd name="T61" fmla="*/ 351 h 483"/>
                <a:gd name="T62" fmla="*/ 81 w 263"/>
                <a:gd name="T63" fmla="*/ 372 h 483"/>
                <a:gd name="T64" fmla="*/ 98 w 263"/>
                <a:gd name="T65" fmla="*/ 425 h 483"/>
                <a:gd name="T66" fmla="*/ 94 w 263"/>
                <a:gd name="T67" fmla="*/ 416 h 483"/>
                <a:gd name="T68" fmla="*/ 108 w 263"/>
                <a:gd name="T69" fmla="*/ 439 h 483"/>
                <a:gd name="T70" fmla="*/ 148 w 263"/>
                <a:gd name="T71" fmla="*/ 468 h 483"/>
                <a:gd name="T72" fmla="*/ 133 w 263"/>
                <a:gd name="T73" fmla="*/ 474 h 483"/>
                <a:gd name="T74" fmla="*/ 114 w 263"/>
                <a:gd name="T75" fmla="*/ 475 h 483"/>
                <a:gd name="T76" fmla="*/ 107 w 263"/>
                <a:gd name="T77" fmla="*/ 456 h 483"/>
                <a:gd name="T78" fmla="*/ 88 w 263"/>
                <a:gd name="T79" fmla="*/ 457 h 483"/>
                <a:gd name="T80" fmla="*/ 63 w 263"/>
                <a:gd name="T81" fmla="*/ 427 h 483"/>
                <a:gd name="T82" fmla="*/ 43 w 263"/>
                <a:gd name="T83" fmla="*/ 398 h 483"/>
                <a:gd name="T84" fmla="*/ 28 w 263"/>
                <a:gd name="T85" fmla="*/ 383 h 483"/>
                <a:gd name="T86" fmla="*/ 45 w 263"/>
                <a:gd name="T87" fmla="*/ 325 h 483"/>
                <a:gd name="T88" fmla="*/ 68 w 263"/>
                <a:gd name="T89" fmla="*/ 290 h 483"/>
                <a:gd name="T90" fmla="*/ 64 w 263"/>
                <a:gd name="T91" fmla="*/ 259 h 483"/>
                <a:gd name="T92" fmla="*/ 57 w 263"/>
                <a:gd name="T93" fmla="*/ 227 h 483"/>
                <a:gd name="T94" fmla="*/ 28 w 263"/>
                <a:gd name="T95" fmla="*/ 187 h 483"/>
                <a:gd name="T96" fmla="*/ 38 w 263"/>
                <a:gd name="T97" fmla="*/ 167 h 483"/>
                <a:gd name="T98" fmla="*/ 47 w 263"/>
                <a:gd name="T99" fmla="*/ 134 h 483"/>
                <a:gd name="T100" fmla="*/ 26 w 263"/>
                <a:gd name="T101" fmla="*/ 107 h 483"/>
                <a:gd name="T102" fmla="*/ 8 w 263"/>
                <a:gd name="T103" fmla="*/ 73 h 483"/>
                <a:gd name="T104" fmla="*/ 7 w 263"/>
                <a:gd name="T105" fmla="*/ 64 h 483"/>
                <a:gd name="T106" fmla="*/ 18 w 263"/>
                <a:gd name="T107" fmla="*/ 28 h 483"/>
                <a:gd name="T108" fmla="*/ 44 w 263"/>
                <a:gd name="T109" fmla="*/ 22 h 483"/>
                <a:gd name="T110" fmla="*/ 59 w 263"/>
                <a:gd name="T111" fmla="*/ 11 h 483"/>
                <a:gd name="T112" fmla="*/ 69 w 263"/>
                <a:gd name="T113" fmla="*/ 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483">
                  <a:moveTo>
                    <a:pt x="73" y="454"/>
                  </a:moveTo>
                  <a:lnTo>
                    <a:pt x="73" y="454"/>
                  </a:lnTo>
                  <a:lnTo>
                    <a:pt x="71" y="452"/>
                  </a:lnTo>
                  <a:lnTo>
                    <a:pt x="73" y="448"/>
                  </a:lnTo>
                  <a:lnTo>
                    <a:pt x="74" y="452"/>
                  </a:lnTo>
                  <a:lnTo>
                    <a:pt x="73" y="454"/>
                  </a:lnTo>
                  <a:close/>
                  <a:moveTo>
                    <a:pt x="54" y="420"/>
                  </a:moveTo>
                  <a:lnTo>
                    <a:pt x="55" y="424"/>
                  </a:lnTo>
                  <a:lnTo>
                    <a:pt x="54" y="423"/>
                  </a:lnTo>
                  <a:lnTo>
                    <a:pt x="53" y="421"/>
                  </a:lnTo>
                  <a:lnTo>
                    <a:pt x="53" y="419"/>
                  </a:lnTo>
                  <a:lnTo>
                    <a:pt x="54" y="419"/>
                  </a:lnTo>
                  <a:lnTo>
                    <a:pt x="54" y="420"/>
                  </a:lnTo>
                  <a:close/>
                  <a:moveTo>
                    <a:pt x="39" y="409"/>
                  </a:moveTo>
                  <a:lnTo>
                    <a:pt x="38" y="409"/>
                  </a:lnTo>
                  <a:lnTo>
                    <a:pt x="37" y="403"/>
                  </a:lnTo>
                  <a:lnTo>
                    <a:pt x="39" y="405"/>
                  </a:lnTo>
                  <a:lnTo>
                    <a:pt x="39" y="409"/>
                  </a:lnTo>
                  <a:close/>
                  <a:moveTo>
                    <a:pt x="33" y="410"/>
                  </a:moveTo>
                  <a:lnTo>
                    <a:pt x="33" y="412"/>
                  </a:lnTo>
                  <a:lnTo>
                    <a:pt x="32" y="412"/>
                  </a:lnTo>
                  <a:lnTo>
                    <a:pt x="31" y="414"/>
                  </a:lnTo>
                  <a:lnTo>
                    <a:pt x="30" y="414"/>
                  </a:lnTo>
                  <a:lnTo>
                    <a:pt x="28" y="409"/>
                  </a:lnTo>
                  <a:lnTo>
                    <a:pt x="30" y="403"/>
                  </a:lnTo>
                  <a:lnTo>
                    <a:pt x="31" y="401"/>
                  </a:lnTo>
                  <a:lnTo>
                    <a:pt x="32" y="403"/>
                  </a:lnTo>
                  <a:lnTo>
                    <a:pt x="34" y="404"/>
                  </a:lnTo>
                  <a:lnTo>
                    <a:pt x="33" y="408"/>
                  </a:lnTo>
                  <a:lnTo>
                    <a:pt x="33" y="410"/>
                  </a:lnTo>
                  <a:close/>
                  <a:moveTo>
                    <a:pt x="30" y="373"/>
                  </a:moveTo>
                  <a:lnTo>
                    <a:pt x="28" y="373"/>
                  </a:lnTo>
                  <a:lnTo>
                    <a:pt x="28" y="372"/>
                  </a:lnTo>
                  <a:lnTo>
                    <a:pt x="29" y="371"/>
                  </a:lnTo>
                  <a:lnTo>
                    <a:pt x="30" y="370"/>
                  </a:lnTo>
                  <a:lnTo>
                    <a:pt x="31" y="372"/>
                  </a:lnTo>
                  <a:lnTo>
                    <a:pt x="30" y="373"/>
                  </a:lnTo>
                  <a:close/>
                  <a:moveTo>
                    <a:pt x="86" y="356"/>
                  </a:moveTo>
                  <a:lnTo>
                    <a:pt x="86" y="358"/>
                  </a:lnTo>
                  <a:lnTo>
                    <a:pt x="85" y="360"/>
                  </a:lnTo>
                  <a:lnTo>
                    <a:pt x="82" y="361"/>
                  </a:lnTo>
                  <a:lnTo>
                    <a:pt x="82" y="360"/>
                  </a:lnTo>
                  <a:lnTo>
                    <a:pt x="82" y="357"/>
                  </a:lnTo>
                  <a:lnTo>
                    <a:pt x="82" y="356"/>
                  </a:lnTo>
                  <a:lnTo>
                    <a:pt x="85" y="356"/>
                  </a:lnTo>
                  <a:lnTo>
                    <a:pt x="86" y="356"/>
                  </a:lnTo>
                  <a:close/>
                  <a:moveTo>
                    <a:pt x="86" y="353"/>
                  </a:moveTo>
                  <a:lnTo>
                    <a:pt x="86" y="353"/>
                  </a:lnTo>
                  <a:lnTo>
                    <a:pt x="85" y="352"/>
                  </a:lnTo>
                  <a:lnTo>
                    <a:pt x="84" y="351"/>
                  </a:lnTo>
                  <a:lnTo>
                    <a:pt x="84" y="349"/>
                  </a:lnTo>
                  <a:lnTo>
                    <a:pt x="85" y="349"/>
                  </a:lnTo>
                  <a:lnTo>
                    <a:pt x="86" y="351"/>
                  </a:lnTo>
                  <a:lnTo>
                    <a:pt x="86" y="353"/>
                  </a:lnTo>
                  <a:close/>
                  <a:moveTo>
                    <a:pt x="166" y="289"/>
                  </a:moveTo>
                  <a:lnTo>
                    <a:pt x="165" y="292"/>
                  </a:lnTo>
                  <a:lnTo>
                    <a:pt x="163" y="291"/>
                  </a:lnTo>
                  <a:lnTo>
                    <a:pt x="164" y="289"/>
                  </a:lnTo>
                  <a:lnTo>
                    <a:pt x="164" y="288"/>
                  </a:lnTo>
                  <a:lnTo>
                    <a:pt x="166" y="289"/>
                  </a:lnTo>
                  <a:close/>
                  <a:moveTo>
                    <a:pt x="160" y="279"/>
                  </a:moveTo>
                  <a:lnTo>
                    <a:pt x="160" y="280"/>
                  </a:lnTo>
                  <a:lnTo>
                    <a:pt x="158" y="279"/>
                  </a:lnTo>
                  <a:lnTo>
                    <a:pt x="158" y="279"/>
                  </a:lnTo>
                  <a:lnTo>
                    <a:pt x="156" y="279"/>
                  </a:lnTo>
                  <a:lnTo>
                    <a:pt x="155" y="274"/>
                  </a:lnTo>
                  <a:lnTo>
                    <a:pt x="155" y="274"/>
                  </a:lnTo>
                  <a:lnTo>
                    <a:pt x="157" y="274"/>
                  </a:lnTo>
                  <a:lnTo>
                    <a:pt x="158" y="276"/>
                  </a:lnTo>
                  <a:lnTo>
                    <a:pt x="160" y="277"/>
                  </a:lnTo>
                  <a:lnTo>
                    <a:pt x="160" y="279"/>
                  </a:lnTo>
                  <a:close/>
                  <a:moveTo>
                    <a:pt x="88" y="4"/>
                  </a:moveTo>
                  <a:lnTo>
                    <a:pt x="87" y="6"/>
                  </a:lnTo>
                  <a:lnTo>
                    <a:pt x="89" y="6"/>
                  </a:lnTo>
                  <a:lnTo>
                    <a:pt x="89" y="6"/>
                  </a:lnTo>
                  <a:lnTo>
                    <a:pt x="91" y="3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6" y="3"/>
                  </a:lnTo>
                  <a:lnTo>
                    <a:pt x="98" y="6"/>
                  </a:lnTo>
                  <a:lnTo>
                    <a:pt x="99" y="8"/>
                  </a:lnTo>
                  <a:lnTo>
                    <a:pt x="99" y="9"/>
                  </a:lnTo>
                  <a:lnTo>
                    <a:pt x="100" y="10"/>
                  </a:lnTo>
                  <a:lnTo>
                    <a:pt x="100" y="12"/>
                  </a:lnTo>
                  <a:lnTo>
                    <a:pt x="99" y="15"/>
                  </a:lnTo>
                  <a:lnTo>
                    <a:pt x="99" y="19"/>
                  </a:lnTo>
                  <a:lnTo>
                    <a:pt x="96" y="23"/>
                  </a:lnTo>
                  <a:lnTo>
                    <a:pt x="97" y="27"/>
                  </a:lnTo>
                  <a:lnTo>
                    <a:pt x="99" y="30"/>
                  </a:lnTo>
                  <a:lnTo>
                    <a:pt x="103" y="32"/>
                  </a:lnTo>
                  <a:lnTo>
                    <a:pt x="106" y="31"/>
                  </a:lnTo>
                  <a:lnTo>
                    <a:pt x="108" y="30"/>
                  </a:lnTo>
                  <a:lnTo>
                    <a:pt x="110" y="28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20" y="29"/>
                  </a:lnTo>
                  <a:lnTo>
                    <a:pt x="122" y="30"/>
                  </a:lnTo>
                  <a:lnTo>
                    <a:pt x="122" y="32"/>
                  </a:lnTo>
                  <a:lnTo>
                    <a:pt x="121" y="38"/>
                  </a:lnTo>
                  <a:lnTo>
                    <a:pt x="122" y="41"/>
                  </a:lnTo>
                  <a:lnTo>
                    <a:pt x="124" y="45"/>
                  </a:lnTo>
                  <a:lnTo>
                    <a:pt x="124" y="49"/>
                  </a:lnTo>
                  <a:lnTo>
                    <a:pt x="122" y="55"/>
                  </a:lnTo>
                  <a:lnTo>
                    <a:pt x="120" y="61"/>
                  </a:lnTo>
                  <a:lnTo>
                    <a:pt x="118" y="64"/>
                  </a:lnTo>
                  <a:lnTo>
                    <a:pt x="117" y="66"/>
                  </a:lnTo>
                  <a:lnTo>
                    <a:pt x="116" y="67"/>
                  </a:lnTo>
                  <a:lnTo>
                    <a:pt x="116" y="68"/>
                  </a:lnTo>
                  <a:lnTo>
                    <a:pt x="117" y="70"/>
                  </a:lnTo>
                  <a:lnTo>
                    <a:pt x="119" y="73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8" y="80"/>
                  </a:lnTo>
                  <a:lnTo>
                    <a:pt x="114" y="88"/>
                  </a:lnTo>
                  <a:lnTo>
                    <a:pt x="112" y="96"/>
                  </a:lnTo>
                  <a:lnTo>
                    <a:pt x="113" y="97"/>
                  </a:lnTo>
                  <a:lnTo>
                    <a:pt x="116" y="98"/>
                  </a:lnTo>
                  <a:lnTo>
                    <a:pt x="118" y="99"/>
                  </a:lnTo>
                  <a:lnTo>
                    <a:pt x="120" y="98"/>
                  </a:lnTo>
                  <a:lnTo>
                    <a:pt x="124" y="95"/>
                  </a:lnTo>
                  <a:lnTo>
                    <a:pt x="128" y="91"/>
                  </a:lnTo>
                  <a:lnTo>
                    <a:pt x="132" y="88"/>
                  </a:lnTo>
                  <a:lnTo>
                    <a:pt x="133" y="88"/>
                  </a:lnTo>
                  <a:lnTo>
                    <a:pt x="136" y="85"/>
                  </a:lnTo>
                  <a:lnTo>
                    <a:pt x="138" y="84"/>
                  </a:lnTo>
                  <a:lnTo>
                    <a:pt x="140" y="80"/>
                  </a:lnTo>
                  <a:lnTo>
                    <a:pt x="141" y="80"/>
                  </a:lnTo>
                  <a:lnTo>
                    <a:pt x="142" y="80"/>
                  </a:lnTo>
                  <a:lnTo>
                    <a:pt x="145" y="79"/>
                  </a:lnTo>
                  <a:lnTo>
                    <a:pt x="147" y="76"/>
                  </a:lnTo>
                  <a:lnTo>
                    <a:pt x="150" y="75"/>
                  </a:lnTo>
                  <a:lnTo>
                    <a:pt x="151" y="75"/>
                  </a:lnTo>
                  <a:lnTo>
                    <a:pt x="154" y="77"/>
                  </a:lnTo>
                  <a:lnTo>
                    <a:pt x="158" y="80"/>
                  </a:lnTo>
                  <a:lnTo>
                    <a:pt x="161" y="82"/>
                  </a:lnTo>
                  <a:lnTo>
                    <a:pt x="164" y="83"/>
                  </a:lnTo>
                  <a:lnTo>
                    <a:pt x="166" y="84"/>
                  </a:lnTo>
                  <a:lnTo>
                    <a:pt x="166" y="86"/>
                  </a:lnTo>
                  <a:lnTo>
                    <a:pt x="166" y="87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86"/>
                  </a:lnTo>
                  <a:lnTo>
                    <a:pt x="169" y="85"/>
                  </a:lnTo>
                  <a:lnTo>
                    <a:pt x="173" y="84"/>
                  </a:lnTo>
                  <a:lnTo>
                    <a:pt x="175" y="82"/>
                  </a:lnTo>
                  <a:lnTo>
                    <a:pt x="178" y="82"/>
                  </a:lnTo>
                  <a:lnTo>
                    <a:pt x="180" y="81"/>
                  </a:lnTo>
                  <a:lnTo>
                    <a:pt x="181" y="77"/>
                  </a:lnTo>
                  <a:lnTo>
                    <a:pt x="183" y="74"/>
                  </a:lnTo>
                  <a:lnTo>
                    <a:pt x="185" y="73"/>
                  </a:lnTo>
                  <a:lnTo>
                    <a:pt x="187" y="73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87" y="69"/>
                  </a:lnTo>
                  <a:lnTo>
                    <a:pt x="188" y="68"/>
                  </a:lnTo>
                  <a:lnTo>
                    <a:pt x="190" y="68"/>
                  </a:lnTo>
                  <a:lnTo>
                    <a:pt x="194" y="68"/>
                  </a:lnTo>
                  <a:lnTo>
                    <a:pt x="198" y="69"/>
                  </a:lnTo>
                  <a:lnTo>
                    <a:pt x="204" y="71"/>
                  </a:lnTo>
                  <a:lnTo>
                    <a:pt x="207" y="72"/>
                  </a:lnTo>
                  <a:lnTo>
                    <a:pt x="209" y="71"/>
                  </a:lnTo>
                  <a:lnTo>
                    <a:pt x="212" y="74"/>
                  </a:lnTo>
                  <a:lnTo>
                    <a:pt x="216" y="82"/>
                  </a:lnTo>
                  <a:lnTo>
                    <a:pt x="221" y="88"/>
                  </a:lnTo>
                  <a:lnTo>
                    <a:pt x="224" y="91"/>
                  </a:lnTo>
                  <a:lnTo>
                    <a:pt x="227" y="95"/>
                  </a:lnTo>
                  <a:lnTo>
                    <a:pt x="231" y="97"/>
                  </a:lnTo>
                  <a:lnTo>
                    <a:pt x="234" y="99"/>
                  </a:lnTo>
                  <a:lnTo>
                    <a:pt x="236" y="105"/>
                  </a:lnTo>
                  <a:lnTo>
                    <a:pt x="234" y="112"/>
                  </a:lnTo>
                  <a:lnTo>
                    <a:pt x="234" y="119"/>
                  </a:lnTo>
                  <a:lnTo>
                    <a:pt x="234" y="126"/>
                  </a:lnTo>
                  <a:lnTo>
                    <a:pt x="236" y="132"/>
                  </a:lnTo>
                  <a:lnTo>
                    <a:pt x="240" y="137"/>
                  </a:lnTo>
                  <a:lnTo>
                    <a:pt x="243" y="140"/>
                  </a:lnTo>
                  <a:lnTo>
                    <a:pt x="243" y="143"/>
                  </a:lnTo>
                  <a:lnTo>
                    <a:pt x="247" y="145"/>
                  </a:lnTo>
                  <a:lnTo>
                    <a:pt x="253" y="147"/>
                  </a:lnTo>
                  <a:lnTo>
                    <a:pt x="255" y="148"/>
                  </a:lnTo>
                  <a:lnTo>
                    <a:pt x="254" y="149"/>
                  </a:lnTo>
                  <a:lnTo>
                    <a:pt x="254" y="151"/>
                  </a:lnTo>
                  <a:lnTo>
                    <a:pt x="255" y="153"/>
                  </a:lnTo>
                  <a:lnTo>
                    <a:pt x="257" y="155"/>
                  </a:lnTo>
                  <a:lnTo>
                    <a:pt x="260" y="156"/>
                  </a:lnTo>
                  <a:lnTo>
                    <a:pt x="262" y="158"/>
                  </a:lnTo>
                  <a:lnTo>
                    <a:pt x="262" y="159"/>
                  </a:lnTo>
                  <a:lnTo>
                    <a:pt x="262" y="162"/>
                  </a:lnTo>
                  <a:lnTo>
                    <a:pt x="262" y="165"/>
                  </a:lnTo>
                  <a:lnTo>
                    <a:pt x="261" y="167"/>
                  </a:lnTo>
                  <a:lnTo>
                    <a:pt x="259" y="169"/>
                  </a:lnTo>
                  <a:lnTo>
                    <a:pt x="258" y="170"/>
                  </a:lnTo>
                  <a:lnTo>
                    <a:pt x="257" y="172"/>
                  </a:lnTo>
                  <a:lnTo>
                    <a:pt x="257" y="176"/>
                  </a:lnTo>
                  <a:lnTo>
                    <a:pt x="259" y="179"/>
                  </a:lnTo>
                  <a:lnTo>
                    <a:pt x="259" y="183"/>
                  </a:lnTo>
                  <a:lnTo>
                    <a:pt x="259" y="186"/>
                  </a:lnTo>
                  <a:lnTo>
                    <a:pt x="258" y="192"/>
                  </a:lnTo>
                  <a:lnTo>
                    <a:pt x="258" y="194"/>
                  </a:lnTo>
                  <a:lnTo>
                    <a:pt x="257" y="196"/>
                  </a:lnTo>
                  <a:lnTo>
                    <a:pt x="256" y="198"/>
                  </a:lnTo>
                  <a:lnTo>
                    <a:pt x="253" y="200"/>
                  </a:lnTo>
                  <a:lnTo>
                    <a:pt x="250" y="201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46" y="204"/>
                  </a:lnTo>
                  <a:lnTo>
                    <a:pt x="245" y="206"/>
                  </a:lnTo>
                  <a:lnTo>
                    <a:pt x="243" y="206"/>
                  </a:lnTo>
                  <a:lnTo>
                    <a:pt x="242" y="205"/>
                  </a:lnTo>
                  <a:lnTo>
                    <a:pt x="242" y="204"/>
                  </a:lnTo>
                  <a:lnTo>
                    <a:pt x="241" y="201"/>
                  </a:lnTo>
                  <a:lnTo>
                    <a:pt x="238" y="200"/>
                  </a:lnTo>
                  <a:lnTo>
                    <a:pt x="235" y="200"/>
                  </a:lnTo>
                  <a:lnTo>
                    <a:pt x="229" y="201"/>
                  </a:lnTo>
                  <a:lnTo>
                    <a:pt x="223" y="201"/>
                  </a:lnTo>
                  <a:lnTo>
                    <a:pt x="218" y="200"/>
                  </a:lnTo>
                  <a:lnTo>
                    <a:pt x="212" y="201"/>
                  </a:lnTo>
                  <a:lnTo>
                    <a:pt x="210" y="201"/>
                  </a:lnTo>
                  <a:lnTo>
                    <a:pt x="207" y="201"/>
                  </a:lnTo>
                  <a:lnTo>
                    <a:pt x="204" y="201"/>
                  </a:lnTo>
                  <a:lnTo>
                    <a:pt x="202" y="201"/>
                  </a:lnTo>
                  <a:lnTo>
                    <a:pt x="198" y="200"/>
                  </a:lnTo>
                  <a:lnTo>
                    <a:pt x="196" y="200"/>
                  </a:lnTo>
                  <a:lnTo>
                    <a:pt x="192" y="201"/>
                  </a:lnTo>
                  <a:lnTo>
                    <a:pt x="188" y="202"/>
                  </a:lnTo>
                  <a:lnTo>
                    <a:pt x="185" y="203"/>
                  </a:lnTo>
                  <a:lnTo>
                    <a:pt x="179" y="205"/>
                  </a:lnTo>
                  <a:lnTo>
                    <a:pt x="175" y="209"/>
                  </a:lnTo>
                  <a:lnTo>
                    <a:pt x="174" y="211"/>
                  </a:lnTo>
                  <a:lnTo>
                    <a:pt x="173" y="214"/>
                  </a:lnTo>
                  <a:lnTo>
                    <a:pt x="170" y="218"/>
                  </a:lnTo>
                  <a:lnTo>
                    <a:pt x="166" y="222"/>
                  </a:lnTo>
                  <a:lnTo>
                    <a:pt x="164" y="224"/>
                  </a:lnTo>
                  <a:lnTo>
                    <a:pt x="164" y="225"/>
                  </a:lnTo>
                  <a:lnTo>
                    <a:pt x="164" y="227"/>
                  </a:lnTo>
                  <a:lnTo>
                    <a:pt x="160" y="227"/>
                  </a:lnTo>
                  <a:lnTo>
                    <a:pt x="157" y="228"/>
                  </a:lnTo>
                  <a:lnTo>
                    <a:pt x="157" y="228"/>
                  </a:lnTo>
                  <a:lnTo>
                    <a:pt x="157" y="236"/>
                  </a:lnTo>
                  <a:lnTo>
                    <a:pt x="158" y="239"/>
                  </a:lnTo>
                  <a:lnTo>
                    <a:pt x="160" y="243"/>
                  </a:lnTo>
                  <a:lnTo>
                    <a:pt x="162" y="246"/>
                  </a:lnTo>
                  <a:lnTo>
                    <a:pt x="162" y="252"/>
                  </a:lnTo>
                  <a:lnTo>
                    <a:pt x="163" y="257"/>
                  </a:lnTo>
                  <a:lnTo>
                    <a:pt x="166" y="260"/>
                  </a:lnTo>
                  <a:lnTo>
                    <a:pt x="169" y="262"/>
                  </a:lnTo>
                  <a:lnTo>
                    <a:pt x="171" y="264"/>
                  </a:lnTo>
                  <a:lnTo>
                    <a:pt x="170" y="266"/>
                  </a:lnTo>
                  <a:lnTo>
                    <a:pt x="169" y="270"/>
                  </a:lnTo>
                  <a:lnTo>
                    <a:pt x="170" y="275"/>
                  </a:lnTo>
                  <a:lnTo>
                    <a:pt x="175" y="287"/>
                  </a:lnTo>
                  <a:lnTo>
                    <a:pt x="176" y="288"/>
                  </a:lnTo>
                  <a:lnTo>
                    <a:pt x="175" y="288"/>
                  </a:lnTo>
                  <a:lnTo>
                    <a:pt x="175" y="286"/>
                  </a:lnTo>
                  <a:lnTo>
                    <a:pt x="172" y="281"/>
                  </a:lnTo>
                  <a:lnTo>
                    <a:pt x="171" y="278"/>
                  </a:lnTo>
                  <a:lnTo>
                    <a:pt x="168" y="274"/>
                  </a:lnTo>
                  <a:lnTo>
                    <a:pt x="166" y="272"/>
                  </a:lnTo>
                  <a:lnTo>
                    <a:pt x="164" y="273"/>
                  </a:lnTo>
                  <a:lnTo>
                    <a:pt x="164" y="275"/>
                  </a:lnTo>
                  <a:lnTo>
                    <a:pt x="160" y="273"/>
                  </a:lnTo>
                  <a:lnTo>
                    <a:pt x="157" y="270"/>
                  </a:lnTo>
                  <a:lnTo>
                    <a:pt x="155" y="266"/>
                  </a:lnTo>
                  <a:lnTo>
                    <a:pt x="154" y="266"/>
                  </a:lnTo>
                  <a:lnTo>
                    <a:pt x="154" y="268"/>
                  </a:lnTo>
                  <a:lnTo>
                    <a:pt x="151" y="264"/>
                  </a:lnTo>
                  <a:lnTo>
                    <a:pt x="147" y="261"/>
                  </a:lnTo>
                  <a:lnTo>
                    <a:pt x="145" y="260"/>
                  </a:lnTo>
                  <a:lnTo>
                    <a:pt x="143" y="259"/>
                  </a:lnTo>
                  <a:lnTo>
                    <a:pt x="141" y="258"/>
                  </a:lnTo>
                  <a:lnTo>
                    <a:pt x="138" y="256"/>
                  </a:lnTo>
                  <a:lnTo>
                    <a:pt x="129" y="258"/>
                  </a:lnTo>
                  <a:lnTo>
                    <a:pt x="117" y="257"/>
                  </a:lnTo>
                  <a:lnTo>
                    <a:pt x="113" y="258"/>
                  </a:lnTo>
                  <a:lnTo>
                    <a:pt x="111" y="257"/>
                  </a:lnTo>
                  <a:lnTo>
                    <a:pt x="110" y="255"/>
                  </a:lnTo>
                  <a:lnTo>
                    <a:pt x="111" y="252"/>
                  </a:lnTo>
                  <a:lnTo>
                    <a:pt x="111" y="245"/>
                  </a:lnTo>
                  <a:lnTo>
                    <a:pt x="113" y="240"/>
                  </a:lnTo>
                  <a:lnTo>
                    <a:pt x="112" y="236"/>
                  </a:lnTo>
                  <a:lnTo>
                    <a:pt x="113" y="235"/>
                  </a:lnTo>
                  <a:lnTo>
                    <a:pt x="114" y="232"/>
                  </a:lnTo>
                  <a:lnTo>
                    <a:pt x="112" y="231"/>
                  </a:lnTo>
                  <a:lnTo>
                    <a:pt x="104" y="229"/>
                  </a:lnTo>
                  <a:lnTo>
                    <a:pt x="102" y="227"/>
                  </a:lnTo>
                  <a:lnTo>
                    <a:pt x="100" y="229"/>
                  </a:lnTo>
                  <a:lnTo>
                    <a:pt x="91" y="230"/>
                  </a:lnTo>
                  <a:lnTo>
                    <a:pt x="88" y="231"/>
                  </a:lnTo>
                  <a:lnTo>
                    <a:pt x="84" y="235"/>
                  </a:lnTo>
                  <a:lnTo>
                    <a:pt x="84" y="238"/>
                  </a:lnTo>
                  <a:lnTo>
                    <a:pt x="85" y="240"/>
                  </a:lnTo>
                  <a:lnTo>
                    <a:pt x="87" y="244"/>
                  </a:lnTo>
                  <a:lnTo>
                    <a:pt x="84" y="253"/>
                  </a:lnTo>
                  <a:lnTo>
                    <a:pt x="83" y="256"/>
                  </a:lnTo>
                  <a:lnTo>
                    <a:pt x="84" y="267"/>
                  </a:lnTo>
                  <a:lnTo>
                    <a:pt x="84" y="273"/>
                  </a:lnTo>
                  <a:lnTo>
                    <a:pt x="82" y="277"/>
                  </a:lnTo>
                  <a:lnTo>
                    <a:pt x="79" y="280"/>
                  </a:lnTo>
                  <a:lnTo>
                    <a:pt x="78" y="286"/>
                  </a:lnTo>
                  <a:lnTo>
                    <a:pt x="75" y="289"/>
                  </a:lnTo>
                  <a:lnTo>
                    <a:pt x="72" y="296"/>
                  </a:lnTo>
                  <a:lnTo>
                    <a:pt x="70" y="304"/>
                  </a:lnTo>
                  <a:lnTo>
                    <a:pt x="68" y="307"/>
                  </a:lnTo>
                  <a:lnTo>
                    <a:pt x="68" y="314"/>
                  </a:lnTo>
                  <a:lnTo>
                    <a:pt x="61" y="325"/>
                  </a:lnTo>
                  <a:lnTo>
                    <a:pt x="60" y="331"/>
                  </a:lnTo>
                  <a:lnTo>
                    <a:pt x="57" y="332"/>
                  </a:lnTo>
                  <a:lnTo>
                    <a:pt x="58" y="334"/>
                  </a:lnTo>
                  <a:lnTo>
                    <a:pt x="59" y="337"/>
                  </a:lnTo>
                  <a:lnTo>
                    <a:pt x="57" y="345"/>
                  </a:lnTo>
                  <a:lnTo>
                    <a:pt x="57" y="351"/>
                  </a:lnTo>
                  <a:lnTo>
                    <a:pt x="58" y="355"/>
                  </a:lnTo>
                  <a:lnTo>
                    <a:pt x="61" y="362"/>
                  </a:lnTo>
                  <a:lnTo>
                    <a:pt x="60" y="364"/>
                  </a:lnTo>
                  <a:lnTo>
                    <a:pt x="60" y="367"/>
                  </a:lnTo>
                  <a:lnTo>
                    <a:pt x="63" y="368"/>
                  </a:lnTo>
                  <a:lnTo>
                    <a:pt x="65" y="368"/>
                  </a:lnTo>
                  <a:lnTo>
                    <a:pt x="75" y="365"/>
                  </a:lnTo>
                  <a:lnTo>
                    <a:pt x="79" y="365"/>
                  </a:lnTo>
                  <a:lnTo>
                    <a:pt x="80" y="368"/>
                  </a:lnTo>
                  <a:lnTo>
                    <a:pt x="81" y="372"/>
                  </a:lnTo>
                  <a:lnTo>
                    <a:pt x="82" y="385"/>
                  </a:lnTo>
                  <a:lnTo>
                    <a:pt x="84" y="388"/>
                  </a:lnTo>
                  <a:lnTo>
                    <a:pt x="85" y="390"/>
                  </a:lnTo>
                  <a:lnTo>
                    <a:pt x="88" y="393"/>
                  </a:lnTo>
                  <a:lnTo>
                    <a:pt x="89" y="393"/>
                  </a:lnTo>
                  <a:lnTo>
                    <a:pt x="89" y="392"/>
                  </a:lnTo>
                  <a:lnTo>
                    <a:pt x="89" y="390"/>
                  </a:lnTo>
                  <a:lnTo>
                    <a:pt x="91" y="394"/>
                  </a:lnTo>
                  <a:lnTo>
                    <a:pt x="93" y="398"/>
                  </a:lnTo>
                  <a:lnTo>
                    <a:pt x="98" y="425"/>
                  </a:lnTo>
                  <a:lnTo>
                    <a:pt x="99" y="428"/>
                  </a:lnTo>
                  <a:lnTo>
                    <a:pt x="100" y="431"/>
                  </a:lnTo>
                  <a:lnTo>
                    <a:pt x="98" y="430"/>
                  </a:lnTo>
                  <a:lnTo>
                    <a:pt x="97" y="424"/>
                  </a:lnTo>
                  <a:lnTo>
                    <a:pt x="96" y="422"/>
                  </a:lnTo>
                  <a:lnTo>
                    <a:pt x="95" y="421"/>
                  </a:lnTo>
                  <a:lnTo>
                    <a:pt x="93" y="421"/>
                  </a:lnTo>
                  <a:lnTo>
                    <a:pt x="93" y="420"/>
                  </a:lnTo>
                  <a:lnTo>
                    <a:pt x="94" y="418"/>
                  </a:lnTo>
                  <a:lnTo>
                    <a:pt x="94" y="416"/>
                  </a:lnTo>
                  <a:lnTo>
                    <a:pt x="92" y="414"/>
                  </a:lnTo>
                  <a:lnTo>
                    <a:pt x="89" y="416"/>
                  </a:lnTo>
                  <a:lnTo>
                    <a:pt x="89" y="420"/>
                  </a:lnTo>
                  <a:lnTo>
                    <a:pt x="90" y="423"/>
                  </a:lnTo>
                  <a:lnTo>
                    <a:pt x="96" y="430"/>
                  </a:lnTo>
                  <a:lnTo>
                    <a:pt x="98" y="433"/>
                  </a:lnTo>
                  <a:lnTo>
                    <a:pt x="99" y="433"/>
                  </a:lnTo>
                  <a:lnTo>
                    <a:pt x="101" y="433"/>
                  </a:lnTo>
                  <a:lnTo>
                    <a:pt x="105" y="436"/>
                  </a:lnTo>
                  <a:lnTo>
                    <a:pt x="108" y="439"/>
                  </a:lnTo>
                  <a:lnTo>
                    <a:pt x="115" y="443"/>
                  </a:lnTo>
                  <a:lnTo>
                    <a:pt x="120" y="442"/>
                  </a:lnTo>
                  <a:lnTo>
                    <a:pt x="124" y="442"/>
                  </a:lnTo>
                  <a:lnTo>
                    <a:pt x="127" y="442"/>
                  </a:lnTo>
                  <a:lnTo>
                    <a:pt x="130" y="443"/>
                  </a:lnTo>
                  <a:lnTo>
                    <a:pt x="135" y="447"/>
                  </a:lnTo>
                  <a:lnTo>
                    <a:pt x="140" y="455"/>
                  </a:lnTo>
                  <a:lnTo>
                    <a:pt x="150" y="463"/>
                  </a:lnTo>
                  <a:lnTo>
                    <a:pt x="149" y="464"/>
                  </a:lnTo>
                  <a:lnTo>
                    <a:pt x="148" y="468"/>
                  </a:lnTo>
                  <a:lnTo>
                    <a:pt x="144" y="471"/>
                  </a:lnTo>
                  <a:lnTo>
                    <a:pt x="144" y="474"/>
                  </a:lnTo>
                  <a:lnTo>
                    <a:pt x="142" y="476"/>
                  </a:lnTo>
                  <a:lnTo>
                    <a:pt x="140" y="477"/>
                  </a:lnTo>
                  <a:lnTo>
                    <a:pt x="138" y="478"/>
                  </a:lnTo>
                  <a:lnTo>
                    <a:pt x="136" y="477"/>
                  </a:lnTo>
                  <a:lnTo>
                    <a:pt x="135" y="477"/>
                  </a:lnTo>
                  <a:lnTo>
                    <a:pt x="134" y="474"/>
                  </a:lnTo>
                  <a:lnTo>
                    <a:pt x="133" y="474"/>
                  </a:lnTo>
                  <a:lnTo>
                    <a:pt x="133" y="474"/>
                  </a:lnTo>
                  <a:lnTo>
                    <a:pt x="128" y="475"/>
                  </a:lnTo>
                  <a:lnTo>
                    <a:pt x="123" y="477"/>
                  </a:lnTo>
                  <a:lnTo>
                    <a:pt x="122" y="479"/>
                  </a:lnTo>
                  <a:lnTo>
                    <a:pt x="121" y="481"/>
                  </a:lnTo>
                  <a:lnTo>
                    <a:pt x="119" y="482"/>
                  </a:lnTo>
                  <a:lnTo>
                    <a:pt x="118" y="482"/>
                  </a:lnTo>
                  <a:lnTo>
                    <a:pt x="117" y="481"/>
                  </a:lnTo>
                  <a:lnTo>
                    <a:pt x="116" y="479"/>
                  </a:lnTo>
                  <a:lnTo>
                    <a:pt x="114" y="478"/>
                  </a:lnTo>
                  <a:lnTo>
                    <a:pt x="114" y="475"/>
                  </a:lnTo>
                  <a:lnTo>
                    <a:pt x="117" y="472"/>
                  </a:lnTo>
                  <a:lnTo>
                    <a:pt x="117" y="469"/>
                  </a:lnTo>
                  <a:lnTo>
                    <a:pt x="117" y="465"/>
                  </a:lnTo>
                  <a:lnTo>
                    <a:pt x="116" y="463"/>
                  </a:lnTo>
                  <a:lnTo>
                    <a:pt x="116" y="463"/>
                  </a:lnTo>
                  <a:lnTo>
                    <a:pt x="114" y="463"/>
                  </a:lnTo>
                  <a:lnTo>
                    <a:pt x="111" y="463"/>
                  </a:lnTo>
                  <a:lnTo>
                    <a:pt x="109" y="460"/>
                  </a:lnTo>
                  <a:lnTo>
                    <a:pt x="108" y="457"/>
                  </a:lnTo>
                  <a:lnTo>
                    <a:pt x="107" y="456"/>
                  </a:lnTo>
                  <a:lnTo>
                    <a:pt x="106" y="455"/>
                  </a:lnTo>
                  <a:lnTo>
                    <a:pt x="103" y="457"/>
                  </a:lnTo>
                  <a:lnTo>
                    <a:pt x="101" y="456"/>
                  </a:lnTo>
                  <a:lnTo>
                    <a:pt x="95" y="453"/>
                  </a:lnTo>
                  <a:lnTo>
                    <a:pt x="92" y="448"/>
                  </a:lnTo>
                  <a:lnTo>
                    <a:pt x="91" y="448"/>
                  </a:lnTo>
                  <a:lnTo>
                    <a:pt x="90" y="449"/>
                  </a:lnTo>
                  <a:lnTo>
                    <a:pt x="89" y="450"/>
                  </a:lnTo>
                  <a:lnTo>
                    <a:pt x="89" y="455"/>
                  </a:lnTo>
                  <a:lnTo>
                    <a:pt x="88" y="457"/>
                  </a:lnTo>
                  <a:lnTo>
                    <a:pt x="80" y="447"/>
                  </a:lnTo>
                  <a:lnTo>
                    <a:pt x="74" y="442"/>
                  </a:lnTo>
                  <a:lnTo>
                    <a:pt x="75" y="435"/>
                  </a:lnTo>
                  <a:lnTo>
                    <a:pt x="73" y="434"/>
                  </a:lnTo>
                  <a:lnTo>
                    <a:pt x="71" y="434"/>
                  </a:lnTo>
                  <a:lnTo>
                    <a:pt x="70" y="431"/>
                  </a:lnTo>
                  <a:lnTo>
                    <a:pt x="71" y="427"/>
                  </a:lnTo>
                  <a:lnTo>
                    <a:pt x="69" y="428"/>
                  </a:lnTo>
                  <a:lnTo>
                    <a:pt x="66" y="428"/>
                  </a:lnTo>
                  <a:lnTo>
                    <a:pt x="63" y="427"/>
                  </a:lnTo>
                  <a:lnTo>
                    <a:pt x="62" y="421"/>
                  </a:lnTo>
                  <a:lnTo>
                    <a:pt x="60" y="419"/>
                  </a:lnTo>
                  <a:lnTo>
                    <a:pt x="58" y="416"/>
                  </a:lnTo>
                  <a:lnTo>
                    <a:pt x="54" y="416"/>
                  </a:lnTo>
                  <a:lnTo>
                    <a:pt x="54" y="414"/>
                  </a:lnTo>
                  <a:lnTo>
                    <a:pt x="54" y="411"/>
                  </a:lnTo>
                  <a:lnTo>
                    <a:pt x="51" y="408"/>
                  </a:lnTo>
                  <a:lnTo>
                    <a:pt x="48" y="406"/>
                  </a:lnTo>
                  <a:lnTo>
                    <a:pt x="45" y="405"/>
                  </a:lnTo>
                  <a:lnTo>
                    <a:pt x="43" y="398"/>
                  </a:lnTo>
                  <a:lnTo>
                    <a:pt x="41" y="397"/>
                  </a:lnTo>
                  <a:lnTo>
                    <a:pt x="39" y="396"/>
                  </a:lnTo>
                  <a:lnTo>
                    <a:pt x="36" y="396"/>
                  </a:lnTo>
                  <a:lnTo>
                    <a:pt x="35" y="399"/>
                  </a:lnTo>
                  <a:lnTo>
                    <a:pt x="33" y="401"/>
                  </a:lnTo>
                  <a:lnTo>
                    <a:pt x="32" y="401"/>
                  </a:lnTo>
                  <a:lnTo>
                    <a:pt x="30" y="400"/>
                  </a:lnTo>
                  <a:lnTo>
                    <a:pt x="28" y="394"/>
                  </a:lnTo>
                  <a:lnTo>
                    <a:pt x="27" y="389"/>
                  </a:lnTo>
                  <a:lnTo>
                    <a:pt x="28" y="383"/>
                  </a:lnTo>
                  <a:lnTo>
                    <a:pt x="31" y="376"/>
                  </a:lnTo>
                  <a:lnTo>
                    <a:pt x="32" y="365"/>
                  </a:lnTo>
                  <a:lnTo>
                    <a:pt x="34" y="359"/>
                  </a:lnTo>
                  <a:lnTo>
                    <a:pt x="36" y="357"/>
                  </a:lnTo>
                  <a:lnTo>
                    <a:pt x="38" y="348"/>
                  </a:lnTo>
                  <a:lnTo>
                    <a:pt x="43" y="337"/>
                  </a:lnTo>
                  <a:lnTo>
                    <a:pt x="43" y="334"/>
                  </a:lnTo>
                  <a:lnTo>
                    <a:pt x="44" y="332"/>
                  </a:lnTo>
                  <a:lnTo>
                    <a:pt x="44" y="329"/>
                  </a:lnTo>
                  <a:lnTo>
                    <a:pt x="45" y="325"/>
                  </a:lnTo>
                  <a:lnTo>
                    <a:pt x="44" y="322"/>
                  </a:lnTo>
                  <a:lnTo>
                    <a:pt x="44" y="321"/>
                  </a:lnTo>
                  <a:lnTo>
                    <a:pt x="45" y="320"/>
                  </a:lnTo>
                  <a:lnTo>
                    <a:pt x="49" y="318"/>
                  </a:lnTo>
                  <a:lnTo>
                    <a:pt x="53" y="314"/>
                  </a:lnTo>
                  <a:lnTo>
                    <a:pt x="58" y="307"/>
                  </a:lnTo>
                  <a:lnTo>
                    <a:pt x="63" y="298"/>
                  </a:lnTo>
                  <a:lnTo>
                    <a:pt x="66" y="293"/>
                  </a:lnTo>
                  <a:lnTo>
                    <a:pt x="67" y="291"/>
                  </a:lnTo>
                  <a:lnTo>
                    <a:pt x="68" y="290"/>
                  </a:lnTo>
                  <a:lnTo>
                    <a:pt x="70" y="288"/>
                  </a:lnTo>
                  <a:lnTo>
                    <a:pt x="71" y="286"/>
                  </a:lnTo>
                  <a:lnTo>
                    <a:pt x="71" y="285"/>
                  </a:lnTo>
                  <a:lnTo>
                    <a:pt x="69" y="275"/>
                  </a:lnTo>
                  <a:lnTo>
                    <a:pt x="67" y="273"/>
                  </a:lnTo>
                  <a:lnTo>
                    <a:pt x="66" y="268"/>
                  </a:lnTo>
                  <a:lnTo>
                    <a:pt x="65" y="266"/>
                  </a:lnTo>
                  <a:lnTo>
                    <a:pt x="65" y="263"/>
                  </a:lnTo>
                  <a:lnTo>
                    <a:pt x="65" y="261"/>
                  </a:lnTo>
                  <a:lnTo>
                    <a:pt x="64" y="259"/>
                  </a:lnTo>
                  <a:lnTo>
                    <a:pt x="62" y="257"/>
                  </a:lnTo>
                  <a:lnTo>
                    <a:pt x="59" y="254"/>
                  </a:lnTo>
                  <a:lnTo>
                    <a:pt x="57" y="250"/>
                  </a:lnTo>
                  <a:lnTo>
                    <a:pt x="57" y="247"/>
                  </a:lnTo>
                  <a:lnTo>
                    <a:pt x="56" y="245"/>
                  </a:lnTo>
                  <a:lnTo>
                    <a:pt x="55" y="242"/>
                  </a:lnTo>
                  <a:lnTo>
                    <a:pt x="57" y="240"/>
                  </a:lnTo>
                  <a:lnTo>
                    <a:pt x="58" y="238"/>
                  </a:lnTo>
                  <a:lnTo>
                    <a:pt x="57" y="230"/>
                  </a:lnTo>
                  <a:lnTo>
                    <a:pt x="57" y="227"/>
                  </a:lnTo>
                  <a:lnTo>
                    <a:pt x="57" y="223"/>
                  </a:lnTo>
                  <a:lnTo>
                    <a:pt x="55" y="219"/>
                  </a:lnTo>
                  <a:lnTo>
                    <a:pt x="52" y="215"/>
                  </a:lnTo>
                  <a:lnTo>
                    <a:pt x="50" y="212"/>
                  </a:lnTo>
                  <a:lnTo>
                    <a:pt x="43" y="206"/>
                  </a:lnTo>
                  <a:lnTo>
                    <a:pt x="38" y="201"/>
                  </a:lnTo>
                  <a:lnTo>
                    <a:pt x="36" y="198"/>
                  </a:lnTo>
                  <a:lnTo>
                    <a:pt x="33" y="194"/>
                  </a:lnTo>
                  <a:lnTo>
                    <a:pt x="31" y="190"/>
                  </a:lnTo>
                  <a:lnTo>
                    <a:pt x="28" y="187"/>
                  </a:lnTo>
                  <a:lnTo>
                    <a:pt x="27" y="181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7" y="173"/>
                  </a:lnTo>
                  <a:lnTo>
                    <a:pt x="29" y="171"/>
                  </a:lnTo>
                  <a:lnTo>
                    <a:pt x="31" y="171"/>
                  </a:lnTo>
                  <a:lnTo>
                    <a:pt x="35" y="169"/>
                  </a:lnTo>
                  <a:lnTo>
                    <a:pt x="37" y="169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38" y="162"/>
                  </a:lnTo>
                  <a:lnTo>
                    <a:pt x="38" y="156"/>
                  </a:lnTo>
                  <a:lnTo>
                    <a:pt x="38" y="150"/>
                  </a:lnTo>
                  <a:lnTo>
                    <a:pt x="39" y="147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49" y="138"/>
                  </a:lnTo>
                  <a:lnTo>
                    <a:pt x="49" y="136"/>
                  </a:lnTo>
                  <a:lnTo>
                    <a:pt x="48" y="135"/>
                  </a:lnTo>
                  <a:lnTo>
                    <a:pt x="47" y="134"/>
                  </a:lnTo>
                  <a:lnTo>
                    <a:pt x="42" y="138"/>
                  </a:lnTo>
                  <a:lnTo>
                    <a:pt x="42" y="137"/>
                  </a:lnTo>
                  <a:lnTo>
                    <a:pt x="39" y="131"/>
                  </a:lnTo>
                  <a:lnTo>
                    <a:pt x="38" y="129"/>
                  </a:lnTo>
                  <a:lnTo>
                    <a:pt x="37" y="127"/>
                  </a:lnTo>
                  <a:lnTo>
                    <a:pt x="35" y="124"/>
                  </a:lnTo>
                  <a:lnTo>
                    <a:pt x="35" y="118"/>
                  </a:lnTo>
                  <a:lnTo>
                    <a:pt x="34" y="116"/>
                  </a:lnTo>
                  <a:lnTo>
                    <a:pt x="28" y="110"/>
                  </a:lnTo>
                  <a:lnTo>
                    <a:pt x="26" y="107"/>
                  </a:lnTo>
                  <a:lnTo>
                    <a:pt x="22" y="102"/>
                  </a:lnTo>
                  <a:lnTo>
                    <a:pt x="18" y="97"/>
                  </a:lnTo>
                  <a:lnTo>
                    <a:pt x="14" y="92"/>
                  </a:lnTo>
                  <a:lnTo>
                    <a:pt x="11" y="89"/>
                  </a:lnTo>
                  <a:lnTo>
                    <a:pt x="11" y="88"/>
                  </a:lnTo>
                  <a:lnTo>
                    <a:pt x="11" y="87"/>
                  </a:lnTo>
                  <a:lnTo>
                    <a:pt x="12" y="84"/>
                  </a:lnTo>
                  <a:lnTo>
                    <a:pt x="11" y="80"/>
                  </a:lnTo>
                  <a:lnTo>
                    <a:pt x="9" y="76"/>
                  </a:lnTo>
                  <a:lnTo>
                    <a:pt x="8" y="73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3" y="69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1" y="64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1" y="63"/>
                  </a:lnTo>
                  <a:lnTo>
                    <a:pt x="12" y="62"/>
                  </a:lnTo>
                  <a:lnTo>
                    <a:pt x="13" y="61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5" y="33"/>
                  </a:lnTo>
                  <a:lnTo>
                    <a:pt x="18" y="28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2"/>
                  </a:lnTo>
                  <a:lnTo>
                    <a:pt x="24" y="23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6" y="2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48" y="22"/>
                  </a:lnTo>
                  <a:lnTo>
                    <a:pt x="49" y="22"/>
                  </a:lnTo>
                  <a:lnTo>
                    <a:pt x="50" y="21"/>
                  </a:lnTo>
                  <a:lnTo>
                    <a:pt x="52" y="19"/>
                  </a:lnTo>
                  <a:lnTo>
                    <a:pt x="52" y="13"/>
                  </a:lnTo>
                  <a:lnTo>
                    <a:pt x="53" y="12"/>
                  </a:lnTo>
                  <a:lnTo>
                    <a:pt x="54" y="11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6" y="3"/>
                  </a:lnTo>
                  <a:lnTo>
                    <a:pt x="66" y="2"/>
                  </a:lnTo>
                  <a:lnTo>
                    <a:pt x="69" y="3"/>
                  </a:lnTo>
                  <a:lnTo>
                    <a:pt x="73" y="4"/>
                  </a:lnTo>
                  <a:lnTo>
                    <a:pt x="75" y="3"/>
                  </a:lnTo>
                  <a:lnTo>
                    <a:pt x="77" y="3"/>
                  </a:lnTo>
                  <a:lnTo>
                    <a:pt x="78" y="2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1" name="Freeform 642">
              <a:extLst>
                <a:ext uri="{FF2B5EF4-FFF2-40B4-BE49-F238E27FC236}">
                  <a16:creationId xmlns:a16="http://schemas.microsoft.com/office/drawing/2014/main" id="{765DF298-972C-6CBF-E427-72108507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43" y="9633070"/>
              <a:ext cx="5497" cy="10990"/>
            </a:xfrm>
            <a:custGeom>
              <a:avLst/>
              <a:gdLst>
                <a:gd name="T0" fmla="*/ 2 w 4"/>
                <a:gd name="T1" fmla="*/ 6 h 7"/>
                <a:gd name="T2" fmla="*/ 2 w 4"/>
                <a:gd name="T3" fmla="*/ 6 h 7"/>
                <a:gd name="T4" fmla="*/ 0 w 4"/>
                <a:gd name="T5" fmla="*/ 4 h 7"/>
                <a:gd name="T6" fmla="*/ 2 w 4"/>
                <a:gd name="T7" fmla="*/ 0 h 7"/>
                <a:gd name="T8" fmla="*/ 3 w 4"/>
                <a:gd name="T9" fmla="*/ 4 h 7"/>
                <a:gd name="T10" fmla="*/ 2 w 4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2" y="6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4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2" name="Freeform 643">
              <a:extLst>
                <a:ext uri="{FF2B5EF4-FFF2-40B4-BE49-F238E27FC236}">
                  <a16:creationId xmlns:a16="http://schemas.microsoft.com/office/drawing/2014/main" id="{6FE391E9-AAC1-8394-8066-8F14D90F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863" y="9594606"/>
              <a:ext cx="5497" cy="5493"/>
            </a:xfrm>
            <a:custGeom>
              <a:avLst/>
              <a:gdLst>
                <a:gd name="T0" fmla="*/ 1 w 3"/>
                <a:gd name="T1" fmla="*/ 1 h 6"/>
                <a:gd name="T2" fmla="*/ 2 w 3"/>
                <a:gd name="T3" fmla="*/ 5 h 6"/>
                <a:gd name="T4" fmla="*/ 1 w 3"/>
                <a:gd name="T5" fmla="*/ 4 h 6"/>
                <a:gd name="T6" fmla="*/ 0 w 3"/>
                <a:gd name="T7" fmla="*/ 2 h 6"/>
                <a:gd name="T8" fmla="*/ 0 w 3"/>
                <a:gd name="T9" fmla="*/ 0 h 6"/>
                <a:gd name="T10" fmla="*/ 1 w 3"/>
                <a:gd name="T11" fmla="*/ 0 h 6"/>
                <a:gd name="T12" fmla="*/ 1 w 3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1" y="1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3" name="Freeform 644">
              <a:extLst>
                <a:ext uri="{FF2B5EF4-FFF2-40B4-BE49-F238E27FC236}">
                  <a16:creationId xmlns:a16="http://schemas.microsoft.com/office/drawing/2014/main" id="{74FE3C57-6724-DB09-ABEC-20088F41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882" y="9578118"/>
              <a:ext cx="5497" cy="10990"/>
            </a:xfrm>
            <a:custGeom>
              <a:avLst/>
              <a:gdLst>
                <a:gd name="T0" fmla="*/ 2 w 3"/>
                <a:gd name="T1" fmla="*/ 6 h 7"/>
                <a:gd name="T2" fmla="*/ 1 w 3"/>
                <a:gd name="T3" fmla="*/ 6 h 7"/>
                <a:gd name="T4" fmla="*/ 0 w 3"/>
                <a:gd name="T5" fmla="*/ 0 h 7"/>
                <a:gd name="T6" fmla="*/ 2 w 3"/>
                <a:gd name="T7" fmla="*/ 2 h 7"/>
                <a:gd name="T8" fmla="*/ 2 w 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6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4" name="Freeform 645">
              <a:extLst>
                <a:ext uri="{FF2B5EF4-FFF2-40B4-BE49-F238E27FC236}">
                  <a16:creationId xmlns:a16="http://schemas.microsoft.com/office/drawing/2014/main" id="{040BF591-5C06-4C17-CA2A-B7716F022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892" y="9572625"/>
              <a:ext cx="10990" cy="16484"/>
            </a:xfrm>
            <a:custGeom>
              <a:avLst/>
              <a:gdLst>
                <a:gd name="T0" fmla="*/ 5 w 7"/>
                <a:gd name="T1" fmla="*/ 9 h 14"/>
                <a:gd name="T2" fmla="*/ 5 w 7"/>
                <a:gd name="T3" fmla="*/ 11 h 14"/>
                <a:gd name="T4" fmla="*/ 4 w 7"/>
                <a:gd name="T5" fmla="*/ 11 h 14"/>
                <a:gd name="T6" fmla="*/ 3 w 7"/>
                <a:gd name="T7" fmla="*/ 13 h 14"/>
                <a:gd name="T8" fmla="*/ 2 w 7"/>
                <a:gd name="T9" fmla="*/ 13 h 14"/>
                <a:gd name="T10" fmla="*/ 0 w 7"/>
                <a:gd name="T11" fmla="*/ 8 h 14"/>
                <a:gd name="T12" fmla="*/ 2 w 7"/>
                <a:gd name="T13" fmla="*/ 2 h 14"/>
                <a:gd name="T14" fmla="*/ 3 w 7"/>
                <a:gd name="T15" fmla="*/ 0 h 14"/>
                <a:gd name="T16" fmla="*/ 4 w 7"/>
                <a:gd name="T17" fmla="*/ 2 h 14"/>
                <a:gd name="T18" fmla="*/ 6 w 7"/>
                <a:gd name="T19" fmla="*/ 3 h 14"/>
                <a:gd name="T20" fmla="*/ 5 w 7"/>
                <a:gd name="T21" fmla="*/ 7 h 14"/>
                <a:gd name="T22" fmla="*/ 5 w 7"/>
                <a:gd name="T2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4">
                  <a:moveTo>
                    <a:pt x="5" y="9"/>
                  </a:moveTo>
                  <a:lnTo>
                    <a:pt x="5" y="11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8"/>
                  </a:lnTo>
                  <a:lnTo>
                    <a:pt x="2" y="2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5" y="7"/>
                  </a:lnTo>
                  <a:lnTo>
                    <a:pt x="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5" name="Freeform 646">
              <a:extLst>
                <a:ext uri="{FF2B5EF4-FFF2-40B4-BE49-F238E27FC236}">
                  <a16:creationId xmlns:a16="http://schemas.microsoft.com/office/drawing/2014/main" id="{C7A17C51-C9EA-FEAD-57B0-450838B48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892" y="9534157"/>
              <a:ext cx="5497" cy="5497"/>
            </a:xfrm>
            <a:custGeom>
              <a:avLst/>
              <a:gdLst>
                <a:gd name="T0" fmla="*/ 2 w 4"/>
                <a:gd name="T1" fmla="*/ 3 h 4"/>
                <a:gd name="T2" fmla="*/ 0 w 4"/>
                <a:gd name="T3" fmla="*/ 3 h 4"/>
                <a:gd name="T4" fmla="*/ 0 w 4"/>
                <a:gd name="T5" fmla="*/ 2 h 4"/>
                <a:gd name="T6" fmla="*/ 1 w 4"/>
                <a:gd name="T7" fmla="*/ 1 h 4"/>
                <a:gd name="T8" fmla="*/ 2 w 4"/>
                <a:gd name="T9" fmla="*/ 0 h 4"/>
                <a:gd name="T10" fmla="*/ 3 w 4"/>
                <a:gd name="T11" fmla="*/ 2 h 4"/>
                <a:gd name="T12" fmla="*/ 2 w 4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6" name="Freeform 647">
              <a:extLst>
                <a:ext uri="{FF2B5EF4-FFF2-40B4-BE49-F238E27FC236}">
                  <a16:creationId xmlns:a16="http://schemas.microsoft.com/office/drawing/2014/main" id="{9E2C0635-99F4-032C-9190-6A6E7257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834" y="9517673"/>
              <a:ext cx="5497" cy="5493"/>
            </a:xfrm>
            <a:custGeom>
              <a:avLst/>
              <a:gdLst>
                <a:gd name="T0" fmla="*/ 4 w 5"/>
                <a:gd name="T1" fmla="*/ 0 h 6"/>
                <a:gd name="T2" fmla="*/ 4 w 5"/>
                <a:gd name="T3" fmla="*/ 2 h 6"/>
                <a:gd name="T4" fmla="*/ 3 w 5"/>
                <a:gd name="T5" fmla="*/ 4 h 6"/>
                <a:gd name="T6" fmla="*/ 0 w 5"/>
                <a:gd name="T7" fmla="*/ 5 h 6"/>
                <a:gd name="T8" fmla="*/ 0 w 5"/>
                <a:gd name="T9" fmla="*/ 4 h 6"/>
                <a:gd name="T10" fmla="*/ 0 w 5"/>
                <a:gd name="T11" fmla="*/ 1 h 6"/>
                <a:gd name="T12" fmla="*/ 0 w 5"/>
                <a:gd name="T13" fmla="*/ 0 h 6"/>
                <a:gd name="T14" fmla="*/ 3 w 5"/>
                <a:gd name="T15" fmla="*/ 0 h 6"/>
                <a:gd name="T16" fmla="*/ 4 w 5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4" y="2"/>
                  </a:lnTo>
                  <a:lnTo>
                    <a:pt x="3" y="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7" name="Freeform 648">
              <a:extLst>
                <a:ext uri="{FF2B5EF4-FFF2-40B4-BE49-F238E27FC236}">
                  <a16:creationId xmlns:a16="http://schemas.microsoft.com/office/drawing/2014/main" id="{075D5DB7-E863-E080-788B-EB7C22AAD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331" y="9512176"/>
              <a:ext cx="5493" cy="5497"/>
            </a:xfrm>
            <a:custGeom>
              <a:avLst/>
              <a:gdLst>
                <a:gd name="T0" fmla="*/ 2 w 3"/>
                <a:gd name="T1" fmla="*/ 4 h 5"/>
                <a:gd name="T2" fmla="*/ 2 w 3"/>
                <a:gd name="T3" fmla="*/ 4 h 5"/>
                <a:gd name="T4" fmla="*/ 1 w 3"/>
                <a:gd name="T5" fmla="*/ 3 h 5"/>
                <a:gd name="T6" fmla="*/ 0 w 3"/>
                <a:gd name="T7" fmla="*/ 2 h 5"/>
                <a:gd name="T8" fmla="*/ 0 w 3"/>
                <a:gd name="T9" fmla="*/ 0 h 5"/>
                <a:gd name="T10" fmla="*/ 1 w 3"/>
                <a:gd name="T11" fmla="*/ 0 h 5"/>
                <a:gd name="T12" fmla="*/ 2 w 3"/>
                <a:gd name="T13" fmla="*/ 2 h 5"/>
                <a:gd name="T14" fmla="*/ 2 w 3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8" name="Freeform 649">
              <a:extLst>
                <a:ext uri="{FF2B5EF4-FFF2-40B4-BE49-F238E27FC236}">
                  <a16:creationId xmlns:a16="http://schemas.microsoft.com/office/drawing/2014/main" id="{A76870FE-D68E-1836-A7D6-82E00D83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2244" y="9435243"/>
              <a:ext cx="5493" cy="5497"/>
            </a:xfrm>
            <a:custGeom>
              <a:avLst/>
              <a:gdLst>
                <a:gd name="T0" fmla="*/ 3 w 4"/>
                <a:gd name="T1" fmla="*/ 1 h 5"/>
                <a:gd name="T2" fmla="*/ 2 w 4"/>
                <a:gd name="T3" fmla="*/ 4 h 5"/>
                <a:gd name="T4" fmla="*/ 0 w 4"/>
                <a:gd name="T5" fmla="*/ 3 h 5"/>
                <a:gd name="T6" fmla="*/ 1 w 4"/>
                <a:gd name="T7" fmla="*/ 1 h 5"/>
                <a:gd name="T8" fmla="*/ 1 w 4"/>
                <a:gd name="T9" fmla="*/ 0 h 5"/>
                <a:gd name="T10" fmla="*/ 3 w 4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59" name="Freeform 650">
              <a:extLst>
                <a:ext uri="{FF2B5EF4-FFF2-40B4-BE49-F238E27FC236}">
                  <a16:creationId xmlns:a16="http://schemas.microsoft.com/office/drawing/2014/main" id="{22FEA88A-0DF3-1FDC-F105-F5A97599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254" y="9418760"/>
              <a:ext cx="5493" cy="10990"/>
            </a:xfrm>
            <a:custGeom>
              <a:avLst/>
              <a:gdLst>
                <a:gd name="T0" fmla="*/ 5 w 6"/>
                <a:gd name="T1" fmla="*/ 5 h 7"/>
                <a:gd name="T2" fmla="*/ 5 w 6"/>
                <a:gd name="T3" fmla="*/ 6 h 7"/>
                <a:gd name="T4" fmla="*/ 3 w 6"/>
                <a:gd name="T5" fmla="*/ 5 h 7"/>
                <a:gd name="T6" fmla="*/ 3 w 6"/>
                <a:gd name="T7" fmla="*/ 5 h 7"/>
                <a:gd name="T8" fmla="*/ 1 w 6"/>
                <a:gd name="T9" fmla="*/ 5 h 7"/>
                <a:gd name="T10" fmla="*/ 0 w 6"/>
                <a:gd name="T11" fmla="*/ 0 h 7"/>
                <a:gd name="T12" fmla="*/ 0 w 6"/>
                <a:gd name="T13" fmla="*/ 0 h 7"/>
                <a:gd name="T14" fmla="*/ 2 w 6"/>
                <a:gd name="T15" fmla="*/ 0 h 7"/>
                <a:gd name="T16" fmla="*/ 3 w 6"/>
                <a:gd name="T17" fmla="*/ 2 h 7"/>
                <a:gd name="T18" fmla="*/ 5 w 6"/>
                <a:gd name="T19" fmla="*/ 3 h 7"/>
                <a:gd name="T20" fmla="*/ 5 w 6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7">
                  <a:moveTo>
                    <a:pt x="5" y="5"/>
                  </a:moveTo>
                  <a:lnTo>
                    <a:pt x="5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3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0" name="Freeform 652">
              <a:extLst>
                <a:ext uri="{FF2B5EF4-FFF2-40B4-BE49-F238E27FC236}">
                  <a16:creationId xmlns:a16="http://schemas.microsoft.com/office/drawing/2014/main" id="{17D9BC9C-0CF4-B498-7515-76962C8A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6465" y="8121894"/>
              <a:ext cx="307731" cy="225301"/>
            </a:xfrm>
            <a:custGeom>
              <a:avLst/>
              <a:gdLst>
                <a:gd name="T0" fmla="*/ 100 w 249"/>
                <a:gd name="T1" fmla="*/ 49 h 179"/>
                <a:gd name="T2" fmla="*/ 105 w 249"/>
                <a:gd name="T3" fmla="*/ 5 h 179"/>
                <a:gd name="T4" fmla="*/ 105 w 249"/>
                <a:gd name="T5" fmla="*/ 3 h 179"/>
                <a:gd name="T6" fmla="*/ 105 w 249"/>
                <a:gd name="T7" fmla="*/ 40 h 179"/>
                <a:gd name="T8" fmla="*/ 97 w 249"/>
                <a:gd name="T9" fmla="*/ 41 h 179"/>
                <a:gd name="T10" fmla="*/ 69 w 249"/>
                <a:gd name="T11" fmla="*/ 41 h 179"/>
                <a:gd name="T12" fmla="*/ 64 w 249"/>
                <a:gd name="T13" fmla="*/ 46 h 179"/>
                <a:gd name="T14" fmla="*/ 62 w 249"/>
                <a:gd name="T15" fmla="*/ 64 h 179"/>
                <a:gd name="T16" fmla="*/ 83 w 249"/>
                <a:gd name="T17" fmla="*/ 62 h 179"/>
                <a:gd name="T18" fmla="*/ 97 w 249"/>
                <a:gd name="T19" fmla="*/ 61 h 179"/>
                <a:gd name="T20" fmla="*/ 110 w 249"/>
                <a:gd name="T21" fmla="*/ 69 h 179"/>
                <a:gd name="T22" fmla="*/ 127 w 249"/>
                <a:gd name="T23" fmla="*/ 62 h 179"/>
                <a:gd name="T24" fmla="*/ 133 w 249"/>
                <a:gd name="T25" fmla="*/ 65 h 179"/>
                <a:gd name="T26" fmla="*/ 141 w 249"/>
                <a:gd name="T27" fmla="*/ 73 h 179"/>
                <a:gd name="T28" fmla="*/ 156 w 249"/>
                <a:gd name="T29" fmla="*/ 76 h 179"/>
                <a:gd name="T30" fmla="*/ 169 w 249"/>
                <a:gd name="T31" fmla="*/ 69 h 179"/>
                <a:gd name="T32" fmla="*/ 193 w 249"/>
                <a:gd name="T33" fmla="*/ 66 h 179"/>
                <a:gd name="T34" fmla="*/ 199 w 249"/>
                <a:gd name="T35" fmla="*/ 76 h 179"/>
                <a:gd name="T36" fmla="*/ 203 w 249"/>
                <a:gd name="T37" fmla="*/ 88 h 179"/>
                <a:gd name="T38" fmla="*/ 208 w 249"/>
                <a:gd name="T39" fmla="*/ 103 h 179"/>
                <a:gd name="T40" fmla="*/ 221 w 249"/>
                <a:gd name="T41" fmla="*/ 99 h 179"/>
                <a:gd name="T42" fmla="*/ 237 w 249"/>
                <a:gd name="T43" fmla="*/ 118 h 179"/>
                <a:gd name="T44" fmla="*/ 242 w 249"/>
                <a:gd name="T45" fmla="*/ 134 h 179"/>
                <a:gd name="T46" fmla="*/ 248 w 249"/>
                <a:gd name="T47" fmla="*/ 150 h 179"/>
                <a:gd name="T48" fmla="*/ 238 w 249"/>
                <a:gd name="T49" fmla="*/ 154 h 179"/>
                <a:gd name="T50" fmla="*/ 220 w 249"/>
                <a:gd name="T51" fmla="*/ 149 h 179"/>
                <a:gd name="T52" fmla="*/ 201 w 249"/>
                <a:gd name="T53" fmla="*/ 156 h 179"/>
                <a:gd name="T54" fmla="*/ 201 w 249"/>
                <a:gd name="T55" fmla="*/ 148 h 179"/>
                <a:gd name="T56" fmla="*/ 177 w 249"/>
                <a:gd name="T57" fmla="*/ 155 h 179"/>
                <a:gd name="T58" fmla="*/ 142 w 249"/>
                <a:gd name="T59" fmla="*/ 177 h 179"/>
                <a:gd name="T60" fmla="*/ 130 w 249"/>
                <a:gd name="T61" fmla="*/ 160 h 179"/>
                <a:gd name="T62" fmla="*/ 135 w 249"/>
                <a:gd name="T63" fmla="*/ 129 h 179"/>
                <a:gd name="T64" fmla="*/ 125 w 249"/>
                <a:gd name="T65" fmla="*/ 125 h 179"/>
                <a:gd name="T66" fmla="*/ 104 w 249"/>
                <a:gd name="T67" fmla="*/ 112 h 179"/>
                <a:gd name="T68" fmla="*/ 91 w 249"/>
                <a:gd name="T69" fmla="*/ 130 h 179"/>
                <a:gd name="T70" fmla="*/ 84 w 249"/>
                <a:gd name="T71" fmla="*/ 143 h 179"/>
                <a:gd name="T72" fmla="*/ 65 w 249"/>
                <a:gd name="T73" fmla="*/ 150 h 179"/>
                <a:gd name="T74" fmla="*/ 59 w 249"/>
                <a:gd name="T75" fmla="*/ 159 h 179"/>
                <a:gd name="T76" fmla="*/ 48 w 249"/>
                <a:gd name="T77" fmla="*/ 153 h 179"/>
                <a:gd name="T78" fmla="*/ 39 w 249"/>
                <a:gd name="T79" fmla="*/ 158 h 179"/>
                <a:gd name="T80" fmla="*/ 23 w 249"/>
                <a:gd name="T81" fmla="*/ 167 h 179"/>
                <a:gd name="T82" fmla="*/ 15 w 249"/>
                <a:gd name="T83" fmla="*/ 146 h 179"/>
                <a:gd name="T84" fmla="*/ 30 w 249"/>
                <a:gd name="T85" fmla="*/ 124 h 179"/>
                <a:gd name="T86" fmla="*/ 26 w 249"/>
                <a:gd name="T87" fmla="*/ 110 h 179"/>
                <a:gd name="T88" fmla="*/ 24 w 249"/>
                <a:gd name="T89" fmla="*/ 87 h 179"/>
                <a:gd name="T90" fmla="*/ 10 w 249"/>
                <a:gd name="T91" fmla="*/ 84 h 179"/>
                <a:gd name="T92" fmla="*/ 0 w 249"/>
                <a:gd name="T93" fmla="*/ 75 h 179"/>
                <a:gd name="T94" fmla="*/ 18 w 249"/>
                <a:gd name="T95" fmla="*/ 60 h 179"/>
                <a:gd name="T96" fmla="*/ 37 w 249"/>
                <a:gd name="T97" fmla="*/ 62 h 179"/>
                <a:gd name="T98" fmla="*/ 45 w 249"/>
                <a:gd name="T99" fmla="*/ 50 h 179"/>
                <a:gd name="T100" fmla="*/ 49 w 249"/>
                <a:gd name="T101" fmla="*/ 47 h 179"/>
                <a:gd name="T102" fmla="*/ 50 w 249"/>
                <a:gd name="T103" fmla="*/ 41 h 179"/>
                <a:gd name="T104" fmla="*/ 41 w 249"/>
                <a:gd name="T105" fmla="*/ 38 h 179"/>
                <a:gd name="T106" fmla="*/ 60 w 249"/>
                <a:gd name="T107" fmla="*/ 36 h 179"/>
                <a:gd name="T108" fmla="*/ 61 w 249"/>
                <a:gd name="T109" fmla="*/ 19 h 179"/>
                <a:gd name="T110" fmla="*/ 73 w 249"/>
                <a:gd name="T111" fmla="*/ 16 h 179"/>
                <a:gd name="T112" fmla="*/ 94 w 249"/>
                <a:gd name="T113" fmla="*/ 7 h 179"/>
                <a:gd name="T114" fmla="*/ 106 w 249"/>
                <a:gd name="T115" fmla="*/ 9 h 179"/>
                <a:gd name="T116" fmla="*/ 108 w 249"/>
                <a:gd name="T117" fmla="*/ 15 h 179"/>
                <a:gd name="T118" fmla="*/ 97 w 249"/>
                <a:gd name="T119" fmla="*/ 27 h 179"/>
                <a:gd name="T120" fmla="*/ 104 w 249"/>
                <a:gd name="T121" fmla="*/ 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9" h="179">
                  <a:moveTo>
                    <a:pt x="107" y="51"/>
                  </a:moveTo>
                  <a:lnTo>
                    <a:pt x="104" y="52"/>
                  </a:lnTo>
                  <a:lnTo>
                    <a:pt x="102" y="52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103" y="49"/>
                  </a:lnTo>
                  <a:lnTo>
                    <a:pt x="106" y="50"/>
                  </a:lnTo>
                  <a:lnTo>
                    <a:pt x="107" y="50"/>
                  </a:lnTo>
                  <a:lnTo>
                    <a:pt x="107" y="51"/>
                  </a:lnTo>
                  <a:close/>
                  <a:moveTo>
                    <a:pt x="105" y="5"/>
                  </a:moveTo>
                  <a:lnTo>
                    <a:pt x="104" y="5"/>
                  </a:lnTo>
                  <a:lnTo>
                    <a:pt x="103" y="3"/>
                  </a:lnTo>
                  <a:lnTo>
                    <a:pt x="102" y="2"/>
                  </a:lnTo>
                  <a:lnTo>
                    <a:pt x="103" y="1"/>
                  </a:lnTo>
                  <a:lnTo>
                    <a:pt x="104" y="2"/>
                  </a:lnTo>
                  <a:lnTo>
                    <a:pt x="105" y="3"/>
                  </a:lnTo>
                  <a:lnTo>
                    <a:pt x="105" y="5"/>
                  </a:lnTo>
                  <a:close/>
                  <a:moveTo>
                    <a:pt x="115" y="34"/>
                  </a:moveTo>
                  <a:lnTo>
                    <a:pt x="115" y="35"/>
                  </a:lnTo>
                  <a:lnTo>
                    <a:pt x="115" y="36"/>
                  </a:lnTo>
                  <a:lnTo>
                    <a:pt x="108" y="38"/>
                  </a:lnTo>
                  <a:lnTo>
                    <a:pt x="105" y="40"/>
                  </a:lnTo>
                  <a:lnTo>
                    <a:pt x="104" y="44"/>
                  </a:lnTo>
                  <a:lnTo>
                    <a:pt x="104" y="45"/>
                  </a:lnTo>
                  <a:lnTo>
                    <a:pt x="102" y="46"/>
                  </a:lnTo>
                  <a:lnTo>
                    <a:pt x="101" y="46"/>
                  </a:lnTo>
                  <a:lnTo>
                    <a:pt x="99" y="41"/>
                  </a:lnTo>
                  <a:lnTo>
                    <a:pt x="97" y="41"/>
                  </a:lnTo>
                  <a:lnTo>
                    <a:pt x="93" y="40"/>
                  </a:lnTo>
                  <a:lnTo>
                    <a:pt x="87" y="36"/>
                  </a:lnTo>
                  <a:lnTo>
                    <a:pt x="84" y="35"/>
                  </a:lnTo>
                  <a:lnTo>
                    <a:pt x="77" y="37"/>
                  </a:lnTo>
                  <a:lnTo>
                    <a:pt x="70" y="40"/>
                  </a:lnTo>
                  <a:lnTo>
                    <a:pt x="69" y="41"/>
                  </a:lnTo>
                  <a:lnTo>
                    <a:pt x="68" y="43"/>
                  </a:lnTo>
                  <a:lnTo>
                    <a:pt x="68" y="44"/>
                  </a:lnTo>
                  <a:lnTo>
                    <a:pt x="69" y="46"/>
                  </a:lnTo>
                  <a:lnTo>
                    <a:pt x="68" y="47"/>
                  </a:lnTo>
                  <a:lnTo>
                    <a:pt x="67" y="47"/>
                  </a:lnTo>
                  <a:lnTo>
                    <a:pt x="64" y="46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0" y="51"/>
                  </a:lnTo>
                  <a:lnTo>
                    <a:pt x="60" y="54"/>
                  </a:lnTo>
                  <a:lnTo>
                    <a:pt x="62" y="57"/>
                  </a:lnTo>
                  <a:lnTo>
                    <a:pt x="62" y="64"/>
                  </a:lnTo>
                  <a:lnTo>
                    <a:pt x="65" y="63"/>
                  </a:lnTo>
                  <a:lnTo>
                    <a:pt x="67" y="63"/>
                  </a:lnTo>
                  <a:lnTo>
                    <a:pt x="72" y="62"/>
                  </a:lnTo>
                  <a:lnTo>
                    <a:pt x="74" y="62"/>
                  </a:lnTo>
                  <a:lnTo>
                    <a:pt x="78" y="62"/>
                  </a:lnTo>
                  <a:lnTo>
                    <a:pt x="83" y="62"/>
                  </a:lnTo>
                  <a:lnTo>
                    <a:pt x="88" y="62"/>
                  </a:lnTo>
                  <a:lnTo>
                    <a:pt x="89" y="62"/>
                  </a:lnTo>
                  <a:lnTo>
                    <a:pt x="90" y="61"/>
                  </a:lnTo>
                  <a:lnTo>
                    <a:pt x="91" y="62"/>
                  </a:lnTo>
                  <a:lnTo>
                    <a:pt x="92" y="63"/>
                  </a:lnTo>
                  <a:lnTo>
                    <a:pt x="97" y="61"/>
                  </a:lnTo>
                  <a:lnTo>
                    <a:pt x="101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6" y="66"/>
                  </a:lnTo>
                  <a:lnTo>
                    <a:pt x="108" y="68"/>
                  </a:lnTo>
                  <a:lnTo>
                    <a:pt x="110" y="69"/>
                  </a:lnTo>
                  <a:lnTo>
                    <a:pt x="117" y="68"/>
                  </a:lnTo>
                  <a:lnTo>
                    <a:pt x="119" y="65"/>
                  </a:lnTo>
                  <a:lnTo>
                    <a:pt x="120" y="64"/>
                  </a:lnTo>
                  <a:lnTo>
                    <a:pt x="123" y="64"/>
                  </a:lnTo>
                  <a:lnTo>
                    <a:pt x="125" y="63"/>
                  </a:lnTo>
                  <a:lnTo>
                    <a:pt x="127" y="62"/>
                  </a:lnTo>
                  <a:lnTo>
                    <a:pt x="129" y="60"/>
                  </a:lnTo>
                  <a:lnTo>
                    <a:pt x="132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3" y="64"/>
                  </a:lnTo>
                  <a:lnTo>
                    <a:pt x="133" y="65"/>
                  </a:lnTo>
                  <a:lnTo>
                    <a:pt x="134" y="66"/>
                  </a:lnTo>
                  <a:lnTo>
                    <a:pt x="138" y="66"/>
                  </a:lnTo>
                  <a:lnTo>
                    <a:pt x="140" y="68"/>
                  </a:lnTo>
                  <a:lnTo>
                    <a:pt x="140" y="70"/>
                  </a:lnTo>
                  <a:lnTo>
                    <a:pt x="139" y="72"/>
                  </a:lnTo>
                  <a:lnTo>
                    <a:pt x="141" y="73"/>
                  </a:lnTo>
                  <a:lnTo>
                    <a:pt x="142" y="74"/>
                  </a:lnTo>
                  <a:lnTo>
                    <a:pt x="148" y="71"/>
                  </a:lnTo>
                  <a:lnTo>
                    <a:pt x="150" y="71"/>
                  </a:lnTo>
                  <a:lnTo>
                    <a:pt x="151" y="72"/>
                  </a:lnTo>
                  <a:lnTo>
                    <a:pt x="153" y="75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7" y="74"/>
                  </a:lnTo>
                  <a:lnTo>
                    <a:pt x="160" y="71"/>
                  </a:lnTo>
                  <a:lnTo>
                    <a:pt x="164" y="70"/>
                  </a:lnTo>
                  <a:lnTo>
                    <a:pt x="166" y="70"/>
                  </a:lnTo>
                  <a:lnTo>
                    <a:pt x="169" y="69"/>
                  </a:lnTo>
                  <a:lnTo>
                    <a:pt x="176" y="70"/>
                  </a:lnTo>
                  <a:lnTo>
                    <a:pt x="179" y="70"/>
                  </a:lnTo>
                  <a:lnTo>
                    <a:pt x="183" y="70"/>
                  </a:lnTo>
                  <a:lnTo>
                    <a:pt x="188" y="70"/>
                  </a:lnTo>
                  <a:lnTo>
                    <a:pt x="191" y="68"/>
                  </a:lnTo>
                  <a:lnTo>
                    <a:pt x="193" y="66"/>
                  </a:lnTo>
                  <a:lnTo>
                    <a:pt x="195" y="66"/>
                  </a:lnTo>
                  <a:lnTo>
                    <a:pt x="199" y="66"/>
                  </a:lnTo>
                  <a:lnTo>
                    <a:pt x="200" y="66"/>
                  </a:lnTo>
                  <a:lnTo>
                    <a:pt x="201" y="68"/>
                  </a:lnTo>
                  <a:lnTo>
                    <a:pt x="200" y="72"/>
                  </a:lnTo>
                  <a:lnTo>
                    <a:pt x="199" y="76"/>
                  </a:lnTo>
                  <a:lnTo>
                    <a:pt x="202" y="81"/>
                  </a:lnTo>
                  <a:lnTo>
                    <a:pt x="203" y="83"/>
                  </a:lnTo>
                  <a:lnTo>
                    <a:pt x="206" y="85"/>
                  </a:lnTo>
                  <a:lnTo>
                    <a:pt x="206" y="86"/>
                  </a:lnTo>
                  <a:lnTo>
                    <a:pt x="206" y="87"/>
                  </a:lnTo>
                  <a:lnTo>
                    <a:pt x="203" y="88"/>
                  </a:lnTo>
                  <a:lnTo>
                    <a:pt x="202" y="90"/>
                  </a:lnTo>
                  <a:lnTo>
                    <a:pt x="202" y="91"/>
                  </a:lnTo>
                  <a:lnTo>
                    <a:pt x="203" y="92"/>
                  </a:lnTo>
                  <a:lnTo>
                    <a:pt x="204" y="97"/>
                  </a:lnTo>
                  <a:lnTo>
                    <a:pt x="206" y="101"/>
                  </a:lnTo>
                  <a:lnTo>
                    <a:pt x="208" y="103"/>
                  </a:lnTo>
                  <a:lnTo>
                    <a:pt x="211" y="104"/>
                  </a:lnTo>
                  <a:lnTo>
                    <a:pt x="213" y="104"/>
                  </a:lnTo>
                  <a:lnTo>
                    <a:pt x="214" y="101"/>
                  </a:lnTo>
                  <a:lnTo>
                    <a:pt x="216" y="99"/>
                  </a:lnTo>
                  <a:lnTo>
                    <a:pt x="218" y="99"/>
                  </a:lnTo>
                  <a:lnTo>
                    <a:pt x="221" y="99"/>
                  </a:lnTo>
                  <a:lnTo>
                    <a:pt x="228" y="101"/>
                  </a:lnTo>
                  <a:lnTo>
                    <a:pt x="235" y="105"/>
                  </a:lnTo>
                  <a:lnTo>
                    <a:pt x="238" y="107"/>
                  </a:lnTo>
                  <a:lnTo>
                    <a:pt x="238" y="109"/>
                  </a:lnTo>
                  <a:lnTo>
                    <a:pt x="237" y="114"/>
                  </a:lnTo>
                  <a:lnTo>
                    <a:pt x="237" y="118"/>
                  </a:lnTo>
                  <a:lnTo>
                    <a:pt x="237" y="121"/>
                  </a:lnTo>
                  <a:lnTo>
                    <a:pt x="238" y="124"/>
                  </a:lnTo>
                  <a:lnTo>
                    <a:pt x="240" y="128"/>
                  </a:lnTo>
                  <a:lnTo>
                    <a:pt x="240" y="132"/>
                  </a:lnTo>
                  <a:lnTo>
                    <a:pt x="242" y="133"/>
                  </a:lnTo>
                  <a:lnTo>
                    <a:pt x="242" y="134"/>
                  </a:lnTo>
                  <a:lnTo>
                    <a:pt x="241" y="138"/>
                  </a:lnTo>
                  <a:lnTo>
                    <a:pt x="240" y="141"/>
                  </a:lnTo>
                  <a:lnTo>
                    <a:pt x="241" y="142"/>
                  </a:lnTo>
                  <a:lnTo>
                    <a:pt x="243" y="144"/>
                  </a:lnTo>
                  <a:lnTo>
                    <a:pt x="247" y="147"/>
                  </a:lnTo>
                  <a:lnTo>
                    <a:pt x="248" y="150"/>
                  </a:lnTo>
                  <a:lnTo>
                    <a:pt x="246" y="151"/>
                  </a:lnTo>
                  <a:lnTo>
                    <a:pt x="244" y="154"/>
                  </a:lnTo>
                  <a:lnTo>
                    <a:pt x="241" y="155"/>
                  </a:lnTo>
                  <a:lnTo>
                    <a:pt x="240" y="156"/>
                  </a:lnTo>
                  <a:lnTo>
                    <a:pt x="240" y="156"/>
                  </a:lnTo>
                  <a:lnTo>
                    <a:pt x="238" y="154"/>
                  </a:lnTo>
                  <a:lnTo>
                    <a:pt x="235" y="151"/>
                  </a:lnTo>
                  <a:lnTo>
                    <a:pt x="233" y="150"/>
                  </a:lnTo>
                  <a:lnTo>
                    <a:pt x="229" y="150"/>
                  </a:lnTo>
                  <a:lnTo>
                    <a:pt x="226" y="150"/>
                  </a:lnTo>
                  <a:lnTo>
                    <a:pt x="223" y="148"/>
                  </a:lnTo>
                  <a:lnTo>
                    <a:pt x="220" y="149"/>
                  </a:lnTo>
                  <a:lnTo>
                    <a:pt x="218" y="150"/>
                  </a:lnTo>
                  <a:lnTo>
                    <a:pt x="217" y="152"/>
                  </a:lnTo>
                  <a:lnTo>
                    <a:pt x="214" y="153"/>
                  </a:lnTo>
                  <a:lnTo>
                    <a:pt x="210" y="154"/>
                  </a:lnTo>
                  <a:lnTo>
                    <a:pt x="204" y="156"/>
                  </a:lnTo>
                  <a:lnTo>
                    <a:pt x="201" y="156"/>
                  </a:lnTo>
                  <a:lnTo>
                    <a:pt x="200" y="155"/>
                  </a:lnTo>
                  <a:lnTo>
                    <a:pt x="201" y="154"/>
                  </a:lnTo>
                  <a:lnTo>
                    <a:pt x="203" y="152"/>
                  </a:lnTo>
                  <a:lnTo>
                    <a:pt x="203" y="150"/>
                  </a:lnTo>
                  <a:lnTo>
                    <a:pt x="203" y="148"/>
                  </a:lnTo>
                  <a:lnTo>
                    <a:pt x="201" y="148"/>
                  </a:lnTo>
                  <a:lnTo>
                    <a:pt x="201" y="148"/>
                  </a:lnTo>
                  <a:lnTo>
                    <a:pt x="199" y="148"/>
                  </a:lnTo>
                  <a:lnTo>
                    <a:pt x="196" y="146"/>
                  </a:lnTo>
                  <a:lnTo>
                    <a:pt x="193" y="146"/>
                  </a:lnTo>
                  <a:lnTo>
                    <a:pt x="187" y="149"/>
                  </a:lnTo>
                  <a:lnTo>
                    <a:pt x="177" y="155"/>
                  </a:lnTo>
                  <a:lnTo>
                    <a:pt x="172" y="158"/>
                  </a:lnTo>
                  <a:lnTo>
                    <a:pt x="169" y="164"/>
                  </a:lnTo>
                  <a:lnTo>
                    <a:pt x="160" y="166"/>
                  </a:lnTo>
                  <a:lnTo>
                    <a:pt x="153" y="169"/>
                  </a:lnTo>
                  <a:lnTo>
                    <a:pt x="146" y="175"/>
                  </a:lnTo>
                  <a:lnTo>
                    <a:pt x="142" y="177"/>
                  </a:lnTo>
                  <a:lnTo>
                    <a:pt x="140" y="178"/>
                  </a:lnTo>
                  <a:lnTo>
                    <a:pt x="138" y="177"/>
                  </a:lnTo>
                  <a:lnTo>
                    <a:pt x="136" y="176"/>
                  </a:lnTo>
                  <a:lnTo>
                    <a:pt x="133" y="172"/>
                  </a:lnTo>
                  <a:lnTo>
                    <a:pt x="132" y="165"/>
                  </a:lnTo>
                  <a:lnTo>
                    <a:pt x="130" y="160"/>
                  </a:lnTo>
                  <a:lnTo>
                    <a:pt x="131" y="155"/>
                  </a:lnTo>
                  <a:lnTo>
                    <a:pt x="132" y="148"/>
                  </a:lnTo>
                  <a:lnTo>
                    <a:pt x="133" y="141"/>
                  </a:lnTo>
                  <a:lnTo>
                    <a:pt x="134" y="134"/>
                  </a:lnTo>
                  <a:lnTo>
                    <a:pt x="135" y="131"/>
                  </a:lnTo>
                  <a:lnTo>
                    <a:pt x="135" y="129"/>
                  </a:lnTo>
                  <a:lnTo>
                    <a:pt x="134" y="128"/>
                  </a:lnTo>
                  <a:lnTo>
                    <a:pt x="132" y="128"/>
                  </a:lnTo>
                  <a:lnTo>
                    <a:pt x="129" y="129"/>
                  </a:lnTo>
                  <a:lnTo>
                    <a:pt x="127" y="129"/>
                  </a:lnTo>
                  <a:lnTo>
                    <a:pt x="125" y="129"/>
                  </a:lnTo>
                  <a:lnTo>
                    <a:pt x="125" y="125"/>
                  </a:lnTo>
                  <a:lnTo>
                    <a:pt x="127" y="118"/>
                  </a:lnTo>
                  <a:lnTo>
                    <a:pt x="125" y="113"/>
                  </a:lnTo>
                  <a:lnTo>
                    <a:pt x="118" y="109"/>
                  </a:lnTo>
                  <a:lnTo>
                    <a:pt x="112" y="107"/>
                  </a:lnTo>
                  <a:lnTo>
                    <a:pt x="108" y="108"/>
                  </a:lnTo>
                  <a:lnTo>
                    <a:pt x="104" y="112"/>
                  </a:lnTo>
                  <a:lnTo>
                    <a:pt x="101" y="118"/>
                  </a:lnTo>
                  <a:lnTo>
                    <a:pt x="98" y="122"/>
                  </a:lnTo>
                  <a:lnTo>
                    <a:pt x="95" y="126"/>
                  </a:lnTo>
                  <a:lnTo>
                    <a:pt x="92" y="128"/>
                  </a:lnTo>
                  <a:lnTo>
                    <a:pt x="92" y="128"/>
                  </a:lnTo>
                  <a:lnTo>
                    <a:pt x="91" y="130"/>
                  </a:lnTo>
                  <a:lnTo>
                    <a:pt x="93" y="135"/>
                  </a:lnTo>
                  <a:lnTo>
                    <a:pt x="93" y="139"/>
                  </a:lnTo>
                  <a:lnTo>
                    <a:pt x="91" y="142"/>
                  </a:lnTo>
                  <a:lnTo>
                    <a:pt x="89" y="144"/>
                  </a:lnTo>
                  <a:lnTo>
                    <a:pt x="86" y="144"/>
                  </a:lnTo>
                  <a:lnTo>
                    <a:pt x="84" y="143"/>
                  </a:lnTo>
                  <a:lnTo>
                    <a:pt x="82" y="141"/>
                  </a:lnTo>
                  <a:lnTo>
                    <a:pt x="79" y="141"/>
                  </a:lnTo>
                  <a:lnTo>
                    <a:pt x="73" y="142"/>
                  </a:lnTo>
                  <a:lnTo>
                    <a:pt x="69" y="144"/>
                  </a:lnTo>
                  <a:lnTo>
                    <a:pt x="66" y="146"/>
                  </a:lnTo>
                  <a:lnTo>
                    <a:pt x="65" y="150"/>
                  </a:lnTo>
                  <a:lnTo>
                    <a:pt x="67" y="154"/>
                  </a:lnTo>
                  <a:lnTo>
                    <a:pt x="66" y="157"/>
                  </a:lnTo>
                  <a:lnTo>
                    <a:pt x="64" y="159"/>
                  </a:lnTo>
                  <a:lnTo>
                    <a:pt x="62" y="161"/>
                  </a:lnTo>
                  <a:lnTo>
                    <a:pt x="61" y="161"/>
                  </a:lnTo>
                  <a:lnTo>
                    <a:pt x="59" y="159"/>
                  </a:lnTo>
                  <a:lnTo>
                    <a:pt x="54" y="155"/>
                  </a:lnTo>
                  <a:lnTo>
                    <a:pt x="51" y="152"/>
                  </a:lnTo>
                  <a:lnTo>
                    <a:pt x="50" y="152"/>
                  </a:lnTo>
                  <a:lnTo>
                    <a:pt x="49" y="152"/>
                  </a:lnTo>
                  <a:lnTo>
                    <a:pt x="48" y="153"/>
                  </a:lnTo>
                  <a:lnTo>
                    <a:pt x="48" y="153"/>
                  </a:lnTo>
                  <a:lnTo>
                    <a:pt x="47" y="155"/>
                  </a:lnTo>
                  <a:lnTo>
                    <a:pt x="46" y="155"/>
                  </a:lnTo>
                  <a:lnTo>
                    <a:pt x="44" y="155"/>
                  </a:lnTo>
                  <a:lnTo>
                    <a:pt x="42" y="155"/>
                  </a:lnTo>
                  <a:lnTo>
                    <a:pt x="41" y="156"/>
                  </a:lnTo>
                  <a:lnTo>
                    <a:pt x="39" y="158"/>
                  </a:lnTo>
                  <a:lnTo>
                    <a:pt x="33" y="160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29" y="165"/>
                  </a:lnTo>
                  <a:lnTo>
                    <a:pt x="28" y="164"/>
                  </a:lnTo>
                  <a:lnTo>
                    <a:pt x="23" y="167"/>
                  </a:lnTo>
                  <a:lnTo>
                    <a:pt x="19" y="166"/>
                  </a:lnTo>
                  <a:lnTo>
                    <a:pt x="16" y="162"/>
                  </a:lnTo>
                  <a:lnTo>
                    <a:pt x="13" y="159"/>
                  </a:lnTo>
                  <a:lnTo>
                    <a:pt x="13" y="158"/>
                  </a:lnTo>
                  <a:lnTo>
                    <a:pt x="15" y="156"/>
                  </a:lnTo>
                  <a:lnTo>
                    <a:pt x="15" y="146"/>
                  </a:lnTo>
                  <a:lnTo>
                    <a:pt x="17" y="142"/>
                  </a:lnTo>
                  <a:lnTo>
                    <a:pt x="21" y="137"/>
                  </a:lnTo>
                  <a:lnTo>
                    <a:pt x="24" y="132"/>
                  </a:lnTo>
                  <a:lnTo>
                    <a:pt x="26" y="128"/>
                  </a:lnTo>
                  <a:lnTo>
                    <a:pt x="29" y="127"/>
                  </a:lnTo>
                  <a:lnTo>
                    <a:pt x="30" y="124"/>
                  </a:lnTo>
                  <a:lnTo>
                    <a:pt x="32" y="121"/>
                  </a:lnTo>
                  <a:lnTo>
                    <a:pt x="32" y="118"/>
                  </a:lnTo>
                  <a:lnTo>
                    <a:pt x="32" y="117"/>
                  </a:lnTo>
                  <a:lnTo>
                    <a:pt x="32" y="116"/>
                  </a:lnTo>
                  <a:lnTo>
                    <a:pt x="29" y="114"/>
                  </a:lnTo>
                  <a:lnTo>
                    <a:pt x="26" y="110"/>
                  </a:lnTo>
                  <a:lnTo>
                    <a:pt x="24" y="106"/>
                  </a:lnTo>
                  <a:lnTo>
                    <a:pt x="23" y="101"/>
                  </a:lnTo>
                  <a:lnTo>
                    <a:pt x="23" y="98"/>
                  </a:lnTo>
                  <a:lnTo>
                    <a:pt x="26" y="89"/>
                  </a:lnTo>
                  <a:lnTo>
                    <a:pt x="25" y="88"/>
                  </a:lnTo>
                  <a:lnTo>
                    <a:pt x="24" y="87"/>
                  </a:lnTo>
                  <a:lnTo>
                    <a:pt x="23" y="85"/>
                  </a:lnTo>
                  <a:lnTo>
                    <a:pt x="19" y="85"/>
                  </a:lnTo>
                  <a:lnTo>
                    <a:pt x="17" y="85"/>
                  </a:lnTo>
                  <a:lnTo>
                    <a:pt x="13" y="85"/>
                  </a:lnTo>
                  <a:lnTo>
                    <a:pt x="11" y="85"/>
                  </a:lnTo>
                  <a:lnTo>
                    <a:pt x="10" y="84"/>
                  </a:lnTo>
                  <a:lnTo>
                    <a:pt x="10" y="81"/>
                  </a:lnTo>
                  <a:lnTo>
                    <a:pt x="10" y="79"/>
                  </a:lnTo>
                  <a:lnTo>
                    <a:pt x="8" y="79"/>
                  </a:lnTo>
                  <a:lnTo>
                    <a:pt x="2" y="77"/>
                  </a:lnTo>
                  <a:lnTo>
                    <a:pt x="1" y="76"/>
                  </a:lnTo>
                  <a:lnTo>
                    <a:pt x="0" y="75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5" y="64"/>
                  </a:lnTo>
                  <a:lnTo>
                    <a:pt x="7" y="62"/>
                  </a:lnTo>
                  <a:lnTo>
                    <a:pt x="12" y="59"/>
                  </a:lnTo>
                  <a:lnTo>
                    <a:pt x="18" y="60"/>
                  </a:lnTo>
                  <a:lnTo>
                    <a:pt x="23" y="62"/>
                  </a:lnTo>
                  <a:lnTo>
                    <a:pt x="29" y="62"/>
                  </a:lnTo>
                  <a:lnTo>
                    <a:pt x="30" y="63"/>
                  </a:lnTo>
                  <a:lnTo>
                    <a:pt x="34" y="64"/>
                  </a:lnTo>
                  <a:lnTo>
                    <a:pt x="35" y="63"/>
                  </a:lnTo>
                  <a:lnTo>
                    <a:pt x="37" y="62"/>
                  </a:lnTo>
                  <a:lnTo>
                    <a:pt x="40" y="59"/>
                  </a:lnTo>
                  <a:lnTo>
                    <a:pt x="40" y="54"/>
                  </a:lnTo>
                  <a:lnTo>
                    <a:pt x="41" y="51"/>
                  </a:lnTo>
                  <a:lnTo>
                    <a:pt x="43" y="50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5" y="49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8" y="49"/>
                  </a:lnTo>
                  <a:lnTo>
                    <a:pt x="48" y="48"/>
                  </a:lnTo>
                  <a:lnTo>
                    <a:pt x="49" y="47"/>
                  </a:lnTo>
                  <a:lnTo>
                    <a:pt x="48" y="47"/>
                  </a:lnTo>
                  <a:lnTo>
                    <a:pt x="47" y="45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6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2" y="40"/>
                  </a:lnTo>
                  <a:lnTo>
                    <a:pt x="52" y="39"/>
                  </a:lnTo>
                  <a:lnTo>
                    <a:pt x="51" y="38"/>
                  </a:lnTo>
                  <a:lnTo>
                    <a:pt x="46" y="38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0" y="36"/>
                  </a:lnTo>
                  <a:lnTo>
                    <a:pt x="62" y="35"/>
                  </a:lnTo>
                  <a:lnTo>
                    <a:pt x="60" y="31"/>
                  </a:lnTo>
                  <a:lnTo>
                    <a:pt x="62" y="31"/>
                  </a:lnTo>
                  <a:lnTo>
                    <a:pt x="62" y="30"/>
                  </a:lnTo>
                  <a:lnTo>
                    <a:pt x="59" y="20"/>
                  </a:lnTo>
                  <a:lnTo>
                    <a:pt x="61" y="19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9" y="12"/>
                  </a:lnTo>
                  <a:lnTo>
                    <a:pt x="73" y="16"/>
                  </a:lnTo>
                  <a:lnTo>
                    <a:pt x="74" y="16"/>
                  </a:lnTo>
                  <a:lnTo>
                    <a:pt x="76" y="16"/>
                  </a:lnTo>
                  <a:lnTo>
                    <a:pt x="78" y="15"/>
                  </a:lnTo>
                  <a:lnTo>
                    <a:pt x="85" y="12"/>
                  </a:lnTo>
                  <a:lnTo>
                    <a:pt x="89" y="10"/>
                  </a:lnTo>
                  <a:lnTo>
                    <a:pt x="94" y="7"/>
                  </a:lnTo>
                  <a:lnTo>
                    <a:pt x="95" y="5"/>
                  </a:lnTo>
                  <a:lnTo>
                    <a:pt x="97" y="1"/>
                  </a:lnTo>
                  <a:lnTo>
                    <a:pt x="97" y="0"/>
                  </a:lnTo>
                  <a:lnTo>
                    <a:pt x="98" y="1"/>
                  </a:lnTo>
                  <a:lnTo>
                    <a:pt x="103" y="6"/>
                  </a:lnTo>
                  <a:lnTo>
                    <a:pt x="106" y="9"/>
                  </a:lnTo>
                  <a:lnTo>
                    <a:pt x="106" y="10"/>
                  </a:lnTo>
                  <a:lnTo>
                    <a:pt x="105" y="11"/>
                  </a:lnTo>
                  <a:lnTo>
                    <a:pt x="105" y="12"/>
                  </a:lnTo>
                  <a:lnTo>
                    <a:pt x="109" y="13"/>
                  </a:lnTo>
                  <a:lnTo>
                    <a:pt x="109" y="14"/>
                  </a:lnTo>
                  <a:lnTo>
                    <a:pt x="108" y="15"/>
                  </a:lnTo>
                  <a:lnTo>
                    <a:pt x="108" y="16"/>
                  </a:lnTo>
                  <a:lnTo>
                    <a:pt x="107" y="16"/>
                  </a:lnTo>
                  <a:lnTo>
                    <a:pt x="102" y="20"/>
                  </a:lnTo>
                  <a:lnTo>
                    <a:pt x="97" y="25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8"/>
                  </a:lnTo>
                  <a:lnTo>
                    <a:pt x="97" y="29"/>
                  </a:lnTo>
                  <a:lnTo>
                    <a:pt x="99" y="29"/>
                  </a:lnTo>
                  <a:lnTo>
                    <a:pt x="102" y="30"/>
                  </a:lnTo>
                  <a:lnTo>
                    <a:pt x="103" y="33"/>
                  </a:lnTo>
                  <a:lnTo>
                    <a:pt x="104" y="35"/>
                  </a:lnTo>
                  <a:lnTo>
                    <a:pt x="105" y="35"/>
                  </a:lnTo>
                  <a:lnTo>
                    <a:pt x="113" y="34"/>
                  </a:lnTo>
                  <a:lnTo>
                    <a:pt x="115" y="3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1" name="Freeform 653">
              <a:extLst>
                <a:ext uri="{FF2B5EF4-FFF2-40B4-BE49-F238E27FC236}">
                  <a16:creationId xmlns:a16="http://schemas.microsoft.com/office/drawing/2014/main" id="{9F84F4ED-AC73-17A4-0EC0-1BAE23B5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853" y="8182340"/>
              <a:ext cx="10990" cy="5497"/>
            </a:xfrm>
            <a:custGeom>
              <a:avLst/>
              <a:gdLst>
                <a:gd name="T0" fmla="*/ 7 w 8"/>
                <a:gd name="T1" fmla="*/ 2 h 4"/>
                <a:gd name="T2" fmla="*/ 4 w 8"/>
                <a:gd name="T3" fmla="*/ 3 h 4"/>
                <a:gd name="T4" fmla="*/ 2 w 8"/>
                <a:gd name="T5" fmla="*/ 3 h 4"/>
                <a:gd name="T6" fmla="*/ 1 w 8"/>
                <a:gd name="T7" fmla="*/ 2 h 4"/>
                <a:gd name="T8" fmla="*/ 0 w 8"/>
                <a:gd name="T9" fmla="*/ 0 h 4"/>
                <a:gd name="T10" fmla="*/ 0 w 8"/>
                <a:gd name="T11" fmla="*/ 0 h 4"/>
                <a:gd name="T12" fmla="*/ 0 w 8"/>
                <a:gd name="T13" fmla="*/ 0 h 4"/>
                <a:gd name="T14" fmla="*/ 3 w 8"/>
                <a:gd name="T15" fmla="*/ 0 h 4"/>
                <a:gd name="T16" fmla="*/ 6 w 8"/>
                <a:gd name="T17" fmla="*/ 1 h 4"/>
                <a:gd name="T18" fmla="*/ 7 w 8"/>
                <a:gd name="T19" fmla="*/ 1 h 4"/>
                <a:gd name="T20" fmla="*/ 7 w 8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">
                  <a:moveTo>
                    <a:pt x="7" y="2"/>
                  </a:moveTo>
                  <a:lnTo>
                    <a:pt x="4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2" name="Freeform 654">
              <a:extLst>
                <a:ext uri="{FF2B5EF4-FFF2-40B4-BE49-F238E27FC236}">
                  <a16:creationId xmlns:a16="http://schemas.microsoft.com/office/drawing/2014/main" id="{C2A43419-8B23-D9FD-9CEB-2D4F7B81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853" y="8121894"/>
              <a:ext cx="5497" cy="5493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4 h 5"/>
                <a:gd name="T4" fmla="*/ 1 w 4"/>
                <a:gd name="T5" fmla="*/ 2 h 5"/>
                <a:gd name="T6" fmla="*/ 0 w 4"/>
                <a:gd name="T7" fmla="*/ 1 h 5"/>
                <a:gd name="T8" fmla="*/ 1 w 4"/>
                <a:gd name="T9" fmla="*/ 0 h 5"/>
                <a:gd name="T10" fmla="*/ 2 w 4"/>
                <a:gd name="T11" fmla="*/ 1 h 5"/>
                <a:gd name="T12" fmla="*/ 3 w 4"/>
                <a:gd name="T13" fmla="*/ 2 h 5"/>
                <a:gd name="T14" fmla="*/ 3 w 4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3" name="Freeform 656">
              <a:extLst>
                <a:ext uri="{FF2B5EF4-FFF2-40B4-BE49-F238E27FC236}">
                  <a16:creationId xmlns:a16="http://schemas.microsoft.com/office/drawing/2014/main" id="{45F4419E-2E2F-805D-EABA-935CF2F5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997" y="10221058"/>
              <a:ext cx="131885" cy="54952"/>
            </a:xfrm>
            <a:custGeom>
              <a:avLst/>
              <a:gdLst>
                <a:gd name="T0" fmla="*/ 5 w 105"/>
                <a:gd name="T1" fmla="*/ 36 h 45"/>
                <a:gd name="T2" fmla="*/ 13 w 105"/>
                <a:gd name="T3" fmla="*/ 35 h 45"/>
                <a:gd name="T4" fmla="*/ 11 w 105"/>
                <a:gd name="T5" fmla="*/ 39 h 45"/>
                <a:gd name="T6" fmla="*/ 8 w 105"/>
                <a:gd name="T7" fmla="*/ 41 h 45"/>
                <a:gd name="T8" fmla="*/ 3 w 105"/>
                <a:gd name="T9" fmla="*/ 41 h 45"/>
                <a:gd name="T10" fmla="*/ 1 w 105"/>
                <a:gd name="T11" fmla="*/ 40 h 45"/>
                <a:gd name="T12" fmla="*/ 33 w 105"/>
                <a:gd name="T13" fmla="*/ 44 h 45"/>
                <a:gd name="T14" fmla="*/ 31 w 105"/>
                <a:gd name="T15" fmla="*/ 38 h 45"/>
                <a:gd name="T16" fmla="*/ 30 w 105"/>
                <a:gd name="T17" fmla="*/ 36 h 45"/>
                <a:gd name="T18" fmla="*/ 30 w 105"/>
                <a:gd name="T19" fmla="*/ 34 h 45"/>
                <a:gd name="T20" fmla="*/ 36 w 105"/>
                <a:gd name="T21" fmla="*/ 32 h 45"/>
                <a:gd name="T22" fmla="*/ 35 w 105"/>
                <a:gd name="T23" fmla="*/ 28 h 45"/>
                <a:gd name="T24" fmla="*/ 30 w 105"/>
                <a:gd name="T25" fmla="*/ 30 h 45"/>
                <a:gd name="T26" fmla="*/ 28 w 105"/>
                <a:gd name="T27" fmla="*/ 29 h 45"/>
                <a:gd name="T28" fmla="*/ 32 w 105"/>
                <a:gd name="T29" fmla="*/ 23 h 45"/>
                <a:gd name="T30" fmla="*/ 36 w 105"/>
                <a:gd name="T31" fmla="*/ 16 h 45"/>
                <a:gd name="T32" fmla="*/ 43 w 105"/>
                <a:gd name="T33" fmla="*/ 14 h 45"/>
                <a:gd name="T34" fmla="*/ 60 w 105"/>
                <a:gd name="T35" fmla="*/ 11 h 45"/>
                <a:gd name="T36" fmla="*/ 80 w 105"/>
                <a:gd name="T37" fmla="*/ 11 h 45"/>
                <a:gd name="T38" fmla="*/ 86 w 105"/>
                <a:gd name="T39" fmla="*/ 9 h 45"/>
                <a:gd name="T40" fmla="*/ 91 w 105"/>
                <a:gd name="T41" fmla="*/ 6 h 45"/>
                <a:gd name="T42" fmla="*/ 96 w 105"/>
                <a:gd name="T43" fmla="*/ 6 h 45"/>
                <a:gd name="T44" fmla="*/ 103 w 105"/>
                <a:gd name="T45" fmla="*/ 9 h 45"/>
                <a:gd name="T46" fmla="*/ 98 w 105"/>
                <a:gd name="T47" fmla="*/ 15 h 45"/>
                <a:gd name="T48" fmla="*/ 88 w 105"/>
                <a:gd name="T49" fmla="*/ 20 h 45"/>
                <a:gd name="T50" fmla="*/ 81 w 105"/>
                <a:gd name="T51" fmla="*/ 22 h 45"/>
                <a:gd name="T52" fmla="*/ 75 w 105"/>
                <a:gd name="T53" fmla="*/ 26 h 45"/>
                <a:gd name="T54" fmla="*/ 68 w 105"/>
                <a:gd name="T55" fmla="*/ 27 h 45"/>
                <a:gd name="T56" fmla="*/ 61 w 105"/>
                <a:gd name="T57" fmla="*/ 32 h 45"/>
                <a:gd name="T58" fmla="*/ 58 w 105"/>
                <a:gd name="T59" fmla="*/ 32 h 45"/>
                <a:gd name="T60" fmla="*/ 44 w 105"/>
                <a:gd name="T61" fmla="*/ 37 h 45"/>
                <a:gd name="T62" fmla="*/ 33 w 105"/>
                <a:gd name="T63" fmla="*/ 44 h 45"/>
                <a:gd name="T64" fmla="*/ 49 w 105"/>
                <a:gd name="T65" fmla="*/ 5 h 45"/>
                <a:gd name="T66" fmla="*/ 50 w 105"/>
                <a:gd name="T67" fmla="*/ 1 h 45"/>
                <a:gd name="T68" fmla="*/ 52 w 105"/>
                <a:gd name="T6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45">
                  <a:moveTo>
                    <a:pt x="0" y="38"/>
                  </a:moveTo>
                  <a:lnTo>
                    <a:pt x="5" y="36"/>
                  </a:lnTo>
                  <a:lnTo>
                    <a:pt x="13" y="33"/>
                  </a:lnTo>
                  <a:lnTo>
                    <a:pt x="13" y="35"/>
                  </a:lnTo>
                  <a:lnTo>
                    <a:pt x="13" y="38"/>
                  </a:lnTo>
                  <a:lnTo>
                    <a:pt x="11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1" y="40"/>
                  </a:lnTo>
                  <a:lnTo>
                    <a:pt x="0" y="38"/>
                  </a:lnTo>
                  <a:close/>
                  <a:moveTo>
                    <a:pt x="33" y="44"/>
                  </a:moveTo>
                  <a:lnTo>
                    <a:pt x="32" y="40"/>
                  </a:lnTo>
                  <a:lnTo>
                    <a:pt x="31" y="38"/>
                  </a:lnTo>
                  <a:lnTo>
                    <a:pt x="30" y="37"/>
                  </a:lnTo>
                  <a:lnTo>
                    <a:pt x="30" y="36"/>
                  </a:lnTo>
                  <a:lnTo>
                    <a:pt x="30" y="35"/>
                  </a:lnTo>
                  <a:lnTo>
                    <a:pt x="30" y="34"/>
                  </a:lnTo>
                  <a:lnTo>
                    <a:pt x="34" y="33"/>
                  </a:lnTo>
                  <a:lnTo>
                    <a:pt x="36" y="32"/>
                  </a:lnTo>
                  <a:lnTo>
                    <a:pt x="36" y="29"/>
                  </a:lnTo>
                  <a:lnTo>
                    <a:pt x="35" y="28"/>
                  </a:lnTo>
                  <a:lnTo>
                    <a:pt x="34" y="28"/>
                  </a:lnTo>
                  <a:lnTo>
                    <a:pt x="30" y="30"/>
                  </a:lnTo>
                  <a:lnTo>
                    <a:pt x="29" y="29"/>
                  </a:lnTo>
                  <a:lnTo>
                    <a:pt x="28" y="29"/>
                  </a:lnTo>
                  <a:lnTo>
                    <a:pt x="28" y="26"/>
                  </a:lnTo>
                  <a:lnTo>
                    <a:pt x="32" y="23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1" y="15"/>
                  </a:lnTo>
                  <a:lnTo>
                    <a:pt x="43" y="14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80" y="11"/>
                  </a:lnTo>
                  <a:lnTo>
                    <a:pt x="82" y="10"/>
                  </a:lnTo>
                  <a:lnTo>
                    <a:pt x="86" y="9"/>
                  </a:lnTo>
                  <a:lnTo>
                    <a:pt x="90" y="8"/>
                  </a:lnTo>
                  <a:lnTo>
                    <a:pt x="91" y="6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2" y="8"/>
                  </a:lnTo>
                  <a:lnTo>
                    <a:pt x="103" y="9"/>
                  </a:lnTo>
                  <a:lnTo>
                    <a:pt x="104" y="9"/>
                  </a:lnTo>
                  <a:lnTo>
                    <a:pt x="98" y="15"/>
                  </a:lnTo>
                  <a:lnTo>
                    <a:pt x="92" y="18"/>
                  </a:lnTo>
                  <a:lnTo>
                    <a:pt x="88" y="20"/>
                  </a:lnTo>
                  <a:lnTo>
                    <a:pt x="84" y="21"/>
                  </a:lnTo>
                  <a:lnTo>
                    <a:pt x="81" y="22"/>
                  </a:lnTo>
                  <a:lnTo>
                    <a:pt x="79" y="25"/>
                  </a:lnTo>
                  <a:lnTo>
                    <a:pt x="75" y="26"/>
                  </a:lnTo>
                  <a:lnTo>
                    <a:pt x="71" y="27"/>
                  </a:lnTo>
                  <a:lnTo>
                    <a:pt x="68" y="27"/>
                  </a:lnTo>
                  <a:lnTo>
                    <a:pt x="65" y="29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4" y="33"/>
                  </a:lnTo>
                  <a:lnTo>
                    <a:pt x="44" y="37"/>
                  </a:lnTo>
                  <a:lnTo>
                    <a:pt x="38" y="40"/>
                  </a:lnTo>
                  <a:lnTo>
                    <a:pt x="33" y="44"/>
                  </a:lnTo>
                  <a:close/>
                  <a:moveTo>
                    <a:pt x="52" y="0"/>
                  </a:moveTo>
                  <a:lnTo>
                    <a:pt x="49" y="5"/>
                  </a:lnTo>
                  <a:lnTo>
                    <a:pt x="47" y="4"/>
                  </a:lnTo>
                  <a:lnTo>
                    <a:pt x="50" y="1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4" name="Freeform 657">
              <a:extLst>
                <a:ext uri="{FF2B5EF4-FFF2-40B4-BE49-F238E27FC236}">
                  <a16:creationId xmlns:a16="http://schemas.microsoft.com/office/drawing/2014/main" id="{428A5C6F-7D51-CE55-10F6-63D451E97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3997" y="10259522"/>
              <a:ext cx="16487" cy="10990"/>
            </a:xfrm>
            <a:custGeom>
              <a:avLst/>
              <a:gdLst>
                <a:gd name="T0" fmla="*/ 0 w 14"/>
                <a:gd name="T1" fmla="*/ 5 h 9"/>
                <a:gd name="T2" fmla="*/ 5 w 14"/>
                <a:gd name="T3" fmla="*/ 3 h 9"/>
                <a:gd name="T4" fmla="*/ 13 w 14"/>
                <a:gd name="T5" fmla="*/ 0 h 9"/>
                <a:gd name="T6" fmla="*/ 13 w 14"/>
                <a:gd name="T7" fmla="*/ 2 h 9"/>
                <a:gd name="T8" fmla="*/ 13 w 14"/>
                <a:gd name="T9" fmla="*/ 5 h 9"/>
                <a:gd name="T10" fmla="*/ 11 w 14"/>
                <a:gd name="T11" fmla="*/ 6 h 9"/>
                <a:gd name="T12" fmla="*/ 9 w 14"/>
                <a:gd name="T13" fmla="*/ 8 h 9"/>
                <a:gd name="T14" fmla="*/ 8 w 14"/>
                <a:gd name="T15" fmla="*/ 8 h 9"/>
                <a:gd name="T16" fmla="*/ 3 w 14"/>
                <a:gd name="T17" fmla="*/ 8 h 9"/>
                <a:gd name="T18" fmla="*/ 3 w 14"/>
                <a:gd name="T19" fmla="*/ 8 h 9"/>
                <a:gd name="T20" fmla="*/ 2 w 14"/>
                <a:gd name="T21" fmla="*/ 8 h 9"/>
                <a:gd name="T22" fmla="*/ 1 w 14"/>
                <a:gd name="T23" fmla="*/ 7 h 9"/>
                <a:gd name="T24" fmla="*/ 0 w 14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9">
                  <a:moveTo>
                    <a:pt x="0" y="5"/>
                  </a:moveTo>
                  <a:lnTo>
                    <a:pt x="5" y="3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8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5" name="Freeform 659">
              <a:extLst>
                <a:ext uri="{FF2B5EF4-FFF2-40B4-BE49-F238E27FC236}">
                  <a16:creationId xmlns:a16="http://schemas.microsoft.com/office/drawing/2014/main" id="{0E2080C6-D006-2024-489B-4E8780BF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4446" y="10221058"/>
              <a:ext cx="5493" cy="5493"/>
            </a:xfrm>
            <a:custGeom>
              <a:avLst/>
              <a:gdLst>
                <a:gd name="T0" fmla="*/ 5 w 6"/>
                <a:gd name="T1" fmla="*/ 0 h 6"/>
                <a:gd name="T2" fmla="*/ 2 w 6"/>
                <a:gd name="T3" fmla="*/ 5 h 6"/>
                <a:gd name="T4" fmla="*/ 0 w 6"/>
                <a:gd name="T5" fmla="*/ 4 h 6"/>
                <a:gd name="T6" fmla="*/ 3 w 6"/>
                <a:gd name="T7" fmla="*/ 1 h 6"/>
                <a:gd name="T8" fmla="*/ 3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6" name="Freeform 660">
              <a:extLst>
                <a:ext uri="{FF2B5EF4-FFF2-40B4-BE49-F238E27FC236}">
                  <a16:creationId xmlns:a16="http://schemas.microsoft.com/office/drawing/2014/main" id="{52AB53B3-A69F-538D-841F-EC04B47FC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478" y="8028474"/>
              <a:ext cx="560510" cy="390160"/>
            </a:xfrm>
            <a:custGeom>
              <a:avLst/>
              <a:gdLst>
                <a:gd name="T0" fmla="*/ 18 w 451"/>
                <a:gd name="T1" fmla="*/ 157 h 312"/>
                <a:gd name="T2" fmla="*/ 423 w 451"/>
                <a:gd name="T3" fmla="*/ 217 h 312"/>
                <a:gd name="T4" fmla="*/ 401 w 451"/>
                <a:gd name="T5" fmla="*/ 230 h 312"/>
                <a:gd name="T6" fmla="*/ 384 w 451"/>
                <a:gd name="T7" fmla="*/ 262 h 312"/>
                <a:gd name="T8" fmla="*/ 366 w 451"/>
                <a:gd name="T9" fmla="*/ 278 h 312"/>
                <a:gd name="T10" fmla="*/ 339 w 451"/>
                <a:gd name="T11" fmla="*/ 285 h 312"/>
                <a:gd name="T12" fmla="*/ 336 w 451"/>
                <a:gd name="T13" fmla="*/ 301 h 312"/>
                <a:gd name="T14" fmla="*/ 318 w 451"/>
                <a:gd name="T15" fmla="*/ 308 h 312"/>
                <a:gd name="T16" fmla="*/ 302 w 451"/>
                <a:gd name="T17" fmla="*/ 301 h 312"/>
                <a:gd name="T18" fmla="*/ 283 w 451"/>
                <a:gd name="T19" fmla="*/ 294 h 312"/>
                <a:gd name="T20" fmla="*/ 277 w 451"/>
                <a:gd name="T21" fmla="*/ 281 h 312"/>
                <a:gd name="T22" fmla="*/ 276 w 451"/>
                <a:gd name="T23" fmla="*/ 261 h 312"/>
                <a:gd name="T24" fmla="*/ 241 w 451"/>
                <a:gd name="T25" fmla="*/ 241 h 312"/>
                <a:gd name="T26" fmla="*/ 218 w 451"/>
                <a:gd name="T27" fmla="*/ 220 h 312"/>
                <a:gd name="T28" fmla="*/ 196 w 451"/>
                <a:gd name="T29" fmla="*/ 213 h 312"/>
                <a:gd name="T30" fmla="*/ 175 w 451"/>
                <a:gd name="T31" fmla="*/ 206 h 312"/>
                <a:gd name="T32" fmla="*/ 154 w 451"/>
                <a:gd name="T33" fmla="*/ 198 h 312"/>
                <a:gd name="T34" fmla="*/ 136 w 451"/>
                <a:gd name="T35" fmla="*/ 189 h 312"/>
                <a:gd name="T36" fmla="*/ 121 w 451"/>
                <a:gd name="T37" fmla="*/ 196 h 312"/>
                <a:gd name="T38" fmla="*/ 87 w 451"/>
                <a:gd name="T39" fmla="*/ 201 h 312"/>
                <a:gd name="T40" fmla="*/ 66 w 451"/>
                <a:gd name="T41" fmla="*/ 222 h 312"/>
                <a:gd name="T42" fmla="*/ 42 w 451"/>
                <a:gd name="T43" fmla="*/ 202 h 312"/>
                <a:gd name="T44" fmla="*/ 44 w 451"/>
                <a:gd name="T45" fmla="*/ 164 h 312"/>
                <a:gd name="T46" fmla="*/ 33 w 451"/>
                <a:gd name="T47" fmla="*/ 148 h 312"/>
                <a:gd name="T48" fmla="*/ 20 w 451"/>
                <a:gd name="T49" fmla="*/ 141 h 312"/>
                <a:gd name="T50" fmla="*/ 33 w 451"/>
                <a:gd name="T51" fmla="*/ 133 h 312"/>
                <a:gd name="T52" fmla="*/ 25 w 451"/>
                <a:gd name="T53" fmla="*/ 120 h 312"/>
                <a:gd name="T54" fmla="*/ 10 w 451"/>
                <a:gd name="T55" fmla="*/ 115 h 312"/>
                <a:gd name="T56" fmla="*/ 16 w 451"/>
                <a:gd name="T57" fmla="*/ 77 h 312"/>
                <a:gd name="T58" fmla="*/ 36 w 451"/>
                <a:gd name="T59" fmla="*/ 84 h 312"/>
                <a:gd name="T60" fmla="*/ 58 w 451"/>
                <a:gd name="T61" fmla="*/ 89 h 312"/>
                <a:gd name="T62" fmla="*/ 70 w 451"/>
                <a:gd name="T63" fmla="*/ 81 h 312"/>
                <a:gd name="T64" fmla="*/ 57 w 451"/>
                <a:gd name="T65" fmla="*/ 61 h 312"/>
                <a:gd name="T66" fmla="*/ 42 w 451"/>
                <a:gd name="T67" fmla="*/ 29 h 312"/>
                <a:gd name="T68" fmla="*/ 15 w 451"/>
                <a:gd name="T69" fmla="*/ 35 h 312"/>
                <a:gd name="T70" fmla="*/ 11 w 451"/>
                <a:gd name="T71" fmla="*/ 68 h 312"/>
                <a:gd name="T72" fmla="*/ 17 w 451"/>
                <a:gd name="T73" fmla="*/ 28 h 312"/>
                <a:gd name="T74" fmla="*/ 52 w 451"/>
                <a:gd name="T75" fmla="*/ 19 h 312"/>
                <a:gd name="T76" fmla="*/ 78 w 451"/>
                <a:gd name="T77" fmla="*/ 40 h 312"/>
                <a:gd name="T78" fmla="*/ 94 w 451"/>
                <a:gd name="T79" fmla="*/ 63 h 312"/>
                <a:gd name="T80" fmla="*/ 119 w 451"/>
                <a:gd name="T81" fmla="*/ 63 h 312"/>
                <a:gd name="T82" fmla="*/ 146 w 451"/>
                <a:gd name="T83" fmla="*/ 62 h 312"/>
                <a:gd name="T84" fmla="*/ 145 w 451"/>
                <a:gd name="T85" fmla="*/ 37 h 312"/>
                <a:gd name="T86" fmla="*/ 171 w 451"/>
                <a:gd name="T87" fmla="*/ 24 h 312"/>
                <a:gd name="T88" fmla="*/ 183 w 451"/>
                <a:gd name="T89" fmla="*/ 14 h 312"/>
                <a:gd name="T90" fmla="*/ 190 w 451"/>
                <a:gd name="T91" fmla="*/ 21 h 312"/>
                <a:gd name="T92" fmla="*/ 181 w 451"/>
                <a:gd name="T93" fmla="*/ 8 h 312"/>
                <a:gd name="T94" fmla="*/ 194 w 451"/>
                <a:gd name="T95" fmla="*/ 0 h 312"/>
                <a:gd name="T96" fmla="*/ 214 w 451"/>
                <a:gd name="T97" fmla="*/ 13 h 312"/>
                <a:gd name="T98" fmla="*/ 239 w 451"/>
                <a:gd name="T99" fmla="*/ 25 h 312"/>
                <a:gd name="T100" fmla="*/ 237 w 451"/>
                <a:gd name="T101" fmla="*/ 35 h 312"/>
                <a:gd name="T102" fmla="*/ 243 w 451"/>
                <a:gd name="T103" fmla="*/ 42 h 312"/>
                <a:gd name="T104" fmla="*/ 241 w 451"/>
                <a:gd name="T105" fmla="*/ 58 h 312"/>
                <a:gd name="T106" fmla="*/ 269 w 451"/>
                <a:gd name="T107" fmla="*/ 66 h 312"/>
                <a:gd name="T108" fmla="*/ 285 w 451"/>
                <a:gd name="T109" fmla="*/ 65 h 312"/>
                <a:gd name="T110" fmla="*/ 306 w 451"/>
                <a:gd name="T111" fmla="*/ 89 h 312"/>
                <a:gd name="T112" fmla="*/ 324 w 451"/>
                <a:gd name="T113" fmla="*/ 123 h 312"/>
                <a:gd name="T114" fmla="*/ 365 w 451"/>
                <a:gd name="T115" fmla="*/ 156 h 312"/>
                <a:gd name="T116" fmla="*/ 401 w 451"/>
                <a:gd name="T117" fmla="*/ 178 h 312"/>
                <a:gd name="T118" fmla="*/ 429 w 451"/>
                <a:gd name="T119" fmla="*/ 189 h 312"/>
                <a:gd name="T120" fmla="*/ 450 w 451"/>
                <a:gd name="T121" fmla="*/ 20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1" h="312">
                  <a:moveTo>
                    <a:pt x="20" y="167"/>
                  </a:moveTo>
                  <a:lnTo>
                    <a:pt x="19" y="168"/>
                  </a:lnTo>
                  <a:lnTo>
                    <a:pt x="18" y="163"/>
                  </a:lnTo>
                  <a:lnTo>
                    <a:pt x="17" y="157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18" y="157"/>
                  </a:lnTo>
                  <a:lnTo>
                    <a:pt x="20" y="167"/>
                  </a:lnTo>
                  <a:close/>
                  <a:moveTo>
                    <a:pt x="447" y="225"/>
                  </a:moveTo>
                  <a:lnTo>
                    <a:pt x="445" y="225"/>
                  </a:lnTo>
                  <a:lnTo>
                    <a:pt x="441" y="225"/>
                  </a:lnTo>
                  <a:lnTo>
                    <a:pt x="434" y="223"/>
                  </a:lnTo>
                  <a:lnTo>
                    <a:pt x="427" y="219"/>
                  </a:lnTo>
                  <a:lnTo>
                    <a:pt x="423" y="217"/>
                  </a:lnTo>
                  <a:lnTo>
                    <a:pt x="422" y="217"/>
                  </a:lnTo>
                  <a:lnTo>
                    <a:pt x="420" y="219"/>
                  </a:lnTo>
                  <a:lnTo>
                    <a:pt x="418" y="220"/>
                  </a:lnTo>
                  <a:lnTo>
                    <a:pt x="418" y="225"/>
                  </a:lnTo>
                  <a:lnTo>
                    <a:pt x="416" y="229"/>
                  </a:lnTo>
                  <a:lnTo>
                    <a:pt x="408" y="230"/>
                  </a:lnTo>
                  <a:lnTo>
                    <a:pt x="401" y="230"/>
                  </a:lnTo>
                  <a:lnTo>
                    <a:pt x="397" y="231"/>
                  </a:lnTo>
                  <a:lnTo>
                    <a:pt x="392" y="234"/>
                  </a:lnTo>
                  <a:lnTo>
                    <a:pt x="392" y="237"/>
                  </a:lnTo>
                  <a:lnTo>
                    <a:pt x="390" y="241"/>
                  </a:lnTo>
                  <a:lnTo>
                    <a:pt x="388" y="249"/>
                  </a:lnTo>
                  <a:lnTo>
                    <a:pt x="386" y="257"/>
                  </a:lnTo>
                  <a:lnTo>
                    <a:pt x="384" y="262"/>
                  </a:lnTo>
                  <a:lnTo>
                    <a:pt x="383" y="265"/>
                  </a:lnTo>
                  <a:lnTo>
                    <a:pt x="378" y="270"/>
                  </a:lnTo>
                  <a:lnTo>
                    <a:pt x="373" y="273"/>
                  </a:lnTo>
                  <a:lnTo>
                    <a:pt x="370" y="274"/>
                  </a:lnTo>
                  <a:lnTo>
                    <a:pt x="368" y="276"/>
                  </a:lnTo>
                  <a:lnTo>
                    <a:pt x="368" y="278"/>
                  </a:lnTo>
                  <a:lnTo>
                    <a:pt x="366" y="278"/>
                  </a:lnTo>
                  <a:lnTo>
                    <a:pt x="365" y="278"/>
                  </a:lnTo>
                  <a:lnTo>
                    <a:pt x="362" y="278"/>
                  </a:lnTo>
                  <a:lnTo>
                    <a:pt x="357" y="280"/>
                  </a:lnTo>
                  <a:lnTo>
                    <a:pt x="351" y="282"/>
                  </a:lnTo>
                  <a:lnTo>
                    <a:pt x="345" y="284"/>
                  </a:lnTo>
                  <a:lnTo>
                    <a:pt x="340" y="284"/>
                  </a:lnTo>
                  <a:lnTo>
                    <a:pt x="339" y="285"/>
                  </a:lnTo>
                  <a:lnTo>
                    <a:pt x="338" y="286"/>
                  </a:lnTo>
                  <a:lnTo>
                    <a:pt x="339" y="288"/>
                  </a:lnTo>
                  <a:lnTo>
                    <a:pt x="340" y="290"/>
                  </a:lnTo>
                  <a:lnTo>
                    <a:pt x="340" y="292"/>
                  </a:lnTo>
                  <a:lnTo>
                    <a:pt x="338" y="293"/>
                  </a:lnTo>
                  <a:lnTo>
                    <a:pt x="337" y="296"/>
                  </a:lnTo>
                  <a:lnTo>
                    <a:pt x="336" y="301"/>
                  </a:lnTo>
                  <a:lnTo>
                    <a:pt x="334" y="302"/>
                  </a:lnTo>
                  <a:lnTo>
                    <a:pt x="330" y="304"/>
                  </a:lnTo>
                  <a:lnTo>
                    <a:pt x="325" y="307"/>
                  </a:lnTo>
                  <a:lnTo>
                    <a:pt x="325" y="308"/>
                  </a:lnTo>
                  <a:lnTo>
                    <a:pt x="323" y="309"/>
                  </a:lnTo>
                  <a:lnTo>
                    <a:pt x="320" y="309"/>
                  </a:lnTo>
                  <a:lnTo>
                    <a:pt x="318" y="308"/>
                  </a:lnTo>
                  <a:lnTo>
                    <a:pt x="315" y="309"/>
                  </a:lnTo>
                  <a:lnTo>
                    <a:pt x="313" y="311"/>
                  </a:lnTo>
                  <a:lnTo>
                    <a:pt x="312" y="311"/>
                  </a:lnTo>
                  <a:lnTo>
                    <a:pt x="311" y="308"/>
                  </a:lnTo>
                  <a:lnTo>
                    <a:pt x="310" y="306"/>
                  </a:lnTo>
                  <a:lnTo>
                    <a:pt x="306" y="303"/>
                  </a:lnTo>
                  <a:lnTo>
                    <a:pt x="302" y="301"/>
                  </a:lnTo>
                  <a:lnTo>
                    <a:pt x="301" y="300"/>
                  </a:lnTo>
                  <a:lnTo>
                    <a:pt x="297" y="301"/>
                  </a:lnTo>
                  <a:lnTo>
                    <a:pt x="294" y="301"/>
                  </a:lnTo>
                  <a:lnTo>
                    <a:pt x="291" y="301"/>
                  </a:lnTo>
                  <a:lnTo>
                    <a:pt x="288" y="300"/>
                  </a:lnTo>
                  <a:lnTo>
                    <a:pt x="285" y="296"/>
                  </a:lnTo>
                  <a:lnTo>
                    <a:pt x="283" y="294"/>
                  </a:lnTo>
                  <a:lnTo>
                    <a:pt x="282" y="293"/>
                  </a:lnTo>
                  <a:lnTo>
                    <a:pt x="279" y="293"/>
                  </a:lnTo>
                  <a:lnTo>
                    <a:pt x="278" y="292"/>
                  </a:lnTo>
                  <a:lnTo>
                    <a:pt x="278" y="290"/>
                  </a:lnTo>
                  <a:lnTo>
                    <a:pt x="279" y="288"/>
                  </a:lnTo>
                  <a:lnTo>
                    <a:pt x="279" y="284"/>
                  </a:lnTo>
                  <a:lnTo>
                    <a:pt x="277" y="281"/>
                  </a:lnTo>
                  <a:lnTo>
                    <a:pt x="276" y="280"/>
                  </a:lnTo>
                  <a:lnTo>
                    <a:pt x="276" y="279"/>
                  </a:lnTo>
                  <a:lnTo>
                    <a:pt x="277" y="277"/>
                  </a:lnTo>
                  <a:lnTo>
                    <a:pt x="278" y="275"/>
                  </a:lnTo>
                  <a:lnTo>
                    <a:pt x="278" y="271"/>
                  </a:lnTo>
                  <a:lnTo>
                    <a:pt x="277" y="268"/>
                  </a:lnTo>
                  <a:lnTo>
                    <a:pt x="276" y="261"/>
                  </a:lnTo>
                  <a:lnTo>
                    <a:pt x="276" y="256"/>
                  </a:lnTo>
                  <a:lnTo>
                    <a:pt x="275" y="254"/>
                  </a:lnTo>
                  <a:lnTo>
                    <a:pt x="261" y="254"/>
                  </a:lnTo>
                  <a:lnTo>
                    <a:pt x="250" y="254"/>
                  </a:lnTo>
                  <a:lnTo>
                    <a:pt x="249" y="253"/>
                  </a:lnTo>
                  <a:lnTo>
                    <a:pt x="245" y="246"/>
                  </a:lnTo>
                  <a:lnTo>
                    <a:pt x="241" y="241"/>
                  </a:lnTo>
                  <a:lnTo>
                    <a:pt x="238" y="238"/>
                  </a:lnTo>
                  <a:lnTo>
                    <a:pt x="229" y="234"/>
                  </a:lnTo>
                  <a:lnTo>
                    <a:pt x="225" y="232"/>
                  </a:lnTo>
                  <a:lnTo>
                    <a:pt x="222" y="229"/>
                  </a:lnTo>
                  <a:lnTo>
                    <a:pt x="219" y="226"/>
                  </a:lnTo>
                  <a:lnTo>
                    <a:pt x="218" y="222"/>
                  </a:lnTo>
                  <a:lnTo>
                    <a:pt x="218" y="220"/>
                  </a:lnTo>
                  <a:lnTo>
                    <a:pt x="217" y="219"/>
                  </a:lnTo>
                  <a:lnTo>
                    <a:pt x="216" y="219"/>
                  </a:lnTo>
                  <a:lnTo>
                    <a:pt x="215" y="219"/>
                  </a:lnTo>
                  <a:lnTo>
                    <a:pt x="205" y="213"/>
                  </a:lnTo>
                  <a:lnTo>
                    <a:pt x="201" y="212"/>
                  </a:lnTo>
                  <a:lnTo>
                    <a:pt x="198" y="213"/>
                  </a:lnTo>
                  <a:lnTo>
                    <a:pt x="196" y="213"/>
                  </a:lnTo>
                  <a:lnTo>
                    <a:pt x="193" y="212"/>
                  </a:lnTo>
                  <a:lnTo>
                    <a:pt x="189" y="214"/>
                  </a:lnTo>
                  <a:lnTo>
                    <a:pt x="188" y="214"/>
                  </a:lnTo>
                  <a:lnTo>
                    <a:pt x="186" y="213"/>
                  </a:lnTo>
                  <a:lnTo>
                    <a:pt x="184" y="213"/>
                  </a:lnTo>
                  <a:lnTo>
                    <a:pt x="179" y="208"/>
                  </a:lnTo>
                  <a:lnTo>
                    <a:pt x="175" y="206"/>
                  </a:lnTo>
                  <a:lnTo>
                    <a:pt x="172" y="205"/>
                  </a:lnTo>
                  <a:lnTo>
                    <a:pt x="166" y="203"/>
                  </a:lnTo>
                  <a:lnTo>
                    <a:pt x="160" y="202"/>
                  </a:lnTo>
                  <a:lnTo>
                    <a:pt x="157" y="202"/>
                  </a:lnTo>
                  <a:lnTo>
                    <a:pt x="155" y="201"/>
                  </a:lnTo>
                  <a:lnTo>
                    <a:pt x="154" y="200"/>
                  </a:lnTo>
                  <a:lnTo>
                    <a:pt x="154" y="198"/>
                  </a:lnTo>
                  <a:lnTo>
                    <a:pt x="154" y="196"/>
                  </a:lnTo>
                  <a:lnTo>
                    <a:pt x="153" y="194"/>
                  </a:lnTo>
                  <a:lnTo>
                    <a:pt x="152" y="192"/>
                  </a:lnTo>
                  <a:lnTo>
                    <a:pt x="149" y="191"/>
                  </a:lnTo>
                  <a:lnTo>
                    <a:pt x="146" y="191"/>
                  </a:lnTo>
                  <a:lnTo>
                    <a:pt x="141" y="191"/>
                  </a:lnTo>
                  <a:lnTo>
                    <a:pt x="136" y="189"/>
                  </a:lnTo>
                  <a:lnTo>
                    <a:pt x="133" y="189"/>
                  </a:lnTo>
                  <a:lnTo>
                    <a:pt x="129" y="189"/>
                  </a:lnTo>
                  <a:lnTo>
                    <a:pt x="125" y="189"/>
                  </a:lnTo>
                  <a:lnTo>
                    <a:pt x="123" y="191"/>
                  </a:lnTo>
                  <a:lnTo>
                    <a:pt x="122" y="192"/>
                  </a:lnTo>
                  <a:lnTo>
                    <a:pt x="121" y="196"/>
                  </a:lnTo>
                  <a:lnTo>
                    <a:pt x="121" y="196"/>
                  </a:lnTo>
                  <a:lnTo>
                    <a:pt x="119" y="197"/>
                  </a:lnTo>
                  <a:lnTo>
                    <a:pt x="117" y="196"/>
                  </a:lnTo>
                  <a:lnTo>
                    <a:pt x="113" y="196"/>
                  </a:lnTo>
                  <a:lnTo>
                    <a:pt x="107" y="196"/>
                  </a:lnTo>
                  <a:lnTo>
                    <a:pt x="98" y="196"/>
                  </a:lnTo>
                  <a:lnTo>
                    <a:pt x="92" y="197"/>
                  </a:lnTo>
                  <a:lnTo>
                    <a:pt x="87" y="201"/>
                  </a:lnTo>
                  <a:lnTo>
                    <a:pt x="82" y="203"/>
                  </a:lnTo>
                  <a:lnTo>
                    <a:pt x="77" y="208"/>
                  </a:lnTo>
                  <a:lnTo>
                    <a:pt x="75" y="211"/>
                  </a:lnTo>
                  <a:lnTo>
                    <a:pt x="72" y="219"/>
                  </a:lnTo>
                  <a:lnTo>
                    <a:pt x="71" y="220"/>
                  </a:lnTo>
                  <a:lnTo>
                    <a:pt x="69" y="222"/>
                  </a:lnTo>
                  <a:lnTo>
                    <a:pt x="66" y="222"/>
                  </a:lnTo>
                  <a:lnTo>
                    <a:pt x="63" y="223"/>
                  </a:lnTo>
                  <a:lnTo>
                    <a:pt x="58" y="225"/>
                  </a:lnTo>
                  <a:lnTo>
                    <a:pt x="54" y="226"/>
                  </a:lnTo>
                  <a:lnTo>
                    <a:pt x="45" y="225"/>
                  </a:lnTo>
                  <a:lnTo>
                    <a:pt x="45" y="223"/>
                  </a:lnTo>
                  <a:lnTo>
                    <a:pt x="43" y="213"/>
                  </a:lnTo>
                  <a:lnTo>
                    <a:pt x="42" y="202"/>
                  </a:lnTo>
                  <a:lnTo>
                    <a:pt x="42" y="197"/>
                  </a:lnTo>
                  <a:lnTo>
                    <a:pt x="44" y="188"/>
                  </a:lnTo>
                  <a:lnTo>
                    <a:pt x="43" y="183"/>
                  </a:lnTo>
                  <a:lnTo>
                    <a:pt x="43" y="178"/>
                  </a:lnTo>
                  <a:lnTo>
                    <a:pt x="43" y="174"/>
                  </a:lnTo>
                  <a:lnTo>
                    <a:pt x="44" y="169"/>
                  </a:lnTo>
                  <a:lnTo>
                    <a:pt x="44" y="164"/>
                  </a:lnTo>
                  <a:lnTo>
                    <a:pt x="44" y="161"/>
                  </a:lnTo>
                  <a:lnTo>
                    <a:pt x="42" y="158"/>
                  </a:lnTo>
                  <a:lnTo>
                    <a:pt x="39" y="155"/>
                  </a:lnTo>
                  <a:lnTo>
                    <a:pt x="39" y="153"/>
                  </a:lnTo>
                  <a:lnTo>
                    <a:pt x="39" y="150"/>
                  </a:lnTo>
                  <a:lnTo>
                    <a:pt x="36" y="150"/>
                  </a:lnTo>
                  <a:lnTo>
                    <a:pt x="33" y="148"/>
                  </a:lnTo>
                  <a:lnTo>
                    <a:pt x="31" y="146"/>
                  </a:lnTo>
                  <a:lnTo>
                    <a:pt x="27" y="145"/>
                  </a:lnTo>
                  <a:lnTo>
                    <a:pt x="25" y="145"/>
                  </a:lnTo>
                  <a:lnTo>
                    <a:pt x="23" y="146"/>
                  </a:lnTo>
                  <a:lnTo>
                    <a:pt x="21" y="148"/>
                  </a:lnTo>
                  <a:lnTo>
                    <a:pt x="20" y="145"/>
                  </a:lnTo>
                  <a:lnTo>
                    <a:pt x="20" y="141"/>
                  </a:lnTo>
                  <a:lnTo>
                    <a:pt x="23" y="134"/>
                  </a:lnTo>
                  <a:lnTo>
                    <a:pt x="26" y="136"/>
                  </a:lnTo>
                  <a:lnTo>
                    <a:pt x="28" y="137"/>
                  </a:lnTo>
                  <a:lnTo>
                    <a:pt x="32" y="137"/>
                  </a:lnTo>
                  <a:lnTo>
                    <a:pt x="36" y="136"/>
                  </a:lnTo>
                  <a:lnTo>
                    <a:pt x="34" y="134"/>
                  </a:lnTo>
                  <a:lnTo>
                    <a:pt x="33" y="133"/>
                  </a:lnTo>
                  <a:lnTo>
                    <a:pt x="31" y="131"/>
                  </a:lnTo>
                  <a:lnTo>
                    <a:pt x="31" y="128"/>
                  </a:lnTo>
                  <a:lnTo>
                    <a:pt x="31" y="125"/>
                  </a:lnTo>
                  <a:lnTo>
                    <a:pt x="31" y="121"/>
                  </a:lnTo>
                  <a:lnTo>
                    <a:pt x="31" y="120"/>
                  </a:lnTo>
                  <a:lnTo>
                    <a:pt x="29" y="120"/>
                  </a:lnTo>
                  <a:lnTo>
                    <a:pt x="25" y="120"/>
                  </a:lnTo>
                  <a:lnTo>
                    <a:pt x="20" y="118"/>
                  </a:lnTo>
                  <a:lnTo>
                    <a:pt x="15" y="118"/>
                  </a:lnTo>
                  <a:lnTo>
                    <a:pt x="15" y="122"/>
                  </a:lnTo>
                  <a:lnTo>
                    <a:pt x="17" y="127"/>
                  </a:lnTo>
                  <a:lnTo>
                    <a:pt x="15" y="125"/>
                  </a:lnTo>
                  <a:lnTo>
                    <a:pt x="13" y="121"/>
                  </a:lnTo>
                  <a:lnTo>
                    <a:pt x="10" y="115"/>
                  </a:lnTo>
                  <a:lnTo>
                    <a:pt x="8" y="109"/>
                  </a:lnTo>
                  <a:lnTo>
                    <a:pt x="8" y="101"/>
                  </a:lnTo>
                  <a:lnTo>
                    <a:pt x="9" y="95"/>
                  </a:lnTo>
                  <a:lnTo>
                    <a:pt x="11" y="89"/>
                  </a:lnTo>
                  <a:lnTo>
                    <a:pt x="13" y="82"/>
                  </a:lnTo>
                  <a:lnTo>
                    <a:pt x="14" y="74"/>
                  </a:lnTo>
                  <a:lnTo>
                    <a:pt x="16" y="77"/>
                  </a:lnTo>
                  <a:lnTo>
                    <a:pt x="18" y="81"/>
                  </a:lnTo>
                  <a:lnTo>
                    <a:pt x="21" y="84"/>
                  </a:lnTo>
                  <a:lnTo>
                    <a:pt x="22" y="84"/>
                  </a:lnTo>
                  <a:lnTo>
                    <a:pt x="26" y="86"/>
                  </a:lnTo>
                  <a:lnTo>
                    <a:pt x="30" y="85"/>
                  </a:lnTo>
                  <a:lnTo>
                    <a:pt x="33" y="83"/>
                  </a:lnTo>
                  <a:lnTo>
                    <a:pt x="36" y="84"/>
                  </a:lnTo>
                  <a:lnTo>
                    <a:pt x="38" y="87"/>
                  </a:lnTo>
                  <a:lnTo>
                    <a:pt x="41" y="90"/>
                  </a:lnTo>
                  <a:lnTo>
                    <a:pt x="44" y="91"/>
                  </a:lnTo>
                  <a:lnTo>
                    <a:pt x="51" y="88"/>
                  </a:lnTo>
                  <a:lnTo>
                    <a:pt x="54" y="88"/>
                  </a:lnTo>
                  <a:lnTo>
                    <a:pt x="57" y="89"/>
                  </a:lnTo>
                  <a:lnTo>
                    <a:pt x="58" y="89"/>
                  </a:lnTo>
                  <a:lnTo>
                    <a:pt x="60" y="89"/>
                  </a:lnTo>
                  <a:lnTo>
                    <a:pt x="59" y="86"/>
                  </a:lnTo>
                  <a:lnTo>
                    <a:pt x="58" y="83"/>
                  </a:lnTo>
                  <a:lnTo>
                    <a:pt x="60" y="82"/>
                  </a:lnTo>
                  <a:lnTo>
                    <a:pt x="66" y="83"/>
                  </a:lnTo>
                  <a:lnTo>
                    <a:pt x="69" y="82"/>
                  </a:lnTo>
                  <a:lnTo>
                    <a:pt x="70" y="81"/>
                  </a:lnTo>
                  <a:lnTo>
                    <a:pt x="71" y="81"/>
                  </a:lnTo>
                  <a:lnTo>
                    <a:pt x="71" y="78"/>
                  </a:lnTo>
                  <a:lnTo>
                    <a:pt x="71" y="76"/>
                  </a:lnTo>
                  <a:lnTo>
                    <a:pt x="71" y="73"/>
                  </a:lnTo>
                  <a:lnTo>
                    <a:pt x="69" y="71"/>
                  </a:lnTo>
                  <a:lnTo>
                    <a:pt x="67" y="68"/>
                  </a:lnTo>
                  <a:lnTo>
                    <a:pt x="57" y="61"/>
                  </a:lnTo>
                  <a:lnTo>
                    <a:pt x="54" y="58"/>
                  </a:lnTo>
                  <a:lnTo>
                    <a:pt x="51" y="54"/>
                  </a:lnTo>
                  <a:lnTo>
                    <a:pt x="49" y="49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3" y="30"/>
                  </a:lnTo>
                  <a:lnTo>
                    <a:pt x="42" y="29"/>
                  </a:lnTo>
                  <a:lnTo>
                    <a:pt x="40" y="28"/>
                  </a:lnTo>
                  <a:lnTo>
                    <a:pt x="36" y="28"/>
                  </a:lnTo>
                  <a:lnTo>
                    <a:pt x="32" y="29"/>
                  </a:lnTo>
                  <a:lnTo>
                    <a:pt x="25" y="30"/>
                  </a:lnTo>
                  <a:lnTo>
                    <a:pt x="21" y="30"/>
                  </a:lnTo>
                  <a:lnTo>
                    <a:pt x="20" y="31"/>
                  </a:lnTo>
                  <a:lnTo>
                    <a:pt x="15" y="35"/>
                  </a:lnTo>
                  <a:lnTo>
                    <a:pt x="13" y="38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0" y="62"/>
                  </a:lnTo>
                  <a:lnTo>
                    <a:pt x="12" y="67"/>
                  </a:lnTo>
                  <a:lnTo>
                    <a:pt x="11" y="68"/>
                  </a:lnTo>
                  <a:lnTo>
                    <a:pt x="10" y="66"/>
                  </a:lnTo>
                  <a:lnTo>
                    <a:pt x="8" y="61"/>
                  </a:lnTo>
                  <a:lnTo>
                    <a:pt x="4" y="54"/>
                  </a:lnTo>
                  <a:lnTo>
                    <a:pt x="0" y="43"/>
                  </a:lnTo>
                  <a:lnTo>
                    <a:pt x="6" y="36"/>
                  </a:lnTo>
                  <a:lnTo>
                    <a:pt x="12" y="31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24" y="25"/>
                  </a:lnTo>
                  <a:lnTo>
                    <a:pt x="32" y="23"/>
                  </a:lnTo>
                  <a:lnTo>
                    <a:pt x="38" y="21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2" y="19"/>
                  </a:lnTo>
                  <a:lnTo>
                    <a:pt x="55" y="21"/>
                  </a:lnTo>
                  <a:lnTo>
                    <a:pt x="56" y="22"/>
                  </a:lnTo>
                  <a:lnTo>
                    <a:pt x="63" y="26"/>
                  </a:lnTo>
                  <a:lnTo>
                    <a:pt x="69" y="30"/>
                  </a:lnTo>
                  <a:lnTo>
                    <a:pt x="76" y="35"/>
                  </a:lnTo>
                  <a:lnTo>
                    <a:pt x="77" y="37"/>
                  </a:lnTo>
                  <a:lnTo>
                    <a:pt x="78" y="40"/>
                  </a:lnTo>
                  <a:lnTo>
                    <a:pt x="78" y="42"/>
                  </a:lnTo>
                  <a:lnTo>
                    <a:pt x="83" y="49"/>
                  </a:lnTo>
                  <a:lnTo>
                    <a:pt x="85" y="52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2" y="62"/>
                  </a:lnTo>
                  <a:lnTo>
                    <a:pt x="94" y="63"/>
                  </a:lnTo>
                  <a:lnTo>
                    <a:pt x="96" y="65"/>
                  </a:lnTo>
                  <a:lnTo>
                    <a:pt x="97" y="65"/>
                  </a:lnTo>
                  <a:lnTo>
                    <a:pt x="102" y="64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1" y="62"/>
                  </a:lnTo>
                  <a:lnTo>
                    <a:pt x="119" y="63"/>
                  </a:lnTo>
                  <a:lnTo>
                    <a:pt x="127" y="63"/>
                  </a:lnTo>
                  <a:lnTo>
                    <a:pt x="136" y="64"/>
                  </a:lnTo>
                  <a:lnTo>
                    <a:pt x="139" y="65"/>
                  </a:lnTo>
                  <a:lnTo>
                    <a:pt x="143" y="65"/>
                  </a:lnTo>
                  <a:lnTo>
                    <a:pt x="144" y="65"/>
                  </a:lnTo>
                  <a:lnTo>
                    <a:pt x="146" y="63"/>
                  </a:lnTo>
                  <a:lnTo>
                    <a:pt x="146" y="62"/>
                  </a:lnTo>
                  <a:lnTo>
                    <a:pt x="147" y="62"/>
                  </a:lnTo>
                  <a:lnTo>
                    <a:pt x="147" y="60"/>
                  </a:lnTo>
                  <a:lnTo>
                    <a:pt x="146" y="60"/>
                  </a:lnTo>
                  <a:lnTo>
                    <a:pt x="144" y="57"/>
                  </a:lnTo>
                  <a:lnTo>
                    <a:pt x="143" y="47"/>
                  </a:lnTo>
                  <a:lnTo>
                    <a:pt x="142" y="40"/>
                  </a:lnTo>
                  <a:lnTo>
                    <a:pt x="145" y="37"/>
                  </a:lnTo>
                  <a:lnTo>
                    <a:pt x="147" y="35"/>
                  </a:lnTo>
                  <a:lnTo>
                    <a:pt x="151" y="30"/>
                  </a:lnTo>
                  <a:lnTo>
                    <a:pt x="152" y="29"/>
                  </a:lnTo>
                  <a:lnTo>
                    <a:pt x="156" y="27"/>
                  </a:lnTo>
                  <a:lnTo>
                    <a:pt x="165" y="27"/>
                  </a:lnTo>
                  <a:lnTo>
                    <a:pt x="170" y="25"/>
                  </a:lnTo>
                  <a:lnTo>
                    <a:pt x="171" y="24"/>
                  </a:lnTo>
                  <a:lnTo>
                    <a:pt x="173" y="19"/>
                  </a:lnTo>
                  <a:lnTo>
                    <a:pt x="174" y="16"/>
                  </a:lnTo>
                  <a:lnTo>
                    <a:pt x="175" y="14"/>
                  </a:lnTo>
                  <a:lnTo>
                    <a:pt x="176" y="13"/>
                  </a:lnTo>
                  <a:lnTo>
                    <a:pt x="178" y="13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4" y="15"/>
                  </a:lnTo>
                  <a:lnTo>
                    <a:pt x="186" y="16"/>
                  </a:lnTo>
                  <a:lnTo>
                    <a:pt x="187" y="19"/>
                  </a:lnTo>
                  <a:lnTo>
                    <a:pt x="187" y="21"/>
                  </a:lnTo>
                  <a:lnTo>
                    <a:pt x="188" y="21"/>
                  </a:lnTo>
                  <a:lnTo>
                    <a:pt x="189" y="21"/>
                  </a:lnTo>
                  <a:lnTo>
                    <a:pt x="190" y="21"/>
                  </a:lnTo>
                  <a:lnTo>
                    <a:pt x="191" y="21"/>
                  </a:lnTo>
                  <a:lnTo>
                    <a:pt x="191" y="20"/>
                  </a:lnTo>
                  <a:lnTo>
                    <a:pt x="191" y="19"/>
                  </a:lnTo>
                  <a:lnTo>
                    <a:pt x="188" y="16"/>
                  </a:lnTo>
                  <a:lnTo>
                    <a:pt x="184" y="11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82" y="5"/>
                  </a:lnTo>
                  <a:lnTo>
                    <a:pt x="184" y="4"/>
                  </a:lnTo>
                  <a:lnTo>
                    <a:pt x="187" y="5"/>
                  </a:lnTo>
                  <a:lnTo>
                    <a:pt x="191" y="5"/>
                  </a:lnTo>
                  <a:lnTo>
                    <a:pt x="192" y="5"/>
                  </a:lnTo>
                  <a:lnTo>
                    <a:pt x="194" y="0"/>
                  </a:lnTo>
                  <a:lnTo>
                    <a:pt x="198" y="5"/>
                  </a:lnTo>
                  <a:lnTo>
                    <a:pt x="203" y="10"/>
                  </a:lnTo>
                  <a:lnTo>
                    <a:pt x="205" y="11"/>
                  </a:lnTo>
                  <a:lnTo>
                    <a:pt x="208" y="11"/>
                  </a:lnTo>
                  <a:lnTo>
                    <a:pt x="211" y="11"/>
                  </a:lnTo>
                  <a:lnTo>
                    <a:pt x="212" y="12"/>
                  </a:lnTo>
                  <a:lnTo>
                    <a:pt x="214" y="13"/>
                  </a:lnTo>
                  <a:lnTo>
                    <a:pt x="216" y="18"/>
                  </a:lnTo>
                  <a:lnTo>
                    <a:pt x="219" y="20"/>
                  </a:lnTo>
                  <a:lnTo>
                    <a:pt x="222" y="21"/>
                  </a:lnTo>
                  <a:lnTo>
                    <a:pt x="231" y="21"/>
                  </a:lnTo>
                  <a:lnTo>
                    <a:pt x="234" y="21"/>
                  </a:lnTo>
                  <a:lnTo>
                    <a:pt x="237" y="24"/>
                  </a:lnTo>
                  <a:lnTo>
                    <a:pt x="239" y="25"/>
                  </a:lnTo>
                  <a:lnTo>
                    <a:pt x="239" y="25"/>
                  </a:lnTo>
                  <a:lnTo>
                    <a:pt x="239" y="27"/>
                  </a:lnTo>
                  <a:lnTo>
                    <a:pt x="239" y="28"/>
                  </a:lnTo>
                  <a:lnTo>
                    <a:pt x="238" y="31"/>
                  </a:lnTo>
                  <a:lnTo>
                    <a:pt x="238" y="33"/>
                  </a:lnTo>
                  <a:lnTo>
                    <a:pt x="238" y="34"/>
                  </a:lnTo>
                  <a:lnTo>
                    <a:pt x="237" y="35"/>
                  </a:lnTo>
                  <a:lnTo>
                    <a:pt x="238" y="36"/>
                  </a:lnTo>
                  <a:lnTo>
                    <a:pt x="243" y="38"/>
                  </a:lnTo>
                  <a:lnTo>
                    <a:pt x="244" y="40"/>
                  </a:lnTo>
                  <a:lnTo>
                    <a:pt x="245" y="41"/>
                  </a:lnTo>
                  <a:lnTo>
                    <a:pt x="245" y="42"/>
                  </a:lnTo>
                  <a:lnTo>
                    <a:pt x="245" y="43"/>
                  </a:lnTo>
                  <a:lnTo>
                    <a:pt x="243" y="42"/>
                  </a:lnTo>
                  <a:lnTo>
                    <a:pt x="241" y="44"/>
                  </a:lnTo>
                  <a:lnTo>
                    <a:pt x="241" y="46"/>
                  </a:lnTo>
                  <a:lnTo>
                    <a:pt x="243" y="49"/>
                  </a:lnTo>
                  <a:lnTo>
                    <a:pt x="244" y="51"/>
                  </a:lnTo>
                  <a:lnTo>
                    <a:pt x="243" y="53"/>
                  </a:lnTo>
                  <a:lnTo>
                    <a:pt x="241" y="56"/>
                  </a:lnTo>
                  <a:lnTo>
                    <a:pt x="241" y="58"/>
                  </a:lnTo>
                  <a:lnTo>
                    <a:pt x="242" y="59"/>
                  </a:lnTo>
                  <a:lnTo>
                    <a:pt x="245" y="62"/>
                  </a:lnTo>
                  <a:lnTo>
                    <a:pt x="253" y="66"/>
                  </a:lnTo>
                  <a:lnTo>
                    <a:pt x="255" y="67"/>
                  </a:lnTo>
                  <a:lnTo>
                    <a:pt x="263" y="66"/>
                  </a:lnTo>
                  <a:lnTo>
                    <a:pt x="267" y="66"/>
                  </a:lnTo>
                  <a:lnTo>
                    <a:pt x="269" y="66"/>
                  </a:lnTo>
                  <a:lnTo>
                    <a:pt x="275" y="67"/>
                  </a:lnTo>
                  <a:lnTo>
                    <a:pt x="277" y="68"/>
                  </a:lnTo>
                  <a:lnTo>
                    <a:pt x="278" y="68"/>
                  </a:lnTo>
                  <a:lnTo>
                    <a:pt x="282" y="68"/>
                  </a:lnTo>
                  <a:lnTo>
                    <a:pt x="283" y="65"/>
                  </a:lnTo>
                  <a:lnTo>
                    <a:pt x="284" y="65"/>
                  </a:lnTo>
                  <a:lnTo>
                    <a:pt x="285" y="65"/>
                  </a:lnTo>
                  <a:lnTo>
                    <a:pt x="286" y="65"/>
                  </a:lnTo>
                  <a:lnTo>
                    <a:pt x="291" y="66"/>
                  </a:lnTo>
                  <a:lnTo>
                    <a:pt x="296" y="69"/>
                  </a:lnTo>
                  <a:lnTo>
                    <a:pt x="300" y="72"/>
                  </a:lnTo>
                  <a:lnTo>
                    <a:pt x="301" y="75"/>
                  </a:lnTo>
                  <a:lnTo>
                    <a:pt x="303" y="81"/>
                  </a:lnTo>
                  <a:lnTo>
                    <a:pt x="306" y="89"/>
                  </a:lnTo>
                  <a:lnTo>
                    <a:pt x="309" y="95"/>
                  </a:lnTo>
                  <a:lnTo>
                    <a:pt x="312" y="98"/>
                  </a:lnTo>
                  <a:lnTo>
                    <a:pt x="314" y="104"/>
                  </a:lnTo>
                  <a:lnTo>
                    <a:pt x="317" y="116"/>
                  </a:lnTo>
                  <a:lnTo>
                    <a:pt x="318" y="119"/>
                  </a:lnTo>
                  <a:lnTo>
                    <a:pt x="319" y="120"/>
                  </a:lnTo>
                  <a:lnTo>
                    <a:pt x="324" y="123"/>
                  </a:lnTo>
                  <a:lnTo>
                    <a:pt x="332" y="129"/>
                  </a:lnTo>
                  <a:lnTo>
                    <a:pt x="336" y="133"/>
                  </a:lnTo>
                  <a:lnTo>
                    <a:pt x="344" y="139"/>
                  </a:lnTo>
                  <a:lnTo>
                    <a:pt x="351" y="144"/>
                  </a:lnTo>
                  <a:lnTo>
                    <a:pt x="357" y="151"/>
                  </a:lnTo>
                  <a:lnTo>
                    <a:pt x="359" y="152"/>
                  </a:lnTo>
                  <a:lnTo>
                    <a:pt x="365" y="156"/>
                  </a:lnTo>
                  <a:lnTo>
                    <a:pt x="371" y="161"/>
                  </a:lnTo>
                  <a:lnTo>
                    <a:pt x="376" y="160"/>
                  </a:lnTo>
                  <a:lnTo>
                    <a:pt x="384" y="166"/>
                  </a:lnTo>
                  <a:lnTo>
                    <a:pt x="386" y="168"/>
                  </a:lnTo>
                  <a:lnTo>
                    <a:pt x="387" y="170"/>
                  </a:lnTo>
                  <a:lnTo>
                    <a:pt x="393" y="172"/>
                  </a:lnTo>
                  <a:lnTo>
                    <a:pt x="401" y="178"/>
                  </a:lnTo>
                  <a:lnTo>
                    <a:pt x="411" y="185"/>
                  </a:lnTo>
                  <a:lnTo>
                    <a:pt x="418" y="190"/>
                  </a:lnTo>
                  <a:lnTo>
                    <a:pt x="420" y="191"/>
                  </a:lnTo>
                  <a:lnTo>
                    <a:pt x="422" y="190"/>
                  </a:lnTo>
                  <a:lnTo>
                    <a:pt x="423" y="189"/>
                  </a:lnTo>
                  <a:lnTo>
                    <a:pt x="426" y="189"/>
                  </a:lnTo>
                  <a:lnTo>
                    <a:pt x="429" y="189"/>
                  </a:lnTo>
                  <a:lnTo>
                    <a:pt x="433" y="191"/>
                  </a:lnTo>
                  <a:lnTo>
                    <a:pt x="436" y="192"/>
                  </a:lnTo>
                  <a:lnTo>
                    <a:pt x="439" y="195"/>
                  </a:lnTo>
                  <a:lnTo>
                    <a:pt x="440" y="197"/>
                  </a:lnTo>
                  <a:lnTo>
                    <a:pt x="442" y="197"/>
                  </a:lnTo>
                  <a:lnTo>
                    <a:pt x="449" y="199"/>
                  </a:lnTo>
                  <a:lnTo>
                    <a:pt x="450" y="200"/>
                  </a:lnTo>
                  <a:lnTo>
                    <a:pt x="450" y="201"/>
                  </a:lnTo>
                  <a:lnTo>
                    <a:pt x="450" y="202"/>
                  </a:lnTo>
                  <a:lnTo>
                    <a:pt x="447" y="208"/>
                  </a:lnTo>
                  <a:lnTo>
                    <a:pt x="447" y="216"/>
                  </a:lnTo>
                  <a:lnTo>
                    <a:pt x="447" y="221"/>
                  </a:lnTo>
                  <a:lnTo>
                    <a:pt x="447" y="22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7" name="Freeform 661">
              <a:extLst>
                <a:ext uri="{FF2B5EF4-FFF2-40B4-BE49-F238E27FC236}">
                  <a16:creationId xmlns:a16="http://schemas.microsoft.com/office/drawing/2014/main" id="{C7D785E9-1C5E-E8AE-063E-42C08515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459" y="8220808"/>
              <a:ext cx="5497" cy="16484"/>
            </a:xfrm>
            <a:custGeom>
              <a:avLst/>
              <a:gdLst>
                <a:gd name="T0" fmla="*/ 3 w 4"/>
                <a:gd name="T1" fmla="*/ 12 h 14"/>
                <a:gd name="T2" fmla="*/ 2 w 4"/>
                <a:gd name="T3" fmla="*/ 13 h 14"/>
                <a:gd name="T4" fmla="*/ 1 w 4"/>
                <a:gd name="T5" fmla="*/ 8 h 14"/>
                <a:gd name="T6" fmla="*/ 0 w 4"/>
                <a:gd name="T7" fmla="*/ 2 h 14"/>
                <a:gd name="T8" fmla="*/ 1 w 4"/>
                <a:gd name="T9" fmla="*/ 0 h 14"/>
                <a:gd name="T10" fmla="*/ 2 w 4"/>
                <a:gd name="T11" fmla="*/ 0 h 14"/>
                <a:gd name="T12" fmla="*/ 1 w 4"/>
                <a:gd name="T13" fmla="*/ 2 h 14"/>
                <a:gd name="T14" fmla="*/ 3 w 4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4">
                  <a:moveTo>
                    <a:pt x="3" y="12"/>
                  </a:moveTo>
                  <a:lnTo>
                    <a:pt x="2" y="13"/>
                  </a:lnTo>
                  <a:lnTo>
                    <a:pt x="1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3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8" name="Freeform 663">
              <a:extLst>
                <a:ext uri="{FF2B5EF4-FFF2-40B4-BE49-F238E27FC236}">
                  <a16:creationId xmlns:a16="http://schemas.microsoft.com/office/drawing/2014/main" id="{9DABE049-6CCC-34EC-EF36-AF17B495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410" y="8066942"/>
              <a:ext cx="763834" cy="318721"/>
            </a:xfrm>
            <a:custGeom>
              <a:avLst/>
              <a:gdLst>
                <a:gd name="T0" fmla="*/ 504 w 611"/>
                <a:gd name="T1" fmla="*/ 24 h 256"/>
                <a:gd name="T2" fmla="*/ 531 w 611"/>
                <a:gd name="T3" fmla="*/ 27 h 256"/>
                <a:gd name="T4" fmla="*/ 546 w 611"/>
                <a:gd name="T5" fmla="*/ 25 h 256"/>
                <a:gd name="T6" fmla="*/ 563 w 611"/>
                <a:gd name="T7" fmla="*/ 38 h 256"/>
                <a:gd name="T8" fmla="*/ 574 w 611"/>
                <a:gd name="T9" fmla="*/ 55 h 256"/>
                <a:gd name="T10" fmla="*/ 575 w 611"/>
                <a:gd name="T11" fmla="*/ 81 h 256"/>
                <a:gd name="T12" fmla="*/ 602 w 611"/>
                <a:gd name="T13" fmla="*/ 92 h 256"/>
                <a:gd name="T14" fmla="*/ 598 w 611"/>
                <a:gd name="T15" fmla="*/ 101 h 256"/>
                <a:gd name="T16" fmla="*/ 586 w 611"/>
                <a:gd name="T17" fmla="*/ 119 h 256"/>
                <a:gd name="T18" fmla="*/ 591 w 611"/>
                <a:gd name="T19" fmla="*/ 134 h 256"/>
                <a:gd name="T20" fmla="*/ 597 w 611"/>
                <a:gd name="T21" fmla="*/ 155 h 256"/>
                <a:gd name="T22" fmla="*/ 591 w 611"/>
                <a:gd name="T23" fmla="*/ 173 h 256"/>
                <a:gd name="T24" fmla="*/ 602 w 611"/>
                <a:gd name="T25" fmla="*/ 187 h 256"/>
                <a:gd name="T26" fmla="*/ 608 w 611"/>
                <a:gd name="T27" fmla="*/ 203 h 256"/>
                <a:gd name="T28" fmla="*/ 591 w 611"/>
                <a:gd name="T29" fmla="*/ 210 h 256"/>
                <a:gd name="T30" fmla="*/ 581 w 611"/>
                <a:gd name="T31" fmla="*/ 199 h 256"/>
                <a:gd name="T32" fmla="*/ 550 w 611"/>
                <a:gd name="T33" fmla="*/ 197 h 256"/>
                <a:gd name="T34" fmla="*/ 528 w 611"/>
                <a:gd name="T35" fmla="*/ 198 h 256"/>
                <a:gd name="T36" fmla="*/ 491 w 611"/>
                <a:gd name="T37" fmla="*/ 206 h 256"/>
                <a:gd name="T38" fmla="*/ 428 w 611"/>
                <a:gd name="T39" fmla="*/ 222 h 256"/>
                <a:gd name="T40" fmla="*/ 389 w 611"/>
                <a:gd name="T41" fmla="*/ 218 h 256"/>
                <a:gd name="T42" fmla="*/ 359 w 611"/>
                <a:gd name="T43" fmla="*/ 219 h 256"/>
                <a:gd name="T44" fmla="*/ 347 w 611"/>
                <a:gd name="T45" fmla="*/ 240 h 256"/>
                <a:gd name="T46" fmla="*/ 328 w 611"/>
                <a:gd name="T47" fmla="*/ 252 h 256"/>
                <a:gd name="T48" fmla="*/ 334 w 611"/>
                <a:gd name="T49" fmla="*/ 217 h 256"/>
                <a:gd name="T50" fmla="*/ 309 w 611"/>
                <a:gd name="T51" fmla="*/ 226 h 256"/>
                <a:gd name="T52" fmla="*/ 255 w 611"/>
                <a:gd name="T53" fmla="*/ 242 h 256"/>
                <a:gd name="T54" fmla="*/ 206 w 611"/>
                <a:gd name="T55" fmla="*/ 231 h 256"/>
                <a:gd name="T56" fmla="*/ 154 w 611"/>
                <a:gd name="T57" fmla="*/ 231 h 256"/>
                <a:gd name="T58" fmla="*/ 117 w 611"/>
                <a:gd name="T59" fmla="*/ 239 h 256"/>
                <a:gd name="T60" fmla="*/ 100 w 611"/>
                <a:gd name="T61" fmla="*/ 222 h 256"/>
                <a:gd name="T62" fmla="*/ 68 w 611"/>
                <a:gd name="T63" fmla="*/ 220 h 256"/>
                <a:gd name="T64" fmla="*/ 77 w 611"/>
                <a:gd name="T65" fmla="*/ 213 h 256"/>
                <a:gd name="T66" fmla="*/ 52 w 611"/>
                <a:gd name="T67" fmla="*/ 205 h 256"/>
                <a:gd name="T68" fmla="*/ 47 w 611"/>
                <a:gd name="T69" fmla="*/ 185 h 256"/>
                <a:gd name="T70" fmla="*/ 36 w 611"/>
                <a:gd name="T71" fmla="*/ 164 h 256"/>
                <a:gd name="T72" fmla="*/ 24 w 611"/>
                <a:gd name="T73" fmla="*/ 154 h 256"/>
                <a:gd name="T74" fmla="*/ 31 w 611"/>
                <a:gd name="T75" fmla="*/ 155 h 256"/>
                <a:gd name="T76" fmla="*/ 40 w 611"/>
                <a:gd name="T77" fmla="*/ 150 h 256"/>
                <a:gd name="T78" fmla="*/ 40 w 611"/>
                <a:gd name="T79" fmla="*/ 132 h 256"/>
                <a:gd name="T80" fmla="*/ 36 w 611"/>
                <a:gd name="T81" fmla="*/ 112 h 256"/>
                <a:gd name="T82" fmla="*/ 15 w 611"/>
                <a:gd name="T83" fmla="*/ 102 h 256"/>
                <a:gd name="T84" fmla="*/ 52 w 611"/>
                <a:gd name="T85" fmla="*/ 71 h 256"/>
                <a:gd name="T86" fmla="*/ 74 w 611"/>
                <a:gd name="T87" fmla="*/ 68 h 256"/>
                <a:gd name="T88" fmla="*/ 108 w 611"/>
                <a:gd name="T89" fmla="*/ 70 h 256"/>
                <a:gd name="T90" fmla="*/ 133 w 611"/>
                <a:gd name="T91" fmla="*/ 56 h 256"/>
                <a:gd name="T92" fmla="*/ 111 w 611"/>
                <a:gd name="T93" fmla="*/ 36 h 256"/>
                <a:gd name="T94" fmla="*/ 211 w 611"/>
                <a:gd name="T95" fmla="*/ 15 h 256"/>
                <a:gd name="T96" fmla="*/ 301 w 611"/>
                <a:gd name="T97" fmla="*/ 4 h 256"/>
                <a:gd name="T98" fmla="*/ 335 w 611"/>
                <a:gd name="T99" fmla="*/ 28 h 256"/>
                <a:gd name="T100" fmla="*/ 375 w 611"/>
                <a:gd name="T101" fmla="*/ 41 h 256"/>
                <a:gd name="T102" fmla="*/ 456 w 611"/>
                <a:gd name="T103" fmla="*/ 47 h 256"/>
                <a:gd name="T104" fmla="*/ 75 w 611"/>
                <a:gd name="T105" fmla="*/ 5 h 256"/>
                <a:gd name="T106" fmla="*/ 104 w 611"/>
                <a:gd name="T107" fmla="*/ 46 h 256"/>
                <a:gd name="T108" fmla="*/ 51 w 611"/>
                <a:gd name="T109" fmla="*/ 59 h 256"/>
                <a:gd name="T110" fmla="*/ 19 w 611"/>
                <a:gd name="T111" fmla="*/ 77 h 256"/>
                <a:gd name="T112" fmla="*/ 14 w 611"/>
                <a:gd name="T113" fmla="*/ 62 h 256"/>
                <a:gd name="T114" fmla="*/ 22 w 611"/>
                <a:gd name="T115" fmla="*/ 44 h 256"/>
                <a:gd name="T116" fmla="*/ 29 w 611"/>
                <a:gd name="T117" fmla="*/ 21 h 256"/>
                <a:gd name="T118" fmla="*/ 27 w 611"/>
                <a:gd name="T119" fmla="*/ 11 h 256"/>
                <a:gd name="T120" fmla="*/ 43 w 611"/>
                <a:gd name="T121" fmla="*/ 1 h 256"/>
                <a:gd name="T122" fmla="*/ 66 w 611"/>
                <a:gd name="T123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1" h="256">
                  <a:moveTo>
                    <a:pt x="10" y="82"/>
                  </a:moveTo>
                  <a:lnTo>
                    <a:pt x="2" y="84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7" y="78"/>
                  </a:lnTo>
                  <a:lnTo>
                    <a:pt x="8" y="78"/>
                  </a:lnTo>
                  <a:lnTo>
                    <a:pt x="10" y="80"/>
                  </a:lnTo>
                  <a:lnTo>
                    <a:pt x="10" y="82"/>
                  </a:lnTo>
                  <a:close/>
                  <a:moveTo>
                    <a:pt x="504" y="24"/>
                  </a:moveTo>
                  <a:lnTo>
                    <a:pt x="506" y="25"/>
                  </a:lnTo>
                  <a:lnTo>
                    <a:pt x="511" y="26"/>
                  </a:lnTo>
                  <a:lnTo>
                    <a:pt x="513" y="27"/>
                  </a:lnTo>
                  <a:lnTo>
                    <a:pt x="514" y="28"/>
                  </a:lnTo>
                  <a:lnTo>
                    <a:pt x="518" y="25"/>
                  </a:lnTo>
                  <a:lnTo>
                    <a:pt x="522" y="25"/>
                  </a:lnTo>
                  <a:lnTo>
                    <a:pt x="526" y="25"/>
                  </a:lnTo>
                  <a:lnTo>
                    <a:pt x="529" y="26"/>
                  </a:lnTo>
                  <a:lnTo>
                    <a:pt x="531" y="27"/>
                  </a:lnTo>
                  <a:lnTo>
                    <a:pt x="535" y="27"/>
                  </a:lnTo>
                  <a:lnTo>
                    <a:pt x="536" y="26"/>
                  </a:lnTo>
                  <a:lnTo>
                    <a:pt x="538" y="22"/>
                  </a:lnTo>
                  <a:lnTo>
                    <a:pt x="539" y="22"/>
                  </a:lnTo>
                  <a:lnTo>
                    <a:pt x="539" y="22"/>
                  </a:lnTo>
                  <a:lnTo>
                    <a:pt x="542" y="21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6" y="25"/>
                  </a:lnTo>
                  <a:lnTo>
                    <a:pt x="549" y="26"/>
                  </a:lnTo>
                  <a:lnTo>
                    <a:pt x="554" y="31"/>
                  </a:lnTo>
                  <a:lnTo>
                    <a:pt x="556" y="33"/>
                  </a:lnTo>
                  <a:lnTo>
                    <a:pt x="557" y="34"/>
                  </a:lnTo>
                  <a:lnTo>
                    <a:pt x="556" y="35"/>
                  </a:lnTo>
                  <a:lnTo>
                    <a:pt x="557" y="36"/>
                  </a:lnTo>
                  <a:lnTo>
                    <a:pt x="558" y="38"/>
                  </a:lnTo>
                  <a:lnTo>
                    <a:pt x="561" y="38"/>
                  </a:lnTo>
                  <a:lnTo>
                    <a:pt x="563" y="38"/>
                  </a:lnTo>
                  <a:lnTo>
                    <a:pt x="565" y="38"/>
                  </a:lnTo>
                  <a:lnTo>
                    <a:pt x="565" y="40"/>
                  </a:lnTo>
                  <a:lnTo>
                    <a:pt x="566" y="41"/>
                  </a:lnTo>
                  <a:lnTo>
                    <a:pt x="565" y="41"/>
                  </a:lnTo>
                  <a:lnTo>
                    <a:pt x="566" y="43"/>
                  </a:lnTo>
                  <a:lnTo>
                    <a:pt x="568" y="46"/>
                  </a:lnTo>
                  <a:lnTo>
                    <a:pt x="570" y="47"/>
                  </a:lnTo>
                  <a:lnTo>
                    <a:pt x="572" y="49"/>
                  </a:lnTo>
                  <a:lnTo>
                    <a:pt x="574" y="55"/>
                  </a:lnTo>
                  <a:lnTo>
                    <a:pt x="575" y="58"/>
                  </a:lnTo>
                  <a:lnTo>
                    <a:pt x="575" y="61"/>
                  </a:lnTo>
                  <a:lnTo>
                    <a:pt x="573" y="64"/>
                  </a:lnTo>
                  <a:lnTo>
                    <a:pt x="570" y="68"/>
                  </a:lnTo>
                  <a:lnTo>
                    <a:pt x="570" y="69"/>
                  </a:lnTo>
                  <a:lnTo>
                    <a:pt x="572" y="71"/>
                  </a:lnTo>
                  <a:lnTo>
                    <a:pt x="571" y="73"/>
                  </a:lnTo>
                  <a:lnTo>
                    <a:pt x="574" y="78"/>
                  </a:lnTo>
                  <a:lnTo>
                    <a:pt x="575" y="81"/>
                  </a:lnTo>
                  <a:lnTo>
                    <a:pt x="574" y="82"/>
                  </a:lnTo>
                  <a:lnTo>
                    <a:pt x="573" y="82"/>
                  </a:lnTo>
                  <a:lnTo>
                    <a:pt x="577" y="85"/>
                  </a:lnTo>
                  <a:lnTo>
                    <a:pt x="582" y="87"/>
                  </a:lnTo>
                  <a:lnTo>
                    <a:pt x="584" y="87"/>
                  </a:lnTo>
                  <a:lnTo>
                    <a:pt x="589" y="86"/>
                  </a:lnTo>
                  <a:lnTo>
                    <a:pt x="593" y="86"/>
                  </a:lnTo>
                  <a:lnTo>
                    <a:pt x="596" y="88"/>
                  </a:lnTo>
                  <a:lnTo>
                    <a:pt x="602" y="92"/>
                  </a:lnTo>
                  <a:lnTo>
                    <a:pt x="607" y="98"/>
                  </a:lnTo>
                  <a:lnTo>
                    <a:pt x="608" y="100"/>
                  </a:lnTo>
                  <a:lnTo>
                    <a:pt x="608" y="101"/>
                  </a:lnTo>
                  <a:lnTo>
                    <a:pt x="610" y="102"/>
                  </a:lnTo>
                  <a:lnTo>
                    <a:pt x="608" y="102"/>
                  </a:lnTo>
                  <a:lnTo>
                    <a:pt x="606" y="101"/>
                  </a:lnTo>
                  <a:lnTo>
                    <a:pt x="602" y="97"/>
                  </a:lnTo>
                  <a:lnTo>
                    <a:pt x="600" y="99"/>
                  </a:lnTo>
                  <a:lnTo>
                    <a:pt x="598" y="101"/>
                  </a:lnTo>
                  <a:lnTo>
                    <a:pt x="596" y="112"/>
                  </a:lnTo>
                  <a:lnTo>
                    <a:pt x="594" y="113"/>
                  </a:lnTo>
                  <a:lnTo>
                    <a:pt x="591" y="113"/>
                  </a:lnTo>
                  <a:lnTo>
                    <a:pt x="587" y="112"/>
                  </a:lnTo>
                  <a:lnTo>
                    <a:pt x="585" y="113"/>
                  </a:lnTo>
                  <a:lnTo>
                    <a:pt x="585" y="114"/>
                  </a:lnTo>
                  <a:lnTo>
                    <a:pt x="585" y="115"/>
                  </a:lnTo>
                  <a:lnTo>
                    <a:pt x="586" y="116"/>
                  </a:lnTo>
                  <a:lnTo>
                    <a:pt x="586" y="119"/>
                  </a:lnTo>
                  <a:lnTo>
                    <a:pt x="586" y="120"/>
                  </a:lnTo>
                  <a:lnTo>
                    <a:pt x="587" y="121"/>
                  </a:lnTo>
                  <a:lnTo>
                    <a:pt x="589" y="123"/>
                  </a:lnTo>
                  <a:lnTo>
                    <a:pt x="589" y="125"/>
                  </a:lnTo>
                  <a:lnTo>
                    <a:pt x="589" y="126"/>
                  </a:lnTo>
                  <a:lnTo>
                    <a:pt x="589" y="128"/>
                  </a:lnTo>
                  <a:lnTo>
                    <a:pt x="588" y="129"/>
                  </a:lnTo>
                  <a:lnTo>
                    <a:pt x="589" y="131"/>
                  </a:lnTo>
                  <a:lnTo>
                    <a:pt x="591" y="134"/>
                  </a:lnTo>
                  <a:lnTo>
                    <a:pt x="592" y="136"/>
                  </a:lnTo>
                  <a:lnTo>
                    <a:pt x="592" y="141"/>
                  </a:lnTo>
                  <a:lnTo>
                    <a:pt x="592" y="143"/>
                  </a:lnTo>
                  <a:lnTo>
                    <a:pt x="593" y="147"/>
                  </a:lnTo>
                  <a:lnTo>
                    <a:pt x="593" y="153"/>
                  </a:lnTo>
                  <a:lnTo>
                    <a:pt x="593" y="154"/>
                  </a:lnTo>
                  <a:lnTo>
                    <a:pt x="594" y="154"/>
                  </a:lnTo>
                  <a:lnTo>
                    <a:pt x="595" y="154"/>
                  </a:lnTo>
                  <a:lnTo>
                    <a:pt x="597" y="155"/>
                  </a:lnTo>
                  <a:lnTo>
                    <a:pt x="598" y="156"/>
                  </a:lnTo>
                  <a:lnTo>
                    <a:pt x="598" y="156"/>
                  </a:lnTo>
                  <a:lnTo>
                    <a:pt x="595" y="159"/>
                  </a:lnTo>
                  <a:lnTo>
                    <a:pt x="595" y="161"/>
                  </a:lnTo>
                  <a:lnTo>
                    <a:pt x="595" y="164"/>
                  </a:lnTo>
                  <a:lnTo>
                    <a:pt x="594" y="165"/>
                  </a:lnTo>
                  <a:lnTo>
                    <a:pt x="592" y="168"/>
                  </a:lnTo>
                  <a:lnTo>
                    <a:pt x="591" y="171"/>
                  </a:lnTo>
                  <a:lnTo>
                    <a:pt x="591" y="173"/>
                  </a:lnTo>
                  <a:lnTo>
                    <a:pt x="591" y="174"/>
                  </a:lnTo>
                  <a:lnTo>
                    <a:pt x="594" y="175"/>
                  </a:lnTo>
                  <a:lnTo>
                    <a:pt x="596" y="177"/>
                  </a:lnTo>
                  <a:lnTo>
                    <a:pt x="602" y="179"/>
                  </a:lnTo>
                  <a:lnTo>
                    <a:pt x="602" y="181"/>
                  </a:lnTo>
                  <a:lnTo>
                    <a:pt x="601" y="183"/>
                  </a:lnTo>
                  <a:lnTo>
                    <a:pt x="601" y="184"/>
                  </a:lnTo>
                  <a:lnTo>
                    <a:pt x="602" y="185"/>
                  </a:lnTo>
                  <a:lnTo>
                    <a:pt x="602" y="187"/>
                  </a:lnTo>
                  <a:lnTo>
                    <a:pt x="602" y="189"/>
                  </a:lnTo>
                  <a:lnTo>
                    <a:pt x="602" y="192"/>
                  </a:lnTo>
                  <a:lnTo>
                    <a:pt x="603" y="192"/>
                  </a:lnTo>
                  <a:lnTo>
                    <a:pt x="606" y="195"/>
                  </a:lnTo>
                  <a:lnTo>
                    <a:pt x="609" y="198"/>
                  </a:lnTo>
                  <a:lnTo>
                    <a:pt x="609" y="199"/>
                  </a:lnTo>
                  <a:lnTo>
                    <a:pt x="608" y="201"/>
                  </a:lnTo>
                  <a:lnTo>
                    <a:pt x="608" y="203"/>
                  </a:lnTo>
                  <a:lnTo>
                    <a:pt x="608" y="203"/>
                  </a:lnTo>
                  <a:lnTo>
                    <a:pt x="607" y="203"/>
                  </a:lnTo>
                  <a:lnTo>
                    <a:pt x="605" y="202"/>
                  </a:lnTo>
                  <a:lnTo>
                    <a:pt x="603" y="202"/>
                  </a:lnTo>
                  <a:lnTo>
                    <a:pt x="602" y="203"/>
                  </a:lnTo>
                  <a:lnTo>
                    <a:pt x="599" y="205"/>
                  </a:lnTo>
                  <a:lnTo>
                    <a:pt x="597" y="207"/>
                  </a:lnTo>
                  <a:lnTo>
                    <a:pt x="594" y="209"/>
                  </a:lnTo>
                  <a:lnTo>
                    <a:pt x="592" y="210"/>
                  </a:lnTo>
                  <a:lnTo>
                    <a:pt x="591" y="210"/>
                  </a:lnTo>
                  <a:lnTo>
                    <a:pt x="591" y="209"/>
                  </a:lnTo>
                  <a:lnTo>
                    <a:pt x="590" y="207"/>
                  </a:lnTo>
                  <a:lnTo>
                    <a:pt x="591" y="201"/>
                  </a:lnTo>
                  <a:lnTo>
                    <a:pt x="590" y="199"/>
                  </a:lnTo>
                  <a:lnTo>
                    <a:pt x="589" y="198"/>
                  </a:lnTo>
                  <a:lnTo>
                    <a:pt x="587" y="197"/>
                  </a:lnTo>
                  <a:lnTo>
                    <a:pt x="586" y="197"/>
                  </a:lnTo>
                  <a:lnTo>
                    <a:pt x="584" y="197"/>
                  </a:lnTo>
                  <a:lnTo>
                    <a:pt x="581" y="199"/>
                  </a:lnTo>
                  <a:lnTo>
                    <a:pt x="578" y="200"/>
                  </a:lnTo>
                  <a:lnTo>
                    <a:pt x="574" y="200"/>
                  </a:lnTo>
                  <a:lnTo>
                    <a:pt x="570" y="200"/>
                  </a:lnTo>
                  <a:lnTo>
                    <a:pt x="568" y="200"/>
                  </a:lnTo>
                  <a:lnTo>
                    <a:pt x="562" y="197"/>
                  </a:lnTo>
                  <a:lnTo>
                    <a:pt x="560" y="197"/>
                  </a:lnTo>
                  <a:lnTo>
                    <a:pt x="558" y="195"/>
                  </a:lnTo>
                  <a:lnTo>
                    <a:pt x="554" y="195"/>
                  </a:lnTo>
                  <a:lnTo>
                    <a:pt x="550" y="197"/>
                  </a:lnTo>
                  <a:lnTo>
                    <a:pt x="548" y="196"/>
                  </a:lnTo>
                  <a:lnTo>
                    <a:pt x="545" y="194"/>
                  </a:lnTo>
                  <a:lnTo>
                    <a:pt x="543" y="195"/>
                  </a:lnTo>
                  <a:lnTo>
                    <a:pt x="541" y="199"/>
                  </a:lnTo>
                  <a:lnTo>
                    <a:pt x="534" y="204"/>
                  </a:lnTo>
                  <a:lnTo>
                    <a:pt x="531" y="205"/>
                  </a:lnTo>
                  <a:lnTo>
                    <a:pt x="530" y="200"/>
                  </a:lnTo>
                  <a:lnTo>
                    <a:pt x="528" y="199"/>
                  </a:lnTo>
                  <a:lnTo>
                    <a:pt x="528" y="198"/>
                  </a:lnTo>
                  <a:lnTo>
                    <a:pt x="526" y="197"/>
                  </a:lnTo>
                  <a:lnTo>
                    <a:pt x="525" y="198"/>
                  </a:lnTo>
                  <a:lnTo>
                    <a:pt x="522" y="201"/>
                  </a:lnTo>
                  <a:lnTo>
                    <a:pt x="517" y="203"/>
                  </a:lnTo>
                  <a:lnTo>
                    <a:pt x="512" y="204"/>
                  </a:lnTo>
                  <a:lnTo>
                    <a:pt x="504" y="206"/>
                  </a:lnTo>
                  <a:lnTo>
                    <a:pt x="499" y="206"/>
                  </a:lnTo>
                  <a:lnTo>
                    <a:pt x="496" y="206"/>
                  </a:lnTo>
                  <a:lnTo>
                    <a:pt x="491" y="206"/>
                  </a:lnTo>
                  <a:lnTo>
                    <a:pt x="487" y="205"/>
                  </a:lnTo>
                  <a:lnTo>
                    <a:pt x="482" y="205"/>
                  </a:lnTo>
                  <a:lnTo>
                    <a:pt x="479" y="205"/>
                  </a:lnTo>
                  <a:lnTo>
                    <a:pt x="471" y="209"/>
                  </a:lnTo>
                  <a:lnTo>
                    <a:pt x="457" y="216"/>
                  </a:lnTo>
                  <a:lnTo>
                    <a:pt x="446" y="220"/>
                  </a:lnTo>
                  <a:lnTo>
                    <a:pt x="440" y="221"/>
                  </a:lnTo>
                  <a:lnTo>
                    <a:pt x="436" y="222"/>
                  </a:lnTo>
                  <a:lnTo>
                    <a:pt x="428" y="222"/>
                  </a:lnTo>
                  <a:lnTo>
                    <a:pt x="421" y="221"/>
                  </a:lnTo>
                  <a:lnTo>
                    <a:pt x="417" y="222"/>
                  </a:lnTo>
                  <a:lnTo>
                    <a:pt x="414" y="220"/>
                  </a:lnTo>
                  <a:lnTo>
                    <a:pt x="411" y="218"/>
                  </a:lnTo>
                  <a:lnTo>
                    <a:pt x="407" y="215"/>
                  </a:lnTo>
                  <a:lnTo>
                    <a:pt x="405" y="214"/>
                  </a:lnTo>
                  <a:lnTo>
                    <a:pt x="402" y="214"/>
                  </a:lnTo>
                  <a:lnTo>
                    <a:pt x="398" y="213"/>
                  </a:lnTo>
                  <a:lnTo>
                    <a:pt x="389" y="218"/>
                  </a:lnTo>
                  <a:lnTo>
                    <a:pt x="387" y="219"/>
                  </a:lnTo>
                  <a:lnTo>
                    <a:pt x="384" y="219"/>
                  </a:lnTo>
                  <a:lnTo>
                    <a:pt x="377" y="222"/>
                  </a:lnTo>
                  <a:lnTo>
                    <a:pt x="375" y="224"/>
                  </a:lnTo>
                  <a:lnTo>
                    <a:pt x="371" y="224"/>
                  </a:lnTo>
                  <a:lnTo>
                    <a:pt x="367" y="223"/>
                  </a:lnTo>
                  <a:lnTo>
                    <a:pt x="363" y="223"/>
                  </a:lnTo>
                  <a:lnTo>
                    <a:pt x="360" y="221"/>
                  </a:lnTo>
                  <a:lnTo>
                    <a:pt x="359" y="219"/>
                  </a:lnTo>
                  <a:lnTo>
                    <a:pt x="353" y="218"/>
                  </a:lnTo>
                  <a:lnTo>
                    <a:pt x="350" y="217"/>
                  </a:lnTo>
                  <a:lnTo>
                    <a:pt x="349" y="218"/>
                  </a:lnTo>
                  <a:lnTo>
                    <a:pt x="348" y="221"/>
                  </a:lnTo>
                  <a:lnTo>
                    <a:pt x="347" y="229"/>
                  </a:lnTo>
                  <a:lnTo>
                    <a:pt x="346" y="231"/>
                  </a:lnTo>
                  <a:lnTo>
                    <a:pt x="349" y="238"/>
                  </a:lnTo>
                  <a:lnTo>
                    <a:pt x="349" y="240"/>
                  </a:lnTo>
                  <a:lnTo>
                    <a:pt x="347" y="240"/>
                  </a:lnTo>
                  <a:lnTo>
                    <a:pt x="344" y="240"/>
                  </a:lnTo>
                  <a:lnTo>
                    <a:pt x="342" y="241"/>
                  </a:lnTo>
                  <a:lnTo>
                    <a:pt x="341" y="242"/>
                  </a:lnTo>
                  <a:lnTo>
                    <a:pt x="340" y="249"/>
                  </a:lnTo>
                  <a:lnTo>
                    <a:pt x="337" y="250"/>
                  </a:lnTo>
                  <a:lnTo>
                    <a:pt x="335" y="251"/>
                  </a:lnTo>
                  <a:lnTo>
                    <a:pt x="334" y="255"/>
                  </a:lnTo>
                  <a:lnTo>
                    <a:pt x="333" y="255"/>
                  </a:lnTo>
                  <a:lnTo>
                    <a:pt x="328" y="252"/>
                  </a:lnTo>
                  <a:lnTo>
                    <a:pt x="325" y="252"/>
                  </a:lnTo>
                  <a:lnTo>
                    <a:pt x="328" y="249"/>
                  </a:lnTo>
                  <a:lnTo>
                    <a:pt x="325" y="242"/>
                  </a:lnTo>
                  <a:lnTo>
                    <a:pt x="323" y="236"/>
                  </a:lnTo>
                  <a:lnTo>
                    <a:pt x="325" y="233"/>
                  </a:lnTo>
                  <a:lnTo>
                    <a:pt x="330" y="229"/>
                  </a:lnTo>
                  <a:lnTo>
                    <a:pt x="335" y="223"/>
                  </a:lnTo>
                  <a:lnTo>
                    <a:pt x="335" y="219"/>
                  </a:lnTo>
                  <a:lnTo>
                    <a:pt x="334" y="217"/>
                  </a:lnTo>
                  <a:lnTo>
                    <a:pt x="333" y="215"/>
                  </a:lnTo>
                  <a:lnTo>
                    <a:pt x="331" y="213"/>
                  </a:lnTo>
                  <a:lnTo>
                    <a:pt x="326" y="216"/>
                  </a:lnTo>
                  <a:lnTo>
                    <a:pt x="323" y="218"/>
                  </a:lnTo>
                  <a:lnTo>
                    <a:pt x="320" y="219"/>
                  </a:lnTo>
                  <a:lnTo>
                    <a:pt x="318" y="220"/>
                  </a:lnTo>
                  <a:lnTo>
                    <a:pt x="317" y="223"/>
                  </a:lnTo>
                  <a:lnTo>
                    <a:pt x="314" y="225"/>
                  </a:lnTo>
                  <a:lnTo>
                    <a:pt x="309" y="226"/>
                  </a:lnTo>
                  <a:lnTo>
                    <a:pt x="303" y="224"/>
                  </a:lnTo>
                  <a:lnTo>
                    <a:pt x="295" y="220"/>
                  </a:lnTo>
                  <a:lnTo>
                    <a:pt x="291" y="218"/>
                  </a:lnTo>
                  <a:lnTo>
                    <a:pt x="288" y="217"/>
                  </a:lnTo>
                  <a:lnTo>
                    <a:pt x="284" y="218"/>
                  </a:lnTo>
                  <a:lnTo>
                    <a:pt x="275" y="225"/>
                  </a:lnTo>
                  <a:lnTo>
                    <a:pt x="266" y="235"/>
                  </a:lnTo>
                  <a:lnTo>
                    <a:pt x="264" y="237"/>
                  </a:lnTo>
                  <a:lnTo>
                    <a:pt x="255" y="242"/>
                  </a:lnTo>
                  <a:lnTo>
                    <a:pt x="250" y="243"/>
                  </a:lnTo>
                  <a:lnTo>
                    <a:pt x="248" y="242"/>
                  </a:lnTo>
                  <a:lnTo>
                    <a:pt x="237" y="245"/>
                  </a:lnTo>
                  <a:lnTo>
                    <a:pt x="231" y="245"/>
                  </a:lnTo>
                  <a:lnTo>
                    <a:pt x="227" y="247"/>
                  </a:lnTo>
                  <a:lnTo>
                    <a:pt x="219" y="245"/>
                  </a:lnTo>
                  <a:lnTo>
                    <a:pt x="213" y="241"/>
                  </a:lnTo>
                  <a:lnTo>
                    <a:pt x="211" y="238"/>
                  </a:lnTo>
                  <a:lnTo>
                    <a:pt x="206" y="231"/>
                  </a:lnTo>
                  <a:lnTo>
                    <a:pt x="202" y="228"/>
                  </a:lnTo>
                  <a:lnTo>
                    <a:pt x="194" y="225"/>
                  </a:lnTo>
                  <a:lnTo>
                    <a:pt x="181" y="218"/>
                  </a:lnTo>
                  <a:lnTo>
                    <a:pt x="177" y="216"/>
                  </a:lnTo>
                  <a:lnTo>
                    <a:pt x="168" y="216"/>
                  </a:lnTo>
                  <a:lnTo>
                    <a:pt x="158" y="214"/>
                  </a:lnTo>
                  <a:lnTo>
                    <a:pt x="156" y="218"/>
                  </a:lnTo>
                  <a:lnTo>
                    <a:pt x="156" y="228"/>
                  </a:lnTo>
                  <a:lnTo>
                    <a:pt x="154" y="231"/>
                  </a:lnTo>
                  <a:lnTo>
                    <a:pt x="153" y="236"/>
                  </a:lnTo>
                  <a:lnTo>
                    <a:pt x="152" y="238"/>
                  </a:lnTo>
                  <a:lnTo>
                    <a:pt x="150" y="240"/>
                  </a:lnTo>
                  <a:lnTo>
                    <a:pt x="147" y="238"/>
                  </a:lnTo>
                  <a:lnTo>
                    <a:pt x="145" y="236"/>
                  </a:lnTo>
                  <a:lnTo>
                    <a:pt x="140" y="239"/>
                  </a:lnTo>
                  <a:lnTo>
                    <a:pt x="131" y="242"/>
                  </a:lnTo>
                  <a:lnTo>
                    <a:pt x="128" y="242"/>
                  </a:lnTo>
                  <a:lnTo>
                    <a:pt x="117" y="239"/>
                  </a:lnTo>
                  <a:lnTo>
                    <a:pt x="113" y="236"/>
                  </a:lnTo>
                  <a:lnTo>
                    <a:pt x="111" y="234"/>
                  </a:lnTo>
                  <a:lnTo>
                    <a:pt x="110" y="229"/>
                  </a:lnTo>
                  <a:lnTo>
                    <a:pt x="108" y="225"/>
                  </a:lnTo>
                  <a:lnTo>
                    <a:pt x="108" y="224"/>
                  </a:lnTo>
                  <a:lnTo>
                    <a:pt x="107" y="222"/>
                  </a:lnTo>
                  <a:lnTo>
                    <a:pt x="105" y="220"/>
                  </a:lnTo>
                  <a:lnTo>
                    <a:pt x="103" y="222"/>
                  </a:lnTo>
                  <a:lnTo>
                    <a:pt x="100" y="222"/>
                  </a:lnTo>
                  <a:lnTo>
                    <a:pt x="97" y="221"/>
                  </a:lnTo>
                  <a:lnTo>
                    <a:pt x="90" y="217"/>
                  </a:lnTo>
                  <a:lnTo>
                    <a:pt x="83" y="217"/>
                  </a:lnTo>
                  <a:lnTo>
                    <a:pt x="81" y="222"/>
                  </a:lnTo>
                  <a:lnTo>
                    <a:pt x="77" y="224"/>
                  </a:lnTo>
                  <a:lnTo>
                    <a:pt x="75" y="224"/>
                  </a:lnTo>
                  <a:lnTo>
                    <a:pt x="75" y="222"/>
                  </a:lnTo>
                  <a:lnTo>
                    <a:pt x="77" y="219"/>
                  </a:lnTo>
                  <a:lnTo>
                    <a:pt x="68" y="220"/>
                  </a:lnTo>
                  <a:lnTo>
                    <a:pt x="64" y="222"/>
                  </a:lnTo>
                  <a:lnTo>
                    <a:pt x="60" y="222"/>
                  </a:lnTo>
                  <a:lnTo>
                    <a:pt x="57" y="220"/>
                  </a:lnTo>
                  <a:lnTo>
                    <a:pt x="57" y="219"/>
                  </a:lnTo>
                  <a:lnTo>
                    <a:pt x="60" y="219"/>
                  </a:lnTo>
                  <a:lnTo>
                    <a:pt x="62" y="218"/>
                  </a:lnTo>
                  <a:lnTo>
                    <a:pt x="72" y="217"/>
                  </a:lnTo>
                  <a:lnTo>
                    <a:pt x="75" y="216"/>
                  </a:lnTo>
                  <a:lnTo>
                    <a:pt x="77" y="213"/>
                  </a:lnTo>
                  <a:lnTo>
                    <a:pt x="81" y="210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64" y="209"/>
                  </a:lnTo>
                  <a:lnTo>
                    <a:pt x="54" y="208"/>
                  </a:lnTo>
                  <a:lnTo>
                    <a:pt x="52" y="210"/>
                  </a:lnTo>
                  <a:lnTo>
                    <a:pt x="51" y="210"/>
                  </a:lnTo>
                  <a:lnTo>
                    <a:pt x="50" y="206"/>
                  </a:lnTo>
                  <a:lnTo>
                    <a:pt x="52" y="205"/>
                  </a:lnTo>
                  <a:lnTo>
                    <a:pt x="54" y="205"/>
                  </a:lnTo>
                  <a:lnTo>
                    <a:pt x="59" y="203"/>
                  </a:lnTo>
                  <a:lnTo>
                    <a:pt x="59" y="200"/>
                  </a:lnTo>
                  <a:lnTo>
                    <a:pt x="55" y="197"/>
                  </a:lnTo>
                  <a:lnTo>
                    <a:pt x="54" y="196"/>
                  </a:lnTo>
                  <a:lnTo>
                    <a:pt x="52" y="195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7" y="185"/>
                  </a:lnTo>
                  <a:lnTo>
                    <a:pt x="44" y="183"/>
                  </a:lnTo>
                  <a:lnTo>
                    <a:pt x="45" y="182"/>
                  </a:lnTo>
                  <a:lnTo>
                    <a:pt x="49" y="180"/>
                  </a:lnTo>
                  <a:lnTo>
                    <a:pt x="51" y="174"/>
                  </a:lnTo>
                  <a:lnTo>
                    <a:pt x="50" y="171"/>
                  </a:lnTo>
                  <a:lnTo>
                    <a:pt x="48" y="170"/>
                  </a:lnTo>
                  <a:lnTo>
                    <a:pt x="41" y="167"/>
                  </a:lnTo>
                  <a:lnTo>
                    <a:pt x="38" y="167"/>
                  </a:lnTo>
                  <a:lnTo>
                    <a:pt x="36" y="164"/>
                  </a:lnTo>
                  <a:lnTo>
                    <a:pt x="32" y="161"/>
                  </a:lnTo>
                  <a:lnTo>
                    <a:pt x="30" y="162"/>
                  </a:lnTo>
                  <a:lnTo>
                    <a:pt x="29" y="164"/>
                  </a:lnTo>
                  <a:lnTo>
                    <a:pt x="27" y="163"/>
                  </a:lnTo>
                  <a:lnTo>
                    <a:pt x="24" y="161"/>
                  </a:lnTo>
                  <a:lnTo>
                    <a:pt x="21" y="159"/>
                  </a:lnTo>
                  <a:lnTo>
                    <a:pt x="20" y="158"/>
                  </a:lnTo>
                  <a:lnTo>
                    <a:pt x="21" y="154"/>
                  </a:lnTo>
                  <a:lnTo>
                    <a:pt x="24" y="154"/>
                  </a:lnTo>
                  <a:lnTo>
                    <a:pt x="24" y="151"/>
                  </a:lnTo>
                  <a:lnTo>
                    <a:pt x="23" y="147"/>
                  </a:lnTo>
                  <a:lnTo>
                    <a:pt x="23" y="144"/>
                  </a:lnTo>
                  <a:lnTo>
                    <a:pt x="24" y="143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0" y="150"/>
                  </a:lnTo>
                  <a:lnTo>
                    <a:pt x="29" y="153"/>
                  </a:lnTo>
                  <a:lnTo>
                    <a:pt x="31" y="155"/>
                  </a:lnTo>
                  <a:lnTo>
                    <a:pt x="32" y="156"/>
                  </a:lnTo>
                  <a:lnTo>
                    <a:pt x="33" y="153"/>
                  </a:lnTo>
                  <a:lnTo>
                    <a:pt x="34" y="153"/>
                  </a:lnTo>
                  <a:lnTo>
                    <a:pt x="35" y="154"/>
                  </a:lnTo>
                  <a:lnTo>
                    <a:pt x="38" y="154"/>
                  </a:lnTo>
                  <a:lnTo>
                    <a:pt x="46" y="153"/>
                  </a:lnTo>
                  <a:lnTo>
                    <a:pt x="47" y="151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7" y="147"/>
                  </a:lnTo>
                  <a:lnTo>
                    <a:pt x="36" y="144"/>
                  </a:lnTo>
                  <a:lnTo>
                    <a:pt x="35" y="143"/>
                  </a:lnTo>
                  <a:lnTo>
                    <a:pt x="35" y="140"/>
                  </a:lnTo>
                  <a:lnTo>
                    <a:pt x="36" y="140"/>
                  </a:lnTo>
                  <a:lnTo>
                    <a:pt x="40" y="138"/>
                  </a:lnTo>
                  <a:lnTo>
                    <a:pt x="43" y="134"/>
                  </a:lnTo>
                  <a:lnTo>
                    <a:pt x="41" y="132"/>
                  </a:lnTo>
                  <a:lnTo>
                    <a:pt x="40" y="132"/>
                  </a:lnTo>
                  <a:lnTo>
                    <a:pt x="38" y="132"/>
                  </a:lnTo>
                  <a:lnTo>
                    <a:pt x="36" y="131"/>
                  </a:lnTo>
                  <a:lnTo>
                    <a:pt x="36" y="128"/>
                  </a:lnTo>
                  <a:lnTo>
                    <a:pt x="38" y="126"/>
                  </a:lnTo>
                  <a:lnTo>
                    <a:pt x="38" y="124"/>
                  </a:lnTo>
                  <a:lnTo>
                    <a:pt x="34" y="119"/>
                  </a:lnTo>
                  <a:lnTo>
                    <a:pt x="32" y="117"/>
                  </a:lnTo>
                  <a:lnTo>
                    <a:pt x="33" y="115"/>
                  </a:lnTo>
                  <a:lnTo>
                    <a:pt x="36" y="112"/>
                  </a:lnTo>
                  <a:lnTo>
                    <a:pt x="40" y="108"/>
                  </a:lnTo>
                  <a:lnTo>
                    <a:pt x="39" y="106"/>
                  </a:lnTo>
                  <a:lnTo>
                    <a:pt x="36" y="106"/>
                  </a:lnTo>
                  <a:lnTo>
                    <a:pt x="26" y="108"/>
                  </a:lnTo>
                  <a:lnTo>
                    <a:pt x="22" y="109"/>
                  </a:lnTo>
                  <a:lnTo>
                    <a:pt x="14" y="110"/>
                  </a:lnTo>
                  <a:lnTo>
                    <a:pt x="13" y="108"/>
                  </a:lnTo>
                  <a:lnTo>
                    <a:pt x="14" y="106"/>
                  </a:lnTo>
                  <a:lnTo>
                    <a:pt x="15" y="102"/>
                  </a:lnTo>
                  <a:lnTo>
                    <a:pt x="15" y="93"/>
                  </a:lnTo>
                  <a:lnTo>
                    <a:pt x="16" y="88"/>
                  </a:lnTo>
                  <a:lnTo>
                    <a:pt x="21" y="87"/>
                  </a:lnTo>
                  <a:lnTo>
                    <a:pt x="25" y="80"/>
                  </a:lnTo>
                  <a:lnTo>
                    <a:pt x="34" y="71"/>
                  </a:lnTo>
                  <a:lnTo>
                    <a:pt x="43" y="71"/>
                  </a:lnTo>
                  <a:lnTo>
                    <a:pt x="46" y="69"/>
                  </a:lnTo>
                  <a:lnTo>
                    <a:pt x="51" y="69"/>
                  </a:lnTo>
                  <a:lnTo>
                    <a:pt x="52" y="71"/>
                  </a:lnTo>
                  <a:lnTo>
                    <a:pt x="53" y="72"/>
                  </a:lnTo>
                  <a:lnTo>
                    <a:pt x="57" y="74"/>
                  </a:lnTo>
                  <a:lnTo>
                    <a:pt x="65" y="74"/>
                  </a:lnTo>
                  <a:lnTo>
                    <a:pt x="68" y="73"/>
                  </a:lnTo>
                  <a:lnTo>
                    <a:pt x="70" y="72"/>
                  </a:lnTo>
                  <a:lnTo>
                    <a:pt x="66" y="68"/>
                  </a:lnTo>
                  <a:lnTo>
                    <a:pt x="67" y="67"/>
                  </a:lnTo>
                  <a:lnTo>
                    <a:pt x="70" y="67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3" y="69"/>
                  </a:lnTo>
                  <a:lnTo>
                    <a:pt x="72" y="72"/>
                  </a:lnTo>
                  <a:lnTo>
                    <a:pt x="73" y="73"/>
                  </a:lnTo>
                  <a:lnTo>
                    <a:pt x="83" y="71"/>
                  </a:lnTo>
                  <a:lnTo>
                    <a:pt x="94" y="72"/>
                  </a:lnTo>
                  <a:lnTo>
                    <a:pt x="98" y="71"/>
                  </a:lnTo>
                  <a:lnTo>
                    <a:pt x="106" y="71"/>
                  </a:lnTo>
                  <a:lnTo>
                    <a:pt x="108" y="70"/>
                  </a:lnTo>
                  <a:lnTo>
                    <a:pt x="105" y="68"/>
                  </a:lnTo>
                  <a:lnTo>
                    <a:pt x="103" y="68"/>
                  </a:lnTo>
                  <a:lnTo>
                    <a:pt x="101" y="67"/>
                  </a:lnTo>
                  <a:lnTo>
                    <a:pt x="99" y="66"/>
                  </a:lnTo>
                  <a:lnTo>
                    <a:pt x="104" y="62"/>
                  </a:lnTo>
                  <a:lnTo>
                    <a:pt x="107" y="61"/>
                  </a:lnTo>
                  <a:lnTo>
                    <a:pt x="122" y="58"/>
                  </a:lnTo>
                  <a:lnTo>
                    <a:pt x="133" y="57"/>
                  </a:lnTo>
                  <a:lnTo>
                    <a:pt x="133" y="56"/>
                  </a:lnTo>
                  <a:lnTo>
                    <a:pt x="131" y="56"/>
                  </a:lnTo>
                  <a:lnTo>
                    <a:pt x="118" y="54"/>
                  </a:lnTo>
                  <a:lnTo>
                    <a:pt x="114" y="52"/>
                  </a:lnTo>
                  <a:lnTo>
                    <a:pt x="110" y="49"/>
                  </a:lnTo>
                  <a:lnTo>
                    <a:pt x="109" y="47"/>
                  </a:lnTo>
                  <a:lnTo>
                    <a:pt x="107" y="46"/>
                  </a:lnTo>
                  <a:lnTo>
                    <a:pt x="108" y="42"/>
                  </a:lnTo>
                  <a:lnTo>
                    <a:pt x="109" y="39"/>
                  </a:lnTo>
                  <a:lnTo>
                    <a:pt x="111" y="36"/>
                  </a:lnTo>
                  <a:lnTo>
                    <a:pt x="116" y="36"/>
                  </a:lnTo>
                  <a:lnTo>
                    <a:pt x="136" y="40"/>
                  </a:lnTo>
                  <a:lnTo>
                    <a:pt x="149" y="38"/>
                  </a:lnTo>
                  <a:lnTo>
                    <a:pt x="164" y="43"/>
                  </a:lnTo>
                  <a:lnTo>
                    <a:pt x="178" y="41"/>
                  </a:lnTo>
                  <a:lnTo>
                    <a:pt x="181" y="40"/>
                  </a:lnTo>
                  <a:lnTo>
                    <a:pt x="185" y="33"/>
                  </a:lnTo>
                  <a:lnTo>
                    <a:pt x="204" y="21"/>
                  </a:lnTo>
                  <a:lnTo>
                    <a:pt x="211" y="15"/>
                  </a:lnTo>
                  <a:lnTo>
                    <a:pt x="219" y="12"/>
                  </a:lnTo>
                  <a:lnTo>
                    <a:pt x="232" y="8"/>
                  </a:lnTo>
                  <a:lnTo>
                    <a:pt x="243" y="4"/>
                  </a:lnTo>
                  <a:lnTo>
                    <a:pt x="246" y="3"/>
                  </a:lnTo>
                  <a:lnTo>
                    <a:pt x="271" y="5"/>
                  </a:lnTo>
                  <a:lnTo>
                    <a:pt x="289" y="5"/>
                  </a:lnTo>
                  <a:lnTo>
                    <a:pt x="297" y="1"/>
                  </a:lnTo>
                  <a:lnTo>
                    <a:pt x="302" y="3"/>
                  </a:lnTo>
                  <a:lnTo>
                    <a:pt x="301" y="4"/>
                  </a:lnTo>
                  <a:lnTo>
                    <a:pt x="301" y="5"/>
                  </a:lnTo>
                  <a:lnTo>
                    <a:pt x="301" y="8"/>
                  </a:lnTo>
                  <a:lnTo>
                    <a:pt x="304" y="12"/>
                  </a:lnTo>
                  <a:lnTo>
                    <a:pt x="307" y="15"/>
                  </a:lnTo>
                  <a:lnTo>
                    <a:pt x="315" y="19"/>
                  </a:lnTo>
                  <a:lnTo>
                    <a:pt x="326" y="16"/>
                  </a:lnTo>
                  <a:lnTo>
                    <a:pt x="328" y="16"/>
                  </a:lnTo>
                  <a:lnTo>
                    <a:pt x="331" y="17"/>
                  </a:lnTo>
                  <a:lnTo>
                    <a:pt x="335" y="28"/>
                  </a:lnTo>
                  <a:lnTo>
                    <a:pt x="338" y="32"/>
                  </a:lnTo>
                  <a:lnTo>
                    <a:pt x="342" y="35"/>
                  </a:lnTo>
                  <a:lnTo>
                    <a:pt x="345" y="35"/>
                  </a:lnTo>
                  <a:lnTo>
                    <a:pt x="348" y="32"/>
                  </a:lnTo>
                  <a:lnTo>
                    <a:pt x="350" y="31"/>
                  </a:lnTo>
                  <a:lnTo>
                    <a:pt x="354" y="31"/>
                  </a:lnTo>
                  <a:lnTo>
                    <a:pt x="361" y="35"/>
                  </a:lnTo>
                  <a:lnTo>
                    <a:pt x="363" y="38"/>
                  </a:lnTo>
                  <a:lnTo>
                    <a:pt x="375" y="41"/>
                  </a:lnTo>
                  <a:lnTo>
                    <a:pt x="385" y="43"/>
                  </a:lnTo>
                  <a:lnTo>
                    <a:pt x="390" y="46"/>
                  </a:lnTo>
                  <a:lnTo>
                    <a:pt x="405" y="49"/>
                  </a:lnTo>
                  <a:lnTo>
                    <a:pt x="410" y="49"/>
                  </a:lnTo>
                  <a:lnTo>
                    <a:pt x="420" y="46"/>
                  </a:lnTo>
                  <a:lnTo>
                    <a:pt x="438" y="41"/>
                  </a:lnTo>
                  <a:lnTo>
                    <a:pt x="450" y="47"/>
                  </a:lnTo>
                  <a:lnTo>
                    <a:pt x="454" y="47"/>
                  </a:lnTo>
                  <a:lnTo>
                    <a:pt x="456" y="47"/>
                  </a:lnTo>
                  <a:lnTo>
                    <a:pt x="460" y="49"/>
                  </a:lnTo>
                  <a:lnTo>
                    <a:pt x="465" y="47"/>
                  </a:lnTo>
                  <a:lnTo>
                    <a:pt x="478" y="41"/>
                  </a:lnTo>
                  <a:lnTo>
                    <a:pt x="482" y="38"/>
                  </a:lnTo>
                  <a:lnTo>
                    <a:pt x="487" y="37"/>
                  </a:lnTo>
                  <a:lnTo>
                    <a:pt x="491" y="35"/>
                  </a:lnTo>
                  <a:lnTo>
                    <a:pt x="501" y="28"/>
                  </a:lnTo>
                  <a:lnTo>
                    <a:pt x="504" y="24"/>
                  </a:lnTo>
                  <a:close/>
                  <a:moveTo>
                    <a:pt x="75" y="5"/>
                  </a:moveTo>
                  <a:lnTo>
                    <a:pt x="74" y="10"/>
                  </a:lnTo>
                  <a:lnTo>
                    <a:pt x="76" y="15"/>
                  </a:lnTo>
                  <a:lnTo>
                    <a:pt x="81" y="22"/>
                  </a:lnTo>
                  <a:lnTo>
                    <a:pt x="86" y="26"/>
                  </a:lnTo>
                  <a:lnTo>
                    <a:pt x="104" y="36"/>
                  </a:lnTo>
                  <a:lnTo>
                    <a:pt x="108" y="36"/>
                  </a:lnTo>
                  <a:lnTo>
                    <a:pt x="107" y="40"/>
                  </a:lnTo>
                  <a:lnTo>
                    <a:pt x="106" y="43"/>
                  </a:lnTo>
                  <a:lnTo>
                    <a:pt x="104" y="46"/>
                  </a:lnTo>
                  <a:lnTo>
                    <a:pt x="99" y="47"/>
                  </a:lnTo>
                  <a:lnTo>
                    <a:pt x="83" y="43"/>
                  </a:lnTo>
                  <a:lnTo>
                    <a:pt x="79" y="43"/>
                  </a:lnTo>
                  <a:lnTo>
                    <a:pt x="77" y="43"/>
                  </a:lnTo>
                  <a:lnTo>
                    <a:pt x="72" y="46"/>
                  </a:lnTo>
                  <a:lnTo>
                    <a:pt x="66" y="46"/>
                  </a:lnTo>
                  <a:lnTo>
                    <a:pt x="58" y="47"/>
                  </a:lnTo>
                  <a:lnTo>
                    <a:pt x="56" y="53"/>
                  </a:lnTo>
                  <a:lnTo>
                    <a:pt x="51" y="59"/>
                  </a:lnTo>
                  <a:lnTo>
                    <a:pt x="41" y="64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7" y="85"/>
                  </a:lnTo>
                  <a:lnTo>
                    <a:pt x="18" y="82"/>
                  </a:lnTo>
                  <a:lnTo>
                    <a:pt x="19" y="79"/>
                  </a:lnTo>
                  <a:lnTo>
                    <a:pt x="19" y="77"/>
                  </a:lnTo>
                  <a:lnTo>
                    <a:pt x="19" y="74"/>
                  </a:lnTo>
                  <a:lnTo>
                    <a:pt x="22" y="71"/>
                  </a:lnTo>
                  <a:lnTo>
                    <a:pt x="25" y="69"/>
                  </a:lnTo>
                  <a:lnTo>
                    <a:pt x="34" y="65"/>
                  </a:lnTo>
                  <a:lnTo>
                    <a:pt x="36" y="62"/>
                  </a:lnTo>
                  <a:lnTo>
                    <a:pt x="29" y="62"/>
                  </a:lnTo>
                  <a:lnTo>
                    <a:pt x="22" y="63"/>
                  </a:lnTo>
                  <a:lnTo>
                    <a:pt x="18" y="62"/>
                  </a:lnTo>
                  <a:lnTo>
                    <a:pt x="14" y="62"/>
                  </a:lnTo>
                  <a:lnTo>
                    <a:pt x="13" y="59"/>
                  </a:lnTo>
                  <a:lnTo>
                    <a:pt x="12" y="57"/>
                  </a:lnTo>
                  <a:lnTo>
                    <a:pt x="13" y="57"/>
                  </a:lnTo>
                  <a:lnTo>
                    <a:pt x="14" y="57"/>
                  </a:lnTo>
                  <a:lnTo>
                    <a:pt x="16" y="53"/>
                  </a:lnTo>
                  <a:lnTo>
                    <a:pt x="18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6"/>
                  </a:lnTo>
                  <a:lnTo>
                    <a:pt x="27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4"/>
                  </a:lnTo>
                  <a:lnTo>
                    <a:pt x="29" y="21"/>
                  </a:lnTo>
                  <a:lnTo>
                    <a:pt x="28" y="21"/>
                  </a:lnTo>
                  <a:lnTo>
                    <a:pt x="26" y="19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1" y="16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2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6" y="5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1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4" y="3"/>
                  </a:lnTo>
                  <a:lnTo>
                    <a:pt x="57" y="6"/>
                  </a:lnTo>
                  <a:lnTo>
                    <a:pt x="59" y="7"/>
                  </a:lnTo>
                  <a:lnTo>
                    <a:pt x="61" y="6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69" name="Freeform 664">
              <a:extLst>
                <a:ext uri="{FF2B5EF4-FFF2-40B4-BE49-F238E27FC236}">
                  <a16:creationId xmlns:a16="http://schemas.microsoft.com/office/drawing/2014/main" id="{97A24725-03D8-FFD7-4092-2D7B36C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410" y="8160359"/>
              <a:ext cx="10990" cy="10990"/>
            </a:xfrm>
            <a:custGeom>
              <a:avLst/>
              <a:gdLst>
                <a:gd name="T0" fmla="*/ 10 w 11"/>
                <a:gd name="T1" fmla="*/ 4 h 7"/>
                <a:gd name="T2" fmla="*/ 2 w 11"/>
                <a:gd name="T3" fmla="*/ 6 h 7"/>
                <a:gd name="T4" fmla="*/ 0 w 11"/>
                <a:gd name="T5" fmla="*/ 4 h 7"/>
                <a:gd name="T6" fmla="*/ 2 w 11"/>
                <a:gd name="T7" fmla="*/ 2 h 7"/>
                <a:gd name="T8" fmla="*/ 7 w 11"/>
                <a:gd name="T9" fmla="*/ 0 h 7"/>
                <a:gd name="T10" fmla="*/ 8 w 11"/>
                <a:gd name="T11" fmla="*/ 0 h 7"/>
                <a:gd name="T12" fmla="*/ 10 w 11"/>
                <a:gd name="T13" fmla="*/ 2 h 7"/>
                <a:gd name="T14" fmla="*/ 10 w 1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0" y="4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0" name="Freeform 667">
              <a:extLst>
                <a:ext uri="{FF2B5EF4-FFF2-40B4-BE49-F238E27FC236}">
                  <a16:creationId xmlns:a16="http://schemas.microsoft.com/office/drawing/2014/main" id="{7ECDCD17-FEE7-3AAB-C9B5-4121E9F1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8696" y="8869240"/>
              <a:ext cx="148368" cy="142875"/>
            </a:xfrm>
            <a:custGeom>
              <a:avLst/>
              <a:gdLst>
                <a:gd name="T0" fmla="*/ 5 w 117"/>
                <a:gd name="T1" fmla="*/ 28 h 116"/>
                <a:gd name="T2" fmla="*/ 0 w 117"/>
                <a:gd name="T3" fmla="*/ 29 h 116"/>
                <a:gd name="T4" fmla="*/ 2 w 117"/>
                <a:gd name="T5" fmla="*/ 28 h 116"/>
                <a:gd name="T6" fmla="*/ 87 w 117"/>
                <a:gd name="T7" fmla="*/ 92 h 116"/>
                <a:gd name="T8" fmla="*/ 84 w 117"/>
                <a:gd name="T9" fmla="*/ 100 h 116"/>
                <a:gd name="T10" fmla="*/ 83 w 117"/>
                <a:gd name="T11" fmla="*/ 108 h 116"/>
                <a:gd name="T12" fmla="*/ 82 w 117"/>
                <a:gd name="T13" fmla="*/ 115 h 116"/>
                <a:gd name="T14" fmla="*/ 77 w 117"/>
                <a:gd name="T15" fmla="*/ 112 h 116"/>
                <a:gd name="T16" fmla="*/ 74 w 117"/>
                <a:gd name="T17" fmla="*/ 102 h 116"/>
                <a:gd name="T18" fmla="*/ 70 w 117"/>
                <a:gd name="T19" fmla="*/ 98 h 116"/>
                <a:gd name="T20" fmla="*/ 65 w 117"/>
                <a:gd name="T21" fmla="*/ 94 h 116"/>
                <a:gd name="T22" fmla="*/ 63 w 117"/>
                <a:gd name="T23" fmla="*/ 92 h 116"/>
                <a:gd name="T24" fmla="*/ 60 w 117"/>
                <a:gd name="T25" fmla="*/ 79 h 116"/>
                <a:gd name="T26" fmla="*/ 57 w 117"/>
                <a:gd name="T27" fmla="*/ 75 h 116"/>
                <a:gd name="T28" fmla="*/ 57 w 117"/>
                <a:gd name="T29" fmla="*/ 72 h 116"/>
                <a:gd name="T30" fmla="*/ 59 w 117"/>
                <a:gd name="T31" fmla="*/ 65 h 116"/>
                <a:gd name="T32" fmla="*/ 59 w 117"/>
                <a:gd name="T33" fmla="*/ 56 h 116"/>
                <a:gd name="T34" fmla="*/ 75 w 117"/>
                <a:gd name="T35" fmla="*/ 27 h 116"/>
                <a:gd name="T36" fmla="*/ 81 w 117"/>
                <a:gd name="T37" fmla="*/ 19 h 116"/>
                <a:gd name="T38" fmla="*/ 85 w 117"/>
                <a:gd name="T39" fmla="*/ 11 h 116"/>
                <a:gd name="T40" fmla="*/ 90 w 117"/>
                <a:gd name="T41" fmla="*/ 7 h 116"/>
                <a:gd name="T42" fmla="*/ 101 w 117"/>
                <a:gd name="T43" fmla="*/ 1 h 116"/>
                <a:gd name="T44" fmla="*/ 106 w 117"/>
                <a:gd name="T45" fmla="*/ 0 h 116"/>
                <a:gd name="T46" fmla="*/ 109 w 117"/>
                <a:gd name="T47" fmla="*/ 3 h 116"/>
                <a:gd name="T48" fmla="*/ 113 w 117"/>
                <a:gd name="T49" fmla="*/ 5 h 116"/>
                <a:gd name="T50" fmla="*/ 116 w 117"/>
                <a:gd name="T51" fmla="*/ 10 h 116"/>
                <a:gd name="T52" fmla="*/ 113 w 117"/>
                <a:gd name="T53" fmla="*/ 15 h 116"/>
                <a:gd name="T54" fmla="*/ 113 w 117"/>
                <a:gd name="T55" fmla="*/ 22 h 116"/>
                <a:gd name="T56" fmla="*/ 110 w 117"/>
                <a:gd name="T57" fmla="*/ 34 h 116"/>
                <a:gd name="T58" fmla="*/ 106 w 117"/>
                <a:gd name="T59" fmla="*/ 42 h 116"/>
                <a:gd name="T60" fmla="*/ 103 w 117"/>
                <a:gd name="T61" fmla="*/ 56 h 116"/>
                <a:gd name="T62" fmla="*/ 100 w 117"/>
                <a:gd name="T63" fmla="*/ 73 h 116"/>
                <a:gd name="T64" fmla="*/ 96 w 117"/>
                <a:gd name="T65" fmla="*/ 80 h 116"/>
                <a:gd name="T66" fmla="*/ 87 w 117"/>
                <a:gd name="T67" fmla="*/ 9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116">
                  <a:moveTo>
                    <a:pt x="4" y="26"/>
                  </a:moveTo>
                  <a:lnTo>
                    <a:pt x="5" y="28"/>
                  </a:lnTo>
                  <a:lnTo>
                    <a:pt x="5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4" y="26"/>
                  </a:lnTo>
                  <a:close/>
                  <a:moveTo>
                    <a:pt x="87" y="92"/>
                  </a:moveTo>
                  <a:lnTo>
                    <a:pt x="85" y="96"/>
                  </a:lnTo>
                  <a:lnTo>
                    <a:pt x="84" y="100"/>
                  </a:lnTo>
                  <a:lnTo>
                    <a:pt x="82" y="104"/>
                  </a:lnTo>
                  <a:lnTo>
                    <a:pt x="83" y="108"/>
                  </a:lnTo>
                  <a:lnTo>
                    <a:pt x="82" y="112"/>
                  </a:lnTo>
                  <a:lnTo>
                    <a:pt x="82" y="115"/>
                  </a:lnTo>
                  <a:lnTo>
                    <a:pt x="78" y="114"/>
                  </a:lnTo>
                  <a:lnTo>
                    <a:pt x="77" y="112"/>
                  </a:lnTo>
                  <a:lnTo>
                    <a:pt x="76" y="108"/>
                  </a:lnTo>
                  <a:lnTo>
                    <a:pt x="74" y="102"/>
                  </a:lnTo>
                  <a:lnTo>
                    <a:pt x="73" y="101"/>
                  </a:lnTo>
                  <a:lnTo>
                    <a:pt x="70" y="98"/>
                  </a:lnTo>
                  <a:lnTo>
                    <a:pt x="67" y="97"/>
                  </a:lnTo>
                  <a:lnTo>
                    <a:pt x="65" y="94"/>
                  </a:lnTo>
                  <a:lnTo>
                    <a:pt x="65" y="94"/>
                  </a:lnTo>
                  <a:lnTo>
                    <a:pt x="63" y="92"/>
                  </a:lnTo>
                  <a:lnTo>
                    <a:pt x="62" y="89"/>
                  </a:lnTo>
                  <a:lnTo>
                    <a:pt x="60" y="79"/>
                  </a:lnTo>
                  <a:lnTo>
                    <a:pt x="59" y="78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2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9" y="61"/>
                  </a:lnTo>
                  <a:lnTo>
                    <a:pt x="59" y="56"/>
                  </a:lnTo>
                  <a:lnTo>
                    <a:pt x="60" y="54"/>
                  </a:lnTo>
                  <a:lnTo>
                    <a:pt x="75" y="27"/>
                  </a:lnTo>
                  <a:lnTo>
                    <a:pt x="79" y="22"/>
                  </a:lnTo>
                  <a:lnTo>
                    <a:pt x="81" y="19"/>
                  </a:lnTo>
                  <a:lnTo>
                    <a:pt x="84" y="16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0" y="7"/>
                  </a:lnTo>
                  <a:lnTo>
                    <a:pt x="98" y="4"/>
                  </a:lnTo>
                  <a:lnTo>
                    <a:pt x="101" y="1"/>
                  </a:lnTo>
                  <a:lnTo>
                    <a:pt x="103" y="0"/>
                  </a:lnTo>
                  <a:lnTo>
                    <a:pt x="106" y="0"/>
                  </a:lnTo>
                  <a:lnTo>
                    <a:pt x="107" y="1"/>
                  </a:lnTo>
                  <a:lnTo>
                    <a:pt x="109" y="3"/>
                  </a:lnTo>
                  <a:lnTo>
                    <a:pt x="110" y="4"/>
                  </a:lnTo>
                  <a:lnTo>
                    <a:pt x="113" y="5"/>
                  </a:lnTo>
                  <a:lnTo>
                    <a:pt x="115" y="7"/>
                  </a:lnTo>
                  <a:lnTo>
                    <a:pt x="116" y="10"/>
                  </a:lnTo>
                  <a:lnTo>
                    <a:pt x="114" y="13"/>
                  </a:lnTo>
                  <a:lnTo>
                    <a:pt x="113" y="15"/>
                  </a:lnTo>
                  <a:lnTo>
                    <a:pt x="112" y="18"/>
                  </a:lnTo>
                  <a:lnTo>
                    <a:pt x="113" y="22"/>
                  </a:lnTo>
                  <a:lnTo>
                    <a:pt x="113" y="26"/>
                  </a:lnTo>
                  <a:lnTo>
                    <a:pt x="110" y="34"/>
                  </a:lnTo>
                  <a:lnTo>
                    <a:pt x="107" y="40"/>
                  </a:lnTo>
                  <a:lnTo>
                    <a:pt x="106" y="42"/>
                  </a:lnTo>
                  <a:lnTo>
                    <a:pt x="105" y="49"/>
                  </a:lnTo>
                  <a:lnTo>
                    <a:pt x="103" y="56"/>
                  </a:lnTo>
                  <a:lnTo>
                    <a:pt x="102" y="64"/>
                  </a:lnTo>
                  <a:lnTo>
                    <a:pt x="100" y="73"/>
                  </a:lnTo>
                  <a:lnTo>
                    <a:pt x="98" y="76"/>
                  </a:lnTo>
                  <a:lnTo>
                    <a:pt x="96" y="80"/>
                  </a:lnTo>
                  <a:lnTo>
                    <a:pt x="91" y="86"/>
                  </a:lnTo>
                  <a:lnTo>
                    <a:pt x="87" y="9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1" name="Freeform 668">
              <a:extLst>
                <a:ext uri="{FF2B5EF4-FFF2-40B4-BE49-F238E27FC236}">
                  <a16:creationId xmlns:a16="http://schemas.microsoft.com/office/drawing/2014/main" id="{3B6F7E41-ABA6-0DD3-7DFF-0FC0D22A0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8696" y="8902212"/>
              <a:ext cx="5493" cy="5493"/>
            </a:xfrm>
            <a:custGeom>
              <a:avLst/>
              <a:gdLst>
                <a:gd name="T0" fmla="*/ 4 w 6"/>
                <a:gd name="T1" fmla="*/ 0 h 5"/>
                <a:gd name="T2" fmla="*/ 5 w 6"/>
                <a:gd name="T3" fmla="*/ 2 h 5"/>
                <a:gd name="T4" fmla="*/ 5 w 6"/>
                <a:gd name="T5" fmla="*/ 4 h 5"/>
                <a:gd name="T6" fmla="*/ 0 w 6"/>
                <a:gd name="T7" fmla="*/ 3 h 5"/>
                <a:gd name="T8" fmla="*/ 0 w 6"/>
                <a:gd name="T9" fmla="*/ 1 h 5"/>
                <a:gd name="T10" fmla="*/ 2 w 6"/>
                <a:gd name="T11" fmla="*/ 2 h 5"/>
                <a:gd name="T12" fmla="*/ 4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2" name="Freeform 670">
              <a:extLst>
                <a:ext uri="{FF2B5EF4-FFF2-40B4-BE49-F238E27FC236}">
                  <a16:creationId xmlns:a16="http://schemas.microsoft.com/office/drawing/2014/main" id="{ECB76D3B-ADF1-0605-67B7-503A12C2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859" y="7874609"/>
              <a:ext cx="681404" cy="445112"/>
            </a:xfrm>
            <a:custGeom>
              <a:avLst/>
              <a:gdLst>
                <a:gd name="T0" fmla="*/ 485 w 548"/>
                <a:gd name="T1" fmla="*/ 245 h 356"/>
                <a:gd name="T2" fmla="*/ 478 w 548"/>
                <a:gd name="T3" fmla="*/ 235 h 356"/>
                <a:gd name="T4" fmla="*/ 467 w 548"/>
                <a:gd name="T5" fmla="*/ 200 h 356"/>
                <a:gd name="T6" fmla="*/ 482 w 548"/>
                <a:gd name="T7" fmla="*/ 146 h 356"/>
                <a:gd name="T8" fmla="*/ 466 w 548"/>
                <a:gd name="T9" fmla="*/ 162 h 356"/>
                <a:gd name="T10" fmla="*/ 468 w 548"/>
                <a:gd name="T11" fmla="*/ 180 h 356"/>
                <a:gd name="T12" fmla="*/ 492 w 548"/>
                <a:gd name="T13" fmla="*/ 193 h 356"/>
                <a:gd name="T14" fmla="*/ 500 w 548"/>
                <a:gd name="T15" fmla="*/ 177 h 356"/>
                <a:gd name="T16" fmla="*/ 514 w 548"/>
                <a:gd name="T17" fmla="*/ 191 h 356"/>
                <a:gd name="T18" fmla="*/ 530 w 548"/>
                <a:gd name="T19" fmla="*/ 204 h 356"/>
                <a:gd name="T20" fmla="*/ 534 w 548"/>
                <a:gd name="T21" fmla="*/ 215 h 356"/>
                <a:gd name="T22" fmla="*/ 522 w 548"/>
                <a:gd name="T23" fmla="*/ 224 h 356"/>
                <a:gd name="T24" fmla="*/ 506 w 548"/>
                <a:gd name="T25" fmla="*/ 231 h 356"/>
                <a:gd name="T26" fmla="*/ 488 w 548"/>
                <a:gd name="T27" fmla="*/ 228 h 356"/>
                <a:gd name="T28" fmla="*/ 459 w 548"/>
                <a:gd name="T29" fmla="*/ 226 h 356"/>
                <a:gd name="T30" fmla="*/ 470 w 548"/>
                <a:gd name="T31" fmla="*/ 210 h 356"/>
                <a:gd name="T32" fmla="*/ 456 w 548"/>
                <a:gd name="T33" fmla="*/ 204 h 356"/>
                <a:gd name="T34" fmla="*/ 424 w 548"/>
                <a:gd name="T35" fmla="*/ 211 h 356"/>
                <a:gd name="T36" fmla="*/ 413 w 548"/>
                <a:gd name="T37" fmla="*/ 232 h 356"/>
                <a:gd name="T38" fmla="*/ 412 w 548"/>
                <a:gd name="T39" fmla="*/ 238 h 356"/>
                <a:gd name="T40" fmla="*/ 408 w 548"/>
                <a:gd name="T41" fmla="*/ 244 h 356"/>
                <a:gd name="T42" fmla="*/ 396 w 548"/>
                <a:gd name="T43" fmla="*/ 261 h 356"/>
                <a:gd name="T44" fmla="*/ 362 w 548"/>
                <a:gd name="T45" fmla="*/ 272 h 356"/>
                <a:gd name="T46" fmla="*/ 381 w 548"/>
                <a:gd name="T47" fmla="*/ 282 h 356"/>
                <a:gd name="T48" fmla="*/ 394 w 548"/>
                <a:gd name="T49" fmla="*/ 313 h 356"/>
                <a:gd name="T50" fmla="*/ 377 w 548"/>
                <a:gd name="T51" fmla="*/ 343 h 356"/>
                <a:gd name="T52" fmla="*/ 357 w 548"/>
                <a:gd name="T53" fmla="*/ 353 h 356"/>
                <a:gd name="T54" fmla="*/ 338 w 548"/>
                <a:gd name="T55" fmla="*/ 322 h 356"/>
                <a:gd name="T56" fmla="*/ 309 w 548"/>
                <a:gd name="T57" fmla="*/ 313 h 356"/>
                <a:gd name="T58" fmla="*/ 254 w 548"/>
                <a:gd name="T59" fmla="*/ 279 h 356"/>
                <a:gd name="T60" fmla="*/ 206 w 548"/>
                <a:gd name="T61" fmla="*/ 239 h 356"/>
                <a:gd name="T62" fmla="*/ 175 w 548"/>
                <a:gd name="T63" fmla="*/ 188 h 356"/>
                <a:gd name="T64" fmla="*/ 152 w 548"/>
                <a:gd name="T65" fmla="*/ 189 h 356"/>
                <a:gd name="T66" fmla="*/ 130 w 548"/>
                <a:gd name="T67" fmla="*/ 169 h 356"/>
                <a:gd name="T68" fmla="*/ 127 w 548"/>
                <a:gd name="T69" fmla="*/ 157 h 356"/>
                <a:gd name="T70" fmla="*/ 111 w 548"/>
                <a:gd name="T71" fmla="*/ 144 h 356"/>
                <a:gd name="T72" fmla="*/ 83 w 548"/>
                <a:gd name="T73" fmla="*/ 123 h 356"/>
                <a:gd name="T74" fmla="*/ 77 w 548"/>
                <a:gd name="T75" fmla="*/ 139 h 356"/>
                <a:gd name="T76" fmla="*/ 73 w 548"/>
                <a:gd name="T77" fmla="*/ 138 h 356"/>
                <a:gd name="T78" fmla="*/ 54 w 548"/>
                <a:gd name="T79" fmla="*/ 150 h 356"/>
                <a:gd name="T80" fmla="*/ 36 w 548"/>
                <a:gd name="T81" fmla="*/ 183 h 356"/>
                <a:gd name="T82" fmla="*/ 0 w 548"/>
                <a:gd name="T83" fmla="*/ 185 h 356"/>
                <a:gd name="T84" fmla="*/ 0 w 548"/>
                <a:gd name="T85" fmla="*/ 87 h 356"/>
                <a:gd name="T86" fmla="*/ 19 w 548"/>
                <a:gd name="T87" fmla="*/ 20 h 356"/>
                <a:gd name="T88" fmla="*/ 79 w 548"/>
                <a:gd name="T89" fmla="*/ 1 h 356"/>
                <a:gd name="T90" fmla="*/ 121 w 548"/>
                <a:gd name="T91" fmla="*/ 26 h 356"/>
                <a:gd name="T92" fmla="*/ 162 w 548"/>
                <a:gd name="T93" fmla="*/ 54 h 356"/>
                <a:gd name="T94" fmla="*/ 194 w 548"/>
                <a:gd name="T95" fmla="*/ 92 h 356"/>
                <a:gd name="T96" fmla="*/ 256 w 548"/>
                <a:gd name="T97" fmla="*/ 89 h 356"/>
                <a:gd name="T98" fmla="*/ 290 w 548"/>
                <a:gd name="T99" fmla="*/ 89 h 356"/>
                <a:gd name="T100" fmla="*/ 319 w 548"/>
                <a:gd name="T101" fmla="*/ 115 h 356"/>
                <a:gd name="T102" fmla="*/ 325 w 548"/>
                <a:gd name="T103" fmla="*/ 157 h 356"/>
                <a:gd name="T104" fmla="*/ 343 w 548"/>
                <a:gd name="T105" fmla="*/ 193 h 356"/>
                <a:gd name="T106" fmla="*/ 383 w 548"/>
                <a:gd name="T107" fmla="*/ 194 h 356"/>
                <a:gd name="T108" fmla="*/ 396 w 548"/>
                <a:gd name="T109" fmla="*/ 215 h 356"/>
                <a:gd name="T110" fmla="*/ 410 w 548"/>
                <a:gd name="T111" fmla="*/ 194 h 356"/>
                <a:gd name="T112" fmla="*/ 440 w 548"/>
                <a:gd name="T113" fmla="*/ 169 h 356"/>
                <a:gd name="T114" fmla="*/ 468 w 548"/>
                <a:gd name="T115" fmla="*/ 15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8" h="356">
                  <a:moveTo>
                    <a:pt x="503" y="243"/>
                  </a:moveTo>
                  <a:lnTo>
                    <a:pt x="503" y="244"/>
                  </a:lnTo>
                  <a:lnTo>
                    <a:pt x="501" y="244"/>
                  </a:lnTo>
                  <a:lnTo>
                    <a:pt x="500" y="243"/>
                  </a:lnTo>
                  <a:lnTo>
                    <a:pt x="500" y="242"/>
                  </a:lnTo>
                  <a:lnTo>
                    <a:pt x="502" y="241"/>
                  </a:lnTo>
                  <a:lnTo>
                    <a:pt x="503" y="241"/>
                  </a:lnTo>
                  <a:lnTo>
                    <a:pt x="504" y="241"/>
                  </a:lnTo>
                  <a:lnTo>
                    <a:pt x="503" y="243"/>
                  </a:lnTo>
                  <a:close/>
                  <a:moveTo>
                    <a:pt x="485" y="245"/>
                  </a:moveTo>
                  <a:lnTo>
                    <a:pt x="484" y="246"/>
                  </a:lnTo>
                  <a:lnTo>
                    <a:pt x="481" y="246"/>
                  </a:lnTo>
                  <a:lnTo>
                    <a:pt x="479" y="245"/>
                  </a:lnTo>
                  <a:lnTo>
                    <a:pt x="480" y="241"/>
                  </a:lnTo>
                  <a:lnTo>
                    <a:pt x="480" y="241"/>
                  </a:lnTo>
                  <a:lnTo>
                    <a:pt x="480" y="241"/>
                  </a:lnTo>
                  <a:lnTo>
                    <a:pt x="479" y="240"/>
                  </a:lnTo>
                  <a:lnTo>
                    <a:pt x="478" y="239"/>
                  </a:lnTo>
                  <a:lnTo>
                    <a:pt x="477" y="237"/>
                  </a:lnTo>
                  <a:lnTo>
                    <a:pt x="478" y="235"/>
                  </a:lnTo>
                  <a:lnTo>
                    <a:pt x="479" y="235"/>
                  </a:lnTo>
                  <a:lnTo>
                    <a:pt x="479" y="235"/>
                  </a:lnTo>
                  <a:lnTo>
                    <a:pt x="481" y="237"/>
                  </a:lnTo>
                  <a:lnTo>
                    <a:pt x="482" y="238"/>
                  </a:lnTo>
                  <a:lnTo>
                    <a:pt x="485" y="239"/>
                  </a:lnTo>
                  <a:lnTo>
                    <a:pt x="484" y="241"/>
                  </a:lnTo>
                  <a:lnTo>
                    <a:pt x="485" y="244"/>
                  </a:lnTo>
                  <a:lnTo>
                    <a:pt x="485" y="245"/>
                  </a:lnTo>
                  <a:close/>
                  <a:moveTo>
                    <a:pt x="467" y="202"/>
                  </a:moveTo>
                  <a:lnTo>
                    <a:pt x="467" y="200"/>
                  </a:lnTo>
                  <a:lnTo>
                    <a:pt x="466" y="199"/>
                  </a:lnTo>
                  <a:lnTo>
                    <a:pt x="465" y="198"/>
                  </a:lnTo>
                  <a:lnTo>
                    <a:pt x="464" y="199"/>
                  </a:lnTo>
                  <a:lnTo>
                    <a:pt x="465" y="200"/>
                  </a:lnTo>
                  <a:lnTo>
                    <a:pt x="466" y="202"/>
                  </a:lnTo>
                  <a:lnTo>
                    <a:pt x="467" y="202"/>
                  </a:lnTo>
                  <a:close/>
                  <a:moveTo>
                    <a:pt x="477" y="146"/>
                  </a:moveTo>
                  <a:lnTo>
                    <a:pt x="478" y="146"/>
                  </a:lnTo>
                  <a:lnTo>
                    <a:pt x="479" y="144"/>
                  </a:lnTo>
                  <a:lnTo>
                    <a:pt x="482" y="146"/>
                  </a:lnTo>
                  <a:lnTo>
                    <a:pt x="485" y="148"/>
                  </a:lnTo>
                  <a:lnTo>
                    <a:pt x="486" y="148"/>
                  </a:lnTo>
                  <a:lnTo>
                    <a:pt x="485" y="150"/>
                  </a:lnTo>
                  <a:lnTo>
                    <a:pt x="479" y="153"/>
                  </a:lnTo>
                  <a:lnTo>
                    <a:pt x="476" y="155"/>
                  </a:lnTo>
                  <a:lnTo>
                    <a:pt x="474" y="155"/>
                  </a:lnTo>
                  <a:lnTo>
                    <a:pt x="473" y="156"/>
                  </a:lnTo>
                  <a:lnTo>
                    <a:pt x="472" y="160"/>
                  </a:lnTo>
                  <a:lnTo>
                    <a:pt x="470" y="161"/>
                  </a:lnTo>
                  <a:lnTo>
                    <a:pt x="466" y="162"/>
                  </a:lnTo>
                  <a:lnTo>
                    <a:pt x="465" y="164"/>
                  </a:lnTo>
                  <a:lnTo>
                    <a:pt x="461" y="169"/>
                  </a:lnTo>
                  <a:lnTo>
                    <a:pt x="453" y="175"/>
                  </a:lnTo>
                  <a:lnTo>
                    <a:pt x="453" y="176"/>
                  </a:lnTo>
                  <a:lnTo>
                    <a:pt x="453" y="177"/>
                  </a:lnTo>
                  <a:lnTo>
                    <a:pt x="455" y="178"/>
                  </a:lnTo>
                  <a:lnTo>
                    <a:pt x="460" y="180"/>
                  </a:lnTo>
                  <a:lnTo>
                    <a:pt x="461" y="181"/>
                  </a:lnTo>
                  <a:lnTo>
                    <a:pt x="467" y="180"/>
                  </a:lnTo>
                  <a:lnTo>
                    <a:pt x="468" y="180"/>
                  </a:lnTo>
                  <a:lnTo>
                    <a:pt x="470" y="182"/>
                  </a:lnTo>
                  <a:lnTo>
                    <a:pt x="471" y="188"/>
                  </a:lnTo>
                  <a:lnTo>
                    <a:pt x="474" y="189"/>
                  </a:lnTo>
                  <a:lnTo>
                    <a:pt x="478" y="191"/>
                  </a:lnTo>
                  <a:lnTo>
                    <a:pt x="479" y="191"/>
                  </a:lnTo>
                  <a:lnTo>
                    <a:pt x="482" y="193"/>
                  </a:lnTo>
                  <a:lnTo>
                    <a:pt x="485" y="193"/>
                  </a:lnTo>
                  <a:lnTo>
                    <a:pt x="488" y="193"/>
                  </a:lnTo>
                  <a:lnTo>
                    <a:pt x="491" y="194"/>
                  </a:lnTo>
                  <a:lnTo>
                    <a:pt x="492" y="193"/>
                  </a:lnTo>
                  <a:lnTo>
                    <a:pt x="492" y="185"/>
                  </a:lnTo>
                  <a:lnTo>
                    <a:pt x="494" y="186"/>
                  </a:lnTo>
                  <a:lnTo>
                    <a:pt x="496" y="186"/>
                  </a:lnTo>
                  <a:lnTo>
                    <a:pt x="497" y="185"/>
                  </a:lnTo>
                  <a:lnTo>
                    <a:pt x="498" y="183"/>
                  </a:lnTo>
                  <a:lnTo>
                    <a:pt x="498" y="181"/>
                  </a:lnTo>
                  <a:lnTo>
                    <a:pt x="498" y="178"/>
                  </a:lnTo>
                  <a:lnTo>
                    <a:pt x="499" y="177"/>
                  </a:lnTo>
                  <a:lnTo>
                    <a:pt x="500" y="176"/>
                  </a:lnTo>
                  <a:lnTo>
                    <a:pt x="500" y="177"/>
                  </a:lnTo>
                  <a:lnTo>
                    <a:pt x="501" y="177"/>
                  </a:lnTo>
                  <a:lnTo>
                    <a:pt x="501" y="180"/>
                  </a:lnTo>
                  <a:lnTo>
                    <a:pt x="503" y="181"/>
                  </a:lnTo>
                  <a:lnTo>
                    <a:pt x="504" y="181"/>
                  </a:lnTo>
                  <a:lnTo>
                    <a:pt x="505" y="184"/>
                  </a:lnTo>
                  <a:lnTo>
                    <a:pt x="506" y="186"/>
                  </a:lnTo>
                  <a:lnTo>
                    <a:pt x="506" y="191"/>
                  </a:lnTo>
                  <a:lnTo>
                    <a:pt x="509" y="191"/>
                  </a:lnTo>
                  <a:lnTo>
                    <a:pt x="512" y="192"/>
                  </a:lnTo>
                  <a:lnTo>
                    <a:pt x="514" y="191"/>
                  </a:lnTo>
                  <a:lnTo>
                    <a:pt x="516" y="192"/>
                  </a:lnTo>
                  <a:lnTo>
                    <a:pt x="516" y="194"/>
                  </a:lnTo>
                  <a:lnTo>
                    <a:pt x="516" y="196"/>
                  </a:lnTo>
                  <a:lnTo>
                    <a:pt x="516" y="198"/>
                  </a:lnTo>
                  <a:lnTo>
                    <a:pt x="517" y="199"/>
                  </a:lnTo>
                  <a:lnTo>
                    <a:pt x="520" y="197"/>
                  </a:lnTo>
                  <a:lnTo>
                    <a:pt x="522" y="197"/>
                  </a:lnTo>
                  <a:lnTo>
                    <a:pt x="524" y="198"/>
                  </a:lnTo>
                  <a:lnTo>
                    <a:pt x="526" y="200"/>
                  </a:lnTo>
                  <a:lnTo>
                    <a:pt x="530" y="204"/>
                  </a:lnTo>
                  <a:lnTo>
                    <a:pt x="531" y="205"/>
                  </a:lnTo>
                  <a:lnTo>
                    <a:pt x="537" y="205"/>
                  </a:lnTo>
                  <a:lnTo>
                    <a:pt x="538" y="205"/>
                  </a:lnTo>
                  <a:lnTo>
                    <a:pt x="540" y="205"/>
                  </a:lnTo>
                  <a:lnTo>
                    <a:pt x="542" y="205"/>
                  </a:lnTo>
                  <a:lnTo>
                    <a:pt x="547" y="206"/>
                  </a:lnTo>
                  <a:lnTo>
                    <a:pt x="547" y="207"/>
                  </a:lnTo>
                  <a:lnTo>
                    <a:pt x="546" y="208"/>
                  </a:lnTo>
                  <a:lnTo>
                    <a:pt x="535" y="214"/>
                  </a:lnTo>
                  <a:lnTo>
                    <a:pt x="534" y="215"/>
                  </a:lnTo>
                  <a:lnTo>
                    <a:pt x="532" y="217"/>
                  </a:lnTo>
                  <a:lnTo>
                    <a:pt x="529" y="219"/>
                  </a:lnTo>
                  <a:lnTo>
                    <a:pt x="528" y="219"/>
                  </a:lnTo>
                  <a:lnTo>
                    <a:pt x="523" y="217"/>
                  </a:lnTo>
                  <a:lnTo>
                    <a:pt x="522" y="217"/>
                  </a:lnTo>
                  <a:lnTo>
                    <a:pt x="522" y="218"/>
                  </a:lnTo>
                  <a:lnTo>
                    <a:pt x="522" y="220"/>
                  </a:lnTo>
                  <a:lnTo>
                    <a:pt x="523" y="221"/>
                  </a:lnTo>
                  <a:lnTo>
                    <a:pt x="523" y="223"/>
                  </a:lnTo>
                  <a:lnTo>
                    <a:pt x="522" y="224"/>
                  </a:lnTo>
                  <a:lnTo>
                    <a:pt x="518" y="223"/>
                  </a:lnTo>
                  <a:lnTo>
                    <a:pt x="518" y="222"/>
                  </a:lnTo>
                  <a:lnTo>
                    <a:pt x="518" y="222"/>
                  </a:lnTo>
                  <a:lnTo>
                    <a:pt x="517" y="222"/>
                  </a:lnTo>
                  <a:lnTo>
                    <a:pt x="514" y="222"/>
                  </a:lnTo>
                  <a:lnTo>
                    <a:pt x="511" y="227"/>
                  </a:lnTo>
                  <a:lnTo>
                    <a:pt x="509" y="228"/>
                  </a:lnTo>
                  <a:lnTo>
                    <a:pt x="509" y="230"/>
                  </a:lnTo>
                  <a:lnTo>
                    <a:pt x="507" y="230"/>
                  </a:lnTo>
                  <a:lnTo>
                    <a:pt x="506" y="231"/>
                  </a:lnTo>
                  <a:lnTo>
                    <a:pt x="503" y="233"/>
                  </a:lnTo>
                  <a:lnTo>
                    <a:pt x="500" y="235"/>
                  </a:lnTo>
                  <a:lnTo>
                    <a:pt x="500" y="233"/>
                  </a:lnTo>
                  <a:lnTo>
                    <a:pt x="499" y="232"/>
                  </a:lnTo>
                  <a:lnTo>
                    <a:pt x="498" y="232"/>
                  </a:lnTo>
                  <a:lnTo>
                    <a:pt x="497" y="232"/>
                  </a:lnTo>
                  <a:lnTo>
                    <a:pt x="495" y="232"/>
                  </a:lnTo>
                  <a:lnTo>
                    <a:pt x="493" y="230"/>
                  </a:lnTo>
                  <a:lnTo>
                    <a:pt x="490" y="229"/>
                  </a:lnTo>
                  <a:lnTo>
                    <a:pt x="488" y="228"/>
                  </a:lnTo>
                  <a:lnTo>
                    <a:pt x="481" y="229"/>
                  </a:lnTo>
                  <a:lnTo>
                    <a:pt x="478" y="230"/>
                  </a:lnTo>
                  <a:lnTo>
                    <a:pt x="477" y="231"/>
                  </a:lnTo>
                  <a:lnTo>
                    <a:pt x="475" y="231"/>
                  </a:lnTo>
                  <a:lnTo>
                    <a:pt x="467" y="232"/>
                  </a:lnTo>
                  <a:lnTo>
                    <a:pt x="466" y="232"/>
                  </a:lnTo>
                  <a:lnTo>
                    <a:pt x="465" y="230"/>
                  </a:lnTo>
                  <a:lnTo>
                    <a:pt x="464" y="227"/>
                  </a:lnTo>
                  <a:lnTo>
                    <a:pt x="461" y="226"/>
                  </a:lnTo>
                  <a:lnTo>
                    <a:pt x="459" y="226"/>
                  </a:lnTo>
                  <a:lnTo>
                    <a:pt x="459" y="225"/>
                  </a:lnTo>
                  <a:lnTo>
                    <a:pt x="459" y="224"/>
                  </a:lnTo>
                  <a:lnTo>
                    <a:pt x="459" y="222"/>
                  </a:lnTo>
                  <a:lnTo>
                    <a:pt x="459" y="222"/>
                  </a:lnTo>
                  <a:lnTo>
                    <a:pt x="464" y="217"/>
                  </a:lnTo>
                  <a:lnTo>
                    <a:pt x="469" y="213"/>
                  </a:lnTo>
                  <a:lnTo>
                    <a:pt x="469" y="213"/>
                  </a:lnTo>
                  <a:lnTo>
                    <a:pt x="470" y="212"/>
                  </a:lnTo>
                  <a:lnTo>
                    <a:pt x="470" y="211"/>
                  </a:lnTo>
                  <a:lnTo>
                    <a:pt x="470" y="210"/>
                  </a:lnTo>
                  <a:lnTo>
                    <a:pt x="467" y="209"/>
                  </a:lnTo>
                  <a:lnTo>
                    <a:pt x="466" y="208"/>
                  </a:lnTo>
                  <a:lnTo>
                    <a:pt x="468" y="207"/>
                  </a:lnTo>
                  <a:lnTo>
                    <a:pt x="468" y="206"/>
                  </a:lnTo>
                  <a:lnTo>
                    <a:pt x="465" y="203"/>
                  </a:lnTo>
                  <a:lnTo>
                    <a:pt x="460" y="198"/>
                  </a:lnTo>
                  <a:lnTo>
                    <a:pt x="459" y="197"/>
                  </a:lnTo>
                  <a:lnTo>
                    <a:pt x="459" y="198"/>
                  </a:lnTo>
                  <a:lnTo>
                    <a:pt x="457" y="202"/>
                  </a:lnTo>
                  <a:lnTo>
                    <a:pt x="456" y="204"/>
                  </a:lnTo>
                  <a:lnTo>
                    <a:pt x="451" y="207"/>
                  </a:lnTo>
                  <a:lnTo>
                    <a:pt x="447" y="209"/>
                  </a:lnTo>
                  <a:lnTo>
                    <a:pt x="440" y="212"/>
                  </a:lnTo>
                  <a:lnTo>
                    <a:pt x="437" y="213"/>
                  </a:lnTo>
                  <a:lnTo>
                    <a:pt x="436" y="213"/>
                  </a:lnTo>
                  <a:lnTo>
                    <a:pt x="435" y="213"/>
                  </a:lnTo>
                  <a:lnTo>
                    <a:pt x="431" y="209"/>
                  </a:lnTo>
                  <a:lnTo>
                    <a:pt x="428" y="208"/>
                  </a:lnTo>
                  <a:lnTo>
                    <a:pt x="426" y="209"/>
                  </a:lnTo>
                  <a:lnTo>
                    <a:pt x="424" y="211"/>
                  </a:lnTo>
                  <a:lnTo>
                    <a:pt x="425" y="215"/>
                  </a:lnTo>
                  <a:lnTo>
                    <a:pt x="423" y="216"/>
                  </a:lnTo>
                  <a:lnTo>
                    <a:pt x="421" y="217"/>
                  </a:lnTo>
                  <a:lnTo>
                    <a:pt x="424" y="227"/>
                  </a:lnTo>
                  <a:lnTo>
                    <a:pt x="424" y="228"/>
                  </a:lnTo>
                  <a:lnTo>
                    <a:pt x="422" y="228"/>
                  </a:lnTo>
                  <a:lnTo>
                    <a:pt x="424" y="232"/>
                  </a:lnTo>
                  <a:lnTo>
                    <a:pt x="422" y="233"/>
                  </a:lnTo>
                  <a:lnTo>
                    <a:pt x="418" y="232"/>
                  </a:lnTo>
                  <a:lnTo>
                    <a:pt x="413" y="232"/>
                  </a:lnTo>
                  <a:lnTo>
                    <a:pt x="403" y="233"/>
                  </a:lnTo>
                  <a:lnTo>
                    <a:pt x="403" y="234"/>
                  </a:lnTo>
                  <a:lnTo>
                    <a:pt x="403" y="235"/>
                  </a:lnTo>
                  <a:lnTo>
                    <a:pt x="403" y="235"/>
                  </a:lnTo>
                  <a:lnTo>
                    <a:pt x="408" y="235"/>
                  </a:lnTo>
                  <a:lnTo>
                    <a:pt x="412" y="235"/>
                  </a:lnTo>
                  <a:lnTo>
                    <a:pt x="414" y="236"/>
                  </a:lnTo>
                  <a:lnTo>
                    <a:pt x="414" y="237"/>
                  </a:lnTo>
                  <a:lnTo>
                    <a:pt x="413" y="238"/>
                  </a:lnTo>
                  <a:lnTo>
                    <a:pt x="412" y="238"/>
                  </a:lnTo>
                  <a:lnTo>
                    <a:pt x="408" y="238"/>
                  </a:lnTo>
                  <a:lnTo>
                    <a:pt x="408" y="240"/>
                  </a:lnTo>
                  <a:lnTo>
                    <a:pt x="408" y="240"/>
                  </a:lnTo>
                  <a:lnTo>
                    <a:pt x="409" y="242"/>
                  </a:lnTo>
                  <a:lnTo>
                    <a:pt x="410" y="244"/>
                  </a:lnTo>
                  <a:lnTo>
                    <a:pt x="410" y="244"/>
                  </a:lnTo>
                  <a:lnTo>
                    <a:pt x="410" y="245"/>
                  </a:lnTo>
                  <a:lnTo>
                    <a:pt x="410" y="246"/>
                  </a:lnTo>
                  <a:lnTo>
                    <a:pt x="408" y="244"/>
                  </a:lnTo>
                  <a:lnTo>
                    <a:pt x="408" y="244"/>
                  </a:lnTo>
                  <a:lnTo>
                    <a:pt x="407" y="246"/>
                  </a:lnTo>
                  <a:lnTo>
                    <a:pt x="407" y="247"/>
                  </a:lnTo>
                  <a:lnTo>
                    <a:pt x="407" y="248"/>
                  </a:lnTo>
                  <a:lnTo>
                    <a:pt x="405" y="247"/>
                  </a:lnTo>
                  <a:lnTo>
                    <a:pt x="403" y="248"/>
                  </a:lnTo>
                  <a:lnTo>
                    <a:pt x="402" y="251"/>
                  </a:lnTo>
                  <a:lnTo>
                    <a:pt x="402" y="256"/>
                  </a:lnTo>
                  <a:lnTo>
                    <a:pt x="399" y="259"/>
                  </a:lnTo>
                  <a:lnTo>
                    <a:pt x="397" y="260"/>
                  </a:lnTo>
                  <a:lnTo>
                    <a:pt x="396" y="261"/>
                  </a:lnTo>
                  <a:lnTo>
                    <a:pt x="392" y="260"/>
                  </a:lnTo>
                  <a:lnTo>
                    <a:pt x="391" y="259"/>
                  </a:lnTo>
                  <a:lnTo>
                    <a:pt x="385" y="259"/>
                  </a:lnTo>
                  <a:lnTo>
                    <a:pt x="380" y="257"/>
                  </a:lnTo>
                  <a:lnTo>
                    <a:pt x="374" y="256"/>
                  </a:lnTo>
                  <a:lnTo>
                    <a:pt x="368" y="259"/>
                  </a:lnTo>
                  <a:lnTo>
                    <a:pt x="367" y="261"/>
                  </a:lnTo>
                  <a:lnTo>
                    <a:pt x="366" y="262"/>
                  </a:lnTo>
                  <a:lnTo>
                    <a:pt x="364" y="263"/>
                  </a:lnTo>
                  <a:lnTo>
                    <a:pt x="362" y="272"/>
                  </a:lnTo>
                  <a:lnTo>
                    <a:pt x="363" y="273"/>
                  </a:lnTo>
                  <a:lnTo>
                    <a:pt x="364" y="274"/>
                  </a:lnTo>
                  <a:lnTo>
                    <a:pt x="370" y="276"/>
                  </a:lnTo>
                  <a:lnTo>
                    <a:pt x="372" y="276"/>
                  </a:lnTo>
                  <a:lnTo>
                    <a:pt x="372" y="278"/>
                  </a:lnTo>
                  <a:lnTo>
                    <a:pt x="372" y="281"/>
                  </a:lnTo>
                  <a:lnTo>
                    <a:pt x="373" y="282"/>
                  </a:lnTo>
                  <a:lnTo>
                    <a:pt x="375" y="282"/>
                  </a:lnTo>
                  <a:lnTo>
                    <a:pt x="379" y="282"/>
                  </a:lnTo>
                  <a:lnTo>
                    <a:pt x="381" y="282"/>
                  </a:lnTo>
                  <a:lnTo>
                    <a:pt x="384" y="282"/>
                  </a:lnTo>
                  <a:lnTo>
                    <a:pt x="386" y="284"/>
                  </a:lnTo>
                  <a:lnTo>
                    <a:pt x="387" y="285"/>
                  </a:lnTo>
                  <a:lnTo>
                    <a:pt x="388" y="286"/>
                  </a:lnTo>
                  <a:lnTo>
                    <a:pt x="385" y="295"/>
                  </a:lnTo>
                  <a:lnTo>
                    <a:pt x="385" y="298"/>
                  </a:lnTo>
                  <a:lnTo>
                    <a:pt x="386" y="303"/>
                  </a:lnTo>
                  <a:lnTo>
                    <a:pt x="388" y="307"/>
                  </a:lnTo>
                  <a:lnTo>
                    <a:pt x="391" y="311"/>
                  </a:lnTo>
                  <a:lnTo>
                    <a:pt x="394" y="313"/>
                  </a:lnTo>
                  <a:lnTo>
                    <a:pt x="394" y="314"/>
                  </a:lnTo>
                  <a:lnTo>
                    <a:pt x="394" y="315"/>
                  </a:lnTo>
                  <a:lnTo>
                    <a:pt x="394" y="318"/>
                  </a:lnTo>
                  <a:lnTo>
                    <a:pt x="392" y="321"/>
                  </a:lnTo>
                  <a:lnTo>
                    <a:pt x="390" y="324"/>
                  </a:lnTo>
                  <a:lnTo>
                    <a:pt x="388" y="325"/>
                  </a:lnTo>
                  <a:lnTo>
                    <a:pt x="386" y="329"/>
                  </a:lnTo>
                  <a:lnTo>
                    <a:pt x="383" y="334"/>
                  </a:lnTo>
                  <a:lnTo>
                    <a:pt x="379" y="339"/>
                  </a:lnTo>
                  <a:lnTo>
                    <a:pt x="377" y="343"/>
                  </a:lnTo>
                  <a:lnTo>
                    <a:pt x="377" y="353"/>
                  </a:lnTo>
                  <a:lnTo>
                    <a:pt x="375" y="355"/>
                  </a:lnTo>
                  <a:lnTo>
                    <a:pt x="375" y="354"/>
                  </a:lnTo>
                  <a:lnTo>
                    <a:pt x="374" y="353"/>
                  </a:lnTo>
                  <a:lnTo>
                    <a:pt x="370" y="353"/>
                  </a:lnTo>
                  <a:lnTo>
                    <a:pt x="369" y="353"/>
                  </a:lnTo>
                  <a:lnTo>
                    <a:pt x="368" y="352"/>
                  </a:lnTo>
                  <a:lnTo>
                    <a:pt x="365" y="352"/>
                  </a:lnTo>
                  <a:lnTo>
                    <a:pt x="361" y="354"/>
                  </a:lnTo>
                  <a:lnTo>
                    <a:pt x="357" y="353"/>
                  </a:lnTo>
                  <a:lnTo>
                    <a:pt x="353" y="349"/>
                  </a:lnTo>
                  <a:lnTo>
                    <a:pt x="345" y="347"/>
                  </a:lnTo>
                  <a:lnTo>
                    <a:pt x="336" y="348"/>
                  </a:lnTo>
                  <a:lnTo>
                    <a:pt x="336" y="344"/>
                  </a:lnTo>
                  <a:lnTo>
                    <a:pt x="336" y="339"/>
                  </a:lnTo>
                  <a:lnTo>
                    <a:pt x="336" y="331"/>
                  </a:lnTo>
                  <a:lnTo>
                    <a:pt x="339" y="325"/>
                  </a:lnTo>
                  <a:lnTo>
                    <a:pt x="339" y="324"/>
                  </a:lnTo>
                  <a:lnTo>
                    <a:pt x="339" y="323"/>
                  </a:lnTo>
                  <a:lnTo>
                    <a:pt x="338" y="322"/>
                  </a:lnTo>
                  <a:lnTo>
                    <a:pt x="331" y="320"/>
                  </a:lnTo>
                  <a:lnTo>
                    <a:pt x="329" y="320"/>
                  </a:lnTo>
                  <a:lnTo>
                    <a:pt x="328" y="317"/>
                  </a:lnTo>
                  <a:lnTo>
                    <a:pt x="325" y="315"/>
                  </a:lnTo>
                  <a:lnTo>
                    <a:pt x="322" y="314"/>
                  </a:lnTo>
                  <a:lnTo>
                    <a:pt x="318" y="312"/>
                  </a:lnTo>
                  <a:lnTo>
                    <a:pt x="315" y="312"/>
                  </a:lnTo>
                  <a:lnTo>
                    <a:pt x="312" y="312"/>
                  </a:lnTo>
                  <a:lnTo>
                    <a:pt x="311" y="313"/>
                  </a:lnTo>
                  <a:lnTo>
                    <a:pt x="309" y="313"/>
                  </a:lnTo>
                  <a:lnTo>
                    <a:pt x="307" y="312"/>
                  </a:lnTo>
                  <a:lnTo>
                    <a:pt x="300" y="308"/>
                  </a:lnTo>
                  <a:lnTo>
                    <a:pt x="290" y="301"/>
                  </a:lnTo>
                  <a:lnTo>
                    <a:pt x="282" y="295"/>
                  </a:lnTo>
                  <a:lnTo>
                    <a:pt x="276" y="293"/>
                  </a:lnTo>
                  <a:lnTo>
                    <a:pt x="275" y="291"/>
                  </a:lnTo>
                  <a:lnTo>
                    <a:pt x="273" y="289"/>
                  </a:lnTo>
                  <a:lnTo>
                    <a:pt x="265" y="282"/>
                  </a:lnTo>
                  <a:lnTo>
                    <a:pt x="260" y="284"/>
                  </a:lnTo>
                  <a:lnTo>
                    <a:pt x="254" y="279"/>
                  </a:lnTo>
                  <a:lnTo>
                    <a:pt x="248" y="275"/>
                  </a:lnTo>
                  <a:lnTo>
                    <a:pt x="246" y="274"/>
                  </a:lnTo>
                  <a:lnTo>
                    <a:pt x="240" y="267"/>
                  </a:lnTo>
                  <a:lnTo>
                    <a:pt x="233" y="262"/>
                  </a:lnTo>
                  <a:lnTo>
                    <a:pt x="225" y="256"/>
                  </a:lnTo>
                  <a:lnTo>
                    <a:pt x="221" y="252"/>
                  </a:lnTo>
                  <a:lnTo>
                    <a:pt x="213" y="246"/>
                  </a:lnTo>
                  <a:lnTo>
                    <a:pt x="208" y="243"/>
                  </a:lnTo>
                  <a:lnTo>
                    <a:pt x="207" y="241"/>
                  </a:lnTo>
                  <a:lnTo>
                    <a:pt x="206" y="239"/>
                  </a:lnTo>
                  <a:lnTo>
                    <a:pt x="203" y="227"/>
                  </a:lnTo>
                  <a:lnTo>
                    <a:pt x="201" y="221"/>
                  </a:lnTo>
                  <a:lnTo>
                    <a:pt x="198" y="218"/>
                  </a:lnTo>
                  <a:lnTo>
                    <a:pt x="195" y="212"/>
                  </a:lnTo>
                  <a:lnTo>
                    <a:pt x="192" y="204"/>
                  </a:lnTo>
                  <a:lnTo>
                    <a:pt x="190" y="197"/>
                  </a:lnTo>
                  <a:lnTo>
                    <a:pt x="189" y="195"/>
                  </a:lnTo>
                  <a:lnTo>
                    <a:pt x="185" y="192"/>
                  </a:lnTo>
                  <a:lnTo>
                    <a:pt x="180" y="189"/>
                  </a:lnTo>
                  <a:lnTo>
                    <a:pt x="175" y="188"/>
                  </a:lnTo>
                  <a:lnTo>
                    <a:pt x="174" y="188"/>
                  </a:lnTo>
                  <a:lnTo>
                    <a:pt x="173" y="188"/>
                  </a:lnTo>
                  <a:lnTo>
                    <a:pt x="172" y="188"/>
                  </a:lnTo>
                  <a:lnTo>
                    <a:pt x="171" y="191"/>
                  </a:lnTo>
                  <a:lnTo>
                    <a:pt x="167" y="191"/>
                  </a:lnTo>
                  <a:lnTo>
                    <a:pt x="166" y="191"/>
                  </a:lnTo>
                  <a:lnTo>
                    <a:pt x="164" y="190"/>
                  </a:lnTo>
                  <a:lnTo>
                    <a:pt x="158" y="189"/>
                  </a:lnTo>
                  <a:lnTo>
                    <a:pt x="156" y="188"/>
                  </a:lnTo>
                  <a:lnTo>
                    <a:pt x="152" y="189"/>
                  </a:lnTo>
                  <a:lnTo>
                    <a:pt x="144" y="190"/>
                  </a:lnTo>
                  <a:lnTo>
                    <a:pt x="142" y="189"/>
                  </a:lnTo>
                  <a:lnTo>
                    <a:pt x="134" y="184"/>
                  </a:lnTo>
                  <a:lnTo>
                    <a:pt x="131" y="182"/>
                  </a:lnTo>
                  <a:lnTo>
                    <a:pt x="130" y="181"/>
                  </a:lnTo>
                  <a:lnTo>
                    <a:pt x="130" y="179"/>
                  </a:lnTo>
                  <a:lnTo>
                    <a:pt x="132" y="176"/>
                  </a:lnTo>
                  <a:lnTo>
                    <a:pt x="133" y="174"/>
                  </a:lnTo>
                  <a:lnTo>
                    <a:pt x="132" y="172"/>
                  </a:lnTo>
                  <a:lnTo>
                    <a:pt x="130" y="169"/>
                  </a:lnTo>
                  <a:lnTo>
                    <a:pt x="130" y="167"/>
                  </a:lnTo>
                  <a:lnTo>
                    <a:pt x="132" y="165"/>
                  </a:lnTo>
                  <a:lnTo>
                    <a:pt x="134" y="165"/>
                  </a:lnTo>
                  <a:lnTo>
                    <a:pt x="134" y="165"/>
                  </a:lnTo>
                  <a:lnTo>
                    <a:pt x="134" y="164"/>
                  </a:lnTo>
                  <a:lnTo>
                    <a:pt x="133" y="163"/>
                  </a:lnTo>
                  <a:lnTo>
                    <a:pt x="132" y="161"/>
                  </a:lnTo>
                  <a:lnTo>
                    <a:pt x="127" y="158"/>
                  </a:lnTo>
                  <a:lnTo>
                    <a:pt x="126" y="158"/>
                  </a:lnTo>
                  <a:lnTo>
                    <a:pt x="127" y="157"/>
                  </a:lnTo>
                  <a:lnTo>
                    <a:pt x="127" y="156"/>
                  </a:lnTo>
                  <a:lnTo>
                    <a:pt x="127" y="153"/>
                  </a:lnTo>
                  <a:lnTo>
                    <a:pt x="128" y="151"/>
                  </a:lnTo>
                  <a:lnTo>
                    <a:pt x="128" y="150"/>
                  </a:lnTo>
                  <a:lnTo>
                    <a:pt x="128" y="148"/>
                  </a:lnTo>
                  <a:lnTo>
                    <a:pt x="128" y="147"/>
                  </a:lnTo>
                  <a:lnTo>
                    <a:pt x="126" y="147"/>
                  </a:lnTo>
                  <a:lnTo>
                    <a:pt x="123" y="144"/>
                  </a:lnTo>
                  <a:lnTo>
                    <a:pt x="120" y="144"/>
                  </a:lnTo>
                  <a:lnTo>
                    <a:pt x="111" y="144"/>
                  </a:lnTo>
                  <a:lnTo>
                    <a:pt x="108" y="143"/>
                  </a:lnTo>
                  <a:lnTo>
                    <a:pt x="105" y="141"/>
                  </a:lnTo>
                  <a:lnTo>
                    <a:pt x="103" y="136"/>
                  </a:lnTo>
                  <a:lnTo>
                    <a:pt x="101" y="134"/>
                  </a:lnTo>
                  <a:lnTo>
                    <a:pt x="100" y="134"/>
                  </a:lnTo>
                  <a:lnTo>
                    <a:pt x="97" y="134"/>
                  </a:lnTo>
                  <a:lnTo>
                    <a:pt x="94" y="133"/>
                  </a:lnTo>
                  <a:lnTo>
                    <a:pt x="92" y="133"/>
                  </a:lnTo>
                  <a:lnTo>
                    <a:pt x="87" y="128"/>
                  </a:lnTo>
                  <a:lnTo>
                    <a:pt x="83" y="123"/>
                  </a:lnTo>
                  <a:lnTo>
                    <a:pt x="81" y="127"/>
                  </a:lnTo>
                  <a:lnTo>
                    <a:pt x="80" y="128"/>
                  </a:lnTo>
                  <a:lnTo>
                    <a:pt x="76" y="128"/>
                  </a:lnTo>
                  <a:lnTo>
                    <a:pt x="73" y="127"/>
                  </a:lnTo>
                  <a:lnTo>
                    <a:pt x="71" y="128"/>
                  </a:lnTo>
                  <a:lnTo>
                    <a:pt x="69" y="130"/>
                  </a:lnTo>
                  <a:lnTo>
                    <a:pt x="70" y="131"/>
                  </a:lnTo>
                  <a:lnTo>
                    <a:pt x="71" y="132"/>
                  </a:lnTo>
                  <a:lnTo>
                    <a:pt x="73" y="134"/>
                  </a:lnTo>
                  <a:lnTo>
                    <a:pt x="77" y="139"/>
                  </a:lnTo>
                  <a:lnTo>
                    <a:pt x="80" y="142"/>
                  </a:lnTo>
                  <a:lnTo>
                    <a:pt x="80" y="143"/>
                  </a:lnTo>
                  <a:lnTo>
                    <a:pt x="80" y="144"/>
                  </a:lnTo>
                  <a:lnTo>
                    <a:pt x="79" y="144"/>
                  </a:lnTo>
                  <a:lnTo>
                    <a:pt x="78" y="144"/>
                  </a:lnTo>
                  <a:lnTo>
                    <a:pt x="77" y="144"/>
                  </a:lnTo>
                  <a:lnTo>
                    <a:pt x="76" y="143"/>
                  </a:lnTo>
                  <a:lnTo>
                    <a:pt x="76" y="142"/>
                  </a:lnTo>
                  <a:lnTo>
                    <a:pt x="75" y="139"/>
                  </a:lnTo>
                  <a:lnTo>
                    <a:pt x="73" y="138"/>
                  </a:lnTo>
                  <a:lnTo>
                    <a:pt x="72" y="137"/>
                  </a:lnTo>
                  <a:lnTo>
                    <a:pt x="70" y="137"/>
                  </a:lnTo>
                  <a:lnTo>
                    <a:pt x="67" y="136"/>
                  </a:lnTo>
                  <a:lnTo>
                    <a:pt x="65" y="136"/>
                  </a:lnTo>
                  <a:lnTo>
                    <a:pt x="64" y="137"/>
                  </a:lnTo>
                  <a:lnTo>
                    <a:pt x="63" y="139"/>
                  </a:lnTo>
                  <a:lnTo>
                    <a:pt x="62" y="142"/>
                  </a:lnTo>
                  <a:lnTo>
                    <a:pt x="60" y="147"/>
                  </a:lnTo>
                  <a:lnTo>
                    <a:pt x="59" y="148"/>
                  </a:lnTo>
                  <a:lnTo>
                    <a:pt x="54" y="150"/>
                  </a:lnTo>
                  <a:lnTo>
                    <a:pt x="45" y="150"/>
                  </a:lnTo>
                  <a:lnTo>
                    <a:pt x="41" y="152"/>
                  </a:lnTo>
                  <a:lnTo>
                    <a:pt x="40" y="153"/>
                  </a:lnTo>
                  <a:lnTo>
                    <a:pt x="36" y="158"/>
                  </a:lnTo>
                  <a:lnTo>
                    <a:pt x="34" y="160"/>
                  </a:lnTo>
                  <a:lnTo>
                    <a:pt x="31" y="163"/>
                  </a:lnTo>
                  <a:lnTo>
                    <a:pt x="32" y="170"/>
                  </a:lnTo>
                  <a:lnTo>
                    <a:pt x="33" y="180"/>
                  </a:lnTo>
                  <a:lnTo>
                    <a:pt x="35" y="183"/>
                  </a:lnTo>
                  <a:lnTo>
                    <a:pt x="36" y="183"/>
                  </a:lnTo>
                  <a:lnTo>
                    <a:pt x="36" y="184"/>
                  </a:lnTo>
                  <a:lnTo>
                    <a:pt x="35" y="185"/>
                  </a:lnTo>
                  <a:lnTo>
                    <a:pt x="35" y="186"/>
                  </a:lnTo>
                  <a:lnTo>
                    <a:pt x="33" y="188"/>
                  </a:lnTo>
                  <a:lnTo>
                    <a:pt x="32" y="188"/>
                  </a:lnTo>
                  <a:lnTo>
                    <a:pt x="28" y="187"/>
                  </a:lnTo>
                  <a:lnTo>
                    <a:pt x="25" y="187"/>
                  </a:lnTo>
                  <a:lnTo>
                    <a:pt x="16" y="186"/>
                  </a:lnTo>
                  <a:lnTo>
                    <a:pt x="8" y="186"/>
                  </a:lnTo>
                  <a:lnTo>
                    <a:pt x="0" y="185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0" y="157"/>
                  </a:lnTo>
                  <a:lnTo>
                    <a:pt x="0" y="146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0" y="117"/>
                  </a:lnTo>
                  <a:lnTo>
                    <a:pt x="0" y="107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4" y="21"/>
                  </a:lnTo>
                  <a:lnTo>
                    <a:pt x="19" y="20"/>
                  </a:lnTo>
                  <a:lnTo>
                    <a:pt x="25" y="17"/>
                  </a:lnTo>
                  <a:lnTo>
                    <a:pt x="31" y="15"/>
                  </a:lnTo>
                  <a:lnTo>
                    <a:pt x="38" y="13"/>
                  </a:lnTo>
                  <a:lnTo>
                    <a:pt x="43" y="11"/>
                  </a:lnTo>
                  <a:lnTo>
                    <a:pt x="48" y="10"/>
                  </a:lnTo>
                  <a:lnTo>
                    <a:pt x="54" y="8"/>
                  </a:lnTo>
                  <a:lnTo>
                    <a:pt x="63" y="5"/>
                  </a:lnTo>
                  <a:lnTo>
                    <a:pt x="68" y="4"/>
                  </a:lnTo>
                  <a:lnTo>
                    <a:pt x="74" y="2"/>
                  </a:lnTo>
                  <a:lnTo>
                    <a:pt x="79" y="1"/>
                  </a:lnTo>
                  <a:lnTo>
                    <a:pt x="82" y="0"/>
                  </a:lnTo>
                  <a:lnTo>
                    <a:pt x="86" y="2"/>
                  </a:lnTo>
                  <a:lnTo>
                    <a:pt x="90" y="5"/>
                  </a:lnTo>
                  <a:lnTo>
                    <a:pt x="95" y="8"/>
                  </a:lnTo>
                  <a:lnTo>
                    <a:pt x="99" y="11"/>
                  </a:lnTo>
                  <a:lnTo>
                    <a:pt x="103" y="15"/>
                  </a:lnTo>
                  <a:lnTo>
                    <a:pt x="108" y="17"/>
                  </a:lnTo>
                  <a:lnTo>
                    <a:pt x="112" y="20"/>
                  </a:lnTo>
                  <a:lnTo>
                    <a:pt x="117" y="23"/>
                  </a:lnTo>
                  <a:lnTo>
                    <a:pt x="121" y="26"/>
                  </a:lnTo>
                  <a:lnTo>
                    <a:pt x="125" y="29"/>
                  </a:lnTo>
                  <a:lnTo>
                    <a:pt x="129" y="32"/>
                  </a:lnTo>
                  <a:lnTo>
                    <a:pt x="134" y="35"/>
                  </a:lnTo>
                  <a:lnTo>
                    <a:pt x="139" y="38"/>
                  </a:lnTo>
                  <a:lnTo>
                    <a:pt x="143" y="41"/>
                  </a:lnTo>
                  <a:lnTo>
                    <a:pt x="147" y="44"/>
                  </a:lnTo>
                  <a:lnTo>
                    <a:pt x="151" y="47"/>
                  </a:lnTo>
                  <a:lnTo>
                    <a:pt x="156" y="49"/>
                  </a:lnTo>
                  <a:lnTo>
                    <a:pt x="160" y="53"/>
                  </a:lnTo>
                  <a:lnTo>
                    <a:pt x="162" y="54"/>
                  </a:lnTo>
                  <a:lnTo>
                    <a:pt x="163" y="59"/>
                  </a:lnTo>
                  <a:lnTo>
                    <a:pt x="165" y="62"/>
                  </a:lnTo>
                  <a:lnTo>
                    <a:pt x="169" y="66"/>
                  </a:lnTo>
                  <a:lnTo>
                    <a:pt x="172" y="70"/>
                  </a:lnTo>
                  <a:lnTo>
                    <a:pt x="177" y="75"/>
                  </a:lnTo>
                  <a:lnTo>
                    <a:pt x="180" y="79"/>
                  </a:lnTo>
                  <a:lnTo>
                    <a:pt x="183" y="83"/>
                  </a:lnTo>
                  <a:lnTo>
                    <a:pt x="188" y="89"/>
                  </a:lnTo>
                  <a:lnTo>
                    <a:pt x="191" y="92"/>
                  </a:lnTo>
                  <a:lnTo>
                    <a:pt x="194" y="92"/>
                  </a:lnTo>
                  <a:lnTo>
                    <a:pt x="199" y="92"/>
                  </a:lnTo>
                  <a:lnTo>
                    <a:pt x="207" y="90"/>
                  </a:lnTo>
                  <a:lnTo>
                    <a:pt x="212" y="89"/>
                  </a:lnTo>
                  <a:lnTo>
                    <a:pt x="219" y="88"/>
                  </a:lnTo>
                  <a:lnTo>
                    <a:pt x="225" y="87"/>
                  </a:lnTo>
                  <a:lnTo>
                    <a:pt x="230" y="86"/>
                  </a:lnTo>
                  <a:lnTo>
                    <a:pt x="238" y="87"/>
                  </a:lnTo>
                  <a:lnTo>
                    <a:pt x="245" y="87"/>
                  </a:lnTo>
                  <a:lnTo>
                    <a:pt x="251" y="88"/>
                  </a:lnTo>
                  <a:lnTo>
                    <a:pt x="256" y="89"/>
                  </a:lnTo>
                  <a:lnTo>
                    <a:pt x="262" y="89"/>
                  </a:lnTo>
                  <a:lnTo>
                    <a:pt x="265" y="89"/>
                  </a:lnTo>
                  <a:lnTo>
                    <a:pt x="270" y="90"/>
                  </a:lnTo>
                  <a:lnTo>
                    <a:pt x="271" y="89"/>
                  </a:lnTo>
                  <a:lnTo>
                    <a:pt x="275" y="87"/>
                  </a:lnTo>
                  <a:lnTo>
                    <a:pt x="278" y="85"/>
                  </a:lnTo>
                  <a:lnTo>
                    <a:pt x="281" y="83"/>
                  </a:lnTo>
                  <a:lnTo>
                    <a:pt x="284" y="83"/>
                  </a:lnTo>
                  <a:lnTo>
                    <a:pt x="287" y="85"/>
                  </a:lnTo>
                  <a:lnTo>
                    <a:pt x="290" y="89"/>
                  </a:lnTo>
                  <a:lnTo>
                    <a:pt x="293" y="92"/>
                  </a:lnTo>
                  <a:lnTo>
                    <a:pt x="296" y="95"/>
                  </a:lnTo>
                  <a:lnTo>
                    <a:pt x="299" y="97"/>
                  </a:lnTo>
                  <a:lnTo>
                    <a:pt x="303" y="100"/>
                  </a:lnTo>
                  <a:lnTo>
                    <a:pt x="306" y="105"/>
                  </a:lnTo>
                  <a:lnTo>
                    <a:pt x="309" y="111"/>
                  </a:lnTo>
                  <a:lnTo>
                    <a:pt x="311" y="115"/>
                  </a:lnTo>
                  <a:lnTo>
                    <a:pt x="313" y="119"/>
                  </a:lnTo>
                  <a:lnTo>
                    <a:pt x="316" y="117"/>
                  </a:lnTo>
                  <a:lnTo>
                    <a:pt x="319" y="115"/>
                  </a:lnTo>
                  <a:lnTo>
                    <a:pt x="322" y="114"/>
                  </a:lnTo>
                  <a:lnTo>
                    <a:pt x="322" y="119"/>
                  </a:lnTo>
                  <a:lnTo>
                    <a:pt x="322" y="123"/>
                  </a:lnTo>
                  <a:lnTo>
                    <a:pt x="321" y="131"/>
                  </a:lnTo>
                  <a:lnTo>
                    <a:pt x="321" y="136"/>
                  </a:lnTo>
                  <a:lnTo>
                    <a:pt x="320" y="143"/>
                  </a:lnTo>
                  <a:lnTo>
                    <a:pt x="320" y="148"/>
                  </a:lnTo>
                  <a:lnTo>
                    <a:pt x="320" y="153"/>
                  </a:lnTo>
                  <a:lnTo>
                    <a:pt x="319" y="157"/>
                  </a:lnTo>
                  <a:lnTo>
                    <a:pt x="325" y="157"/>
                  </a:lnTo>
                  <a:lnTo>
                    <a:pt x="329" y="157"/>
                  </a:lnTo>
                  <a:lnTo>
                    <a:pt x="335" y="157"/>
                  </a:lnTo>
                  <a:lnTo>
                    <a:pt x="336" y="161"/>
                  </a:lnTo>
                  <a:lnTo>
                    <a:pt x="336" y="167"/>
                  </a:lnTo>
                  <a:lnTo>
                    <a:pt x="338" y="174"/>
                  </a:lnTo>
                  <a:lnTo>
                    <a:pt x="338" y="178"/>
                  </a:lnTo>
                  <a:lnTo>
                    <a:pt x="340" y="185"/>
                  </a:lnTo>
                  <a:lnTo>
                    <a:pt x="340" y="188"/>
                  </a:lnTo>
                  <a:lnTo>
                    <a:pt x="342" y="191"/>
                  </a:lnTo>
                  <a:lnTo>
                    <a:pt x="343" y="193"/>
                  </a:lnTo>
                  <a:lnTo>
                    <a:pt x="345" y="193"/>
                  </a:lnTo>
                  <a:lnTo>
                    <a:pt x="352" y="193"/>
                  </a:lnTo>
                  <a:lnTo>
                    <a:pt x="358" y="192"/>
                  </a:lnTo>
                  <a:lnTo>
                    <a:pt x="363" y="192"/>
                  </a:lnTo>
                  <a:lnTo>
                    <a:pt x="368" y="191"/>
                  </a:lnTo>
                  <a:lnTo>
                    <a:pt x="374" y="191"/>
                  </a:lnTo>
                  <a:lnTo>
                    <a:pt x="377" y="192"/>
                  </a:lnTo>
                  <a:lnTo>
                    <a:pt x="379" y="191"/>
                  </a:lnTo>
                  <a:lnTo>
                    <a:pt x="381" y="191"/>
                  </a:lnTo>
                  <a:lnTo>
                    <a:pt x="383" y="194"/>
                  </a:lnTo>
                  <a:lnTo>
                    <a:pt x="383" y="195"/>
                  </a:lnTo>
                  <a:lnTo>
                    <a:pt x="385" y="196"/>
                  </a:lnTo>
                  <a:lnTo>
                    <a:pt x="386" y="198"/>
                  </a:lnTo>
                  <a:lnTo>
                    <a:pt x="386" y="200"/>
                  </a:lnTo>
                  <a:lnTo>
                    <a:pt x="385" y="205"/>
                  </a:lnTo>
                  <a:lnTo>
                    <a:pt x="385" y="207"/>
                  </a:lnTo>
                  <a:lnTo>
                    <a:pt x="386" y="209"/>
                  </a:lnTo>
                  <a:lnTo>
                    <a:pt x="388" y="211"/>
                  </a:lnTo>
                  <a:lnTo>
                    <a:pt x="392" y="213"/>
                  </a:lnTo>
                  <a:lnTo>
                    <a:pt x="396" y="215"/>
                  </a:lnTo>
                  <a:lnTo>
                    <a:pt x="398" y="215"/>
                  </a:lnTo>
                  <a:lnTo>
                    <a:pt x="401" y="215"/>
                  </a:lnTo>
                  <a:lnTo>
                    <a:pt x="402" y="213"/>
                  </a:lnTo>
                  <a:lnTo>
                    <a:pt x="402" y="211"/>
                  </a:lnTo>
                  <a:lnTo>
                    <a:pt x="401" y="209"/>
                  </a:lnTo>
                  <a:lnTo>
                    <a:pt x="401" y="206"/>
                  </a:lnTo>
                  <a:lnTo>
                    <a:pt x="401" y="204"/>
                  </a:lnTo>
                  <a:lnTo>
                    <a:pt x="404" y="200"/>
                  </a:lnTo>
                  <a:lnTo>
                    <a:pt x="406" y="197"/>
                  </a:lnTo>
                  <a:lnTo>
                    <a:pt x="410" y="194"/>
                  </a:lnTo>
                  <a:lnTo>
                    <a:pt x="414" y="190"/>
                  </a:lnTo>
                  <a:lnTo>
                    <a:pt x="416" y="188"/>
                  </a:lnTo>
                  <a:lnTo>
                    <a:pt x="417" y="183"/>
                  </a:lnTo>
                  <a:lnTo>
                    <a:pt x="419" y="181"/>
                  </a:lnTo>
                  <a:lnTo>
                    <a:pt x="422" y="180"/>
                  </a:lnTo>
                  <a:lnTo>
                    <a:pt x="426" y="178"/>
                  </a:lnTo>
                  <a:lnTo>
                    <a:pt x="427" y="176"/>
                  </a:lnTo>
                  <a:lnTo>
                    <a:pt x="433" y="172"/>
                  </a:lnTo>
                  <a:lnTo>
                    <a:pt x="436" y="170"/>
                  </a:lnTo>
                  <a:lnTo>
                    <a:pt x="440" y="169"/>
                  </a:lnTo>
                  <a:lnTo>
                    <a:pt x="445" y="167"/>
                  </a:lnTo>
                  <a:lnTo>
                    <a:pt x="449" y="164"/>
                  </a:lnTo>
                  <a:lnTo>
                    <a:pt x="454" y="159"/>
                  </a:lnTo>
                  <a:lnTo>
                    <a:pt x="457" y="155"/>
                  </a:lnTo>
                  <a:lnTo>
                    <a:pt x="460" y="153"/>
                  </a:lnTo>
                  <a:lnTo>
                    <a:pt x="462" y="153"/>
                  </a:lnTo>
                  <a:lnTo>
                    <a:pt x="464" y="155"/>
                  </a:lnTo>
                  <a:lnTo>
                    <a:pt x="465" y="155"/>
                  </a:lnTo>
                  <a:lnTo>
                    <a:pt x="466" y="154"/>
                  </a:lnTo>
                  <a:lnTo>
                    <a:pt x="468" y="152"/>
                  </a:lnTo>
                  <a:lnTo>
                    <a:pt x="469" y="149"/>
                  </a:lnTo>
                  <a:lnTo>
                    <a:pt x="471" y="148"/>
                  </a:lnTo>
                  <a:lnTo>
                    <a:pt x="474" y="148"/>
                  </a:lnTo>
                  <a:lnTo>
                    <a:pt x="477" y="14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3" name="Freeform 671">
              <a:extLst>
                <a:ext uri="{FF2B5EF4-FFF2-40B4-BE49-F238E27FC236}">
                  <a16:creationId xmlns:a16="http://schemas.microsoft.com/office/drawing/2014/main" id="{4D28D16A-B079-675D-B2CB-6359C837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815" y="8176846"/>
              <a:ext cx="5497" cy="5493"/>
            </a:xfrm>
            <a:custGeom>
              <a:avLst/>
              <a:gdLst>
                <a:gd name="T0" fmla="*/ 3 w 5"/>
                <a:gd name="T1" fmla="*/ 2 h 4"/>
                <a:gd name="T2" fmla="*/ 3 w 5"/>
                <a:gd name="T3" fmla="*/ 3 h 4"/>
                <a:gd name="T4" fmla="*/ 1 w 5"/>
                <a:gd name="T5" fmla="*/ 3 h 4"/>
                <a:gd name="T6" fmla="*/ 0 w 5"/>
                <a:gd name="T7" fmla="*/ 2 h 4"/>
                <a:gd name="T8" fmla="*/ 0 w 5"/>
                <a:gd name="T9" fmla="*/ 1 h 4"/>
                <a:gd name="T10" fmla="*/ 2 w 5"/>
                <a:gd name="T11" fmla="*/ 0 h 4"/>
                <a:gd name="T12" fmla="*/ 3 w 5"/>
                <a:gd name="T13" fmla="*/ 0 h 4"/>
                <a:gd name="T14" fmla="*/ 4 w 5"/>
                <a:gd name="T15" fmla="*/ 0 h 4"/>
                <a:gd name="T16" fmla="*/ 3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4" name="Freeform 672">
              <a:extLst>
                <a:ext uri="{FF2B5EF4-FFF2-40B4-BE49-F238E27FC236}">
                  <a16:creationId xmlns:a16="http://schemas.microsoft.com/office/drawing/2014/main" id="{89049237-BA1E-391C-C2C1-4885F5E1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340" y="8165856"/>
              <a:ext cx="10990" cy="16484"/>
            </a:xfrm>
            <a:custGeom>
              <a:avLst/>
              <a:gdLst>
                <a:gd name="T0" fmla="*/ 8 w 9"/>
                <a:gd name="T1" fmla="*/ 10 h 12"/>
                <a:gd name="T2" fmla="*/ 7 w 9"/>
                <a:gd name="T3" fmla="*/ 11 h 12"/>
                <a:gd name="T4" fmla="*/ 4 w 9"/>
                <a:gd name="T5" fmla="*/ 11 h 12"/>
                <a:gd name="T6" fmla="*/ 2 w 9"/>
                <a:gd name="T7" fmla="*/ 10 h 12"/>
                <a:gd name="T8" fmla="*/ 3 w 9"/>
                <a:gd name="T9" fmla="*/ 6 h 12"/>
                <a:gd name="T10" fmla="*/ 3 w 9"/>
                <a:gd name="T11" fmla="*/ 6 h 12"/>
                <a:gd name="T12" fmla="*/ 3 w 9"/>
                <a:gd name="T13" fmla="*/ 6 h 12"/>
                <a:gd name="T14" fmla="*/ 2 w 9"/>
                <a:gd name="T15" fmla="*/ 5 h 12"/>
                <a:gd name="T16" fmla="*/ 1 w 9"/>
                <a:gd name="T17" fmla="*/ 4 h 12"/>
                <a:gd name="T18" fmla="*/ 0 w 9"/>
                <a:gd name="T19" fmla="*/ 2 h 12"/>
                <a:gd name="T20" fmla="*/ 1 w 9"/>
                <a:gd name="T21" fmla="*/ 0 h 12"/>
                <a:gd name="T22" fmla="*/ 2 w 9"/>
                <a:gd name="T23" fmla="*/ 0 h 12"/>
                <a:gd name="T24" fmla="*/ 2 w 9"/>
                <a:gd name="T25" fmla="*/ 0 h 12"/>
                <a:gd name="T26" fmla="*/ 4 w 9"/>
                <a:gd name="T27" fmla="*/ 2 h 12"/>
                <a:gd name="T28" fmla="*/ 5 w 9"/>
                <a:gd name="T29" fmla="*/ 3 h 12"/>
                <a:gd name="T30" fmla="*/ 8 w 9"/>
                <a:gd name="T31" fmla="*/ 4 h 12"/>
                <a:gd name="T32" fmla="*/ 7 w 9"/>
                <a:gd name="T33" fmla="*/ 6 h 12"/>
                <a:gd name="T34" fmla="*/ 8 w 9"/>
                <a:gd name="T35" fmla="*/ 9 h 12"/>
                <a:gd name="T36" fmla="*/ 8 w 9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2">
                  <a:moveTo>
                    <a:pt x="8" y="10"/>
                  </a:moveTo>
                  <a:lnTo>
                    <a:pt x="7" y="11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5" y="3"/>
                  </a:lnTo>
                  <a:lnTo>
                    <a:pt x="8" y="4"/>
                  </a:lnTo>
                  <a:lnTo>
                    <a:pt x="7" y="6"/>
                  </a:lnTo>
                  <a:lnTo>
                    <a:pt x="8" y="9"/>
                  </a:lnTo>
                  <a:lnTo>
                    <a:pt x="8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5" name="Freeform 673">
              <a:extLst>
                <a:ext uri="{FF2B5EF4-FFF2-40B4-BE49-F238E27FC236}">
                  <a16:creationId xmlns:a16="http://schemas.microsoft.com/office/drawing/2014/main" id="{2EC8271D-DBA4-9D74-AE70-8BCB640B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853" y="8121894"/>
              <a:ext cx="5497" cy="5493"/>
            </a:xfrm>
            <a:custGeom>
              <a:avLst/>
              <a:gdLst>
                <a:gd name="T0" fmla="*/ 3 w 4"/>
                <a:gd name="T1" fmla="*/ 4 h 5"/>
                <a:gd name="T2" fmla="*/ 3 w 4"/>
                <a:gd name="T3" fmla="*/ 2 h 5"/>
                <a:gd name="T4" fmla="*/ 2 w 4"/>
                <a:gd name="T5" fmla="*/ 1 h 5"/>
                <a:gd name="T6" fmla="*/ 1 w 4"/>
                <a:gd name="T7" fmla="*/ 0 h 5"/>
                <a:gd name="T8" fmla="*/ 0 w 4"/>
                <a:gd name="T9" fmla="*/ 1 h 5"/>
                <a:gd name="T10" fmla="*/ 1 w 4"/>
                <a:gd name="T11" fmla="*/ 2 h 5"/>
                <a:gd name="T12" fmla="*/ 2 w 4"/>
                <a:gd name="T13" fmla="*/ 4 h 5"/>
                <a:gd name="T14" fmla="*/ 3 w 4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2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4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6" name="Freeform 675">
              <a:extLst>
                <a:ext uri="{FF2B5EF4-FFF2-40B4-BE49-F238E27FC236}">
                  <a16:creationId xmlns:a16="http://schemas.microsoft.com/office/drawing/2014/main" id="{54171CE6-7AB4-2B1F-4B26-BD81EDBF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5757" y="8951667"/>
              <a:ext cx="291247" cy="609968"/>
            </a:xfrm>
            <a:custGeom>
              <a:avLst/>
              <a:gdLst>
                <a:gd name="T0" fmla="*/ 62 w 233"/>
                <a:gd name="T1" fmla="*/ 435 h 488"/>
                <a:gd name="T2" fmla="*/ 61 w 233"/>
                <a:gd name="T3" fmla="*/ 430 h 488"/>
                <a:gd name="T4" fmla="*/ 152 w 233"/>
                <a:gd name="T5" fmla="*/ 86 h 488"/>
                <a:gd name="T6" fmla="*/ 148 w 233"/>
                <a:gd name="T7" fmla="*/ 82 h 488"/>
                <a:gd name="T8" fmla="*/ 171 w 233"/>
                <a:gd name="T9" fmla="*/ 82 h 488"/>
                <a:gd name="T10" fmla="*/ 180 w 233"/>
                <a:gd name="T11" fmla="*/ 63 h 488"/>
                <a:gd name="T12" fmla="*/ 157 w 233"/>
                <a:gd name="T13" fmla="*/ 80 h 488"/>
                <a:gd name="T14" fmla="*/ 146 w 233"/>
                <a:gd name="T15" fmla="*/ 86 h 488"/>
                <a:gd name="T16" fmla="*/ 117 w 233"/>
                <a:gd name="T17" fmla="*/ 132 h 488"/>
                <a:gd name="T18" fmla="*/ 119 w 233"/>
                <a:gd name="T19" fmla="*/ 164 h 488"/>
                <a:gd name="T20" fmla="*/ 139 w 233"/>
                <a:gd name="T21" fmla="*/ 192 h 488"/>
                <a:gd name="T22" fmla="*/ 180 w 233"/>
                <a:gd name="T23" fmla="*/ 234 h 488"/>
                <a:gd name="T24" fmla="*/ 195 w 233"/>
                <a:gd name="T25" fmla="*/ 244 h 488"/>
                <a:gd name="T26" fmla="*/ 217 w 233"/>
                <a:gd name="T27" fmla="*/ 280 h 488"/>
                <a:gd name="T28" fmla="*/ 228 w 233"/>
                <a:gd name="T29" fmla="*/ 320 h 488"/>
                <a:gd name="T30" fmla="*/ 231 w 233"/>
                <a:gd name="T31" fmla="*/ 356 h 488"/>
                <a:gd name="T32" fmla="*/ 225 w 233"/>
                <a:gd name="T33" fmla="*/ 379 h 488"/>
                <a:gd name="T34" fmla="*/ 220 w 233"/>
                <a:gd name="T35" fmla="*/ 390 h 488"/>
                <a:gd name="T36" fmla="*/ 187 w 233"/>
                <a:gd name="T37" fmla="*/ 419 h 488"/>
                <a:gd name="T38" fmla="*/ 155 w 233"/>
                <a:gd name="T39" fmla="*/ 421 h 488"/>
                <a:gd name="T40" fmla="*/ 145 w 233"/>
                <a:gd name="T41" fmla="*/ 427 h 488"/>
                <a:gd name="T42" fmla="*/ 148 w 233"/>
                <a:gd name="T43" fmla="*/ 437 h 488"/>
                <a:gd name="T44" fmla="*/ 128 w 233"/>
                <a:gd name="T45" fmla="*/ 437 h 488"/>
                <a:gd name="T46" fmla="*/ 127 w 233"/>
                <a:gd name="T47" fmla="*/ 452 h 488"/>
                <a:gd name="T48" fmla="*/ 87 w 233"/>
                <a:gd name="T49" fmla="*/ 487 h 488"/>
                <a:gd name="T50" fmla="*/ 94 w 233"/>
                <a:gd name="T51" fmla="*/ 442 h 488"/>
                <a:gd name="T52" fmla="*/ 73 w 233"/>
                <a:gd name="T53" fmla="*/ 428 h 488"/>
                <a:gd name="T54" fmla="*/ 93 w 233"/>
                <a:gd name="T55" fmla="*/ 419 h 488"/>
                <a:gd name="T56" fmla="*/ 110 w 233"/>
                <a:gd name="T57" fmla="*/ 411 h 488"/>
                <a:gd name="T58" fmla="*/ 127 w 233"/>
                <a:gd name="T59" fmla="*/ 413 h 488"/>
                <a:gd name="T60" fmla="*/ 118 w 233"/>
                <a:gd name="T61" fmla="*/ 389 h 488"/>
                <a:gd name="T62" fmla="*/ 136 w 233"/>
                <a:gd name="T63" fmla="*/ 386 h 488"/>
                <a:gd name="T64" fmla="*/ 162 w 233"/>
                <a:gd name="T65" fmla="*/ 368 h 488"/>
                <a:gd name="T66" fmla="*/ 170 w 233"/>
                <a:gd name="T67" fmla="*/ 347 h 488"/>
                <a:gd name="T68" fmla="*/ 165 w 233"/>
                <a:gd name="T69" fmla="*/ 309 h 488"/>
                <a:gd name="T70" fmla="*/ 170 w 233"/>
                <a:gd name="T71" fmla="*/ 280 h 488"/>
                <a:gd name="T72" fmla="*/ 163 w 233"/>
                <a:gd name="T73" fmla="*/ 259 h 488"/>
                <a:gd name="T74" fmla="*/ 164 w 233"/>
                <a:gd name="T75" fmla="*/ 244 h 488"/>
                <a:gd name="T76" fmla="*/ 145 w 233"/>
                <a:gd name="T77" fmla="*/ 232 h 488"/>
                <a:gd name="T78" fmla="*/ 133 w 233"/>
                <a:gd name="T79" fmla="*/ 209 h 488"/>
                <a:gd name="T80" fmla="*/ 108 w 233"/>
                <a:gd name="T81" fmla="*/ 178 h 488"/>
                <a:gd name="T82" fmla="*/ 96 w 233"/>
                <a:gd name="T83" fmla="*/ 160 h 488"/>
                <a:gd name="T84" fmla="*/ 56 w 233"/>
                <a:gd name="T85" fmla="*/ 138 h 488"/>
                <a:gd name="T86" fmla="*/ 63 w 233"/>
                <a:gd name="T87" fmla="*/ 124 h 488"/>
                <a:gd name="T88" fmla="*/ 87 w 233"/>
                <a:gd name="T89" fmla="*/ 108 h 488"/>
                <a:gd name="T90" fmla="*/ 71 w 233"/>
                <a:gd name="T91" fmla="*/ 99 h 488"/>
                <a:gd name="T92" fmla="*/ 63 w 233"/>
                <a:gd name="T93" fmla="*/ 81 h 488"/>
                <a:gd name="T94" fmla="*/ 24 w 233"/>
                <a:gd name="T95" fmla="*/ 73 h 488"/>
                <a:gd name="T96" fmla="*/ 23 w 233"/>
                <a:gd name="T97" fmla="*/ 55 h 488"/>
                <a:gd name="T98" fmla="*/ 14 w 233"/>
                <a:gd name="T99" fmla="*/ 49 h 488"/>
                <a:gd name="T100" fmla="*/ 9 w 233"/>
                <a:gd name="T101" fmla="*/ 22 h 488"/>
                <a:gd name="T102" fmla="*/ 28 w 233"/>
                <a:gd name="T103" fmla="*/ 30 h 488"/>
                <a:gd name="T104" fmla="*/ 43 w 233"/>
                <a:gd name="T105" fmla="*/ 26 h 488"/>
                <a:gd name="T106" fmla="*/ 61 w 233"/>
                <a:gd name="T107" fmla="*/ 20 h 488"/>
                <a:gd name="T108" fmla="*/ 83 w 233"/>
                <a:gd name="T109" fmla="*/ 16 h 488"/>
                <a:gd name="T110" fmla="*/ 102 w 233"/>
                <a:gd name="T111" fmla="*/ 1 h 488"/>
                <a:gd name="T112" fmla="*/ 123 w 233"/>
                <a:gd name="T113" fmla="*/ 12 h 488"/>
                <a:gd name="T114" fmla="*/ 148 w 233"/>
                <a:gd name="T115" fmla="*/ 19 h 488"/>
                <a:gd name="T116" fmla="*/ 144 w 233"/>
                <a:gd name="T117" fmla="*/ 38 h 488"/>
                <a:gd name="T118" fmla="*/ 155 w 233"/>
                <a:gd name="T119" fmla="*/ 50 h 488"/>
                <a:gd name="T120" fmla="*/ 180 w 233"/>
                <a:gd name="T121" fmla="*/ 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488">
                  <a:moveTo>
                    <a:pt x="143" y="484"/>
                  </a:moveTo>
                  <a:lnTo>
                    <a:pt x="142" y="484"/>
                  </a:lnTo>
                  <a:lnTo>
                    <a:pt x="141" y="483"/>
                  </a:lnTo>
                  <a:lnTo>
                    <a:pt x="144" y="482"/>
                  </a:lnTo>
                  <a:lnTo>
                    <a:pt x="144" y="483"/>
                  </a:lnTo>
                  <a:lnTo>
                    <a:pt x="144" y="483"/>
                  </a:lnTo>
                  <a:lnTo>
                    <a:pt x="143" y="484"/>
                  </a:lnTo>
                  <a:close/>
                  <a:moveTo>
                    <a:pt x="61" y="430"/>
                  </a:moveTo>
                  <a:lnTo>
                    <a:pt x="62" y="431"/>
                  </a:lnTo>
                  <a:lnTo>
                    <a:pt x="62" y="435"/>
                  </a:lnTo>
                  <a:lnTo>
                    <a:pt x="61" y="438"/>
                  </a:lnTo>
                  <a:lnTo>
                    <a:pt x="61" y="440"/>
                  </a:lnTo>
                  <a:lnTo>
                    <a:pt x="60" y="441"/>
                  </a:lnTo>
                  <a:lnTo>
                    <a:pt x="58" y="434"/>
                  </a:lnTo>
                  <a:lnTo>
                    <a:pt x="55" y="431"/>
                  </a:lnTo>
                  <a:lnTo>
                    <a:pt x="54" y="430"/>
                  </a:lnTo>
                  <a:lnTo>
                    <a:pt x="56" y="430"/>
                  </a:lnTo>
                  <a:lnTo>
                    <a:pt x="59" y="428"/>
                  </a:lnTo>
                  <a:lnTo>
                    <a:pt x="60" y="428"/>
                  </a:lnTo>
                  <a:lnTo>
                    <a:pt x="61" y="430"/>
                  </a:lnTo>
                  <a:close/>
                  <a:moveTo>
                    <a:pt x="160" y="429"/>
                  </a:moveTo>
                  <a:lnTo>
                    <a:pt x="157" y="431"/>
                  </a:lnTo>
                  <a:lnTo>
                    <a:pt x="157" y="430"/>
                  </a:lnTo>
                  <a:lnTo>
                    <a:pt x="160" y="428"/>
                  </a:lnTo>
                  <a:lnTo>
                    <a:pt x="160" y="428"/>
                  </a:lnTo>
                  <a:lnTo>
                    <a:pt x="161" y="428"/>
                  </a:lnTo>
                  <a:lnTo>
                    <a:pt x="160" y="429"/>
                  </a:lnTo>
                  <a:close/>
                  <a:moveTo>
                    <a:pt x="156" y="88"/>
                  </a:moveTo>
                  <a:lnTo>
                    <a:pt x="154" y="89"/>
                  </a:lnTo>
                  <a:lnTo>
                    <a:pt x="152" y="86"/>
                  </a:lnTo>
                  <a:lnTo>
                    <a:pt x="153" y="85"/>
                  </a:lnTo>
                  <a:lnTo>
                    <a:pt x="156" y="85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56" y="88"/>
                  </a:lnTo>
                  <a:close/>
                  <a:moveTo>
                    <a:pt x="150" y="86"/>
                  </a:moveTo>
                  <a:lnTo>
                    <a:pt x="150" y="87"/>
                  </a:lnTo>
                  <a:lnTo>
                    <a:pt x="149" y="85"/>
                  </a:lnTo>
                  <a:lnTo>
                    <a:pt x="148" y="85"/>
                  </a:lnTo>
                  <a:lnTo>
                    <a:pt x="148" y="82"/>
                  </a:lnTo>
                  <a:lnTo>
                    <a:pt x="150" y="85"/>
                  </a:lnTo>
                  <a:lnTo>
                    <a:pt x="150" y="86"/>
                  </a:lnTo>
                  <a:close/>
                  <a:moveTo>
                    <a:pt x="171" y="82"/>
                  </a:moveTo>
                  <a:lnTo>
                    <a:pt x="169" y="83"/>
                  </a:lnTo>
                  <a:lnTo>
                    <a:pt x="168" y="83"/>
                  </a:lnTo>
                  <a:lnTo>
                    <a:pt x="170" y="81"/>
                  </a:lnTo>
                  <a:lnTo>
                    <a:pt x="171" y="80"/>
                  </a:lnTo>
                  <a:lnTo>
                    <a:pt x="173" y="79"/>
                  </a:lnTo>
                  <a:lnTo>
                    <a:pt x="173" y="80"/>
                  </a:lnTo>
                  <a:lnTo>
                    <a:pt x="171" y="82"/>
                  </a:lnTo>
                  <a:close/>
                  <a:moveTo>
                    <a:pt x="174" y="72"/>
                  </a:moveTo>
                  <a:lnTo>
                    <a:pt x="169" y="77"/>
                  </a:lnTo>
                  <a:lnTo>
                    <a:pt x="168" y="77"/>
                  </a:lnTo>
                  <a:lnTo>
                    <a:pt x="169" y="72"/>
                  </a:lnTo>
                  <a:lnTo>
                    <a:pt x="170" y="70"/>
                  </a:lnTo>
                  <a:lnTo>
                    <a:pt x="173" y="72"/>
                  </a:lnTo>
                  <a:lnTo>
                    <a:pt x="174" y="72"/>
                  </a:lnTo>
                  <a:close/>
                  <a:moveTo>
                    <a:pt x="186" y="63"/>
                  </a:moveTo>
                  <a:lnTo>
                    <a:pt x="184" y="63"/>
                  </a:lnTo>
                  <a:lnTo>
                    <a:pt x="180" y="63"/>
                  </a:lnTo>
                  <a:lnTo>
                    <a:pt x="178" y="66"/>
                  </a:lnTo>
                  <a:lnTo>
                    <a:pt x="175" y="68"/>
                  </a:lnTo>
                  <a:lnTo>
                    <a:pt x="171" y="69"/>
                  </a:lnTo>
                  <a:lnTo>
                    <a:pt x="168" y="70"/>
                  </a:lnTo>
                  <a:lnTo>
                    <a:pt x="167" y="74"/>
                  </a:lnTo>
                  <a:lnTo>
                    <a:pt x="166" y="75"/>
                  </a:lnTo>
                  <a:lnTo>
                    <a:pt x="166" y="78"/>
                  </a:lnTo>
                  <a:lnTo>
                    <a:pt x="160" y="81"/>
                  </a:lnTo>
                  <a:lnTo>
                    <a:pt x="159" y="81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1"/>
                  </a:lnTo>
                  <a:lnTo>
                    <a:pt x="153" y="81"/>
                  </a:lnTo>
                  <a:lnTo>
                    <a:pt x="151" y="81"/>
                  </a:lnTo>
                  <a:lnTo>
                    <a:pt x="149" y="81"/>
                  </a:lnTo>
                  <a:lnTo>
                    <a:pt x="147" y="80"/>
                  </a:lnTo>
                  <a:lnTo>
                    <a:pt x="146" y="80"/>
                  </a:lnTo>
                  <a:lnTo>
                    <a:pt x="144" y="80"/>
                  </a:lnTo>
                  <a:lnTo>
                    <a:pt x="144" y="81"/>
                  </a:lnTo>
                  <a:lnTo>
                    <a:pt x="146" y="86"/>
                  </a:lnTo>
                  <a:lnTo>
                    <a:pt x="147" y="89"/>
                  </a:lnTo>
                  <a:lnTo>
                    <a:pt x="141" y="96"/>
                  </a:lnTo>
                  <a:lnTo>
                    <a:pt x="141" y="101"/>
                  </a:lnTo>
                  <a:lnTo>
                    <a:pt x="139" y="104"/>
                  </a:lnTo>
                  <a:lnTo>
                    <a:pt x="135" y="107"/>
                  </a:lnTo>
                  <a:lnTo>
                    <a:pt x="128" y="114"/>
                  </a:lnTo>
                  <a:lnTo>
                    <a:pt x="125" y="114"/>
                  </a:lnTo>
                  <a:lnTo>
                    <a:pt x="122" y="116"/>
                  </a:lnTo>
                  <a:lnTo>
                    <a:pt x="117" y="127"/>
                  </a:lnTo>
                  <a:lnTo>
                    <a:pt x="117" y="132"/>
                  </a:lnTo>
                  <a:lnTo>
                    <a:pt x="116" y="135"/>
                  </a:lnTo>
                  <a:lnTo>
                    <a:pt x="116" y="137"/>
                  </a:lnTo>
                  <a:lnTo>
                    <a:pt x="114" y="143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5" y="155"/>
                  </a:lnTo>
                  <a:lnTo>
                    <a:pt x="115" y="156"/>
                  </a:lnTo>
                  <a:lnTo>
                    <a:pt x="117" y="159"/>
                  </a:lnTo>
                  <a:lnTo>
                    <a:pt x="117" y="162"/>
                  </a:lnTo>
                  <a:lnTo>
                    <a:pt x="119" y="164"/>
                  </a:lnTo>
                  <a:lnTo>
                    <a:pt x="125" y="170"/>
                  </a:lnTo>
                  <a:lnTo>
                    <a:pt x="127" y="172"/>
                  </a:lnTo>
                  <a:lnTo>
                    <a:pt x="130" y="173"/>
                  </a:lnTo>
                  <a:lnTo>
                    <a:pt x="136" y="179"/>
                  </a:lnTo>
                  <a:lnTo>
                    <a:pt x="139" y="183"/>
                  </a:lnTo>
                  <a:lnTo>
                    <a:pt x="138" y="185"/>
                  </a:lnTo>
                  <a:lnTo>
                    <a:pt x="138" y="190"/>
                  </a:lnTo>
                  <a:lnTo>
                    <a:pt x="134" y="189"/>
                  </a:lnTo>
                  <a:lnTo>
                    <a:pt x="135" y="189"/>
                  </a:lnTo>
                  <a:lnTo>
                    <a:pt x="139" y="192"/>
                  </a:lnTo>
                  <a:lnTo>
                    <a:pt x="146" y="201"/>
                  </a:lnTo>
                  <a:lnTo>
                    <a:pt x="152" y="206"/>
                  </a:lnTo>
                  <a:lnTo>
                    <a:pt x="159" y="212"/>
                  </a:lnTo>
                  <a:lnTo>
                    <a:pt x="160" y="217"/>
                  </a:lnTo>
                  <a:lnTo>
                    <a:pt x="166" y="220"/>
                  </a:lnTo>
                  <a:lnTo>
                    <a:pt x="173" y="226"/>
                  </a:lnTo>
                  <a:lnTo>
                    <a:pt x="172" y="226"/>
                  </a:lnTo>
                  <a:lnTo>
                    <a:pt x="174" y="228"/>
                  </a:lnTo>
                  <a:lnTo>
                    <a:pt x="178" y="231"/>
                  </a:lnTo>
                  <a:lnTo>
                    <a:pt x="180" y="234"/>
                  </a:lnTo>
                  <a:lnTo>
                    <a:pt x="181" y="236"/>
                  </a:lnTo>
                  <a:lnTo>
                    <a:pt x="183" y="237"/>
                  </a:lnTo>
                  <a:lnTo>
                    <a:pt x="185" y="236"/>
                  </a:lnTo>
                  <a:lnTo>
                    <a:pt x="186" y="236"/>
                  </a:lnTo>
                  <a:lnTo>
                    <a:pt x="188" y="236"/>
                  </a:lnTo>
                  <a:lnTo>
                    <a:pt x="190" y="239"/>
                  </a:lnTo>
                  <a:lnTo>
                    <a:pt x="192" y="241"/>
                  </a:lnTo>
                  <a:lnTo>
                    <a:pt x="193" y="244"/>
                  </a:lnTo>
                  <a:lnTo>
                    <a:pt x="195" y="244"/>
                  </a:lnTo>
                  <a:lnTo>
                    <a:pt x="195" y="244"/>
                  </a:lnTo>
                  <a:lnTo>
                    <a:pt x="195" y="246"/>
                  </a:lnTo>
                  <a:lnTo>
                    <a:pt x="196" y="247"/>
                  </a:lnTo>
                  <a:lnTo>
                    <a:pt x="200" y="251"/>
                  </a:lnTo>
                  <a:lnTo>
                    <a:pt x="201" y="255"/>
                  </a:lnTo>
                  <a:lnTo>
                    <a:pt x="205" y="261"/>
                  </a:lnTo>
                  <a:lnTo>
                    <a:pt x="208" y="264"/>
                  </a:lnTo>
                  <a:lnTo>
                    <a:pt x="211" y="266"/>
                  </a:lnTo>
                  <a:lnTo>
                    <a:pt x="213" y="268"/>
                  </a:lnTo>
                  <a:lnTo>
                    <a:pt x="215" y="274"/>
                  </a:lnTo>
                  <a:lnTo>
                    <a:pt x="217" y="280"/>
                  </a:lnTo>
                  <a:lnTo>
                    <a:pt x="219" y="287"/>
                  </a:lnTo>
                  <a:lnTo>
                    <a:pt x="221" y="289"/>
                  </a:lnTo>
                  <a:lnTo>
                    <a:pt x="221" y="294"/>
                  </a:lnTo>
                  <a:lnTo>
                    <a:pt x="223" y="300"/>
                  </a:lnTo>
                  <a:lnTo>
                    <a:pt x="225" y="304"/>
                  </a:lnTo>
                  <a:lnTo>
                    <a:pt x="225" y="307"/>
                  </a:lnTo>
                  <a:lnTo>
                    <a:pt x="226" y="309"/>
                  </a:lnTo>
                  <a:lnTo>
                    <a:pt x="226" y="311"/>
                  </a:lnTo>
                  <a:lnTo>
                    <a:pt x="228" y="317"/>
                  </a:lnTo>
                  <a:lnTo>
                    <a:pt x="228" y="320"/>
                  </a:lnTo>
                  <a:lnTo>
                    <a:pt x="226" y="317"/>
                  </a:lnTo>
                  <a:lnTo>
                    <a:pt x="226" y="326"/>
                  </a:lnTo>
                  <a:lnTo>
                    <a:pt x="228" y="330"/>
                  </a:lnTo>
                  <a:lnTo>
                    <a:pt x="227" y="336"/>
                  </a:lnTo>
                  <a:lnTo>
                    <a:pt x="228" y="338"/>
                  </a:lnTo>
                  <a:lnTo>
                    <a:pt x="231" y="344"/>
                  </a:lnTo>
                  <a:lnTo>
                    <a:pt x="232" y="346"/>
                  </a:lnTo>
                  <a:lnTo>
                    <a:pt x="232" y="354"/>
                  </a:lnTo>
                  <a:lnTo>
                    <a:pt x="232" y="358"/>
                  </a:lnTo>
                  <a:lnTo>
                    <a:pt x="231" y="356"/>
                  </a:lnTo>
                  <a:lnTo>
                    <a:pt x="229" y="353"/>
                  </a:lnTo>
                  <a:lnTo>
                    <a:pt x="227" y="354"/>
                  </a:lnTo>
                  <a:lnTo>
                    <a:pt x="225" y="356"/>
                  </a:lnTo>
                  <a:lnTo>
                    <a:pt x="228" y="365"/>
                  </a:lnTo>
                  <a:lnTo>
                    <a:pt x="225" y="364"/>
                  </a:lnTo>
                  <a:lnTo>
                    <a:pt x="225" y="375"/>
                  </a:lnTo>
                  <a:lnTo>
                    <a:pt x="226" y="378"/>
                  </a:lnTo>
                  <a:lnTo>
                    <a:pt x="227" y="379"/>
                  </a:lnTo>
                  <a:lnTo>
                    <a:pt x="226" y="380"/>
                  </a:lnTo>
                  <a:lnTo>
                    <a:pt x="225" y="379"/>
                  </a:lnTo>
                  <a:lnTo>
                    <a:pt x="225" y="377"/>
                  </a:lnTo>
                  <a:lnTo>
                    <a:pt x="225" y="378"/>
                  </a:lnTo>
                  <a:lnTo>
                    <a:pt x="225" y="378"/>
                  </a:lnTo>
                  <a:lnTo>
                    <a:pt x="224" y="380"/>
                  </a:lnTo>
                  <a:lnTo>
                    <a:pt x="223" y="382"/>
                  </a:lnTo>
                  <a:lnTo>
                    <a:pt x="225" y="385"/>
                  </a:lnTo>
                  <a:lnTo>
                    <a:pt x="225" y="386"/>
                  </a:lnTo>
                  <a:lnTo>
                    <a:pt x="224" y="388"/>
                  </a:lnTo>
                  <a:lnTo>
                    <a:pt x="223" y="390"/>
                  </a:lnTo>
                  <a:lnTo>
                    <a:pt x="220" y="390"/>
                  </a:lnTo>
                  <a:lnTo>
                    <a:pt x="219" y="395"/>
                  </a:lnTo>
                  <a:lnTo>
                    <a:pt x="218" y="399"/>
                  </a:lnTo>
                  <a:lnTo>
                    <a:pt x="213" y="400"/>
                  </a:lnTo>
                  <a:lnTo>
                    <a:pt x="209" y="403"/>
                  </a:lnTo>
                  <a:lnTo>
                    <a:pt x="204" y="404"/>
                  </a:lnTo>
                  <a:lnTo>
                    <a:pt x="200" y="408"/>
                  </a:lnTo>
                  <a:lnTo>
                    <a:pt x="195" y="412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7" y="419"/>
                  </a:lnTo>
                  <a:lnTo>
                    <a:pt x="182" y="419"/>
                  </a:lnTo>
                  <a:lnTo>
                    <a:pt x="173" y="424"/>
                  </a:lnTo>
                  <a:lnTo>
                    <a:pt x="169" y="426"/>
                  </a:lnTo>
                  <a:lnTo>
                    <a:pt x="167" y="427"/>
                  </a:lnTo>
                  <a:lnTo>
                    <a:pt x="163" y="429"/>
                  </a:lnTo>
                  <a:lnTo>
                    <a:pt x="162" y="428"/>
                  </a:lnTo>
                  <a:lnTo>
                    <a:pt x="161" y="426"/>
                  </a:lnTo>
                  <a:lnTo>
                    <a:pt x="157" y="426"/>
                  </a:lnTo>
                  <a:lnTo>
                    <a:pt x="156" y="424"/>
                  </a:lnTo>
                  <a:lnTo>
                    <a:pt x="155" y="421"/>
                  </a:lnTo>
                  <a:lnTo>
                    <a:pt x="155" y="420"/>
                  </a:lnTo>
                  <a:lnTo>
                    <a:pt x="154" y="422"/>
                  </a:lnTo>
                  <a:lnTo>
                    <a:pt x="154" y="428"/>
                  </a:lnTo>
                  <a:lnTo>
                    <a:pt x="153" y="429"/>
                  </a:lnTo>
                  <a:lnTo>
                    <a:pt x="152" y="430"/>
                  </a:lnTo>
                  <a:lnTo>
                    <a:pt x="149" y="428"/>
                  </a:lnTo>
                  <a:lnTo>
                    <a:pt x="146" y="425"/>
                  </a:lnTo>
                  <a:lnTo>
                    <a:pt x="142" y="427"/>
                  </a:lnTo>
                  <a:lnTo>
                    <a:pt x="143" y="427"/>
                  </a:lnTo>
                  <a:lnTo>
                    <a:pt x="145" y="427"/>
                  </a:lnTo>
                  <a:lnTo>
                    <a:pt x="146" y="428"/>
                  </a:lnTo>
                  <a:lnTo>
                    <a:pt x="148" y="430"/>
                  </a:lnTo>
                  <a:lnTo>
                    <a:pt x="148" y="431"/>
                  </a:lnTo>
                  <a:lnTo>
                    <a:pt x="147" y="432"/>
                  </a:lnTo>
                  <a:lnTo>
                    <a:pt x="143" y="432"/>
                  </a:lnTo>
                  <a:lnTo>
                    <a:pt x="138" y="432"/>
                  </a:lnTo>
                  <a:lnTo>
                    <a:pt x="138" y="432"/>
                  </a:lnTo>
                  <a:lnTo>
                    <a:pt x="142" y="435"/>
                  </a:lnTo>
                  <a:lnTo>
                    <a:pt x="146" y="436"/>
                  </a:lnTo>
                  <a:lnTo>
                    <a:pt x="148" y="437"/>
                  </a:lnTo>
                  <a:lnTo>
                    <a:pt x="148" y="438"/>
                  </a:lnTo>
                  <a:lnTo>
                    <a:pt x="146" y="440"/>
                  </a:lnTo>
                  <a:lnTo>
                    <a:pt x="144" y="442"/>
                  </a:lnTo>
                  <a:lnTo>
                    <a:pt x="144" y="444"/>
                  </a:lnTo>
                  <a:lnTo>
                    <a:pt x="144" y="445"/>
                  </a:lnTo>
                  <a:lnTo>
                    <a:pt x="142" y="446"/>
                  </a:lnTo>
                  <a:lnTo>
                    <a:pt x="141" y="446"/>
                  </a:lnTo>
                  <a:lnTo>
                    <a:pt x="137" y="444"/>
                  </a:lnTo>
                  <a:lnTo>
                    <a:pt x="127" y="435"/>
                  </a:lnTo>
                  <a:lnTo>
                    <a:pt x="128" y="437"/>
                  </a:lnTo>
                  <a:lnTo>
                    <a:pt x="139" y="447"/>
                  </a:lnTo>
                  <a:lnTo>
                    <a:pt x="141" y="451"/>
                  </a:lnTo>
                  <a:lnTo>
                    <a:pt x="141" y="453"/>
                  </a:lnTo>
                  <a:lnTo>
                    <a:pt x="140" y="455"/>
                  </a:lnTo>
                  <a:lnTo>
                    <a:pt x="138" y="456"/>
                  </a:lnTo>
                  <a:lnTo>
                    <a:pt x="135" y="456"/>
                  </a:lnTo>
                  <a:lnTo>
                    <a:pt x="129" y="452"/>
                  </a:lnTo>
                  <a:lnTo>
                    <a:pt x="121" y="443"/>
                  </a:lnTo>
                  <a:lnTo>
                    <a:pt x="117" y="442"/>
                  </a:lnTo>
                  <a:lnTo>
                    <a:pt x="127" y="452"/>
                  </a:lnTo>
                  <a:lnTo>
                    <a:pt x="128" y="455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28" y="461"/>
                  </a:lnTo>
                  <a:lnTo>
                    <a:pt x="107" y="471"/>
                  </a:lnTo>
                  <a:lnTo>
                    <a:pt x="104" y="476"/>
                  </a:lnTo>
                  <a:lnTo>
                    <a:pt x="102" y="480"/>
                  </a:lnTo>
                  <a:lnTo>
                    <a:pt x="97" y="483"/>
                  </a:lnTo>
                  <a:lnTo>
                    <a:pt x="95" y="486"/>
                  </a:lnTo>
                  <a:lnTo>
                    <a:pt x="87" y="487"/>
                  </a:lnTo>
                  <a:lnTo>
                    <a:pt x="84" y="487"/>
                  </a:lnTo>
                  <a:lnTo>
                    <a:pt x="87" y="482"/>
                  </a:lnTo>
                  <a:lnTo>
                    <a:pt x="85" y="480"/>
                  </a:lnTo>
                  <a:lnTo>
                    <a:pt x="85" y="468"/>
                  </a:lnTo>
                  <a:lnTo>
                    <a:pt x="86" y="455"/>
                  </a:lnTo>
                  <a:lnTo>
                    <a:pt x="88" y="448"/>
                  </a:lnTo>
                  <a:lnTo>
                    <a:pt x="91" y="446"/>
                  </a:lnTo>
                  <a:lnTo>
                    <a:pt x="94" y="445"/>
                  </a:lnTo>
                  <a:lnTo>
                    <a:pt x="94" y="444"/>
                  </a:lnTo>
                  <a:lnTo>
                    <a:pt x="94" y="442"/>
                  </a:lnTo>
                  <a:lnTo>
                    <a:pt x="92" y="440"/>
                  </a:lnTo>
                  <a:lnTo>
                    <a:pt x="90" y="439"/>
                  </a:lnTo>
                  <a:lnTo>
                    <a:pt x="87" y="438"/>
                  </a:lnTo>
                  <a:lnTo>
                    <a:pt x="85" y="435"/>
                  </a:lnTo>
                  <a:lnTo>
                    <a:pt x="83" y="436"/>
                  </a:lnTo>
                  <a:lnTo>
                    <a:pt x="80" y="436"/>
                  </a:lnTo>
                  <a:lnTo>
                    <a:pt x="79" y="435"/>
                  </a:lnTo>
                  <a:lnTo>
                    <a:pt x="78" y="433"/>
                  </a:lnTo>
                  <a:lnTo>
                    <a:pt x="76" y="431"/>
                  </a:lnTo>
                  <a:lnTo>
                    <a:pt x="73" y="428"/>
                  </a:lnTo>
                  <a:lnTo>
                    <a:pt x="74" y="428"/>
                  </a:lnTo>
                  <a:lnTo>
                    <a:pt x="75" y="427"/>
                  </a:lnTo>
                  <a:lnTo>
                    <a:pt x="77" y="425"/>
                  </a:lnTo>
                  <a:lnTo>
                    <a:pt x="81" y="425"/>
                  </a:lnTo>
                  <a:lnTo>
                    <a:pt x="85" y="425"/>
                  </a:lnTo>
                  <a:lnTo>
                    <a:pt x="86" y="425"/>
                  </a:lnTo>
                  <a:lnTo>
                    <a:pt x="88" y="423"/>
                  </a:lnTo>
                  <a:lnTo>
                    <a:pt x="91" y="420"/>
                  </a:lnTo>
                  <a:lnTo>
                    <a:pt x="92" y="419"/>
                  </a:lnTo>
                  <a:lnTo>
                    <a:pt x="93" y="419"/>
                  </a:lnTo>
                  <a:lnTo>
                    <a:pt x="92" y="416"/>
                  </a:lnTo>
                  <a:lnTo>
                    <a:pt x="92" y="413"/>
                  </a:lnTo>
                  <a:lnTo>
                    <a:pt x="92" y="413"/>
                  </a:lnTo>
                  <a:lnTo>
                    <a:pt x="96" y="413"/>
                  </a:lnTo>
                  <a:lnTo>
                    <a:pt x="100" y="414"/>
                  </a:lnTo>
                  <a:lnTo>
                    <a:pt x="101" y="415"/>
                  </a:lnTo>
                  <a:lnTo>
                    <a:pt x="103" y="412"/>
                  </a:lnTo>
                  <a:lnTo>
                    <a:pt x="104" y="411"/>
                  </a:lnTo>
                  <a:lnTo>
                    <a:pt x="105" y="411"/>
                  </a:lnTo>
                  <a:lnTo>
                    <a:pt x="110" y="411"/>
                  </a:lnTo>
                  <a:lnTo>
                    <a:pt x="113" y="410"/>
                  </a:lnTo>
                  <a:lnTo>
                    <a:pt x="115" y="410"/>
                  </a:lnTo>
                  <a:lnTo>
                    <a:pt x="117" y="412"/>
                  </a:lnTo>
                  <a:lnTo>
                    <a:pt x="118" y="414"/>
                  </a:lnTo>
                  <a:lnTo>
                    <a:pt x="119" y="414"/>
                  </a:lnTo>
                  <a:lnTo>
                    <a:pt x="121" y="414"/>
                  </a:lnTo>
                  <a:lnTo>
                    <a:pt x="122" y="414"/>
                  </a:lnTo>
                  <a:lnTo>
                    <a:pt x="126" y="416"/>
                  </a:lnTo>
                  <a:lnTo>
                    <a:pt x="128" y="416"/>
                  </a:lnTo>
                  <a:lnTo>
                    <a:pt x="127" y="413"/>
                  </a:lnTo>
                  <a:lnTo>
                    <a:pt x="128" y="409"/>
                  </a:lnTo>
                  <a:lnTo>
                    <a:pt x="128" y="409"/>
                  </a:lnTo>
                  <a:lnTo>
                    <a:pt x="126" y="407"/>
                  </a:lnTo>
                  <a:lnTo>
                    <a:pt x="119" y="402"/>
                  </a:lnTo>
                  <a:lnTo>
                    <a:pt x="118" y="400"/>
                  </a:lnTo>
                  <a:lnTo>
                    <a:pt x="119" y="398"/>
                  </a:lnTo>
                  <a:lnTo>
                    <a:pt x="118" y="394"/>
                  </a:lnTo>
                  <a:lnTo>
                    <a:pt x="117" y="392"/>
                  </a:lnTo>
                  <a:lnTo>
                    <a:pt x="117" y="390"/>
                  </a:lnTo>
                  <a:lnTo>
                    <a:pt x="118" y="389"/>
                  </a:lnTo>
                  <a:lnTo>
                    <a:pt x="119" y="389"/>
                  </a:lnTo>
                  <a:lnTo>
                    <a:pt x="121" y="389"/>
                  </a:lnTo>
                  <a:lnTo>
                    <a:pt x="122" y="388"/>
                  </a:lnTo>
                  <a:lnTo>
                    <a:pt x="123" y="385"/>
                  </a:lnTo>
                  <a:lnTo>
                    <a:pt x="126" y="385"/>
                  </a:lnTo>
                  <a:lnTo>
                    <a:pt x="130" y="387"/>
                  </a:lnTo>
                  <a:lnTo>
                    <a:pt x="134" y="388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6" y="386"/>
                  </a:lnTo>
                  <a:lnTo>
                    <a:pt x="137" y="380"/>
                  </a:lnTo>
                  <a:lnTo>
                    <a:pt x="136" y="379"/>
                  </a:lnTo>
                  <a:lnTo>
                    <a:pt x="139" y="379"/>
                  </a:lnTo>
                  <a:lnTo>
                    <a:pt x="143" y="378"/>
                  </a:lnTo>
                  <a:lnTo>
                    <a:pt x="145" y="378"/>
                  </a:lnTo>
                  <a:lnTo>
                    <a:pt x="148" y="376"/>
                  </a:lnTo>
                  <a:lnTo>
                    <a:pt x="152" y="375"/>
                  </a:lnTo>
                  <a:lnTo>
                    <a:pt x="157" y="372"/>
                  </a:lnTo>
                  <a:lnTo>
                    <a:pt x="160" y="368"/>
                  </a:lnTo>
                  <a:lnTo>
                    <a:pt x="162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9"/>
                  </a:lnTo>
                  <a:lnTo>
                    <a:pt x="169" y="368"/>
                  </a:lnTo>
                  <a:lnTo>
                    <a:pt x="171" y="365"/>
                  </a:lnTo>
                  <a:lnTo>
                    <a:pt x="172" y="363"/>
                  </a:lnTo>
                  <a:lnTo>
                    <a:pt x="173" y="360"/>
                  </a:lnTo>
                  <a:lnTo>
                    <a:pt x="172" y="354"/>
                  </a:lnTo>
                  <a:lnTo>
                    <a:pt x="171" y="350"/>
                  </a:lnTo>
                  <a:lnTo>
                    <a:pt x="170" y="347"/>
                  </a:lnTo>
                  <a:lnTo>
                    <a:pt x="170" y="344"/>
                  </a:lnTo>
                  <a:lnTo>
                    <a:pt x="172" y="338"/>
                  </a:lnTo>
                  <a:lnTo>
                    <a:pt x="174" y="330"/>
                  </a:lnTo>
                  <a:lnTo>
                    <a:pt x="174" y="328"/>
                  </a:lnTo>
                  <a:lnTo>
                    <a:pt x="171" y="324"/>
                  </a:lnTo>
                  <a:lnTo>
                    <a:pt x="169" y="318"/>
                  </a:lnTo>
                  <a:lnTo>
                    <a:pt x="167" y="313"/>
                  </a:lnTo>
                  <a:lnTo>
                    <a:pt x="166" y="311"/>
                  </a:lnTo>
                  <a:lnTo>
                    <a:pt x="166" y="310"/>
                  </a:lnTo>
                  <a:lnTo>
                    <a:pt x="165" y="309"/>
                  </a:lnTo>
                  <a:lnTo>
                    <a:pt x="166" y="302"/>
                  </a:lnTo>
                  <a:lnTo>
                    <a:pt x="166" y="300"/>
                  </a:lnTo>
                  <a:lnTo>
                    <a:pt x="169" y="298"/>
                  </a:lnTo>
                  <a:lnTo>
                    <a:pt x="171" y="294"/>
                  </a:lnTo>
                  <a:lnTo>
                    <a:pt x="172" y="291"/>
                  </a:lnTo>
                  <a:lnTo>
                    <a:pt x="171" y="289"/>
                  </a:lnTo>
                  <a:lnTo>
                    <a:pt x="171" y="286"/>
                  </a:lnTo>
                  <a:lnTo>
                    <a:pt x="171" y="284"/>
                  </a:lnTo>
                  <a:lnTo>
                    <a:pt x="171" y="283"/>
                  </a:lnTo>
                  <a:lnTo>
                    <a:pt x="170" y="280"/>
                  </a:lnTo>
                  <a:lnTo>
                    <a:pt x="171" y="279"/>
                  </a:lnTo>
                  <a:lnTo>
                    <a:pt x="173" y="278"/>
                  </a:lnTo>
                  <a:lnTo>
                    <a:pt x="174" y="276"/>
                  </a:lnTo>
                  <a:lnTo>
                    <a:pt x="175" y="274"/>
                  </a:lnTo>
                  <a:lnTo>
                    <a:pt x="176" y="271"/>
                  </a:lnTo>
                  <a:lnTo>
                    <a:pt x="174" y="269"/>
                  </a:lnTo>
                  <a:lnTo>
                    <a:pt x="173" y="267"/>
                  </a:lnTo>
                  <a:lnTo>
                    <a:pt x="169" y="264"/>
                  </a:lnTo>
                  <a:lnTo>
                    <a:pt x="166" y="261"/>
                  </a:lnTo>
                  <a:lnTo>
                    <a:pt x="163" y="259"/>
                  </a:lnTo>
                  <a:lnTo>
                    <a:pt x="162" y="258"/>
                  </a:lnTo>
                  <a:lnTo>
                    <a:pt x="161" y="255"/>
                  </a:lnTo>
                  <a:lnTo>
                    <a:pt x="160" y="253"/>
                  </a:lnTo>
                  <a:lnTo>
                    <a:pt x="161" y="252"/>
                  </a:lnTo>
                  <a:lnTo>
                    <a:pt x="166" y="250"/>
                  </a:lnTo>
                  <a:lnTo>
                    <a:pt x="167" y="248"/>
                  </a:lnTo>
                  <a:lnTo>
                    <a:pt x="168" y="247"/>
                  </a:lnTo>
                  <a:lnTo>
                    <a:pt x="168" y="246"/>
                  </a:lnTo>
                  <a:lnTo>
                    <a:pt x="166" y="245"/>
                  </a:lnTo>
                  <a:lnTo>
                    <a:pt x="164" y="244"/>
                  </a:lnTo>
                  <a:lnTo>
                    <a:pt x="162" y="242"/>
                  </a:lnTo>
                  <a:lnTo>
                    <a:pt x="157" y="237"/>
                  </a:lnTo>
                  <a:lnTo>
                    <a:pt x="155" y="237"/>
                  </a:lnTo>
                  <a:lnTo>
                    <a:pt x="152" y="235"/>
                  </a:lnTo>
                  <a:lnTo>
                    <a:pt x="151" y="234"/>
                  </a:lnTo>
                  <a:lnTo>
                    <a:pt x="150" y="230"/>
                  </a:lnTo>
                  <a:lnTo>
                    <a:pt x="149" y="230"/>
                  </a:lnTo>
                  <a:lnTo>
                    <a:pt x="148" y="231"/>
                  </a:lnTo>
                  <a:lnTo>
                    <a:pt x="146" y="232"/>
                  </a:lnTo>
                  <a:lnTo>
                    <a:pt x="145" y="232"/>
                  </a:lnTo>
                  <a:lnTo>
                    <a:pt x="144" y="231"/>
                  </a:lnTo>
                  <a:lnTo>
                    <a:pt x="143" y="229"/>
                  </a:lnTo>
                  <a:lnTo>
                    <a:pt x="142" y="227"/>
                  </a:lnTo>
                  <a:lnTo>
                    <a:pt x="140" y="225"/>
                  </a:lnTo>
                  <a:lnTo>
                    <a:pt x="140" y="220"/>
                  </a:lnTo>
                  <a:lnTo>
                    <a:pt x="139" y="218"/>
                  </a:lnTo>
                  <a:lnTo>
                    <a:pt x="139" y="215"/>
                  </a:lnTo>
                  <a:lnTo>
                    <a:pt x="138" y="214"/>
                  </a:lnTo>
                  <a:lnTo>
                    <a:pt x="137" y="214"/>
                  </a:lnTo>
                  <a:lnTo>
                    <a:pt x="133" y="209"/>
                  </a:lnTo>
                  <a:lnTo>
                    <a:pt x="132" y="207"/>
                  </a:lnTo>
                  <a:lnTo>
                    <a:pt x="123" y="200"/>
                  </a:lnTo>
                  <a:lnTo>
                    <a:pt x="122" y="199"/>
                  </a:lnTo>
                  <a:lnTo>
                    <a:pt x="120" y="196"/>
                  </a:lnTo>
                  <a:lnTo>
                    <a:pt x="116" y="192"/>
                  </a:lnTo>
                  <a:lnTo>
                    <a:pt x="113" y="189"/>
                  </a:lnTo>
                  <a:lnTo>
                    <a:pt x="111" y="186"/>
                  </a:lnTo>
                  <a:lnTo>
                    <a:pt x="110" y="184"/>
                  </a:lnTo>
                  <a:lnTo>
                    <a:pt x="110" y="181"/>
                  </a:lnTo>
                  <a:lnTo>
                    <a:pt x="108" y="178"/>
                  </a:lnTo>
                  <a:lnTo>
                    <a:pt x="106" y="176"/>
                  </a:lnTo>
                  <a:lnTo>
                    <a:pt x="104" y="174"/>
                  </a:lnTo>
                  <a:lnTo>
                    <a:pt x="102" y="174"/>
                  </a:lnTo>
                  <a:lnTo>
                    <a:pt x="100" y="173"/>
                  </a:lnTo>
                  <a:lnTo>
                    <a:pt x="96" y="170"/>
                  </a:lnTo>
                  <a:lnTo>
                    <a:pt x="95" y="167"/>
                  </a:lnTo>
                  <a:lnTo>
                    <a:pt x="94" y="166"/>
                  </a:lnTo>
                  <a:lnTo>
                    <a:pt x="94" y="164"/>
                  </a:lnTo>
                  <a:lnTo>
                    <a:pt x="95" y="162"/>
                  </a:lnTo>
                  <a:lnTo>
                    <a:pt x="96" y="160"/>
                  </a:lnTo>
                  <a:lnTo>
                    <a:pt x="96" y="159"/>
                  </a:lnTo>
                  <a:lnTo>
                    <a:pt x="95" y="158"/>
                  </a:lnTo>
                  <a:lnTo>
                    <a:pt x="91" y="156"/>
                  </a:lnTo>
                  <a:lnTo>
                    <a:pt x="82" y="154"/>
                  </a:lnTo>
                  <a:lnTo>
                    <a:pt x="79" y="152"/>
                  </a:lnTo>
                  <a:lnTo>
                    <a:pt x="76" y="149"/>
                  </a:lnTo>
                  <a:lnTo>
                    <a:pt x="74" y="148"/>
                  </a:lnTo>
                  <a:lnTo>
                    <a:pt x="63" y="141"/>
                  </a:lnTo>
                  <a:lnTo>
                    <a:pt x="59" y="140"/>
                  </a:lnTo>
                  <a:lnTo>
                    <a:pt x="56" y="138"/>
                  </a:lnTo>
                  <a:lnTo>
                    <a:pt x="56" y="137"/>
                  </a:lnTo>
                  <a:lnTo>
                    <a:pt x="56" y="136"/>
                  </a:lnTo>
                  <a:lnTo>
                    <a:pt x="57" y="135"/>
                  </a:lnTo>
                  <a:lnTo>
                    <a:pt x="60" y="133"/>
                  </a:lnTo>
                  <a:lnTo>
                    <a:pt x="61" y="131"/>
                  </a:lnTo>
                  <a:lnTo>
                    <a:pt x="61" y="129"/>
                  </a:lnTo>
                  <a:lnTo>
                    <a:pt x="59" y="126"/>
                  </a:lnTo>
                  <a:lnTo>
                    <a:pt x="60" y="124"/>
                  </a:lnTo>
                  <a:lnTo>
                    <a:pt x="61" y="124"/>
                  </a:lnTo>
                  <a:lnTo>
                    <a:pt x="63" y="124"/>
                  </a:lnTo>
                  <a:lnTo>
                    <a:pt x="67" y="124"/>
                  </a:lnTo>
                  <a:lnTo>
                    <a:pt x="76" y="127"/>
                  </a:lnTo>
                  <a:lnTo>
                    <a:pt x="78" y="127"/>
                  </a:lnTo>
                  <a:lnTo>
                    <a:pt x="83" y="122"/>
                  </a:lnTo>
                  <a:lnTo>
                    <a:pt x="85" y="120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9" y="113"/>
                  </a:lnTo>
                  <a:lnTo>
                    <a:pt x="89" y="111"/>
                  </a:lnTo>
                  <a:lnTo>
                    <a:pt x="87" y="108"/>
                  </a:lnTo>
                  <a:lnTo>
                    <a:pt x="86" y="107"/>
                  </a:lnTo>
                  <a:lnTo>
                    <a:pt x="85" y="107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0" y="104"/>
                  </a:lnTo>
                  <a:lnTo>
                    <a:pt x="80" y="103"/>
                  </a:lnTo>
                  <a:lnTo>
                    <a:pt x="79" y="101"/>
                  </a:lnTo>
                  <a:lnTo>
                    <a:pt x="75" y="100"/>
                  </a:lnTo>
                  <a:lnTo>
                    <a:pt x="72" y="99"/>
                  </a:lnTo>
                  <a:lnTo>
                    <a:pt x="71" y="99"/>
                  </a:lnTo>
                  <a:lnTo>
                    <a:pt x="72" y="97"/>
                  </a:lnTo>
                  <a:lnTo>
                    <a:pt x="75" y="96"/>
                  </a:lnTo>
                  <a:lnTo>
                    <a:pt x="76" y="95"/>
                  </a:lnTo>
                  <a:lnTo>
                    <a:pt x="78" y="93"/>
                  </a:lnTo>
                  <a:lnTo>
                    <a:pt x="78" y="92"/>
                  </a:lnTo>
                  <a:lnTo>
                    <a:pt x="76" y="91"/>
                  </a:lnTo>
                  <a:lnTo>
                    <a:pt x="74" y="89"/>
                  </a:lnTo>
                  <a:lnTo>
                    <a:pt x="70" y="86"/>
                  </a:lnTo>
                  <a:lnTo>
                    <a:pt x="65" y="83"/>
                  </a:lnTo>
                  <a:lnTo>
                    <a:pt x="63" y="81"/>
                  </a:lnTo>
                  <a:lnTo>
                    <a:pt x="61" y="82"/>
                  </a:lnTo>
                  <a:lnTo>
                    <a:pt x="56" y="85"/>
                  </a:lnTo>
                  <a:lnTo>
                    <a:pt x="53" y="86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2" y="88"/>
                  </a:lnTo>
                  <a:lnTo>
                    <a:pt x="34" y="85"/>
                  </a:lnTo>
                  <a:lnTo>
                    <a:pt x="31" y="83"/>
                  </a:lnTo>
                  <a:lnTo>
                    <a:pt x="24" y="73"/>
                  </a:lnTo>
                  <a:lnTo>
                    <a:pt x="23" y="71"/>
                  </a:lnTo>
                  <a:lnTo>
                    <a:pt x="23" y="69"/>
                  </a:lnTo>
                  <a:lnTo>
                    <a:pt x="24" y="65"/>
                  </a:lnTo>
                  <a:lnTo>
                    <a:pt x="24" y="63"/>
                  </a:lnTo>
                  <a:lnTo>
                    <a:pt x="26" y="61"/>
                  </a:lnTo>
                  <a:lnTo>
                    <a:pt x="26" y="59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2" y="52"/>
                  </a:lnTo>
                  <a:lnTo>
                    <a:pt x="21" y="53"/>
                  </a:lnTo>
                  <a:lnTo>
                    <a:pt x="20" y="56"/>
                  </a:lnTo>
                  <a:lnTo>
                    <a:pt x="19" y="57"/>
                  </a:lnTo>
                  <a:lnTo>
                    <a:pt x="18" y="58"/>
                  </a:lnTo>
                  <a:lnTo>
                    <a:pt x="17" y="57"/>
                  </a:lnTo>
                  <a:lnTo>
                    <a:pt x="16" y="56"/>
                  </a:lnTo>
                  <a:lnTo>
                    <a:pt x="15" y="53"/>
                  </a:lnTo>
                  <a:lnTo>
                    <a:pt x="15" y="51"/>
                  </a:lnTo>
                  <a:lnTo>
                    <a:pt x="14" y="49"/>
                  </a:lnTo>
                  <a:lnTo>
                    <a:pt x="11" y="47"/>
                  </a:lnTo>
                  <a:lnTo>
                    <a:pt x="10" y="45"/>
                  </a:lnTo>
                  <a:lnTo>
                    <a:pt x="5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7" y="23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5" y="22"/>
                  </a:lnTo>
                  <a:lnTo>
                    <a:pt x="18" y="23"/>
                  </a:lnTo>
                  <a:lnTo>
                    <a:pt x="22" y="26"/>
                  </a:lnTo>
                  <a:lnTo>
                    <a:pt x="23" y="28"/>
                  </a:lnTo>
                  <a:lnTo>
                    <a:pt x="25" y="30"/>
                  </a:lnTo>
                  <a:lnTo>
                    <a:pt x="27" y="31"/>
                  </a:lnTo>
                  <a:lnTo>
                    <a:pt x="28" y="30"/>
                  </a:lnTo>
                  <a:lnTo>
                    <a:pt x="30" y="29"/>
                  </a:lnTo>
                  <a:lnTo>
                    <a:pt x="32" y="27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2" y="25"/>
                  </a:lnTo>
                  <a:lnTo>
                    <a:pt x="43" y="26"/>
                  </a:lnTo>
                  <a:lnTo>
                    <a:pt x="44" y="25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56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61" y="20"/>
                  </a:lnTo>
                  <a:lnTo>
                    <a:pt x="64" y="18"/>
                  </a:lnTo>
                  <a:lnTo>
                    <a:pt x="66" y="18"/>
                  </a:lnTo>
                  <a:lnTo>
                    <a:pt x="67" y="20"/>
                  </a:lnTo>
                  <a:lnTo>
                    <a:pt x="69" y="22"/>
                  </a:lnTo>
                  <a:lnTo>
                    <a:pt x="71" y="22"/>
                  </a:lnTo>
                  <a:lnTo>
                    <a:pt x="76" y="18"/>
                  </a:lnTo>
                  <a:lnTo>
                    <a:pt x="78" y="18"/>
                  </a:lnTo>
                  <a:lnTo>
                    <a:pt x="80" y="18"/>
                  </a:lnTo>
                  <a:lnTo>
                    <a:pt x="81" y="18"/>
                  </a:lnTo>
                  <a:lnTo>
                    <a:pt x="83" y="16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7" y="7"/>
                  </a:lnTo>
                  <a:lnTo>
                    <a:pt x="88" y="6"/>
                  </a:lnTo>
                  <a:lnTo>
                    <a:pt x="91" y="5"/>
                  </a:lnTo>
                  <a:lnTo>
                    <a:pt x="97" y="2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2" y="1"/>
                  </a:lnTo>
                  <a:lnTo>
                    <a:pt x="105" y="3"/>
                  </a:lnTo>
                  <a:lnTo>
                    <a:pt x="107" y="5"/>
                  </a:lnTo>
                  <a:lnTo>
                    <a:pt x="108" y="7"/>
                  </a:lnTo>
                  <a:lnTo>
                    <a:pt x="108" y="9"/>
                  </a:lnTo>
                  <a:lnTo>
                    <a:pt x="113" y="11"/>
                  </a:lnTo>
                  <a:lnTo>
                    <a:pt x="116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2" y="14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8" y="12"/>
                  </a:lnTo>
                  <a:lnTo>
                    <a:pt x="128" y="13"/>
                  </a:lnTo>
                  <a:lnTo>
                    <a:pt x="131" y="16"/>
                  </a:lnTo>
                  <a:lnTo>
                    <a:pt x="132" y="17"/>
                  </a:lnTo>
                  <a:lnTo>
                    <a:pt x="134" y="16"/>
                  </a:lnTo>
                  <a:lnTo>
                    <a:pt x="137" y="16"/>
                  </a:lnTo>
                  <a:lnTo>
                    <a:pt x="140" y="15"/>
                  </a:lnTo>
                  <a:lnTo>
                    <a:pt x="143" y="16"/>
                  </a:lnTo>
                  <a:lnTo>
                    <a:pt x="148" y="19"/>
                  </a:lnTo>
                  <a:lnTo>
                    <a:pt x="146" y="22"/>
                  </a:lnTo>
                  <a:lnTo>
                    <a:pt x="145" y="24"/>
                  </a:lnTo>
                  <a:lnTo>
                    <a:pt x="143" y="26"/>
                  </a:lnTo>
                  <a:lnTo>
                    <a:pt x="141" y="27"/>
                  </a:lnTo>
                  <a:lnTo>
                    <a:pt x="141" y="29"/>
                  </a:lnTo>
                  <a:lnTo>
                    <a:pt x="140" y="33"/>
                  </a:lnTo>
                  <a:lnTo>
                    <a:pt x="141" y="34"/>
                  </a:lnTo>
                  <a:lnTo>
                    <a:pt x="142" y="35"/>
                  </a:lnTo>
                  <a:lnTo>
                    <a:pt x="143" y="36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6"/>
                  </a:lnTo>
                  <a:lnTo>
                    <a:pt x="144" y="47"/>
                  </a:lnTo>
                  <a:lnTo>
                    <a:pt x="145" y="47"/>
                  </a:lnTo>
                  <a:lnTo>
                    <a:pt x="146" y="46"/>
                  </a:lnTo>
                  <a:lnTo>
                    <a:pt x="148" y="47"/>
                  </a:lnTo>
                  <a:lnTo>
                    <a:pt x="150" y="47"/>
                  </a:lnTo>
                  <a:lnTo>
                    <a:pt x="152" y="48"/>
                  </a:lnTo>
                  <a:lnTo>
                    <a:pt x="154" y="48"/>
                  </a:lnTo>
                  <a:lnTo>
                    <a:pt x="155" y="50"/>
                  </a:lnTo>
                  <a:lnTo>
                    <a:pt x="155" y="52"/>
                  </a:lnTo>
                  <a:lnTo>
                    <a:pt x="157" y="53"/>
                  </a:lnTo>
                  <a:lnTo>
                    <a:pt x="160" y="56"/>
                  </a:lnTo>
                  <a:lnTo>
                    <a:pt x="163" y="56"/>
                  </a:lnTo>
                  <a:lnTo>
                    <a:pt x="166" y="59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5" y="59"/>
                  </a:lnTo>
                  <a:lnTo>
                    <a:pt x="179" y="58"/>
                  </a:lnTo>
                  <a:lnTo>
                    <a:pt x="180" y="58"/>
                  </a:lnTo>
                  <a:lnTo>
                    <a:pt x="184" y="61"/>
                  </a:lnTo>
                  <a:lnTo>
                    <a:pt x="186" y="6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7" name="Freeform 676">
              <a:extLst>
                <a:ext uri="{FF2B5EF4-FFF2-40B4-BE49-F238E27FC236}">
                  <a16:creationId xmlns:a16="http://schemas.microsoft.com/office/drawing/2014/main" id="{6C756DEF-61C9-A0C8-CA17-3754D184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1603" y="9550644"/>
              <a:ext cx="5497" cy="5493"/>
            </a:xfrm>
            <a:custGeom>
              <a:avLst/>
              <a:gdLst>
                <a:gd name="T0" fmla="*/ 2 w 4"/>
                <a:gd name="T1" fmla="*/ 2 h 3"/>
                <a:gd name="T2" fmla="*/ 1 w 4"/>
                <a:gd name="T3" fmla="*/ 2 h 3"/>
                <a:gd name="T4" fmla="*/ 0 w 4"/>
                <a:gd name="T5" fmla="*/ 1 h 3"/>
                <a:gd name="T6" fmla="*/ 3 w 4"/>
                <a:gd name="T7" fmla="*/ 0 h 3"/>
                <a:gd name="T8" fmla="*/ 3 w 4"/>
                <a:gd name="T9" fmla="*/ 1 h 3"/>
                <a:gd name="T10" fmla="*/ 3 w 4"/>
                <a:gd name="T11" fmla="*/ 1 h 3"/>
                <a:gd name="T12" fmla="*/ 2 w 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8" name="Freeform 677">
              <a:extLst>
                <a:ext uri="{FF2B5EF4-FFF2-40B4-BE49-F238E27FC236}">
                  <a16:creationId xmlns:a16="http://schemas.microsoft.com/office/drawing/2014/main" id="{E0D53B43-2054-FEF4-8CFA-03B681F34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1699" y="9484702"/>
              <a:ext cx="10990" cy="16484"/>
            </a:xfrm>
            <a:custGeom>
              <a:avLst/>
              <a:gdLst>
                <a:gd name="T0" fmla="*/ 7 w 9"/>
                <a:gd name="T1" fmla="*/ 2 h 14"/>
                <a:gd name="T2" fmla="*/ 8 w 9"/>
                <a:gd name="T3" fmla="*/ 3 h 14"/>
                <a:gd name="T4" fmla="*/ 8 w 9"/>
                <a:gd name="T5" fmla="*/ 7 h 14"/>
                <a:gd name="T6" fmla="*/ 7 w 9"/>
                <a:gd name="T7" fmla="*/ 10 h 14"/>
                <a:gd name="T8" fmla="*/ 7 w 9"/>
                <a:gd name="T9" fmla="*/ 12 h 14"/>
                <a:gd name="T10" fmla="*/ 6 w 9"/>
                <a:gd name="T11" fmla="*/ 13 h 14"/>
                <a:gd name="T12" fmla="*/ 4 w 9"/>
                <a:gd name="T13" fmla="*/ 6 h 14"/>
                <a:gd name="T14" fmla="*/ 1 w 9"/>
                <a:gd name="T15" fmla="*/ 3 h 14"/>
                <a:gd name="T16" fmla="*/ 0 w 9"/>
                <a:gd name="T17" fmla="*/ 2 h 14"/>
                <a:gd name="T18" fmla="*/ 2 w 9"/>
                <a:gd name="T19" fmla="*/ 2 h 14"/>
                <a:gd name="T20" fmla="*/ 5 w 9"/>
                <a:gd name="T21" fmla="*/ 0 h 14"/>
                <a:gd name="T22" fmla="*/ 6 w 9"/>
                <a:gd name="T23" fmla="*/ 0 h 14"/>
                <a:gd name="T24" fmla="*/ 7 w 9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4">
                  <a:moveTo>
                    <a:pt x="7" y="2"/>
                  </a:moveTo>
                  <a:lnTo>
                    <a:pt x="8" y="3"/>
                  </a:lnTo>
                  <a:lnTo>
                    <a:pt x="8" y="7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4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79" name="Freeform 678">
              <a:extLst>
                <a:ext uri="{FF2B5EF4-FFF2-40B4-BE49-F238E27FC236}">
                  <a16:creationId xmlns:a16="http://schemas.microsoft.com/office/drawing/2014/main" id="{F02F1B58-99C4-DF1E-9451-D679F5EC8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3584" y="9484702"/>
              <a:ext cx="5497" cy="5493"/>
            </a:xfrm>
            <a:custGeom>
              <a:avLst/>
              <a:gdLst>
                <a:gd name="T0" fmla="*/ 3 w 5"/>
                <a:gd name="T1" fmla="*/ 1 h 4"/>
                <a:gd name="T2" fmla="*/ 0 w 5"/>
                <a:gd name="T3" fmla="*/ 3 h 4"/>
                <a:gd name="T4" fmla="*/ 0 w 5"/>
                <a:gd name="T5" fmla="*/ 2 h 4"/>
                <a:gd name="T6" fmla="*/ 3 w 5"/>
                <a:gd name="T7" fmla="*/ 0 h 4"/>
                <a:gd name="T8" fmla="*/ 3 w 5"/>
                <a:gd name="T9" fmla="*/ 0 h 4"/>
                <a:gd name="T10" fmla="*/ 4 w 5"/>
                <a:gd name="T11" fmla="*/ 0 h 4"/>
                <a:gd name="T12" fmla="*/ 3 w 5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0" name="Freeform 679">
              <a:extLst>
                <a:ext uri="{FF2B5EF4-FFF2-40B4-BE49-F238E27FC236}">
                  <a16:creationId xmlns:a16="http://schemas.microsoft.com/office/drawing/2014/main" id="{04DD01D1-787B-AB36-E5D8-7F25145E9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8090" y="9056077"/>
              <a:ext cx="5493" cy="5493"/>
            </a:xfrm>
            <a:custGeom>
              <a:avLst/>
              <a:gdLst>
                <a:gd name="T0" fmla="*/ 4 w 6"/>
                <a:gd name="T1" fmla="*/ 3 h 5"/>
                <a:gd name="T2" fmla="*/ 2 w 6"/>
                <a:gd name="T3" fmla="*/ 4 h 5"/>
                <a:gd name="T4" fmla="*/ 0 w 6"/>
                <a:gd name="T5" fmla="*/ 1 h 5"/>
                <a:gd name="T6" fmla="*/ 1 w 6"/>
                <a:gd name="T7" fmla="*/ 0 h 5"/>
                <a:gd name="T8" fmla="*/ 4 w 6"/>
                <a:gd name="T9" fmla="*/ 0 h 5"/>
                <a:gd name="T10" fmla="*/ 5 w 6"/>
                <a:gd name="T11" fmla="*/ 1 h 5"/>
                <a:gd name="T12" fmla="*/ 5 w 6"/>
                <a:gd name="T13" fmla="*/ 1 h 5"/>
                <a:gd name="T14" fmla="*/ 4 w 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lnTo>
                    <a:pt x="2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1" name="Freeform 680">
              <a:extLst>
                <a:ext uri="{FF2B5EF4-FFF2-40B4-BE49-F238E27FC236}">
                  <a16:creationId xmlns:a16="http://schemas.microsoft.com/office/drawing/2014/main" id="{C029A7C4-130C-203F-6961-A084C956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2594" y="9056077"/>
              <a:ext cx="5497" cy="5493"/>
            </a:xfrm>
            <a:custGeom>
              <a:avLst/>
              <a:gdLst>
                <a:gd name="T0" fmla="*/ 2 w 3"/>
                <a:gd name="T1" fmla="*/ 4 h 6"/>
                <a:gd name="T2" fmla="*/ 2 w 3"/>
                <a:gd name="T3" fmla="*/ 5 h 6"/>
                <a:gd name="T4" fmla="*/ 1 w 3"/>
                <a:gd name="T5" fmla="*/ 3 h 6"/>
                <a:gd name="T6" fmla="*/ 0 w 3"/>
                <a:gd name="T7" fmla="*/ 3 h 6"/>
                <a:gd name="T8" fmla="*/ 0 w 3"/>
                <a:gd name="T9" fmla="*/ 0 h 6"/>
                <a:gd name="T10" fmla="*/ 2 w 3"/>
                <a:gd name="T11" fmla="*/ 3 h 6"/>
                <a:gd name="T12" fmla="*/ 2 w 3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2" y="4"/>
                  </a:moveTo>
                  <a:lnTo>
                    <a:pt x="2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2" name="Freeform 681">
              <a:extLst>
                <a:ext uri="{FF2B5EF4-FFF2-40B4-BE49-F238E27FC236}">
                  <a16:creationId xmlns:a16="http://schemas.microsoft.com/office/drawing/2014/main" id="{172A04BD-B550-A593-A82F-36E73E4A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4574" y="9050580"/>
              <a:ext cx="5497" cy="5497"/>
            </a:xfrm>
            <a:custGeom>
              <a:avLst/>
              <a:gdLst>
                <a:gd name="T0" fmla="*/ 3 w 6"/>
                <a:gd name="T1" fmla="*/ 3 h 5"/>
                <a:gd name="T2" fmla="*/ 1 w 6"/>
                <a:gd name="T3" fmla="*/ 4 h 5"/>
                <a:gd name="T4" fmla="*/ 0 w 6"/>
                <a:gd name="T5" fmla="*/ 4 h 5"/>
                <a:gd name="T6" fmla="*/ 2 w 6"/>
                <a:gd name="T7" fmla="*/ 2 h 5"/>
                <a:gd name="T8" fmla="*/ 3 w 6"/>
                <a:gd name="T9" fmla="*/ 1 h 5"/>
                <a:gd name="T10" fmla="*/ 5 w 6"/>
                <a:gd name="T11" fmla="*/ 0 h 5"/>
                <a:gd name="T12" fmla="*/ 5 w 6"/>
                <a:gd name="T13" fmla="*/ 1 h 5"/>
                <a:gd name="T14" fmla="*/ 3 w 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3" y="3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3" name="Freeform 682">
              <a:extLst>
                <a:ext uri="{FF2B5EF4-FFF2-40B4-BE49-F238E27FC236}">
                  <a16:creationId xmlns:a16="http://schemas.microsoft.com/office/drawing/2014/main" id="{6240BE4E-944F-EC0A-47C8-AB56C9FE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4574" y="9039590"/>
              <a:ext cx="10990" cy="10990"/>
            </a:xfrm>
            <a:custGeom>
              <a:avLst/>
              <a:gdLst>
                <a:gd name="T0" fmla="*/ 6 w 7"/>
                <a:gd name="T1" fmla="*/ 2 h 8"/>
                <a:gd name="T2" fmla="*/ 1 w 7"/>
                <a:gd name="T3" fmla="*/ 7 h 8"/>
                <a:gd name="T4" fmla="*/ 0 w 7"/>
                <a:gd name="T5" fmla="*/ 7 h 8"/>
                <a:gd name="T6" fmla="*/ 1 w 7"/>
                <a:gd name="T7" fmla="*/ 2 h 8"/>
                <a:gd name="T8" fmla="*/ 2 w 7"/>
                <a:gd name="T9" fmla="*/ 0 h 8"/>
                <a:gd name="T10" fmla="*/ 5 w 7"/>
                <a:gd name="T11" fmla="*/ 2 h 8"/>
                <a:gd name="T12" fmla="*/ 6 w 7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2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2" y="0"/>
                  </a:lnTo>
                  <a:lnTo>
                    <a:pt x="5" y="2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4" name="Freeform 684">
              <a:extLst>
                <a:ext uri="{FF2B5EF4-FFF2-40B4-BE49-F238E27FC236}">
                  <a16:creationId xmlns:a16="http://schemas.microsoft.com/office/drawing/2014/main" id="{C945FEFC-1639-0D78-1342-094DCF004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824" y="9138503"/>
              <a:ext cx="478084" cy="274760"/>
            </a:xfrm>
            <a:custGeom>
              <a:avLst/>
              <a:gdLst>
                <a:gd name="T0" fmla="*/ 371 w 383"/>
                <a:gd name="T1" fmla="*/ 208 h 220"/>
                <a:gd name="T2" fmla="*/ 373 w 383"/>
                <a:gd name="T3" fmla="*/ 215 h 220"/>
                <a:gd name="T4" fmla="*/ 349 w 383"/>
                <a:gd name="T5" fmla="*/ 215 h 220"/>
                <a:gd name="T6" fmla="*/ 347 w 383"/>
                <a:gd name="T7" fmla="*/ 208 h 220"/>
                <a:gd name="T8" fmla="*/ 7 w 383"/>
                <a:gd name="T9" fmla="*/ 174 h 220"/>
                <a:gd name="T10" fmla="*/ 8 w 383"/>
                <a:gd name="T11" fmla="*/ 172 h 220"/>
                <a:gd name="T12" fmla="*/ 7 w 383"/>
                <a:gd name="T13" fmla="*/ 166 h 220"/>
                <a:gd name="T14" fmla="*/ 8 w 383"/>
                <a:gd name="T15" fmla="*/ 165 h 220"/>
                <a:gd name="T16" fmla="*/ 1 w 383"/>
                <a:gd name="T17" fmla="*/ 118 h 220"/>
                <a:gd name="T18" fmla="*/ 2 w 383"/>
                <a:gd name="T19" fmla="*/ 122 h 220"/>
                <a:gd name="T20" fmla="*/ 312 w 383"/>
                <a:gd name="T21" fmla="*/ 89 h 220"/>
                <a:gd name="T22" fmla="*/ 308 w 383"/>
                <a:gd name="T23" fmla="*/ 110 h 220"/>
                <a:gd name="T24" fmla="*/ 293 w 383"/>
                <a:gd name="T25" fmla="*/ 117 h 220"/>
                <a:gd name="T26" fmla="*/ 270 w 383"/>
                <a:gd name="T27" fmla="*/ 127 h 220"/>
                <a:gd name="T28" fmla="*/ 235 w 383"/>
                <a:gd name="T29" fmla="*/ 137 h 220"/>
                <a:gd name="T30" fmla="*/ 207 w 383"/>
                <a:gd name="T31" fmla="*/ 150 h 220"/>
                <a:gd name="T32" fmla="*/ 195 w 383"/>
                <a:gd name="T33" fmla="*/ 163 h 220"/>
                <a:gd name="T34" fmla="*/ 173 w 383"/>
                <a:gd name="T35" fmla="*/ 163 h 220"/>
                <a:gd name="T36" fmla="*/ 155 w 383"/>
                <a:gd name="T37" fmla="*/ 176 h 220"/>
                <a:gd name="T38" fmla="*/ 131 w 383"/>
                <a:gd name="T39" fmla="*/ 183 h 220"/>
                <a:gd name="T40" fmla="*/ 100 w 383"/>
                <a:gd name="T41" fmla="*/ 186 h 220"/>
                <a:gd name="T42" fmla="*/ 82 w 383"/>
                <a:gd name="T43" fmla="*/ 199 h 220"/>
                <a:gd name="T44" fmla="*/ 67 w 383"/>
                <a:gd name="T45" fmla="*/ 203 h 220"/>
                <a:gd name="T46" fmla="*/ 47 w 383"/>
                <a:gd name="T47" fmla="*/ 210 h 220"/>
                <a:gd name="T48" fmla="*/ 30 w 383"/>
                <a:gd name="T49" fmla="*/ 207 h 220"/>
                <a:gd name="T50" fmla="*/ 24 w 383"/>
                <a:gd name="T51" fmla="*/ 174 h 220"/>
                <a:gd name="T52" fmla="*/ 16 w 383"/>
                <a:gd name="T53" fmla="*/ 153 h 220"/>
                <a:gd name="T54" fmla="*/ 13 w 383"/>
                <a:gd name="T55" fmla="*/ 139 h 220"/>
                <a:gd name="T56" fmla="*/ 13 w 383"/>
                <a:gd name="T57" fmla="*/ 134 h 220"/>
                <a:gd name="T58" fmla="*/ 5 w 383"/>
                <a:gd name="T59" fmla="*/ 121 h 220"/>
                <a:gd name="T60" fmla="*/ 8 w 383"/>
                <a:gd name="T61" fmla="*/ 120 h 220"/>
                <a:gd name="T62" fmla="*/ 15 w 383"/>
                <a:gd name="T63" fmla="*/ 82 h 220"/>
                <a:gd name="T64" fmla="*/ 20 w 383"/>
                <a:gd name="T65" fmla="*/ 76 h 220"/>
                <a:gd name="T66" fmla="*/ 19 w 383"/>
                <a:gd name="T67" fmla="*/ 68 h 220"/>
                <a:gd name="T68" fmla="*/ 22 w 383"/>
                <a:gd name="T69" fmla="*/ 58 h 220"/>
                <a:gd name="T70" fmla="*/ 24 w 383"/>
                <a:gd name="T71" fmla="*/ 51 h 220"/>
                <a:gd name="T72" fmla="*/ 32 w 383"/>
                <a:gd name="T73" fmla="*/ 49 h 220"/>
                <a:gd name="T74" fmla="*/ 40 w 383"/>
                <a:gd name="T75" fmla="*/ 55 h 220"/>
                <a:gd name="T76" fmla="*/ 47 w 383"/>
                <a:gd name="T77" fmla="*/ 54 h 220"/>
                <a:gd name="T78" fmla="*/ 64 w 383"/>
                <a:gd name="T79" fmla="*/ 53 h 220"/>
                <a:gd name="T80" fmla="*/ 85 w 383"/>
                <a:gd name="T81" fmla="*/ 52 h 220"/>
                <a:gd name="T82" fmla="*/ 104 w 383"/>
                <a:gd name="T83" fmla="*/ 57 h 220"/>
                <a:gd name="T84" fmla="*/ 132 w 383"/>
                <a:gd name="T85" fmla="*/ 57 h 220"/>
                <a:gd name="T86" fmla="*/ 142 w 383"/>
                <a:gd name="T87" fmla="*/ 67 h 220"/>
                <a:gd name="T88" fmla="*/ 156 w 383"/>
                <a:gd name="T89" fmla="*/ 62 h 220"/>
                <a:gd name="T90" fmla="*/ 168 w 383"/>
                <a:gd name="T91" fmla="*/ 42 h 220"/>
                <a:gd name="T92" fmla="*/ 184 w 383"/>
                <a:gd name="T93" fmla="*/ 25 h 220"/>
                <a:gd name="T94" fmla="*/ 212 w 383"/>
                <a:gd name="T95" fmla="*/ 12 h 220"/>
                <a:gd name="T96" fmla="*/ 249 w 383"/>
                <a:gd name="T97" fmla="*/ 7 h 220"/>
                <a:gd name="T98" fmla="*/ 286 w 383"/>
                <a:gd name="T99" fmla="*/ 1 h 220"/>
                <a:gd name="T100" fmla="*/ 304 w 383"/>
                <a:gd name="T101" fmla="*/ 6 h 220"/>
                <a:gd name="T102" fmla="*/ 309 w 383"/>
                <a:gd name="T103" fmla="*/ 19 h 220"/>
                <a:gd name="T104" fmla="*/ 315 w 383"/>
                <a:gd name="T105" fmla="*/ 33 h 220"/>
                <a:gd name="T106" fmla="*/ 320 w 383"/>
                <a:gd name="T107" fmla="*/ 46 h 220"/>
                <a:gd name="T108" fmla="*/ 327 w 383"/>
                <a:gd name="T109" fmla="*/ 57 h 220"/>
                <a:gd name="T110" fmla="*/ 334 w 383"/>
                <a:gd name="T111" fmla="*/ 7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3" h="220">
                  <a:moveTo>
                    <a:pt x="358" y="209"/>
                  </a:moveTo>
                  <a:lnTo>
                    <a:pt x="359" y="209"/>
                  </a:lnTo>
                  <a:lnTo>
                    <a:pt x="362" y="208"/>
                  </a:lnTo>
                  <a:lnTo>
                    <a:pt x="371" y="208"/>
                  </a:lnTo>
                  <a:lnTo>
                    <a:pt x="382" y="211"/>
                  </a:lnTo>
                  <a:lnTo>
                    <a:pt x="380" y="213"/>
                  </a:lnTo>
                  <a:lnTo>
                    <a:pt x="378" y="214"/>
                  </a:lnTo>
                  <a:lnTo>
                    <a:pt x="373" y="215"/>
                  </a:lnTo>
                  <a:lnTo>
                    <a:pt x="369" y="218"/>
                  </a:lnTo>
                  <a:lnTo>
                    <a:pt x="356" y="219"/>
                  </a:lnTo>
                  <a:lnTo>
                    <a:pt x="352" y="219"/>
                  </a:lnTo>
                  <a:lnTo>
                    <a:pt x="349" y="215"/>
                  </a:lnTo>
                  <a:lnTo>
                    <a:pt x="343" y="212"/>
                  </a:lnTo>
                  <a:lnTo>
                    <a:pt x="345" y="210"/>
                  </a:lnTo>
                  <a:lnTo>
                    <a:pt x="346" y="209"/>
                  </a:lnTo>
                  <a:lnTo>
                    <a:pt x="347" y="208"/>
                  </a:lnTo>
                  <a:lnTo>
                    <a:pt x="350" y="206"/>
                  </a:lnTo>
                  <a:lnTo>
                    <a:pt x="353" y="206"/>
                  </a:lnTo>
                  <a:lnTo>
                    <a:pt x="358" y="209"/>
                  </a:lnTo>
                  <a:close/>
                  <a:moveTo>
                    <a:pt x="7" y="174"/>
                  </a:moveTo>
                  <a:lnTo>
                    <a:pt x="5" y="175"/>
                  </a:lnTo>
                  <a:lnTo>
                    <a:pt x="6" y="173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7" y="174"/>
                  </a:lnTo>
                  <a:close/>
                  <a:moveTo>
                    <a:pt x="8" y="165"/>
                  </a:moveTo>
                  <a:lnTo>
                    <a:pt x="8" y="166"/>
                  </a:lnTo>
                  <a:lnTo>
                    <a:pt x="7" y="166"/>
                  </a:lnTo>
                  <a:lnTo>
                    <a:pt x="5" y="164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8" y="165"/>
                  </a:lnTo>
                  <a:close/>
                  <a:moveTo>
                    <a:pt x="2" y="122"/>
                  </a:moveTo>
                  <a:lnTo>
                    <a:pt x="1" y="122"/>
                  </a:lnTo>
                  <a:lnTo>
                    <a:pt x="0" y="121"/>
                  </a:lnTo>
                  <a:lnTo>
                    <a:pt x="1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2" y="121"/>
                  </a:lnTo>
                  <a:lnTo>
                    <a:pt x="2" y="122"/>
                  </a:lnTo>
                  <a:close/>
                  <a:moveTo>
                    <a:pt x="336" y="77"/>
                  </a:moveTo>
                  <a:lnTo>
                    <a:pt x="320" y="83"/>
                  </a:lnTo>
                  <a:lnTo>
                    <a:pt x="315" y="86"/>
                  </a:lnTo>
                  <a:lnTo>
                    <a:pt x="312" y="89"/>
                  </a:lnTo>
                  <a:lnTo>
                    <a:pt x="309" y="93"/>
                  </a:lnTo>
                  <a:lnTo>
                    <a:pt x="307" y="100"/>
                  </a:lnTo>
                  <a:lnTo>
                    <a:pt x="309" y="107"/>
                  </a:lnTo>
                  <a:lnTo>
                    <a:pt x="308" y="110"/>
                  </a:lnTo>
                  <a:lnTo>
                    <a:pt x="304" y="113"/>
                  </a:lnTo>
                  <a:lnTo>
                    <a:pt x="300" y="114"/>
                  </a:lnTo>
                  <a:lnTo>
                    <a:pt x="296" y="116"/>
                  </a:lnTo>
                  <a:lnTo>
                    <a:pt x="293" y="117"/>
                  </a:lnTo>
                  <a:lnTo>
                    <a:pt x="291" y="120"/>
                  </a:lnTo>
                  <a:lnTo>
                    <a:pt x="289" y="121"/>
                  </a:lnTo>
                  <a:lnTo>
                    <a:pt x="280" y="124"/>
                  </a:lnTo>
                  <a:lnTo>
                    <a:pt x="270" y="127"/>
                  </a:lnTo>
                  <a:lnTo>
                    <a:pt x="254" y="130"/>
                  </a:lnTo>
                  <a:lnTo>
                    <a:pt x="249" y="134"/>
                  </a:lnTo>
                  <a:lnTo>
                    <a:pt x="243" y="137"/>
                  </a:lnTo>
                  <a:lnTo>
                    <a:pt x="235" y="137"/>
                  </a:lnTo>
                  <a:lnTo>
                    <a:pt x="223" y="141"/>
                  </a:lnTo>
                  <a:lnTo>
                    <a:pt x="217" y="143"/>
                  </a:lnTo>
                  <a:lnTo>
                    <a:pt x="209" y="148"/>
                  </a:lnTo>
                  <a:lnTo>
                    <a:pt x="207" y="150"/>
                  </a:lnTo>
                  <a:lnTo>
                    <a:pt x="206" y="153"/>
                  </a:lnTo>
                  <a:lnTo>
                    <a:pt x="204" y="156"/>
                  </a:lnTo>
                  <a:lnTo>
                    <a:pt x="199" y="161"/>
                  </a:lnTo>
                  <a:lnTo>
                    <a:pt x="195" y="163"/>
                  </a:lnTo>
                  <a:lnTo>
                    <a:pt x="193" y="163"/>
                  </a:lnTo>
                  <a:lnTo>
                    <a:pt x="188" y="164"/>
                  </a:lnTo>
                  <a:lnTo>
                    <a:pt x="183" y="165"/>
                  </a:lnTo>
                  <a:lnTo>
                    <a:pt x="173" y="163"/>
                  </a:lnTo>
                  <a:lnTo>
                    <a:pt x="172" y="164"/>
                  </a:lnTo>
                  <a:lnTo>
                    <a:pt x="169" y="166"/>
                  </a:lnTo>
                  <a:lnTo>
                    <a:pt x="163" y="169"/>
                  </a:lnTo>
                  <a:lnTo>
                    <a:pt x="155" y="176"/>
                  </a:lnTo>
                  <a:lnTo>
                    <a:pt x="150" y="177"/>
                  </a:lnTo>
                  <a:lnTo>
                    <a:pt x="142" y="179"/>
                  </a:lnTo>
                  <a:lnTo>
                    <a:pt x="136" y="182"/>
                  </a:lnTo>
                  <a:lnTo>
                    <a:pt x="131" y="183"/>
                  </a:lnTo>
                  <a:lnTo>
                    <a:pt x="126" y="184"/>
                  </a:lnTo>
                  <a:lnTo>
                    <a:pt x="117" y="183"/>
                  </a:lnTo>
                  <a:lnTo>
                    <a:pt x="108" y="184"/>
                  </a:lnTo>
                  <a:lnTo>
                    <a:pt x="100" y="186"/>
                  </a:lnTo>
                  <a:lnTo>
                    <a:pt x="96" y="189"/>
                  </a:lnTo>
                  <a:lnTo>
                    <a:pt x="91" y="195"/>
                  </a:lnTo>
                  <a:lnTo>
                    <a:pt x="84" y="197"/>
                  </a:lnTo>
                  <a:lnTo>
                    <a:pt x="82" y="199"/>
                  </a:lnTo>
                  <a:lnTo>
                    <a:pt x="80" y="203"/>
                  </a:lnTo>
                  <a:lnTo>
                    <a:pt x="75" y="204"/>
                  </a:lnTo>
                  <a:lnTo>
                    <a:pt x="71" y="204"/>
                  </a:lnTo>
                  <a:lnTo>
                    <a:pt x="67" y="203"/>
                  </a:lnTo>
                  <a:lnTo>
                    <a:pt x="58" y="208"/>
                  </a:lnTo>
                  <a:lnTo>
                    <a:pt x="55" y="209"/>
                  </a:lnTo>
                  <a:lnTo>
                    <a:pt x="50" y="209"/>
                  </a:lnTo>
                  <a:lnTo>
                    <a:pt x="47" y="210"/>
                  </a:lnTo>
                  <a:lnTo>
                    <a:pt x="44" y="209"/>
                  </a:lnTo>
                  <a:lnTo>
                    <a:pt x="41" y="208"/>
                  </a:lnTo>
                  <a:lnTo>
                    <a:pt x="35" y="205"/>
                  </a:lnTo>
                  <a:lnTo>
                    <a:pt x="30" y="207"/>
                  </a:lnTo>
                  <a:lnTo>
                    <a:pt x="30" y="202"/>
                  </a:lnTo>
                  <a:lnTo>
                    <a:pt x="22" y="189"/>
                  </a:lnTo>
                  <a:lnTo>
                    <a:pt x="24" y="176"/>
                  </a:lnTo>
                  <a:lnTo>
                    <a:pt x="24" y="174"/>
                  </a:lnTo>
                  <a:lnTo>
                    <a:pt x="22" y="169"/>
                  </a:lnTo>
                  <a:lnTo>
                    <a:pt x="17" y="164"/>
                  </a:lnTo>
                  <a:lnTo>
                    <a:pt x="17" y="158"/>
                  </a:lnTo>
                  <a:lnTo>
                    <a:pt x="16" y="153"/>
                  </a:lnTo>
                  <a:lnTo>
                    <a:pt x="15" y="149"/>
                  </a:lnTo>
                  <a:lnTo>
                    <a:pt x="16" y="148"/>
                  </a:lnTo>
                  <a:lnTo>
                    <a:pt x="16" y="146"/>
                  </a:lnTo>
                  <a:lnTo>
                    <a:pt x="13" y="139"/>
                  </a:lnTo>
                  <a:lnTo>
                    <a:pt x="13" y="138"/>
                  </a:lnTo>
                  <a:lnTo>
                    <a:pt x="12" y="136"/>
                  </a:lnTo>
                  <a:lnTo>
                    <a:pt x="13" y="135"/>
                  </a:lnTo>
                  <a:lnTo>
                    <a:pt x="13" y="134"/>
                  </a:lnTo>
                  <a:lnTo>
                    <a:pt x="11" y="132"/>
                  </a:lnTo>
                  <a:lnTo>
                    <a:pt x="10" y="127"/>
                  </a:lnTo>
                  <a:lnTo>
                    <a:pt x="4" y="124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8" y="120"/>
                  </a:lnTo>
                  <a:lnTo>
                    <a:pt x="6" y="110"/>
                  </a:lnTo>
                  <a:lnTo>
                    <a:pt x="10" y="98"/>
                  </a:lnTo>
                  <a:lnTo>
                    <a:pt x="8" y="87"/>
                  </a:lnTo>
                  <a:lnTo>
                    <a:pt x="15" y="82"/>
                  </a:lnTo>
                  <a:lnTo>
                    <a:pt x="16" y="81"/>
                  </a:lnTo>
                  <a:lnTo>
                    <a:pt x="17" y="80"/>
                  </a:lnTo>
                  <a:lnTo>
                    <a:pt x="18" y="77"/>
                  </a:lnTo>
                  <a:lnTo>
                    <a:pt x="20" y="76"/>
                  </a:lnTo>
                  <a:lnTo>
                    <a:pt x="21" y="74"/>
                  </a:lnTo>
                  <a:lnTo>
                    <a:pt x="21" y="72"/>
                  </a:lnTo>
                  <a:lnTo>
                    <a:pt x="19" y="71"/>
                  </a:lnTo>
                  <a:lnTo>
                    <a:pt x="19" y="68"/>
                  </a:lnTo>
                  <a:lnTo>
                    <a:pt x="19" y="64"/>
                  </a:lnTo>
                  <a:lnTo>
                    <a:pt x="19" y="62"/>
                  </a:lnTo>
                  <a:lnTo>
                    <a:pt x="20" y="59"/>
                  </a:lnTo>
                  <a:lnTo>
                    <a:pt x="22" y="58"/>
                  </a:lnTo>
                  <a:lnTo>
                    <a:pt x="22" y="57"/>
                  </a:lnTo>
                  <a:lnTo>
                    <a:pt x="21" y="55"/>
                  </a:lnTo>
                  <a:lnTo>
                    <a:pt x="21" y="54"/>
                  </a:lnTo>
                  <a:lnTo>
                    <a:pt x="24" y="51"/>
                  </a:lnTo>
                  <a:lnTo>
                    <a:pt x="26" y="50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2" y="49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5"/>
                  </a:lnTo>
                  <a:lnTo>
                    <a:pt x="43" y="54"/>
                  </a:lnTo>
                  <a:lnTo>
                    <a:pt x="44" y="55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9" y="54"/>
                  </a:lnTo>
                  <a:lnTo>
                    <a:pt x="52" y="53"/>
                  </a:lnTo>
                  <a:lnTo>
                    <a:pt x="58" y="52"/>
                  </a:lnTo>
                  <a:lnTo>
                    <a:pt x="64" y="53"/>
                  </a:lnTo>
                  <a:lnTo>
                    <a:pt x="70" y="52"/>
                  </a:lnTo>
                  <a:lnTo>
                    <a:pt x="77" y="52"/>
                  </a:lnTo>
                  <a:lnTo>
                    <a:pt x="83" y="52"/>
                  </a:lnTo>
                  <a:lnTo>
                    <a:pt x="85" y="52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6" y="56"/>
                  </a:lnTo>
                  <a:lnTo>
                    <a:pt x="104" y="57"/>
                  </a:lnTo>
                  <a:lnTo>
                    <a:pt x="112" y="58"/>
                  </a:lnTo>
                  <a:lnTo>
                    <a:pt x="120" y="58"/>
                  </a:lnTo>
                  <a:lnTo>
                    <a:pt x="126" y="58"/>
                  </a:lnTo>
                  <a:lnTo>
                    <a:pt x="132" y="57"/>
                  </a:lnTo>
                  <a:lnTo>
                    <a:pt x="134" y="57"/>
                  </a:lnTo>
                  <a:lnTo>
                    <a:pt x="135" y="59"/>
                  </a:lnTo>
                  <a:lnTo>
                    <a:pt x="139" y="63"/>
                  </a:lnTo>
                  <a:lnTo>
                    <a:pt x="142" y="67"/>
                  </a:lnTo>
                  <a:lnTo>
                    <a:pt x="147" y="67"/>
                  </a:lnTo>
                  <a:lnTo>
                    <a:pt x="150" y="66"/>
                  </a:lnTo>
                  <a:lnTo>
                    <a:pt x="154" y="64"/>
                  </a:lnTo>
                  <a:lnTo>
                    <a:pt x="156" y="62"/>
                  </a:lnTo>
                  <a:lnTo>
                    <a:pt x="159" y="55"/>
                  </a:lnTo>
                  <a:lnTo>
                    <a:pt x="160" y="51"/>
                  </a:lnTo>
                  <a:lnTo>
                    <a:pt x="164" y="46"/>
                  </a:lnTo>
                  <a:lnTo>
                    <a:pt x="168" y="42"/>
                  </a:lnTo>
                  <a:lnTo>
                    <a:pt x="172" y="36"/>
                  </a:lnTo>
                  <a:lnTo>
                    <a:pt x="175" y="33"/>
                  </a:lnTo>
                  <a:lnTo>
                    <a:pt x="180" y="28"/>
                  </a:lnTo>
                  <a:lnTo>
                    <a:pt x="184" y="25"/>
                  </a:lnTo>
                  <a:lnTo>
                    <a:pt x="193" y="20"/>
                  </a:lnTo>
                  <a:lnTo>
                    <a:pt x="202" y="16"/>
                  </a:lnTo>
                  <a:lnTo>
                    <a:pt x="207" y="13"/>
                  </a:lnTo>
                  <a:lnTo>
                    <a:pt x="212" y="12"/>
                  </a:lnTo>
                  <a:lnTo>
                    <a:pt x="220" y="11"/>
                  </a:lnTo>
                  <a:lnTo>
                    <a:pt x="230" y="9"/>
                  </a:lnTo>
                  <a:lnTo>
                    <a:pt x="239" y="8"/>
                  </a:lnTo>
                  <a:lnTo>
                    <a:pt x="249" y="7"/>
                  </a:lnTo>
                  <a:lnTo>
                    <a:pt x="260" y="5"/>
                  </a:lnTo>
                  <a:lnTo>
                    <a:pt x="268" y="4"/>
                  </a:lnTo>
                  <a:lnTo>
                    <a:pt x="278" y="3"/>
                  </a:lnTo>
                  <a:lnTo>
                    <a:pt x="286" y="1"/>
                  </a:lnTo>
                  <a:lnTo>
                    <a:pt x="293" y="0"/>
                  </a:lnTo>
                  <a:lnTo>
                    <a:pt x="301" y="0"/>
                  </a:lnTo>
                  <a:lnTo>
                    <a:pt x="302" y="3"/>
                  </a:lnTo>
                  <a:lnTo>
                    <a:pt x="304" y="6"/>
                  </a:lnTo>
                  <a:lnTo>
                    <a:pt x="305" y="9"/>
                  </a:lnTo>
                  <a:lnTo>
                    <a:pt x="306" y="13"/>
                  </a:lnTo>
                  <a:lnTo>
                    <a:pt x="308" y="16"/>
                  </a:lnTo>
                  <a:lnTo>
                    <a:pt x="309" y="19"/>
                  </a:lnTo>
                  <a:lnTo>
                    <a:pt x="310" y="23"/>
                  </a:lnTo>
                  <a:lnTo>
                    <a:pt x="312" y="26"/>
                  </a:lnTo>
                  <a:lnTo>
                    <a:pt x="314" y="30"/>
                  </a:lnTo>
                  <a:lnTo>
                    <a:pt x="315" y="33"/>
                  </a:lnTo>
                  <a:lnTo>
                    <a:pt x="316" y="36"/>
                  </a:lnTo>
                  <a:lnTo>
                    <a:pt x="318" y="39"/>
                  </a:lnTo>
                  <a:lnTo>
                    <a:pt x="319" y="43"/>
                  </a:lnTo>
                  <a:lnTo>
                    <a:pt x="320" y="46"/>
                  </a:lnTo>
                  <a:lnTo>
                    <a:pt x="322" y="49"/>
                  </a:lnTo>
                  <a:lnTo>
                    <a:pt x="323" y="53"/>
                  </a:lnTo>
                  <a:lnTo>
                    <a:pt x="325" y="56"/>
                  </a:lnTo>
                  <a:lnTo>
                    <a:pt x="327" y="57"/>
                  </a:lnTo>
                  <a:lnTo>
                    <a:pt x="328" y="60"/>
                  </a:lnTo>
                  <a:lnTo>
                    <a:pt x="330" y="64"/>
                  </a:lnTo>
                  <a:lnTo>
                    <a:pt x="332" y="69"/>
                  </a:lnTo>
                  <a:lnTo>
                    <a:pt x="334" y="73"/>
                  </a:lnTo>
                  <a:lnTo>
                    <a:pt x="336" y="7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5" name="Freeform 685">
              <a:extLst>
                <a:ext uri="{FF2B5EF4-FFF2-40B4-BE49-F238E27FC236}">
                  <a16:creationId xmlns:a16="http://schemas.microsoft.com/office/drawing/2014/main" id="{CA03E661-902D-2D1D-27D2-9FF6ABA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1449" y="9391282"/>
              <a:ext cx="49458" cy="16487"/>
            </a:xfrm>
            <a:custGeom>
              <a:avLst/>
              <a:gdLst>
                <a:gd name="T0" fmla="*/ 15 w 40"/>
                <a:gd name="T1" fmla="*/ 3 h 14"/>
                <a:gd name="T2" fmla="*/ 16 w 40"/>
                <a:gd name="T3" fmla="*/ 3 h 14"/>
                <a:gd name="T4" fmla="*/ 19 w 40"/>
                <a:gd name="T5" fmla="*/ 2 h 14"/>
                <a:gd name="T6" fmla="*/ 28 w 40"/>
                <a:gd name="T7" fmla="*/ 2 h 14"/>
                <a:gd name="T8" fmla="*/ 39 w 40"/>
                <a:gd name="T9" fmla="*/ 5 h 14"/>
                <a:gd name="T10" fmla="*/ 37 w 40"/>
                <a:gd name="T11" fmla="*/ 7 h 14"/>
                <a:gd name="T12" fmla="*/ 35 w 40"/>
                <a:gd name="T13" fmla="*/ 8 h 14"/>
                <a:gd name="T14" fmla="*/ 30 w 40"/>
                <a:gd name="T15" fmla="*/ 9 h 14"/>
                <a:gd name="T16" fmla="*/ 26 w 40"/>
                <a:gd name="T17" fmla="*/ 12 h 14"/>
                <a:gd name="T18" fmla="*/ 13 w 40"/>
                <a:gd name="T19" fmla="*/ 13 h 14"/>
                <a:gd name="T20" fmla="*/ 9 w 40"/>
                <a:gd name="T21" fmla="*/ 13 h 14"/>
                <a:gd name="T22" fmla="*/ 6 w 40"/>
                <a:gd name="T23" fmla="*/ 9 h 14"/>
                <a:gd name="T24" fmla="*/ 0 w 40"/>
                <a:gd name="T25" fmla="*/ 6 h 14"/>
                <a:gd name="T26" fmla="*/ 2 w 40"/>
                <a:gd name="T27" fmla="*/ 4 h 14"/>
                <a:gd name="T28" fmla="*/ 3 w 40"/>
                <a:gd name="T29" fmla="*/ 3 h 14"/>
                <a:gd name="T30" fmla="*/ 4 w 40"/>
                <a:gd name="T31" fmla="*/ 2 h 14"/>
                <a:gd name="T32" fmla="*/ 7 w 40"/>
                <a:gd name="T33" fmla="*/ 0 h 14"/>
                <a:gd name="T34" fmla="*/ 10 w 40"/>
                <a:gd name="T35" fmla="*/ 0 h 14"/>
                <a:gd name="T36" fmla="*/ 15 w 40"/>
                <a:gd name="T3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14">
                  <a:moveTo>
                    <a:pt x="15" y="3"/>
                  </a:moveTo>
                  <a:lnTo>
                    <a:pt x="16" y="3"/>
                  </a:lnTo>
                  <a:lnTo>
                    <a:pt x="19" y="2"/>
                  </a:lnTo>
                  <a:lnTo>
                    <a:pt x="28" y="2"/>
                  </a:lnTo>
                  <a:lnTo>
                    <a:pt x="39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0" y="9"/>
                  </a:lnTo>
                  <a:lnTo>
                    <a:pt x="26" y="12"/>
                  </a:lnTo>
                  <a:lnTo>
                    <a:pt x="13" y="13"/>
                  </a:lnTo>
                  <a:lnTo>
                    <a:pt x="9" y="13"/>
                  </a:lnTo>
                  <a:lnTo>
                    <a:pt x="6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6" name="Freeform 686">
              <a:extLst>
                <a:ext uri="{FF2B5EF4-FFF2-40B4-BE49-F238E27FC236}">
                  <a16:creationId xmlns:a16="http://schemas.microsoft.com/office/drawing/2014/main" id="{00CFEF3E-27C6-0D11-1533-6DCCA6E3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321" y="9352817"/>
              <a:ext cx="5493" cy="5493"/>
            </a:xfrm>
            <a:custGeom>
              <a:avLst/>
              <a:gdLst>
                <a:gd name="T0" fmla="*/ 2 w 4"/>
                <a:gd name="T1" fmla="*/ 2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0 h 4"/>
                <a:gd name="T8" fmla="*/ 3 w 4"/>
                <a:gd name="T9" fmla="*/ 0 h 4"/>
                <a:gd name="T10" fmla="*/ 2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7" name="Freeform 687">
              <a:extLst>
                <a:ext uri="{FF2B5EF4-FFF2-40B4-BE49-F238E27FC236}">
                  <a16:creationId xmlns:a16="http://schemas.microsoft.com/office/drawing/2014/main" id="{CB526DD6-6394-D476-F195-56E23C5D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321" y="9336330"/>
              <a:ext cx="5493" cy="5497"/>
            </a:xfrm>
            <a:custGeom>
              <a:avLst/>
              <a:gdLst>
                <a:gd name="T0" fmla="*/ 3 w 4"/>
                <a:gd name="T1" fmla="*/ 3 h 5"/>
                <a:gd name="T2" fmla="*/ 3 w 4"/>
                <a:gd name="T3" fmla="*/ 4 h 5"/>
                <a:gd name="T4" fmla="*/ 2 w 4"/>
                <a:gd name="T5" fmla="*/ 4 h 5"/>
                <a:gd name="T6" fmla="*/ 0 w 4"/>
                <a:gd name="T7" fmla="*/ 2 h 5"/>
                <a:gd name="T8" fmla="*/ 2 w 4"/>
                <a:gd name="T9" fmla="*/ 0 h 5"/>
                <a:gd name="T10" fmla="*/ 3 w 4"/>
                <a:gd name="T11" fmla="*/ 2 h 5"/>
                <a:gd name="T12" fmla="*/ 3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3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8" name="Freeform 688">
              <a:extLst>
                <a:ext uri="{FF2B5EF4-FFF2-40B4-BE49-F238E27FC236}">
                  <a16:creationId xmlns:a16="http://schemas.microsoft.com/office/drawing/2014/main" id="{B17019AE-EE44-B9C1-380E-6D8C8C51D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824" y="9281378"/>
              <a:ext cx="5497" cy="5497"/>
            </a:xfrm>
            <a:custGeom>
              <a:avLst/>
              <a:gdLst>
                <a:gd name="T0" fmla="*/ 2 w 4"/>
                <a:gd name="T1" fmla="*/ 4 h 5"/>
                <a:gd name="T2" fmla="*/ 1 w 4"/>
                <a:gd name="T3" fmla="*/ 4 h 5"/>
                <a:gd name="T4" fmla="*/ 0 w 4"/>
                <a:gd name="T5" fmla="*/ 3 h 5"/>
                <a:gd name="T6" fmla="*/ 1 w 4"/>
                <a:gd name="T7" fmla="*/ 0 h 5"/>
                <a:gd name="T8" fmla="*/ 2 w 4"/>
                <a:gd name="T9" fmla="*/ 0 h 5"/>
                <a:gd name="T10" fmla="*/ 3 w 4"/>
                <a:gd name="T11" fmla="*/ 2 h 5"/>
                <a:gd name="T12" fmla="*/ 2 w 4"/>
                <a:gd name="T13" fmla="*/ 3 h 5"/>
                <a:gd name="T14" fmla="*/ 2 w 4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89" name="Freeform 690">
              <a:extLst>
                <a:ext uri="{FF2B5EF4-FFF2-40B4-BE49-F238E27FC236}">
                  <a16:creationId xmlns:a16="http://schemas.microsoft.com/office/drawing/2014/main" id="{5A461AAF-5306-3351-7E11-FB2E89D6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2372" y="5379792"/>
              <a:ext cx="21981" cy="16487"/>
            </a:xfrm>
            <a:custGeom>
              <a:avLst/>
              <a:gdLst>
                <a:gd name="T0" fmla="*/ 10 w 16"/>
                <a:gd name="T1" fmla="*/ 14 h 15"/>
                <a:gd name="T2" fmla="*/ 12 w 16"/>
                <a:gd name="T3" fmla="*/ 7 h 15"/>
                <a:gd name="T4" fmla="*/ 15 w 16"/>
                <a:gd name="T5" fmla="*/ 0 h 15"/>
                <a:gd name="T6" fmla="*/ 9 w 16"/>
                <a:gd name="T7" fmla="*/ 1 h 15"/>
                <a:gd name="T8" fmla="*/ 4 w 16"/>
                <a:gd name="T9" fmla="*/ 3 h 15"/>
                <a:gd name="T10" fmla="*/ 0 w 16"/>
                <a:gd name="T11" fmla="*/ 7 h 15"/>
                <a:gd name="T12" fmla="*/ 1 w 16"/>
                <a:gd name="T13" fmla="*/ 10 h 15"/>
                <a:gd name="T14" fmla="*/ 10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lnTo>
                    <a:pt x="12" y="7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0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0" name="Freeform 691">
              <a:extLst>
                <a:ext uri="{FF2B5EF4-FFF2-40B4-BE49-F238E27FC236}">
                  <a16:creationId xmlns:a16="http://schemas.microsoft.com/office/drawing/2014/main" id="{511CBE52-273F-56A5-3C4C-FE14948DB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2372" y="5379792"/>
              <a:ext cx="21981" cy="16487"/>
            </a:xfrm>
            <a:custGeom>
              <a:avLst/>
              <a:gdLst>
                <a:gd name="T0" fmla="*/ 10 w 16"/>
                <a:gd name="T1" fmla="*/ 14 h 15"/>
                <a:gd name="T2" fmla="*/ 12 w 16"/>
                <a:gd name="T3" fmla="*/ 7 h 15"/>
                <a:gd name="T4" fmla="*/ 15 w 16"/>
                <a:gd name="T5" fmla="*/ 0 h 15"/>
                <a:gd name="T6" fmla="*/ 9 w 16"/>
                <a:gd name="T7" fmla="*/ 1 h 15"/>
                <a:gd name="T8" fmla="*/ 4 w 16"/>
                <a:gd name="T9" fmla="*/ 3 h 15"/>
                <a:gd name="T10" fmla="*/ 0 w 16"/>
                <a:gd name="T11" fmla="*/ 7 h 15"/>
                <a:gd name="T12" fmla="*/ 1 w 16"/>
                <a:gd name="T13" fmla="*/ 10 h 15"/>
                <a:gd name="T14" fmla="*/ 10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lnTo>
                    <a:pt x="12" y="7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0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1" name="Freeform 692">
              <a:extLst>
                <a:ext uri="{FF2B5EF4-FFF2-40B4-BE49-F238E27FC236}">
                  <a16:creationId xmlns:a16="http://schemas.microsoft.com/office/drawing/2014/main" id="{AEEBEC41-9483-1B7A-1687-9B55E78F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927" y="5429250"/>
              <a:ext cx="32971" cy="16484"/>
            </a:xfrm>
            <a:custGeom>
              <a:avLst/>
              <a:gdLst>
                <a:gd name="T0" fmla="*/ 19 w 26"/>
                <a:gd name="T1" fmla="*/ 13 h 14"/>
                <a:gd name="T2" fmla="*/ 20 w 26"/>
                <a:gd name="T3" fmla="*/ 11 h 14"/>
                <a:gd name="T4" fmla="*/ 21 w 26"/>
                <a:gd name="T5" fmla="*/ 12 h 14"/>
                <a:gd name="T6" fmla="*/ 23 w 26"/>
                <a:gd name="T7" fmla="*/ 9 h 14"/>
                <a:gd name="T8" fmla="*/ 25 w 26"/>
                <a:gd name="T9" fmla="*/ 7 h 14"/>
                <a:gd name="T10" fmla="*/ 22 w 26"/>
                <a:gd name="T11" fmla="*/ 3 h 14"/>
                <a:gd name="T12" fmla="*/ 10 w 26"/>
                <a:gd name="T13" fmla="*/ 0 h 14"/>
                <a:gd name="T14" fmla="*/ 2 w 26"/>
                <a:gd name="T15" fmla="*/ 3 h 14"/>
                <a:gd name="T16" fmla="*/ 0 w 26"/>
                <a:gd name="T17" fmla="*/ 7 h 14"/>
                <a:gd name="T18" fmla="*/ 11 w 26"/>
                <a:gd name="T19" fmla="*/ 9 h 14"/>
                <a:gd name="T20" fmla="*/ 19 w 26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4">
                  <a:moveTo>
                    <a:pt x="19" y="13"/>
                  </a:moveTo>
                  <a:lnTo>
                    <a:pt x="20" y="11"/>
                  </a:lnTo>
                  <a:lnTo>
                    <a:pt x="21" y="12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0" y="0"/>
                  </a:lnTo>
                  <a:lnTo>
                    <a:pt x="2" y="3"/>
                  </a:lnTo>
                  <a:lnTo>
                    <a:pt x="0" y="7"/>
                  </a:lnTo>
                  <a:lnTo>
                    <a:pt x="11" y="9"/>
                  </a:lnTo>
                  <a:lnTo>
                    <a:pt x="19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2" name="Freeform 693">
              <a:extLst>
                <a:ext uri="{FF2B5EF4-FFF2-40B4-BE49-F238E27FC236}">
                  <a16:creationId xmlns:a16="http://schemas.microsoft.com/office/drawing/2014/main" id="{AD2AEA1F-AF0A-CBFB-B546-D40401359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927" y="5429250"/>
              <a:ext cx="32971" cy="16484"/>
            </a:xfrm>
            <a:custGeom>
              <a:avLst/>
              <a:gdLst>
                <a:gd name="T0" fmla="*/ 19 w 26"/>
                <a:gd name="T1" fmla="*/ 13 h 14"/>
                <a:gd name="T2" fmla="*/ 20 w 26"/>
                <a:gd name="T3" fmla="*/ 11 h 14"/>
                <a:gd name="T4" fmla="*/ 21 w 26"/>
                <a:gd name="T5" fmla="*/ 12 h 14"/>
                <a:gd name="T6" fmla="*/ 23 w 26"/>
                <a:gd name="T7" fmla="*/ 9 h 14"/>
                <a:gd name="T8" fmla="*/ 25 w 26"/>
                <a:gd name="T9" fmla="*/ 7 h 14"/>
                <a:gd name="T10" fmla="*/ 22 w 26"/>
                <a:gd name="T11" fmla="*/ 3 h 14"/>
                <a:gd name="T12" fmla="*/ 10 w 26"/>
                <a:gd name="T13" fmla="*/ 0 h 14"/>
                <a:gd name="T14" fmla="*/ 2 w 26"/>
                <a:gd name="T15" fmla="*/ 3 h 14"/>
                <a:gd name="T16" fmla="*/ 0 w 26"/>
                <a:gd name="T17" fmla="*/ 7 h 14"/>
                <a:gd name="T18" fmla="*/ 11 w 26"/>
                <a:gd name="T19" fmla="*/ 9 h 14"/>
                <a:gd name="T20" fmla="*/ 19 w 26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4">
                  <a:moveTo>
                    <a:pt x="19" y="13"/>
                  </a:moveTo>
                  <a:lnTo>
                    <a:pt x="20" y="11"/>
                  </a:lnTo>
                  <a:lnTo>
                    <a:pt x="21" y="12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0" y="0"/>
                  </a:lnTo>
                  <a:lnTo>
                    <a:pt x="2" y="3"/>
                  </a:lnTo>
                  <a:lnTo>
                    <a:pt x="0" y="7"/>
                  </a:lnTo>
                  <a:lnTo>
                    <a:pt x="11" y="9"/>
                  </a:lnTo>
                  <a:lnTo>
                    <a:pt x="19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3" name="Freeform 694">
              <a:extLst>
                <a:ext uri="{FF2B5EF4-FFF2-40B4-BE49-F238E27FC236}">
                  <a16:creationId xmlns:a16="http://schemas.microsoft.com/office/drawing/2014/main" id="{7DA7F7E9-7215-3FD7-9FC0-900D7E7E6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305" y="5302859"/>
              <a:ext cx="38468" cy="27478"/>
            </a:xfrm>
            <a:custGeom>
              <a:avLst/>
              <a:gdLst>
                <a:gd name="T0" fmla="*/ 14 w 29"/>
                <a:gd name="T1" fmla="*/ 18 h 21"/>
                <a:gd name="T2" fmla="*/ 22 w 29"/>
                <a:gd name="T3" fmla="*/ 20 h 21"/>
                <a:gd name="T4" fmla="*/ 24 w 29"/>
                <a:gd name="T5" fmla="*/ 16 h 21"/>
                <a:gd name="T6" fmla="*/ 28 w 29"/>
                <a:gd name="T7" fmla="*/ 7 h 21"/>
                <a:gd name="T8" fmla="*/ 25 w 29"/>
                <a:gd name="T9" fmla="*/ 2 h 21"/>
                <a:gd name="T10" fmla="*/ 24 w 29"/>
                <a:gd name="T11" fmla="*/ 0 h 21"/>
                <a:gd name="T12" fmla="*/ 16 w 29"/>
                <a:gd name="T13" fmla="*/ 4 h 21"/>
                <a:gd name="T14" fmla="*/ 13 w 29"/>
                <a:gd name="T15" fmla="*/ 2 h 21"/>
                <a:gd name="T16" fmla="*/ 11 w 29"/>
                <a:gd name="T17" fmla="*/ 0 h 21"/>
                <a:gd name="T18" fmla="*/ 8 w 29"/>
                <a:gd name="T19" fmla="*/ 3 h 21"/>
                <a:gd name="T20" fmla="*/ 3 w 29"/>
                <a:gd name="T21" fmla="*/ 7 h 21"/>
                <a:gd name="T22" fmla="*/ 0 w 29"/>
                <a:gd name="T23" fmla="*/ 13 h 21"/>
                <a:gd name="T24" fmla="*/ 5 w 29"/>
                <a:gd name="T25" fmla="*/ 17 h 21"/>
                <a:gd name="T26" fmla="*/ 14 w 29"/>
                <a:gd name="T2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1">
                  <a:moveTo>
                    <a:pt x="14" y="18"/>
                  </a:moveTo>
                  <a:lnTo>
                    <a:pt x="22" y="20"/>
                  </a:lnTo>
                  <a:lnTo>
                    <a:pt x="24" y="16"/>
                  </a:lnTo>
                  <a:lnTo>
                    <a:pt x="28" y="7"/>
                  </a:lnTo>
                  <a:lnTo>
                    <a:pt x="25" y="2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3"/>
                  </a:lnTo>
                  <a:lnTo>
                    <a:pt x="3" y="7"/>
                  </a:lnTo>
                  <a:lnTo>
                    <a:pt x="0" y="13"/>
                  </a:lnTo>
                  <a:lnTo>
                    <a:pt x="5" y="17"/>
                  </a:lnTo>
                  <a:lnTo>
                    <a:pt x="14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4" name="Freeform 695">
              <a:extLst>
                <a:ext uri="{FF2B5EF4-FFF2-40B4-BE49-F238E27FC236}">
                  <a16:creationId xmlns:a16="http://schemas.microsoft.com/office/drawing/2014/main" id="{FE52DA92-4AAA-79A5-7557-2DEC4EE2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305" y="5302859"/>
              <a:ext cx="38468" cy="27478"/>
            </a:xfrm>
            <a:custGeom>
              <a:avLst/>
              <a:gdLst>
                <a:gd name="T0" fmla="*/ 14 w 29"/>
                <a:gd name="T1" fmla="*/ 18 h 21"/>
                <a:gd name="T2" fmla="*/ 22 w 29"/>
                <a:gd name="T3" fmla="*/ 20 h 21"/>
                <a:gd name="T4" fmla="*/ 24 w 29"/>
                <a:gd name="T5" fmla="*/ 16 h 21"/>
                <a:gd name="T6" fmla="*/ 28 w 29"/>
                <a:gd name="T7" fmla="*/ 7 h 21"/>
                <a:gd name="T8" fmla="*/ 25 w 29"/>
                <a:gd name="T9" fmla="*/ 2 h 21"/>
                <a:gd name="T10" fmla="*/ 24 w 29"/>
                <a:gd name="T11" fmla="*/ 0 h 21"/>
                <a:gd name="T12" fmla="*/ 16 w 29"/>
                <a:gd name="T13" fmla="*/ 4 h 21"/>
                <a:gd name="T14" fmla="*/ 13 w 29"/>
                <a:gd name="T15" fmla="*/ 2 h 21"/>
                <a:gd name="T16" fmla="*/ 11 w 29"/>
                <a:gd name="T17" fmla="*/ 0 h 21"/>
                <a:gd name="T18" fmla="*/ 8 w 29"/>
                <a:gd name="T19" fmla="*/ 3 h 21"/>
                <a:gd name="T20" fmla="*/ 3 w 29"/>
                <a:gd name="T21" fmla="*/ 7 h 21"/>
                <a:gd name="T22" fmla="*/ 0 w 29"/>
                <a:gd name="T23" fmla="*/ 13 h 21"/>
                <a:gd name="T24" fmla="*/ 5 w 29"/>
                <a:gd name="T25" fmla="*/ 17 h 21"/>
                <a:gd name="T26" fmla="*/ 14 w 29"/>
                <a:gd name="T2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1">
                  <a:moveTo>
                    <a:pt x="14" y="18"/>
                  </a:moveTo>
                  <a:lnTo>
                    <a:pt x="22" y="20"/>
                  </a:lnTo>
                  <a:lnTo>
                    <a:pt x="24" y="16"/>
                  </a:lnTo>
                  <a:lnTo>
                    <a:pt x="28" y="7"/>
                  </a:lnTo>
                  <a:lnTo>
                    <a:pt x="25" y="2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3"/>
                  </a:lnTo>
                  <a:lnTo>
                    <a:pt x="3" y="7"/>
                  </a:lnTo>
                  <a:lnTo>
                    <a:pt x="0" y="13"/>
                  </a:lnTo>
                  <a:lnTo>
                    <a:pt x="5" y="17"/>
                  </a:lnTo>
                  <a:lnTo>
                    <a:pt x="14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5" name="Freeform 696">
              <a:extLst>
                <a:ext uri="{FF2B5EF4-FFF2-40B4-BE49-F238E27FC236}">
                  <a16:creationId xmlns:a16="http://schemas.microsoft.com/office/drawing/2014/main" id="{767985C5-4168-B782-E4BA-E75E5640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946" y="5429250"/>
              <a:ext cx="16484" cy="16484"/>
            </a:xfrm>
            <a:custGeom>
              <a:avLst/>
              <a:gdLst>
                <a:gd name="T0" fmla="*/ 5 w 13"/>
                <a:gd name="T1" fmla="*/ 10 h 13"/>
                <a:gd name="T2" fmla="*/ 9 w 13"/>
                <a:gd name="T3" fmla="*/ 12 h 13"/>
                <a:gd name="T4" fmla="*/ 12 w 13"/>
                <a:gd name="T5" fmla="*/ 8 h 13"/>
                <a:gd name="T6" fmla="*/ 12 w 13"/>
                <a:gd name="T7" fmla="*/ 6 h 13"/>
                <a:gd name="T8" fmla="*/ 9 w 13"/>
                <a:gd name="T9" fmla="*/ 1 h 13"/>
                <a:gd name="T10" fmla="*/ 7 w 13"/>
                <a:gd name="T11" fmla="*/ 0 h 13"/>
                <a:gd name="T12" fmla="*/ 2 w 13"/>
                <a:gd name="T13" fmla="*/ 1 h 13"/>
                <a:gd name="T14" fmla="*/ 0 w 13"/>
                <a:gd name="T15" fmla="*/ 3 h 13"/>
                <a:gd name="T16" fmla="*/ 2 w 13"/>
                <a:gd name="T17" fmla="*/ 7 h 13"/>
                <a:gd name="T18" fmla="*/ 5 w 13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5" y="10"/>
                  </a:moveTo>
                  <a:lnTo>
                    <a:pt x="9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9" y="1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2" y="7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6" name="Freeform 697">
              <a:extLst>
                <a:ext uri="{FF2B5EF4-FFF2-40B4-BE49-F238E27FC236}">
                  <a16:creationId xmlns:a16="http://schemas.microsoft.com/office/drawing/2014/main" id="{6A283613-C685-8FFD-B26F-935B10BD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946" y="5429250"/>
              <a:ext cx="16484" cy="16484"/>
            </a:xfrm>
            <a:custGeom>
              <a:avLst/>
              <a:gdLst>
                <a:gd name="T0" fmla="*/ 5 w 13"/>
                <a:gd name="T1" fmla="*/ 10 h 13"/>
                <a:gd name="T2" fmla="*/ 9 w 13"/>
                <a:gd name="T3" fmla="*/ 12 h 13"/>
                <a:gd name="T4" fmla="*/ 12 w 13"/>
                <a:gd name="T5" fmla="*/ 8 h 13"/>
                <a:gd name="T6" fmla="*/ 12 w 13"/>
                <a:gd name="T7" fmla="*/ 6 h 13"/>
                <a:gd name="T8" fmla="*/ 9 w 13"/>
                <a:gd name="T9" fmla="*/ 1 h 13"/>
                <a:gd name="T10" fmla="*/ 7 w 13"/>
                <a:gd name="T11" fmla="*/ 0 h 13"/>
                <a:gd name="T12" fmla="*/ 2 w 13"/>
                <a:gd name="T13" fmla="*/ 1 h 13"/>
                <a:gd name="T14" fmla="*/ 0 w 13"/>
                <a:gd name="T15" fmla="*/ 3 h 13"/>
                <a:gd name="T16" fmla="*/ 2 w 13"/>
                <a:gd name="T17" fmla="*/ 7 h 13"/>
                <a:gd name="T18" fmla="*/ 5 w 13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5" y="10"/>
                  </a:moveTo>
                  <a:lnTo>
                    <a:pt x="9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9" y="1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2" y="7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7" name="Freeform 698">
              <a:extLst>
                <a:ext uri="{FF2B5EF4-FFF2-40B4-BE49-F238E27FC236}">
                  <a16:creationId xmlns:a16="http://schemas.microsoft.com/office/drawing/2014/main" id="{EA78C8D4-2101-4DC0-F9C6-7D27DDD8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6975" y="5225926"/>
              <a:ext cx="27474" cy="43962"/>
            </a:xfrm>
            <a:custGeom>
              <a:avLst/>
              <a:gdLst>
                <a:gd name="T0" fmla="*/ 2 w 24"/>
                <a:gd name="T1" fmla="*/ 23 h 34"/>
                <a:gd name="T2" fmla="*/ 4 w 24"/>
                <a:gd name="T3" fmla="*/ 28 h 34"/>
                <a:gd name="T4" fmla="*/ 6 w 24"/>
                <a:gd name="T5" fmla="*/ 29 h 34"/>
                <a:gd name="T6" fmla="*/ 11 w 24"/>
                <a:gd name="T7" fmla="*/ 25 h 34"/>
                <a:gd name="T8" fmla="*/ 13 w 24"/>
                <a:gd name="T9" fmla="*/ 32 h 34"/>
                <a:gd name="T10" fmla="*/ 15 w 24"/>
                <a:gd name="T11" fmla="*/ 33 h 34"/>
                <a:gd name="T12" fmla="*/ 17 w 24"/>
                <a:gd name="T13" fmla="*/ 22 h 34"/>
                <a:gd name="T14" fmla="*/ 22 w 24"/>
                <a:gd name="T15" fmla="*/ 22 h 34"/>
                <a:gd name="T16" fmla="*/ 23 w 24"/>
                <a:gd name="T17" fmla="*/ 21 h 34"/>
                <a:gd name="T18" fmla="*/ 22 w 24"/>
                <a:gd name="T19" fmla="*/ 16 h 34"/>
                <a:gd name="T20" fmla="*/ 21 w 24"/>
                <a:gd name="T21" fmla="*/ 12 h 34"/>
                <a:gd name="T22" fmla="*/ 21 w 24"/>
                <a:gd name="T23" fmla="*/ 0 h 34"/>
                <a:gd name="T24" fmla="*/ 16 w 24"/>
                <a:gd name="T25" fmla="*/ 0 h 34"/>
                <a:gd name="T26" fmla="*/ 13 w 24"/>
                <a:gd name="T27" fmla="*/ 2 h 34"/>
                <a:gd name="T28" fmla="*/ 13 w 24"/>
                <a:gd name="T29" fmla="*/ 7 h 34"/>
                <a:gd name="T30" fmla="*/ 13 w 24"/>
                <a:gd name="T31" fmla="*/ 13 h 34"/>
                <a:gd name="T32" fmla="*/ 11 w 24"/>
                <a:gd name="T33" fmla="*/ 13 h 34"/>
                <a:gd name="T34" fmla="*/ 6 w 24"/>
                <a:gd name="T35" fmla="*/ 8 h 34"/>
                <a:gd name="T36" fmla="*/ 0 w 24"/>
                <a:gd name="T37" fmla="*/ 18 h 34"/>
                <a:gd name="T38" fmla="*/ 1 w 24"/>
                <a:gd name="T39" fmla="*/ 22 h 34"/>
                <a:gd name="T40" fmla="*/ 2 w 24"/>
                <a:gd name="T41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34">
                  <a:moveTo>
                    <a:pt x="2" y="23"/>
                  </a:moveTo>
                  <a:lnTo>
                    <a:pt x="4" y="28"/>
                  </a:lnTo>
                  <a:lnTo>
                    <a:pt x="6" y="29"/>
                  </a:lnTo>
                  <a:lnTo>
                    <a:pt x="11" y="25"/>
                  </a:lnTo>
                  <a:lnTo>
                    <a:pt x="13" y="32"/>
                  </a:lnTo>
                  <a:lnTo>
                    <a:pt x="15" y="33"/>
                  </a:lnTo>
                  <a:lnTo>
                    <a:pt x="17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2" y="16"/>
                  </a:lnTo>
                  <a:lnTo>
                    <a:pt x="21" y="12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6" y="8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8" name="Freeform 699">
              <a:extLst>
                <a:ext uri="{FF2B5EF4-FFF2-40B4-BE49-F238E27FC236}">
                  <a16:creationId xmlns:a16="http://schemas.microsoft.com/office/drawing/2014/main" id="{CE6317FB-10D3-7275-3AC4-9B3A248D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6975" y="5225926"/>
              <a:ext cx="27474" cy="43962"/>
            </a:xfrm>
            <a:custGeom>
              <a:avLst/>
              <a:gdLst>
                <a:gd name="T0" fmla="*/ 2 w 24"/>
                <a:gd name="T1" fmla="*/ 23 h 34"/>
                <a:gd name="T2" fmla="*/ 4 w 24"/>
                <a:gd name="T3" fmla="*/ 28 h 34"/>
                <a:gd name="T4" fmla="*/ 6 w 24"/>
                <a:gd name="T5" fmla="*/ 29 h 34"/>
                <a:gd name="T6" fmla="*/ 11 w 24"/>
                <a:gd name="T7" fmla="*/ 25 h 34"/>
                <a:gd name="T8" fmla="*/ 13 w 24"/>
                <a:gd name="T9" fmla="*/ 32 h 34"/>
                <a:gd name="T10" fmla="*/ 15 w 24"/>
                <a:gd name="T11" fmla="*/ 33 h 34"/>
                <a:gd name="T12" fmla="*/ 17 w 24"/>
                <a:gd name="T13" fmla="*/ 22 h 34"/>
                <a:gd name="T14" fmla="*/ 22 w 24"/>
                <a:gd name="T15" fmla="*/ 22 h 34"/>
                <a:gd name="T16" fmla="*/ 23 w 24"/>
                <a:gd name="T17" fmla="*/ 21 h 34"/>
                <a:gd name="T18" fmla="*/ 22 w 24"/>
                <a:gd name="T19" fmla="*/ 16 h 34"/>
                <a:gd name="T20" fmla="*/ 21 w 24"/>
                <a:gd name="T21" fmla="*/ 12 h 34"/>
                <a:gd name="T22" fmla="*/ 21 w 24"/>
                <a:gd name="T23" fmla="*/ 0 h 34"/>
                <a:gd name="T24" fmla="*/ 16 w 24"/>
                <a:gd name="T25" fmla="*/ 0 h 34"/>
                <a:gd name="T26" fmla="*/ 13 w 24"/>
                <a:gd name="T27" fmla="*/ 2 h 34"/>
                <a:gd name="T28" fmla="*/ 13 w 24"/>
                <a:gd name="T29" fmla="*/ 7 h 34"/>
                <a:gd name="T30" fmla="*/ 13 w 24"/>
                <a:gd name="T31" fmla="*/ 13 h 34"/>
                <a:gd name="T32" fmla="*/ 11 w 24"/>
                <a:gd name="T33" fmla="*/ 13 h 34"/>
                <a:gd name="T34" fmla="*/ 6 w 24"/>
                <a:gd name="T35" fmla="*/ 8 h 34"/>
                <a:gd name="T36" fmla="*/ 0 w 24"/>
                <a:gd name="T37" fmla="*/ 18 h 34"/>
                <a:gd name="T38" fmla="*/ 1 w 24"/>
                <a:gd name="T39" fmla="*/ 22 h 34"/>
                <a:gd name="T40" fmla="*/ 2 w 24"/>
                <a:gd name="T41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34">
                  <a:moveTo>
                    <a:pt x="2" y="23"/>
                  </a:moveTo>
                  <a:lnTo>
                    <a:pt x="4" y="28"/>
                  </a:lnTo>
                  <a:lnTo>
                    <a:pt x="6" y="29"/>
                  </a:lnTo>
                  <a:lnTo>
                    <a:pt x="11" y="25"/>
                  </a:lnTo>
                  <a:lnTo>
                    <a:pt x="13" y="32"/>
                  </a:lnTo>
                  <a:lnTo>
                    <a:pt x="15" y="33"/>
                  </a:lnTo>
                  <a:lnTo>
                    <a:pt x="17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2" y="16"/>
                  </a:lnTo>
                  <a:lnTo>
                    <a:pt x="21" y="12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6" y="8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599" name="Freeform 700">
              <a:extLst>
                <a:ext uri="{FF2B5EF4-FFF2-40B4-BE49-F238E27FC236}">
                  <a16:creationId xmlns:a16="http://schemas.microsoft.com/office/drawing/2014/main" id="{01F036B9-C94F-DFB3-E331-5C049DBC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209" y="4923692"/>
              <a:ext cx="21981" cy="21981"/>
            </a:xfrm>
            <a:custGeom>
              <a:avLst/>
              <a:gdLst>
                <a:gd name="T0" fmla="*/ 5 w 18"/>
                <a:gd name="T1" fmla="*/ 17 h 18"/>
                <a:gd name="T2" fmla="*/ 12 w 18"/>
                <a:gd name="T3" fmla="*/ 17 h 18"/>
                <a:gd name="T4" fmla="*/ 17 w 18"/>
                <a:gd name="T5" fmla="*/ 7 h 18"/>
                <a:gd name="T6" fmla="*/ 17 w 18"/>
                <a:gd name="T7" fmla="*/ 4 h 18"/>
                <a:gd name="T8" fmla="*/ 15 w 18"/>
                <a:gd name="T9" fmla="*/ 0 h 18"/>
                <a:gd name="T10" fmla="*/ 4 w 18"/>
                <a:gd name="T11" fmla="*/ 1 h 18"/>
                <a:gd name="T12" fmla="*/ 2 w 18"/>
                <a:gd name="T13" fmla="*/ 5 h 18"/>
                <a:gd name="T14" fmla="*/ 0 w 18"/>
                <a:gd name="T15" fmla="*/ 11 h 18"/>
                <a:gd name="T16" fmla="*/ 1 w 18"/>
                <a:gd name="T17" fmla="*/ 13 h 18"/>
                <a:gd name="T18" fmla="*/ 5 w 1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5" y="17"/>
                  </a:moveTo>
                  <a:lnTo>
                    <a:pt x="12" y="1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5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5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0" name="Freeform 701">
              <a:extLst>
                <a:ext uri="{FF2B5EF4-FFF2-40B4-BE49-F238E27FC236}">
                  <a16:creationId xmlns:a16="http://schemas.microsoft.com/office/drawing/2014/main" id="{00C985D0-085B-3D0A-0123-DE2CEE63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209" y="4923692"/>
              <a:ext cx="21981" cy="21981"/>
            </a:xfrm>
            <a:custGeom>
              <a:avLst/>
              <a:gdLst>
                <a:gd name="T0" fmla="*/ 5 w 18"/>
                <a:gd name="T1" fmla="*/ 17 h 18"/>
                <a:gd name="T2" fmla="*/ 12 w 18"/>
                <a:gd name="T3" fmla="*/ 17 h 18"/>
                <a:gd name="T4" fmla="*/ 17 w 18"/>
                <a:gd name="T5" fmla="*/ 7 h 18"/>
                <a:gd name="T6" fmla="*/ 17 w 18"/>
                <a:gd name="T7" fmla="*/ 4 h 18"/>
                <a:gd name="T8" fmla="*/ 15 w 18"/>
                <a:gd name="T9" fmla="*/ 0 h 18"/>
                <a:gd name="T10" fmla="*/ 4 w 18"/>
                <a:gd name="T11" fmla="*/ 1 h 18"/>
                <a:gd name="T12" fmla="*/ 2 w 18"/>
                <a:gd name="T13" fmla="*/ 5 h 18"/>
                <a:gd name="T14" fmla="*/ 0 w 18"/>
                <a:gd name="T15" fmla="*/ 11 h 18"/>
                <a:gd name="T16" fmla="*/ 1 w 18"/>
                <a:gd name="T17" fmla="*/ 13 h 18"/>
                <a:gd name="T18" fmla="*/ 5 w 1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5" y="17"/>
                  </a:moveTo>
                  <a:lnTo>
                    <a:pt x="12" y="1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5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5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1" name="Freeform 702">
              <a:extLst>
                <a:ext uri="{FF2B5EF4-FFF2-40B4-BE49-F238E27FC236}">
                  <a16:creationId xmlns:a16="http://schemas.microsoft.com/office/drawing/2014/main" id="{69918519-64BA-B31A-F816-B1F893CF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6494" y="4940176"/>
              <a:ext cx="54952" cy="43962"/>
            </a:xfrm>
            <a:custGeom>
              <a:avLst/>
              <a:gdLst>
                <a:gd name="T0" fmla="*/ 14 w 42"/>
                <a:gd name="T1" fmla="*/ 26 h 34"/>
                <a:gd name="T2" fmla="*/ 16 w 42"/>
                <a:gd name="T3" fmla="*/ 31 h 34"/>
                <a:gd name="T4" fmla="*/ 19 w 42"/>
                <a:gd name="T5" fmla="*/ 33 h 34"/>
                <a:gd name="T6" fmla="*/ 26 w 42"/>
                <a:gd name="T7" fmla="*/ 30 h 34"/>
                <a:gd name="T8" fmla="*/ 30 w 42"/>
                <a:gd name="T9" fmla="*/ 31 h 34"/>
                <a:gd name="T10" fmla="*/ 31 w 42"/>
                <a:gd name="T11" fmla="*/ 29 h 34"/>
                <a:gd name="T12" fmla="*/ 33 w 42"/>
                <a:gd name="T13" fmla="*/ 26 h 34"/>
                <a:gd name="T14" fmla="*/ 37 w 42"/>
                <a:gd name="T15" fmla="*/ 20 h 34"/>
                <a:gd name="T16" fmla="*/ 41 w 42"/>
                <a:gd name="T17" fmla="*/ 11 h 34"/>
                <a:gd name="T18" fmla="*/ 41 w 42"/>
                <a:gd name="T19" fmla="*/ 8 h 34"/>
                <a:gd name="T20" fmla="*/ 41 w 42"/>
                <a:gd name="T21" fmla="*/ 0 h 34"/>
                <a:gd name="T22" fmla="*/ 19 w 42"/>
                <a:gd name="T23" fmla="*/ 16 h 34"/>
                <a:gd name="T24" fmla="*/ 5 w 42"/>
                <a:gd name="T25" fmla="*/ 21 h 34"/>
                <a:gd name="T26" fmla="*/ 0 w 42"/>
                <a:gd name="T27" fmla="*/ 27 h 34"/>
                <a:gd name="T28" fmla="*/ 3 w 42"/>
                <a:gd name="T29" fmla="*/ 28 h 34"/>
                <a:gd name="T30" fmla="*/ 14 w 42"/>
                <a:gd name="T3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4" y="26"/>
                  </a:moveTo>
                  <a:lnTo>
                    <a:pt x="16" y="31"/>
                  </a:lnTo>
                  <a:lnTo>
                    <a:pt x="19" y="33"/>
                  </a:lnTo>
                  <a:lnTo>
                    <a:pt x="26" y="30"/>
                  </a:lnTo>
                  <a:lnTo>
                    <a:pt x="30" y="31"/>
                  </a:lnTo>
                  <a:lnTo>
                    <a:pt x="31" y="29"/>
                  </a:lnTo>
                  <a:lnTo>
                    <a:pt x="33" y="26"/>
                  </a:lnTo>
                  <a:lnTo>
                    <a:pt x="37" y="20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19" y="16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3" y="28"/>
                  </a:lnTo>
                  <a:lnTo>
                    <a:pt x="14" y="2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2" name="Freeform 703">
              <a:extLst>
                <a:ext uri="{FF2B5EF4-FFF2-40B4-BE49-F238E27FC236}">
                  <a16:creationId xmlns:a16="http://schemas.microsoft.com/office/drawing/2014/main" id="{2DDA7A46-B313-8157-FF92-8FCB5351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6494" y="4940176"/>
              <a:ext cx="54952" cy="43962"/>
            </a:xfrm>
            <a:custGeom>
              <a:avLst/>
              <a:gdLst>
                <a:gd name="T0" fmla="*/ 14 w 42"/>
                <a:gd name="T1" fmla="*/ 26 h 34"/>
                <a:gd name="T2" fmla="*/ 16 w 42"/>
                <a:gd name="T3" fmla="*/ 31 h 34"/>
                <a:gd name="T4" fmla="*/ 19 w 42"/>
                <a:gd name="T5" fmla="*/ 33 h 34"/>
                <a:gd name="T6" fmla="*/ 26 w 42"/>
                <a:gd name="T7" fmla="*/ 30 h 34"/>
                <a:gd name="T8" fmla="*/ 30 w 42"/>
                <a:gd name="T9" fmla="*/ 31 h 34"/>
                <a:gd name="T10" fmla="*/ 31 w 42"/>
                <a:gd name="T11" fmla="*/ 29 h 34"/>
                <a:gd name="T12" fmla="*/ 33 w 42"/>
                <a:gd name="T13" fmla="*/ 26 h 34"/>
                <a:gd name="T14" fmla="*/ 37 w 42"/>
                <a:gd name="T15" fmla="*/ 20 h 34"/>
                <a:gd name="T16" fmla="*/ 41 w 42"/>
                <a:gd name="T17" fmla="*/ 11 h 34"/>
                <a:gd name="T18" fmla="*/ 41 w 42"/>
                <a:gd name="T19" fmla="*/ 8 h 34"/>
                <a:gd name="T20" fmla="*/ 41 w 42"/>
                <a:gd name="T21" fmla="*/ 0 h 34"/>
                <a:gd name="T22" fmla="*/ 19 w 42"/>
                <a:gd name="T23" fmla="*/ 16 h 34"/>
                <a:gd name="T24" fmla="*/ 5 w 42"/>
                <a:gd name="T25" fmla="*/ 21 h 34"/>
                <a:gd name="T26" fmla="*/ 0 w 42"/>
                <a:gd name="T27" fmla="*/ 27 h 34"/>
                <a:gd name="T28" fmla="*/ 3 w 42"/>
                <a:gd name="T29" fmla="*/ 28 h 34"/>
                <a:gd name="T30" fmla="*/ 14 w 42"/>
                <a:gd name="T3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4" y="26"/>
                  </a:moveTo>
                  <a:lnTo>
                    <a:pt x="16" y="31"/>
                  </a:lnTo>
                  <a:lnTo>
                    <a:pt x="19" y="33"/>
                  </a:lnTo>
                  <a:lnTo>
                    <a:pt x="26" y="30"/>
                  </a:lnTo>
                  <a:lnTo>
                    <a:pt x="30" y="31"/>
                  </a:lnTo>
                  <a:lnTo>
                    <a:pt x="31" y="29"/>
                  </a:lnTo>
                  <a:lnTo>
                    <a:pt x="33" y="26"/>
                  </a:lnTo>
                  <a:lnTo>
                    <a:pt x="37" y="20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19" y="16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3" y="28"/>
                  </a:lnTo>
                  <a:lnTo>
                    <a:pt x="14" y="2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3" name="Freeform 704">
              <a:extLst>
                <a:ext uri="{FF2B5EF4-FFF2-40B4-BE49-F238E27FC236}">
                  <a16:creationId xmlns:a16="http://schemas.microsoft.com/office/drawing/2014/main" id="{67A4D750-88C3-89D0-3132-3C0818F5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142" y="4363183"/>
              <a:ext cx="109904" cy="87923"/>
            </a:xfrm>
            <a:custGeom>
              <a:avLst/>
              <a:gdLst>
                <a:gd name="T0" fmla="*/ 81 w 89"/>
                <a:gd name="T1" fmla="*/ 43 h 69"/>
                <a:gd name="T2" fmla="*/ 88 w 89"/>
                <a:gd name="T3" fmla="*/ 27 h 69"/>
                <a:gd name="T4" fmla="*/ 77 w 89"/>
                <a:gd name="T5" fmla="*/ 21 h 69"/>
                <a:gd name="T6" fmla="*/ 49 w 89"/>
                <a:gd name="T7" fmla="*/ 11 h 69"/>
                <a:gd name="T8" fmla="*/ 36 w 89"/>
                <a:gd name="T9" fmla="*/ 1 h 69"/>
                <a:gd name="T10" fmla="*/ 22 w 89"/>
                <a:gd name="T11" fmla="*/ 0 h 69"/>
                <a:gd name="T12" fmla="*/ 12 w 89"/>
                <a:gd name="T13" fmla="*/ 1 h 69"/>
                <a:gd name="T14" fmla="*/ 6 w 89"/>
                <a:gd name="T15" fmla="*/ 4 h 69"/>
                <a:gd name="T16" fmla="*/ 0 w 89"/>
                <a:gd name="T17" fmla="*/ 13 h 69"/>
                <a:gd name="T18" fmla="*/ 2 w 89"/>
                <a:gd name="T19" fmla="*/ 27 h 69"/>
                <a:gd name="T20" fmla="*/ 10 w 89"/>
                <a:gd name="T21" fmla="*/ 40 h 69"/>
                <a:gd name="T22" fmla="*/ 20 w 89"/>
                <a:gd name="T23" fmla="*/ 48 h 69"/>
                <a:gd name="T24" fmla="*/ 35 w 89"/>
                <a:gd name="T25" fmla="*/ 67 h 69"/>
                <a:gd name="T26" fmla="*/ 44 w 89"/>
                <a:gd name="T27" fmla="*/ 68 h 69"/>
                <a:gd name="T28" fmla="*/ 52 w 89"/>
                <a:gd name="T29" fmla="*/ 67 h 69"/>
                <a:gd name="T30" fmla="*/ 60 w 89"/>
                <a:gd name="T31" fmla="*/ 63 h 69"/>
                <a:gd name="T32" fmla="*/ 67 w 89"/>
                <a:gd name="T33" fmla="*/ 57 h 69"/>
                <a:gd name="T34" fmla="*/ 74 w 89"/>
                <a:gd name="T35" fmla="*/ 49 h 69"/>
                <a:gd name="T36" fmla="*/ 81 w 89"/>
                <a:gd name="T37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69">
                  <a:moveTo>
                    <a:pt x="81" y="43"/>
                  </a:moveTo>
                  <a:lnTo>
                    <a:pt x="88" y="27"/>
                  </a:lnTo>
                  <a:lnTo>
                    <a:pt x="77" y="21"/>
                  </a:lnTo>
                  <a:lnTo>
                    <a:pt x="49" y="11"/>
                  </a:lnTo>
                  <a:lnTo>
                    <a:pt x="36" y="1"/>
                  </a:lnTo>
                  <a:lnTo>
                    <a:pt x="22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10" y="40"/>
                  </a:lnTo>
                  <a:lnTo>
                    <a:pt x="20" y="48"/>
                  </a:lnTo>
                  <a:lnTo>
                    <a:pt x="35" y="67"/>
                  </a:lnTo>
                  <a:lnTo>
                    <a:pt x="44" y="68"/>
                  </a:lnTo>
                  <a:lnTo>
                    <a:pt x="52" y="67"/>
                  </a:lnTo>
                  <a:lnTo>
                    <a:pt x="60" y="63"/>
                  </a:lnTo>
                  <a:lnTo>
                    <a:pt x="67" y="57"/>
                  </a:lnTo>
                  <a:lnTo>
                    <a:pt x="74" y="49"/>
                  </a:lnTo>
                  <a:lnTo>
                    <a:pt x="81" y="4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4" name="Freeform 706">
              <a:extLst>
                <a:ext uri="{FF2B5EF4-FFF2-40B4-BE49-F238E27FC236}">
                  <a16:creationId xmlns:a16="http://schemas.microsoft.com/office/drawing/2014/main" id="{E9A16CF1-7B24-4C0D-1573-3AFE99B6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8122" y="4060945"/>
              <a:ext cx="252779" cy="313228"/>
            </a:xfrm>
            <a:custGeom>
              <a:avLst/>
              <a:gdLst>
                <a:gd name="T0" fmla="*/ 11 w 203"/>
                <a:gd name="T1" fmla="*/ 205 h 250"/>
                <a:gd name="T2" fmla="*/ 21 w 203"/>
                <a:gd name="T3" fmla="*/ 218 h 250"/>
                <a:gd name="T4" fmla="*/ 68 w 203"/>
                <a:gd name="T5" fmla="*/ 249 h 250"/>
                <a:gd name="T6" fmla="*/ 89 w 203"/>
                <a:gd name="T7" fmla="*/ 237 h 250"/>
                <a:gd name="T8" fmla="*/ 100 w 203"/>
                <a:gd name="T9" fmla="*/ 229 h 250"/>
                <a:gd name="T10" fmla="*/ 138 w 203"/>
                <a:gd name="T11" fmla="*/ 218 h 250"/>
                <a:gd name="T12" fmla="*/ 184 w 203"/>
                <a:gd name="T13" fmla="*/ 200 h 250"/>
                <a:gd name="T14" fmla="*/ 183 w 203"/>
                <a:gd name="T15" fmla="*/ 187 h 250"/>
                <a:gd name="T16" fmla="*/ 178 w 203"/>
                <a:gd name="T17" fmla="*/ 158 h 250"/>
                <a:gd name="T18" fmla="*/ 175 w 203"/>
                <a:gd name="T19" fmla="*/ 150 h 250"/>
                <a:gd name="T20" fmla="*/ 182 w 203"/>
                <a:gd name="T21" fmla="*/ 127 h 250"/>
                <a:gd name="T22" fmla="*/ 198 w 203"/>
                <a:gd name="T23" fmla="*/ 119 h 250"/>
                <a:gd name="T24" fmla="*/ 202 w 203"/>
                <a:gd name="T25" fmla="*/ 106 h 250"/>
                <a:gd name="T26" fmla="*/ 197 w 203"/>
                <a:gd name="T27" fmla="*/ 93 h 250"/>
                <a:gd name="T28" fmla="*/ 166 w 203"/>
                <a:gd name="T29" fmla="*/ 67 h 250"/>
                <a:gd name="T30" fmla="*/ 160 w 203"/>
                <a:gd name="T31" fmla="*/ 52 h 250"/>
                <a:gd name="T32" fmla="*/ 158 w 203"/>
                <a:gd name="T33" fmla="*/ 38 h 250"/>
                <a:gd name="T34" fmla="*/ 145 w 203"/>
                <a:gd name="T35" fmla="*/ 18 h 250"/>
                <a:gd name="T36" fmla="*/ 139 w 203"/>
                <a:gd name="T37" fmla="*/ 4 h 250"/>
                <a:gd name="T38" fmla="*/ 115 w 203"/>
                <a:gd name="T39" fmla="*/ 2 h 250"/>
                <a:gd name="T40" fmla="*/ 106 w 203"/>
                <a:gd name="T41" fmla="*/ 29 h 250"/>
                <a:gd name="T42" fmla="*/ 91 w 203"/>
                <a:gd name="T43" fmla="*/ 36 h 250"/>
                <a:gd name="T44" fmla="*/ 75 w 203"/>
                <a:gd name="T45" fmla="*/ 46 h 250"/>
                <a:gd name="T46" fmla="*/ 63 w 203"/>
                <a:gd name="T47" fmla="*/ 50 h 250"/>
                <a:gd name="T48" fmla="*/ 49 w 203"/>
                <a:gd name="T49" fmla="*/ 60 h 250"/>
                <a:gd name="T50" fmla="*/ 40 w 203"/>
                <a:gd name="T51" fmla="*/ 79 h 250"/>
                <a:gd name="T52" fmla="*/ 35 w 203"/>
                <a:gd name="T53" fmla="*/ 96 h 250"/>
                <a:gd name="T54" fmla="*/ 40 w 203"/>
                <a:gd name="T55" fmla="*/ 104 h 250"/>
                <a:gd name="T56" fmla="*/ 46 w 203"/>
                <a:gd name="T57" fmla="*/ 117 h 250"/>
                <a:gd name="T58" fmla="*/ 34 w 203"/>
                <a:gd name="T59" fmla="*/ 150 h 250"/>
                <a:gd name="T60" fmla="*/ 12 w 203"/>
                <a:gd name="T61" fmla="*/ 161 h 250"/>
                <a:gd name="T62" fmla="*/ 0 w 203"/>
                <a:gd name="T63" fmla="*/ 18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250">
                  <a:moveTo>
                    <a:pt x="4" y="201"/>
                  </a:moveTo>
                  <a:lnTo>
                    <a:pt x="11" y="205"/>
                  </a:lnTo>
                  <a:lnTo>
                    <a:pt x="18" y="210"/>
                  </a:lnTo>
                  <a:lnTo>
                    <a:pt x="21" y="218"/>
                  </a:lnTo>
                  <a:lnTo>
                    <a:pt x="47" y="232"/>
                  </a:lnTo>
                  <a:lnTo>
                    <a:pt x="68" y="249"/>
                  </a:lnTo>
                  <a:lnTo>
                    <a:pt x="75" y="249"/>
                  </a:lnTo>
                  <a:lnTo>
                    <a:pt x="89" y="237"/>
                  </a:lnTo>
                  <a:lnTo>
                    <a:pt x="97" y="228"/>
                  </a:lnTo>
                  <a:lnTo>
                    <a:pt x="100" y="229"/>
                  </a:lnTo>
                  <a:lnTo>
                    <a:pt x="109" y="223"/>
                  </a:lnTo>
                  <a:lnTo>
                    <a:pt x="138" y="218"/>
                  </a:lnTo>
                  <a:lnTo>
                    <a:pt x="180" y="206"/>
                  </a:lnTo>
                  <a:lnTo>
                    <a:pt x="184" y="200"/>
                  </a:lnTo>
                  <a:lnTo>
                    <a:pt x="188" y="191"/>
                  </a:lnTo>
                  <a:lnTo>
                    <a:pt x="183" y="187"/>
                  </a:lnTo>
                  <a:lnTo>
                    <a:pt x="182" y="183"/>
                  </a:lnTo>
                  <a:lnTo>
                    <a:pt x="178" y="158"/>
                  </a:lnTo>
                  <a:lnTo>
                    <a:pt x="177" y="153"/>
                  </a:lnTo>
                  <a:lnTo>
                    <a:pt x="175" y="150"/>
                  </a:lnTo>
                  <a:lnTo>
                    <a:pt x="178" y="135"/>
                  </a:lnTo>
                  <a:lnTo>
                    <a:pt x="182" y="127"/>
                  </a:lnTo>
                  <a:lnTo>
                    <a:pt x="196" y="122"/>
                  </a:lnTo>
                  <a:lnTo>
                    <a:pt x="198" y="119"/>
                  </a:lnTo>
                  <a:lnTo>
                    <a:pt x="202" y="119"/>
                  </a:lnTo>
                  <a:lnTo>
                    <a:pt x="202" y="106"/>
                  </a:lnTo>
                  <a:lnTo>
                    <a:pt x="201" y="98"/>
                  </a:lnTo>
                  <a:lnTo>
                    <a:pt x="197" y="93"/>
                  </a:lnTo>
                  <a:lnTo>
                    <a:pt x="188" y="90"/>
                  </a:lnTo>
                  <a:lnTo>
                    <a:pt x="166" y="67"/>
                  </a:lnTo>
                  <a:lnTo>
                    <a:pt x="165" y="59"/>
                  </a:lnTo>
                  <a:lnTo>
                    <a:pt x="160" y="52"/>
                  </a:lnTo>
                  <a:lnTo>
                    <a:pt x="160" y="43"/>
                  </a:lnTo>
                  <a:lnTo>
                    <a:pt x="158" y="38"/>
                  </a:lnTo>
                  <a:lnTo>
                    <a:pt x="149" y="20"/>
                  </a:lnTo>
                  <a:lnTo>
                    <a:pt x="145" y="18"/>
                  </a:lnTo>
                  <a:lnTo>
                    <a:pt x="142" y="15"/>
                  </a:lnTo>
                  <a:lnTo>
                    <a:pt x="139" y="4"/>
                  </a:lnTo>
                  <a:lnTo>
                    <a:pt x="136" y="0"/>
                  </a:lnTo>
                  <a:lnTo>
                    <a:pt x="115" y="2"/>
                  </a:lnTo>
                  <a:lnTo>
                    <a:pt x="113" y="19"/>
                  </a:lnTo>
                  <a:lnTo>
                    <a:pt x="106" y="29"/>
                  </a:lnTo>
                  <a:lnTo>
                    <a:pt x="98" y="35"/>
                  </a:lnTo>
                  <a:lnTo>
                    <a:pt x="91" y="36"/>
                  </a:lnTo>
                  <a:lnTo>
                    <a:pt x="83" y="40"/>
                  </a:lnTo>
                  <a:lnTo>
                    <a:pt x="75" y="46"/>
                  </a:lnTo>
                  <a:lnTo>
                    <a:pt x="67" y="50"/>
                  </a:lnTo>
                  <a:lnTo>
                    <a:pt x="63" y="50"/>
                  </a:lnTo>
                  <a:lnTo>
                    <a:pt x="58" y="51"/>
                  </a:lnTo>
                  <a:lnTo>
                    <a:pt x="49" y="60"/>
                  </a:lnTo>
                  <a:lnTo>
                    <a:pt x="45" y="73"/>
                  </a:lnTo>
                  <a:lnTo>
                    <a:pt x="40" y="79"/>
                  </a:lnTo>
                  <a:lnTo>
                    <a:pt x="38" y="84"/>
                  </a:lnTo>
                  <a:lnTo>
                    <a:pt x="35" y="96"/>
                  </a:lnTo>
                  <a:lnTo>
                    <a:pt x="34" y="102"/>
                  </a:lnTo>
                  <a:lnTo>
                    <a:pt x="40" y="104"/>
                  </a:lnTo>
                  <a:lnTo>
                    <a:pt x="56" y="100"/>
                  </a:lnTo>
                  <a:lnTo>
                    <a:pt x="46" y="117"/>
                  </a:lnTo>
                  <a:lnTo>
                    <a:pt x="41" y="134"/>
                  </a:lnTo>
                  <a:lnTo>
                    <a:pt x="34" y="150"/>
                  </a:lnTo>
                  <a:lnTo>
                    <a:pt x="23" y="157"/>
                  </a:lnTo>
                  <a:lnTo>
                    <a:pt x="12" y="161"/>
                  </a:lnTo>
                  <a:lnTo>
                    <a:pt x="5" y="172"/>
                  </a:lnTo>
                  <a:lnTo>
                    <a:pt x="0" y="184"/>
                  </a:lnTo>
                  <a:lnTo>
                    <a:pt x="4" y="20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5" name="Freeform 708">
              <a:extLst>
                <a:ext uri="{FF2B5EF4-FFF2-40B4-BE49-F238E27FC236}">
                  <a16:creationId xmlns:a16="http://schemas.microsoft.com/office/drawing/2014/main" id="{DFB97225-A78B-773F-E120-5297E58B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180" y="4082926"/>
              <a:ext cx="65942" cy="38468"/>
            </a:xfrm>
            <a:custGeom>
              <a:avLst/>
              <a:gdLst>
                <a:gd name="T0" fmla="*/ 2 w 54"/>
                <a:gd name="T1" fmla="*/ 21 h 32"/>
                <a:gd name="T2" fmla="*/ 42 w 54"/>
                <a:gd name="T3" fmla="*/ 31 h 32"/>
                <a:gd name="T4" fmla="*/ 53 w 54"/>
                <a:gd name="T5" fmla="*/ 15 h 32"/>
                <a:gd name="T6" fmla="*/ 51 w 54"/>
                <a:gd name="T7" fmla="*/ 6 h 32"/>
                <a:gd name="T8" fmla="*/ 39 w 54"/>
                <a:gd name="T9" fmla="*/ 3 h 32"/>
                <a:gd name="T10" fmla="*/ 5 w 54"/>
                <a:gd name="T11" fmla="*/ 0 h 32"/>
                <a:gd name="T12" fmla="*/ 0 w 54"/>
                <a:gd name="T13" fmla="*/ 9 h 32"/>
                <a:gd name="T14" fmla="*/ 1 w 54"/>
                <a:gd name="T15" fmla="*/ 13 h 32"/>
                <a:gd name="T16" fmla="*/ 2 w 54"/>
                <a:gd name="T1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2">
                  <a:moveTo>
                    <a:pt x="2" y="21"/>
                  </a:moveTo>
                  <a:lnTo>
                    <a:pt x="42" y="31"/>
                  </a:lnTo>
                  <a:lnTo>
                    <a:pt x="53" y="15"/>
                  </a:lnTo>
                  <a:lnTo>
                    <a:pt x="51" y="6"/>
                  </a:lnTo>
                  <a:lnTo>
                    <a:pt x="39" y="3"/>
                  </a:lnTo>
                  <a:lnTo>
                    <a:pt x="5" y="0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6" name="Freeform 710">
              <a:extLst>
                <a:ext uri="{FF2B5EF4-FFF2-40B4-BE49-F238E27FC236}">
                  <a16:creationId xmlns:a16="http://schemas.microsoft.com/office/drawing/2014/main" id="{7CB3A5F6-95DA-5C37-2508-5B82DC61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071" y="5577618"/>
              <a:ext cx="38465" cy="54952"/>
            </a:xfrm>
            <a:custGeom>
              <a:avLst/>
              <a:gdLst>
                <a:gd name="T0" fmla="*/ 8 w 29"/>
                <a:gd name="T1" fmla="*/ 37 h 43"/>
                <a:gd name="T2" fmla="*/ 25 w 29"/>
                <a:gd name="T3" fmla="*/ 42 h 43"/>
                <a:gd name="T4" fmla="*/ 27 w 29"/>
                <a:gd name="T5" fmla="*/ 41 h 43"/>
                <a:gd name="T6" fmla="*/ 28 w 29"/>
                <a:gd name="T7" fmla="*/ 35 h 43"/>
                <a:gd name="T8" fmla="*/ 28 w 29"/>
                <a:gd name="T9" fmla="*/ 19 h 43"/>
                <a:gd name="T10" fmla="*/ 24 w 29"/>
                <a:gd name="T11" fmla="*/ 12 h 43"/>
                <a:gd name="T12" fmla="*/ 23 w 29"/>
                <a:gd name="T13" fmla="*/ 7 h 43"/>
                <a:gd name="T14" fmla="*/ 17 w 29"/>
                <a:gd name="T15" fmla="*/ 0 h 43"/>
                <a:gd name="T16" fmla="*/ 0 w 29"/>
                <a:gd name="T17" fmla="*/ 23 h 43"/>
                <a:gd name="T18" fmla="*/ 0 w 29"/>
                <a:gd name="T19" fmla="*/ 27 h 43"/>
                <a:gd name="T20" fmla="*/ 1 w 29"/>
                <a:gd name="T21" fmla="*/ 32 h 43"/>
                <a:gd name="T22" fmla="*/ 8 w 29"/>
                <a:gd name="T23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3">
                  <a:moveTo>
                    <a:pt x="8" y="37"/>
                  </a:moveTo>
                  <a:lnTo>
                    <a:pt x="25" y="42"/>
                  </a:lnTo>
                  <a:lnTo>
                    <a:pt x="27" y="41"/>
                  </a:lnTo>
                  <a:lnTo>
                    <a:pt x="28" y="35"/>
                  </a:lnTo>
                  <a:lnTo>
                    <a:pt x="28" y="19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17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8" y="3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7" name="Freeform 711">
              <a:extLst>
                <a:ext uri="{FF2B5EF4-FFF2-40B4-BE49-F238E27FC236}">
                  <a16:creationId xmlns:a16="http://schemas.microsoft.com/office/drawing/2014/main" id="{F9E5EC41-9060-B40D-1B8D-3C3D4803B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071" y="5577618"/>
              <a:ext cx="38465" cy="54952"/>
            </a:xfrm>
            <a:custGeom>
              <a:avLst/>
              <a:gdLst>
                <a:gd name="T0" fmla="*/ 8 w 29"/>
                <a:gd name="T1" fmla="*/ 37 h 43"/>
                <a:gd name="T2" fmla="*/ 25 w 29"/>
                <a:gd name="T3" fmla="*/ 42 h 43"/>
                <a:gd name="T4" fmla="*/ 27 w 29"/>
                <a:gd name="T5" fmla="*/ 41 h 43"/>
                <a:gd name="T6" fmla="*/ 28 w 29"/>
                <a:gd name="T7" fmla="*/ 35 h 43"/>
                <a:gd name="T8" fmla="*/ 28 w 29"/>
                <a:gd name="T9" fmla="*/ 19 h 43"/>
                <a:gd name="T10" fmla="*/ 24 w 29"/>
                <a:gd name="T11" fmla="*/ 12 h 43"/>
                <a:gd name="T12" fmla="*/ 23 w 29"/>
                <a:gd name="T13" fmla="*/ 7 h 43"/>
                <a:gd name="T14" fmla="*/ 17 w 29"/>
                <a:gd name="T15" fmla="*/ 0 h 43"/>
                <a:gd name="T16" fmla="*/ 0 w 29"/>
                <a:gd name="T17" fmla="*/ 23 h 43"/>
                <a:gd name="T18" fmla="*/ 0 w 29"/>
                <a:gd name="T19" fmla="*/ 27 h 43"/>
                <a:gd name="T20" fmla="*/ 1 w 29"/>
                <a:gd name="T21" fmla="*/ 32 h 43"/>
                <a:gd name="T22" fmla="*/ 8 w 29"/>
                <a:gd name="T23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3">
                  <a:moveTo>
                    <a:pt x="8" y="37"/>
                  </a:moveTo>
                  <a:lnTo>
                    <a:pt x="25" y="42"/>
                  </a:lnTo>
                  <a:lnTo>
                    <a:pt x="27" y="41"/>
                  </a:lnTo>
                  <a:lnTo>
                    <a:pt x="28" y="35"/>
                  </a:lnTo>
                  <a:lnTo>
                    <a:pt x="28" y="19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17" y="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8" y="3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8" name="Freeform 712">
              <a:extLst>
                <a:ext uri="{FF2B5EF4-FFF2-40B4-BE49-F238E27FC236}">
                  <a16:creationId xmlns:a16="http://schemas.microsoft.com/office/drawing/2014/main" id="{1C3FD593-3612-DD41-79A4-EA15EDC8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7997" y="5879856"/>
              <a:ext cx="10990" cy="32971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1 h 27"/>
                <a:gd name="T4" fmla="*/ 0 w 7"/>
                <a:gd name="T5" fmla="*/ 4 h 27"/>
                <a:gd name="T6" fmla="*/ 0 w 7"/>
                <a:gd name="T7" fmla="*/ 15 h 27"/>
                <a:gd name="T8" fmla="*/ 1 w 7"/>
                <a:gd name="T9" fmla="*/ 20 h 27"/>
                <a:gd name="T10" fmla="*/ 4 w 7"/>
                <a:gd name="T11" fmla="*/ 25 h 27"/>
                <a:gd name="T12" fmla="*/ 6 w 7"/>
                <a:gd name="T13" fmla="*/ 26 h 27"/>
                <a:gd name="T14" fmla="*/ 5 w 7"/>
                <a:gd name="T15" fmla="*/ 22 h 27"/>
                <a:gd name="T16" fmla="*/ 2 w 7"/>
                <a:gd name="T17" fmla="*/ 7 h 27"/>
                <a:gd name="T18" fmla="*/ 2 w 7"/>
                <a:gd name="T19" fmla="*/ 0 h 27"/>
                <a:gd name="T20" fmla="*/ 1 w 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5" y="22"/>
                  </a:lnTo>
                  <a:lnTo>
                    <a:pt x="2" y="7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09" name="Freeform 713">
              <a:extLst>
                <a:ext uri="{FF2B5EF4-FFF2-40B4-BE49-F238E27FC236}">
                  <a16:creationId xmlns:a16="http://schemas.microsoft.com/office/drawing/2014/main" id="{644CADCE-E3AE-8797-F577-BDAFD4E2A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7997" y="5879856"/>
              <a:ext cx="10990" cy="32971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1 h 27"/>
                <a:gd name="T4" fmla="*/ 0 w 7"/>
                <a:gd name="T5" fmla="*/ 4 h 27"/>
                <a:gd name="T6" fmla="*/ 0 w 7"/>
                <a:gd name="T7" fmla="*/ 15 h 27"/>
                <a:gd name="T8" fmla="*/ 1 w 7"/>
                <a:gd name="T9" fmla="*/ 20 h 27"/>
                <a:gd name="T10" fmla="*/ 4 w 7"/>
                <a:gd name="T11" fmla="*/ 25 h 27"/>
                <a:gd name="T12" fmla="*/ 6 w 7"/>
                <a:gd name="T13" fmla="*/ 26 h 27"/>
                <a:gd name="T14" fmla="*/ 5 w 7"/>
                <a:gd name="T15" fmla="*/ 22 h 27"/>
                <a:gd name="T16" fmla="*/ 2 w 7"/>
                <a:gd name="T17" fmla="*/ 7 h 27"/>
                <a:gd name="T18" fmla="*/ 2 w 7"/>
                <a:gd name="T19" fmla="*/ 0 h 27"/>
                <a:gd name="T20" fmla="*/ 1 w 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5" y="22"/>
                  </a:lnTo>
                  <a:lnTo>
                    <a:pt x="2" y="7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0" name="Freeform 714">
              <a:extLst>
                <a:ext uri="{FF2B5EF4-FFF2-40B4-BE49-F238E27FC236}">
                  <a16:creationId xmlns:a16="http://schemas.microsoft.com/office/drawing/2014/main" id="{73C6CD09-FF6C-18FC-369E-8A7A0A7D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728" y="5572125"/>
              <a:ext cx="38468" cy="38465"/>
            </a:xfrm>
            <a:custGeom>
              <a:avLst/>
              <a:gdLst>
                <a:gd name="T0" fmla="*/ 10 w 29"/>
                <a:gd name="T1" fmla="*/ 25 h 30"/>
                <a:gd name="T2" fmla="*/ 15 w 29"/>
                <a:gd name="T3" fmla="*/ 28 h 30"/>
                <a:gd name="T4" fmla="*/ 17 w 29"/>
                <a:gd name="T5" fmla="*/ 29 h 30"/>
                <a:gd name="T6" fmla="*/ 18 w 29"/>
                <a:gd name="T7" fmla="*/ 28 h 30"/>
                <a:gd name="T8" fmla="*/ 19 w 29"/>
                <a:gd name="T9" fmla="*/ 25 h 30"/>
                <a:gd name="T10" fmla="*/ 18 w 29"/>
                <a:gd name="T11" fmla="*/ 22 h 30"/>
                <a:gd name="T12" fmla="*/ 17 w 29"/>
                <a:gd name="T13" fmla="*/ 18 h 30"/>
                <a:gd name="T14" fmla="*/ 20 w 29"/>
                <a:gd name="T15" fmla="*/ 11 h 30"/>
                <a:gd name="T16" fmla="*/ 28 w 29"/>
                <a:gd name="T17" fmla="*/ 7 h 30"/>
                <a:gd name="T18" fmla="*/ 20 w 29"/>
                <a:gd name="T19" fmla="*/ 3 h 30"/>
                <a:gd name="T20" fmla="*/ 16 w 29"/>
                <a:gd name="T21" fmla="*/ 1 h 30"/>
                <a:gd name="T22" fmla="*/ 10 w 29"/>
                <a:gd name="T23" fmla="*/ 0 h 30"/>
                <a:gd name="T24" fmla="*/ 3 w 29"/>
                <a:gd name="T25" fmla="*/ 3 h 30"/>
                <a:gd name="T26" fmla="*/ 2 w 29"/>
                <a:gd name="T27" fmla="*/ 6 h 30"/>
                <a:gd name="T28" fmla="*/ 0 w 29"/>
                <a:gd name="T29" fmla="*/ 12 h 30"/>
                <a:gd name="T30" fmla="*/ 3 w 29"/>
                <a:gd name="T31" fmla="*/ 17 h 30"/>
                <a:gd name="T32" fmla="*/ 10 w 29"/>
                <a:gd name="T3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10" y="25"/>
                  </a:moveTo>
                  <a:lnTo>
                    <a:pt x="15" y="28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9" y="25"/>
                  </a:lnTo>
                  <a:lnTo>
                    <a:pt x="18" y="22"/>
                  </a:lnTo>
                  <a:lnTo>
                    <a:pt x="17" y="18"/>
                  </a:lnTo>
                  <a:lnTo>
                    <a:pt x="20" y="11"/>
                  </a:lnTo>
                  <a:lnTo>
                    <a:pt x="28" y="7"/>
                  </a:lnTo>
                  <a:lnTo>
                    <a:pt x="20" y="3"/>
                  </a:lnTo>
                  <a:lnTo>
                    <a:pt x="16" y="1"/>
                  </a:lnTo>
                  <a:lnTo>
                    <a:pt x="10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10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1" name="Freeform 715">
              <a:extLst>
                <a:ext uri="{FF2B5EF4-FFF2-40B4-BE49-F238E27FC236}">
                  <a16:creationId xmlns:a16="http://schemas.microsoft.com/office/drawing/2014/main" id="{B9401FF6-71D6-3AA1-1BCF-E43D90F4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728" y="5572125"/>
              <a:ext cx="38468" cy="38465"/>
            </a:xfrm>
            <a:custGeom>
              <a:avLst/>
              <a:gdLst>
                <a:gd name="T0" fmla="*/ 10 w 29"/>
                <a:gd name="T1" fmla="*/ 25 h 30"/>
                <a:gd name="T2" fmla="*/ 15 w 29"/>
                <a:gd name="T3" fmla="*/ 28 h 30"/>
                <a:gd name="T4" fmla="*/ 17 w 29"/>
                <a:gd name="T5" fmla="*/ 29 h 30"/>
                <a:gd name="T6" fmla="*/ 18 w 29"/>
                <a:gd name="T7" fmla="*/ 28 h 30"/>
                <a:gd name="T8" fmla="*/ 19 w 29"/>
                <a:gd name="T9" fmla="*/ 25 h 30"/>
                <a:gd name="T10" fmla="*/ 18 w 29"/>
                <a:gd name="T11" fmla="*/ 22 h 30"/>
                <a:gd name="T12" fmla="*/ 17 w 29"/>
                <a:gd name="T13" fmla="*/ 18 h 30"/>
                <a:gd name="T14" fmla="*/ 20 w 29"/>
                <a:gd name="T15" fmla="*/ 11 h 30"/>
                <a:gd name="T16" fmla="*/ 28 w 29"/>
                <a:gd name="T17" fmla="*/ 7 h 30"/>
                <a:gd name="T18" fmla="*/ 20 w 29"/>
                <a:gd name="T19" fmla="*/ 3 h 30"/>
                <a:gd name="T20" fmla="*/ 16 w 29"/>
                <a:gd name="T21" fmla="*/ 1 h 30"/>
                <a:gd name="T22" fmla="*/ 10 w 29"/>
                <a:gd name="T23" fmla="*/ 0 h 30"/>
                <a:gd name="T24" fmla="*/ 3 w 29"/>
                <a:gd name="T25" fmla="*/ 3 h 30"/>
                <a:gd name="T26" fmla="*/ 2 w 29"/>
                <a:gd name="T27" fmla="*/ 6 h 30"/>
                <a:gd name="T28" fmla="*/ 0 w 29"/>
                <a:gd name="T29" fmla="*/ 12 h 30"/>
                <a:gd name="T30" fmla="*/ 3 w 29"/>
                <a:gd name="T31" fmla="*/ 17 h 30"/>
                <a:gd name="T32" fmla="*/ 10 w 29"/>
                <a:gd name="T3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10" y="25"/>
                  </a:moveTo>
                  <a:lnTo>
                    <a:pt x="15" y="28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9" y="25"/>
                  </a:lnTo>
                  <a:lnTo>
                    <a:pt x="18" y="22"/>
                  </a:lnTo>
                  <a:lnTo>
                    <a:pt x="17" y="18"/>
                  </a:lnTo>
                  <a:lnTo>
                    <a:pt x="20" y="11"/>
                  </a:lnTo>
                  <a:lnTo>
                    <a:pt x="28" y="7"/>
                  </a:lnTo>
                  <a:lnTo>
                    <a:pt x="20" y="3"/>
                  </a:lnTo>
                  <a:lnTo>
                    <a:pt x="16" y="1"/>
                  </a:lnTo>
                  <a:lnTo>
                    <a:pt x="10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10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2" name="Freeform 716">
              <a:extLst>
                <a:ext uri="{FF2B5EF4-FFF2-40B4-BE49-F238E27FC236}">
                  <a16:creationId xmlns:a16="http://schemas.microsoft.com/office/drawing/2014/main" id="{B13EDCB7-8608-8646-747E-0EA15697C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632" y="5643561"/>
              <a:ext cx="60449" cy="49458"/>
            </a:xfrm>
            <a:custGeom>
              <a:avLst/>
              <a:gdLst>
                <a:gd name="T0" fmla="*/ 17 w 49"/>
                <a:gd name="T1" fmla="*/ 7 h 38"/>
                <a:gd name="T2" fmla="*/ 13 w 49"/>
                <a:gd name="T3" fmla="*/ 16 h 38"/>
                <a:gd name="T4" fmla="*/ 9 w 49"/>
                <a:gd name="T5" fmla="*/ 21 h 38"/>
                <a:gd name="T6" fmla="*/ 2 w 49"/>
                <a:gd name="T7" fmla="*/ 28 h 38"/>
                <a:gd name="T8" fmla="*/ 0 w 49"/>
                <a:gd name="T9" fmla="*/ 34 h 38"/>
                <a:gd name="T10" fmla="*/ 2 w 49"/>
                <a:gd name="T11" fmla="*/ 36 h 38"/>
                <a:gd name="T12" fmla="*/ 9 w 49"/>
                <a:gd name="T13" fmla="*/ 37 h 38"/>
                <a:gd name="T14" fmla="*/ 25 w 49"/>
                <a:gd name="T15" fmla="*/ 36 h 38"/>
                <a:gd name="T16" fmla="*/ 29 w 49"/>
                <a:gd name="T17" fmla="*/ 34 h 38"/>
                <a:gd name="T18" fmla="*/ 36 w 49"/>
                <a:gd name="T19" fmla="*/ 26 h 38"/>
                <a:gd name="T20" fmla="*/ 41 w 49"/>
                <a:gd name="T21" fmla="*/ 23 h 38"/>
                <a:gd name="T22" fmla="*/ 48 w 49"/>
                <a:gd name="T23" fmla="*/ 16 h 38"/>
                <a:gd name="T24" fmla="*/ 47 w 49"/>
                <a:gd name="T25" fmla="*/ 13 h 38"/>
                <a:gd name="T26" fmla="*/ 45 w 49"/>
                <a:gd name="T27" fmla="*/ 9 h 38"/>
                <a:gd name="T28" fmla="*/ 28 w 49"/>
                <a:gd name="T29" fmla="*/ 0 h 38"/>
                <a:gd name="T30" fmla="*/ 23 w 49"/>
                <a:gd name="T31" fmla="*/ 1 h 38"/>
                <a:gd name="T32" fmla="*/ 17 w 49"/>
                <a:gd name="T3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38">
                  <a:moveTo>
                    <a:pt x="17" y="7"/>
                  </a:moveTo>
                  <a:lnTo>
                    <a:pt x="13" y="16"/>
                  </a:lnTo>
                  <a:lnTo>
                    <a:pt x="9" y="21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9" y="37"/>
                  </a:lnTo>
                  <a:lnTo>
                    <a:pt x="25" y="36"/>
                  </a:lnTo>
                  <a:lnTo>
                    <a:pt x="29" y="34"/>
                  </a:lnTo>
                  <a:lnTo>
                    <a:pt x="36" y="26"/>
                  </a:lnTo>
                  <a:lnTo>
                    <a:pt x="41" y="23"/>
                  </a:lnTo>
                  <a:lnTo>
                    <a:pt x="48" y="16"/>
                  </a:lnTo>
                  <a:lnTo>
                    <a:pt x="47" y="13"/>
                  </a:lnTo>
                  <a:lnTo>
                    <a:pt x="45" y="9"/>
                  </a:lnTo>
                  <a:lnTo>
                    <a:pt x="28" y="0"/>
                  </a:lnTo>
                  <a:lnTo>
                    <a:pt x="23" y="1"/>
                  </a:lnTo>
                  <a:lnTo>
                    <a:pt x="1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3" name="Freeform 717">
              <a:extLst>
                <a:ext uri="{FF2B5EF4-FFF2-40B4-BE49-F238E27FC236}">
                  <a16:creationId xmlns:a16="http://schemas.microsoft.com/office/drawing/2014/main" id="{287470AD-2957-40CC-BEE9-01409993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632" y="5643561"/>
              <a:ext cx="60449" cy="49458"/>
            </a:xfrm>
            <a:custGeom>
              <a:avLst/>
              <a:gdLst>
                <a:gd name="T0" fmla="*/ 17 w 49"/>
                <a:gd name="T1" fmla="*/ 7 h 38"/>
                <a:gd name="T2" fmla="*/ 13 w 49"/>
                <a:gd name="T3" fmla="*/ 16 h 38"/>
                <a:gd name="T4" fmla="*/ 9 w 49"/>
                <a:gd name="T5" fmla="*/ 21 h 38"/>
                <a:gd name="T6" fmla="*/ 2 w 49"/>
                <a:gd name="T7" fmla="*/ 28 h 38"/>
                <a:gd name="T8" fmla="*/ 0 w 49"/>
                <a:gd name="T9" fmla="*/ 34 h 38"/>
                <a:gd name="T10" fmla="*/ 2 w 49"/>
                <a:gd name="T11" fmla="*/ 36 h 38"/>
                <a:gd name="T12" fmla="*/ 9 w 49"/>
                <a:gd name="T13" fmla="*/ 37 h 38"/>
                <a:gd name="T14" fmla="*/ 25 w 49"/>
                <a:gd name="T15" fmla="*/ 36 h 38"/>
                <a:gd name="T16" fmla="*/ 29 w 49"/>
                <a:gd name="T17" fmla="*/ 34 h 38"/>
                <a:gd name="T18" fmla="*/ 36 w 49"/>
                <a:gd name="T19" fmla="*/ 26 h 38"/>
                <a:gd name="T20" fmla="*/ 41 w 49"/>
                <a:gd name="T21" fmla="*/ 23 h 38"/>
                <a:gd name="T22" fmla="*/ 48 w 49"/>
                <a:gd name="T23" fmla="*/ 16 h 38"/>
                <a:gd name="T24" fmla="*/ 47 w 49"/>
                <a:gd name="T25" fmla="*/ 13 h 38"/>
                <a:gd name="T26" fmla="*/ 45 w 49"/>
                <a:gd name="T27" fmla="*/ 9 h 38"/>
                <a:gd name="T28" fmla="*/ 28 w 49"/>
                <a:gd name="T29" fmla="*/ 0 h 38"/>
                <a:gd name="T30" fmla="*/ 23 w 49"/>
                <a:gd name="T31" fmla="*/ 1 h 38"/>
                <a:gd name="T32" fmla="*/ 17 w 49"/>
                <a:gd name="T3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38">
                  <a:moveTo>
                    <a:pt x="17" y="7"/>
                  </a:moveTo>
                  <a:lnTo>
                    <a:pt x="13" y="16"/>
                  </a:lnTo>
                  <a:lnTo>
                    <a:pt x="9" y="21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9" y="37"/>
                  </a:lnTo>
                  <a:lnTo>
                    <a:pt x="25" y="36"/>
                  </a:lnTo>
                  <a:lnTo>
                    <a:pt x="29" y="34"/>
                  </a:lnTo>
                  <a:lnTo>
                    <a:pt x="36" y="26"/>
                  </a:lnTo>
                  <a:lnTo>
                    <a:pt x="41" y="23"/>
                  </a:lnTo>
                  <a:lnTo>
                    <a:pt x="48" y="16"/>
                  </a:lnTo>
                  <a:lnTo>
                    <a:pt x="47" y="13"/>
                  </a:lnTo>
                  <a:lnTo>
                    <a:pt x="45" y="9"/>
                  </a:lnTo>
                  <a:lnTo>
                    <a:pt x="28" y="0"/>
                  </a:lnTo>
                  <a:lnTo>
                    <a:pt x="23" y="1"/>
                  </a:lnTo>
                  <a:lnTo>
                    <a:pt x="1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4" name="Freeform 718">
              <a:extLst>
                <a:ext uri="{FF2B5EF4-FFF2-40B4-BE49-F238E27FC236}">
                  <a16:creationId xmlns:a16="http://schemas.microsoft.com/office/drawing/2014/main" id="{1ABFE558-D281-287B-B636-4C839A936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186" y="5511676"/>
              <a:ext cx="27474" cy="21981"/>
            </a:xfrm>
            <a:custGeom>
              <a:avLst/>
              <a:gdLst>
                <a:gd name="T0" fmla="*/ 15 w 23"/>
                <a:gd name="T1" fmla="*/ 13 h 17"/>
                <a:gd name="T2" fmla="*/ 18 w 23"/>
                <a:gd name="T3" fmla="*/ 11 h 17"/>
                <a:gd name="T4" fmla="*/ 22 w 23"/>
                <a:gd name="T5" fmla="*/ 3 h 17"/>
                <a:gd name="T6" fmla="*/ 22 w 23"/>
                <a:gd name="T7" fmla="*/ 2 h 17"/>
                <a:gd name="T8" fmla="*/ 18 w 23"/>
                <a:gd name="T9" fmla="*/ 0 h 17"/>
                <a:gd name="T10" fmla="*/ 7 w 23"/>
                <a:gd name="T11" fmla="*/ 4 h 17"/>
                <a:gd name="T12" fmla="*/ 1 w 23"/>
                <a:gd name="T13" fmla="*/ 11 h 17"/>
                <a:gd name="T14" fmla="*/ 0 w 23"/>
                <a:gd name="T15" fmla="*/ 16 h 17"/>
                <a:gd name="T16" fmla="*/ 5 w 23"/>
                <a:gd name="T17" fmla="*/ 13 h 17"/>
                <a:gd name="T18" fmla="*/ 15 w 23"/>
                <a:gd name="T1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15" y="13"/>
                  </a:moveTo>
                  <a:lnTo>
                    <a:pt x="18" y="11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7" y="4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15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5" name="Freeform 719">
              <a:extLst>
                <a:ext uri="{FF2B5EF4-FFF2-40B4-BE49-F238E27FC236}">
                  <a16:creationId xmlns:a16="http://schemas.microsoft.com/office/drawing/2014/main" id="{72475093-7C85-642D-C86A-E3E8BF7A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186" y="5511676"/>
              <a:ext cx="27474" cy="21981"/>
            </a:xfrm>
            <a:custGeom>
              <a:avLst/>
              <a:gdLst>
                <a:gd name="T0" fmla="*/ 15 w 23"/>
                <a:gd name="T1" fmla="*/ 13 h 17"/>
                <a:gd name="T2" fmla="*/ 18 w 23"/>
                <a:gd name="T3" fmla="*/ 11 h 17"/>
                <a:gd name="T4" fmla="*/ 22 w 23"/>
                <a:gd name="T5" fmla="*/ 3 h 17"/>
                <a:gd name="T6" fmla="*/ 22 w 23"/>
                <a:gd name="T7" fmla="*/ 2 h 17"/>
                <a:gd name="T8" fmla="*/ 18 w 23"/>
                <a:gd name="T9" fmla="*/ 0 h 17"/>
                <a:gd name="T10" fmla="*/ 7 w 23"/>
                <a:gd name="T11" fmla="*/ 4 h 17"/>
                <a:gd name="T12" fmla="*/ 1 w 23"/>
                <a:gd name="T13" fmla="*/ 11 h 17"/>
                <a:gd name="T14" fmla="*/ 0 w 23"/>
                <a:gd name="T15" fmla="*/ 16 h 17"/>
                <a:gd name="T16" fmla="*/ 5 w 23"/>
                <a:gd name="T17" fmla="*/ 13 h 17"/>
                <a:gd name="T18" fmla="*/ 15 w 23"/>
                <a:gd name="T1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15" y="13"/>
                  </a:moveTo>
                  <a:lnTo>
                    <a:pt x="18" y="11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7" y="4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15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6" name="Freeform 720">
              <a:extLst>
                <a:ext uri="{FF2B5EF4-FFF2-40B4-BE49-F238E27FC236}">
                  <a16:creationId xmlns:a16="http://schemas.microsoft.com/office/drawing/2014/main" id="{A26C5C7E-DFC0-C90C-BCE0-FDEEB935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6494" y="5094042"/>
              <a:ext cx="54952" cy="32971"/>
            </a:xfrm>
            <a:custGeom>
              <a:avLst/>
              <a:gdLst>
                <a:gd name="T0" fmla="*/ 41 w 43"/>
                <a:gd name="T1" fmla="*/ 11 h 26"/>
                <a:gd name="T2" fmla="*/ 42 w 43"/>
                <a:gd name="T3" fmla="*/ 6 h 26"/>
                <a:gd name="T4" fmla="*/ 40 w 43"/>
                <a:gd name="T5" fmla="*/ 4 h 26"/>
                <a:gd name="T6" fmla="*/ 31 w 43"/>
                <a:gd name="T7" fmla="*/ 0 h 26"/>
                <a:gd name="T8" fmla="*/ 27 w 43"/>
                <a:gd name="T9" fmla="*/ 5 h 26"/>
                <a:gd name="T10" fmla="*/ 16 w 43"/>
                <a:gd name="T11" fmla="*/ 2 h 26"/>
                <a:gd name="T12" fmla="*/ 10 w 43"/>
                <a:gd name="T13" fmla="*/ 8 h 26"/>
                <a:gd name="T14" fmla="*/ 3 w 43"/>
                <a:gd name="T15" fmla="*/ 3 h 26"/>
                <a:gd name="T16" fmla="*/ 1 w 43"/>
                <a:gd name="T17" fmla="*/ 6 h 26"/>
                <a:gd name="T18" fmla="*/ 0 w 43"/>
                <a:gd name="T19" fmla="*/ 13 h 26"/>
                <a:gd name="T20" fmla="*/ 12 w 43"/>
                <a:gd name="T21" fmla="*/ 15 h 26"/>
                <a:gd name="T22" fmla="*/ 18 w 43"/>
                <a:gd name="T23" fmla="*/ 20 h 26"/>
                <a:gd name="T24" fmla="*/ 26 w 43"/>
                <a:gd name="T25" fmla="*/ 21 h 26"/>
                <a:gd name="T26" fmla="*/ 32 w 43"/>
                <a:gd name="T27" fmla="*/ 25 h 26"/>
                <a:gd name="T28" fmla="*/ 34 w 43"/>
                <a:gd name="T29" fmla="*/ 18 h 26"/>
                <a:gd name="T30" fmla="*/ 34 w 43"/>
                <a:gd name="T31" fmla="*/ 13 h 26"/>
                <a:gd name="T32" fmla="*/ 38 w 43"/>
                <a:gd name="T33" fmla="*/ 10 h 26"/>
                <a:gd name="T34" fmla="*/ 41 w 43"/>
                <a:gd name="T3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26">
                  <a:moveTo>
                    <a:pt x="41" y="11"/>
                  </a:moveTo>
                  <a:lnTo>
                    <a:pt x="42" y="6"/>
                  </a:lnTo>
                  <a:lnTo>
                    <a:pt x="40" y="4"/>
                  </a:lnTo>
                  <a:lnTo>
                    <a:pt x="31" y="0"/>
                  </a:lnTo>
                  <a:lnTo>
                    <a:pt x="27" y="5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3"/>
                  </a:lnTo>
                  <a:lnTo>
                    <a:pt x="12" y="15"/>
                  </a:lnTo>
                  <a:lnTo>
                    <a:pt x="18" y="20"/>
                  </a:lnTo>
                  <a:lnTo>
                    <a:pt x="26" y="21"/>
                  </a:lnTo>
                  <a:lnTo>
                    <a:pt x="32" y="25"/>
                  </a:lnTo>
                  <a:lnTo>
                    <a:pt x="34" y="18"/>
                  </a:lnTo>
                  <a:lnTo>
                    <a:pt x="34" y="13"/>
                  </a:lnTo>
                  <a:lnTo>
                    <a:pt x="38" y="10"/>
                  </a:lnTo>
                  <a:lnTo>
                    <a:pt x="4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7" name="Freeform 721">
              <a:extLst>
                <a:ext uri="{FF2B5EF4-FFF2-40B4-BE49-F238E27FC236}">
                  <a16:creationId xmlns:a16="http://schemas.microsoft.com/office/drawing/2014/main" id="{E66362C4-DD03-6F04-E30C-2FD6448B4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6494" y="5094042"/>
              <a:ext cx="54952" cy="32971"/>
            </a:xfrm>
            <a:custGeom>
              <a:avLst/>
              <a:gdLst>
                <a:gd name="T0" fmla="*/ 41 w 43"/>
                <a:gd name="T1" fmla="*/ 11 h 26"/>
                <a:gd name="T2" fmla="*/ 42 w 43"/>
                <a:gd name="T3" fmla="*/ 6 h 26"/>
                <a:gd name="T4" fmla="*/ 40 w 43"/>
                <a:gd name="T5" fmla="*/ 4 h 26"/>
                <a:gd name="T6" fmla="*/ 31 w 43"/>
                <a:gd name="T7" fmla="*/ 0 h 26"/>
                <a:gd name="T8" fmla="*/ 27 w 43"/>
                <a:gd name="T9" fmla="*/ 5 h 26"/>
                <a:gd name="T10" fmla="*/ 16 w 43"/>
                <a:gd name="T11" fmla="*/ 2 h 26"/>
                <a:gd name="T12" fmla="*/ 10 w 43"/>
                <a:gd name="T13" fmla="*/ 8 h 26"/>
                <a:gd name="T14" fmla="*/ 3 w 43"/>
                <a:gd name="T15" fmla="*/ 3 h 26"/>
                <a:gd name="T16" fmla="*/ 1 w 43"/>
                <a:gd name="T17" fmla="*/ 6 h 26"/>
                <a:gd name="T18" fmla="*/ 0 w 43"/>
                <a:gd name="T19" fmla="*/ 13 h 26"/>
                <a:gd name="T20" fmla="*/ 12 w 43"/>
                <a:gd name="T21" fmla="*/ 15 h 26"/>
                <a:gd name="T22" fmla="*/ 18 w 43"/>
                <a:gd name="T23" fmla="*/ 20 h 26"/>
                <a:gd name="T24" fmla="*/ 26 w 43"/>
                <a:gd name="T25" fmla="*/ 21 h 26"/>
                <a:gd name="T26" fmla="*/ 32 w 43"/>
                <a:gd name="T27" fmla="*/ 25 h 26"/>
                <a:gd name="T28" fmla="*/ 34 w 43"/>
                <a:gd name="T29" fmla="*/ 18 h 26"/>
                <a:gd name="T30" fmla="*/ 34 w 43"/>
                <a:gd name="T31" fmla="*/ 13 h 26"/>
                <a:gd name="T32" fmla="*/ 38 w 43"/>
                <a:gd name="T33" fmla="*/ 10 h 26"/>
                <a:gd name="T34" fmla="*/ 41 w 43"/>
                <a:gd name="T3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26">
                  <a:moveTo>
                    <a:pt x="41" y="11"/>
                  </a:moveTo>
                  <a:lnTo>
                    <a:pt x="42" y="6"/>
                  </a:lnTo>
                  <a:lnTo>
                    <a:pt x="40" y="4"/>
                  </a:lnTo>
                  <a:lnTo>
                    <a:pt x="31" y="0"/>
                  </a:lnTo>
                  <a:lnTo>
                    <a:pt x="27" y="5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3"/>
                  </a:lnTo>
                  <a:lnTo>
                    <a:pt x="12" y="15"/>
                  </a:lnTo>
                  <a:lnTo>
                    <a:pt x="18" y="20"/>
                  </a:lnTo>
                  <a:lnTo>
                    <a:pt x="26" y="21"/>
                  </a:lnTo>
                  <a:lnTo>
                    <a:pt x="32" y="25"/>
                  </a:lnTo>
                  <a:lnTo>
                    <a:pt x="34" y="18"/>
                  </a:lnTo>
                  <a:lnTo>
                    <a:pt x="34" y="13"/>
                  </a:lnTo>
                  <a:lnTo>
                    <a:pt x="38" y="10"/>
                  </a:lnTo>
                  <a:lnTo>
                    <a:pt x="4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8" name="Freeform 722">
              <a:extLst>
                <a:ext uri="{FF2B5EF4-FFF2-40B4-BE49-F238E27FC236}">
                  <a16:creationId xmlns:a16="http://schemas.microsoft.com/office/drawing/2014/main" id="{044E5BF1-7808-B7FF-96F6-61137BE1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2661" y="5517173"/>
              <a:ext cx="27478" cy="16484"/>
            </a:xfrm>
            <a:custGeom>
              <a:avLst/>
              <a:gdLst>
                <a:gd name="T0" fmla="*/ 2 w 23"/>
                <a:gd name="T1" fmla="*/ 0 h 14"/>
                <a:gd name="T2" fmla="*/ 0 w 23"/>
                <a:gd name="T3" fmla="*/ 4 h 14"/>
                <a:gd name="T4" fmla="*/ 5 w 23"/>
                <a:gd name="T5" fmla="*/ 9 h 14"/>
                <a:gd name="T6" fmla="*/ 19 w 23"/>
                <a:gd name="T7" fmla="*/ 13 h 14"/>
                <a:gd name="T8" fmla="*/ 22 w 23"/>
                <a:gd name="T9" fmla="*/ 12 h 14"/>
                <a:gd name="T10" fmla="*/ 6 w 23"/>
                <a:gd name="T11" fmla="*/ 0 h 14"/>
                <a:gd name="T12" fmla="*/ 2 w 2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4">
                  <a:moveTo>
                    <a:pt x="2" y="0"/>
                  </a:moveTo>
                  <a:lnTo>
                    <a:pt x="0" y="4"/>
                  </a:lnTo>
                  <a:lnTo>
                    <a:pt x="5" y="9"/>
                  </a:lnTo>
                  <a:lnTo>
                    <a:pt x="19" y="13"/>
                  </a:lnTo>
                  <a:lnTo>
                    <a:pt x="22" y="12"/>
                  </a:lnTo>
                  <a:lnTo>
                    <a:pt x="6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19" name="Freeform 723">
              <a:extLst>
                <a:ext uri="{FF2B5EF4-FFF2-40B4-BE49-F238E27FC236}">
                  <a16:creationId xmlns:a16="http://schemas.microsoft.com/office/drawing/2014/main" id="{3B47CC52-DA8D-F57F-F688-0E09DDEF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2661" y="5517173"/>
              <a:ext cx="27478" cy="16484"/>
            </a:xfrm>
            <a:custGeom>
              <a:avLst/>
              <a:gdLst>
                <a:gd name="T0" fmla="*/ 2 w 23"/>
                <a:gd name="T1" fmla="*/ 0 h 14"/>
                <a:gd name="T2" fmla="*/ 0 w 23"/>
                <a:gd name="T3" fmla="*/ 4 h 14"/>
                <a:gd name="T4" fmla="*/ 5 w 23"/>
                <a:gd name="T5" fmla="*/ 9 h 14"/>
                <a:gd name="T6" fmla="*/ 19 w 23"/>
                <a:gd name="T7" fmla="*/ 13 h 14"/>
                <a:gd name="T8" fmla="*/ 22 w 23"/>
                <a:gd name="T9" fmla="*/ 12 h 14"/>
                <a:gd name="T10" fmla="*/ 6 w 23"/>
                <a:gd name="T11" fmla="*/ 0 h 14"/>
                <a:gd name="T12" fmla="*/ 2 w 2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4">
                  <a:moveTo>
                    <a:pt x="2" y="0"/>
                  </a:moveTo>
                  <a:lnTo>
                    <a:pt x="0" y="4"/>
                  </a:lnTo>
                  <a:lnTo>
                    <a:pt x="5" y="9"/>
                  </a:lnTo>
                  <a:lnTo>
                    <a:pt x="19" y="13"/>
                  </a:lnTo>
                  <a:lnTo>
                    <a:pt x="22" y="12"/>
                  </a:lnTo>
                  <a:lnTo>
                    <a:pt x="6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0" name="Freeform 724">
              <a:extLst>
                <a:ext uri="{FF2B5EF4-FFF2-40B4-BE49-F238E27FC236}">
                  <a16:creationId xmlns:a16="http://schemas.microsoft.com/office/drawing/2014/main" id="{E0231D23-8BE8-A5FD-5F1A-6BB0C297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872" y="5522667"/>
              <a:ext cx="65942" cy="65942"/>
            </a:xfrm>
            <a:custGeom>
              <a:avLst/>
              <a:gdLst>
                <a:gd name="T0" fmla="*/ 7 w 55"/>
                <a:gd name="T1" fmla="*/ 50 h 54"/>
                <a:gd name="T2" fmla="*/ 12 w 55"/>
                <a:gd name="T3" fmla="*/ 52 h 54"/>
                <a:gd name="T4" fmla="*/ 15 w 55"/>
                <a:gd name="T5" fmla="*/ 51 h 54"/>
                <a:gd name="T6" fmla="*/ 24 w 55"/>
                <a:gd name="T7" fmla="*/ 46 h 54"/>
                <a:gd name="T8" fmla="*/ 31 w 55"/>
                <a:gd name="T9" fmla="*/ 43 h 54"/>
                <a:gd name="T10" fmla="*/ 46 w 55"/>
                <a:gd name="T11" fmla="*/ 39 h 54"/>
                <a:gd name="T12" fmla="*/ 54 w 55"/>
                <a:gd name="T13" fmla="*/ 37 h 54"/>
                <a:gd name="T14" fmla="*/ 54 w 55"/>
                <a:gd name="T15" fmla="*/ 32 h 54"/>
                <a:gd name="T16" fmla="*/ 53 w 55"/>
                <a:gd name="T17" fmla="*/ 26 h 54"/>
                <a:gd name="T18" fmla="*/ 49 w 55"/>
                <a:gd name="T19" fmla="*/ 19 h 54"/>
                <a:gd name="T20" fmla="*/ 46 w 55"/>
                <a:gd name="T21" fmla="*/ 16 h 54"/>
                <a:gd name="T22" fmla="*/ 41 w 55"/>
                <a:gd name="T23" fmla="*/ 7 h 54"/>
                <a:gd name="T24" fmla="*/ 39 w 55"/>
                <a:gd name="T25" fmla="*/ 4 h 54"/>
                <a:gd name="T26" fmla="*/ 35 w 55"/>
                <a:gd name="T27" fmla="*/ 1 h 54"/>
                <a:gd name="T28" fmla="*/ 32 w 55"/>
                <a:gd name="T29" fmla="*/ 0 h 54"/>
                <a:gd name="T30" fmla="*/ 14 w 55"/>
                <a:gd name="T31" fmla="*/ 4 h 54"/>
                <a:gd name="T32" fmla="*/ 7 w 55"/>
                <a:gd name="T33" fmla="*/ 7 h 54"/>
                <a:gd name="T34" fmla="*/ 2 w 55"/>
                <a:gd name="T35" fmla="*/ 17 h 54"/>
                <a:gd name="T36" fmla="*/ 3 w 55"/>
                <a:gd name="T37" fmla="*/ 32 h 54"/>
                <a:gd name="T38" fmla="*/ 2 w 55"/>
                <a:gd name="T39" fmla="*/ 38 h 54"/>
                <a:gd name="T40" fmla="*/ 0 w 55"/>
                <a:gd name="T41" fmla="*/ 43 h 54"/>
                <a:gd name="T42" fmla="*/ 0 w 55"/>
                <a:gd name="T43" fmla="*/ 47 h 54"/>
                <a:gd name="T44" fmla="*/ 4 w 55"/>
                <a:gd name="T45" fmla="*/ 53 h 54"/>
                <a:gd name="T46" fmla="*/ 7 w 55"/>
                <a:gd name="T4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4">
                  <a:moveTo>
                    <a:pt x="7" y="50"/>
                  </a:moveTo>
                  <a:lnTo>
                    <a:pt x="12" y="52"/>
                  </a:lnTo>
                  <a:lnTo>
                    <a:pt x="15" y="51"/>
                  </a:lnTo>
                  <a:lnTo>
                    <a:pt x="24" y="46"/>
                  </a:lnTo>
                  <a:lnTo>
                    <a:pt x="31" y="43"/>
                  </a:lnTo>
                  <a:lnTo>
                    <a:pt x="46" y="39"/>
                  </a:lnTo>
                  <a:lnTo>
                    <a:pt x="54" y="37"/>
                  </a:lnTo>
                  <a:lnTo>
                    <a:pt x="54" y="32"/>
                  </a:lnTo>
                  <a:lnTo>
                    <a:pt x="53" y="26"/>
                  </a:lnTo>
                  <a:lnTo>
                    <a:pt x="49" y="19"/>
                  </a:lnTo>
                  <a:lnTo>
                    <a:pt x="46" y="16"/>
                  </a:lnTo>
                  <a:lnTo>
                    <a:pt x="41" y="7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14" y="4"/>
                  </a:lnTo>
                  <a:lnTo>
                    <a:pt x="7" y="7"/>
                  </a:lnTo>
                  <a:lnTo>
                    <a:pt x="2" y="17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4" y="53"/>
                  </a:lnTo>
                  <a:lnTo>
                    <a:pt x="7" y="5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1" name="Freeform 725">
              <a:extLst>
                <a:ext uri="{FF2B5EF4-FFF2-40B4-BE49-F238E27FC236}">
                  <a16:creationId xmlns:a16="http://schemas.microsoft.com/office/drawing/2014/main" id="{4713784E-4642-9EEF-212E-C5DDD4A1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872" y="5522667"/>
              <a:ext cx="65942" cy="65942"/>
            </a:xfrm>
            <a:custGeom>
              <a:avLst/>
              <a:gdLst>
                <a:gd name="T0" fmla="*/ 7 w 55"/>
                <a:gd name="T1" fmla="*/ 50 h 54"/>
                <a:gd name="T2" fmla="*/ 12 w 55"/>
                <a:gd name="T3" fmla="*/ 52 h 54"/>
                <a:gd name="T4" fmla="*/ 15 w 55"/>
                <a:gd name="T5" fmla="*/ 51 h 54"/>
                <a:gd name="T6" fmla="*/ 24 w 55"/>
                <a:gd name="T7" fmla="*/ 46 h 54"/>
                <a:gd name="T8" fmla="*/ 31 w 55"/>
                <a:gd name="T9" fmla="*/ 43 h 54"/>
                <a:gd name="T10" fmla="*/ 46 w 55"/>
                <a:gd name="T11" fmla="*/ 39 h 54"/>
                <a:gd name="T12" fmla="*/ 54 w 55"/>
                <a:gd name="T13" fmla="*/ 37 h 54"/>
                <a:gd name="T14" fmla="*/ 54 w 55"/>
                <a:gd name="T15" fmla="*/ 32 h 54"/>
                <a:gd name="T16" fmla="*/ 53 w 55"/>
                <a:gd name="T17" fmla="*/ 26 h 54"/>
                <a:gd name="T18" fmla="*/ 49 w 55"/>
                <a:gd name="T19" fmla="*/ 19 h 54"/>
                <a:gd name="T20" fmla="*/ 46 w 55"/>
                <a:gd name="T21" fmla="*/ 16 h 54"/>
                <a:gd name="T22" fmla="*/ 41 w 55"/>
                <a:gd name="T23" fmla="*/ 7 h 54"/>
                <a:gd name="T24" fmla="*/ 39 w 55"/>
                <a:gd name="T25" fmla="*/ 4 h 54"/>
                <a:gd name="T26" fmla="*/ 35 w 55"/>
                <a:gd name="T27" fmla="*/ 1 h 54"/>
                <a:gd name="T28" fmla="*/ 32 w 55"/>
                <a:gd name="T29" fmla="*/ 0 h 54"/>
                <a:gd name="T30" fmla="*/ 14 w 55"/>
                <a:gd name="T31" fmla="*/ 4 h 54"/>
                <a:gd name="T32" fmla="*/ 7 w 55"/>
                <a:gd name="T33" fmla="*/ 7 h 54"/>
                <a:gd name="T34" fmla="*/ 2 w 55"/>
                <a:gd name="T35" fmla="*/ 17 h 54"/>
                <a:gd name="T36" fmla="*/ 3 w 55"/>
                <a:gd name="T37" fmla="*/ 32 h 54"/>
                <a:gd name="T38" fmla="*/ 2 w 55"/>
                <a:gd name="T39" fmla="*/ 38 h 54"/>
                <a:gd name="T40" fmla="*/ 0 w 55"/>
                <a:gd name="T41" fmla="*/ 43 h 54"/>
                <a:gd name="T42" fmla="*/ 0 w 55"/>
                <a:gd name="T43" fmla="*/ 47 h 54"/>
                <a:gd name="T44" fmla="*/ 4 w 55"/>
                <a:gd name="T45" fmla="*/ 53 h 54"/>
                <a:gd name="T46" fmla="*/ 7 w 55"/>
                <a:gd name="T4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4">
                  <a:moveTo>
                    <a:pt x="7" y="50"/>
                  </a:moveTo>
                  <a:lnTo>
                    <a:pt x="12" y="52"/>
                  </a:lnTo>
                  <a:lnTo>
                    <a:pt x="15" y="51"/>
                  </a:lnTo>
                  <a:lnTo>
                    <a:pt x="24" y="46"/>
                  </a:lnTo>
                  <a:lnTo>
                    <a:pt x="31" y="43"/>
                  </a:lnTo>
                  <a:lnTo>
                    <a:pt x="46" y="39"/>
                  </a:lnTo>
                  <a:lnTo>
                    <a:pt x="54" y="37"/>
                  </a:lnTo>
                  <a:lnTo>
                    <a:pt x="54" y="32"/>
                  </a:lnTo>
                  <a:lnTo>
                    <a:pt x="53" y="26"/>
                  </a:lnTo>
                  <a:lnTo>
                    <a:pt x="49" y="19"/>
                  </a:lnTo>
                  <a:lnTo>
                    <a:pt x="46" y="16"/>
                  </a:lnTo>
                  <a:lnTo>
                    <a:pt x="41" y="7"/>
                  </a:lnTo>
                  <a:lnTo>
                    <a:pt x="39" y="4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14" y="4"/>
                  </a:lnTo>
                  <a:lnTo>
                    <a:pt x="7" y="7"/>
                  </a:lnTo>
                  <a:lnTo>
                    <a:pt x="2" y="17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4" y="53"/>
                  </a:lnTo>
                  <a:lnTo>
                    <a:pt x="7" y="5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2" name="Freeform 726">
              <a:extLst>
                <a:ext uri="{FF2B5EF4-FFF2-40B4-BE49-F238E27FC236}">
                  <a16:creationId xmlns:a16="http://schemas.microsoft.com/office/drawing/2014/main" id="{7643A86F-2C6F-7410-E3A4-1C044ECA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3228" y="5214936"/>
              <a:ext cx="186837" cy="126391"/>
            </a:xfrm>
            <a:custGeom>
              <a:avLst/>
              <a:gdLst>
                <a:gd name="T0" fmla="*/ 25 w 150"/>
                <a:gd name="T1" fmla="*/ 66 h 102"/>
                <a:gd name="T2" fmla="*/ 32 w 150"/>
                <a:gd name="T3" fmla="*/ 74 h 102"/>
                <a:gd name="T4" fmla="*/ 36 w 150"/>
                <a:gd name="T5" fmla="*/ 76 h 102"/>
                <a:gd name="T6" fmla="*/ 47 w 150"/>
                <a:gd name="T7" fmla="*/ 78 h 102"/>
                <a:gd name="T8" fmla="*/ 51 w 150"/>
                <a:gd name="T9" fmla="*/ 82 h 102"/>
                <a:gd name="T10" fmla="*/ 58 w 150"/>
                <a:gd name="T11" fmla="*/ 91 h 102"/>
                <a:gd name="T12" fmla="*/ 63 w 150"/>
                <a:gd name="T13" fmla="*/ 94 h 102"/>
                <a:gd name="T14" fmla="*/ 69 w 150"/>
                <a:gd name="T15" fmla="*/ 98 h 102"/>
                <a:gd name="T16" fmla="*/ 93 w 150"/>
                <a:gd name="T17" fmla="*/ 101 h 102"/>
                <a:gd name="T18" fmla="*/ 110 w 150"/>
                <a:gd name="T19" fmla="*/ 101 h 102"/>
                <a:gd name="T20" fmla="*/ 118 w 150"/>
                <a:gd name="T21" fmla="*/ 98 h 102"/>
                <a:gd name="T22" fmla="*/ 133 w 150"/>
                <a:gd name="T23" fmla="*/ 89 h 102"/>
                <a:gd name="T24" fmla="*/ 142 w 150"/>
                <a:gd name="T25" fmla="*/ 83 h 102"/>
                <a:gd name="T26" fmla="*/ 143 w 150"/>
                <a:gd name="T27" fmla="*/ 81 h 102"/>
                <a:gd name="T28" fmla="*/ 149 w 150"/>
                <a:gd name="T29" fmla="*/ 54 h 102"/>
                <a:gd name="T30" fmla="*/ 147 w 150"/>
                <a:gd name="T31" fmla="*/ 53 h 102"/>
                <a:gd name="T32" fmla="*/ 145 w 150"/>
                <a:gd name="T33" fmla="*/ 54 h 102"/>
                <a:gd name="T34" fmla="*/ 143 w 150"/>
                <a:gd name="T35" fmla="*/ 58 h 102"/>
                <a:gd name="T36" fmla="*/ 140 w 150"/>
                <a:gd name="T37" fmla="*/ 61 h 102"/>
                <a:gd name="T38" fmla="*/ 137 w 150"/>
                <a:gd name="T39" fmla="*/ 57 h 102"/>
                <a:gd name="T40" fmla="*/ 132 w 150"/>
                <a:gd name="T41" fmla="*/ 53 h 102"/>
                <a:gd name="T42" fmla="*/ 126 w 150"/>
                <a:gd name="T43" fmla="*/ 46 h 102"/>
                <a:gd name="T44" fmla="*/ 111 w 150"/>
                <a:gd name="T45" fmla="*/ 43 h 102"/>
                <a:gd name="T46" fmla="*/ 94 w 150"/>
                <a:gd name="T47" fmla="*/ 41 h 102"/>
                <a:gd name="T48" fmla="*/ 88 w 150"/>
                <a:gd name="T49" fmla="*/ 45 h 102"/>
                <a:gd name="T50" fmla="*/ 78 w 150"/>
                <a:gd name="T51" fmla="*/ 44 h 102"/>
                <a:gd name="T52" fmla="*/ 74 w 150"/>
                <a:gd name="T53" fmla="*/ 39 h 102"/>
                <a:gd name="T54" fmla="*/ 75 w 150"/>
                <a:gd name="T55" fmla="*/ 35 h 102"/>
                <a:gd name="T56" fmla="*/ 76 w 150"/>
                <a:gd name="T57" fmla="*/ 31 h 102"/>
                <a:gd name="T58" fmla="*/ 75 w 150"/>
                <a:gd name="T59" fmla="*/ 25 h 102"/>
                <a:gd name="T60" fmla="*/ 73 w 150"/>
                <a:gd name="T61" fmla="*/ 22 h 102"/>
                <a:gd name="T62" fmla="*/ 44 w 150"/>
                <a:gd name="T63" fmla="*/ 19 h 102"/>
                <a:gd name="T64" fmla="*/ 42 w 150"/>
                <a:gd name="T65" fmla="*/ 19 h 102"/>
                <a:gd name="T66" fmla="*/ 30 w 150"/>
                <a:gd name="T67" fmla="*/ 28 h 102"/>
                <a:gd name="T68" fmla="*/ 21 w 150"/>
                <a:gd name="T69" fmla="*/ 27 h 102"/>
                <a:gd name="T70" fmla="*/ 20 w 150"/>
                <a:gd name="T71" fmla="*/ 20 h 102"/>
                <a:gd name="T72" fmla="*/ 20 w 150"/>
                <a:gd name="T73" fmla="*/ 9 h 102"/>
                <a:gd name="T74" fmla="*/ 13 w 150"/>
                <a:gd name="T75" fmla="*/ 0 h 102"/>
                <a:gd name="T76" fmla="*/ 9 w 150"/>
                <a:gd name="T77" fmla="*/ 3 h 102"/>
                <a:gd name="T78" fmla="*/ 6 w 150"/>
                <a:gd name="T79" fmla="*/ 13 h 102"/>
                <a:gd name="T80" fmla="*/ 4 w 150"/>
                <a:gd name="T81" fmla="*/ 24 h 102"/>
                <a:gd name="T82" fmla="*/ 1 w 150"/>
                <a:gd name="T83" fmla="*/ 36 h 102"/>
                <a:gd name="T84" fmla="*/ 0 w 150"/>
                <a:gd name="T85" fmla="*/ 49 h 102"/>
                <a:gd name="T86" fmla="*/ 18 w 150"/>
                <a:gd name="T87" fmla="*/ 59 h 102"/>
                <a:gd name="T88" fmla="*/ 25 w 150"/>
                <a:gd name="T89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02">
                  <a:moveTo>
                    <a:pt x="25" y="66"/>
                  </a:moveTo>
                  <a:lnTo>
                    <a:pt x="32" y="74"/>
                  </a:lnTo>
                  <a:lnTo>
                    <a:pt x="36" y="76"/>
                  </a:lnTo>
                  <a:lnTo>
                    <a:pt x="47" y="78"/>
                  </a:lnTo>
                  <a:lnTo>
                    <a:pt x="51" y="82"/>
                  </a:lnTo>
                  <a:lnTo>
                    <a:pt x="58" y="91"/>
                  </a:lnTo>
                  <a:lnTo>
                    <a:pt x="63" y="94"/>
                  </a:lnTo>
                  <a:lnTo>
                    <a:pt x="69" y="98"/>
                  </a:lnTo>
                  <a:lnTo>
                    <a:pt x="93" y="101"/>
                  </a:lnTo>
                  <a:lnTo>
                    <a:pt x="110" y="101"/>
                  </a:lnTo>
                  <a:lnTo>
                    <a:pt x="118" y="98"/>
                  </a:lnTo>
                  <a:lnTo>
                    <a:pt x="133" y="89"/>
                  </a:lnTo>
                  <a:lnTo>
                    <a:pt x="142" y="83"/>
                  </a:lnTo>
                  <a:lnTo>
                    <a:pt x="143" y="81"/>
                  </a:lnTo>
                  <a:lnTo>
                    <a:pt x="149" y="54"/>
                  </a:lnTo>
                  <a:lnTo>
                    <a:pt x="147" y="53"/>
                  </a:lnTo>
                  <a:lnTo>
                    <a:pt x="145" y="54"/>
                  </a:lnTo>
                  <a:lnTo>
                    <a:pt x="143" y="58"/>
                  </a:lnTo>
                  <a:lnTo>
                    <a:pt x="140" y="61"/>
                  </a:lnTo>
                  <a:lnTo>
                    <a:pt x="137" y="57"/>
                  </a:lnTo>
                  <a:lnTo>
                    <a:pt x="132" y="53"/>
                  </a:lnTo>
                  <a:lnTo>
                    <a:pt x="126" y="46"/>
                  </a:lnTo>
                  <a:lnTo>
                    <a:pt x="111" y="43"/>
                  </a:lnTo>
                  <a:lnTo>
                    <a:pt x="94" y="41"/>
                  </a:lnTo>
                  <a:lnTo>
                    <a:pt x="88" y="45"/>
                  </a:lnTo>
                  <a:lnTo>
                    <a:pt x="78" y="44"/>
                  </a:lnTo>
                  <a:lnTo>
                    <a:pt x="74" y="39"/>
                  </a:lnTo>
                  <a:lnTo>
                    <a:pt x="75" y="35"/>
                  </a:lnTo>
                  <a:lnTo>
                    <a:pt x="76" y="31"/>
                  </a:lnTo>
                  <a:lnTo>
                    <a:pt x="75" y="25"/>
                  </a:lnTo>
                  <a:lnTo>
                    <a:pt x="73" y="22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0" y="28"/>
                  </a:lnTo>
                  <a:lnTo>
                    <a:pt x="21" y="27"/>
                  </a:lnTo>
                  <a:lnTo>
                    <a:pt x="20" y="20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9" y="3"/>
                  </a:lnTo>
                  <a:lnTo>
                    <a:pt x="6" y="13"/>
                  </a:lnTo>
                  <a:lnTo>
                    <a:pt x="4" y="24"/>
                  </a:lnTo>
                  <a:lnTo>
                    <a:pt x="1" y="36"/>
                  </a:lnTo>
                  <a:lnTo>
                    <a:pt x="0" y="49"/>
                  </a:lnTo>
                  <a:lnTo>
                    <a:pt x="18" y="59"/>
                  </a:lnTo>
                  <a:lnTo>
                    <a:pt x="25" y="6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3" name="Freeform 728">
              <a:extLst>
                <a:ext uri="{FF2B5EF4-FFF2-40B4-BE49-F238E27FC236}">
                  <a16:creationId xmlns:a16="http://schemas.microsoft.com/office/drawing/2014/main" id="{97B248E0-6487-5FEB-8289-BEB680D52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5052" y="5116022"/>
              <a:ext cx="335205" cy="241788"/>
            </a:xfrm>
            <a:custGeom>
              <a:avLst/>
              <a:gdLst>
                <a:gd name="T0" fmla="*/ 9 w 269"/>
                <a:gd name="T1" fmla="*/ 138 h 196"/>
                <a:gd name="T2" fmla="*/ 20 w 269"/>
                <a:gd name="T3" fmla="*/ 148 h 196"/>
                <a:gd name="T4" fmla="*/ 31 w 269"/>
                <a:gd name="T5" fmla="*/ 169 h 196"/>
                <a:gd name="T6" fmla="*/ 37 w 269"/>
                <a:gd name="T7" fmla="*/ 178 h 196"/>
                <a:gd name="T8" fmla="*/ 65 w 269"/>
                <a:gd name="T9" fmla="*/ 193 h 196"/>
                <a:gd name="T10" fmla="*/ 72 w 269"/>
                <a:gd name="T11" fmla="*/ 195 h 196"/>
                <a:gd name="T12" fmla="*/ 79 w 269"/>
                <a:gd name="T13" fmla="*/ 184 h 196"/>
                <a:gd name="T14" fmla="*/ 83 w 269"/>
                <a:gd name="T15" fmla="*/ 165 h 196"/>
                <a:gd name="T16" fmla="*/ 88 w 269"/>
                <a:gd name="T17" fmla="*/ 158 h 196"/>
                <a:gd name="T18" fmla="*/ 98 w 269"/>
                <a:gd name="T19" fmla="*/ 166 h 196"/>
                <a:gd name="T20" fmla="*/ 112 w 269"/>
                <a:gd name="T21" fmla="*/ 171 h 196"/>
                <a:gd name="T22" fmla="*/ 139 w 269"/>
                <a:gd name="T23" fmla="*/ 163 h 196"/>
                <a:gd name="T24" fmla="*/ 153 w 269"/>
                <a:gd name="T25" fmla="*/ 156 h 196"/>
                <a:gd name="T26" fmla="*/ 165 w 269"/>
                <a:gd name="T27" fmla="*/ 159 h 196"/>
                <a:gd name="T28" fmla="*/ 170 w 269"/>
                <a:gd name="T29" fmla="*/ 171 h 196"/>
                <a:gd name="T30" fmla="*/ 176 w 269"/>
                <a:gd name="T31" fmla="*/ 175 h 196"/>
                <a:gd name="T32" fmla="*/ 186 w 269"/>
                <a:gd name="T33" fmla="*/ 169 h 196"/>
                <a:gd name="T34" fmla="*/ 191 w 269"/>
                <a:gd name="T35" fmla="*/ 146 h 196"/>
                <a:gd name="T36" fmla="*/ 181 w 269"/>
                <a:gd name="T37" fmla="*/ 137 h 196"/>
                <a:gd name="T38" fmla="*/ 168 w 269"/>
                <a:gd name="T39" fmla="*/ 104 h 196"/>
                <a:gd name="T40" fmla="*/ 164 w 269"/>
                <a:gd name="T41" fmla="*/ 70 h 196"/>
                <a:gd name="T42" fmla="*/ 179 w 269"/>
                <a:gd name="T43" fmla="*/ 63 h 196"/>
                <a:gd name="T44" fmla="*/ 194 w 269"/>
                <a:gd name="T45" fmla="*/ 70 h 196"/>
                <a:gd name="T46" fmla="*/ 189 w 269"/>
                <a:gd name="T47" fmla="*/ 82 h 196"/>
                <a:gd name="T48" fmla="*/ 184 w 269"/>
                <a:gd name="T49" fmla="*/ 98 h 196"/>
                <a:gd name="T50" fmla="*/ 187 w 269"/>
                <a:gd name="T51" fmla="*/ 120 h 196"/>
                <a:gd name="T52" fmla="*/ 198 w 269"/>
                <a:gd name="T53" fmla="*/ 139 h 196"/>
                <a:gd name="T54" fmla="*/ 213 w 269"/>
                <a:gd name="T55" fmla="*/ 143 h 196"/>
                <a:gd name="T56" fmla="*/ 232 w 269"/>
                <a:gd name="T57" fmla="*/ 146 h 196"/>
                <a:gd name="T58" fmla="*/ 253 w 269"/>
                <a:gd name="T59" fmla="*/ 120 h 196"/>
                <a:gd name="T60" fmla="*/ 248 w 269"/>
                <a:gd name="T61" fmla="*/ 108 h 196"/>
                <a:gd name="T62" fmla="*/ 258 w 269"/>
                <a:gd name="T63" fmla="*/ 92 h 196"/>
                <a:gd name="T64" fmla="*/ 267 w 269"/>
                <a:gd name="T65" fmla="*/ 83 h 196"/>
                <a:gd name="T66" fmla="*/ 215 w 269"/>
                <a:gd name="T67" fmla="*/ 44 h 196"/>
                <a:gd name="T68" fmla="*/ 203 w 269"/>
                <a:gd name="T69" fmla="*/ 49 h 196"/>
                <a:gd name="T70" fmla="*/ 191 w 269"/>
                <a:gd name="T71" fmla="*/ 48 h 196"/>
                <a:gd name="T72" fmla="*/ 176 w 269"/>
                <a:gd name="T73" fmla="*/ 39 h 196"/>
                <a:gd name="T74" fmla="*/ 153 w 269"/>
                <a:gd name="T75" fmla="*/ 12 h 196"/>
                <a:gd name="T76" fmla="*/ 139 w 269"/>
                <a:gd name="T77" fmla="*/ 18 h 196"/>
                <a:gd name="T78" fmla="*/ 129 w 269"/>
                <a:gd name="T79" fmla="*/ 31 h 196"/>
                <a:gd name="T80" fmla="*/ 127 w 269"/>
                <a:gd name="T81" fmla="*/ 44 h 196"/>
                <a:gd name="T82" fmla="*/ 127 w 269"/>
                <a:gd name="T83" fmla="*/ 59 h 196"/>
                <a:gd name="T84" fmla="*/ 126 w 269"/>
                <a:gd name="T85" fmla="*/ 71 h 196"/>
                <a:gd name="T86" fmla="*/ 118 w 269"/>
                <a:gd name="T87" fmla="*/ 74 h 196"/>
                <a:gd name="T88" fmla="*/ 115 w 269"/>
                <a:gd name="T89" fmla="*/ 70 h 196"/>
                <a:gd name="T90" fmla="*/ 110 w 269"/>
                <a:gd name="T91" fmla="*/ 53 h 196"/>
                <a:gd name="T92" fmla="*/ 103 w 269"/>
                <a:gd name="T93" fmla="*/ 51 h 196"/>
                <a:gd name="T94" fmla="*/ 90 w 269"/>
                <a:gd name="T95" fmla="*/ 32 h 196"/>
                <a:gd name="T96" fmla="*/ 72 w 269"/>
                <a:gd name="T97" fmla="*/ 15 h 196"/>
                <a:gd name="T98" fmla="*/ 66 w 269"/>
                <a:gd name="T99" fmla="*/ 5 h 196"/>
                <a:gd name="T100" fmla="*/ 59 w 269"/>
                <a:gd name="T101" fmla="*/ 0 h 196"/>
                <a:gd name="T102" fmla="*/ 41 w 269"/>
                <a:gd name="T103" fmla="*/ 11 h 196"/>
                <a:gd name="T104" fmla="*/ 35 w 269"/>
                <a:gd name="T105" fmla="*/ 20 h 196"/>
                <a:gd name="T106" fmla="*/ 27 w 269"/>
                <a:gd name="T107" fmla="*/ 24 h 196"/>
                <a:gd name="T108" fmla="*/ 20 w 269"/>
                <a:gd name="T109" fmla="*/ 32 h 196"/>
                <a:gd name="T110" fmla="*/ 21 w 269"/>
                <a:gd name="T111" fmla="*/ 49 h 196"/>
                <a:gd name="T112" fmla="*/ 14 w 269"/>
                <a:gd name="T113" fmla="*/ 54 h 196"/>
                <a:gd name="T114" fmla="*/ 9 w 269"/>
                <a:gd name="T115" fmla="*/ 84 h 196"/>
                <a:gd name="T116" fmla="*/ 7 w 269"/>
                <a:gd name="T117" fmla="*/ 110 h 196"/>
                <a:gd name="T118" fmla="*/ 0 w 269"/>
                <a:gd name="T119" fmla="*/ 113 h 196"/>
                <a:gd name="T120" fmla="*/ 2 w 269"/>
                <a:gd name="T121" fmla="*/ 1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196">
                  <a:moveTo>
                    <a:pt x="2" y="124"/>
                  </a:moveTo>
                  <a:lnTo>
                    <a:pt x="9" y="138"/>
                  </a:lnTo>
                  <a:lnTo>
                    <a:pt x="16" y="146"/>
                  </a:lnTo>
                  <a:lnTo>
                    <a:pt x="20" y="148"/>
                  </a:lnTo>
                  <a:lnTo>
                    <a:pt x="24" y="152"/>
                  </a:lnTo>
                  <a:lnTo>
                    <a:pt x="31" y="169"/>
                  </a:lnTo>
                  <a:lnTo>
                    <a:pt x="34" y="174"/>
                  </a:lnTo>
                  <a:lnTo>
                    <a:pt x="37" y="178"/>
                  </a:lnTo>
                  <a:lnTo>
                    <a:pt x="61" y="190"/>
                  </a:lnTo>
                  <a:lnTo>
                    <a:pt x="65" y="193"/>
                  </a:lnTo>
                  <a:lnTo>
                    <a:pt x="69" y="195"/>
                  </a:lnTo>
                  <a:lnTo>
                    <a:pt x="72" y="195"/>
                  </a:lnTo>
                  <a:lnTo>
                    <a:pt x="76" y="192"/>
                  </a:lnTo>
                  <a:lnTo>
                    <a:pt x="79" y="184"/>
                  </a:lnTo>
                  <a:lnTo>
                    <a:pt x="82" y="173"/>
                  </a:lnTo>
                  <a:lnTo>
                    <a:pt x="83" y="165"/>
                  </a:lnTo>
                  <a:lnTo>
                    <a:pt x="85" y="160"/>
                  </a:lnTo>
                  <a:lnTo>
                    <a:pt x="88" y="158"/>
                  </a:lnTo>
                  <a:lnTo>
                    <a:pt x="90" y="158"/>
                  </a:lnTo>
                  <a:lnTo>
                    <a:pt x="98" y="166"/>
                  </a:lnTo>
                  <a:lnTo>
                    <a:pt x="106" y="172"/>
                  </a:lnTo>
                  <a:lnTo>
                    <a:pt x="112" y="171"/>
                  </a:lnTo>
                  <a:lnTo>
                    <a:pt x="119" y="168"/>
                  </a:lnTo>
                  <a:lnTo>
                    <a:pt x="139" y="163"/>
                  </a:lnTo>
                  <a:lnTo>
                    <a:pt x="146" y="160"/>
                  </a:lnTo>
                  <a:lnTo>
                    <a:pt x="153" y="156"/>
                  </a:lnTo>
                  <a:lnTo>
                    <a:pt x="161" y="154"/>
                  </a:lnTo>
                  <a:lnTo>
                    <a:pt x="165" y="159"/>
                  </a:lnTo>
                  <a:lnTo>
                    <a:pt x="167" y="165"/>
                  </a:lnTo>
                  <a:lnTo>
                    <a:pt x="170" y="171"/>
                  </a:lnTo>
                  <a:lnTo>
                    <a:pt x="173" y="174"/>
                  </a:lnTo>
                  <a:lnTo>
                    <a:pt x="176" y="175"/>
                  </a:lnTo>
                  <a:lnTo>
                    <a:pt x="181" y="173"/>
                  </a:lnTo>
                  <a:lnTo>
                    <a:pt x="186" y="169"/>
                  </a:lnTo>
                  <a:lnTo>
                    <a:pt x="197" y="157"/>
                  </a:lnTo>
                  <a:lnTo>
                    <a:pt x="191" y="146"/>
                  </a:lnTo>
                  <a:lnTo>
                    <a:pt x="184" y="141"/>
                  </a:lnTo>
                  <a:lnTo>
                    <a:pt x="181" y="137"/>
                  </a:lnTo>
                  <a:lnTo>
                    <a:pt x="170" y="110"/>
                  </a:lnTo>
                  <a:lnTo>
                    <a:pt x="168" y="104"/>
                  </a:lnTo>
                  <a:lnTo>
                    <a:pt x="166" y="96"/>
                  </a:lnTo>
                  <a:lnTo>
                    <a:pt x="164" y="70"/>
                  </a:lnTo>
                  <a:lnTo>
                    <a:pt x="171" y="66"/>
                  </a:lnTo>
                  <a:lnTo>
                    <a:pt x="179" y="63"/>
                  </a:lnTo>
                  <a:lnTo>
                    <a:pt x="191" y="63"/>
                  </a:lnTo>
                  <a:lnTo>
                    <a:pt x="194" y="70"/>
                  </a:lnTo>
                  <a:lnTo>
                    <a:pt x="193" y="74"/>
                  </a:lnTo>
                  <a:lnTo>
                    <a:pt x="189" y="82"/>
                  </a:lnTo>
                  <a:lnTo>
                    <a:pt x="185" y="85"/>
                  </a:lnTo>
                  <a:lnTo>
                    <a:pt x="184" y="98"/>
                  </a:lnTo>
                  <a:lnTo>
                    <a:pt x="184" y="111"/>
                  </a:lnTo>
                  <a:lnTo>
                    <a:pt x="187" y="120"/>
                  </a:lnTo>
                  <a:lnTo>
                    <a:pt x="190" y="126"/>
                  </a:lnTo>
                  <a:lnTo>
                    <a:pt x="198" y="139"/>
                  </a:lnTo>
                  <a:lnTo>
                    <a:pt x="206" y="143"/>
                  </a:lnTo>
                  <a:lnTo>
                    <a:pt x="213" y="143"/>
                  </a:lnTo>
                  <a:lnTo>
                    <a:pt x="225" y="148"/>
                  </a:lnTo>
                  <a:lnTo>
                    <a:pt x="232" y="146"/>
                  </a:lnTo>
                  <a:lnTo>
                    <a:pt x="238" y="141"/>
                  </a:lnTo>
                  <a:lnTo>
                    <a:pt x="253" y="120"/>
                  </a:lnTo>
                  <a:lnTo>
                    <a:pt x="251" y="113"/>
                  </a:lnTo>
                  <a:lnTo>
                    <a:pt x="248" y="108"/>
                  </a:lnTo>
                  <a:lnTo>
                    <a:pt x="250" y="102"/>
                  </a:lnTo>
                  <a:lnTo>
                    <a:pt x="258" y="92"/>
                  </a:lnTo>
                  <a:lnTo>
                    <a:pt x="268" y="87"/>
                  </a:lnTo>
                  <a:lnTo>
                    <a:pt x="267" y="83"/>
                  </a:lnTo>
                  <a:lnTo>
                    <a:pt x="265" y="80"/>
                  </a:lnTo>
                  <a:lnTo>
                    <a:pt x="215" y="44"/>
                  </a:lnTo>
                  <a:lnTo>
                    <a:pt x="211" y="44"/>
                  </a:lnTo>
                  <a:lnTo>
                    <a:pt x="203" y="49"/>
                  </a:lnTo>
                  <a:lnTo>
                    <a:pt x="199" y="50"/>
                  </a:lnTo>
                  <a:lnTo>
                    <a:pt x="191" y="48"/>
                  </a:lnTo>
                  <a:lnTo>
                    <a:pt x="183" y="44"/>
                  </a:lnTo>
                  <a:lnTo>
                    <a:pt x="176" y="39"/>
                  </a:lnTo>
                  <a:lnTo>
                    <a:pt x="161" y="20"/>
                  </a:lnTo>
                  <a:lnTo>
                    <a:pt x="153" y="12"/>
                  </a:lnTo>
                  <a:lnTo>
                    <a:pt x="145" y="8"/>
                  </a:lnTo>
                  <a:lnTo>
                    <a:pt x="139" y="18"/>
                  </a:lnTo>
                  <a:lnTo>
                    <a:pt x="131" y="28"/>
                  </a:lnTo>
                  <a:lnTo>
                    <a:pt x="129" y="31"/>
                  </a:lnTo>
                  <a:lnTo>
                    <a:pt x="128" y="36"/>
                  </a:lnTo>
                  <a:lnTo>
                    <a:pt x="127" y="44"/>
                  </a:lnTo>
                  <a:lnTo>
                    <a:pt x="127" y="52"/>
                  </a:lnTo>
                  <a:lnTo>
                    <a:pt x="127" y="59"/>
                  </a:lnTo>
                  <a:lnTo>
                    <a:pt x="127" y="65"/>
                  </a:lnTo>
                  <a:lnTo>
                    <a:pt x="126" y="71"/>
                  </a:lnTo>
                  <a:lnTo>
                    <a:pt x="124" y="74"/>
                  </a:lnTo>
                  <a:lnTo>
                    <a:pt x="118" y="74"/>
                  </a:lnTo>
                  <a:lnTo>
                    <a:pt x="117" y="72"/>
                  </a:lnTo>
                  <a:lnTo>
                    <a:pt x="115" y="70"/>
                  </a:lnTo>
                  <a:lnTo>
                    <a:pt x="114" y="66"/>
                  </a:lnTo>
                  <a:lnTo>
                    <a:pt x="110" y="53"/>
                  </a:lnTo>
                  <a:lnTo>
                    <a:pt x="106" y="49"/>
                  </a:lnTo>
                  <a:lnTo>
                    <a:pt x="103" y="51"/>
                  </a:lnTo>
                  <a:lnTo>
                    <a:pt x="99" y="48"/>
                  </a:lnTo>
                  <a:lnTo>
                    <a:pt x="90" y="32"/>
                  </a:lnTo>
                  <a:lnTo>
                    <a:pt x="83" y="24"/>
                  </a:lnTo>
                  <a:lnTo>
                    <a:pt x="72" y="15"/>
                  </a:lnTo>
                  <a:lnTo>
                    <a:pt x="69" y="12"/>
                  </a:lnTo>
                  <a:lnTo>
                    <a:pt x="66" y="5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47" y="9"/>
                  </a:lnTo>
                  <a:lnTo>
                    <a:pt x="41" y="11"/>
                  </a:lnTo>
                  <a:lnTo>
                    <a:pt x="37" y="15"/>
                  </a:lnTo>
                  <a:lnTo>
                    <a:pt x="35" y="20"/>
                  </a:lnTo>
                  <a:lnTo>
                    <a:pt x="33" y="22"/>
                  </a:lnTo>
                  <a:lnTo>
                    <a:pt x="27" y="24"/>
                  </a:lnTo>
                  <a:lnTo>
                    <a:pt x="22" y="28"/>
                  </a:lnTo>
                  <a:lnTo>
                    <a:pt x="20" y="32"/>
                  </a:lnTo>
                  <a:lnTo>
                    <a:pt x="18" y="38"/>
                  </a:lnTo>
                  <a:lnTo>
                    <a:pt x="21" y="49"/>
                  </a:lnTo>
                  <a:lnTo>
                    <a:pt x="25" y="58"/>
                  </a:lnTo>
                  <a:lnTo>
                    <a:pt x="14" y="54"/>
                  </a:lnTo>
                  <a:lnTo>
                    <a:pt x="11" y="59"/>
                  </a:lnTo>
                  <a:lnTo>
                    <a:pt x="9" y="8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1" y="108"/>
                  </a:lnTo>
                  <a:lnTo>
                    <a:pt x="0" y="113"/>
                  </a:lnTo>
                  <a:lnTo>
                    <a:pt x="1" y="119"/>
                  </a:lnTo>
                  <a:lnTo>
                    <a:pt x="2" y="1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4" name="Freeform 730">
              <a:extLst>
                <a:ext uri="{FF2B5EF4-FFF2-40B4-BE49-F238E27FC236}">
                  <a16:creationId xmlns:a16="http://schemas.microsoft.com/office/drawing/2014/main" id="{A28E2818-9BCE-4AAE-A23B-041F24FC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1440" y="5412763"/>
              <a:ext cx="38468" cy="54952"/>
            </a:xfrm>
            <a:custGeom>
              <a:avLst/>
              <a:gdLst>
                <a:gd name="T0" fmla="*/ 9 w 32"/>
                <a:gd name="T1" fmla="*/ 41 h 42"/>
                <a:gd name="T2" fmla="*/ 13 w 32"/>
                <a:gd name="T3" fmla="*/ 41 h 42"/>
                <a:gd name="T4" fmla="*/ 29 w 32"/>
                <a:gd name="T5" fmla="*/ 31 h 42"/>
                <a:gd name="T6" fmla="*/ 30 w 32"/>
                <a:gd name="T7" fmla="*/ 26 h 42"/>
                <a:gd name="T8" fmla="*/ 31 w 32"/>
                <a:gd name="T9" fmla="*/ 12 h 42"/>
                <a:gd name="T10" fmla="*/ 31 w 32"/>
                <a:gd name="T11" fmla="*/ 7 h 42"/>
                <a:gd name="T12" fmla="*/ 30 w 32"/>
                <a:gd name="T13" fmla="*/ 3 h 42"/>
                <a:gd name="T14" fmla="*/ 26 w 32"/>
                <a:gd name="T15" fmla="*/ 1 h 42"/>
                <a:gd name="T16" fmla="*/ 23 w 32"/>
                <a:gd name="T17" fmla="*/ 0 h 42"/>
                <a:gd name="T18" fmla="*/ 9 w 32"/>
                <a:gd name="T19" fmla="*/ 0 h 42"/>
                <a:gd name="T20" fmla="*/ 6 w 32"/>
                <a:gd name="T21" fmla="*/ 1 h 42"/>
                <a:gd name="T22" fmla="*/ 3 w 32"/>
                <a:gd name="T23" fmla="*/ 4 h 42"/>
                <a:gd name="T24" fmla="*/ 0 w 32"/>
                <a:gd name="T25" fmla="*/ 10 h 42"/>
                <a:gd name="T26" fmla="*/ 3 w 32"/>
                <a:gd name="T27" fmla="*/ 31 h 42"/>
                <a:gd name="T28" fmla="*/ 9 w 32"/>
                <a:gd name="T2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2">
                  <a:moveTo>
                    <a:pt x="9" y="41"/>
                  </a:moveTo>
                  <a:lnTo>
                    <a:pt x="13" y="41"/>
                  </a:lnTo>
                  <a:lnTo>
                    <a:pt x="29" y="31"/>
                  </a:lnTo>
                  <a:lnTo>
                    <a:pt x="30" y="26"/>
                  </a:lnTo>
                  <a:lnTo>
                    <a:pt x="31" y="12"/>
                  </a:lnTo>
                  <a:lnTo>
                    <a:pt x="31" y="7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4"/>
                  </a:lnTo>
                  <a:lnTo>
                    <a:pt x="0" y="10"/>
                  </a:lnTo>
                  <a:lnTo>
                    <a:pt x="3" y="31"/>
                  </a:lnTo>
                  <a:lnTo>
                    <a:pt x="9" y="4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5" name="Freeform 731">
              <a:extLst>
                <a:ext uri="{FF2B5EF4-FFF2-40B4-BE49-F238E27FC236}">
                  <a16:creationId xmlns:a16="http://schemas.microsoft.com/office/drawing/2014/main" id="{0401790F-0461-1236-22A5-571E8E91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1440" y="5412763"/>
              <a:ext cx="38468" cy="54952"/>
            </a:xfrm>
            <a:custGeom>
              <a:avLst/>
              <a:gdLst>
                <a:gd name="T0" fmla="*/ 9 w 32"/>
                <a:gd name="T1" fmla="*/ 41 h 42"/>
                <a:gd name="T2" fmla="*/ 13 w 32"/>
                <a:gd name="T3" fmla="*/ 41 h 42"/>
                <a:gd name="T4" fmla="*/ 29 w 32"/>
                <a:gd name="T5" fmla="*/ 31 h 42"/>
                <a:gd name="T6" fmla="*/ 30 w 32"/>
                <a:gd name="T7" fmla="*/ 26 h 42"/>
                <a:gd name="T8" fmla="*/ 31 w 32"/>
                <a:gd name="T9" fmla="*/ 12 h 42"/>
                <a:gd name="T10" fmla="*/ 31 w 32"/>
                <a:gd name="T11" fmla="*/ 7 h 42"/>
                <a:gd name="T12" fmla="*/ 30 w 32"/>
                <a:gd name="T13" fmla="*/ 3 h 42"/>
                <a:gd name="T14" fmla="*/ 26 w 32"/>
                <a:gd name="T15" fmla="*/ 1 h 42"/>
                <a:gd name="T16" fmla="*/ 23 w 32"/>
                <a:gd name="T17" fmla="*/ 0 h 42"/>
                <a:gd name="T18" fmla="*/ 9 w 32"/>
                <a:gd name="T19" fmla="*/ 0 h 42"/>
                <a:gd name="T20" fmla="*/ 6 w 32"/>
                <a:gd name="T21" fmla="*/ 1 h 42"/>
                <a:gd name="T22" fmla="*/ 3 w 32"/>
                <a:gd name="T23" fmla="*/ 4 h 42"/>
                <a:gd name="T24" fmla="*/ 0 w 32"/>
                <a:gd name="T25" fmla="*/ 10 h 42"/>
                <a:gd name="T26" fmla="*/ 3 w 32"/>
                <a:gd name="T27" fmla="*/ 31 h 42"/>
                <a:gd name="T28" fmla="*/ 9 w 32"/>
                <a:gd name="T2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2">
                  <a:moveTo>
                    <a:pt x="9" y="41"/>
                  </a:moveTo>
                  <a:lnTo>
                    <a:pt x="13" y="41"/>
                  </a:lnTo>
                  <a:lnTo>
                    <a:pt x="29" y="31"/>
                  </a:lnTo>
                  <a:lnTo>
                    <a:pt x="30" y="26"/>
                  </a:lnTo>
                  <a:lnTo>
                    <a:pt x="31" y="12"/>
                  </a:lnTo>
                  <a:lnTo>
                    <a:pt x="31" y="7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4"/>
                  </a:lnTo>
                  <a:lnTo>
                    <a:pt x="0" y="10"/>
                  </a:lnTo>
                  <a:lnTo>
                    <a:pt x="3" y="31"/>
                  </a:lnTo>
                  <a:lnTo>
                    <a:pt x="9" y="4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6" name="Freeform 732">
              <a:extLst>
                <a:ext uri="{FF2B5EF4-FFF2-40B4-BE49-F238E27FC236}">
                  <a16:creationId xmlns:a16="http://schemas.microsoft.com/office/drawing/2014/main" id="{292D65C6-CCDB-9A62-924B-2BC8DB61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1151" y="5011615"/>
              <a:ext cx="38468" cy="27474"/>
            </a:xfrm>
            <a:custGeom>
              <a:avLst/>
              <a:gdLst>
                <a:gd name="T0" fmla="*/ 25 w 33"/>
                <a:gd name="T1" fmla="*/ 15 h 20"/>
                <a:gd name="T2" fmla="*/ 28 w 33"/>
                <a:gd name="T3" fmla="*/ 5 h 20"/>
                <a:gd name="T4" fmla="*/ 32 w 33"/>
                <a:gd name="T5" fmla="*/ 0 h 20"/>
                <a:gd name="T6" fmla="*/ 10 w 33"/>
                <a:gd name="T7" fmla="*/ 5 h 20"/>
                <a:gd name="T8" fmla="*/ 2 w 33"/>
                <a:gd name="T9" fmla="*/ 15 h 20"/>
                <a:gd name="T10" fmla="*/ 0 w 33"/>
                <a:gd name="T11" fmla="*/ 19 h 20"/>
                <a:gd name="T12" fmla="*/ 24 w 33"/>
                <a:gd name="T13" fmla="*/ 17 h 20"/>
                <a:gd name="T14" fmla="*/ 25 w 33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0">
                  <a:moveTo>
                    <a:pt x="25" y="15"/>
                  </a:moveTo>
                  <a:lnTo>
                    <a:pt x="28" y="5"/>
                  </a:lnTo>
                  <a:lnTo>
                    <a:pt x="32" y="0"/>
                  </a:lnTo>
                  <a:lnTo>
                    <a:pt x="10" y="5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24" y="17"/>
                  </a:lnTo>
                  <a:lnTo>
                    <a:pt x="25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7" name="Freeform 733">
              <a:extLst>
                <a:ext uri="{FF2B5EF4-FFF2-40B4-BE49-F238E27FC236}">
                  <a16:creationId xmlns:a16="http://schemas.microsoft.com/office/drawing/2014/main" id="{3B9B9C98-496D-3090-16EC-07F69368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1151" y="5011615"/>
              <a:ext cx="38468" cy="27474"/>
            </a:xfrm>
            <a:custGeom>
              <a:avLst/>
              <a:gdLst>
                <a:gd name="T0" fmla="*/ 25 w 33"/>
                <a:gd name="T1" fmla="*/ 15 h 20"/>
                <a:gd name="T2" fmla="*/ 28 w 33"/>
                <a:gd name="T3" fmla="*/ 5 h 20"/>
                <a:gd name="T4" fmla="*/ 32 w 33"/>
                <a:gd name="T5" fmla="*/ 0 h 20"/>
                <a:gd name="T6" fmla="*/ 10 w 33"/>
                <a:gd name="T7" fmla="*/ 5 h 20"/>
                <a:gd name="T8" fmla="*/ 2 w 33"/>
                <a:gd name="T9" fmla="*/ 15 h 20"/>
                <a:gd name="T10" fmla="*/ 0 w 33"/>
                <a:gd name="T11" fmla="*/ 19 h 20"/>
                <a:gd name="T12" fmla="*/ 24 w 33"/>
                <a:gd name="T13" fmla="*/ 17 h 20"/>
                <a:gd name="T14" fmla="*/ 25 w 33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0">
                  <a:moveTo>
                    <a:pt x="25" y="15"/>
                  </a:moveTo>
                  <a:lnTo>
                    <a:pt x="28" y="5"/>
                  </a:lnTo>
                  <a:lnTo>
                    <a:pt x="32" y="0"/>
                  </a:lnTo>
                  <a:lnTo>
                    <a:pt x="10" y="5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24" y="17"/>
                  </a:lnTo>
                  <a:lnTo>
                    <a:pt x="25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8" name="Freeform 734">
              <a:extLst>
                <a:ext uri="{FF2B5EF4-FFF2-40B4-BE49-F238E27FC236}">
                  <a16:creationId xmlns:a16="http://schemas.microsoft.com/office/drawing/2014/main" id="{AA6CD5E4-A16D-4A49-704D-A5950302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4956" y="5467715"/>
              <a:ext cx="153865" cy="98913"/>
            </a:xfrm>
            <a:custGeom>
              <a:avLst/>
              <a:gdLst>
                <a:gd name="T0" fmla="*/ 0 w 122"/>
                <a:gd name="T1" fmla="*/ 56 h 79"/>
                <a:gd name="T2" fmla="*/ 3 w 122"/>
                <a:gd name="T3" fmla="*/ 64 h 79"/>
                <a:gd name="T4" fmla="*/ 7 w 122"/>
                <a:gd name="T5" fmla="*/ 64 h 79"/>
                <a:gd name="T6" fmla="*/ 11 w 122"/>
                <a:gd name="T7" fmla="*/ 63 h 79"/>
                <a:gd name="T8" fmla="*/ 22 w 122"/>
                <a:gd name="T9" fmla="*/ 54 h 79"/>
                <a:gd name="T10" fmla="*/ 31 w 122"/>
                <a:gd name="T11" fmla="*/ 53 h 79"/>
                <a:gd name="T12" fmla="*/ 33 w 122"/>
                <a:gd name="T13" fmla="*/ 53 h 79"/>
                <a:gd name="T14" fmla="*/ 47 w 122"/>
                <a:gd name="T15" fmla="*/ 59 h 79"/>
                <a:gd name="T16" fmla="*/ 60 w 122"/>
                <a:gd name="T17" fmla="*/ 69 h 79"/>
                <a:gd name="T18" fmla="*/ 78 w 122"/>
                <a:gd name="T19" fmla="*/ 72 h 79"/>
                <a:gd name="T20" fmla="*/ 84 w 122"/>
                <a:gd name="T21" fmla="*/ 75 h 79"/>
                <a:gd name="T22" fmla="*/ 92 w 122"/>
                <a:gd name="T23" fmla="*/ 75 h 79"/>
                <a:gd name="T24" fmla="*/ 100 w 122"/>
                <a:gd name="T25" fmla="*/ 76 h 79"/>
                <a:gd name="T26" fmla="*/ 111 w 122"/>
                <a:gd name="T27" fmla="*/ 78 h 79"/>
                <a:gd name="T28" fmla="*/ 120 w 122"/>
                <a:gd name="T29" fmla="*/ 77 h 79"/>
                <a:gd name="T30" fmla="*/ 121 w 122"/>
                <a:gd name="T31" fmla="*/ 75 h 79"/>
                <a:gd name="T32" fmla="*/ 120 w 122"/>
                <a:gd name="T33" fmla="*/ 52 h 79"/>
                <a:gd name="T34" fmla="*/ 118 w 122"/>
                <a:gd name="T35" fmla="*/ 45 h 79"/>
                <a:gd name="T36" fmla="*/ 116 w 122"/>
                <a:gd name="T37" fmla="*/ 40 h 79"/>
                <a:gd name="T38" fmla="*/ 94 w 122"/>
                <a:gd name="T39" fmla="*/ 13 h 79"/>
                <a:gd name="T40" fmla="*/ 87 w 122"/>
                <a:gd name="T41" fmla="*/ 7 h 79"/>
                <a:gd name="T42" fmla="*/ 79 w 122"/>
                <a:gd name="T43" fmla="*/ 2 h 79"/>
                <a:gd name="T44" fmla="*/ 71 w 122"/>
                <a:gd name="T45" fmla="*/ 0 h 79"/>
                <a:gd name="T46" fmla="*/ 63 w 122"/>
                <a:gd name="T47" fmla="*/ 1 h 79"/>
                <a:gd name="T48" fmla="*/ 51 w 122"/>
                <a:gd name="T49" fmla="*/ 5 h 79"/>
                <a:gd name="T50" fmla="*/ 47 w 122"/>
                <a:gd name="T51" fmla="*/ 4 h 79"/>
                <a:gd name="T52" fmla="*/ 44 w 122"/>
                <a:gd name="T53" fmla="*/ 6 h 79"/>
                <a:gd name="T54" fmla="*/ 41 w 122"/>
                <a:gd name="T55" fmla="*/ 10 h 79"/>
                <a:gd name="T56" fmla="*/ 38 w 122"/>
                <a:gd name="T57" fmla="*/ 16 h 79"/>
                <a:gd name="T58" fmla="*/ 32 w 122"/>
                <a:gd name="T59" fmla="*/ 33 h 79"/>
                <a:gd name="T60" fmla="*/ 28 w 122"/>
                <a:gd name="T61" fmla="*/ 40 h 79"/>
                <a:gd name="T62" fmla="*/ 22 w 122"/>
                <a:gd name="T63" fmla="*/ 49 h 79"/>
                <a:gd name="T64" fmla="*/ 15 w 122"/>
                <a:gd name="T65" fmla="*/ 52 h 79"/>
                <a:gd name="T66" fmla="*/ 7 w 122"/>
                <a:gd name="T67" fmla="*/ 53 h 79"/>
                <a:gd name="T68" fmla="*/ 0 w 122"/>
                <a:gd name="T69" fmla="*/ 5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79">
                  <a:moveTo>
                    <a:pt x="0" y="56"/>
                  </a:moveTo>
                  <a:lnTo>
                    <a:pt x="3" y="64"/>
                  </a:lnTo>
                  <a:lnTo>
                    <a:pt x="7" y="64"/>
                  </a:lnTo>
                  <a:lnTo>
                    <a:pt x="11" y="63"/>
                  </a:lnTo>
                  <a:lnTo>
                    <a:pt x="22" y="54"/>
                  </a:lnTo>
                  <a:lnTo>
                    <a:pt x="31" y="53"/>
                  </a:lnTo>
                  <a:lnTo>
                    <a:pt x="33" y="53"/>
                  </a:lnTo>
                  <a:lnTo>
                    <a:pt x="47" y="59"/>
                  </a:lnTo>
                  <a:lnTo>
                    <a:pt x="60" y="69"/>
                  </a:lnTo>
                  <a:lnTo>
                    <a:pt x="78" y="72"/>
                  </a:lnTo>
                  <a:lnTo>
                    <a:pt x="84" y="75"/>
                  </a:lnTo>
                  <a:lnTo>
                    <a:pt x="92" y="75"/>
                  </a:lnTo>
                  <a:lnTo>
                    <a:pt x="100" y="76"/>
                  </a:lnTo>
                  <a:lnTo>
                    <a:pt x="111" y="78"/>
                  </a:lnTo>
                  <a:lnTo>
                    <a:pt x="120" y="77"/>
                  </a:lnTo>
                  <a:lnTo>
                    <a:pt x="121" y="75"/>
                  </a:lnTo>
                  <a:lnTo>
                    <a:pt x="120" y="52"/>
                  </a:lnTo>
                  <a:lnTo>
                    <a:pt x="118" y="45"/>
                  </a:lnTo>
                  <a:lnTo>
                    <a:pt x="116" y="40"/>
                  </a:lnTo>
                  <a:lnTo>
                    <a:pt x="94" y="13"/>
                  </a:lnTo>
                  <a:lnTo>
                    <a:pt x="87" y="7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3" y="1"/>
                  </a:lnTo>
                  <a:lnTo>
                    <a:pt x="51" y="5"/>
                  </a:lnTo>
                  <a:lnTo>
                    <a:pt x="47" y="4"/>
                  </a:lnTo>
                  <a:lnTo>
                    <a:pt x="44" y="6"/>
                  </a:lnTo>
                  <a:lnTo>
                    <a:pt x="41" y="10"/>
                  </a:lnTo>
                  <a:lnTo>
                    <a:pt x="38" y="16"/>
                  </a:lnTo>
                  <a:lnTo>
                    <a:pt x="32" y="33"/>
                  </a:lnTo>
                  <a:lnTo>
                    <a:pt x="28" y="40"/>
                  </a:lnTo>
                  <a:lnTo>
                    <a:pt x="22" y="49"/>
                  </a:lnTo>
                  <a:lnTo>
                    <a:pt x="15" y="52"/>
                  </a:lnTo>
                  <a:lnTo>
                    <a:pt x="7" y="53"/>
                  </a:lnTo>
                  <a:lnTo>
                    <a:pt x="0" y="5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29" name="Freeform 736">
              <a:extLst>
                <a:ext uri="{FF2B5EF4-FFF2-40B4-BE49-F238E27FC236}">
                  <a16:creationId xmlns:a16="http://schemas.microsoft.com/office/drawing/2014/main" id="{2A49C7AF-11CF-8D05-78D4-AE5D965F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4600" y="5775445"/>
              <a:ext cx="153865" cy="98913"/>
            </a:xfrm>
            <a:custGeom>
              <a:avLst/>
              <a:gdLst>
                <a:gd name="T0" fmla="*/ 5 w 124"/>
                <a:gd name="T1" fmla="*/ 77 h 78"/>
                <a:gd name="T2" fmla="*/ 7 w 124"/>
                <a:gd name="T3" fmla="*/ 76 h 78"/>
                <a:gd name="T4" fmla="*/ 16 w 124"/>
                <a:gd name="T5" fmla="*/ 72 h 78"/>
                <a:gd name="T6" fmla="*/ 32 w 124"/>
                <a:gd name="T7" fmla="*/ 70 h 78"/>
                <a:gd name="T8" fmla="*/ 40 w 124"/>
                <a:gd name="T9" fmla="*/ 62 h 78"/>
                <a:gd name="T10" fmla="*/ 43 w 124"/>
                <a:gd name="T11" fmla="*/ 61 h 78"/>
                <a:gd name="T12" fmla="*/ 52 w 124"/>
                <a:gd name="T13" fmla="*/ 62 h 78"/>
                <a:gd name="T14" fmla="*/ 59 w 124"/>
                <a:gd name="T15" fmla="*/ 67 h 78"/>
                <a:gd name="T16" fmla="*/ 62 w 124"/>
                <a:gd name="T17" fmla="*/ 68 h 78"/>
                <a:gd name="T18" fmla="*/ 70 w 124"/>
                <a:gd name="T19" fmla="*/ 66 h 78"/>
                <a:gd name="T20" fmla="*/ 90 w 124"/>
                <a:gd name="T21" fmla="*/ 58 h 78"/>
                <a:gd name="T22" fmla="*/ 105 w 124"/>
                <a:gd name="T23" fmla="*/ 56 h 78"/>
                <a:gd name="T24" fmla="*/ 113 w 124"/>
                <a:gd name="T25" fmla="*/ 53 h 78"/>
                <a:gd name="T26" fmla="*/ 122 w 124"/>
                <a:gd name="T27" fmla="*/ 44 h 78"/>
                <a:gd name="T28" fmla="*/ 123 w 124"/>
                <a:gd name="T29" fmla="*/ 38 h 78"/>
                <a:gd name="T30" fmla="*/ 122 w 124"/>
                <a:gd name="T31" fmla="*/ 34 h 78"/>
                <a:gd name="T32" fmla="*/ 120 w 124"/>
                <a:gd name="T33" fmla="*/ 32 h 78"/>
                <a:gd name="T34" fmla="*/ 113 w 124"/>
                <a:gd name="T35" fmla="*/ 26 h 78"/>
                <a:gd name="T36" fmla="*/ 108 w 124"/>
                <a:gd name="T37" fmla="*/ 21 h 78"/>
                <a:gd name="T38" fmla="*/ 105 w 124"/>
                <a:gd name="T39" fmla="*/ 16 h 78"/>
                <a:gd name="T40" fmla="*/ 103 w 124"/>
                <a:gd name="T41" fmla="*/ 13 h 78"/>
                <a:gd name="T42" fmla="*/ 100 w 124"/>
                <a:gd name="T43" fmla="*/ 12 h 78"/>
                <a:gd name="T44" fmla="*/ 96 w 124"/>
                <a:gd name="T45" fmla="*/ 7 h 78"/>
                <a:gd name="T46" fmla="*/ 93 w 124"/>
                <a:gd name="T47" fmla="*/ 6 h 78"/>
                <a:gd name="T48" fmla="*/ 79 w 124"/>
                <a:gd name="T49" fmla="*/ 3 h 78"/>
                <a:gd name="T50" fmla="*/ 75 w 124"/>
                <a:gd name="T51" fmla="*/ 0 h 78"/>
                <a:gd name="T52" fmla="*/ 72 w 124"/>
                <a:gd name="T53" fmla="*/ 0 h 78"/>
                <a:gd name="T54" fmla="*/ 67 w 124"/>
                <a:gd name="T55" fmla="*/ 3 h 78"/>
                <a:gd name="T56" fmla="*/ 62 w 124"/>
                <a:gd name="T57" fmla="*/ 4 h 78"/>
                <a:gd name="T58" fmla="*/ 58 w 124"/>
                <a:gd name="T59" fmla="*/ 2 h 78"/>
                <a:gd name="T60" fmla="*/ 53 w 124"/>
                <a:gd name="T61" fmla="*/ 3 h 78"/>
                <a:gd name="T62" fmla="*/ 48 w 124"/>
                <a:gd name="T63" fmla="*/ 5 h 78"/>
                <a:gd name="T64" fmla="*/ 43 w 124"/>
                <a:gd name="T65" fmla="*/ 6 h 78"/>
                <a:gd name="T66" fmla="*/ 40 w 124"/>
                <a:gd name="T67" fmla="*/ 8 h 78"/>
                <a:gd name="T68" fmla="*/ 34 w 124"/>
                <a:gd name="T69" fmla="*/ 13 h 78"/>
                <a:gd name="T70" fmla="*/ 29 w 124"/>
                <a:gd name="T71" fmla="*/ 15 h 78"/>
                <a:gd name="T72" fmla="*/ 19 w 124"/>
                <a:gd name="T73" fmla="*/ 28 h 78"/>
                <a:gd name="T74" fmla="*/ 8 w 124"/>
                <a:gd name="T75" fmla="*/ 37 h 78"/>
                <a:gd name="T76" fmla="*/ 6 w 124"/>
                <a:gd name="T77" fmla="*/ 42 h 78"/>
                <a:gd name="T78" fmla="*/ 1 w 124"/>
                <a:gd name="T79" fmla="*/ 50 h 78"/>
                <a:gd name="T80" fmla="*/ 0 w 124"/>
                <a:gd name="T81" fmla="*/ 55 h 78"/>
                <a:gd name="T82" fmla="*/ 0 w 124"/>
                <a:gd name="T83" fmla="*/ 59 h 78"/>
                <a:gd name="T84" fmla="*/ 5 w 124"/>
                <a:gd name="T85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78">
                  <a:moveTo>
                    <a:pt x="5" y="77"/>
                  </a:moveTo>
                  <a:lnTo>
                    <a:pt x="7" y="76"/>
                  </a:lnTo>
                  <a:lnTo>
                    <a:pt x="16" y="72"/>
                  </a:lnTo>
                  <a:lnTo>
                    <a:pt x="32" y="70"/>
                  </a:lnTo>
                  <a:lnTo>
                    <a:pt x="40" y="62"/>
                  </a:lnTo>
                  <a:lnTo>
                    <a:pt x="43" y="61"/>
                  </a:lnTo>
                  <a:lnTo>
                    <a:pt x="52" y="62"/>
                  </a:lnTo>
                  <a:lnTo>
                    <a:pt x="59" y="67"/>
                  </a:lnTo>
                  <a:lnTo>
                    <a:pt x="62" y="68"/>
                  </a:lnTo>
                  <a:lnTo>
                    <a:pt x="70" y="66"/>
                  </a:lnTo>
                  <a:lnTo>
                    <a:pt x="90" y="58"/>
                  </a:lnTo>
                  <a:lnTo>
                    <a:pt x="105" y="56"/>
                  </a:lnTo>
                  <a:lnTo>
                    <a:pt x="113" y="53"/>
                  </a:lnTo>
                  <a:lnTo>
                    <a:pt x="122" y="44"/>
                  </a:lnTo>
                  <a:lnTo>
                    <a:pt x="123" y="38"/>
                  </a:lnTo>
                  <a:lnTo>
                    <a:pt x="122" y="34"/>
                  </a:lnTo>
                  <a:lnTo>
                    <a:pt x="120" y="32"/>
                  </a:lnTo>
                  <a:lnTo>
                    <a:pt x="113" y="26"/>
                  </a:lnTo>
                  <a:lnTo>
                    <a:pt x="108" y="21"/>
                  </a:lnTo>
                  <a:lnTo>
                    <a:pt x="105" y="16"/>
                  </a:lnTo>
                  <a:lnTo>
                    <a:pt x="103" y="13"/>
                  </a:lnTo>
                  <a:lnTo>
                    <a:pt x="100" y="12"/>
                  </a:lnTo>
                  <a:lnTo>
                    <a:pt x="96" y="7"/>
                  </a:lnTo>
                  <a:lnTo>
                    <a:pt x="93" y="6"/>
                  </a:lnTo>
                  <a:lnTo>
                    <a:pt x="79" y="3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7" y="3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3"/>
                  </a:lnTo>
                  <a:lnTo>
                    <a:pt x="48" y="5"/>
                  </a:lnTo>
                  <a:lnTo>
                    <a:pt x="43" y="6"/>
                  </a:lnTo>
                  <a:lnTo>
                    <a:pt x="40" y="8"/>
                  </a:lnTo>
                  <a:lnTo>
                    <a:pt x="34" y="13"/>
                  </a:lnTo>
                  <a:lnTo>
                    <a:pt x="29" y="15"/>
                  </a:lnTo>
                  <a:lnTo>
                    <a:pt x="19" y="28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5" y="7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0" name="Freeform 738">
              <a:extLst>
                <a:ext uri="{FF2B5EF4-FFF2-40B4-BE49-F238E27FC236}">
                  <a16:creationId xmlns:a16="http://schemas.microsoft.com/office/drawing/2014/main" id="{9AF35752-80A4-14EB-DC21-75EB9D23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0546" y="5775445"/>
              <a:ext cx="38468" cy="21981"/>
            </a:xfrm>
            <a:custGeom>
              <a:avLst/>
              <a:gdLst>
                <a:gd name="T0" fmla="*/ 24 w 30"/>
                <a:gd name="T1" fmla="*/ 0 h 18"/>
                <a:gd name="T2" fmla="*/ 7 w 30"/>
                <a:gd name="T3" fmla="*/ 2 h 18"/>
                <a:gd name="T4" fmla="*/ 3 w 30"/>
                <a:gd name="T5" fmla="*/ 3 h 18"/>
                <a:gd name="T6" fmla="*/ 2 w 30"/>
                <a:gd name="T7" fmla="*/ 3 h 18"/>
                <a:gd name="T8" fmla="*/ 1 w 30"/>
                <a:gd name="T9" fmla="*/ 5 h 18"/>
                <a:gd name="T10" fmla="*/ 0 w 30"/>
                <a:gd name="T11" fmla="*/ 6 h 18"/>
                <a:gd name="T12" fmla="*/ 1 w 30"/>
                <a:gd name="T13" fmla="*/ 9 h 18"/>
                <a:gd name="T14" fmla="*/ 7 w 30"/>
                <a:gd name="T15" fmla="*/ 14 h 18"/>
                <a:gd name="T16" fmla="*/ 9 w 30"/>
                <a:gd name="T17" fmla="*/ 13 h 18"/>
                <a:gd name="T18" fmla="*/ 11 w 30"/>
                <a:gd name="T19" fmla="*/ 11 h 18"/>
                <a:gd name="T20" fmla="*/ 13 w 30"/>
                <a:gd name="T21" fmla="*/ 11 h 18"/>
                <a:gd name="T22" fmla="*/ 15 w 30"/>
                <a:gd name="T23" fmla="*/ 12 h 18"/>
                <a:gd name="T24" fmla="*/ 18 w 30"/>
                <a:gd name="T25" fmla="*/ 15 h 18"/>
                <a:gd name="T26" fmla="*/ 21 w 30"/>
                <a:gd name="T27" fmla="*/ 17 h 18"/>
                <a:gd name="T28" fmla="*/ 29 w 30"/>
                <a:gd name="T29" fmla="*/ 8 h 18"/>
                <a:gd name="T30" fmla="*/ 28 w 30"/>
                <a:gd name="T31" fmla="*/ 5 h 18"/>
                <a:gd name="T32" fmla="*/ 26 w 30"/>
                <a:gd name="T33" fmla="*/ 1 h 18"/>
                <a:gd name="T34" fmla="*/ 24 w 30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8">
                  <a:moveTo>
                    <a:pt x="24" y="0"/>
                  </a:moveTo>
                  <a:lnTo>
                    <a:pt x="7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8" y="15"/>
                  </a:lnTo>
                  <a:lnTo>
                    <a:pt x="21" y="17"/>
                  </a:lnTo>
                  <a:lnTo>
                    <a:pt x="29" y="8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1" name="Freeform 739">
              <a:extLst>
                <a:ext uri="{FF2B5EF4-FFF2-40B4-BE49-F238E27FC236}">
                  <a16:creationId xmlns:a16="http://schemas.microsoft.com/office/drawing/2014/main" id="{F044E332-AACC-5900-50A9-359435A7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0546" y="5775445"/>
              <a:ext cx="38468" cy="21981"/>
            </a:xfrm>
            <a:custGeom>
              <a:avLst/>
              <a:gdLst>
                <a:gd name="T0" fmla="*/ 24 w 30"/>
                <a:gd name="T1" fmla="*/ 0 h 18"/>
                <a:gd name="T2" fmla="*/ 7 w 30"/>
                <a:gd name="T3" fmla="*/ 2 h 18"/>
                <a:gd name="T4" fmla="*/ 3 w 30"/>
                <a:gd name="T5" fmla="*/ 3 h 18"/>
                <a:gd name="T6" fmla="*/ 2 w 30"/>
                <a:gd name="T7" fmla="*/ 3 h 18"/>
                <a:gd name="T8" fmla="*/ 1 w 30"/>
                <a:gd name="T9" fmla="*/ 5 h 18"/>
                <a:gd name="T10" fmla="*/ 0 w 30"/>
                <a:gd name="T11" fmla="*/ 6 h 18"/>
                <a:gd name="T12" fmla="*/ 1 w 30"/>
                <a:gd name="T13" fmla="*/ 9 h 18"/>
                <a:gd name="T14" fmla="*/ 7 w 30"/>
                <a:gd name="T15" fmla="*/ 14 h 18"/>
                <a:gd name="T16" fmla="*/ 9 w 30"/>
                <a:gd name="T17" fmla="*/ 13 h 18"/>
                <a:gd name="T18" fmla="*/ 11 w 30"/>
                <a:gd name="T19" fmla="*/ 11 h 18"/>
                <a:gd name="T20" fmla="*/ 13 w 30"/>
                <a:gd name="T21" fmla="*/ 11 h 18"/>
                <a:gd name="T22" fmla="*/ 15 w 30"/>
                <a:gd name="T23" fmla="*/ 12 h 18"/>
                <a:gd name="T24" fmla="*/ 18 w 30"/>
                <a:gd name="T25" fmla="*/ 15 h 18"/>
                <a:gd name="T26" fmla="*/ 21 w 30"/>
                <a:gd name="T27" fmla="*/ 17 h 18"/>
                <a:gd name="T28" fmla="*/ 29 w 30"/>
                <a:gd name="T29" fmla="*/ 8 h 18"/>
                <a:gd name="T30" fmla="*/ 28 w 30"/>
                <a:gd name="T31" fmla="*/ 5 h 18"/>
                <a:gd name="T32" fmla="*/ 26 w 30"/>
                <a:gd name="T33" fmla="*/ 1 h 18"/>
                <a:gd name="T34" fmla="*/ 24 w 30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8">
                  <a:moveTo>
                    <a:pt x="24" y="0"/>
                  </a:moveTo>
                  <a:lnTo>
                    <a:pt x="7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8" y="15"/>
                  </a:lnTo>
                  <a:lnTo>
                    <a:pt x="21" y="17"/>
                  </a:lnTo>
                  <a:lnTo>
                    <a:pt x="29" y="8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2" name="Freeform 740">
              <a:extLst>
                <a:ext uri="{FF2B5EF4-FFF2-40B4-BE49-F238E27FC236}">
                  <a16:creationId xmlns:a16="http://schemas.microsoft.com/office/drawing/2014/main" id="{257A612A-F21C-8C51-6CA3-35D16F15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007" y="5116022"/>
              <a:ext cx="10990" cy="21981"/>
            </a:xfrm>
            <a:custGeom>
              <a:avLst/>
              <a:gdLst>
                <a:gd name="T0" fmla="*/ 10 w 11"/>
                <a:gd name="T1" fmla="*/ 10 h 16"/>
                <a:gd name="T2" fmla="*/ 9 w 11"/>
                <a:gd name="T3" fmla="*/ 4 h 16"/>
                <a:gd name="T4" fmla="*/ 8 w 11"/>
                <a:gd name="T5" fmla="*/ 1 h 16"/>
                <a:gd name="T6" fmla="*/ 7 w 11"/>
                <a:gd name="T7" fmla="*/ 0 h 16"/>
                <a:gd name="T8" fmla="*/ 2 w 11"/>
                <a:gd name="T9" fmla="*/ 3 h 16"/>
                <a:gd name="T10" fmla="*/ 0 w 11"/>
                <a:gd name="T11" fmla="*/ 7 h 16"/>
                <a:gd name="T12" fmla="*/ 7 w 11"/>
                <a:gd name="T13" fmla="*/ 15 h 16"/>
                <a:gd name="T14" fmla="*/ 10 w 11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6">
                  <a:moveTo>
                    <a:pt x="10" y="10"/>
                  </a:moveTo>
                  <a:lnTo>
                    <a:pt x="9" y="4"/>
                  </a:lnTo>
                  <a:lnTo>
                    <a:pt x="8" y="1"/>
                  </a:lnTo>
                  <a:lnTo>
                    <a:pt x="7" y="0"/>
                  </a:lnTo>
                  <a:lnTo>
                    <a:pt x="2" y="3"/>
                  </a:lnTo>
                  <a:lnTo>
                    <a:pt x="0" y="7"/>
                  </a:lnTo>
                  <a:lnTo>
                    <a:pt x="7" y="15"/>
                  </a:lnTo>
                  <a:lnTo>
                    <a:pt x="10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3" name="Freeform 741">
              <a:extLst>
                <a:ext uri="{FF2B5EF4-FFF2-40B4-BE49-F238E27FC236}">
                  <a16:creationId xmlns:a16="http://schemas.microsoft.com/office/drawing/2014/main" id="{1682CC9D-71B7-8793-47E9-E3F8EAC62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007" y="5116022"/>
              <a:ext cx="10990" cy="21981"/>
            </a:xfrm>
            <a:custGeom>
              <a:avLst/>
              <a:gdLst>
                <a:gd name="T0" fmla="*/ 10 w 11"/>
                <a:gd name="T1" fmla="*/ 10 h 16"/>
                <a:gd name="T2" fmla="*/ 9 w 11"/>
                <a:gd name="T3" fmla="*/ 4 h 16"/>
                <a:gd name="T4" fmla="*/ 8 w 11"/>
                <a:gd name="T5" fmla="*/ 1 h 16"/>
                <a:gd name="T6" fmla="*/ 7 w 11"/>
                <a:gd name="T7" fmla="*/ 0 h 16"/>
                <a:gd name="T8" fmla="*/ 2 w 11"/>
                <a:gd name="T9" fmla="*/ 3 h 16"/>
                <a:gd name="T10" fmla="*/ 0 w 11"/>
                <a:gd name="T11" fmla="*/ 7 h 16"/>
                <a:gd name="T12" fmla="*/ 7 w 11"/>
                <a:gd name="T13" fmla="*/ 15 h 16"/>
                <a:gd name="T14" fmla="*/ 10 w 11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6">
                  <a:moveTo>
                    <a:pt x="10" y="10"/>
                  </a:moveTo>
                  <a:lnTo>
                    <a:pt x="9" y="4"/>
                  </a:lnTo>
                  <a:lnTo>
                    <a:pt x="8" y="1"/>
                  </a:lnTo>
                  <a:lnTo>
                    <a:pt x="7" y="0"/>
                  </a:lnTo>
                  <a:lnTo>
                    <a:pt x="2" y="3"/>
                  </a:lnTo>
                  <a:lnTo>
                    <a:pt x="0" y="7"/>
                  </a:lnTo>
                  <a:lnTo>
                    <a:pt x="7" y="15"/>
                  </a:lnTo>
                  <a:lnTo>
                    <a:pt x="10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4" name="Freeform 742">
              <a:extLst>
                <a:ext uri="{FF2B5EF4-FFF2-40B4-BE49-F238E27FC236}">
                  <a16:creationId xmlns:a16="http://schemas.microsoft.com/office/drawing/2014/main" id="{39B88B19-1360-5ED1-63C4-B952A2D77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478" y="5967779"/>
              <a:ext cx="65942" cy="49455"/>
            </a:xfrm>
            <a:custGeom>
              <a:avLst/>
              <a:gdLst>
                <a:gd name="T0" fmla="*/ 7 w 54"/>
                <a:gd name="T1" fmla="*/ 22 h 41"/>
                <a:gd name="T2" fmla="*/ 12 w 54"/>
                <a:gd name="T3" fmla="*/ 28 h 41"/>
                <a:gd name="T4" fmla="*/ 18 w 54"/>
                <a:gd name="T5" fmla="*/ 32 h 41"/>
                <a:gd name="T6" fmla="*/ 36 w 54"/>
                <a:gd name="T7" fmla="*/ 40 h 41"/>
                <a:gd name="T8" fmla="*/ 46 w 54"/>
                <a:gd name="T9" fmla="*/ 40 h 41"/>
                <a:gd name="T10" fmla="*/ 47 w 54"/>
                <a:gd name="T11" fmla="*/ 38 h 41"/>
                <a:gd name="T12" fmla="*/ 47 w 54"/>
                <a:gd name="T13" fmla="*/ 35 h 41"/>
                <a:gd name="T14" fmla="*/ 49 w 54"/>
                <a:gd name="T15" fmla="*/ 26 h 41"/>
                <a:gd name="T16" fmla="*/ 49 w 54"/>
                <a:gd name="T17" fmla="*/ 22 h 41"/>
                <a:gd name="T18" fmla="*/ 52 w 54"/>
                <a:gd name="T19" fmla="*/ 22 h 41"/>
                <a:gd name="T20" fmla="*/ 53 w 54"/>
                <a:gd name="T21" fmla="*/ 17 h 41"/>
                <a:gd name="T22" fmla="*/ 52 w 54"/>
                <a:gd name="T23" fmla="*/ 14 h 41"/>
                <a:gd name="T24" fmla="*/ 51 w 54"/>
                <a:gd name="T25" fmla="*/ 12 h 41"/>
                <a:gd name="T26" fmla="*/ 19 w 54"/>
                <a:gd name="T27" fmla="*/ 0 h 41"/>
                <a:gd name="T28" fmla="*/ 13 w 54"/>
                <a:gd name="T29" fmla="*/ 0 h 41"/>
                <a:gd name="T30" fmla="*/ 9 w 54"/>
                <a:gd name="T31" fmla="*/ 3 h 41"/>
                <a:gd name="T32" fmla="*/ 3 w 54"/>
                <a:gd name="T33" fmla="*/ 11 h 41"/>
                <a:gd name="T34" fmla="*/ 1 w 54"/>
                <a:gd name="T35" fmla="*/ 13 h 41"/>
                <a:gd name="T36" fmla="*/ 0 w 54"/>
                <a:gd name="T37" fmla="*/ 16 h 41"/>
                <a:gd name="T38" fmla="*/ 2 w 54"/>
                <a:gd name="T39" fmla="*/ 18 h 41"/>
                <a:gd name="T40" fmla="*/ 7 w 54"/>
                <a:gd name="T41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1">
                  <a:moveTo>
                    <a:pt x="7" y="22"/>
                  </a:moveTo>
                  <a:lnTo>
                    <a:pt x="12" y="28"/>
                  </a:lnTo>
                  <a:lnTo>
                    <a:pt x="18" y="32"/>
                  </a:lnTo>
                  <a:lnTo>
                    <a:pt x="36" y="40"/>
                  </a:lnTo>
                  <a:lnTo>
                    <a:pt x="46" y="40"/>
                  </a:lnTo>
                  <a:lnTo>
                    <a:pt x="47" y="38"/>
                  </a:lnTo>
                  <a:lnTo>
                    <a:pt x="47" y="35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52" y="22"/>
                  </a:lnTo>
                  <a:lnTo>
                    <a:pt x="53" y="17"/>
                  </a:lnTo>
                  <a:lnTo>
                    <a:pt x="52" y="14"/>
                  </a:lnTo>
                  <a:lnTo>
                    <a:pt x="51" y="1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3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7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5" name="Freeform 743">
              <a:extLst>
                <a:ext uri="{FF2B5EF4-FFF2-40B4-BE49-F238E27FC236}">
                  <a16:creationId xmlns:a16="http://schemas.microsoft.com/office/drawing/2014/main" id="{DB425DAA-30BA-352F-8439-00744FEF9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478" y="5967779"/>
              <a:ext cx="65942" cy="49455"/>
            </a:xfrm>
            <a:custGeom>
              <a:avLst/>
              <a:gdLst>
                <a:gd name="T0" fmla="*/ 7 w 54"/>
                <a:gd name="T1" fmla="*/ 22 h 41"/>
                <a:gd name="T2" fmla="*/ 12 w 54"/>
                <a:gd name="T3" fmla="*/ 28 h 41"/>
                <a:gd name="T4" fmla="*/ 18 w 54"/>
                <a:gd name="T5" fmla="*/ 32 h 41"/>
                <a:gd name="T6" fmla="*/ 36 w 54"/>
                <a:gd name="T7" fmla="*/ 40 h 41"/>
                <a:gd name="T8" fmla="*/ 46 w 54"/>
                <a:gd name="T9" fmla="*/ 40 h 41"/>
                <a:gd name="T10" fmla="*/ 47 w 54"/>
                <a:gd name="T11" fmla="*/ 38 h 41"/>
                <a:gd name="T12" fmla="*/ 47 w 54"/>
                <a:gd name="T13" fmla="*/ 35 h 41"/>
                <a:gd name="T14" fmla="*/ 49 w 54"/>
                <a:gd name="T15" fmla="*/ 26 h 41"/>
                <a:gd name="T16" fmla="*/ 49 w 54"/>
                <a:gd name="T17" fmla="*/ 22 h 41"/>
                <a:gd name="T18" fmla="*/ 52 w 54"/>
                <a:gd name="T19" fmla="*/ 22 h 41"/>
                <a:gd name="T20" fmla="*/ 53 w 54"/>
                <a:gd name="T21" fmla="*/ 17 h 41"/>
                <a:gd name="T22" fmla="*/ 52 w 54"/>
                <a:gd name="T23" fmla="*/ 14 h 41"/>
                <a:gd name="T24" fmla="*/ 51 w 54"/>
                <a:gd name="T25" fmla="*/ 12 h 41"/>
                <a:gd name="T26" fmla="*/ 19 w 54"/>
                <a:gd name="T27" fmla="*/ 0 h 41"/>
                <a:gd name="T28" fmla="*/ 13 w 54"/>
                <a:gd name="T29" fmla="*/ 0 h 41"/>
                <a:gd name="T30" fmla="*/ 9 w 54"/>
                <a:gd name="T31" fmla="*/ 3 h 41"/>
                <a:gd name="T32" fmla="*/ 3 w 54"/>
                <a:gd name="T33" fmla="*/ 11 h 41"/>
                <a:gd name="T34" fmla="*/ 1 w 54"/>
                <a:gd name="T35" fmla="*/ 13 h 41"/>
                <a:gd name="T36" fmla="*/ 0 w 54"/>
                <a:gd name="T37" fmla="*/ 16 h 41"/>
                <a:gd name="T38" fmla="*/ 2 w 54"/>
                <a:gd name="T39" fmla="*/ 18 h 41"/>
                <a:gd name="T40" fmla="*/ 7 w 54"/>
                <a:gd name="T41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1">
                  <a:moveTo>
                    <a:pt x="7" y="22"/>
                  </a:moveTo>
                  <a:lnTo>
                    <a:pt x="12" y="28"/>
                  </a:lnTo>
                  <a:lnTo>
                    <a:pt x="18" y="32"/>
                  </a:lnTo>
                  <a:lnTo>
                    <a:pt x="36" y="40"/>
                  </a:lnTo>
                  <a:lnTo>
                    <a:pt x="46" y="40"/>
                  </a:lnTo>
                  <a:lnTo>
                    <a:pt x="47" y="38"/>
                  </a:lnTo>
                  <a:lnTo>
                    <a:pt x="47" y="35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52" y="22"/>
                  </a:lnTo>
                  <a:lnTo>
                    <a:pt x="53" y="17"/>
                  </a:lnTo>
                  <a:lnTo>
                    <a:pt x="52" y="14"/>
                  </a:lnTo>
                  <a:lnTo>
                    <a:pt x="51" y="1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3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7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6" name="Freeform 744">
              <a:extLst>
                <a:ext uri="{FF2B5EF4-FFF2-40B4-BE49-F238E27FC236}">
                  <a16:creationId xmlns:a16="http://schemas.microsoft.com/office/drawing/2014/main" id="{DC61FC5A-25EE-D5FC-9592-D41DCDF3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9235" y="5857875"/>
              <a:ext cx="10990" cy="16484"/>
            </a:xfrm>
            <a:custGeom>
              <a:avLst/>
              <a:gdLst>
                <a:gd name="T0" fmla="*/ 7 w 10"/>
                <a:gd name="T1" fmla="*/ 12 h 13"/>
                <a:gd name="T2" fmla="*/ 9 w 10"/>
                <a:gd name="T3" fmla="*/ 11 h 13"/>
                <a:gd name="T4" fmla="*/ 7 w 10"/>
                <a:gd name="T5" fmla="*/ 5 h 13"/>
                <a:gd name="T6" fmla="*/ 4 w 10"/>
                <a:gd name="T7" fmla="*/ 1 h 13"/>
                <a:gd name="T8" fmla="*/ 1 w 10"/>
                <a:gd name="T9" fmla="*/ 0 h 13"/>
                <a:gd name="T10" fmla="*/ 0 w 10"/>
                <a:gd name="T11" fmla="*/ 1 h 13"/>
                <a:gd name="T12" fmla="*/ 0 w 10"/>
                <a:gd name="T13" fmla="*/ 8 h 13"/>
                <a:gd name="T14" fmla="*/ 3 w 10"/>
                <a:gd name="T15" fmla="*/ 11 h 13"/>
                <a:gd name="T16" fmla="*/ 7 w 10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7" y="12"/>
                  </a:moveTo>
                  <a:lnTo>
                    <a:pt x="9" y="11"/>
                  </a:lnTo>
                  <a:lnTo>
                    <a:pt x="7" y="5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7" name="Freeform 745">
              <a:extLst>
                <a:ext uri="{FF2B5EF4-FFF2-40B4-BE49-F238E27FC236}">
                  <a16:creationId xmlns:a16="http://schemas.microsoft.com/office/drawing/2014/main" id="{A9F0080B-7FFD-772E-4088-114DC67C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9235" y="5857875"/>
              <a:ext cx="10990" cy="16484"/>
            </a:xfrm>
            <a:custGeom>
              <a:avLst/>
              <a:gdLst>
                <a:gd name="T0" fmla="*/ 7 w 10"/>
                <a:gd name="T1" fmla="*/ 12 h 13"/>
                <a:gd name="T2" fmla="*/ 9 w 10"/>
                <a:gd name="T3" fmla="*/ 11 h 13"/>
                <a:gd name="T4" fmla="*/ 7 w 10"/>
                <a:gd name="T5" fmla="*/ 5 h 13"/>
                <a:gd name="T6" fmla="*/ 4 w 10"/>
                <a:gd name="T7" fmla="*/ 1 h 13"/>
                <a:gd name="T8" fmla="*/ 1 w 10"/>
                <a:gd name="T9" fmla="*/ 0 h 13"/>
                <a:gd name="T10" fmla="*/ 0 w 10"/>
                <a:gd name="T11" fmla="*/ 1 h 13"/>
                <a:gd name="T12" fmla="*/ 0 w 10"/>
                <a:gd name="T13" fmla="*/ 8 h 13"/>
                <a:gd name="T14" fmla="*/ 3 w 10"/>
                <a:gd name="T15" fmla="*/ 11 h 13"/>
                <a:gd name="T16" fmla="*/ 7 w 10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7" y="12"/>
                  </a:moveTo>
                  <a:lnTo>
                    <a:pt x="9" y="11"/>
                  </a:lnTo>
                  <a:lnTo>
                    <a:pt x="7" y="5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8" name="Freeform 746">
              <a:extLst>
                <a:ext uri="{FF2B5EF4-FFF2-40B4-BE49-F238E27FC236}">
                  <a16:creationId xmlns:a16="http://schemas.microsoft.com/office/drawing/2014/main" id="{AB59DA26-1D8E-D09D-2C41-C23C9ED4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6709" y="6011740"/>
              <a:ext cx="21981" cy="82426"/>
            </a:xfrm>
            <a:custGeom>
              <a:avLst/>
              <a:gdLst>
                <a:gd name="T0" fmla="*/ 1 w 18"/>
                <a:gd name="T1" fmla="*/ 40 h 68"/>
                <a:gd name="T2" fmla="*/ 2 w 18"/>
                <a:gd name="T3" fmla="*/ 48 h 68"/>
                <a:gd name="T4" fmla="*/ 3 w 18"/>
                <a:gd name="T5" fmla="*/ 51 h 68"/>
                <a:gd name="T6" fmla="*/ 9 w 18"/>
                <a:gd name="T7" fmla="*/ 54 h 68"/>
                <a:gd name="T8" fmla="*/ 12 w 18"/>
                <a:gd name="T9" fmla="*/ 58 h 68"/>
                <a:gd name="T10" fmla="*/ 12 w 18"/>
                <a:gd name="T11" fmla="*/ 61 h 68"/>
                <a:gd name="T12" fmla="*/ 11 w 18"/>
                <a:gd name="T13" fmla="*/ 67 h 68"/>
                <a:gd name="T14" fmla="*/ 12 w 18"/>
                <a:gd name="T15" fmla="*/ 66 h 68"/>
                <a:gd name="T16" fmla="*/ 13 w 18"/>
                <a:gd name="T17" fmla="*/ 65 h 68"/>
                <a:gd name="T18" fmla="*/ 13 w 18"/>
                <a:gd name="T19" fmla="*/ 61 h 68"/>
                <a:gd name="T20" fmla="*/ 13 w 18"/>
                <a:gd name="T21" fmla="*/ 57 h 68"/>
                <a:gd name="T22" fmla="*/ 10 w 18"/>
                <a:gd name="T23" fmla="*/ 49 h 68"/>
                <a:gd name="T24" fmla="*/ 9 w 18"/>
                <a:gd name="T25" fmla="*/ 41 h 68"/>
                <a:gd name="T26" fmla="*/ 9 w 18"/>
                <a:gd name="T27" fmla="*/ 31 h 68"/>
                <a:gd name="T28" fmla="*/ 8 w 18"/>
                <a:gd name="T29" fmla="*/ 25 h 68"/>
                <a:gd name="T30" fmla="*/ 9 w 18"/>
                <a:gd name="T31" fmla="*/ 21 h 68"/>
                <a:gd name="T32" fmla="*/ 15 w 18"/>
                <a:gd name="T33" fmla="*/ 19 h 68"/>
                <a:gd name="T34" fmla="*/ 17 w 18"/>
                <a:gd name="T35" fmla="*/ 13 h 68"/>
                <a:gd name="T36" fmla="*/ 17 w 18"/>
                <a:gd name="T37" fmla="*/ 5 h 68"/>
                <a:gd name="T38" fmla="*/ 14 w 18"/>
                <a:gd name="T39" fmla="*/ 1 h 68"/>
                <a:gd name="T40" fmla="*/ 13 w 18"/>
                <a:gd name="T41" fmla="*/ 0 h 68"/>
                <a:gd name="T42" fmla="*/ 11 w 18"/>
                <a:gd name="T43" fmla="*/ 4 h 68"/>
                <a:gd name="T44" fmla="*/ 7 w 18"/>
                <a:gd name="T45" fmla="*/ 10 h 68"/>
                <a:gd name="T46" fmla="*/ 1 w 18"/>
                <a:gd name="T47" fmla="*/ 16 h 68"/>
                <a:gd name="T48" fmla="*/ 0 w 18"/>
                <a:gd name="T49" fmla="*/ 22 h 68"/>
                <a:gd name="T50" fmla="*/ 2 w 18"/>
                <a:gd name="T51" fmla="*/ 28 h 68"/>
                <a:gd name="T52" fmla="*/ 1 w 18"/>
                <a:gd name="T5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68">
                  <a:moveTo>
                    <a:pt x="1" y="40"/>
                  </a:moveTo>
                  <a:lnTo>
                    <a:pt x="2" y="48"/>
                  </a:lnTo>
                  <a:lnTo>
                    <a:pt x="3" y="51"/>
                  </a:lnTo>
                  <a:lnTo>
                    <a:pt x="9" y="54"/>
                  </a:lnTo>
                  <a:lnTo>
                    <a:pt x="12" y="58"/>
                  </a:lnTo>
                  <a:lnTo>
                    <a:pt x="12" y="61"/>
                  </a:lnTo>
                  <a:lnTo>
                    <a:pt x="11" y="67"/>
                  </a:lnTo>
                  <a:lnTo>
                    <a:pt x="12" y="66"/>
                  </a:lnTo>
                  <a:lnTo>
                    <a:pt x="13" y="65"/>
                  </a:lnTo>
                  <a:lnTo>
                    <a:pt x="13" y="61"/>
                  </a:lnTo>
                  <a:lnTo>
                    <a:pt x="13" y="57"/>
                  </a:lnTo>
                  <a:lnTo>
                    <a:pt x="10" y="49"/>
                  </a:lnTo>
                  <a:lnTo>
                    <a:pt x="9" y="41"/>
                  </a:lnTo>
                  <a:lnTo>
                    <a:pt x="9" y="31"/>
                  </a:lnTo>
                  <a:lnTo>
                    <a:pt x="8" y="25"/>
                  </a:lnTo>
                  <a:lnTo>
                    <a:pt x="9" y="21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4"/>
                  </a:lnTo>
                  <a:lnTo>
                    <a:pt x="7" y="10"/>
                  </a:lnTo>
                  <a:lnTo>
                    <a:pt x="1" y="16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" y="4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39" name="Freeform 747">
              <a:extLst>
                <a:ext uri="{FF2B5EF4-FFF2-40B4-BE49-F238E27FC236}">
                  <a16:creationId xmlns:a16="http://schemas.microsoft.com/office/drawing/2014/main" id="{6D300F45-86AB-54C5-FDFB-3D8EA5E3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6709" y="6011740"/>
              <a:ext cx="21981" cy="82426"/>
            </a:xfrm>
            <a:custGeom>
              <a:avLst/>
              <a:gdLst>
                <a:gd name="T0" fmla="*/ 1 w 18"/>
                <a:gd name="T1" fmla="*/ 40 h 68"/>
                <a:gd name="T2" fmla="*/ 2 w 18"/>
                <a:gd name="T3" fmla="*/ 48 h 68"/>
                <a:gd name="T4" fmla="*/ 3 w 18"/>
                <a:gd name="T5" fmla="*/ 51 h 68"/>
                <a:gd name="T6" fmla="*/ 9 w 18"/>
                <a:gd name="T7" fmla="*/ 54 h 68"/>
                <a:gd name="T8" fmla="*/ 12 w 18"/>
                <a:gd name="T9" fmla="*/ 58 h 68"/>
                <a:gd name="T10" fmla="*/ 12 w 18"/>
                <a:gd name="T11" fmla="*/ 61 h 68"/>
                <a:gd name="T12" fmla="*/ 11 w 18"/>
                <a:gd name="T13" fmla="*/ 67 h 68"/>
                <a:gd name="T14" fmla="*/ 12 w 18"/>
                <a:gd name="T15" fmla="*/ 66 h 68"/>
                <a:gd name="T16" fmla="*/ 13 w 18"/>
                <a:gd name="T17" fmla="*/ 65 h 68"/>
                <a:gd name="T18" fmla="*/ 13 w 18"/>
                <a:gd name="T19" fmla="*/ 61 h 68"/>
                <a:gd name="T20" fmla="*/ 13 w 18"/>
                <a:gd name="T21" fmla="*/ 57 h 68"/>
                <a:gd name="T22" fmla="*/ 10 w 18"/>
                <a:gd name="T23" fmla="*/ 49 h 68"/>
                <a:gd name="T24" fmla="*/ 9 w 18"/>
                <a:gd name="T25" fmla="*/ 41 h 68"/>
                <a:gd name="T26" fmla="*/ 9 w 18"/>
                <a:gd name="T27" fmla="*/ 31 h 68"/>
                <a:gd name="T28" fmla="*/ 8 w 18"/>
                <a:gd name="T29" fmla="*/ 25 h 68"/>
                <a:gd name="T30" fmla="*/ 9 w 18"/>
                <a:gd name="T31" fmla="*/ 21 h 68"/>
                <a:gd name="T32" fmla="*/ 15 w 18"/>
                <a:gd name="T33" fmla="*/ 19 h 68"/>
                <a:gd name="T34" fmla="*/ 17 w 18"/>
                <a:gd name="T35" fmla="*/ 13 h 68"/>
                <a:gd name="T36" fmla="*/ 17 w 18"/>
                <a:gd name="T37" fmla="*/ 5 h 68"/>
                <a:gd name="T38" fmla="*/ 14 w 18"/>
                <a:gd name="T39" fmla="*/ 1 h 68"/>
                <a:gd name="T40" fmla="*/ 13 w 18"/>
                <a:gd name="T41" fmla="*/ 0 h 68"/>
                <a:gd name="T42" fmla="*/ 11 w 18"/>
                <a:gd name="T43" fmla="*/ 4 h 68"/>
                <a:gd name="T44" fmla="*/ 7 w 18"/>
                <a:gd name="T45" fmla="*/ 10 h 68"/>
                <a:gd name="T46" fmla="*/ 1 w 18"/>
                <a:gd name="T47" fmla="*/ 16 h 68"/>
                <a:gd name="T48" fmla="*/ 0 w 18"/>
                <a:gd name="T49" fmla="*/ 22 h 68"/>
                <a:gd name="T50" fmla="*/ 2 w 18"/>
                <a:gd name="T51" fmla="*/ 28 h 68"/>
                <a:gd name="T52" fmla="*/ 1 w 18"/>
                <a:gd name="T5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68">
                  <a:moveTo>
                    <a:pt x="1" y="40"/>
                  </a:moveTo>
                  <a:lnTo>
                    <a:pt x="2" y="48"/>
                  </a:lnTo>
                  <a:lnTo>
                    <a:pt x="3" y="51"/>
                  </a:lnTo>
                  <a:lnTo>
                    <a:pt x="9" y="54"/>
                  </a:lnTo>
                  <a:lnTo>
                    <a:pt x="12" y="58"/>
                  </a:lnTo>
                  <a:lnTo>
                    <a:pt x="12" y="61"/>
                  </a:lnTo>
                  <a:lnTo>
                    <a:pt x="11" y="67"/>
                  </a:lnTo>
                  <a:lnTo>
                    <a:pt x="12" y="66"/>
                  </a:lnTo>
                  <a:lnTo>
                    <a:pt x="13" y="65"/>
                  </a:lnTo>
                  <a:lnTo>
                    <a:pt x="13" y="61"/>
                  </a:lnTo>
                  <a:lnTo>
                    <a:pt x="13" y="57"/>
                  </a:lnTo>
                  <a:lnTo>
                    <a:pt x="10" y="49"/>
                  </a:lnTo>
                  <a:lnTo>
                    <a:pt x="9" y="41"/>
                  </a:lnTo>
                  <a:lnTo>
                    <a:pt x="9" y="31"/>
                  </a:lnTo>
                  <a:lnTo>
                    <a:pt x="8" y="25"/>
                  </a:lnTo>
                  <a:lnTo>
                    <a:pt x="9" y="21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4"/>
                  </a:lnTo>
                  <a:lnTo>
                    <a:pt x="7" y="10"/>
                  </a:lnTo>
                  <a:lnTo>
                    <a:pt x="1" y="16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" y="4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0" name="Freeform 748">
              <a:extLst>
                <a:ext uri="{FF2B5EF4-FFF2-40B4-BE49-F238E27FC236}">
                  <a16:creationId xmlns:a16="http://schemas.microsoft.com/office/drawing/2014/main" id="{A0CAB144-6F9B-FEC5-6524-8B4E7295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9622" y="4725865"/>
              <a:ext cx="27478" cy="27474"/>
            </a:xfrm>
            <a:custGeom>
              <a:avLst/>
              <a:gdLst>
                <a:gd name="T0" fmla="*/ 8 w 23"/>
                <a:gd name="T1" fmla="*/ 21 h 23"/>
                <a:gd name="T2" fmla="*/ 14 w 23"/>
                <a:gd name="T3" fmla="*/ 15 h 23"/>
                <a:gd name="T4" fmla="*/ 15 w 23"/>
                <a:gd name="T5" fmla="*/ 12 h 23"/>
                <a:gd name="T6" fmla="*/ 20 w 23"/>
                <a:gd name="T7" fmla="*/ 12 h 23"/>
                <a:gd name="T8" fmla="*/ 22 w 23"/>
                <a:gd name="T9" fmla="*/ 12 h 23"/>
                <a:gd name="T10" fmla="*/ 22 w 23"/>
                <a:gd name="T11" fmla="*/ 7 h 23"/>
                <a:gd name="T12" fmla="*/ 21 w 23"/>
                <a:gd name="T13" fmla="*/ 3 h 23"/>
                <a:gd name="T14" fmla="*/ 19 w 23"/>
                <a:gd name="T15" fmla="*/ 0 h 23"/>
                <a:gd name="T16" fmla="*/ 14 w 23"/>
                <a:gd name="T17" fmla="*/ 0 h 23"/>
                <a:gd name="T18" fmla="*/ 10 w 23"/>
                <a:gd name="T19" fmla="*/ 11 h 23"/>
                <a:gd name="T20" fmla="*/ 1 w 23"/>
                <a:gd name="T21" fmla="*/ 12 h 23"/>
                <a:gd name="T22" fmla="*/ 0 w 23"/>
                <a:gd name="T23" fmla="*/ 18 h 23"/>
                <a:gd name="T24" fmla="*/ 4 w 23"/>
                <a:gd name="T25" fmla="*/ 22 h 23"/>
                <a:gd name="T26" fmla="*/ 8 w 23"/>
                <a:gd name="T2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3">
                  <a:moveTo>
                    <a:pt x="8" y="21"/>
                  </a:moveTo>
                  <a:lnTo>
                    <a:pt x="14" y="15"/>
                  </a:lnTo>
                  <a:lnTo>
                    <a:pt x="15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7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11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8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1" name="Freeform 749">
              <a:extLst>
                <a:ext uri="{FF2B5EF4-FFF2-40B4-BE49-F238E27FC236}">
                  <a16:creationId xmlns:a16="http://schemas.microsoft.com/office/drawing/2014/main" id="{B0D6D0A0-EF2C-B587-FEF3-E5B3BE6B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9622" y="4725865"/>
              <a:ext cx="27478" cy="27474"/>
            </a:xfrm>
            <a:custGeom>
              <a:avLst/>
              <a:gdLst>
                <a:gd name="T0" fmla="*/ 8 w 23"/>
                <a:gd name="T1" fmla="*/ 21 h 23"/>
                <a:gd name="T2" fmla="*/ 14 w 23"/>
                <a:gd name="T3" fmla="*/ 15 h 23"/>
                <a:gd name="T4" fmla="*/ 15 w 23"/>
                <a:gd name="T5" fmla="*/ 12 h 23"/>
                <a:gd name="T6" fmla="*/ 20 w 23"/>
                <a:gd name="T7" fmla="*/ 12 h 23"/>
                <a:gd name="T8" fmla="*/ 22 w 23"/>
                <a:gd name="T9" fmla="*/ 12 h 23"/>
                <a:gd name="T10" fmla="*/ 22 w 23"/>
                <a:gd name="T11" fmla="*/ 7 h 23"/>
                <a:gd name="T12" fmla="*/ 21 w 23"/>
                <a:gd name="T13" fmla="*/ 3 h 23"/>
                <a:gd name="T14" fmla="*/ 19 w 23"/>
                <a:gd name="T15" fmla="*/ 0 h 23"/>
                <a:gd name="T16" fmla="*/ 14 w 23"/>
                <a:gd name="T17" fmla="*/ 0 h 23"/>
                <a:gd name="T18" fmla="*/ 10 w 23"/>
                <a:gd name="T19" fmla="*/ 11 h 23"/>
                <a:gd name="T20" fmla="*/ 1 w 23"/>
                <a:gd name="T21" fmla="*/ 12 h 23"/>
                <a:gd name="T22" fmla="*/ 0 w 23"/>
                <a:gd name="T23" fmla="*/ 18 h 23"/>
                <a:gd name="T24" fmla="*/ 4 w 23"/>
                <a:gd name="T25" fmla="*/ 22 h 23"/>
                <a:gd name="T26" fmla="*/ 8 w 23"/>
                <a:gd name="T2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3">
                  <a:moveTo>
                    <a:pt x="8" y="21"/>
                  </a:moveTo>
                  <a:lnTo>
                    <a:pt x="14" y="15"/>
                  </a:lnTo>
                  <a:lnTo>
                    <a:pt x="15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7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11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8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2" name="Freeform 750">
              <a:extLst>
                <a:ext uri="{FF2B5EF4-FFF2-40B4-BE49-F238E27FC236}">
                  <a16:creationId xmlns:a16="http://schemas.microsoft.com/office/drawing/2014/main" id="{6626B632-65C3-8CCB-0DE9-BE923A92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834" y="4445609"/>
              <a:ext cx="16487" cy="21981"/>
            </a:xfrm>
            <a:custGeom>
              <a:avLst/>
              <a:gdLst>
                <a:gd name="T0" fmla="*/ 1 w 14"/>
                <a:gd name="T1" fmla="*/ 5 h 19"/>
                <a:gd name="T2" fmla="*/ 0 w 14"/>
                <a:gd name="T3" fmla="*/ 18 h 19"/>
                <a:gd name="T4" fmla="*/ 8 w 14"/>
                <a:gd name="T5" fmla="*/ 15 h 19"/>
                <a:gd name="T6" fmla="*/ 13 w 14"/>
                <a:gd name="T7" fmla="*/ 5 h 19"/>
                <a:gd name="T8" fmla="*/ 8 w 14"/>
                <a:gd name="T9" fmla="*/ 3 h 19"/>
                <a:gd name="T10" fmla="*/ 5 w 14"/>
                <a:gd name="T11" fmla="*/ 0 h 19"/>
                <a:gd name="T12" fmla="*/ 1 w 14"/>
                <a:gd name="T13" fmla="*/ 2 h 19"/>
                <a:gd name="T14" fmla="*/ 1 w 14"/>
                <a:gd name="T15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9">
                  <a:moveTo>
                    <a:pt x="1" y="5"/>
                  </a:moveTo>
                  <a:lnTo>
                    <a:pt x="0" y="18"/>
                  </a:lnTo>
                  <a:lnTo>
                    <a:pt x="8" y="15"/>
                  </a:lnTo>
                  <a:lnTo>
                    <a:pt x="13" y="5"/>
                  </a:lnTo>
                  <a:lnTo>
                    <a:pt x="8" y="3"/>
                  </a:lnTo>
                  <a:lnTo>
                    <a:pt x="5" y="0"/>
                  </a:lnTo>
                  <a:lnTo>
                    <a:pt x="1" y="2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3" name="Freeform 751">
              <a:extLst>
                <a:ext uri="{FF2B5EF4-FFF2-40B4-BE49-F238E27FC236}">
                  <a16:creationId xmlns:a16="http://schemas.microsoft.com/office/drawing/2014/main" id="{68C67068-2C34-09E7-79E6-DA9757D5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834" y="4445609"/>
              <a:ext cx="16487" cy="21981"/>
            </a:xfrm>
            <a:custGeom>
              <a:avLst/>
              <a:gdLst>
                <a:gd name="T0" fmla="*/ 1 w 14"/>
                <a:gd name="T1" fmla="*/ 5 h 19"/>
                <a:gd name="T2" fmla="*/ 0 w 14"/>
                <a:gd name="T3" fmla="*/ 18 h 19"/>
                <a:gd name="T4" fmla="*/ 8 w 14"/>
                <a:gd name="T5" fmla="*/ 15 h 19"/>
                <a:gd name="T6" fmla="*/ 13 w 14"/>
                <a:gd name="T7" fmla="*/ 5 h 19"/>
                <a:gd name="T8" fmla="*/ 8 w 14"/>
                <a:gd name="T9" fmla="*/ 3 h 19"/>
                <a:gd name="T10" fmla="*/ 5 w 14"/>
                <a:gd name="T11" fmla="*/ 0 h 19"/>
                <a:gd name="T12" fmla="*/ 1 w 14"/>
                <a:gd name="T13" fmla="*/ 2 h 19"/>
                <a:gd name="T14" fmla="*/ 1 w 14"/>
                <a:gd name="T15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9">
                  <a:moveTo>
                    <a:pt x="1" y="5"/>
                  </a:moveTo>
                  <a:lnTo>
                    <a:pt x="0" y="18"/>
                  </a:lnTo>
                  <a:lnTo>
                    <a:pt x="8" y="15"/>
                  </a:lnTo>
                  <a:lnTo>
                    <a:pt x="13" y="5"/>
                  </a:lnTo>
                  <a:lnTo>
                    <a:pt x="8" y="3"/>
                  </a:lnTo>
                  <a:lnTo>
                    <a:pt x="5" y="0"/>
                  </a:lnTo>
                  <a:lnTo>
                    <a:pt x="1" y="2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4" name="Freeform 752">
              <a:extLst>
                <a:ext uri="{FF2B5EF4-FFF2-40B4-BE49-F238E27FC236}">
                  <a16:creationId xmlns:a16="http://schemas.microsoft.com/office/drawing/2014/main" id="{727D4ACE-9609-A62D-D2A2-6F68D333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5853" y="4500561"/>
              <a:ext cx="241788" cy="302237"/>
            </a:xfrm>
            <a:custGeom>
              <a:avLst/>
              <a:gdLst>
                <a:gd name="T0" fmla="*/ 31 w 193"/>
                <a:gd name="T1" fmla="*/ 144 h 241"/>
                <a:gd name="T2" fmla="*/ 28 w 193"/>
                <a:gd name="T3" fmla="*/ 155 h 241"/>
                <a:gd name="T4" fmla="*/ 24 w 193"/>
                <a:gd name="T5" fmla="*/ 175 h 241"/>
                <a:gd name="T6" fmla="*/ 13 w 193"/>
                <a:gd name="T7" fmla="*/ 198 h 241"/>
                <a:gd name="T8" fmla="*/ 5 w 193"/>
                <a:gd name="T9" fmla="*/ 221 h 241"/>
                <a:gd name="T10" fmla="*/ 4 w 193"/>
                <a:gd name="T11" fmla="*/ 234 h 241"/>
                <a:gd name="T12" fmla="*/ 18 w 193"/>
                <a:gd name="T13" fmla="*/ 240 h 241"/>
                <a:gd name="T14" fmla="*/ 39 w 193"/>
                <a:gd name="T15" fmla="*/ 227 h 241"/>
                <a:gd name="T16" fmla="*/ 60 w 193"/>
                <a:gd name="T17" fmla="*/ 204 h 241"/>
                <a:gd name="T18" fmla="*/ 91 w 193"/>
                <a:gd name="T19" fmla="*/ 202 h 241"/>
                <a:gd name="T20" fmla="*/ 107 w 193"/>
                <a:gd name="T21" fmla="*/ 203 h 241"/>
                <a:gd name="T22" fmla="*/ 111 w 193"/>
                <a:gd name="T23" fmla="*/ 204 h 241"/>
                <a:gd name="T24" fmla="*/ 140 w 193"/>
                <a:gd name="T25" fmla="*/ 193 h 241"/>
                <a:gd name="T26" fmla="*/ 166 w 193"/>
                <a:gd name="T27" fmla="*/ 179 h 241"/>
                <a:gd name="T28" fmla="*/ 176 w 193"/>
                <a:gd name="T29" fmla="*/ 179 h 241"/>
                <a:gd name="T30" fmla="*/ 192 w 193"/>
                <a:gd name="T31" fmla="*/ 140 h 241"/>
                <a:gd name="T32" fmla="*/ 189 w 193"/>
                <a:gd name="T33" fmla="*/ 118 h 241"/>
                <a:gd name="T34" fmla="*/ 186 w 193"/>
                <a:gd name="T35" fmla="*/ 104 h 241"/>
                <a:gd name="T36" fmla="*/ 177 w 193"/>
                <a:gd name="T37" fmla="*/ 98 h 241"/>
                <a:gd name="T38" fmla="*/ 164 w 193"/>
                <a:gd name="T39" fmla="*/ 94 h 241"/>
                <a:gd name="T40" fmla="*/ 164 w 193"/>
                <a:gd name="T41" fmla="*/ 80 h 241"/>
                <a:gd name="T42" fmla="*/ 152 w 193"/>
                <a:gd name="T43" fmla="*/ 72 h 241"/>
                <a:gd name="T44" fmla="*/ 147 w 193"/>
                <a:gd name="T45" fmla="*/ 53 h 241"/>
                <a:gd name="T46" fmla="*/ 139 w 193"/>
                <a:gd name="T47" fmla="*/ 49 h 241"/>
                <a:gd name="T48" fmla="*/ 124 w 193"/>
                <a:gd name="T49" fmla="*/ 62 h 241"/>
                <a:gd name="T50" fmla="*/ 116 w 193"/>
                <a:gd name="T51" fmla="*/ 64 h 241"/>
                <a:gd name="T52" fmla="*/ 109 w 193"/>
                <a:gd name="T53" fmla="*/ 82 h 241"/>
                <a:gd name="T54" fmla="*/ 99 w 193"/>
                <a:gd name="T55" fmla="*/ 101 h 241"/>
                <a:gd name="T56" fmla="*/ 109 w 193"/>
                <a:gd name="T57" fmla="*/ 56 h 241"/>
                <a:gd name="T58" fmla="*/ 114 w 193"/>
                <a:gd name="T59" fmla="*/ 31 h 241"/>
                <a:gd name="T60" fmla="*/ 119 w 193"/>
                <a:gd name="T61" fmla="*/ 26 h 241"/>
                <a:gd name="T62" fmla="*/ 119 w 193"/>
                <a:gd name="T63" fmla="*/ 18 h 241"/>
                <a:gd name="T64" fmla="*/ 99 w 193"/>
                <a:gd name="T65" fmla="*/ 0 h 241"/>
                <a:gd name="T66" fmla="*/ 92 w 193"/>
                <a:gd name="T67" fmla="*/ 4 h 241"/>
                <a:gd name="T68" fmla="*/ 91 w 193"/>
                <a:gd name="T69" fmla="*/ 21 h 241"/>
                <a:gd name="T70" fmla="*/ 90 w 193"/>
                <a:gd name="T71" fmla="*/ 31 h 241"/>
                <a:gd name="T72" fmla="*/ 83 w 193"/>
                <a:gd name="T73" fmla="*/ 21 h 241"/>
                <a:gd name="T74" fmla="*/ 78 w 193"/>
                <a:gd name="T75" fmla="*/ 10 h 241"/>
                <a:gd name="T76" fmla="*/ 72 w 193"/>
                <a:gd name="T77" fmla="*/ 14 h 241"/>
                <a:gd name="T78" fmla="*/ 71 w 193"/>
                <a:gd name="T79" fmla="*/ 31 h 241"/>
                <a:gd name="T80" fmla="*/ 60 w 193"/>
                <a:gd name="T81" fmla="*/ 39 h 241"/>
                <a:gd name="T82" fmla="*/ 55 w 193"/>
                <a:gd name="T83" fmla="*/ 53 h 241"/>
                <a:gd name="T84" fmla="*/ 55 w 193"/>
                <a:gd name="T85" fmla="*/ 70 h 241"/>
                <a:gd name="T86" fmla="*/ 50 w 193"/>
                <a:gd name="T87" fmla="*/ 77 h 241"/>
                <a:gd name="T88" fmla="*/ 49 w 193"/>
                <a:gd name="T89" fmla="*/ 91 h 241"/>
                <a:gd name="T90" fmla="*/ 52 w 193"/>
                <a:gd name="T91" fmla="*/ 109 h 241"/>
                <a:gd name="T92" fmla="*/ 42 w 193"/>
                <a:gd name="T93" fmla="*/ 107 h 241"/>
                <a:gd name="T94" fmla="*/ 36 w 193"/>
                <a:gd name="T95" fmla="*/ 114 h 241"/>
                <a:gd name="T96" fmla="*/ 31 w 193"/>
                <a:gd name="T97" fmla="*/ 13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" h="241">
                  <a:moveTo>
                    <a:pt x="31" y="134"/>
                  </a:moveTo>
                  <a:lnTo>
                    <a:pt x="31" y="144"/>
                  </a:lnTo>
                  <a:lnTo>
                    <a:pt x="30" y="150"/>
                  </a:lnTo>
                  <a:lnTo>
                    <a:pt x="28" y="155"/>
                  </a:lnTo>
                  <a:lnTo>
                    <a:pt x="27" y="160"/>
                  </a:lnTo>
                  <a:lnTo>
                    <a:pt x="24" y="175"/>
                  </a:lnTo>
                  <a:lnTo>
                    <a:pt x="23" y="181"/>
                  </a:lnTo>
                  <a:lnTo>
                    <a:pt x="13" y="198"/>
                  </a:lnTo>
                  <a:lnTo>
                    <a:pt x="9" y="206"/>
                  </a:lnTo>
                  <a:lnTo>
                    <a:pt x="5" y="221"/>
                  </a:lnTo>
                  <a:lnTo>
                    <a:pt x="0" y="228"/>
                  </a:lnTo>
                  <a:lnTo>
                    <a:pt x="4" y="234"/>
                  </a:lnTo>
                  <a:lnTo>
                    <a:pt x="7" y="237"/>
                  </a:lnTo>
                  <a:lnTo>
                    <a:pt x="18" y="240"/>
                  </a:lnTo>
                  <a:lnTo>
                    <a:pt x="26" y="237"/>
                  </a:lnTo>
                  <a:lnTo>
                    <a:pt x="39" y="227"/>
                  </a:lnTo>
                  <a:lnTo>
                    <a:pt x="55" y="212"/>
                  </a:lnTo>
                  <a:lnTo>
                    <a:pt x="60" y="204"/>
                  </a:lnTo>
                  <a:lnTo>
                    <a:pt x="76" y="204"/>
                  </a:lnTo>
                  <a:lnTo>
                    <a:pt x="91" y="202"/>
                  </a:lnTo>
                  <a:lnTo>
                    <a:pt x="105" y="199"/>
                  </a:lnTo>
                  <a:lnTo>
                    <a:pt x="107" y="203"/>
                  </a:lnTo>
                  <a:lnTo>
                    <a:pt x="109" y="204"/>
                  </a:lnTo>
                  <a:lnTo>
                    <a:pt x="111" y="204"/>
                  </a:lnTo>
                  <a:lnTo>
                    <a:pt x="118" y="194"/>
                  </a:lnTo>
                  <a:lnTo>
                    <a:pt x="140" y="193"/>
                  </a:lnTo>
                  <a:lnTo>
                    <a:pt x="159" y="182"/>
                  </a:lnTo>
                  <a:lnTo>
                    <a:pt x="166" y="179"/>
                  </a:lnTo>
                  <a:lnTo>
                    <a:pt x="173" y="181"/>
                  </a:lnTo>
                  <a:lnTo>
                    <a:pt x="176" y="179"/>
                  </a:lnTo>
                  <a:lnTo>
                    <a:pt x="191" y="155"/>
                  </a:lnTo>
                  <a:lnTo>
                    <a:pt x="192" y="140"/>
                  </a:lnTo>
                  <a:lnTo>
                    <a:pt x="191" y="129"/>
                  </a:lnTo>
                  <a:lnTo>
                    <a:pt x="189" y="118"/>
                  </a:lnTo>
                  <a:lnTo>
                    <a:pt x="187" y="110"/>
                  </a:lnTo>
                  <a:lnTo>
                    <a:pt x="186" y="104"/>
                  </a:lnTo>
                  <a:lnTo>
                    <a:pt x="182" y="100"/>
                  </a:lnTo>
                  <a:lnTo>
                    <a:pt x="177" y="98"/>
                  </a:lnTo>
                  <a:lnTo>
                    <a:pt x="170" y="101"/>
                  </a:lnTo>
                  <a:lnTo>
                    <a:pt x="164" y="94"/>
                  </a:lnTo>
                  <a:lnTo>
                    <a:pt x="165" y="86"/>
                  </a:lnTo>
                  <a:lnTo>
                    <a:pt x="164" y="80"/>
                  </a:lnTo>
                  <a:lnTo>
                    <a:pt x="162" y="78"/>
                  </a:lnTo>
                  <a:lnTo>
                    <a:pt x="152" y="72"/>
                  </a:lnTo>
                  <a:lnTo>
                    <a:pt x="149" y="63"/>
                  </a:lnTo>
                  <a:lnTo>
                    <a:pt x="147" y="53"/>
                  </a:lnTo>
                  <a:lnTo>
                    <a:pt x="143" y="49"/>
                  </a:lnTo>
                  <a:lnTo>
                    <a:pt x="139" y="49"/>
                  </a:lnTo>
                  <a:lnTo>
                    <a:pt x="131" y="53"/>
                  </a:lnTo>
                  <a:lnTo>
                    <a:pt x="124" y="62"/>
                  </a:lnTo>
                  <a:lnTo>
                    <a:pt x="120" y="64"/>
                  </a:lnTo>
                  <a:lnTo>
                    <a:pt x="116" y="64"/>
                  </a:lnTo>
                  <a:lnTo>
                    <a:pt x="113" y="72"/>
                  </a:lnTo>
                  <a:lnTo>
                    <a:pt x="109" y="82"/>
                  </a:lnTo>
                  <a:lnTo>
                    <a:pt x="104" y="95"/>
                  </a:lnTo>
                  <a:lnTo>
                    <a:pt x="99" y="101"/>
                  </a:lnTo>
                  <a:lnTo>
                    <a:pt x="100" y="94"/>
                  </a:lnTo>
                  <a:lnTo>
                    <a:pt x="109" y="56"/>
                  </a:lnTo>
                  <a:lnTo>
                    <a:pt x="111" y="44"/>
                  </a:lnTo>
                  <a:lnTo>
                    <a:pt x="114" y="31"/>
                  </a:lnTo>
                  <a:lnTo>
                    <a:pt x="115" y="28"/>
                  </a:lnTo>
                  <a:lnTo>
                    <a:pt x="119" y="26"/>
                  </a:lnTo>
                  <a:lnTo>
                    <a:pt x="121" y="23"/>
                  </a:lnTo>
                  <a:lnTo>
                    <a:pt x="119" y="18"/>
                  </a:lnTo>
                  <a:lnTo>
                    <a:pt x="111" y="8"/>
                  </a:lnTo>
                  <a:lnTo>
                    <a:pt x="99" y="0"/>
                  </a:lnTo>
                  <a:lnTo>
                    <a:pt x="94" y="1"/>
                  </a:lnTo>
                  <a:lnTo>
                    <a:pt x="92" y="4"/>
                  </a:lnTo>
                  <a:lnTo>
                    <a:pt x="91" y="10"/>
                  </a:lnTo>
                  <a:lnTo>
                    <a:pt x="91" y="21"/>
                  </a:lnTo>
                  <a:lnTo>
                    <a:pt x="94" y="31"/>
                  </a:lnTo>
                  <a:lnTo>
                    <a:pt x="90" y="31"/>
                  </a:lnTo>
                  <a:lnTo>
                    <a:pt x="86" y="29"/>
                  </a:lnTo>
                  <a:lnTo>
                    <a:pt x="83" y="21"/>
                  </a:lnTo>
                  <a:lnTo>
                    <a:pt x="80" y="11"/>
                  </a:lnTo>
                  <a:lnTo>
                    <a:pt x="78" y="10"/>
                  </a:lnTo>
                  <a:lnTo>
                    <a:pt x="74" y="12"/>
                  </a:lnTo>
                  <a:lnTo>
                    <a:pt x="72" y="14"/>
                  </a:lnTo>
                  <a:lnTo>
                    <a:pt x="71" y="21"/>
                  </a:lnTo>
                  <a:lnTo>
                    <a:pt x="71" y="31"/>
                  </a:lnTo>
                  <a:lnTo>
                    <a:pt x="64" y="34"/>
                  </a:lnTo>
                  <a:lnTo>
                    <a:pt x="60" y="39"/>
                  </a:lnTo>
                  <a:lnTo>
                    <a:pt x="58" y="47"/>
                  </a:lnTo>
                  <a:lnTo>
                    <a:pt x="55" y="53"/>
                  </a:lnTo>
                  <a:lnTo>
                    <a:pt x="56" y="5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50" y="77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50" y="105"/>
                  </a:lnTo>
                  <a:lnTo>
                    <a:pt x="52" y="109"/>
                  </a:lnTo>
                  <a:lnTo>
                    <a:pt x="50" y="109"/>
                  </a:lnTo>
                  <a:lnTo>
                    <a:pt x="42" y="107"/>
                  </a:lnTo>
                  <a:lnTo>
                    <a:pt x="38" y="109"/>
                  </a:lnTo>
                  <a:lnTo>
                    <a:pt x="36" y="114"/>
                  </a:lnTo>
                  <a:lnTo>
                    <a:pt x="32" y="127"/>
                  </a:lnTo>
                  <a:lnTo>
                    <a:pt x="31" y="13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5" name="Freeform 754">
              <a:extLst>
                <a:ext uri="{FF2B5EF4-FFF2-40B4-BE49-F238E27FC236}">
                  <a16:creationId xmlns:a16="http://schemas.microsoft.com/office/drawing/2014/main" id="{69CEE9DD-F551-74B5-815E-33A1DBB2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3427" y="5028099"/>
              <a:ext cx="10990" cy="21981"/>
            </a:xfrm>
            <a:custGeom>
              <a:avLst/>
              <a:gdLst>
                <a:gd name="T0" fmla="*/ 0 w 10"/>
                <a:gd name="T1" fmla="*/ 2 h 18"/>
                <a:gd name="T2" fmla="*/ 1 w 10"/>
                <a:gd name="T3" fmla="*/ 11 h 18"/>
                <a:gd name="T4" fmla="*/ 4 w 10"/>
                <a:gd name="T5" fmla="*/ 16 h 18"/>
                <a:gd name="T6" fmla="*/ 7 w 10"/>
                <a:gd name="T7" fmla="*/ 17 h 18"/>
                <a:gd name="T8" fmla="*/ 9 w 10"/>
                <a:gd name="T9" fmla="*/ 15 h 18"/>
                <a:gd name="T10" fmla="*/ 2 w 10"/>
                <a:gd name="T11" fmla="*/ 0 h 18"/>
                <a:gd name="T12" fmla="*/ 0 w 10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0" y="2"/>
                  </a:moveTo>
                  <a:lnTo>
                    <a:pt x="1" y="11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9" y="15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6" name="Freeform 755">
              <a:extLst>
                <a:ext uri="{FF2B5EF4-FFF2-40B4-BE49-F238E27FC236}">
                  <a16:creationId xmlns:a16="http://schemas.microsoft.com/office/drawing/2014/main" id="{F172666A-BF23-6770-D4B7-9889F69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3427" y="5028099"/>
              <a:ext cx="10990" cy="21981"/>
            </a:xfrm>
            <a:custGeom>
              <a:avLst/>
              <a:gdLst>
                <a:gd name="T0" fmla="*/ 0 w 10"/>
                <a:gd name="T1" fmla="*/ 2 h 18"/>
                <a:gd name="T2" fmla="*/ 1 w 10"/>
                <a:gd name="T3" fmla="*/ 11 h 18"/>
                <a:gd name="T4" fmla="*/ 4 w 10"/>
                <a:gd name="T5" fmla="*/ 16 h 18"/>
                <a:gd name="T6" fmla="*/ 7 w 10"/>
                <a:gd name="T7" fmla="*/ 17 h 18"/>
                <a:gd name="T8" fmla="*/ 9 w 10"/>
                <a:gd name="T9" fmla="*/ 15 h 18"/>
                <a:gd name="T10" fmla="*/ 2 w 10"/>
                <a:gd name="T11" fmla="*/ 0 h 18"/>
                <a:gd name="T12" fmla="*/ 0 w 10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0" y="2"/>
                  </a:moveTo>
                  <a:lnTo>
                    <a:pt x="1" y="11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9" y="15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7" name="Freeform 756">
              <a:extLst>
                <a:ext uri="{FF2B5EF4-FFF2-40B4-BE49-F238E27FC236}">
                  <a16:creationId xmlns:a16="http://schemas.microsoft.com/office/drawing/2014/main" id="{59BA2225-9D09-00E8-F878-4A62DD4E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1" y="4335705"/>
              <a:ext cx="280253" cy="302237"/>
            </a:xfrm>
            <a:custGeom>
              <a:avLst/>
              <a:gdLst>
                <a:gd name="T0" fmla="*/ 128 w 223"/>
                <a:gd name="T1" fmla="*/ 3 h 242"/>
                <a:gd name="T2" fmla="*/ 102 w 223"/>
                <a:gd name="T3" fmla="*/ 10 h 242"/>
                <a:gd name="T4" fmla="*/ 88 w 223"/>
                <a:gd name="T5" fmla="*/ 10 h 242"/>
                <a:gd name="T6" fmla="*/ 73 w 223"/>
                <a:gd name="T7" fmla="*/ 18 h 242"/>
                <a:gd name="T8" fmla="*/ 70 w 223"/>
                <a:gd name="T9" fmla="*/ 25 h 242"/>
                <a:gd name="T10" fmla="*/ 59 w 223"/>
                <a:gd name="T11" fmla="*/ 15 h 242"/>
                <a:gd name="T12" fmla="*/ 52 w 223"/>
                <a:gd name="T13" fmla="*/ 29 h 242"/>
                <a:gd name="T14" fmla="*/ 37 w 223"/>
                <a:gd name="T15" fmla="*/ 62 h 242"/>
                <a:gd name="T16" fmla="*/ 24 w 223"/>
                <a:gd name="T17" fmla="*/ 85 h 242"/>
                <a:gd name="T18" fmla="*/ 0 w 223"/>
                <a:gd name="T19" fmla="*/ 121 h 242"/>
                <a:gd name="T20" fmla="*/ 12 w 223"/>
                <a:gd name="T21" fmla="*/ 127 h 242"/>
                <a:gd name="T22" fmla="*/ 36 w 223"/>
                <a:gd name="T23" fmla="*/ 137 h 242"/>
                <a:gd name="T24" fmla="*/ 44 w 223"/>
                <a:gd name="T25" fmla="*/ 169 h 242"/>
                <a:gd name="T26" fmla="*/ 49 w 223"/>
                <a:gd name="T27" fmla="*/ 182 h 242"/>
                <a:gd name="T28" fmla="*/ 54 w 223"/>
                <a:gd name="T29" fmla="*/ 192 h 242"/>
                <a:gd name="T30" fmla="*/ 65 w 223"/>
                <a:gd name="T31" fmla="*/ 198 h 242"/>
                <a:gd name="T32" fmla="*/ 78 w 223"/>
                <a:gd name="T33" fmla="*/ 189 h 242"/>
                <a:gd name="T34" fmla="*/ 86 w 223"/>
                <a:gd name="T35" fmla="*/ 205 h 242"/>
                <a:gd name="T36" fmla="*/ 106 w 223"/>
                <a:gd name="T37" fmla="*/ 205 h 242"/>
                <a:gd name="T38" fmla="*/ 121 w 223"/>
                <a:gd name="T39" fmla="*/ 212 h 242"/>
                <a:gd name="T40" fmla="*/ 132 w 223"/>
                <a:gd name="T41" fmla="*/ 228 h 242"/>
                <a:gd name="T42" fmla="*/ 146 w 223"/>
                <a:gd name="T43" fmla="*/ 234 h 242"/>
                <a:gd name="T44" fmla="*/ 158 w 223"/>
                <a:gd name="T45" fmla="*/ 235 h 242"/>
                <a:gd name="T46" fmla="*/ 169 w 223"/>
                <a:gd name="T47" fmla="*/ 241 h 242"/>
                <a:gd name="T48" fmla="*/ 202 w 223"/>
                <a:gd name="T49" fmla="*/ 233 h 242"/>
                <a:gd name="T50" fmla="*/ 218 w 223"/>
                <a:gd name="T51" fmla="*/ 212 h 242"/>
                <a:gd name="T52" fmla="*/ 214 w 223"/>
                <a:gd name="T53" fmla="*/ 189 h 242"/>
                <a:gd name="T54" fmla="*/ 204 w 223"/>
                <a:gd name="T55" fmla="*/ 184 h 242"/>
                <a:gd name="T56" fmla="*/ 190 w 223"/>
                <a:gd name="T57" fmla="*/ 156 h 242"/>
                <a:gd name="T58" fmla="*/ 193 w 223"/>
                <a:gd name="T59" fmla="*/ 154 h 242"/>
                <a:gd name="T60" fmla="*/ 205 w 223"/>
                <a:gd name="T61" fmla="*/ 159 h 242"/>
                <a:gd name="T62" fmla="*/ 211 w 223"/>
                <a:gd name="T63" fmla="*/ 140 h 242"/>
                <a:gd name="T64" fmla="*/ 211 w 223"/>
                <a:gd name="T65" fmla="*/ 122 h 242"/>
                <a:gd name="T66" fmla="*/ 213 w 223"/>
                <a:gd name="T67" fmla="*/ 108 h 242"/>
                <a:gd name="T68" fmla="*/ 214 w 223"/>
                <a:gd name="T69" fmla="*/ 94 h 242"/>
                <a:gd name="T70" fmla="*/ 217 w 223"/>
                <a:gd name="T71" fmla="*/ 78 h 242"/>
                <a:gd name="T72" fmla="*/ 218 w 223"/>
                <a:gd name="T73" fmla="*/ 58 h 242"/>
                <a:gd name="T74" fmla="*/ 211 w 223"/>
                <a:gd name="T75" fmla="*/ 45 h 242"/>
                <a:gd name="T76" fmla="*/ 203 w 223"/>
                <a:gd name="T77" fmla="*/ 36 h 242"/>
                <a:gd name="T78" fmla="*/ 198 w 223"/>
                <a:gd name="T79" fmla="*/ 28 h 242"/>
                <a:gd name="T80" fmla="*/ 175 w 223"/>
                <a:gd name="T81" fmla="*/ 21 h 242"/>
                <a:gd name="T82" fmla="*/ 171 w 223"/>
                <a:gd name="T83" fmla="*/ 29 h 242"/>
                <a:gd name="T84" fmla="*/ 168 w 223"/>
                <a:gd name="T85" fmla="*/ 52 h 242"/>
                <a:gd name="T86" fmla="*/ 158 w 223"/>
                <a:gd name="T87" fmla="*/ 49 h 242"/>
                <a:gd name="T88" fmla="*/ 147 w 223"/>
                <a:gd name="T89" fmla="*/ 70 h 242"/>
                <a:gd name="T90" fmla="*/ 143 w 223"/>
                <a:gd name="T91" fmla="*/ 72 h 242"/>
                <a:gd name="T92" fmla="*/ 149 w 223"/>
                <a:gd name="T93" fmla="*/ 50 h 242"/>
                <a:gd name="T94" fmla="*/ 153 w 223"/>
                <a:gd name="T95" fmla="*/ 30 h 242"/>
                <a:gd name="T96" fmla="*/ 153 w 223"/>
                <a:gd name="T97" fmla="*/ 14 h 242"/>
                <a:gd name="T98" fmla="*/ 143 w 223"/>
                <a:gd name="T9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242">
                  <a:moveTo>
                    <a:pt x="143" y="0"/>
                  </a:moveTo>
                  <a:lnTo>
                    <a:pt x="128" y="3"/>
                  </a:lnTo>
                  <a:lnTo>
                    <a:pt x="106" y="12"/>
                  </a:lnTo>
                  <a:lnTo>
                    <a:pt x="102" y="10"/>
                  </a:lnTo>
                  <a:lnTo>
                    <a:pt x="98" y="13"/>
                  </a:lnTo>
                  <a:lnTo>
                    <a:pt x="88" y="10"/>
                  </a:lnTo>
                  <a:lnTo>
                    <a:pt x="76" y="12"/>
                  </a:lnTo>
                  <a:lnTo>
                    <a:pt x="73" y="18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0" y="13"/>
                  </a:lnTo>
                  <a:lnTo>
                    <a:pt x="59" y="15"/>
                  </a:lnTo>
                  <a:lnTo>
                    <a:pt x="54" y="25"/>
                  </a:lnTo>
                  <a:lnTo>
                    <a:pt x="52" y="29"/>
                  </a:lnTo>
                  <a:lnTo>
                    <a:pt x="40" y="42"/>
                  </a:lnTo>
                  <a:lnTo>
                    <a:pt x="37" y="62"/>
                  </a:lnTo>
                  <a:lnTo>
                    <a:pt x="30" y="75"/>
                  </a:lnTo>
                  <a:lnTo>
                    <a:pt x="24" y="85"/>
                  </a:lnTo>
                  <a:lnTo>
                    <a:pt x="10" y="97"/>
                  </a:lnTo>
                  <a:lnTo>
                    <a:pt x="0" y="121"/>
                  </a:lnTo>
                  <a:lnTo>
                    <a:pt x="6" y="128"/>
                  </a:lnTo>
                  <a:lnTo>
                    <a:pt x="12" y="127"/>
                  </a:lnTo>
                  <a:lnTo>
                    <a:pt x="21" y="129"/>
                  </a:lnTo>
                  <a:lnTo>
                    <a:pt x="36" y="137"/>
                  </a:lnTo>
                  <a:lnTo>
                    <a:pt x="39" y="153"/>
                  </a:lnTo>
                  <a:lnTo>
                    <a:pt x="44" y="169"/>
                  </a:lnTo>
                  <a:lnTo>
                    <a:pt x="48" y="173"/>
                  </a:lnTo>
                  <a:lnTo>
                    <a:pt x="49" y="182"/>
                  </a:lnTo>
                  <a:lnTo>
                    <a:pt x="50" y="184"/>
                  </a:lnTo>
                  <a:lnTo>
                    <a:pt x="54" y="192"/>
                  </a:lnTo>
                  <a:lnTo>
                    <a:pt x="61" y="197"/>
                  </a:lnTo>
                  <a:lnTo>
                    <a:pt x="65" y="198"/>
                  </a:lnTo>
                  <a:lnTo>
                    <a:pt x="75" y="189"/>
                  </a:lnTo>
                  <a:lnTo>
                    <a:pt x="78" y="189"/>
                  </a:lnTo>
                  <a:lnTo>
                    <a:pt x="83" y="204"/>
                  </a:lnTo>
                  <a:lnTo>
                    <a:pt x="86" y="205"/>
                  </a:lnTo>
                  <a:lnTo>
                    <a:pt x="104" y="203"/>
                  </a:lnTo>
                  <a:lnTo>
                    <a:pt x="106" y="205"/>
                  </a:lnTo>
                  <a:lnTo>
                    <a:pt x="118" y="208"/>
                  </a:lnTo>
                  <a:lnTo>
                    <a:pt x="121" y="212"/>
                  </a:lnTo>
                  <a:lnTo>
                    <a:pt x="122" y="216"/>
                  </a:lnTo>
                  <a:lnTo>
                    <a:pt x="132" y="228"/>
                  </a:lnTo>
                  <a:lnTo>
                    <a:pt x="142" y="234"/>
                  </a:lnTo>
                  <a:lnTo>
                    <a:pt x="146" y="234"/>
                  </a:lnTo>
                  <a:lnTo>
                    <a:pt x="153" y="237"/>
                  </a:lnTo>
                  <a:lnTo>
                    <a:pt x="158" y="235"/>
                  </a:lnTo>
                  <a:lnTo>
                    <a:pt x="165" y="240"/>
                  </a:lnTo>
                  <a:lnTo>
                    <a:pt x="169" y="241"/>
                  </a:lnTo>
                  <a:lnTo>
                    <a:pt x="182" y="236"/>
                  </a:lnTo>
                  <a:lnTo>
                    <a:pt x="202" y="233"/>
                  </a:lnTo>
                  <a:lnTo>
                    <a:pt x="206" y="230"/>
                  </a:lnTo>
                  <a:lnTo>
                    <a:pt x="218" y="212"/>
                  </a:lnTo>
                  <a:lnTo>
                    <a:pt x="217" y="205"/>
                  </a:lnTo>
                  <a:lnTo>
                    <a:pt x="214" y="189"/>
                  </a:lnTo>
                  <a:lnTo>
                    <a:pt x="212" y="188"/>
                  </a:lnTo>
                  <a:lnTo>
                    <a:pt x="204" y="184"/>
                  </a:lnTo>
                  <a:lnTo>
                    <a:pt x="198" y="168"/>
                  </a:lnTo>
                  <a:lnTo>
                    <a:pt x="190" y="156"/>
                  </a:lnTo>
                  <a:lnTo>
                    <a:pt x="191" y="154"/>
                  </a:lnTo>
                  <a:lnTo>
                    <a:pt x="193" y="154"/>
                  </a:lnTo>
                  <a:lnTo>
                    <a:pt x="201" y="159"/>
                  </a:lnTo>
                  <a:lnTo>
                    <a:pt x="205" y="159"/>
                  </a:lnTo>
                  <a:lnTo>
                    <a:pt x="210" y="151"/>
                  </a:lnTo>
                  <a:lnTo>
                    <a:pt x="211" y="140"/>
                  </a:lnTo>
                  <a:lnTo>
                    <a:pt x="210" y="127"/>
                  </a:lnTo>
                  <a:lnTo>
                    <a:pt x="211" y="122"/>
                  </a:lnTo>
                  <a:lnTo>
                    <a:pt x="212" y="118"/>
                  </a:lnTo>
                  <a:lnTo>
                    <a:pt x="213" y="108"/>
                  </a:lnTo>
                  <a:lnTo>
                    <a:pt x="213" y="98"/>
                  </a:lnTo>
                  <a:lnTo>
                    <a:pt x="214" y="94"/>
                  </a:lnTo>
                  <a:lnTo>
                    <a:pt x="215" y="90"/>
                  </a:lnTo>
                  <a:lnTo>
                    <a:pt x="217" y="78"/>
                  </a:lnTo>
                  <a:lnTo>
                    <a:pt x="222" y="72"/>
                  </a:lnTo>
                  <a:lnTo>
                    <a:pt x="218" y="58"/>
                  </a:lnTo>
                  <a:lnTo>
                    <a:pt x="214" y="50"/>
                  </a:lnTo>
                  <a:lnTo>
                    <a:pt x="211" y="45"/>
                  </a:lnTo>
                  <a:lnTo>
                    <a:pt x="205" y="42"/>
                  </a:lnTo>
                  <a:lnTo>
                    <a:pt x="203" y="36"/>
                  </a:lnTo>
                  <a:lnTo>
                    <a:pt x="200" y="34"/>
                  </a:lnTo>
                  <a:lnTo>
                    <a:pt x="198" y="28"/>
                  </a:lnTo>
                  <a:lnTo>
                    <a:pt x="184" y="22"/>
                  </a:lnTo>
                  <a:lnTo>
                    <a:pt x="175" y="21"/>
                  </a:lnTo>
                  <a:lnTo>
                    <a:pt x="173" y="22"/>
                  </a:lnTo>
                  <a:lnTo>
                    <a:pt x="171" y="29"/>
                  </a:lnTo>
                  <a:lnTo>
                    <a:pt x="172" y="40"/>
                  </a:lnTo>
                  <a:lnTo>
                    <a:pt x="168" y="52"/>
                  </a:lnTo>
                  <a:lnTo>
                    <a:pt x="164" y="54"/>
                  </a:lnTo>
                  <a:lnTo>
                    <a:pt x="158" y="49"/>
                  </a:lnTo>
                  <a:lnTo>
                    <a:pt x="152" y="57"/>
                  </a:lnTo>
                  <a:lnTo>
                    <a:pt x="147" y="70"/>
                  </a:lnTo>
                  <a:lnTo>
                    <a:pt x="145" y="74"/>
                  </a:lnTo>
                  <a:lnTo>
                    <a:pt x="143" y="72"/>
                  </a:lnTo>
                  <a:lnTo>
                    <a:pt x="144" y="58"/>
                  </a:lnTo>
                  <a:lnTo>
                    <a:pt x="149" y="50"/>
                  </a:lnTo>
                  <a:lnTo>
                    <a:pt x="150" y="39"/>
                  </a:lnTo>
                  <a:lnTo>
                    <a:pt x="153" y="30"/>
                  </a:lnTo>
                  <a:lnTo>
                    <a:pt x="157" y="27"/>
                  </a:lnTo>
                  <a:lnTo>
                    <a:pt x="153" y="14"/>
                  </a:lnTo>
                  <a:lnTo>
                    <a:pt x="146" y="2"/>
                  </a:lnTo>
                  <a:lnTo>
                    <a:pt x="14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8" name="Freeform 758">
              <a:extLst>
                <a:ext uri="{FF2B5EF4-FFF2-40B4-BE49-F238E27FC236}">
                  <a16:creationId xmlns:a16="http://schemas.microsoft.com/office/drawing/2014/main" id="{58798A38-4D67-2A7A-D06C-66E399C0C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1446" y="5088548"/>
              <a:ext cx="10990" cy="27474"/>
            </a:xfrm>
            <a:custGeom>
              <a:avLst/>
              <a:gdLst>
                <a:gd name="T0" fmla="*/ 5 w 11"/>
                <a:gd name="T1" fmla="*/ 0 h 23"/>
                <a:gd name="T2" fmla="*/ 3 w 11"/>
                <a:gd name="T3" fmla="*/ 1 h 23"/>
                <a:gd name="T4" fmla="*/ 3 w 11"/>
                <a:gd name="T5" fmla="*/ 4 h 23"/>
                <a:gd name="T6" fmla="*/ 0 w 11"/>
                <a:gd name="T7" fmla="*/ 12 h 23"/>
                <a:gd name="T8" fmla="*/ 0 w 11"/>
                <a:gd name="T9" fmla="*/ 20 h 23"/>
                <a:gd name="T10" fmla="*/ 0 w 11"/>
                <a:gd name="T11" fmla="*/ 21 h 23"/>
                <a:gd name="T12" fmla="*/ 2 w 11"/>
                <a:gd name="T13" fmla="*/ 22 h 23"/>
                <a:gd name="T14" fmla="*/ 4 w 11"/>
                <a:gd name="T15" fmla="*/ 21 h 23"/>
                <a:gd name="T16" fmla="*/ 7 w 11"/>
                <a:gd name="T17" fmla="*/ 16 h 23"/>
                <a:gd name="T18" fmla="*/ 10 w 11"/>
                <a:gd name="T19" fmla="*/ 7 h 23"/>
                <a:gd name="T20" fmla="*/ 10 w 11"/>
                <a:gd name="T21" fmla="*/ 5 h 23"/>
                <a:gd name="T22" fmla="*/ 8 w 11"/>
                <a:gd name="T23" fmla="*/ 2 h 23"/>
                <a:gd name="T24" fmla="*/ 5 w 11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3">
                  <a:moveTo>
                    <a:pt x="5" y="0"/>
                  </a:moveTo>
                  <a:lnTo>
                    <a:pt x="3" y="1"/>
                  </a:lnTo>
                  <a:lnTo>
                    <a:pt x="3" y="4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2" y="22"/>
                  </a:lnTo>
                  <a:lnTo>
                    <a:pt x="4" y="21"/>
                  </a:lnTo>
                  <a:lnTo>
                    <a:pt x="7" y="16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2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49" name="Freeform 759">
              <a:extLst>
                <a:ext uri="{FF2B5EF4-FFF2-40B4-BE49-F238E27FC236}">
                  <a16:creationId xmlns:a16="http://schemas.microsoft.com/office/drawing/2014/main" id="{7A45ECAB-ABDD-73D7-A645-299405B9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1446" y="5088548"/>
              <a:ext cx="10990" cy="27474"/>
            </a:xfrm>
            <a:custGeom>
              <a:avLst/>
              <a:gdLst>
                <a:gd name="T0" fmla="*/ 5 w 11"/>
                <a:gd name="T1" fmla="*/ 0 h 23"/>
                <a:gd name="T2" fmla="*/ 3 w 11"/>
                <a:gd name="T3" fmla="*/ 1 h 23"/>
                <a:gd name="T4" fmla="*/ 3 w 11"/>
                <a:gd name="T5" fmla="*/ 4 h 23"/>
                <a:gd name="T6" fmla="*/ 0 w 11"/>
                <a:gd name="T7" fmla="*/ 12 h 23"/>
                <a:gd name="T8" fmla="*/ 0 w 11"/>
                <a:gd name="T9" fmla="*/ 20 h 23"/>
                <a:gd name="T10" fmla="*/ 0 w 11"/>
                <a:gd name="T11" fmla="*/ 21 h 23"/>
                <a:gd name="T12" fmla="*/ 2 w 11"/>
                <a:gd name="T13" fmla="*/ 22 h 23"/>
                <a:gd name="T14" fmla="*/ 4 w 11"/>
                <a:gd name="T15" fmla="*/ 21 h 23"/>
                <a:gd name="T16" fmla="*/ 7 w 11"/>
                <a:gd name="T17" fmla="*/ 16 h 23"/>
                <a:gd name="T18" fmla="*/ 10 w 11"/>
                <a:gd name="T19" fmla="*/ 7 h 23"/>
                <a:gd name="T20" fmla="*/ 10 w 11"/>
                <a:gd name="T21" fmla="*/ 5 h 23"/>
                <a:gd name="T22" fmla="*/ 8 w 11"/>
                <a:gd name="T23" fmla="*/ 2 h 23"/>
                <a:gd name="T24" fmla="*/ 5 w 11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3">
                  <a:moveTo>
                    <a:pt x="5" y="0"/>
                  </a:moveTo>
                  <a:lnTo>
                    <a:pt x="3" y="1"/>
                  </a:lnTo>
                  <a:lnTo>
                    <a:pt x="3" y="4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2" y="22"/>
                  </a:lnTo>
                  <a:lnTo>
                    <a:pt x="4" y="21"/>
                  </a:lnTo>
                  <a:lnTo>
                    <a:pt x="7" y="16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2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0" name="Freeform 760">
              <a:extLst>
                <a:ext uri="{FF2B5EF4-FFF2-40B4-BE49-F238E27FC236}">
                  <a16:creationId xmlns:a16="http://schemas.microsoft.com/office/drawing/2014/main" id="{6C83A964-AE00-1C72-AAC5-AFAE914ED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917" y="5039090"/>
              <a:ext cx="27474" cy="32971"/>
            </a:xfrm>
            <a:custGeom>
              <a:avLst/>
              <a:gdLst>
                <a:gd name="T0" fmla="*/ 6 w 23"/>
                <a:gd name="T1" fmla="*/ 12 h 27"/>
                <a:gd name="T2" fmla="*/ 10 w 23"/>
                <a:gd name="T3" fmla="*/ 14 h 27"/>
                <a:gd name="T4" fmla="*/ 14 w 23"/>
                <a:gd name="T5" fmla="*/ 22 h 27"/>
                <a:gd name="T6" fmla="*/ 18 w 23"/>
                <a:gd name="T7" fmla="*/ 26 h 27"/>
                <a:gd name="T8" fmla="*/ 19 w 23"/>
                <a:gd name="T9" fmla="*/ 26 h 27"/>
                <a:gd name="T10" fmla="*/ 20 w 23"/>
                <a:gd name="T11" fmla="*/ 22 h 27"/>
                <a:gd name="T12" fmla="*/ 20 w 23"/>
                <a:gd name="T13" fmla="*/ 19 h 27"/>
                <a:gd name="T14" fmla="*/ 22 w 23"/>
                <a:gd name="T15" fmla="*/ 18 h 27"/>
                <a:gd name="T16" fmla="*/ 21 w 23"/>
                <a:gd name="T17" fmla="*/ 12 h 27"/>
                <a:gd name="T18" fmla="*/ 16 w 23"/>
                <a:gd name="T19" fmla="*/ 3 h 27"/>
                <a:gd name="T20" fmla="*/ 14 w 23"/>
                <a:gd name="T21" fmla="*/ 0 h 27"/>
                <a:gd name="T22" fmla="*/ 10 w 23"/>
                <a:gd name="T23" fmla="*/ 3 h 27"/>
                <a:gd name="T24" fmla="*/ 2 w 23"/>
                <a:gd name="T25" fmla="*/ 1 h 27"/>
                <a:gd name="T26" fmla="*/ 0 w 23"/>
                <a:gd name="T27" fmla="*/ 2 h 27"/>
                <a:gd name="T28" fmla="*/ 1 w 23"/>
                <a:gd name="T29" fmla="*/ 5 h 27"/>
                <a:gd name="T30" fmla="*/ 6 w 23"/>
                <a:gd name="T3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27">
                  <a:moveTo>
                    <a:pt x="6" y="12"/>
                  </a:moveTo>
                  <a:lnTo>
                    <a:pt x="10" y="14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1" y="12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0" y="3"/>
                  </a:lnTo>
                  <a:lnTo>
                    <a:pt x="2" y="1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1" name="Freeform 761">
              <a:extLst>
                <a:ext uri="{FF2B5EF4-FFF2-40B4-BE49-F238E27FC236}">
                  <a16:creationId xmlns:a16="http://schemas.microsoft.com/office/drawing/2014/main" id="{94468C40-F9A4-F80A-0A1D-DECCAA1C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917" y="5039090"/>
              <a:ext cx="27474" cy="32971"/>
            </a:xfrm>
            <a:custGeom>
              <a:avLst/>
              <a:gdLst>
                <a:gd name="T0" fmla="*/ 6 w 23"/>
                <a:gd name="T1" fmla="*/ 12 h 27"/>
                <a:gd name="T2" fmla="*/ 10 w 23"/>
                <a:gd name="T3" fmla="*/ 14 h 27"/>
                <a:gd name="T4" fmla="*/ 14 w 23"/>
                <a:gd name="T5" fmla="*/ 22 h 27"/>
                <a:gd name="T6" fmla="*/ 18 w 23"/>
                <a:gd name="T7" fmla="*/ 26 h 27"/>
                <a:gd name="T8" fmla="*/ 19 w 23"/>
                <a:gd name="T9" fmla="*/ 26 h 27"/>
                <a:gd name="T10" fmla="*/ 20 w 23"/>
                <a:gd name="T11" fmla="*/ 22 h 27"/>
                <a:gd name="T12" fmla="*/ 20 w 23"/>
                <a:gd name="T13" fmla="*/ 19 h 27"/>
                <a:gd name="T14" fmla="*/ 22 w 23"/>
                <a:gd name="T15" fmla="*/ 18 h 27"/>
                <a:gd name="T16" fmla="*/ 21 w 23"/>
                <a:gd name="T17" fmla="*/ 12 h 27"/>
                <a:gd name="T18" fmla="*/ 16 w 23"/>
                <a:gd name="T19" fmla="*/ 3 h 27"/>
                <a:gd name="T20" fmla="*/ 14 w 23"/>
                <a:gd name="T21" fmla="*/ 0 h 27"/>
                <a:gd name="T22" fmla="*/ 10 w 23"/>
                <a:gd name="T23" fmla="*/ 3 h 27"/>
                <a:gd name="T24" fmla="*/ 2 w 23"/>
                <a:gd name="T25" fmla="*/ 1 h 27"/>
                <a:gd name="T26" fmla="*/ 0 w 23"/>
                <a:gd name="T27" fmla="*/ 2 h 27"/>
                <a:gd name="T28" fmla="*/ 1 w 23"/>
                <a:gd name="T29" fmla="*/ 5 h 27"/>
                <a:gd name="T30" fmla="*/ 6 w 23"/>
                <a:gd name="T3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27">
                  <a:moveTo>
                    <a:pt x="6" y="12"/>
                  </a:moveTo>
                  <a:lnTo>
                    <a:pt x="10" y="14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1" y="12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0" y="3"/>
                  </a:lnTo>
                  <a:lnTo>
                    <a:pt x="2" y="1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2" name="Freeform 762">
              <a:extLst>
                <a:ext uri="{FF2B5EF4-FFF2-40B4-BE49-F238E27FC236}">
                  <a16:creationId xmlns:a16="http://schemas.microsoft.com/office/drawing/2014/main" id="{9504E263-F375-5E05-559E-E42A5A92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603" y="5418260"/>
              <a:ext cx="32971" cy="54952"/>
            </a:xfrm>
            <a:custGeom>
              <a:avLst/>
              <a:gdLst>
                <a:gd name="T0" fmla="*/ 2 w 28"/>
                <a:gd name="T1" fmla="*/ 9 h 44"/>
                <a:gd name="T2" fmla="*/ 8 w 28"/>
                <a:gd name="T3" fmla="*/ 15 h 44"/>
                <a:gd name="T4" fmla="*/ 10 w 28"/>
                <a:gd name="T5" fmla="*/ 23 h 44"/>
                <a:gd name="T6" fmla="*/ 21 w 28"/>
                <a:gd name="T7" fmla="*/ 38 h 44"/>
                <a:gd name="T8" fmla="*/ 23 w 28"/>
                <a:gd name="T9" fmla="*/ 43 h 44"/>
                <a:gd name="T10" fmla="*/ 26 w 28"/>
                <a:gd name="T11" fmla="*/ 39 h 44"/>
                <a:gd name="T12" fmla="*/ 27 w 28"/>
                <a:gd name="T13" fmla="*/ 31 h 44"/>
                <a:gd name="T14" fmla="*/ 21 w 28"/>
                <a:gd name="T15" fmla="*/ 19 h 44"/>
                <a:gd name="T16" fmla="*/ 8 w 28"/>
                <a:gd name="T17" fmla="*/ 4 h 44"/>
                <a:gd name="T18" fmla="*/ 0 w 28"/>
                <a:gd name="T19" fmla="*/ 0 h 44"/>
                <a:gd name="T20" fmla="*/ 0 w 28"/>
                <a:gd name="T21" fmla="*/ 6 h 44"/>
                <a:gd name="T22" fmla="*/ 2 w 28"/>
                <a:gd name="T23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2" y="9"/>
                  </a:moveTo>
                  <a:lnTo>
                    <a:pt x="8" y="15"/>
                  </a:lnTo>
                  <a:lnTo>
                    <a:pt x="10" y="23"/>
                  </a:lnTo>
                  <a:lnTo>
                    <a:pt x="21" y="38"/>
                  </a:lnTo>
                  <a:lnTo>
                    <a:pt x="23" y="43"/>
                  </a:lnTo>
                  <a:lnTo>
                    <a:pt x="26" y="39"/>
                  </a:lnTo>
                  <a:lnTo>
                    <a:pt x="27" y="31"/>
                  </a:lnTo>
                  <a:lnTo>
                    <a:pt x="21" y="19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3" name="Freeform 763">
              <a:extLst>
                <a:ext uri="{FF2B5EF4-FFF2-40B4-BE49-F238E27FC236}">
                  <a16:creationId xmlns:a16="http://schemas.microsoft.com/office/drawing/2014/main" id="{28A390B8-30AB-1BEA-C85A-03C84FE0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603" y="5418260"/>
              <a:ext cx="32971" cy="54952"/>
            </a:xfrm>
            <a:custGeom>
              <a:avLst/>
              <a:gdLst>
                <a:gd name="T0" fmla="*/ 2 w 28"/>
                <a:gd name="T1" fmla="*/ 9 h 44"/>
                <a:gd name="T2" fmla="*/ 8 w 28"/>
                <a:gd name="T3" fmla="*/ 15 h 44"/>
                <a:gd name="T4" fmla="*/ 10 w 28"/>
                <a:gd name="T5" fmla="*/ 23 h 44"/>
                <a:gd name="T6" fmla="*/ 21 w 28"/>
                <a:gd name="T7" fmla="*/ 38 h 44"/>
                <a:gd name="T8" fmla="*/ 23 w 28"/>
                <a:gd name="T9" fmla="*/ 43 h 44"/>
                <a:gd name="T10" fmla="*/ 26 w 28"/>
                <a:gd name="T11" fmla="*/ 39 h 44"/>
                <a:gd name="T12" fmla="*/ 27 w 28"/>
                <a:gd name="T13" fmla="*/ 31 h 44"/>
                <a:gd name="T14" fmla="*/ 21 w 28"/>
                <a:gd name="T15" fmla="*/ 19 h 44"/>
                <a:gd name="T16" fmla="*/ 8 w 28"/>
                <a:gd name="T17" fmla="*/ 4 h 44"/>
                <a:gd name="T18" fmla="*/ 0 w 28"/>
                <a:gd name="T19" fmla="*/ 0 h 44"/>
                <a:gd name="T20" fmla="*/ 0 w 28"/>
                <a:gd name="T21" fmla="*/ 6 h 44"/>
                <a:gd name="T22" fmla="*/ 2 w 28"/>
                <a:gd name="T23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2" y="9"/>
                  </a:moveTo>
                  <a:lnTo>
                    <a:pt x="8" y="15"/>
                  </a:lnTo>
                  <a:lnTo>
                    <a:pt x="10" y="23"/>
                  </a:lnTo>
                  <a:lnTo>
                    <a:pt x="21" y="38"/>
                  </a:lnTo>
                  <a:lnTo>
                    <a:pt x="23" y="43"/>
                  </a:lnTo>
                  <a:lnTo>
                    <a:pt x="26" y="39"/>
                  </a:lnTo>
                  <a:lnTo>
                    <a:pt x="27" y="31"/>
                  </a:lnTo>
                  <a:lnTo>
                    <a:pt x="21" y="19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4" name="Freeform 764">
              <a:extLst>
                <a:ext uri="{FF2B5EF4-FFF2-40B4-BE49-F238E27FC236}">
                  <a16:creationId xmlns:a16="http://schemas.microsoft.com/office/drawing/2014/main" id="{3F6E21EC-019C-BF87-95A3-593E96392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9081" y="4912702"/>
              <a:ext cx="16484" cy="21981"/>
            </a:xfrm>
            <a:custGeom>
              <a:avLst/>
              <a:gdLst>
                <a:gd name="T0" fmla="*/ 11 w 14"/>
                <a:gd name="T1" fmla="*/ 2 h 16"/>
                <a:gd name="T2" fmla="*/ 7 w 14"/>
                <a:gd name="T3" fmla="*/ 0 h 16"/>
                <a:gd name="T4" fmla="*/ 3 w 14"/>
                <a:gd name="T5" fmla="*/ 0 h 16"/>
                <a:gd name="T6" fmla="*/ 0 w 14"/>
                <a:gd name="T7" fmla="*/ 8 h 16"/>
                <a:gd name="T8" fmla="*/ 2 w 14"/>
                <a:gd name="T9" fmla="*/ 15 h 16"/>
                <a:gd name="T10" fmla="*/ 5 w 14"/>
                <a:gd name="T11" fmla="*/ 15 h 16"/>
                <a:gd name="T12" fmla="*/ 13 w 14"/>
                <a:gd name="T13" fmla="*/ 12 h 16"/>
                <a:gd name="T14" fmla="*/ 13 w 14"/>
                <a:gd name="T15" fmla="*/ 7 h 16"/>
                <a:gd name="T16" fmla="*/ 12 w 14"/>
                <a:gd name="T17" fmla="*/ 4 h 16"/>
                <a:gd name="T18" fmla="*/ 11 w 14"/>
                <a:gd name="T1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6">
                  <a:moveTo>
                    <a:pt x="11" y="2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13" y="12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1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5" name="Freeform 765">
              <a:extLst>
                <a:ext uri="{FF2B5EF4-FFF2-40B4-BE49-F238E27FC236}">
                  <a16:creationId xmlns:a16="http://schemas.microsoft.com/office/drawing/2014/main" id="{B7B088C1-97B4-5811-EA8E-0AE03C1C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9081" y="4912702"/>
              <a:ext cx="16484" cy="21981"/>
            </a:xfrm>
            <a:custGeom>
              <a:avLst/>
              <a:gdLst>
                <a:gd name="T0" fmla="*/ 11 w 14"/>
                <a:gd name="T1" fmla="*/ 2 h 16"/>
                <a:gd name="T2" fmla="*/ 7 w 14"/>
                <a:gd name="T3" fmla="*/ 0 h 16"/>
                <a:gd name="T4" fmla="*/ 3 w 14"/>
                <a:gd name="T5" fmla="*/ 0 h 16"/>
                <a:gd name="T6" fmla="*/ 0 w 14"/>
                <a:gd name="T7" fmla="*/ 8 h 16"/>
                <a:gd name="T8" fmla="*/ 2 w 14"/>
                <a:gd name="T9" fmla="*/ 15 h 16"/>
                <a:gd name="T10" fmla="*/ 5 w 14"/>
                <a:gd name="T11" fmla="*/ 15 h 16"/>
                <a:gd name="T12" fmla="*/ 13 w 14"/>
                <a:gd name="T13" fmla="*/ 12 h 16"/>
                <a:gd name="T14" fmla="*/ 13 w 14"/>
                <a:gd name="T15" fmla="*/ 7 h 16"/>
                <a:gd name="T16" fmla="*/ 12 w 14"/>
                <a:gd name="T17" fmla="*/ 4 h 16"/>
                <a:gd name="T18" fmla="*/ 11 w 14"/>
                <a:gd name="T1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6">
                  <a:moveTo>
                    <a:pt x="11" y="2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13" y="12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1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6" name="Freeform 766">
              <a:extLst>
                <a:ext uri="{FF2B5EF4-FFF2-40B4-BE49-F238E27FC236}">
                  <a16:creationId xmlns:a16="http://schemas.microsoft.com/office/drawing/2014/main" id="{D80D0861-6B28-C4F1-F293-2F4F55588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5462221"/>
              <a:ext cx="10990" cy="16484"/>
            </a:xfrm>
            <a:custGeom>
              <a:avLst/>
              <a:gdLst>
                <a:gd name="T0" fmla="*/ 4 w 11"/>
                <a:gd name="T1" fmla="*/ 11 h 12"/>
                <a:gd name="T2" fmla="*/ 6 w 11"/>
                <a:gd name="T3" fmla="*/ 10 h 12"/>
                <a:gd name="T4" fmla="*/ 10 w 11"/>
                <a:gd name="T5" fmla="*/ 6 h 12"/>
                <a:gd name="T6" fmla="*/ 9 w 11"/>
                <a:gd name="T7" fmla="*/ 5 h 12"/>
                <a:gd name="T8" fmla="*/ 7 w 11"/>
                <a:gd name="T9" fmla="*/ 1 h 12"/>
                <a:gd name="T10" fmla="*/ 3 w 11"/>
                <a:gd name="T11" fmla="*/ 0 h 12"/>
                <a:gd name="T12" fmla="*/ 0 w 11"/>
                <a:gd name="T13" fmla="*/ 2 h 12"/>
                <a:gd name="T14" fmla="*/ 0 w 11"/>
                <a:gd name="T15" fmla="*/ 4 h 12"/>
                <a:gd name="T16" fmla="*/ 1 w 11"/>
                <a:gd name="T17" fmla="*/ 8 h 12"/>
                <a:gd name="T18" fmla="*/ 4 w 11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2">
                  <a:moveTo>
                    <a:pt x="4" y="11"/>
                  </a:moveTo>
                  <a:lnTo>
                    <a:pt x="6" y="10"/>
                  </a:lnTo>
                  <a:lnTo>
                    <a:pt x="10" y="6"/>
                  </a:lnTo>
                  <a:lnTo>
                    <a:pt x="9" y="5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8"/>
                  </a:lnTo>
                  <a:lnTo>
                    <a:pt x="4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7" name="Freeform 767">
              <a:extLst>
                <a:ext uri="{FF2B5EF4-FFF2-40B4-BE49-F238E27FC236}">
                  <a16:creationId xmlns:a16="http://schemas.microsoft.com/office/drawing/2014/main" id="{10D32DAC-29D0-E299-9622-F894B08A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988" y="5462221"/>
              <a:ext cx="10990" cy="16484"/>
            </a:xfrm>
            <a:custGeom>
              <a:avLst/>
              <a:gdLst>
                <a:gd name="T0" fmla="*/ 4 w 11"/>
                <a:gd name="T1" fmla="*/ 11 h 12"/>
                <a:gd name="T2" fmla="*/ 6 w 11"/>
                <a:gd name="T3" fmla="*/ 10 h 12"/>
                <a:gd name="T4" fmla="*/ 10 w 11"/>
                <a:gd name="T5" fmla="*/ 6 h 12"/>
                <a:gd name="T6" fmla="*/ 9 w 11"/>
                <a:gd name="T7" fmla="*/ 5 h 12"/>
                <a:gd name="T8" fmla="*/ 7 w 11"/>
                <a:gd name="T9" fmla="*/ 1 h 12"/>
                <a:gd name="T10" fmla="*/ 3 w 11"/>
                <a:gd name="T11" fmla="*/ 0 h 12"/>
                <a:gd name="T12" fmla="*/ 0 w 11"/>
                <a:gd name="T13" fmla="*/ 2 h 12"/>
                <a:gd name="T14" fmla="*/ 0 w 11"/>
                <a:gd name="T15" fmla="*/ 4 h 12"/>
                <a:gd name="T16" fmla="*/ 1 w 11"/>
                <a:gd name="T17" fmla="*/ 8 h 12"/>
                <a:gd name="T18" fmla="*/ 4 w 11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2">
                  <a:moveTo>
                    <a:pt x="4" y="11"/>
                  </a:moveTo>
                  <a:lnTo>
                    <a:pt x="6" y="10"/>
                  </a:lnTo>
                  <a:lnTo>
                    <a:pt x="10" y="6"/>
                  </a:lnTo>
                  <a:lnTo>
                    <a:pt x="9" y="5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8"/>
                  </a:lnTo>
                  <a:lnTo>
                    <a:pt x="4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8" name="Freeform 768">
              <a:extLst>
                <a:ext uri="{FF2B5EF4-FFF2-40B4-BE49-F238E27FC236}">
                  <a16:creationId xmlns:a16="http://schemas.microsoft.com/office/drawing/2014/main" id="{7670E7AD-396F-BA4D-C1D9-3BA85EA9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110" y="4753340"/>
              <a:ext cx="54952" cy="27478"/>
            </a:xfrm>
            <a:custGeom>
              <a:avLst/>
              <a:gdLst>
                <a:gd name="T0" fmla="*/ 0 w 42"/>
                <a:gd name="T1" fmla="*/ 8 h 21"/>
                <a:gd name="T2" fmla="*/ 19 w 42"/>
                <a:gd name="T3" fmla="*/ 15 h 21"/>
                <a:gd name="T4" fmla="*/ 30 w 42"/>
                <a:gd name="T5" fmla="*/ 14 h 21"/>
                <a:gd name="T6" fmla="*/ 34 w 42"/>
                <a:gd name="T7" fmla="*/ 20 h 21"/>
                <a:gd name="T8" fmla="*/ 38 w 42"/>
                <a:gd name="T9" fmla="*/ 17 h 21"/>
                <a:gd name="T10" fmla="*/ 41 w 42"/>
                <a:gd name="T11" fmla="*/ 10 h 21"/>
                <a:gd name="T12" fmla="*/ 37 w 42"/>
                <a:gd name="T13" fmla="*/ 1 h 21"/>
                <a:gd name="T14" fmla="*/ 35 w 42"/>
                <a:gd name="T15" fmla="*/ 0 h 21"/>
                <a:gd name="T16" fmla="*/ 5 w 42"/>
                <a:gd name="T17" fmla="*/ 3 h 21"/>
                <a:gd name="T18" fmla="*/ 0 w 42"/>
                <a:gd name="T1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1">
                  <a:moveTo>
                    <a:pt x="0" y="8"/>
                  </a:moveTo>
                  <a:lnTo>
                    <a:pt x="19" y="15"/>
                  </a:lnTo>
                  <a:lnTo>
                    <a:pt x="30" y="14"/>
                  </a:lnTo>
                  <a:lnTo>
                    <a:pt x="34" y="20"/>
                  </a:lnTo>
                  <a:lnTo>
                    <a:pt x="38" y="17"/>
                  </a:lnTo>
                  <a:lnTo>
                    <a:pt x="41" y="10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5" y="3"/>
                  </a:lnTo>
                  <a:lnTo>
                    <a:pt x="0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59" name="Freeform 769">
              <a:extLst>
                <a:ext uri="{FF2B5EF4-FFF2-40B4-BE49-F238E27FC236}">
                  <a16:creationId xmlns:a16="http://schemas.microsoft.com/office/drawing/2014/main" id="{1E73C472-FE8A-5D40-FF9E-F198BEC87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110" y="4753340"/>
              <a:ext cx="54952" cy="27478"/>
            </a:xfrm>
            <a:custGeom>
              <a:avLst/>
              <a:gdLst>
                <a:gd name="T0" fmla="*/ 0 w 42"/>
                <a:gd name="T1" fmla="*/ 8 h 21"/>
                <a:gd name="T2" fmla="*/ 19 w 42"/>
                <a:gd name="T3" fmla="*/ 15 h 21"/>
                <a:gd name="T4" fmla="*/ 30 w 42"/>
                <a:gd name="T5" fmla="*/ 14 h 21"/>
                <a:gd name="T6" fmla="*/ 34 w 42"/>
                <a:gd name="T7" fmla="*/ 20 h 21"/>
                <a:gd name="T8" fmla="*/ 38 w 42"/>
                <a:gd name="T9" fmla="*/ 17 h 21"/>
                <a:gd name="T10" fmla="*/ 41 w 42"/>
                <a:gd name="T11" fmla="*/ 10 h 21"/>
                <a:gd name="T12" fmla="*/ 37 w 42"/>
                <a:gd name="T13" fmla="*/ 1 h 21"/>
                <a:gd name="T14" fmla="*/ 35 w 42"/>
                <a:gd name="T15" fmla="*/ 0 h 21"/>
                <a:gd name="T16" fmla="*/ 5 w 42"/>
                <a:gd name="T17" fmla="*/ 3 h 21"/>
                <a:gd name="T18" fmla="*/ 0 w 42"/>
                <a:gd name="T1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1">
                  <a:moveTo>
                    <a:pt x="0" y="8"/>
                  </a:moveTo>
                  <a:lnTo>
                    <a:pt x="19" y="15"/>
                  </a:lnTo>
                  <a:lnTo>
                    <a:pt x="30" y="14"/>
                  </a:lnTo>
                  <a:lnTo>
                    <a:pt x="34" y="20"/>
                  </a:lnTo>
                  <a:lnTo>
                    <a:pt x="38" y="17"/>
                  </a:lnTo>
                  <a:lnTo>
                    <a:pt x="41" y="10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5" y="3"/>
                  </a:lnTo>
                  <a:lnTo>
                    <a:pt x="0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0" name="Freeform 770">
              <a:extLst>
                <a:ext uri="{FF2B5EF4-FFF2-40B4-BE49-F238E27FC236}">
                  <a16:creationId xmlns:a16="http://schemas.microsoft.com/office/drawing/2014/main" id="{87C8CBCB-4E3A-B282-90F3-254ED3C6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0100" y="5170974"/>
              <a:ext cx="27474" cy="76933"/>
            </a:xfrm>
            <a:custGeom>
              <a:avLst/>
              <a:gdLst>
                <a:gd name="T0" fmla="*/ 15 w 24"/>
                <a:gd name="T1" fmla="*/ 55 h 60"/>
                <a:gd name="T2" fmla="*/ 18 w 24"/>
                <a:gd name="T3" fmla="*/ 52 h 60"/>
                <a:gd name="T4" fmla="*/ 16 w 24"/>
                <a:gd name="T5" fmla="*/ 46 h 60"/>
                <a:gd name="T6" fmla="*/ 17 w 24"/>
                <a:gd name="T7" fmla="*/ 41 h 60"/>
                <a:gd name="T8" fmla="*/ 23 w 24"/>
                <a:gd name="T9" fmla="*/ 30 h 60"/>
                <a:gd name="T10" fmla="*/ 22 w 24"/>
                <a:gd name="T11" fmla="*/ 28 h 60"/>
                <a:gd name="T12" fmla="*/ 14 w 24"/>
                <a:gd name="T13" fmla="*/ 19 h 60"/>
                <a:gd name="T14" fmla="*/ 12 w 24"/>
                <a:gd name="T15" fmla="*/ 14 h 60"/>
                <a:gd name="T16" fmla="*/ 11 w 24"/>
                <a:gd name="T17" fmla="*/ 5 h 60"/>
                <a:gd name="T18" fmla="*/ 7 w 24"/>
                <a:gd name="T19" fmla="*/ 0 h 60"/>
                <a:gd name="T20" fmla="*/ 5 w 24"/>
                <a:gd name="T21" fmla="*/ 10 h 60"/>
                <a:gd name="T22" fmla="*/ 4 w 24"/>
                <a:gd name="T23" fmla="*/ 17 h 60"/>
                <a:gd name="T24" fmla="*/ 3 w 24"/>
                <a:gd name="T25" fmla="*/ 27 h 60"/>
                <a:gd name="T26" fmla="*/ 4 w 24"/>
                <a:gd name="T27" fmla="*/ 34 h 60"/>
                <a:gd name="T28" fmla="*/ 2 w 24"/>
                <a:gd name="T29" fmla="*/ 44 h 60"/>
                <a:gd name="T30" fmla="*/ 0 w 24"/>
                <a:gd name="T31" fmla="*/ 49 h 60"/>
                <a:gd name="T32" fmla="*/ 0 w 24"/>
                <a:gd name="T33" fmla="*/ 58 h 60"/>
                <a:gd name="T34" fmla="*/ 9 w 24"/>
                <a:gd name="T35" fmla="*/ 59 h 60"/>
                <a:gd name="T36" fmla="*/ 15 w 24"/>
                <a:gd name="T3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60">
                  <a:moveTo>
                    <a:pt x="15" y="55"/>
                  </a:moveTo>
                  <a:lnTo>
                    <a:pt x="18" y="52"/>
                  </a:lnTo>
                  <a:lnTo>
                    <a:pt x="16" y="46"/>
                  </a:lnTo>
                  <a:lnTo>
                    <a:pt x="17" y="41"/>
                  </a:lnTo>
                  <a:lnTo>
                    <a:pt x="23" y="30"/>
                  </a:lnTo>
                  <a:lnTo>
                    <a:pt x="22" y="28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11" y="5"/>
                  </a:lnTo>
                  <a:lnTo>
                    <a:pt x="7" y="0"/>
                  </a:lnTo>
                  <a:lnTo>
                    <a:pt x="5" y="10"/>
                  </a:lnTo>
                  <a:lnTo>
                    <a:pt x="4" y="17"/>
                  </a:lnTo>
                  <a:lnTo>
                    <a:pt x="3" y="27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9" y="59"/>
                  </a:lnTo>
                  <a:lnTo>
                    <a:pt x="15" y="5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1" name="Freeform 771">
              <a:extLst>
                <a:ext uri="{FF2B5EF4-FFF2-40B4-BE49-F238E27FC236}">
                  <a16:creationId xmlns:a16="http://schemas.microsoft.com/office/drawing/2014/main" id="{B623C1D7-6D62-C78C-0BF8-CDB7448C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0100" y="5170974"/>
              <a:ext cx="27474" cy="76933"/>
            </a:xfrm>
            <a:custGeom>
              <a:avLst/>
              <a:gdLst>
                <a:gd name="T0" fmla="*/ 15 w 24"/>
                <a:gd name="T1" fmla="*/ 55 h 60"/>
                <a:gd name="T2" fmla="*/ 18 w 24"/>
                <a:gd name="T3" fmla="*/ 52 h 60"/>
                <a:gd name="T4" fmla="*/ 16 w 24"/>
                <a:gd name="T5" fmla="*/ 46 h 60"/>
                <a:gd name="T6" fmla="*/ 17 w 24"/>
                <a:gd name="T7" fmla="*/ 41 h 60"/>
                <a:gd name="T8" fmla="*/ 23 w 24"/>
                <a:gd name="T9" fmla="*/ 30 h 60"/>
                <a:gd name="T10" fmla="*/ 22 w 24"/>
                <a:gd name="T11" fmla="*/ 28 h 60"/>
                <a:gd name="T12" fmla="*/ 14 w 24"/>
                <a:gd name="T13" fmla="*/ 19 h 60"/>
                <a:gd name="T14" fmla="*/ 12 w 24"/>
                <a:gd name="T15" fmla="*/ 14 h 60"/>
                <a:gd name="T16" fmla="*/ 11 w 24"/>
                <a:gd name="T17" fmla="*/ 5 h 60"/>
                <a:gd name="T18" fmla="*/ 7 w 24"/>
                <a:gd name="T19" fmla="*/ 0 h 60"/>
                <a:gd name="T20" fmla="*/ 5 w 24"/>
                <a:gd name="T21" fmla="*/ 10 h 60"/>
                <a:gd name="T22" fmla="*/ 4 w 24"/>
                <a:gd name="T23" fmla="*/ 17 h 60"/>
                <a:gd name="T24" fmla="*/ 3 w 24"/>
                <a:gd name="T25" fmla="*/ 27 h 60"/>
                <a:gd name="T26" fmla="*/ 4 w 24"/>
                <a:gd name="T27" fmla="*/ 34 h 60"/>
                <a:gd name="T28" fmla="*/ 2 w 24"/>
                <a:gd name="T29" fmla="*/ 44 h 60"/>
                <a:gd name="T30" fmla="*/ 0 w 24"/>
                <a:gd name="T31" fmla="*/ 49 h 60"/>
                <a:gd name="T32" fmla="*/ 0 w 24"/>
                <a:gd name="T33" fmla="*/ 58 h 60"/>
                <a:gd name="T34" fmla="*/ 9 w 24"/>
                <a:gd name="T35" fmla="*/ 59 h 60"/>
                <a:gd name="T36" fmla="*/ 15 w 24"/>
                <a:gd name="T3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60">
                  <a:moveTo>
                    <a:pt x="15" y="55"/>
                  </a:moveTo>
                  <a:lnTo>
                    <a:pt x="18" y="52"/>
                  </a:lnTo>
                  <a:lnTo>
                    <a:pt x="16" y="46"/>
                  </a:lnTo>
                  <a:lnTo>
                    <a:pt x="17" y="41"/>
                  </a:lnTo>
                  <a:lnTo>
                    <a:pt x="23" y="30"/>
                  </a:lnTo>
                  <a:lnTo>
                    <a:pt x="22" y="28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11" y="5"/>
                  </a:lnTo>
                  <a:lnTo>
                    <a:pt x="7" y="0"/>
                  </a:lnTo>
                  <a:lnTo>
                    <a:pt x="5" y="10"/>
                  </a:lnTo>
                  <a:lnTo>
                    <a:pt x="4" y="17"/>
                  </a:lnTo>
                  <a:lnTo>
                    <a:pt x="3" y="27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9" y="59"/>
                  </a:lnTo>
                  <a:lnTo>
                    <a:pt x="15" y="5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2" name="Freeform 772">
              <a:extLst>
                <a:ext uri="{FF2B5EF4-FFF2-40B4-BE49-F238E27FC236}">
                  <a16:creationId xmlns:a16="http://schemas.microsoft.com/office/drawing/2014/main" id="{F35CBF68-AE16-E462-E488-E9A301A5D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8151" y="5572125"/>
              <a:ext cx="27478" cy="16484"/>
            </a:xfrm>
            <a:custGeom>
              <a:avLst/>
              <a:gdLst>
                <a:gd name="T0" fmla="*/ 12 w 21"/>
                <a:gd name="T1" fmla="*/ 12 h 13"/>
                <a:gd name="T2" fmla="*/ 20 w 21"/>
                <a:gd name="T3" fmla="*/ 7 h 13"/>
                <a:gd name="T4" fmla="*/ 19 w 21"/>
                <a:gd name="T5" fmla="*/ 6 h 13"/>
                <a:gd name="T6" fmla="*/ 14 w 21"/>
                <a:gd name="T7" fmla="*/ 0 h 13"/>
                <a:gd name="T8" fmla="*/ 11 w 21"/>
                <a:gd name="T9" fmla="*/ 0 h 13"/>
                <a:gd name="T10" fmla="*/ 4 w 21"/>
                <a:gd name="T11" fmla="*/ 1 h 13"/>
                <a:gd name="T12" fmla="*/ 0 w 21"/>
                <a:gd name="T13" fmla="*/ 4 h 13"/>
                <a:gd name="T14" fmla="*/ 5 w 21"/>
                <a:gd name="T15" fmla="*/ 12 h 13"/>
                <a:gd name="T16" fmla="*/ 12 w 2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12" y="12"/>
                  </a:moveTo>
                  <a:lnTo>
                    <a:pt x="20" y="7"/>
                  </a:lnTo>
                  <a:lnTo>
                    <a:pt x="19" y="6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5" y="12"/>
                  </a:lnTo>
                  <a:lnTo>
                    <a:pt x="12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3" name="Freeform 773">
              <a:extLst>
                <a:ext uri="{FF2B5EF4-FFF2-40B4-BE49-F238E27FC236}">
                  <a16:creationId xmlns:a16="http://schemas.microsoft.com/office/drawing/2014/main" id="{4E01ED5E-DB12-6F47-170F-98E05BAF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8151" y="5572125"/>
              <a:ext cx="27478" cy="16484"/>
            </a:xfrm>
            <a:custGeom>
              <a:avLst/>
              <a:gdLst>
                <a:gd name="T0" fmla="*/ 12 w 21"/>
                <a:gd name="T1" fmla="*/ 12 h 13"/>
                <a:gd name="T2" fmla="*/ 20 w 21"/>
                <a:gd name="T3" fmla="*/ 7 h 13"/>
                <a:gd name="T4" fmla="*/ 19 w 21"/>
                <a:gd name="T5" fmla="*/ 6 h 13"/>
                <a:gd name="T6" fmla="*/ 14 w 21"/>
                <a:gd name="T7" fmla="*/ 0 h 13"/>
                <a:gd name="T8" fmla="*/ 11 w 21"/>
                <a:gd name="T9" fmla="*/ 0 h 13"/>
                <a:gd name="T10" fmla="*/ 4 w 21"/>
                <a:gd name="T11" fmla="*/ 1 h 13"/>
                <a:gd name="T12" fmla="*/ 0 w 21"/>
                <a:gd name="T13" fmla="*/ 4 h 13"/>
                <a:gd name="T14" fmla="*/ 5 w 21"/>
                <a:gd name="T15" fmla="*/ 12 h 13"/>
                <a:gd name="T16" fmla="*/ 12 w 2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12" y="12"/>
                  </a:moveTo>
                  <a:lnTo>
                    <a:pt x="20" y="7"/>
                  </a:lnTo>
                  <a:lnTo>
                    <a:pt x="19" y="6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5" y="12"/>
                  </a:lnTo>
                  <a:lnTo>
                    <a:pt x="12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4" name="Freeform 774">
              <a:extLst>
                <a:ext uri="{FF2B5EF4-FFF2-40B4-BE49-F238E27FC236}">
                  <a16:creationId xmlns:a16="http://schemas.microsoft.com/office/drawing/2014/main" id="{978154F6-4694-5FF9-9BC7-6E5457F02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494" y="7742724"/>
              <a:ext cx="5493" cy="5497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4 h 6"/>
                <a:gd name="T4" fmla="*/ 1 w 5"/>
                <a:gd name="T5" fmla="*/ 5 h 6"/>
                <a:gd name="T6" fmla="*/ 2 w 5"/>
                <a:gd name="T7" fmla="*/ 5 h 6"/>
                <a:gd name="T8" fmla="*/ 4 w 5"/>
                <a:gd name="T9" fmla="*/ 2 h 6"/>
                <a:gd name="T10" fmla="*/ 3 w 5"/>
                <a:gd name="T11" fmla="*/ 0 h 6"/>
                <a:gd name="T12" fmla="*/ 2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5" name="Freeform 775">
              <a:extLst>
                <a:ext uri="{FF2B5EF4-FFF2-40B4-BE49-F238E27FC236}">
                  <a16:creationId xmlns:a16="http://schemas.microsoft.com/office/drawing/2014/main" id="{CF213BA3-FB7F-3D53-BD50-88170108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494" y="7742724"/>
              <a:ext cx="5493" cy="5497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4 h 6"/>
                <a:gd name="T4" fmla="*/ 1 w 5"/>
                <a:gd name="T5" fmla="*/ 5 h 6"/>
                <a:gd name="T6" fmla="*/ 2 w 5"/>
                <a:gd name="T7" fmla="*/ 5 h 6"/>
                <a:gd name="T8" fmla="*/ 4 w 5"/>
                <a:gd name="T9" fmla="*/ 2 h 6"/>
                <a:gd name="T10" fmla="*/ 3 w 5"/>
                <a:gd name="T11" fmla="*/ 0 h 6"/>
                <a:gd name="T12" fmla="*/ 2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6" name="Freeform 776">
              <a:extLst>
                <a:ext uri="{FF2B5EF4-FFF2-40B4-BE49-F238E27FC236}">
                  <a16:creationId xmlns:a16="http://schemas.microsoft.com/office/drawing/2014/main" id="{C4037B13-F64F-B24F-DC16-71CF1CA4C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456" y="7676782"/>
              <a:ext cx="10990" cy="10990"/>
            </a:xfrm>
            <a:custGeom>
              <a:avLst/>
              <a:gdLst>
                <a:gd name="T0" fmla="*/ 4 w 9"/>
                <a:gd name="T1" fmla="*/ 0 h 9"/>
                <a:gd name="T2" fmla="*/ 3 w 9"/>
                <a:gd name="T3" fmla="*/ 3 h 9"/>
                <a:gd name="T4" fmla="*/ 0 w 9"/>
                <a:gd name="T5" fmla="*/ 6 h 9"/>
                <a:gd name="T6" fmla="*/ 0 w 9"/>
                <a:gd name="T7" fmla="*/ 7 h 9"/>
                <a:gd name="T8" fmla="*/ 2 w 9"/>
                <a:gd name="T9" fmla="*/ 8 h 9"/>
                <a:gd name="T10" fmla="*/ 3 w 9"/>
                <a:gd name="T11" fmla="*/ 5 h 9"/>
                <a:gd name="T12" fmla="*/ 7 w 9"/>
                <a:gd name="T13" fmla="*/ 2 h 9"/>
                <a:gd name="T14" fmla="*/ 8 w 9"/>
                <a:gd name="T15" fmla="*/ 0 h 9"/>
                <a:gd name="T16" fmla="*/ 7 w 9"/>
                <a:gd name="T17" fmla="*/ 0 h 9"/>
                <a:gd name="T18" fmla="*/ 4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3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7" name="Freeform 777">
              <a:extLst>
                <a:ext uri="{FF2B5EF4-FFF2-40B4-BE49-F238E27FC236}">
                  <a16:creationId xmlns:a16="http://schemas.microsoft.com/office/drawing/2014/main" id="{AC2473C3-9076-A399-F415-150F0C62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456" y="7676782"/>
              <a:ext cx="10990" cy="10990"/>
            </a:xfrm>
            <a:custGeom>
              <a:avLst/>
              <a:gdLst>
                <a:gd name="T0" fmla="*/ 4 w 9"/>
                <a:gd name="T1" fmla="*/ 0 h 9"/>
                <a:gd name="T2" fmla="*/ 3 w 9"/>
                <a:gd name="T3" fmla="*/ 3 h 9"/>
                <a:gd name="T4" fmla="*/ 0 w 9"/>
                <a:gd name="T5" fmla="*/ 6 h 9"/>
                <a:gd name="T6" fmla="*/ 0 w 9"/>
                <a:gd name="T7" fmla="*/ 7 h 9"/>
                <a:gd name="T8" fmla="*/ 2 w 9"/>
                <a:gd name="T9" fmla="*/ 8 h 9"/>
                <a:gd name="T10" fmla="*/ 3 w 9"/>
                <a:gd name="T11" fmla="*/ 5 h 9"/>
                <a:gd name="T12" fmla="*/ 7 w 9"/>
                <a:gd name="T13" fmla="*/ 2 h 9"/>
                <a:gd name="T14" fmla="*/ 8 w 9"/>
                <a:gd name="T15" fmla="*/ 0 h 9"/>
                <a:gd name="T16" fmla="*/ 7 w 9"/>
                <a:gd name="T17" fmla="*/ 0 h 9"/>
                <a:gd name="T18" fmla="*/ 4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3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8" name="Freeform 778">
              <a:extLst>
                <a:ext uri="{FF2B5EF4-FFF2-40B4-BE49-F238E27FC236}">
                  <a16:creationId xmlns:a16="http://schemas.microsoft.com/office/drawing/2014/main" id="{48627290-0DCE-7D20-2666-7B8349FA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0418" y="7561385"/>
              <a:ext cx="38465" cy="49455"/>
            </a:xfrm>
            <a:custGeom>
              <a:avLst/>
              <a:gdLst>
                <a:gd name="T0" fmla="*/ 26 w 31"/>
                <a:gd name="T1" fmla="*/ 1 h 38"/>
                <a:gd name="T2" fmla="*/ 22 w 31"/>
                <a:gd name="T3" fmla="*/ 5 h 38"/>
                <a:gd name="T4" fmla="*/ 18 w 31"/>
                <a:gd name="T5" fmla="*/ 15 h 38"/>
                <a:gd name="T6" fmla="*/ 16 w 31"/>
                <a:gd name="T7" fmla="*/ 20 h 38"/>
                <a:gd name="T8" fmla="*/ 8 w 31"/>
                <a:gd name="T9" fmla="*/ 21 h 38"/>
                <a:gd name="T10" fmla="*/ 5 w 31"/>
                <a:gd name="T11" fmla="*/ 24 h 38"/>
                <a:gd name="T12" fmla="*/ 1 w 31"/>
                <a:gd name="T13" fmla="*/ 24 h 38"/>
                <a:gd name="T14" fmla="*/ 0 w 31"/>
                <a:gd name="T15" fmla="*/ 26 h 38"/>
                <a:gd name="T16" fmla="*/ 2 w 31"/>
                <a:gd name="T17" fmla="*/ 29 h 38"/>
                <a:gd name="T18" fmla="*/ 2 w 31"/>
                <a:gd name="T19" fmla="*/ 34 h 38"/>
                <a:gd name="T20" fmla="*/ 3 w 31"/>
                <a:gd name="T21" fmla="*/ 36 h 38"/>
                <a:gd name="T22" fmla="*/ 7 w 31"/>
                <a:gd name="T23" fmla="*/ 37 h 38"/>
                <a:gd name="T24" fmla="*/ 9 w 31"/>
                <a:gd name="T25" fmla="*/ 35 h 38"/>
                <a:gd name="T26" fmla="*/ 11 w 31"/>
                <a:gd name="T27" fmla="*/ 32 h 38"/>
                <a:gd name="T28" fmla="*/ 14 w 31"/>
                <a:gd name="T29" fmla="*/ 30 h 38"/>
                <a:gd name="T30" fmla="*/ 19 w 31"/>
                <a:gd name="T31" fmla="*/ 29 h 38"/>
                <a:gd name="T32" fmla="*/ 23 w 31"/>
                <a:gd name="T33" fmla="*/ 24 h 38"/>
                <a:gd name="T34" fmla="*/ 28 w 31"/>
                <a:gd name="T35" fmla="*/ 16 h 38"/>
                <a:gd name="T36" fmla="*/ 29 w 31"/>
                <a:gd name="T37" fmla="*/ 12 h 38"/>
                <a:gd name="T38" fmla="*/ 30 w 31"/>
                <a:gd name="T39" fmla="*/ 6 h 38"/>
                <a:gd name="T40" fmla="*/ 29 w 31"/>
                <a:gd name="T41" fmla="*/ 0 h 38"/>
                <a:gd name="T42" fmla="*/ 26 w 31"/>
                <a:gd name="T4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8">
                  <a:moveTo>
                    <a:pt x="26" y="1"/>
                  </a:moveTo>
                  <a:lnTo>
                    <a:pt x="22" y="5"/>
                  </a:lnTo>
                  <a:lnTo>
                    <a:pt x="18" y="15"/>
                  </a:lnTo>
                  <a:lnTo>
                    <a:pt x="16" y="20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3" y="36"/>
                  </a:lnTo>
                  <a:lnTo>
                    <a:pt x="7" y="37"/>
                  </a:lnTo>
                  <a:lnTo>
                    <a:pt x="9" y="35"/>
                  </a:lnTo>
                  <a:lnTo>
                    <a:pt x="11" y="32"/>
                  </a:lnTo>
                  <a:lnTo>
                    <a:pt x="14" y="30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16"/>
                  </a:lnTo>
                  <a:lnTo>
                    <a:pt x="29" y="12"/>
                  </a:lnTo>
                  <a:lnTo>
                    <a:pt x="30" y="6"/>
                  </a:lnTo>
                  <a:lnTo>
                    <a:pt x="29" y="0"/>
                  </a:lnTo>
                  <a:lnTo>
                    <a:pt x="2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69" name="Freeform 779">
              <a:extLst>
                <a:ext uri="{FF2B5EF4-FFF2-40B4-BE49-F238E27FC236}">
                  <a16:creationId xmlns:a16="http://schemas.microsoft.com/office/drawing/2014/main" id="{0B9D6DFC-A5B6-B472-BAF7-53EC512B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0418" y="7561385"/>
              <a:ext cx="38465" cy="49455"/>
            </a:xfrm>
            <a:custGeom>
              <a:avLst/>
              <a:gdLst>
                <a:gd name="T0" fmla="*/ 26 w 31"/>
                <a:gd name="T1" fmla="*/ 1 h 38"/>
                <a:gd name="T2" fmla="*/ 22 w 31"/>
                <a:gd name="T3" fmla="*/ 5 h 38"/>
                <a:gd name="T4" fmla="*/ 18 w 31"/>
                <a:gd name="T5" fmla="*/ 15 h 38"/>
                <a:gd name="T6" fmla="*/ 16 w 31"/>
                <a:gd name="T7" fmla="*/ 20 h 38"/>
                <a:gd name="T8" fmla="*/ 8 w 31"/>
                <a:gd name="T9" fmla="*/ 21 h 38"/>
                <a:gd name="T10" fmla="*/ 5 w 31"/>
                <a:gd name="T11" fmla="*/ 24 h 38"/>
                <a:gd name="T12" fmla="*/ 1 w 31"/>
                <a:gd name="T13" fmla="*/ 24 h 38"/>
                <a:gd name="T14" fmla="*/ 0 w 31"/>
                <a:gd name="T15" fmla="*/ 26 h 38"/>
                <a:gd name="T16" fmla="*/ 2 w 31"/>
                <a:gd name="T17" fmla="*/ 29 h 38"/>
                <a:gd name="T18" fmla="*/ 2 w 31"/>
                <a:gd name="T19" fmla="*/ 34 h 38"/>
                <a:gd name="T20" fmla="*/ 3 w 31"/>
                <a:gd name="T21" fmla="*/ 36 h 38"/>
                <a:gd name="T22" fmla="*/ 7 w 31"/>
                <a:gd name="T23" fmla="*/ 37 h 38"/>
                <a:gd name="T24" fmla="*/ 9 w 31"/>
                <a:gd name="T25" fmla="*/ 35 h 38"/>
                <a:gd name="T26" fmla="*/ 11 w 31"/>
                <a:gd name="T27" fmla="*/ 32 h 38"/>
                <a:gd name="T28" fmla="*/ 14 w 31"/>
                <a:gd name="T29" fmla="*/ 30 h 38"/>
                <a:gd name="T30" fmla="*/ 19 w 31"/>
                <a:gd name="T31" fmla="*/ 29 h 38"/>
                <a:gd name="T32" fmla="*/ 23 w 31"/>
                <a:gd name="T33" fmla="*/ 24 h 38"/>
                <a:gd name="T34" fmla="*/ 28 w 31"/>
                <a:gd name="T35" fmla="*/ 16 h 38"/>
                <a:gd name="T36" fmla="*/ 29 w 31"/>
                <a:gd name="T37" fmla="*/ 12 h 38"/>
                <a:gd name="T38" fmla="*/ 30 w 31"/>
                <a:gd name="T39" fmla="*/ 6 h 38"/>
                <a:gd name="T40" fmla="*/ 29 w 31"/>
                <a:gd name="T41" fmla="*/ 0 h 38"/>
                <a:gd name="T42" fmla="*/ 26 w 31"/>
                <a:gd name="T4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8">
                  <a:moveTo>
                    <a:pt x="26" y="1"/>
                  </a:moveTo>
                  <a:lnTo>
                    <a:pt x="22" y="5"/>
                  </a:lnTo>
                  <a:lnTo>
                    <a:pt x="18" y="15"/>
                  </a:lnTo>
                  <a:lnTo>
                    <a:pt x="16" y="20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3" y="36"/>
                  </a:lnTo>
                  <a:lnTo>
                    <a:pt x="7" y="37"/>
                  </a:lnTo>
                  <a:lnTo>
                    <a:pt x="9" y="35"/>
                  </a:lnTo>
                  <a:lnTo>
                    <a:pt x="11" y="32"/>
                  </a:lnTo>
                  <a:lnTo>
                    <a:pt x="14" y="30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16"/>
                  </a:lnTo>
                  <a:lnTo>
                    <a:pt x="29" y="12"/>
                  </a:lnTo>
                  <a:lnTo>
                    <a:pt x="30" y="6"/>
                  </a:lnTo>
                  <a:lnTo>
                    <a:pt x="29" y="0"/>
                  </a:lnTo>
                  <a:lnTo>
                    <a:pt x="2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0" name="Freeform 780">
              <a:extLst>
                <a:ext uri="{FF2B5EF4-FFF2-40B4-BE49-F238E27FC236}">
                  <a16:creationId xmlns:a16="http://schemas.microsoft.com/office/drawing/2014/main" id="{9BCBF594-3CE2-F502-01F3-35D58256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437" y="7632820"/>
              <a:ext cx="10990" cy="21981"/>
            </a:xfrm>
            <a:custGeom>
              <a:avLst/>
              <a:gdLst>
                <a:gd name="T0" fmla="*/ 0 w 10"/>
                <a:gd name="T1" fmla="*/ 13 h 19"/>
                <a:gd name="T2" fmla="*/ 0 w 10"/>
                <a:gd name="T3" fmla="*/ 17 h 19"/>
                <a:gd name="T4" fmla="*/ 3 w 10"/>
                <a:gd name="T5" fmla="*/ 18 h 19"/>
                <a:gd name="T6" fmla="*/ 6 w 10"/>
                <a:gd name="T7" fmla="*/ 16 h 19"/>
                <a:gd name="T8" fmla="*/ 7 w 10"/>
                <a:gd name="T9" fmla="*/ 14 h 19"/>
                <a:gd name="T10" fmla="*/ 6 w 10"/>
                <a:gd name="T11" fmla="*/ 8 h 19"/>
                <a:gd name="T12" fmla="*/ 8 w 10"/>
                <a:gd name="T13" fmla="*/ 4 h 19"/>
                <a:gd name="T14" fmla="*/ 9 w 10"/>
                <a:gd name="T15" fmla="*/ 0 h 19"/>
                <a:gd name="T16" fmla="*/ 7 w 10"/>
                <a:gd name="T17" fmla="*/ 0 h 19"/>
                <a:gd name="T18" fmla="*/ 0 w 10"/>
                <a:gd name="T1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9">
                  <a:moveTo>
                    <a:pt x="0" y="13"/>
                  </a:moveTo>
                  <a:lnTo>
                    <a:pt x="0" y="17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6" y="8"/>
                  </a:lnTo>
                  <a:lnTo>
                    <a:pt x="8" y="4"/>
                  </a:lnTo>
                  <a:lnTo>
                    <a:pt x="9" y="0"/>
                  </a:lnTo>
                  <a:lnTo>
                    <a:pt x="7" y="0"/>
                  </a:lnTo>
                  <a:lnTo>
                    <a:pt x="0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1" name="Freeform 781">
              <a:extLst>
                <a:ext uri="{FF2B5EF4-FFF2-40B4-BE49-F238E27FC236}">
                  <a16:creationId xmlns:a16="http://schemas.microsoft.com/office/drawing/2014/main" id="{F5800617-057B-A79C-63DD-08B3C96A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437" y="7632820"/>
              <a:ext cx="10990" cy="21981"/>
            </a:xfrm>
            <a:custGeom>
              <a:avLst/>
              <a:gdLst>
                <a:gd name="T0" fmla="*/ 0 w 10"/>
                <a:gd name="T1" fmla="*/ 13 h 19"/>
                <a:gd name="T2" fmla="*/ 0 w 10"/>
                <a:gd name="T3" fmla="*/ 17 h 19"/>
                <a:gd name="T4" fmla="*/ 3 w 10"/>
                <a:gd name="T5" fmla="*/ 18 h 19"/>
                <a:gd name="T6" fmla="*/ 6 w 10"/>
                <a:gd name="T7" fmla="*/ 16 h 19"/>
                <a:gd name="T8" fmla="*/ 7 w 10"/>
                <a:gd name="T9" fmla="*/ 14 h 19"/>
                <a:gd name="T10" fmla="*/ 6 w 10"/>
                <a:gd name="T11" fmla="*/ 8 h 19"/>
                <a:gd name="T12" fmla="*/ 8 w 10"/>
                <a:gd name="T13" fmla="*/ 4 h 19"/>
                <a:gd name="T14" fmla="*/ 9 w 10"/>
                <a:gd name="T15" fmla="*/ 0 h 19"/>
                <a:gd name="T16" fmla="*/ 7 w 10"/>
                <a:gd name="T17" fmla="*/ 0 h 19"/>
                <a:gd name="T18" fmla="*/ 0 w 10"/>
                <a:gd name="T1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9">
                  <a:moveTo>
                    <a:pt x="0" y="13"/>
                  </a:moveTo>
                  <a:lnTo>
                    <a:pt x="0" y="17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6" y="8"/>
                  </a:lnTo>
                  <a:lnTo>
                    <a:pt x="8" y="4"/>
                  </a:lnTo>
                  <a:lnTo>
                    <a:pt x="9" y="0"/>
                  </a:lnTo>
                  <a:lnTo>
                    <a:pt x="7" y="0"/>
                  </a:lnTo>
                  <a:lnTo>
                    <a:pt x="0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2" name="Freeform 782">
              <a:extLst>
                <a:ext uri="{FF2B5EF4-FFF2-40B4-BE49-F238E27FC236}">
                  <a16:creationId xmlns:a16="http://schemas.microsoft.com/office/drawing/2014/main" id="{840523F3-52BB-DB3D-F546-14BE9525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8725" y="7979019"/>
              <a:ext cx="5493" cy="5493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0 h 3"/>
                <a:gd name="T4" fmla="*/ 0 w 3"/>
                <a:gd name="T5" fmla="*/ 0 h 3"/>
                <a:gd name="T6" fmla="*/ 0 w 3"/>
                <a:gd name="T7" fmla="*/ 1 h 3"/>
                <a:gd name="T8" fmla="*/ 0 w 3"/>
                <a:gd name="T9" fmla="*/ 1 h 3"/>
                <a:gd name="T10" fmla="*/ 1 w 3"/>
                <a:gd name="T11" fmla="*/ 2 h 3"/>
                <a:gd name="T12" fmla="*/ 2 w 3"/>
                <a:gd name="T13" fmla="*/ 1 h 3"/>
                <a:gd name="T14" fmla="*/ 2 w 3"/>
                <a:gd name="T15" fmla="*/ 0 h 3"/>
                <a:gd name="T16" fmla="*/ 1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3" name="Freeform 783">
              <a:extLst>
                <a:ext uri="{FF2B5EF4-FFF2-40B4-BE49-F238E27FC236}">
                  <a16:creationId xmlns:a16="http://schemas.microsoft.com/office/drawing/2014/main" id="{4F1EFC6E-F1FD-AD67-F822-60DC9BDD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8725" y="7979019"/>
              <a:ext cx="5493" cy="5493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0 h 3"/>
                <a:gd name="T4" fmla="*/ 0 w 3"/>
                <a:gd name="T5" fmla="*/ 0 h 3"/>
                <a:gd name="T6" fmla="*/ 0 w 3"/>
                <a:gd name="T7" fmla="*/ 1 h 3"/>
                <a:gd name="T8" fmla="*/ 0 w 3"/>
                <a:gd name="T9" fmla="*/ 1 h 3"/>
                <a:gd name="T10" fmla="*/ 1 w 3"/>
                <a:gd name="T11" fmla="*/ 2 h 3"/>
                <a:gd name="T12" fmla="*/ 2 w 3"/>
                <a:gd name="T13" fmla="*/ 1 h 3"/>
                <a:gd name="T14" fmla="*/ 2 w 3"/>
                <a:gd name="T15" fmla="*/ 0 h 3"/>
                <a:gd name="T16" fmla="*/ 1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4" name="Freeform 784">
              <a:extLst>
                <a:ext uri="{FF2B5EF4-FFF2-40B4-BE49-F238E27FC236}">
                  <a16:creationId xmlns:a16="http://schemas.microsoft.com/office/drawing/2014/main" id="{8C3BBE4C-B454-DA7C-BAEC-015343FB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716" y="7968029"/>
              <a:ext cx="10990" cy="10990"/>
            </a:xfrm>
            <a:custGeom>
              <a:avLst/>
              <a:gdLst>
                <a:gd name="T0" fmla="*/ 7 w 10"/>
                <a:gd name="T1" fmla="*/ 0 h 8"/>
                <a:gd name="T2" fmla="*/ 1 w 10"/>
                <a:gd name="T3" fmla="*/ 2 h 8"/>
                <a:gd name="T4" fmla="*/ 1 w 10"/>
                <a:gd name="T5" fmla="*/ 3 h 8"/>
                <a:gd name="T6" fmla="*/ 0 w 10"/>
                <a:gd name="T7" fmla="*/ 5 h 8"/>
                <a:gd name="T8" fmla="*/ 2 w 10"/>
                <a:gd name="T9" fmla="*/ 7 h 8"/>
                <a:gd name="T10" fmla="*/ 3 w 10"/>
                <a:gd name="T11" fmla="*/ 5 h 8"/>
                <a:gd name="T12" fmla="*/ 9 w 10"/>
                <a:gd name="T13" fmla="*/ 3 h 8"/>
                <a:gd name="T14" fmla="*/ 9 w 10"/>
                <a:gd name="T15" fmla="*/ 2 h 8"/>
                <a:gd name="T16" fmla="*/ 7 w 1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7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5" name="Freeform 785">
              <a:extLst>
                <a:ext uri="{FF2B5EF4-FFF2-40B4-BE49-F238E27FC236}">
                  <a16:creationId xmlns:a16="http://schemas.microsoft.com/office/drawing/2014/main" id="{E6C28405-1595-FB1B-DFCF-B95E410D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716" y="7968029"/>
              <a:ext cx="10990" cy="10990"/>
            </a:xfrm>
            <a:custGeom>
              <a:avLst/>
              <a:gdLst>
                <a:gd name="T0" fmla="*/ 7 w 10"/>
                <a:gd name="T1" fmla="*/ 0 h 8"/>
                <a:gd name="T2" fmla="*/ 1 w 10"/>
                <a:gd name="T3" fmla="*/ 2 h 8"/>
                <a:gd name="T4" fmla="*/ 1 w 10"/>
                <a:gd name="T5" fmla="*/ 3 h 8"/>
                <a:gd name="T6" fmla="*/ 0 w 10"/>
                <a:gd name="T7" fmla="*/ 5 h 8"/>
                <a:gd name="T8" fmla="*/ 2 w 10"/>
                <a:gd name="T9" fmla="*/ 7 h 8"/>
                <a:gd name="T10" fmla="*/ 3 w 10"/>
                <a:gd name="T11" fmla="*/ 5 h 8"/>
                <a:gd name="T12" fmla="*/ 9 w 10"/>
                <a:gd name="T13" fmla="*/ 3 h 8"/>
                <a:gd name="T14" fmla="*/ 9 w 10"/>
                <a:gd name="T15" fmla="*/ 2 h 8"/>
                <a:gd name="T16" fmla="*/ 7 w 1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7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6" name="Freeform 786">
              <a:extLst>
                <a:ext uri="{FF2B5EF4-FFF2-40B4-BE49-F238E27FC236}">
                  <a16:creationId xmlns:a16="http://schemas.microsoft.com/office/drawing/2014/main" id="{14483BCD-5EE9-0A13-AA62-9D116F5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754" y="7935058"/>
              <a:ext cx="43962" cy="49455"/>
            </a:xfrm>
            <a:custGeom>
              <a:avLst/>
              <a:gdLst>
                <a:gd name="T0" fmla="*/ 24 w 37"/>
                <a:gd name="T1" fmla="*/ 0 h 38"/>
                <a:gd name="T2" fmla="*/ 21 w 37"/>
                <a:gd name="T3" fmla="*/ 0 h 38"/>
                <a:gd name="T4" fmla="*/ 16 w 37"/>
                <a:gd name="T5" fmla="*/ 10 h 38"/>
                <a:gd name="T6" fmla="*/ 14 w 37"/>
                <a:gd name="T7" fmla="*/ 11 h 38"/>
                <a:gd name="T8" fmla="*/ 13 w 37"/>
                <a:gd name="T9" fmla="*/ 13 h 38"/>
                <a:gd name="T10" fmla="*/ 11 w 37"/>
                <a:gd name="T11" fmla="*/ 16 h 38"/>
                <a:gd name="T12" fmla="*/ 9 w 37"/>
                <a:gd name="T13" fmla="*/ 19 h 38"/>
                <a:gd name="T14" fmla="*/ 7 w 37"/>
                <a:gd name="T15" fmla="*/ 22 h 38"/>
                <a:gd name="T16" fmla="*/ 1 w 37"/>
                <a:gd name="T17" fmla="*/ 28 h 38"/>
                <a:gd name="T18" fmla="*/ 0 w 37"/>
                <a:gd name="T19" fmla="*/ 30 h 38"/>
                <a:gd name="T20" fmla="*/ 0 w 37"/>
                <a:gd name="T21" fmla="*/ 33 h 38"/>
                <a:gd name="T22" fmla="*/ 3 w 37"/>
                <a:gd name="T23" fmla="*/ 37 h 38"/>
                <a:gd name="T24" fmla="*/ 5 w 37"/>
                <a:gd name="T25" fmla="*/ 29 h 38"/>
                <a:gd name="T26" fmla="*/ 10 w 37"/>
                <a:gd name="T27" fmla="*/ 25 h 38"/>
                <a:gd name="T28" fmla="*/ 14 w 37"/>
                <a:gd name="T29" fmla="*/ 20 h 38"/>
                <a:gd name="T30" fmla="*/ 15 w 37"/>
                <a:gd name="T31" fmla="*/ 17 h 38"/>
                <a:gd name="T32" fmla="*/ 21 w 37"/>
                <a:gd name="T33" fmla="*/ 11 h 38"/>
                <a:gd name="T34" fmla="*/ 23 w 37"/>
                <a:gd name="T35" fmla="*/ 10 h 38"/>
                <a:gd name="T36" fmla="*/ 27 w 37"/>
                <a:gd name="T37" fmla="*/ 9 h 38"/>
                <a:gd name="T38" fmla="*/ 31 w 37"/>
                <a:gd name="T39" fmla="*/ 5 h 38"/>
                <a:gd name="T40" fmla="*/ 34 w 37"/>
                <a:gd name="T41" fmla="*/ 5 h 38"/>
                <a:gd name="T42" fmla="*/ 36 w 37"/>
                <a:gd name="T43" fmla="*/ 2 h 38"/>
                <a:gd name="T44" fmla="*/ 29 w 37"/>
                <a:gd name="T45" fmla="*/ 3 h 38"/>
                <a:gd name="T46" fmla="*/ 24 w 37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4" y="0"/>
                  </a:moveTo>
                  <a:lnTo>
                    <a:pt x="21" y="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9" y="19"/>
                  </a:lnTo>
                  <a:lnTo>
                    <a:pt x="7" y="22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5" y="29"/>
                  </a:lnTo>
                  <a:lnTo>
                    <a:pt x="10" y="25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21" y="11"/>
                  </a:lnTo>
                  <a:lnTo>
                    <a:pt x="23" y="10"/>
                  </a:lnTo>
                  <a:lnTo>
                    <a:pt x="27" y="9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6" y="2"/>
                  </a:lnTo>
                  <a:lnTo>
                    <a:pt x="29" y="3"/>
                  </a:lnTo>
                  <a:lnTo>
                    <a:pt x="2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7" name="Freeform 787">
              <a:extLst>
                <a:ext uri="{FF2B5EF4-FFF2-40B4-BE49-F238E27FC236}">
                  <a16:creationId xmlns:a16="http://schemas.microsoft.com/office/drawing/2014/main" id="{95672B93-3483-B64C-BA2B-1D19A5A6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754" y="7935058"/>
              <a:ext cx="43962" cy="49455"/>
            </a:xfrm>
            <a:custGeom>
              <a:avLst/>
              <a:gdLst>
                <a:gd name="T0" fmla="*/ 24 w 37"/>
                <a:gd name="T1" fmla="*/ 0 h 38"/>
                <a:gd name="T2" fmla="*/ 21 w 37"/>
                <a:gd name="T3" fmla="*/ 0 h 38"/>
                <a:gd name="T4" fmla="*/ 16 w 37"/>
                <a:gd name="T5" fmla="*/ 10 h 38"/>
                <a:gd name="T6" fmla="*/ 14 w 37"/>
                <a:gd name="T7" fmla="*/ 11 h 38"/>
                <a:gd name="T8" fmla="*/ 13 w 37"/>
                <a:gd name="T9" fmla="*/ 13 h 38"/>
                <a:gd name="T10" fmla="*/ 11 w 37"/>
                <a:gd name="T11" fmla="*/ 16 h 38"/>
                <a:gd name="T12" fmla="*/ 9 w 37"/>
                <a:gd name="T13" fmla="*/ 19 h 38"/>
                <a:gd name="T14" fmla="*/ 7 w 37"/>
                <a:gd name="T15" fmla="*/ 22 h 38"/>
                <a:gd name="T16" fmla="*/ 1 w 37"/>
                <a:gd name="T17" fmla="*/ 28 h 38"/>
                <a:gd name="T18" fmla="*/ 0 w 37"/>
                <a:gd name="T19" fmla="*/ 30 h 38"/>
                <a:gd name="T20" fmla="*/ 0 w 37"/>
                <a:gd name="T21" fmla="*/ 33 h 38"/>
                <a:gd name="T22" fmla="*/ 3 w 37"/>
                <a:gd name="T23" fmla="*/ 37 h 38"/>
                <a:gd name="T24" fmla="*/ 5 w 37"/>
                <a:gd name="T25" fmla="*/ 29 h 38"/>
                <a:gd name="T26" fmla="*/ 10 w 37"/>
                <a:gd name="T27" fmla="*/ 25 h 38"/>
                <a:gd name="T28" fmla="*/ 14 w 37"/>
                <a:gd name="T29" fmla="*/ 20 h 38"/>
                <a:gd name="T30" fmla="*/ 15 w 37"/>
                <a:gd name="T31" fmla="*/ 17 h 38"/>
                <a:gd name="T32" fmla="*/ 21 w 37"/>
                <a:gd name="T33" fmla="*/ 11 h 38"/>
                <a:gd name="T34" fmla="*/ 23 w 37"/>
                <a:gd name="T35" fmla="*/ 10 h 38"/>
                <a:gd name="T36" fmla="*/ 27 w 37"/>
                <a:gd name="T37" fmla="*/ 9 h 38"/>
                <a:gd name="T38" fmla="*/ 31 w 37"/>
                <a:gd name="T39" fmla="*/ 5 h 38"/>
                <a:gd name="T40" fmla="*/ 34 w 37"/>
                <a:gd name="T41" fmla="*/ 5 h 38"/>
                <a:gd name="T42" fmla="*/ 36 w 37"/>
                <a:gd name="T43" fmla="*/ 2 h 38"/>
                <a:gd name="T44" fmla="*/ 29 w 37"/>
                <a:gd name="T45" fmla="*/ 3 h 38"/>
                <a:gd name="T46" fmla="*/ 24 w 37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4" y="0"/>
                  </a:moveTo>
                  <a:lnTo>
                    <a:pt x="21" y="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9" y="19"/>
                  </a:lnTo>
                  <a:lnTo>
                    <a:pt x="7" y="22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5" y="29"/>
                  </a:lnTo>
                  <a:lnTo>
                    <a:pt x="10" y="25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21" y="11"/>
                  </a:lnTo>
                  <a:lnTo>
                    <a:pt x="23" y="10"/>
                  </a:lnTo>
                  <a:lnTo>
                    <a:pt x="27" y="9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6" y="2"/>
                  </a:lnTo>
                  <a:lnTo>
                    <a:pt x="29" y="3"/>
                  </a:lnTo>
                  <a:lnTo>
                    <a:pt x="2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8" name="Freeform 788">
              <a:extLst>
                <a:ext uri="{FF2B5EF4-FFF2-40B4-BE49-F238E27FC236}">
                  <a16:creationId xmlns:a16="http://schemas.microsoft.com/office/drawing/2014/main" id="{74E51A36-4C33-7736-5400-F674398A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581" y="6984388"/>
              <a:ext cx="10990" cy="10990"/>
            </a:xfrm>
            <a:custGeom>
              <a:avLst/>
              <a:gdLst>
                <a:gd name="T0" fmla="*/ 6 w 9"/>
                <a:gd name="T1" fmla="*/ 0 h 10"/>
                <a:gd name="T2" fmla="*/ 4 w 9"/>
                <a:gd name="T3" fmla="*/ 3 h 10"/>
                <a:gd name="T4" fmla="*/ 0 w 9"/>
                <a:gd name="T5" fmla="*/ 6 h 10"/>
                <a:gd name="T6" fmla="*/ 0 w 9"/>
                <a:gd name="T7" fmla="*/ 7 h 10"/>
                <a:gd name="T8" fmla="*/ 1 w 9"/>
                <a:gd name="T9" fmla="*/ 9 h 10"/>
                <a:gd name="T10" fmla="*/ 4 w 9"/>
                <a:gd name="T11" fmla="*/ 8 h 10"/>
                <a:gd name="T12" fmla="*/ 8 w 9"/>
                <a:gd name="T13" fmla="*/ 3 h 10"/>
                <a:gd name="T14" fmla="*/ 8 w 9"/>
                <a:gd name="T15" fmla="*/ 1 h 10"/>
                <a:gd name="T16" fmla="*/ 6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lnTo>
                    <a:pt x="4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8"/>
                  </a:lnTo>
                  <a:lnTo>
                    <a:pt x="8" y="3"/>
                  </a:lnTo>
                  <a:lnTo>
                    <a:pt x="8" y="1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79" name="Freeform 789">
              <a:extLst>
                <a:ext uri="{FF2B5EF4-FFF2-40B4-BE49-F238E27FC236}">
                  <a16:creationId xmlns:a16="http://schemas.microsoft.com/office/drawing/2014/main" id="{C454808B-0A30-D52B-9094-48687DFE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581" y="6984388"/>
              <a:ext cx="10990" cy="10990"/>
            </a:xfrm>
            <a:custGeom>
              <a:avLst/>
              <a:gdLst>
                <a:gd name="T0" fmla="*/ 6 w 9"/>
                <a:gd name="T1" fmla="*/ 0 h 10"/>
                <a:gd name="T2" fmla="*/ 4 w 9"/>
                <a:gd name="T3" fmla="*/ 3 h 10"/>
                <a:gd name="T4" fmla="*/ 0 w 9"/>
                <a:gd name="T5" fmla="*/ 6 h 10"/>
                <a:gd name="T6" fmla="*/ 0 w 9"/>
                <a:gd name="T7" fmla="*/ 7 h 10"/>
                <a:gd name="T8" fmla="*/ 1 w 9"/>
                <a:gd name="T9" fmla="*/ 9 h 10"/>
                <a:gd name="T10" fmla="*/ 4 w 9"/>
                <a:gd name="T11" fmla="*/ 8 h 10"/>
                <a:gd name="T12" fmla="*/ 8 w 9"/>
                <a:gd name="T13" fmla="*/ 3 h 10"/>
                <a:gd name="T14" fmla="*/ 8 w 9"/>
                <a:gd name="T15" fmla="*/ 1 h 10"/>
                <a:gd name="T16" fmla="*/ 6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lnTo>
                    <a:pt x="4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8"/>
                  </a:lnTo>
                  <a:lnTo>
                    <a:pt x="8" y="3"/>
                  </a:lnTo>
                  <a:lnTo>
                    <a:pt x="8" y="1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0" name="Freeform 790">
              <a:extLst>
                <a:ext uri="{FF2B5EF4-FFF2-40B4-BE49-F238E27FC236}">
                  <a16:creationId xmlns:a16="http://schemas.microsoft.com/office/drawing/2014/main" id="{9A8960D7-D913-BF7C-5BBF-DED46569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408" y="7555888"/>
              <a:ext cx="5493" cy="10990"/>
            </a:xfrm>
            <a:custGeom>
              <a:avLst/>
              <a:gdLst>
                <a:gd name="T0" fmla="*/ 2 w 6"/>
                <a:gd name="T1" fmla="*/ 6 h 7"/>
                <a:gd name="T2" fmla="*/ 5 w 6"/>
                <a:gd name="T3" fmla="*/ 5 h 7"/>
                <a:gd name="T4" fmla="*/ 5 w 6"/>
                <a:gd name="T5" fmla="*/ 4 h 7"/>
                <a:gd name="T6" fmla="*/ 5 w 6"/>
                <a:gd name="T7" fmla="*/ 1 h 7"/>
                <a:gd name="T8" fmla="*/ 2 w 6"/>
                <a:gd name="T9" fmla="*/ 0 h 7"/>
                <a:gd name="T10" fmla="*/ 0 w 6"/>
                <a:gd name="T11" fmla="*/ 1 h 7"/>
                <a:gd name="T12" fmla="*/ 0 w 6"/>
                <a:gd name="T13" fmla="*/ 3 h 7"/>
                <a:gd name="T14" fmla="*/ 1 w 6"/>
                <a:gd name="T15" fmla="*/ 5 h 7"/>
                <a:gd name="T16" fmla="*/ 2 w 6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lnTo>
                    <a:pt x="5" y="5"/>
                  </a:lnTo>
                  <a:lnTo>
                    <a:pt x="5" y="4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1" name="Freeform 791">
              <a:extLst>
                <a:ext uri="{FF2B5EF4-FFF2-40B4-BE49-F238E27FC236}">
                  <a16:creationId xmlns:a16="http://schemas.microsoft.com/office/drawing/2014/main" id="{26AB1952-C750-ABC6-64A5-98AA9730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408" y="7555888"/>
              <a:ext cx="5493" cy="10990"/>
            </a:xfrm>
            <a:custGeom>
              <a:avLst/>
              <a:gdLst>
                <a:gd name="T0" fmla="*/ 2 w 6"/>
                <a:gd name="T1" fmla="*/ 6 h 7"/>
                <a:gd name="T2" fmla="*/ 5 w 6"/>
                <a:gd name="T3" fmla="*/ 5 h 7"/>
                <a:gd name="T4" fmla="*/ 5 w 6"/>
                <a:gd name="T5" fmla="*/ 4 h 7"/>
                <a:gd name="T6" fmla="*/ 5 w 6"/>
                <a:gd name="T7" fmla="*/ 1 h 7"/>
                <a:gd name="T8" fmla="*/ 2 w 6"/>
                <a:gd name="T9" fmla="*/ 0 h 7"/>
                <a:gd name="T10" fmla="*/ 0 w 6"/>
                <a:gd name="T11" fmla="*/ 1 h 7"/>
                <a:gd name="T12" fmla="*/ 0 w 6"/>
                <a:gd name="T13" fmla="*/ 3 h 7"/>
                <a:gd name="T14" fmla="*/ 1 w 6"/>
                <a:gd name="T15" fmla="*/ 5 h 7"/>
                <a:gd name="T16" fmla="*/ 2 w 6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lnTo>
                    <a:pt x="5" y="5"/>
                  </a:lnTo>
                  <a:lnTo>
                    <a:pt x="5" y="4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2" name="Freeform 792">
              <a:extLst>
                <a:ext uri="{FF2B5EF4-FFF2-40B4-BE49-F238E27FC236}">
                  <a16:creationId xmlns:a16="http://schemas.microsoft.com/office/drawing/2014/main" id="{68C76974-6EC5-3EF3-5809-0AF9E9E9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5113" y="7836144"/>
              <a:ext cx="43962" cy="38465"/>
            </a:xfrm>
            <a:custGeom>
              <a:avLst/>
              <a:gdLst>
                <a:gd name="T0" fmla="*/ 28 w 37"/>
                <a:gd name="T1" fmla="*/ 1 h 30"/>
                <a:gd name="T2" fmla="*/ 17 w 37"/>
                <a:gd name="T3" fmla="*/ 9 h 30"/>
                <a:gd name="T4" fmla="*/ 11 w 37"/>
                <a:gd name="T5" fmla="*/ 16 h 30"/>
                <a:gd name="T6" fmla="*/ 7 w 37"/>
                <a:gd name="T7" fmla="*/ 17 h 30"/>
                <a:gd name="T8" fmla="*/ 0 w 37"/>
                <a:gd name="T9" fmla="*/ 29 h 30"/>
                <a:gd name="T10" fmla="*/ 4 w 37"/>
                <a:gd name="T11" fmla="*/ 29 h 30"/>
                <a:gd name="T12" fmla="*/ 8 w 37"/>
                <a:gd name="T13" fmla="*/ 26 h 30"/>
                <a:gd name="T14" fmla="*/ 15 w 37"/>
                <a:gd name="T15" fmla="*/ 20 h 30"/>
                <a:gd name="T16" fmla="*/ 16 w 37"/>
                <a:gd name="T17" fmla="*/ 18 h 30"/>
                <a:gd name="T18" fmla="*/ 20 w 37"/>
                <a:gd name="T19" fmla="*/ 17 h 30"/>
                <a:gd name="T20" fmla="*/ 24 w 37"/>
                <a:gd name="T21" fmla="*/ 13 h 30"/>
                <a:gd name="T22" fmla="*/ 26 w 37"/>
                <a:gd name="T23" fmla="*/ 10 h 30"/>
                <a:gd name="T24" fmla="*/ 36 w 37"/>
                <a:gd name="T25" fmla="*/ 0 h 30"/>
                <a:gd name="T26" fmla="*/ 29 w 37"/>
                <a:gd name="T27" fmla="*/ 0 h 30"/>
                <a:gd name="T28" fmla="*/ 28 w 37"/>
                <a:gd name="T2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0">
                  <a:moveTo>
                    <a:pt x="28" y="1"/>
                  </a:moveTo>
                  <a:lnTo>
                    <a:pt x="17" y="9"/>
                  </a:lnTo>
                  <a:lnTo>
                    <a:pt x="11" y="16"/>
                  </a:lnTo>
                  <a:lnTo>
                    <a:pt x="7" y="17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8" y="26"/>
                  </a:lnTo>
                  <a:lnTo>
                    <a:pt x="15" y="20"/>
                  </a:lnTo>
                  <a:lnTo>
                    <a:pt x="16" y="18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6" y="1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3" name="Freeform 793">
              <a:extLst>
                <a:ext uri="{FF2B5EF4-FFF2-40B4-BE49-F238E27FC236}">
                  <a16:creationId xmlns:a16="http://schemas.microsoft.com/office/drawing/2014/main" id="{E500779E-6B41-E8F9-CA27-5E6F89D2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5113" y="7836144"/>
              <a:ext cx="43962" cy="38465"/>
            </a:xfrm>
            <a:custGeom>
              <a:avLst/>
              <a:gdLst>
                <a:gd name="T0" fmla="*/ 28 w 37"/>
                <a:gd name="T1" fmla="*/ 1 h 30"/>
                <a:gd name="T2" fmla="*/ 17 w 37"/>
                <a:gd name="T3" fmla="*/ 9 h 30"/>
                <a:gd name="T4" fmla="*/ 11 w 37"/>
                <a:gd name="T5" fmla="*/ 16 h 30"/>
                <a:gd name="T6" fmla="*/ 7 w 37"/>
                <a:gd name="T7" fmla="*/ 17 h 30"/>
                <a:gd name="T8" fmla="*/ 0 w 37"/>
                <a:gd name="T9" fmla="*/ 29 h 30"/>
                <a:gd name="T10" fmla="*/ 4 w 37"/>
                <a:gd name="T11" fmla="*/ 29 h 30"/>
                <a:gd name="T12" fmla="*/ 8 w 37"/>
                <a:gd name="T13" fmla="*/ 26 h 30"/>
                <a:gd name="T14" fmla="*/ 15 w 37"/>
                <a:gd name="T15" fmla="*/ 20 h 30"/>
                <a:gd name="T16" fmla="*/ 16 w 37"/>
                <a:gd name="T17" fmla="*/ 18 h 30"/>
                <a:gd name="T18" fmla="*/ 20 w 37"/>
                <a:gd name="T19" fmla="*/ 17 h 30"/>
                <a:gd name="T20" fmla="*/ 24 w 37"/>
                <a:gd name="T21" fmla="*/ 13 h 30"/>
                <a:gd name="T22" fmla="*/ 26 w 37"/>
                <a:gd name="T23" fmla="*/ 10 h 30"/>
                <a:gd name="T24" fmla="*/ 36 w 37"/>
                <a:gd name="T25" fmla="*/ 0 h 30"/>
                <a:gd name="T26" fmla="*/ 29 w 37"/>
                <a:gd name="T27" fmla="*/ 0 h 30"/>
                <a:gd name="T28" fmla="*/ 28 w 37"/>
                <a:gd name="T2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0">
                  <a:moveTo>
                    <a:pt x="28" y="1"/>
                  </a:moveTo>
                  <a:lnTo>
                    <a:pt x="17" y="9"/>
                  </a:lnTo>
                  <a:lnTo>
                    <a:pt x="11" y="16"/>
                  </a:lnTo>
                  <a:lnTo>
                    <a:pt x="7" y="17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8" y="26"/>
                  </a:lnTo>
                  <a:lnTo>
                    <a:pt x="15" y="20"/>
                  </a:lnTo>
                  <a:lnTo>
                    <a:pt x="16" y="18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6" y="1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4" name="Freeform 794">
              <a:extLst>
                <a:ext uri="{FF2B5EF4-FFF2-40B4-BE49-F238E27FC236}">
                  <a16:creationId xmlns:a16="http://schemas.microsoft.com/office/drawing/2014/main" id="{3E6862BF-6E50-B054-EE39-6C12A4C7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0706" y="7874609"/>
              <a:ext cx="76933" cy="65942"/>
            </a:xfrm>
            <a:custGeom>
              <a:avLst/>
              <a:gdLst>
                <a:gd name="T0" fmla="*/ 62 w 63"/>
                <a:gd name="T1" fmla="*/ 3 h 51"/>
                <a:gd name="T2" fmla="*/ 62 w 63"/>
                <a:gd name="T3" fmla="*/ 2 h 51"/>
                <a:gd name="T4" fmla="*/ 61 w 63"/>
                <a:gd name="T5" fmla="*/ 0 h 51"/>
                <a:gd name="T6" fmla="*/ 60 w 63"/>
                <a:gd name="T7" fmla="*/ 0 h 51"/>
                <a:gd name="T8" fmla="*/ 58 w 63"/>
                <a:gd name="T9" fmla="*/ 0 h 51"/>
                <a:gd name="T10" fmla="*/ 55 w 63"/>
                <a:gd name="T11" fmla="*/ 2 h 51"/>
                <a:gd name="T12" fmla="*/ 46 w 63"/>
                <a:gd name="T13" fmla="*/ 11 h 51"/>
                <a:gd name="T14" fmla="*/ 39 w 63"/>
                <a:gd name="T15" fmla="*/ 12 h 51"/>
                <a:gd name="T16" fmla="*/ 37 w 63"/>
                <a:gd name="T17" fmla="*/ 11 h 51"/>
                <a:gd name="T18" fmla="*/ 34 w 63"/>
                <a:gd name="T19" fmla="*/ 6 h 51"/>
                <a:gd name="T20" fmla="*/ 33 w 63"/>
                <a:gd name="T21" fmla="*/ 6 h 51"/>
                <a:gd name="T22" fmla="*/ 31 w 63"/>
                <a:gd name="T23" fmla="*/ 10 h 51"/>
                <a:gd name="T24" fmla="*/ 32 w 63"/>
                <a:gd name="T25" fmla="*/ 13 h 51"/>
                <a:gd name="T26" fmla="*/ 28 w 63"/>
                <a:gd name="T27" fmla="*/ 15 h 51"/>
                <a:gd name="T28" fmla="*/ 24 w 63"/>
                <a:gd name="T29" fmla="*/ 19 h 51"/>
                <a:gd name="T30" fmla="*/ 22 w 63"/>
                <a:gd name="T31" fmla="*/ 20 h 51"/>
                <a:gd name="T32" fmla="*/ 17 w 63"/>
                <a:gd name="T33" fmla="*/ 26 h 51"/>
                <a:gd name="T34" fmla="*/ 11 w 63"/>
                <a:gd name="T35" fmla="*/ 30 h 51"/>
                <a:gd name="T36" fmla="*/ 9 w 63"/>
                <a:gd name="T37" fmla="*/ 34 h 51"/>
                <a:gd name="T38" fmla="*/ 8 w 63"/>
                <a:gd name="T39" fmla="*/ 38 h 51"/>
                <a:gd name="T40" fmla="*/ 3 w 63"/>
                <a:gd name="T41" fmla="*/ 42 h 51"/>
                <a:gd name="T42" fmla="*/ 1 w 63"/>
                <a:gd name="T43" fmla="*/ 45 h 51"/>
                <a:gd name="T44" fmla="*/ 0 w 63"/>
                <a:gd name="T45" fmla="*/ 50 h 51"/>
                <a:gd name="T46" fmla="*/ 7 w 63"/>
                <a:gd name="T47" fmla="*/ 44 h 51"/>
                <a:gd name="T48" fmla="*/ 10 w 63"/>
                <a:gd name="T49" fmla="*/ 43 h 51"/>
                <a:gd name="T50" fmla="*/ 13 w 63"/>
                <a:gd name="T51" fmla="*/ 38 h 51"/>
                <a:gd name="T52" fmla="*/ 22 w 63"/>
                <a:gd name="T53" fmla="*/ 31 h 51"/>
                <a:gd name="T54" fmla="*/ 23 w 63"/>
                <a:gd name="T55" fmla="*/ 29 h 51"/>
                <a:gd name="T56" fmla="*/ 23 w 63"/>
                <a:gd name="T57" fmla="*/ 26 h 51"/>
                <a:gd name="T58" fmla="*/ 24 w 63"/>
                <a:gd name="T59" fmla="*/ 24 h 51"/>
                <a:gd name="T60" fmla="*/ 28 w 63"/>
                <a:gd name="T61" fmla="*/ 25 h 51"/>
                <a:gd name="T62" fmla="*/ 33 w 63"/>
                <a:gd name="T63" fmla="*/ 24 h 51"/>
                <a:gd name="T64" fmla="*/ 35 w 63"/>
                <a:gd name="T65" fmla="*/ 20 h 51"/>
                <a:gd name="T66" fmla="*/ 44 w 63"/>
                <a:gd name="T67" fmla="*/ 14 h 51"/>
                <a:gd name="T68" fmla="*/ 48 w 63"/>
                <a:gd name="T69" fmla="*/ 13 h 51"/>
                <a:gd name="T70" fmla="*/ 55 w 63"/>
                <a:gd name="T71" fmla="*/ 9 h 51"/>
                <a:gd name="T72" fmla="*/ 61 w 63"/>
                <a:gd name="T73" fmla="*/ 9 h 51"/>
                <a:gd name="T74" fmla="*/ 62 w 63"/>
                <a:gd name="T75" fmla="*/ 7 h 51"/>
                <a:gd name="T76" fmla="*/ 61 w 63"/>
                <a:gd name="T77" fmla="*/ 5 h 51"/>
                <a:gd name="T78" fmla="*/ 62 w 63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51">
                  <a:moveTo>
                    <a:pt x="62" y="3"/>
                  </a:moveTo>
                  <a:lnTo>
                    <a:pt x="62" y="2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2"/>
                  </a:lnTo>
                  <a:lnTo>
                    <a:pt x="46" y="11"/>
                  </a:lnTo>
                  <a:lnTo>
                    <a:pt x="39" y="12"/>
                  </a:lnTo>
                  <a:lnTo>
                    <a:pt x="37" y="11"/>
                  </a:lnTo>
                  <a:lnTo>
                    <a:pt x="34" y="6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32" y="13"/>
                  </a:lnTo>
                  <a:lnTo>
                    <a:pt x="28" y="15"/>
                  </a:lnTo>
                  <a:lnTo>
                    <a:pt x="24" y="19"/>
                  </a:lnTo>
                  <a:lnTo>
                    <a:pt x="22" y="20"/>
                  </a:lnTo>
                  <a:lnTo>
                    <a:pt x="17" y="26"/>
                  </a:lnTo>
                  <a:lnTo>
                    <a:pt x="11" y="30"/>
                  </a:lnTo>
                  <a:lnTo>
                    <a:pt x="9" y="34"/>
                  </a:lnTo>
                  <a:lnTo>
                    <a:pt x="8" y="38"/>
                  </a:lnTo>
                  <a:lnTo>
                    <a:pt x="3" y="42"/>
                  </a:lnTo>
                  <a:lnTo>
                    <a:pt x="1" y="45"/>
                  </a:lnTo>
                  <a:lnTo>
                    <a:pt x="0" y="50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3" y="38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6"/>
                  </a:lnTo>
                  <a:lnTo>
                    <a:pt x="24" y="24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5" y="20"/>
                  </a:lnTo>
                  <a:lnTo>
                    <a:pt x="44" y="14"/>
                  </a:lnTo>
                  <a:lnTo>
                    <a:pt x="48" y="13"/>
                  </a:lnTo>
                  <a:lnTo>
                    <a:pt x="55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5"/>
                  </a:lnTo>
                  <a:lnTo>
                    <a:pt x="6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5" name="Freeform 795">
              <a:extLst>
                <a:ext uri="{FF2B5EF4-FFF2-40B4-BE49-F238E27FC236}">
                  <a16:creationId xmlns:a16="http://schemas.microsoft.com/office/drawing/2014/main" id="{8BB440B7-D30E-FDF7-8A88-752E4183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0706" y="7874609"/>
              <a:ext cx="76933" cy="65942"/>
            </a:xfrm>
            <a:custGeom>
              <a:avLst/>
              <a:gdLst>
                <a:gd name="T0" fmla="*/ 62 w 63"/>
                <a:gd name="T1" fmla="*/ 3 h 51"/>
                <a:gd name="T2" fmla="*/ 62 w 63"/>
                <a:gd name="T3" fmla="*/ 2 h 51"/>
                <a:gd name="T4" fmla="*/ 61 w 63"/>
                <a:gd name="T5" fmla="*/ 0 h 51"/>
                <a:gd name="T6" fmla="*/ 60 w 63"/>
                <a:gd name="T7" fmla="*/ 0 h 51"/>
                <a:gd name="T8" fmla="*/ 58 w 63"/>
                <a:gd name="T9" fmla="*/ 0 h 51"/>
                <a:gd name="T10" fmla="*/ 55 w 63"/>
                <a:gd name="T11" fmla="*/ 2 h 51"/>
                <a:gd name="T12" fmla="*/ 46 w 63"/>
                <a:gd name="T13" fmla="*/ 11 h 51"/>
                <a:gd name="T14" fmla="*/ 39 w 63"/>
                <a:gd name="T15" fmla="*/ 12 h 51"/>
                <a:gd name="T16" fmla="*/ 37 w 63"/>
                <a:gd name="T17" fmla="*/ 11 h 51"/>
                <a:gd name="T18" fmla="*/ 34 w 63"/>
                <a:gd name="T19" fmla="*/ 6 h 51"/>
                <a:gd name="T20" fmla="*/ 33 w 63"/>
                <a:gd name="T21" fmla="*/ 6 h 51"/>
                <a:gd name="T22" fmla="*/ 31 w 63"/>
                <a:gd name="T23" fmla="*/ 10 h 51"/>
                <a:gd name="T24" fmla="*/ 32 w 63"/>
                <a:gd name="T25" fmla="*/ 13 h 51"/>
                <a:gd name="T26" fmla="*/ 28 w 63"/>
                <a:gd name="T27" fmla="*/ 15 h 51"/>
                <a:gd name="T28" fmla="*/ 24 w 63"/>
                <a:gd name="T29" fmla="*/ 19 h 51"/>
                <a:gd name="T30" fmla="*/ 22 w 63"/>
                <a:gd name="T31" fmla="*/ 20 h 51"/>
                <a:gd name="T32" fmla="*/ 17 w 63"/>
                <a:gd name="T33" fmla="*/ 26 h 51"/>
                <a:gd name="T34" fmla="*/ 11 w 63"/>
                <a:gd name="T35" fmla="*/ 30 h 51"/>
                <a:gd name="T36" fmla="*/ 9 w 63"/>
                <a:gd name="T37" fmla="*/ 34 h 51"/>
                <a:gd name="T38" fmla="*/ 8 w 63"/>
                <a:gd name="T39" fmla="*/ 38 h 51"/>
                <a:gd name="T40" fmla="*/ 3 w 63"/>
                <a:gd name="T41" fmla="*/ 42 h 51"/>
                <a:gd name="T42" fmla="*/ 1 w 63"/>
                <a:gd name="T43" fmla="*/ 45 h 51"/>
                <a:gd name="T44" fmla="*/ 0 w 63"/>
                <a:gd name="T45" fmla="*/ 50 h 51"/>
                <a:gd name="T46" fmla="*/ 7 w 63"/>
                <a:gd name="T47" fmla="*/ 44 h 51"/>
                <a:gd name="T48" fmla="*/ 10 w 63"/>
                <a:gd name="T49" fmla="*/ 43 h 51"/>
                <a:gd name="T50" fmla="*/ 13 w 63"/>
                <a:gd name="T51" fmla="*/ 38 h 51"/>
                <a:gd name="T52" fmla="*/ 22 w 63"/>
                <a:gd name="T53" fmla="*/ 31 h 51"/>
                <a:gd name="T54" fmla="*/ 23 w 63"/>
                <a:gd name="T55" fmla="*/ 29 h 51"/>
                <a:gd name="T56" fmla="*/ 23 w 63"/>
                <a:gd name="T57" fmla="*/ 26 h 51"/>
                <a:gd name="T58" fmla="*/ 24 w 63"/>
                <a:gd name="T59" fmla="*/ 24 h 51"/>
                <a:gd name="T60" fmla="*/ 28 w 63"/>
                <a:gd name="T61" fmla="*/ 25 h 51"/>
                <a:gd name="T62" fmla="*/ 33 w 63"/>
                <a:gd name="T63" fmla="*/ 24 h 51"/>
                <a:gd name="T64" fmla="*/ 35 w 63"/>
                <a:gd name="T65" fmla="*/ 20 h 51"/>
                <a:gd name="T66" fmla="*/ 44 w 63"/>
                <a:gd name="T67" fmla="*/ 14 h 51"/>
                <a:gd name="T68" fmla="*/ 48 w 63"/>
                <a:gd name="T69" fmla="*/ 13 h 51"/>
                <a:gd name="T70" fmla="*/ 55 w 63"/>
                <a:gd name="T71" fmla="*/ 9 h 51"/>
                <a:gd name="T72" fmla="*/ 61 w 63"/>
                <a:gd name="T73" fmla="*/ 9 h 51"/>
                <a:gd name="T74" fmla="*/ 62 w 63"/>
                <a:gd name="T75" fmla="*/ 7 h 51"/>
                <a:gd name="T76" fmla="*/ 61 w 63"/>
                <a:gd name="T77" fmla="*/ 5 h 51"/>
                <a:gd name="T78" fmla="*/ 62 w 63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51">
                  <a:moveTo>
                    <a:pt x="62" y="3"/>
                  </a:moveTo>
                  <a:lnTo>
                    <a:pt x="62" y="2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2"/>
                  </a:lnTo>
                  <a:lnTo>
                    <a:pt x="46" y="11"/>
                  </a:lnTo>
                  <a:lnTo>
                    <a:pt x="39" y="12"/>
                  </a:lnTo>
                  <a:lnTo>
                    <a:pt x="37" y="11"/>
                  </a:lnTo>
                  <a:lnTo>
                    <a:pt x="34" y="6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32" y="13"/>
                  </a:lnTo>
                  <a:lnTo>
                    <a:pt x="28" y="15"/>
                  </a:lnTo>
                  <a:lnTo>
                    <a:pt x="24" y="19"/>
                  </a:lnTo>
                  <a:lnTo>
                    <a:pt x="22" y="20"/>
                  </a:lnTo>
                  <a:lnTo>
                    <a:pt x="17" y="26"/>
                  </a:lnTo>
                  <a:lnTo>
                    <a:pt x="11" y="30"/>
                  </a:lnTo>
                  <a:lnTo>
                    <a:pt x="9" y="34"/>
                  </a:lnTo>
                  <a:lnTo>
                    <a:pt x="8" y="38"/>
                  </a:lnTo>
                  <a:lnTo>
                    <a:pt x="3" y="42"/>
                  </a:lnTo>
                  <a:lnTo>
                    <a:pt x="1" y="45"/>
                  </a:lnTo>
                  <a:lnTo>
                    <a:pt x="0" y="50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3" y="38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6"/>
                  </a:lnTo>
                  <a:lnTo>
                    <a:pt x="24" y="24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5" y="20"/>
                  </a:lnTo>
                  <a:lnTo>
                    <a:pt x="44" y="14"/>
                  </a:lnTo>
                  <a:lnTo>
                    <a:pt x="48" y="13"/>
                  </a:lnTo>
                  <a:lnTo>
                    <a:pt x="55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5"/>
                  </a:lnTo>
                  <a:lnTo>
                    <a:pt x="6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6" name="Freeform 796">
              <a:extLst>
                <a:ext uri="{FF2B5EF4-FFF2-40B4-BE49-F238E27FC236}">
                  <a16:creationId xmlns:a16="http://schemas.microsoft.com/office/drawing/2014/main" id="{C08BD54F-8D36-7679-6E0D-92EC8DA1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036" y="7781192"/>
              <a:ext cx="21981" cy="21981"/>
            </a:xfrm>
            <a:custGeom>
              <a:avLst/>
              <a:gdLst>
                <a:gd name="T0" fmla="*/ 14 w 19"/>
                <a:gd name="T1" fmla="*/ 2 h 18"/>
                <a:gd name="T2" fmla="*/ 10 w 19"/>
                <a:gd name="T3" fmla="*/ 6 h 18"/>
                <a:gd name="T4" fmla="*/ 5 w 19"/>
                <a:gd name="T5" fmla="*/ 13 h 18"/>
                <a:gd name="T6" fmla="*/ 0 w 19"/>
                <a:gd name="T7" fmla="*/ 13 h 18"/>
                <a:gd name="T8" fmla="*/ 0 w 19"/>
                <a:gd name="T9" fmla="*/ 15 h 18"/>
                <a:gd name="T10" fmla="*/ 1 w 19"/>
                <a:gd name="T11" fmla="*/ 17 h 18"/>
                <a:gd name="T12" fmla="*/ 3 w 19"/>
                <a:gd name="T13" fmla="*/ 17 h 18"/>
                <a:gd name="T14" fmla="*/ 9 w 19"/>
                <a:gd name="T15" fmla="*/ 12 h 18"/>
                <a:gd name="T16" fmla="*/ 18 w 19"/>
                <a:gd name="T17" fmla="*/ 0 h 18"/>
                <a:gd name="T18" fmla="*/ 16 w 19"/>
                <a:gd name="T19" fmla="*/ 0 h 18"/>
                <a:gd name="T20" fmla="*/ 14 w 19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8">
                  <a:moveTo>
                    <a:pt x="14" y="2"/>
                  </a:moveTo>
                  <a:lnTo>
                    <a:pt x="10" y="6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9" y="1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7" name="Freeform 797">
              <a:extLst>
                <a:ext uri="{FF2B5EF4-FFF2-40B4-BE49-F238E27FC236}">
                  <a16:creationId xmlns:a16="http://schemas.microsoft.com/office/drawing/2014/main" id="{470C743F-43F2-348D-3ECB-F62BF0771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036" y="7781192"/>
              <a:ext cx="21981" cy="21981"/>
            </a:xfrm>
            <a:custGeom>
              <a:avLst/>
              <a:gdLst>
                <a:gd name="T0" fmla="*/ 14 w 19"/>
                <a:gd name="T1" fmla="*/ 2 h 18"/>
                <a:gd name="T2" fmla="*/ 10 w 19"/>
                <a:gd name="T3" fmla="*/ 6 h 18"/>
                <a:gd name="T4" fmla="*/ 5 w 19"/>
                <a:gd name="T5" fmla="*/ 13 h 18"/>
                <a:gd name="T6" fmla="*/ 0 w 19"/>
                <a:gd name="T7" fmla="*/ 13 h 18"/>
                <a:gd name="T8" fmla="*/ 0 w 19"/>
                <a:gd name="T9" fmla="*/ 15 h 18"/>
                <a:gd name="T10" fmla="*/ 1 w 19"/>
                <a:gd name="T11" fmla="*/ 17 h 18"/>
                <a:gd name="T12" fmla="*/ 3 w 19"/>
                <a:gd name="T13" fmla="*/ 17 h 18"/>
                <a:gd name="T14" fmla="*/ 9 w 19"/>
                <a:gd name="T15" fmla="*/ 12 h 18"/>
                <a:gd name="T16" fmla="*/ 18 w 19"/>
                <a:gd name="T17" fmla="*/ 0 h 18"/>
                <a:gd name="T18" fmla="*/ 16 w 19"/>
                <a:gd name="T19" fmla="*/ 0 h 18"/>
                <a:gd name="T20" fmla="*/ 14 w 19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8">
                  <a:moveTo>
                    <a:pt x="14" y="2"/>
                  </a:moveTo>
                  <a:lnTo>
                    <a:pt x="10" y="6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9" y="1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8" name="Freeform 798">
              <a:extLst>
                <a:ext uri="{FF2B5EF4-FFF2-40B4-BE49-F238E27FC236}">
                  <a16:creationId xmlns:a16="http://schemas.microsoft.com/office/drawing/2014/main" id="{2D5960D3-0C5F-6C5C-D05B-A6E3F3A2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042" y="7275635"/>
              <a:ext cx="38465" cy="38465"/>
            </a:xfrm>
            <a:custGeom>
              <a:avLst/>
              <a:gdLst>
                <a:gd name="T0" fmla="*/ 26 w 33"/>
                <a:gd name="T1" fmla="*/ 8 h 31"/>
                <a:gd name="T2" fmla="*/ 23 w 33"/>
                <a:gd name="T3" fmla="*/ 6 h 31"/>
                <a:gd name="T4" fmla="*/ 22 w 33"/>
                <a:gd name="T5" fmla="*/ 5 h 31"/>
                <a:gd name="T6" fmla="*/ 11 w 33"/>
                <a:gd name="T7" fmla="*/ 0 h 31"/>
                <a:gd name="T8" fmla="*/ 10 w 33"/>
                <a:gd name="T9" fmla="*/ 2 h 31"/>
                <a:gd name="T10" fmla="*/ 7 w 33"/>
                <a:gd name="T11" fmla="*/ 10 h 31"/>
                <a:gd name="T12" fmla="*/ 5 w 33"/>
                <a:gd name="T13" fmla="*/ 11 h 31"/>
                <a:gd name="T14" fmla="*/ 2 w 33"/>
                <a:gd name="T15" fmla="*/ 17 h 31"/>
                <a:gd name="T16" fmla="*/ 0 w 33"/>
                <a:gd name="T17" fmla="*/ 23 h 31"/>
                <a:gd name="T18" fmla="*/ 2 w 33"/>
                <a:gd name="T19" fmla="*/ 23 h 31"/>
                <a:gd name="T20" fmla="*/ 8 w 33"/>
                <a:gd name="T21" fmla="*/ 18 h 31"/>
                <a:gd name="T22" fmla="*/ 10 w 33"/>
                <a:gd name="T23" fmla="*/ 21 h 31"/>
                <a:gd name="T24" fmla="*/ 14 w 33"/>
                <a:gd name="T25" fmla="*/ 30 h 31"/>
                <a:gd name="T26" fmla="*/ 16 w 33"/>
                <a:gd name="T27" fmla="*/ 29 h 31"/>
                <a:gd name="T28" fmla="*/ 18 w 33"/>
                <a:gd name="T29" fmla="*/ 27 h 31"/>
                <a:gd name="T30" fmla="*/ 21 w 33"/>
                <a:gd name="T31" fmla="*/ 25 h 31"/>
                <a:gd name="T32" fmla="*/ 24 w 33"/>
                <a:gd name="T33" fmla="*/ 23 h 31"/>
                <a:gd name="T34" fmla="*/ 25 w 33"/>
                <a:gd name="T35" fmla="*/ 21 h 31"/>
                <a:gd name="T36" fmla="*/ 26 w 33"/>
                <a:gd name="T37" fmla="*/ 16 h 31"/>
                <a:gd name="T38" fmla="*/ 28 w 33"/>
                <a:gd name="T39" fmla="*/ 12 h 31"/>
                <a:gd name="T40" fmla="*/ 32 w 33"/>
                <a:gd name="T41" fmla="*/ 9 h 31"/>
                <a:gd name="T42" fmla="*/ 31 w 33"/>
                <a:gd name="T43" fmla="*/ 8 h 31"/>
                <a:gd name="T44" fmla="*/ 26 w 33"/>
                <a:gd name="T4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31">
                  <a:moveTo>
                    <a:pt x="26" y="8"/>
                  </a:moveTo>
                  <a:lnTo>
                    <a:pt x="23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8" y="27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2" y="9"/>
                  </a:lnTo>
                  <a:lnTo>
                    <a:pt x="31" y="8"/>
                  </a:lnTo>
                  <a:lnTo>
                    <a:pt x="2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89" name="Freeform 799">
              <a:extLst>
                <a:ext uri="{FF2B5EF4-FFF2-40B4-BE49-F238E27FC236}">
                  <a16:creationId xmlns:a16="http://schemas.microsoft.com/office/drawing/2014/main" id="{9B4542C6-EB82-83E2-32B0-508E7891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042" y="7275635"/>
              <a:ext cx="38465" cy="38465"/>
            </a:xfrm>
            <a:custGeom>
              <a:avLst/>
              <a:gdLst>
                <a:gd name="T0" fmla="*/ 26 w 33"/>
                <a:gd name="T1" fmla="*/ 8 h 31"/>
                <a:gd name="T2" fmla="*/ 23 w 33"/>
                <a:gd name="T3" fmla="*/ 6 h 31"/>
                <a:gd name="T4" fmla="*/ 22 w 33"/>
                <a:gd name="T5" fmla="*/ 5 h 31"/>
                <a:gd name="T6" fmla="*/ 11 w 33"/>
                <a:gd name="T7" fmla="*/ 0 h 31"/>
                <a:gd name="T8" fmla="*/ 10 w 33"/>
                <a:gd name="T9" fmla="*/ 2 h 31"/>
                <a:gd name="T10" fmla="*/ 7 w 33"/>
                <a:gd name="T11" fmla="*/ 10 h 31"/>
                <a:gd name="T12" fmla="*/ 5 w 33"/>
                <a:gd name="T13" fmla="*/ 11 h 31"/>
                <a:gd name="T14" fmla="*/ 2 w 33"/>
                <a:gd name="T15" fmla="*/ 17 h 31"/>
                <a:gd name="T16" fmla="*/ 0 w 33"/>
                <a:gd name="T17" fmla="*/ 23 h 31"/>
                <a:gd name="T18" fmla="*/ 2 w 33"/>
                <a:gd name="T19" fmla="*/ 23 h 31"/>
                <a:gd name="T20" fmla="*/ 8 w 33"/>
                <a:gd name="T21" fmla="*/ 18 h 31"/>
                <a:gd name="T22" fmla="*/ 10 w 33"/>
                <a:gd name="T23" fmla="*/ 21 h 31"/>
                <a:gd name="T24" fmla="*/ 14 w 33"/>
                <a:gd name="T25" fmla="*/ 30 h 31"/>
                <a:gd name="T26" fmla="*/ 16 w 33"/>
                <a:gd name="T27" fmla="*/ 29 h 31"/>
                <a:gd name="T28" fmla="*/ 18 w 33"/>
                <a:gd name="T29" fmla="*/ 27 h 31"/>
                <a:gd name="T30" fmla="*/ 21 w 33"/>
                <a:gd name="T31" fmla="*/ 25 h 31"/>
                <a:gd name="T32" fmla="*/ 24 w 33"/>
                <a:gd name="T33" fmla="*/ 23 h 31"/>
                <a:gd name="T34" fmla="*/ 25 w 33"/>
                <a:gd name="T35" fmla="*/ 21 h 31"/>
                <a:gd name="T36" fmla="*/ 26 w 33"/>
                <a:gd name="T37" fmla="*/ 16 h 31"/>
                <a:gd name="T38" fmla="*/ 28 w 33"/>
                <a:gd name="T39" fmla="*/ 12 h 31"/>
                <a:gd name="T40" fmla="*/ 32 w 33"/>
                <a:gd name="T41" fmla="*/ 9 h 31"/>
                <a:gd name="T42" fmla="*/ 31 w 33"/>
                <a:gd name="T43" fmla="*/ 8 h 31"/>
                <a:gd name="T44" fmla="*/ 26 w 33"/>
                <a:gd name="T4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31">
                  <a:moveTo>
                    <a:pt x="26" y="8"/>
                  </a:moveTo>
                  <a:lnTo>
                    <a:pt x="23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8" y="27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2" y="9"/>
                  </a:lnTo>
                  <a:lnTo>
                    <a:pt x="31" y="8"/>
                  </a:lnTo>
                  <a:lnTo>
                    <a:pt x="2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0" name="Freeform 800">
              <a:extLst>
                <a:ext uri="{FF2B5EF4-FFF2-40B4-BE49-F238E27FC236}">
                  <a16:creationId xmlns:a16="http://schemas.microsoft.com/office/drawing/2014/main" id="{81599253-E332-2310-D984-1F6EB92E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475" y="6017234"/>
              <a:ext cx="10990" cy="16487"/>
            </a:xfrm>
            <a:custGeom>
              <a:avLst/>
              <a:gdLst>
                <a:gd name="T0" fmla="*/ 7 w 11"/>
                <a:gd name="T1" fmla="*/ 12 h 13"/>
                <a:gd name="T2" fmla="*/ 10 w 11"/>
                <a:gd name="T3" fmla="*/ 4 h 13"/>
                <a:gd name="T4" fmla="*/ 9 w 11"/>
                <a:gd name="T5" fmla="*/ 0 h 13"/>
                <a:gd name="T6" fmla="*/ 6 w 11"/>
                <a:gd name="T7" fmla="*/ 0 h 13"/>
                <a:gd name="T8" fmla="*/ 0 w 11"/>
                <a:gd name="T9" fmla="*/ 8 h 13"/>
                <a:gd name="T10" fmla="*/ 1 w 11"/>
                <a:gd name="T11" fmla="*/ 10 h 13"/>
                <a:gd name="T12" fmla="*/ 2 w 11"/>
                <a:gd name="T13" fmla="*/ 12 h 13"/>
                <a:gd name="T14" fmla="*/ 7 w 11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7" y="12"/>
                  </a:moveTo>
                  <a:lnTo>
                    <a:pt x="10" y="4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1" name="Freeform 801">
              <a:extLst>
                <a:ext uri="{FF2B5EF4-FFF2-40B4-BE49-F238E27FC236}">
                  <a16:creationId xmlns:a16="http://schemas.microsoft.com/office/drawing/2014/main" id="{C0A881EA-E308-1300-2A70-2DB607A37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475" y="6017234"/>
              <a:ext cx="10990" cy="16487"/>
            </a:xfrm>
            <a:custGeom>
              <a:avLst/>
              <a:gdLst>
                <a:gd name="T0" fmla="*/ 7 w 11"/>
                <a:gd name="T1" fmla="*/ 12 h 13"/>
                <a:gd name="T2" fmla="*/ 10 w 11"/>
                <a:gd name="T3" fmla="*/ 4 h 13"/>
                <a:gd name="T4" fmla="*/ 9 w 11"/>
                <a:gd name="T5" fmla="*/ 0 h 13"/>
                <a:gd name="T6" fmla="*/ 6 w 11"/>
                <a:gd name="T7" fmla="*/ 0 h 13"/>
                <a:gd name="T8" fmla="*/ 0 w 11"/>
                <a:gd name="T9" fmla="*/ 8 h 13"/>
                <a:gd name="T10" fmla="*/ 1 w 11"/>
                <a:gd name="T11" fmla="*/ 10 h 13"/>
                <a:gd name="T12" fmla="*/ 2 w 11"/>
                <a:gd name="T13" fmla="*/ 12 h 13"/>
                <a:gd name="T14" fmla="*/ 7 w 11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7" y="12"/>
                  </a:moveTo>
                  <a:lnTo>
                    <a:pt x="10" y="4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2" name="Freeform 802">
              <a:extLst>
                <a:ext uri="{FF2B5EF4-FFF2-40B4-BE49-F238E27FC236}">
                  <a16:creationId xmlns:a16="http://schemas.microsoft.com/office/drawing/2014/main" id="{395B71D3-FC6B-2094-26CA-815C2E12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555" y="7281128"/>
              <a:ext cx="16487" cy="10990"/>
            </a:xfrm>
            <a:custGeom>
              <a:avLst/>
              <a:gdLst>
                <a:gd name="T0" fmla="*/ 9 w 15"/>
                <a:gd name="T1" fmla="*/ 1 h 11"/>
                <a:gd name="T2" fmla="*/ 2 w 15"/>
                <a:gd name="T3" fmla="*/ 5 h 11"/>
                <a:gd name="T4" fmla="*/ 0 w 15"/>
                <a:gd name="T5" fmla="*/ 8 h 11"/>
                <a:gd name="T6" fmla="*/ 2 w 15"/>
                <a:gd name="T7" fmla="*/ 9 h 11"/>
                <a:gd name="T8" fmla="*/ 6 w 15"/>
                <a:gd name="T9" fmla="*/ 8 h 11"/>
                <a:gd name="T10" fmla="*/ 8 w 15"/>
                <a:gd name="T11" fmla="*/ 10 h 11"/>
                <a:gd name="T12" fmla="*/ 11 w 15"/>
                <a:gd name="T13" fmla="*/ 10 h 11"/>
                <a:gd name="T14" fmla="*/ 14 w 15"/>
                <a:gd name="T15" fmla="*/ 0 h 11"/>
                <a:gd name="T16" fmla="*/ 14 w 15"/>
                <a:gd name="T17" fmla="*/ 0 h 11"/>
                <a:gd name="T18" fmla="*/ 12 w 15"/>
                <a:gd name="T19" fmla="*/ 1 h 11"/>
                <a:gd name="T20" fmla="*/ 9 w 15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9" y="1"/>
                  </a:moveTo>
                  <a:lnTo>
                    <a:pt x="2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6" y="8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3" name="Freeform 803">
              <a:extLst>
                <a:ext uri="{FF2B5EF4-FFF2-40B4-BE49-F238E27FC236}">
                  <a16:creationId xmlns:a16="http://schemas.microsoft.com/office/drawing/2014/main" id="{FF2C83C7-5E05-C58E-3B9C-A8572A466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555" y="7281128"/>
              <a:ext cx="16487" cy="10990"/>
            </a:xfrm>
            <a:custGeom>
              <a:avLst/>
              <a:gdLst>
                <a:gd name="T0" fmla="*/ 9 w 15"/>
                <a:gd name="T1" fmla="*/ 1 h 11"/>
                <a:gd name="T2" fmla="*/ 2 w 15"/>
                <a:gd name="T3" fmla="*/ 5 h 11"/>
                <a:gd name="T4" fmla="*/ 0 w 15"/>
                <a:gd name="T5" fmla="*/ 8 h 11"/>
                <a:gd name="T6" fmla="*/ 2 w 15"/>
                <a:gd name="T7" fmla="*/ 9 h 11"/>
                <a:gd name="T8" fmla="*/ 6 w 15"/>
                <a:gd name="T9" fmla="*/ 8 h 11"/>
                <a:gd name="T10" fmla="*/ 8 w 15"/>
                <a:gd name="T11" fmla="*/ 10 h 11"/>
                <a:gd name="T12" fmla="*/ 11 w 15"/>
                <a:gd name="T13" fmla="*/ 10 h 11"/>
                <a:gd name="T14" fmla="*/ 14 w 15"/>
                <a:gd name="T15" fmla="*/ 0 h 11"/>
                <a:gd name="T16" fmla="*/ 14 w 15"/>
                <a:gd name="T17" fmla="*/ 0 h 11"/>
                <a:gd name="T18" fmla="*/ 12 w 15"/>
                <a:gd name="T19" fmla="*/ 1 h 11"/>
                <a:gd name="T20" fmla="*/ 9 w 15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9" y="1"/>
                  </a:moveTo>
                  <a:lnTo>
                    <a:pt x="2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6" y="8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4" name="Freeform 804">
              <a:extLst>
                <a:ext uri="{FF2B5EF4-FFF2-40B4-BE49-F238E27FC236}">
                  <a16:creationId xmlns:a16="http://schemas.microsoft.com/office/drawing/2014/main" id="{A064FF18-F820-DCB2-37C8-F429923B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9430" y="5374298"/>
              <a:ext cx="76933" cy="65942"/>
            </a:xfrm>
            <a:custGeom>
              <a:avLst/>
              <a:gdLst>
                <a:gd name="T0" fmla="*/ 19 w 61"/>
                <a:gd name="T1" fmla="*/ 0 h 54"/>
                <a:gd name="T2" fmla="*/ 17 w 61"/>
                <a:gd name="T3" fmla="*/ 3 h 54"/>
                <a:gd name="T4" fmla="*/ 16 w 61"/>
                <a:gd name="T5" fmla="*/ 6 h 54"/>
                <a:gd name="T6" fmla="*/ 15 w 61"/>
                <a:gd name="T7" fmla="*/ 11 h 54"/>
                <a:gd name="T8" fmla="*/ 15 w 61"/>
                <a:gd name="T9" fmla="*/ 19 h 54"/>
                <a:gd name="T10" fmla="*/ 12 w 61"/>
                <a:gd name="T11" fmla="*/ 22 h 54"/>
                <a:gd name="T12" fmla="*/ 4 w 61"/>
                <a:gd name="T13" fmla="*/ 21 h 54"/>
                <a:gd name="T14" fmla="*/ 2 w 61"/>
                <a:gd name="T15" fmla="*/ 22 h 54"/>
                <a:gd name="T16" fmla="*/ 0 w 61"/>
                <a:gd name="T17" fmla="*/ 23 h 54"/>
                <a:gd name="T18" fmla="*/ 5 w 61"/>
                <a:gd name="T19" fmla="*/ 33 h 54"/>
                <a:gd name="T20" fmla="*/ 13 w 61"/>
                <a:gd name="T21" fmla="*/ 39 h 54"/>
                <a:gd name="T22" fmla="*/ 19 w 61"/>
                <a:gd name="T23" fmla="*/ 45 h 54"/>
                <a:gd name="T24" fmla="*/ 22 w 61"/>
                <a:gd name="T25" fmla="*/ 47 h 54"/>
                <a:gd name="T26" fmla="*/ 41 w 61"/>
                <a:gd name="T27" fmla="*/ 53 h 54"/>
                <a:gd name="T28" fmla="*/ 41 w 61"/>
                <a:gd name="T29" fmla="*/ 53 h 54"/>
                <a:gd name="T30" fmla="*/ 47 w 61"/>
                <a:gd name="T31" fmla="*/ 42 h 54"/>
                <a:gd name="T32" fmla="*/ 54 w 61"/>
                <a:gd name="T33" fmla="*/ 37 h 54"/>
                <a:gd name="T34" fmla="*/ 56 w 61"/>
                <a:gd name="T35" fmla="*/ 33 h 54"/>
                <a:gd name="T36" fmla="*/ 58 w 61"/>
                <a:gd name="T37" fmla="*/ 28 h 54"/>
                <a:gd name="T38" fmla="*/ 59 w 61"/>
                <a:gd name="T39" fmla="*/ 23 h 54"/>
                <a:gd name="T40" fmla="*/ 60 w 61"/>
                <a:gd name="T41" fmla="*/ 18 h 54"/>
                <a:gd name="T42" fmla="*/ 57 w 61"/>
                <a:gd name="T43" fmla="*/ 13 h 54"/>
                <a:gd name="T44" fmla="*/ 46 w 61"/>
                <a:gd name="T45" fmla="*/ 8 h 54"/>
                <a:gd name="T46" fmla="*/ 19 w 61"/>
                <a:gd name="T4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54">
                  <a:moveTo>
                    <a:pt x="19" y="0"/>
                  </a:moveTo>
                  <a:lnTo>
                    <a:pt x="17" y="3"/>
                  </a:lnTo>
                  <a:lnTo>
                    <a:pt x="16" y="6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2" y="22"/>
                  </a:lnTo>
                  <a:lnTo>
                    <a:pt x="4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5" y="33"/>
                  </a:lnTo>
                  <a:lnTo>
                    <a:pt x="13" y="39"/>
                  </a:lnTo>
                  <a:lnTo>
                    <a:pt x="19" y="45"/>
                  </a:lnTo>
                  <a:lnTo>
                    <a:pt x="22" y="47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7" y="42"/>
                  </a:lnTo>
                  <a:lnTo>
                    <a:pt x="54" y="37"/>
                  </a:lnTo>
                  <a:lnTo>
                    <a:pt x="56" y="33"/>
                  </a:lnTo>
                  <a:lnTo>
                    <a:pt x="58" y="28"/>
                  </a:lnTo>
                  <a:lnTo>
                    <a:pt x="59" y="23"/>
                  </a:lnTo>
                  <a:lnTo>
                    <a:pt x="60" y="18"/>
                  </a:lnTo>
                  <a:lnTo>
                    <a:pt x="57" y="13"/>
                  </a:lnTo>
                  <a:lnTo>
                    <a:pt x="46" y="8"/>
                  </a:lnTo>
                  <a:lnTo>
                    <a:pt x="1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5" name="Freeform 805">
              <a:extLst>
                <a:ext uri="{FF2B5EF4-FFF2-40B4-BE49-F238E27FC236}">
                  <a16:creationId xmlns:a16="http://schemas.microsoft.com/office/drawing/2014/main" id="{5ADE11CB-2E95-CF85-0B59-AF86C4FB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9430" y="5374298"/>
              <a:ext cx="76933" cy="65942"/>
            </a:xfrm>
            <a:custGeom>
              <a:avLst/>
              <a:gdLst>
                <a:gd name="T0" fmla="*/ 19 w 61"/>
                <a:gd name="T1" fmla="*/ 0 h 54"/>
                <a:gd name="T2" fmla="*/ 17 w 61"/>
                <a:gd name="T3" fmla="*/ 3 h 54"/>
                <a:gd name="T4" fmla="*/ 16 w 61"/>
                <a:gd name="T5" fmla="*/ 6 h 54"/>
                <a:gd name="T6" fmla="*/ 15 w 61"/>
                <a:gd name="T7" fmla="*/ 11 h 54"/>
                <a:gd name="T8" fmla="*/ 15 w 61"/>
                <a:gd name="T9" fmla="*/ 19 h 54"/>
                <a:gd name="T10" fmla="*/ 12 w 61"/>
                <a:gd name="T11" fmla="*/ 22 h 54"/>
                <a:gd name="T12" fmla="*/ 4 w 61"/>
                <a:gd name="T13" fmla="*/ 21 h 54"/>
                <a:gd name="T14" fmla="*/ 2 w 61"/>
                <a:gd name="T15" fmla="*/ 22 h 54"/>
                <a:gd name="T16" fmla="*/ 0 w 61"/>
                <a:gd name="T17" fmla="*/ 23 h 54"/>
                <a:gd name="T18" fmla="*/ 5 w 61"/>
                <a:gd name="T19" fmla="*/ 33 h 54"/>
                <a:gd name="T20" fmla="*/ 13 w 61"/>
                <a:gd name="T21" fmla="*/ 39 h 54"/>
                <a:gd name="T22" fmla="*/ 19 w 61"/>
                <a:gd name="T23" fmla="*/ 45 h 54"/>
                <a:gd name="T24" fmla="*/ 22 w 61"/>
                <a:gd name="T25" fmla="*/ 47 h 54"/>
                <a:gd name="T26" fmla="*/ 41 w 61"/>
                <a:gd name="T27" fmla="*/ 53 h 54"/>
                <a:gd name="T28" fmla="*/ 41 w 61"/>
                <a:gd name="T29" fmla="*/ 53 h 54"/>
                <a:gd name="T30" fmla="*/ 47 w 61"/>
                <a:gd name="T31" fmla="*/ 42 h 54"/>
                <a:gd name="T32" fmla="*/ 54 w 61"/>
                <a:gd name="T33" fmla="*/ 37 h 54"/>
                <a:gd name="T34" fmla="*/ 56 w 61"/>
                <a:gd name="T35" fmla="*/ 33 h 54"/>
                <a:gd name="T36" fmla="*/ 58 w 61"/>
                <a:gd name="T37" fmla="*/ 28 h 54"/>
                <a:gd name="T38" fmla="*/ 59 w 61"/>
                <a:gd name="T39" fmla="*/ 23 h 54"/>
                <a:gd name="T40" fmla="*/ 60 w 61"/>
                <a:gd name="T41" fmla="*/ 18 h 54"/>
                <a:gd name="T42" fmla="*/ 57 w 61"/>
                <a:gd name="T43" fmla="*/ 13 h 54"/>
                <a:gd name="T44" fmla="*/ 46 w 61"/>
                <a:gd name="T45" fmla="*/ 8 h 54"/>
                <a:gd name="T46" fmla="*/ 19 w 61"/>
                <a:gd name="T4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54">
                  <a:moveTo>
                    <a:pt x="19" y="0"/>
                  </a:moveTo>
                  <a:lnTo>
                    <a:pt x="17" y="3"/>
                  </a:lnTo>
                  <a:lnTo>
                    <a:pt x="16" y="6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2" y="22"/>
                  </a:lnTo>
                  <a:lnTo>
                    <a:pt x="4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5" y="33"/>
                  </a:lnTo>
                  <a:lnTo>
                    <a:pt x="13" y="39"/>
                  </a:lnTo>
                  <a:lnTo>
                    <a:pt x="19" y="45"/>
                  </a:lnTo>
                  <a:lnTo>
                    <a:pt x="22" y="47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7" y="42"/>
                  </a:lnTo>
                  <a:lnTo>
                    <a:pt x="54" y="37"/>
                  </a:lnTo>
                  <a:lnTo>
                    <a:pt x="56" y="33"/>
                  </a:lnTo>
                  <a:lnTo>
                    <a:pt x="58" y="28"/>
                  </a:lnTo>
                  <a:lnTo>
                    <a:pt x="59" y="23"/>
                  </a:lnTo>
                  <a:lnTo>
                    <a:pt x="60" y="18"/>
                  </a:lnTo>
                  <a:lnTo>
                    <a:pt x="57" y="13"/>
                  </a:lnTo>
                  <a:lnTo>
                    <a:pt x="46" y="8"/>
                  </a:lnTo>
                  <a:lnTo>
                    <a:pt x="1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6" name="Freeform 806">
              <a:extLst>
                <a:ext uri="{FF2B5EF4-FFF2-40B4-BE49-F238E27FC236}">
                  <a16:creationId xmlns:a16="http://schemas.microsoft.com/office/drawing/2014/main" id="{2EE87A5F-0EBF-D111-A639-F7EC7F3D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891" y="6319471"/>
              <a:ext cx="27478" cy="27474"/>
            </a:xfrm>
            <a:custGeom>
              <a:avLst/>
              <a:gdLst>
                <a:gd name="T0" fmla="*/ 19 w 21"/>
                <a:gd name="T1" fmla="*/ 4 h 22"/>
                <a:gd name="T2" fmla="*/ 14 w 21"/>
                <a:gd name="T3" fmla="*/ 3 h 22"/>
                <a:gd name="T4" fmla="*/ 10 w 21"/>
                <a:gd name="T5" fmla="*/ 1 h 22"/>
                <a:gd name="T6" fmla="*/ 4 w 21"/>
                <a:gd name="T7" fmla="*/ 1 h 22"/>
                <a:gd name="T8" fmla="*/ 1 w 21"/>
                <a:gd name="T9" fmla="*/ 0 h 22"/>
                <a:gd name="T10" fmla="*/ 0 w 21"/>
                <a:gd name="T11" fmla="*/ 3 h 22"/>
                <a:gd name="T12" fmla="*/ 5 w 21"/>
                <a:gd name="T13" fmla="*/ 15 h 22"/>
                <a:gd name="T14" fmla="*/ 12 w 21"/>
                <a:gd name="T15" fmla="*/ 21 h 22"/>
                <a:gd name="T16" fmla="*/ 17 w 21"/>
                <a:gd name="T17" fmla="*/ 20 h 22"/>
                <a:gd name="T18" fmla="*/ 18 w 21"/>
                <a:gd name="T19" fmla="*/ 19 h 22"/>
                <a:gd name="T20" fmla="*/ 20 w 21"/>
                <a:gd name="T21" fmla="*/ 15 h 22"/>
                <a:gd name="T22" fmla="*/ 18 w 21"/>
                <a:gd name="T23" fmla="*/ 12 h 22"/>
                <a:gd name="T24" fmla="*/ 18 w 21"/>
                <a:gd name="T25" fmla="*/ 10 h 22"/>
                <a:gd name="T26" fmla="*/ 19 w 21"/>
                <a:gd name="T2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2">
                  <a:moveTo>
                    <a:pt x="19" y="4"/>
                  </a:moveTo>
                  <a:lnTo>
                    <a:pt x="14" y="3"/>
                  </a:lnTo>
                  <a:lnTo>
                    <a:pt x="10" y="1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5" y="15"/>
                  </a:lnTo>
                  <a:lnTo>
                    <a:pt x="12" y="21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20" y="15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7" name="Freeform 807">
              <a:extLst>
                <a:ext uri="{FF2B5EF4-FFF2-40B4-BE49-F238E27FC236}">
                  <a16:creationId xmlns:a16="http://schemas.microsoft.com/office/drawing/2014/main" id="{DCBCBECC-454B-1BAB-4FAC-A4A92B32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891" y="6319471"/>
              <a:ext cx="27478" cy="27474"/>
            </a:xfrm>
            <a:custGeom>
              <a:avLst/>
              <a:gdLst>
                <a:gd name="T0" fmla="*/ 19 w 21"/>
                <a:gd name="T1" fmla="*/ 4 h 22"/>
                <a:gd name="T2" fmla="*/ 14 w 21"/>
                <a:gd name="T3" fmla="*/ 3 h 22"/>
                <a:gd name="T4" fmla="*/ 10 w 21"/>
                <a:gd name="T5" fmla="*/ 1 h 22"/>
                <a:gd name="T6" fmla="*/ 4 w 21"/>
                <a:gd name="T7" fmla="*/ 1 h 22"/>
                <a:gd name="T8" fmla="*/ 1 w 21"/>
                <a:gd name="T9" fmla="*/ 0 h 22"/>
                <a:gd name="T10" fmla="*/ 0 w 21"/>
                <a:gd name="T11" fmla="*/ 3 h 22"/>
                <a:gd name="T12" fmla="*/ 5 w 21"/>
                <a:gd name="T13" fmla="*/ 15 h 22"/>
                <a:gd name="T14" fmla="*/ 12 w 21"/>
                <a:gd name="T15" fmla="*/ 21 h 22"/>
                <a:gd name="T16" fmla="*/ 17 w 21"/>
                <a:gd name="T17" fmla="*/ 20 h 22"/>
                <a:gd name="T18" fmla="*/ 18 w 21"/>
                <a:gd name="T19" fmla="*/ 19 h 22"/>
                <a:gd name="T20" fmla="*/ 20 w 21"/>
                <a:gd name="T21" fmla="*/ 15 h 22"/>
                <a:gd name="T22" fmla="*/ 18 w 21"/>
                <a:gd name="T23" fmla="*/ 12 h 22"/>
                <a:gd name="T24" fmla="*/ 18 w 21"/>
                <a:gd name="T25" fmla="*/ 10 h 22"/>
                <a:gd name="T26" fmla="*/ 19 w 21"/>
                <a:gd name="T2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2">
                  <a:moveTo>
                    <a:pt x="19" y="4"/>
                  </a:moveTo>
                  <a:lnTo>
                    <a:pt x="14" y="3"/>
                  </a:lnTo>
                  <a:lnTo>
                    <a:pt x="10" y="1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5" y="15"/>
                  </a:lnTo>
                  <a:lnTo>
                    <a:pt x="12" y="21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20" y="15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8" name="Freeform 808">
              <a:extLst>
                <a:ext uri="{FF2B5EF4-FFF2-40B4-BE49-F238E27FC236}">
                  <a16:creationId xmlns:a16="http://schemas.microsoft.com/office/drawing/2014/main" id="{36EFE6E8-7A7B-0DDB-51EC-AF6B3076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0129" y="6978894"/>
              <a:ext cx="49455" cy="54952"/>
            </a:xfrm>
            <a:custGeom>
              <a:avLst/>
              <a:gdLst>
                <a:gd name="T0" fmla="*/ 36 w 40"/>
                <a:gd name="T1" fmla="*/ 0 h 45"/>
                <a:gd name="T2" fmla="*/ 35 w 40"/>
                <a:gd name="T3" fmla="*/ 0 h 45"/>
                <a:gd name="T4" fmla="*/ 24 w 40"/>
                <a:gd name="T5" fmla="*/ 8 h 45"/>
                <a:gd name="T6" fmla="*/ 10 w 40"/>
                <a:gd name="T7" fmla="*/ 13 h 45"/>
                <a:gd name="T8" fmla="*/ 11 w 40"/>
                <a:gd name="T9" fmla="*/ 16 h 45"/>
                <a:gd name="T10" fmla="*/ 11 w 40"/>
                <a:gd name="T11" fmla="*/ 19 h 45"/>
                <a:gd name="T12" fmla="*/ 9 w 40"/>
                <a:gd name="T13" fmla="*/ 27 h 45"/>
                <a:gd name="T14" fmla="*/ 5 w 40"/>
                <a:gd name="T15" fmla="*/ 36 h 45"/>
                <a:gd name="T16" fmla="*/ 0 w 40"/>
                <a:gd name="T17" fmla="*/ 40 h 45"/>
                <a:gd name="T18" fmla="*/ 0 w 40"/>
                <a:gd name="T19" fmla="*/ 42 h 45"/>
                <a:gd name="T20" fmla="*/ 0 w 40"/>
                <a:gd name="T21" fmla="*/ 43 h 45"/>
                <a:gd name="T22" fmla="*/ 1 w 40"/>
                <a:gd name="T23" fmla="*/ 44 h 45"/>
                <a:gd name="T24" fmla="*/ 6 w 40"/>
                <a:gd name="T25" fmla="*/ 39 h 45"/>
                <a:gd name="T26" fmla="*/ 17 w 40"/>
                <a:gd name="T27" fmla="*/ 30 h 45"/>
                <a:gd name="T28" fmla="*/ 27 w 40"/>
                <a:gd name="T29" fmla="*/ 24 h 45"/>
                <a:gd name="T30" fmla="*/ 38 w 40"/>
                <a:gd name="T31" fmla="*/ 21 h 45"/>
                <a:gd name="T32" fmla="*/ 39 w 40"/>
                <a:gd name="T33" fmla="*/ 16 h 45"/>
                <a:gd name="T34" fmla="*/ 38 w 40"/>
                <a:gd name="T35" fmla="*/ 7 h 45"/>
                <a:gd name="T36" fmla="*/ 36 w 40"/>
                <a:gd name="T3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5">
                  <a:moveTo>
                    <a:pt x="36" y="0"/>
                  </a:moveTo>
                  <a:lnTo>
                    <a:pt x="35" y="0"/>
                  </a:lnTo>
                  <a:lnTo>
                    <a:pt x="24" y="8"/>
                  </a:lnTo>
                  <a:lnTo>
                    <a:pt x="10" y="13"/>
                  </a:lnTo>
                  <a:lnTo>
                    <a:pt x="11" y="16"/>
                  </a:lnTo>
                  <a:lnTo>
                    <a:pt x="11" y="19"/>
                  </a:lnTo>
                  <a:lnTo>
                    <a:pt x="9" y="27"/>
                  </a:lnTo>
                  <a:lnTo>
                    <a:pt x="5" y="36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1" y="44"/>
                  </a:lnTo>
                  <a:lnTo>
                    <a:pt x="6" y="39"/>
                  </a:lnTo>
                  <a:lnTo>
                    <a:pt x="17" y="30"/>
                  </a:lnTo>
                  <a:lnTo>
                    <a:pt x="27" y="24"/>
                  </a:lnTo>
                  <a:lnTo>
                    <a:pt x="38" y="21"/>
                  </a:lnTo>
                  <a:lnTo>
                    <a:pt x="39" y="16"/>
                  </a:lnTo>
                  <a:lnTo>
                    <a:pt x="38" y="7"/>
                  </a:lnTo>
                  <a:lnTo>
                    <a:pt x="3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699" name="Freeform 809">
              <a:extLst>
                <a:ext uri="{FF2B5EF4-FFF2-40B4-BE49-F238E27FC236}">
                  <a16:creationId xmlns:a16="http://schemas.microsoft.com/office/drawing/2014/main" id="{2BA653AE-21F1-A04E-9D33-890EB241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0129" y="6978894"/>
              <a:ext cx="49455" cy="54952"/>
            </a:xfrm>
            <a:custGeom>
              <a:avLst/>
              <a:gdLst>
                <a:gd name="T0" fmla="*/ 36 w 40"/>
                <a:gd name="T1" fmla="*/ 0 h 45"/>
                <a:gd name="T2" fmla="*/ 35 w 40"/>
                <a:gd name="T3" fmla="*/ 0 h 45"/>
                <a:gd name="T4" fmla="*/ 24 w 40"/>
                <a:gd name="T5" fmla="*/ 8 h 45"/>
                <a:gd name="T6" fmla="*/ 10 w 40"/>
                <a:gd name="T7" fmla="*/ 13 h 45"/>
                <a:gd name="T8" fmla="*/ 11 w 40"/>
                <a:gd name="T9" fmla="*/ 16 h 45"/>
                <a:gd name="T10" fmla="*/ 11 w 40"/>
                <a:gd name="T11" fmla="*/ 19 h 45"/>
                <a:gd name="T12" fmla="*/ 9 w 40"/>
                <a:gd name="T13" fmla="*/ 27 h 45"/>
                <a:gd name="T14" fmla="*/ 5 w 40"/>
                <a:gd name="T15" fmla="*/ 36 h 45"/>
                <a:gd name="T16" fmla="*/ 0 w 40"/>
                <a:gd name="T17" fmla="*/ 40 h 45"/>
                <a:gd name="T18" fmla="*/ 0 w 40"/>
                <a:gd name="T19" fmla="*/ 42 h 45"/>
                <a:gd name="T20" fmla="*/ 0 w 40"/>
                <a:gd name="T21" fmla="*/ 43 h 45"/>
                <a:gd name="T22" fmla="*/ 1 w 40"/>
                <a:gd name="T23" fmla="*/ 44 h 45"/>
                <a:gd name="T24" fmla="*/ 6 w 40"/>
                <a:gd name="T25" fmla="*/ 39 h 45"/>
                <a:gd name="T26" fmla="*/ 17 w 40"/>
                <a:gd name="T27" fmla="*/ 30 h 45"/>
                <a:gd name="T28" fmla="*/ 27 w 40"/>
                <a:gd name="T29" fmla="*/ 24 h 45"/>
                <a:gd name="T30" fmla="*/ 38 w 40"/>
                <a:gd name="T31" fmla="*/ 21 h 45"/>
                <a:gd name="T32" fmla="*/ 39 w 40"/>
                <a:gd name="T33" fmla="*/ 16 h 45"/>
                <a:gd name="T34" fmla="*/ 38 w 40"/>
                <a:gd name="T35" fmla="*/ 7 h 45"/>
                <a:gd name="T36" fmla="*/ 36 w 40"/>
                <a:gd name="T3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5">
                  <a:moveTo>
                    <a:pt x="36" y="0"/>
                  </a:moveTo>
                  <a:lnTo>
                    <a:pt x="35" y="0"/>
                  </a:lnTo>
                  <a:lnTo>
                    <a:pt x="24" y="8"/>
                  </a:lnTo>
                  <a:lnTo>
                    <a:pt x="10" y="13"/>
                  </a:lnTo>
                  <a:lnTo>
                    <a:pt x="11" y="16"/>
                  </a:lnTo>
                  <a:lnTo>
                    <a:pt x="11" y="19"/>
                  </a:lnTo>
                  <a:lnTo>
                    <a:pt x="9" y="27"/>
                  </a:lnTo>
                  <a:lnTo>
                    <a:pt x="5" y="36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1" y="44"/>
                  </a:lnTo>
                  <a:lnTo>
                    <a:pt x="6" y="39"/>
                  </a:lnTo>
                  <a:lnTo>
                    <a:pt x="17" y="30"/>
                  </a:lnTo>
                  <a:lnTo>
                    <a:pt x="27" y="24"/>
                  </a:lnTo>
                  <a:lnTo>
                    <a:pt x="38" y="21"/>
                  </a:lnTo>
                  <a:lnTo>
                    <a:pt x="39" y="16"/>
                  </a:lnTo>
                  <a:lnTo>
                    <a:pt x="38" y="7"/>
                  </a:lnTo>
                  <a:lnTo>
                    <a:pt x="3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0" name="Freeform 810">
              <a:extLst>
                <a:ext uri="{FF2B5EF4-FFF2-40B4-BE49-F238E27FC236}">
                  <a16:creationId xmlns:a16="http://schemas.microsoft.com/office/drawing/2014/main" id="{D000CC83-B215-21B3-1324-D01746F2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821" y="4841263"/>
              <a:ext cx="5286376" cy="3209192"/>
            </a:xfrm>
            <a:custGeom>
              <a:avLst/>
              <a:gdLst>
                <a:gd name="T0" fmla="*/ 4104 w 4243"/>
                <a:gd name="T1" fmla="*/ 1189 h 2577"/>
                <a:gd name="T2" fmla="*/ 3969 w 4243"/>
                <a:gd name="T3" fmla="*/ 1036 h 2577"/>
                <a:gd name="T4" fmla="*/ 3624 w 4243"/>
                <a:gd name="T5" fmla="*/ 971 h 2577"/>
                <a:gd name="T6" fmla="*/ 3278 w 4243"/>
                <a:gd name="T7" fmla="*/ 874 h 2577"/>
                <a:gd name="T8" fmla="*/ 2806 w 4243"/>
                <a:gd name="T9" fmla="*/ 738 h 2577"/>
                <a:gd name="T10" fmla="*/ 2628 w 4243"/>
                <a:gd name="T11" fmla="*/ 656 h 2577"/>
                <a:gd name="T12" fmla="*/ 2422 w 4243"/>
                <a:gd name="T13" fmla="*/ 747 h 2577"/>
                <a:gd name="T14" fmla="*/ 2285 w 4243"/>
                <a:gd name="T15" fmla="*/ 646 h 2577"/>
                <a:gd name="T16" fmla="*/ 2104 w 4243"/>
                <a:gd name="T17" fmla="*/ 607 h 2577"/>
                <a:gd name="T18" fmla="*/ 1797 w 4243"/>
                <a:gd name="T19" fmla="*/ 586 h 2577"/>
                <a:gd name="T20" fmla="*/ 1531 w 4243"/>
                <a:gd name="T21" fmla="*/ 626 h 2577"/>
                <a:gd name="T22" fmla="*/ 1773 w 4243"/>
                <a:gd name="T23" fmla="*/ 218 h 2577"/>
                <a:gd name="T24" fmla="*/ 1473 w 4243"/>
                <a:gd name="T25" fmla="*/ 13 h 2577"/>
                <a:gd name="T26" fmla="*/ 1232 w 4243"/>
                <a:gd name="T27" fmla="*/ 260 h 2577"/>
                <a:gd name="T28" fmla="*/ 944 w 4243"/>
                <a:gd name="T29" fmla="*/ 428 h 2577"/>
                <a:gd name="T30" fmla="*/ 744 w 4243"/>
                <a:gd name="T31" fmla="*/ 562 h 2577"/>
                <a:gd name="T32" fmla="*/ 814 w 4243"/>
                <a:gd name="T33" fmla="*/ 818 h 2577"/>
                <a:gd name="T34" fmla="*/ 631 w 4243"/>
                <a:gd name="T35" fmla="*/ 763 h 2577"/>
                <a:gd name="T36" fmla="*/ 511 w 4243"/>
                <a:gd name="T37" fmla="*/ 764 h 2577"/>
                <a:gd name="T38" fmla="*/ 607 w 4243"/>
                <a:gd name="T39" fmla="*/ 996 h 2577"/>
                <a:gd name="T40" fmla="*/ 466 w 4243"/>
                <a:gd name="T41" fmla="*/ 1169 h 2577"/>
                <a:gd name="T42" fmla="*/ 376 w 4243"/>
                <a:gd name="T43" fmla="*/ 667 h 2577"/>
                <a:gd name="T44" fmla="*/ 288 w 4243"/>
                <a:gd name="T45" fmla="*/ 991 h 2577"/>
                <a:gd name="T46" fmla="*/ 220 w 4243"/>
                <a:gd name="T47" fmla="*/ 1190 h 2577"/>
                <a:gd name="T48" fmla="*/ 72 w 4243"/>
                <a:gd name="T49" fmla="*/ 1440 h 2577"/>
                <a:gd name="T50" fmla="*/ 54 w 4243"/>
                <a:gd name="T51" fmla="*/ 1790 h 2577"/>
                <a:gd name="T52" fmla="*/ 65 w 4243"/>
                <a:gd name="T53" fmla="*/ 1933 h 2577"/>
                <a:gd name="T54" fmla="*/ 63 w 4243"/>
                <a:gd name="T55" fmla="*/ 2015 h 2577"/>
                <a:gd name="T56" fmla="*/ 151 w 4243"/>
                <a:gd name="T57" fmla="*/ 2060 h 2577"/>
                <a:gd name="T58" fmla="*/ 263 w 4243"/>
                <a:gd name="T59" fmla="*/ 1986 h 2577"/>
                <a:gd name="T60" fmla="*/ 488 w 4243"/>
                <a:gd name="T61" fmla="*/ 2013 h 2577"/>
                <a:gd name="T62" fmla="*/ 623 w 4243"/>
                <a:gd name="T63" fmla="*/ 1994 h 2577"/>
                <a:gd name="T64" fmla="*/ 777 w 4243"/>
                <a:gd name="T65" fmla="*/ 2179 h 2577"/>
                <a:gd name="T66" fmla="*/ 945 w 4243"/>
                <a:gd name="T67" fmla="*/ 2237 h 2577"/>
                <a:gd name="T68" fmla="*/ 1056 w 4243"/>
                <a:gd name="T69" fmla="*/ 2217 h 2577"/>
                <a:gd name="T70" fmla="*/ 1198 w 4243"/>
                <a:gd name="T71" fmla="*/ 2221 h 2577"/>
                <a:gd name="T72" fmla="*/ 1303 w 4243"/>
                <a:gd name="T73" fmla="*/ 2182 h 2577"/>
                <a:gd name="T74" fmla="*/ 1441 w 4243"/>
                <a:gd name="T75" fmla="*/ 2187 h 2577"/>
                <a:gd name="T76" fmla="*/ 1628 w 4243"/>
                <a:gd name="T77" fmla="*/ 2245 h 2577"/>
                <a:gd name="T78" fmla="*/ 1894 w 4243"/>
                <a:gd name="T79" fmla="*/ 2226 h 2577"/>
                <a:gd name="T80" fmla="*/ 2091 w 4243"/>
                <a:gd name="T81" fmla="*/ 2044 h 2577"/>
                <a:gd name="T82" fmla="*/ 2219 w 4243"/>
                <a:gd name="T83" fmla="*/ 2144 h 2577"/>
                <a:gd name="T84" fmla="*/ 2341 w 4243"/>
                <a:gd name="T85" fmla="*/ 2291 h 2577"/>
                <a:gd name="T86" fmla="*/ 2455 w 4243"/>
                <a:gd name="T87" fmla="*/ 2357 h 2577"/>
                <a:gd name="T88" fmla="*/ 2353 w 4243"/>
                <a:gd name="T89" fmla="*/ 2464 h 2577"/>
                <a:gd name="T90" fmla="*/ 2382 w 4243"/>
                <a:gd name="T91" fmla="*/ 2538 h 2577"/>
                <a:gd name="T92" fmla="*/ 2650 w 4243"/>
                <a:gd name="T93" fmla="*/ 2269 h 2577"/>
                <a:gd name="T94" fmla="*/ 2598 w 4243"/>
                <a:gd name="T95" fmla="*/ 2029 h 2577"/>
                <a:gd name="T96" fmla="*/ 2524 w 4243"/>
                <a:gd name="T97" fmla="*/ 1932 h 2577"/>
                <a:gd name="T98" fmla="*/ 2932 w 4243"/>
                <a:gd name="T99" fmla="*/ 1697 h 2577"/>
                <a:gd name="T100" fmla="*/ 3098 w 4243"/>
                <a:gd name="T101" fmla="*/ 1697 h 2577"/>
                <a:gd name="T102" fmla="*/ 3286 w 4243"/>
                <a:gd name="T103" fmla="*/ 1621 h 2577"/>
                <a:gd name="T104" fmla="*/ 3393 w 4243"/>
                <a:gd name="T105" fmla="*/ 1594 h 2577"/>
                <a:gd name="T106" fmla="*/ 3157 w 4243"/>
                <a:gd name="T107" fmla="*/ 2089 h 2577"/>
                <a:gd name="T108" fmla="*/ 3335 w 4243"/>
                <a:gd name="T109" fmla="*/ 1953 h 2577"/>
                <a:gd name="T110" fmla="*/ 3346 w 4243"/>
                <a:gd name="T111" fmla="*/ 1761 h 2577"/>
                <a:gd name="T112" fmla="*/ 3557 w 4243"/>
                <a:gd name="T113" fmla="*/ 1628 h 2577"/>
                <a:gd name="T114" fmla="*/ 3816 w 4243"/>
                <a:gd name="T115" fmla="*/ 1498 h 2577"/>
                <a:gd name="T116" fmla="*/ 3861 w 4243"/>
                <a:gd name="T117" fmla="*/ 1371 h 2577"/>
                <a:gd name="T118" fmla="*/ 3903 w 4243"/>
                <a:gd name="T119" fmla="*/ 1326 h 2577"/>
                <a:gd name="T120" fmla="*/ 4038 w 4243"/>
                <a:gd name="T121" fmla="*/ 1284 h 2577"/>
                <a:gd name="T122" fmla="*/ 4141 w 4243"/>
                <a:gd name="T123" fmla="*/ 1328 h 2577"/>
                <a:gd name="T124" fmla="*/ 4242 w 4243"/>
                <a:gd name="T125" fmla="*/ 1239 h 2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43" h="2577">
                  <a:moveTo>
                    <a:pt x="4240" y="1232"/>
                  </a:moveTo>
                  <a:lnTo>
                    <a:pt x="4236" y="1230"/>
                  </a:lnTo>
                  <a:lnTo>
                    <a:pt x="4225" y="1230"/>
                  </a:lnTo>
                  <a:lnTo>
                    <a:pt x="4227" y="1228"/>
                  </a:lnTo>
                  <a:lnTo>
                    <a:pt x="4226" y="1225"/>
                  </a:lnTo>
                  <a:lnTo>
                    <a:pt x="4225" y="1222"/>
                  </a:lnTo>
                  <a:lnTo>
                    <a:pt x="4223" y="1221"/>
                  </a:lnTo>
                  <a:lnTo>
                    <a:pt x="4221" y="1220"/>
                  </a:lnTo>
                  <a:lnTo>
                    <a:pt x="4217" y="1222"/>
                  </a:lnTo>
                  <a:lnTo>
                    <a:pt x="4214" y="1224"/>
                  </a:lnTo>
                  <a:lnTo>
                    <a:pt x="4215" y="1221"/>
                  </a:lnTo>
                  <a:lnTo>
                    <a:pt x="4218" y="1218"/>
                  </a:lnTo>
                  <a:lnTo>
                    <a:pt x="4216" y="1217"/>
                  </a:lnTo>
                  <a:lnTo>
                    <a:pt x="4215" y="1215"/>
                  </a:lnTo>
                  <a:lnTo>
                    <a:pt x="4203" y="1202"/>
                  </a:lnTo>
                  <a:lnTo>
                    <a:pt x="4196" y="1197"/>
                  </a:lnTo>
                  <a:lnTo>
                    <a:pt x="4190" y="1190"/>
                  </a:lnTo>
                  <a:lnTo>
                    <a:pt x="4183" y="1178"/>
                  </a:lnTo>
                  <a:lnTo>
                    <a:pt x="4175" y="1169"/>
                  </a:lnTo>
                  <a:lnTo>
                    <a:pt x="4168" y="1166"/>
                  </a:lnTo>
                  <a:lnTo>
                    <a:pt x="4160" y="1167"/>
                  </a:lnTo>
                  <a:lnTo>
                    <a:pt x="4155" y="1165"/>
                  </a:lnTo>
                  <a:lnTo>
                    <a:pt x="4149" y="1161"/>
                  </a:lnTo>
                  <a:lnTo>
                    <a:pt x="4137" y="1158"/>
                  </a:lnTo>
                  <a:lnTo>
                    <a:pt x="4137" y="1161"/>
                  </a:lnTo>
                  <a:lnTo>
                    <a:pt x="4151" y="1166"/>
                  </a:lnTo>
                  <a:lnTo>
                    <a:pt x="4152" y="1167"/>
                  </a:lnTo>
                  <a:lnTo>
                    <a:pt x="4152" y="1169"/>
                  </a:lnTo>
                  <a:lnTo>
                    <a:pt x="4149" y="1170"/>
                  </a:lnTo>
                  <a:lnTo>
                    <a:pt x="4138" y="1169"/>
                  </a:lnTo>
                  <a:lnTo>
                    <a:pt x="4135" y="1167"/>
                  </a:lnTo>
                  <a:lnTo>
                    <a:pt x="4133" y="1164"/>
                  </a:lnTo>
                  <a:lnTo>
                    <a:pt x="4131" y="1165"/>
                  </a:lnTo>
                  <a:lnTo>
                    <a:pt x="4130" y="1166"/>
                  </a:lnTo>
                  <a:lnTo>
                    <a:pt x="4130" y="1171"/>
                  </a:lnTo>
                  <a:lnTo>
                    <a:pt x="4132" y="1175"/>
                  </a:lnTo>
                  <a:lnTo>
                    <a:pt x="4129" y="1177"/>
                  </a:lnTo>
                  <a:lnTo>
                    <a:pt x="4126" y="1176"/>
                  </a:lnTo>
                  <a:lnTo>
                    <a:pt x="4126" y="1171"/>
                  </a:lnTo>
                  <a:lnTo>
                    <a:pt x="4127" y="1167"/>
                  </a:lnTo>
                  <a:lnTo>
                    <a:pt x="4130" y="1161"/>
                  </a:lnTo>
                  <a:lnTo>
                    <a:pt x="4132" y="1160"/>
                  </a:lnTo>
                  <a:lnTo>
                    <a:pt x="4132" y="1158"/>
                  </a:lnTo>
                  <a:lnTo>
                    <a:pt x="4122" y="1155"/>
                  </a:lnTo>
                  <a:lnTo>
                    <a:pt x="4119" y="1153"/>
                  </a:lnTo>
                  <a:lnTo>
                    <a:pt x="4116" y="1152"/>
                  </a:lnTo>
                  <a:lnTo>
                    <a:pt x="4109" y="1155"/>
                  </a:lnTo>
                  <a:lnTo>
                    <a:pt x="4091" y="1155"/>
                  </a:lnTo>
                  <a:lnTo>
                    <a:pt x="4088" y="1156"/>
                  </a:lnTo>
                  <a:lnTo>
                    <a:pt x="4087" y="1159"/>
                  </a:lnTo>
                  <a:lnTo>
                    <a:pt x="4089" y="1160"/>
                  </a:lnTo>
                  <a:lnTo>
                    <a:pt x="4092" y="1161"/>
                  </a:lnTo>
                  <a:lnTo>
                    <a:pt x="4094" y="1161"/>
                  </a:lnTo>
                  <a:lnTo>
                    <a:pt x="4097" y="1164"/>
                  </a:lnTo>
                  <a:lnTo>
                    <a:pt x="4100" y="1165"/>
                  </a:lnTo>
                  <a:lnTo>
                    <a:pt x="4103" y="1169"/>
                  </a:lnTo>
                  <a:lnTo>
                    <a:pt x="4104" y="1174"/>
                  </a:lnTo>
                  <a:lnTo>
                    <a:pt x="4105" y="1178"/>
                  </a:lnTo>
                  <a:lnTo>
                    <a:pt x="4105" y="1182"/>
                  </a:lnTo>
                  <a:lnTo>
                    <a:pt x="4104" y="1189"/>
                  </a:lnTo>
                  <a:lnTo>
                    <a:pt x="4101" y="1192"/>
                  </a:lnTo>
                  <a:lnTo>
                    <a:pt x="4098" y="1194"/>
                  </a:lnTo>
                  <a:lnTo>
                    <a:pt x="4099" y="1197"/>
                  </a:lnTo>
                  <a:lnTo>
                    <a:pt x="4102" y="1201"/>
                  </a:lnTo>
                  <a:lnTo>
                    <a:pt x="4108" y="1202"/>
                  </a:lnTo>
                  <a:lnTo>
                    <a:pt x="4111" y="1205"/>
                  </a:lnTo>
                  <a:lnTo>
                    <a:pt x="4112" y="1209"/>
                  </a:lnTo>
                  <a:lnTo>
                    <a:pt x="4111" y="1215"/>
                  </a:lnTo>
                  <a:lnTo>
                    <a:pt x="4109" y="1219"/>
                  </a:lnTo>
                  <a:lnTo>
                    <a:pt x="4107" y="1221"/>
                  </a:lnTo>
                  <a:lnTo>
                    <a:pt x="4106" y="1224"/>
                  </a:lnTo>
                  <a:lnTo>
                    <a:pt x="4105" y="1226"/>
                  </a:lnTo>
                  <a:lnTo>
                    <a:pt x="4104" y="1226"/>
                  </a:lnTo>
                  <a:lnTo>
                    <a:pt x="4105" y="1213"/>
                  </a:lnTo>
                  <a:lnTo>
                    <a:pt x="4103" y="1206"/>
                  </a:lnTo>
                  <a:lnTo>
                    <a:pt x="4099" y="1208"/>
                  </a:lnTo>
                  <a:lnTo>
                    <a:pt x="4097" y="1210"/>
                  </a:lnTo>
                  <a:lnTo>
                    <a:pt x="4094" y="1217"/>
                  </a:lnTo>
                  <a:lnTo>
                    <a:pt x="4093" y="1217"/>
                  </a:lnTo>
                  <a:lnTo>
                    <a:pt x="4092" y="1214"/>
                  </a:lnTo>
                  <a:lnTo>
                    <a:pt x="4091" y="1210"/>
                  </a:lnTo>
                  <a:lnTo>
                    <a:pt x="4090" y="1205"/>
                  </a:lnTo>
                  <a:lnTo>
                    <a:pt x="4089" y="1201"/>
                  </a:lnTo>
                  <a:lnTo>
                    <a:pt x="4086" y="1197"/>
                  </a:lnTo>
                  <a:lnTo>
                    <a:pt x="4084" y="1196"/>
                  </a:lnTo>
                  <a:lnTo>
                    <a:pt x="4078" y="1195"/>
                  </a:lnTo>
                  <a:lnTo>
                    <a:pt x="4076" y="1195"/>
                  </a:lnTo>
                  <a:lnTo>
                    <a:pt x="4078" y="1186"/>
                  </a:lnTo>
                  <a:lnTo>
                    <a:pt x="4081" y="1182"/>
                  </a:lnTo>
                  <a:lnTo>
                    <a:pt x="4080" y="1171"/>
                  </a:lnTo>
                  <a:lnTo>
                    <a:pt x="4079" y="1167"/>
                  </a:lnTo>
                  <a:lnTo>
                    <a:pt x="4077" y="1164"/>
                  </a:lnTo>
                  <a:lnTo>
                    <a:pt x="4075" y="1156"/>
                  </a:lnTo>
                  <a:lnTo>
                    <a:pt x="4076" y="1147"/>
                  </a:lnTo>
                  <a:lnTo>
                    <a:pt x="4078" y="1142"/>
                  </a:lnTo>
                  <a:lnTo>
                    <a:pt x="4078" y="1135"/>
                  </a:lnTo>
                  <a:lnTo>
                    <a:pt x="4076" y="1130"/>
                  </a:lnTo>
                  <a:lnTo>
                    <a:pt x="4073" y="1128"/>
                  </a:lnTo>
                  <a:lnTo>
                    <a:pt x="4071" y="1130"/>
                  </a:lnTo>
                  <a:lnTo>
                    <a:pt x="4070" y="1133"/>
                  </a:lnTo>
                  <a:lnTo>
                    <a:pt x="4069" y="1134"/>
                  </a:lnTo>
                  <a:lnTo>
                    <a:pt x="4062" y="1134"/>
                  </a:lnTo>
                  <a:lnTo>
                    <a:pt x="4066" y="1127"/>
                  </a:lnTo>
                  <a:lnTo>
                    <a:pt x="4066" y="1121"/>
                  </a:lnTo>
                  <a:lnTo>
                    <a:pt x="4065" y="1117"/>
                  </a:lnTo>
                  <a:lnTo>
                    <a:pt x="4064" y="1114"/>
                  </a:lnTo>
                  <a:lnTo>
                    <a:pt x="4062" y="1108"/>
                  </a:lnTo>
                  <a:lnTo>
                    <a:pt x="4013" y="1070"/>
                  </a:lnTo>
                  <a:lnTo>
                    <a:pt x="4004" y="1066"/>
                  </a:lnTo>
                  <a:lnTo>
                    <a:pt x="4001" y="1062"/>
                  </a:lnTo>
                  <a:lnTo>
                    <a:pt x="3997" y="1060"/>
                  </a:lnTo>
                  <a:lnTo>
                    <a:pt x="3993" y="1061"/>
                  </a:lnTo>
                  <a:lnTo>
                    <a:pt x="3991" y="1062"/>
                  </a:lnTo>
                  <a:lnTo>
                    <a:pt x="3990" y="1060"/>
                  </a:lnTo>
                  <a:lnTo>
                    <a:pt x="3991" y="1057"/>
                  </a:lnTo>
                  <a:lnTo>
                    <a:pt x="3993" y="1056"/>
                  </a:lnTo>
                  <a:lnTo>
                    <a:pt x="3989" y="1050"/>
                  </a:lnTo>
                  <a:lnTo>
                    <a:pt x="3970" y="1034"/>
                  </a:lnTo>
                  <a:lnTo>
                    <a:pt x="3966" y="1032"/>
                  </a:lnTo>
                  <a:lnTo>
                    <a:pt x="3969" y="1036"/>
                  </a:lnTo>
                  <a:lnTo>
                    <a:pt x="3982" y="1048"/>
                  </a:lnTo>
                  <a:lnTo>
                    <a:pt x="3985" y="1052"/>
                  </a:lnTo>
                  <a:lnTo>
                    <a:pt x="3980" y="1056"/>
                  </a:lnTo>
                  <a:lnTo>
                    <a:pt x="3976" y="1058"/>
                  </a:lnTo>
                  <a:lnTo>
                    <a:pt x="3978" y="1053"/>
                  </a:lnTo>
                  <a:lnTo>
                    <a:pt x="3976" y="1048"/>
                  </a:lnTo>
                  <a:lnTo>
                    <a:pt x="3975" y="1044"/>
                  </a:lnTo>
                  <a:lnTo>
                    <a:pt x="3970" y="1041"/>
                  </a:lnTo>
                  <a:lnTo>
                    <a:pt x="3963" y="1038"/>
                  </a:lnTo>
                  <a:lnTo>
                    <a:pt x="3956" y="1034"/>
                  </a:lnTo>
                  <a:lnTo>
                    <a:pt x="3955" y="1030"/>
                  </a:lnTo>
                  <a:lnTo>
                    <a:pt x="3954" y="1024"/>
                  </a:lnTo>
                  <a:lnTo>
                    <a:pt x="3958" y="1029"/>
                  </a:lnTo>
                  <a:lnTo>
                    <a:pt x="3961" y="1030"/>
                  </a:lnTo>
                  <a:lnTo>
                    <a:pt x="3956" y="1023"/>
                  </a:lnTo>
                  <a:lnTo>
                    <a:pt x="3950" y="1016"/>
                  </a:lnTo>
                  <a:lnTo>
                    <a:pt x="3937" y="1009"/>
                  </a:lnTo>
                  <a:lnTo>
                    <a:pt x="3934" y="1007"/>
                  </a:lnTo>
                  <a:lnTo>
                    <a:pt x="3931" y="1002"/>
                  </a:lnTo>
                  <a:lnTo>
                    <a:pt x="3930" y="1001"/>
                  </a:lnTo>
                  <a:lnTo>
                    <a:pt x="3927" y="1002"/>
                  </a:lnTo>
                  <a:lnTo>
                    <a:pt x="3921" y="999"/>
                  </a:lnTo>
                  <a:lnTo>
                    <a:pt x="3914" y="995"/>
                  </a:lnTo>
                  <a:lnTo>
                    <a:pt x="3910" y="993"/>
                  </a:lnTo>
                  <a:lnTo>
                    <a:pt x="3891" y="971"/>
                  </a:lnTo>
                  <a:lnTo>
                    <a:pt x="3881" y="967"/>
                  </a:lnTo>
                  <a:lnTo>
                    <a:pt x="3880" y="965"/>
                  </a:lnTo>
                  <a:lnTo>
                    <a:pt x="3880" y="961"/>
                  </a:lnTo>
                  <a:lnTo>
                    <a:pt x="3878" y="959"/>
                  </a:lnTo>
                  <a:lnTo>
                    <a:pt x="3865" y="954"/>
                  </a:lnTo>
                  <a:lnTo>
                    <a:pt x="3848" y="949"/>
                  </a:lnTo>
                  <a:lnTo>
                    <a:pt x="3831" y="939"/>
                  </a:lnTo>
                  <a:lnTo>
                    <a:pt x="3817" y="936"/>
                  </a:lnTo>
                  <a:lnTo>
                    <a:pt x="3800" y="924"/>
                  </a:lnTo>
                  <a:lnTo>
                    <a:pt x="3790" y="916"/>
                  </a:lnTo>
                  <a:lnTo>
                    <a:pt x="3785" y="913"/>
                  </a:lnTo>
                  <a:lnTo>
                    <a:pt x="3779" y="912"/>
                  </a:lnTo>
                  <a:lnTo>
                    <a:pt x="3765" y="916"/>
                  </a:lnTo>
                  <a:lnTo>
                    <a:pt x="3748" y="916"/>
                  </a:lnTo>
                  <a:lnTo>
                    <a:pt x="3733" y="914"/>
                  </a:lnTo>
                  <a:lnTo>
                    <a:pt x="3722" y="915"/>
                  </a:lnTo>
                  <a:lnTo>
                    <a:pt x="3715" y="913"/>
                  </a:lnTo>
                  <a:lnTo>
                    <a:pt x="3705" y="908"/>
                  </a:lnTo>
                  <a:lnTo>
                    <a:pt x="3703" y="910"/>
                  </a:lnTo>
                  <a:lnTo>
                    <a:pt x="3700" y="919"/>
                  </a:lnTo>
                  <a:lnTo>
                    <a:pt x="3693" y="915"/>
                  </a:lnTo>
                  <a:lnTo>
                    <a:pt x="3687" y="911"/>
                  </a:lnTo>
                  <a:lnTo>
                    <a:pt x="3678" y="906"/>
                  </a:lnTo>
                  <a:lnTo>
                    <a:pt x="3659" y="903"/>
                  </a:lnTo>
                  <a:lnTo>
                    <a:pt x="3635" y="896"/>
                  </a:lnTo>
                  <a:lnTo>
                    <a:pt x="3623" y="894"/>
                  </a:lnTo>
                  <a:lnTo>
                    <a:pt x="3612" y="893"/>
                  </a:lnTo>
                  <a:lnTo>
                    <a:pt x="3613" y="909"/>
                  </a:lnTo>
                  <a:lnTo>
                    <a:pt x="3612" y="916"/>
                  </a:lnTo>
                  <a:lnTo>
                    <a:pt x="3607" y="926"/>
                  </a:lnTo>
                  <a:lnTo>
                    <a:pt x="3602" y="932"/>
                  </a:lnTo>
                  <a:lnTo>
                    <a:pt x="3601" y="938"/>
                  </a:lnTo>
                  <a:lnTo>
                    <a:pt x="3615" y="941"/>
                  </a:lnTo>
                  <a:lnTo>
                    <a:pt x="3618" y="959"/>
                  </a:lnTo>
                  <a:lnTo>
                    <a:pt x="3624" y="971"/>
                  </a:lnTo>
                  <a:lnTo>
                    <a:pt x="3628" y="982"/>
                  </a:lnTo>
                  <a:lnTo>
                    <a:pt x="3628" y="990"/>
                  </a:lnTo>
                  <a:lnTo>
                    <a:pt x="3613" y="1009"/>
                  </a:lnTo>
                  <a:lnTo>
                    <a:pt x="3598" y="1012"/>
                  </a:lnTo>
                  <a:lnTo>
                    <a:pt x="3583" y="1013"/>
                  </a:lnTo>
                  <a:lnTo>
                    <a:pt x="3577" y="1001"/>
                  </a:lnTo>
                  <a:lnTo>
                    <a:pt x="3574" y="987"/>
                  </a:lnTo>
                  <a:lnTo>
                    <a:pt x="3562" y="979"/>
                  </a:lnTo>
                  <a:lnTo>
                    <a:pt x="3551" y="974"/>
                  </a:lnTo>
                  <a:lnTo>
                    <a:pt x="3546" y="972"/>
                  </a:lnTo>
                  <a:lnTo>
                    <a:pt x="3542" y="970"/>
                  </a:lnTo>
                  <a:lnTo>
                    <a:pt x="3540" y="954"/>
                  </a:lnTo>
                  <a:lnTo>
                    <a:pt x="3537" y="942"/>
                  </a:lnTo>
                  <a:lnTo>
                    <a:pt x="3534" y="938"/>
                  </a:lnTo>
                  <a:lnTo>
                    <a:pt x="3531" y="931"/>
                  </a:lnTo>
                  <a:lnTo>
                    <a:pt x="3528" y="928"/>
                  </a:lnTo>
                  <a:lnTo>
                    <a:pt x="3520" y="927"/>
                  </a:lnTo>
                  <a:lnTo>
                    <a:pt x="3503" y="944"/>
                  </a:lnTo>
                  <a:lnTo>
                    <a:pt x="3497" y="949"/>
                  </a:lnTo>
                  <a:lnTo>
                    <a:pt x="3495" y="949"/>
                  </a:lnTo>
                  <a:lnTo>
                    <a:pt x="3468" y="945"/>
                  </a:lnTo>
                  <a:lnTo>
                    <a:pt x="3461" y="941"/>
                  </a:lnTo>
                  <a:lnTo>
                    <a:pt x="3422" y="939"/>
                  </a:lnTo>
                  <a:lnTo>
                    <a:pt x="3410" y="929"/>
                  </a:lnTo>
                  <a:lnTo>
                    <a:pt x="3403" y="928"/>
                  </a:lnTo>
                  <a:lnTo>
                    <a:pt x="3396" y="931"/>
                  </a:lnTo>
                  <a:lnTo>
                    <a:pt x="3389" y="931"/>
                  </a:lnTo>
                  <a:lnTo>
                    <a:pt x="3379" y="930"/>
                  </a:lnTo>
                  <a:lnTo>
                    <a:pt x="3371" y="932"/>
                  </a:lnTo>
                  <a:lnTo>
                    <a:pt x="3353" y="935"/>
                  </a:lnTo>
                  <a:lnTo>
                    <a:pt x="3346" y="939"/>
                  </a:lnTo>
                  <a:lnTo>
                    <a:pt x="3340" y="945"/>
                  </a:lnTo>
                  <a:lnTo>
                    <a:pt x="3327" y="960"/>
                  </a:lnTo>
                  <a:lnTo>
                    <a:pt x="3325" y="967"/>
                  </a:lnTo>
                  <a:lnTo>
                    <a:pt x="3325" y="976"/>
                  </a:lnTo>
                  <a:lnTo>
                    <a:pt x="3327" y="988"/>
                  </a:lnTo>
                  <a:lnTo>
                    <a:pt x="3327" y="1002"/>
                  </a:lnTo>
                  <a:lnTo>
                    <a:pt x="3325" y="1007"/>
                  </a:lnTo>
                  <a:lnTo>
                    <a:pt x="3321" y="1010"/>
                  </a:lnTo>
                  <a:lnTo>
                    <a:pt x="3317" y="1024"/>
                  </a:lnTo>
                  <a:lnTo>
                    <a:pt x="3313" y="1033"/>
                  </a:lnTo>
                  <a:lnTo>
                    <a:pt x="3305" y="1034"/>
                  </a:lnTo>
                  <a:lnTo>
                    <a:pt x="3309" y="1029"/>
                  </a:lnTo>
                  <a:lnTo>
                    <a:pt x="3313" y="1024"/>
                  </a:lnTo>
                  <a:lnTo>
                    <a:pt x="3320" y="1002"/>
                  </a:lnTo>
                  <a:lnTo>
                    <a:pt x="3319" y="996"/>
                  </a:lnTo>
                  <a:lnTo>
                    <a:pt x="3314" y="991"/>
                  </a:lnTo>
                  <a:lnTo>
                    <a:pt x="3310" y="985"/>
                  </a:lnTo>
                  <a:lnTo>
                    <a:pt x="3309" y="964"/>
                  </a:lnTo>
                  <a:lnTo>
                    <a:pt x="3307" y="953"/>
                  </a:lnTo>
                  <a:lnTo>
                    <a:pt x="3307" y="939"/>
                  </a:lnTo>
                  <a:lnTo>
                    <a:pt x="3301" y="935"/>
                  </a:lnTo>
                  <a:lnTo>
                    <a:pt x="3281" y="928"/>
                  </a:lnTo>
                  <a:lnTo>
                    <a:pt x="3272" y="923"/>
                  </a:lnTo>
                  <a:lnTo>
                    <a:pt x="3269" y="915"/>
                  </a:lnTo>
                  <a:lnTo>
                    <a:pt x="3272" y="904"/>
                  </a:lnTo>
                  <a:lnTo>
                    <a:pt x="3272" y="895"/>
                  </a:lnTo>
                  <a:lnTo>
                    <a:pt x="3274" y="888"/>
                  </a:lnTo>
                  <a:lnTo>
                    <a:pt x="3277" y="883"/>
                  </a:lnTo>
                  <a:lnTo>
                    <a:pt x="3278" y="874"/>
                  </a:lnTo>
                  <a:lnTo>
                    <a:pt x="3276" y="863"/>
                  </a:lnTo>
                  <a:lnTo>
                    <a:pt x="3275" y="856"/>
                  </a:lnTo>
                  <a:lnTo>
                    <a:pt x="3271" y="846"/>
                  </a:lnTo>
                  <a:lnTo>
                    <a:pt x="3268" y="842"/>
                  </a:lnTo>
                  <a:lnTo>
                    <a:pt x="3257" y="828"/>
                  </a:lnTo>
                  <a:lnTo>
                    <a:pt x="3236" y="814"/>
                  </a:lnTo>
                  <a:lnTo>
                    <a:pt x="3215" y="804"/>
                  </a:lnTo>
                  <a:lnTo>
                    <a:pt x="3197" y="801"/>
                  </a:lnTo>
                  <a:lnTo>
                    <a:pt x="3172" y="799"/>
                  </a:lnTo>
                  <a:lnTo>
                    <a:pt x="3147" y="798"/>
                  </a:lnTo>
                  <a:lnTo>
                    <a:pt x="3137" y="804"/>
                  </a:lnTo>
                  <a:lnTo>
                    <a:pt x="3119" y="804"/>
                  </a:lnTo>
                  <a:lnTo>
                    <a:pt x="3100" y="810"/>
                  </a:lnTo>
                  <a:lnTo>
                    <a:pt x="3080" y="820"/>
                  </a:lnTo>
                  <a:lnTo>
                    <a:pt x="3069" y="820"/>
                  </a:lnTo>
                  <a:lnTo>
                    <a:pt x="3048" y="824"/>
                  </a:lnTo>
                  <a:lnTo>
                    <a:pt x="3039" y="824"/>
                  </a:lnTo>
                  <a:lnTo>
                    <a:pt x="3015" y="809"/>
                  </a:lnTo>
                  <a:lnTo>
                    <a:pt x="3023" y="807"/>
                  </a:lnTo>
                  <a:lnTo>
                    <a:pt x="3026" y="805"/>
                  </a:lnTo>
                  <a:lnTo>
                    <a:pt x="3015" y="787"/>
                  </a:lnTo>
                  <a:lnTo>
                    <a:pt x="3009" y="779"/>
                  </a:lnTo>
                  <a:lnTo>
                    <a:pt x="2995" y="771"/>
                  </a:lnTo>
                  <a:lnTo>
                    <a:pt x="2990" y="770"/>
                  </a:lnTo>
                  <a:lnTo>
                    <a:pt x="2985" y="772"/>
                  </a:lnTo>
                  <a:lnTo>
                    <a:pt x="2967" y="782"/>
                  </a:lnTo>
                  <a:lnTo>
                    <a:pt x="2962" y="785"/>
                  </a:lnTo>
                  <a:lnTo>
                    <a:pt x="2971" y="774"/>
                  </a:lnTo>
                  <a:lnTo>
                    <a:pt x="2976" y="769"/>
                  </a:lnTo>
                  <a:lnTo>
                    <a:pt x="2980" y="763"/>
                  </a:lnTo>
                  <a:lnTo>
                    <a:pt x="2979" y="758"/>
                  </a:lnTo>
                  <a:lnTo>
                    <a:pt x="2978" y="756"/>
                  </a:lnTo>
                  <a:lnTo>
                    <a:pt x="2961" y="757"/>
                  </a:lnTo>
                  <a:lnTo>
                    <a:pt x="2960" y="756"/>
                  </a:lnTo>
                  <a:lnTo>
                    <a:pt x="2956" y="750"/>
                  </a:lnTo>
                  <a:lnTo>
                    <a:pt x="2954" y="748"/>
                  </a:lnTo>
                  <a:lnTo>
                    <a:pt x="2943" y="742"/>
                  </a:lnTo>
                  <a:lnTo>
                    <a:pt x="2935" y="740"/>
                  </a:lnTo>
                  <a:lnTo>
                    <a:pt x="2926" y="739"/>
                  </a:lnTo>
                  <a:lnTo>
                    <a:pt x="2925" y="736"/>
                  </a:lnTo>
                  <a:lnTo>
                    <a:pt x="2926" y="733"/>
                  </a:lnTo>
                  <a:lnTo>
                    <a:pt x="2926" y="731"/>
                  </a:lnTo>
                  <a:lnTo>
                    <a:pt x="2929" y="729"/>
                  </a:lnTo>
                  <a:lnTo>
                    <a:pt x="2936" y="725"/>
                  </a:lnTo>
                  <a:lnTo>
                    <a:pt x="2956" y="724"/>
                  </a:lnTo>
                  <a:lnTo>
                    <a:pt x="2960" y="718"/>
                  </a:lnTo>
                  <a:lnTo>
                    <a:pt x="2959" y="713"/>
                  </a:lnTo>
                  <a:lnTo>
                    <a:pt x="2958" y="708"/>
                  </a:lnTo>
                  <a:lnTo>
                    <a:pt x="2952" y="698"/>
                  </a:lnTo>
                  <a:lnTo>
                    <a:pt x="2943" y="690"/>
                  </a:lnTo>
                  <a:lnTo>
                    <a:pt x="2926" y="681"/>
                  </a:lnTo>
                  <a:lnTo>
                    <a:pt x="2908" y="675"/>
                  </a:lnTo>
                  <a:lnTo>
                    <a:pt x="2877" y="672"/>
                  </a:lnTo>
                  <a:lnTo>
                    <a:pt x="2872" y="673"/>
                  </a:lnTo>
                  <a:lnTo>
                    <a:pt x="2867" y="677"/>
                  </a:lnTo>
                  <a:lnTo>
                    <a:pt x="2860" y="687"/>
                  </a:lnTo>
                  <a:lnTo>
                    <a:pt x="2843" y="716"/>
                  </a:lnTo>
                  <a:lnTo>
                    <a:pt x="2834" y="727"/>
                  </a:lnTo>
                  <a:lnTo>
                    <a:pt x="2825" y="733"/>
                  </a:lnTo>
                  <a:lnTo>
                    <a:pt x="2806" y="738"/>
                  </a:lnTo>
                  <a:lnTo>
                    <a:pt x="2802" y="738"/>
                  </a:lnTo>
                  <a:lnTo>
                    <a:pt x="2800" y="733"/>
                  </a:lnTo>
                  <a:lnTo>
                    <a:pt x="2800" y="729"/>
                  </a:lnTo>
                  <a:lnTo>
                    <a:pt x="2802" y="725"/>
                  </a:lnTo>
                  <a:lnTo>
                    <a:pt x="2803" y="722"/>
                  </a:lnTo>
                  <a:lnTo>
                    <a:pt x="2801" y="718"/>
                  </a:lnTo>
                  <a:lnTo>
                    <a:pt x="2802" y="715"/>
                  </a:lnTo>
                  <a:lnTo>
                    <a:pt x="2804" y="715"/>
                  </a:lnTo>
                  <a:lnTo>
                    <a:pt x="2809" y="718"/>
                  </a:lnTo>
                  <a:lnTo>
                    <a:pt x="2813" y="719"/>
                  </a:lnTo>
                  <a:lnTo>
                    <a:pt x="2824" y="714"/>
                  </a:lnTo>
                  <a:lnTo>
                    <a:pt x="2824" y="705"/>
                  </a:lnTo>
                  <a:lnTo>
                    <a:pt x="2821" y="700"/>
                  </a:lnTo>
                  <a:lnTo>
                    <a:pt x="2822" y="689"/>
                  </a:lnTo>
                  <a:lnTo>
                    <a:pt x="2822" y="686"/>
                  </a:lnTo>
                  <a:lnTo>
                    <a:pt x="2824" y="684"/>
                  </a:lnTo>
                  <a:lnTo>
                    <a:pt x="2825" y="684"/>
                  </a:lnTo>
                  <a:lnTo>
                    <a:pt x="2833" y="693"/>
                  </a:lnTo>
                  <a:lnTo>
                    <a:pt x="2836" y="692"/>
                  </a:lnTo>
                  <a:lnTo>
                    <a:pt x="2839" y="693"/>
                  </a:lnTo>
                  <a:lnTo>
                    <a:pt x="2832" y="713"/>
                  </a:lnTo>
                  <a:lnTo>
                    <a:pt x="2835" y="713"/>
                  </a:lnTo>
                  <a:lnTo>
                    <a:pt x="2844" y="704"/>
                  </a:lnTo>
                  <a:lnTo>
                    <a:pt x="2851" y="695"/>
                  </a:lnTo>
                  <a:lnTo>
                    <a:pt x="2858" y="683"/>
                  </a:lnTo>
                  <a:lnTo>
                    <a:pt x="2858" y="677"/>
                  </a:lnTo>
                  <a:lnTo>
                    <a:pt x="2851" y="676"/>
                  </a:lnTo>
                  <a:lnTo>
                    <a:pt x="2801" y="681"/>
                  </a:lnTo>
                  <a:lnTo>
                    <a:pt x="2783" y="689"/>
                  </a:lnTo>
                  <a:lnTo>
                    <a:pt x="2778" y="688"/>
                  </a:lnTo>
                  <a:lnTo>
                    <a:pt x="2773" y="681"/>
                  </a:lnTo>
                  <a:lnTo>
                    <a:pt x="2779" y="680"/>
                  </a:lnTo>
                  <a:lnTo>
                    <a:pt x="2787" y="676"/>
                  </a:lnTo>
                  <a:lnTo>
                    <a:pt x="2793" y="668"/>
                  </a:lnTo>
                  <a:lnTo>
                    <a:pt x="2796" y="666"/>
                  </a:lnTo>
                  <a:lnTo>
                    <a:pt x="2807" y="667"/>
                  </a:lnTo>
                  <a:lnTo>
                    <a:pt x="2815" y="670"/>
                  </a:lnTo>
                  <a:lnTo>
                    <a:pt x="2839" y="671"/>
                  </a:lnTo>
                  <a:lnTo>
                    <a:pt x="2840" y="661"/>
                  </a:lnTo>
                  <a:lnTo>
                    <a:pt x="2834" y="658"/>
                  </a:lnTo>
                  <a:lnTo>
                    <a:pt x="2823" y="656"/>
                  </a:lnTo>
                  <a:lnTo>
                    <a:pt x="2815" y="651"/>
                  </a:lnTo>
                  <a:lnTo>
                    <a:pt x="2806" y="648"/>
                  </a:lnTo>
                  <a:lnTo>
                    <a:pt x="2786" y="643"/>
                  </a:lnTo>
                  <a:lnTo>
                    <a:pt x="2778" y="640"/>
                  </a:lnTo>
                  <a:lnTo>
                    <a:pt x="2758" y="637"/>
                  </a:lnTo>
                  <a:lnTo>
                    <a:pt x="2752" y="634"/>
                  </a:lnTo>
                  <a:lnTo>
                    <a:pt x="2706" y="632"/>
                  </a:lnTo>
                  <a:lnTo>
                    <a:pt x="2689" y="625"/>
                  </a:lnTo>
                  <a:lnTo>
                    <a:pt x="2682" y="617"/>
                  </a:lnTo>
                  <a:lnTo>
                    <a:pt x="2666" y="614"/>
                  </a:lnTo>
                  <a:lnTo>
                    <a:pt x="2663" y="614"/>
                  </a:lnTo>
                  <a:lnTo>
                    <a:pt x="2662" y="615"/>
                  </a:lnTo>
                  <a:lnTo>
                    <a:pt x="2661" y="618"/>
                  </a:lnTo>
                  <a:lnTo>
                    <a:pt x="2672" y="632"/>
                  </a:lnTo>
                  <a:lnTo>
                    <a:pt x="2672" y="642"/>
                  </a:lnTo>
                  <a:lnTo>
                    <a:pt x="2675" y="646"/>
                  </a:lnTo>
                  <a:lnTo>
                    <a:pt x="2663" y="653"/>
                  </a:lnTo>
                  <a:lnTo>
                    <a:pt x="2655" y="656"/>
                  </a:lnTo>
                  <a:lnTo>
                    <a:pt x="2628" y="656"/>
                  </a:lnTo>
                  <a:lnTo>
                    <a:pt x="2624" y="659"/>
                  </a:lnTo>
                  <a:lnTo>
                    <a:pt x="2613" y="673"/>
                  </a:lnTo>
                  <a:lnTo>
                    <a:pt x="2613" y="680"/>
                  </a:lnTo>
                  <a:lnTo>
                    <a:pt x="2614" y="690"/>
                  </a:lnTo>
                  <a:lnTo>
                    <a:pt x="2623" y="690"/>
                  </a:lnTo>
                  <a:lnTo>
                    <a:pt x="2625" y="686"/>
                  </a:lnTo>
                  <a:lnTo>
                    <a:pt x="2628" y="684"/>
                  </a:lnTo>
                  <a:lnTo>
                    <a:pt x="2645" y="686"/>
                  </a:lnTo>
                  <a:lnTo>
                    <a:pt x="2647" y="688"/>
                  </a:lnTo>
                  <a:lnTo>
                    <a:pt x="2641" y="690"/>
                  </a:lnTo>
                  <a:lnTo>
                    <a:pt x="2636" y="692"/>
                  </a:lnTo>
                  <a:lnTo>
                    <a:pt x="2629" y="708"/>
                  </a:lnTo>
                  <a:lnTo>
                    <a:pt x="2620" y="713"/>
                  </a:lnTo>
                  <a:lnTo>
                    <a:pt x="2626" y="715"/>
                  </a:lnTo>
                  <a:lnTo>
                    <a:pt x="2632" y="719"/>
                  </a:lnTo>
                  <a:lnTo>
                    <a:pt x="2631" y="738"/>
                  </a:lnTo>
                  <a:lnTo>
                    <a:pt x="2639" y="752"/>
                  </a:lnTo>
                  <a:lnTo>
                    <a:pt x="2640" y="759"/>
                  </a:lnTo>
                  <a:lnTo>
                    <a:pt x="2629" y="760"/>
                  </a:lnTo>
                  <a:lnTo>
                    <a:pt x="2619" y="764"/>
                  </a:lnTo>
                  <a:lnTo>
                    <a:pt x="2615" y="764"/>
                  </a:lnTo>
                  <a:lnTo>
                    <a:pt x="2609" y="753"/>
                  </a:lnTo>
                  <a:lnTo>
                    <a:pt x="2602" y="746"/>
                  </a:lnTo>
                  <a:lnTo>
                    <a:pt x="2598" y="745"/>
                  </a:lnTo>
                  <a:lnTo>
                    <a:pt x="2594" y="752"/>
                  </a:lnTo>
                  <a:lnTo>
                    <a:pt x="2587" y="748"/>
                  </a:lnTo>
                  <a:lnTo>
                    <a:pt x="2584" y="748"/>
                  </a:lnTo>
                  <a:lnTo>
                    <a:pt x="2581" y="752"/>
                  </a:lnTo>
                  <a:lnTo>
                    <a:pt x="2579" y="756"/>
                  </a:lnTo>
                  <a:lnTo>
                    <a:pt x="2577" y="762"/>
                  </a:lnTo>
                  <a:lnTo>
                    <a:pt x="2574" y="765"/>
                  </a:lnTo>
                  <a:lnTo>
                    <a:pt x="2574" y="770"/>
                  </a:lnTo>
                  <a:lnTo>
                    <a:pt x="2578" y="772"/>
                  </a:lnTo>
                  <a:lnTo>
                    <a:pt x="2580" y="772"/>
                  </a:lnTo>
                  <a:lnTo>
                    <a:pt x="2587" y="776"/>
                  </a:lnTo>
                  <a:lnTo>
                    <a:pt x="2580" y="777"/>
                  </a:lnTo>
                  <a:lnTo>
                    <a:pt x="2578" y="780"/>
                  </a:lnTo>
                  <a:lnTo>
                    <a:pt x="2578" y="782"/>
                  </a:lnTo>
                  <a:lnTo>
                    <a:pt x="2572" y="785"/>
                  </a:lnTo>
                  <a:lnTo>
                    <a:pt x="2574" y="789"/>
                  </a:lnTo>
                  <a:lnTo>
                    <a:pt x="2576" y="792"/>
                  </a:lnTo>
                  <a:lnTo>
                    <a:pt x="2577" y="794"/>
                  </a:lnTo>
                  <a:lnTo>
                    <a:pt x="2575" y="794"/>
                  </a:lnTo>
                  <a:lnTo>
                    <a:pt x="2571" y="792"/>
                  </a:lnTo>
                  <a:lnTo>
                    <a:pt x="2566" y="787"/>
                  </a:lnTo>
                  <a:lnTo>
                    <a:pt x="2559" y="779"/>
                  </a:lnTo>
                  <a:lnTo>
                    <a:pt x="2555" y="772"/>
                  </a:lnTo>
                  <a:lnTo>
                    <a:pt x="2549" y="767"/>
                  </a:lnTo>
                  <a:lnTo>
                    <a:pt x="2526" y="751"/>
                  </a:lnTo>
                  <a:lnTo>
                    <a:pt x="2516" y="746"/>
                  </a:lnTo>
                  <a:lnTo>
                    <a:pt x="2510" y="745"/>
                  </a:lnTo>
                  <a:lnTo>
                    <a:pt x="2499" y="747"/>
                  </a:lnTo>
                  <a:lnTo>
                    <a:pt x="2493" y="754"/>
                  </a:lnTo>
                  <a:lnTo>
                    <a:pt x="2482" y="757"/>
                  </a:lnTo>
                  <a:lnTo>
                    <a:pt x="2475" y="762"/>
                  </a:lnTo>
                  <a:lnTo>
                    <a:pt x="2472" y="769"/>
                  </a:lnTo>
                  <a:lnTo>
                    <a:pt x="2453" y="771"/>
                  </a:lnTo>
                  <a:lnTo>
                    <a:pt x="2440" y="764"/>
                  </a:lnTo>
                  <a:lnTo>
                    <a:pt x="2431" y="759"/>
                  </a:lnTo>
                  <a:lnTo>
                    <a:pt x="2422" y="747"/>
                  </a:lnTo>
                  <a:lnTo>
                    <a:pt x="2412" y="733"/>
                  </a:lnTo>
                  <a:lnTo>
                    <a:pt x="2411" y="731"/>
                  </a:lnTo>
                  <a:lnTo>
                    <a:pt x="2411" y="728"/>
                  </a:lnTo>
                  <a:lnTo>
                    <a:pt x="2409" y="720"/>
                  </a:lnTo>
                  <a:lnTo>
                    <a:pt x="2407" y="715"/>
                  </a:lnTo>
                  <a:lnTo>
                    <a:pt x="2404" y="718"/>
                  </a:lnTo>
                  <a:lnTo>
                    <a:pt x="2396" y="735"/>
                  </a:lnTo>
                  <a:lnTo>
                    <a:pt x="2393" y="744"/>
                  </a:lnTo>
                  <a:lnTo>
                    <a:pt x="2389" y="760"/>
                  </a:lnTo>
                  <a:lnTo>
                    <a:pt x="2386" y="773"/>
                  </a:lnTo>
                  <a:lnTo>
                    <a:pt x="2385" y="779"/>
                  </a:lnTo>
                  <a:lnTo>
                    <a:pt x="2387" y="783"/>
                  </a:lnTo>
                  <a:lnTo>
                    <a:pt x="2383" y="788"/>
                  </a:lnTo>
                  <a:lnTo>
                    <a:pt x="2379" y="798"/>
                  </a:lnTo>
                  <a:lnTo>
                    <a:pt x="2372" y="817"/>
                  </a:lnTo>
                  <a:lnTo>
                    <a:pt x="2368" y="824"/>
                  </a:lnTo>
                  <a:lnTo>
                    <a:pt x="2363" y="831"/>
                  </a:lnTo>
                  <a:lnTo>
                    <a:pt x="2359" y="833"/>
                  </a:lnTo>
                  <a:lnTo>
                    <a:pt x="2355" y="832"/>
                  </a:lnTo>
                  <a:lnTo>
                    <a:pt x="2351" y="827"/>
                  </a:lnTo>
                  <a:lnTo>
                    <a:pt x="2349" y="814"/>
                  </a:lnTo>
                  <a:lnTo>
                    <a:pt x="2346" y="811"/>
                  </a:lnTo>
                  <a:lnTo>
                    <a:pt x="2343" y="819"/>
                  </a:lnTo>
                  <a:lnTo>
                    <a:pt x="2339" y="818"/>
                  </a:lnTo>
                  <a:lnTo>
                    <a:pt x="2331" y="813"/>
                  </a:lnTo>
                  <a:lnTo>
                    <a:pt x="2323" y="801"/>
                  </a:lnTo>
                  <a:lnTo>
                    <a:pt x="2314" y="796"/>
                  </a:lnTo>
                  <a:lnTo>
                    <a:pt x="2303" y="768"/>
                  </a:lnTo>
                  <a:lnTo>
                    <a:pt x="2297" y="757"/>
                  </a:lnTo>
                  <a:lnTo>
                    <a:pt x="2294" y="749"/>
                  </a:lnTo>
                  <a:lnTo>
                    <a:pt x="2288" y="748"/>
                  </a:lnTo>
                  <a:lnTo>
                    <a:pt x="2285" y="742"/>
                  </a:lnTo>
                  <a:lnTo>
                    <a:pt x="2289" y="738"/>
                  </a:lnTo>
                  <a:lnTo>
                    <a:pt x="2298" y="733"/>
                  </a:lnTo>
                  <a:lnTo>
                    <a:pt x="2305" y="734"/>
                  </a:lnTo>
                  <a:lnTo>
                    <a:pt x="2300" y="723"/>
                  </a:lnTo>
                  <a:lnTo>
                    <a:pt x="2297" y="716"/>
                  </a:lnTo>
                  <a:lnTo>
                    <a:pt x="2294" y="713"/>
                  </a:lnTo>
                  <a:lnTo>
                    <a:pt x="2295" y="720"/>
                  </a:lnTo>
                  <a:lnTo>
                    <a:pt x="2294" y="725"/>
                  </a:lnTo>
                  <a:lnTo>
                    <a:pt x="2292" y="730"/>
                  </a:lnTo>
                  <a:lnTo>
                    <a:pt x="2288" y="733"/>
                  </a:lnTo>
                  <a:lnTo>
                    <a:pt x="2270" y="699"/>
                  </a:lnTo>
                  <a:lnTo>
                    <a:pt x="2260" y="681"/>
                  </a:lnTo>
                  <a:lnTo>
                    <a:pt x="2253" y="675"/>
                  </a:lnTo>
                  <a:lnTo>
                    <a:pt x="2250" y="664"/>
                  </a:lnTo>
                  <a:lnTo>
                    <a:pt x="2252" y="662"/>
                  </a:lnTo>
                  <a:lnTo>
                    <a:pt x="2265" y="675"/>
                  </a:lnTo>
                  <a:lnTo>
                    <a:pt x="2274" y="682"/>
                  </a:lnTo>
                  <a:lnTo>
                    <a:pt x="2288" y="699"/>
                  </a:lnTo>
                  <a:lnTo>
                    <a:pt x="2299" y="698"/>
                  </a:lnTo>
                  <a:lnTo>
                    <a:pt x="2303" y="690"/>
                  </a:lnTo>
                  <a:lnTo>
                    <a:pt x="2303" y="675"/>
                  </a:lnTo>
                  <a:lnTo>
                    <a:pt x="2299" y="662"/>
                  </a:lnTo>
                  <a:lnTo>
                    <a:pt x="2294" y="657"/>
                  </a:lnTo>
                  <a:lnTo>
                    <a:pt x="2276" y="656"/>
                  </a:lnTo>
                  <a:lnTo>
                    <a:pt x="2272" y="651"/>
                  </a:lnTo>
                  <a:lnTo>
                    <a:pt x="2275" y="650"/>
                  </a:lnTo>
                  <a:lnTo>
                    <a:pt x="2279" y="650"/>
                  </a:lnTo>
                  <a:lnTo>
                    <a:pt x="2285" y="646"/>
                  </a:lnTo>
                  <a:lnTo>
                    <a:pt x="2294" y="637"/>
                  </a:lnTo>
                  <a:lnTo>
                    <a:pt x="2298" y="634"/>
                  </a:lnTo>
                  <a:lnTo>
                    <a:pt x="2297" y="626"/>
                  </a:lnTo>
                  <a:lnTo>
                    <a:pt x="2291" y="615"/>
                  </a:lnTo>
                  <a:lnTo>
                    <a:pt x="2280" y="614"/>
                  </a:lnTo>
                  <a:lnTo>
                    <a:pt x="2278" y="613"/>
                  </a:lnTo>
                  <a:lnTo>
                    <a:pt x="2282" y="608"/>
                  </a:lnTo>
                  <a:lnTo>
                    <a:pt x="2286" y="604"/>
                  </a:lnTo>
                  <a:lnTo>
                    <a:pt x="2292" y="596"/>
                  </a:lnTo>
                  <a:lnTo>
                    <a:pt x="2294" y="590"/>
                  </a:lnTo>
                  <a:lnTo>
                    <a:pt x="2292" y="590"/>
                  </a:lnTo>
                  <a:lnTo>
                    <a:pt x="2288" y="590"/>
                  </a:lnTo>
                  <a:lnTo>
                    <a:pt x="2286" y="587"/>
                  </a:lnTo>
                  <a:lnTo>
                    <a:pt x="2287" y="581"/>
                  </a:lnTo>
                  <a:lnTo>
                    <a:pt x="2281" y="576"/>
                  </a:lnTo>
                  <a:lnTo>
                    <a:pt x="2277" y="573"/>
                  </a:lnTo>
                  <a:lnTo>
                    <a:pt x="2267" y="573"/>
                  </a:lnTo>
                  <a:lnTo>
                    <a:pt x="2267" y="569"/>
                  </a:lnTo>
                  <a:lnTo>
                    <a:pt x="2267" y="565"/>
                  </a:lnTo>
                  <a:lnTo>
                    <a:pt x="2263" y="563"/>
                  </a:lnTo>
                  <a:lnTo>
                    <a:pt x="2260" y="558"/>
                  </a:lnTo>
                  <a:lnTo>
                    <a:pt x="2258" y="555"/>
                  </a:lnTo>
                  <a:lnTo>
                    <a:pt x="2257" y="552"/>
                  </a:lnTo>
                  <a:lnTo>
                    <a:pt x="2250" y="549"/>
                  </a:lnTo>
                  <a:lnTo>
                    <a:pt x="2228" y="541"/>
                  </a:lnTo>
                  <a:lnTo>
                    <a:pt x="2225" y="543"/>
                  </a:lnTo>
                  <a:lnTo>
                    <a:pt x="2222" y="553"/>
                  </a:lnTo>
                  <a:lnTo>
                    <a:pt x="2212" y="564"/>
                  </a:lnTo>
                  <a:lnTo>
                    <a:pt x="2206" y="559"/>
                  </a:lnTo>
                  <a:lnTo>
                    <a:pt x="2204" y="558"/>
                  </a:lnTo>
                  <a:lnTo>
                    <a:pt x="2203" y="555"/>
                  </a:lnTo>
                  <a:lnTo>
                    <a:pt x="2204" y="551"/>
                  </a:lnTo>
                  <a:lnTo>
                    <a:pt x="2206" y="546"/>
                  </a:lnTo>
                  <a:lnTo>
                    <a:pt x="2204" y="542"/>
                  </a:lnTo>
                  <a:lnTo>
                    <a:pt x="2203" y="541"/>
                  </a:lnTo>
                  <a:lnTo>
                    <a:pt x="2198" y="544"/>
                  </a:lnTo>
                  <a:lnTo>
                    <a:pt x="2191" y="547"/>
                  </a:lnTo>
                  <a:lnTo>
                    <a:pt x="2188" y="550"/>
                  </a:lnTo>
                  <a:lnTo>
                    <a:pt x="2182" y="552"/>
                  </a:lnTo>
                  <a:lnTo>
                    <a:pt x="2182" y="544"/>
                  </a:lnTo>
                  <a:lnTo>
                    <a:pt x="2157" y="522"/>
                  </a:lnTo>
                  <a:lnTo>
                    <a:pt x="2148" y="518"/>
                  </a:lnTo>
                  <a:lnTo>
                    <a:pt x="2143" y="517"/>
                  </a:lnTo>
                  <a:lnTo>
                    <a:pt x="2132" y="522"/>
                  </a:lnTo>
                  <a:lnTo>
                    <a:pt x="2129" y="525"/>
                  </a:lnTo>
                  <a:lnTo>
                    <a:pt x="2125" y="532"/>
                  </a:lnTo>
                  <a:lnTo>
                    <a:pt x="2115" y="528"/>
                  </a:lnTo>
                  <a:lnTo>
                    <a:pt x="2113" y="531"/>
                  </a:lnTo>
                  <a:lnTo>
                    <a:pt x="2109" y="542"/>
                  </a:lnTo>
                  <a:lnTo>
                    <a:pt x="2110" y="554"/>
                  </a:lnTo>
                  <a:lnTo>
                    <a:pt x="2111" y="557"/>
                  </a:lnTo>
                  <a:lnTo>
                    <a:pt x="2112" y="563"/>
                  </a:lnTo>
                  <a:lnTo>
                    <a:pt x="2115" y="573"/>
                  </a:lnTo>
                  <a:lnTo>
                    <a:pt x="2119" y="580"/>
                  </a:lnTo>
                  <a:lnTo>
                    <a:pt x="2118" y="582"/>
                  </a:lnTo>
                  <a:lnTo>
                    <a:pt x="2116" y="583"/>
                  </a:lnTo>
                  <a:lnTo>
                    <a:pt x="2114" y="586"/>
                  </a:lnTo>
                  <a:lnTo>
                    <a:pt x="2112" y="592"/>
                  </a:lnTo>
                  <a:lnTo>
                    <a:pt x="2109" y="601"/>
                  </a:lnTo>
                  <a:lnTo>
                    <a:pt x="2104" y="607"/>
                  </a:lnTo>
                  <a:lnTo>
                    <a:pt x="2099" y="605"/>
                  </a:lnTo>
                  <a:lnTo>
                    <a:pt x="2087" y="599"/>
                  </a:lnTo>
                  <a:lnTo>
                    <a:pt x="2084" y="600"/>
                  </a:lnTo>
                  <a:lnTo>
                    <a:pt x="2083" y="605"/>
                  </a:lnTo>
                  <a:lnTo>
                    <a:pt x="2091" y="609"/>
                  </a:lnTo>
                  <a:lnTo>
                    <a:pt x="2091" y="612"/>
                  </a:lnTo>
                  <a:lnTo>
                    <a:pt x="2090" y="614"/>
                  </a:lnTo>
                  <a:lnTo>
                    <a:pt x="2085" y="615"/>
                  </a:lnTo>
                  <a:lnTo>
                    <a:pt x="2076" y="615"/>
                  </a:lnTo>
                  <a:lnTo>
                    <a:pt x="2069" y="613"/>
                  </a:lnTo>
                  <a:lnTo>
                    <a:pt x="2064" y="606"/>
                  </a:lnTo>
                  <a:lnTo>
                    <a:pt x="2060" y="605"/>
                  </a:lnTo>
                  <a:lnTo>
                    <a:pt x="2047" y="605"/>
                  </a:lnTo>
                  <a:lnTo>
                    <a:pt x="2036" y="609"/>
                  </a:lnTo>
                  <a:lnTo>
                    <a:pt x="2023" y="604"/>
                  </a:lnTo>
                  <a:lnTo>
                    <a:pt x="2001" y="605"/>
                  </a:lnTo>
                  <a:lnTo>
                    <a:pt x="1996" y="604"/>
                  </a:lnTo>
                  <a:lnTo>
                    <a:pt x="1986" y="594"/>
                  </a:lnTo>
                  <a:lnTo>
                    <a:pt x="1971" y="589"/>
                  </a:lnTo>
                  <a:lnTo>
                    <a:pt x="1954" y="574"/>
                  </a:lnTo>
                  <a:lnTo>
                    <a:pt x="1952" y="562"/>
                  </a:lnTo>
                  <a:lnTo>
                    <a:pt x="1955" y="551"/>
                  </a:lnTo>
                  <a:lnTo>
                    <a:pt x="1964" y="551"/>
                  </a:lnTo>
                  <a:lnTo>
                    <a:pt x="1970" y="549"/>
                  </a:lnTo>
                  <a:lnTo>
                    <a:pt x="1969" y="544"/>
                  </a:lnTo>
                  <a:lnTo>
                    <a:pt x="1968" y="542"/>
                  </a:lnTo>
                  <a:lnTo>
                    <a:pt x="1954" y="536"/>
                  </a:lnTo>
                  <a:lnTo>
                    <a:pt x="1918" y="535"/>
                  </a:lnTo>
                  <a:lnTo>
                    <a:pt x="1892" y="527"/>
                  </a:lnTo>
                  <a:lnTo>
                    <a:pt x="1855" y="524"/>
                  </a:lnTo>
                  <a:lnTo>
                    <a:pt x="1839" y="535"/>
                  </a:lnTo>
                  <a:lnTo>
                    <a:pt x="1815" y="537"/>
                  </a:lnTo>
                  <a:lnTo>
                    <a:pt x="1808" y="542"/>
                  </a:lnTo>
                  <a:lnTo>
                    <a:pt x="1797" y="546"/>
                  </a:lnTo>
                  <a:lnTo>
                    <a:pt x="1798" y="553"/>
                  </a:lnTo>
                  <a:lnTo>
                    <a:pt x="1803" y="560"/>
                  </a:lnTo>
                  <a:lnTo>
                    <a:pt x="1806" y="562"/>
                  </a:lnTo>
                  <a:lnTo>
                    <a:pt x="1809" y="563"/>
                  </a:lnTo>
                  <a:lnTo>
                    <a:pt x="1808" y="566"/>
                  </a:lnTo>
                  <a:lnTo>
                    <a:pt x="1805" y="566"/>
                  </a:lnTo>
                  <a:lnTo>
                    <a:pt x="1802" y="572"/>
                  </a:lnTo>
                  <a:lnTo>
                    <a:pt x="1799" y="576"/>
                  </a:lnTo>
                  <a:lnTo>
                    <a:pt x="1800" y="586"/>
                  </a:lnTo>
                  <a:lnTo>
                    <a:pt x="1798" y="596"/>
                  </a:lnTo>
                  <a:lnTo>
                    <a:pt x="1794" y="609"/>
                  </a:lnTo>
                  <a:lnTo>
                    <a:pt x="1791" y="615"/>
                  </a:lnTo>
                  <a:lnTo>
                    <a:pt x="1788" y="623"/>
                  </a:lnTo>
                  <a:lnTo>
                    <a:pt x="1791" y="630"/>
                  </a:lnTo>
                  <a:lnTo>
                    <a:pt x="1793" y="633"/>
                  </a:lnTo>
                  <a:lnTo>
                    <a:pt x="1801" y="637"/>
                  </a:lnTo>
                  <a:lnTo>
                    <a:pt x="1803" y="639"/>
                  </a:lnTo>
                  <a:lnTo>
                    <a:pt x="1802" y="641"/>
                  </a:lnTo>
                  <a:lnTo>
                    <a:pt x="1791" y="638"/>
                  </a:lnTo>
                  <a:lnTo>
                    <a:pt x="1787" y="631"/>
                  </a:lnTo>
                  <a:lnTo>
                    <a:pt x="1786" y="626"/>
                  </a:lnTo>
                  <a:lnTo>
                    <a:pt x="1785" y="620"/>
                  </a:lnTo>
                  <a:lnTo>
                    <a:pt x="1789" y="613"/>
                  </a:lnTo>
                  <a:lnTo>
                    <a:pt x="1793" y="608"/>
                  </a:lnTo>
                  <a:lnTo>
                    <a:pt x="1796" y="596"/>
                  </a:lnTo>
                  <a:lnTo>
                    <a:pt x="1797" y="586"/>
                  </a:lnTo>
                  <a:lnTo>
                    <a:pt x="1797" y="563"/>
                  </a:lnTo>
                  <a:lnTo>
                    <a:pt x="1790" y="558"/>
                  </a:lnTo>
                  <a:lnTo>
                    <a:pt x="1786" y="551"/>
                  </a:lnTo>
                  <a:lnTo>
                    <a:pt x="1792" y="537"/>
                  </a:lnTo>
                  <a:lnTo>
                    <a:pt x="1794" y="530"/>
                  </a:lnTo>
                  <a:lnTo>
                    <a:pt x="1791" y="523"/>
                  </a:lnTo>
                  <a:lnTo>
                    <a:pt x="1787" y="508"/>
                  </a:lnTo>
                  <a:lnTo>
                    <a:pt x="1782" y="499"/>
                  </a:lnTo>
                  <a:lnTo>
                    <a:pt x="1779" y="496"/>
                  </a:lnTo>
                  <a:lnTo>
                    <a:pt x="1776" y="494"/>
                  </a:lnTo>
                  <a:lnTo>
                    <a:pt x="1779" y="508"/>
                  </a:lnTo>
                  <a:lnTo>
                    <a:pt x="1776" y="516"/>
                  </a:lnTo>
                  <a:lnTo>
                    <a:pt x="1774" y="519"/>
                  </a:lnTo>
                  <a:lnTo>
                    <a:pt x="1762" y="522"/>
                  </a:lnTo>
                  <a:lnTo>
                    <a:pt x="1754" y="523"/>
                  </a:lnTo>
                  <a:lnTo>
                    <a:pt x="1743" y="519"/>
                  </a:lnTo>
                  <a:lnTo>
                    <a:pt x="1730" y="510"/>
                  </a:lnTo>
                  <a:lnTo>
                    <a:pt x="1727" y="503"/>
                  </a:lnTo>
                  <a:lnTo>
                    <a:pt x="1724" y="493"/>
                  </a:lnTo>
                  <a:lnTo>
                    <a:pt x="1732" y="489"/>
                  </a:lnTo>
                  <a:lnTo>
                    <a:pt x="1735" y="486"/>
                  </a:lnTo>
                  <a:lnTo>
                    <a:pt x="1728" y="484"/>
                  </a:lnTo>
                  <a:lnTo>
                    <a:pt x="1721" y="483"/>
                  </a:lnTo>
                  <a:lnTo>
                    <a:pt x="1719" y="497"/>
                  </a:lnTo>
                  <a:lnTo>
                    <a:pt x="1715" y="495"/>
                  </a:lnTo>
                  <a:lnTo>
                    <a:pt x="1694" y="488"/>
                  </a:lnTo>
                  <a:lnTo>
                    <a:pt x="1688" y="490"/>
                  </a:lnTo>
                  <a:lnTo>
                    <a:pt x="1681" y="497"/>
                  </a:lnTo>
                  <a:lnTo>
                    <a:pt x="1678" y="503"/>
                  </a:lnTo>
                  <a:lnTo>
                    <a:pt x="1675" y="512"/>
                  </a:lnTo>
                  <a:lnTo>
                    <a:pt x="1676" y="519"/>
                  </a:lnTo>
                  <a:lnTo>
                    <a:pt x="1677" y="521"/>
                  </a:lnTo>
                  <a:lnTo>
                    <a:pt x="1688" y="523"/>
                  </a:lnTo>
                  <a:lnTo>
                    <a:pt x="1698" y="521"/>
                  </a:lnTo>
                  <a:lnTo>
                    <a:pt x="1709" y="515"/>
                  </a:lnTo>
                  <a:lnTo>
                    <a:pt x="1711" y="517"/>
                  </a:lnTo>
                  <a:lnTo>
                    <a:pt x="1713" y="521"/>
                  </a:lnTo>
                  <a:lnTo>
                    <a:pt x="1710" y="525"/>
                  </a:lnTo>
                  <a:lnTo>
                    <a:pt x="1699" y="532"/>
                  </a:lnTo>
                  <a:lnTo>
                    <a:pt x="1681" y="549"/>
                  </a:lnTo>
                  <a:lnTo>
                    <a:pt x="1674" y="552"/>
                  </a:lnTo>
                  <a:lnTo>
                    <a:pt x="1664" y="548"/>
                  </a:lnTo>
                  <a:lnTo>
                    <a:pt x="1659" y="558"/>
                  </a:lnTo>
                  <a:lnTo>
                    <a:pt x="1656" y="560"/>
                  </a:lnTo>
                  <a:lnTo>
                    <a:pt x="1640" y="566"/>
                  </a:lnTo>
                  <a:lnTo>
                    <a:pt x="1633" y="568"/>
                  </a:lnTo>
                  <a:lnTo>
                    <a:pt x="1631" y="573"/>
                  </a:lnTo>
                  <a:lnTo>
                    <a:pt x="1626" y="573"/>
                  </a:lnTo>
                  <a:lnTo>
                    <a:pt x="1622" y="575"/>
                  </a:lnTo>
                  <a:lnTo>
                    <a:pt x="1614" y="583"/>
                  </a:lnTo>
                  <a:lnTo>
                    <a:pt x="1601" y="584"/>
                  </a:lnTo>
                  <a:lnTo>
                    <a:pt x="1594" y="582"/>
                  </a:lnTo>
                  <a:lnTo>
                    <a:pt x="1573" y="587"/>
                  </a:lnTo>
                  <a:lnTo>
                    <a:pt x="1568" y="590"/>
                  </a:lnTo>
                  <a:lnTo>
                    <a:pt x="1565" y="595"/>
                  </a:lnTo>
                  <a:lnTo>
                    <a:pt x="1563" y="601"/>
                  </a:lnTo>
                  <a:lnTo>
                    <a:pt x="1560" y="607"/>
                  </a:lnTo>
                  <a:lnTo>
                    <a:pt x="1549" y="620"/>
                  </a:lnTo>
                  <a:lnTo>
                    <a:pt x="1539" y="625"/>
                  </a:lnTo>
                  <a:lnTo>
                    <a:pt x="1531" y="626"/>
                  </a:lnTo>
                  <a:lnTo>
                    <a:pt x="1538" y="619"/>
                  </a:lnTo>
                  <a:lnTo>
                    <a:pt x="1548" y="606"/>
                  </a:lnTo>
                  <a:lnTo>
                    <a:pt x="1564" y="568"/>
                  </a:lnTo>
                  <a:lnTo>
                    <a:pt x="1579" y="565"/>
                  </a:lnTo>
                  <a:lnTo>
                    <a:pt x="1583" y="560"/>
                  </a:lnTo>
                  <a:lnTo>
                    <a:pt x="1595" y="536"/>
                  </a:lnTo>
                  <a:lnTo>
                    <a:pt x="1598" y="533"/>
                  </a:lnTo>
                  <a:lnTo>
                    <a:pt x="1614" y="532"/>
                  </a:lnTo>
                  <a:lnTo>
                    <a:pt x="1628" y="525"/>
                  </a:lnTo>
                  <a:lnTo>
                    <a:pt x="1656" y="486"/>
                  </a:lnTo>
                  <a:lnTo>
                    <a:pt x="1670" y="479"/>
                  </a:lnTo>
                  <a:lnTo>
                    <a:pt x="1679" y="470"/>
                  </a:lnTo>
                  <a:lnTo>
                    <a:pt x="1681" y="465"/>
                  </a:lnTo>
                  <a:lnTo>
                    <a:pt x="1683" y="459"/>
                  </a:lnTo>
                  <a:lnTo>
                    <a:pt x="1681" y="455"/>
                  </a:lnTo>
                  <a:lnTo>
                    <a:pt x="1680" y="452"/>
                  </a:lnTo>
                  <a:lnTo>
                    <a:pt x="1693" y="445"/>
                  </a:lnTo>
                  <a:lnTo>
                    <a:pt x="1698" y="435"/>
                  </a:lnTo>
                  <a:lnTo>
                    <a:pt x="1714" y="425"/>
                  </a:lnTo>
                  <a:lnTo>
                    <a:pt x="1727" y="412"/>
                  </a:lnTo>
                  <a:lnTo>
                    <a:pt x="1745" y="402"/>
                  </a:lnTo>
                  <a:lnTo>
                    <a:pt x="1755" y="388"/>
                  </a:lnTo>
                  <a:lnTo>
                    <a:pt x="1779" y="368"/>
                  </a:lnTo>
                  <a:lnTo>
                    <a:pt x="1800" y="334"/>
                  </a:lnTo>
                  <a:lnTo>
                    <a:pt x="1804" y="315"/>
                  </a:lnTo>
                  <a:lnTo>
                    <a:pt x="1799" y="308"/>
                  </a:lnTo>
                  <a:lnTo>
                    <a:pt x="1792" y="304"/>
                  </a:lnTo>
                  <a:lnTo>
                    <a:pt x="1789" y="294"/>
                  </a:lnTo>
                  <a:lnTo>
                    <a:pt x="1786" y="292"/>
                  </a:lnTo>
                  <a:lnTo>
                    <a:pt x="1779" y="299"/>
                  </a:lnTo>
                  <a:lnTo>
                    <a:pt x="1772" y="277"/>
                  </a:lnTo>
                  <a:lnTo>
                    <a:pt x="1763" y="265"/>
                  </a:lnTo>
                  <a:lnTo>
                    <a:pt x="1764" y="264"/>
                  </a:lnTo>
                  <a:lnTo>
                    <a:pt x="1765" y="263"/>
                  </a:lnTo>
                  <a:lnTo>
                    <a:pt x="1769" y="265"/>
                  </a:lnTo>
                  <a:lnTo>
                    <a:pt x="1785" y="283"/>
                  </a:lnTo>
                  <a:lnTo>
                    <a:pt x="1793" y="285"/>
                  </a:lnTo>
                  <a:lnTo>
                    <a:pt x="1796" y="288"/>
                  </a:lnTo>
                  <a:lnTo>
                    <a:pt x="1797" y="292"/>
                  </a:lnTo>
                  <a:lnTo>
                    <a:pt x="1797" y="300"/>
                  </a:lnTo>
                  <a:lnTo>
                    <a:pt x="1799" y="299"/>
                  </a:lnTo>
                  <a:lnTo>
                    <a:pt x="1801" y="296"/>
                  </a:lnTo>
                  <a:lnTo>
                    <a:pt x="1804" y="281"/>
                  </a:lnTo>
                  <a:lnTo>
                    <a:pt x="1809" y="262"/>
                  </a:lnTo>
                  <a:lnTo>
                    <a:pt x="1808" y="253"/>
                  </a:lnTo>
                  <a:lnTo>
                    <a:pt x="1799" y="258"/>
                  </a:lnTo>
                  <a:lnTo>
                    <a:pt x="1795" y="228"/>
                  </a:lnTo>
                  <a:lnTo>
                    <a:pt x="1792" y="220"/>
                  </a:lnTo>
                  <a:lnTo>
                    <a:pt x="1790" y="210"/>
                  </a:lnTo>
                  <a:lnTo>
                    <a:pt x="1784" y="208"/>
                  </a:lnTo>
                  <a:lnTo>
                    <a:pt x="1781" y="212"/>
                  </a:lnTo>
                  <a:lnTo>
                    <a:pt x="1783" y="215"/>
                  </a:lnTo>
                  <a:lnTo>
                    <a:pt x="1786" y="220"/>
                  </a:lnTo>
                  <a:lnTo>
                    <a:pt x="1784" y="226"/>
                  </a:lnTo>
                  <a:lnTo>
                    <a:pt x="1782" y="228"/>
                  </a:lnTo>
                  <a:lnTo>
                    <a:pt x="1775" y="236"/>
                  </a:lnTo>
                  <a:lnTo>
                    <a:pt x="1770" y="236"/>
                  </a:lnTo>
                  <a:lnTo>
                    <a:pt x="1772" y="233"/>
                  </a:lnTo>
                  <a:lnTo>
                    <a:pt x="1774" y="226"/>
                  </a:lnTo>
                  <a:lnTo>
                    <a:pt x="1773" y="218"/>
                  </a:lnTo>
                  <a:lnTo>
                    <a:pt x="1771" y="214"/>
                  </a:lnTo>
                  <a:lnTo>
                    <a:pt x="1769" y="192"/>
                  </a:lnTo>
                  <a:lnTo>
                    <a:pt x="1762" y="189"/>
                  </a:lnTo>
                  <a:lnTo>
                    <a:pt x="1758" y="185"/>
                  </a:lnTo>
                  <a:lnTo>
                    <a:pt x="1754" y="187"/>
                  </a:lnTo>
                  <a:lnTo>
                    <a:pt x="1747" y="193"/>
                  </a:lnTo>
                  <a:lnTo>
                    <a:pt x="1750" y="187"/>
                  </a:lnTo>
                  <a:lnTo>
                    <a:pt x="1752" y="179"/>
                  </a:lnTo>
                  <a:lnTo>
                    <a:pt x="1747" y="169"/>
                  </a:lnTo>
                  <a:lnTo>
                    <a:pt x="1742" y="162"/>
                  </a:lnTo>
                  <a:lnTo>
                    <a:pt x="1737" y="160"/>
                  </a:lnTo>
                  <a:lnTo>
                    <a:pt x="1730" y="150"/>
                  </a:lnTo>
                  <a:lnTo>
                    <a:pt x="1721" y="146"/>
                  </a:lnTo>
                  <a:lnTo>
                    <a:pt x="1700" y="141"/>
                  </a:lnTo>
                  <a:lnTo>
                    <a:pt x="1685" y="147"/>
                  </a:lnTo>
                  <a:lnTo>
                    <a:pt x="1665" y="142"/>
                  </a:lnTo>
                  <a:lnTo>
                    <a:pt x="1642" y="146"/>
                  </a:lnTo>
                  <a:lnTo>
                    <a:pt x="1633" y="146"/>
                  </a:lnTo>
                  <a:lnTo>
                    <a:pt x="1627" y="143"/>
                  </a:lnTo>
                  <a:lnTo>
                    <a:pt x="1622" y="146"/>
                  </a:lnTo>
                  <a:lnTo>
                    <a:pt x="1620" y="154"/>
                  </a:lnTo>
                  <a:lnTo>
                    <a:pt x="1619" y="166"/>
                  </a:lnTo>
                  <a:lnTo>
                    <a:pt x="1613" y="173"/>
                  </a:lnTo>
                  <a:lnTo>
                    <a:pt x="1609" y="175"/>
                  </a:lnTo>
                  <a:lnTo>
                    <a:pt x="1595" y="173"/>
                  </a:lnTo>
                  <a:lnTo>
                    <a:pt x="1584" y="179"/>
                  </a:lnTo>
                  <a:lnTo>
                    <a:pt x="1579" y="174"/>
                  </a:lnTo>
                  <a:lnTo>
                    <a:pt x="1571" y="174"/>
                  </a:lnTo>
                  <a:lnTo>
                    <a:pt x="1570" y="164"/>
                  </a:lnTo>
                  <a:lnTo>
                    <a:pt x="1575" y="165"/>
                  </a:lnTo>
                  <a:lnTo>
                    <a:pt x="1578" y="166"/>
                  </a:lnTo>
                  <a:lnTo>
                    <a:pt x="1588" y="144"/>
                  </a:lnTo>
                  <a:lnTo>
                    <a:pt x="1596" y="132"/>
                  </a:lnTo>
                  <a:lnTo>
                    <a:pt x="1603" y="117"/>
                  </a:lnTo>
                  <a:lnTo>
                    <a:pt x="1598" y="108"/>
                  </a:lnTo>
                  <a:lnTo>
                    <a:pt x="1588" y="102"/>
                  </a:lnTo>
                  <a:lnTo>
                    <a:pt x="1583" y="102"/>
                  </a:lnTo>
                  <a:lnTo>
                    <a:pt x="1581" y="105"/>
                  </a:lnTo>
                  <a:lnTo>
                    <a:pt x="1568" y="100"/>
                  </a:lnTo>
                  <a:lnTo>
                    <a:pt x="1562" y="100"/>
                  </a:lnTo>
                  <a:lnTo>
                    <a:pt x="1552" y="107"/>
                  </a:lnTo>
                  <a:lnTo>
                    <a:pt x="1549" y="107"/>
                  </a:lnTo>
                  <a:lnTo>
                    <a:pt x="1546" y="92"/>
                  </a:lnTo>
                  <a:lnTo>
                    <a:pt x="1536" y="94"/>
                  </a:lnTo>
                  <a:lnTo>
                    <a:pt x="1500" y="92"/>
                  </a:lnTo>
                  <a:lnTo>
                    <a:pt x="1505" y="87"/>
                  </a:lnTo>
                  <a:lnTo>
                    <a:pt x="1523" y="82"/>
                  </a:lnTo>
                  <a:lnTo>
                    <a:pt x="1538" y="73"/>
                  </a:lnTo>
                  <a:lnTo>
                    <a:pt x="1550" y="56"/>
                  </a:lnTo>
                  <a:lnTo>
                    <a:pt x="1560" y="51"/>
                  </a:lnTo>
                  <a:lnTo>
                    <a:pt x="1557" y="42"/>
                  </a:lnTo>
                  <a:lnTo>
                    <a:pt x="1554" y="36"/>
                  </a:lnTo>
                  <a:lnTo>
                    <a:pt x="1549" y="31"/>
                  </a:lnTo>
                  <a:lnTo>
                    <a:pt x="1536" y="28"/>
                  </a:lnTo>
                  <a:lnTo>
                    <a:pt x="1525" y="21"/>
                  </a:lnTo>
                  <a:lnTo>
                    <a:pt x="1520" y="12"/>
                  </a:lnTo>
                  <a:lnTo>
                    <a:pt x="1500" y="0"/>
                  </a:lnTo>
                  <a:lnTo>
                    <a:pt x="1494" y="0"/>
                  </a:lnTo>
                  <a:lnTo>
                    <a:pt x="1480" y="15"/>
                  </a:lnTo>
                  <a:lnTo>
                    <a:pt x="1473" y="13"/>
                  </a:lnTo>
                  <a:lnTo>
                    <a:pt x="1466" y="16"/>
                  </a:lnTo>
                  <a:lnTo>
                    <a:pt x="1450" y="33"/>
                  </a:lnTo>
                  <a:lnTo>
                    <a:pt x="1415" y="78"/>
                  </a:lnTo>
                  <a:lnTo>
                    <a:pt x="1408" y="92"/>
                  </a:lnTo>
                  <a:lnTo>
                    <a:pt x="1405" y="103"/>
                  </a:lnTo>
                  <a:lnTo>
                    <a:pt x="1398" y="108"/>
                  </a:lnTo>
                  <a:lnTo>
                    <a:pt x="1395" y="121"/>
                  </a:lnTo>
                  <a:lnTo>
                    <a:pt x="1396" y="132"/>
                  </a:lnTo>
                  <a:lnTo>
                    <a:pt x="1399" y="138"/>
                  </a:lnTo>
                  <a:lnTo>
                    <a:pt x="1402" y="148"/>
                  </a:lnTo>
                  <a:lnTo>
                    <a:pt x="1399" y="160"/>
                  </a:lnTo>
                  <a:lnTo>
                    <a:pt x="1396" y="168"/>
                  </a:lnTo>
                  <a:lnTo>
                    <a:pt x="1399" y="172"/>
                  </a:lnTo>
                  <a:lnTo>
                    <a:pt x="1405" y="171"/>
                  </a:lnTo>
                  <a:lnTo>
                    <a:pt x="1420" y="178"/>
                  </a:lnTo>
                  <a:lnTo>
                    <a:pt x="1418" y="184"/>
                  </a:lnTo>
                  <a:lnTo>
                    <a:pt x="1409" y="179"/>
                  </a:lnTo>
                  <a:lnTo>
                    <a:pt x="1401" y="179"/>
                  </a:lnTo>
                  <a:lnTo>
                    <a:pt x="1394" y="173"/>
                  </a:lnTo>
                  <a:lnTo>
                    <a:pt x="1378" y="179"/>
                  </a:lnTo>
                  <a:lnTo>
                    <a:pt x="1366" y="177"/>
                  </a:lnTo>
                  <a:lnTo>
                    <a:pt x="1354" y="180"/>
                  </a:lnTo>
                  <a:lnTo>
                    <a:pt x="1332" y="175"/>
                  </a:lnTo>
                  <a:lnTo>
                    <a:pt x="1330" y="179"/>
                  </a:lnTo>
                  <a:lnTo>
                    <a:pt x="1335" y="185"/>
                  </a:lnTo>
                  <a:lnTo>
                    <a:pt x="1339" y="192"/>
                  </a:lnTo>
                  <a:lnTo>
                    <a:pt x="1350" y="207"/>
                  </a:lnTo>
                  <a:lnTo>
                    <a:pt x="1355" y="211"/>
                  </a:lnTo>
                  <a:lnTo>
                    <a:pt x="1362" y="225"/>
                  </a:lnTo>
                  <a:lnTo>
                    <a:pt x="1363" y="252"/>
                  </a:lnTo>
                  <a:lnTo>
                    <a:pt x="1360" y="259"/>
                  </a:lnTo>
                  <a:lnTo>
                    <a:pt x="1355" y="268"/>
                  </a:lnTo>
                  <a:lnTo>
                    <a:pt x="1353" y="269"/>
                  </a:lnTo>
                  <a:lnTo>
                    <a:pt x="1350" y="269"/>
                  </a:lnTo>
                  <a:lnTo>
                    <a:pt x="1355" y="263"/>
                  </a:lnTo>
                  <a:lnTo>
                    <a:pt x="1358" y="249"/>
                  </a:lnTo>
                  <a:lnTo>
                    <a:pt x="1360" y="239"/>
                  </a:lnTo>
                  <a:lnTo>
                    <a:pt x="1357" y="233"/>
                  </a:lnTo>
                  <a:lnTo>
                    <a:pt x="1355" y="232"/>
                  </a:lnTo>
                  <a:lnTo>
                    <a:pt x="1354" y="229"/>
                  </a:lnTo>
                  <a:lnTo>
                    <a:pt x="1342" y="220"/>
                  </a:lnTo>
                  <a:lnTo>
                    <a:pt x="1335" y="215"/>
                  </a:lnTo>
                  <a:lnTo>
                    <a:pt x="1328" y="213"/>
                  </a:lnTo>
                  <a:lnTo>
                    <a:pt x="1326" y="211"/>
                  </a:lnTo>
                  <a:lnTo>
                    <a:pt x="1315" y="219"/>
                  </a:lnTo>
                  <a:lnTo>
                    <a:pt x="1310" y="221"/>
                  </a:lnTo>
                  <a:lnTo>
                    <a:pt x="1305" y="226"/>
                  </a:lnTo>
                  <a:lnTo>
                    <a:pt x="1302" y="231"/>
                  </a:lnTo>
                  <a:lnTo>
                    <a:pt x="1294" y="233"/>
                  </a:lnTo>
                  <a:lnTo>
                    <a:pt x="1292" y="239"/>
                  </a:lnTo>
                  <a:lnTo>
                    <a:pt x="1288" y="246"/>
                  </a:lnTo>
                  <a:lnTo>
                    <a:pt x="1283" y="239"/>
                  </a:lnTo>
                  <a:lnTo>
                    <a:pt x="1279" y="240"/>
                  </a:lnTo>
                  <a:lnTo>
                    <a:pt x="1269" y="252"/>
                  </a:lnTo>
                  <a:lnTo>
                    <a:pt x="1256" y="258"/>
                  </a:lnTo>
                  <a:lnTo>
                    <a:pt x="1258" y="253"/>
                  </a:lnTo>
                  <a:lnTo>
                    <a:pt x="1259" y="245"/>
                  </a:lnTo>
                  <a:lnTo>
                    <a:pt x="1257" y="242"/>
                  </a:lnTo>
                  <a:lnTo>
                    <a:pt x="1239" y="253"/>
                  </a:lnTo>
                  <a:lnTo>
                    <a:pt x="1232" y="260"/>
                  </a:lnTo>
                  <a:lnTo>
                    <a:pt x="1229" y="258"/>
                  </a:lnTo>
                  <a:lnTo>
                    <a:pt x="1240" y="242"/>
                  </a:lnTo>
                  <a:lnTo>
                    <a:pt x="1243" y="232"/>
                  </a:lnTo>
                  <a:lnTo>
                    <a:pt x="1238" y="228"/>
                  </a:lnTo>
                  <a:lnTo>
                    <a:pt x="1227" y="225"/>
                  </a:lnTo>
                  <a:lnTo>
                    <a:pt x="1220" y="224"/>
                  </a:lnTo>
                  <a:lnTo>
                    <a:pt x="1210" y="228"/>
                  </a:lnTo>
                  <a:lnTo>
                    <a:pt x="1195" y="223"/>
                  </a:lnTo>
                  <a:lnTo>
                    <a:pt x="1193" y="229"/>
                  </a:lnTo>
                  <a:lnTo>
                    <a:pt x="1189" y="229"/>
                  </a:lnTo>
                  <a:lnTo>
                    <a:pt x="1180" y="227"/>
                  </a:lnTo>
                  <a:lnTo>
                    <a:pt x="1172" y="230"/>
                  </a:lnTo>
                  <a:lnTo>
                    <a:pt x="1166" y="236"/>
                  </a:lnTo>
                  <a:lnTo>
                    <a:pt x="1156" y="230"/>
                  </a:lnTo>
                  <a:lnTo>
                    <a:pt x="1153" y="230"/>
                  </a:lnTo>
                  <a:lnTo>
                    <a:pt x="1148" y="240"/>
                  </a:lnTo>
                  <a:lnTo>
                    <a:pt x="1144" y="233"/>
                  </a:lnTo>
                  <a:lnTo>
                    <a:pt x="1141" y="246"/>
                  </a:lnTo>
                  <a:lnTo>
                    <a:pt x="1141" y="255"/>
                  </a:lnTo>
                  <a:lnTo>
                    <a:pt x="1144" y="256"/>
                  </a:lnTo>
                  <a:lnTo>
                    <a:pt x="1147" y="254"/>
                  </a:lnTo>
                  <a:lnTo>
                    <a:pt x="1149" y="250"/>
                  </a:lnTo>
                  <a:lnTo>
                    <a:pt x="1150" y="248"/>
                  </a:lnTo>
                  <a:lnTo>
                    <a:pt x="1158" y="256"/>
                  </a:lnTo>
                  <a:lnTo>
                    <a:pt x="1160" y="252"/>
                  </a:lnTo>
                  <a:lnTo>
                    <a:pt x="1163" y="249"/>
                  </a:lnTo>
                  <a:lnTo>
                    <a:pt x="1167" y="253"/>
                  </a:lnTo>
                  <a:lnTo>
                    <a:pt x="1182" y="248"/>
                  </a:lnTo>
                  <a:lnTo>
                    <a:pt x="1179" y="254"/>
                  </a:lnTo>
                  <a:lnTo>
                    <a:pt x="1162" y="263"/>
                  </a:lnTo>
                  <a:lnTo>
                    <a:pt x="1132" y="272"/>
                  </a:lnTo>
                  <a:lnTo>
                    <a:pt x="1126" y="276"/>
                  </a:lnTo>
                  <a:lnTo>
                    <a:pt x="1108" y="279"/>
                  </a:lnTo>
                  <a:lnTo>
                    <a:pt x="1097" y="289"/>
                  </a:lnTo>
                  <a:lnTo>
                    <a:pt x="1081" y="289"/>
                  </a:lnTo>
                  <a:lnTo>
                    <a:pt x="1055" y="296"/>
                  </a:lnTo>
                  <a:lnTo>
                    <a:pt x="1037" y="313"/>
                  </a:lnTo>
                  <a:lnTo>
                    <a:pt x="1028" y="311"/>
                  </a:lnTo>
                  <a:lnTo>
                    <a:pt x="1009" y="324"/>
                  </a:lnTo>
                  <a:lnTo>
                    <a:pt x="1002" y="334"/>
                  </a:lnTo>
                  <a:lnTo>
                    <a:pt x="975" y="354"/>
                  </a:lnTo>
                  <a:lnTo>
                    <a:pt x="959" y="347"/>
                  </a:lnTo>
                  <a:lnTo>
                    <a:pt x="954" y="349"/>
                  </a:lnTo>
                  <a:lnTo>
                    <a:pt x="951" y="357"/>
                  </a:lnTo>
                  <a:lnTo>
                    <a:pt x="952" y="362"/>
                  </a:lnTo>
                  <a:lnTo>
                    <a:pt x="959" y="362"/>
                  </a:lnTo>
                  <a:lnTo>
                    <a:pt x="963" y="364"/>
                  </a:lnTo>
                  <a:lnTo>
                    <a:pt x="969" y="369"/>
                  </a:lnTo>
                  <a:lnTo>
                    <a:pt x="967" y="378"/>
                  </a:lnTo>
                  <a:lnTo>
                    <a:pt x="955" y="397"/>
                  </a:lnTo>
                  <a:lnTo>
                    <a:pt x="949" y="405"/>
                  </a:lnTo>
                  <a:lnTo>
                    <a:pt x="943" y="409"/>
                  </a:lnTo>
                  <a:lnTo>
                    <a:pt x="929" y="393"/>
                  </a:lnTo>
                  <a:lnTo>
                    <a:pt x="926" y="400"/>
                  </a:lnTo>
                  <a:lnTo>
                    <a:pt x="924" y="403"/>
                  </a:lnTo>
                  <a:lnTo>
                    <a:pt x="918" y="402"/>
                  </a:lnTo>
                  <a:lnTo>
                    <a:pt x="915" y="414"/>
                  </a:lnTo>
                  <a:lnTo>
                    <a:pt x="925" y="415"/>
                  </a:lnTo>
                  <a:lnTo>
                    <a:pt x="936" y="421"/>
                  </a:lnTo>
                  <a:lnTo>
                    <a:pt x="944" y="428"/>
                  </a:lnTo>
                  <a:lnTo>
                    <a:pt x="950" y="437"/>
                  </a:lnTo>
                  <a:lnTo>
                    <a:pt x="957" y="442"/>
                  </a:lnTo>
                  <a:lnTo>
                    <a:pt x="961" y="447"/>
                  </a:lnTo>
                  <a:lnTo>
                    <a:pt x="950" y="451"/>
                  </a:lnTo>
                  <a:lnTo>
                    <a:pt x="943" y="441"/>
                  </a:lnTo>
                  <a:lnTo>
                    <a:pt x="939" y="437"/>
                  </a:lnTo>
                  <a:lnTo>
                    <a:pt x="935" y="437"/>
                  </a:lnTo>
                  <a:lnTo>
                    <a:pt x="928" y="440"/>
                  </a:lnTo>
                  <a:lnTo>
                    <a:pt x="922" y="453"/>
                  </a:lnTo>
                  <a:lnTo>
                    <a:pt x="928" y="457"/>
                  </a:lnTo>
                  <a:lnTo>
                    <a:pt x="940" y="461"/>
                  </a:lnTo>
                  <a:lnTo>
                    <a:pt x="944" y="467"/>
                  </a:lnTo>
                  <a:lnTo>
                    <a:pt x="960" y="503"/>
                  </a:lnTo>
                  <a:lnTo>
                    <a:pt x="965" y="507"/>
                  </a:lnTo>
                  <a:lnTo>
                    <a:pt x="970" y="509"/>
                  </a:lnTo>
                  <a:lnTo>
                    <a:pt x="972" y="511"/>
                  </a:lnTo>
                  <a:lnTo>
                    <a:pt x="966" y="517"/>
                  </a:lnTo>
                  <a:lnTo>
                    <a:pt x="963" y="523"/>
                  </a:lnTo>
                  <a:lnTo>
                    <a:pt x="958" y="533"/>
                  </a:lnTo>
                  <a:lnTo>
                    <a:pt x="934" y="539"/>
                  </a:lnTo>
                  <a:lnTo>
                    <a:pt x="927" y="542"/>
                  </a:lnTo>
                  <a:lnTo>
                    <a:pt x="925" y="544"/>
                  </a:lnTo>
                  <a:lnTo>
                    <a:pt x="922" y="548"/>
                  </a:lnTo>
                  <a:lnTo>
                    <a:pt x="920" y="551"/>
                  </a:lnTo>
                  <a:lnTo>
                    <a:pt x="919" y="558"/>
                  </a:lnTo>
                  <a:lnTo>
                    <a:pt x="921" y="563"/>
                  </a:lnTo>
                  <a:lnTo>
                    <a:pt x="926" y="568"/>
                  </a:lnTo>
                  <a:lnTo>
                    <a:pt x="945" y="588"/>
                  </a:lnTo>
                  <a:lnTo>
                    <a:pt x="944" y="590"/>
                  </a:lnTo>
                  <a:lnTo>
                    <a:pt x="938" y="586"/>
                  </a:lnTo>
                  <a:lnTo>
                    <a:pt x="932" y="580"/>
                  </a:lnTo>
                  <a:lnTo>
                    <a:pt x="925" y="572"/>
                  </a:lnTo>
                  <a:lnTo>
                    <a:pt x="916" y="566"/>
                  </a:lnTo>
                  <a:lnTo>
                    <a:pt x="916" y="561"/>
                  </a:lnTo>
                  <a:lnTo>
                    <a:pt x="916" y="553"/>
                  </a:lnTo>
                  <a:lnTo>
                    <a:pt x="916" y="551"/>
                  </a:lnTo>
                  <a:lnTo>
                    <a:pt x="916" y="547"/>
                  </a:lnTo>
                  <a:lnTo>
                    <a:pt x="925" y="538"/>
                  </a:lnTo>
                  <a:lnTo>
                    <a:pt x="934" y="533"/>
                  </a:lnTo>
                  <a:lnTo>
                    <a:pt x="944" y="522"/>
                  </a:lnTo>
                  <a:lnTo>
                    <a:pt x="955" y="510"/>
                  </a:lnTo>
                  <a:lnTo>
                    <a:pt x="953" y="505"/>
                  </a:lnTo>
                  <a:lnTo>
                    <a:pt x="950" y="502"/>
                  </a:lnTo>
                  <a:lnTo>
                    <a:pt x="941" y="501"/>
                  </a:lnTo>
                  <a:lnTo>
                    <a:pt x="921" y="506"/>
                  </a:lnTo>
                  <a:lnTo>
                    <a:pt x="909" y="510"/>
                  </a:lnTo>
                  <a:lnTo>
                    <a:pt x="905" y="520"/>
                  </a:lnTo>
                  <a:lnTo>
                    <a:pt x="897" y="521"/>
                  </a:lnTo>
                  <a:lnTo>
                    <a:pt x="892" y="522"/>
                  </a:lnTo>
                  <a:lnTo>
                    <a:pt x="882" y="517"/>
                  </a:lnTo>
                  <a:lnTo>
                    <a:pt x="872" y="521"/>
                  </a:lnTo>
                  <a:lnTo>
                    <a:pt x="848" y="525"/>
                  </a:lnTo>
                  <a:lnTo>
                    <a:pt x="844" y="528"/>
                  </a:lnTo>
                  <a:lnTo>
                    <a:pt x="789" y="528"/>
                  </a:lnTo>
                  <a:lnTo>
                    <a:pt x="778" y="530"/>
                  </a:lnTo>
                  <a:lnTo>
                    <a:pt x="749" y="539"/>
                  </a:lnTo>
                  <a:lnTo>
                    <a:pt x="749" y="544"/>
                  </a:lnTo>
                  <a:lnTo>
                    <a:pt x="750" y="549"/>
                  </a:lnTo>
                  <a:lnTo>
                    <a:pt x="746" y="556"/>
                  </a:lnTo>
                  <a:lnTo>
                    <a:pt x="744" y="562"/>
                  </a:lnTo>
                  <a:lnTo>
                    <a:pt x="744" y="570"/>
                  </a:lnTo>
                  <a:lnTo>
                    <a:pt x="744" y="576"/>
                  </a:lnTo>
                  <a:lnTo>
                    <a:pt x="746" y="585"/>
                  </a:lnTo>
                  <a:lnTo>
                    <a:pt x="747" y="592"/>
                  </a:lnTo>
                  <a:lnTo>
                    <a:pt x="751" y="596"/>
                  </a:lnTo>
                  <a:lnTo>
                    <a:pt x="755" y="599"/>
                  </a:lnTo>
                  <a:lnTo>
                    <a:pt x="758" y="607"/>
                  </a:lnTo>
                  <a:lnTo>
                    <a:pt x="755" y="616"/>
                  </a:lnTo>
                  <a:lnTo>
                    <a:pt x="752" y="627"/>
                  </a:lnTo>
                  <a:lnTo>
                    <a:pt x="752" y="632"/>
                  </a:lnTo>
                  <a:lnTo>
                    <a:pt x="754" y="640"/>
                  </a:lnTo>
                  <a:lnTo>
                    <a:pt x="757" y="653"/>
                  </a:lnTo>
                  <a:lnTo>
                    <a:pt x="757" y="656"/>
                  </a:lnTo>
                  <a:lnTo>
                    <a:pt x="766" y="667"/>
                  </a:lnTo>
                  <a:lnTo>
                    <a:pt x="772" y="670"/>
                  </a:lnTo>
                  <a:lnTo>
                    <a:pt x="782" y="671"/>
                  </a:lnTo>
                  <a:lnTo>
                    <a:pt x="788" y="673"/>
                  </a:lnTo>
                  <a:lnTo>
                    <a:pt x="798" y="680"/>
                  </a:lnTo>
                  <a:lnTo>
                    <a:pt x="801" y="683"/>
                  </a:lnTo>
                  <a:lnTo>
                    <a:pt x="801" y="686"/>
                  </a:lnTo>
                  <a:lnTo>
                    <a:pt x="804" y="697"/>
                  </a:lnTo>
                  <a:lnTo>
                    <a:pt x="805" y="700"/>
                  </a:lnTo>
                  <a:lnTo>
                    <a:pt x="815" y="715"/>
                  </a:lnTo>
                  <a:lnTo>
                    <a:pt x="819" y="718"/>
                  </a:lnTo>
                  <a:lnTo>
                    <a:pt x="833" y="720"/>
                  </a:lnTo>
                  <a:lnTo>
                    <a:pt x="837" y="725"/>
                  </a:lnTo>
                  <a:lnTo>
                    <a:pt x="844" y="740"/>
                  </a:lnTo>
                  <a:lnTo>
                    <a:pt x="844" y="743"/>
                  </a:lnTo>
                  <a:lnTo>
                    <a:pt x="845" y="748"/>
                  </a:lnTo>
                  <a:lnTo>
                    <a:pt x="844" y="754"/>
                  </a:lnTo>
                  <a:lnTo>
                    <a:pt x="844" y="757"/>
                  </a:lnTo>
                  <a:lnTo>
                    <a:pt x="841" y="761"/>
                  </a:lnTo>
                  <a:lnTo>
                    <a:pt x="835" y="781"/>
                  </a:lnTo>
                  <a:lnTo>
                    <a:pt x="831" y="798"/>
                  </a:lnTo>
                  <a:lnTo>
                    <a:pt x="837" y="809"/>
                  </a:lnTo>
                  <a:lnTo>
                    <a:pt x="845" y="831"/>
                  </a:lnTo>
                  <a:lnTo>
                    <a:pt x="847" y="840"/>
                  </a:lnTo>
                  <a:lnTo>
                    <a:pt x="850" y="851"/>
                  </a:lnTo>
                  <a:lnTo>
                    <a:pt x="849" y="859"/>
                  </a:lnTo>
                  <a:lnTo>
                    <a:pt x="848" y="863"/>
                  </a:lnTo>
                  <a:lnTo>
                    <a:pt x="842" y="871"/>
                  </a:lnTo>
                  <a:lnTo>
                    <a:pt x="836" y="873"/>
                  </a:lnTo>
                  <a:lnTo>
                    <a:pt x="829" y="877"/>
                  </a:lnTo>
                  <a:lnTo>
                    <a:pt x="829" y="883"/>
                  </a:lnTo>
                  <a:lnTo>
                    <a:pt x="831" y="889"/>
                  </a:lnTo>
                  <a:lnTo>
                    <a:pt x="830" y="893"/>
                  </a:lnTo>
                  <a:lnTo>
                    <a:pt x="829" y="894"/>
                  </a:lnTo>
                  <a:lnTo>
                    <a:pt x="825" y="895"/>
                  </a:lnTo>
                  <a:lnTo>
                    <a:pt x="822" y="894"/>
                  </a:lnTo>
                  <a:lnTo>
                    <a:pt x="819" y="889"/>
                  </a:lnTo>
                  <a:lnTo>
                    <a:pt x="817" y="883"/>
                  </a:lnTo>
                  <a:lnTo>
                    <a:pt x="818" y="876"/>
                  </a:lnTo>
                  <a:lnTo>
                    <a:pt x="824" y="865"/>
                  </a:lnTo>
                  <a:lnTo>
                    <a:pt x="828" y="848"/>
                  </a:lnTo>
                  <a:lnTo>
                    <a:pt x="828" y="837"/>
                  </a:lnTo>
                  <a:lnTo>
                    <a:pt x="828" y="826"/>
                  </a:lnTo>
                  <a:lnTo>
                    <a:pt x="827" y="818"/>
                  </a:lnTo>
                  <a:lnTo>
                    <a:pt x="823" y="812"/>
                  </a:lnTo>
                  <a:lnTo>
                    <a:pt x="818" y="814"/>
                  </a:lnTo>
                  <a:lnTo>
                    <a:pt x="814" y="818"/>
                  </a:lnTo>
                  <a:lnTo>
                    <a:pt x="809" y="838"/>
                  </a:lnTo>
                  <a:lnTo>
                    <a:pt x="803" y="852"/>
                  </a:lnTo>
                  <a:lnTo>
                    <a:pt x="802" y="857"/>
                  </a:lnTo>
                  <a:lnTo>
                    <a:pt x="803" y="862"/>
                  </a:lnTo>
                  <a:lnTo>
                    <a:pt x="802" y="866"/>
                  </a:lnTo>
                  <a:lnTo>
                    <a:pt x="801" y="855"/>
                  </a:lnTo>
                  <a:lnTo>
                    <a:pt x="800" y="846"/>
                  </a:lnTo>
                  <a:lnTo>
                    <a:pt x="803" y="836"/>
                  </a:lnTo>
                  <a:lnTo>
                    <a:pt x="806" y="826"/>
                  </a:lnTo>
                  <a:lnTo>
                    <a:pt x="805" y="820"/>
                  </a:lnTo>
                  <a:lnTo>
                    <a:pt x="803" y="808"/>
                  </a:lnTo>
                  <a:lnTo>
                    <a:pt x="803" y="803"/>
                  </a:lnTo>
                  <a:lnTo>
                    <a:pt x="804" y="799"/>
                  </a:lnTo>
                  <a:lnTo>
                    <a:pt x="805" y="782"/>
                  </a:lnTo>
                  <a:lnTo>
                    <a:pt x="810" y="779"/>
                  </a:lnTo>
                  <a:lnTo>
                    <a:pt x="824" y="766"/>
                  </a:lnTo>
                  <a:lnTo>
                    <a:pt x="826" y="763"/>
                  </a:lnTo>
                  <a:lnTo>
                    <a:pt x="830" y="752"/>
                  </a:lnTo>
                  <a:lnTo>
                    <a:pt x="832" y="748"/>
                  </a:lnTo>
                  <a:lnTo>
                    <a:pt x="834" y="741"/>
                  </a:lnTo>
                  <a:lnTo>
                    <a:pt x="830" y="736"/>
                  </a:lnTo>
                  <a:lnTo>
                    <a:pt x="827" y="733"/>
                  </a:lnTo>
                  <a:lnTo>
                    <a:pt x="819" y="731"/>
                  </a:lnTo>
                  <a:lnTo>
                    <a:pt x="812" y="732"/>
                  </a:lnTo>
                  <a:lnTo>
                    <a:pt x="797" y="738"/>
                  </a:lnTo>
                  <a:lnTo>
                    <a:pt x="784" y="736"/>
                  </a:lnTo>
                  <a:lnTo>
                    <a:pt x="779" y="733"/>
                  </a:lnTo>
                  <a:lnTo>
                    <a:pt x="759" y="711"/>
                  </a:lnTo>
                  <a:lnTo>
                    <a:pt x="757" y="701"/>
                  </a:lnTo>
                  <a:lnTo>
                    <a:pt x="755" y="699"/>
                  </a:lnTo>
                  <a:lnTo>
                    <a:pt x="754" y="697"/>
                  </a:lnTo>
                  <a:lnTo>
                    <a:pt x="746" y="692"/>
                  </a:lnTo>
                  <a:lnTo>
                    <a:pt x="730" y="684"/>
                  </a:lnTo>
                  <a:lnTo>
                    <a:pt x="713" y="668"/>
                  </a:lnTo>
                  <a:lnTo>
                    <a:pt x="683" y="666"/>
                  </a:lnTo>
                  <a:lnTo>
                    <a:pt x="675" y="668"/>
                  </a:lnTo>
                  <a:lnTo>
                    <a:pt x="666" y="673"/>
                  </a:lnTo>
                  <a:lnTo>
                    <a:pt x="659" y="684"/>
                  </a:lnTo>
                  <a:lnTo>
                    <a:pt x="655" y="687"/>
                  </a:lnTo>
                  <a:lnTo>
                    <a:pt x="650" y="688"/>
                  </a:lnTo>
                  <a:lnTo>
                    <a:pt x="650" y="691"/>
                  </a:lnTo>
                  <a:lnTo>
                    <a:pt x="649" y="696"/>
                  </a:lnTo>
                  <a:lnTo>
                    <a:pt x="651" y="700"/>
                  </a:lnTo>
                  <a:lnTo>
                    <a:pt x="661" y="695"/>
                  </a:lnTo>
                  <a:lnTo>
                    <a:pt x="668" y="698"/>
                  </a:lnTo>
                  <a:lnTo>
                    <a:pt x="672" y="703"/>
                  </a:lnTo>
                  <a:lnTo>
                    <a:pt x="675" y="713"/>
                  </a:lnTo>
                  <a:lnTo>
                    <a:pt x="673" y="717"/>
                  </a:lnTo>
                  <a:lnTo>
                    <a:pt x="660" y="724"/>
                  </a:lnTo>
                  <a:lnTo>
                    <a:pt x="653" y="724"/>
                  </a:lnTo>
                  <a:lnTo>
                    <a:pt x="637" y="707"/>
                  </a:lnTo>
                  <a:lnTo>
                    <a:pt x="631" y="704"/>
                  </a:lnTo>
                  <a:lnTo>
                    <a:pt x="617" y="707"/>
                  </a:lnTo>
                  <a:lnTo>
                    <a:pt x="607" y="715"/>
                  </a:lnTo>
                  <a:lnTo>
                    <a:pt x="605" y="717"/>
                  </a:lnTo>
                  <a:lnTo>
                    <a:pt x="607" y="725"/>
                  </a:lnTo>
                  <a:lnTo>
                    <a:pt x="610" y="740"/>
                  </a:lnTo>
                  <a:lnTo>
                    <a:pt x="614" y="748"/>
                  </a:lnTo>
                  <a:lnTo>
                    <a:pt x="617" y="753"/>
                  </a:lnTo>
                  <a:lnTo>
                    <a:pt x="631" y="763"/>
                  </a:lnTo>
                  <a:lnTo>
                    <a:pt x="639" y="768"/>
                  </a:lnTo>
                  <a:lnTo>
                    <a:pt x="651" y="777"/>
                  </a:lnTo>
                  <a:lnTo>
                    <a:pt x="658" y="778"/>
                  </a:lnTo>
                  <a:lnTo>
                    <a:pt x="664" y="776"/>
                  </a:lnTo>
                  <a:lnTo>
                    <a:pt x="674" y="782"/>
                  </a:lnTo>
                  <a:lnTo>
                    <a:pt x="680" y="799"/>
                  </a:lnTo>
                  <a:lnTo>
                    <a:pt x="683" y="805"/>
                  </a:lnTo>
                  <a:lnTo>
                    <a:pt x="686" y="809"/>
                  </a:lnTo>
                  <a:lnTo>
                    <a:pt x="691" y="810"/>
                  </a:lnTo>
                  <a:lnTo>
                    <a:pt x="693" y="810"/>
                  </a:lnTo>
                  <a:lnTo>
                    <a:pt x="696" y="808"/>
                  </a:lnTo>
                  <a:lnTo>
                    <a:pt x="702" y="807"/>
                  </a:lnTo>
                  <a:lnTo>
                    <a:pt x="700" y="813"/>
                  </a:lnTo>
                  <a:lnTo>
                    <a:pt x="697" y="814"/>
                  </a:lnTo>
                  <a:lnTo>
                    <a:pt x="684" y="816"/>
                  </a:lnTo>
                  <a:lnTo>
                    <a:pt x="678" y="815"/>
                  </a:lnTo>
                  <a:lnTo>
                    <a:pt x="670" y="809"/>
                  </a:lnTo>
                  <a:lnTo>
                    <a:pt x="655" y="792"/>
                  </a:lnTo>
                  <a:lnTo>
                    <a:pt x="636" y="790"/>
                  </a:lnTo>
                  <a:lnTo>
                    <a:pt x="633" y="795"/>
                  </a:lnTo>
                  <a:lnTo>
                    <a:pt x="627" y="788"/>
                  </a:lnTo>
                  <a:lnTo>
                    <a:pt x="607" y="787"/>
                  </a:lnTo>
                  <a:lnTo>
                    <a:pt x="595" y="782"/>
                  </a:lnTo>
                  <a:lnTo>
                    <a:pt x="582" y="774"/>
                  </a:lnTo>
                  <a:lnTo>
                    <a:pt x="581" y="771"/>
                  </a:lnTo>
                  <a:lnTo>
                    <a:pt x="581" y="765"/>
                  </a:lnTo>
                  <a:lnTo>
                    <a:pt x="585" y="759"/>
                  </a:lnTo>
                  <a:lnTo>
                    <a:pt x="587" y="755"/>
                  </a:lnTo>
                  <a:lnTo>
                    <a:pt x="588" y="742"/>
                  </a:lnTo>
                  <a:lnTo>
                    <a:pt x="580" y="727"/>
                  </a:lnTo>
                  <a:lnTo>
                    <a:pt x="581" y="712"/>
                  </a:lnTo>
                  <a:lnTo>
                    <a:pt x="584" y="709"/>
                  </a:lnTo>
                  <a:lnTo>
                    <a:pt x="589" y="690"/>
                  </a:lnTo>
                  <a:lnTo>
                    <a:pt x="592" y="683"/>
                  </a:lnTo>
                  <a:lnTo>
                    <a:pt x="594" y="681"/>
                  </a:lnTo>
                  <a:lnTo>
                    <a:pt x="595" y="677"/>
                  </a:lnTo>
                  <a:lnTo>
                    <a:pt x="594" y="671"/>
                  </a:lnTo>
                  <a:lnTo>
                    <a:pt x="592" y="668"/>
                  </a:lnTo>
                  <a:lnTo>
                    <a:pt x="591" y="660"/>
                  </a:lnTo>
                  <a:lnTo>
                    <a:pt x="591" y="654"/>
                  </a:lnTo>
                  <a:lnTo>
                    <a:pt x="591" y="647"/>
                  </a:lnTo>
                  <a:lnTo>
                    <a:pt x="587" y="636"/>
                  </a:lnTo>
                  <a:lnTo>
                    <a:pt x="584" y="624"/>
                  </a:lnTo>
                  <a:lnTo>
                    <a:pt x="577" y="618"/>
                  </a:lnTo>
                  <a:lnTo>
                    <a:pt x="570" y="617"/>
                  </a:lnTo>
                  <a:lnTo>
                    <a:pt x="568" y="619"/>
                  </a:lnTo>
                  <a:lnTo>
                    <a:pt x="565" y="622"/>
                  </a:lnTo>
                  <a:lnTo>
                    <a:pt x="568" y="633"/>
                  </a:lnTo>
                  <a:lnTo>
                    <a:pt x="572" y="643"/>
                  </a:lnTo>
                  <a:lnTo>
                    <a:pt x="574" y="650"/>
                  </a:lnTo>
                  <a:lnTo>
                    <a:pt x="575" y="664"/>
                  </a:lnTo>
                  <a:lnTo>
                    <a:pt x="574" y="680"/>
                  </a:lnTo>
                  <a:lnTo>
                    <a:pt x="574" y="687"/>
                  </a:lnTo>
                  <a:lnTo>
                    <a:pt x="571" y="692"/>
                  </a:lnTo>
                  <a:lnTo>
                    <a:pt x="566" y="700"/>
                  </a:lnTo>
                  <a:lnTo>
                    <a:pt x="555" y="708"/>
                  </a:lnTo>
                  <a:lnTo>
                    <a:pt x="550" y="712"/>
                  </a:lnTo>
                  <a:lnTo>
                    <a:pt x="538" y="716"/>
                  </a:lnTo>
                  <a:lnTo>
                    <a:pt x="530" y="724"/>
                  </a:lnTo>
                  <a:lnTo>
                    <a:pt x="511" y="764"/>
                  </a:lnTo>
                  <a:lnTo>
                    <a:pt x="513" y="769"/>
                  </a:lnTo>
                  <a:lnTo>
                    <a:pt x="520" y="776"/>
                  </a:lnTo>
                  <a:lnTo>
                    <a:pt x="524" y="782"/>
                  </a:lnTo>
                  <a:lnTo>
                    <a:pt x="527" y="787"/>
                  </a:lnTo>
                  <a:lnTo>
                    <a:pt x="531" y="801"/>
                  </a:lnTo>
                  <a:lnTo>
                    <a:pt x="550" y="842"/>
                  </a:lnTo>
                  <a:lnTo>
                    <a:pt x="551" y="848"/>
                  </a:lnTo>
                  <a:lnTo>
                    <a:pt x="546" y="861"/>
                  </a:lnTo>
                  <a:lnTo>
                    <a:pt x="538" y="878"/>
                  </a:lnTo>
                  <a:lnTo>
                    <a:pt x="535" y="887"/>
                  </a:lnTo>
                  <a:lnTo>
                    <a:pt x="527" y="921"/>
                  </a:lnTo>
                  <a:lnTo>
                    <a:pt x="526" y="930"/>
                  </a:lnTo>
                  <a:lnTo>
                    <a:pt x="529" y="938"/>
                  </a:lnTo>
                  <a:lnTo>
                    <a:pt x="535" y="949"/>
                  </a:lnTo>
                  <a:lnTo>
                    <a:pt x="536" y="957"/>
                  </a:lnTo>
                  <a:lnTo>
                    <a:pt x="533" y="976"/>
                  </a:lnTo>
                  <a:lnTo>
                    <a:pt x="535" y="981"/>
                  </a:lnTo>
                  <a:lnTo>
                    <a:pt x="540" y="983"/>
                  </a:lnTo>
                  <a:lnTo>
                    <a:pt x="552" y="981"/>
                  </a:lnTo>
                  <a:lnTo>
                    <a:pt x="566" y="986"/>
                  </a:lnTo>
                  <a:lnTo>
                    <a:pt x="574" y="983"/>
                  </a:lnTo>
                  <a:lnTo>
                    <a:pt x="586" y="972"/>
                  </a:lnTo>
                  <a:lnTo>
                    <a:pt x="590" y="971"/>
                  </a:lnTo>
                  <a:lnTo>
                    <a:pt x="604" y="973"/>
                  </a:lnTo>
                  <a:lnTo>
                    <a:pt x="624" y="983"/>
                  </a:lnTo>
                  <a:lnTo>
                    <a:pt x="646" y="998"/>
                  </a:lnTo>
                  <a:lnTo>
                    <a:pt x="650" y="1002"/>
                  </a:lnTo>
                  <a:lnTo>
                    <a:pt x="656" y="1002"/>
                  </a:lnTo>
                  <a:lnTo>
                    <a:pt x="661" y="1026"/>
                  </a:lnTo>
                  <a:lnTo>
                    <a:pt x="664" y="1039"/>
                  </a:lnTo>
                  <a:lnTo>
                    <a:pt x="666" y="1048"/>
                  </a:lnTo>
                  <a:lnTo>
                    <a:pt x="667" y="1059"/>
                  </a:lnTo>
                  <a:lnTo>
                    <a:pt x="663" y="1061"/>
                  </a:lnTo>
                  <a:lnTo>
                    <a:pt x="659" y="1062"/>
                  </a:lnTo>
                  <a:lnTo>
                    <a:pt x="657" y="1065"/>
                  </a:lnTo>
                  <a:lnTo>
                    <a:pt x="653" y="1080"/>
                  </a:lnTo>
                  <a:lnTo>
                    <a:pt x="652" y="1089"/>
                  </a:lnTo>
                  <a:lnTo>
                    <a:pt x="655" y="1102"/>
                  </a:lnTo>
                  <a:lnTo>
                    <a:pt x="672" y="1108"/>
                  </a:lnTo>
                  <a:lnTo>
                    <a:pt x="685" y="1111"/>
                  </a:lnTo>
                  <a:lnTo>
                    <a:pt x="694" y="1112"/>
                  </a:lnTo>
                  <a:lnTo>
                    <a:pt x="696" y="1113"/>
                  </a:lnTo>
                  <a:lnTo>
                    <a:pt x="697" y="1115"/>
                  </a:lnTo>
                  <a:lnTo>
                    <a:pt x="686" y="1116"/>
                  </a:lnTo>
                  <a:lnTo>
                    <a:pt x="667" y="1118"/>
                  </a:lnTo>
                  <a:lnTo>
                    <a:pt x="660" y="1117"/>
                  </a:lnTo>
                  <a:lnTo>
                    <a:pt x="657" y="1115"/>
                  </a:lnTo>
                  <a:lnTo>
                    <a:pt x="654" y="1111"/>
                  </a:lnTo>
                  <a:lnTo>
                    <a:pt x="649" y="1106"/>
                  </a:lnTo>
                  <a:lnTo>
                    <a:pt x="646" y="1103"/>
                  </a:lnTo>
                  <a:lnTo>
                    <a:pt x="641" y="1100"/>
                  </a:lnTo>
                  <a:lnTo>
                    <a:pt x="644" y="1086"/>
                  </a:lnTo>
                  <a:lnTo>
                    <a:pt x="644" y="1054"/>
                  </a:lnTo>
                  <a:lnTo>
                    <a:pt x="643" y="1040"/>
                  </a:lnTo>
                  <a:lnTo>
                    <a:pt x="639" y="1029"/>
                  </a:lnTo>
                  <a:lnTo>
                    <a:pt x="627" y="1013"/>
                  </a:lnTo>
                  <a:lnTo>
                    <a:pt x="623" y="1003"/>
                  </a:lnTo>
                  <a:lnTo>
                    <a:pt x="618" y="996"/>
                  </a:lnTo>
                  <a:lnTo>
                    <a:pt x="614" y="994"/>
                  </a:lnTo>
                  <a:lnTo>
                    <a:pt x="607" y="996"/>
                  </a:lnTo>
                  <a:lnTo>
                    <a:pt x="591" y="1003"/>
                  </a:lnTo>
                  <a:lnTo>
                    <a:pt x="576" y="1006"/>
                  </a:lnTo>
                  <a:lnTo>
                    <a:pt x="558" y="1016"/>
                  </a:lnTo>
                  <a:lnTo>
                    <a:pt x="555" y="1024"/>
                  </a:lnTo>
                  <a:lnTo>
                    <a:pt x="552" y="1045"/>
                  </a:lnTo>
                  <a:lnTo>
                    <a:pt x="556" y="1055"/>
                  </a:lnTo>
                  <a:lnTo>
                    <a:pt x="560" y="1062"/>
                  </a:lnTo>
                  <a:lnTo>
                    <a:pt x="563" y="1075"/>
                  </a:lnTo>
                  <a:lnTo>
                    <a:pt x="565" y="1082"/>
                  </a:lnTo>
                  <a:lnTo>
                    <a:pt x="565" y="1089"/>
                  </a:lnTo>
                  <a:lnTo>
                    <a:pt x="565" y="1100"/>
                  </a:lnTo>
                  <a:lnTo>
                    <a:pt x="562" y="1106"/>
                  </a:lnTo>
                  <a:lnTo>
                    <a:pt x="542" y="1130"/>
                  </a:lnTo>
                  <a:lnTo>
                    <a:pt x="540" y="1137"/>
                  </a:lnTo>
                  <a:lnTo>
                    <a:pt x="536" y="1157"/>
                  </a:lnTo>
                  <a:lnTo>
                    <a:pt x="534" y="1165"/>
                  </a:lnTo>
                  <a:lnTo>
                    <a:pt x="524" y="1176"/>
                  </a:lnTo>
                  <a:lnTo>
                    <a:pt x="519" y="1180"/>
                  </a:lnTo>
                  <a:lnTo>
                    <a:pt x="489" y="1199"/>
                  </a:lnTo>
                  <a:lnTo>
                    <a:pt x="489" y="1204"/>
                  </a:lnTo>
                  <a:lnTo>
                    <a:pt x="486" y="1218"/>
                  </a:lnTo>
                  <a:lnTo>
                    <a:pt x="478" y="1224"/>
                  </a:lnTo>
                  <a:lnTo>
                    <a:pt x="473" y="1224"/>
                  </a:lnTo>
                  <a:lnTo>
                    <a:pt x="462" y="1218"/>
                  </a:lnTo>
                  <a:lnTo>
                    <a:pt x="456" y="1215"/>
                  </a:lnTo>
                  <a:lnTo>
                    <a:pt x="449" y="1215"/>
                  </a:lnTo>
                  <a:lnTo>
                    <a:pt x="423" y="1217"/>
                  </a:lnTo>
                  <a:lnTo>
                    <a:pt x="412" y="1212"/>
                  </a:lnTo>
                  <a:lnTo>
                    <a:pt x="403" y="1206"/>
                  </a:lnTo>
                  <a:lnTo>
                    <a:pt x="394" y="1204"/>
                  </a:lnTo>
                  <a:lnTo>
                    <a:pt x="387" y="1198"/>
                  </a:lnTo>
                  <a:lnTo>
                    <a:pt x="385" y="1193"/>
                  </a:lnTo>
                  <a:lnTo>
                    <a:pt x="384" y="1187"/>
                  </a:lnTo>
                  <a:lnTo>
                    <a:pt x="382" y="1183"/>
                  </a:lnTo>
                  <a:lnTo>
                    <a:pt x="381" y="1181"/>
                  </a:lnTo>
                  <a:lnTo>
                    <a:pt x="384" y="1179"/>
                  </a:lnTo>
                  <a:lnTo>
                    <a:pt x="388" y="1178"/>
                  </a:lnTo>
                  <a:lnTo>
                    <a:pt x="404" y="1179"/>
                  </a:lnTo>
                  <a:lnTo>
                    <a:pt x="409" y="1177"/>
                  </a:lnTo>
                  <a:lnTo>
                    <a:pt x="411" y="1178"/>
                  </a:lnTo>
                  <a:lnTo>
                    <a:pt x="415" y="1184"/>
                  </a:lnTo>
                  <a:lnTo>
                    <a:pt x="421" y="1190"/>
                  </a:lnTo>
                  <a:lnTo>
                    <a:pt x="427" y="1188"/>
                  </a:lnTo>
                  <a:lnTo>
                    <a:pt x="431" y="1184"/>
                  </a:lnTo>
                  <a:lnTo>
                    <a:pt x="432" y="1184"/>
                  </a:lnTo>
                  <a:lnTo>
                    <a:pt x="434" y="1185"/>
                  </a:lnTo>
                  <a:lnTo>
                    <a:pt x="431" y="1188"/>
                  </a:lnTo>
                  <a:lnTo>
                    <a:pt x="427" y="1191"/>
                  </a:lnTo>
                  <a:lnTo>
                    <a:pt x="426" y="1193"/>
                  </a:lnTo>
                  <a:lnTo>
                    <a:pt x="425" y="1196"/>
                  </a:lnTo>
                  <a:lnTo>
                    <a:pt x="431" y="1201"/>
                  </a:lnTo>
                  <a:lnTo>
                    <a:pt x="436" y="1202"/>
                  </a:lnTo>
                  <a:lnTo>
                    <a:pt x="442" y="1201"/>
                  </a:lnTo>
                  <a:lnTo>
                    <a:pt x="447" y="1196"/>
                  </a:lnTo>
                  <a:lnTo>
                    <a:pt x="455" y="1190"/>
                  </a:lnTo>
                  <a:lnTo>
                    <a:pt x="462" y="1190"/>
                  </a:lnTo>
                  <a:lnTo>
                    <a:pt x="462" y="1183"/>
                  </a:lnTo>
                  <a:lnTo>
                    <a:pt x="459" y="1174"/>
                  </a:lnTo>
                  <a:lnTo>
                    <a:pt x="456" y="1167"/>
                  </a:lnTo>
                  <a:lnTo>
                    <a:pt x="466" y="1169"/>
                  </a:lnTo>
                  <a:lnTo>
                    <a:pt x="472" y="1163"/>
                  </a:lnTo>
                  <a:lnTo>
                    <a:pt x="495" y="1115"/>
                  </a:lnTo>
                  <a:lnTo>
                    <a:pt x="507" y="1106"/>
                  </a:lnTo>
                  <a:lnTo>
                    <a:pt x="510" y="1100"/>
                  </a:lnTo>
                  <a:lnTo>
                    <a:pt x="513" y="1092"/>
                  </a:lnTo>
                  <a:lnTo>
                    <a:pt x="514" y="1083"/>
                  </a:lnTo>
                  <a:lnTo>
                    <a:pt x="512" y="1073"/>
                  </a:lnTo>
                  <a:lnTo>
                    <a:pt x="513" y="1065"/>
                  </a:lnTo>
                  <a:lnTo>
                    <a:pt x="517" y="1056"/>
                  </a:lnTo>
                  <a:lnTo>
                    <a:pt x="523" y="1044"/>
                  </a:lnTo>
                  <a:lnTo>
                    <a:pt x="527" y="1040"/>
                  </a:lnTo>
                  <a:lnTo>
                    <a:pt x="527" y="1035"/>
                  </a:lnTo>
                  <a:lnTo>
                    <a:pt x="525" y="1031"/>
                  </a:lnTo>
                  <a:lnTo>
                    <a:pt x="514" y="1020"/>
                  </a:lnTo>
                  <a:lnTo>
                    <a:pt x="502" y="1010"/>
                  </a:lnTo>
                  <a:lnTo>
                    <a:pt x="498" y="1005"/>
                  </a:lnTo>
                  <a:lnTo>
                    <a:pt x="495" y="997"/>
                  </a:lnTo>
                  <a:lnTo>
                    <a:pt x="493" y="987"/>
                  </a:lnTo>
                  <a:lnTo>
                    <a:pt x="493" y="981"/>
                  </a:lnTo>
                  <a:lnTo>
                    <a:pt x="494" y="960"/>
                  </a:lnTo>
                  <a:lnTo>
                    <a:pt x="496" y="950"/>
                  </a:lnTo>
                  <a:lnTo>
                    <a:pt x="495" y="922"/>
                  </a:lnTo>
                  <a:lnTo>
                    <a:pt x="493" y="887"/>
                  </a:lnTo>
                  <a:lnTo>
                    <a:pt x="491" y="878"/>
                  </a:lnTo>
                  <a:lnTo>
                    <a:pt x="494" y="871"/>
                  </a:lnTo>
                  <a:lnTo>
                    <a:pt x="497" y="866"/>
                  </a:lnTo>
                  <a:lnTo>
                    <a:pt x="499" y="860"/>
                  </a:lnTo>
                  <a:lnTo>
                    <a:pt x="500" y="825"/>
                  </a:lnTo>
                  <a:lnTo>
                    <a:pt x="499" y="811"/>
                  </a:lnTo>
                  <a:lnTo>
                    <a:pt x="495" y="793"/>
                  </a:lnTo>
                  <a:lnTo>
                    <a:pt x="479" y="777"/>
                  </a:lnTo>
                  <a:lnTo>
                    <a:pt x="472" y="763"/>
                  </a:lnTo>
                  <a:lnTo>
                    <a:pt x="473" y="757"/>
                  </a:lnTo>
                  <a:lnTo>
                    <a:pt x="473" y="753"/>
                  </a:lnTo>
                  <a:lnTo>
                    <a:pt x="480" y="747"/>
                  </a:lnTo>
                  <a:lnTo>
                    <a:pt x="485" y="739"/>
                  </a:lnTo>
                  <a:lnTo>
                    <a:pt x="488" y="726"/>
                  </a:lnTo>
                  <a:lnTo>
                    <a:pt x="495" y="706"/>
                  </a:lnTo>
                  <a:lnTo>
                    <a:pt x="496" y="699"/>
                  </a:lnTo>
                  <a:lnTo>
                    <a:pt x="500" y="672"/>
                  </a:lnTo>
                  <a:lnTo>
                    <a:pt x="502" y="657"/>
                  </a:lnTo>
                  <a:lnTo>
                    <a:pt x="502" y="635"/>
                  </a:lnTo>
                  <a:lnTo>
                    <a:pt x="497" y="629"/>
                  </a:lnTo>
                  <a:lnTo>
                    <a:pt x="490" y="625"/>
                  </a:lnTo>
                  <a:lnTo>
                    <a:pt x="479" y="620"/>
                  </a:lnTo>
                  <a:lnTo>
                    <a:pt x="474" y="621"/>
                  </a:lnTo>
                  <a:lnTo>
                    <a:pt x="464" y="612"/>
                  </a:lnTo>
                  <a:lnTo>
                    <a:pt x="461" y="611"/>
                  </a:lnTo>
                  <a:lnTo>
                    <a:pt x="434" y="614"/>
                  </a:lnTo>
                  <a:lnTo>
                    <a:pt x="419" y="612"/>
                  </a:lnTo>
                  <a:lnTo>
                    <a:pt x="409" y="614"/>
                  </a:lnTo>
                  <a:lnTo>
                    <a:pt x="404" y="614"/>
                  </a:lnTo>
                  <a:lnTo>
                    <a:pt x="401" y="613"/>
                  </a:lnTo>
                  <a:lnTo>
                    <a:pt x="402" y="609"/>
                  </a:lnTo>
                  <a:lnTo>
                    <a:pt x="403" y="606"/>
                  </a:lnTo>
                  <a:lnTo>
                    <a:pt x="403" y="604"/>
                  </a:lnTo>
                  <a:lnTo>
                    <a:pt x="400" y="604"/>
                  </a:lnTo>
                  <a:lnTo>
                    <a:pt x="393" y="607"/>
                  </a:lnTo>
                  <a:lnTo>
                    <a:pt x="382" y="637"/>
                  </a:lnTo>
                  <a:lnTo>
                    <a:pt x="376" y="667"/>
                  </a:lnTo>
                  <a:lnTo>
                    <a:pt x="368" y="706"/>
                  </a:lnTo>
                  <a:lnTo>
                    <a:pt x="364" y="722"/>
                  </a:lnTo>
                  <a:lnTo>
                    <a:pt x="357" y="740"/>
                  </a:lnTo>
                  <a:lnTo>
                    <a:pt x="347" y="753"/>
                  </a:lnTo>
                  <a:lnTo>
                    <a:pt x="335" y="767"/>
                  </a:lnTo>
                  <a:lnTo>
                    <a:pt x="326" y="774"/>
                  </a:lnTo>
                  <a:lnTo>
                    <a:pt x="315" y="780"/>
                  </a:lnTo>
                  <a:lnTo>
                    <a:pt x="310" y="794"/>
                  </a:lnTo>
                  <a:lnTo>
                    <a:pt x="306" y="800"/>
                  </a:lnTo>
                  <a:lnTo>
                    <a:pt x="307" y="804"/>
                  </a:lnTo>
                  <a:lnTo>
                    <a:pt x="312" y="802"/>
                  </a:lnTo>
                  <a:lnTo>
                    <a:pt x="310" y="811"/>
                  </a:lnTo>
                  <a:lnTo>
                    <a:pt x="306" y="818"/>
                  </a:lnTo>
                  <a:lnTo>
                    <a:pt x="306" y="821"/>
                  </a:lnTo>
                  <a:lnTo>
                    <a:pt x="308" y="826"/>
                  </a:lnTo>
                  <a:lnTo>
                    <a:pt x="311" y="828"/>
                  </a:lnTo>
                  <a:lnTo>
                    <a:pt x="322" y="824"/>
                  </a:lnTo>
                  <a:lnTo>
                    <a:pt x="324" y="828"/>
                  </a:lnTo>
                  <a:lnTo>
                    <a:pt x="326" y="833"/>
                  </a:lnTo>
                  <a:lnTo>
                    <a:pt x="325" y="856"/>
                  </a:lnTo>
                  <a:lnTo>
                    <a:pt x="322" y="875"/>
                  </a:lnTo>
                  <a:lnTo>
                    <a:pt x="322" y="883"/>
                  </a:lnTo>
                  <a:lnTo>
                    <a:pt x="324" y="887"/>
                  </a:lnTo>
                  <a:lnTo>
                    <a:pt x="325" y="893"/>
                  </a:lnTo>
                  <a:lnTo>
                    <a:pt x="322" y="900"/>
                  </a:lnTo>
                  <a:lnTo>
                    <a:pt x="319" y="903"/>
                  </a:lnTo>
                  <a:lnTo>
                    <a:pt x="315" y="902"/>
                  </a:lnTo>
                  <a:lnTo>
                    <a:pt x="312" y="918"/>
                  </a:lnTo>
                  <a:lnTo>
                    <a:pt x="311" y="927"/>
                  </a:lnTo>
                  <a:lnTo>
                    <a:pt x="311" y="935"/>
                  </a:lnTo>
                  <a:lnTo>
                    <a:pt x="312" y="939"/>
                  </a:lnTo>
                  <a:lnTo>
                    <a:pt x="314" y="944"/>
                  </a:lnTo>
                  <a:lnTo>
                    <a:pt x="315" y="940"/>
                  </a:lnTo>
                  <a:lnTo>
                    <a:pt x="316" y="935"/>
                  </a:lnTo>
                  <a:lnTo>
                    <a:pt x="319" y="931"/>
                  </a:lnTo>
                  <a:lnTo>
                    <a:pt x="337" y="941"/>
                  </a:lnTo>
                  <a:lnTo>
                    <a:pt x="342" y="946"/>
                  </a:lnTo>
                  <a:lnTo>
                    <a:pt x="349" y="951"/>
                  </a:lnTo>
                  <a:lnTo>
                    <a:pt x="351" y="957"/>
                  </a:lnTo>
                  <a:lnTo>
                    <a:pt x="353" y="973"/>
                  </a:lnTo>
                  <a:lnTo>
                    <a:pt x="360" y="988"/>
                  </a:lnTo>
                  <a:lnTo>
                    <a:pt x="367" y="997"/>
                  </a:lnTo>
                  <a:lnTo>
                    <a:pt x="370" y="1001"/>
                  </a:lnTo>
                  <a:lnTo>
                    <a:pt x="373" y="1001"/>
                  </a:lnTo>
                  <a:lnTo>
                    <a:pt x="379" y="998"/>
                  </a:lnTo>
                  <a:lnTo>
                    <a:pt x="385" y="998"/>
                  </a:lnTo>
                  <a:lnTo>
                    <a:pt x="382" y="1010"/>
                  </a:lnTo>
                  <a:lnTo>
                    <a:pt x="376" y="1032"/>
                  </a:lnTo>
                  <a:lnTo>
                    <a:pt x="365" y="1051"/>
                  </a:lnTo>
                  <a:lnTo>
                    <a:pt x="361" y="1054"/>
                  </a:lnTo>
                  <a:lnTo>
                    <a:pt x="354" y="1046"/>
                  </a:lnTo>
                  <a:lnTo>
                    <a:pt x="345" y="1040"/>
                  </a:lnTo>
                  <a:lnTo>
                    <a:pt x="340" y="1037"/>
                  </a:lnTo>
                  <a:lnTo>
                    <a:pt x="338" y="1031"/>
                  </a:lnTo>
                  <a:lnTo>
                    <a:pt x="322" y="1016"/>
                  </a:lnTo>
                  <a:lnTo>
                    <a:pt x="317" y="1005"/>
                  </a:lnTo>
                  <a:lnTo>
                    <a:pt x="310" y="1004"/>
                  </a:lnTo>
                  <a:lnTo>
                    <a:pt x="299" y="999"/>
                  </a:lnTo>
                  <a:lnTo>
                    <a:pt x="297" y="998"/>
                  </a:lnTo>
                  <a:lnTo>
                    <a:pt x="288" y="991"/>
                  </a:lnTo>
                  <a:lnTo>
                    <a:pt x="279" y="987"/>
                  </a:lnTo>
                  <a:lnTo>
                    <a:pt x="277" y="982"/>
                  </a:lnTo>
                  <a:lnTo>
                    <a:pt x="271" y="978"/>
                  </a:lnTo>
                  <a:lnTo>
                    <a:pt x="264" y="976"/>
                  </a:lnTo>
                  <a:lnTo>
                    <a:pt x="254" y="970"/>
                  </a:lnTo>
                  <a:lnTo>
                    <a:pt x="250" y="972"/>
                  </a:lnTo>
                  <a:lnTo>
                    <a:pt x="251" y="965"/>
                  </a:lnTo>
                  <a:lnTo>
                    <a:pt x="251" y="965"/>
                  </a:lnTo>
                  <a:lnTo>
                    <a:pt x="245" y="972"/>
                  </a:lnTo>
                  <a:lnTo>
                    <a:pt x="243" y="977"/>
                  </a:lnTo>
                  <a:lnTo>
                    <a:pt x="244" y="985"/>
                  </a:lnTo>
                  <a:lnTo>
                    <a:pt x="243" y="987"/>
                  </a:lnTo>
                  <a:lnTo>
                    <a:pt x="238" y="990"/>
                  </a:lnTo>
                  <a:lnTo>
                    <a:pt x="241" y="998"/>
                  </a:lnTo>
                  <a:lnTo>
                    <a:pt x="239" y="1000"/>
                  </a:lnTo>
                  <a:lnTo>
                    <a:pt x="243" y="1003"/>
                  </a:lnTo>
                  <a:lnTo>
                    <a:pt x="244" y="1000"/>
                  </a:lnTo>
                  <a:lnTo>
                    <a:pt x="247" y="1001"/>
                  </a:lnTo>
                  <a:lnTo>
                    <a:pt x="254" y="1009"/>
                  </a:lnTo>
                  <a:lnTo>
                    <a:pt x="261" y="1007"/>
                  </a:lnTo>
                  <a:lnTo>
                    <a:pt x="265" y="1010"/>
                  </a:lnTo>
                  <a:lnTo>
                    <a:pt x="265" y="1014"/>
                  </a:lnTo>
                  <a:lnTo>
                    <a:pt x="271" y="1017"/>
                  </a:lnTo>
                  <a:lnTo>
                    <a:pt x="269" y="1022"/>
                  </a:lnTo>
                  <a:lnTo>
                    <a:pt x="273" y="1033"/>
                  </a:lnTo>
                  <a:lnTo>
                    <a:pt x="272" y="1037"/>
                  </a:lnTo>
                  <a:lnTo>
                    <a:pt x="266" y="1043"/>
                  </a:lnTo>
                  <a:lnTo>
                    <a:pt x="266" y="1047"/>
                  </a:lnTo>
                  <a:lnTo>
                    <a:pt x="261" y="1054"/>
                  </a:lnTo>
                  <a:lnTo>
                    <a:pt x="262" y="1080"/>
                  </a:lnTo>
                  <a:lnTo>
                    <a:pt x="269" y="1086"/>
                  </a:lnTo>
                  <a:lnTo>
                    <a:pt x="274" y="1086"/>
                  </a:lnTo>
                  <a:lnTo>
                    <a:pt x="278" y="1082"/>
                  </a:lnTo>
                  <a:lnTo>
                    <a:pt x="284" y="1082"/>
                  </a:lnTo>
                  <a:lnTo>
                    <a:pt x="286" y="1087"/>
                  </a:lnTo>
                  <a:lnTo>
                    <a:pt x="286" y="1091"/>
                  </a:lnTo>
                  <a:lnTo>
                    <a:pt x="283" y="1094"/>
                  </a:lnTo>
                  <a:lnTo>
                    <a:pt x="289" y="1099"/>
                  </a:lnTo>
                  <a:lnTo>
                    <a:pt x="291" y="1106"/>
                  </a:lnTo>
                  <a:lnTo>
                    <a:pt x="289" y="1108"/>
                  </a:lnTo>
                  <a:lnTo>
                    <a:pt x="282" y="1106"/>
                  </a:lnTo>
                  <a:lnTo>
                    <a:pt x="280" y="1107"/>
                  </a:lnTo>
                  <a:lnTo>
                    <a:pt x="277" y="1112"/>
                  </a:lnTo>
                  <a:lnTo>
                    <a:pt x="284" y="1115"/>
                  </a:lnTo>
                  <a:lnTo>
                    <a:pt x="287" y="1120"/>
                  </a:lnTo>
                  <a:lnTo>
                    <a:pt x="287" y="1124"/>
                  </a:lnTo>
                  <a:lnTo>
                    <a:pt x="284" y="1127"/>
                  </a:lnTo>
                  <a:lnTo>
                    <a:pt x="275" y="1132"/>
                  </a:lnTo>
                  <a:lnTo>
                    <a:pt x="269" y="1139"/>
                  </a:lnTo>
                  <a:lnTo>
                    <a:pt x="261" y="1145"/>
                  </a:lnTo>
                  <a:lnTo>
                    <a:pt x="256" y="1153"/>
                  </a:lnTo>
                  <a:lnTo>
                    <a:pt x="252" y="1155"/>
                  </a:lnTo>
                  <a:lnTo>
                    <a:pt x="254" y="1169"/>
                  </a:lnTo>
                  <a:lnTo>
                    <a:pt x="247" y="1176"/>
                  </a:lnTo>
                  <a:lnTo>
                    <a:pt x="243" y="1176"/>
                  </a:lnTo>
                  <a:lnTo>
                    <a:pt x="238" y="1178"/>
                  </a:lnTo>
                  <a:lnTo>
                    <a:pt x="237" y="1183"/>
                  </a:lnTo>
                  <a:lnTo>
                    <a:pt x="230" y="1186"/>
                  </a:lnTo>
                  <a:lnTo>
                    <a:pt x="228" y="1190"/>
                  </a:lnTo>
                  <a:lnTo>
                    <a:pt x="220" y="1190"/>
                  </a:lnTo>
                  <a:lnTo>
                    <a:pt x="212" y="1198"/>
                  </a:lnTo>
                  <a:lnTo>
                    <a:pt x="206" y="1203"/>
                  </a:lnTo>
                  <a:lnTo>
                    <a:pt x="200" y="1205"/>
                  </a:lnTo>
                  <a:lnTo>
                    <a:pt x="197" y="1213"/>
                  </a:lnTo>
                  <a:lnTo>
                    <a:pt x="195" y="1215"/>
                  </a:lnTo>
                  <a:lnTo>
                    <a:pt x="197" y="1223"/>
                  </a:lnTo>
                  <a:lnTo>
                    <a:pt x="194" y="1221"/>
                  </a:lnTo>
                  <a:lnTo>
                    <a:pt x="189" y="1226"/>
                  </a:lnTo>
                  <a:lnTo>
                    <a:pt x="187" y="1232"/>
                  </a:lnTo>
                  <a:lnTo>
                    <a:pt x="185" y="1234"/>
                  </a:lnTo>
                  <a:lnTo>
                    <a:pt x="184" y="1238"/>
                  </a:lnTo>
                  <a:lnTo>
                    <a:pt x="182" y="1239"/>
                  </a:lnTo>
                  <a:lnTo>
                    <a:pt x="184" y="1243"/>
                  </a:lnTo>
                  <a:lnTo>
                    <a:pt x="180" y="1248"/>
                  </a:lnTo>
                  <a:lnTo>
                    <a:pt x="180" y="1252"/>
                  </a:lnTo>
                  <a:lnTo>
                    <a:pt x="157" y="1264"/>
                  </a:lnTo>
                  <a:lnTo>
                    <a:pt x="157" y="1264"/>
                  </a:lnTo>
                  <a:lnTo>
                    <a:pt x="152" y="1267"/>
                  </a:lnTo>
                  <a:lnTo>
                    <a:pt x="147" y="1273"/>
                  </a:lnTo>
                  <a:lnTo>
                    <a:pt x="147" y="1275"/>
                  </a:lnTo>
                  <a:lnTo>
                    <a:pt x="143" y="1276"/>
                  </a:lnTo>
                  <a:lnTo>
                    <a:pt x="135" y="1291"/>
                  </a:lnTo>
                  <a:lnTo>
                    <a:pt x="133" y="1293"/>
                  </a:lnTo>
                  <a:lnTo>
                    <a:pt x="135" y="1300"/>
                  </a:lnTo>
                  <a:lnTo>
                    <a:pt x="130" y="1306"/>
                  </a:lnTo>
                  <a:lnTo>
                    <a:pt x="127" y="1307"/>
                  </a:lnTo>
                  <a:lnTo>
                    <a:pt x="126" y="1312"/>
                  </a:lnTo>
                  <a:lnTo>
                    <a:pt x="116" y="1317"/>
                  </a:lnTo>
                  <a:lnTo>
                    <a:pt x="116" y="1322"/>
                  </a:lnTo>
                  <a:lnTo>
                    <a:pt x="110" y="1325"/>
                  </a:lnTo>
                  <a:lnTo>
                    <a:pt x="110" y="1321"/>
                  </a:lnTo>
                  <a:lnTo>
                    <a:pt x="106" y="1319"/>
                  </a:lnTo>
                  <a:lnTo>
                    <a:pt x="106" y="1316"/>
                  </a:lnTo>
                  <a:lnTo>
                    <a:pt x="98" y="1312"/>
                  </a:lnTo>
                  <a:lnTo>
                    <a:pt x="93" y="1317"/>
                  </a:lnTo>
                  <a:lnTo>
                    <a:pt x="93" y="1323"/>
                  </a:lnTo>
                  <a:lnTo>
                    <a:pt x="89" y="1323"/>
                  </a:lnTo>
                  <a:lnTo>
                    <a:pt x="89" y="1326"/>
                  </a:lnTo>
                  <a:lnTo>
                    <a:pt x="85" y="1327"/>
                  </a:lnTo>
                  <a:lnTo>
                    <a:pt x="84" y="1332"/>
                  </a:lnTo>
                  <a:lnTo>
                    <a:pt x="80" y="1333"/>
                  </a:lnTo>
                  <a:lnTo>
                    <a:pt x="80" y="1338"/>
                  </a:lnTo>
                  <a:lnTo>
                    <a:pt x="83" y="1342"/>
                  </a:lnTo>
                  <a:lnTo>
                    <a:pt x="81" y="1343"/>
                  </a:lnTo>
                  <a:lnTo>
                    <a:pt x="79" y="1349"/>
                  </a:lnTo>
                  <a:lnTo>
                    <a:pt x="75" y="1355"/>
                  </a:lnTo>
                  <a:lnTo>
                    <a:pt x="80" y="1360"/>
                  </a:lnTo>
                  <a:lnTo>
                    <a:pt x="80" y="1377"/>
                  </a:lnTo>
                  <a:lnTo>
                    <a:pt x="81" y="1381"/>
                  </a:lnTo>
                  <a:lnTo>
                    <a:pt x="86" y="1381"/>
                  </a:lnTo>
                  <a:lnTo>
                    <a:pt x="88" y="1386"/>
                  </a:lnTo>
                  <a:lnTo>
                    <a:pt x="85" y="1390"/>
                  </a:lnTo>
                  <a:lnTo>
                    <a:pt x="84" y="1395"/>
                  </a:lnTo>
                  <a:lnTo>
                    <a:pt x="78" y="1397"/>
                  </a:lnTo>
                  <a:lnTo>
                    <a:pt x="77" y="1404"/>
                  </a:lnTo>
                  <a:lnTo>
                    <a:pt x="75" y="1406"/>
                  </a:lnTo>
                  <a:lnTo>
                    <a:pt x="76" y="1410"/>
                  </a:lnTo>
                  <a:lnTo>
                    <a:pt x="75" y="1423"/>
                  </a:lnTo>
                  <a:lnTo>
                    <a:pt x="72" y="1437"/>
                  </a:lnTo>
                  <a:lnTo>
                    <a:pt x="72" y="1440"/>
                  </a:lnTo>
                  <a:lnTo>
                    <a:pt x="70" y="1442"/>
                  </a:lnTo>
                  <a:lnTo>
                    <a:pt x="71" y="1447"/>
                  </a:lnTo>
                  <a:lnTo>
                    <a:pt x="68" y="1450"/>
                  </a:lnTo>
                  <a:lnTo>
                    <a:pt x="70" y="1458"/>
                  </a:lnTo>
                  <a:lnTo>
                    <a:pt x="67" y="1462"/>
                  </a:lnTo>
                  <a:lnTo>
                    <a:pt x="69" y="1466"/>
                  </a:lnTo>
                  <a:lnTo>
                    <a:pt x="75" y="1474"/>
                  </a:lnTo>
                  <a:lnTo>
                    <a:pt x="75" y="1480"/>
                  </a:lnTo>
                  <a:lnTo>
                    <a:pt x="71" y="1484"/>
                  </a:lnTo>
                  <a:lnTo>
                    <a:pt x="74" y="1496"/>
                  </a:lnTo>
                  <a:lnTo>
                    <a:pt x="75" y="1498"/>
                  </a:lnTo>
                  <a:lnTo>
                    <a:pt x="77" y="1498"/>
                  </a:lnTo>
                  <a:lnTo>
                    <a:pt x="80" y="1503"/>
                  </a:lnTo>
                  <a:lnTo>
                    <a:pt x="80" y="1511"/>
                  </a:lnTo>
                  <a:lnTo>
                    <a:pt x="75" y="1514"/>
                  </a:lnTo>
                  <a:lnTo>
                    <a:pt x="75" y="1518"/>
                  </a:lnTo>
                  <a:lnTo>
                    <a:pt x="74" y="1520"/>
                  </a:lnTo>
                  <a:lnTo>
                    <a:pt x="75" y="1535"/>
                  </a:lnTo>
                  <a:lnTo>
                    <a:pt x="71" y="1542"/>
                  </a:lnTo>
                  <a:lnTo>
                    <a:pt x="72" y="1552"/>
                  </a:lnTo>
                  <a:lnTo>
                    <a:pt x="75" y="1560"/>
                  </a:lnTo>
                  <a:lnTo>
                    <a:pt x="69" y="1575"/>
                  </a:lnTo>
                  <a:lnTo>
                    <a:pt x="69" y="1581"/>
                  </a:lnTo>
                  <a:lnTo>
                    <a:pt x="72" y="1596"/>
                  </a:lnTo>
                  <a:lnTo>
                    <a:pt x="75" y="1604"/>
                  </a:lnTo>
                  <a:lnTo>
                    <a:pt x="75" y="1614"/>
                  </a:lnTo>
                  <a:lnTo>
                    <a:pt x="72" y="1625"/>
                  </a:lnTo>
                  <a:lnTo>
                    <a:pt x="66" y="1640"/>
                  </a:lnTo>
                  <a:lnTo>
                    <a:pt x="67" y="1646"/>
                  </a:lnTo>
                  <a:lnTo>
                    <a:pt x="62" y="1663"/>
                  </a:lnTo>
                  <a:lnTo>
                    <a:pt x="53" y="1671"/>
                  </a:lnTo>
                  <a:lnTo>
                    <a:pt x="48" y="1678"/>
                  </a:lnTo>
                  <a:lnTo>
                    <a:pt x="43" y="1694"/>
                  </a:lnTo>
                  <a:lnTo>
                    <a:pt x="47" y="1697"/>
                  </a:lnTo>
                  <a:lnTo>
                    <a:pt x="52" y="1705"/>
                  </a:lnTo>
                  <a:lnTo>
                    <a:pt x="54" y="1706"/>
                  </a:lnTo>
                  <a:lnTo>
                    <a:pt x="59" y="1707"/>
                  </a:lnTo>
                  <a:lnTo>
                    <a:pt x="64" y="1714"/>
                  </a:lnTo>
                  <a:lnTo>
                    <a:pt x="64" y="1720"/>
                  </a:lnTo>
                  <a:lnTo>
                    <a:pt x="66" y="1724"/>
                  </a:lnTo>
                  <a:lnTo>
                    <a:pt x="63" y="1729"/>
                  </a:lnTo>
                  <a:lnTo>
                    <a:pt x="63" y="1735"/>
                  </a:lnTo>
                  <a:lnTo>
                    <a:pt x="65" y="1735"/>
                  </a:lnTo>
                  <a:lnTo>
                    <a:pt x="66" y="1739"/>
                  </a:lnTo>
                  <a:lnTo>
                    <a:pt x="69" y="1741"/>
                  </a:lnTo>
                  <a:lnTo>
                    <a:pt x="74" y="1740"/>
                  </a:lnTo>
                  <a:lnTo>
                    <a:pt x="74" y="1741"/>
                  </a:lnTo>
                  <a:lnTo>
                    <a:pt x="73" y="1745"/>
                  </a:lnTo>
                  <a:lnTo>
                    <a:pt x="75" y="1752"/>
                  </a:lnTo>
                  <a:lnTo>
                    <a:pt x="74" y="1756"/>
                  </a:lnTo>
                  <a:lnTo>
                    <a:pt x="67" y="1759"/>
                  </a:lnTo>
                  <a:lnTo>
                    <a:pt x="65" y="1764"/>
                  </a:lnTo>
                  <a:lnTo>
                    <a:pt x="64" y="1765"/>
                  </a:lnTo>
                  <a:lnTo>
                    <a:pt x="59" y="1765"/>
                  </a:lnTo>
                  <a:lnTo>
                    <a:pt x="53" y="1769"/>
                  </a:lnTo>
                  <a:lnTo>
                    <a:pt x="52" y="1774"/>
                  </a:lnTo>
                  <a:lnTo>
                    <a:pt x="47" y="1780"/>
                  </a:lnTo>
                  <a:lnTo>
                    <a:pt x="47" y="1785"/>
                  </a:lnTo>
                  <a:lnTo>
                    <a:pt x="50" y="1789"/>
                  </a:lnTo>
                  <a:lnTo>
                    <a:pt x="54" y="1790"/>
                  </a:lnTo>
                  <a:lnTo>
                    <a:pt x="56" y="1792"/>
                  </a:lnTo>
                  <a:lnTo>
                    <a:pt x="56" y="1798"/>
                  </a:lnTo>
                  <a:lnTo>
                    <a:pt x="50" y="1803"/>
                  </a:lnTo>
                  <a:lnTo>
                    <a:pt x="45" y="1808"/>
                  </a:lnTo>
                  <a:lnTo>
                    <a:pt x="43" y="1801"/>
                  </a:lnTo>
                  <a:lnTo>
                    <a:pt x="37" y="1802"/>
                  </a:lnTo>
                  <a:lnTo>
                    <a:pt x="33" y="1800"/>
                  </a:lnTo>
                  <a:lnTo>
                    <a:pt x="30" y="1803"/>
                  </a:lnTo>
                  <a:lnTo>
                    <a:pt x="30" y="1806"/>
                  </a:lnTo>
                  <a:lnTo>
                    <a:pt x="27" y="1810"/>
                  </a:lnTo>
                  <a:lnTo>
                    <a:pt x="28" y="1814"/>
                  </a:lnTo>
                  <a:lnTo>
                    <a:pt x="25" y="1821"/>
                  </a:lnTo>
                  <a:lnTo>
                    <a:pt x="25" y="1823"/>
                  </a:lnTo>
                  <a:lnTo>
                    <a:pt x="30" y="1827"/>
                  </a:lnTo>
                  <a:lnTo>
                    <a:pt x="28" y="1832"/>
                  </a:lnTo>
                  <a:lnTo>
                    <a:pt x="31" y="1837"/>
                  </a:lnTo>
                  <a:lnTo>
                    <a:pt x="30" y="1838"/>
                  </a:lnTo>
                  <a:lnTo>
                    <a:pt x="31" y="1840"/>
                  </a:lnTo>
                  <a:lnTo>
                    <a:pt x="30" y="1841"/>
                  </a:lnTo>
                  <a:lnTo>
                    <a:pt x="28" y="1839"/>
                  </a:lnTo>
                  <a:lnTo>
                    <a:pt x="26" y="1839"/>
                  </a:lnTo>
                  <a:lnTo>
                    <a:pt x="18" y="1848"/>
                  </a:lnTo>
                  <a:lnTo>
                    <a:pt x="15" y="1850"/>
                  </a:lnTo>
                  <a:lnTo>
                    <a:pt x="7" y="1847"/>
                  </a:lnTo>
                  <a:lnTo>
                    <a:pt x="5" y="1849"/>
                  </a:lnTo>
                  <a:lnTo>
                    <a:pt x="4" y="1854"/>
                  </a:lnTo>
                  <a:lnTo>
                    <a:pt x="10" y="1863"/>
                  </a:lnTo>
                  <a:lnTo>
                    <a:pt x="8" y="1868"/>
                  </a:lnTo>
                  <a:lnTo>
                    <a:pt x="9" y="1883"/>
                  </a:lnTo>
                  <a:lnTo>
                    <a:pt x="10" y="1886"/>
                  </a:lnTo>
                  <a:lnTo>
                    <a:pt x="13" y="1889"/>
                  </a:lnTo>
                  <a:lnTo>
                    <a:pt x="12" y="1893"/>
                  </a:lnTo>
                  <a:lnTo>
                    <a:pt x="14" y="1894"/>
                  </a:lnTo>
                  <a:lnTo>
                    <a:pt x="18" y="1893"/>
                  </a:lnTo>
                  <a:lnTo>
                    <a:pt x="22" y="1893"/>
                  </a:lnTo>
                  <a:lnTo>
                    <a:pt x="26" y="1896"/>
                  </a:lnTo>
                  <a:lnTo>
                    <a:pt x="28" y="1896"/>
                  </a:lnTo>
                  <a:lnTo>
                    <a:pt x="32" y="1894"/>
                  </a:lnTo>
                  <a:lnTo>
                    <a:pt x="36" y="1894"/>
                  </a:lnTo>
                  <a:lnTo>
                    <a:pt x="38" y="1896"/>
                  </a:lnTo>
                  <a:lnTo>
                    <a:pt x="46" y="1892"/>
                  </a:lnTo>
                  <a:lnTo>
                    <a:pt x="54" y="1897"/>
                  </a:lnTo>
                  <a:lnTo>
                    <a:pt x="57" y="1897"/>
                  </a:lnTo>
                  <a:lnTo>
                    <a:pt x="61" y="1893"/>
                  </a:lnTo>
                  <a:lnTo>
                    <a:pt x="63" y="1892"/>
                  </a:lnTo>
                  <a:lnTo>
                    <a:pt x="65" y="1893"/>
                  </a:lnTo>
                  <a:lnTo>
                    <a:pt x="70" y="1892"/>
                  </a:lnTo>
                  <a:lnTo>
                    <a:pt x="71" y="1894"/>
                  </a:lnTo>
                  <a:lnTo>
                    <a:pt x="71" y="1895"/>
                  </a:lnTo>
                  <a:lnTo>
                    <a:pt x="66" y="1899"/>
                  </a:lnTo>
                  <a:lnTo>
                    <a:pt x="67" y="1905"/>
                  </a:lnTo>
                  <a:lnTo>
                    <a:pt x="64" y="1912"/>
                  </a:lnTo>
                  <a:lnTo>
                    <a:pt x="70" y="1915"/>
                  </a:lnTo>
                  <a:lnTo>
                    <a:pt x="69" y="1918"/>
                  </a:lnTo>
                  <a:lnTo>
                    <a:pt x="70" y="1923"/>
                  </a:lnTo>
                  <a:lnTo>
                    <a:pt x="73" y="1922"/>
                  </a:lnTo>
                  <a:lnTo>
                    <a:pt x="76" y="1924"/>
                  </a:lnTo>
                  <a:lnTo>
                    <a:pt x="80" y="1924"/>
                  </a:lnTo>
                  <a:lnTo>
                    <a:pt x="75" y="1932"/>
                  </a:lnTo>
                  <a:lnTo>
                    <a:pt x="65" y="1933"/>
                  </a:lnTo>
                  <a:lnTo>
                    <a:pt x="64" y="1935"/>
                  </a:lnTo>
                  <a:lnTo>
                    <a:pt x="65" y="1938"/>
                  </a:lnTo>
                  <a:lnTo>
                    <a:pt x="61" y="1941"/>
                  </a:lnTo>
                  <a:lnTo>
                    <a:pt x="59" y="1942"/>
                  </a:lnTo>
                  <a:lnTo>
                    <a:pt x="54" y="1940"/>
                  </a:lnTo>
                  <a:lnTo>
                    <a:pt x="51" y="1942"/>
                  </a:lnTo>
                  <a:lnTo>
                    <a:pt x="52" y="1945"/>
                  </a:lnTo>
                  <a:lnTo>
                    <a:pt x="48" y="1948"/>
                  </a:lnTo>
                  <a:lnTo>
                    <a:pt x="53" y="1950"/>
                  </a:lnTo>
                  <a:lnTo>
                    <a:pt x="54" y="1954"/>
                  </a:lnTo>
                  <a:lnTo>
                    <a:pt x="51" y="1958"/>
                  </a:lnTo>
                  <a:lnTo>
                    <a:pt x="47" y="1960"/>
                  </a:lnTo>
                  <a:lnTo>
                    <a:pt x="45" y="1955"/>
                  </a:lnTo>
                  <a:lnTo>
                    <a:pt x="43" y="1955"/>
                  </a:lnTo>
                  <a:lnTo>
                    <a:pt x="41" y="1954"/>
                  </a:lnTo>
                  <a:lnTo>
                    <a:pt x="36" y="1947"/>
                  </a:lnTo>
                  <a:lnTo>
                    <a:pt x="33" y="1950"/>
                  </a:lnTo>
                  <a:lnTo>
                    <a:pt x="33" y="1954"/>
                  </a:lnTo>
                  <a:lnTo>
                    <a:pt x="28" y="1961"/>
                  </a:lnTo>
                  <a:lnTo>
                    <a:pt x="26" y="1960"/>
                  </a:lnTo>
                  <a:lnTo>
                    <a:pt x="29" y="1956"/>
                  </a:lnTo>
                  <a:lnTo>
                    <a:pt x="28" y="1950"/>
                  </a:lnTo>
                  <a:lnTo>
                    <a:pt x="31" y="1945"/>
                  </a:lnTo>
                  <a:lnTo>
                    <a:pt x="30" y="1942"/>
                  </a:lnTo>
                  <a:lnTo>
                    <a:pt x="14" y="1940"/>
                  </a:lnTo>
                  <a:lnTo>
                    <a:pt x="4" y="1945"/>
                  </a:lnTo>
                  <a:lnTo>
                    <a:pt x="0" y="1954"/>
                  </a:lnTo>
                  <a:lnTo>
                    <a:pt x="5" y="1959"/>
                  </a:lnTo>
                  <a:lnTo>
                    <a:pt x="1" y="1966"/>
                  </a:lnTo>
                  <a:lnTo>
                    <a:pt x="19" y="1979"/>
                  </a:lnTo>
                  <a:lnTo>
                    <a:pt x="20" y="1984"/>
                  </a:lnTo>
                  <a:lnTo>
                    <a:pt x="25" y="1989"/>
                  </a:lnTo>
                  <a:lnTo>
                    <a:pt x="27" y="1990"/>
                  </a:lnTo>
                  <a:lnTo>
                    <a:pt x="30" y="1989"/>
                  </a:lnTo>
                  <a:lnTo>
                    <a:pt x="35" y="1984"/>
                  </a:lnTo>
                  <a:lnTo>
                    <a:pt x="41" y="1982"/>
                  </a:lnTo>
                  <a:lnTo>
                    <a:pt x="48" y="1986"/>
                  </a:lnTo>
                  <a:lnTo>
                    <a:pt x="51" y="1986"/>
                  </a:lnTo>
                  <a:lnTo>
                    <a:pt x="53" y="1981"/>
                  </a:lnTo>
                  <a:lnTo>
                    <a:pt x="63" y="1977"/>
                  </a:lnTo>
                  <a:lnTo>
                    <a:pt x="65" y="1979"/>
                  </a:lnTo>
                  <a:lnTo>
                    <a:pt x="67" y="1979"/>
                  </a:lnTo>
                  <a:lnTo>
                    <a:pt x="74" y="1972"/>
                  </a:lnTo>
                  <a:lnTo>
                    <a:pt x="77" y="1966"/>
                  </a:lnTo>
                  <a:lnTo>
                    <a:pt x="80" y="1965"/>
                  </a:lnTo>
                  <a:lnTo>
                    <a:pt x="82" y="1962"/>
                  </a:lnTo>
                  <a:lnTo>
                    <a:pt x="84" y="1965"/>
                  </a:lnTo>
                  <a:lnTo>
                    <a:pt x="89" y="1964"/>
                  </a:lnTo>
                  <a:lnTo>
                    <a:pt x="88" y="1968"/>
                  </a:lnTo>
                  <a:lnTo>
                    <a:pt x="89" y="1971"/>
                  </a:lnTo>
                  <a:lnTo>
                    <a:pt x="85" y="1981"/>
                  </a:lnTo>
                  <a:lnTo>
                    <a:pt x="81" y="1985"/>
                  </a:lnTo>
                  <a:lnTo>
                    <a:pt x="83" y="1988"/>
                  </a:lnTo>
                  <a:lnTo>
                    <a:pt x="80" y="1992"/>
                  </a:lnTo>
                  <a:lnTo>
                    <a:pt x="85" y="1995"/>
                  </a:lnTo>
                  <a:lnTo>
                    <a:pt x="83" y="2004"/>
                  </a:lnTo>
                  <a:lnTo>
                    <a:pt x="78" y="2002"/>
                  </a:lnTo>
                  <a:lnTo>
                    <a:pt x="69" y="2003"/>
                  </a:lnTo>
                  <a:lnTo>
                    <a:pt x="65" y="2012"/>
                  </a:lnTo>
                  <a:lnTo>
                    <a:pt x="63" y="2015"/>
                  </a:lnTo>
                  <a:lnTo>
                    <a:pt x="58" y="2015"/>
                  </a:lnTo>
                  <a:lnTo>
                    <a:pt x="56" y="2029"/>
                  </a:lnTo>
                  <a:lnTo>
                    <a:pt x="54" y="2034"/>
                  </a:lnTo>
                  <a:lnTo>
                    <a:pt x="56" y="2038"/>
                  </a:lnTo>
                  <a:lnTo>
                    <a:pt x="56" y="2042"/>
                  </a:lnTo>
                  <a:lnTo>
                    <a:pt x="56" y="2050"/>
                  </a:lnTo>
                  <a:lnTo>
                    <a:pt x="54" y="2051"/>
                  </a:lnTo>
                  <a:lnTo>
                    <a:pt x="56" y="2055"/>
                  </a:lnTo>
                  <a:lnTo>
                    <a:pt x="57" y="2060"/>
                  </a:lnTo>
                  <a:lnTo>
                    <a:pt x="59" y="2063"/>
                  </a:lnTo>
                  <a:lnTo>
                    <a:pt x="54" y="2068"/>
                  </a:lnTo>
                  <a:lnTo>
                    <a:pt x="54" y="2081"/>
                  </a:lnTo>
                  <a:lnTo>
                    <a:pt x="52" y="2084"/>
                  </a:lnTo>
                  <a:lnTo>
                    <a:pt x="56" y="2089"/>
                  </a:lnTo>
                  <a:lnTo>
                    <a:pt x="54" y="2092"/>
                  </a:lnTo>
                  <a:lnTo>
                    <a:pt x="55" y="2094"/>
                  </a:lnTo>
                  <a:lnTo>
                    <a:pt x="60" y="2094"/>
                  </a:lnTo>
                  <a:lnTo>
                    <a:pt x="63" y="2099"/>
                  </a:lnTo>
                  <a:lnTo>
                    <a:pt x="69" y="2103"/>
                  </a:lnTo>
                  <a:lnTo>
                    <a:pt x="68" y="2098"/>
                  </a:lnTo>
                  <a:lnTo>
                    <a:pt x="69" y="2096"/>
                  </a:lnTo>
                  <a:lnTo>
                    <a:pt x="75" y="2092"/>
                  </a:lnTo>
                  <a:lnTo>
                    <a:pt x="77" y="2092"/>
                  </a:lnTo>
                  <a:lnTo>
                    <a:pt x="77" y="2094"/>
                  </a:lnTo>
                  <a:lnTo>
                    <a:pt x="81" y="2093"/>
                  </a:lnTo>
                  <a:lnTo>
                    <a:pt x="85" y="2095"/>
                  </a:lnTo>
                  <a:lnTo>
                    <a:pt x="86" y="2094"/>
                  </a:lnTo>
                  <a:lnTo>
                    <a:pt x="91" y="2097"/>
                  </a:lnTo>
                  <a:lnTo>
                    <a:pt x="98" y="2096"/>
                  </a:lnTo>
                  <a:lnTo>
                    <a:pt x="99" y="2104"/>
                  </a:lnTo>
                  <a:lnTo>
                    <a:pt x="94" y="2108"/>
                  </a:lnTo>
                  <a:lnTo>
                    <a:pt x="91" y="2116"/>
                  </a:lnTo>
                  <a:lnTo>
                    <a:pt x="99" y="2121"/>
                  </a:lnTo>
                  <a:lnTo>
                    <a:pt x="100" y="2120"/>
                  </a:lnTo>
                  <a:lnTo>
                    <a:pt x="102" y="2120"/>
                  </a:lnTo>
                  <a:lnTo>
                    <a:pt x="108" y="2115"/>
                  </a:lnTo>
                  <a:lnTo>
                    <a:pt x="110" y="2114"/>
                  </a:lnTo>
                  <a:lnTo>
                    <a:pt x="116" y="2113"/>
                  </a:lnTo>
                  <a:lnTo>
                    <a:pt x="121" y="2109"/>
                  </a:lnTo>
                  <a:lnTo>
                    <a:pt x="124" y="2107"/>
                  </a:lnTo>
                  <a:lnTo>
                    <a:pt x="126" y="2104"/>
                  </a:lnTo>
                  <a:lnTo>
                    <a:pt x="126" y="2101"/>
                  </a:lnTo>
                  <a:lnTo>
                    <a:pt x="120" y="2092"/>
                  </a:lnTo>
                  <a:lnTo>
                    <a:pt x="119" y="2086"/>
                  </a:lnTo>
                  <a:lnTo>
                    <a:pt x="119" y="2083"/>
                  </a:lnTo>
                  <a:lnTo>
                    <a:pt x="122" y="2078"/>
                  </a:lnTo>
                  <a:lnTo>
                    <a:pt x="124" y="2077"/>
                  </a:lnTo>
                  <a:lnTo>
                    <a:pt x="126" y="2073"/>
                  </a:lnTo>
                  <a:lnTo>
                    <a:pt x="127" y="2070"/>
                  </a:lnTo>
                  <a:lnTo>
                    <a:pt x="132" y="2070"/>
                  </a:lnTo>
                  <a:lnTo>
                    <a:pt x="139" y="2069"/>
                  </a:lnTo>
                  <a:lnTo>
                    <a:pt x="143" y="2070"/>
                  </a:lnTo>
                  <a:lnTo>
                    <a:pt x="149" y="2070"/>
                  </a:lnTo>
                  <a:lnTo>
                    <a:pt x="154" y="2072"/>
                  </a:lnTo>
                  <a:lnTo>
                    <a:pt x="157" y="2072"/>
                  </a:lnTo>
                  <a:lnTo>
                    <a:pt x="159" y="2071"/>
                  </a:lnTo>
                  <a:lnTo>
                    <a:pt x="161" y="2068"/>
                  </a:lnTo>
                  <a:lnTo>
                    <a:pt x="161" y="2066"/>
                  </a:lnTo>
                  <a:lnTo>
                    <a:pt x="158" y="2063"/>
                  </a:lnTo>
                  <a:lnTo>
                    <a:pt x="151" y="2060"/>
                  </a:lnTo>
                  <a:lnTo>
                    <a:pt x="147" y="2057"/>
                  </a:lnTo>
                  <a:lnTo>
                    <a:pt x="144" y="2057"/>
                  </a:lnTo>
                  <a:lnTo>
                    <a:pt x="140" y="2056"/>
                  </a:lnTo>
                  <a:lnTo>
                    <a:pt x="136" y="2055"/>
                  </a:lnTo>
                  <a:lnTo>
                    <a:pt x="132" y="2054"/>
                  </a:lnTo>
                  <a:lnTo>
                    <a:pt x="131" y="2051"/>
                  </a:lnTo>
                  <a:lnTo>
                    <a:pt x="132" y="2048"/>
                  </a:lnTo>
                  <a:lnTo>
                    <a:pt x="133" y="2045"/>
                  </a:lnTo>
                  <a:lnTo>
                    <a:pt x="136" y="2044"/>
                  </a:lnTo>
                  <a:lnTo>
                    <a:pt x="139" y="2045"/>
                  </a:lnTo>
                  <a:lnTo>
                    <a:pt x="142" y="2044"/>
                  </a:lnTo>
                  <a:lnTo>
                    <a:pt x="143" y="2042"/>
                  </a:lnTo>
                  <a:lnTo>
                    <a:pt x="143" y="2041"/>
                  </a:lnTo>
                  <a:lnTo>
                    <a:pt x="143" y="2040"/>
                  </a:lnTo>
                  <a:lnTo>
                    <a:pt x="141" y="2038"/>
                  </a:lnTo>
                  <a:lnTo>
                    <a:pt x="139" y="2038"/>
                  </a:lnTo>
                  <a:lnTo>
                    <a:pt x="137" y="2039"/>
                  </a:lnTo>
                  <a:lnTo>
                    <a:pt x="134" y="2040"/>
                  </a:lnTo>
                  <a:lnTo>
                    <a:pt x="129" y="2038"/>
                  </a:lnTo>
                  <a:lnTo>
                    <a:pt x="126" y="2036"/>
                  </a:lnTo>
                  <a:lnTo>
                    <a:pt x="126" y="2034"/>
                  </a:lnTo>
                  <a:lnTo>
                    <a:pt x="128" y="2031"/>
                  </a:lnTo>
                  <a:lnTo>
                    <a:pt x="129" y="2029"/>
                  </a:lnTo>
                  <a:lnTo>
                    <a:pt x="129" y="2026"/>
                  </a:lnTo>
                  <a:lnTo>
                    <a:pt x="129" y="2022"/>
                  </a:lnTo>
                  <a:lnTo>
                    <a:pt x="130" y="2018"/>
                  </a:lnTo>
                  <a:lnTo>
                    <a:pt x="133" y="2015"/>
                  </a:lnTo>
                  <a:lnTo>
                    <a:pt x="137" y="2013"/>
                  </a:lnTo>
                  <a:lnTo>
                    <a:pt x="145" y="2016"/>
                  </a:lnTo>
                  <a:lnTo>
                    <a:pt x="156" y="2018"/>
                  </a:lnTo>
                  <a:lnTo>
                    <a:pt x="157" y="2018"/>
                  </a:lnTo>
                  <a:lnTo>
                    <a:pt x="158" y="2017"/>
                  </a:lnTo>
                  <a:lnTo>
                    <a:pt x="159" y="2015"/>
                  </a:lnTo>
                  <a:lnTo>
                    <a:pt x="174" y="2015"/>
                  </a:lnTo>
                  <a:lnTo>
                    <a:pt x="176" y="2013"/>
                  </a:lnTo>
                  <a:lnTo>
                    <a:pt x="178" y="2012"/>
                  </a:lnTo>
                  <a:lnTo>
                    <a:pt x="192" y="2010"/>
                  </a:lnTo>
                  <a:lnTo>
                    <a:pt x="193" y="2008"/>
                  </a:lnTo>
                  <a:lnTo>
                    <a:pt x="196" y="2006"/>
                  </a:lnTo>
                  <a:lnTo>
                    <a:pt x="199" y="2006"/>
                  </a:lnTo>
                  <a:lnTo>
                    <a:pt x="203" y="2005"/>
                  </a:lnTo>
                  <a:lnTo>
                    <a:pt x="208" y="2004"/>
                  </a:lnTo>
                  <a:lnTo>
                    <a:pt x="212" y="2003"/>
                  </a:lnTo>
                  <a:lnTo>
                    <a:pt x="212" y="2003"/>
                  </a:lnTo>
                  <a:lnTo>
                    <a:pt x="217" y="2003"/>
                  </a:lnTo>
                  <a:lnTo>
                    <a:pt x="221" y="2001"/>
                  </a:lnTo>
                  <a:lnTo>
                    <a:pt x="223" y="2001"/>
                  </a:lnTo>
                  <a:lnTo>
                    <a:pt x="223" y="1999"/>
                  </a:lnTo>
                  <a:lnTo>
                    <a:pt x="228" y="1997"/>
                  </a:lnTo>
                  <a:lnTo>
                    <a:pt x="236" y="1994"/>
                  </a:lnTo>
                  <a:lnTo>
                    <a:pt x="238" y="1996"/>
                  </a:lnTo>
                  <a:lnTo>
                    <a:pt x="242" y="1997"/>
                  </a:lnTo>
                  <a:lnTo>
                    <a:pt x="247" y="1996"/>
                  </a:lnTo>
                  <a:lnTo>
                    <a:pt x="251" y="1994"/>
                  </a:lnTo>
                  <a:lnTo>
                    <a:pt x="253" y="1996"/>
                  </a:lnTo>
                  <a:lnTo>
                    <a:pt x="256" y="1997"/>
                  </a:lnTo>
                  <a:lnTo>
                    <a:pt x="258" y="1996"/>
                  </a:lnTo>
                  <a:lnTo>
                    <a:pt x="259" y="1992"/>
                  </a:lnTo>
                  <a:lnTo>
                    <a:pt x="261" y="1988"/>
                  </a:lnTo>
                  <a:lnTo>
                    <a:pt x="263" y="1986"/>
                  </a:lnTo>
                  <a:lnTo>
                    <a:pt x="266" y="1985"/>
                  </a:lnTo>
                  <a:lnTo>
                    <a:pt x="267" y="1984"/>
                  </a:lnTo>
                  <a:lnTo>
                    <a:pt x="269" y="1982"/>
                  </a:lnTo>
                  <a:lnTo>
                    <a:pt x="276" y="1982"/>
                  </a:lnTo>
                  <a:lnTo>
                    <a:pt x="282" y="1978"/>
                  </a:lnTo>
                  <a:lnTo>
                    <a:pt x="284" y="1980"/>
                  </a:lnTo>
                  <a:lnTo>
                    <a:pt x="293" y="1979"/>
                  </a:lnTo>
                  <a:lnTo>
                    <a:pt x="303" y="1977"/>
                  </a:lnTo>
                  <a:lnTo>
                    <a:pt x="309" y="1976"/>
                  </a:lnTo>
                  <a:lnTo>
                    <a:pt x="320" y="1973"/>
                  </a:lnTo>
                  <a:lnTo>
                    <a:pt x="325" y="1970"/>
                  </a:lnTo>
                  <a:lnTo>
                    <a:pt x="332" y="1969"/>
                  </a:lnTo>
                  <a:lnTo>
                    <a:pt x="339" y="1968"/>
                  </a:lnTo>
                  <a:lnTo>
                    <a:pt x="343" y="1964"/>
                  </a:lnTo>
                  <a:lnTo>
                    <a:pt x="347" y="1963"/>
                  </a:lnTo>
                  <a:lnTo>
                    <a:pt x="351" y="1963"/>
                  </a:lnTo>
                  <a:lnTo>
                    <a:pt x="354" y="1962"/>
                  </a:lnTo>
                  <a:lnTo>
                    <a:pt x="356" y="1961"/>
                  </a:lnTo>
                  <a:lnTo>
                    <a:pt x="357" y="1958"/>
                  </a:lnTo>
                  <a:lnTo>
                    <a:pt x="356" y="1954"/>
                  </a:lnTo>
                  <a:lnTo>
                    <a:pt x="356" y="1952"/>
                  </a:lnTo>
                  <a:lnTo>
                    <a:pt x="358" y="1951"/>
                  </a:lnTo>
                  <a:lnTo>
                    <a:pt x="363" y="1950"/>
                  </a:lnTo>
                  <a:lnTo>
                    <a:pt x="365" y="1949"/>
                  </a:lnTo>
                  <a:lnTo>
                    <a:pt x="371" y="1944"/>
                  </a:lnTo>
                  <a:lnTo>
                    <a:pt x="376" y="1941"/>
                  </a:lnTo>
                  <a:lnTo>
                    <a:pt x="380" y="1939"/>
                  </a:lnTo>
                  <a:lnTo>
                    <a:pt x="388" y="1940"/>
                  </a:lnTo>
                  <a:lnTo>
                    <a:pt x="397" y="1941"/>
                  </a:lnTo>
                  <a:lnTo>
                    <a:pt x="404" y="1944"/>
                  </a:lnTo>
                  <a:lnTo>
                    <a:pt x="408" y="1947"/>
                  </a:lnTo>
                  <a:lnTo>
                    <a:pt x="412" y="1950"/>
                  </a:lnTo>
                  <a:lnTo>
                    <a:pt x="415" y="1951"/>
                  </a:lnTo>
                  <a:lnTo>
                    <a:pt x="419" y="1952"/>
                  </a:lnTo>
                  <a:lnTo>
                    <a:pt x="421" y="1951"/>
                  </a:lnTo>
                  <a:lnTo>
                    <a:pt x="425" y="1949"/>
                  </a:lnTo>
                  <a:lnTo>
                    <a:pt x="426" y="1947"/>
                  </a:lnTo>
                  <a:lnTo>
                    <a:pt x="428" y="1945"/>
                  </a:lnTo>
                  <a:lnTo>
                    <a:pt x="436" y="1944"/>
                  </a:lnTo>
                  <a:lnTo>
                    <a:pt x="437" y="1946"/>
                  </a:lnTo>
                  <a:lnTo>
                    <a:pt x="442" y="1954"/>
                  </a:lnTo>
                  <a:lnTo>
                    <a:pt x="444" y="1963"/>
                  </a:lnTo>
                  <a:lnTo>
                    <a:pt x="448" y="1977"/>
                  </a:lnTo>
                  <a:lnTo>
                    <a:pt x="450" y="1983"/>
                  </a:lnTo>
                  <a:lnTo>
                    <a:pt x="450" y="1987"/>
                  </a:lnTo>
                  <a:lnTo>
                    <a:pt x="450" y="1991"/>
                  </a:lnTo>
                  <a:lnTo>
                    <a:pt x="449" y="1996"/>
                  </a:lnTo>
                  <a:lnTo>
                    <a:pt x="446" y="2001"/>
                  </a:lnTo>
                  <a:lnTo>
                    <a:pt x="447" y="2004"/>
                  </a:lnTo>
                  <a:lnTo>
                    <a:pt x="455" y="2007"/>
                  </a:lnTo>
                  <a:lnTo>
                    <a:pt x="466" y="2006"/>
                  </a:lnTo>
                  <a:lnTo>
                    <a:pt x="472" y="2004"/>
                  </a:lnTo>
                  <a:lnTo>
                    <a:pt x="477" y="2004"/>
                  </a:lnTo>
                  <a:lnTo>
                    <a:pt x="478" y="2003"/>
                  </a:lnTo>
                  <a:lnTo>
                    <a:pt x="479" y="1999"/>
                  </a:lnTo>
                  <a:lnTo>
                    <a:pt x="482" y="1998"/>
                  </a:lnTo>
                  <a:lnTo>
                    <a:pt x="484" y="2001"/>
                  </a:lnTo>
                  <a:lnTo>
                    <a:pt x="487" y="2005"/>
                  </a:lnTo>
                  <a:lnTo>
                    <a:pt x="489" y="2009"/>
                  </a:lnTo>
                  <a:lnTo>
                    <a:pt x="488" y="2013"/>
                  </a:lnTo>
                  <a:lnTo>
                    <a:pt x="489" y="2018"/>
                  </a:lnTo>
                  <a:lnTo>
                    <a:pt x="490" y="2019"/>
                  </a:lnTo>
                  <a:lnTo>
                    <a:pt x="493" y="2017"/>
                  </a:lnTo>
                  <a:lnTo>
                    <a:pt x="495" y="2016"/>
                  </a:lnTo>
                  <a:lnTo>
                    <a:pt x="495" y="2014"/>
                  </a:lnTo>
                  <a:lnTo>
                    <a:pt x="494" y="2012"/>
                  </a:lnTo>
                  <a:lnTo>
                    <a:pt x="494" y="2010"/>
                  </a:lnTo>
                  <a:lnTo>
                    <a:pt x="495" y="2009"/>
                  </a:lnTo>
                  <a:lnTo>
                    <a:pt x="496" y="2009"/>
                  </a:lnTo>
                  <a:lnTo>
                    <a:pt x="500" y="2009"/>
                  </a:lnTo>
                  <a:lnTo>
                    <a:pt x="505" y="2010"/>
                  </a:lnTo>
                  <a:lnTo>
                    <a:pt x="512" y="2017"/>
                  </a:lnTo>
                  <a:lnTo>
                    <a:pt x="515" y="2018"/>
                  </a:lnTo>
                  <a:lnTo>
                    <a:pt x="517" y="2018"/>
                  </a:lnTo>
                  <a:lnTo>
                    <a:pt x="520" y="2018"/>
                  </a:lnTo>
                  <a:lnTo>
                    <a:pt x="524" y="2015"/>
                  </a:lnTo>
                  <a:lnTo>
                    <a:pt x="527" y="2013"/>
                  </a:lnTo>
                  <a:lnTo>
                    <a:pt x="528" y="2012"/>
                  </a:lnTo>
                  <a:lnTo>
                    <a:pt x="529" y="2012"/>
                  </a:lnTo>
                  <a:lnTo>
                    <a:pt x="531" y="2014"/>
                  </a:lnTo>
                  <a:lnTo>
                    <a:pt x="531" y="2016"/>
                  </a:lnTo>
                  <a:lnTo>
                    <a:pt x="530" y="2020"/>
                  </a:lnTo>
                  <a:lnTo>
                    <a:pt x="525" y="2023"/>
                  </a:lnTo>
                  <a:lnTo>
                    <a:pt x="521" y="2026"/>
                  </a:lnTo>
                  <a:lnTo>
                    <a:pt x="518" y="2031"/>
                  </a:lnTo>
                  <a:lnTo>
                    <a:pt x="517" y="2038"/>
                  </a:lnTo>
                  <a:lnTo>
                    <a:pt x="518" y="2040"/>
                  </a:lnTo>
                  <a:lnTo>
                    <a:pt x="519" y="2042"/>
                  </a:lnTo>
                  <a:lnTo>
                    <a:pt x="520" y="2045"/>
                  </a:lnTo>
                  <a:lnTo>
                    <a:pt x="521" y="2045"/>
                  </a:lnTo>
                  <a:lnTo>
                    <a:pt x="523" y="2044"/>
                  </a:lnTo>
                  <a:lnTo>
                    <a:pt x="529" y="2039"/>
                  </a:lnTo>
                  <a:lnTo>
                    <a:pt x="531" y="2037"/>
                  </a:lnTo>
                  <a:lnTo>
                    <a:pt x="535" y="2036"/>
                  </a:lnTo>
                  <a:lnTo>
                    <a:pt x="542" y="2037"/>
                  </a:lnTo>
                  <a:lnTo>
                    <a:pt x="546" y="2039"/>
                  </a:lnTo>
                  <a:lnTo>
                    <a:pt x="549" y="2041"/>
                  </a:lnTo>
                  <a:lnTo>
                    <a:pt x="551" y="2043"/>
                  </a:lnTo>
                  <a:lnTo>
                    <a:pt x="552" y="2042"/>
                  </a:lnTo>
                  <a:lnTo>
                    <a:pt x="553" y="2040"/>
                  </a:lnTo>
                  <a:lnTo>
                    <a:pt x="553" y="2037"/>
                  </a:lnTo>
                  <a:lnTo>
                    <a:pt x="554" y="2035"/>
                  </a:lnTo>
                  <a:lnTo>
                    <a:pt x="562" y="2029"/>
                  </a:lnTo>
                  <a:lnTo>
                    <a:pt x="566" y="2025"/>
                  </a:lnTo>
                  <a:lnTo>
                    <a:pt x="568" y="2025"/>
                  </a:lnTo>
                  <a:lnTo>
                    <a:pt x="571" y="2025"/>
                  </a:lnTo>
                  <a:lnTo>
                    <a:pt x="573" y="2025"/>
                  </a:lnTo>
                  <a:lnTo>
                    <a:pt x="579" y="2022"/>
                  </a:lnTo>
                  <a:lnTo>
                    <a:pt x="584" y="2017"/>
                  </a:lnTo>
                  <a:lnTo>
                    <a:pt x="584" y="2015"/>
                  </a:lnTo>
                  <a:lnTo>
                    <a:pt x="584" y="2012"/>
                  </a:lnTo>
                  <a:lnTo>
                    <a:pt x="586" y="2011"/>
                  </a:lnTo>
                  <a:lnTo>
                    <a:pt x="593" y="2010"/>
                  </a:lnTo>
                  <a:lnTo>
                    <a:pt x="594" y="2009"/>
                  </a:lnTo>
                  <a:lnTo>
                    <a:pt x="599" y="2007"/>
                  </a:lnTo>
                  <a:lnTo>
                    <a:pt x="608" y="2002"/>
                  </a:lnTo>
                  <a:lnTo>
                    <a:pt x="612" y="1999"/>
                  </a:lnTo>
                  <a:lnTo>
                    <a:pt x="619" y="1998"/>
                  </a:lnTo>
                  <a:lnTo>
                    <a:pt x="621" y="1997"/>
                  </a:lnTo>
                  <a:lnTo>
                    <a:pt x="623" y="1994"/>
                  </a:lnTo>
                  <a:lnTo>
                    <a:pt x="628" y="1992"/>
                  </a:lnTo>
                  <a:lnTo>
                    <a:pt x="630" y="1992"/>
                  </a:lnTo>
                  <a:lnTo>
                    <a:pt x="629" y="1998"/>
                  </a:lnTo>
                  <a:lnTo>
                    <a:pt x="626" y="2005"/>
                  </a:lnTo>
                  <a:lnTo>
                    <a:pt x="625" y="2008"/>
                  </a:lnTo>
                  <a:lnTo>
                    <a:pt x="617" y="2007"/>
                  </a:lnTo>
                  <a:lnTo>
                    <a:pt x="617" y="2009"/>
                  </a:lnTo>
                  <a:lnTo>
                    <a:pt x="618" y="2013"/>
                  </a:lnTo>
                  <a:lnTo>
                    <a:pt x="619" y="2014"/>
                  </a:lnTo>
                  <a:lnTo>
                    <a:pt x="620" y="2016"/>
                  </a:lnTo>
                  <a:lnTo>
                    <a:pt x="622" y="2019"/>
                  </a:lnTo>
                  <a:lnTo>
                    <a:pt x="629" y="2025"/>
                  </a:lnTo>
                  <a:lnTo>
                    <a:pt x="640" y="2034"/>
                  </a:lnTo>
                  <a:lnTo>
                    <a:pt x="650" y="2043"/>
                  </a:lnTo>
                  <a:lnTo>
                    <a:pt x="657" y="2049"/>
                  </a:lnTo>
                  <a:lnTo>
                    <a:pt x="661" y="2052"/>
                  </a:lnTo>
                  <a:lnTo>
                    <a:pt x="662" y="2055"/>
                  </a:lnTo>
                  <a:lnTo>
                    <a:pt x="668" y="2064"/>
                  </a:lnTo>
                  <a:lnTo>
                    <a:pt x="673" y="2073"/>
                  </a:lnTo>
                  <a:lnTo>
                    <a:pt x="682" y="2088"/>
                  </a:lnTo>
                  <a:lnTo>
                    <a:pt x="690" y="2103"/>
                  </a:lnTo>
                  <a:lnTo>
                    <a:pt x="699" y="2119"/>
                  </a:lnTo>
                  <a:lnTo>
                    <a:pt x="704" y="2128"/>
                  </a:lnTo>
                  <a:lnTo>
                    <a:pt x="714" y="2148"/>
                  </a:lnTo>
                  <a:lnTo>
                    <a:pt x="717" y="2153"/>
                  </a:lnTo>
                  <a:lnTo>
                    <a:pt x="722" y="2164"/>
                  </a:lnTo>
                  <a:lnTo>
                    <a:pt x="727" y="2174"/>
                  </a:lnTo>
                  <a:lnTo>
                    <a:pt x="730" y="2183"/>
                  </a:lnTo>
                  <a:lnTo>
                    <a:pt x="733" y="2184"/>
                  </a:lnTo>
                  <a:lnTo>
                    <a:pt x="733" y="2182"/>
                  </a:lnTo>
                  <a:lnTo>
                    <a:pt x="733" y="2181"/>
                  </a:lnTo>
                  <a:lnTo>
                    <a:pt x="735" y="2179"/>
                  </a:lnTo>
                  <a:lnTo>
                    <a:pt x="738" y="2177"/>
                  </a:lnTo>
                  <a:lnTo>
                    <a:pt x="740" y="2176"/>
                  </a:lnTo>
                  <a:lnTo>
                    <a:pt x="742" y="2176"/>
                  </a:lnTo>
                  <a:lnTo>
                    <a:pt x="744" y="2175"/>
                  </a:lnTo>
                  <a:lnTo>
                    <a:pt x="745" y="2172"/>
                  </a:lnTo>
                  <a:lnTo>
                    <a:pt x="744" y="2168"/>
                  </a:lnTo>
                  <a:lnTo>
                    <a:pt x="744" y="2165"/>
                  </a:lnTo>
                  <a:lnTo>
                    <a:pt x="745" y="2163"/>
                  </a:lnTo>
                  <a:lnTo>
                    <a:pt x="746" y="2162"/>
                  </a:lnTo>
                  <a:lnTo>
                    <a:pt x="749" y="2161"/>
                  </a:lnTo>
                  <a:lnTo>
                    <a:pt x="750" y="2161"/>
                  </a:lnTo>
                  <a:lnTo>
                    <a:pt x="752" y="2159"/>
                  </a:lnTo>
                  <a:lnTo>
                    <a:pt x="754" y="2157"/>
                  </a:lnTo>
                  <a:lnTo>
                    <a:pt x="757" y="2158"/>
                  </a:lnTo>
                  <a:lnTo>
                    <a:pt x="759" y="2158"/>
                  </a:lnTo>
                  <a:lnTo>
                    <a:pt x="760" y="2160"/>
                  </a:lnTo>
                  <a:lnTo>
                    <a:pt x="761" y="2163"/>
                  </a:lnTo>
                  <a:lnTo>
                    <a:pt x="763" y="2163"/>
                  </a:lnTo>
                  <a:lnTo>
                    <a:pt x="767" y="2163"/>
                  </a:lnTo>
                  <a:lnTo>
                    <a:pt x="767" y="2165"/>
                  </a:lnTo>
                  <a:lnTo>
                    <a:pt x="766" y="2169"/>
                  </a:lnTo>
                  <a:lnTo>
                    <a:pt x="765" y="2171"/>
                  </a:lnTo>
                  <a:lnTo>
                    <a:pt x="765" y="2174"/>
                  </a:lnTo>
                  <a:lnTo>
                    <a:pt x="766" y="2175"/>
                  </a:lnTo>
                  <a:lnTo>
                    <a:pt x="773" y="2174"/>
                  </a:lnTo>
                  <a:lnTo>
                    <a:pt x="775" y="2174"/>
                  </a:lnTo>
                  <a:lnTo>
                    <a:pt x="776" y="2177"/>
                  </a:lnTo>
                  <a:lnTo>
                    <a:pt x="777" y="2179"/>
                  </a:lnTo>
                  <a:lnTo>
                    <a:pt x="777" y="2181"/>
                  </a:lnTo>
                  <a:lnTo>
                    <a:pt x="776" y="2183"/>
                  </a:lnTo>
                  <a:lnTo>
                    <a:pt x="777" y="2185"/>
                  </a:lnTo>
                  <a:lnTo>
                    <a:pt x="783" y="2185"/>
                  </a:lnTo>
                  <a:lnTo>
                    <a:pt x="787" y="2184"/>
                  </a:lnTo>
                  <a:lnTo>
                    <a:pt x="793" y="2184"/>
                  </a:lnTo>
                  <a:lnTo>
                    <a:pt x="798" y="2187"/>
                  </a:lnTo>
                  <a:lnTo>
                    <a:pt x="801" y="2187"/>
                  </a:lnTo>
                  <a:lnTo>
                    <a:pt x="805" y="2185"/>
                  </a:lnTo>
                  <a:lnTo>
                    <a:pt x="810" y="2186"/>
                  </a:lnTo>
                  <a:lnTo>
                    <a:pt x="814" y="2183"/>
                  </a:lnTo>
                  <a:lnTo>
                    <a:pt x="817" y="2181"/>
                  </a:lnTo>
                  <a:lnTo>
                    <a:pt x="817" y="2179"/>
                  </a:lnTo>
                  <a:lnTo>
                    <a:pt x="819" y="2177"/>
                  </a:lnTo>
                  <a:lnTo>
                    <a:pt x="824" y="2177"/>
                  </a:lnTo>
                  <a:lnTo>
                    <a:pt x="827" y="2177"/>
                  </a:lnTo>
                  <a:lnTo>
                    <a:pt x="829" y="2174"/>
                  </a:lnTo>
                  <a:lnTo>
                    <a:pt x="831" y="2172"/>
                  </a:lnTo>
                  <a:lnTo>
                    <a:pt x="835" y="2172"/>
                  </a:lnTo>
                  <a:lnTo>
                    <a:pt x="838" y="2172"/>
                  </a:lnTo>
                  <a:lnTo>
                    <a:pt x="845" y="2176"/>
                  </a:lnTo>
                  <a:lnTo>
                    <a:pt x="849" y="2178"/>
                  </a:lnTo>
                  <a:lnTo>
                    <a:pt x="854" y="2182"/>
                  </a:lnTo>
                  <a:lnTo>
                    <a:pt x="856" y="2183"/>
                  </a:lnTo>
                  <a:lnTo>
                    <a:pt x="858" y="2188"/>
                  </a:lnTo>
                  <a:lnTo>
                    <a:pt x="861" y="2192"/>
                  </a:lnTo>
                  <a:lnTo>
                    <a:pt x="864" y="2196"/>
                  </a:lnTo>
                  <a:lnTo>
                    <a:pt x="864" y="2201"/>
                  </a:lnTo>
                  <a:lnTo>
                    <a:pt x="866" y="2208"/>
                  </a:lnTo>
                  <a:lnTo>
                    <a:pt x="869" y="2211"/>
                  </a:lnTo>
                  <a:lnTo>
                    <a:pt x="871" y="2211"/>
                  </a:lnTo>
                  <a:lnTo>
                    <a:pt x="874" y="2211"/>
                  </a:lnTo>
                  <a:lnTo>
                    <a:pt x="878" y="2212"/>
                  </a:lnTo>
                  <a:lnTo>
                    <a:pt x="885" y="2218"/>
                  </a:lnTo>
                  <a:lnTo>
                    <a:pt x="887" y="2218"/>
                  </a:lnTo>
                  <a:lnTo>
                    <a:pt x="890" y="2219"/>
                  </a:lnTo>
                  <a:lnTo>
                    <a:pt x="890" y="2222"/>
                  </a:lnTo>
                  <a:lnTo>
                    <a:pt x="889" y="2224"/>
                  </a:lnTo>
                  <a:lnTo>
                    <a:pt x="890" y="2228"/>
                  </a:lnTo>
                  <a:lnTo>
                    <a:pt x="892" y="2231"/>
                  </a:lnTo>
                  <a:lnTo>
                    <a:pt x="894" y="2234"/>
                  </a:lnTo>
                  <a:lnTo>
                    <a:pt x="897" y="2239"/>
                  </a:lnTo>
                  <a:lnTo>
                    <a:pt x="897" y="2241"/>
                  </a:lnTo>
                  <a:lnTo>
                    <a:pt x="899" y="2242"/>
                  </a:lnTo>
                  <a:lnTo>
                    <a:pt x="902" y="2240"/>
                  </a:lnTo>
                  <a:lnTo>
                    <a:pt x="906" y="2242"/>
                  </a:lnTo>
                  <a:lnTo>
                    <a:pt x="918" y="2244"/>
                  </a:lnTo>
                  <a:lnTo>
                    <a:pt x="920" y="2244"/>
                  </a:lnTo>
                  <a:lnTo>
                    <a:pt x="921" y="2246"/>
                  </a:lnTo>
                  <a:lnTo>
                    <a:pt x="923" y="2246"/>
                  </a:lnTo>
                  <a:lnTo>
                    <a:pt x="925" y="2246"/>
                  </a:lnTo>
                  <a:lnTo>
                    <a:pt x="928" y="2246"/>
                  </a:lnTo>
                  <a:lnTo>
                    <a:pt x="930" y="2245"/>
                  </a:lnTo>
                  <a:lnTo>
                    <a:pt x="931" y="2242"/>
                  </a:lnTo>
                  <a:lnTo>
                    <a:pt x="935" y="2240"/>
                  </a:lnTo>
                  <a:lnTo>
                    <a:pt x="938" y="2237"/>
                  </a:lnTo>
                  <a:lnTo>
                    <a:pt x="941" y="2234"/>
                  </a:lnTo>
                  <a:lnTo>
                    <a:pt x="943" y="2233"/>
                  </a:lnTo>
                  <a:lnTo>
                    <a:pt x="945" y="2234"/>
                  </a:lnTo>
                  <a:lnTo>
                    <a:pt x="945" y="2237"/>
                  </a:lnTo>
                  <a:lnTo>
                    <a:pt x="943" y="2239"/>
                  </a:lnTo>
                  <a:lnTo>
                    <a:pt x="941" y="2242"/>
                  </a:lnTo>
                  <a:lnTo>
                    <a:pt x="942" y="2244"/>
                  </a:lnTo>
                  <a:lnTo>
                    <a:pt x="944" y="2244"/>
                  </a:lnTo>
                  <a:lnTo>
                    <a:pt x="948" y="2247"/>
                  </a:lnTo>
                  <a:lnTo>
                    <a:pt x="952" y="2256"/>
                  </a:lnTo>
                  <a:lnTo>
                    <a:pt x="954" y="2257"/>
                  </a:lnTo>
                  <a:lnTo>
                    <a:pt x="956" y="2259"/>
                  </a:lnTo>
                  <a:lnTo>
                    <a:pt x="959" y="2259"/>
                  </a:lnTo>
                  <a:lnTo>
                    <a:pt x="961" y="2261"/>
                  </a:lnTo>
                  <a:lnTo>
                    <a:pt x="963" y="2264"/>
                  </a:lnTo>
                  <a:lnTo>
                    <a:pt x="964" y="2267"/>
                  </a:lnTo>
                  <a:lnTo>
                    <a:pt x="967" y="2267"/>
                  </a:lnTo>
                  <a:lnTo>
                    <a:pt x="969" y="2267"/>
                  </a:lnTo>
                  <a:lnTo>
                    <a:pt x="970" y="2265"/>
                  </a:lnTo>
                  <a:lnTo>
                    <a:pt x="972" y="2265"/>
                  </a:lnTo>
                  <a:lnTo>
                    <a:pt x="975" y="2264"/>
                  </a:lnTo>
                  <a:lnTo>
                    <a:pt x="978" y="2263"/>
                  </a:lnTo>
                  <a:lnTo>
                    <a:pt x="980" y="2263"/>
                  </a:lnTo>
                  <a:lnTo>
                    <a:pt x="980" y="2263"/>
                  </a:lnTo>
                  <a:lnTo>
                    <a:pt x="983" y="2263"/>
                  </a:lnTo>
                  <a:lnTo>
                    <a:pt x="985" y="2262"/>
                  </a:lnTo>
                  <a:lnTo>
                    <a:pt x="987" y="2261"/>
                  </a:lnTo>
                  <a:lnTo>
                    <a:pt x="989" y="2259"/>
                  </a:lnTo>
                  <a:lnTo>
                    <a:pt x="990" y="2256"/>
                  </a:lnTo>
                  <a:lnTo>
                    <a:pt x="990" y="2253"/>
                  </a:lnTo>
                  <a:lnTo>
                    <a:pt x="991" y="2249"/>
                  </a:lnTo>
                  <a:lnTo>
                    <a:pt x="996" y="2248"/>
                  </a:lnTo>
                  <a:lnTo>
                    <a:pt x="998" y="2248"/>
                  </a:lnTo>
                  <a:lnTo>
                    <a:pt x="1000" y="2248"/>
                  </a:lnTo>
                  <a:lnTo>
                    <a:pt x="1003" y="2248"/>
                  </a:lnTo>
                  <a:lnTo>
                    <a:pt x="1006" y="2247"/>
                  </a:lnTo>
                  <a:lnTo>
                    <a:pt x="1007" y="2248"/>
                  </a:lnTo>
                  <a:lnTo>
                    <a:pt x="1009" y="2250"/>
                  </a:lnTo>
                  <a:lnTo>
                    <a:pt x="1012" y="2249"/>
                  </a:lnTo>
                  <a:lnTo>
                    <a:pt x="1013" y="2248"/>
                  </a:lnTo>
                  <a:lnTo>
                    <a:pt x="1013" y="2245"/>
                  </a:lnTo>
                  <a:lnTo>
                    <a:pt x="1014" y="2245"/>
                  </a:lnTo>
                  <a:lnTo>
                    <a:pt x="1016" y="2246"/>
                  </a:lnTo>
                  <a:lnTo>
                    <a:pt x="1017" y="2248"/>
                  </a:lnTo>
                  <a:lnTo>
                    <a:pt x="1018" y="2248"/>
                  </a:lnTo>
                  <a:lnTo>
                    <a:pt x="1021" y="2246"/>
                  </a:lnTo>
                  <a:lnTo>
                    <a:pt x="1023" y="2245"/>
                  </a:lnTo>
                  <a:lnTo>
                    <a:pt x="1024" y="2242"/>
                  </a:lnTo>
                  <a:lnTo>
                    <a:pt x="1025" y="2240"/>
                  </a:lnTo>
                  <a:lnTo>
                    <a:pt x="1027" y="2241"/>
                  </a:lnTo>
                  <a:lnTo>
                    <a:pt x="1030" y="2241"/>
                  </a:lnTo>
                  <a:lnTo>
                    <a:pt x="1033" y="2239"/>
                  </a:lnTo>
                  <a:lnTo>
                    <a:pt x="1036" y="2237"/>
                  </a:lnTo>
                  <a:lnTo>
                    <a:pt x="1038" y="2236"/>
                  </a:lnTo>
                  <a:lnTo>
                    <a:pt x="1039" y="2234"/>
                  </a:lnTo>
                  <a:lnTo>
                    <a:pt x="1037" y="2231"/>
                  </a:lnTo>
                  <a:lnTo>
                    <a:pt x="1038" y="2227"/>
                  </a:lnTo>
                  <a:lnTo>
                    <a:pt x="1041" y="2224"/>
                  </a:lnTo>
                  <a:lnTo>
                    <a:pt x="1045" y="2224"/>
                  </a:lnTo>
                  <a:lnTo>
                    <a:pt x="1048" y="2223"/>
                  </a:lnTo>
                  <a:lnTo>
                    <a:pt x="1050" y="2219"/>
                  </a:lnTo>
                  <a:lnTo>
                    <a:pt x="1051" y="2218"/>
                  </a:lnTo>
                  <a:lnTo>
                    <a:pt x="1053" y="2217"/>
                  </a:lnTo>
                  <a:lnTo>
                    <a:pt x="1056" y="2217"/>
                  </a:lnTo>
                  <a:lnTo>
                    <a:pt x="1059" y="2215"/>
                  </a:lnTo>
                  <a:lnTo>
                    <a:pt x="1061" y="2214"/>
                  </a:lnTo>
                  <a:lnTo>
                    <a:pt x="1065" y="2212"/>
                  </a:lnTo>
                  <a:lnTo>
                    <a:pt x="1070" y="2211"/>
                  </a:lnTo>
                  <a:lnTo>
                    <a:pt x="1072" y="2209"/>
                  </a:lnTo>
                  <a:lnTo>
                    <a:pt x="1074" y="2207"/>
                  </a:lnTo>
                  <a:lnTo>
                    <a:pt x="1076" y="2206"/>
                  </a:lnTo>
                  <a:lnTo>
                    <a:pt x="1078" y="2204"/>
                  </a:lnTo>
                  <a:lnTo>
                    <a:pt x="1082" y="2201"/>
                  </a:lnTo>
                  <a:lnTo>
                    <a:pt x="1083" y="2201"/>
                  </a:lnTo>
                  <a:lnTo>
                    <a:pt x="1089" y="2199"/>
                  </a:lnTo>
                  <a:lnTo>
                    <a:pt x="1091" y="2199"/>
                  </a:lnTo>
                  <a:lnTo>
                    <a:pt x="1092" y="2199"/>
                  </a:lnTo>
                  <a:lnTo>
                    <a:pt x="1094" y="2199"/>
                  </a:lnTo>
                  <a:lnTo>
                    <a:pt x="1096" y="2196"/>
                  </a:lnTo>
                  <a:lnTo>
                    <a:pt x="1098" y="2194"/>
                  </a:lnTo>
                  <a:lnTo>
                    <a:pt x="1100" y="2193"/>
                  </a:lnTo>
                  <a:lnTo>
                    <a:pt x="1102" y="2192"/>
                  </a:lnTo>
                  <a:lnTo>
                    <a:pt x="1103" y="2189"/>
                  </a:lnTo>
                  <a:lnTo>
                    <a:pt x="1106" y="2188"/>
                  </a:lnTo>
                  <a:lnTo>
                    <a:pt x="1111" y="2187"/>
                  </a:lnTo>
                  <a:lnTo>
                    <a:pt x="1116" y="2188"/>
                  </a:lnTo>
                  <a:lnTo>
                    <a:pt x="1119" y="2187"/>
                  </a:lnTo>
                  <a:lnTo>
                    <a:pt x="1121" y="2183"/>
                  </a:lnTo>
                  <a:lnTo>
                    <a:pt x="1122" y="2182"/>
                  </a:lnTo>
                  <a:lnTo>
                    <a:pt x="1122" y="2180"/>
                  </a:lnTo>
                  <a:lnTo>
                    <a:pt x="1124" y="2179"/>
                  </a:lnTo>
                  <a:lnTo>
                    <a:pt x="1127" y="2182"/>
                  </a:lnTo>
                  <a:lnTo>
                    <a:pt x="1128" y="2184"/>
                  </a:lnTo>
                  <a:lnTo>
                    <a:pt x="1132" y="2186"/>
                  </a:lnTo>
                  <a:lnTo>
                    <a:pt x="1133" y="2188"/>
                  </a:lnTo>
                  <a:lnTo>
                    <a:pt x="1135" y="2188"/>
                  </a:lnTo>
                  <a:lnTo>
                    <a:pt x="1137" y="2187"/>
                  </a:lnTo>
                  <a:lnTo>
                    <a:pt x="1138" y="2183"/>
                  </a:lnTo>
                  <a:lnTo>
                    <a:pt x="1140" y="2183"/>
                  </a:lnTo>
                  <a:lnTo>
                    <a:pt x="1143" y="2183"/>
                  </a:lnTo>
                  <a:lnTo>
                    <a:pt x="1144" y="2185"/>
                  </a:lnTo>
                  <a:lnTo>
                    <a:pt x="1144" y="2187"/>
                  </a:lnTo>
                  <a:lnTo>
                    <a:pt x="1145" y="2190"/>
                  </a:lnTo>
                  <a:lnTo>
                    <a:pt x="1148" y="2192"/>
                  </a:lnTo>
                  <a:lnTo>
                    <a:pt x="1152" y="2192"/>
                  </a:lnTo>
                  <a:lnTo>
                    <a:pt x="1154" y="2192"/>
                  </a:lnTo>
                  <a:lnTo>
                    <a:pt x="1157" y="2192"/>
                  </a:lnTo>
                  <a:lnTo>
                    <a:pt x="1161" y="2193"/>
                  </a:lnTo>
                  <a:lnTo>
                    <a:pt x="1165" y="2193"/>
                  </a:lnTo>
                  <a:lnTo>
                    <a:pt x="1166" y="2193"/>
                  </a:lnTo>
                  <a:lnTo>
                    <a:pt x="1170" y="2193"/>
                  </a:lnTo>
                  <a:lnTo>
                    <a:pt x="1176" y="2194"/>
                  </a:lnTo>
                  <a:lnTo>
                    <a:pt x="1179" y="2194"/>
                  </a:lnTo>
                  <a:lnTo>
                    <a:pt x="1185" y="2195"/>
                  </a:lnTo>
                  <a:lnTo>
                    <a:pt x="1186" y="2197"/>
                  </a:lnTo>
                  <a:lnTo>
                    <a:pt x="1187" y="2202"/>
                  </a:lnTo>
                  <a:lnTo>
                    <a:pt x="1188" y="2207"/>
                  </a:lnTo>
                  <a:lnTo>
                    <a:pt x="1188" y="2211"/>
                  </a:lnTo>
                  <a:lnTo>
                    <a:pt x="1190" y="2213"/>
                  </a:lnTo>
                  <a:lnTo>
                    <a:pt x="1191" y="2214"/>
                  </a:lnTo>
                  <a:lnTo>
                    <a:pt x="1193" y="2215"/>
                  </a:lnTo>
                  <a:lnTo>
                    <a:pt x="1195" y="2218"/>
                  </a:lnTo>
                  <a:lnTo>
                    <a:pt x="1196" y="2221"/>
                  </a:lnTo>
                  <a:lnTo>
                    <a:pt x="1198" y="2221"/>
                  </a:lnTo>
                  <a:lnTo>
                    <a:pt x="1200" y="2220"/>
                  </a:lnTo>
                  <a:lnTo>
                    <a:pt x="1202" y="2220"/>
                  </a:lnTo>
                  <a:lnTo>
                    <a:pt x="1206" y="2220"/>
                  </a:lnTo>
                  <a:lnTo>
                    <a:pt x="1208" y="2222"/>
                  </a:lnTo>
                  <a:lnTo>
                    <a:pt x="1210" y="2224"/>
                  </a:lnTo>
                  <a:lnTo>
                    <a:pt x="1212" y="2225"/>
                  </a:lnTo>
                  <a:lnTo>
                    <a:pt x="1213" y="2225"/>
                  </a:lnTo>
                  <a:lnTo>
                    <a:pt x="1219" y="2225"/>
                  </a:lnTo>
                  <a:lnTo>
                    <a:pt x="1221" y="2225"/>
                  </a:lnTo>
                  <a:lnTo>
                    <a:pt x="1223" y="2226"/>
                  </a:lnTo>
                  <a:lnTo>
                    <a:pt x="1225" y="2226"/>
                  </a:lnTo>
                  <a:lnTo>
                    <a:pt x="1226" y="2225"/>
                  </a:lnTo>
                  <a:lnTo>
                    <a:pt x="1231" y="2224"/>
                  </a:lnTo>
                  <a:lnTo>
                    <a:pt x="1234" y="2222"/>
                  </a:lnTo>
                  <a:lnTo>
                    <a:pt x="1236" y="2222"/>
                  </a:lnTo>
                  <a:lnTo>
                    <a:pt x="1237" y="2223"/>
                  </a:lnTo>
                  <a:lnTo>
                    <a:pt x="1239" y="2224"/>
                  </a:lnTo>
                  <a:lnTo>
                    <a:pt x="1240" y="2223"/>
                  </a:lnTo>
                  <a:lnTo>
                    <a:pt x="1241" y="2222"/>
                  </a:lnTo>
                  <a:lnTo>
                    <a:pt x="1242" y="2222"/>
                  </a:lnTo>
                  <a:lnTo>
                    <a:pt x="1244" y="2223"/>
                  </a:lnTo>
                  <a:lnTo>
                    <a:pt x="1248" y="2224"/>
                  </a:lnTo>
                  <a:lnTo>
                    <a:pt x="1250" y="2227"/>
                  </a:lnTo>
                  <a:lnTo>
                    <a:pt x="1253" y="2228"/>
                  </a:lnTo>
                  <a:lnTo>
                    <a:pt x="1255" y="2226"/>
                  </a:lnTo>
                  <a:lnTo>
                    <a:pt x="1256" y="2226"/>
                  </a:lnTo>
                  <a:lnTo>
                    <a:pt x="1258" y="2228"/>
                  </a:lnTo>
                  <a:lnTo>
                    <a:pt x="1259" y="2228"/>
                  </a:lnTo>
                  <a:lnTo>
                    <a:pt x="1260" y="2227"/>
                  </a:lnTo>
                  <a:lnTo>
                    <a:pt x="1263" y="2226"/>
                  </a:lnTo>
                  <a:lnTo>
                    <a:pt x="1271" y="2228"/>
                  </a:lnTo>
                  <a:lnTo>
                    <a:pt x="1273" y="2231"/>
                  </a:lnTo>
                  <a:lnTo>
                    <a:pt x="1275" y="2232"/>
                  </a:lnTo>
                  <a:lnTo>
                    <a:pt x="1276" y="2234"/>
                  </a:lnTo>
                  <a:lnTo>
                    <a:pt x="1279" y="2235"/>
                  </a:lnTo>
                  <a:lnTo>
                    <a:pt x="1284" y="2235"/>
                  </a:lnTo>
                  <a:lnTo>
                    <a:pt x="1286" y="2233"/>
                  </a:lnTo>
                  <a:lnTo>
                    <a:pt x="1289" y="2230"/>
                  </a:lnTo>
                  <a:lnTo>
                    <a:pt x="1291" y="2226"/>
                  </a:lnTo>
                  <a:lnTo>
                    <a:pt x="1293" y="2226"/>
                  </a:lnTo>
                  <a:lnTo>
                    <a:pt x="1295" y="2225"/>
                  </a:lnTo>
                  <a:lnTo>
                    <a:pt x="1297" y="2225"/>
                  </a:lnTo>
                  <a:lnTo>
                    <a:pt x="1299" y="2224"/>
                  </a:lnTo>
                  <a:lnTo>
                    <a:pt x="1302" y="2222"/>
                  </a:lnTo>
                  <a:lnTo>
                    <a:pt x="1304" y="2222"/>
                  </a:lnTo>
                  <a:lnTo>
                    <a:pt x="1307" y="2218"/>
                  </a:lnTo>
                  <a:lnTo>
                    <a:pt x="1308" y="2217"/>
                  </a:lnTo>
                  <a:lnTo>
                    <a:pt x="1310" y="2213"/>
                  </a:lnTo>
                  <a:lnTo>
                    <a:pt x="1310" y="2211"/>
                  </a:lnTo>
                  <a:lnTo>
                    <a:pt x="1312" y="2207"/>
                  </a:lnTo>
                  <a:lnTo>
                    <a:pt x="1312" y="2201"/>
                  </a:lnTo>
                  <a:lnTo>
                    <a:pt x="1313" y="2198"/>
                  </a:lnTo>
                  <a:lnTo>
                    <a:pt x="1313" y="2196"/>
                  </a:lnTo>
                  <a:lnTo>
                    <a:pt x="1311" y="2195"/>
                  </a:lnTo>
                  <a:lnTo>
                    <a:pt x="1309" y="2194"/>
                  </a:lnTo>
                  <a:lnTo>
                    <a:pt x="1306" y="2192"/>
                  </a:lnTo>
                  <a:lnTo>
                    <a:pt x="1305" y="2190"/>
                  </a:lnTo>
                  <a:lnTo>
                    <a:pt x="1304" y="2187"/>
                  </a:lnTo>
                  <a:lnTo>
                    <a:pt x="1303" y="2184"/>
                  </a:lnTo>
                  <a:lnTo>
                    <a:pt x="1303" y="2182"/>
                  </a:lnTo>
                  <a:lnTo>
                    <a:pt x="1303" y="2179"/>
                  </a:lnTo>
                  <a:lnTo>
                    <a:pt x="1302" y="2178"/>
                  </a:lnTo>
                  <a:lnTo>
                    <a:pt x="1299" y="2175"/>
                  </a:lnTo>
                  <a:lnTo>
                    <a:pt x="1299" y="2173"/>
                  </a:lnTo>
                  <a:lnTo>
                    <a:pt x="1299" y="2170"/>
                  </a:lnTo>
                  <a:lnTo>
                    <a:pt x="1301" y="2164"/>
                  </a:lnTo>
                  <a:lnTo>
                    <a:pt x="1302" y="2161"/>
                  </a:lnTo>
                  <a:lnTo>
                    <a:pt x="1302" y="2160"/>
                  </a:lnTo>
                  <a:lnTo>
                    <a:pt x="1302" y="2158"/>
                  </a:lnTo>
                  <a:lnTo>
                    <a:pt x="1302" y="2155"/>
                  </a:lnTo>
                  <a:lnTo>
                    <a:pt x="1303" y="2153"/>
                  </a:lnTo>
                  <a:lnTo>
                    <a:pt x="1305" y="2149"/>
                  </a:lnTo>
                  <a:lnTo>
                    <a:pt x="1307" y="2148"/>
                  </a:lnTo>
                  <a:lnTo>
                    <a:pt x="1310" y="2148"/>
                  </a:lnTo>
                  <a:lnTo>
                    <a:pt x="1311" y="2147"/>
                  </a:lnTo>
                  <a:lnTo>
                    <a:pt x="1311" y="2143"/>
                  </a:lnTo>
                  <a:lnTo>
                    <a:pt x="1312" y="2140"/>
                  </a:lnTo>
                  <a:lnTo>
                    <a:pt x="1314" y="2138"/>
                  </a:lnTo>
                  <a:lnTo>
                    <a:pt x="1315" y="2136"/>
                  </a:lnTo>
                  <a:lnTo>
                    <a:pt x="1324" y="2132"/>
                  </a:lnTo>
                  <a:lnTo>
                    <a:pt x="1328" y="2126"/>
                  </a:lnTo>
                  <a:lnTo>
                    <a:pt x="1330" y="2124"/>
                  </a:lnTo>
                  <a:lnTo>
                    <a:pt x="1331" y="2118"/>
                  </a:lnTo>
                  <a:lnTo>
                    <a:pt x="1332" y="2115"/>
                  </a:lnTo>
                  <a:lnTo>
                    <a:pt x="1334" y="2116"/>
                  </a:lnTo>
                  <a:lnTo>
                    <a:pt x="1337" y="2119"/>
                  </a:lnTo>
                  <a:lnTo>
                    <a:pt x="1339" y="2119"/>
                  </a:lnTo>
                  <a:lnTo>
                    <a:pt x="1341" y="2121"/>
                  </a:lnTo>
                  <a:lnTo>
                    <a:pt x="1349" y="2125"/>
                  </a:lnTo>
                  <a:lnTo>
                    <a:pt x="1353" y="2127"/>
                  </a:lnTo>
                  <a:lnTo>
                    <a:pt x="1355" y="2127"/>
                  </a:lnTo>
                  <a:lnTo>
                    <a:pt x="1359" y="2128"/>
                  </a:lnTo>
                  <a:lnTo>
                    <a:pt x="1361" y="2130"/>
                  </a:lnTo>
                  <a:lnTo>
                    <a:pt x="1365" y="2134"/>
                  </a:lnTo>
                  <a:lnTo>
                    <a:pt x="1369" y="2135"/>
                  </a:lnTo>
                  <a:lnTo>
                    <a:pt x="1375" y="2135"/>
                  </a:lnTo>
                  <a:lnTo>
                    <a:pt x="1383" y="2135"/>
                  </a:lnTo>
                  <a:lnTo>
                    <a:pt x="1384" y="2136"/>
                  </a:lnTo>
                  <a:lnTo>
                    <a:pt x="1389" y="2139"/>
                  </a:lnTo>
                  <a:lnTo>
                    <a:pt x="1395" y="2141"/>
                  </a:lnTo>
                  <a:lnTo>
                    <a:pt x="1401" y="2144"/>
                  </a:lnTo>
                  <a:lnTo>
                    <a:pt x="1406" y="2146"/>
                  </a:lnTo>
                  <a:lnTo>
                    <a:pt x="1408" y="2148"/>
                  </a:lnTo>
                  <a:lnTo>
                    <a:pt x="1411" y="2149"/>
                  </a:lnTo>
                  <a:lnTo>
                    <a:pt x="1413" y="2148"/>
                  </a:lnTo>
                  <a:lnTo>
                    <a:pt x="1417" y="2149"/>
                  </a:lnTo>
                  <a:lnTo>
                    <a:pt x="1425" y="2151"/>
                  </a:lnTo>
                  <a:lnTo>
                    <a:pt x="1430" y="2153"/>
                  </a:lnTo>
                  <a:lnTo>
                    <a:pt x="1434" y="2154"/>
                  </a:lnTo>
                  <a:lnTo>
                    <a:pt x="1435" y="2157"/>
                  </a:lnTo>
                  <a:lnTo>
                    <a:pt x="1436" y="2159"/>
                  </a:lnTo>
                  <a:lnTo>
                    <a:pt x="1435" y="2161"/>
                  </a:lnTo>
                  <a:lnTo>
                    <a:pt x="1435" y="2167"/>
                  </a:lnTo>
                  <a:lnTo>
                    <a:pt x="1436" y="2170"/>
                  </a:lnTo>
                  <a:lnTo>
                    <a:pt x="1437" y="2174"/>
                  </a:lnTo>
                  <a:lnTo>
                    <a:pt x="1437" y="2177"/>
                  </a:lnTo>
                  <a:lnTo>
                    <a:pt x="1437" y="2181"/>
                  </a:lnTo>
                  <a:lnTo>
                    <a:pt x="1438" y="2183"/>
                  </a:lnTo>
                  <a:lnTo>
                    <a:pt x="1439" y="2184"/>
                  </a:lnTo>
                  <a:lnTo>
                    <a:pt x="1441" y="2187"/>
                  </a:lnTo>
                  <a:lnTo>
                    <a:pt x="1440" y="2189"/>
                  </a:lnTo>
                  <a:lnTo>
                    <a:pt x="1439" y="2191"/>
                  </a:lnTo>
                  <a:lnTo>
                    <a:pt x="1439" y="2193"/>
                  </a:lnTo>
                  <a:lnTo>
                    <a:pt x="1441" y="2195"/>
                  </a:lnTo>
                  <a:lnTo>
                    <a:pt x="1443" y="2196"/>
                  </a:lnTo>
                  <a:lnTo>
                    <a:pt x="1446" y="2196"/>
                  </a:lnTo>
                  <a:lnTo>
                    <a:pt x="1448" y="2199"/>
                  </a:lnTo>
                  <a:lnTo>
                    <a:pt x="1452" y="2203"/>
                  </a:lnTo>
                  <a:lnTo>
                    <a:pt x="1455" y="2204"/>
                  </a:lnTo>
                  <a:lnTo>
                    <a:pt x="1458" y="2206"/>
                  </a:lnTo>
                  <a:lnTo>
                    <a:pt x="1463" y="2207"/>
                  </a:lnTo>
                  <a:lnTo>
                    <a:pt x="1468" y="2208"/>
                  </a:lnTo>
                  <a:lnTo>
                    <a:pt x="1469" y="2209"/>
                  </a:lnTo>
                  <a:lnTo>
                    <a:pt x="1472" y="2212"/>
                  </a:lnTo>
                  <a:lnTo>
                    <a:pt x="1475" y="2213"/>
                  </a:lnTo>
                  <a:lnTo>
                    <a:pt x="1478" y="2214"/>
                  </a:lnTo>
                  <a:lnTo>
                    <a:pt x="1482" y="2215"/>
                  </a:lnTo>
                  <a:lnTo>
                    <a:pt x="1485" y="2215"/>
                  </a:lnTo>
                  <a:lnTo>
                    <a:pt x="1488" y="2213"/>
                  </a:lnTo>
                  <a:lnTo>
                    <a:pt x="1489" y="2213"/>
                  </a:lnTo>
                  <a:lnTo>
                    <a:pt x="1493" y="2214"/>
                  </a:lnTo>
                  <a:lnTo>
                    <a:pt x="1497" y="2215"/>
                  </a:lnTo>
                  <a:lnTo>
                    <a:pt x="1500" y="2213"/>
                  </a:lnTo>
                  <a:lnTo>
                    <a:pt x="1502" y="2212"/>
                  </a:lnTo>
                  <a:lnTo>
                    <a:pt x="1505" y="2209"/>
                  </a:lnTo>
                  <a:lnTo>
                    <a:pt x="1509" y="2207"/>
                  </a:lnTo>
                  <a:lnTo>
                    <a:pt x="1513" y="2206"/>
                  </a:lnTo>
                  <a:lnTo>
                    <a:pt x="1516" y="2205"/>
                  </a:lnTo>
                  <a:lnTo>
                    <a:pt x="1525" y="2203"/>
                  </a:lnTo>
                  <a:lnTo>
                    <a:pt x="1529" y="2203"/>
                  </a:lnTo>
                  <a:lnTo>
                    <a:pt x="1532" y="2201"/>
                  </a:lnTo>
                  <a:lnTo>
                    <a:pt x="1534" y="2199"/>
                  </a:lnTo>
                  <a:lnTo>
                    <a:pt x="1538" y="2199"/>
                  </a:lnTo>
                  <a:lnTo>
                    <a:pt x="1543" y="2200"/>
                  </a:lnTo>
                  <a:lnTo>
                    <a:pt x="1548" y="2202"/>
                  </a:lnTo>
                  <a:lnTo>
                    <a:pt x="1554" y="2202"/>
                  </a:lnTo>
                  <a:lnTo>
                    <a:pt x="1557" y="2204"/>
                  </a:lnTo>
                  <a:lnTo>
                    <a:pt x="1561" y="2206"/>
                  </a:lnTo>
                  <a:lnTo>
                    <a:pt x="1565" y="2207"/>
                  </a:lnTo>
                  <a:lnTo>
                    <a:pt x="1570" y="2206"/>
                  </a:lnTo>
                  <a:lnTo>
                    <a:pt x="1576" y="2206"/>
                  </a:lnTo>
                  <a:lnTo>
                    <a:pt x="1581" y="2207"/>
                  </a:lnTo>
                  <a:lnTo>
                    <a:pt x="1585" y="2210"/>
                  </a:lnTo>
                  <a:lnTo>
                    <a:pt x="1588" y="2212"/>
                  </a:lnTo>
                  <a:lnTo>
                    <a:pt x="1591" y="2218"/>
                  </a:lnTo>
                  <a:lnTo>
                    <a:pt x="1594" y="2221"/>
                  </a:lnTo>
                  <a:lnTo>
                    <a:pt x="1597" y="2223"/>
                  </a:lnTo>
                  <a:lnTo>
                    <a:pt x="1601" y="2223"/>
                  </a:lnTo>
                  <a:lnTo>
                    <a:pt x="1609" y="2223"/>
                  </a:lnTo>
                  <a:lnTo>
                    <a:pt x="1615" y="2224"/>
                  </a:lnTo>
                  <a:lnTo>
                    <a:pt x="1619" y="2224"/>
                  </a:lnTo>
                  <a:lnTo>
                    <a:pt x="1620" y="2226"/>
                  </a:lnTo>
                  <a:lnTo>
                    <a:pt x="1619" y="2229"/>
                  </a:lnTo>
                  <a:lnTo>
                    <a:pt x="1619" y="2235"/>
                  </a:lnTo>
                  <a:lnTo>
                    <a:pt x="1619" y="2237"/>
                  </a:lnTo>
                  <a:lnTo>
                    <a:pt x="1620" y="2239"/>
                  </a:lnTo>
                  <a:lnTo>
                    <a:pt x="1622" y="2240"/>
                  </a:lnTo>
                  <a:lnTo>
                    <a:pt x="1622" y="2242"/>
                  </a:lnTo>
                  <a:lnTo>
                    <a:pt x="1625" y="2244"/>
                  </a:lnTo>
                  <a:lnTo>
                    <a:pt x="1628" y="2245"/>
                  </a:lnTo>
                  <a:lnTo>
                    <a:pt x="1635" y="2252"/>
                  </a:lnTo>
                  <a:lnTo>
                    <a:pt x="1638" y="2255"/>
                  </a:lnTo>
                  <a:lnTo>
                    <a:pt x="1641" y="2256"/>
                  </a:lnTo>
                  <a:lnTo>
                    <a:pt x="1645" y="2255"/>
                  </a:lnTo>
                  <a:lnTo>
                    <a:pt x="1651" y="2255"/>
                  </a:lnTo>
                  <a:lnTo>
                    <a:pt x="1661" y="2255"/>
                  </a:lnTo>
                  <a:lnTo>
                    <a:pt x="1667" y="2257"/>
                  </a:lnTo>
                  <a:lnTo>
                    <a:pt x="1670" y="2258"/>
                  </a:lnTo>
                  <a:lnTo>
                    <a:pt x="1677" y="2259"/>
                  </a:lnTo>
                  <a:lnTo>
                    <a:pt x="1685" y="2261"/>
                  </a:lnTo>
                  <a:lnTo>
                    <a:pt x="1691" y="2263"/>
                  </a:lnTo>
                  <a:lnTo>
                    <a:pt x="1695" y="2261"/>
                  </a:lnTo>
                  <a:lnTo>
                    <a:pt x="1699" y="2261"/>
                  </a:lnTo>
                  <a:lnTo>
                    <a:pt x="1702" y="2262"/>
                  </a:lnTo>
                  <a:lnTo>
                    <a:pt x="1705" y="2264"/>
                  </a:lnTo>
                  <a:lnTo>
                    <a:pt x="1708" y="2264"/>
                  </a:lnTo>
                  <a:lnTo>
                    <a:pt x="1711" y="2263"/>
                  </a:lnTo>
                  <a:lnTo>
                    <a:pt x="1724" y="2256"/>
                  </a:lnTo>
                  <a:lnTo>
                    <a:pt x="1728" y="2254"/>
                  </a:lnTo>
                  <a:lnTo>
                    <a:pt x="1730" y="2255"/>
                  </a:lnTo>
                  <a:lnTo>
                    <a:pt x="1734" y="2253"/>
                  </a:lnTo>
                  <a:lnTo>
                    <a:pt x="1735" y="2253"/>
                  </a:lnTo>
                  <a:lnTo>
                    <a:pt x="1740" y="2252"/>
                  </a:lnTo>
                  <a:lnTo>
                    <a:pt x="1743" y="2251"/>
                  </a:lnTo>
                  <a:lnTo>
                    <a:pt x="1747" y="2251"/>
                  </a:lnTo>
                  <a:lnTo>
                    <a:pt x="1751" y="2250"/>
                  </a:lnTo>
                  <a:lnTo>
                    <a:pt x="1761" y="2246"/>
                  </a:lnTo>
                  <a:lnTo>
                    <a:pt x="1765" y="2245"/>
                  </a:lnTo>
                  <a:lnTo>
                    <a:pt x="1771" y="2246"/>
                  </a:lnTo>
                  <a:lnTo>
                    <a:pt x="1774" y="2245"/>
                  </a:lnTo>
                  <a:lnTo>
                    <a:pt x="1778" y="2244"/>
                  </a:lnTo>
                  <a:lnTo>
                    <a:pt x="1782" y="2241"/>
                  </a:lnTo>
                  <a:lnTo>
                    <a:pt x="1784" y="2237"/>
                  </a:lnTo>
                  <a:lnTo>
                    <a:pt x="1786" y="2233"/>
                  </a:lnTo>
                  <a:lnTo>
                    <a:pt x="1791" y="2228"/>
                  </a:lnTo>
                  <a:lnTo>
                    <a:pt x="1795" y="2225"/>
                  </a:lnTo>
                  <a:lnTo>
                    <a:pt x="1799" y="2222"/>
                  </a:lnTo>
                  <a:lnTo>
                    <a:pt x="1804" y="2219"/>
                  </a:lnTo>
                  <a:lnTo>
                    <a:pt x="1809" y="2217"/>
                  </a:lnTo>
                  <a:lnTo>
                    <a:pt x="1815" y="2212"/>
                  </a:lnTo>
                  <a:lnTo>
                    <a:pt x="1820" y="2209"/>
                  </a:lnTo>
                  <a:lnTo>
                    <a:pt x="1822" y="2209"/>
                  </a:lnTo>
                  <a:lnTo>
                    <a:pt x="1825" y="2210"/>
                  </a:lnTo>
                  <a:lnTo>
                    <a:pt x="1830" y="2211"/>
                  </a:lnTo>
                  <a:lnTo>
                    <a:pt x="1834" y="2210"/>
                  </a:lnTo>
                  <a:lnTo>
                    <a:pt x="1836" y="2211"/>
                  </a:lnTo>
                  <a:lnTo>
                    <a:pt x="1841" y="2213"/>
                  </a:lnTo>
                  <a:lnTo>
                    <a:pt x="1844" y="2215"/>
                  </a:lnTo>
                  <a:lnTo>
                    <a:pt x="1847" y="2219"/>
                  </a:lnTo>
                  <a:lnTo>
                    <a:pt x="1853" y="2224"/>
                  </a:lnTo>
                  <a:lnTo>
                    <a:pt x="1856" y="2226"/>
                  </a:lnTo>
                  <a:lnTo>
                    <a:pt x="1858" y="2228"/>
                  </a:lnTo>
                  <a:lnTo>
                    <a:pt x="1863" y="2228"/>
                  </a:lnTo>
                  <a:lnTo>
                    <a:pt x="1867" y="2228"/>
                  </a:lnTo>
                  <a:lnTo>
                    <a:pt x="1870" y="2227"/>
                  </a:lnTo>
                  <a:lnTo>
                    <a:pt x="1873" y="2224"/>
                  </a:lnTo>
                  <a:lnTo>
                    <a:pt x="1880" y="2222"/>
                  </a:lnTo>
                  <a:lnTo>
                    <a:pt x="1883" y="2222"/>
                  </a:lnTo>
                  <a:lnTo>
                    <a:pt x="1888" y="2223"/>
                  </a:lnTo>
                  <a:lnTo>
                    <a:pt x="1894" y="2226"/>
                  </a:lnTo>
                  <a:lnTo>
                    <a:pt x="1896" y="2228"/>
                  </a:lnTo>
                  <a:lnTo>
                    <a:pt x="1898" y="2231"/>
                  </a:lnTo>
                  <a:lnTo>
                    <a:pt x="1905" y="2235"/>
                  </a:lnTo>
                  <a:lnTo>
                    <a:pt x="1908" y="2237"/>
                  </a:lnTo>
                  <a:lnTo>
                    <a:pt x="1916" y="2240"/>
                  </a:lnTo>
                  <a:lnTo>
                    <a:pt x="1923" y="2242"/>
                  </a:lnTo>
                  <a:lnTo>
                    <a:pt x="1930" y="2245"/>
                  </a:lnTo>
                  <a:lnTo>
                    <a:pt x="1934" y="2246"/>
                  </a:lnTo>
                  <a:lnTo>
                    <a:pt x="1936" y="2246"/>
                  </a:lnTo>
                  <a:lnTo>
                    <a:pt x="1946" y="2237"/>
                  </a:lnTo>
                  <a:lnTo>
                    <a:pt x="1954" y="2230"/>
                  </a:lnTo>
                  <a:lnTo>
                    <a:pt x="1964" y="2224"/>
                  </a:lnTo>
                  <a:lnTo>
                    <a:pt x="1971" y="2223"/>
                  </a:lnTo>
                  <a:lnTo>
                    <a:pt x="1976" y="2222"/>
                  </a:lnTo>
                  <a:lnTo>
                    <a:pt x="1980" y="2219"/>
                  </a:lnTo>
                  <a:lnTo>
                    <a:pt x="1982" y="2215"/>
                  </a:lnTo>
                  <a:lnTo>
                    <a:pt x="1982" y="2209"/>
                  </a:lnTo>
                  <a:lnTo>
                    <a:pt x="1981" y="2204"/>
                  </a:lnTo>
                  <a:lnTo>
                    <a:pt x="1978" y="2203"/>
                  </a:lnTo>
                  <a:lnTo>
                    <a:pt x="1977" y="2202"/>
                  </a:lnTo>
                  <a:lnTo>
                    <a:pt x="1979" y="2201"/>
                  </a:lnTo>
                  <a:lnTo>
                    <a:pt x="1980" y="2198"/>
                  </a:lnTo>
                  <a:lnTo>
                    <a:pt x="1981" y="2195"/>
                  </a:lnTo>
                  <a:lnTo>
                    <a:pt x="1982" y="2191"/>
                  </a:lnTo>
                  <a:lnTo>
                    <a:pt x="1986" y="2187"/>
                  </a:lnTo>
                  <a:lnTo>
                    <a:pt x="1988" y="2183"/>
                  </a:lnTo>
                  <a:lnTo>
                    <a:pt x="1988" y="2179"/>
                  </a:lnTo>
                  <a:lnTo>
                    <a:pt x="1990" y="2175"/>
                  </a:lnTo>
                  <a:lnTo>
                    <a:pt x="1993" y="2171"/>
                  </a:lnTo>
                  <a:lnTo>
                    <a:pt x="1995" y="2167"/>
                  </a:lnTo>
                  <a:lnTo>
                    <a:pt x="1996" y="2164"/>
                  </a:lnTo>
                  <a:lnTo>
                    <a:pt x="1998" y="2159"/>
                  </a:lnTo>
                  <a:lnTo>
                    <a:pt x="2003" y="2151"/>
                  </a:lnTo>
                  <a:lnTo>
                    <a:pt x="2006" y="2142"/>
                  </a:lnTo>
                  <a:lnTo>
                    <a:pt x="2011" y="2135"/>
                  </a:lnTo>
                  <a:lnTo>
                    <a:pt x="2020" y="2129"/>
                  </a:lnTo>
                  <a:lnTo>
                    <a:pt x="2025" y="2122"/>
                  </a:lnTo>
                  <a:lnTo>
                    <a:pt x="2028" y="2116"/>
                  </a:lnTo>
                  <a:lnTo>
                    <a:pt x="2027" y="2111"/>
                  </a:lnTo>
                  <a:lnTo>
                    <a:pt x="2025" y="2106"/>
                  </a:lnTo>
                  <a:lnTo>
                    <a:pt x="2024" y="2101"/>
                  </a:lnTo>
                  <a:lnTo>
                    <a:pt x="2026" y="2096"/>
                  </a:lnTo>
                  <a:lnTo>
                    <a:pt x="2025" y="2092"/>
                  </a:lnTo>
                  <a:lnTo>
                    <a:pt x="2020" y="2089"/>
                  </a:lnTo>
                  <a:lnTo>
                    <a:pt x="2015" y="2089"/>
                  </a:lnTo>
                  <a:lnTo>
                    <a:pt x="2009" y="2090"/>
                  </a:lnTo>
                  <a:lnTo>
                    <a:pt x="2006" y="2088"/>
                  </a:lnTo>
                  <a:lnTo>
                    <a:pt x="2005" y="2084"/>
                  </a:lnTo>
                  <a:lnTo>
                    <a:pt x="2006" y="2080"/>
                  </a:lnTo>
                  <a:lnTo>
                    <a:pt x="2010" y="2077"/>
                  </a:lnTo>
                  <a:lnTo>
                    <a:pt x="2017" y="2070"/>
                  </a:lnTo>
                  <a:lnTo>
                    <a:pt x="2026" y="2060"/>
                  </a:lnTo>
                  <a:lnTo>
                    <a:pt x="2035" y="2054"/>
                  </a:lnTo>
                  <a:lnTo>
                    <a:pt x="2049" y="2052"/>
                  </a:lnTo>
                  <a:lnTo>
                    <a:pt x="2059" y="2049"/>
                  </a:lnTo>
                  <a:lnTo>
                    <a:pt x="2070" y="2045"/>
                  </a:lnTo>
                  <a:lnTo>
                    <a:pt x="2078" y="2044"/>
                  </a:lnTo>
                  <a:lnTo>
                    <a:pt x="2079" y="2045"/>
                  </a:lnTo>
                  <a:lnTo>
                    <a:pt x="2084" y="2045"/>
                  </a:lnTo>
                  <a:lnTo>
                    <a:pt x="2091" y="2044"/>
                  </a:lnTo>
                  <a:lnTo>
                    <a:pt x="2097" y="2042"/>
                  </a:lnTo>
                  <a:lnTo>
                    <a:pt x="2104" y="2040"/>
                  </a:lnTo>
                  <a:lnTo>
                    <a:pt x="2109" y="2039"/>
                  </a:lnTo>
                  <a:lnTo>
                    <a:pt x="2113" y="2041"/>
                  </a:lnTo>
                  <a:lnTo>
                    <a:pt x="2114" y="2041"/>
                  </a:lnTo>
                  <a:lnTo>
                    <a:pt x="2116" y="2041"/>
                  </a:lnTo>
                  <a:lnTo>
                    <a:pt x="2117" y="2041"/>
                  </a:lnTo>
                  <a:lnTo>
                    <a:pt x="2118" y="2040"/>
                  </a:lnTo>
                  <a:lnTo>
                    <a:pt x="2123" y="2042"/>
                  </a:lnTo>
                  <a:lnTo>
                    <a:pt x="2131" y="2048"/>
                  </a:lnTo>
                  <a:lnTo>
                    <a:pt x="2136" y="2050"/>
                  </a:lnTo>
                  <a:lnTo>
                    <a:pt x="2138" y="2050"/>
                  </a:lnTo>
                  <a:lnTo>
                    <a:pt x="2140" y="2051"/>
                  </a:lnTo>
                  <a:lnTo>
                    <a:pt x="2143" y="2055"/>
                  </a:lnTo>
                  <a:lnTo>
                    <a:pt x="2146" y="2057"/>
                  </a:lnTo>
                  <a:lnTo>
                    <a:pt x="2151" y="2057"/>
                  </a:lnTo>
                  <a:lnTo>
                    <a:pt x="2157" y="2062"/>
                  </a:lnTo>
                  <a:lnTo>
                    <a:pt x="2159" y="2062"/>
                  </a:lnTo>
                  <a:lnTo>
                    <a:pt x="2160" y="2060"/>
                  </a:lnTo>
                  <a:lnTo>
                    <a:pt x="2162" y="2059"/>
                  </a:lnTo>
                  <a:lnTo>
                    <a:pt x="2165" y="2058"/>
                  </a:lnTo>
                  <a:lnTo>
                    <a:pt x="2170" y="2060"/>
                  </a:lnTo>
                  <a:lnTo>
                    <a:pt x="2176" y="2064"/>
                  </a:lnTo>
                  <a:lnTo>
                    <a:pt x="2180" y="2067"/>
                  </a:lnTo>
                  <a:lnTo>
                    <a:pt x="2182" y="2066"/>
                  </a:lnTo>
                  <a:lnTo>
                    <a:pt x="2184" y="2067"/>
                  </a:lnTo>
                  <a:lnTo>
                    <a:pt x="2185" y="2068"/>
                  </a:lnTo>
                  <a:lnTo>
                    <a:pt x="2185" y="2071"/>
                  </a:lnTo>
                  <a:lnTo>
                    <a:pt x="2184" y="2073"/>
                  </a:lnTo>
                  <a:lnTo>
                    <a:pt x="2186" y="2075"/>
                  </a:lnTo>
                  <a:lnTo>
                    <a:pt x="2188" y="2075"/>
                  </a:lnTo>
                  <a:lnTo>
                    <a:pt x="2190" y="2076"/>
                  </a:lnTo>
                  <a:lnTo>
                    <a:pt x="2193" y="2080"/>
                  </a:lnTo>
                  <a:lnTo>
                    <a:pt x="2195" y="2081"/>
                  </a:lnTo>
                  <a:lnTo>
                    <a:pt x="2196" y="2083"/>
                  </a:lnTo>
                  <a:lnTo>
                    <a:pt x="2197" y="2084"/>
                  </a:lnTo>
                  <a:lnTo>
                    <a:pt x="2197" y="2085"/>
                  </a:lnTo>
                  <a:lnTo>
                    <a:pt x="2196" y="2086"/>
                  </a:lnTo>
                  <a:lnTo>
                    <a:pt x="2195" y="2088"/>
                  </a:lnTo>
                  <a:lnTo>
                    <a:pt x="2195" y="2089"/>
                  </a:lnTo>
                  <a:lnTo>
                    <a:pt x="2196" y="2091"/>
                  </a:lnTo>
                  <a:lnTo>
                    <a:pt x="2200" y="2093"/>
                  </a:lnTo>
                  <a:lnTo>
                    <a:pt x="2201" y="2094"/>
                  </a:lnTo>
                  <a:lnTo>
                    <a:pt x="2201" y="2096"/>
                  </a:lnTo>
                  <a:lnTo>
                    <a:pt x="2202" y="2098"/>
                  </a:lnTo>
                  <a:lnTo>
                    <a:pt x="2204" y="2101"/>
                  </a:lnTo>
                  <a:lnTo>
                    <a:pt x="2206" y="2102"/>
                  </a:lnTo>
                  <a:lnTo>
                    <a:pt x="2205" y="2104"/>
                  </a:lnTo>
                  <a:lnTo>
                    <a:pt x="2206" y="2105"/>
                  </a:lnTo>
                  <a:lnTo>
                    <a:pt x="2207" y="2107"/>
                  </a:lnTo>
                  <a:lnTo>
                    <a:pt x="2207" y="2110"/>
                  </a:lnTo>
                  <a:lnTo>
                    <a:pt x="2207" y="2112"/>
                  </a:lnTo>
                  <a:lnTo>
                    <a:pt x="2209" y="2114"/>
                  </a:lnTo>
                  <a:lnTo>
                    <a:pt x="2209" y="2119"/>
                  </a:lnTo>
                  <a:lnTo>
                    <a:pt x="2211" y="2125"/>
                  </a:lnTo>
                  <a:lnTo>
                    <a:pt x="2216" y="2132"/>
                  </a:lnTo>
                  <a:lnTo>
                    <a:pt x="2217" y="2136"/>
                  </a:lnTo>
                  <a:lnTo>
                    <a:pt x="2217" y="2141"/>
                  </a:lnTo>
                  <a:lnTo>
                    <a:pt x="2217" y="2143"/>
                  </a:lnTo>
                  <a:lnTo>
                    <a:pt x="2219" y="2144"/>
                  </a:lnTo>
                  <a:lnTo>
                    <a:pt x="2220" y="2146"/>
                  </a:lnTo>
                  <a:lnTo>
                    <a:pt x="2220" y="2149"/>
                  </a:lnTo>
                  <a:lnTo>
                    <a:pt x="2221" y="2151"/>
                  </a:lnTo>
                  <a:lnTo>
                    <a:pt x="2222" y="2153"/>
                  </a:lnTo>
                  <a:lnTo>
                    <a:pt x="2221" y="2156"/>
                  </a:lnTo>
                  <a:lnTo>
                    <a:pt x="2222" y="2159"/>
                  </a:lnTo>
                  <a:lnTo>
                    <a:pt x="2223" y="2160"/>
                  </a:lnTo>
                  <a:lnTo>
                    <a:pt x="2223" y="2164"/>
                  </a:lnTo>
                  <a:lnTo>
                    <a:pt x="2224" y="2167"/>
                  </a:lnTo>
                  <a:lnTo>
                    <a:pt x="2227" y="2173"/>
                  </a:lnTo>
                  <a:lnTo>
                    <a:pt x="2233" y="2181"/>
                  </a:lnTo>
                  <a:lnTo>
                    <a:pt x="2236" y="2187"/>
                  </a:lnTo>
                  <a:lnTo>
                    <a:pt x="2238" y="2191"/>
                  </a:lnTo>
                  <a:lnTo>
                    <a:pt x="2238" y="2195"/>
                  </a:lnTo>
                  <a:lnTo>
                    <a:pt x="2236" y="2198"/>
                  </a:lnTo>
                  <a:lnTo>
                    <a:pt x="2236" y="2199"/>
                  </a:lnTo>
                  <a:lnTo>
                    <a:pt x="2238" y="2201"/>
                  </a:lnTo>
                  <a:lnTo>
                    <a:pt x="2238" y="2203"/>
                  </a:lnTo>
                  <a:lnTo>
                    <a:pt x="2238" y="2205"/>
                  </a:lnTo>
                  <a:lnTo>
                    <a:pt x="2239" y="2207"/>
                  </a:lnTo>
                  <a:lnTo>
                    <a:pt x="2245" y="2212"/>
                  </a:lnTo>
                  <a:lnTo>
                    <a:pt x="2243" y="2218"/>
                  </a:lnTo>
                  <a:lnTo>
                    <a:pt x="2242" y="2223"/>
                  </a:lnTo>
                  <a:lnTo>
                    <a:pt x="2242" y="2228"/>
                  </a:lnTo>
                  <a:lnTo>
                    <a:pt x="2244" y="2232"/>
                  </a:lnTo>
                  <a:lnTo>
                    <a:pt x="2247" y="2234"/>
                  </a:lnTo>
                  <a:lnTo>
                    <a:pt x="2249" y="2236"/>
                  </a:lnTo>
                  <a:lnTo>
                    <a:pt x="2249" y="2238"/>
                  </a:lnTo>
                  <a:lnTo>
                    <a:pt x="2252" y="2240"/>
                  </a:lnTo>
                  <a:lnTo>
                    <a:pt x="2258" y="2244"/>
                  </a:lnTo>
                  <a:lnTo>
                    <a:pt x="2266" y="2244"/>
                  </a:lnTo>
                  <a:lnTo>
                    <a:pt x="2275" y="2242"/>
                  </a:lnTo>
                  <a:lnTo>
                    <a:pt x="2281" y="2242"/>
                  </a:lnTo>
                  <a:lnTo>
                    <a:pt x="2283" y="2243"/>
                  </a:lnTo>
                  <a:lnTo>
                    <a:pt x="2283" y="2245"/>
                  </a:lnTo>
                  <a:lnTo>
                    <a:pt x="2283" y="2247"/>
                  </a:lnTo>
                  <a:lnTo>
                    <a:pt x="2285" y="2248"/>
                  </a:lnTo>
                  <a:lnTo>
                    <a:pt x="2288" y="2249"/>
                  </a:lnTo>
                  <a:lnTo>
                    <a:pt x="2291" y="2251"/>
                  </a:lnTo>
                  <a:lnTo>
                    <a:pt x="2292" y="2253"/>
                  </a:lnTo>
                  <a:lnTo>
                    <a:pt x="2294" y="2253"/>
                  </a:lnTo>
                  <a:lnTo>
                    <a:pt x="2296" y="2253"/>
                  </a:lnTo>
                  <a:lnTo>
                    <a:pt x="2298" y="2253"/>
                  </a:lnTo>
                  <a:lnTo>
                    <a:pt x="2300" y="2254"/>
                  </a:lnTo>
                  <a:lnTo>
                    <a:pt x="2301" y="2253"/>
                  </a:lnTo>
                  <a:lnTo>
                    <a:pt x="2302" y="2252"/>
                  </a:lnTo>
                  <a:lnTo>
                    <a:pt x="2304" y="2252"/>
                  </a:lnTo>
                  <a:lnTo>
                    <a:pt x="2306" y="2252"/>
                  </a:lnTo>
                  <a:lnTo>
                    <a:pt x="2307" y="2255"/>
                  </a:lnTo>
                  <a:lnTo>
                    <a:pt x="2309" y="2257"/>
                  </a:lnTo>
                  <a:lnTo>
                    <a:pt x="2312" y="2258"/>
                  </a:lnTo>
                  <a:lnTo>
                    <a:pt x="2315" y="2261"/>
                  </a:lnTo>
                  <a:lnTo>
                    <a:pt x="2323" y="2272"/>
                  </a:lnTo>
                  <a:lnTo>
                    <a:pt x="2328" y="2276"/>
                  </a:lnTo>
                  <a:lnTo>
                    <a:pt x="2333" y="2277"/>
                  </a:lnTo>
                  <a:lnTo>
                    <a:pt x="2340" y="2278"/>
                  </a:lnTo>
                  <a:lnTo>
                    <a:pt x="2342" y="2282"/>
                  </a:lnTo>
                  <a:lnTo>
                    <a:pt x="2340" y="2286"/>
                  </a:lnTo>
                  <a:lnTo>
                    <a:pt x="2340" y="2290"/>
                  </a:lnTo>
                  <a:lnTo>
                    <a:pt x="2341" y="2291"/>
                  </a:lnTo>
                  <a:lnTo>
                    <a:pt x="2343" y="2296"/>
                  </a:lnTo>
                  <a:lnTo>
                    <a:pt x="2346" y="2298"/>
                  </a:lnTo>
                  <a:lnTo>
                    <a:pt x="2346" y="2300"/>
                  </a:lnTo>
                  <a:lnTo>
                    <a:pt x="2348" y="2303"/>
                  </a:lnTo>
                  <a:lnTo>
                    <a:pt x="2347" y="2307"/>
                  </a:lnTo>
                  <a:lnTo>
                    <a:pt x="2344" y="2313"/>
                  </a:lnTo>
                  <a:lnTo>
                    <a:pt x="2345" y="2318"/>
                  </a:lnTo>
                  <a:lnTo>
                    <a:pt x="2349" y="2322"/>
                  </a:lnTo>
                  <a:lnTo>
                    <a:pt x="2351" y="2326"/>
                  </a:lnTo>
                  <a:lnTo>
                    <a:pt x="2352" y="2330"/>
                  </a:lnTo>
                  <a:lnTo>
                    <a:pt x="2353" y="2333"/>
                  </a:lnTo>
                  <a:lnTo>
                    <a:pt x="2354" y="2333"/>
                  </a:lnTo>
                  <a:lnTo>
                    <a:pt x="2358" y="2333"/>
                  </a:lnTo>
                  <a:lnTo>
                    <a:pt x="2364" y="2332"/>
                  </a:lnTo>
                  <a:lnTo>
                    <a:pt x="2368" y="2332"/>
                  </a:lnTo>
                  <a:lnTo>
                    <a:pt x="2371" y="2334"/>
                  </a:lnTo>
                  <a:lnTo>
                    <a:pt x="2379" y="2334"/>
                  </a:lnTo>
                  <a:lnTo>
                    <a:pt x="2390" y="2332"/>
                  </a:lnTo>
                  <a:lnTo>
                    <a:pt x="2398" y="2332"/>
                  </a:lnTo>
                  <a:lnTo>
                    <a:pt x="2401" y="2332"/>
                  </a:lnTo>
                  <a:lnTo>
                    <a:pt x="2404" y="2330"/>
                  </a:lnTo>
                  <a:lnTo>
                    <a:pt x="2406" y="2324"/>
                  </a:lnTo>
                  <a:lnTo>
                    <a:pt x="2408" y="2321"/>
                  </a:lnTo>
                  <a:lnTo>
                    <a:pt x="2411" y="2322"/>
                  </a:lnTo>
                  <a:lnTo>
                    <a:pt x="2414" y="2320"/>
                  </a:lnTo>
                  <a:lnTo>
                    <a:pt x="2418" y="2316"/>
                  </a:lnTo>
                  <a:lnTo>
                    <a:pt x="2422" y="2314"/>
                  </a:lnTo>
                  <a:lnTo>
                    <a:pt x="2427" y="2314"/>
                  </a:lnTo>
                  <a:lnTo>
                    <a:pt x="2433" y="2314"/>
                  </a:lnTo>
                  <a:lnTo>
                    <a:pt x="2436" y="2313"/>
                  </a:lnTo>
                  <a:lnTo>
                    <a:pt x="2439" y="2309"/>
                  </a:lnTo>
                  <a:lnTo>
                    <a:pt x="2444" y="2306"/>
                  </a:lnTo>
                  <a:lnTo>
                    <a:pt x="2456" y="2302"/>
                  </a:lnTo>
                  <a:lnTo>
                    <a:pt x="2459" y="2301"/>
                  </a:lnTo>
                  <a:lnTo>
                    <a:pt x="2460" y="2302"/>
                  </a:lnTo>
                  <a:lnTo>
                    <a:pt x="2464" y="2302"/>
                  </a:lnTo>
                  <a:lnTo>
                    <a:pt x="2468" y="2303"/>
                  </a:lnTo>
                  <a:lnTo>
                    <a:pt x="2470" y="2307"/>
                  </a:lnTo>
                  <a:lnTo>
                    <a:pt x="2471" y="2309"/>
                  </a:lnTo>
                  <a:lnTo>
                    <a:pt x="2470" y="2311"/>
                  </a:lnTo>
                  <a:lnTo>
                    <a:pt x="2470" y="2313"/>
                  </a:lnTo>
                  <a:lnTo>
                    <a:pt x="2469" y="2315"/>
                  </a:lnTo>
                  <a:lnTo>
                    <a:pt x="2468" y="2318"/>
                  </a:lnTo>
                  <a:lnTo>
                    <a:pt x="2468" y="2320"/>
                  </a:lnTo>
                  <a:lnTo>
                    <a:pt x="2470" y="2325"/>
                  </a:lnTo>
                  <a:lnTo>
                    <a:pt x="2472" y="2328"/>
                  </a:lnTo>
                  <a:lnTo>
                    <a:pt x="2474" y="2332"/>
                  </a:lnTo>
                  <a:lnTo>
                    <a:pt x="2472" y="2334"/>
                  </a:lnTo>
                  <a:lnTo>
                    <a:pt x="2472" y="2337"/>
                  </a:lnTo>
                  <a:lnTo>
                    <a:pt x="2469" y="2341"/>
                  </a:lnTo>
                  <a:lnTo>
                    <a:pt x="2467" y="2343"/>
                  </a:lnTo>
                  <a:lnTo>
                    <a:pt x="2465" y="2345"/>
                  </a:lnTo>
                  <a:lnTo>
                    <a:pt x="2461" y="2346"/>
                  </a:lnTo>
                  <a:lnTo>
                    <a:pt x="2460" y="2346"/>
                  </a:lnTo>
                  <a:lnTo>
                    <a:pt x="2459" y="2347"/>
                  </a:lnTo>
                  <a:lnTo>
                    <a:pt x="2458" y="2348"/>
                  </a:lnTo>
                  <a:lnTo>
                    <a:pt x="2457" y="2349"/>
                  </a:lnTo>
                  <a:lnTo>
                    <a:pt x="2455" y="2352"/>
                  </a:lnTo>
                  <a:lnTo>
                    <a:pt x="2455" y="2354"/>
                  </a:lnTo>
                  <a:lnTo>
                    <a:pt x="2455" y="2357"/>
                  </a:lnTo>
                  <a:lnTo>
                    <a:pt x="2456" y="2360"/>
                  </a:lnTo>
                  <a:lnTo>
                    <a:pt x="2454" y="2363"/>
                  </a:lnTo>
                  <a:lnTo>
                    <a:pt x="2452" y="2367"/>
                  </a:lnTo>
                  <a:lnTo>
                    <a:pt x="2452" y="2368"/>
                  </a:lnTo>
                  <a:lnTo>
                    <a:pt x="2451" y="2371"/>
                  </a:lnTo>
                  <a:lnTo>
                    <a:pt x="2451" y="2372"/>
                  </a:lnTo>
                  <a:lnTo>
                    <a:pt x="2450" y="2379"/>
                  </a:lnTo>
                  <a:lnTo>
                    <a:pt x="2448" y="2384"/>
                  </a:lnTo>
                  <a:lnTo>
                    <a:pt x="2445" y="2389"/>
                  </a:lnTo>
                  <a:lnTo>
                    <a:pt x="2446" y="2392"/>
                  </a:lnTo>
                  <a:lnTo>
                    <a:pt x="2446" y="2395"/>
                  </a:lnTo>
                  <a:lnTo>
                    <a:pt x="2445" y="2396"/>
                  </a:lnTo>
                  <a:lnTo>
                    <a:pt x="2445" y="2398"/>
                  </a:lnTo>
                  <a:lnTo>
                    <a:pt x="2445" y="2401"/>
                  </a:lnTo>
                  <a:lnTo>
                    <a:pt x="2444" y="2402"/>
                  </a:lnTo>
                  <a:lnTo>
                    <a:pt x="2442" y="2404"/>
                  </a:lnTo>
                  <a:lnTo>
                    <a:pt x="2440" y="2406"/>
                  </a:lnTo>
                  <a:lnTo>
                    <a:pt x="2440" y="2409"/>
                  </a:lnTo>
                  <a:lnTo>
                    <a:pt x="2439" y="2412"/>
                  </a:lnTo>
                  <a:lnTo>
                    <a:pt x="2438" y="2414"/>
                  </a:lnTo>
                  <a:lnTo>
                    <a:pt x="2437" y="2415"/>
                  </a:lnTo>
                  <a:lnTo>
                    <a:pt x="2435" y="2417"/>
                  </a:lnTo>
                  <a:lnTo>
                    <a:pt x="2434" y="2418"/>
                  </a:lnTo>
                  <a:lnTo>
                    <a:pt x="2433" y="2421"/>
                  </a:lnTo>
                  <a:lnTo>
                    <a:pt x="2433" y="2423"/>
                  </a:lnTo>
                  <a:lnTo>
                    <a:pt x="2432" y="2425"/>
                  </a:lnTo>
                  <a:lnTo>
                    <a:pt x="2433" y="2428"/>
                  </a:lnTo>
                  <a:lnTo>
                    <a:pt x="2431" y="2430"/>
                  </a:lnTo>
                  <a:lnTo>
                    <a:pt x="2429" y="2431"/>
                  </a:lnTo>
                  <a:lnTo>
                    <a:pt x="2428" y="2432"/>
                  </a:lnTo>
                  <a:lnTo>
                    <a:pt x="2426" y="2432"/>
                  </a:lnTo>
                  <a:lnTo>
                    <a:pt x="2423" y="2435"/>
                  </a:lnTo>
                  <a:lnTo>
                    <a:pt x="2421" y="2443"/>
                  </a:lnTo>
                  <a:lnTo>
                    <a:pt x="2421" y="2447"/>
                  </a:lnTo>
                  <a:lnTo>
                    <a:pt x="2421" y="2452"/>
                  </a:lnTo>
                  <a:lnTo>
                    <a:pt x="2418" y="2454"/>
                  </a:lnTo>
                  <a:lnTo>
                    <a:pt x="2416" y="2456"/>
                  </a:lnTo>
                  <a:lnTo>
                    <a:pt x="2414" y="2455"/>
                  </a:lnTo>
                  <a:lnTo>
                    <a:pt x="2412" y="2454"/>
                  </a:lnTo>
                  <a:lnTo>
                    <a:pt x="2409" y="2454"/>
                  </a:lnTo>
                  <a:lnTo>
                    <a:pt x="2407" y="2453"/>
                  </a:lnTo>
                  <a:lnTo>
                    <a:pt x="2403" y="2452"/>
                  </a:lnTo>
                  <a:lnTo>
                    <a:pt x="2397" y="2450"/>
                  </a:lnTo>
                  <a:lnTo>
                    <a:pt x="2392" y="2448"/>
                  </a:lnTo>
                  <a:lnTo>
                    <a:pt x="2388" y="2447"/>
                  </a:lnTo>
                  <a:lnTo>
                    <a:pt x="2385" y="2447"/>
                  </a:lnTo>
                  <a:lnTo>
                    <a:pt x="2383" y="2445"/>
                  </a:lnTo>
                  <a:lnTo>
                    <a:pt x="2381" y="2443"/>
                  </a:lnTo>
                  <a:lnTo>
                    <a:pt x="2379" y="2443"/>
                  </a:lnTo>
                  <a:lnTo>
                    <a:pt x="2377" y="2447"/>
                  </a:lnTo>
                  <a:lnTo>
                    <a:pt x="2375" y="2448"/>
                  </a:lnTo>
                  <a:lnTo>
                    <a:pt x="2373" y="2452"/>
                  </a:lnTo>
                  <a:lnTo>
                    <a:pt x="2373" y="2453"/>
                  </a:lnTo>
                  <a:lnTo>
                    <a:pt x="2370" y="2457"/>
                  </a:lnTo>
                  <a:lnTo>
                    <a:pt x="2368" y="2458"/>
                  </a:lnTo>
                  <a:lnTo>
                    <a:pt x="2362" y="2460"/>
                  </a:lnTo>
                  <a:lnTo>
                    <a:pt x="2361" y="2461"/>
                  </a:lnTo>
                  <a:lnTo>
                    <a:pt x="2357" y="2461"/>
                  </a:lnTo>
                  <a:lnTo>
                    <a:pt x="2355" y="2463"/>
                  </a:lnTo>
                  <a:lnTo>
                    <a:pt x="2353" y="2464"/>
                  </a:lnTo>
                  <a:lnTo>
                    <a:pt x="2353" y="2466"/>
                  </a:lnTo>
                  <a:lnTo>
                    <a:pt x="2354" y="2469"/>
                  </a:lnTo>
                  <a:lnTo>
                    <a:pt x="2356" y="2472"/>
                  </a:lnTo>
                  <a:lnTo>
                    <a:pt x="2357" y="2475"/>
                  </a:lnTo>
                  <a:lnTo>
                    <a:pt x="2358" y="2481"/>
                  </a:lnTo>
                  <a:lnTo>
                    <a:pt x="2362" y="2499"/>
                  </a:lnTo>
                  <a:lnTo>
                    <a:pt x="2360" y="2502"/>
                  </a:lnTo>
                  <a:lnTo>
                    <a:pt x="2359" y="2515"/>
                  </a:lnTo>
                  <a:lnTo>
                    <a:pt x="2360" y="2517"/>
                  </a:lnTo>
                  <a:lnTo>
                    <a:pt x="2360" y="2521"/>
                  </a:lnTo>
                  <a:lnTo>
                    <a:pt x="2360" y="2524"/>
                  </a:lnTo>
                  <a:lnTo>
                    <a:pt x="2360" y="2524"/>
                  </a:lnTo>
                  <a:lnTo>
                    <a:pt x="2362" y="2525"/>
                  </a:lnTo>
                  <a:lnTo>
                    <a:pt x="2362" y="2527"/>
                  </a:lnTo>
                  <a:lnTo>
                    <a:pt x="2362" y="2529"/>
                  </a:lnTo>
                  <a:lnTo>
                    <a:pt x="2362" y="2531"/>
                  </a:lnTo>
                  <a:lnTo>
                    <a:pt x="2360" y="2534"/>
                  </a:lnTo>
                  <a:lnTo>
                    <a:pt x="2360" y="2539"/>
                  </a:lnTo>
                  <a:lnTo>
                    <a:pt x="2358" y="2541"/>
                  </a:lnTo>
                  <a:lnTo>
                    <a:pt x="2357" y="2543"/>
                  </a:lnTo>
                  <a:lnTo>
                    <a:pt x="2357" y="2544"/>
                  </a:lnTo>
                  <a:lnTo>
                    <a:pt x="2357" y="2547"/>
                  </a:lnTo>
                  <a:lnTo>
                    <a:pt x="2356" y="2550"/>
                  </a:lnTo>
                  <a:lnTo>
                    <a:pt x="2354" y="2550"/>
                  </a:lnTo>
                  <a:lnTo>
                    <a:pt x="2352" y="2552"/>
                  </a:lnTo>
                  <a:lnTo>
                    <a:pt x="2350" y="2552"/>
                  </a:lnTo>
                  <a:lnTo>
                    <a:pt x="2348" y="2552"/>
                  </a:lnTo>
                  <a:lnTo>
                    <a:pt x="2345" y="2552"/>
                  </a:lnTo>
                  <a:lnTo>
                    <a:pt x="2340" y="2554"/>
                  </a:lnTo>
                  <a:lnTo>
                    <a:pt x="2338" y="2555"/>
                  </a:lnTo>
                  <a:lnTo>
                    <a:pt x="2337" y="2556"/>
                  </a:lnTo>
                  <a:lnTo>
                    <a:pt x="2335" y="2557"/>
                  </a:lnTo>
                  <a:lnTo>
                    <a:pt x="2335" y="2558"/>
                  </a:lnTo>
                  <a:lnTo>
                    <a:pt x="2336" y="2559"/>
                  </a:lnTo>
                  <a:lnTo>
                    <a:pt x="2338" y="2560"/>
                  </a:lnTo>
                  <a:lnTo>
                    <a:pt x="2340" y="2562"/>
                  </a:lnTo>
                  <a:lnTo>
                    <a:pt x="2341" y="2564"/>
                  </a:lnTo>
                  <a:lnTo>
                    <a:pt x="2339" y="2566"/>
                  </a:lnTo>
                  <a:lnTo>
                    <a:pt x="2340" y="2568"/>
                  </a:lnTo>
                  <a:lnTo>
                    <a:pt x="2342" y="2571"/>
                  </a:lnTo>
                  <a:lnTo>
                    <a:pt x="2343" y="2573"/>
                  </a:lnTo>
                  <a:lnTo>
                    <a:pt x="2343" y="2574"/>
                  </a:lnTo>
                  <a:lnTo>
                    <a:pt x="2344" y="2576"/>
                  </a:lnTo>
                  <a:lnTo>
                    <a:pt x="2345" y="2574"/>
                  </a:lnTo>
                  <a:lnTo>
                    <a:pt x="2349" y="2566"/>
                  </a:lnTo>
                  <a:lnTo>
                    <a:pt x="2344" y="2560"/>
                  </a:lnTo>
                  <a:lnTo>
                    <a:pt x="2346" y="2560"/>
                  </a:lnTo>
                  <a:lnTo>
                    <a:pt x="2353" y="2562"/>
                  </a:lnTo>
                  <a:lnTo>
                    <a:pt x="2355" y="2561"/>
                  </a:lnTo>
                  <a:lnTo>
                    <a:pt x="2359" y="2562"/>
                  </a:lnTo>
                  <a:lnTo>
                    <a:pt x="2362" y="2558"/>
                  </a:lnTo>
                  <a:lnTo>
                    <a:pt x="2364" y="2555"/>
                  </a:lnTo>
                  <a:lnTo>
                    <a:pt x="2366" y="2553"/>
                  </a:lnTo>
                  <a:lnTo>
                    <a:pt x="2370" y="2546"/>
                  </a:lnTo>
                  <a:lnTo>
                    <a:pt x="2377" y="2537"/>
                  </a:lnTo>
                  <a:lnTo>
                    <a:pt x="2379" y="2534"/>
                  </a:lnTo>
                  <a:lnTo>
                    <a:pt x="2384" y="2532"/>
                  </a:lnTo>
                  <a:lnTo>
                    <a:pt x="2385" y="2533"/>
                  </a:lnTo>
                  <a:lnTo>
                    <a:pt x="2386" y="2533"/>
                  </a:lnTo>
                  <a:lnTo>
                    <a:pt x="2382" y="2538"/>
                  </a:lnTo>
                  <a:lnTo>
                    <a:pt x="2381" y="2541"/>
                  </a:lnTo>
                  <a:lnTo>
                    <a:pt x="2384" y="2541"/>
                  </a:lnTo>
                  <a:lnTo>
                    <a:pt x="2387" y="2540"/>
                  </a:lnTo>
                  <a:lnTo>
                    <a:pt x="2393" y="2534"/>
                  </a:lnTo>
                  <a:lnTo>
                    <a:pt x="2396" y="2532"/>
                  </a:lnTo>
                  <a:lnTo>
                    <a:pt x="2396" y="2535"/>
                  </a:lnTo>
                  <a:lnTo>
                    <a:pt x="2395" y="2550"/>
                  </a:lnTo>
                  <a:lnTo>
                    <a:pt x="2401" y="2549"/>
                  </a:lnTo>
                  <a:lnTo>
                    <a:pt x="2404" y="2551"/>
                  </a:lnTo>
                  <a:lnTo>
                    <a:pt x="2408" y="2551"/>
                  </a:lnTo>
                  <a:lnTo>
                    <a:pt x="2413" y="2555"/>
                  </a:lnTo>
                  <a:lnTo>
                    <a:pt x="2416" y="2554"/>
                  </a:lnTo>
                  <a:lnTo>
                    <a:pt x="2417" y="2554"/>
                  </a:lnTo>
                  <a:lnTo>
                    <a:pt x="2420" y="2558"/>
                  </a:lnTo>
                  <a:lnTo>
                    <a:pt x="2423" y="2558"/>
                  </a:lnTo>
                  <a:lnTo>
                    <a:pt x="2428" y="2556"/>
                  </a:lnTo>
                  <a:lnTo>
                    <a:pt x="2436" y="2553"/>
                  </a:lnTo>
                  <a:lnTo>
                    <a:pt x="2440" y="2553"/>
                  </a:lnTo>
                  <a:lnTo>
                    <a:pt x="2450" y="2548"/>
                  </a:lnTo>
                  <a:lnTo>
                    <a:pt x="2455" y="2544"/>
                  </a:lnTo>
                  <a:lnTo>
                    <a:pt x="2472" y="2533"/>
                  </a:lnTo>
                  <a:lnTo>
                    <a:pt x="2479" y="2527"/>
                  </a:lnTo>
                  <a:lnTo>
                    <a:pt x="2486" y="2522"/>
                  </a:lnTo>
                  <a:lnTo>
                    <a:pt x="2489" y="2516"/>
                  </a:lnTo>
                  <a:lnTo>
                    <a:pt x="2497" y="2509"/>
                  </a:lnTo>
                  <a:lnTo>
                    <a:pt x="2497" y="2506"/>
                  </a:lnTo>
                  <a:lnTo>
                    <a:pt x="2498" y="2503"/>
                  </a:lnTo>
                  <a:lnTo>
                    <a:pt x="2509" y="2485"/>
                  </a:lnTo>
                  <a:lnTo>
                    <a:pt x="2513" y="2482"/>
                  </a:lnTo>
                  <a:lnTo>
                    <a:pt x="2518" y="2480"/>
                  </a:lnTo>
                  <a:lnTo>
                    <a:pt x="2520" y="2477"/>
                  </a:lnTo>
                  <a:lnTo>
                    <a:pt x="2521" y="2472"/>
                  </a:lnTo>
                  <a:lnTo>
                    <a:pt x="2528" y="2465"/>
                  </a:lnTo>
                  <a:lnTo>
                    <a:pt x="2532" y="2458"/>
                  </a:lnTo>
                  <a:lnTo>
                    <a:pt x="2537" y="2454"/>
                  </a:lnTo>
                  <a:lnTo>
                    <a:pt x="2539" y="2450"/>
                  </a:lnTo>
                  <a:lnTo>
                    <a:pt x="2550" y="2440"/>
                  </a:lnTo>
                  <a:lnTo>
                    <a:pt x="2559" y="2428"/>
                  </a:lnTo>
                  <a:lnTo>
                    <a:pt x="2567" y="2420"/>
                  </a:lnTo>
                  <a:lnTo>
                    <a:pt x="2570" y="2415"/>
                  </a:lnTo>
                  <a:lnTo>
                    <a:pt x="2580" y="2401"/>
                  </a:lnTo>
                  <a:lnTo>
                    <a:pt x="2584" y="2391"/>
                  </a:lnTo>
                  <a:lnTo>
                    <a:pt x="2587" y="2387"/>
                  </a:lnTo>
                  <a:lnTo>
                    <a:pt x="2589" y="2378"/>
                  </a:lnTo>
                  <a:lnTo>
                    <a:pt x="2593" y="2371"/>
                  </a:lnTo>
                  <a:lnTo>
                    <a:pt x="2594" y="2367"/>
                  </a:lnTo>
                  <a:lnTo>
                    <a:pt x="2595" y="2363"/>
                  </a:lnTo>
                  <a:lnTo>
                    <a:pt x="2609" y="2348"/>
                  </a:lnTo>
                  <a:lnTo>
                    <a:pt x="2614" y="2337"/>
                  </a:lnTo>
                  <a:lnTo>
                    <a:pt x="2620" y="2324"/>
                  </a:lnTo>
                  <a:lnTo>
                    <a:pt x="2625" y="2320"/>
                  </a:lnTo>
                  <a:lnTo>
                    <a:pt x="2630" y="2314"/>
                  </a:lnTo>
                  <a:lnTo>
                    <a:pt x="2633" y="2310"/>
                  </a:lnTo>
                  <a:lnTo>
                    <a:pt x="2641" y="2303"/>
                  </a:lnTo>
                  <a:lnTo>
                    <a:pt x="2644" y="2298"/>
                  </a:lnTo>
                  <a:lnTo>
                    <a:pt x="2646" y="2294"/>
                  </a:lnTo>
                  <a:lnTo>
                    <a:pt x="2648" y="2282"/>
                  </a:lnTo>
                  <a:lnTo>
                    <a:pt x="2653" y="2273"/>
                  </a:lnTo>
                  <a:lnTo>
                    <a:pt x="2651" y="2271"/>
                  </a:lnTo>
                  <a:lnTo>
                    <a:pt x="2650" y="2269"/>
                  </a:lnTo>
                  <a:lnTo>
                    <a:pt x="2651" y="2265"/>
                  </a:lnTo>
                  <a:lnTo>
                    <a:pt x="2652" y="2263"/>
                  </a:lnTo>
                  <a:lnTo>
                    <a:pt x="2652" y="2260"/>
                  </a:lnTo>
                  <a:lnTo>
                    <a:pt x="2653" y="2257"/>
                  </a:lnTo>
                  <a:lnTo>
                    <a:pt x="2654" y="2255"/>
                  </a:lnTo>
                  <a:lnTo>
                    <a:pt x="2657" y="2242"/>
                  </a:lnTo>
                  <a:lnTo>
                    <a:pt x="2657" y="2234"/>
                  </a:lnTo>
                  <a:lnTo>
                    <a:pt x="2655" y="2231"/>
                  </a:lnTo>
                  <a:lnTo>
                    <a:pt x="2655" y="2226"/>
                  </a:lnTo>
                  <a:lnTo>
                    <a:pt x="2659" y="2220"/>
                  </a:lnTo>
                  <a:lnTo>
                    <a:pt x="2660" y="2220"/>
                  </a:lnTo>
                  <a:lnTo>
                    <a:pt x="2661" y="2218"/>
                  </a:lnTo>
                  <a:lnTo>
                    <a:pt x="2658" y="2217"/>
                  </a:lnTo>
                  <a:lnTo>
                    <a:pt x="2658" y="2215"/>
                  </a:lnTo>
                  <a:lnTo>
                    <a:pt x="2656" y="2195"/>
                  </a:lnTo>
                  <a:lnTo>
                    <a:pt x="2657" y="2182"/>
                  </a:lnTo>
                  <a:lnTo>
                    <a:pt x="2661" y="2172"/>
                  </a:lnTo>
                  <a:lnTo>
                    <a:pt x="2662" y="2170"/>
                  </a:lnTo>
                  <a:lnTo>
                    <a:pt x="2663" y="2160"/>
                  </a:lnTo>
                  <a:lnTo>
                    <a:pt x="2667" y="2151"/>
                  </a:lnTo>
                  <a:lnTo>
                    <a:pt x="2670" y="2141"/>
                  </a:lnTo>
                  <a:lnTo>
                    <a:pt x="2676" y="2135"/>
                  </a:lnTo>
                  <a:lnTo>
                    <a:pt x="2681" y="2129"/>
                  </a:lnTo>
                  <a:lnTo>
                    <a:pt x="2684" y="2125"/>
                  </a:lnTo>
                  <a:lnTo>
                    <a:pt x="2685" y="2118"/>
                  </a:lnTo>
                  <a:lnTo>
                    <a:pt x="2688" y="2112"/>
                  </a:lnTo>
                  <a:lnTo>
                    <a:pt x="2685" y="2109"/>
                  </a:lnTo>
                  <a:lnTo>
                    <a:pt x="2683" y="2107"/>
                  </a:lnTo>
                  <a:lnTo>
                    <a:pt x="2678" y="2102"/>
                  </a:lnTo>
                  <a:lnTo>
                    <a:pt x="2676" y="2099"/>
                  </a:lnTo>
                  <a:lnTo>
                    <a:pt x="2680" y="2092"/>
                  </a:lnTo>
                  <a:lnTo>
                    <a:pt x="2681" y="2087"/>
                  </a:lnTo>
                  <a:lnTo>
                    <a:pt x="2680" y="2077"/>
                  </a:lnTo>
                  <a:lnTo>
                    <a:pt x="2675" y="2074"/>
                  </a:lnTo>
                  <a:lnTo>
                    <a:pt x="2669" y="2067"/>
                  </a:lnTo>
                  <a:lnTo>
                    <a:pt x="2667" y="2064"/>
                  </a:lnTo>
                  <a:lnTo>
                    <a:pt x="2669" y="2064"/>
                  </a:lnTo>
                  <a:lnTo>
                    <a:pt x="2678" y="2068"/>
                  </a:lnTo>
                  <a:lnTo>
                    <a:pt x="2683" y="2064"/>
                  </a:lnTo>
                  <a:lnTo>
                    <a:pt x="2685" y="2059"/>
                  </a:lnTo>
                  <a:lnTo>
                    <a:pt x="2685" y="2053"/>
                  </a:lnTo>
                  <a:lnTo>
                    <a:pt x="2679" y="2051"/>
                  </a:lnTo>
                  <a:lnTo>
                    <a:pt x="2673" y="2045"/>
                  </a:lnTo>
                  <a:lnTo>
                    <a:pt x="2672" y="2043"/>
                  </a:lnTo>
                  <a:lnTo>
                    <a:pt x="2663" y="2038"/>
                  </a:lnTo>
                  <a:lnTo>
                    <a:pt x="2652" y="2026"/>
                  </a:lnTo>
                  <a:lnTo>
                    <a:pt x="2648" y="2015"/>
                  </a:lnTo>
                  <a:lnTo>
                    <a:pt x="2646" y="2013"/>
                  </a:lnTo>
                  <a:lnTo>
                    <a:pt x="2636" y="2004"/>
                  </a:lnTo>
                  <a:lnTo>
                    <a:pt x="2634" y="2002"/>
                  </a:lnTo>
                  <a:lnTo>
                    <a:pt x="2631" y="2001"/>
                  </a:lnTo>
                  <a:lnTo>
                    <a:pt x="2619" y="2005"/>
                  </a:lnTo>
                  <a:lnTo>
                    <a:pt x="2612" y="2004"/>
                  </a:lnTo>
                  <a:lnTo>
                    <a:pt x="2599" y="1998"/>
                  </a:lnTo>
                  <a:lnTo>
                    <a:pt x="2598" y="1999"/>
                  </a:lnTo>
                  <a:lnTo>
                    <a:pt x="2600" y="2004"/>
                  </a:lnTo>
                  <a:lnTo>
                    <a:pt x="2600" y="2007"/>
                  </a:lnTo>
                  <a:lnTo>
                    <a:pt x="2600" y="2013"/>
                  </a:lnTo>
                  <a:lnTo>
                    <a:pt x="2599" y="2023"/>
                  </a:lnTo>
                  <a:lnTo>
                    <a:pt x="2598" y="2029"/>
                  </a:lnTo>
                  <a:lnTo>
                    <a:pt x="2593" y="2039"/>
                  </a:lnTo>
                  <a:lnTo>
                    <a:pt x="2591" y="2040"/>
                  </a:lnTo>
                  <a:lnTo>
                    <a:pt x="2587" y="2041"/>
                  </a:lnTo>
                  <a:lnTo>
                    <a:pt x="2585" y="2041"/>
                  </a:lnTo>
                  <a:lnTo>
                    <a:pt x="2586" y="2038"/>
                  </a:lnTo>
                  <a:lnTo>
                    <a:pt x="2590" y="2033"/>
                  </a:lnTo>
                  <a:lnTo>
                    <a:pt x="2595" y="2025"/>
                  </a:lnTo>
                  <a:lnTo>
                    <a:pt x="2595" y="2018"/>
                  </a:lnTo>
                  <a:lnTo>
                    <a:pt x="2594" y="2018"/>
                  </a:lnTo>
                  <a:lnTo>
                    <a:pt x="2593" y="2018"/>
                  </a:lnTo>
                  <a:lnTo>
                    <a:pt x="2589" y="2020"/>
                  </a:lnTo>
                  <a:lnTo>
                    <a:pt x="2585" y="2030"/>
                  </a:lnTo>
                  <a:lnTo>
                    <a:pt x="2575" y="2037"/>
                  </a:lnTo>
                  <a:lnTo>
                    <a:pt x="2568" y="2039"/>
                  </a:lnTo>
                  <a:lnTo>
                    <a:pt x="2555" y="2040"/>
                  </a:lnTo>
                  <a:lnTo>
                    <a:pt x="2553" y="2040"/>
                  </a:lnTo>
                  <a:lnTo>
                    <a:pt x="2552" y="2038"/>
                  </a:lnTo>
                  <a:lnTo>
                    <a:pt x="2555" y="2036"/>
                  </a:lnTo>
                  <a:lnTo>
                    <a:pt x="2562" y="2031"/>
                  </a:lnTo>
                  <a:lnTo>
                    <a:pt x="2565" y="2023"/>
                  </a:lnTo>
                  <a:lnTo>
                    <a:pt x="2570" y="2021"/>
                  </a:lnTo>
                  <a:lnTo>
                    <a:pt x="2571" y="2018"/>
                  </a:lnTo>
                  <a:lnTo>
                    <a:pt x="2565" y="2017"/>
                  </a:lnTo>
                  <a:lnTo>
                    <a:pt x="2560" y="2014"/>
                  </a:lnTo>
                  <a:lnTo>
                    <a:pt x="2555" y="2010"/>
                  </a:lnTo>
                  <a:lnTo>
                    <a:pt x="2558" y="2009"/>
                  </a:lnTo>
                  <a:lnTo>
                    <a:pt x="2559" y="2009"/>
                  </a:lnTo>
                  <a:lnTo>
                    <a:pt x="2562" y="2007"/>
                  </a:lnTo>
                  <a:lnTo>
                    <a:pt x="2566" y="2000"/>
                  </a:lnTo>
                  <a:lnTo>
                    <a:pt x="2562" y="1999"/>
                  </a:lnTo>
                  <a:lnTo>
                    <a:pt x="2557" y="2000"/>
                  </a:lnTo>
                  <a:lnTo>
                    <a:pt x="2549" y="2005"/>
                  </a:lnTo>
                  <a:lnTo>
                    <a:pt x="2548" y="2009"/>
                  </a:lnTo>
                  <a:lnTo>
                    <a:pt x="2550" y="2012"/>
                  </a:lnTo>
                  <a:lnTo>
                    <a:pt x="2553" y="2014"/>
                  </a:lnTo>
                  <a:lnTo>
                    <a:pt x="2550" y="2025"/>
                  </a:lnTo>
                  <a:lnTo>
                    <a:pt x="2546" y="2024"/>
                  </a:lnTo>
                  <a:lnTo>
                    <a:pt x="2542" y="2024"/>
                  </a:lnTo>
                  <a:lnTo>
                    <a:pt x="2539" y="2027"/>
                  </a:lnTo>
                  <a:lnTo>
                    <a:pt x="2536" y="2026"/>
                  </a:lnTo>
                  <a:lnTo>
                    <a:pt x="2535" y="2019"/>
                  </a:lnTo>
                  <a:lnTo>
                    <a:pt x="2537" y="2012"/>
                  </a:lnTo>
                  <a:lnTo>
                    <a:pt x="2538" y="1997"/>
                  </a:lnTo>
                  <a:lnTo>
                    <a:pt x="2539" y="1991"/>
                  </a:lnTo>
                  <a:lnTo>
                    <a:pt x="2539" y="1985"/>
                  </a:lnTo>
                  <a:lnTo>
                    <a:pt x="2538" y="1982"/>
                  </a:lnTo>
                  <a:lnTo>
                    <a:pt x="2536" y="1982"/>
                  </a:lnTo>
                  <a:lnTo>
                    <a:pt x="2532" y="1982"/>
                  </a:lnTo>
                  <a:lnTo>
                    <a:pt x="2521" y="1982"/>
                  </a:lnTo>
                  <a:lnTo>
                    <a:pt x="2508" y="1984"/>
                  </a:lnTo>
                  <a:lnTo>
                    <a:pt x="2495" y="1978"/>
                  </a:lnTo>
                  <a:lnTo>
                    <a:pt x="2492" y="1977"/>
                  </a:lnTo>
                  <a:lnTo>
                    <a:pt x="2489" y="1976"/>
                  </a:lnTo>
                  <a:lnTo>
                    <a:pt x="2488" y="1970"/>
                  </a:lnTo>
                  <a:lnTo>
                    <a:pt x="2489" y="1966"/>
                  </a:lnTo>
                  <a:lnTo>
                    <a:pt x="2489" y="1964"/>
                  </a:lnTo>
                  <a:lnTo>
                    <a:pt x="2499" y="1954"/>
                  </a:lnTo>
                  <a:lnTo>
                    <a:pt x="2505" y="1952"/>
                  </a:lnTo>
                  <a:lnTo>
                    <a:pt x="2519" y="1941"/>
                  </a:lnTo>
                  <a:lnTo>
                    <a:pt x="2524" y="1932"/>
                  </a:lnTo>
                  <a:lnTo>
                    <a:pt x="2528" y="1929"/>
                  </a:lnTo>
                  <a:lnTo>
                    <a:pt x="2538" y="1922"/>
                  </a:lnTo>
                  <a:lnTo>
                    <a:pt x="2545" y="1916"/>
                  </a:lnTo>
                  <a:lnTo>
                    <a:pt x="2551" y="1911"/>
                  </a:lnTo>
                  <a:lnTo>
                    <a:pt x="2557" y="1906"/>
                  </a:lnTo>
                  <a:lnTo>
                    <a:pt x="2563" y="1899"/>
                  </a:lnTo>
                  <a:lnTo>
                    <a:pt x="2567" y="1897"/>
                  </a:lnTo>
                  <a:lnTo>
                    <a:pt x="2579" y="1880"/>
                  </a:lnTo>
                  <a:lnTo>
                    <a:pt x="2581" y="1876"/>
                  </a:lnTo>
                  <a:lnTo>
                    <a:pt x="2583" y="1871"/>
                  </a:lnTo>
                  <a:lnTo>
                    <a:pt x="2584" y="1869"/>
                  </a:lnTo>
                  <a:lnTo>
                    <a:pt x="2598" y="1849"/>
                  </a:lnTo>
                  <a:lnTo>
                    <a:pt x="2607" y="1842"/>
                  </a:lnTo>
                  <a:lnTo>
                    <a:pt x="2614" y="1832"/>
                  </a:lnTo>
                  <a:lnTo>
                    <a:pt x="2623" y="1828"/>
                  </a:lnTo>
                  <a:lnTo>
                    <a:pt x="2625" y="1826"/>
                  </a:lnTo>
                  <a:lnTo>
                    <a:pt x="2628" y="1820"/>
                  </a:lnTo>
                  <a:lnTo>
                    <a:pt x="2634" y="1817"/>
                  </a:lnTo>
                  <a:lnTo>
                    <a:pt x="2636" y="1815"/>
                  </a:lnTo>
                  <a:lnTo>
                    <a:pt x="2641" y="1807"/>
                  </a:lnTo>
                  <a:lnTo>
                    <a:pt x="2654" y="1799"/>
                  </a:lnTo>
                  <a:lnTo>
                    <a:pt x="2657" y="1796"/>
                  </a:lnTo>
                  <a:lnTo>
                    <a:pt x="2663" y="1775"/>
                  </a:lnTo>
                  <a:lnTo>
                    <a:pt x="2665" y="1769"/>
                  </a:lnTo>
                  <a:lnTo>
                    <a:pt x="2672" y="1763"/>
                  </a:lnTo>
                  <a:lnTo>
                    <a:pt x="2683" y="1756"/>
                  </a:lnTo>
                  <a:lnTo>
                    <a:pt x="2691" y="1749"/>
                  </a:lnTo>
                  <a:lnTo>
                    <a:pt x="2696" y="1743"/>
                  </a:lnTo>
                  <a:lnTo>
                    <a:pt x="2705" y="1727"/>
                  </a:lnTo>
                  <a:lnTo>
                    <a:pt x="2715" y="1718"/>
                  </a:lnTo>
                  <a:lnTo>
                    <a:pt x="2722" y="1712"/>
                  </a:lnTo>
                  <a:lnTo>
                    <a:pt x="2742" y="1704"/>
                  </a:lnTo>
                  <a:lnTo>
                    <a:pt x="2753" y="1706"/>
                  </a:lnTo>
                  <a:lnTo>
                    <a:pt x="2763" y="1702"/>
                  </a:lnTo>
                  <a:lnTo>
                    <a:pt x="2772" y="1702"/>
                  </a:lnTo>
                  <a:lnTo>
                    <a:pt x="2783" y="1704"/>
                  </a:lnTo>
                  <a:lnTo>
                    <a:pt x="2817" y="1702"/>
                  </a:lnTo>
                  <a:lnTo>
                    <a:pt x="2824" y="1704"/>
                  </a:lnTo>
                  <a:lnTo>
                    <a:pt x="2826" y="1706"/>
                  </a:lnTo>
                  <a:lnTo>
                    <a:pt x="2830" y="1715"/>
                  </a:lnTo>
                  <a:lnTo>
                    <a:pt x="2833" y="1716"/>
                  </a:lnTo>
                  <a:lnTo>
                    <a:pt x="2841" y="1713"/>
                  </a:lnTo>
                  <a:lnTo>
                    <a:pt x="2846" y="1700"/>
                  </a:lnTo>
                  <a:lnTo>
                    <a:pt x="2848" y="1699"/>
                  </a:lnTo>
                  <a:lnTo>
                    <a:pt x="2857" y="1704"/>
                  </a:lnTo>
                  <a:lnTo>
                    <a:pt x="2865" y="1705"/>
                  </a:lnTo>
                  <a:lnTo>
                    <a:pt x="2880" y="1711"/>
                  </a:lnTo>
                  <a:lnTo>
                    <a:pt x="2885" y="1709"/>
                  </a:lnTo>
                  <a:lnTo>
                    <a:pt x="2891" y="1703"/>
                  </a:lnTo>
                  <a:lnTo>
                    <a:pt x="2904" y="1702"/>
                  </a:lnTo>
                  <a:lnTo>
                    <a:pt x="2911" y="1711"/>
                  </a:lnTo>
                  <a:lnTo>
                    <a:pt x="2918" y="1711"/>
                  </a:lnTo>
                  <a:lnTo>
                    <a:pt x="2924" y="1710"/>
                  </a:lnTo>
                  <a:lnTo>
                    <a:pt x="2926" y="1704"/>
                  </a:lnTo>
                  <a:lnTo>
                    <a:pt x="2924" y="1702"/>
                  </a:lnTo>
                  <a:lnTo>
                    <a:pt x="2919" y="1704"/>
                  </a:lnTo>
                  <a:lnTo>
                    <a:pt x="2917" y="1699"/>
                  </a:lnTo>
                  <a:lnTo>
                    <a:pt x="2921" y="1694"/>
                  </a:lnTo>
                  <a:lnTo>
                    <a:pt x="2925" y="1697"/>
                  </a:lnTo>
                  <a:lnTo>
                    <a:pt x="2932" y="1697"/>
                  </a:lnTo>
                  <a:lnTo>
                    <a:pt x="2933" y="1697"/>
                  </a:lnTo>
                  <a:lnTo>
                    <a:pt x="2933" y="1694"/>
                  </a:lnTo>
                  <a:lnTo>
                    <a:pt x="2931" y="1693"/>
                  </a:lnTo>
                  <a:lnTo>
                    <a:pt x="2929" y="1688"/>
                  </a:lnTo>
                  <a:lnTo>
                    <a:pt x="2936" y="1682"/>
                  </a:lnTo>
                  <a:lnTo>
                    <a:pt x="2941" y="1680"/>
                  </a:lnTo>
                  <a:lnTo>
                    <a:pt x="2947" y="1679"/>
                  </a:lnTo>
                  <a:lnTo>
                    <a:pt x="2965" y="1686"/>
                  </a:lnTo>
                  <a:lnTo>
                    <a:pt x="2969" y="1688"/>
                  </a:lnTo>
                  <a:lnTo>
                    <a:pt x="2973" y="1691"/>
                  </a:lnTo>
                  <a:lnTo>
                    <a:pt x="2980" y="1693"/>
                  </a:lnTo>
                  <a:lnTo>
                    <a:pt x="2976" y="1694"/>
                  </a:lnTo>
                  <a:lnTo>
                    <a:pt x="2974" y="1696"/>
                  </a:lnTo>
                  <a:lnTo>
                    <a:pt x="2979" y="1695"/>
                  </a:lnTo>
                  <a:lnTo>
                    <a:pt x="2982" y="1698"/>
                  </a:lnTo>
                  <a:lnTo>
                    <a:pt x="2985" y="1699"/>
                  </a:lnTo>
                  <a:lnTo>
                    <a:pt x="2987" y="1697"/>
                  </a:lnTo>
                  <a:lnTo>
                    <a:pt x="2988" y="1695"/>
                  </a:lnTo>
                  <a:lnTo>
                    <a:pt x="2990" y="1692"/>
                  </a:lnTo>
                  <a:lnTo>
                    <a:pt x="2992" y="1691"/>
                  </a:lnTo>
                  <a:lnTo>
                    <a:pt x="2996" y="1691"/>
                  </a:lnTo>
                  <a:lnTo>
                    <a:pt x="3002" y="1693"/>
                  </a:lnTo>
                  <a:lnTo>
                    <a:pt x="3006" y="1694"/>
                  </a:lnTo>
                  <a:lnTo>
                    <a:pt x="3016" y="1707"/>
                  </a:lnTo>
                  <a:lnTo>
                    <a:pt x="3021" y="1710"/>
                  </a:lnTo>
                  <a:lnTo>
                    <a:pt x="3026" y="1709"/>
                  </a:lnTo>
                  <a:lnTo>
                    <a:pt x="3028" y="1710"/>
                  </a:lnTo>
                  <a:lnTo>
                    <a:pt x="3031" y="1713"/>
                  </a:lnTo>
                  <a:lnTo>
                    <a:pt x="3022" y="1718"/>
                  </a:lnTo>
                  <a:lnTo>
                    <a:pt x="3014" y="1718"/>
                  </a:lnTo>
                  <a:lnTo>
                    <a:pt x="3007" y="1717"/>
                  </a:lnTo>
                  <a:lnTo>
                    <a:pt x="2995" y="1722"/>
                  </a:lnTo>
                  <a:lnTo>
                    <a:pt x="3001" y="1735"/>
                  </a:lnTo>
                  <a:lnTo>
                    <a:pt x="3013" y="1735"/>
                  </a:lnTo>
                  <a:lnTo>
                    <a:pt x="3025" y="1733"/>
                  </a:lnTo>
                  <a:lnTo>
                    <a:pt x="3028" y="1727"/>
                  </a:lnTo>
                  <a:lnTo>
                    <a:pt x="3032" y="1726"/>
                  </a:lnTo>
                  <a:lnTo>
                    <a:pt x="3036" y="1726"/>
                  </a:lnTo>
                  <a:lnTo>
                    <a:pt x="3041" y="1730"/>
                  </a:lnTo>
                  <a:lnTo>
                    <a:pt x="3048" y="1732"/>
                  </a:lnTo>
                  <a:lnTo>
                    <a:pt x="3051" y="1731"/>
                  </a:lnTo>
                  <a:lnTo>
                    <a:pt x="3057" y="1722"/>
                  </a:lnTo>
                  <a:lnTo>
                    <a:pt x="3061" y="1721"/>
                  </a:lnTo>
                  <a:lnTo>
                    <a:pt x="3063" y="1722"/>
                  </a:lnTo>
                  <a:lnTo>
                    <a:pt x="3066" y="1714"/>
                  </a:lnTo>
                  <a:lnTo>
                    <a:pt x="3077" y="1713"/>
                  </a:lnTo>
                  <a:lnTo>
                    <a:pt x="3083" y="1720"/>
                  </a:lnTo>
                  <a:lnTo>
                    <a:pt x="3087" y="1722"/>
                  </a:lnTo>
                  <a:lnTo>
                    <a:pt x="3094" y="1721"/>
                  </a:lnTo>
                  <a:lnTo>
                    <a:pt x="3099" y="1716"/>
                  </a:lnTo>
                  <a:lnTo>
                    <a:pt x="3101" y="1714"/>
                  </a:lnTo>
                  <a:lnTo>
                    <a:pt x="3109" y="1718"/>
                  </a:lnTo>
                  <a:lnTo>
                    <a:pt x="3113" y="1716"/>
                  </a:lnTo>
                  <a:lnTo>
                    <a:pt x="3119" y="1715"/>
                  </a:lnTo>
                  <a:lnTo>
                    <a:pt x="3123" y="1716"/>
                  </a:lnTo>
                  <a:lnTo>
                    <a:pt x="3123" y="1710"/>
                  </a:lnTo>
                  <a:lnTo>
                    <a:pt x="3124" y="1705"/>
                  </a:lnTo>
                  <a:lnTo>
                    <a:pt x="3118" y="1699"/>
                  </a:lnTo>
                  <a:lnTo>
                    <a:pt x="3105" y="1694"/>
                  </a:lnTo>
                  <a:lnTo>
                    <a:pt x="3098" y="1697"/>
                  </a:lnTo>
                  <a:lnTo>
                    <a:pt x="3095" y="1697"/>
                  </a:lnTo>
                  <a:lnTo>
                    <a:pt x="3093" y="1697"/>
                  </a:lnTo>
                  <a:lnTo>
                    <a:pt x="3091" y="1694"/>
                  </a:lnTo>
                  <a:lnTo>
                    <a:pt x="3093" y="1690"/>
                  </a:lnTo>
                  <a:lnTo>
                    <a:pt x="3095" y="1686"/>
                  </a:lnTo>
                  <a:lnTo>
                    <a:pt x="3095" y="1682"/>
                  </a:lnTo>
                  <a:lnTo>
                    <a:pt x="3095" y="1675"/>
                  </a:lnTo>
                  <a:lnTo>
                    <a:pt x="3099" y="1672"/>
                  </a:lnTo>
                  <a:lnTo>
                    <a:pt x="3100" y="1672"/>
                  </a:lnTo>
                  <a:lnTo>
                    <a:pt x="3105" y="1658"/>
                  </a:lnTo>
                  <a:lnTo>
                    <a:pt x="3117" y="1641"/>
                  </a:lnTo>
                  <a:lnTo>
                    <a:pt x="3132" y="1630"/>
                  </a:lnTo>
                  <a:lnTo>
                    <a:pt x="3141" y="1621"/>
                  </a:lnTo>
                  <a:lnTo>
                    <a:pt x="3145" y="1616"/>
                  </a:lnTo>
                  <a:lnTo>
                    <a:pt x="3152" y="1601"/>
                  </a:lnTo>
                  <a:lnTo>
                    <a:pt x="3161" y="1591"/>
                  </a:lnTo>
                  <a:lnTo>
                    <a:pt x="3165" y="1588"/>
                  </a:lnTo>
                  <a:lnTo>
                    <a:pt x="3170" y="1583"/>
                  </a:lnTo>
                  <a:lnTo>
                    <a:pt x="3172" y="1569"/>
                  </a:lnTo>
                  <a:lnTo>
                    <a:pt x="3175" y="1566"/>
                  </a:lnTo>
                  <a:lnTo>
                    <a:pt x="3179" y="1564"/>
                  </a:lnTo>
                  <a:lnTo>
                    <a:pt x="3185" y="1557"/>
                  </a:lnTo>
                  <a:lnTo>
                    <a:pt x="3193" y="1552"/>
                  </a:lnTo>
                  <a:lnTo>
                    <a:pt x="3197" y="1548"/>
                  </a:lnTo>
                  <a:lnTo>
                    <a:pt x="3208" y="1548"/>
                  </a:lnTo>
                  <a:lnTo>
                    <a:pt x="3216" y="1551"/>
                  </a:lnTo>
                  <a:lnTo>
                    <a:pt x="3218" y="1550"/>
                  </a:lnTo>
                  <a:lnTo>
                    <a:pt x="3225" y="1546"/>
                  </a:lnTo>
                  <a:lnTo>
                    <a:pt x="3231" y="1547"/>
                  </a:lnTo>
                  <a:lnTo>
                    <a:pt x="3240" y="1544"/>
                  </a:lnTo>
                  <a:lnTo>
                    <a:pt x="3248" y="1539"/>
                  </a:lnTo>
                  <a:lnTo>
                    <a:pt x="3251" y="1539"/>
                  </a:lnTo>
                  <a:lnTo>
                    <a:pt x="3255" y="1540"/>
                  </a:lnTo>
                  <a:lnTo>
                    <a:pt x="3259" y="1547"/>
                  </a:lnTo>
                  <a:lnTo>
                    <a:pt x="3261" y="1549"/>
                  </a:lnTo>
                  <a:lnTo>
                    <a:pt x="3263" y="1553"/>
                  </a:lnTo>
                  <a:lnTo>
                    <a:pt x="3268" y="1551"/>
                  </a:lnTo>
                  <a:lnTo>
                    <a:pt x="3283" y="1541"/>
                  </a:lnTo>
                  <a:lnTo>
                    <a:pt x="3285" y="1541"/>
                  </a:lnTo>
                  <a:lnTo>
                    <a:pt x="3287" y="1542"/>
                  </a:lnTo>
                  <a:lnTo>
                    <a:pt x="3288" y="1545"/>
                  </a:lnTo>
                  <a:lnTo>
                    <a:pt x="3288" y="1549"/>
                  </a:lnTo>
                  <a:lnTo>
                    <a:pt x="3285" y="1558"/>
                  </a:lnTo>
                  <a:lnTo>
                    <a:pt x="3283" y="1566"/>
                  </a:lnTo>
                  <a:lnTo>
                    <a:pt x="3275" y="1580"/>
                  </a:lnTo>
                  <a:lnTo>
                    <a:pt x="3273" y="1581"/>
                  </a:lnTo>
                  <a:lnTo>
                    <a:pt x="3275" y="1586"/>
                  </a:lnTo>
                  <a:lnTo>
                    <a:pt x="3276" y="1592"/>
                  </a:lnTo>
                  <a:lnTo>
                    <a:pt x="3272" y="1600"/>
                  </a:lnTo>
                  <a:lnTo>
                    <a:pt x="3271" y="1604"/>
                  </a:lnTo>
                  <a:lnTo>
                    <a:pt x="3273" y="1605"/>
                  </a:lnTo>
                  <a:lnTo>
                    <a:pt x="3278" y="1601"/>
                  </a:lnTo>
                  <a:lnTo>
                    <a:pt x="3283" y="1598"/>
                  </a:lnTo>
                  <a:lnTo>
                    <a:pt x="3286" y="1598"/>
                  </a:lnTo>
                  <a:lnTo>
                    <a:pt x="3289" y="1599"/>
                  </a:lnTo>
                  <a:lnTo>
                    <a:pt x="3284" y="1612"/>
                  </a:lnTo>
                  <a:lnTo>
                    <a:pt x="3284" y="1618"/>
                  </a:lnTo>
                  <a:lnTo>
                    <a:pt x="3283" y="1620"/>
                  </a:lnTo>
                  <a:lnTo>
                    <a:pt x="3283" y="1624"/>
                  </a:lnTo>
                  <a:lnTo>
                    <a:pt x="3286" y="1621"/>
                  </a:lnTo>
                  <a:lnTo>
                    <a:pt x="3289" y="1619"/>
                  </a:lnTo>
                  <a:lnTo>
                    <a:pt x="3292" y="1617"/>
                  </a:lnTo>
                  <a:lnTo>
                    <a:pt x="3302" y="1617"/>
                  </a:lnTo>
                  <a:lnTo>
                    <a:pt x="3307" y="1608"/>
                  </a:lnTo>
                  <a:lnTo>
                    <a:pt x="3310" y="1604"/>
                  </a:lnTo>
                  <a:lnTo>
                    <a:pt x="3347" y="1565"/>
                  </a:lnTo>
                  <a:lnTo>
                    <a:pt x="3354" y="1557"/>
                  </a:lnTo>
                  <a:lnTo>
                    <a:pt x="3357" y="1557"/>
                  </a:lnTo>
                  <a:lnTo>
                    <a:pt x="3360" y="1558"/>
                  </a:lnTo>
                  <a:lnTo>
                    <a:pt x="3363" y="1558"/>
                  </a:lnTo>
                  <a:lnTo>
                    <a:pt x="3364" y="1555"/>
                  </a:lnTo>
                  <a:lnTo>
                    <a:pt x="3365" y="1554"/>
                  </a:lnTo>
                  <a:lnTo>
                    <a:pt x="3368" y="1554"/>
                  </a:lnTo>
                  <a:lnTo>
                    <a:pt x="3371" y="1562"/>
                  </a:lnTo>
                  <a:lnTo>
                    <a:pt x="3372" y="1565"/>
                  </a:lnTo>
                  <a:lnTo>
                    <a:pt x="3375" y="1564"/>
                  </a:lnTo>
                  <a:lnTo>
                    <a:pt x="3376" y="1563"/>
                  </a:lnTo>
                  <a:lnTo>
                    <a:pt x="3377" y="1561"/>
                  </a:lnTo>
                  <a:lnTo>
                    <a:pt x="3379" y="1558"/>
                  </a:lnTo>
                  <a:lnTo>
                    <a:pt x="3381" y="1555"/>
                  </a:lnTo>
                  <a:lnTo>
                    <a:pt x="3379" y="1552"/>
                  </a:lnTo>
                  <a:lnTo>
                    <a:pt x="3373" y="1549"/>
                  </a:lnTo>
                  <a:lnTo>
                    <a:pt x="3373" y="1542"/>
                  </a:lnTo>
                  <a:lnTo>
                    <a:pt x="3377" y="1531"/>
                  </a:lnTo>
                  <a:lnTo>
                    <a:pt x="3377" y="1524"/>
                  </a:lnTo>
                  <a:lnTo>
                    <a:pt x="3378" y="1517"/>
                  </a:lnTo>
                  <a:lnTo>
                    <a:pt x="3380" y="1513"/>
                  </a:lnTo>
                  <a:lnTo>
                    <a:pt x="3381" y="1511"/>
                  </a:lnTo>
                  <a:lnTo>
                    <a:pt x="3382" y="1509"/>
                  </a:lnTo>
                  <a:lnTo>
                    <a:pt x="3381" y="1503"/>
                  </a:lnTo>
                  <a:lnTo>
                    <a:pt x="3382" y="1500"/>
                  </a:lnTo>
                  <a:lnTo>
                    <a:pt x="3383" y="1497"/>
                  </a:lnTo>
                  <a:lnTo>
                    <a:pt x="3413" y="1487"/>
                  </a:lnTo>
                  <a:lnTo>
                    <a:pt x="3418" y="1486"/>
                  </a:lnTo>
                  <a:lnTo>
                    <a:pt x="3423" y="1488"/>
                  </a:lnTo>
                  <a:lnTo>
                    <a:pt x="3430" y="1495"/>
                  </a:lnTo>
                  <a:lnTo>
                    <a:pt x="3438" y="1499"/>
                  </a:lnTo>
                  <a:lnTo>
                    <a:pt x="3449" y="1501"/>
                  </a:lnTo>
                  <a:lnTo>
                    <a:pt x="3450" y="1504"/>
                  </a:lnTo>
                  <a:lnTo>
                    <a:pt x="3445" y="1503"/>
                  </a:lnTo>
                  <a:lnTo>
                    <a:pt x="3444" y="1504"/>
                  </a:lnTo>
                  <a:lnTo>
                    <a:pt x="3444" y="1507"/>
                  </a:lnTo>
                  <a:lnTo>
                    <a:pt x="3444" y="1509"/>
                  </a:lnTo>
                  <a:lnTo>
                    <a:pt x="3440" y="1506"/>
                  </a:lnTo>
                  <a:lnTo>
                    <a:pt x="3433" y="1505"/>
                  </a:lnTo>
                  <a:lnTo>
                    <a:pt x="3426" y="1502"/>
                  </a:lnTo>
                  <a:lnTo>
                    <a:pt x="3424" y="1502"/>
                  </a:lnTo>
                  <a:lnTo>
                    <a:pt x="3414" y="1511"/>
                  </a:lnTo>
                  <a:lnTo>
                    <a:pt x="3411" y="1514"/>
                  </a:lnTo>
                  <a:lnTo>
                    <a:pt x="3407" y="1531"/>
                  </a:lnTo>
                  <a:lnTo>
                    <a:pt x="3407" y="1543"/>
                  </a:lnTo>
                  <a:lnTo>
                    <a:pt x="3405" y="1554"/>
                  </a:lnTo>
                  <a:lnTo>
                    <a:pt x="3401" y="1558"/>
                  </a:lnTo>
                  <a:lnTo>
                    <a:pt x="3399" y="1564"/>
                  </a:lnTo>
                  <a:lnTo>
                    <a:pt x="3398" y="1570"/>
                  </a:lnTo>
                  <a:lnTo>
                    <a:pt x="3404" y="1573"/>
                  </a:lnTo>
                  <a:lnTo>
                    <a:pt x="3404" y="1575"/>
                  </a:lnTo>
                  <a:lnTo>
                    <a:pt x="3405" y="1579"/>
                  </a:lnTo>
                  <a:lnTo>
                    <a:pt x="3401" y="1585"/>
                  </a:lnTo>
                  <a:lnTo>
                    <a:pt x="3393" y="1594"/>
                  </a:lnTo>
                  <a:lnTo>
                    <a:pt x="3392" y="1596"/>
                  </a:lnTo>
                  <a:lnTo>
                    <a:pt x="3390" y="1599"/>
                  </a:lnTo>
                  <a:lnTo>
                    <a:pt x="3396" y="1607"/>
                  </a:lnTo>
                  <a:lnTo>
                    <a:pt x="3392" y="1609"/>
                  </a:lnTo>
                  <a:lnTo>
                    <a:pt x="3388" y="1611"/>
                  </a:lnTo>
                  <a:lnTo>
                    <a:pt x="3384" y="1614"/>
                  </a:lnTo>
                  <a:lnTo>
                    <a:pt x="3372" y="1615"/>
                  </a:lnTo>
                  <a:lnTo>
                    <a:pt x="3364" y="1622"/>
                  </a:lnTo>
                  <a:lnTo>
                    <a:pt x="3349" y="1630"/>
                  </a:lnTo>
                  <a:lnTo>
                    <a:pt x="3343" y="1635"/>
                  </a:lnTo>
                  <a:lnTo>
                    <a:pt x="3341" y="1637"/>
                  </a:lnTo>
                  <a:lnTo>
                    <a:pt x="3336" y="1650"/>
                  </a:lnTo>
                  <a:lnTo>
                    <a:pt x="3333" y="1655"/>
                  </a:lnTo>
                  <a:lnTo>
                    <a:pt x="3324" y="1663"/>
                  </a:lnTo>
                  <a:lnTo>
                    <a:pt x="3316" y="1674"/>
                  </a:lnTo>
                  <a:lnTo>
                    <a:pt x="3305" y="1688"/>
                  </a:lnTo>
                  <a:lnTo>
                    <a:pt x="3300" y="1690"/>
                  </a:lnTo>
                  <a:lnTo>
                    <a:pt x="3295" y="1693"/>
                  </a:lnTo>
                  <a:lnTo>
                    <a:pt x="3289" y="1703"/>
                  </a:lnTo>
                  <a:lnTo>
                    <a:pt x="3272" y="1719"/>
                  </a:lnTo>
                  <a:lnTo>
                    <a:pt x="3264" y="1740"/>
                  </a:lnTo>
                  <a:lnTo>
                    <a:pt x="3260" y="1746"/>
                  </a:lnTo>
                  <a:lnTo>
                    <a:pt x="3255" y="1751"/>
                  </a:lnTo>
                  <a:lnTo>
                    <a:pt x="3252" y="1757"/>
                  </a:lnTo>
                  <a:lnTo>
                    <a:pt x="3247" y="1762"/>
                  </a:lnTo>
                  <a:lnTo>
                    <a:pt x="3236" y="1771"/>
                  </a:lnTo>
                  <a:lnTo>
                    <a:pt x="3228" y="1778"/>
                  </a:lnTo>
                  <a:lnTo>
                    <a:pt x="3224" y="1783"/>
                  </a:lnTo>
                  <a:lnTo>
                    <a:pt x="3223" y="1787"/>
                  </a:lnTo>
                  <a:lnTo>
                    <a:pt x="3220" y="1787"/>
                  </a:lnTo>
                  <a:lnTo>
                    <a:pt x="3213" y="1789"/>
                  </a:lnTo>
                  <a:lnTo>
                    <a:pt x="3203" y="1787"/>
                  </a:lnTo>
                  <a:lnTo>
                    <a:pt x="3197" y="1800"/>
                  </a:lnTo>
                  <a:lnTo>
                    <a:pt x="3188" y="1801"/>
                  </a:lnTo>
                  <a:lnTo>
                    <a:pt x="3181" y="1798"/>
                  </a:lnTo>
                  <a:lnTo>
                    <a:pt x="3178" y="1800"/>
                  </a:lnTo>
                  <a:lnTo>
                    <a:pt x="3176" y="1801"/>
                  </a:lnTo>
                  <a:lnTo>
                    <a:pt x="3175" y="1803"/>
                  </a:lnTo>
                  <a:lnTo>
                    <a:pt x="3179" y="1808"/>
                  </a:lnTo>
                  <a:lnTo>
                    <a:pt x="3181" y="1811"/>
                  </a:lnTo>
                  <a:lnTo>
                    <a:pt x="3181" y="1814"/>
                  </a:lnTo>
                  <a:lnTo>
                    <a:pt x="3181" y="1820"/>
                  </a:lnTo>
                  <a:lnTo>
                    <a:pt x="3177" y="1830"/>
                  </a:lnTo>
                  <a:lnTo>
                    <a:pt x="3173" y="1838"/>
                  </a:lnTo>
                  <a:lnTo>
                    <a:pt x="3167" y="1846"/>
                  </a:lnTo>
                  <a:lnTo>
                    <a:pt x="3152" y="1860"/>
                  </a:lnTo>
                  <a:lnTo>
                    <a:pt x="3151" y="1862"/>
                  </a:lnTo>
                  <a:lnTo>
                    <a:pt x="3149" y="1865"/>
                  </a:lnTo>
                  <a:lnTo>
                    <a:pt x="3141" y="1900"/>
                  </a:lnTo>
                  <a:lnTo>
                    <a:pt x="3139" y="1916"/>
                  </a:lnTo>
                  <a:lnTo>
                    <a:pt x="3136" y="1941"/>
                  </a:lnTo>
                  <a:lnTo>
                    <a:pt x="3136" y="1950"/>
                  </a:lnTo>
                  <a:lnTo>
                    <a:pt x="3138" y="1968"/>
                  </a:lnTo>
                  <a:lnTo>
                    <a:pt x="3141" y="1987"/>
                  </a:lnTo>
                  <a:lnTo>
                    <a:pt x="3147" y="2020"/>
                  </a:lnTo>
                  <a:lnTo>
                    <a:pt x="3149" y="2029"/>
                  </a:lnTo>
                  <a:lnTo>
                    <a:pt x="3153" y="2068"/>
                  </a:lnTo>
                  <a:lnTo>
                    <a:pt x="3153" y="2076"/>
                  </a:lnTo>
                  <a:lnTo>
                    <a:pt x="3155" y="2082"/>
                  </a:lnTo>
                  <a:lnTo>
                    <a:pt x="3157" y="2089"/>
                  </a:lnTo>
                  <a:lnTo>
                    <a:pt x="3162" y="2095"/>
                  </a:lnTo>
                  <a:lnTo>
                    <a:pt x="3162" y="2102"/>
                  </a:lnTo>
                  <a:lnTo>
                    <a:pt x="3166" y="2125"/>
                  </a:lnTo>
                  <a:lnTo>
                    <a:pt x="3166" y="2148"/>
                  </a:lnTo>
                  <a:lnTo>
                    <a:pt x="3166" y="2153"/>
                  </a:lnTo>
                  <a:lnTo>
                    <a:pt x="3167" y="2157"/>
                  </a:lnTo>
                  <a:lnTo>
                    <a:pt x="3171" y="2161"/>
                  </a:lnTo>
                  <a:lnTo>
                    <a:pt x="3173" y="2166"/>
                  </a:lnTo>
                  <a:lnTo>
                    <a:pt x="3173" y="2170"/>
                  </a:lnTo>
                  <a:lnTo>
                    <a:pt x="3174" y="2174"/>
                  </a:lnTo>
                  <a:lnTo>
                    <a:pt x="3177" y="2172"/>
                  </a:lnTo>
                  <a:lnTo>
                    <a:pt x="3188" y="2161"/>
                  </a:lnTo>
                  <a:lnTo>
                    <a:pt x="3198" y="2152"/>
                  </a:lnTo>
                  <a:lnTo>
                    <a:pt x="3199" y="2148"/>
                  </a:lnTo>
                  <a:lnTo>
                    <a:pt x="3202" y="2145"/>
                  </a:lnTo>
                  <a:lnTo>
                    <a:pt x="3208" y="2141"/>
                  </a:lnTo>
                  <a:lnTo>
                    <a:pt x="3217" y="2131"/>
                  </a:lnTo>
                  <a:lnTo>
                    <a:pt x="3224" y="2116"/>
                  </a:lnTo>
                  <a:lnTo>
                    <a:pt x="3228" y="2105"/>
                  </a:lnTo>
                  <a:lnTo>
                    <a:pt x="3229" y="2102"/>
                  </a:lnTo>
                  <a:lnTo>
                    <a:pt x="3229" y="2097"/>
                  </a:lnTo>
                  <a:lnTo>
                    <a:pt x="3229" y="2089"/>
                  </a:lnTo>
                  <a:lnTo>
                    <a:pt x="3231" y="2086"/>
                  </a:lnTo>
                  <a:lnTo>
                    <a:pt x="3233" y="2076"/>
                  </a:lnTo>
                  <a:lnTo>
                    <a:pt x="3231" y="2073"/>
                  </a:lnTo>
                  <a:lnTo>
                    <a:pt x="3228" y="2071"/>
                  </a:lnTo>
                  <a:lnTo>
                    <a:pt x="3229" y="2067"/>
                  </a:lnTo>
                  <a:lnTo>
                    <a:pt x="3232" y="2066"/>
                  </a:lnTo>
                  <a:lnTo>
                    <a:pt x="3234" y="2068"/>
                  </a:lnTo>
                  <a:lnTo>
                    <a:pt x="3236" y="2072"/>
                  </a:lnTo>
                  <a:lnTo>
                    <a:pt x="3237" y="2074"/>
                  </a:lnTo>
                  <a:lnTo>
                    <a:pt x="3244" y="2067"/>
                  </a:lnTo>
                  <a:lnTo>
                    <a:pt x="3250" y="2063"/>
                  </a:lnTo>
                  <a:lnTo>
                    <a:pt x="3264" y="2056"/>
                  </a:lnTo>
                  <a:lnTo>
                    <a:pt x="3270" y="2057"/>
                  </a:lnTo>
                  <a:lnTo>
                    <a:pt x="3276" y="2062"/>
                  </a:lnTo>
                  <a:lnTo>
                    <a:pt x="3278" y="2062"/>
                  </a:lnTo>
                  <a:lnTo>
                    <a:pt x="3277" y="2055"/>
                  </a:lnTo>
                  <a:lnTo>
                    <a:pt x="3274" y="2049"/>
                  </a:lnTo>
                  <a:lnTo>
                    <a:pt x="3274" y="2045"/>
                  </a:lnTo>
                  <a:lnTo>
                    <a:pt x="3276" y="2040"/>
                  </a:lnTo>
                  <a:lnTo>
                    <a:pt x="3275" y="2036"/>
                  </a:lnTo>
                  <a:lnTo>
                    <a:pt x="3273" y="2033"/>
                  </a:lnTo>
                  <a:lnTo>
                    <a:pt x="3272" y="2027"/>
                  </a:lnTo>
                  <a:lnTo>
                    <a:pt x="3275" y="2015"/>
                  </a:lnTo>
                  <a:lnTo>
                    <a:pt x="3278" y="2009"/>
                  </a:lnTo>
                  <a:lnTo>
                    <a:pt x="3279" y="2005"/>
                  </a:lnTo>
                  <a:lnTo>
                    <a:pt x="3286" y="2000"/>
                  </a:lnTo>
                  <a:lnTo>
                    <a:pt x="3294" y="1992"/>
                  </a:lnTo>
                  <a:lnTo>
                    <a:pt x="3302" y="1986"/>
                  </a:lnTo>
                  <a:lnTo>
                    <a:pt x="3307" y="1984"/>
                  </a:lnTo>
                  <a:lnTo>
                    <a:pt x="3313" y="1983"/>
                  </a:lnTo>
                  <a:lnTo>
                    <a:pt x="3319" y="1987"/>
                  </a:lnTo>
                  <a:lnTo>
                    <a:pt x="3329" y="1987"/>
                  </a:lnTo>
                  <a:lnTo>
                    <a:pt x="3332" y="1987"/>
                  </a:lnTo>
                  <a:lnTo>
                    <a:pt x="3340" y="1978"/>
                  </a:lnTo>
                  <a:lnTo>
                    <a:pt x="3344" y="1975"/>
                  </a:lnTo>
                  <a:lnTo>
                    <a:pt x="3344" y="1967"/>
                  </a:lnTo>
                  <a:lnTo>
                    <a:pt x="3341" y="1961"/>
                  </a:lnTo>
                  <a:lnTo>
                    <a:pt x="3335" y="1953"/>
                  </a:lnTo>
                  <a:lnTo>
                    <a:pt x="3334" y="1949"/>
                  </a:lnTo>
                  <a:lnTo>
                    <a:pt x="3332" y="1941"/>
                  </a:lnTo>
                  <a:lnTo>
                    <a:pt x="3332" y="1934"/>
                  </a:lnTo>
                  <a:lnTo>
                    <a:pt x="3334" y="1924"/>
                  </a:lnTo>
                  <a:lnTo>
                    <a:pt x="3339" y="1914"/>
                  </a:lnTo>
                  <a:lnTo>
                    <a:pt x="3344" y="1900"/>
                  </a:lnTo>
                  <a:lnTo>
                    <a:pt x="3346" y="1897"/>
                  </a:lnTo>
                  <a:lnTo>
                    <a:pt x="3352" y="1894"/>
                  </a:lnTo>
                  <a:lnTo>
                    <a:pt x="3356" y="1891"/>
                  </a:lnTo>
                  <a:lnTo>
                    <a:pt x="3358" y="1890"/>
                  </a:lnTo>
                  <a:lnTo>
                    <a:pt x="3357" y="1882"/>
                  </a:lnTo>
                  <a:lnTo>
                    <a:pt x="3360" y="1879"/>
                  </a:lnTo>
                  <a:lnTo>
                    <a:pt x="3363" y="1877"/>
                  </a:lnTo>
                  <a:lnTo>
                    <a:pt x="3369" y="1878"/>
                  </a:lnTo>
                  <a:lnTo>
                    <a:pt x="3371" y="1876"/>
                  </a:lnTo>
                  <a:lnTo>
                    <a:pt x="3375" y="1875"/>
                  </a:lnTo>
                  <a:lnTo>
                    <a:pt x="3372" y="1879"/>
                  </a:lnTo>
                  <a:lnTo>
                    <a:pt x="3370" y="1882"/>
                  </a:lnTo>
                  <a:lnTo>
                    <a:pt x="3364" y="1886"/>
                  </a:lnTo>
                  <a:lnTo>
                    <a:pt x="3361" y="1892"/>
                  </a:lnTo>
                  <a:lnTo>
                    <a:pt x="3368" y="1901"/>
                  </a:lnTo>
                  <a:lnTo>
                    <a:pt x="3372" y="1903"/>
                  </a:lnTo>
                  <a:lnTo>
                    <a:pt x="3375" y="1902"/>
                  </a:lnTo>
                  <a:lnTo>
                    <a:pt x="3379" y="1897"/>
                  </a:lnTo>
                  <a:lnTo>
                    <a:pt x="3381" y="1895"/>
                  </a:lnTo>
                  <a:lnTo>
                    <a:pt x="3383" y="1891"/>
                  </a:lnTo>
                  <a:lnTo>
                    <a:pt x="3382" y="1879"/>
                  </a:lnTo>
                  <a:lnTo>
                    <a:pt x="3381" y="1872"/>
                  </a:lnTo>
                  <a:lnTo>
                    <a:pt x="3381" y="1866"/>
                  </a:lnTo>
                  <a:lnTo>
                    <a:pt x="3378" y="1863"/>
                  </a:lnTo>
                  <a:lnTo>
                    <a:pt x="3375" y="1862"/>
                  </a:lnTo>
                  <a:lnTo>
                    <a:pt x="3371" y="1863"/>
                  </a:lnTo>
                  <a:lnTo>
                    <a:pt x="3368" y="1861"/>
                  </a:lnTo>
                  <a:lnTo>
                    <a:pt x="3366" y="1858"/>
                  </a:lnTo>
                  <a:lnTo>
                    <a:pt x="3366" y="1855"/>
                  </a:lnTo>
                  <a:lnTo>
                    <a:pt x="3367" y="1846"/>
                  </a:lnTo>
                  <a:lnTo>
                    <a:pt x="3367" y="1841"/>
                  </a:lnTo>
                  <a:lnTo>
                    <a:pt x="3365" y="1833"/>
                  </a:lnTo>
                  <a:lnTo>
                    <a:pt x="3365" y="1831"/>
                  </a:lnTo>
                  <a:lnTo>
                    <a:pt x="3366" y="1826"/>
                  </a:lnTo>
                  <a:lnTo>
                    <a:pt x="3371" y="1819"/>
                  </a:lnTo>
                  <a:lnTo>
                    <a:pt x="3376" y="1814"/>
                  </a:lnTo>
                  <a:lnTo>
                    <a:pt x="3379" y="1810"/>
                  </a:lnTo>
                  <a:lnTo>
                    <a:pt x="3380" y="1807"/>
                  </a:lnTo>
                  <a:lnTo>
                    <a:pt x="3380" y="1801"/>
                  </a:lnTo>
                  <a:lnTo>
                    <a:pt x="3377" y="1798"/>
                  </a:lnTo>
                  <a:lnTo>
                    <a:pt x="3364" y="1792"/>
                  </a:lnTo>
                  <a:lnTo>
                    <a:pt x="3362" y="1791"/>
                  </a:lnTo>
                  <a:lnTo>
                    <a:pt x="3358" y="1794"/>
                  </a:lnTo>
                  <a:lnTo>
                    <a:pt x="3356" y="1802"/>
                  </a:lnTo>
                  <a:lnTo>
                    <a:pt x="3354" y="1805"/>
                  </a:lnTo>
                  <a:lnTo>
                    <a:pt x="3354" y="1803"/>
                  </a:lnTo>
                  <a:lnTo>
                    <a:pt x="3354" y="1801"/>
                  </a:lnTo>
                  <a:lnTo>
                    <a:pt x="3347" y="1798"/>
                  </a:lnTo>
                  <a:lnTo>
                    <a:pt x="3344" y="1796"/>
                  </a:lnTo>
                  <a:lnTo>
                    <a:pt x="3342" y="1793"/>
                  </a:lnTo>
                  <a:lnTo>
                    <a:pt x="3341" y="1789"/>
                  </a:lnTo>
                  <a:lnTo>
                    <a:pt x="3340" y="1784"/>
                  </a:lnTo>
                  <a:lnTo>
                    <a:pt x="3342" y="1771"/>
                  </a:lnTo>
                  <a:lnTo>
                    <a:pt x="3346" y="1761"/>
                  </a:lnTo>
                  <a:lnTo>
                    <a:pt x="3355" y="1745"/>
                  </a:lnTo>
                  <a:lnTo>
                    <a:pt x="3362" y="1740"/>
                  </a:lnTo>
                  <a:lnTo>
                    <a:pt x="3368" y="1731"/>
                  </a:lnTo>
                  <a:lnTo>
                    <a:pt x="3371" y="1729"/>
                  </a:lnTo>
                  <a:lnTo>
                    <a:pt x="3372" y="1728"/>
                  </a:lnTo>
                  <a:lnTo>
                    <a:pt x="3373" y="1726"/>
                  </a:lnTo>
                  <a:lnTo>
                    <a:pt x="3371" y="1720"/>
                  </a:lnTo>
                  <a:lnTo>
                    <a:pt x="3372" y="1719"/>
                  </a:lnTo>
                  <a:lnTo>
                    <a:pt x="3373" y="1718"/>
                  </a:lnTo>
                  <a:lnTo>
                    <a:pt x="3376" y="1719"/>
                  </a:lnTo>
                  <a:lnTo>
                    <a:pt x="3382" y="1708"/>
                  </a:lnTo>
                  <a:lnTo>
                    <a:pt x="3382" y="1695"/>
                  </a:lnTo>
                  <a:lnTo>
                    <a:pt x="3383" y="1683"/>
                  </a:lnTo>
                  <a:lnTo>
                    <a:pt x="3385" y="1678"/>
                  </a:lnTo>
                  <a:lnTo>
                    <a:pt x="3386" y="1675"/>
                  </a:lnTo>
                  <a:lnTo>
                    <a:pt x="3388" y="1672"/>
                  </a:lnTo>
                  <a:lnTo>
                    <a:pt x="3392" y="1670"/>
                  </a:lnTo>
                  <a:lnTo>
                    <a:pt x="3395" y="1666"/>
                  </a:lnTo>
                  <a:lnTo>
                    <a:pt x="3396" y="1663"/>
                  </a:lnTo>
                  <a:lnTo>
                    <a:pt x="3398" y="1662"/>
                  </a:lnTo>
                  <a:lnTo>
                    <a:pt x="3402" y="1663"/>
                  </a:lnTo>
                  <a:lnTo>
                    <a:pt x="3405" y="1664"/>
                  </a:lnTo>
                  <a:lnTo>
                    <a:pt x="3409" y="1666"/>
                  </a:lnTo>
                  <a:lnTo>
                    <a:pt x="3409" y="1671"/>
                  </a:lnTo>
                  <a:lnTo>
                    <a:pt x="3413" y="1666"/>
                  </a:lnTo>
                  <a:lnTo>
                    <a:pt x="3417" y="1661"/>
                  </a:lnTo>
                  <a:lnTo>
                    <a:pt x="3419" y="1660"/>
                  </a:lnTo>
                  <a:lnTo>
                    <a:pt x="3422" y="1661"/>
                  </a:lnTo>
                  <a:lnTo>
                    <a:pt x="3426" y="1665"/>
                  </a:lnTo>
                  <a:lnTo>
                    <a:pt x="3429" y="1672"/>
                  </a:lnTo>
                  <a:lnTo>
                    <a:pt x="3432" y="1675"/>
                  </a:lnTo>
                  <a:lnTo>
                    <a:pt x="3435" y="1675"/>
                  </a:lnTo>
                  <a:lnTo>
                    <a:pt x="3438" y="1673"/>
                  </a:lnTo>
                  <a:lnTo>
                    <a:pt x="3439" y="1668"/>
                  </a:lnTo>
                  <a:lnTo>
                    <a:pt x="3439" y="1658"/>
                  </a:lnTo>
                  <a:lnTo>
                    <a:pt x="3443" y="1656"/>
                  </a:lnTo>
                  <a:lnTo>
                    <a:pt x="3446" y="1656"/>
                  </a:lnTo>
                  <a:lnTo>
                    <a:pt x="3450" y="1652"/>
                  </a:lnTo>
                  <a:lnTo>
                    <a:pt x="3455" y="1650"/>
                  </a:lnTo>
                  <a:lnTo>
                    <a:pt x="3467" y="1642"/>
                  </a:lnTo>
                  <a:lnTo>
                    <a:pt x="3474" y="1634"/>
                  </a:lnTo>
                  <a:lnTo>
                    <a:pt x="3480" y="1634"/>
                  </a:lnTo>
                  <a:lnTo>
                    <a:pt x="3478" y="1638"/>
                  </a:lnTo>
                  <a:lnTo>
                    <a:pt x="3478" y="1642"/>
                  </a:lnTo>
                  <a:lnTo>
                    <a:pt x="3476" y="1653"/>
                  </a:lnTo>
                  <a:lnTo>
                    <a:pt x="3474" y="1659"/>
                  </a:lnTo>
                  <a:lnTo>
                    <a:pt x="3473" y="1666"/>
                  </a:lnTo>
                  <a:lnTo>
                    <a:pt x="3473" y="1669"/>
                  </a:lnTo>
                  <a:lnTo>
                    <a:pt x="3475" y="1674"/>
                  </a:lnTo>
                  <a:lnTo>
                    <a:pt x="3477" y="1673"/>
                  </a:lnTo>
                  <a:lnTo>
                    <a:pt x="3479" y="1673"/>
                  </a:lnTo>
                  <a:lnTo>
                    <a:pt x="3483" y="1668"/>
                  </a:lnTo>
                  <a:lnTo>
                    <a:pt x="3499" y="1645"/>
                  </a:lnTo>
                  <a:lnTo>
                    <a:pt x="3508" y="1639"/>
                  </a:lnTo>
                  <a:lnTo>
                    <a:pt x="3520" y="1634"/>
                  </a:lnTo>
                  <a:lnTo>
                    <a:pt x="3524" y="1632"/>
                  </a:lnTo>
                  <a:lnTo>
                    <a:pt x="3536" y="1628"/>
                  </a:lnTo>
                  <a:lnTo>
                    <a:pt x="3547" y="1626"/>
                  </a:lnTo>
                  <a:lnTo>
                    <a:pt x="3554" y="1628"/>
                  </a:lnTo>
                  <a:lnTo>
                    <a:pt x="3557" y="1628"/>
                  </a:lnTo>
                  <a:lnTo>
                    <a:pt x="3571" y="1626"/>
                  </a:lnTo>
                  <a:lnTo>
                    <a:pt x="3572" y="1629"/>
                  </a:lnTo>
                  <a:lnTo>
                    <a:pt x="3583" y="1637"/>
                  </a:lnTo>
                  <a:lnTo>
                    <a:pt x="3590" y="1648"/>
                  </a:lnTo>
                  <a:lnTo>
                    <a:pt x="3592" y="1648"/>
                  </a:lnTo>
                  <a:lnTo>
                    <a:pt x="3592" y="1651"/>
                  </a:lnTo>
                  <a:lnTo>
                    <a:pt x="3593" y="1655"/>
                  </a:lnTo>
                  <a:lnTo>
                    <a:pt x="3593" y="1658"/>
                  </a:lnTo>
                  <a:lnTo>
                    <a:pt x="3595" y="1660"/>
                  </a:lnTo>
                  <a:lnTo>
                    <a:pt x="3601" y="1666"/>
                  </a:lnTo>
                  <a:lnTo>
                    <a:pt x="3607" y="1667"/>
                  </a:lnTo>
                  <a:lnTo>
                    <a:pt x="3609" y="1664"/>
                  </a:lnTo>
                  <a:lnTo>
                    <a:pt x="3609" y="1661"/>
                  </a:lnTo>
                  <a:lnTo>
                    <a:pt x="3612" y="1648"/>
                  </a:lnTo>
                  <a:lnTo>
                    <a:pt x="3615" y="1643"/>
                  </a:lnTo>
                  <a:lnTo>
                    <a:pt x="3615" y="1639"/>
                  </a:lnTo>
                  <a:lnTo>
                    <a:pt x="3615" y="1637"/>
                  </a:lnTo>
                  <a:lnTo>
                    <a:pt x="3622" y="1632"/>
                  </a:lnTo>
                  <a:lnTo>
                    <a:pt x="3626" y="1631"/>
                  </a:lnTo>
                  <a:lnTo>
                    <a:pt x="3644" y="1618"/>
                  </a:lnTo>
                  <a:lnTo>
                    <a:pt x="3651" y="1612"/>
                  </a:lnTo>
                  <a:lnTo>
                    <a:pt x="3654" y="1612"/>
                  </a:lnTo>
                  <a:lnTo>
                    <a:pt x="3657" y="1610"/>
                  </a:lnTo>
                  <a:lnTo>
                    <a:pt x="3659" y="1607"/>
                  </a:lnTo>
                  <a:lnTo>
                    <a:pt x="3662" y="1607"/>
                  </a:lnTo>
                  <a:lnTo>
                    <a:pt x="3666" y="1601"/>
                  </a:lnTo>
                  <a:lnTo>
                    <a:pt x="3672" y="1597"/>
                  </a:lnTo>
                  <a:lnTo>
                    <a:pt x="3671" y="1593"/>
                  </a:lnTo>
                  <a:lnTo>
                    <a:pt x="3672" y="1590"/>
                  </a:lnTo>
                  <a:lnTo>
                    <a:pt x="3675" y="1589"/>
                  </a:lnTo>
                  <a:lnTo>
                    <a:pt x="3678" y="1588"/>
                  </a:lnTo>
                  <a:lnTo>
                    <a:pt x="3682" y="1585"/>
                  </a:lnTo>
                  <a:lnTo>
                    <a:pt x="3681" y="1581"/>
                  </a:lnTo>
                  <a:lnTo>
                    <a:pt x="3683" y="1580"/>
                  </a:lnTo>
                  <a:lnTo>
                    <a:pt x="3685" y="1580"/>
                  </a:lnTo>
                  <a:lnTo>
                    <a:pt x="3687" y="1581"/>
                  </a:lnTo>
                  <a:lnTo>
                    <a:pt x="3688" y="1580"/>
                  </a:lnTo>
                  <a:lnTo>
                    <a:pt x="3686" y="1576"/>
                  </a:lnTo>
                  <a:lnTo>
                    <a:pt x="3685" y="1573"/>
                  </a:lnTo>
                  <a:lnTo>
                    <a:pt x="3687" y="1570"/>
                  </a:lnTo>
                  <a:lnTo>
                    <a:pt x="3693" y="1574"/>
                  </a:lnTo>
                  <a:lnTo>
                    <a:pt x="3696" y="1574"/>
                  </a:lnTo>
                  <a:lnTo>
                    <a:pt x="3704" y="1564"/>
                  </a:lnTo>
                  <a:lnTo>
                    <a:pt x="3711" y="1553"/>
                  </a:lnTo>
                  <a:lnTo>
                    <a:pt x="3717" y="1556"/>
                  </a:lnTo>
                  <a:lnTo>
                    <a:pt x="3728" y="1548"/>
                  </a:lnTo>
                  <a:lnTo>
                    <a:pt x="3732" y="1547"/>
                  </a:lnTo>
                  <a:lnTo>
                    <a:pt x="3739" y="1546"/>
                  </a:lnTo>
                  <a:lnTo>
                    <a:pt x="3743" y="1543"/>
                  </a:lnTo>
                  <a:lnTo>
                    <a:pt x="3746" y="1538"/>
                  </a:lnTo>
                  <a:lnTo>
                    <a:pt x="3749" y="1539"/>
                  </a:lnTo>
                  <a:lnTo>
                    <a:pt x="3761" y="1532"/>
                  </a:lnTo>
                  <a:lnTo>
                    <a:pt x="3763" y="1527"/>
                  </a:lnTo>
                  <a:lnTo>
                    <a:pt x="3766" y="1526"/>
                  </a:lnTo>
                  <a:lnTo>
                    <a:pt x="3769" y="1526"/>
                  </a:lnTo>
                  <a:lnTo>
                    <a:pt x="3774" y="1522"/>
                  </a:lnTo>
                  <a:lnTo>
                    <a:pt x="3798" y="1511"/>
                  </a:lnTo>
                  <a:lnTo>
                    <a:pt x="3801" y="1506"/>
                  </a:lnTo>
                  <a:lnTo>
                    <a:pt x="3809" y="1500"/>
                  </a:lnTo>
                  <a:lnTo>
                    <a:pt x="3816" y="1498"/>
                  </a:lnTo>
                  <a:lnTo>
                    <a:pt x="3824" y="1496"/>
                  </a:lnTo>
                  <a:lnTo>
                    <a:pt x="3824" y="1494"/>
                  </a:lnTo>
                  <a:lnTo>
                    <a:pt x="3819" y="1492"/>
                  </a:lnTo>
                  <a:lnTo>
                    <a:pt x="3818" y="1489"/>
                  </a:lnTo>
                  <a:lnTo>
                    <a:pt x="3818" y="1487"/>
                  </a:lnTo>
                  <a:lnTo>
                    <a:pt x="3818" y="1485"/>
                  </a:lnTo>
                  <a:lnTo>
                    <a:pt x="3819" y="1481"/>
                  </a:lnTo>
                  <a:lnTo>
                    <a:pt x="3822" y="1480"/>
                  </a:lnTo>
                  <a:lnTo>
                    <a:pt x="3824" y="1483"/>
                  </a:lnTo>
                  <a:lnTo>
                    <a:pt x="3827" y="1483"/>
                  </a:lnTo>
                  <a:lnTo>
                    <a:pt x="3828" y="1481"/>
                  </a:lnTo>
                  <a:lnTo>
                    <a:pt x="3829" y="1481"/>
                  </a:lnTo>
                  <a:lnTo>
                    <a:pt x="3830" y="1484"/>
                  </a:lnTo>
                  <a:lnTo>
                    <a:pt x="3829" y="1487"/>
                  </a:lnTo>
                  <a:lnTo>
                    <a:pt x="3828" y="1490"/>
                  </a:lnTo>
                  <a:lnTo>
                    <a:pt x="3828" y="1494"/>
                  </a:lnTo>
                  <a:lnTo>
                    <a:pt x="3830" y="1494"/>
                  </a:lnTo>
                  <a:lnTo>
                    <a:pt x="3840" y="1495"/>
                  </a:lnTo>
                  <a:lnTo>
                    <a:pt x="3851" y="1497"/>
                  </a:lnTo>
                  <a:lnTo>
                    <a:pt x="3881" y="1510"/>
                  </a:lnTo>
                  <a:lnTo>
                    <a:pt x="3884" y="1512"/>
                  </a:lnTo>
                  <a:lnTo>
                    <a:pt x="3886" y="1512"/>
                  </a:lnTo>
                  <a:lnTo>
                    <a:pt x="3887" y="1507"/>
                  </a:lnTo>
                  <a:lnTo>
                    <a:pt x="3888" y="1502"/>
                  </a:lnTo>
                  <a:lnTo>
                    <a:pt x="3892" y="1500"/>
                  </a:lnTo>
                  <a:lnTo>
                    <a:pt x="3898" y="1492"/>
                  </a:lnTo>
                  <a:lnTo>
                    <a:pt x="3900" y="1487"/>
                  </a:lnTo>
                  <a:lnTo>
                    <a:pt x="3900" y="1481"/>
                  </a:lnTo>
                  <a:lnTo>
                    <a:pt x="3898" y="1475"/>
                  </a:lnTo>
                  <a:lnTo>
                    <a:pt x="3895" y="1473"/>
                  </a:lnTo>
                  <a:lnTo>
                    <a:pt x="3892" y="1470"/>
                  </a:lnTo>
                  <a:lnTo>
                    <a:pt x="3891" y="1465"/>
                  </a:lnTo>
                  <a:lnTo>
                    <a:pt x="3893" y="1462"/>
                  </a:lnTo>
                  <a:lnTo>
                    <a:pt x="3895" y="1460"/>
                  </a:lnTo>
                  <a:lnTo>
                    <a:pt x="3895" y="1455"/>
                  </a:lnTo>
                  <a:lnTo>
                    <a:pt x="3893" y="1452"/>
                  </a:lnTo>
                  <a:lnTo>
                    <a:pt x="3883" y="1446"/>
                  </a:lnTo>
                  <a:lnTo>
                    <a:pt x="3880" y="1441"/>
                  </a:lnTo>
                  <a:lnTo>
                    <a:pt x="3880" y="1437"/>
                  </a:lnTo>
                  <a:lnTo>
                    <a:pt x="3876" y="1427"/>
                  </a:lnTo>
                  <a:lnTo>
                    <a:pt x="3875" y="1429"/>
                  </a:lnTo>
                  <a:lnTo>
                    <a:pt x="3876" y="1434"/>
                  </a:lnTo>
                  <a:lnTo>
                    <a:pt x="3874" y="1438"/>
                  </a:lnTo>
                  <a:lnTo>
                    <a:pt x="3872" y="1437"/>
                  </a:lnTo>
                  <a:lnTo>
                    <a:pt x="3871" y="1434"/>
                  </a:lnTo>
                  <a:lnTo>
                    <a:pt x="3873" y="1429"/>
                  </a:lnTo>
                  <a:lnTo>
                    <a:pt x="3871" y="1426"/>
                  </a:lnTo>
                  <a:lnTo>
                    <a:pt x="3865" y="1425"/>
                  </a:lnTo>
                  <a:lnTo>
                    <a:pt x="3865" y="1423"/>
                  </a:lnTo>
                  <a:lnTo>
                    <a:pt x="3870" y="1419"/>
                  </a:lnTo>
                  <a:lnTo>
                    <a:pt x="3872" y="1419"/>
                  </a:lnTo>
                  <a:lnTo>
                    <a:pt x="3874" y="1418"/>
                  </a:lnTo>
                  <a:lnTo>
                    <a:pt x="3873" y="1406"/>
                  </a:lnTo>
                  <a:lnTo>
                    <a:pt x="3871" y="1397"/>
                  </a:lnTo>
                  <a:lnTo>
                    <a:pt x="3868" y="1396"/>
                  </a:lnTo>
                  <a:lnTo>
                    <a:pt x="3865" y="1393"/>
                  </a:lnTo>
                  <a:lnTo>
                    <a:pt x="3865" y="1388"/>
                  </a:lnTo>
                  <a:lnTo>
                    <a:pt x="3865" y="1385"/>
                  </a:lnTo>
                  <a:lnTo>
                    <a:pt x="3863" y="1375"/>
                  </a:lnTo>
                  <a:lnTo>
                    <a:pt x="3861" y="1371"/>
                  </a:lnTo>
                  <a:lnTo>
                    <a:pt x="3858" y="1368"/>
                  </a:lnTo>
                  <a:lnTo>
                    <a:pt x="3856" y="1372"/>
                  </a:lnTo>
                  <a:lnTo>
                    <a:pt x="3854" y="1377"/>
                  </a:lnTo>
                  <a:lnTo>
                    <a:pt x="3852" y="1378"/>
                  </a:lnTo>
                  <a:lnTo>
                    <a:pt x="3849" y="1378"/>
                  </a:lnTo>
                  <a:lnTo>
                    <a:pt x="3840" y="1372"/>
                  </a:lnTo>
                  <a:lnTo>
                    <a:pt x="3832" y="1361"/>
                  </a:lnTo>
                  <a:lnTo>
                    <a:pt x="3832" y="1352"/>
                  </a:lnTo>
                  <a:lnTo>
                    <a:pt x="3834" y="1340"/>
                  </a:lnTo>
                  <a:lnTo>
                    <a:pt x="3832" y="1338"/>
                  </a:lnTo>
                  <a:lnTo>
                    <a:pt x="3831" y="1337"/>
                  </a:lnTo>
                  <a:lnTo>
                    <a:pt x="3820" y="1341"/>
                  </a:lnTo>
                  <a:lnTo>
                    <a:pt x="3813" y="1348"/>
                  </a:lnTo>
                  <a:lnTo>
                    <a:pt x="3811" y="1349"/>
                  </a:lnTo>
                  <a:lnTo>
                    <a:pt x="3803" y="1344"/>
                  </a:lnTo>
                  <a:lnTo>
                    <a:pt x="3791" y="1351"/>
                  </a:lnTo>
                  <a:lnTo>
                    <a:pt x="3794" y="1347"/>
                  </a:lnTo>
                  <a:lnTo>
                    <a:pt x="3796" y="1345"/>
                  </a:lnTo>
                  <a:lnTo>
                    <a:pt x="3798" y="1343"/>
                  </a:lnTo>
                  <a:lnTo>
                    <a:pt x="3796" y="1336"/>
                  </a:lnTo>
                  <a:lnTo>
                    <a:pt x="3795" y="1332"/>
                  </a:lnTo>
                  <a:lnTo>
                    <a:pt x="3792" y="1329"/>
                  </a:lnTo>
                  <a:lnTo>
                    <a:pt x="3788" y="1327"/>
                  </a:lnTo>
                  <a:lnTo>
                    <a:pt x="3785" y="1330"/>
                  </a:lnTo>
                  <a:lnTo>
                    <a:pt x="3782" y="1333"/>
                  </a:lnTo>
                  <a:lnTo>
                    <a:pt x="3777" y="1336"/>
                  </a:lnTo>
                  <a:lnTo>
                    <a:pt x="3766" y="1339"/>
                  </a:lnTo>
                  <a:lnTo>
                    <a:pt x="3758" y="1339"/>
                  </a:lnTo>
                  <a:lnTo>
                    <a:pt x="3746" y="1344"/>
                  </a:lnTo>
                  <a:lnTo>
                    <a:pt x="3741" y="1344"/>
                  </a:lnTo>
                  <a:lnTo>
                    <a:pt x="3759" y="1337"/>
                  </a:lnTo>
                  <a:lnTo>
                    <a:pt x="3768" y="1336"/>
                  </a:lnTo>
                  <a:lnTo>
                    <a:pt x="3780" y="1332"/>
                  </a:lnTo>
                  <a:lnTo>
                    <a:pt x="3789" y="1323"/>
                  </a:lnTo>
                  <a:lnTo>
                    <a:pt x="3801" y="1332"/>
                  </a:lnTo>
                  <a:lnTo>
                    <a:pt x="3804" y="1332"/>
                  </a:lnTo>
                  <a:lnTo>
                    <a:pt x="3813" y="1332"/>
                  </a:lnTo>
                  <a:lnTo>
                    <a:pt x="3821" y="1336"/>
                  </a:lnTo>
                  <a:lnTo>
                    <a:pt x="3823" y="1335"/>
                  </a:lnTo>
                  <a:lnTo>
                    <a:pt x="3826" y="1331"/>
                  </a:lnTo>
                  <a:lnTo>
                    <a:pt x="3823" y="1324"/>
                  </a:lnTo>
                  <a:lnTo>
                    <a:pt x="3820" y="1321"/>
                  </a:lnTo>
                  <a:lnTo>
                    <a:pt x="3817" y="1319"/>
                  </a:lnTo>
                  <a:lnTo>
                    <a:pt x="3807" y="1320"/>
                  </a:lnTo>
                  <a:lnTo>
                    <a:pt x="3801" y="1319"/>
                  </a:lnTo>
                  <a:lnTo>
                    <a:pt x="3798" y="1317"/>
                  </a:lnTo>
                  <a:lnTo>
                    <a:pt x="3800" y="1315"/>
                  </a:lnTo>
                  <a:lnTo>
                    <a:pt x="3807" y="1317"/>
                  </a:lnTo>
                  <a:lnTo>
                    <a:pt x="3815" y="1314"/>
                  </a:lnTo>
                  <a:lnTo>
                    <a:pt x="3824" y="1319"/>
                  </a:lnTo>
                  <a:lnTo>
                    <a:pt x="3827" y="1323"/>
                  </a:lnTo>
                  <a:lnTo>
                    <a:pt x="3829" y="1325"/>
                  </a:lnTo>
                  <a:lnTo>
                    <a:pt x="3837" y="1337"/>
                  </a:lnTo>
                  <a:lnTo>
                    <a:pt x="3843" y="1341"/>
                  </a:lnTo>
                  <a:lnTo>
                    <a:pt x="3860" y="1345"/>
                  </a:lnTo>
                  <a:lnTo>
                    <a:pt x="3867" y="1350"/>
                  </a:lnTo>
                  <a:lnTo>
                    <a:pt x="3873" y="1348"/>
                  </a:lnTo>
                  <a:lnTo>
                    <a:pt x="3887" y="1337"/>
                  </a:lnTo>
                  <a:lnTo>
                    <a:pt x="3897" y="1334"/>
                  </a:lnTo>
                  <a:lnTo>
                    <a:pt x="3903" y="1326"/>
                  </a:lnTo>
                  <a:lnTo>
                    <a:pt x="3909" y="1318"/>
                  </a:lnTo>
                  <a:lnTo>
                    <a:pt x="3914" y="1315"/>
                  </a:lnTo>
                  <a:lnTo>
                    <a:pt x="3923" y="1306"/>
                  </a:lnTo>
                  <a:lnTo>
                    <a:pt x="3926" y="1302"/>
                  </a:lnTo>
                  <a:lnTo>
                    <a:pt x="3930" y="1291"/>
                  </a:lnTo>
                  <a:lnTo>
                    <a:pt x="3932" y="1287"/>
                  </a:lnTo>
                  <a:lnTo>
                    <a:pt x="3934" y="1281"/>
                  </a:lnTo>
                  <a:lnTo>
                    <a:pt x="3935" y="1276"/>
                  </a:lnTo>
                  <a:lnTo>
                    <a:pt x="3934" y="1271"/>
                  </a:lnTo>
                  <a:lnTo>
                    <a:pt x="3932" y="1268"/>
                  </a:lnTo>
                  <a:lnTo>
                    <a:pt x="3926" y="1262"/>
                  </a:lnTo>
                  <a:lnTo>
                    <a:pt x="3923" y="1259"/>
                  </a:lnTo>
                  <a:lnTo>
                    <a:pt x="3921" y="1251"/>
                  </a:lnTo>
                  <a:lnTo>
                    <a:pt x="3921" y="1242"/>
                  </a:lnTo>
                  <a:lnTo>
                    <a:pt x="3922" y="1235"/>
                  </a:lnTo>
                  <a:lnTo>
                    <a:pt x="3924" y="1229"/>
                  </a:lnTo>
                  <a:lnTo>
                    <a:pt x="3927" y="1234"/>
                  </a:lnTo>
                  <a:lnTo>
                    <a:pt x="3933" y="1232"/>
                  </a:lnTo>
                  <a:lnTo>
                    <a:pt x="3936" y="1231"/>
                  </a:lnTo>
                  <a:lnTo>
                    <a:pt x="3936" y="1226"/>
                  </a:lnTo>
                  <a:lnTo>
                    <a:pt x="3935" y="1221"/>
                  </a:lnTo>
                  <a:lnTo>
                    <a:pt x="3937" y="1219"/>
                  </a:lnTo>
                  <a:lnTo>
                    <a:pt x="3940" y="1219"/>
                  </a:lnTo>
                  <a:lnTo>
                    <a:pt x="3941" y="1216"/>
                  </a:lnTo>
                  <a:lnTo>
                    <a:pt x="3941" y="1214"/>
                  </a:lnTo>
                  <a:lnTo>
                    <a:pt x="3943" y="1217"/>
                  </a:lnTo>
                  <a:lnTo>
                    <a:pt x="3943" y="1226"/>
                  </a:lnTo>
                  <a:lnTo>
                    <a:pt x="3945" y="1228"/>
                  </a:lnTo>
                  <a:lnTo>
                    <a:pt x="3949" y="1229"/>
                  </a:lnTo>
                  <a:lnTo>
                    <a:pt x="3950" y="1229"/>
                  </a:lnTo>
                  <a:lnTo>
                    <a:pt x="3952" y="1228"/>
                  </a:lnTo>
                  <a:lnTo>
                    <a:pt x="3954" y="1225"/>
                  </a:lnTo>
                  <a:lnTo>
                    <a:pt x="3958" y="1216"/>
                  </a:lnTo>
                  <a:lnTo>
                    <a:pt x="3961" y="1212"/>
                  </a:lnTo>
                  <a:lnTo>
                    <a:pt x="3961" y="1219"/>
                  </a:lnTo>
                  <a:lnTo>
                    <a:pt x="3959" y="1228"/>
                  </a:lnTo>
                  <a:lnTo>
                    <a:pt x="3958" y="1230"/>
                  </a:lnTo>
                  <a:lnTo>
                    <a:pt x="3956" y="1234"/>
                  </a:lnTo>
                  <a:lnTo>
                    <a:pt x="3955" y="1241"/>
                  </a:lnTo>
                  <a:lnTo>
                    <a:pt x="3954" y="1243"/>
                  </a:lnTo>
                  <a:lnTo>
                    <a:pt x="3950" y="1241"/>
                  </a:lnTo>
                  <a:lnTo>
                    <a:pt x="3948" y="1241"/>
                  </a:lnTo>
                  <a:lnTo>
                    <a:pt x="3950" y="1249"/>
                  </a:lnTo>
                  <a:lnTo>
                    <a:pt x="3953" y="1254"/>
                  </a:lnTo>
                  <a:lnTo>
                    <a:pt x="3957" y="1259"/>
                  </a:lnTo>
                  <a:lnTo>
                    <a:pt x="3960" y="1263"/>
                  </a:lnTo>
                  <a:lnTo>
                    <a:pt x="3961" y="1263"/>
                  </a:lnTo>
                  <a:lnTo>
                    <a:pt x="3962" y="1264"/>
                  </a:lnTo>
                  <a:lnTo>
                    <a:pt x="3962" y="1267"/>
                  </a:lnTo>
                  <a:lnTo>
                    <a:pt x="3961" y="1275"/>
                  </a:lnTo>
                  <a:lnTo>
                    <a:pt x="3962" y="1280"/>
                  </a:lnTo>
                  <a:lnTo>
                    <a:pt x="3965" y="1282"/>
                  </a:lnTo>
                  <a:lnTo>
                    <a:pt x="3968" y="1284"/>
                  </a:lnTo>
                  <a:lnTo>
                    <a:pt x="3988" y="1283"/>
                  </a:lnTo>
                  <a:lnTo>
                    <a:pt x="3995" y="1282"/>
                  </a:lnTo>
                  <a:lnTo>
                    <a:pt x="4004" y="1275"/>
                  </a:lnTo>
                  <a:lnTo>
                    <a:pt x="4008" y="1273"/>
                  </a:lnTo>
                  <a:lnTo>
                    <a:pt x="4012" y="1275"/>
                  </a:lnTo>
                  <a:lnTo>
                    <a:pt x="4024" y="1279"/>
                  </a:lnTo>
                  <a:lnTo>
                    <a:pt x="4038" y="1284"/>
                  </a:lnTo>
                  <a:lnTo>
                    <a:pt x="4044" y="1293"/>
                  </a:lnTo>
                  <a:lnTo>
                    <a:pt x="4047" y="1303"/>
                  </a:lnTo>
                  <a:lnTo>
                    <a:pt x="4047" y="1312"/>
                  </a:lnTo>
                  <a:lnTo>
                    <a:pt x="4046" y="1316"/>
                  </a:lnTo>
                  <a:lnTo>
                    <a:pt x="4047" y="1320"/>
                  </a:lnTo>
                  <a:lnTo>
                    <a:pt x="4051" y="1324"/>
                  </a:lnTo>
                  <a:lnTo>
                    <a:pt x="4057" y="1330"/>
                  </a:lnTo>
                  <a:lnTo>
                    <a:pt x="4058" y="1332"/>
                  </a:lnTo>
                  <a:lnTo>
                    <a:pt x="4059" y="1334"/>
                  </a:lnTo>
                  <a:lnTo>
                    <a:pt x="4061" y="1335"/>
                  </a:lnTo>
                  <a:lnTo>
                    <a:pt x="4065" y="1336"/>
                  </a:lnTo>
                  <a:lnTo>
                    <a:pt x="4069" y="1334"/>
                  </a:lnTo>
                  <a:lnTo>
                    <a:pt x="4072" y="1334"/>
                  </a:lnTo>
                  <a:lnTo>
                    <a:pt x="4079" y="1337"/>
                  </a:lnTo>
                  <a:lnTo>
                    <a:pt x="4087" y="1341"/>
                  </a:lnTo>
                  <a:lnTo>
                    <a:pt x="4095" y="1347"/>
                  </a:lnTo>
                  <a:lnTo>
                    <a:pt x="4099" y="1352"/>
                  </a:lnTo>
                  <a:lnTo>
                    <a:pt x="4105" y="1361"/>
                  </a:lnTo>
                  <a:lnTo>
                    <a:pt x="4109" y="1364"/>
                  </a:lnTo>
                  <a:lnTo>
                    <a:pt x="4114" y="1368"/>
                  </a:lnTo>
                  <a:lnTo>
                    <a:pt x="4116" y="1368"/>
                  </a:lnTo>
                  <a:lnTo>
                    <a:pt x="4118" y="1368"/>
                  </a:lnTo>
                  <a:lnTo>
                    <a:pt x="4122" y="1363"/>
                  </a:lnTo>
                  <a:lnTo>
                    <a:pt x="4125" y="1359"/>
                  </a:lnTo>
                  <a:lnTo>
                    <a:pt x="4127" y="1355"/>
                  </a:lnTo>
                  <a:lnTo>
                    <a:pt x="4127" y="1358"/>
                  </a:lnTo>
                  <a:lnTo>
                    <a:pt x="4127" y="1362"/>
                  </a:lnTo>
                  <a:lnTo>
                    <a:pt x="4125" y="1364"/>
                  </a:lnTo>
                  <a:lnTo>
                    <a:pt x="4125" y="1368"/>
                  </a:lnTo>
                  <a:lnTo>
                    <a:pt x="4128" y="1373"/>
                  </a:lnTo>
                  <a:lnTo>
                    <a:pt x="4132" y="1374"/>
                  </a:lnTo>
                  <a:lnTo>
                    <a:pt x="4137" y="1372"/>
                  </a:lnTo>
                  <a:lnTo>
                    <a:pt x="4138" y="1371"/>
                  </a:lnTo>
                  <a:lnTo>
                    <a:pt x="4140" y="1368"/>
                  </a:lnTo>
                  <a:lnTo>
                    <a:pt x="4139" y="1357"/>
                  </a:lnTo>
                  <a:lnTo>
                    <a:pt x="4140" y="1356"/>
                  </a:lnTo>
                  <a:lnTo>
                    <a:pt x="4144" y="1358"/>
                  </a:lnTo>
                  <a:lnTo>
                    <a:pt x="4145" y="1361"/>
                  </a:lnTo>
                  <a:lnTo>
                    <a:pt x="4146" y="1364"/>
                  </a:lnTo>
                  <a:lnTo>
                    <a:pt x="4147" y="1364"/>
                  </a:lnTo>
                  <a:lnTo>
                    <a:pt x="4156" y="1364"/>
                  </a:lnTo>
                  <a:lnTo>
                    <a:pt x="4157" y="1363"/>
                  </a:lnTo>
                  <a:lnTo>
                    <a:pt x="4157" y="1360"/>
                  </a:lnTo>
                  <a:lnTo>
                    <a:pt x="4155" y="1356"/>
                  </a:lnTo>
                  <a:lnTo>
                    <a:pt x="4153" y="1354"/>
                  </a:lnTo>
                  <a:lnTo>
                    <a:pt x="4149" y="1352"/>
                  </a:lnTo>
                  <a:lnTo>
                    <a:pt x="4145" y="1350"/>
                  </a:lnTo>
                  <a:lnTo>
                    <a:pt x="4142" y="1350"/>
                  </a:lnTo>
                  <a:lnTo>
                    <a:pt x="4140" y="1348"/>
                  </a:lnTo>
                  <a:lnTo>
                    <a:pt x="4141" y="1345"/>
                  </a:lnTo>
                  <a:lnTo>
                    <a:pt x="4139" y="1343"/>
                  </a:lnTo>
                  <a:lnTo>
                    <a:pt x="4140" y="1340"/>
                  </a:lnTo>
                  <a:lnTo>
                    <a:pt x="4143" y="1338"/>
                  </a:lnTo>
                  <a:lnTo>
                    <a:pt x="4144" y="1336"/>
                  </a:lnTo>
                  <a:lnTo>
                    <a:pt x="4141" y="1333"/>
                  </a:lnTo>
                  <a:lnTo>
                    <a:pt x="4137" y="1333"/>
                  </a:lnTo>
                  <a:lnTo>
                    <a:pt x="4134" y="1334"/>
                  </a:lnTo>
                  <a:lnTo>
                    <a:pt x="4135" y="1332"/>
                  </a:lnTo>
                  <a:lnTo>
                    <a:pt x="4137" y="1330"/>
                  </a:lnTo>
                  <a:lnTo>
                    <a:pt x="4141" y="1328"/>
                  </a:lnTo>
                  <a:lnTo>
                    <a:pt x="4144" y="1329"/>
                  </a:lnTo>
                  <a:lnTo>
                    <a:pt x="4150" y="1327"/>
                  </a:lnTo>
                  <a:lnTo>
                    <a:pt x="4157" y="1323"/>
                  </a:lnTo>
                  <a:lnTo>
                    <a:pt x="4159" y="1321"/>
                  </a:lnTo>
                  <a:lnTo>
                    <a:pt x="4162" y="1317"/>
                  </a:lnTo>
                  <a:lnTo>
                    <a:pt x="4162" y="1311"/>
                  </a:lnTo>
                  <a:lnTo>
                    <a:pt x="4160" y="1305"/>
                  </a:lnTo>
                  <a:lnTo>
                    <a:pt x="4157" y="1303"/>
                  </a:lnTo>
                  <a:lnTo>
                    <a:pt x="4153" y="1303"/>
                  </a:lnTo>
                  <a:lnTo>
                    <a:pt x="4151" y="1303"/>
                  </a:lnTo>
                  <a:lnTo>
                    <a:pt x="4148" y="1301"/>
                  </a:lnTo>
                  <a:lnTo>
                    <a:pt x="4159" y="1300"/>
                  </a:lnTo>
                  <a:lnTo>
                    <a:pt x="4160" y="1297"/>
                  </a:lnTo>
                  <a:lnTo>
                    <a:pt x="4162" y="1288"/>
                  </a:lnTo>
                  <a:lnTo>
                    <a:pt x="4162" y="1286"/>
                  </a:lnTo>
                  <a:lnTo>
                    <a:pt x="4159" y="1286"/>
                  </a:lnTo>
                  <a:lnTo>
                    <a:pt x="4156" y="1286"/>
                  </a:lnTo>
                  <a:lnTo>
                    <a:pt x="4157" y="1284"/>
                  </a:lnTo>
                  <a:lnTo>
                    <a:pt x="4158" y="1282"/>
                  </a:lnTo>
                  <a:lnTo>
                    <a:pt x="4151" y="1274"/>
                  </a:lnTo>
                  <a:lnTo>
                    <a:pt x="4144" y="1269"/>
                  </a:lnTo>
                  <a:lnTo>
                    <a:pt x="4146" y="1268"/>
                  </a:lnTo>
                  <a:lnTo>
                    <a:pt x="4150" y="1268"/>
                  </a:lnTo>
                  <a:lnTo>
                    <a:pt x="4155" y="1269"/>
                  </a:lnTo>
                  <a:lnTo>
                    <a:pt x="4159" y="1273"/>
                  </a:lnTo>
                  <a:lnTo>
                    <a:pt x="4160" y="1276"/>
                  </a:lnTo>
                  <a:lnTo>
                    <a:pt x="4162" y="1277"/>
                  </a:lnTo>
                  <a:lnTo>
                    <a:pt x="4164" y="1277"/>
                  </a:lnTo>
                  <a:lnTo>
                    <a:pt x="4171" y="1279"/>
                  </a:lnTo>
                  <a:lnTo>
                    <a:pt x="4171" y="1282"/>
                  </a:lnTo>
                  <a:lnTo>
                    <a:pt x="4172" y="1282"/>
                  </a:lnTo>
                  <a:lnTo>
                    <a:pt x="4175" y="1281"/>
                  </a:lnTo>
                  <a:lnTo>
                    <a:pt x="4186" y="1280"/>
                  </a:lnTo>
                  <a:lnTo>
                    <a:pt x="4189" y="1280"/>
                  </a:lnTo>
                  <a:lnTo>
                    <a:pt x="4194" y="1282"/>
                  </a:lnTo>
                  <a:lnTo>
                    <a:pt x="4196" y="1282"/>
                  </a:lnTo>
                  <a:lnTo>
                    <a:pt x="4197" y="1281"/>
                  </a:lnTo>
                  <a:lnTo>
                    <a:pt x="4199" y="1278"/>
                  </a:lnTo>
                  <a:lnTo>
                    <a:pt x="4196" y="1273"/>
                  </a:lnTo>
                  <a:lnTo>
                    <a:pt x="4191" y="1267"/>
                  </a:lnTo>
                  <a:lnTo>
                    <a:pt x="4188" y="1263"/>
                  </a:lnTo>
                  <a:lnTo>
                    <a:pt x="4186" y="1260"/>
                  </a:lnTo>
                  <a:lnTo>
                    <a:pt x="4187" y="1259"/>
                  </a:lnTo>
                  <a:lnTo>
                    <a:pt x="4189" y="1259"/>
                  </a:lnTo>
                  <a:lnTo>
                    <a:pt x="4193" y="1264"/>
                  </a:lnTo>
                  <a:lnTo>
                    <a:pt x="4197" y="1267"/>
                  </a:lnTo>
                  <a:lnTo>
                    <a:pt x="4201" y="1270"/>
                  </a:lnTo>
                  <a:lnTo>
                    <a:pt x="4204" y="1271"/>
                  </a:lnTo>
                  <a:lnTo>
                    <a:pt x="4212" y="1273"/>
                  </a:lnTo>
                  <a:lnTo>
                    <a:pt x="4215" y="1270"/>
                  </a:lnTo>
                  <a:lnTo>
                    <a:pt x="4215" y="1266"/>
                  </a:lnTo>
                  <a:lnTo>
                    <a:pt x="4215" y="1258"/>
                  </a:lnTo>
                  <a:lnTo>
                    <a:pt x="4215" y="1254"/>
                  </a:lnTo>
                  <a:lnTo>
                    <a:pt x="4220" y="1249"/>
                  </a:lnTo>
                  <a:lnTo>
                    <a:pt x="4227" y="1243"/>
                  </a:lnTo>
                  <a:lnTo>
                    <a:pt x="4232" y="1241"/>
                  </a:lnTo>
                  <a:lnTo>
                    <a:pt x="4234" y="1241"/>
                  </a:lnTo>
                  <a:lnTo>
                    <a:pt x="4236" y="1243"/>
                  </a:lnTo>
                  <a:lnTo>
                    <a:pt x="4238" y="1244"/>
                  </a:lnTo>
                  <a:lnTo>
                    <a:pt x="4242" y="1239"/>
                  </a:lnTo>
                  <a:lnTo>
                    <a:pt x="4240" y="12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1" name="Freeform 812">
              <a:extLst>
                <a:ext uri="{FF2B5EF4-FFF2-40B4-BE49-F238E27FC236}">
                  <a16:creationId xmlns:a16="http://schemas.microsoft.com/office/drawing/2014/main" id="{7B226BF8-8579-A123-4031-FE6FBB44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8882" y="7555888"/>
              <a:ext cx="10990" cy="16487"/>
            </a:xfrm>
            <a:custGeom>
              <a:avLst/>
              <a:gdLst>
                <a:gd name="T0" fmla="*/ 6 w 11"/>
                <a:gd name="T1" fmla="*/ 0 h 13"/>
                <a:gd name="T2" fmla="*/ 1 w 11"/>
                <a:gd name="T3" fmla="*/ 4 h 13"/>
                <a:gd name="T4" fmla="*/ 0 w 11"/>
                <a:gd name="T5" fmla="*/ 7 h 13"/>
                <a:gd name="T6" fmla="*/ 0 w 11"/>
                <a:gd name="T7" fmla="*/ 8 h 13"/>
                <a:gd name="T8" fmla="*/ 4 w 11"/>
                <a:gd name="T9" fmla="*/ 11 h 13"/>
                <a:gd name="T10" fmla="*/ 6 w 11"/>
                <a:gd name="T11" fmla="*/ 12 h 13"/>
                <a:gd name="T12" fmla="*/ 7 w 11"/>
                <a:gd name="T13" fmla="*/ 11 h 13"/>
                <a:gd name="T14" fmla="*/ 9 w 11"/>
                <a:gd name="T15" fmla="*/ 6 h 13"/>
                <a:gd name="T16" fmla="*/ 10 w 11"/>
                <a:gd name="T17" fmla="*/ 1 h 13"/>
                <a:gd name="T18" fmla="*/ 9 w 11"/>
                <a:gd name="T19" fmla="*/ 0 h 13"/>
                <a:gd name="T20" fmla="*/ 6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lnTo>
                    <a:pt x="1" y="4"/>
                  </a:lnTo>
                  <a:lnTo>
                    <a:pt x="0" y="7"/>
                  </a:lnTo>
                  <a:lnTo>
                    <a:pt x="0" y="8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9" y="6"/>
                  </a:lnTo>
                  <a:lnTo>
                    <a:pt x="10" y="1"/>
                  </a:lnTo>
                  <a:lnTo>
                    <a:pt x="9" y="0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2" name="Freeform 813">
              <a:extLst>
                <a:ext uri="{FF2B5EF4-FFF2-40B4-BE49-F238E27FC236}">
                  <a16:creationId xmlns:a16="http://schemas.microsoft.com/office/drawing/2014/main" id="{1077E6F1-5167-07BA-AE77-40E5F980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8882" y="7555888"/>
              <a:ext cx="10990" cy="16487"/>
            </a:xfrm>
            <a:custGeom>
              <a:avLst/>
              <a:gdLst>
                <a:gd name="T0" fmla="*/ 6 w 11"/>
                <a:gd name="T1" fmla="*/ 0 h 13"/>
                <a:gd name="T2" fmla="*/ 1 w 11"/>
                <a:gd name="T3" fmla="*/ 4 h 13"/>
                <a:gd name="T4" fmla="*/ 0 w 11"/>
                <a:gd name="T5" fmla="*/ 7 h 13"/>
                <a:gd name="T6" fmla="*/ 0 w 11"/>
                <a:gd name="T7" fmla="*/ 8 h 13"/>
                <a:gd name="T8" fmla="*/ 4 w 11"/>
                <a:gd name="T9" fmla="*/ 11 h 13"/>
                <a:gd name="T10" fmla="*/ 6 w 11"/>
                <a:gd name="T11" fmla="*/ 12 h 13"/>
                <a:gd name="T12" fmla="*/ 7 w 11"/>
                <a:gd name="T13" fmla="*/ 11 h 13"/>
                <a:gd name="T14" fmla="*/ 9 w 11"/>
                <a:gd name="T15" fmla="*/ 6 h 13"/>
                <a:gd name="T16" fmla="*/ 10 w 11"/>
                <a:gd name="T17" fmla="*/ 1 h 13"/>
                <a:gd name="T18" fmla="*/ 9 w 11"/>
                <a:gd name="T19" fmla="*/ 0 h 13"/>
                <a:gd name="T20" fmla="*/ 6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lnTo>
                    <a:pt x="1" y="4"/>
                  </a:lnTo>
                  <a:lnTo>
                    <a:pt x="0" y="7"/>
                  </a:lnTo>
                  <a:lnTo>
                    <a:pt x="0" y="8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9" y="6"/>
                  </a:lnTo>
                  <a:lnTo>
                    <a:pt x="10" y="1"/>
                  </a:lnTo>
                  <a:lnTo>
                    <a:pt x="9" y="0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3" name="Freeform 814">
              <a:extLst>
                <a:ext uri="{FF2B5EF4-FFF2-40B4-BE49-F238E27FC236}">
                  <a16:creationId xmlns:a16="http://schemas.microsoft.com/office/drawing/2014/main" id="{D153097B-947A-9162-1CE0-17DF66CB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3546" y="7264644"/>
              <a:ext cx="38468" cy="49455"/>
            </a:xfrm>
            <a:custGeom>
              <a:avLst/>
              <a:gdLst>
                <a:gd name="T0" fmla="*/ 23 w 29"/>
                <a:gd name="T1" fmla="*/ 22 h 38"/>
                <a:gd name="T2" fmla="*/ 20 w 29"/>
                <a:gd name="T3" fmla="*/ 19 h 38"/>
                <a:gd name="T4" fmla="*/ 16 w 29"/>
                <a:gd name="T5" fmla="*/ 11 h 38"/>
                <a:gd name="T6" fmla="*/ 15 w 29"/>
                <a:gd name="T7" fmla="*/ 6 h 38"/>
                <a:gd name="T8" fmla="*/ 16 w 29"/>
                <a:gd name="T9" fmla="*/ 3 h 38"/>
                <a:gd name="T10" fmla="*/ 14 w 29"/>
                <a:gd name="T11" fmla="*/ 1 h 38"/>
                <a:gd name="T12" fmla="*/ 5 w 29"/>
                <a:gd name="T13" fmla="*/ 0 h 38"/>
                <a:gd name="T14" fmla="*/ 2 w 29"/>
                <a:gd name="T15" fmla="*/ 3 h 38"/>
                <a:gd name="T16" fmla="*/ 0 w 29"/>
                <a:gd name="T17" fmla="*/ 4 h 38"/>
                <a:gd name="T18" fmla="*/ 7 w 29"/>
                <a:gd name="T19" fmla="*/ 10 h 38"/>
                <a:gd name="T20" fmla="*/ 9 w 29"/>
                <a:gd name="T21" fmla="*/ 13 h 38"/>
                <a:gd name="T22" fmla="*/ 10 w 29"/>
                <a:gd name="T23" fmla="*/ 16 h 38"/>
                <a:gd name="T24" fmla="*/ 11 w 29"/>
                <a:gd name="T25" fmla="*/ 18 h 38"/>
                <a:gd name="T26" fmla="*/ 15 w 29"/>
                <a:gd name="T27" fmla="*/ 24 h 38"/>
                <a:gd name="T28" fmla="*/ 18 w 29"/>
                <a:gd name="T29" fmla="*/ 27 h 38"/>
                <a:gd name="T30" fmla="*/ 20 w 29"/>
                <a:gd name="T31" fmla="*/ 29 h 38"/>
                <a:gd name="T32" fmla="*/ 22 w 29"/>
                <a:gd name="T33" fmla="*/ 30 h 38"/>
                <a:gd name="T34" fmla="*/ 24 w 29"/>
                <a:gd name="T35" fmla="*/ 33 h 38"/>
                <a:gd name="T36" fmla="*/ 28 w 29"/>
                <a:gd name="T37" fmla="*/ 37 h 38"/>
                <a:gd name="T38" fmla="*/ 28 w 29"/>
                <a:gd name="T39" fmla="*/ 29 h 38"/>
                <a:gd name="T40" fmla="*/ 26 w 29"/>
                <a:gd name="T41" fmla="*/ 25 h 38"/>
                <a:gd name="T42" fmla="*/ 23 w 29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8">
                  <a:moveTo>
                    <a:pt x="23" y="22"/>
                  </a:moveTo>
                  <a:lnTo>
                    <a:pt x="20" y="19"/>
                  </a:lnTo>
                  <a:lnTo>
                    <a:pt x="16" y="11"/>
                  </a:lnTo>
                  <a:lnTo>
                    <a:pt x="15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4"/>
                  </a:lnTo>
                  <a:lnTo>
                    <a:pt x="7" y="10"/>
                  </a:lnTo>
                  <a:lnTo>
                    <a:pt x="9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5" y="24"/>
                  </a:lnTo>
                  <a:lnTo>
                    <a:pt x="18" y="27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4" y="33"/>
                  </a:lnTo>
                  <a:lnTo>
                    <a:pt x="28" y="37"/>
                  </a:lnTo>
                  <a:lnTo>
                    <a:pt x="28" y="29"/>
                  </a:lnTo>
                  <a:lnTo>
                    <a:pt x="26" y="25"/>
                  </a:lnTo>
                  <a:lnTo>
                    <a:pt x="23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4" name="Freeform 815">
              <a:extLst>
                <a:ext uri="{FF2B5EF4-FFF2-40B4-BE49-F238E27FC236}">
                  <a16:creationId xmlns:a16="http://schemas.microsoft.com/office/drawing/2014/main" id="{DC30F149-1463-40EB-31C6-4A4362B3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3546" y="7264644"/>
              <a:ext cx="38468" cy="49455"/>
            </a:xfrm>
            <a:custGeom>
              <a:avLst/>
              <a:gdLst>
                <a:gd name="T0" fmla="*/ 23 w 29"/>
                <a:gd name="T1" fmla="*/ 22 h 38"/>
                <a:gd name="T2" fmla="*/ 20 w 29"/>
                <a:gd name="T3" fmla="*/ 19 h 38"/>
                <a:gd name="T4" fmla="*/ 16 w 29"/>
                <a:gd name="T5" fmla="*/ 11 h 38"/>
                <a:gd name="T6" fmla="*/ 15 w 29"/>
                <a:gd name="T7" fmla="*/ 6 h 38"/>
                <a:gd name="T8" fmla="*/ 16 w 29"/>
                <a:gd name="T9" fmla="*/ 3 h 38"/>
                <a:gd name="T10" fmla="*/ 14 w 29"/>
                <a:gd name="T11" fmla="*/ 1 h 38"/>
                <a:gd name="T12" fmla="*/ 5 w 29"/>
                <a:gd name="T13" fmla="*/ 0 h 38"/>
                <a:gd name="T14" fmla="*/ 2 w 29"/>
                <a:gd name="T15" fmla="*/ 3 h 38"/>
                <a:gd name="T16" fmla="*/ 0 w 29"/>
                <a:gd name="T17" fmla="*/ 4 h 38"/>
                <a:gd name="T18" fmla="*/ 7 w 29"/>
                <a:gd name="T19" fmla="*/ 10 h 38"/>
                <a:gd name="T20" fmla="*/ 9 w 29"/>
                <a:gd name="T21" fmla="*/ 13 h 38"/>
                <a:gd name="T22" fmla="*/ 10 w 29"/>
                <a:gd name="T23" fmla="*/ 16 h 38"/>
                <a:gd name="T24" fmla="*/ 11 w 29"/>
                <a:gd name="T25" fmla="*/ 18 h 38"/>
                <a:gd name="T26" fmla="*/ 15 w 29"/>
                <a:gd name="T27" fmla="*/ 24 h 38"/>
                <a:gd name="T28" fmla="*/ 18 w 29"/>
                <a:gd name="T29" fmla="*/ 27 h 38"/>
                <a:gd name="T30" fmla="*/ 20 w 29"/>
                <a:gd name="T31" fmla="*/ 29 h 38"/>
                <a:gd name="T32" fmla="*/ 22 w 29"/>
                <a:gd name="T33" fmla="*/ 30 h 38"/>
                <a:gd name="T34" fmla="*/ 24 w 29"/>
                <a:gd name="T35" fmla="*/ 33 h 38"/>
                <a:gd name="T36" fmla="*/ 28 w 29"/>
                <a:gd name="T37" fmla="*/ 37 h 38"/>
                <a:gd name="T38" fmla="*/ 28 w 29"/>
                <a:gd name="T39" fmla="*/ 29 h 38"/>
                <a:gd name="T40" fmla="*/ 26 w 29"/>
                <a:gd name="T41" fmla="*/ 25 h 38"/>
                <a:gd name="T42" fmla="*/ 23 w 29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8">
                  <a:moveTo>
                    <a:pt x="23" y="22"/>
                  </a:moveTo>
                  <a:lnTo>
                    <a:pt x="20" y="19"/>
                  </a:lnTo>
                  <a:lnTo>
                    <a:pt x="16" y="11"/>
                  </a:lnTo>
                  <a:lnTo>
                    <a:pt x="15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4"/>
                  </a:lnTo>
                  <a:lnTo>
                    <a:pt x="7" y="10"/>
                  </a:lnTo>
                  <a:lnTo>
                    <a:pt x="9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5" y="24"/>
                  </a:lnTo>
                  <a:lnTo>
                    <a:pt x="18" y="27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4" y="33"/>
                  </a:lnTo>
                  <a:lnTo>
                    <a:pt x="28" y="37"/>
                  </a:lnTo>
                  <a:lnTo>
                    <a:pt x="28" y="29"/>
                  </a:lnTo>
                  <a:lnTo>
                    <a:pt x="26" y="25"/>
                  </a:lnTo>
                  <a:lnTo>
                    <a:pt x="23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5" name="Freeform 816">
              <a:extLst>
                <a:ext uri="{FF2B5EF4-FFF2-40B4-BE49-F238E27FC236}">
                  <a16:creationId xmlns:a16="http://schemas.microsoft.com/office/drawing/2014/main" id="{9D9F4EA0-CDBC-939F-5A38-9211541D1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488" y="7297615"/>
              <a:ext cx="27478" cy="27474"/>
            </a:xfrm>
            <a:custGeom>
              <a:avLst/>
              <a:gdLst>
                <a:gd name="T0" fmla="*/ 15 w 22"/>
                <a:gd name="T1" fmla="*/ 9 h 20"/>
                <a:gd name="T2" fmla="*/ 9 w 22"/>
                <a:gd name="T3" fmla="*/ 5 h 20"/>
                <a:gd name="T4" fmla="*/ 5 w 22"/>
                <a:gd name="T5" fmla="*/ 3 h 20"/>
                <a:gd name="T6" fmla="*/ 3 w 22"/>
                <a:gd name="T7" fmla="*/ 0 h 20"/>
                <a:gd name="T8" fmla="*/ 0 w 22"/>
                <a:gd name="T9" fmla="*/ 0 h 20"/>
                <a:gd name="T10" fmla="*/ 2 w 22"/>
                <a:gd name="T11" fmla="*/ 3 h 20"/>
                <a:gd name="T12" fmla="*/ 8 w 22"/>
                <a:gd name="T13" fmla="*/ 8 h 20"/>
                <a:gd name="T14" fmla="*/ 21 w 22"/>
                <a:gd name="T15" fmla="*/ 19 h 20"/>
                <a:gd name="T16" fmla="*/ 19 w 22"/>
                <a:gd name="T17" fmla="*/ 16 h 20"/>
                <a:gd name="T18" fmla="*/ 15 w 22"/>
                <a:gd name="T1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15" y="9"/>
                  </a:moveTo>
                  <a:lnTo>
                    <a:pt x="9" y="5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8" y="8"/>
                  </a:lnTo>
                  <a:lnTo>
                    <a:pt x="21" y="19"/>
                  </a:lnTo>
                  <a:lnTo>
                    <a:pt x="19" y="16"/>
                  </a:lnTo>
                  <a:lnTo>
                    <a:pt x="1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6" name="Freeform 817">
              <a:extLst>
                <a:ext uri="{FF2B5EF4-FFF2-40B4-BE49-F238E27FC236}">
                  <a16:creationId xmlns:a16="http://schemas.microsoft.com/office/drawing/2014/main" id="{F43A0DE1-C00E-4309-4306-C5CA64C7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488" y="7297615"/>
              <a:ext cx="27478" cy="27474"/>
            </a:xfrm>
            <a:custGeom>
              <a:avLst/>
              <a:gdLst>
                <a:gd name="T0" fmla="*/ 15 w 22"/>
                <a:gd name="T1" fmla="*/ 9 h 20"/>
                <a:gd name="T2" fmla="*/ 9 w 22"/>
                <a:gd name="T3" fmla="*/ 5 h 20"/>
                <a:gd name="T4" fmla="*/ 5 w 22"/>
                <a:gd name="T5" fmla="*/ 3 h 20"/>
                <a:gd name="T6" fmla="*/ 3 w 22"/>
                <a:gd name="T7" fmla="*/ 0 h 20"/>
                <a:gd name="T8" fmla="*/ 0 w 22"/>
                <a:gd name="T9" fmla="*/ 0 h 20"/>
                <a:gd name="T10" fmla="*/ 2 w 22"/>
                <a:gd name="T11" fmla="*/ 3 h 20"/>
                <a:gd name="T12" fmla="*/ 8 w 22"/>
                <a:gd name="T13" fmla="*/ 8 h 20"/>
                <a:gd name="T14" fmla="*/ 21 w 22"/>
                <a:gd name="T15" fmla="*/ 19 h 20"/>
                <a:gd name="T16" fmla="*/ 19 w 22"/>
                <a:gd name="T17" fmla="*/ 16 h 20"/>
                <a:gd name="T18" fmla="*/ 15 w 22"/>
                <a:gd name="T1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15" y="9"/>
                  </a:moveTo>
                  <a:lnTo>
                    <a:pt x="9" y="5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8" y="8"/>
                  </a:lnTo>
                  <a:lnTo>
                    <a:pt x="21" y="19"/>
                  </a:lnTo>
                  <a:lnTo>
                    <a:pt x="19" y="16"/>
                  </a:lnTo>
                  <a:lnTo>
                    <a:pt x="1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7" name="Freeform 818">
              <a:extLst>
                <a:ext uri="{FF2B5EF4-FFF2-40B4-BE49-F238E27FC236}">
                  <a16:creationId xmlns:a16="http://schemas.microsoft.com/office/drawing/2014/main" id="{9B19FB2D-F48D-6342-D188-40212135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7735" y="7990010"/>
              <a:ext cx="5493" cy="5493"/>
            </a:xfrm>
            <a:custGeom>
              <a:avLst/>
              <a:gdLst>
                <a:gd name="T0" fmla="*/ 1 w 4"/>
                <a:gd name="T1" fmla="*/ 1 h 3"/>
                <a:gd name="T2" fmla="*/ 0 w 4"/>
                <a:gd name="T3" fmla="*/ 1 h 3"/>
                <a:gd name="T4" fmla="*/ 0 w 4"/>
                <a:gd name="T5" fmla="*/ 2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3 w 4"/>
                <a:gd name="T13" fmla="*/ 1 h 3"/>
                <a:gd name="T14" fmla="*/ 2 w 4"/>
                <a:gd name="T15" fmla="*/ 0 h 3"/>
                <a:gd name="T16" fmla="*/ 1 w 4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8" name="Freeform 819">
              <a:extLst>
                <a:ext uri="{FF2B5EF4-FFF2-40B4-BE49-F238E27FC236}">
                  <a16:creationId xmlns:a16="http://schemas.microsoft.com/office/drawing/2014/main" id="{6DF12F99-3144-B791-BF15-B88E8651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7735" y="7990010"/>
              <a:ext cx="5493" cy="5493"/>
            </a:xfrm>
            <a:custGeom>
              <a:avLst/>
              <a:gdLst>
                <a:gd name="T0" fmla="*/ 1 w 4"/>
                <a:gd name="T1" fmla="*/ 1 h 3"/>
                <a:gd name="T2" fmla="*/ 0 w 4"/>
                <a:gd name="T3" fmla="*/ 1 h 3"/>
                <a:gd name="T4" fmla="*/ 0 w 4"/>
                <a:gd name="T5" fmla="*/ 2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3 w 4"/>
                <a:gd name="T13" fmla="*/ 1 h 3"/>
                <a:gd name="T14" fmla="*/ 2 w 4"/>
                <a:gd name="T15" fmla="*/ 0 h 3"/>
                <a:gd name="T16" fmla="*/ 1 w 4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09" name="Freeform 820">
              <a:extLst>
                <a:ext uri="{FF2B5EF4-FFF2-40B4-BE49-F238E27FC236}">
                  <a16:creationId xmlns:a16="http://schemas.microsoft.com/office/drawing/2014/main" id="{3F2921B1-3791-442F-2F35-D289648AB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7382" y="7325090"/>
              <a:ext cx="120894" cy="527538"/>
            </a:xfrm>
            <a:custGeom>
              <a:avLst/>
              <a:gdLst>
                <a:gd name="T0" fmla="*/ 88 w 98"/>
                <a:gd name="T1" fmla="*/ 276 h 424"/>
                <a:gd name="T2" fmla="*/ 82 w 98"/>
                <a:gd name="T3" fmla="*/ 257 h 424"/>
                <a:gd name="T4" fmla="*/ 75 w 98"/>
                <a:gd name="T5" fmla="*/ 235 h 424"/>
                <a:gd name="T6" fmla="*/ 59 w 98"/>
                <a:gd name="T7" fmla="*/ 167 h 424"/>
                <a:gd name="T8" fmla="*/ 57 w 98"/>
                <a:gd name="T9" fmla="*/ 159 h 424"/>
                <a:gd name="T10" fmla="*/ 52 w 98"/>
                <a:gd name="T11" fmla="*/ 150 h 424"/>
                <a:gd name="T12" fmla="*/ 50 w 98"/>
                <a:gd name="T13" fmla="*/ 136 h 424"/>
                <a:gd name="T14" fmla="*/ 47 w 98"/>
                <a:gd name="T15" fmla="*/ 110 h 424"/>
                <a:gd name="T16" fmla="*/ 52 w 98"/>
                <a:gd name="T17" fmla="*/ 101 h 424"/>
                <a:gd name="T18" fmla="*/ 52 w 98"/>
                <a:gd name="T19" fmla="*/ 78 h 424"/>
                <a:gd name="T20" fmla="*/ 49 w 98"/>
                <a:gd name="T21" fmla="*/ 60 h 424"/>
                <a:gd name="T22" fmla="*/ 40 w 98"/>
                <a:gd name="T23" fmla="*/ 33 h 424"/>
                <a:gd name="T24" fmla="*/ 41 w 98"/>
                <a:gd name="T25" fmla="*/ 21 h 424"/>
                <a:gd name="T26" fmla="*/ 34 w 98"/>
                <a:gd name="T27" fmla="*/ 1 h 424"/>
                <a:gd name="T28" fmla="*/ 30 w 98"/>
                <a:gd name="T29" fmla="*/ 6 h 424"/>
                <a:gd name="T30" fmla="*/ 25 w 98"/>
                <a:gd name="T31" fmla="*/ 14 h 424"/>
                <a:gd name="T32" fmla="*/ 32 w 98"/>
                <a:gd name="T33" fmla="*/ 33 h 424"/>
                <a:gd name="T34" fmla="*/ 32 w 98"/>
                <a:gd name="T35" fmla="*/ 40 h 424"/>
                <a:gd name="T36" fmla="*/ 29 w 98"/>
                <a:gd name="T37" fmla="*/ 47 h 424"/>
                <a:gd name="T38" fmla="*/ 22 w 98"/>
                <a:gd name="T39" fmla="*/ 55 h 424"/>
                <a:gd name="T40" fmla="*/ 15 w 98"/>
                <a:gd name="T41" fmla="*/ 50 h 424"/>
                <a:gd name="T42" fmla="*/ 5 w 98"/>
                <a:gd name="T43" fmla="*/ 58 h 424"/>
                <a:gd name="T44" fmla="*/ 6 w 98"/>
                <a:gd name="T45" fmla="*/ 87 h 424"/>
                <a:gd name="T46" fmla="*/ 0 w 98"/>
                <a:gd name="T47" fmla="*/ 110 h 424"/>
                <a:gd name="T48" fmla="*/ 2 w 98"/>
                <a:gd name="T49" fmla="*/ 136 h 424"/>
                <a:gd name="T50" fmla="*/ 2 w 98"/>
                <a:gd name="T51" fmla="*/ 142 h 424"/>
                <a:gd name="T52" fmla="*/ 11 w 98"/>
                <a:gd name="T53" fmla="*/ 153 h 424"/>
                <a:gd name="T54" fmla="*/ 17 w 98"/>
                <a:gd name="T55" fmla="*/ 179 h 424"/>
                <a:gd name="T56" fmla="*/ 12 w 98"/>
                <a:gd name="T57" fmla="*/ 198 h 424"/>
                <a:gd name="T58" fmla="*/ 15 w 98"/>
                <a:gd name="T59" fmla="*/ 218 h 424"/>
                <a:gd name="T60" fmla="*/ 12 w 98"/>
                <a:gd name="T61" fmla="*/ 263 h 424"/>
                <a:gd name="T62" fmla="*/ 6 w 98"/>
                <a:gd name="T63" fmla="*/ 290 h 424"/>
                <a:gd name="T64" fmla="*/ 11 w 98"/>
                <a:gd name="T65" fmla="*/ 303 h 424"/>
                <a:gd name="T66" fmla="*/ 15 w 98"/>
                <a:gd name="T67" fmla="*/ 331 h 424"/>
                <a:gd name="T68" fmla="*/ 9 w 98"/>
                <a:gd name="T69" fmla="*/ 345 h 424"/>
                <a:gd name="T70" fmla="*/ 11 w 98"/>
                <a:gd name="T71" fmla="*/ 361 h 424"/>
                <a:gd name="T72" fmla="*/ 6 w 98"/>
                <a:gd name="T73" fmla="*/ 387 h 424"/>
                <a:gd name="T74" fmla="*/ 8 w 98"/>
                <a:gd name="T75" fmla="*/ 415 h 424"/>
                <a:gd name="T76" fmla="*/ 12 w 98"/>
                <a:gd name="T77" fmla="*/ 423 h 424"/>
                <a:gd name="T78" fmla="*/ 20 w 98"/>
                <a:gd name="T79" fmla="*/ 403 h 424"/>
                <a:gd name="T80" fmla="*/ 25 w 98"/>
                <a:gd name="T81" fmla="*/ 389 h 424"/>
                <a:gd name="T82" fmla="*/ 32 w 98"/>
                <a:gd name="T83" fmla="*/ 386 h 424"/>
                <a:gd name="T84" fmla="*/ 37 w 98"/>
                <a:gd name="T85" fmla="*/ 391 h 424"/>
                <a:gd name="T86" fmla="*/ 54 w 98"/>
                <a:gd name="T87" fmla="*/ 397 h 424"/>
                <a:gd name="T88" fmla="*/ 56 w 98"/>
                <a:gd name="T89" fmla="*/ 418 h 424"/>
                <a:gd name="T90" fmla="*/ 58 w 98"/>
                <a:gd name="T91" fmla="*/ 411 h 424"/>
                <a:gd name="T92" fmla="*/ 61 w 98"/>
                <a:gd name="T93" fmla="*/ 400 h 424"/>
                <a:gd name="T94" fmla="*/ 57 w 98"/>
                <a:gd name="T95" fmla="*/ 383 h 424"/>
                <a:gd name="T96" fmla="*/ 49 w 98"/>
                <a:gd name="T97" fmla="*/ 383 h 424"/>
                <a:gd name="T98" fmla="*/ 43 w 98"/>
                <a:gd name="T99" fmla="*/ 362 h 424"/>
                <a:gd name="T100" fmla="*/ 38 w 98"/>
                <a:gd name="T101" fmla="*/ 355 h 424"/>
                <a:gd name="T102" fmla="*/ 32 w 98"/>
                <a:gd name="T103" fmla="*/ 348 h 424"/>
                <a:gd name="T104" fmla="*/ 28 w 98"/>
                <a:gd name="T105" fmla="*/ 331 h 424"/>
                <a:gd name="T106" fmla="*/ 41 w 98"/>
                <a:gd name="T107" fmla="*/ 282 h 424"/>
                <a:gd name="T108" fmla="*/ 50 w 98"/>
                <a:gd name="T109" fmla="*/ 265 h 424"/>
                <a:gd name="T110" fmla="*/ 68 w 98"/>
                <a:gd name="T111" fmla="*/ 263 h 424"/>
                <a:gd name="T112" fmla="*/ 78 w 98"/>
                <a:gd name="T113" fmla="*/ 268 h 424"/>
                <a:gd name="T114" fmla="*/ 91 w 98"/>
                <a:gd name="T115" fmla="*/ 283 h 424"/>
                <a:gd name="T116" fmla="*/ 97 w 98"/>
                <a:gd name="T117" fmla="*/ 2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" h="424">
                  <a:moveTo>
                    <a:pt x="96" y="284"/>
                  </a:moveTo>
                  <a:lnTo>
                    <a:pt x="93" y="281"/>
                  </a:lnTo>
                  <a:lnTo>
                    <a:pt x="88" y="276"/>
                  </a:lnTo>
                  <a:lnTo>
                    <a:pt x="85" y="269"/>
                  </a:lnTo>
                  <a:lnTo>
                    <a:pt x="83" y="263"/>
                  </a:lnTo>
                  <a:lnTo>
                    <a:pt x="82" y="257"/>
                  </a:lnTo>
                  <a:lnTo>
                    <a:pt x="80" y="251"/>
                  </a:lnTo>
                  <a:lnTo>
                    <a:pt x="79" y="246"/>
                  </a:lnTo>
                  <a:lnTo>
                    <a:pt x="75" y="235"/>
                  </a:lnTo>
                  <a:lnTo>
                    <a:pt x="68" y="215"/>
                  </a:lnTo>
                  <a:lnTo>
                    <a:pt x="66" y="204"/>
                  </a:lnTo>
                  <a:lnTo>
                    <a:pt x="59" y="167"/>
                  </a:lnTo>
                  <a:lnTo>
                    <a:pt x="58" y="165"/>
                  </a:lnTo>
                  <a:lnTo>
                    <a:pt x="57" y="164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5" y="153"/>
                  </a:lnTo>
                  <a:lnTo>
                    <a:pt x="52" y="150"/>
                  </a:lnTo>
                  <a:lnTo>
                    <a:pt x="52" y="147"/>
                  </a:lnTo>
                  <a:lnTo>
                    <a:pt x="52" y="141"/>
                  </a:lnTo>
                  <a:lnTo>
                    <a:pt x="50" y="136"/>
                  </a:lnTo>
                  <a:lnTo>
                    <a:pt x="48" y="131"/>
                  </a:lnTo>
                  <a:lnTo>
                    <a:pt x="47" y="124"/>
                  </a:lnTo>
                  <a:lnTo>
                    <a:pt x="47" y="110"/>
                  </a:lnTo>
                  <a:lnTo>
                    <a:pt x="49" y="105"/>
                  </a:lnTo>
                  <a:lnTo>
                    <a:pt x="50" y="103"/>
                  </a:lnTo>
                  <a:lnTo>
                    <a:pt x="52" y="101"/>
                  </a:lnTo>
                  <a:lnTo>
                    <a:pt x="52" y="96"/>
                  </a:lnTo>
                  <a:lnTo>
                    <a:pt x="53" y="92"/>
                  </a:lnTo>
                  <a:lnTo>
                    <a:pt x="52" y="78"/>
                  </a:lnTo>
                  <a:lnTo>
                    <a:pt x="51" y="69"/>
                  </a:lnTo>
                  <a:lnTo>
                    <a:pt x="50" y="64"/>
                  </a:lnTo>
                  <a:lnTo>
                    <a:pt x="49" y="60"/>
                  </a:lnTo>
                  <a:lnTo>
                    <a:pt x="45" y="50"/>
                  </a:lnTo>
                  <a:lnTo>
                    <a:pt x="39" y="33"/>
                  </a:lnTo>
                  <a:lnTo>
                    <a:pt x="40" y="33"/>
                  </a:lnTo>
                  <a:lnTo>
                    <a:pt x="39" y="29"/>
                  </a:lnTo>
                  <a:lnTo>
                    <a:pt x="40" y="25"/>
                  </a:lnTo>
                  <a:lnTo>
                    <a:pt x="41" y="21"/>
                  </a:lnTo>
                  <a:lnTo>
                    <a:pt x="42" y="18"/>
                  </a:lnTo>
                  <a:lnTo>
                    <a:pt x="41" y="15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0" y="6"/>
                  </a:lnTo>
                  <a:lnTo>
                    <a:pt x="28" y="8"/>
                  </a:lnTo>
                  <a:lnTo>
                    <a:pt x="21" y="7"/>
                  </a:lnTo>
                  <a:lnTo>
                    <a:pt x="25" y="14"/>
                  </a:lnTo>
                  <a:lnTo>
                    <a:pt x="32" y="24"/>
                  </a:lnTo>
                  <a:lnTo>
                    <a:pt x="33" y="29"/>
                  </a:lnTo>
                  <a:lnTo>
                    <a:pt x="32" y="33"/>
                  </a:lnTo>
                  <a:lnTo>
                    <a:pt x="31" y="37"/>
                  </a:lnTo>
                  <a:lnTo>
                    <a:pt x="32" y="37"/>
                  </a:lnTo>
                  <a:lnTo>
                    <a:pt x="32" y="40"/>
                  </a:lnTo>
                  <a:lnTo>
                    <a:pt x="28" y="41"/>
                  </a:lnTo>
                  <a:lnTo>
                    <a:pt x="27" y="45"/>
                  </a:lnTo>
                  <a:lnTo>
                    <a:pt x="29" y="47"/>
                  </a:lnTo>
                  <a:lnTo>
                    <a:pt x="27" y="52"/>
                  </a:lnTo>
                  <a:lnTo>
                    <a:pt x="23" y="54"/>
                  </a:lnTo>
                  <a:lnTo>
                    <a:pt x="22" y="55"/>
                  </a:lnTo>
                  <a:lnTo>
                    <a:pt x="21" y="54"/>
                  </a:lnTo>
                  <a:lnTo>
                    <a:pt x="16" y="51"/>
                  </a:lnTo>
                  <a:lnTo>
                    <a:pt x="15" y="50"/>
                  </a:lnTo>
                  <a:lnTo>
                    <a:pt x="10" y="52"/>
                  </a:lnTo>
                  <a:lnTo>
                    <a:pt x="6" y="56"/>
                  </a:lnTo>
                  <a:lnTo>
                    <a:pt x="5" y="58"/>
                  </a:lnTo>
                  <a:lnTo>
                    <a:pt x="5" y="69"/>
                  </a:lnTo>
                  <a:lnTo>
                    <a:pt x="6" y="74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2" y="104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3" y="141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1" y="153"/>
                  </a:lnTo>
                  <a:lnTo>
                    <a:pt x="13" y="158"/>
                  </a:lnTo>
                  <a:lnTo>
                    <a:pt x="17" y="168"/>
                  </a:lnTo>
                  <a:lnTo>
                    <a:pt x="17" y="179"/>
                  </a:lnTo>
                  <a:lnTo>
                    <a:pt x="15" y="184"/>
                  </a:lnTo>
                  <a:lnTo>
                    <a:pt x="14" y="190"/>
                  </a:lnTo>
                  <a:lnTo>
                    <a:pt x="12" y="198"/>
                  </a:lnTo>
                  <a:lnTo>
                    <a:pt x="12" y="203"/>
                  </a:lnTo>
                  <a:lnTo>
                    <a:pt x="15" y="214"/>
                  </a:lnTo>
                  <a:lnTo>
                    <a:pt x="15" y="218"/>
                  </a:lnTo>
                  <a:lnTo>
                    <a:pt x="15" y="251"/>
                  </a:lnTo>
                  <a:lnTo>
                    <a:pt x="14" y="257"/>
                  </a:lnTo>
                  <a:lnTo>
                    <a:pt x="12" y="263"/>
                  </a:lnTo>
                  <a:lnTo>
                    <a:pt x="11" y="274"/>
                  </a:lnTo>
                  <a:lnTo>
                    <a:pt x="10" y="279"/>
                  </a:lnTo>
                  <a:lnTo>
                    <a:pt x="6" y="290"/>
                  </a:lnTo>
                  <a:lnTo>
                    <a:pt x="6" y="292"/>
                  </a:lnTo>
                  <a:lnTo>
                    <a:pt x="7" y="294"/>
                  </a:lnTo>
                  <a:lnTo>
                    <a:pt x="11" y="303"/>
                  </a:lnTo>
                  <a:lnTo>
                    <a:pt x="15" y="312"/>
                  </a:lnTo>
                  <a:lnTo>
                    <a:pt x="16" y="325"/>
                  </a:lnTo>
                  <a:lnTo>
                    <a:pt x="15" y="331"/>
                  </a:lnTo>
                  <a:lnTo>
                    <a:pt x="12" y="335"/>
                  </a:lnTo>
                  <a:lnTo>
                    <a:pt x="11" y="340"/>
                  </a:lnTo>
                  <a:lnTo>
                    <a:pt x="9" y="345"/>
                  </a:lnTo>
                  <a:lnTo>
                    <a:pt x="9" y="348"/>
                  </a:lnTo>
                  <a:lnTo>
                    <a:pt x="10" y="357"/>
                  </a:lnTo>
                  <a:lnTo>
                    <a:pt x="11" y="361"/>
                  </a:lnTo>
                  <a:lnTo>
                    <a:pt x="11" y="366"/>
                  </a:lnTo>
                  <a:lnTo>
                    <a:pt x="11" y="372"/>
                  </a:lnTo>
                  <a:lnTo>
                    <a:pt x="6" y="387"/>
                  </a:lnTo>
                  <a:lnTo>
                    <a:pt x="5" y="398"/>
                  </a:lnTo>
                  <a:lnTo>
                    <a:pt x="8" y="411"/>
                  </a:lnTo>
                  <a:lnTo>
                    <a:pt x="8" y="415"/>
                  </a:lnTo>
                  <a:lnTo>
                    <a:pt x="9" y="419"/>
                  </a:lnTo>
                  <a:lnTo>
                    <a:pt x="11" y="420"/>
                  </a:lnTo>
                  <a:lnTo>
                    <a:pt x="12" y="423"/>
                  </a:lnTo>
                  <a:lnTo>
                    <a:pt x="15" y="419"/>
                  </a:lnTo>
                  <a:lnTo>
                    <a:pt x="17" y="415"/>
                  </a:lnTo>
                  <a:lnTo>
                    <a:pt x="20" y="403"/>
                  </a:lnTo>
                  <a:lnTo>
                    <a:pt x="22" y="398"/>
                  </a:lnTo>
                  <a:lnTo>
                    <a:pt x="23" y="394"/>
                  </a:lnTo>
                  <a:lnTo>
                    <a:pt x="25" y="389"/>
                  </a:lnTo>
                  <a:lnTo>
                    <a:pt x="28" y="387"/>
                  </a:lnTo>
                  <a:lnTo>
                    <a:pt x="30" y="386"/>
                  </a:lnTo>
                  <a:lnTo>
                    <a:pt x="32" y="386"/>
                  </a:lnTo>
                  <a:lnTo>
                    <a:pt x="34" y="388"/>
                  </a:lnTo>
                  <a:lnTo>
                    <a:pt x="36" y="391"/>
                  </a:lnTo>
                  <a:lnTo>
                    <a:pt x="37" y="391"/>
                  </a:lnTo>
                  <a:lnTo>
                    <a:pt x="44" y="392"/>
                  </a:lnTo>
                  <a:lnTo>
                    <a:pt x="51" y="394"/>
                  </a:lnTo>
                  <a:lnTo>
                    <a:pt x="54" y="397"/>
                  </a:lnTo>
                  <a:lnTo>
                    <a:pt x="54" y="403"/>
                  </a:lnTo>
                  <a:lnTo>
                    <a:pt x="55" y="409"/>
                  </a:lnTo>
                  <a:lnTo>
                    <a:pt x="56" y="418"/>
                  </a:lnTo>
                  <a:lnTo>
                    <a:pt x="57" y="416"/>
                  </a:lnTo>
                  <a:lnTo>
                    <a:pt x="58" y="414"/>
                  </a:lnTo>
                  <a:lnTo>
                    <a:pt x="58" y="411"/>
                  </a:lnTo>
                  <a:lnTo>
                    <a:pt x="58" y="408"/>
                  </a:lnTo>
                  <a:lnTo>
                    <a:pt x="61" y="403"/>
                  </a:lnTo>
                  <a:lnTo>
                    <a:pt x="61" y="400"/>
                  </a:lnTo>
                  <a:lnTo>
                    <a:pt x="60" y="392"/>
                  </a:lnTo>
                  <a:lnTo>
                    <a:pt x="58" y="384"/>
                  </a:lnTo>
                  <a:lnTo>
                    <a:pt x="57" y="383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49" y="383"/>
                  </a:lnTo>
                  <a:lnTo>
                    <a:pt x="48" y="380"/>
                  </a:lnTo>
                  <a:lnTo>
                    <a:pt x="45" y="373"/>
                  </a:lnTo>
                  <a:lnTo>
                    <a:pt x="43" y="362"/>
                  </a:lnTo>
                  <a:lnTo>
                    <a:pt x="40" y="357"/>
                  </a:lnTo>
                  <a:lnTo>
                    <a:pt x="39" y="356"/>
                  </a:lnTo>
                  <a:lnTo>
                    <a:pt x="38" y="355"/>
                  </a:lnTo>
                  <a:lnTo>
                    <a:pt x="36" y="353"/>
                  </a:lnTo>
                  <a:lnTo>
                    <a:pt x="34" y="352"/>
                  </a:lnTo>
                  <a:lnTo>
                    <a:pt x="32" y="348"/>
                  </a:lnTo>
                  <a:lnTo>
                    <a:pt x="28" y="341"/>
                  </a:lnTo>
                  <a:lnTo>
                    <a:pt x="28" y="339"/>
                  </a:lnTo>
                  <a:lnTo>
                    <a:pt x="28" y="331"/>
                  </a:lnTo>
                  <a:lnTo>
                    <a:pt x="28" y="323"/>
                  </a:lnTo>
                  <a:lnTo>
                    <a:pt x="31" y="314"/>
                  </a:lnTo>
                  <a:lnTo>
                    <a:pt x="41" y="282"/>
                  </a:lnTo>
                  <a:lnTo>
                    <a:pt x="43" y="273"/>
                  </a:lnTo>
                  <a:lnTo>
                    <a:pt x="45" y="268"/>
                  </a:lnTo>
                  <a:lnTo>
                    <a:pt x="50" y="265"/>
                  </a:lnTo>
                  <a:lnTo>
                    <a:pt x="54" y="264"/>
                  </a:lnTo>
                  <a:lnTo>
                    <a:pt x="65" y="263"/>
                  </a:lnTo>
                  <a:lnTo>
                    <a:pt x="68" y="263"/>
                  </a:lnTo>
                  <a:lnTo>
                    <a:pt x="73" y="265"/>
                  </a:lnTo>
                  <a:lnTo>
                    <a:pt x="75" y="266"/>
                  </a:lnTo>
                  <a:lnTo>
                    <a:pt x="78" y="268"/>
                  </a:lnTo>
                  <a:lnTo>
                    <a:pt x="83" y="274"/>
                  </a:lnTo>
                  <a:lnTo>
                    <a:pt x="87" y="279"/>
                  </a:lnTo>
                  <a:lnTo>
                    <a:pt x="91" y="283"/>
                  </a:lnTo>
                  <a:lnTo>
                    <a:pt x="94" y="287"/>
                  </a:lnTo>
                  <a:lnTo>
                    <a:pt x="95" y="293"/>
                  </a:lnTo>
                  <a:lnTo>
                    <a:pt x="97" y="295"/>
                  </a:lnTo>
                  <a:lnTo>
                    <a:pt x="96" y="287"/>
                  </a:lnTo>
                  <a:lnTo>
                    <a:pt x="96" y="28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0" name="Freeform 822">
              <a:extLst>
                <a:ext uri="{FF2B5EF4-FFF2-40B4-BE49-F238E27FC236}">
                  <a16:creationId xmlns:a16="http://schemas.microsoft.com/office/drawing/2014/main" id="{A1E51909-3EF9-7A8F-4ED3-E1DFC4C4C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2238" y="7990010"/>
              <a:ext cx="5497" cy="5493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0 w 3"/>
                <a:gd name="T15" fmla="*/ 1 h 2"/>
                <a:gd name="T16" fmla="*/ 0 w 3"/>
                <a:gd name="T17" fmla="*/ 1 h 2"/>
                <a:gd name="T18" fmla="*/ 1 w 3"/>
                <a:gd name="T19" fmla="*/ 1 h 2"/>
                <a:gd name="T20" fmla="*/ 2 w 3"/>
                <a:gd name="T21" fmla="*/ 1 h 2"/>
                <a:gd name="T22" fmla="*/ 2 w 3"/>
                <a:gd name="T23" fmla="*/ 1 h 2"/>
                <a:gd name="T24" fmla="*/ 2 w 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1" name="Freeform 823">
              <a:extLst>
                <a:ext uri="{FF2B5EF4-FFF2-40B4-BE49-F238E27FC236}">
                  <a16:creationId xmlns:a16="http://schemas.microsoft.com/office/drawing/2014/main" id="{124F3F0D-657F-C724-AD67-8BC4722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2238" y="7990010"/>
              <a:ext cx="5497" cy="5493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0 w 3"/>
                <a:gd name="T15" fmla="*/ 1 h 2"/>
                <a:gd name="T16" fmla="*/ 0 w 3"/>
                <a:gd name="T17" fmla="*/ 1 h 2"/>
                <a:gd name="T18" fmla="*/ 1 w 3"/>
                <a:gd name="T19" fmla="*/ 1 h 2"/>
                <a:gd name="T20" fmla="*/ 2 w 3"/>
                <a:gd name="T21" fmla="*/ 1 h 2"/>
                <a:gd name="T22" fmla="*/ 2 w 3"/>
                <a:gd name="T23" fmla="*/ 1 h 2"/>
                <a:gd name="T24" fmla="*/ 2 w 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2" name="Freeform 824">
              <a:extLst>
                <a:ext uri="{FF2B5EF4-FFF2-40B4-BE49-F238E27FC236}">
                  <a16:creationId xmlns:a16="http://schemas.microsoft.com/office/drawing/2014/main" id="{2A8D7774-61C7-3FBC-DD7D-F85D21A9E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738" y="10468340"/>
              <a:ext cx="10990" cy="5497"/>
            </a:xfrm>
            <a:custGeom>
              <a:avLst/>
              <a:gdLst>
                <a:gd name="T0" fmla="*/ 3 w 9"/>
                <a:gd name="T1" fmla="*/ 3 h 5"/>
                <a:gd name="T2" fmla="*/ 2 w 9"/>
                <a:gd name="T3" fmla="*/ 4 h 5"/>
                <a:gd name="T4" fmla="*/ 0 w 9"/>
                <a:gd name="T5" fmla="*/ 2 h 5"/>
                <a:gd name="T6" fmla="*/ 3 w 9"/>
                <a:gd name="T7" fmla="*/ 1 h 5"/>
                <a:gd name="T8" fmla="*/ 4 w 9"/>
                <a:gd name="T9" fmla="*/ 0 h 5"/>
                <a:gd name="T10" fmla="*/ 8 w 9"/>
                <a:gd name="T11" fmla="*/ 1 h 5"/>
                <a:gd name="T12" fmla="*/ 6 w 9"/>
                <a:gd name="T13" fmla="*/ 2 h 5"/>
                <a:gd name="T14" fmla="*/ 3 w 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3" y="3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3" name="Freeform 825">
              <a:extLst>
                <a:ext uri="{FF2B5EF4-FFF2-40B4-BE49-F238E27FC236}">
                  <a16:creationId xmlns:a16="http://schemas.microsoft.com/office/drawing/2014/main" id="{B25443FB-DE59-7823-B163-45A79D36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738" y="10468340"/>
              <a:ext cx="10990" cy="5497"/>
            </a:xfrm>
            <a:custGeom>
              <a:avLst/>
              <a:gdLst>
                <a:gd name="T0" fmla="*/ 3 w 9"/>
                <a:gd name="T1" fmla="*/ 3 h 5"/>
                <a:gd name="T2" fmla="*/ 2 w 9"/>
                <a:gd name="T3" fmla="*/ 4 h 5"/>
                <a:gd name="T4" fmla="*/ 0 w 9"/>
                <a:gd name="T5" fmla="*/ 2 h 5"/>
                <a:gd name="T6" fmla="*/ 3 w 9"/>
                <a:gd name="T7" fmla="*/ 1 h 5"/>
                <a:gd name="T8" fmla="*/ 4 w 9"/>
                <a:gd name="T9" fmla="*/ 0 h 5"/>
                <a:gd name="T10" fmla="*/ 8 w 9"/>
                <a:gd name="T11" fmla="*/ 1 h 5"/>
                <a:gd name="T12" fmla="*/ 6 w 9"/>
                <a:gd name="T13" fmla="*/ 2 h 5"/>
                <a:gd name="T14" fmla="*/ 3 w 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3" y="3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4" name="Freeform 826">
              <a:extLst>
                <a:ext uri="{FF2B5EF4-FFF2-40B4-BE49-F238E27FC236}">
                  <a16:creationId xmlns:a16="http://schemas.microsoft.com/office/drawing/2014/main" id="{2F8B443A-FBA0-B6A6-4274-58510F08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382" y="10297990"/>
              <a:ext cx="1615587" cy="1516673"/>
            </a:xfrm>
            <a:custGeom>
              <a:avLst/>
              <a:gdLst>
                <a:gd name="T0" fmla="*/ 770 w 1297"/>
                <a:gd name="T1" fmla="*/ 890 h 1219"/>
                <a:gd name="T2" fmla="*/ 1122 w 1297"/>
                <a:gd name="T3" fmla="*/ 1176 h 1219"/>
                <a:gd name="T4" fmla="*/ 392 w 1297"/>
                <a:gd name="T5" fmla="*/ 143 h 1219"/>
                <a:gd name="T6" fmla="*/ 1 w 1297"/>
                <a:gd name="T7" fmla="*/ 516 h 1219"/>
                <a:gd name="T8" fmla="*/ 1295 w 1297"/>
                <a:gd name="T9" fmla="*/ 612 h 1219"/>
                <a:gd name="T10" fmla="*/ 1220 w 1297"/>
                <a:gd name="T11" fmla="*/ 456 h 1219"/>
                <a:gd name="T12" fmla="*/ 1168 w 1297"/>
                <a:gd name="T13" fmla="*/ 402 h 1219"/>
                <a:gd name="T14" fmla="*/ 1099 w 1297"/>
                <a:gd name="T15" fmla="*/ 305 h 1219"/>
                <a:gd name="T16" fmla="*/ 1036 w 1297"/>
                <a:gd name="T17" fmla="*/ 200 h 1219"/>
                <a:gd name="T18" fmla="*/ 973 w 1297"/>
                <a:gd name="T19" fmla="*/ 90 h 1219"/>
                <a:gd name="T20" fmla="*/ 931 w 1297"/>
                <a:gd name="T21" fmla="*/ 39 h 1219"/>
                <a:gd name="T22" fmla="*/ 911 w 1297"/>
                <a:gd name="T23" fmla="*/ 142 h 1219"/>
                <a:gd name="T24" fmla="*/ 807 w 1297"/>
                <a:gd name="T25" fmla="*/ 216 h 1219"/>
                <a:gd name="T26" fmla="*/ 718 w 1297"/>
                <a:gd name="T27" fmla="*/ 149 h 1219"/>
                <a:gd name="T28" fmla="*/ 746 w 1297"/>
                <a:gd name="T29" fmla="*/ 72 h 1219"/>
                <a:gd name="T30" fmla="*/ 685 w 1297"/>
                <a:gd name="T31" fmla="*/ 64 h 1219"/>
                <a:gd name="T32" fmla="*/ 612 w 1297"/>
                <a:gd name="T33" fmla="*/ 46 h 1219"/>
                <a:gd name="T34" fmla="*/ 577 w 1297"/>
                <a:gd name="T35" fmla="*/ 71 h 1219"/>
                <a:gd name="T36" fmla="*/ 535 w 1297"/>
                <a:gd name="T37" fmla="*/ 124 h 1219"/>
                <a:gd name="T38" fmla="*/ 518 w 1297"/>
                <a:gd name="T39" fmla="*/ 159 h 1219"/>
                <a:gd name="T40" fmla="*/ 458 w 1297"/>
                <a:gd name="T41" fmla="*/ 125 h 1219"/>
                <a:gd name="T42" fmla="*/ 411 w 1297"/>
                <a:gd name="T43" fmla="*/ 142 h 1219"/>
                <a:gd name="T44" fmla="*/ 386 w 1297"/>
                <a:gd name="T45" fmla="*/ 162 h 1219"/>
                <a:gd name="T46" fmla="*/ 372 w 1297"/>
                <a:gd name="T47" fmla="*/ 194 h 1219"/>
                <a:gd name="T48" fmla="*/ 337 w 1297"/>
                <a:gd name="T49" fmla="*/ 209 h 1219"/>
                <a:gd name="T50" fmla="*/ 314 w 1297"/>
                <a:gd name="T51" fmla="*/ 216 h 1219"/>
                <a:gd name="T52" fmla="*/ 219 w 1297"/>
                <a:gd name="T53" fmla="*/ 324 h 1219"/>
                <a:gd name="T54" fmla="*/ 41 w 1297"/>
                <a:gd name="T55" fmla="*/ 409 h 1219"/>
                <a:gd name="T56" fmla="*/ 42 w 1297"/>
                <a:gd name="T57" fmla="*/ 543 h 1219"/>
                <a:gd name="T58" fmla="*/ 17 w 1297"/>
                <a:gd name="T59" fmla="*/ 539 h 1219"/>
                <a:gd name="T60" fmla="*/ 72 w 1297"/>
                <a:gd name="T61" fmla="*/ 706 h 1219"/>
                <a:gd name="T62" fmla="*/ 126 w 1297"/>
                <a:gd name="T63" fmla="*/ 865 h 1219"/>
                <a:gd name="T64" fmla="*/ 338 w 1297"/>
                <a:gd name="T65" fmla="*/ 822 h 1219"/>
                <a:gd name="T66" fmla="*/ 588 w 1297"/>
                <a:gd name="T67" fmla="*/ 733 h 1219"/>
                <a:gd name="T68" fmla="*/ 715 w 1297"/>
                <a:gd name="T69" fmla="*/ 840 h 1219"/>
                <a:gd name="T70" fmla="*/ 760 w 1297"/>
                <a:gd name="T71" fmla="*/ 818 h 1219"/>
                <a:gd name="T72" fmla="*/ 777 w 1297"/>
                <a:gd name="T73" fmla="*/ 861 h 1219"/>
                <a:gd name="T74" fmla="*/ 823 w 1297"/>
                <a:gd name="T75" fmla="*/ 885 h 1219"/>
                <a:gd name="T76" fmla="*/ 869 w 1297"/>
                <a:gd name="T77" fmla="*/ 968 h 1219"/>
                <a:gd name="T78" fmla="*/ 1005 w 1297"/>
                <a:gd name="T79" fmla="*/ 986 h 1219"/>
                <a:gd name="T80" fmla="*/ 1054 w 1297"/>
                <a:gd name="T81" fmla="*/ 1017 h 1219"/>
                <a:gd name="T82" fmla="*/ 1172 w 1297"/>
                <a:gd name="T83" fmla="*/ 966 h 1219"/>
                <a:gd name="T84" fmla="*/ 1207 w 1297"/>
                <a:gd name="T85" fmla="*/ 854 h 1219"/>
                <a:gd name="T86" fmla="*/ 1253 w 1297"/>
                <a:gd name="T87" fmla="*/ 773 h 1219"/>
                <a:gd name="T88" fmla="*/ 1127 w 1297"/>
                <a:gd name="T89" fmla="*/ 1133 h 1219"/>
                <a:gd name="T90" fmla="*/ 1074 w 1297"/>
                <a:gd name="T91" fmla="*/ 1110 h 1219"/>
                <a:gd name="T92" fmla="*/ 1030 w 1297"/>
                <a:gd name="T93" fmla="*/ 1152 h 1219"/>
                <a:gd name="T94" fmla="*/ 1054 w 1297"/>
                <a:gd name="T95" fmla="*/ 1210 h 1219"/>
                <a:gd name="T96" fmla="*/ 1102 w 1297"/>
                <a:gd name="T97" fmla="*/ 1185 h 1219"/>
                <a:gd name="T98" fmla="*/ 1124 w 1297"/>
                <a:gd name="T99" fmla="*/ 1149 h 1219"/>
                <a:gd name="T100" fmla="*/ 743 w 1297"/>
                <a:gd name="T101" fmla="*/ 121 h 1219"/>
                <a:gd name="T102" fmla="*/ 1123 w 1297"/>
                <a:gd name="T103" fmla="*/ 1061 h 1219"/>
                <a:gd name="T104" fmla="*/ 844 w 1297"/>
                <a:gd name="T105" fmla="*/ 230 h 1219"/>
                <a:gd name="T106" fmla="*/ 1058 w 1297"/>
                <a:gd name="T107" fmla="*/ 269 h 1219"/>
                <a:gd name="T108" fmla="*/ 1289 w 1297"/>
                <a:gd name="T109" fmla="*/ 591 h 1219"/>
                <a:gd name="T110" fmla="*/ 1284 w 1297"/>
                <a:gd name="T111" fmla="*/ 494 h 1219"/>
                <a:gd name="T112" fmla="*/ 762 w 1297"/>
                <a:gd name="T113" fmla="*/ 124 h 1219"/>
                <a:gd name="T114" fmla="*/ 753 w 1297"/>
                <a:gd name="T115" fmla="*/ 181 h 1219"/>
                <a:gd name="T116" fmla="*/ 627 w 1297"/>
                <a:gd name="T117" fmla="*/ 39 h 1219"/>
                <a:gd name="T118" fmla="*/ 842 w 1297"/>
                <a:gd name="T119" fmla="*/ 215 h 1219"/>
                <a:gd name="T120" fmla="*/ 557 w 1297"/>
                <a:gd name="T121" fmla="*/ 36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7" h="1219">
                  <a:moveTo>
                    <a:pt x="340" y="76"/>
                  </a:moveTo>
                  <a:lnTo>
                    <a:pt x="340" y="76"/>
                  </a:lnTo>
                  <a:close/>
                  <a:moveTo>
                    <a:pt x="994" y="1055"/>
                  </a:moveTo>
                  <a:lnTo>
                    <a:pt x="993" y="1048"/>
                  </a:lnTo>
                  <a:lnTo>
                    <a:pt x="990" y="1046"/>
                  </a:lnTo>
                  <a:lnTo>
                    <a:pt x="989" y="1047"/>
                  </a:lnTo>
                  <a:lnTo>
                    <a:pt x="988" y="1050"/>
                  </a:lnTo>
                  <a:lnTo>
                    <a:pt x="986" y="1051"/>
                  </a:lnTo>
                  <a:lnTo>
                    <a:pt x="985" y="1053"/>
                  </a:lnTo>
                  <a:lnTo>
                    <a:pt x="985" y="1056"/>
                  </a:lnTo>
                  <a:lnTo>
                    <a:pt x="985" y="1059"/>
                  </a:lnTo>
                  <a:lnTo>
                    <a:pt x="987" y="1063"/>
                  </a:lnTo>
                  <a:lnTo>
                    <a:pt x="986" y="1066"/>
                  </a:lnTo>
                  <a:lnTo>
                    <a:pt x="987" y="1069"/>
                  </a:lnTo>
                  <a:lnTo>
                    <a:pt x="988" y="1069"/>
                  </a:lnTo>
                  <a:lnTo>
                    <a:pt x="991" y="1067"/>
                  </a:lnTo>
                  <a:lnTo>
                    <a:pt x="994" y="1064"/>
                  </a:lnTo>
                  <a:lnTo>
                    <a:pt x="995" y="1062"/>
                  </a:lnTo>
                  <a:lnTo>
                    <a:pt x="994" y="1058"/>
                  </a:lnTo>
                  <a:lnTo>
                    <a:pt x="994" y="1055"/>
                  </a:lnTo>
                  <a:close/>
                  <a:moveTo>
                    <a:pt x="796" y="892"/>
                  </a:moveTo>
                  <a:lnTo>
                    <a:pt x="793" y="893"/>
                  </a:lnTo>
                  <a:lnTo>
                    <a:pt x="786" y="892"/>
                  </a:lnTo>
                  <a:lnTo>
                    <a:pt x="786" y="892"/>
                  </a:lnTo>
                  <a:lnTo>
                    <a:pt x="787" y="889"/>
                  </a:lnTo>
                  <a:lnTo>
                    <a:pt x="785" y="888"/>
                  </a:lnTo>
                  <a:lnTo>
                    <a:pt x="784" y="887"/>
                  </a:lnTo>
                  <a:lnTo>
                    <a:pt x="777" y="886"/>
                  </a:lnTo>
                  <a:lnTo>
                    <a:pt x="770" y="890"/>
                  </a:lnTo>
                  <a:lnTo>
                    <a:pt x="755" y="892"/>
                  </a:lnTo>
                  <a:lnTo>
                    <a:pt x="754" y="895"/>
                  </a:lnTo>
                  <a:lnTo>
                    <a:pt x="753" y="898"/>
                  </a:lnTo>
                  <a:lnTo>
                    <a:pt x="754" y="900"/>
                  </a:lnTo>
                  <a:lnTo>
                    <a:pt x="759" y="904"/>
                  </a:lnTo>
                  <a:lnTo>
                    <a:pt x="764" y="904"/>
                  </a:lnTo>
                  <a:lnTo>
                    <a:pt x="768" y="903"/>
                  </a:lnTo>
                  <a:lnTo>
                    <a:pt x="772" y="904"/>
                  </a:lnTo>
                  <a:lnTo>
                    <a:pt x="774" y="902"/>
                  </a:lnTo>
                  <a:lnTo>
                    <a:pt x="779" y="903"/>
                  </a:lnTo>
                  <a:lnTo>
                    <a:pt x="781" y="905"/>
                  </a:lnTo>
                  <a:lnTo>
                    <a:pt x="786" y="903"/>
                  </a:lnTo>
                  <a:lnTo>
                    <a:pt x="787" y="900"/>
                  </a:lnTo>
                  <a:lnTo>
                    <a:pt x="788" y="899"/>
                  </a:lnTo>
                  <a:lnTo>
                    <a:pt x="793" y="897"/>
                  </a:lnTo>
                  <a:lnTo>
                    <a:pt x="800" y="899"/>
                  </a:lnTo>
                  <a:lnTo>
                    <a:pt x="801" y="899"/>
                  </a:lnTo>
                  <a:lnTo>
                    <a:pt x="803" y="897"/>
                  </a:lnTo>
                  <a:lnTo>
                    <a:pt x="800" y="893"/>
                  </a:lnTo>
                  <a:lnTo>
                    <a:pt x="796" y="892"/>
                  </a:lnTo>
                  <a:close/>
                  <a:moveTo>
                    <a:pt x="1122" y="1174"/>
                  </a:moveTo>
                  <a:lnTo>
                    <a:pt x="1119" y="1173"/>
                  </a:lnTo>
                  <a:lnTo>
                    <a:pt x="1118" y="1175"/>
                  </a:lnTo>
                  <a:lnTo>
                    <a:pt x="1118" y="1176"/>
                  </a:lnTo>
                  <a:lnTo>
                    <a:pt x="1118" y="1178"/>
                  </a:lnTo>
                  <a:lnTo>
                    <a:pt x="1119" y="1179"/>
                  </a:lnTo>
                  <a:lnTo>
                    <a:pt x="1121" y="1178"/>
                  </a:lnTo>
                  <a:lnTo>
                    <a:pt x="1121" y="1177"/>
                  </a:lnTo>
                  <a:lnTo>
                    <a:pt x="1122" y="1176"/>
                  </a:lnTo>
                  <a:lnTo>
                    <a:pt x="1122" y="1174"/>
                  </a:lnTo>
                  <a:close/>
                  <a:moveTo>
                    <a:pt x="1095" y="1202"/>
                  </a:moveTo>
                  <a:lnTo>
                    <a:pt x="1094" y="1202"/>
                  </a:lnTo>
                  <a:lnTo>
                    <a:pt x="1093" y="1205"/>
                  </a:lnTo>
                  <a:lnTo>
                    <a:pt x="1092" y="1207"/>
                  </a:lnTo>
                  <a:lnTo>
                    <a:pt x="1092" y="1207"/>
                  </a:lnTo>
                  <a:lnTo>
                    <a:pt x="1091" y="1209"/>
                  </a:lnTo>
                  <a:lnTo>
                    <a:pt x="1091" y="1209"/>
                  </a:lnTo>
                  <a:lnTo>
                    <a:pt x="1089" y="1209"/>
                  </a:lnTo>
                  <a:lnTo>
                    <a:pt x="1089" y="1209"/>
                  </a:lnTo>
                  <a:lnTo>
                    <a:pt x="1091" y="1212"/>
                  </a:lnTo>
                  <a:lnTo>
                    <a:pt x="1093" y="1212"/>
                  </a:lnTo>
                  <a:lnTo>
                    <a:pt x="1095" y="1212"/>
                  </a:lnTo>
                  <a:lnTo>
                    <a:pt x="1097" y="1208"/>
                  </a:lnTo>
                  <a:lnTo>
                    <a:pt x="1096" y="1206"/>
                  </a:lnTo>
                  <a:lnTo>
                    <a:pt x="1095" y="1202"/>
                  </a:lnTo>
                  <a:close/>
                  <a:moveTo>
                    <a:pt x="1097" y="1194"/>
                  </a:moveTo>
                  <a:lnTo>
                    <a:pt x="1096" y="1196"/>
                  </a:lnTo>
                  <a:lnTo>
                    <a:pt x="1095" y="1197"/>
                  </a:lnTo>
                  <a:lnTo>
                    <a:pt x="1095" y="1198"/>
                  </a:lnTo>
                  <a:lnTo>
                    <a:pt x="1096" y="1199"/>
                  </a:lnTo>
                  <a:lnTo>
                    <a:pt x="1097" y="1201"/>
                  </a:lnTo>
                  <a:lnTo>
                    <a:pt x="1097" y="1201"/>
                  </a:lnTo>
                  <a:lnTo>
                    <a:pt x="1099" y="1201"/>
                  </a:lnTo>
                  <a:lnTo>
                    <a:pt x="1098" y="1196"/>
                  </a:lnTo>
                  <a:lnTo>
                    <a:pt x="1097" y="1194"/>
                  </a:lnTo>
                  <a:close/>
                  <a:moveTo>
                    <a:pt x="392" y="146"/>
                  </a:moveTo>
                  <a:lnTo>
                    <a:pt x="391" y="145"/>
                  </a:lnTo>
                  <a:lnTo>
                    <a:pt x="392" y="143"/>
                  </a:lnTo>
                  <a:lnTo>
                    <a:pt x="390" y="142"/>
                  </a:lnTo>
                  <a:lnTo>
                    <a:pt x="388" y="143"/>
                  </a:lnTo>
                  <a:lnTo>
                    <a:pt x="388" y="146"/>
                  </a:lnTo>
                  <a:lnTo>
                    <a:pt x="389" y="148"/>
                  </a:lnTo>
                  <a:lnTo>
                    <a:pt x="392" y="146"/>
                  </a:lnTo>
                  <a:close/>
                  <a:moveTo>
                    <a:pt x="370" y="173"/>
                  </a:moveTo>
                  <a:lnTo>
                    <a:pt x="371" y="174"/>
                  </a:lnTo>
                  <a:lnTo>
                    <a:pt x="372" y="173"/>
                  </a:lnTo>
                  <a:lnTo>
                    <a:pt x="373" y="172"/>
                  </a:lnTo>
                  <a:lnTo>
                    <a:pt x="371" y="170"/>
                  </a:lnTo>
                  <a:lnTo>
                    <a:pt x="371" y="168"/>
                  </a:lnTo>
                  <a:lnTo>
                    <a:pt x="370" y="168"/>
                  </a:lnTo>
                  <a:lnTo>
                    <a:pt x="369" y="170"/>
                  </a:lnTo>
                  <a:lnTo>
                    <a:pt x="368" y="171"/>
                  </a:lnTo>
                  <a:lnTo>
                    <a:pt x="370" y="172"/>
                  </a:lnTo>
                  <a:lnTo>
                    <a:pt x="370" y="173"/>
                  </a:lnTo>
                  <a:close/>
                  <a:moveTo>
                    <a:pt x="79" y="355"/>
                  </a:moveTo>
                  <a:lnTo>
                    <a:pt x="81" y="352"/>
                  </a:lnTo>
                  <a:lnTo>
                    <a:pt x="82" y="350"/>
                  </a:lnTo>
                  <a:lnTo>
                    <a:pt x="80" y="348"/>
                  </a:lnTo>
                  <a:lnTo>
                    <a:pt x="78" y="351"/>
                  </a:lnTo>
                  <a:lnTo>
                    <a:pt x="77" y="353"/>
                  </a:lnTo>
                  <a:lnTo>
                    <a:pt x="77" y="354"/>
                  </a:lnTo>
                  <a:lnTo>
                    <a:pt x="79" y="355"/>
                  </a:lnTo>
                  <a:close/>
                  <a:moveTo>
                    <a:pt x="8" y="530"/>
                  </a:moveTo>
                  <a:lnTo>
                    <a:pt x="7" y="528"/>
                  </a:lnTo>
                  <a:lnTo>
                    <a:pt x="6" y="526"/>
                  </a:lnTo>
                  <a:lnTo>
                    <a:pt x="3" y="515"/>
                  </a:lnTo>
                  <a:lnTo>
                    <a:pt x="1" y="516"/>
                  </a:lnTo>
                  <a:lnTo>
                    <a:pt x="0" y="517"/>
                  </a:lnTo>
                  <a:lnTo>
                    <a:pt x="2" y="524"/>
                  </a:lnTo>
                  <a:lnTo>
                    <a:pt x="8" y="535"/>
                  </a:lnTo>
                  <a:lnTo>
                    <a:pt x="9" y="534"/>
                  </a:lnTo>
                  <a:lnTo>
                    <a:pt x="8" y="531"/>
                  </a:lnTo>
                  <a:lnTo>
                    <a:pt x="8" y="530"/>
                  </a:lnTo>
                  <a:close/>
                  <a:moveTo>
                    <a:pt x="548" y="57"/>
                  </a:moveTo>
                  <a:lnTo>
                    <a:pt x="554" y="55"/>
                  </a:lnTo>
                  <a:lnTo>
                    <a:pt x="560" y="57"/>
                  </a:lnTo>
                  <a:lnTo>
                    <a:pt x="564" y="57"/>
                  </a:lnTo>
                  <a:lnTo>
                    <a:pt x="564" y="55"/>
                  </a:lnTo>
                  <a:lnTo>
                    <a:pt x="563" y="53"/>
                  </a:lnTo>
                  <a:lnTo>
                    <a:pt x="562" y="53"/>
                  </a:lnTo>
                  <a:lnTo>
                    <a:pt x="559" y="52"/>
                  </a:lnTo>
                  <a:lnTo>
                    <a:pt x="558" y="49"/>
                  </a:lnTo>
                  <a:lnTo>
                    <a:pt x="557" y="46"/>
                  </a:lnTo>
                  <a:lnTo>
                    <a:pt x="556" y="44"/>
                  </a:lnTo>
                  <a:lnTo>
                    <a:pt x="555" y="41"/>
                  </a:lnTo>
                  <a:lnTo>
                    <a:pt x="554" y="41"/>
                  </a:lnTo>
                  <a:lnTo>
                    <a:pt x="552" y="41"/>
                  </a:lnTo>
                  <a:lnTo>
                    <a:pt x="549" y="46"/>
                  </a:lnTo>
                  <a:lnTo>
                    <a:pt x="550" y="47"/>
                  </a:lnTo>
                  <a:lnTo>
                    <a:pt x="551" y="51"/>
                  </a:lnTo>
                  <a:lnTo>
                    <a:pt x="549" y="52"/>
                  </a:lnTo>
                  <a:lnTo>
                    <a:pt x="546" y="52"/>
                  </a:lnTo>
                  <a:lnTo>
                    <a:pt x="546" y="55"/>
                  </a:lnTo>
                  <a:lnTo>
                    <a:pt x="547" y="57"/>
                  </a:lnTo>
                  <a:lnTo>
                    <a:pt x="548" y="57"/>
                  </a:lnTo>
                  <a:close/>
                  <a:moveTo>
                    <a:pt x="1295" y="612"/>
                  </a:moveTo>
                  <a:lnTo>
                    <a:pt x="1291" y="605"/>
                  </a:lnTo>
                  <a:lnTo>
                    <a:pt x="1290" y="599"/>
                  </a:lnTo>
                  <a:lnTo>
                    <a:pt x="1289" y="595"/>
                  </a:lnTo>
                  <a:lnTo>
                    <a:pt x="1283" y="582"/>
                  </a:lnTo>
                  <a:lnTo>
                    <a:pt x="1280" y="575"/>
                  </a:lnTo>
                  <a:lnTo>
                    <a:pt x="1281" y="567"/>
                  </a:lnTo>
                  <a:lnTo>
                    <a:pt x="1279" y="543"/>
                  </a:lnTo>
                  <a:lnTo>
                    <a:pt x="1281" y="531"/>
                  </a:lnTo>
                  <a:lnTo>
                    <a:pt x="1280" y="529"/>
                  </a:lnTo>
                  <a:lnTo>
                    <a:pt x="1277" y="528"/>
                  </a:lnTo>
                  <a:lnTo>
                    <a:pt x="1276" y="526"/>
                  </a:lnTo>
                  <a:lnTo>
                    <a:pt x="1274" y="521"/>
                  </a:lnTo>
                  <a:lnTo>
                    <a:pt x="1273" y="512"/>
                  </a:lnTo>
                  <a:lnTo>
                    <a:pt x="1270" y="507"/>
                  </a:lnTo>
                  <a:lnTo>
                    <a:pt x="1265" y="504"/>
                  </a:lnTo>
                  <a:lnTo>
                    <a:pt x="1263" y="500"/>
                  </a:lnTo>
                  <a:lnTo>
                    <a:pt x="1261" y="495"/>
                  </a:lnTo>
                  <a:lnTo>
                    <a:pt x="1260" y="494"/>
                  </a:lnTo>
                  <a:lnTo>
                    <a:pt x="1259" y="490"/>
                  </a:lnTo>
                  <a:lnTo>
                    <a:pt x="1256" y="488"/>
                  </a:lnTo>
                  <a:lnTo>
                    <a:pt x="1253" y="487"/>
                  </a:lnTo>
                  <a:lnTo>
                    <a:pt x="1249" y="483"/>
                  </a:lnTo>
                  <a:lnTo>
                    <a:pt x="1247" y="480"/>
                  </a:lnTo>
                  <a:lnTo>
                    <a:pt x="1242" y="469"/>
                  </a:lnTo>
                  <a:lnTo>
                    <a:pt x="1239" y="466"/>
                  </a:lnTo>
                  <a:lnTo>
                    <a:pt x="1235" y="464"/>
                  </a:lnTo>
                  <a:lnTo>
                    <a:pt x="1231" y="463"/>
                  </a:lnTo>
                  <a:lnTo>
                    <a:pt x="1229" y="463"/>
                  </a:lnTo>
                  <a:lnTo>
                    <a:pt x="1220" y="456"/>
                  </a:lnTo>
                  <a:lnTo>
                    <a:pt x="1218" y="455"/>
                  </a:lnTo>
                  <a:lnTo>
                    <a:pt x="1215" y="452"/>
                  </a:lnTo>
                  <a:lnTo>
                    <a:pt x="1212" y="449"/>
                  </a:lnTo>
                  <a:lnTo>
                    <a:pt x="1210" y="446"/>
                  </a:lnTo>
                  <a:lnTo>
                    <a:pt x="1208" y="444"/>
                  </a:lnTo>
                  <a:lnTo>
                    <a:pt x="1206" y="434"/>
                  </a:lnTo>
                  <a:lnTo>
                    <a:pt x="1206" y="425"/>
                  </a:lnTo>
                  <a:lnTo>
                    <a:pt x="1205" y="413"/>
                  </a:lnTo>
                  <a:lnTo>
                    <a:pt x="1202" y="408"/>
                  </a:lnTo>
                  <a:lnTo>
                    <a:pt x="1201" y="406"/>
                  </a:lnTo>
                  <a:lnTo>
                    <a:pt x="1199" y="407"/>
                  </a:lnTo>
                  <a:lnTo>
                    <a:pt x="1199" y="410"/>
                  </a:lnTo>
                  <a:lnTo>
                    <a:pt x="1200" y="413"/>
                  </a:lnTo>
                  <a:lnTo>
                    <a:pt x="1198" y="413"/>
                  </a:lnTo>
                  <a:lnTo>
                    <a:pt x="1194" y="409"/>
                  </a:lnTo>
                  <a:lnTo>
                    <a:pt x="1189" y="406"/>
                  </a:lnTo>
                  <a:lnTo>
                    <a:pt x="1185" y="403"/>
                  </a:lnTo>
                  <a:lnTo>
                    <a:pt x="1184" y="399"/>
                  </a:lnTo>
                  <a:lnTo>
                    <a:pt x="1182" y="399"/>
                  </a:lnTo>
                  <a:lnTo>
                    <a:pt x="1180" y="400"/>
                  </a:lnTo>
                  <a:lnTo>
                    <a:pt x="1179" y="404"/>
                  </a:lnTo>
                  <a:lnTo>
                    <a:pt x="1181" y="411"/>
                  </a:lnTo>
                  <a:lnTo>
                    <a:pt x="1180" y="413"/>
                  </a:lnTo>
                  <a:lnTo>
                    <a:pt x="1179" y="411"/>
                  </a:lnTo>
                  <a:lnTo>
                    <a:pt x="1175" y="407"/>
                  </a:lnTo>
                  <a:lnTo>
                    <a:pt x="1174" y="408"/>
                  </a:lnTo>
                  <a:lnTo>
                    <a:pt x="1171" y="409"/>
                  </a:lnTo>
                  <a:lnTo>
                    <a:pt x="1169" y="404"/>
                  </a:lnTo>
                  <a:lnTo>
                    <a:pt x="1168" y="402"/>
                  </a:lnTo>
                  <a:lnTo>
                    <a:pt x="1166" y="394"/>
                  </a:lnTo>
                  <a:lnTo>
                    <a:pt x="1164" y="385"/>
                  </a:lnTo>
                  <a:lnTo>
                    <a:pt x="1163" y="379"/>
                  </a:lnTo>
                  <a:lnTo>
                    <a:pt x="1160" y="376"/>
                  </a:lnTo>
                  <a:lnTo>
                    <a:pt x="1158" y="369"/>
                  </a:lnTo>
                  <a:lnTo>
                    <a:pt x="1157" y="368"/>
                  </a:lnTo>
                  <a:lnTo>
                    <a:pt x="1155" y="363"/>
                  </a:lnTo>
                  <a:lnTo>
                    <a:pt x="1151" y="358"/>
                  </a:lnTo>
                  <a:lnTo>
                    <a:pt x="1146" y="354"/>
                  </a:lnTo>
                  <a:lnTo>
                    <a:pt x="1143" y="351"/>
                  </a:lnTo>
                  <a:lnTo>
                    <a:pt x="1139" y="345"/>
                  </a:lnTo>
                  <a:lnTo>
                    <a:pt x="1141" y="341"/>
                  </a:lnTo>
                  <a:lnTo>
                    <a:pt x="1143" y="342"/>
                  </a:lnTo>
                  <a:lnTo>
                    <a:pt x="1146" y="342"/>
                  </a:lnTo>
                  <a:lnTo>
                    <a:pt x="1143" y="338"/>
                  </a:lnTo>
                  <a:lnTo>
                    <a:pt x="1141" y="335"/>
                  </a:lnTo>
                  <a:lnTo>
                    <a:pt x="1137" y="330"/>
                  </a:lnTo>
                  <a:lnTo>
                    <a:pt x="1134" y="329"/>
                  </a:lnTo>
                  <a:lnTo>
                    <a:pt x="1129" y="329"/>
                  </a:lnTo>
                  <a:lnTo>
                    <a:pt x="1123" y="324"/>
                  </a:lnTo>
                  <a:lnTo>
                    <a:pt x="1120" y="322"/>
                  </a:lnTo>
                  <a:lnTo>
                    <a:pt x="1117" y="322"/>
                  </a:lnTo>
                  <a:lnTo>
                    <a:pt x="1115" y="321"/>
                  </a:lnTo>
                  <a:lnTo>
                    <a:pt x="1113" y="319"/>
                  </a:lnTo>
                  <a:lnTo>
                    <a:pt x="1109" y="318"/>
                  </a:lnTo>
                  <a:lnTo>
                    <a:pt x="1104" y="313"/>
                  </a:lnTo>
                  <a:lnTo>
                    <a:pt x="1102" y="308"/>
                  </a:lnTo>
                  <a:lnTo>
                    <a:pt x="1100" y="306"/>
                  </a:lnTo>
                  <a:lnTo>
                    <a:pt x="1099" y="305"/>
                  </a:lnTo>
                  <a:lnTo>
                    <a:pt x="1096" y="305"/>
                  </a:lnTo>
                  <a:lnTo>
                    <a:pt x="1094" y="306"/>
                  </a:lnTo>
                  <a:lnTo>
                    <a:pt x="1090" y="305"/>
                  </a:lnTo>
                  <a:lnTo>
                    <a:pt x="1088" y="304"/>
                  </a:lnTo>
                  <a:lnTo>
                    <a:pt x="1086" y="300"/>
                  </a:lnTo>
                  <a:lnTo>
                    <a:pt x="1080" y="300"/>
                  </a:lnTo>
                  <a:lnTo>
                    <a:pt x="1075" y="299"/>
                  </a:lnTo>
                  <a:lnTo>
                    <a:pt x="1072" y="297"/>
                  </a:lnTo>
                  <a:lnTo>
                    <a:pt x="1069" y="295"/>
                  </a:lnTo>
                  <a:lnTo>
                    <a:pt x="1065" y="291"/>
                  </a:lnTo>
                  <a:lnTo>
                    <a:pt x="1063" y="287"/>
                  </a:lnTo>
                  <a:lnTo>
                    <a:pt x="1064" y="281"/>
                  </a:lnTo>
                  <a:lnTo>
                    <a:pt x="1064" y="277"/>
                  </a:lnTo>
                  <a:lnTo>
                    <a:pt x="1061" y="275"/>
                  </a:lnTo>
                  <a:lnTo>
                    <a:pt x="1054" y="268"/>
                  </a:lnTo>
                  <a:lnTo>
                    <a:pt x="1054" y="264"/>
                  </a:lnTo>
                  <a:lnTo>
                    <a:pt x="1056" y="258"/>
                  </a:lnTo>
                  <a:lnTo>
                    <a:pt x="1058" y="247"/>
                  </a:lnTo>
                  <a:lnTo>
                    <a:pt x="1055" y="238"/>
                  </a:lnTo>
                  <a:lnTo>
                    <a:pt x="1050" y="228"/>
                  </a:lnTo>
                  <a:lnTo>
                    <a:pt x="1051" y="223"/>
                  </a:lnTo>
                  <a:lnTo>
                    <a:pt x="1048" y="223"/>
                  </a:lnTo>
                  <a:lnTo>
                    <a:pt x="1046" y="222"/>
                  </a:lnTo>
                  <a:lnTo>
                    <a:pt x="1042" y="217"/>
                  </a:lnTo>
                  <a:lnTo>
                    <a:pt x="1039" y="213"/>
                  </a:lnTo>
                  <a:lnTo>
                    <a:pt x="1037" y="210"/>
                  </a:lnTo>
                  <a:lnTo>
                    <a:pt x="1036" y="206"/>
                  </a:lnTo>
                  <a:lnTo>
                    <a:pt x="1036" y="203"/>
                  </a:lnTo>
                  <a:lnTo>
                    <a:pt x="1036" y="200"/>
                  </a:lnTo>
                  <a:lnTo>
                    <a:pt x="1036" y="195"/>
                  </a:lnTo>
                  <a:lnTo>
                    <a:pt x="1034" y="189"/>
                  </a:lnTo>
                  <a:lnTo>
                    <a:pt x="1033" y="183"/>
                  </a:lnTo>
                  <a:lnTo>
                    <a:pt x="1031" y="175"/>
                  </a:lnTo>
                  <a:lnTo>
                    <a:pt x="1031" y="170"/>
                  </a:lnTo>
                  <a:lnTo>
                    <a:pt x="1031" y="167"/>
                  </a:lnTo>
                  <a:lnTo>
                    <a:pt x="1030" y="163"/>
                  </a:lnTo>
                  <a:lnTo>
                    <a:pt x="1031" y="161"/>
                  </a:lnTo>
                  <a:lnTo>
                    <a:pt x="1031" y="158"/>
                  </a:lnTo>
                  <a:lnTo>
                    <a:pt x="1028" y="155"/>
                  </a:lnTo>
                  <a:lnTo>
                    <a:pt x="1024" y="153"/>
                  </a:lnTo>
                  <a:lnTo>
                    <a:pt x="1019" y="149"/>
                  </a:lnTo>
                  <a:lnTo>
                    <a:pt x="1011" y="143"/>
                  </a:lnTo>
                  <a:lnTo>
                    <a:pt x="1009" y="138"/>
                  </a:lnTo>
                  <a:lnTo>
                    <a:pt x="1005" y="135"/>
                  </a:lnTo>
                  <a:lnTo>
                    <a:pt x="1000" y="136"/>
                  </a:lnTo>
                  <a:lnTo>
                    <a:pt x="996" y="137"/>
                  </a:lnTo>
                  <a:lnTo>
                    <a:pt x="994" y="140"/>
                  </a:lnTo>
                  <a:lnTo>
                    <a:pt x="989" y="142"/>
                  </a:lnTo>
                  <a:lnTo>
                    <a:pt x="984" y="140"/>
                  </a:lnTo>
                  <a:lnTo>
                    <a:pt x="982" y="138"/>
                  </a:lnTo>
                  <a:lnTo>
                    <a:pt x="981" y="132"/>
                  </a:lnTo>
                  <a:lnTo>
                    <a:pt x="979" y="126"/>
                  </a:lnTo>
                  <a:lnTo>
                    <a:pt x="977" y="122"/>
                  </a:lnTo>
                  <a:lnTo>
                    <a:pt x="976" y="119"/>
                  </a:lnTo>
                  <a:lnTo>
                    <a:pt x="977" y="109"/>
                  </a:lnTo>
                  <a:lnTo>
                    <a:pt x="975" y="104"/>
                  </a:lnTo>
                  <a:lnTo>
                    <a:pt x="974" y="98"/>
                  </a:lnTo>
                  <a:lnTo>
                    <a:pt x="973" y="90"/>
                  </a:lnTo>
                  <a:lnTo>
                    <a:pt x="971" y="86"/>
                  </a:lnTo>
                  <a:lnTo>
                    <a:pt x="971" y="83"/>
                  </a:lnTo>
                  <a:lnTo>
                    <a:pt x="967" y="79"/>
                  </a:lnTo>
                  <a:lnTo>
                    <a:pt x="966" y="75"/>
                  </a:lnTo>
                  <a:lnTo>
                    <a:pt x="964" y="74"/>
                  </a:lnTo>
                  <a:lnTo>
                    <a:pt x="961" y="72"/>
                  </a:lnTo>
                  <a:lnTo>
                    <a:pt x="961" y="69"/>
                  </a:lnTo>
                  <a:lnTo>
                    <a:pt x="961" y="68"/>
                  </a:lnTo>
                  <a:lnTo>
                    <a:pt x="963" y="64"/>
                  </a:lnTo>
                  <a:lnTo>
                    <a:pt x="964" y="61"/>
                  </a:lnTo>
                  <a:lnTo>
                    <a:pt x="960" y="59"/>
                  </a:lnTo>
                  <a:lnTo>
                    <a:pt x="958" y="59"/>
                  </a:lnTo>
                  <a:lnTo>
                    <a:pt x="956" y="58"/>
                  </a:lnTo>
                  <a:lnTo>
                    <a:pt x="954" y="57"/>
                  </a:lnTo>
                  <a:lnTo>
                    <a:pt x="954" y="51"/>
                  </a:lnTo>
                  <a:lnTo>
                    <a:pt x="954" y="44"/>
                  </a:lnTo>
                  <a:lnTo>
                    <a:pt x="953" y="40"/>
                  </a:lnTo>
                  <a:lnTo>
                    <a:pt x="952" y="37"/>
                  </a:lnTo>
                  <a:lnTo>
                    <a:pt x="951" y="34"/>
                  </a:lnTo>
                  <a:lnTo>
                    <a:pt x="949" y="30"/>
                  </a:lnTo>
                  <a:lnTo>
                    <a:pt x="944" y="26"/>
                  </a:lnTo>
                  <a:lnTo>
                    <a:pt x="944" y="24"/>
                  </a:lnTo>
                  <a:lnTo>
                    <a:pt x="946" y="22"/>
                  </a:lnTo>
                  <a:lnTo>
                    <a:pt x="944" y="20"/>
                  </a:lnTo>
                  <a:lnTo>
                    <a:pt x="941" y="20"/>
                  </a:lnTo>
                  <a:lnTo>
                    <a:pt x="939" y="23"/>
                  </a:lnTo>
                  <a:lnTo>
                    <a:pt x="937" y="26"/>
                  </a:lnTo>
                  <a:lnTo>
                    <a:pt x="932" y="28"/>
                  </a:lnTo>
                  <a:lnTo>
                    <a:pt x="931" y="39"/>
                  </a:lnTo>
                  <a:lnTo>
                    <a:pt x="927" y="51"/>
                  </a:lnTo>
                  <a:lnTo>
                    <a:pt x="925" y="59"/>
                  </a:lnTo>
                  <a:lnTo>
                    <a:pt x="926" y="61"/>
                  </a:lnTo>
                  <a:lnTo>
                    <a:pt x="925" y="64"/>
                  </a:lnTo>
                  <a:lnTo>
                    <a:pt x="924" y="63"/>
                  </a:lnTo>
                  <a:lnTo>
                    <a:pt x="922" y="61"/>
                  </a:lnTo>
                  <a:lnTo>
                    <a:pt x="920" y="64"/>
                  </a:lnTo>
                  <a:lnTo>
                    <a:pt x="916" y="74"/>
                  </a:lnTo>
                  <a:lnTo>
                    <a:pt x="916" y="78"/>
                  </a:lnTo>
                  <a:lnTo>
                    <a:pt x="918" y="79"/>
                  </a:lnTo>
                  <a:lnTo>
                    <a:pt x="920" y="80"/>
                  </a:lnTo>
                  <a:lnTo>
                    <a:pt x="922" y="81"/>
                  </a:lnTo>
                  <a:lnTo>
                    <a:pt x="922" y="82"/>
                  </a:lnTo>
                  <a:lnTo>
                    <a:pt x="923" y="84"/>
                  </a:lnTo>
                  <a:lnTo>
                    <a:pt x="924" y="86"/>
                  </a:lnTo>
                  <a:lnTo>
                    <a:pt x="924" y="88"/>
                  </a:lnTo>
                  <a:lnTo>
                    <a:pt x="922" y="87"/>
                  </a:lnTo>
                  <a:lnTo>
                    <a:pt x="919" y="87"/>
                  </a:lnTo>
                  <a:lnTo>
                    <a:pt x="918" y="89"/>
                  </a:lnTo>
                  <a:lnTo>
                    <a:pt x="914" y="93"/>
                  </a:lnTo>
                  <a:lnTo>
                    <a:pt x="915" y="103"/>
                  </a:lnTo>
                  <a:lnTo>
                    <a:pt x="913" y="109"/>
                  </a:lnTo>
                  <a:lnTo>
                    <a:pt x="911" y="113"/>
                  </a:lnTo>
                  <a:lnTo>
                    <a:pt x="910" y="121"/>
                  </a:lnTo>
                  <a:lnTo>
                    <a:pt x="910" y="124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2" y="138"/>
                  </a:lnTo>
                  <a:lnTo>
                    <a:pt x="911" y="142"/>
                  </a:lnTo>
                  <a:lnTo>
                    <a:pt x="914" y="155"/>
                  </a:lnTo>
                  <a:lnTo>
                    <a:pt x="915" y="162"/>
                  </a:lnTo>
                  <a:lnTo>
                    <a:pt x="913" y="166"/>
                  </a:lnTo>
                  <a:lnTo>
                    <a:pt x="909" y="179"/>
                  </a:lnTo>
                  <a:lnTo>
                    <a:pt x="907" y="189"/>
                  </a:lnTo>
                  <a:lnTo>
                    <a:pt x="908" y="195"/>
                  </a:lnTo>
                  <a:lnTo>
                    <a:pt x="906" y="200"/>
                  </a:lnTo>
                  <a:lnTo>
                    <a:pt x="903" y="208"/>
                  </a:lnTo>
                  <a:lnTo>
                    <a:pt x="902" y="214"/>
                  </a:lnTo>
                  <a:lnTo>
                    <a:pt x="893" y="226"/>
                  </a:lnTo>
                  <a:lnTo>
                    <a:pt x="892" y="232"/>
                  </a:lnTo>
                  <a:lnTo>
                    <a:pt x="889" y="239"/>
                  </a:lnTo>
                  <a:lnTo>
                    <a:pt x="883" y="244"/>
                  </a:lnTo>
                  <a:lnTo>
                    <a:pt x="879" y="246"/>
                  </a:lnTo>
                  <a:lnTo>
                    <a:pt x="869" y="249"/>
                  </a:lnTo>
                  <a:lnTo>
                    <a:pt x="864" y="249"/>
                  </a:lnTo>
                  <a:lnTo>
                    <a:pt x="861" y="247"/>
                  </a:lnTo>
                  <a:lnTo>
                    <a:pt x="859" y="246"/>
                  </a:lnTo>
                  <a:lnTo>
                    <a:pt x="853" y="244"/>
                  </a:lnTo>
                  <a:lnTo>
                    <a:pt x="845" y="238"/>
                  </a:lnTo>
                  <a:lnTo>
                    <a:pt x="839" y="236"/>
                  </a:lnTo>
                  <a:lnTo>
                    <a:pt x="835" y="231"/>
                  </a:lnTo>
                  <a:lnTo>
                    <a:pt x="835" y="229"/>
                  </a:lnTo>
                  <a:lnTo>
                    <a:pt x="834" y="226"/>
                  </a:lnTo>
                  <a:lnTo>
                    <a:pt x="831" y="222"/>
                  </a:lnTo>
                  <a:lnTo>
                    <a:pt x="825" y="221"/>
                  </a:lnTo>
                  <a:lnTo>
                    <a:pt x="819" y="219"/>
                  </a:lnTo>
                  <a:lnTo>
                    <a:pt x="815" y="219"/>
                  </a:lnTo>
                  <a:lnTo>
                    <a:pt x="807" y="216"/>
                  </a:lnTo>
                  <a:lnTo>
                    <a:pt x="801" y="213"/>
                  </a:lnTo>
                  <a:lnTo>
                    <a:pt x="796" y="208"/>
                  </a:lnTo>
                  <a:lnTo>
                    <a:pt x="790" y="200"/>
                  </a:lnTo>
                  <a:lnTo>
                    <a:pt x="784" y="198"/>
                  </a:lnTo>
                  <a:lnTo>
                    <a:pt x="777" y="195"/>
                  </a:lnTo>
                  <a:lnTo>
                    <a:pt x="772" y="192"/>
                  </a:lnTo>
                  <a:lnTo>
                    <a:pt x="770" y="190"/>
                  </a:lnTo>
                  <a:lnTo>
                    <a:pt x="767" y="189"/>
                  </a:lnTo>
                  <a:lnTo>
                    <a:pt x="765" y="189"/>
                  </a:lnTo>
                  <a:lnTo>
                    <a:pt x="760" y="189"/>
                  </a:lnTo>
                  <a:lnTo>
                    <a:pt x="757" y="187"/>
                  </a:lnTo>
                  <a:lnTo>
                    <a:pt x="757" y="185"/>
                  </a:lnTo>
                  <a:lnTo>
                    <a:pt x="757" y="184"/>
                  </a:lnTo>
                  <a:lnTo>
                    <a:pt x="758" y="183"/>
                  </a:lnTo>
                  <a:lnTo>
                    <a:pt x="757" y="182"/>
                  </a:lnTo>
                  <a:lnTo>
                    <a:pt x="755" y="182"/>
                  </a:lnTo>
                  <a:lnTo>
                    <a:pt x="755" y="183"/>
                  </a:lnTo>
                  <a:lnTo>
                    <a:pt x="754" y="183"/>
                  </a:lnTo>
                  <a:lnTo>
                    <a:pt x="750" y="181"/>
                  </a:lnTo>
                  <a:lnTo>
                    <a:pt x="744" y="178"/>
                  </a:lnTo>
                  <a:lnTo>
                    <a:pt x="743" y="176"/>
                  </a:lnTo>
                  <a:lnTo>
                    <a:pt x="742" y="173"/>
                  </a:lnTo>
                  <a:lnTo>
                    <a:pt x="734" y="168"/>
                  </a:lnTo>
                  <a:lnTo>
                    <a:pt x="730" y="165"/>
                  </a:lnTo>
                  <a:lnTo>
                    <a:pt x="720" y="160"/>
                  </a:lnTo>
                  <a:lnTo>
                    <a:pt x="718" y="157"/>
                  </a:lnTo>
                  <a:lnTo>
                    <a:pt x="717" y="155"/>
                  </a:lnTo>
                  <a:lnTo>
                    <a:pt x="716" y="152"/>
                  </a:lnTo>
                  <a:lnTo>
                    <a:pt x="718" y="149"/>
                  </a:lnTo>
                  <a:lnTo>
                    <a:pt x="721" y="146"/>
                  </a:lnTo>
                  <a:lnTo>
                    <a:pt x="727" y="137"/>
                  </a:lnTo>
                  <a:lnTo>
                    <a:pt x="729" y="135"/>
                  </a:lnTo>
                  <a:lnTo>
                    <a:pt x="732" y="132"/>
                  </a:lnTo>
                  <a:lnTo>
                    <a:pt x="734" y="125"/>
                  </a:lnTo>
                  <a:lnTo>
                    <a:pt x="735" y="121"/>
                  </a:lnTo>
                  <a:lnTo>
                    <a:pt x="733" y="115"/>
                  </a:lnTo>
                  <a:lnTo>
                    <a:pt x="733" y="104"/>
                  </a:lnTo>
                  <a:lnTo>
                    <a:pt x="741" y="101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7" y="101"/>
                  </a:lnTo>
                  <a:lnTo>
                    <a:pt x="748" y="102"/>
                  </a:lnTo>
                  <a:lnTo>
                    <a:pt x="750" y="102"/>
                  </a:lnTo>
                  <a:lnTo>
                    <a:pt x="754" y="94"/>
                  </a:lnTo>
                  <a:lnTo>
                    <a:pt x="754" y="92"/>
                  </a:lnTo>
                  <a:lnTo>
                    <a:pt x="752" y="89"/>
                  </a:lnTo>
                  <a:lnTo>
                    <a:pt x="753" y="88"/>
                  </a:lnTo>
                  <a:lnTo>
                    <a:pt x="765" y="74"/>
                  </a:lnTo>
                  <a:lnTo>
                    <a:pt x="764" y="70"/>
                  </a:lnTo>
                  <a:lnTo>
                    <a:pt x="761" y="69"/>
                  </a:lnTo>
                  <a:lnTo>
                    <a:pt x="758" y="69"/>
                  </a:lnTo>
                  <a:lnTo>
                    <a:pt x="755" y="66"/>
                  </a:lnTo>
                  <a:lnTo>
                    <a:pt x="753" y="61"/>
                  </a:lnTo>
                  <a:lnTo>
                    <a:pt x="749" y="61"/>
                  </a:lnTo>
                  <a:lnTo>
                    <a:pt x="744" y="66"/>
                  </a:lnTo>
                  <a:lnTo>
                    <a:pt x="743" y="68"/>
                  </a:lnTo>
                  <a:lnTo>
                    <a:pt x="744" y="69"/>
                  </a:lnTo>
                  <a:lnTo>
                    <a:pt x="746" y="72"/>
                  </a:lnTo>
                  <a:lnTo>
                    <a:pt x="744" y="76"/>
                  </a:lnTo>
                  <a:lnTo>
                    <a:pt x="742" y="76"/>
                  </a:lnTo>
                  <a:lnTo>
                    <a:pt x="738" y="76"/>
                  </a:lnTo>
                  <a:lnTo>
                    <a:pt x="737" y="73"/>
                  </a:lnTo>
                  <a:lnTo>
                    <a:pt x="735" y="68"/>
                  </a:lnTo>
                  <a:lnTo>
                    <a:pt x="733" y="67"/>
                  </a:lnTo>
                  <a:lnTo>
                    <a:pt x="731" y="68"/>
                  </a:lnTo>
                  <a:lnTo>
                    <a:pt x="729" y="69"/>
                  </a:lnTo>
                  <a:lnTo>
                    <a:pt x="727" y="70"/>
                  </a:lnTo>
                  <a:lnTo>
                    <a:pt x="726" y="69"/>
                  </a:lnTo>
                  <a:lnTo>
                    <a:pt x="725" y="67"/>
                  </a:lnTo>
                  <a:lnTo>
                    <a:pt x="729" y="64"/>
                  </a:lnTo>
                  <a:lnTo>
                    <a:pt x="732" y="62"/>
                  </a:lnTo>
                  <a:lnTo>
                    <a:pt x="732" y="61"/>
                  </a:lnTo>
                  <a:lnTo>
                    <a:pt x="730" y="61"/>
                  </a:lnTo>
                  <a:lnTo>
                    <a:pt x="730" y="59"/>
                  </a:lnTo>
                  <a:lnTo>
                    <a:pt x="733" y="57"/>
                  </a:lnTo>
                  <a:lnTo>
                    <a:pt x="732" y="57"/>
                  </a:lnTo>
                  <a:lnTo>
                    <a:pt x="729" y="59"/>
                  </a:lnTo>
                  <a:lnTo>
                    <a:pt x="725" y="61"/>
                  </a:lnTo>
                  <a:lnTo>
                    <a:pt x="721" y="64"/>
                  </a:lnTo>
                  <a:lnTo>
                    <a:pt x="714" y="66"/>
                  </a:lnTo>
                  <a:lnTo>
                    <a:pt x="710" y="69"/>
                  </a:lnTo>
                  <a:lnTo>
                    <a:pt x="704" y="69"/>
                  </a:lnTo>
                  <a:lnTo>
                    <a:pt x="698" y="66"/>
                  </a:lnTo>
                  <a:lnTo>
                    <a:pt x="697" y="64"/>
                  </a:lnTo>
                  <a:lnTo>
                    <a:pt x="695" y="61"/>
                  </a:lnTo>
                  <a:lnTo>
                    <a:pt x="689" y="64"/>
                  </a:lnTo>
                  <a:lnTo>
                    <a:pt x="685" y="64"/>
                  </a:lnTo>
                  <a:lnTo>
                    <a:pt x="683" y="63"/>
                  </a:lnTo>
                  <a:lnTo>
                    <a:pt x="679" y="63"/>
                  </a:lnTo>
                  <a:lnTo>
                    <a:pt x="676" y="60"/>
                  </a:lnTo>
                  <a:lnTo>
                    <a:pt x="669" y="57"/>
                  </a:lnTo>
                  <a:lnTo>
                    <a:pt x="661" y="56"/>
                  </a:lnTo>
                  <a:lnTo>
                    <a:pt x="657" y="57"/>
                  </a:lnTo>
                  <a:lnTo>
                    <a:pt x="654" y="55"/>
                  </a:lnTo>
                  <a:lnTo>
                    <a:pt x="651" y="53"/>
                  </a:lnTo>
                  <a:lnTo>
                    <a:pt x="645" y="53"/>
                  </a:lnTo>
                  <a:lnTo>
                    <a:pt x="644" y="50"/>
                  </a:lnTo>
                  <a:lnTo>
                    <a:pt x="640" y="44"/>
                  </a:lnTo>
                  <a:lnTo>
                    <a:pt x="639" y="43"/>
                  </a:lnTo>
                  <a:lnTo>
                    <a:pt x="635" y="42"/>
                  </a:lnTo>
                  <a:lnTo>
                    <a:pt x="632" y="45"/>
                  </a:lnTo>
                  <a:lnTo>
                    <a:pt x="629" y="46"/>
                  </a:lnTo>
                  <a:lnTo>
                    <a:pt x="626" y="42"/>
                  </a:lnTo>
                  <a:lnTo>
                    <a:pt x="618" y="37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4" y="40"/>
                  </a:lnTo>
                  <a:lnTo>
                    <a:pt x="613" y="40"/>
                  </a:lnTo>
                  <a:lnTo>
                    <a:pt x="611" y="39"/>
                  </a:lnTo>
                  <a:lnTo>
                    <a:pt x="609" y="36"/>
                  </a:lnTo>
                  <a:lnTo>
                    <a:pt x="607" y="36"/>
                  </a:lnTo>
                  <a:lnTo>
                    <a:pt x="602" y="39"/>
                  </a:lnTo>
                  <a:lnTo>
                    <a:pt x="602" y="39"/>
                  </a:lnTo>
                  <a:lnTo>
                    <a:pt x="606" y="41"/>
                  </a:lnTo>
                  <a:lnTo>
                    <a:pt x="611" y="45"/>
                  </a:lnTo>
                  <a:lnTo>
                    <a:pt x="612" y="46"/>
                  </a:lnTo>
                  <a:lnTo>
                    <a:pt x="617" y="45"/>
                  </a:lnTo>
                  <a:lnTo>
                    <a:pt x="623" y="46"/>
                  </a:lnTo>
                  <a:lnTo>
                    <a:pt x="629" y="51"/>
                  </a:lnTo>
                  <a:lnTo>
                    <a:pt x="628" y="53"/>
                  </a:lnTo>
                  <a:lnTo>
                    <a:pt x="628" y="57"/>
                  </a:lnTo>
                  <a:lnTo>
                    <a:pt x="628" y="61"/>
                  </a:lnTo>
                  <a:lnTo>
                    <a:pt x="628" y="63"/>
                  </a:lnTo>
                  <a:lnTo>
                    <a:pt x="631" y="66"/>
                  </a:lnTo>
                  <a:lnTo>
                    <a:pt x="629" y="66"/>
                  </a:lnTo>
                  <a:lnTo>
                    <a:pt x="627" y="66"/>
                  </a:lnTo>
                  <a:lnTo>
                    <a:pt x="624" y="66"/>
                  </a:lnTo>
                  <a:lnTo>
                    <a:pt x="622" y="68"/>
                  </a:lnTo>
                  <a:lnTo>
                    <a:pt x="621" y="72"/>
                  </a:lnTo>
                  <a:lnTo>
                    <a:pt x="620" y="70"/>
                  </a:lnTo>
                  <a:lnTo>
                    <a:pt x="616" y="68"/>
                  </a:lnTo>
                  <a:lnTo>
                    <a:pt x="614" y="69"/>
                  </a:lnTo>
                  <a:lnTo>
                    <a:pt x="610" y="71"/>
                  </a:lnTo>
                  <a:lnTo>
                    <a:pt x="606" y="70"/>
                  </a:lnTo>
                  <a:lnTo>
                    <a:pt x="604" y="69"/>
                  </a:lnTo>
                  <a:lnTo>
                    <a:pt x="599" y="71"/>
                  </a:lnTo>
                  <a:lnTo>
                    <a:pt x="590" y="71"/>
                  </a:lnTo>
                  <a:lnTo>
                    <a:pt x="587" y="69"/>
                  </a:lnTo>
                  <a:lnTo>
                    <a:pt x="586" y="65"/>
                  </a:lnTo>
                  <a:lnTo>
                    <a:pt x="586" y="64"/>
                  </a:lnTo>
                  <a:lnTo>
                    <a:pt x="584" y="66"/>
                  </a:lnTo>
                  <a:lnTo>
                    <a:pt x="583" y="68"/>
                  </a:lnTo>
                  <a:lnTo>
                    <a:pt x="577" y="68"/>
                  </a:lnTo>
                  <a:lnTo>
                    <a:pt x="577" y="69"/>
                  </a:lnTo>
                  <a:lnTo>
                    <a:pt x="577" y="71"/>
                  </a:lnTo>
                  <a:lnTo>
                    <a:pt x="577" y="73"/>
                  </a:lnTo>
                  <a:lnTo>
                    <a:pt x="575" y="74"/>
                  </a:lnTo>
                  <a:lnTo>
                    <a:pt x="572" y="74"/>
                  </a:lnTo>
                  <a:lnTo>
                    <a:pt x="573" y="77"/>
                  </a:lnTo>
                  <a:lnTo>
                    <a:pt x="573" y="79"/>
                  </a:lnTo>
                  <a:lnTo>
                    <a:pt x="572" y="80"/>
                  </a:lnTo>
                  <a:lnTo>
                    <a:pt x="569" y="78"/>
                  </a:lnTo>
                  <a:lnTo>
                    <a:pt x="568" y="76"/>
                  </a:lnTo>
                  <a:lnTo>
                    <a:pt x="566" y="75"/>
                  </a:lnTo>
                  <a:lnTo>
                    <a:pt x="564" y="76"/>
                  </a:lnTo>
                  <a:lnTo>
                    <a:pt x="564" y="78"/>
                  </a:lnTo>
                  <a:lnTo>
                    <a:pt x="564" y="83"/>
                  </a:lnTo>
                  <a:lnTo>
                    <a:pt x="562" y="83"/>
                  </a:lnTo>
                  <a:lnTo>
                    <a:pt x="559" y="83"/>
                  </a:lnTo>
                  <a:lnTo>
                    <a:pt x="557" y="85"/>
                  </a:lnTo>
                  <a:lnTo>
                    <a:pt x="554" y="91"/>
                  </a:lnTo>
                  <a:lnTo>
                    <a:pt x="549" y="93"/>
                  </a:lnTo>
                  <a:lnTo>
                    <a:pt x="549" y="96"/>
                  </a:lnTo>
                  <a:lnTo>
                    <a:pt x="549" y="99"/>
                  </a:lnTo>
                  <a:lnTo>
                    <a:pt x="552" y="104"/>
                  </a:lnTo>
                  <a:lnTo>
                    <a:pt x="551" y="107"/>
                  </a:lnTo>
                  <a:lnTo>
                    <a:pt x="549" y="109"/>
                  </a:lnTo>
                  <a:lnTo>
                    <a:pt x="546" y="110"/>
                  </a:lnTo>
                  <a:lnTo>
                    <a:pt x="542" y="111"/>
                  </a:lnTo>
                  <a:lnTo>
                    <a:pt x="539" y="114"/>
                  </a:lnTo>
                  <a:lnTo>
                    <a:pt x="538" y="116"/>
                  </a:lnTo>
                  <a:lnTo>
                    <a:pt x="538" y="118"/>
                  </a:lnTo>
                  <a:lnTo>
                    <a:pt x="536" y="121"/>
                  </a:lnTo>
                  <a:lnTo>
                    <a:pt x="535" y="124"/>
                  </a:lnTo>
                  <a:lnTo>
                    <a:pt x="535" y="126"/>
                  </a:lnTo>
                  <a:lnTo>
                    <a:pt x="532" y="128"/>
                  </a:lnTo>
                  <a:lnTo>
                    <a:pt x="527" y="134"/>
                  </a:lnTo>
                  <a:lnTo>
                    <a:pt x="524" y="140"/>
                  </a:lnTo>
                  <a:lnTo>
                    <a:pt x="528" y="143"/>
                  </a:lnTo>
                  <a:lnTo>
                    <a:pt x="532" y="145"/>
                  </a:lnTo>
                  <a:lnTo>
                    <a:pt x="535" y="145"/>
                  </a:lnTo>
                  <a:lnTo>
                    <a:pt x="535" y="146"/>
                  </a:lnTo>
                  <a:lnTo>
                    <a:pt x="532" y="148"/>
                  </a:lnTo>
                  <a:lnTo>
                    <a:pt x="534" y="151"/>
                  </a:lnTo>
                  <a:lnTo>
                    <a:pt x="536" y="153"/>
                  </a:lnTo>
                  <a:lnTo>
                    <a:pt x="538" y="153"/>
                  </a:lnTo>
                  <a:lnTo>
                    <a:pt x="540" y="154"/>
                  </a:lnTo>
                  <a:lnTo>
                    <a:pt x="536" y="154"/>
                  </a:lnTo>
                  <a:lnTo>
                    <a:pt x="533" y="155"/>
                  </a:lnTo>
                  <a:lnTo>
                    <a:pt x="532" y="157"/>
                  </a:lnTo>
                  <a:lnTo>
                    <a:pt x="532" y="160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1" y="163"/>
                  </a:lnTo>
                  <a:lnTo>
                    <a:pt x="530" y="161"/>
                  </a:lnTo>
                  <a:lnTo>
                    <a:pt x="527" y="157"/>
                  </a:lnTo>
                  <a:lnTo>
                    <a:pt x="524" y="156"/>
                  </a:lnTo>
                  <a:lnTo>
                    <a:pt x="521" y="156"/>
                  </a:lnTo>
                  <a:lnTo>
                    <a:pt x="520" y="157"/>
                  </a:lnTo>
                  <a:lnTo>
                    <a:pt x="520" y="162"/>
                  </a:lnTo>
                  <a:lnTo>
                    <a:pt x="519" y="165"/>
                  </a:lnTo>
                  <a:lnTo>
                    <a:pt x="518" y="163"/>
                  </a:lnTo>
                  <a:lnTo>
                    <a:pt x="518" y="159"/>
                  </a:lnTo>
                  <a:lnTo>
                    <a:pt x="514" y="156"/>
                  </a:lnTo>
                  <a:lnTo>
                    <a:pt x="501" y="153"/>
                  </a:lnTo>
                  <a:lnTo>
                    <a:pt x="499" y="153"/>
                  </a:lnTo>
                  <a:lnTo>
                    <a:pt x="496" y="153"/>
                  </a:lnTo>
                  <a:lnTo>
                    <a:pt x="494" y="154"/>
                  </a:lnTo>
                  <a:lnTo>
                    <a:pt x="494" y="156"/>
                  </a:lnTo>
                  <a:lnTo>
                    <a:pt x="492" y="156"/>
                  </a:lnTo>
                  <a:lnTo>
                    <a:pt x="489" y="157"/>
                  </a:lnTo>
                  <a:lnTo>
                    <a:pt x="488" y="160"/>
                  </a:lnTo>
                  <a:lnTo>
                    <a:pt x="486" y="161"/>
                  </a:lnTo>
                  <a:lnTo>
                    <a:pt x="486" y="163"/>
                  </a:lnTo>
                  <a:lnTo>
                    <a:pt x="488" y="167"/>
                  </a:lnTo>
                  <a:lnTo>
                    <a:pt x="489" y="168"/>
                  </a:lnTo>
                  <a:lnTo>
                    <a:pt x="489" y="170"/>
                  </a:lnTo>
                  <a:lnTo>
                    <a:pt x="487" y="168"/>
                  </a:lnTo>
                  <a:lnTo>
                    <a:pt x="486" y="167"/>
                  </a:lnTo>
                  <a:lnTo>
                    <a:pt x="484" y="170"/>
                  </a:lnTo>
                  <a:lnTo>
                    <a:pt x="483" y="170"/>
                  </a:lnTo>
                  <a:lnTo>
                    <a:pt x="483" y="162"/>
                  </a:lnTo>
                  <a:lnTo>
                    <a:pt x="485" y="157"/>
                  </a:lnTo>
                  <a:lnTo>
                    <a:pt x="486" y="154"/>
                  </a:lnTo>
                  <a:lnTo>
                    <a:pt x="487" y="151"/>
                  </a:lnTo>
                  <a:lnTo>
                    <a:pt x="486" y="150"/>
                  </a:lnTo>
                  <a:lnTo>
                    <a:pt x="477" y="143"/>
                  </a:lnTo>
                  <a:lnTo>
                    <a:pt x="473" y="137"/>
                  </a:lnTo>
                  <a:lnTo>
                    <a:pt x="470" y="133"/>
                  </a:lnTo>
                  <a:lnTo>
                    <a:pt x="466" y="130"/>
                  </a:lnTo>
                  <a:lnTo>
                    <a:pt x="463" y="128"/>
                  </a:lnTo>
                  <a:lnTo>
                    <a:pt x="458" y="125"/>
                  </a:lnTo>
                  <a:lnTo>
                    <a:pt x="452" y="122"/>
                  </a:lnTo>
                  <a:lnTo>
                    <a:pt x="449" y="120"/>
                  </a:lnTo>
                  <a:lnTo>
                    <a:pt x="445" y="119"/>
                  </a:lnTo>
                  <a:lnTo>
                    <a:pt x="442" y="120"/>
                  </a:lnTo>
                  <a:lnTo>
                    <a:pt x="441" y="123"/>
                  </a:lnTo>
                  <a:lnTo>
                    <a:pt x="442" y="126"/>
                  </a:lnTo>
                  <a:lnTo>
                    <a:pt x="439" y="130"/>
                  </a:lnTo>
                  <a:lnTo>
                    <a:pt x="435" y="132"/>
                  </a:lnTo>
                  <a:lnTo>
                    <a:pt x="433" y="130"/>
                  </a:lnTo>
                  <a:lnTo>
                    <a:pt x="429" y="127"/>
                  </a:lnTo>
                  <a:lnTo>
                    <a:pt x="427" y="129"/>
                  </a:lnTo>
                  <a:lnTo>
                    <a:pt x="426" y="132"/>
                  </a:lnTo>
                  <a:lnTo>
                    <a:pt x="425" y="132"/>
                  </a:lnTo>
                  <a:lnTo>
                    <a:pt x="424" y="131"/>
                  </a:lnTo>
                  <a:lnTo>
                    <a:pt x="423" y="127"/>
                  </a:lnTo>
                  <a:lnTo>
                    <a:pt x="421" y="126"/>
                  </a:lnTo>
                  <a:lnTo>
                    <a:pt x="419" y="126"/>
                  </a:lnTo>
                  <a:lnTo>
                    <a:pt x="419" y="129"/>
                  </a:lnTo>
                  <a:lnTo>
                    <a:pt x="420" y="131"/>
                  </a:lnTo>
                  <a:lnTo>
                    <a:pt x="420" y="133"/>
                  </a:lnTo>
                  <a:lnTo>
                    <a:pt x="419" y="134"/>
                  </a:lnTo>
                  <a:lnTo>
                    <a:pt x="419" y="136"/>
                  </a:lnTo>
                  <a:lnTo>
                    <a:pt x="417" y="139"/>
                  </a:lnTo>
                  <a:lnTo>
                    <a:pt x="417" y="143"/>
                  </a:lnTo>
                  <a:lnTo>
                    <a:pt x="415" y="144"/>
                  </a:lnTo>
                  <a:lnTo>
                    <a:pt x="414" y="147"/>
                  </a:lnTo>
                  <a:lnTo>
                    <a:pt x="412" y="146"/>
                  </a:lnTo>
                  <a:lnTo>
                    <a:pt x="412" y="145"/>
                  </a:lnTo>
                  <a:lnTo>
                    <a:pt x="411" y="142"/>
                  </a:lnTo>
                  <a:lnTo>
                    <a:pt x="409" y="142"/>
                  </a:lnTo>
                  <a:lnTo>
                    <a:pt x="408" y="143"/>
                  </a:lnTo>
                  <a:lnTo>
                    <a:pt x="407" y="144"/>
                  </a:lnTo>
                  <a:lnTo>
                    <a:pt x="406" y="145"/>
                  </a:lnTo>
                  <a:lnTo>
                    <a:pt x="407" y="143"/>
                  </a:lnTo>
                  <a:lnTo>
                    <a:pt x="407" y="140"/>
                  </a:lnTo>
                  <a:lnTo>
                    <a:pt x="408" y="137"/>
                  </a:lnTo>
                  <a:lnTo>
                    <a:pt x="405" y="135"/>
                  </a:lnTo>
                  <a:lnTo>
                    <a:pt x="404" y="136"/>
                  </a:lnTo>
                  <a:lnTo>
                    <a:pt x="404" y="139"/>
                  </a:lnTo>
                  <a:lnTo>
                    <a:pt x="404" y="143"/>
                  </a:lnTo>
                  <a:lnTo>
                    <a:pt x="401" y="143"/>
                  </a:lnTo>
                  <a:lnTo>
                    <a:pt x="399" y="145"/>
                  </a:lnTo>
                  <a:lnTo>
                    <a:pt x="396" y="145"/>
                  </a:lnTo>
                  <a:lnTo>
                    <a:pt x="394" y="146"/>
                  </a:lnTo>
                  <a:lnTo>
                    <a:pt x="393" y="148"/>
                  </a:lnTo>
                  <a:lnTo>
                    <a:pt x="391" y="150"/>
                  </a:lnTo>
                  <a:lnTo>
                    <a:pt x="391" y="153"/>
                  </a:lnTo>
                  <a:lnTo>
                    <a:pt x="393" y="156"/>
                  </a:lnTo>
                  <a:lnTo>
                    <a:pt x="393" y="158"/>
                  </a:lnTo>
                  <a:lnTo>
                    <a:pt x="397" y="161"/>
                  </a:lnTo>
                  <a:lnTo>
                    <a:pt x="397" y="162"/>
                  </a:lnTo>
                  <a:lnTo>
                    <a:pt x="397" y="163"/>
                  </a:lnTo>
                  <a:lnTo>
                    <a:pt x="395" y="163"/>
                  </a:lnTo>
                  <a:lnTo>
                    <a:pt x="391" y="161"/>
                  </a:lnTo>
                  <a:lnTo>
                    <a:pt x="387" y="161"/>
                  </a:lnTo>
                  <a:lnTo>
                    <a:pt x="386" y="160"/>
                  </a:lnTo>
                  <a:lnTo>
                    <a:pt x="386" y="161"/>
                  </a:lnTo>
                  <a:lnTo>
                    <a:pt x="386" y="162"/>
                  </a:lnTo>
                  <a:lnTo>
                    <a:pt x="384" y="163"/>
                  </a:lnTo>
                  <a:lnTo>
                    <a:pt x="382" y="163"/>
                  </a:lnTo>
                  <a:lnTo>
                    <a:pt x="380" y="165"/>
                  </a:lnTo>
                  <a:lnTo>
                    <a:pt x="382" y="168"/>
                  </a:lnTo>
                  <a:lnTo>
                    <a:pt x="381" y="168"/>
                  </a:lnTo>
                  <a:lnTo>
                    <a:pt x="382" y="170"/>
                  </a:lnTo>
                  <a:lnTo>
                    <a:pt x="386" y="170"/>
                  </a:lnTo>
                  <a:lnTo>
                    <a:pt x="387" y="170"/>
                  </a:lnTo>
                  <a:lnTo>
                    <a:pt x="387" y="172"/>
                  </a:lnTo>
                  <a:lnTo>
                    <a:pt x="387" y="174"/>
                  </a:lnTo>
                  <a:lnTo>
                    <a:pt x="386" y="175"/>
                  </a:lnTo>
                  <a:lnTo>
                    <a:pt x="384" y="173"/>
                  </a:lnTo>
                  <a:lnTo>
                    <a:pt x="377" y="169"/>
                  </a:lnTo>
                  <a:lnTo>
                    <a:pt x="375" y="168"/>
                  </a:lnTo>
                  <a:lnTo>
                    <a:pt x="375" y="170"/>
                  </a:lnTo>
                  <a:lnTo>
                    <a:pt x="375" y="172"/>
                  </a:lnTo>
                  <a:lnTo>
                    <a:pt x="374" y="173"/>
                  </a:lnTo>
                  <a:lnTo>
                    <a:pt x="371" y="176"/>
                  </a:lnTo>
                  <a:lnTo>
                    <a:pt x="370" y="175"/>
                  </a:lnTo>
                  <a:lnTo>
                    <a:pt x="367" y="176"/>
                  </a:lnTo>
                  <a:lnTo>
                    <a:pt x="366" y="180"/>
                  </a:lnTo>
                  <a:lnTo>
                    <a:pt x="365" y="184"/>
                  </a:lnTo>
                  <a:lnTo>
                    <a:pt x="368" y="187"/>
                  </a:lnTo>
                  <a:lnTo>
                    <a:pt x="370" y="192"/>
                  </a:lnTo>
                  <a:lnTo>
                    <a:pt x="373" y="187"/>
                  </a:lnTo>
                  <a:lnTo>
                    <a:pt x="374" y="186"/>
                  </a:lnTo>
                  <a:lnTo>
                    <a:pt x="374" y="188"/>
                  </a:lnTo>
                  <a:lnTo>
                    <a:pt x="373" y="190"/>
                  </a:lnTo>
                  <a:lnTo>
                    <a:pt x="372" y="194"/>
                  </a:lnTo>
                  <a:lnTo>
                    <a:pt x="371" y="196"/>
                  </a:lnTo>
                  <a:lnTo>
                    <a:pt x="370" y="196"/>
                  </a:lnTo>
                  <a:lnTo>
                    <a:pt x="367" y="196"/>
                  </a:lnTo>
                  <a:lnTo>
                    <a:pt x="367" y="197"/>
                  </a:lnTo>
                  <a:lnTo>
                    <a:pt x="366" y="199"/>
                  </a:lnTo>
                  <a:lnTo>
                    <a:pt x="366" y="203"/>
                  </a:lnTo>
                  <a:lnTo>
                    <a:pt x="368" y="203"/>
                  </a:lnTo>
                  <a:lnTo>
                    <a:pt x="371" y="203"/>
                  </a:lnTo>
                  <a:lnTo>
                    <a:pt x="375" y="204"/>
                  </a:lnTo>
                  <a:lnTo>
                    <a:pt x="377" y="205"/>
                  </a:lnTo>
                  <a:lnTo>
                    <a:pt x="377" y="206"/>
                  </a:lnTo>
                  <a:lnTo>
                    <a:pt x="375" y="205"/>
                  </a:lnTo>
                  <a:lnTo>
                    <a:pt x="370" y="206"/>
                  </a:lnTo>
                  <a:lnTo>
                    <a:pt x="368" y="205"/>
                  </a:lnTo>
                  <a:lnTo>
                    <a:pt x="363" y="205"/>
                  </a:lnTo>
                  <a:lnTo>
                    <a:pt x="359" y="204"/>
                  </a:lnTo>
                  <a:lnTo>
                    <a:pt x="357" y="202"/>
                  </a:lnTo>
                  <a:lnTo>
                    <a:pt x="355" y="201"/>
                  </a:lnTo>
                  <a:lnTo>
                    <a:pt x="352" y="202"/>
                  </a:lnTo>
                  <a:lnTo>
                    <a:pt x="351" y="205"/>
                  </a:lnTo>
                  <a:lnTo>
                    <a:pt x="349" y="205"/>
                  </a:lnTo>
                  <a:lnTo>
                    <a:pt x="345" y="199"/>
                  </a:lnTo>
                  <a:lnTo>
                    <a:pt x="342" y="198"/>
                  </a:lnTo>
                  <a:lnTo>
                    <a:pt x="341" y="200"/>
                  </a:lnTo>
                  <a:lnTo>
                    <a:pt x="342" y="204"/>
                  </a:lnTo>
                  <a:lnTo>
                    <a:pt x="341" y="206"/>
                  </a:lnTo>
                  <a:lnTo>
                    <a:pt x="340" y="208"/>
                  </a:lnTo>
                  <a:lnTo>
                    <a:pt x="338" y="208"/>
                  </a:lnTo>
                  <a:lnTo>
                    <a:pt x="337" y="209"/>
                  </a:lnTo>
                  <a:lnTo>
                    <a:pt x="338" y="211"/>
                  </a:lnTo>
                  <a:lnTo>
                    <a:pt x="341" y="215"/>
                  </a:lnTo>
                  <a:lnTo>
                    <a:pt x="343" y="217"/>
                  </a:lnTo>
                  <a:lnTo>
                    <a:pt x="345" y="219"/>
                  </a:lnTo>
                  <a:lnTo>
                    <a:pt x="346" y="221"/>
                  </a:lnTo>
                  <a:lnTo>
                    <a:pt x="349" y="221"/>
                  </a:lnTo>
                  <a:lnTo>
                    <a:pt x="349" y="223"/>
                  </a:lnTo>
                  <a:lnTo>
                    <a:pt x="347" y="225"/>
                  </a:lnTo>
                  <a:lnTo>
                    <a:pt x="347" y="230"/>
                  </a:lnTo>
                  <a:lnTo>
                    <a:pt x="347" y="230"/>
                  </a:lnTo>
                  <a:lnTo>
                    <a:pt x="345" y="229"/>
                  </a:lnTo>
                  <a:lnTo>
                    <a:pt x="343" y="226"/>
                  </a:lnTo>
                  <a:lnTo>
                    <a:pt x="341" y="226"/>
                  </a:lnTo>
                  <a:lnTo>
                    <a:pt x="340" y="226"/>
                  </a:lnTo>
                  <a:lnTo>
                    <a:pt x="340" y="228"/>
                  </a:lnTo>
                  <a:lnTo>
                    <a:pt x="341" y="233"/>
                  </a:lnTo>
                  <a:lnTo>
                    <a:pt x="339" y="239"/>
                  </a:lnTo>
                  <a:lnTo>
                    <a:pt x="340" y="241"/>
                  </a:lnTo>
                  <a:lnTo>
                    <a:pt x="340" y="243"/>
                  </a:lnTo>
                  <a:lnTo>
                    <a:pt x="338" y="242"/>
                  </a:lnTo>
                  <a:lnTo>
                    <a:pt x="336" y="239"/>
                  </a:lnTo>
                  <a:lnTo>
                    <a:pt x="334" y="235"/>
                  </a:lnTo>
                  <a:lnTo>
                    <a:pt x="330" y="226"/>
                  </a:lnTo>
                  <a:lnTo>
                    <a:pt x="326" y="221"/>
                  </a:lnTo>
                  <a:lnTo>
                    <a:pt x="324" y="216"/>
                  </a:lnTo>
                  <a:lnTo>
                    <a:pt x="321" y="207"/>
                  </a:lnTo>
                  <a:lnTo>
                    <a:pt x="319" y="207"/>
                  </a:lnTo>
                  <a:lnTo>
                    <a:pt x="316" y="211"/>
                  </a:lnTo>
                  <a:lnTo>
                    <a:pt x="314" y="216"/>
                  </a:lnTo>
                  <a:lnTo>
                    <a:pt x="313" y="219"/>
                  </a:lnTo>
                  <a:lnTo>
                    <a:pt x="308" y="221"/>
                  </a:lnTo>
                  <a:lnTo>
                    <a:pt x="306" y="224"/>
                  </a:lnTo>
                  <a:lnTo>
                    <a:pt x="304" y="225"/>
                  </a:lnTo>
                  <a:lnTo>
                    <a:pt x="300" y="228"/>
                  </a:lnTo>
                  <a:lnTo>
                    <a:pt x="298" y="230"/>
                  </a:lnTo>
                  <a:lnTo>
                    <a:pt x="295" y="236"/>
                  </a:lnTo>
                  <a:lnTo>
                    <a:pt x="294" y="240"/>
                  </a:lnTo>
                  <a:lnTo>
                    <a:pt x="294" y="244"/>
                  </a:lnTo>
                  <a:lnTo>
                    <a:pt x="296" y="250"/>
                  </a:lnTo>
                  <a:lnTo>
                    <a:pt x="297" y="258"/>
                  </a:lnTo>
                  <a:lnTo>
                    <a:pt x="299" y="259"/>
                  </a:lnTo>
                  <a:lnTo>
                    <a:pt x="301" y="260"/>
                  </a:lnTo>
                  <a:lnTo>
                    <a:pt x="300" y="263"/>
                  </a:lnTo>
                  <a:lnTo>
                    <a:pt x="298" y="264"/>
                  </a:lnTo>
                  <a:lnTo>
                    <a:pt x="289" y="272"/>
                  </a:lnTo>
                  <a:lnTo>
                    <a:pt x="284" y="275"/>
                  </a:lnTo>
                  <a:lnTo>
                    <a:pt x="283" y="277"/>
                  </a:lnTo>
                  <a:lnTo>
                    <a:pt x="281" y="281"/>
                  </a:lnTo>
                  <a:lnTo>
                    <a:pt x="278" y="286"/>
                  </a:lnTo>
                  <a:lnTo>
                    <a:pt x="277" y="289"/>
                  </a:lnTo>
                  <a:lnTo>
                    <a:pt x="273" y="296"/>
                  </a:lnTo>
                  <a:lnTo>
                    <a:pt x="269" y="303"/>
                  </a:lnTo>
                  <a:lnTo>
                    <a:pt x="263" y="309"/>
                  </a:lnTo>
                  <a:lnTo>
                    <a:pt x="258" y="313"/>
                  </a:lnTo>
                  <a:lnTo>
                    <a:pt x="254" y="315"/>
                  </a:lnTo>
                  <a:lnTo>
                    <a:pt x="240" y="321"/>
                  </a:lnTo>
                  <a:lnTo>
                    <a:pt x="232" y="322"/>
                  </a:lnTo>
                  <a:lnTo>
                    <a:pt x="219" y="324"/>
                  </a:lnTo>
                  <a:lnTo>
                    <a:pt x="213" y="327"/>
                  </a:lnTo>
                  <a:lnTo>
                    <a:pt x="206" y="326"/>
                  </a:lnTo>
                  <a:lnTo>
                    <a:pt x="197" y="326"/>
                  </a:lnTo>
                  <a:lnTo>
                    <a:pt x="186" y="335"/>
                  </a:lnTo>
                  <a:lnTo>
                    <a:pt x="177" y="337"/>
                  </a:lnTo>
                  <a:lnTo>
                    <a:pt x="168" y="338"/>
                  </a:lnTo>
                  <a:lnTo>
                    <a:pt x="165" y="340"/>
                  </a:lnTo>
                  <a:lnTo>
                    <a:pt x="157" y="345"/>
                  </a:lnTo>
                  <a:lnTo>
                    <a:pt x="152" y="348"/>
                  </a:lnTo>
                  <a:lnTo>
                    <a:pt x="143" y="350"/>
                  </a:lnTo>
                  <a:lnTo>
                    <a:pt x="140" y="350"/>
                  </a:lnTo>
                  <a:lnTo>
                    <a:pt x="135" y="348"/>
                  </a:lnTo>
                  <a:lnTo>
                    <a:pt x="130" y="348"/>
                  </a:lnTo>
                  <a:lnTo>
                    <a:pt x="125" y="348"/>
                  </a:lnTo>
                  <a:lnTo>
                    <a:pt x="121" y="348"/>
                  </a:lnTo>
                  <a:lnTo>
                    <a:pt x="118" y="350"/>
                  </a:lnTo>
                  <a:lnTo>
                    <a:pt x="99" y="361"/>
                  </a:lnTo>
                  <a:lnTo>
                    <a:pt x="95" y="363"/>
                  </a:lnTo>
                  <a:lnTo>
                    <a:pt x="91" y="368"/>
                  </a:lnTo>
                  <a:lnTo>
                    <a:pt x="86" y="372"/>
                  </a:lnTo>
                  <a:lnTo>
                    <a:pt x="82" y="376"/>
                  </a:lnTo>
                  <a:lnTo>
                    <a:pt x="72" y="381"/>
                  </a:lnTo>
                  <a:lnTo>
                    <a:pt x="62" y="384"/>
                  </a:lnTo>
                  <a:lnTo>
                    <a:pt x="58" y="387"/>
                  </a:lnTo>
                  <a:lnTo>
                    <a:pt x="54" y="392"/>
                  </a:lnTo>
                  <a:lnTo>
                    <a:pt x="48" y="403"/>
                  </a:lnTo>
                  <a:lnTo>
                    <a:pt x="47" y="405"/>
                  </a:lnTo>
                  <a:lnTo>
                    <a:pt x="45" y="408"/>
                  </a:lnTo>
                  <a:lnTo>
                    <a:pt x="41" y="409"/>
                  </a:lnTo>
                  <a:lnTo>
                    <a:pt x="39" y="410"/>
                  </a:lnTo>
                  <a:lnTo>
                    <a:pt x="40" y="404"/>
                  </a:lnTo>
                  <a:lnTo>
                    <a:pt x="38" y="400"/>
                  </a:lnTo>
                  <a:lnTo>
                    <a:pt x="39" y="390"/>
                  </a:lnTo>
                  <a:lnTo>
                    <a:pt x="39" y="388"/>
                  </a:lnTo>
                  <a:lnTo>
                    <a:pt x="36" y="390"/>
                  </a:lnTo>
                  <a:lnTo>
                    <a:pt x="34" y="392"/>
                  </a:lnTo>
                  <a:lnTo>
                    <a:pt x="28" y="405"/>
                  </a:lnTo>
                  <a:lnTo>
                    <a:pt x="25" y="415"/>
                  </a:lnTo>
                  <a:lnTo>
                    <a:pt x="28" y="421"/>
                  </a:lnTo>
                  <a:lnTo>
                    <a:pt x="28" y="425"/>
                  </a:lnTo>
                  <a:lnTo>
                    <a:pt x="28" y="429"/>
                  </a:lnTo>
                  <a:lnTo>
                    <a:pt x="28" y="434"/>
                  </a:lnTo>
                  <a:lnTo>
                    <a:pt x="28" y="437"/>
                  </a:lnTo>
                  <a:lnTo>
                    <a:pt x="27" y="442"/>
                  </a:lnTo>
                  <a:lnTo>
                    <a:pt x="20" y="453"/>
                  </a:lnTo>
                  <a:lnTo>
                    <a:pt x="19" y="458"/>
                  </a:lnTo>
                  <a:lnTo>
                    <a:pt x="17" y="467"/>
                  </a:lnTo>
                  <a:lnTo>
                    <a:pt x="16" y="471"/>
                  </a:lnTo>
                  <a:lnTo>
                    <a:pt x="16" y="477"/>
                  </a:lnTo>
                  <a:lnTo>
                    <a:pt x="19" y="483"/>
                  </a:lnTo>
                  <a:lnTo>
                    <a:pt x="21" y="487"/>
                  </a:lnTo>
                  <a:lnTo>
                    <a:pt x="25" y="496"/>
                  </a:lnTo>
                  <a:lnTo>
                    <a:pt x="28" y="503"/>
                  </a:lnTo>
                  <a:lnTo>
                    <a:pt x="35" y="516"/>
                  </a:lnTo>
                  <a:lnTo>
                    <a:pt x="42" y="527"/>
                  </a:lnTo>
                  <a:lnTo>
                    <a:pt x="42" y="531"/>
                  </a:lnTo>
                  <a:lnTo>
                    <a:pt x="41" y="536"/>
                  </a:lnTo>
                  <a:lnTo>
                    <a:pt x="42" y="543"/>
                  </a:lnTo>
                  <a:lnTo>
                    <a:pt x="41" y="544"/>
                  </a:lnTo>
                  <a:lnTo>
                    <a:pt x="37" y="546"/>
                  </a:lnTo>
                  <a:lnTo>
                    <a:pt x="35" y="543"/>
                  </a:lnTo>
                  <a:lnTo>
                    <a:pt x="33" y="541"/>
                  </a:lnTo>
                  <a:lnTo>
                    <a:pt x="31" y="533"/>
                  </a:lnTo>
                  <a:lnTo>
                    <a:pt x="30" y="533"/>
                  </a:lnTo>
                  <a:lnTo>
                    <a:pt x="29" y="536"/>
                  </a:lnTo>
                  <a:lnTo>
                    <a:pt x="28" y="538"/>
                  </a:lnTo>
                  <a:lnTo>
                    <a:pt x="26" y="536"/>
                  </a:lnTo>
                  <a:lnTo>
                    <a:pt x="25" y="535"/>
                  </a:lnTo>
                  <a:lnTo>
                    <a:pt x="25" y="534"/>
                  </a:lnTo>
                  <a:lnTo>
                    <a:pt x="25" y="532"/>
                  </a:lnTo>
                  <a:lnTo>
                    <a:pt x="26" y="526"/>
                  </a:lnTo>
                  <a:lnTo>
                    <a:pt x="23" y="523"/>
                  </a:lnTo>
                  <a:lnTo>
                    <a:pt x="20" y="519"/>
                  </a:lnTo>
                  <a:lnTo>
                    <a:pt x="17" y="518"/>
                  </a:lnTo>
                  <a:lnTo>
                    <a:pt x="15" y="520"/>
                  </a:lnTo>
                  <a:lnTo>
                    <a:pt x="15" y="522"/>
                  </a:lnTo>
                  <a:lnTo>
                    <a:pt x="19" y="529"/>
                  </a:lnTo>
                  <a:lnTo>
                    <a:pt x="22" y="536"/>
                  </a:lnTo>
                  <a:lnTo>
                    <a:pt x="26" y="540"/>
                  </a:lnTo>
                  <a:lnTo>
                    <a:pt x="28" y="541"/>
                  </a:lnTo>
                  <a:lnTo>
                    <a:pt x="30" y="544"/>
                  </a:lnTo>
                  <a:lnTo>
                    <a:pt x="30" y="550"/>
                  </a:lnTo>
                  <a:lnTo>
                    <a:pt x="28" y="552"/>
                  </a:lnTo>
                  <a:lnTo>
                    <a:pt x="26" y="553"/>
                  </a:lnTo>
                  <a:lnTo>
                    <a:pt x="22" y="552"/>
                  </a:lnTo>
                  <a:lnTo>
                    <a:pt x="20" y="547"/>
                  </a:lnTo>
                  <a:lnTo>
                    <a:pt x="17" y="539"/>
                  </a:lnTo>
                  <a:lnTo>
                    <a:pt x="15" y="536"/>
                  </a:lnTo>
                  <a:lnTo>
                    <a:pt x="14" y="535"/>
                  </a:lnTo>
                  <a:lnTo>
                    <a:pt x="14" y="536"/>
                  </a:lnTo>
                  <a:lnTo>
                    <a:pt x="14" y="540"/>
                  </a:lnTo>
                  <a:lnTo>
                    <a:pt x="14" y="541"/>
                  </a:lnTo>
                  <a:lnTo>
                    <a:pt x="13" y="541"/>
                  </a:lnTo>
                  <a:lnTo>
                    <a:pt x="11" y="539"/>
                  </a:lnTo>
                  <a:lnTo>
                    <a:pt x="10" y="539"/>
                  </a:lnTo>
                  <a:lnTo>
                    <a:pt x="9" y="539"/>
                  </a:lnTo>
                  <a:lnTo>
                    <a:pt x="11" y="541"/>
                  </a:lnTo>
                  <a:lnTo>
                    <a:pt x="14" y="547"/>
                  </a:lnTo>
                  <a:lnTo>
                    <a:pt x="26" y="562"/>
                  </a:lnTo>
                  <a:lnTo>
                    <a:pt x="36" y="580"/>
                  </a:lnTo>
                  <a:lnTo>
                    <a:pt x="38" y="587"/>
                  </a:lnTo>
                  <a:lnTo>
                    <a:pt x="39" y="603"/>
                  </a:lnTo>
                  <a:lnTo>
                    <a:pt x="40" y="606"/>
                  </a:lnTo>
                  <a:lnTo>
                    <a:pt x="46" y="614"/>
                  </a:lnTo>
                  <a:lnTo>
                    <a:pt x="52" y="623"/>
                  </a:lnTo>
                  <a:lnTo>
                    <a:pt x="54" y="627"/>
                  </a:lnTo>
                  <a:lnTo>
                    <a:pt x="54" y="631"/>
                  </a:lnTo>
                  <a:lnTo>
                    <a:pt x="55" y="634"/>
                  </a:lnTo>
                  <a:lnTo>
                    <a:pt x="62" y="645"/>
                  </a:lnTo>
                  <a:lnTo>
                    <a:pt x="66" y="655"/>
                  </a:lnTo>
                  <a:lnTo>
                    <a:pt x="66" y="659"/>
                  </a:lnTo>
                  <a:lnTo>
                    <a:pt x="65" y="666"/>
                  </a:lnTo>
                  <a:lnTo>
                    <a:pt x="66" y="677"/>
                  </a:lnTo>
                  <a:lnTo>
                    <a:pt x="67" y="684"/>
                  </a:lnTo>
                  <a:lnTo>
                    <a:pt x="69" y="696"/>
                  </a:lnTo>
                  <a:lnTo>
                    <a:pt x="72" y="706"/>
                  </a:lnTo>
                  <a:lnTo>
                    <a:pt x="76" y="711"/>
                  </a:lnTo>
                  <a:lnTo>
                    <a:pt x="82" y="724"/>
                  </a:lnTo>
                  <a:lnTo>
                    <a:pt x="89" y="738"/>
                  </a:lnTo>
                  <a:lnTo>
                    <a:pt x="90" y="746"/>
                  </a:lnTo>
                  <a:lnTo>
                    <a:pt x="90" y="765"/>
                  </a:lnTo>
                  <a:lnTo>
                    <a:pt x="89" y="771"/>
                  </a:lnTo>
                  <a:lnTo>
                    <a:pt x="88" y="772"/>
                  </a:lnTo>
                  <a:lnTo>
                    <a:pt x="87" y="775"/>
                  </a:lnTo>
                  <a:lnTo>
                    <a:pt x="88" y="787"/>
                  </a:lnTo>
                  <a:lnTo>
                    <a:pt x="88" y="795"/>
                  </a:lnTo>
                  <a:lnTo>
                    <a:pt x="86" y="801"/>
                  </a:lnTo>
                  <a:lnTo>
                    <a:pt x="83" y="807"/>
                  </a:lnTo>
                  <a:lnTo>
                    <a:pt x="78" y="812"/>
                  </a:lnTo>
                  <a:lnTo>
                    <a:pt x="72" y="812"/>
                  </a:lnTo>
                  <a:lnTo>
                    <a:pt x="70" y="809"/>
                  </a:lnTo>
                  <a:lnTo>
                    <a:pt x="67" y="807"/>
                  </a:lnTo>
                  <a:lnTo>
                    <a:pt x="66" y="818"/>
                  </a:lnTo>
                  <a:lnTo>
                    <a:pt x="66" y="827"/>
                  </a:lnTo>
                  <a:lnTo>
                    <a:pt x="67" y="831"/>
                  </a:lnTo>
                  <a:lnTo>
                    <a:pt x="67" y="835"/>
                  </a:lnTo>
                  <a:lnTo>
                    <a:pt x="71" y="838"/>
                  </a:lnTo>
                  <a:lnTo>
                    <a:pt x="73" y="837"/>
                  </a:lnTo>
                  <a:lnTo>
                    <a:pt x="76" y="837"/>
                  </a:lnTo>
                  <a:lnTo>
                    <a:pt x="85" y="842"/>
                  </a:lnTo>
                  <a:lnTo>
                    <a:pt x="90" y="845"/>
                  </a:lnTo>
                  <a:lnTo>
                    <a:pt x="98" y="856"/>
                  </a:lnTo>
                  <a:lnTo>
                    <a:pt x="105" y="858"/>
                  </a:lnTo>
                  <a:lnTo>
                    <a:pt x="115" y="863"/>
                  </a:lnTo>
                  <a:lnTo>
                    <a:pt x="126" y="865"/>
                  </a:lnTo>
                  <a:lnTo>
                    <a:pt x="135" y="865"/>
                  </a:lnTo>
                  <a:lnTo>
                    <a:pt x="149" y="867"/>
                  </a:lnTo>
                  <a:lnTo>
                    <a:pt x="152" y="867"/>
                  </a:lnTo>
                  <a:lnTo>
                    <a:pt x="158" y="866"/>
                  </a:lnTo>
                  <a:lnTo>
                    <a:pt x="162" y="864"/>
                  </a:lnTo>
                  <a:lnTo>
                    <a:pt x="167" y="863"/>
                  </a:lnTo>
                  <a:lnTo>
                    <a:pt x="179" y="853"/>
                  </a:lnTo>
                  <a:lnTo>
                    <a:pt x="191" y="844"/>
                  </a:lnTo>
                  <a:lnTo>
                    <a:pt x="197" y="843"/>
                  </a:lnTo>
                  <a:lnTo>
                    <a:pt x="202" y="843"/>
                  </a:lnTo>
                  <a:lnTo>
                    <a:pt x="209" y="839"/>
                  </a:lnTo>
                  <a:lnTo>
                    <a:pt x="214" y="829"/>
                  </a:lnTo>
                  <a:lnTo>
                    <a:pt x="217" y="827"/>
                  </a:lnTo>
                  <a:lnTo>
                    <a:pt x="221" y="824"/>
                  </a:lnTo>
                  <a:lnTo>
                    <a:pt x="232" y="823"/>
                  </a:lnTo>
                  <a:lnTo>
                    <a:pt x="239" y="824"/>
                  </a:lnTo>
                  <a:lnTo>
                    <a:pt x="243" y="822"/>
                  </a:lnTo>
                  <a:lnTo>
                    <a:pt x="252" y="820"/>
                  </a:lnTo>
                  <a:lnTo>
                    <a:pt x="271" y="818"/>
                  </a:lnTo>
                  <a:lnTo>
                    <a:pt x="281" y="820"/>
                  </a:lnTo>
                  <a:lnTo>
                    <a:pt x="288" y="820"/>
                  </a:lnTo>
                  <a:lnTo>
                    <a:pt x="291" y="820"/>
                  </a:lnTo>
                  <a:lnTo>
                    <a:pt x="294" y="825"/>
                  </a:lnTo>
                  <a:lnTo>
                    <a:pt x="314" y="821"/>
                  </a:lnTo>
                  <a:lnTo>
                    <a:pt x="320" y="821"/>
                  </a:lnTo>
                  <a:lnTo>
                    <a:pt x="324" y="822"/>
                  </a:lnTo>
                  <a:lnTo>
                    <a:pt x="328" y="825"/>
                  </a:lnTo>
                  <a:lnTo>
                    <a:pt x="333" y="822"/>
                  </a:lnTo>
                  <a:lnTo>
                    <a:pt x="338" y="822"/>
                  </a:lnTo>
                  <a:lnTo>
                    <a:pt x="342" y="819"/>
                  </a:lnTo>
                  <a:lnTo>
                    <a:pt x="349" y="810"/>
                  </a:lnTo>
                  <a:lnTo>
                    <a:pt x="352" y="804"/>
                  </a:lnTo>
                  <a:lnTo>
                    <a:pt x="357" y="792"/>
                  </a:lnTo>
                  <a:lnTo>
                    <a:pt x="361" y="788"/>
                  </a:lnTo>
                  <a:lnTo>
                    <a:pt x="365" y="786"/>
                  </a:lnTo>
                  <a:lnTo>
                    <a:pt x="370" y="785"/>
                  </a:lnTo>
                  <a:lnTo>
                    <a:pt x="377" y="783"/>
                  </a:lnTo>
                  <a:lnTo>
                    <a:pt x="393" y="773"/>
                  </a:lnTo>
                  <a:lnTo>
                    <a:pt x="399" y="771"/>
                  </a:lnTo>
                  <a:lnTo>
                    <a:pt x="403" y="768"/>
                  </a:lnTo>
                  <a:lnTo>
                    <a:pt x="414" y="761"/>
                  </a:lnTo>
                  <a:lnTo>
                    <a:pt x="421" y="759"/>
                  </a:lnTo>
                  <a:lnTo>
                    <a:pt x="442" y="762"/>
                  </a:lnTo>
                  <a:lnTo>
                    <a:pt x="451" y="761"/>
                  </a:lnTo>
                  <a:lnTo>
                    <a:pt x="459" y="760"/>
                  </a:lnTo>
                  <a:lnTo>
                    <a:pt x="471" y="755"/>
                  </a:lnTo>
                  <a:lnTo>
                    <a:pt x="483" y="752"/>
                  </a:lnTo>
                  <a:lnTo>
                    <a:pt x="498" y="746"/>
                  </a:lnTo>
                  <a:lnTo>
                    <a:pt x="511" y="738"/>
                  </a:lnTo>
                  <a:lnTo>
                    <a:pt x="518" y="737"/>
                  </a:lnTo>
                  <a:lnTo>
                    <a:pt x="530" y="736"/>
                  </a:lnTo>
                  <a:lnTo>
                    <a:pt x="548" y="734"/>
                  </a:lnTo>
                  <a:lnTo>
                    <a:pt x="569" y="735"/>
                  </a:lnTo>
                  <a:lnTo>
                    <a:pt x="575" y="734"/>
                  </a:lnTo>
                  <a:lnTo>
                    <a:pt x="577" y="732"/>
                  </a:lnTo>
                  <a:lnTo>
                    <a:pt x="581" y="731"/>
                  </a:lnTo>
                  <a:lnTo>
                    <a:pt x="586" y="732"/>
                  </a:lnTo>
                  <a:lnTo>
                    <a:pt x="588" y="733"/>
                  </a:lnTo>
                  <a:lnTo>
                    <a:pt x="599" y="738"/>
                  </a:lnTo>
                  <a:lnTo>
                    <a:pt x="615" y="750"/>
                  </a:lnTo>
                  <a:lnTo>
                    <a:pt x="618" y="751"/>
                  </a:lnTo>
                  <a:lnTo>
                    <a:pt x="629" y="748"/>
                  </a:lnTo>
                  <a:lnTo>
                    <a:pt x="632" y="748"/>
                  </a:lnTo>
                  <a:lnTo>
                    <a:pt x="646" y="757"/>
                  </a:lnTo>
                  <a:lnTo>
                    <a:pt x="653" y="757"/>
                  </a:lnTo>
                  <a:lnTo>
                    <a:pt x="657" y="757"/>
                  </a:lnTo>
                  <a:lnTo>
                    <a:pt x="661" y="757"/>
                  </a:lnTo>
                  <a:lnTo>
                    <a:pt x="665" y="760"/>
                  </a:lnTo>
                  <a:lnTo>
                    <a:pt x="669" y="765"/>
                  </a:lnTo>
                  <a:lnTo>
                    <a:pt x="679" y="770"/>
                  </a:lnTo>
                  <a:lnTo>
                    <a:pt x="680" y="775"/>
                  </a:lnTo>
                  <a:lnTo>
                    <a:pt x="679" y="777"/>
                  </a:lnTo>
                  <a:lnTo>
                    <a:pt x="677" y="777"/>
                  </a:lnTo>
                  <a:lnTo>
                    <a:pt x="675" y="777"/>
                  </a:lnTo>
                  <a:lnTo>
                    <a:pt x="677" y="787"/>
                  </a:lnTo>
                  <a:lnTo>
                    <a:pt x="681" y="793"/>
                  </a:lnTo>
                  <a:lnTo>
                    <a:pt x="691" y="795"/>
                  </a:lnTo>
                  <a:lnTo>
                    <a:pt x="694" y="797"/>
                  </a:lnTo>
                  <a:lnTo>
                    <a:pt x="697" y="799"/>
                  </a:lnTo>
                  <a:lnTo>
                    <a:pt x="698" y="804"/>
                  </a:lnTo>
                  <a:lnTo>
                    <a:pt x="700" y="811"/>
                  </a:lnTo>
                  <a:lnTo>
                    <a:pt x="705" y="817"/>
                  </a:lnTo>
                  <a:lnTo>
                    <a:pt x="709" y="822"/>
                  </a:lnTo>
                  <a:lnTo>
                    <a:pt x="710" y="824"/>
                  </a:lnTo>
                  <a:lnTo>
                    <a:pt x="713" y="831"/>
                  </a:lnTo>
                  <a:lnTo>
                    <a:pt x="713" y="833"/>
                  </a:lnTo>
                  <a:lnTo>
                    <a:pt x="715" y="840"/>
                  </a:lnTo>
                  <a:lnTo>
                    <a:pt x="718" y="848"/>
                  </a:lnTo>
                  <a:lnTo>
                    <a:pt x="717" y="849"/>
                  </a:lnTo>
                  <a:lnTo>
                    <a:pt x="716" y="849"/>
                  </a:lnTo>
                  <a:lnTo>
                    <a:pt x="713" y="846"/>
                  </a:lnTo>
                  <a:lnTo>
                    <a:pt x="710" y="844"/>
                  </a:lnTo>
                  <a:lnTo>
                    <a:pt x="709" y="844"/>
                  </a:lnTo>
                  <a:lnTo>
                    <a:pt x="708" y="846"/>
                  </a:lnTo>
                  <a:lnTo>
                    <a:pt x="707" y="848"/>
                  </a:lnTo>
                  <a:lnTo>
                    <a:pt x="709" y="847"/>
                  </a:lnTo>
                  <a:lnTo>
                    <a:pt x="711" y="847"/>
                  </a:lnTo>
                  <a:lnTo>
                    <a:pt x="714" y="850"/>
                  </a:lnTo>
                  <a:lnTo>
                    <a:pt x="716" y="853"/>
                  </a:lnTo>
                  <a:lnTo>
                    <a:pt x="719" y="855"/>
                  </a:lnTo>
                  <a:lnTo>
                    <a:pt x="724" y="861"/>
                  </a:lnTo>
                  <a:lnTo>
                    <a:pt x="726" y="860"/>
                  </a:lnTo>
                  <a:lnTo>
                    <a:pt x="729" y="858"/>
                  </a:lnTo>
                  <a:lnTo>
                    <a:pt x="733" y="862"/>
                  </a:lnTo>
                  <a:lnTo>
                    <a:pt x="734" y="863"/>
                  </a:lnTo>
                  <a:lnTo>
                    <a:pt x="735" y="861"/>
                  </a:lnTo>
                  <a:lnTo>
                    <a:pt x="733" y="855"/>
                  </a:lnTo>
                  <a:lnTo>
                    <a:pt x="732" y="853"/>
                  </a:lnTo>
                  <a:lnTo>
                    <a:pt x="732" y="851"/>
                  </a:lnTo>
                  <a:lnTo>
                    <a:pt x="733" y="849"/>
                  </a:lnTo>
                  <a:lnTo>
                    <a:pt x="735" y="847"/>
                  </a:lnTo>
                  <a:lnTo>
                    <a:pt x="739" y="842"/>
                  </a:lnTo>
                  <a:lnTo>
                    <a:pt x="749" y="827"/>
                  </a:lnTo>
                  <a:lnTo>
                    <a:pt x="752" y="825"/>
                  </a:lnTo>
                  <a:lnTo>
                    <a:pt x="755" y="822"/>
                  </a:lnTo>
                  <a:lnTo>
                    <a:pt x="760" y="818"/>
                  </a:lnTo>
                  <a:lnTo>
                    <a:pt x="765" y="816"/>
                  </a:lnTo>
                  <a:lnTo>
                    <a:pt x="768" y="815"/>
                  </a:lnTo>
                  <a:lnTo>
                    <a:pt x="771" y="814"/>
                  </a:lnTo>
                  <a:lnTo>
                    <a:pt x="774" y="811"/>
                  </a:lnTo>
                  <a:lnTo>
                    <a:pt x="778" y="804"/>
                  </a:lnTo>
                  <a:lnTo>
                    <a:pt x="781" y="795"/>
                  </a:lnTo>
                  <a:lnTo>
                    <a:pt x="784" y="790"/>
                  </a:lnTo>
                  <a:lnTo>
                    <a:pt x="788" y="787"/>
                  </a:lnTo>
                  <a:lnTo>
                    <a:pt x="792" y="781"/>
                  </a:lnTo>
                  <a:lnTo>
                    <a:pt x="792" y="776"/>
                  </a:lnTo>
                  <a:lnTo>
                    <a:pt x="792" y="771"/>
                  </a:lnTo>
                  <a:lnTo>
                    <a:pt x="795" y="775"/>
                  </a:lnTo>
                  <a:lnTo>
                    <a:pt x="796" y="779"/>
                  </a:lnTo>
                  <a:lnTo>
                    <a:pt x="799" y="791"/>
                  </a:lnTo>
                  <a:lnTo>
                    <a:pt x="796" y="793"/>
                  </a:lnTo>
                  <a:lnTo>
                    <a:pt x="794" y="795"/>
                  </a:lnTo>
                  <a:lnTo>
                    <a:pt x="795" y="799"/>
                  </a:lnTo>
                  <a:lnTo>
                    <a:pt x="796" y="805"/>
                  </a:lnTo>
                  <a:lnTo>
                    <a:pt x="797" y="809"/>
                  </a:lnTo>
                  <a:lnTo>
                    <a:pt x="792" y="814"/>
                  </a:lnTo>
                  <a:lnTo>
                    <a:pt x="788" y="820"/>
                  </a:lnTo>
                  <a:lnTo>
                    <a:pt x="783" y="831"/>
                  </a:lnTo>
                  <a:lnTo>
                    <a:pt x="782" y="835"/>
                  </a:lnTo>
                  <a:lnTo>
                    <a:pt x="782" y="840"/>
                  </a:lnTo>
                  <a:lnTo>
                    <a:pt x="782" y="844"/>
                  </a:lnTo>
                  <a:lnTo>
                    <a:pt x="783" y="849"/>
                  </a:lnTo>
                  <a:lnTo>
                    <a:pt x="782" y="855"/>
                  </a:lnTo>
                  <a:lnTo>
                    <a:pt x="779" y="860"/>
                  </a:lnTo>
                  <a:lnTo>
                    <a:pt x="777" y="861"/>
                  </a:lnTo>
                  <a:lnTo>
                    <a:pt x="775" y="860"/>
                  </a:lnTo>
                  <a:lnTo>
                    <a:pt x="771" y="861"/>
                  </a:lnTo>
                  <a:lnTo>
                    <a:pt x="768" y="861"/>
                  </a:lnTo>
                  <a:lnTo>
                    <a:pt x="764" y="873"/>
                  </a:lnTo>
                  <a:lnTo>
                    <a:pt x="766" y="874"/>
                  </a:lnTo>
                  <a:lnTo>
                    <a:pt x="768" y="873"/>
                  </a:lnTo>
                  <a:lnTo>
                    <a:pt x="772" y="873"/>
                  </a:lnTo>
                  <a:lnTo>
                    <a:pt x="776" y="870"/>
                  </a:lnTo>
                  <a:lnTo>
                    <a:pt x="782" y="869"/>
                  </a:lnTo>
                  <a:lnTo>
                    <a:pt x="785" y="869"/>
                  </a:lnTo>
                  <a:lnTo>
                    <a:pt x="789" y="869"/>
                  </a:lnTo>
                  <a:lnTo>
                    <a:pt x="795" y="853"/>
                  </a:lnTo>
                  <a:lnTo>
                    <a:pt x="796" y="843"/>
                  </a:lnTo>
                  <a:lnTo>
                    <a:pt x="800" y="838"/>
                  </a:lnTo>
                  <a:lnTo>
                    <a:pt x="800" y="835"/>
                  </a:lnTo>
                  <a:lnTo>
                    <a:pt x="802" y="832"/>
                  </a:lnTo>
                  <a:lnTo>
                    <a:pt x="805" y="837"/>
                  </a:lnTo>
                  <a:lnTo>
                    <a:pt x="807" y="842"/>
                  </a:lnTo>
                  <a:lnTo>
                    <a:pt x="813" y="850"/>
                  </a:lnTo>
                  <a:lnTo>
                    <a:pt x="815" y="855"/>
                  </a:lnTo>
                  <a:lnTo>
                    <a:pt x="816" y="865"/>
                  </a:lnTo>
                  <a:lnTo>
                    <a:pt x="812" y="877"/>
                  </a:lnTo>
                  <a:lnTo>
                    <a:pt x="809" y="880"/>
                  </a:lnTo>
                  <a:lnTo>
                    <a:pt x="807" y="883"/>
                  </a:lnTo>
                  <a:lnTo>
                    <a:pt x="805" y="888"/>
                  </a:lnTo>
                  <a:lnTo>
                    <a:pt x="811" y="889"/>
                  </a:lnTo>
                  <a:lnTo>
                    <a:pt x="816" y="889"/>
                  </a:lnTo>
                  <a:lnTo>
                    <a:pt x="822" y="885"/>
                  </a:lnTo>
                  <a:lnTo>
                    <a:pt x="823" y="885"/>
                  </a:lnTo>
                  <a:lnTo>
                    <a:pt x="827" y="885"/>
                  </a:lnTo>
                  <a:lnTo>
                    <a:pt x="828" y="883"/>
                  </a:lnTo>
                  <a:lnTo>
                    <a:pt x="831" y="881"/>
                  </a:lnTo>
                  <a:lnTo>
                    <a:pt x="834" y="879"/>
                  </a:lnTo>
                  <a:lnTo>
                    <a:pt x="837" y="877"/>
                  </a:lnTo>
                  <a:lnTo>
                    <a:pt x="840" y="879"/>
                  </a:lnTo>
                  <a:lnTo>
                    <a:pt x="840" y="879"/>
                  </a:lnTo>
                  <a:lnTo>
                    <a:pt x="841" y="880"/>
                  </a:lnTo>
                  <a:lnTo>
                    <a:pt x="840" y="883"/>
                  </a:lnTo>
                  <a:lnTo>
                    <a:pt x="840" y="888"/>
                  </a:lnTo>
                  <a:lnTo>
                    <a:pt x="838" y="887"/>
                  </a:lnTo>
                  <a:lnTo>
                    <a:pt x="836" y="884"/>
                  </a:lnTo>
                  <a:lnTo>
                    <a:pt x="834" y="885"/>
                  </a:lnTo>
                  <a:lnTo>
                    <a:pt x="833" y="887"/>
                  </a:lnTo>
                  <a:lnTo>
                    <a:pt x="830" y="886"/>
                  </a:lnTo>
                  <a:lnTo>
                    <a:pt x="830" y="888"/>
                  </a:lnTo>
                  <a:lnTo>
                    <a:pt x="832" y="891"/>
                  </a:lnTo>
                  <a:lnTo>
                    <a:pt x="839" y="896"/>
                  </a:lnTo>
                  <a:lnTo>
                    <a:pt x="845" y="903"/>
                  </a:lnTo>
                  <a:lnTo>
                    <a:pt x="848" y="907"/>
                  </a:lnTo>
                  <a:lnTo>
                    <a:pt x="854" y="917"/>
                  </a:lnTo>
                  <a:lnTo>
                    <a:pt x="858" y="929"/>
                  </a:lnTo>
                  <a:lnTo>
                    <a:pt x="858" y="932"/>
                  </a:lnTo>
                  <a:lnTo>
                    <a:pt x="856" y="938"/>
                  </a:lnTo>
                  <a:lnTo>
                    <a:pt x="855" y="944"/>
                  </a:lnTo>
                  <a:lnTo>
                    <a:pt x="855" y="948"/>
                  </a:lnTo>
                  <a:lnTo>
                    <a:pt x="856" y="952"/>
                  </a:lnTo>
                  <a:lnTo>
                    <a:pt x="859" y="956"/>
                  </a:lnTo>
                  <a:lnTo>
                    <a:pt x="869" y="968"/>
                  </a:lnTo>
                  <a:lnTo>
                    <a:pt x="875" y="978"/>
                  </a:lnTo>
                  <a:lnTo>
                    <a:pt x="883" y="983"/>
                  </a:lnTo>
                  <a:lnTo>
                    <a:pt x="895" y="985"/>
                  </a:lnTo>
                  <a:lnTo>
                    <a:pt x="901" y="989"/>
                  </a:lnTo>
                  <a:lnTo>
                    <a:pt x="908" y="996"/>
                  </a:lnTo>
                  <a:lnTo>
                    <a:pt x="910" y="998"/>
                  </a:lnTo>
                  <a:lnTo>
                    <a:pt x="913" y="998"/>
                  </a:lnTo>
                  <a:lnTo>
                    <a:pt x="918" y="993"/>
                  </a:lnTo>
                  <a:lnTo>
                    <a:pt x="924" y="993"/>
                  </a:lnTo>
                  <a:lnTo>
                    <a:pt x="932" y="998"/>
                  </a:lnTo>
                  <a:lnTo>
                    <a:pt x="937" y="997"/>
                  </a:lnTo>
                  <a:lnTo>
                    <a:pt x="941" y="998"/>
                  </a:lnTo>
                  <a:lnTo>
                    <a:pt x="946" y="1000"/>
                  </a:lnTo>
                  <a:lnTo>
                    <a:pt x="953" y="1006"/>
                  </a:lnTo>
                  <a:lnTo>
                    <a:pt x="961" y="1008"/>
                  </a:lnTo>
                  <a:lnTo>
                    <a:pt x="965" y="1012"/>
                  </a:lnTo>
                  <a:lnTo>
                    <a:pt x="969" y="1013"/>
                  </a:lnTo>
                  <a:lnTo>
                    <a:pt x="975" y="1016"/>
                  </a:lnTo>
                  <a:lnTo>
                    <a:pt x="980" y="1013"/>
                  </a:lnTo>
                  <a:lnTo>
                    <a:pt x="984" y="1011"/>
                  </a:lnTo>
                  <a:lnTo>
                    <a:pt x="994" y="1001"/>
                  </a:lnTo>
                  <a:lnTo>
                    <a:pt x="1000" y="996"/>
                  </a:lnTo>
                  <a:lnTo>
                    <a:pt x="1004" y="994"/>
                  </a:lnTo>
                  <a:lnTo>
                    <a:pt x="1007" y="993"/>
                  </a:lnTo>
                  <a:lnTo>
                    <a:pt x="1011" y="990"/>
                  </a:lnTo>
                  <a:lnTo>
                    <a:pt x="1009" y="989"/>
                  </a:lnTo>
                  <a:lnTo>
                    <a:pt x="1006" y="989"/>
                  </a:lnTo>
                  <a:lnTo>
                    <a:pt x="1002" y="987"/>
                  </a:lnTo>
                  <a:lnTo>
                    <a:pt x="1005" y="986"/>
                  </a:lnTo>
                  <a:lnTo>
                    <a:pt x="1007" y="985"/>
                  </a:lnTo>
                  <a:lnTo>
                    <a:pt x="1018" y="978"/>
                  </a:lnTo>
                  <a:lnTo>
                    <a:pt x="1022" y="980"/>
                  </a:lnTo>
                  <a:lnTo>
                    <a:pt x="1023" y="982"/>
                  </a:lnTo>
                  <a:lnTo>
                    <a:pt x="1026" y="985"/>
                  </a:lnTo>
                  <a:lnTo>
                    <a:pt x="1024" y="990"/>
                  </a:lnTo>
                  <a:lnTo>
                    <a:pt x="1022" y="992"/>
                  </a:lnTo>
                  <a:lnTo>
                    <a:pt x="1019" y="996"/>
                  </a:lnTo>
                  <a:lnTo>
                    <a:pt x="1015" y="996"/>
                  </a:lnTo>
                  <a:lnTo>
                    <a:pt x="1013" y="996"/>
                  </a:lnTo>
                  <a:lnTo>
                    <a:pt x="1017" y="1000"/>
                  </a:lnTo>
                  <a:lnTo>
                    <a:pt x="1020" y="1002"/>
                  </a:lnTo>
                  <a:lnTo>
                    <a:pt x="1028" y="998"/>
                  </a:lnTo>
                  <a:lnTo>
                    <a:pt x="1029" y="994"/>
                  </a:lnTo>
                  <a:lnTo>
                    <a:pt x="1031" y="992"/>
                  </a:lnTo>
                  <a:lnTo>
                    <a:pt x="1033" y="991"/>
                  </a:lnTo>
                  <a:lnTo>
                    <a:pt x="1037" y="992"/>
                  </a:lnTo>
                  <a:lnTo>
                    <a:pt x="1038" y="995"/>
                  </a:lnTo>
                  <a:lnTo>
                    <a:pt x="1039" y="998"/>
                  </a:lnTo>
                  <a:lnTo>
                    <a:pt x="1036" y="999"/>
                  </a:lnTo>
                  <a:lnTo>
                    <a:pt x="1036" y="1001"/>
                  </a:lnTo>
                  <a:lnTo>
                    <a:pt x="1034" y="1004"/>
                  </a:lnTo>
                  <a:lnTo>
                    <a:pt x="1039" y="1007"/>
                  </a:lnTo>
                  <a:lnTo>
                    <a:pt x="1041" y="1009"/>
                  </a:lnTo>
                  <a:lnTo>
                    <a:pt x="1043" y="1009"/>
                  </a:lnTo>
                  <a:lnTo>
                    <a:pt x="1047" y="1009"/>
                  </a:lnTo>
                  <a:lnTo>
                    <a:pt x="1049" y="1014"/>
                  </a:lnTo>
                  <a:lnTo>
                    <a:pt x="1052" y="1018"/>
                  </a:lnTo>
                  <a:lnTo>
                    <a:pt x="1054" y="1017"/>
                  </a:lnTo>
                  <a:lnTo>
                    <a:pt x="1056" y="1016"/>
                  </a:lnTo>
                  <a:lnTo>
                    <a:pt x="1059" y="1017"/>
                  </a:lnTo>
                  <a:lnTo>
                    <a:pt x="1062" y="1021"/>
                  </a:lnTo>
                  <a:lnTo>
                    <a:pt x="1064" y="1026"/>
                  </a:lnTo>
                  <a:lnTo>
                    <a:pt x="1064" y="1028"/>
                  </a:lnTo>
                  <a:lnTo>
                    <a:pt x="1066" y="1028"/>
                  </a:lnTo>
                  <a:lnTo>
                    <a:pt x="1068" y="1027"/>
                  </a:lnTo>
                  <a:lnTo>
                    <a:pt x="1069" y="1025"/>
                  </a:lnTo>
                  <a:lnTo>
                    <a:pt x="1069" y="1022"/>
                  </a:lnTo>
                  <a:lnTo>
                    <a:pt x="1069" y="1016"/>
                  </a:lnTo>
                  <a:lnTo>
                    <a:pt x="1067" y="1016"/>
                  </a:lnTo>
                  <a:lnTo>
                    <a:pt x="1064" y="1018"/>
                  </a:lnTo>
                  <a:lnTo>
                    <a:pt x="1063" y="1016"/>
                  </a:lnTo>
                  <a:lnTo>
                    <a:pt x="1061" y="1014"/>
                  </a:lnTo>
                  <a:lnTo>
                    <a:pt x="1061" y="1012"/>
                  </a:lnTo>
                  <a:lnTo>
                    <a:pt x="1063" y="1011"/>
                  </a:lnTo>
                  <a:lnTo>
                    <a:pt x="1065" y="1011"/>
                  </a:lnTo>
                  <a:lnTo>
                    <a:pt x="1067" y="1011"/>
                  </a:lnTo>
                  <a:lnTo>
                    <a:pt x="1081" y="1009"/>
                  </a:lnTo>
                  <a:lnTo>
                    <a:pt x="1098" y="991"/>
                  </a:lnTo>
                  <a:lnTo>
                    <a:pt x="1105" y="984"/>
                  </a:lnTo>
                  <a:lnTo>
                    <a:pt x="1113" y="979"/>
                  </a:lnTo>
                  <a:lnTo>
                    <a:pt x="1121" y="976"/>
                  </a:lnTo>
                  <a:lnTo>
                    <a:pt x="1126" y="975"/>
                  </a:lnTo>
                  <a:lnTo>
                    <a:pt x="1148" y="974"/>
                  </a:lnTo>
                  <a:lnTo>
                    <a:pt x="1158" y="974"/>
                  </a:lnTo>
                  <a:lnTo>
                    <a:pt x="1165" y="972"/>
                  </a:lnTo>
                  <a:lnTo>
                    <a:pt x="1167" y="971"/>
                  </a:lnTo>
                  <a:lnTo>
                    <a:pt x="1172" y="966"/>
                  </a:lnTo>
                  <a:lnTo>
                    <a:pt x="1175" y="964"/>
                  </a:lnTo>
                  <a:lnTo>
                    <a:pt x="1179" y="964"/>
                  </a:lnTo>
                  <a:lnTo>
                    <a:pt x="1180" y="960"/>
                  </a:lnTo>
                  <a:lnTo>
                    <a:pt x="1180" y="956"/>
                  </a:lnTo>
                  <a:lnTo>
                    <a:pt x="1180" y="953"/>
                  </a:lnTo>
                  <a:lnTo>
                    <a:pt x="1179" y="945"/>
                  </a:lnTo>
                  <a:lnTo>
                    <a:pt x="1180" y="936"/>
                  </a:lnTo>
                  <a:lnTo>
                    <a:pt x="1180" y="931"/>
                  </a:lnTo>
                  <a:lnTo>
                    <a:pt x="1183" y="924"/>
                  </a:lnTo>
                  <a:lnTo>
                    <a:pt x="1184" y="918"/>
                  </a:lnTo>
                  <a:lnTo>
                    <a:pt x="1185" y="907"/>
                  </a:lnTo>
                  <a:lnTo>
                    <a:pt x="1186" y="902"/>
                  </a:lnTo>
                  <a:lnTo>
                    <a:pt x="1187" y="896"/>
                  </a:lnTo>
                  <a:lnTo>
                    <a:pt x="1190" y="890"/>
                  </a:lnTo>
                  <a:lnTo>
                    <a:pt x="1193" y="886"/>
                  </a:lnTo>
                  <a:lnTo>
                    <a:pt x="1199" y="872"/>
                  </a:lnTo>
                  <a:lnTo>
                    <a:pt x="1201" y="870"/>
                  </a:lnTo>
                  <a:lnTo>
                    <a:pt x="1203" y="870"/>
                  </a:lnTo>
                  <a:lnTo>
                    <a:pt x="1204" y="870"/>
                  </a:lnTo>
                  <a:lnTo>
                    <a:pt x="1204" y="869"/>
                  </a:lnTo>
                  <a:lnTo>
                    <a:pt x="1203" y="869"/>
                  </a:lnTo>
                  <a:lnTo>
                    <a:pt x="1202" y="867"/>
                  </a:lnTo>
                  <a:lnTo>
                    <a:pt x="1203" y="866"/>
                  </a:lnTo>
                  <a:lnTo>
                    <a:pt x="1205" y="864"/>
                  </a:lnTo>
                  <a:lnTo>
                    <a:pt x="1206" y="864"/>
                  </a:lnTo>
                  <a:lnTo>
                    <a:pt x="1207" y="864"/>
                  </a:lnTo>
                  <a:lnTo>
                    <a:pt x="1207" y="864"/>
                  </a:lnTo>
                  <a:lnTo>
                    <a:pt x="1206" y="860"/>
                  </a:lnTo>
                  <a:lnTo>
                    <a:pt x="1207" y="854"/>
                  </a:lnTo>
                  <a:lnTo>
                    <a:pt x="1209" y="844"/>
                  </a:lnTo>
                  <a:lnTo>
                    <a:pt x="1210" y="840"/>
                  </a:lnTo>
                  <a:lnTo>
                    <a:pt x="1212" y="837"/>
                  </a:lnTo>
                  <a:lnTo>
                    <a:pt x="1215" y="831"/>
                  </a:lnTo>
                  <a:lnTo>
                    <a:pt x="1220" y="827"/>
                  </a:lnTo>
                  <a:lnTo>
                    <a:pt x="1219" y="826"/>
                  </a:lnTo>
                  <a:lnTo>
                    <a:pt x="1217" y="825"/>
                  </a:lnTo>
                  <a:lnTo>
                    <a:pt x="1218" y="824"/>
                  </a:lnTo>
                  <a:lnTo>
                    <a:pt x="1219" y="824"/>
                  </a:lnTo>
                  <a:lnTo>
                    <a:pt x="1220" y="825"/>
                  </a:lnTo>
                  <a:lnTo>
                    <a:pt x="1221" y="822"/>
                  </a:lnTo>
                  <a:lnTo>
                    <a:pt x="1222" y="819"/>
                  </a:lnTo>
                  <a:lnTo>
                    <a:pt x="1223" y="814"/>
                  </a:lnTo>
                  <a:lnTo>
                    <a:pt x="1222" y="809"/>
                  </a:lnTo>
                  <a:lnTo>
                    <a:pt x="1224" y="808"/>
                  </a:lnTo>
                  <a:lnTo>
                    <a:pt x="1226" y="807"/>
                  </a:lnTo>
                  <a:lnTo>
                    <a:pt x="1228" y="803"/>
                  </a:lnTo>
                  <a:lnTo>
                    <a:pt x="1228" y="800"/>
                  </a:lnTo>
                  <a:lnTo>
                    <a:pt x="1230" y="799"/>
                  </a:lnTo>
                  <a:lnTo>
                    <a:pt x="1232" y="795"/>
                  </a:lnTo>
                  <a:lnTo>
                    <a:pt x="1234" y="791"/>
                  </a:lnTo>
                  <a:lnTo>
                    <a:pt x="1239" y="784"/>
                  </a:lnTo>
                  <a:lnTo>
                    <a:pt x="1243" y="781"/>
                  </a:lnTo>
                  <a:lnTo>
                    <a:pt x="1250" y="778"/>
                  </a:lnTo>
                  <a:lnTo>
                    <a:pt x="1251" y="777"/>
                  </a:lnTo>
                  <a:lnTo>
                    <a:pt x="1249" y="776"/>
                  </a:lnTo>
                  <a:lnTo>
                    <a:pt x="1249" y="775"/>
                  </a:lnTo>
                  <a:lnTo>
                    <a:pt x="1252" y="775"/>
                  </a:lnTo>
                  <a:lnTo>
                    <a:pt x="1253" y="773"/>
                  </a:lnTo>
                  <a:lnTo>
                    <a:pt x="1255" y="771"/>
                  </a:lnTo>
                  <a:lnTo>
                    <a:pt x="1259" y="766"/>
                  </a:lnTo>
                  <a:lnTo>
                    <a:pt x="1261" y="762"/>
                  </a:lnTo>
                  <a:lnTo>
                    <a:pt x="1262" y="759"/>
                  </a:lnTo>
                  <a:lnTo>
                    <a:pt x="1263" y="751"/>
                  </a:lnTo>
                  <a:lnTo>
                    <a:pt x="1270" y="741"/>
                  </a:lnTo>
                  <a:lnTo>
                    <a:pt x="1275" y="729"/>
                  </a:lnTo>
                  <a:lnTo>
                    <a:pt x="1276" y="720"/>
                  </a:lnTo>
                  <a:lnTo>
                    <a:pt x="1277" y="716"/>
                  </a:lnTo>
                  <a:lnTo>
                    <a:pt x="1278" y="709"/>
                  </a:lnTo>
                  <a:lnTo>
                    <a:pt x="1277" y="702"/>
                  </a:lnTo>
                  <a:lnTo>
                    <a:pt x="1277" y="696"/>
                  </a:lnTo>
                  <a:lnTo>
                    <a:pt x="1283" y="682"/>
                  </a:lnTo>
                  <a:lnTo>
                    <a:pt x="1284" y="676"/>
                  </a:lnTo>
                  <a:lnTo>
                    <a:pt x="1285" y="672"/>
                  </a:lnTo>
                  <a:lnTo>
                    <a:pt x="1288" y="658"/>
                  </a:lnTo>
                  <a:lnTo>
                    <a:pt x="1288" y="650"/>
                  </a:lnTo>
                  <a:lnTo>
                    <a:pt x="1291" y="641"/>
                  </a:lnTo>
                  <a:lnTo>
                    <a:pt x="1295" y="634"/>
                  </a:lnTo>
                  <a:lnTo>
                    <a:pt x="1296" y="628"/>
                  </a:lnTo>
                  <a:lnTo>
                    <a:pt x="1294" y="623"/>
                  </a:lnTo>
                  <a:lnTo>
                    <a:pt x="1295" y="612"/>
                  </a:lnTo>
                  <a:close/>
                  <a:moveTo>
                    <a:pt x="1128" y="1152"/>
                  </a:moveTo>
                  <a:lnTo>
                    <a:pt x="1128" y="1150"/>
                  </a:lnTo>
                  <a:lnTo>
                    <a:pt x="1127" y="1149"/>
                  </a:lnTo>
                  <a:lnTo>
                    <a:pt x="1127" y="1148"/>
                  </a:lnTo>
                  <a:lnTo>
                    <a:pt x="1127" y="1144"/>
                  </a:lnTo>
                  <a:lnTo>
                    <a:pt x="1127" y="1139"/>
                  </a:lnTo>
                  <a:lnTo>
                    <a:pt x="1127" y="1133"/>
                  </a:lnTo>
                  <a:lnTo>
                    <a:pt x="1127" y="1128"/>
                  </a:lnTo>
                  <a:lnTo>
                    <a:pt x="1127" y="1125"/>
                  </a:lnTo>
                  <a:lnTo>
                    <a:pt x="1127" y="1120"/>
                  </a:lnTo>
                  <a:lnTo>
                    <a:pt x="1127" y="1115"/>
                  </a:lnTo>
                  <a:lnTo>
                    <a:pt x="1127" y="1113"/>
                  </a:lnTo>
                  <a:lnTo>
                    <a:pt x="1126" y="1110"/>
                  </a:lnTo>
                  <a:lnTo>
                    <a:pt x="1127" y="1103"/>
                  </a:lnTo>
                  <a:lnTo>
                    <a:pt x="1124" y="1099"/>
                  </a:lnTo>
                  <a:lnTo>
                    <a:pt x="1118" y="1096"/>
                  </a:lnTo>
                  <a:lnTo>
                    <a:pt x="1116" y="1096"/>
                  </a:lnTo>
                  <a:lnTo>
                    <a:pt x="1113" y="1100"/>
                  </a:lnTo>
                  <a:lnTo>
                    <a:pt x="1111" y="1100"/>
                  </a:lnTo>
                  <a:lnTo>
                    <a:pt x="1105" y="1099"/>
                  </a:lnTo>
                  <a:lnTo>
                    <a:pt x="1104" y="1100"/>
                  </a:lnTo>
                  <a:lnTo>
                    <a:pt x="1102" y="1103"/>
                  </a:lnTo>
                  <a:lnTo>
                    <a:pt x="1100" y="1105"/>
                  </a:lnTo>
                  <a:lnTo>
                    <a:pt x="1098" y="1105"/>
                  </a:lnTo>
                  <a:lnTo>
                    <a:pt x="1095" y="1103"/>
                  </a:lnTo>
                  <a:lnTo>
                    <a:pt x="1094" y="1103"/>
                  </a:lnTo>
                  <a:lnTo>
                    <a:pt x="1092" y="1105"/>
                  </a:lnTo>
                  <a:lnTo>
                    <a:pt x="1089" y="1105"/>
                  </a:lnTo>
                  <a:lnTo>
                    <a:pt x="1085" y="1105"/>
                  </a:lnTo>
                  <a:lnTo>
                    <a:pt x="1083" y="1106"/>
                  </a:lnTo>
                  <a:lnTo>
                    <a:pt x="1081" y="1108"/>
                  </a:lnTo>
                  <a:lnTo>
                    <a:pt x="1080" y="1110"/>
                  </a:lnTo>
                  <a:lnTo>
                    <a:pt x="1081" y="1112"/>
                  </a:lnTo>
                  <a:lnTo>
                    <a:pt x="1078" y="1110"/>
                  </a:lnTo>
                  <a:lnTo>
                    <a:pt x="1076" y="1108"/>
                  </a:lnTo>
                  <a:lnTo>
                    <a:pt x="1074" y="1110"/>
                  </a:lnTo>
                  <a:lnTo>
                    <a:pt x="1072" y="1111"/>
                  </a:lnTo>
                  <a:lnTo>
                    <a:pt x="1064" y="1112"/>
                  </a:lnTo>
                  <a:lnTo>
                    <a:pt x="1057" y="1110"/>
                  </a:lnTo>
                  <a:lnTo>
                    <a:pt x="1048" y="1107"/>
                  </a:lnTo>
                  <a:lnTo>
                    <a:pt x="1047" y="1105"/>
                  </a:lnTo>
                  <a:lnTo>
                    <a:pt x="1045" y="1103"/>
                  </a:lnTo>
                  <a:lnTo>
                    <a:pt x="1043" y="1103"/>
                  </a:lnTo>
                  <a:lnTo>
                    <a:pt x="1040" y="1101"/>
                  </a:lnTo>
                  <a:lnTo>
                    <a:pt x="1039" y="1100"/>
                  </a:lnTo>
                  <a:lnTo>
                    <a:pt x="1037" y="1099"/>
                  </a:lnTo>
                  <a:lnTo>
                    <a:pt x="1036" y="1099"/>
                  </a:lnTo>
                  <a:lnTo>
                    <a:pt x="1033" y="1098"/>
                  </a:lnTo>
                  <a:lnTo>
                    <a:pt x="1031" y="1096"/>
                  </a:lnTo>
                  <a:lnTo>
                    <a:pt x="1029" y="1096"/>
                  </a:lnTo>
                  <a:lnTo>
                    <a:pt x="1027" y="1097"/>
                  </a:lnTo>
                  <a:lnTo>
                    <a:pt x="1023" y="1096"/>
                  </a:lnTo>
                  <a:lnTo>
                    <a:pt x="1016" y="1094"/>
                  </a:lnTo>
                  <a:lnTo>
                    <a:pt x="1013" y="1091"/>
                  </a:lnTo>
                  <a:lnTo>
                    <a:pt x="1012" y="1096"/>
                  </a:lnTo>
                  <a:lnTo>
                    <a:pt x="1011" y="1105"/>
                  </a:lnTo>
                  <a:lnTo>
                    <a:pt x="1011" y="1108"/>
                  </a:lnTo>
                  <a:lnTo>
                    <a:pt x="1012" y="1113"/>
                  </a:lnTo>
                  <a:lnTo>
                    <a:pt x="1014" y="1120"/>
                  </a:lnTo>
                  <a:lnTo>
                    <a:pt x="1014" y="1122"/>
                  </a:lnTo>
                  <a:lnTo>
                    <a:pt x="1015" y="1123"/>
                  </a:lnTo>
                  <a:lnTo>
                    <a:pt x="1019" y="1132"/>
                  </a:lnTo>
                  <a:lnTo>
                    <a:pt x="1023" y="1140"/>
                  </a:lnTo>
                  <a:lnTo>
                    <a:pt x="1029" y="1149"/>
                  </a:lnTo>
                  <a:lnTo>
                    <a:pt x="1030" y="1152"/>
                  </a:lnTo>
                  <a:lnTo>
                    <a:pt x="1029" y="1156"/>
                  </a:lnTo>
                  <a:lnTo>
                    <a:pt x="1031" y="1156"/>
                  </a:lnTo>
                  <a:lnTo>
                    <a:pt x="1033" y="1154"/>
                  </a:lnTo>
                  <a:lnTo>
                    <a:pt x="1033" y="1156"/>
                  </a:lnTo>
                  <a:lnTo>
                    <a:pt x="1033" y="1157"/>
                  </a:lnTo>
                  <a:lnTo>
                    <a:pt x="1038" y="1163"/>
                  </a:lnTo>
                  <a:lnTo>
                    <a:pt x="1039" y="1164"/>
                  </a:lnTo>
                  <a:lnTo>
                    <a:pt x="1037" y="1169"/>
                  </a:lnTo>
                  <a:lnTo>
                    <a:pt x="1036" y="1165"/>
                  </a:lnTo>
                  <a:lnTo>
                    <a:pt x="1034" y="1162"/>
                  </a:lnTo>
                  <a:lnTo>
                    <a:pt x="1028" y="1157"/>
                  </a:lnTo>
                  <a:lnTo>
                    <a:pt x="1029" y="1167"/>
                  </a:lnTo>
                  <a:lnTo>
                    <a:pt x="1030" y="1171"/>
                  </a:lnTo>
                  <a:lnTo>
                    <a:pt x="1037" y="1187"/>
                  </a:lnTo>
                  <a:lnTo>
                    <a:pt x="1038" y="1189"/>
                  </a:lnTo>
                  <a:lnTo>
                    <a:pt x="1040" y="1189"/>
                  </a:lnTo>
                  <a:lnTo>
                    <a:pt x="1041" y="1190"/>
                  </a:lnTo>
                  <a:lnTo>
                    <a:pt x="1043" y="1194"/>
                  </a:lnTo>
                  <a:lnTo>
                    <a:pt x="1047" y="1201"/>
                  </a:lnTo>
                  <a:lnTo>
                    <a:pt x="1050" y="1203"/>
                  </a:lnTo>
                  <a:lnTo>
                    <a:pt x="1053" y="1202"/>
                  </a:lnTo>
                  <a:lnTo>
                    <a:pt x="1058" y="1204"/>
                  </a:lnTo>
                  <a:lnTo>
                    <a:pt x="1059" y="1204"/>
                  </a:lnTo>
                  <a:lnTo>
                    <a:pt x="1060" y="1204"/>
                  </a:lnTo>
                  <a:lnTo>
                    <a:pt x="1061" y="1206"/>
                  </a:lnTo>
                  <a:lnTo>
                    <a:pt x="1057" y="1206"/>
                  </a:lnTo>
                  <a:lnTo>
                    <a:pt x="1053" y="1207"/>
                  </a:lnTo>
                  <a:lnTo>
                    <a:pt x="1053" y="1209"/>
                  </a:lnTo>
                  <a:lnTo>
                    <a:pt x="1054" y="1210"/>
                  </a:lnTo>
                  <a:lnTo>
                    <a:pt x="1055" y="1215"/>
                  </a:lnTo>
                  <a:lnTo>
                    <a:pt x="1059" y="1213"/>
                  </a:lnTo>
                  <a:lnTo>
                    <a:pt x="1067" y="1213"/>
                  </a:lnTo>
                  <a:lnTo>
                    <a:pt x="1071" y="1213"/>
                  </a:lnTo>
                  <a:lnTo>
                    <a:pt x="1076" y="1217"/>
                  </a:lnTo>
                  <a:lnTo>
                    <a:pt x="1080" y="1218"/>
                  </a:lnTo>
                  <a:lnTo>
                    <a:pt x="1081" y="1217"/>
                  </a:lnTo>
                  <a:lnTo>
                    <a:pt x="1084" y="1212"/>
                  </a:lnTo>
                  <a:lnTo>
                    <a:pt x="1086" y="1207"/>
                  </a:lnTo>
                  <a:lnTo>
                    <a:pt x="1086" y="1204"/>
                  </a:lnTo>
                  <a:lnTo>
                    <a:pt x="1088" y="1202"/>
                  </a:lnTo>
                  <a:lnTo>
                    <a:pt x="1085" y="1200"/>
                  </a:lnTo>
                  <a:lnTo>
                    <a:pt x="1085" y="1199"/>
                  </a:lnTo>
                  <a:lnTo>
                    <a:pt x="1085" y="1198"/>
                  </a:lnTo>
                  <a:lnTo>
                    <a:pt x="1091" y="1202"/>
                  </a:lnTo>
                  <a:lnTo>
                    <a:pt x="1093" y="1200"/>
                  </a:lnTo>
                  <a:lnTo>
                    <a:pt x="1094" y="1196"/>
                  </a:lnTo>
                  <a:lnTo>
                    <a:pt x="1094" y="1194"/>
                  </a:lnTo>
                  <a:lnTo>
                    <a:pt x="1094" y="1192"/>
                  </a:lnTo>
                  <a:lnTo>
                    <a:pt x="1095" y="1191"/>
                  </a:lnTo>
                  <a:lnTo>
                    <a:pt x="1096" y="1189"/>
                  </a:lnTo>
                  <a:lnTo>
                    <a:pt x="1097" y="1187"/>
                  </a:lnTo>
                  <a:lnTo>
                    <a:pt x="1095" y="1184"/>
                  </a:lnTo>
                  <a:lnTo>
                    <a:pt x="1095" y="1182"/>
                  </a:lnTo>
                  <a:lnTo>
                    <a:pt x="1099" y="1186"/>
                  </a:lnTo>
                  <a:lnTo>
                    <a:pt x="1100" y="1192"/>
                  </a:lnTo>
                  <a:lnTo>
                    <a:pt x="1102" y="1190"/>
                  </a:lnTo>
                  <a:lnTo>
                    <a:pt x="1103" y="1190"/>
                  </a:lnTo>
                  <a:lnTo>
                    <a:pt x="1102" y="1185"/>
                  </a:lnTo>
                  <a:lnTo>
                    <a:pt x="1104" y="1184"/>
                  </a:lnTo>
                  <a:lnTo>
                    <a:pt x="1108" y="1185"/>
                  </a:lnTo>
                  <a:lnTo>
                    <a:pt x="1111" y="1187"/>
                  </a:lnTo>
                  <a:lnTo>
                    <a:pt x="1111" y="1189"/>
                  </a:lnTo>
                  <a:lnTo>
                    <a:pt x="1111" y="1190"/>
                  </a:lnTo>
                  <a:lnTo>
                    <a:pt x="1110" y="1191"/>
                  </a:lnTo>
                  <a:lnTo>
                    <a:pt x="1107" y="1190"/>
                  </a:lnTo>
                  <a:lnTo>
                    <a:pt x="1106" y="1191"/>
                  </a:lnTo>
                  <a:lnTo>
                    <a:pt x="1108" y="1196"/>
                  </a:lnTo>
                  <a:lnTo>
                    <a:pt x="1110" y="1200"/>
                  </a:lnTo>
                  <a:lnTo>
                    <a:pt x="1112" y="1199"/>
                  </a:lnTo>
                  <a:lnTo>
                    <a:pt x="1116" y="1198"/>
                  </a:lnTo>
                  <a:lnTo>
                    <a:pt x="1117" y="1198"/>
                  </a:lnTo>
                  <a:lnTo>
                    <a:pt x="1116" y="1189"/>
                  </a:lnTo>
                  <a:lnTo>
                    <a:pt x="1115" y="1183"/>
                  </a:lnTo>
                  <a:lnTo>
                    <a:pt x="1115" y="1176"/>
                  </a:lnTo>
                  <a:lnTo>
                    <a:pt x="1115" y="1172"/>
                  </a:lnTo>
                  <a:lnTo>
                    <a:pt x="1116" y="1170"/>
                  </a:lnTo>
                  <a:lnTo>
                    <a:pt x="1117" y="1166"/>
                  </a:lnTo>
                  <a:lnTo>
                    <a:pt x="1117" y="1162"/>
                  </a:lnTo>
                  <a:lnTo>
                    <a:pt x="1118" y="1159"/>
                  </a:lnTo>
                  <a:lnTo>
                    <a:pt x="1119" y="1155"/>
                  </a:lnTo>
                  <a:lnTo>
                    <a:pt x="1121" y="1152"/>
                  </a:lnTo>
                  <a:lnTo>
                    <a:pt x="1122" y="1151"/>
                  </a:lnTo>
                  <a:lnTo>
                    <a:pt x="1122" y="1150"/>
                  </a:lnTo>
                  <a:lnTo>
                    <a:pt x="1122" y="1148"/>
                  </a:lnTo>
                  <a:lnTo>
                    <a:pt x="1124" y="1146"/>
                  </a:lnTo>
                  <a:lnTo>
                    <a:pt x="1125" y="1149"/>
                  </a:lnTo>
                  <a:lnTo>
                    <a:pt x="1124" y="1149"/>
                  </a:lnTo>
                  <a:lnTo>
                    <a:pt x="1123" y="1150"/>
                  </a:lnTo>
                  <a:lnTo>
                    <a:pt x="1126" y="1152"/>
                  </a:lnTo>
                  <a:lnTo>
                    <a:pt x="1126" y="1154"/>
                  </a:lnTo>
                  <a:lnTo>
                    <a:pt x="1126" y="1155"/>
                  </a:lnTo>
                  <a:lnTo>
                    <a:pt x="1126" y="1157"/>
                  </a:lnTo>
                  <a:lnTo>
                    <a:pt x="1127" y="1159"/>
                  </a:lnTo>
                  <a:lnTo>
                    <a:pt x="1128" y="1159"/>
                  </a:lnTo>
                  <a:lnTo>
                    <a:pt x="1128" y="1157"/>
                  </a:lnTo>
                  <a:lnTo>
                    <a:pt x="1128" y="1154"/>
                  </a:lnTo>
                  <a:lnTo>
                    <a:pt x="1128" y="1152"/>
                  </a:lnTo>
                  <a:close/>
                  <a:moveTo>
                    <a:pt x="1128" y="1076"/>
                  </a:moveTo>
                  <a:lnTo>
                    <a:pt x="1124" y="1079"/>
                  </a:lnTo>
                  <a:lnTo>
                    <a:pt x="1119" y="1079"/>
                  </a:lnTo>
                  <a:lnTo>
                    <a:pt x="1117" y="1080"/>
                  </a:lnTo>
                  <a:lnTo>
                    <a:pt x="1118" y="1080"/>
                  </a:lnTo>
                  <a:lnTo>
                    <a:pt x="1121" y="1082"/>
                  </a:lnTo>
                  <a:lnTo>
                    <a:pt x="1124" y="1083"/>
                  </a:lnTo>
                  <a:lnTo>
                    <a:pt x="1127" y="1081"/>
                  </a:lnTo>
                  <a:lnTo>
                    <a:pt x="1128" y="1085"/>
                  </a:lnTo>
                  <a:lnTo>
                    <a:pt x="1130" y="1084"/>
                  </a:lnTo>
                  <a:lnTo>
                    <a:pt x="1132" y="1081"/>
                  </a:lnTo>
                  <a:lnTo>
                    <a:pt x="1131" y="1079"/>
                  </a:lnTo>
                  <a:lnTo>
                    <a:pt x="1128" y="1076"/>
                  </a:lnTo>
                  <a:close/>
                  <a:moveTo>
                    <a:pt x="740" y="118"/>
                  </a:moveTo>
                  <a:lnTo>
                    <a:pt x="740" y="119"/>
                  </a:lnTo>
                  <a:lnTo>
                    <a:pt x="739" y="120"/>
                  </a:lnTo>
                  <a:lnTo>
                    <a:pt x="739" y="121"/>
                  </a:lnTo>
                  <a:lnTo>
                    <a:pt x="742" y="122"/>
                  </a:lnTo>
                  <a:lnTo>
                    <a:pt x="743" y="121"/>
                  </a:lnTo>
                  <a:lnTo>
                    <a:pt x="744" y="120"/>
                  </a:lnTo>
                  <a:lnTo>
                    <a:pt x="743" y="118"/>
                  </a:lnTo>
                  <a:lnTo>
                    <a:pt x="742" y="116"/>
                  </a:lnTo>
                  <a:lnTo>
                    <a:pt x="740" y="118"/>
                  </a:lnTo>
                  <a:close/>
                  <a:moveTo>
                    <a:pt x="1015" y="1085"/>
                  </a:moveTo>
                  <a:lnTo>
                    <a:pt x="1015" y="1082"/>
                  </a:lnTo>
                  <a:lnTo>
                    <a:pt x="1015" y="1081"/>
                  </a:lnTo>
                  <a:lnTo>
                    <a:pt x="1013" y="1083"/>
                  </a:lnTo>
                  <a:lnTo>
                    <a:pt x="1012" y="1084"/>
                  </a:lnTo>
                  <a:lnTo>
                    <a:pt x="1013" y="1088"/>
                  </a:lnTo>
                  <a:lnTo>
                    <a:pt x="1015" y="1085"/>
                  </a:lnTo>
                  <a:close/>
                  <a:moveTo>
                    <a:pt x="1026" y="1003"/>
                  </a:moveTo>
                  <a:lnTo>
                    <a:pt x="1031" y="1003"/>
                  </a:lnTo>
                  <a:lnTo>
                    <a:pt x="1033" y="1005"/>
                  </a:lnTo>
                  <a:lnTo>
                    <a:pt x="1033" y="1004"/>
                  </a:lnTo>
                  <a:lnTo>
                    <a:pt x="1032" y="1002"/>
                  </a:lnTo>
                  <a:lnTo>
                    <a:pt x="1031" y="1001"/>
                  </a:lnTo>
                  <a:lnTo>
                    <a:pt x="1029" y="1001"/>
                  </a:lnTo>
                  <a:lnTo>
                    <a:pt x="1026" y="1003"/>
                  </a:lnTo>
                  <a:close/>
                  <a:moveTo>
                    <a:pt x="1125" y="1085"/>
                  </a:moveTo>
                  <a:lnTo>
                    <a:pt x="1124" y="1085"/>
                  </a:lnTo>
                  <a:lnTo>
                    <a:pt x="1124" y="1085"/>
                  </a:lnTo>
                  <a:lnTo>
                    <a:pt x="1121" y="1085"/>
                  </a:lnTo>
                  <a:lnTo>
                    <a:pt x="1121" y="1086"/>
                  </a:lnTo>
                  <a:lnTo>
                    <a:pt x="1123" y="1088"/>
                  </a:lnTo>
                  <a:lnTo>
                    <a:pt x="1125" y="1085"/>
                  </a:lnTo>
                  <a:close/>
                  <a:moveTo>
                    <a:pt x="1127" y="1063"/>
                  </a:moveTo>
                  <a:lnTo>
                    <a:pt x="1126" y="1062"/>
                  </a:lnTo>
                  <a:lnTo>
                    <a:pt x="1123" y="1061"/>
                  </a:lnTo>
                  <a:lnTo>
                    <a:pt x="1117" y="1053"/>
                  </a:lnTo>
                  <a:lnTo>
                    <a:pt x="1115" y="1052"/>
                  </a:lnTo>
                  <a:lnTo>
                    <a:pt x="1112" y="1056"/>
                  </a:lnTo>
                  <a:lnTo>
                    <a:pt x="1110" y="1058"/>
                  </a:lnTo>
                  <a:lnTo>
                    <a:pt x="1111" y="1060"/>
                  </a:lnTo>
                  <a:lnTo>
                    <a:pt x="1113" y="1059"/>
                  </a:lnTo>
                  <a:lnTo>
                    <a:pt x="1115" y="1063"/>
                  </a:lnTo>
                  <a:lnTo>
                    <a:pt x="1114" y="1064"/>
                  </a:lnTo>
                  <a:lnTo>
                    <a:pt x="1118" y="1070"/>
                  </a:lnTo>
                  <a:lnTo>
                    <a:pt x="1119" y="1072"/>
                  </a:lnTo>
                  <a:lnTo>
                    <a:pt x="1119" y="1074"/>
                  </a:lnTo>
                  <a:lnTo>
                    <a:pt x="1121" y="1074"/>
                  </a:lnTo>
                  <a:lnTo>
                    <a:pt x="1124" y="1074"/>
                  </a:lnTo>
                  <a:lnTo>
                    <a:pt x="1127" y="1070"/>
                  </a:lnTo>
                  <a:lnTo>
                    <a:pt x="1127" y="1070"/>
                  </a:lnTo>
                  <a:lnTo>
                    <a:pt x="1127" y="1069"/>
                  </a:lnTo>
                  <a:lnTo>
                    <a:pt x="1126" y="1068"/>
                  </a:lnTo>
                  <a:lnTo>
                    <a:pt x="1127" y="1066"/>
                  </a:lnTo>
                  <a:lnTo>
                    <a:pt x="1127" y="1063"/>
                  </a:lnTo>
                  <a:close/>
                  <a:moveTo>
                    <a:pt x="1037" y="996"/>
                  </a:moveTo>
                  <a:lnTo>
                    <a:pt x="1036" y="995"/>
                  </a:lnTo>
                  <a:lnTo>
                    <a:pt x="1031" y="995"/>
                  </a:lnTo>
                  <a:lnTo>
                    <a:pt x="1031" y="996"/>
                  </a:lnTo>
                  <a:lnTo>
                    <a:pt x="1031" y="998"/>
                  </a:lnTo>
                  <a:lnTo>
                    <a:pt x="1033" y="999"/>
                  </a:lnTo>
                  <a:lnTo>
                    <a:pt x="1037" y="996"/>
                  </a:lnTo>
                  <a:close/>
                  <a:moveTo>
                    <a:pt x="845" y="227"/>
                  </a:moveTo>
                  <a:lnTo>
                    <a:pt x="844" y="228"/>
                  </a:lnTo>
                  <a:lnTo>
                    <a:pt x="844" y="230"/>
                  </a:lnTo>
                  <a:lnTo>
                    <a:pt x="845" y="230"/>
                  </a:lnTo>
                  <a:lnTo>
                    <a:pt x="849" y="229"/>
                  </a:lnTo>
                  <a:lnTo>
                    <a:pt x="848" y="227"/>
                  </a:lnTo>
                  <a:lnTo>
                    <a:pt x="847" y="225"/>
                  </a:lnTo>
                  <a:lnTo>
                    <a:pt x="845" y="227"/>
                  </a:lnTo>
                  <a:close/>
                  <a:moveTo>
                    <a:pt x="1149" y="336"/>
                  </a:moveTo>
                  <a:lnTo>
                    <a:pt x="1150" y="336"/>
                  </a:lnTo>
                  <a:lnTo>
                    <a:pt x="1151" y="335"/>
                  </a:lnTo>
                  <a:lnTo>
                    <a:pt x="1151" y="335"/>
                  </a:lnTo>
                  <a:lnTo>
                    <a:pt x="1149" y="333"/>
                  </a:lnTo>
                  <a:lnTo>
                    <a:pt x="1149" y="331"/>
                  </a:lnTo>
                  <a:lnTo>
                    <a:pt x="1147" y="335"/>
                  </a:lnTo>
                  <a:lnTo>
                    <a:pt x="1149" y="336"/>
                  </a:lnTo>
                  <a:close/>
                  <a:moveTo>
                    <a:pt x="1147" y="330"/>
                  </a:moveTo>
                  <a:lnTo>
                    <a:pt x="1148" y="330"/>
                  </a:lnTo>
                  <a:lnTo>
                    <a:pt x="1148" y="327"/>
                  </a:lnTo>
                  <a:lnTo>
                    <a:pt x="1147" y="328"/>
                  </a:lnTo>
                  <a:lnTo>
                    <a:pt x="1146" y="329"/>
                  </a:lnTo>
                  <a:lnTo>
                    <a:pt x="1146" y="330"/>
                  </a:lnTo>
                  <a:lnTo>
                    <a:pt x="1146" y="331"/>
                  </a:lnTo>
                  <a:lnTo>
                    <a:pt x="1147" y="330"/>
                  </a:lnTo>
                  <a:close/>
                  <a:moveTo>
                    <a:pt x="935" y="6"/>
                  </a:moveTo>
                  <a:lnTo>
                    <a:pt x="937" y="4"/>
                  </a:lnTo>
                  <a:lnTo>
                    <a:pt x="936" y="2"/>
                  </a:lnTo>
                  <a:lnTo>
                    <a:pt x="933" y="3"/>
                  </a:lnTo>
                  <a:lnTo>
                    <a:pt x="932" y="4"/>
                  </a:lnTo>
                  <a:lnTo>
                    <a:pt x="933" y="5"/>
                  </a:lnTo>
                  <a:lnTo>
                    <a:pt x="935" y="6"/>
                  </a:lnTo>
                  <a:close/>
                  <a:moveTo>
                    <a:pt x="1058" y="269"/>
                  </a:moveTo>
                  <a:lnTo>
                    <a:pt x="1059" y="271"/>
                  </a:lnTo>
                  <a:lnTo>
                    <a:pt x="1061" y="274"/>
                  </a:lnTo>
                  <a:lnTo>
                    <a:pt x="1063" y="275"/>
                  </a:lnTo>
                  <a:lnTo>
                    <a:pt x="1064" y="274"/>
                  </a:lnTo>
                  <a:lnTo>
                    <a:pt x="1064" y="272"/>
                  </a:lnTo>
                  <a:lnTo>
                    <a:pt x="1063" y="270"/>
                  </a:lnTo>
                  <a:lnTo>
                    <a:pt x="1063" y="266"/>
                  </a:lnTo>
                  <a:lnTo>
                    <a:pt x="1061" y="266"/>
                  </a:lnTo>
                  <a:lnTo>
                    <a:pt x="1061" y="267"/>
                  </a:lnTo>
                  <a:lnTo>
                    <a:pt x="1059" y="268"/>
                  </a:lnTo>
                  <a:lnTo>
                    <a:pt x="1057" y="267"/>
                  </a:lnTo>
                  <a:lnTo>
                    <a:pt x="1058" y="269"/>
                  </a:lnTo>
                  <a:close/>
                  <a:moveTo>
                    <a:pt x="1179" y="400"/>
                  </a:moveTo>
                  <a:lnTo>
                    <a:pt x="1179" y="398"/>
                  </a:lnTo>
                  <a:lnTo>
                    <a:pt x="1178" y="395"/>
                  </a:lnTo>
                  <a:lnTo>
                    <a:pt x="1177" y="396"/>
                  </a:lnTo>
                  <a:lnTo>
                    <a:pt x="1177" y="398"/>
                  </a:lnTo>
                  <a:lnTo>
                    <a:pt x="1178" y="402"/>
                  </a:lnTo>
                  <a:lnTo>
                    <a:pt x="1179" y="400"/>
                  </a:lnTo>
                  <a:close/>
                  <a:moveTo>
                    <a:pt x="1198" y="404"/>
                  </a:moveTo>
                  <a:lnTo>
                    <a:pt x="1198" y="404"/>
                  </a:lnTo>
                  <a:lnTo>
                    <a:pt x="1198" y="402"/>
                  </a:lnTo>
                  <a:lnTo>
                    <a:pt x="1196" y="401"/>
                  </a:lnTo>
                  <a:lnTo>
                    <a:pt x="1196" y="403"/>
                  </a:lnTo>
                  <a:lnTo>
                    <a:pt x="1196" y="404"/>
                  </a:lnTo>
                  <a:lnTo>
                    <a:pt x="1196" y="404"/>
                  </a:lnTo>
                  <a:lnTo>
                    <a:pt x="1198" y="404"/>
                  </a:lnTo>
                  <a:close/>
                  <a:moveTo>
                    <a:pt x="1289" y="586"/>
                  </a:moveTo>
                  <a:lnTo>
                    <a:pt x="1289" y="591"/>
                  </a:lnTo>
                  <a:lnTo>
                    <a:pt x="1290" y="593"/>
                  </a:lnTo>
                  <a:lnTo>
                    <a:pt x="1291" y="593"/>
                  </a:lnTo>
                  <a:lnTo>
                    <a:pt x="1294" y="583"/>
                  </a:lnTo>
                  <a:lnTo>
                    <a:pt x="1293" y="582"/>
                  </a:lnTo>
                  <a:lnTo>
                    <a:pt x="1291" y="582"/>
                  </a:lnTo>
                  <a:lnTo>
                    <a:pt x="1289" y="586"/>
                  </a:lnTo>
                  <a:close/>
                  <a:moveTo>
                    <a:pt x="1290" y="579"/>
                  </a:moveTo>
                  <a:lnTo>
                    <a:pt x="1291" y="579"/>
                  </a:lnTo>
                  <a:lnTo>
                    <a:pt x="1290" y="575"/>
                  </a:lnTo>
                  <a:lnTo>
                    <a:pt x="1291" y="569"/>
                  </a:lnTo>
                  <a:lnTo>
                    <a:pt x="1290" y="568"/>
                  </a:lnTo>
                  <a:lnTo>
                    <a:pt x="1289" y="570"/>
                  </a:lnTo>
                  <a:lnTo>
                    <a:pt x="1288" y="573"/>
                  </a:lnTo>
                  <a:lnTo>
                    <a:pt x="1288" y="576"/>
                  </a:lnTo>
                  <a:lnTo>
                    <a:pt x="1290" y="579"/>
                  </a:lnTo>
                  <a:close/>
                  <a:moveTo>
                    <a:pt x="1278" y="524"/>
                  </a:moveTo>
                  <a:lnTo>
                    <a:pt x="1279" y="523"/>
                  </a:lnTo>
                  <a:lnTo>
                    <a:pt x="1279" y="521"/>
                  </a:lnTo>
                  <a:lnTo>
                    <a:pt x="1281" y="515"/>
                  </a:lnTo>
                  <a:lnTo>
                    <a:pt x="1288" y="499"/>
                  </a:lnTo>
                  <a:lnTo>
                    <a:pt x="1288" y="496"/>
                  </a:lnTo>
                  <a:lnTo>
                    <a:pt x="1286" y="494"/>
                  </a:lnTo>
                  <a:lnTo>
                    <a:pt x="1286" y="488"/>
                  </a:lnTo>
                  <a:lnTo>
                    <a:pt x="1284" y="488"/>
                  </a:lnTo>
                  <a:lnTo>
                    <a:pt x="1283" y="488"/>
                  </a:lnTo>
                  <a:lnTo>
                    <a:pt x="1282" y="489"/>
                  </a:lnTo>
                  <a:lnTo>
                    <a:pt x="1281" y="491"/>
                  </a:lnTo>
                  <a:lnTo>
                    <a:pt x="1283" y="491"/>
                  </a:lnTo>
                  <a:lnTo>
                    <a:pt x="1284" y="494"/>
                  </a:lnTo>
                  <a:lnTo>
                    <a:pt x="1284" y="497"/>
                  </a:lnTo>
                  <a:lnTo>
                    <a:pt x="1283" y="500"/>
                  </a:lnTo>
                  <a:lnTo>
                    <a:pt x="1278" y="504"/>
                  </a:lnTo>
                  <a:lnTo>
                    <a:pt x="1278" y="508"/>
                  </a:lnTo>
                  <a:lnTo>
                    <a:pt x="1278" y="510"/>
                  </a:lnTo>
                  <a:lnTo>
                    <a:pt x="1277" y="513"/>
                  </a:lnTo>
                  <a:lnTo>
                    <a:pt x="1276" y="516"/>
                  </a:lnTo>
                  <a:lnTo>
                    <a:pt x="1277" y="523"/>
                  </a:lnTo>
                  <a:lnTo>
                    <a:pt x="1278" y="524"/>
                  </a:lnTo>
                  <a:close/>
                  <a:moveTo>
                    <a:pt x="1220" y="455"/>
                  </a:moveTo>
                  <a:lnTo>
                    <a:pt x="1221" y="454"/>
                  </a:lnTo>
                  <a:lnTo>
                    <a:pt x="1222" y="453"/>
                  </a:lnTo>
                  <a:lnTo>
                    <a:pt x="1221" y="451"/>
                  </a:lnTo>
                  <a:lnTo>
                    <a:pt x="1220" y="449"/>
                  </a:lnTo>
                  <a:lnTo>
                    <a:pt x="1220" y="446"/>
                  </a:lnTo>
                  <a:lnTo>
                    <a:pt x="1220" y="445"/>
                  </a:lnTo>
                  <a:lnTo>
                    <a:pt x="1218" y="445"/>
                  </a:lnTo>
                  <a:lnTo>
                    <a:pt x="1217" y="445"/>
                  </a:lnTo>
                  <a:lnTo>
                    <a:pt x="1215" y="444"/>
                  </a:lnTo>
                  <a:lnTo>
                    <a:pt x="1214" y="446"/>
                  </a:lnTo>
                  <a:lnTo>
                    <a:pt x="1218" y="453"/>
                  </a:lnTo>
                  <a:lnTo>
                    <a:pt x="1220" y="455"/>
                  </a:lnTo>
                  <a:close/>
                  <a:moveTo>
                    <a:pt x="764" y="133"/>
                  </a:moveTo>
                  <a:lnTo>
                    <a:pt x="760" y="132"/>
                  </a:lnTo>
                  <a:lnTo>
                    <a:pt x="759" y="131"/>
                  </a:lnTo>
                  <a:lnTo>
                    <a:pt x="759" y="129"/>
                  </a:lnTo>
                  <a:lnTo>
                    <a:pt x="760" y="126"/>
                  </a:lnTo>
                  <a:lnTo>
                    <a:pt x="761" y="124"/>
                  </a:lnTo>
                  <a:lnTo>
                    <a:pt x="762" y="124"/>
                  </a:lnTo>
                  <a:lnTo>
                    <a:pt x="764" y="121"/>
                  </a:lnTo>
                  <a:lnTo>
                    <a:pt x="764" y="120"/>
                  </a:lnTo>
                  <a:lnTo>
                    <a:pt x="763" y="120"/>
                  </a:lnTo>
                  <a:lnTo>
                    <a:pt x="762" y="119"/>
                  </a:lnTo>
                  <a:lnTo>
                    <a:pt x="761" y="122"/>
                  </a:lnTo>
                  <a:lnTo>
                    <a:pt x="759" y="122"/>
                  </a:lnTo>
                  <a:lnTo>
                    <a:pt x="758" y="121"/>
                  </a:lnTo>
                  <a:lnTo>
                    <a:pt x="757" y="118"/>
                  </a:lnTo>
                  <a:lnTo>
                    <a:pt x="757" y="116"/>
                  </a:lnTo>
                  <a:lnTo>
                    <a:pt x="756" y="116"/>
                  </a:lnTo>
                  <a:lnTo>
                    <a:pt x="754" y="118"/>
                  </a:lnTo>
                  <a:lnTo>
                    <a:pt x="753" y="120"/>
                  </a:lnTo>
                  <a:lnTo>
                    <a:pt x="749" y="122"/>
                  </a:lnTo>
                  <a:lnTo>
                    <a:pt x="748" y="127"/>
                  </a:lnTo>
                  <a:lnTo>
                    <a:pt x="749" y="131"/>
                  </a:lnTo>
                  <a:lnTo>
                    <a:pt x="748" y="133"/>
                  </a:lnTo>
                  <a:lnTo>
                    <a:pt x="746" y="134"/>
                  </a:lnTo>
                  <a:lnTo>
                    <a:pt x="747" y="135"/>
                  </a:lnTo>
                  <a:lnTo>
                    <a:pt x="750" y="135"/>
                  </a:lnTo>
                  <a:lnTo>
                    <a:pt x="756" y="136"/>
                  </a:lnTo>
                  <a:lnTo>
                    <a:pt x="760" y="136"/>
                  </a:lnTo>
                  <a:lnTo>
                    <a:pt x="764" y="137"/>
                  </a:lnTo>
                  <a:lnTo>
                    <a:pt x="765" y="135"/>
                  </a:lnTo>
                  <a:lnTo>
                    <a:pt x="765" y="133"/>
                  </a:lnTo>
                  <a:lnTo>
                    <a:pt x="765" y="133"/>
                  </a:lnTo>
                  <a:lnTo>
                    <a:pt x="764" y="133"/>
                  </a:lnTo>
                  <a:close/>
                  <a:moveTo>
                    <a:pt x="751" y="179"/>
                  </a:moveTo>
                  <a:lnTo>
                    <a:pt x="752" y="181"/>
                  </a:lnTo>
                  <a:lnTo>
                    <a:pt x="753" y="181"/>
                  </a:lnTo>
                  <a:lnTo>
                    <a:pt x="754" y="181"/>
                  </a:lnTo>
                  <a:lnTo>
                    <a:pt x="755" y="178"/>
                  </a:lnTo>
                  <a:lnTo>
                    <a:pt x="754" y="177"/>
                  </a:lnTo>
                  <a:lnTo>
                    <a:pt x="752" y="178"/>
                  </a:lnTo>
                  <a:lnTo>
                    <a:pt x="751" y="179"/>
                  </a:lnTo>
                  <a:close/>
                  <a:moveTo>
                    <a:pt x="931" y="18"/>
                  </a:moveTo>
                  <a:lnTo>
                    <a:pt x="931" y="19"/>
                  </a:lnTo>
                  <a:lnTo>
                    <a:pt x="931" y="21"/>
                  </a:lnTo>
                  <a:lnTo>
                    <a:pt x="932" y="22"/>
                  </a:lnTo>
                  <a:lnTo>
                    <a:pt x="935" y="20"/>
                  </a:lnTo>
                  <a:lnTo>
                    <a:pt x="933" y="17"/>
                  </a:lnTo>
                  <a:lnTo>
                    <a:pt x="931" y="18"/>
                  </a:lnTo>
                  <a:close/>
                  <a:moveTo>
                    <a:pt x="762" y="181"/>
                  </a:moveTo>
                  <a:lnTo>
                    <a:pt x="763" y="180"/>
                  </a:lnTo>
                  <a:lnTo>
                    <a:pt x="764" y="179"/>
                  </a:lnTo>
                  <a:lnTo>
                    <a:pt x="764" y="176"/>
                  </a:lnTo>
                  <a:lnTo>
                    <a:pt x="762" y="178"/>
                  </a:lnTo>
                  <a:lnTo>
                    <a:pt x="762" y="181"/>
                  </a:lnTo>
                  <a:close/>
                  <a:moveTo>
                    <a:pt x="748" y="48"/>
                  </a:moveTo>
                  <a:lnTo>
                    <a:pt x="750" y="46"/>
                  </a:lnTo>
                  <a:lnTo>
                    <a:pt x="751" y="45"/>
                  </a:lnTo>
                  <a:lnTo>
                    <a:pt x="749" y="46"/>
                  </a:lnTo>
                  <a:lnTo>
                    <a:pt x="744" y="48"/>
                  </a:lnTo>
                  <a:lnTo>
                    <a:pt x="741" y="52"/>
                  </a:lnTo>
                  <a:lnTo>
                    <a:pt x="746" y="49"/>
                  </a:lnTo>
                  <a:lnTo>
                    <a:pt x="748" y="48"/>
                  </a:lnTo>
                  <a:close/>
                  <a:moveTo>
                    <a:pt x="623" y="35"/>
                  </a:moveTo>
                  <a:lnTo>
                    <a:pt x="627" y="40"/>
                  </a:lnTo>
                  <a:lnTo>
                    <a:pt x="627" y="39"/>
                  </a:lnTo>
                  <a:lnTo>
                    <a:pt x="628" y="35"/>
                  </a:lnTo>
                  <a:lnTo>
                    <a:pt x="627" y="33"/>
                  </a:lnTo>
                  <a:lnTo>
                    <a:pt x="627" y="30"/>
                  </a:lnTo>
                  <a:lnTo>
                    <a:pt x="627" y="29"/>
                  </a:lnTo>
                  <a:lnTo>
                    <a:pt x="625" y="31"/>
                  </a:lnTo>
                  <a:lnTo>
                    <a:pt x="623" y="31"/>
                  </a:lnTo>
                  <a:lnTo>
                    <a:pt x="625" y="34"/>
                  </a:lnTo>
                  <a:lnTo>
                    <a:pt x="623" y="35"/>
                  </a:lnTo>
                  <a:close/>
                  <a:moveTo>
                    <a:pt x="754" y="42"/>
                  </a:moveTo>
                  <a:lnTo>
                    <a:pt x="759" y="36"/>
                  </a:lnTo>
                  <a:lnTo>
                    <a:pt x="760" y="30"/>
                  </a:lnTo>
                  <a:lnTo>
                    <a:pt x="759" y="31"/>
                  </a:lnTo>
                  <a:lnTo>
                    <a:pt x="759" y="33"/>
                  </a:lnTo>
                  <a:lnTo>
                    <a:pt x="758" y="35"/>
                  </a:lnTo>
                  <a:lnTo>
                    <a:pt x="757" y="36"/>
                  </a:lnTo>
                  <a:lnTo>
                    <a:pt x="756" y="37"/>
                  </a:lnTo>
                  <a:lnTo>
                    <a:pt x="753" y="41"/>
                  </a:lnTo>
                  <a:lnTo>
                    <a:pt x="752" y="42"/>
                  </a:lnTo>
                  <a:lnTo>
                    <a:pt x="752" y="44"/>
                  </a:lnTo>
                  <a:lnTo>
                    <a:pt x="754" y="42"/>
                  </a:lnTo>
                  <a:close/>
                  <a:moveTo>
                    <a:pt x="932" y="3"/>
                  </a:moveTo>
                  <a:lnTo>
                    <a:pt x="932" y="0"/>
                  </a:lnTo>
                  <a:lnTo>
                    <a:pt x="931" y="0"/>
                  </a:lnTo>
                  <a:lnTo>
                    <a:pt x="929" y="1"/>
                  </a:lnTo>
                  <a:lnTo>
                    <a:pt x="931" y="3"/>
                  </a:lnTo>
                  <a:lnTo>
                    <a:pt x="932" y="3"/>
                  </a:lnTo>
                  <a:close/>
                  <a:moveTo>
                    <a:pt x="839" y="216"/>
                  </a:moveTo>
                  <a:lnTo>
                    <a:pt x="840" y="216"/>
                  </a:lnTo>
                  <a:lnTo>
                    <a:pt x="842" y="215"/>
                  </a:lnTo>
                  <a:lnTo>
                    <a:pt x="843" y="214"/>
                  </a:lnTo>
                  <a:lnTo>
                    <a:pt x="844" y="214"/>
                  </a:lnTo>
                  <a:lnTo>
                    <a:pt x="847" y="211"/>
                  </a:lnTo>
                  <a:lnTo>
                    <a:pt x="848" y="210"/>
                  </a:lnTo>
                  <a:lnTo>
                    <a:pt x="853" y="209"/>
                  </a:lnTo>
                  <a:lnTo>
                    <a:pt x="850" y="206"/>
                  </a:lnTo>
                  <a:lnTo>
                    <a:pt x="850" y="206"/>
                  </a:lnTo>
                  <a:lnTo>
                    <a:pt x="845" y="207"/>
                  </a:lnTo>
                  <a:lnTo>
                    <a:pt x="840" y="208"/>
                  </a:lnTo>
                  <a:lnTo>
                    <a:pt x="838" y="210"/>
                  </a:lnTo>
                  <a:lnTo>
                    <a:pt x="836" y="213"/>
                  </a:lnTo>
                  <a:lnTo>
                    <a:pt x="835" y="216"/>
                  </a:lnTo>
                  <a:lnTo>
                    <a:pt x="835" y="217"/>
                  </a:lnTo>
                  <a:lnTo>
                    <a:pt x="839" y="216"/>
                  </a:lnTo>
                  <a:close/>
                  <a:moveTo>
                    <a:pt x="766" y="184"/>
                  </a:moveTo>
                  <a:lnTo>
                    <a:pt x="767" y="185"/>
                  </a:lnTo>
                  <a:lnTo>
                    <a:pt x="769" y="187"/>
                  </a:lnTo>
                  <a:lnTo>
                    <a:pt x="770" y="185"/>
                  </a:lnTo>
                  <a:lnTo>
                    <a:pt x="770" y="184"/>
                  </a:lnTo>
                  <a:lnTo>
                    <a:pt x="769" y="181"/>
                  </a:lnTo>
                  <a:lnTo>
                    <a:pt x="767" y="179"/>
                  </a:lnTo>
                  <a:lnTo>
                    <a:pt x="766" y="181"/>
                  </a:lnTo>
                  <a:lnTo>
                    <a:pt x="766" y="182"/>
                  </a:lnTo>
                  <a:lnTo>
                    <a:pt x="765" y="183"/>
                  </a:lnTo>
                  <a:lnTo>
                    <a:pt x="766" y="184"/>
                  </a:lnTo>
                  <a:close/>
                  <a:moveTo>
                    <a:pt x="557" y="40"/>
                  </a:moveTo>
                  <a:lnTo>
                    <a:pt x="556" y="37"/>
                  </a:lnTo>
                  <a:lnTo>
                    <a:pt x="557" y="36"/>
                  </a:lnTo>
                  <a:lnTo>
                    <a:pt x="557" y="36"/>
                  </a:lnTo>
                  <a:lnTo>
                    <a:pt x="558" y="36"/>
                  </a:lnTo>
                  <a:lnTo>
                    <a:pt x="561" y="39"/>
                  </a:lnTo>
                  <a:lnTo>
                    <a:pt x="562" y="40"/>
                  </a:lnTo>
                  <a:lnTo>
                    <a:pt x="564" y="42"/>
                  </a:lnTo>
                  <a:lnTo>
                    <a:pt x="568" y="42"/>
                  </a:lnTo>
                  <a:lnTo>
                    <a:pt x="573" y="40"/>
                  </a:lnTo>
                  <a:lnTo>
                    <a:pt x="576" y="41"/>
                  </a:lnTo>
                  <a:lnTo>
                    <a:pt x="577" y="41"/>
                  </a:lnTo>
                  <a:lnTo>
                    <a:pt x="581" y="38"/>
                  </a:lnTo>
                  <a:lnTo>
                    <a:pt x="583" y="38"/>
                  </a:lnTo>
                  <a:lnTo>
                    <a:pt x="585" y="36"/>
                  </a:lnTo>
                  <a:lnTo>
                    <a:pt x="586" y="38"/>
                  </a:lnTo>
                  <a:lnTo>
                    <a:pt x="590" y="40"/>
                  </a:lnTo>
                  <a:lnTo>
                    <a:pt x="591" y="42"/>
                  </a:lnTo>
                  <a:lnTo>
                    <a:pt x="593" y="43"/>
                  </a:lnTo>
                  <a:lnTo>
                    <a:pt x="593" y="44"/>
                  </a:lnTo>
                  <a:lnTo>
                    <a:pt x="591" y="46"/>
                  </a:lnTo>
                  <a:lnTo>
                    <a:pt x="591" y="48"/>
                  </a:lnTo>
                  <a:lnTo>
                    <a:pt x="588" y="48"/>
                  </a:lnTo>
                  <a:lnTo>
                    <a:pt x="586" y="53"/>
                  </a:lnTo>
                  <a:lnTo>
                    <a:pt x="575" y="59"/>
                  </a:lnTo>
                  <a:lnTo>
                    <a:pt x="565" y="54"/>
                  </a:lnTo>
                  <a:lnTo>
                    <a:pt x="560" y="50"/>
                  </a:lnTo>
                  <a:lnTo>
                    <a:pt x="558" y="44"/>
                  </a:lnTo>
                  <a:lnTo>
                    <a:pt x="557" y="4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5" name="Freeform 827">
              <a:extLst>
                <a:ext uri="{FF2B5EF4-FFF2-40B4-BE49-F238E27FC236}">
                  <a16:creationId xmlns:a16="http://schemas.microsoft.com/office/drawing/2014/main" id="{C661A151-14B2-F59A-9415-6AFA4548A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7514" y="10391407"/>
              <a:ext cx="5493" cy="54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6" name="Freeform 828">
              <a:extLst>
                <a:ext uri="{FF2B5EF4-FFF2-40B4-BE49-F238E27FC236}">
                  <a16:creationId xmlns:a16="http://schemas.microsoft.com/office/drawing/2014/main" id="{4FF30527-7812-F2D9-3CA1-47BB3474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812" y="11600349"/>
              <a:ext cx="10990" cy="27478"/>
            </a:xfrm>
            <a:custGeom>
              <a:avLst/>
              <a:gdLst>
                <a:gd name="T0" fmla="*/ 9 w 11"/>
                <a:gd name="T1" fmla="*/ 9 h 24"/>
                <a:gd name="T2" fmla="*/ 8 w 11"/>
                <a:gd name="T3" fmla="*/ 2 h 24"/>
                <a:gd name="T4" fmla="*/ 5 w 11"/>
                <a:gd name="T5" fmla="*/ 0 h 24"/>
                <a:gd name="T6" fmla="*/ 4 w 11"/>
                <a:gd name="T7" fmla="*/ 1 h 24"/>
                <a:gd name="T8" fmla="*/ 3 w 11"/>
                <a:gd name="T9" fmla="*/ 4 h 24"/>
                <a:gd name="T10" fmla="*/ 1 w 11"/>
                <a:gd name="T11" fmla="*/ 5 h 24"/>
                <a:gd name="T12" fmla="*/ 0 w 11"/>
                <a:gd name="T13" fmla="*/ 7 h 24"/>
                <a:gd name="T14" fmla="*/ 0 w 11"/>
                <a:gd name="T15" fmla="*/ 10 h 24"/>
                <a:gd name="T16" fmla="*/ 0 w 11"/>
                <a:gd name="T17" fmla="*/ 13 h 24"/>
                <a:gd name="T18" fmla="*/ 2 w 11"/>
                <a:gd name="T19" fmla="*/ 17 h 24"/>
                <a:gd name="T20" fmla="*/ 1 w 11"/>
                <a:gd name="T21" fmla="*/ 20 h 24"/>
                <a:gd name="T22" fmla="*/ 2 w 11"/>
                <a:gd name="T23" fmla="*/ 23 h 24"/>
                <a:gd name="T24" fmla="*/ 3 w 11"/>
                <a:gd name="T25" fmla="*/ 23 h 24"/>
                <a:gd name="T26" fmla="*/ 6 w 11"/>
                <a:gd name="T27" fmla="*/ 21 h 24"/>
                <a:gd name="T28" fmla="*/ 9 w 11"/>
                <a:gd name="T29" fmla="*/ 18 h 24"/>
                <a:gd name="T30" fmla="*/ 10 w 11"/>
                <a:gd name="T31" fmla="*/ 16 h 24"/>
                <a:gd name="T32" fmla="*/ 9 w 11"/>
                <a:gd name="T33" fmla="*/ 12 h 24"/>
                <a:gd name="T34" fmla="*/ 9 w 11"/>
                <a:gd name="T3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24">
                  <a:moveTo>
                    <a:pt x="9" y="9"/>
                  </a:moveTo>
                  <a:lnTo>
                    <a:pt x="8" y="2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2" y="17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6" y="21"/>
                  </a:lnTo>
                  <a:lnTo>
                    <a:pt x="9" y="18"/>
                  </a:lnTo>
                  <a:lnTo>
                    <a:pt x="10" y="16"/>
                  </a:lnTo>
                  <a:lnTo>
                    <a:pt x="9" y="12"/>
                  </a:lnTo>
                  <a:lnTo>
                    <a:pt x="9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7" name="Freeform 829">
              <a:extLst>
                <a:ext uri="{FF2B5EF4-FFF2-40B4-BE49-F238E27FC236}">
                  <a16:creationId xmlns:a16="http://schemas.microsoft.com/office/drawing/2014/main" id="{70ED3FE8-15D7-532F-E310-3997E7A7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4062" y="11402522"/>
              <a:ext cx="65942" cy="27478"/>
            </a:xfrm>
            <a:custGeom>
              <a:avLst/>
              <a:gdLst>
                <a:gd name="T0" fmla="*/ 43 w 51"/>
                <a:gd name="T1" fmla="*/ 6 h 20"/>
                <a:gd name="T2" fmla="*/ 40 w 51"/>
                <a:gd name="T3" fmla="*/ 7 h 20"/>
                <a:gd name="T4" fmla="*/ 33 w 51"/>
                <a:gd name="T5" fmla="*/ 6 h 20"/>
                <a:gd name="T6" fmla="*/ 33 w 51"/>
                <a:gd name="T7" fmla="*/ 6 h 20"/>
                <a:gd name="T8" fmla="*/ 34 w 51"/>
                <a:gd name="T9" fmla="*/ 3 h 20"/>
                <a:gd name="T10" fmla="*/ 32 w 51"/>
                <a:gd name="T11" fmla="*/ 2 h 20"/>
                <a:gd name="T12" fmla="*/ 31 w 51"/>
                <a:gd name="T13" fmla="*/ 1 h 20"/>
                <a:gd name="T14" fmla="*/ 24 w 51"/>
                <a:gd name="T15" fmla="*/ 0 h 20"/>
                <a:gd name="T16" fmla="*/ 17 w 51"/>
                <a:gd name="T17" fmla="*/ 4 h 20"/>
                <a:gd name="T18" fmla="*/ 2 w 51"/>
                <a:gd name="T19" fmla="*/ 6 h 20"/>
                <a:gd name="T20" fmla="*/ 1 w 51"/>
                <a:gd name="T21" fmla="*/ 9 h 20"/>
                <a:gd name="T22" fmla="*/ 0 w 51"/>
                <a:gd name="T23" fmla="*/ 12 h 20"/>
                <a:gd name="T24" fmla="*/ 1 w 51"/>
                <a:gd name="T25" fmla="*/ 14 h 20"/>
                <a:gd name="T26" fmla="*/ 6 w 51"/>
                <a:gd name="T27" fmla="*/ 18 h 20"/>
                <a:gd name="T28" fmla="*/ 11 w 51"/>
                <a:gd name="T29" fmla="*/ 18 h 20"/>
                <a:gd name="T30" fmla="*/ 15 w 51"/>
                <a:gd name="T31" fmla="*/ 17 h 20"/>
                <a:gd name="T32" fmla="*/ 19 w 51"/>
                <a:gd name="T33" fmla="*/ 18 h 20"/>
                <a:gd name="T34" fmla="*/ 21 w 51"/>
                <a:gd name="T35" fmla="*/ 16 h 20"/>
                <a:gd name="T36" fmla="*/ 26 w 51"/>
                <a:gd name="T37" fmla="*/ 17 h 20"/>
                <a:gd name="T38" fmla="*/ 28 w 51"/>
                <a:gd name="T39" fmla="*/ 19 h 20"/>
                <a:gd name="T40" fmla="*/ 33 w 51"/>
                <a:gd name="T41" fmla="*/ 17 h 20"/>
                <a:gd name="T42" fmla="*/ 34 w 51"/>
                <a:gd name="T43" fmla="*/ 14 h 20"/>
                <a:gd name="T44" fmla="*/ 35 w 51"/>
                <a:gd name="T45" fmla="*/ 13 h 20"/>
                <a:gd name="T46" fmla="*/ 40 w 51"/>
                <a:gd name="T47" fmla="*/ 11 h 20"/>
                <a:gd name="T48" fmla="*/ 47 w 51"/>
                <a:gd name="T49" fmla="*/ 13 h 20"/>
                <a:gd name="T50" fmla="*/ 48 w 51"/>
                <a:gd name="T51" fmla="*/ 13 h 20"/>
                <a:gd name="T52" fmla="*/ 50 w 51"/>
                <a:gd name="T53" fmla="*/ 11 h 20"/>
                <a:gd name="T54" fmla="*/ 47 w 51"/>
                <a:gd name="T55" fmla="*/ 7 h 20"/>
                <a:gd name="T56" fmla="*/ 43 w 51"/>
                <a:gd name="T5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20">
                  <a:moveTo>
                    <a:pt x="43" y="6"/>
                  </a:moveTo>
                  <a:lnTo>
                    <a:pt x="40" y="7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4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4" y="0"/>
                  </a:lnTo>
                  <a:lnTo>
                    <a:pt x="17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5" y="17"/>
                  </a:lnTo>
                  <a:lnTo>
                    <a:pt x="19" y="18"/>
                  </a:lnTo>
                  <a:lnTo>
                    <a:pt x="21" y="16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4" y="14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7" y="13"/>
                  </a:lnTo>
                  <a:lnTo>
                    <a:pt x="48" y="13"/>
                  </a:lnTo>
                  <a:lnTo>
                    <a:pt x="50" y="11"/>
                  </a:lnTo>
                  <a:lnTo>
                    <a:pt x="47" y="7"/>
                  </a:lnTo>
                  <a:lnTo>
                    <a:pt x="4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8" name="Freeform 830">
              <a:extLst>
                <a:ext uri="{FF2B5EF4-FFF2-40B4-BE49-F238E27FC236}">
                  <a16:creationId xmlns:a16="http://schemas.microsoft.com/office/drawing/2014/main" id="{171CD656-EF4B-FED4-7857-604252B78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4668" y="11759712"/>
              <a:ext cx="5493" cy="10990"/>
            </a:xfrm>
            <a:custGeom>
              <a:avLst/>
              <a:gdLst>
                <a:gd name="T0" fmla="*/ 4 w 5"/>
                <a:gd name="T1" fmla="*/ 1 h 7"/>
                <a:gd name="T2" fmla="*/ 1 w 5"/>
                <a:gd name="T3" fmla="*/ 0 h 7"/>
                <a:gd name="T4" fmla="*/ 0 w 5"/>
                <a:gd name="T5" fmla="*/ 2 h 7"/>
                <a:gd name="T6" fmla="*/ 0 w 5"/>
                <a:gd name="T7" fmla="*/ 3 h 7"/>
                <a:gd name="T8" fmla="*/ 0 w 5"/>
                <a:gd name="T9" fmla="*/ 5 h 7"/>
                <a:gd name="T10" fmla="*/ 1 w 5"/>
                <a:gd name="T11" fmla="*/ 6 h 7"/>
                <a:gd name="T12" fmla="*/ 3 w 5"/>
                <a:gd name="T13" fmla="*/ 5 h 7"/>
                <a:gd name="T14" fmla="*/ 3 w 5"/>
                <a:gd name="T15" fmla="*/ 4 h 7"/>
                <a:gd name="T16" fmla="*/ 4 w 5"/>
                <a:gd name="T17" fmla="*/ 3 h 7"/>
                <a:gd name="T18" fmla="*/ 4 w 5"/>
                <a:gd name="T1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4" y="1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19" name="Freeform 831">
              <a:extLst>
                <a:ext uri="{FF2B5EF4-FFF2-40B4-BE49-F238E27FC236}">
                  <a16:creationId xmlns:a16="http://schemas.microsoft.com/office/drawing/2014/main" id="{89AA49D7-8D33-65CE-4C8B-29047CBEA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1696" y="11798176"/>
              <a:ext cx="10990" cy="10990"/>
            </a:xfrm>
            <a:custGeom>
              <a:avLst/>
              <a:gdLst>
                <a:gd name="T0" fmla="*/ 6 w 9"/>
                <a:gd name="T1" fmla="*/ 0 h 11"/>
                <a:gd name="T2" fmla="*/ 5 w 9"/>
                <a:gd name="T3" fmla="*/ 0 h 11"/>
                <a:gd name="T4" fmla="*/ 4 w 9"/>
                <a:gd name="T5" fmla="*/ 3 h 11"/>
                <a:gd name="T6" fmla="*/ 3 w 9"/>
                <a:gd name="T7" fmla="*/ 5 h 11"/>
                <a:gd name="T8" fmla="*/ 3 w 9"/>
                <a:gd name="T9" fmla="*/ 5 h 11"/>
                <a:gd name="T10" fmla="*/ 2 w 9"/>
                <a:gd name="T11" fmla="*/ 7 h 11"/>
                <a:gd name="T12" fmla="*/ 2 w 9"/>
                <a:gd name="T13" fmla="*/ 7 h 11"/>
                <a:gd name="T14" fmla="*/ 0 w 9"/>
                <a:gd name="T15" fmla="*/ 7 h 11"/>
                <a:gd name="T16" fmla="*/ 0 w 9"/>
                <a:gd name="T17" fmla="*/ 7 h 11"/>
                <a:gd name="T18" fmla="*/ 2 w 9"/>
                <a:gd name="T19" fmla="*/ 10 h 11"/>
                <a:gd name="T20" fmla="*/ 4 w 9"/>
                <a:gd name="T21" fmla="*/ 10 h 11"/>
                <a:gd name="T22" fmla="*/ 6 w 9"/>
                <a:gd name="T23" fmla="*/ 10 h 11"/>
                <a:gd name="T24" fmla="*/ 8 w 9"/>
                <a:gd name="T25" fmla="*/ 6 h 11"/>
                <a:gd name="T26" fmla="*/ 7 w 9"/>
                <a:gd name="T27" fmla="*/ 4 h 11"/>
                <a:gd name="T28" fmla="*/ 6 w 9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1">
                  <a:moveTo>
                    <a:pt x="6" y="0"/>
                  </a:moveTo>
                  <a:lnTo>
                    <a:pt x="5" y="0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7" y="4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0" name="Freeform 832">
              <a:extLst>
                <a:ext uri="{FF2B5EF4-FFF2-40B4-BE49-F238E27FC236}">
                  <a16:creationId xmlns:a16="http://schemas.microsoft.com/office/drawing/2014/main" id="{8CA7596E-64A8-BF62-8D40-36E9D6AE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7190" y="11787186"/>
              <a:ext cx="5497" cy="10990"/>
            </a:xfrm>
            <a:custGeom>
              <a:avLst/>
              <a:gdLst>
                <a:gd name="T0" fmla="*/ 2 w 5"/>
                <a:gd name="T1" fmla="*/ 0 h 8"/>
                <a:gd name="T2" fmla="*/ 1 w 5"/>
                <a:gd name="T3" fmla="*/ 2 h 8"/>
                <a:gd name="T4" fmla="*/ 0 w 5"/>
                <a:gd name="T5" fmla="*/ 3 h 8"/>
                <a:gd name="T6" fmla="*/ 0 w 5"/>
                <a:gd name="T7" fmla="*/ 4 h 8"/>
                <a:gd name="T8" fmla="*/ 1 w 5"/>
                <a:gd name="T9" fmla="*/ 5 h 8"/>
                <a:gd name="T10" fmla="*/ 2 w 5"/>
                <a:gd name="T11" fmla="*/ 7 h 8"/>
                <a:gd name="T12" fmla="*/ 2 w 5"/>
                <a:gd name="T13" fmla="*/ 7 h 8"/>
                <a:gd name="T14" fmla="*/ 4 w 5"/>
                <a:gd name="T15" fmla="*/ 7 h 8"/>
                <a:gd name="T16" fmla="*/ 3 w 5"/>
                <a:gd name="T17" fmla="*/ 2 h 8"/>
                <a:gd name="T18" fmla="*/ 2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3" y="2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1" name="Freeform 833">
              <a:extLst>
                <a:ext uri="{FF2B5EF4-FFF2-40B4-BE49-F238E27FC236}">
                  <a16:creationId xmlns:a16="http://schemas.microsoft.com/office/drawing/2014/main" id="{A7D82202-C849-DABE-95BF-443C5E02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959" y="10473837"/>
              <a:ext cx="5497" cy="1099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3 h 7"/>
                <a:gd name="T4" fmla="*/ 4 w 5"/>
                <a:gd name="T5" fmla="*/ 1 h 7"/>
                <a:gd name="T6" fmla="*/ 2 w 5"/>
                <a:gd name="T7" fmla="*/ 0 h 7"/>
                <a:gd name="T8" fmla="*/ 0 w 5"/>
                <a:gd name="T9" fmla="*/ 1 h 7"/>
                <a:gd name="T10" fmla="*/ 0 w 5"/>
                <a:gd name="T11" fmla="*/ 4 h 7"/>
                <a:gd name="T12" fmla="*/ 1 w 5"/>
                <a:gd name="T13" fmla="*/ 6 h 7"/>
                <a:gd name="T14" fmla="*/ 4 w 5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lnTo>
                    <a:pt x="3" y="3"/>
                  </a:ln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2" name="Freeform 834">
              <a:extLst>
                <a:ext uri="{FF2B5EF4-FFF2-40B4-BE49-F238E27FC236}">
                  <a16:creationId xmlns:a16="http://schemas.microsoft.com/office/drawing/2014/main" id="{B7CF8CD6-8AC5-D80E-3163-0896F396F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485" y="10506808"/>
              <a:ext cx="5493" cy="10990"/>
            </a:xfrm>
            <a:custGeom>
              <a:avLst/>
              <a:gdLst>
                <a:gd name="T0" fmla="*/ 2 w 6"/>
                <a:gd name="T1" fmla="*/ 5 h 7"/>
                <a:gd name="T2" fmla="*/ 3 w 6"/>
                <a:gd name="T3" fmla="*/ 6 h 7"/>
                <a:gd name="T4" fmla="*/ 4 w 6"/>
                <a:gd name="T5" fmla="*/ 5 h 7"/>
                <a:gd name="T6" fmla="*/ 5 w 6"/>
                <a:gd name="T7" fmla="*/ 4 h 7"/>
                <a:gd name="T8" fmla="*/ 3 w 6"/>
                <a:gd name="T9" fmla="*/ 2 h 7"/>
                <a:gd name="T10" fmla="*/ 3 w 6"/>
                <a:gd name="T11" fmla="*/ 0 h 7"/>
                <a:gd name="T12" fmla="*/ 2 w 6"/>
                <a:gd name="T13" fmla="*/ 0 h 7"/>
                <a:gd name="T14" fmla="*/ 1 w 6"/>
                <a:gd name="T15" fmla="*/ 2 h 7"/>
                <a:gd name="T16" fmla="*/ 0 w 6"/>
                <a:gd name="T17" fmla="*/ 3 h 7"/>
                <a:gd name="T18" fmla="*/ 2 w 6"/>
                <a:gd name="T19" fmla="*/ 4 h 7"/>
                <a:gd name="T20" fmla="*/ 2 w 6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3" name="Freeform 835">
              <a:extLst>
                <a:ext uri="{FF2B5EF4-FFF2-40B4-BE49-F238E27FC236}">
                  <a16:creationId xmlns:a16="http://schemas.microsoft.com/office/drawing/2014/main" id="{363EFE90-595B-02C6-A64F-8785D2E29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7802" y="10732109"/>
              <a:ext cx="5493" cy="10990"/>
            </a:xfrm>
            <a:custGeom>
              <a:avLst/>
              <a:gdLst>
                <a:gd name="T0" fmla="*/ 2 w 6"/>
                <a:gd name="T1" fmla="*/ 7 h 8"/>
                <a:gd name="T2" fmla="*/ 4 w 6"/>
                <a:gd name="T3" fmla="*/ 4 h 8"/>
                <a:gd name="T4" fmla="*/ 5 w 6"/>
                <a:gd name="T5" fmla="*/ 2 h 8"/>
                <a:gd name="T6" fmla="*/ 3 w 6"/>
                <a:gd name="T7" fmla="*/ 0 h 8"/>
                <a:gd name="T8" fmla="*/ 1 w 6"/>
                <a:gd name="T9" fmla="*/ 3 h 8"/>
                <a:gd name="T10" fmla="*/ 0 w 6"/>
                <a:gd name="T11" fmla="*/ 5 h 8"/>
                <a:gd name="T12" fmla="*/ 0 w 6"/>
                <a:gd name="T13" fmla="*/ 6 h 8"/>
                <a:gd name="T14" fmla="*/ 2 w 6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2" y="7"/>
                  </a:moveTo>
                  <a:lnTo>
                    <a:pt x="4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4" name="Freeform 836">
              <a:extLst>
                <a:ext uri="{FF2B5EF4-FFF2-40B4-BE49-F238E27FC236}">
                  <a16:creationId xmlns:a16="http://schemas.microsoft.com/office/drawing/2014/main" id="{04EF6930-2396-953C-4EF1-495E0894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4382" y="10940926"/>
              <a:ext cx="10990" cy="27478"/>
            </a:xfrm>
            <a:custGeom>
              <a:avLst/>
              <a:gdLst>
                <a:gd name="T0" fmla="*/ 8 w 10"/>
                <a:gd name="T1" fmla="*/ 15 h 21"/>
                <a:gd name="T2" fmla="*/ 7 w 10"/>
                <a:gd name="T3" fmla="*/ 13 h 21"/>
                <a:gd name="T4" fmla="*/ 6 w 10"/>
                <a:gd name="T5" fmla="*/ 11 h 21"/>
                <a:gd name="T6" fmla="*/ 3 w 10"/>
                <a:gd name="T7" fmla="*/ 0 h 21"/>
                <a:gd name="T8" fmla="*/ 1 w 10"/>
                <a:gd name="T9" fmla="*/ 1 h 21"/>
                <a:gd name="T10" fmla="*/ 0 w 10"/>
                <a:gd name="T11" fmla="*/ 2 h 21"/>
                <a:gd name="T12" fmla="*/ 2 w 10"/>
                <a:gd name="T13" fmla="*/ 9 h 21"/>
                <a:gd name="T14" fmla="*/ 8 w 10"/>
                <a:gd name="T15" fmla="*/ 20 h 21"/>
                <a:gd name="T16" fmla="*/ 9 w 10"/>
                <a:gd name="T17" fmla="*/ 19 h 21"/>
                <a:gd name="T18" fmla="*/ 8 w 10"/>
                <a:gd name="T19" fmla="*/ 16 h 21"/>
                <a:gd name="T20" fmla="*/ 8 w 10"/>
                <a:gd name="T21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8" y="15"/>
                  </a:moveTo>
                  <a:lnTo>
                    <a:pt x="7" y="13"/>
                  </a:lnTo>
                  <a:lnTo>
                    <a:pt x="6" y="1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2" y="9"/>
                  </a:lnTo>
                  <a:lnTo>
                    <a:pt x="8" y="20"/>
                  </a:lnTo>
                  <a:lnTo>
                    <a:pt x="9" y="19"/>
                  </a:lnTo>
                  <a:lnTo>
                    <a:pt x="8" y="16"/>
                  </a:lnTo>
                  <a:lnTo>
                    <a:pt x="8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5" name="Freeform 837">
              <a:extLst>
                <a:ext uri="{FF2B5EF4-FFF2-40B4-BE49-F238E27FC236}">
                  <a16:creationId xmlns:a16="http://schemas.microsoft.com/office/drawing/2014/main" id="{28FAF2E3-5064-26BE-CD96-84E1E6AA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786" y="10347445"/>
              <a:ext cx="21981" cy="21981"/>
            </a:xfrm>
            <a:custGeom>
              <a:avLst/>
              <a:gdLst>
                <a:gd name="T0" fmla="*/ 2 w 19"/>
                <a:gd name="T1" fmla="*/ 16 h 17"/>
                <a:gd name="T2" fmla="*/ 8 w 19"/>
                <a:gd name="T3" fmla="*/ 14 h 17"/>
                <a:gd name="T4" fmla="*/ 14 w 19"/>
                <a:gd name="T5" fmla="*/ 16 h 17"/>
                <a:gd name="T6" fmla="*/ 18 w 19"/>
                <a:gd name="T7" fmla="*/ 16 h 17"/>
                <a:gd name="T8" fmla="*/ 18 w 19"/>
                <a:gd name="T9" fmla="*/ 14 h 17"/>
                <a:gd name="T10" fmla="*/ 17 w 19"/>
                <a:gd name="T11" fmla="*/ 12 h 17"/>
                <a:gd name="T12" fmla="*/ 16 w 19"/>
                <a:gd name="T13" fmla="*/ 12 h 17"/>
                <a:gd name="T14" fmla="*/ 13 w 19"/>
                <a:gd name="T15" fmla="*/ 11 h 17"/>
                <a:gd name="T16" fmla="*/ 12 w 19"/>
                <a:gd name="T17" fmla="*/ 8 h 17"/>
                <a:gd name="T18" fmla="*/ 11 w 19"/>
                <a:gd name="T19" fmla="*/ 5 h 17"/>
                <a:gd name="T20" fmla="*/ 10 w 19"/>
                <a:gd name="T21" fmla="*/ 3 h 17"/>
                <a:gd name="T22" fmla="*/ 9 w 19"/>
                <a:gd name="T23" fmla="*/ 0 h 17"/>
                <a:gd name="T24" fmla="*/ 8 w 19"/>
                <a:gd name="T25" fmla="*/ 0 h 17"/>
                <a:gd name="T26" fmla="*/ 6 w 19"/>
                <a:gd name="T27" fmla="*/ 0 h 17"/>
                <a:gd name="T28" fmla="*/ 3 w 19"/>
                <a:gd name="T29" fmla="*/ 5 h 17"/>
                <a:gd name="T30" fmla="*/ 4 w 19"/>
                <a:gd name="T31" fmla="*/ 6 h 17"/>
                <a:gd name="T32" fmla="*/ 5 w 19"/>
                <a:gd name="T33" fmla="*/ 10 h 17"/>
                <a:gd name="T34" fmla="*/ 3 w 19"/>
                <a:gd name="T35" fmla="*/ 11 h 17"/>
                <a:gd name="T36" fmla="*/ 0 w 19"/>
                <a:gd name="T37" fmla="*/ 11 h 17"/>
                <a:gd name="T38" fmla="*/ 0 w 19"/>
                <a:gd name="T39" fmla="*/ 14 h 17"/>
                <a:gd name="T40" fmla="*/ 1 w 19"/>
                <a:gd name="T41" fmla="*/ 16 h 17"/>
                <a:gd name="T42" fmla="*/ 2 w 19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17">
                  <a:moveTo>
                    <a:pt x="2" y="16"/>
                  </a:moveTo>
                  <a:lnTo>
                    <a:pt x="8" y="14"/>
                  </a:lnTo>
                  <a:lnTo>
                    <a:pt x="14" y="16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3" y="11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6" name="Freeform 840">
              <a:extLst>
                <a:ext uri="{FF2B5EF4-FFF2-40B4-BE49-F238E27FC236}">
                  <a16:creationId xmlns:a16="http://schemas.microsoft.com/office/drawing/2014/main" id="{59021328-EA83-E63B-D2FE-2068CF2E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4668" y="11638817"/>
              <a:ext cx="21981" cy="10990"/>
            </a:xfrm>
            <a:custGeom>
              <a:avLst/>
              <a:gdLst>
                <a:gd name="T0" fmla="*/ 11 w 16"/>
                <a:gd name="T1" fmla="*/ 0 h 10"/>
                <a:gd name="T2" fmla="*/ 7 w 16"/>
                <a:gd name="T3" fmla="*/ 3 h 10"/>
                <a:gd name="T4" fmla="*/ 2 w 16"/>
                <a:gd name="T5" fmla="*/ 3 h 10"/>
                <a:gd name="T6" fmla="*/ 0 w 16"/>
                <a:gd name="T7" fmla="*/ 4 h 10"/>
                <a:gd name="T8" fmla="*/ 1 w 16"/>
                <a:gd name="T9" fmla="*/ 4 h 10"/>
                <a:gd name="T10" fmla="*/ 4 w 16"/>
                <a:gd name="T11" fmla="*/ 6 h 10"/>
                <a:gd name="T12" fmla="*/ 7 w 16"/>
                <a:gd name="T13" fmla="*/ 7 h 10"/>
                <a:gd name="T14" fmla="*/ 10 w 16"/>
                <a:gd name="T15" fmla="*/ 5 h 10"/>
                <a:gd name="T16" fmla="*/ 11 w 16"/>
                <a:gd name="T17" fmla="*/ 9 h 10"/>
                <a:gd name="T18" fmla="*/ 13 w 16"/>
                <a:gd name="T19" fmla="*/ 8 h 10"/>
                <a:gd name="T20" fmla="*/ 15 w 16"/>
                <a:gd name="T21" fmla="*/ 5 h 10"/>
                <a:gd name="T22" fmla="*/ 14 w 16"/>
                <a:gd name="T23" fmla="*/ 3 h 10"/>
                <a:gd name="T24" fmla="*/ 11 w 16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lnTo>
                    <a:pt x="7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4" y="6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1" y="9"/>
                  </a:lnTo>
                  <a:lnTo>
                    <a:pt x="13" y="8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7" name="Freeform 841">
              <a:extLst>
                <a:ext uri="{FF2B5EF4-FFF2-40B4-BE49-F238E27FC236}">
                  <a16:creationId xmlns:a16="http://schemas.microsoft.com/office/drawing/2014/main" id="{9BD4B8EF-54B1-4759-66A2-677FB7AC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2081" y="10440865"/>
              <a:ext cx="5493" cy="10990"/>
            </a:xfrm>
            <a:custGeom>
              <a:avLst/>
              <a:gdLst>
                <a:gd name="T0" fmla="*/ 1 w 6"/>
                <a:gd name="T1" fmla="*/ 2 h 7"/>
                <a:gd name="T2" fmla="*/ 1 w 6"/>
                <a:gd name="T3" fmla="*/ 3 h 7"/>
                <a:gd name="T4" fmla="*/ 0 w 6"/>
                <a:gd name="T5" fmla="*/ 4 h 7"/>
                <a:gd name="T6" fmla="*/ 0 w 6"/>
                <a:gd name="T7" fmla="*/ 5 h 7"/>
                <a:gd name="T8" fmla="*/ 3 w 6"/>
                <a:gd name="T9" fmla="*/ 6 h 7"/>
                <a:gd name="T10" fmla="*/ 4 w 6"/>
                <a:gd name="T11" fmla="*/ 5 h 7"/>
                <a:gd name="T12" fmla="*/ 5 w 6"/>
                <a:gd name="T13" fmla="*/ 4 h 7"/>
                <a:gd name="T14" fmla="*/ 4 w 6"/>
                <a:gd name="T15" fmla="*/ 2 h 7"/>
                <a:gd name="T16" fmla="*/ 3 w 6"/>
                <a:gd name="T17" fmla="*/ 0 h 7"/>
                <a:gd name="T18" fmla="*/ 1 w 6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4" y="2"/>
                  </a:lnTo>
                  <a:lnTo>
                    <a:pt x="3" y="0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8" name="Freeform 842">
              <a:extLst>
                <a:ext uri="{FF2B5EF4-FFF2-40B4-BE49-F238E27FC236}">
                  <a16:creationId xmlns:a16="http://schemas.microsoft.com/office/drawing/2014/main" id="{7CC7942D-AA73-701F-884E-49FA1CDC5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2783" y="11644311"/>
              <a:ext cx="5493" cy="10990"/>
            </a:xfrm>
            <a:custGeom>
              <a:avLst/>
              <a:gdLst>
                <a:gd name="T0" fmla="*/ 3 w 4"/>
                <a:gd name="T1" fmla="*/ 4 h 8"/>
                <a:gd name="T2" fmla="*/ 3 w 4"/>
                <a:gd name="T3" fmla="*/ 1 h 8"/>
                <a:gd name="T4" fmla="*/ 3 w 4"/>
                <a:gd name="T5" fmla="*/ 0 h 8"/>
                <a:gd name="T6" fmla="*/ 1 w 4"/>
                <a:gd name="T7" fmla="*/ 2 h 8"/>
                <a:gd name="T8" fmla="*/ 0 w 4"/>
                <a:gd name="T9" fmla="*/ 3 h 8"/>
                <a:gd name="T10" fmla="*/ 1 w 4"/>
                <a:gd name="T11" fmla="*/ 7 h 8"/>
                <a:gd name="T12" fmla="*/ 3 w 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4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7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29" name="Freeform 843">
              <a:extLst>
                <a:ext uri="{FF2B5EF4-FFF2-40B4-BE49-F238E27FC236}">
                  <a16:creationId xmlns:a16="http://schemas.microsoft.com/office/drawing/2014/main" id="{4C955177-7199-26A4-2AC9-CDCBA7CC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764" y="11545397"/>
              <a:ext cx="10990" cy="5497"/>
            </a:xfrm>
            <a:custGeom>
              <a:avLst/>
              <a:gdLst>
                <a:gd name="T0" fmla="*/ 0 w 8"/>
                <a:gd name="T1" fmla="*/ 2 h 5"/>
                <a:gd name="T2" fmla="*/ 5 w 8"/>
                <a:gd name="T3" fmla="*/ 2 h 5"/>
                <a:gd name="T4" fmla="*/ 7 w 8"/>
                <a:gd name="T5" fmla="*/ 4 h 5"/>
                <a:gd name="T6" fmla="*/ 7 w 8"/>
                <a:gd name="T7" fmla="*/ 3 h 5"/>
                <a:gd name="T8" fmla="*/ 6 w 8"/>
                <a:gd name="T9" fmla="*/ 1 h 5"/>
                <a:gd name="T10" fmla="*/ 5 w 8"/>
                <a:gd name="T11" fmla="*/ 0 h 5"/>
                <a:gd name="T12" fmla="*/ 3 w 8"/>
                <a:gd name="T13" fmla="*/ 0 h 5"/>
                <a:gd name="T14" fmla="*/ 0 w 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0" y="2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0" name="Freeform 844">
              <a:extLst>
                <a:ext uri="{FF2B5EF4-FFF2-40B4-BE49-F238E27FC236}">
                  <a16:creationId xmlns:a16="http://schemas.microsoft.com/office/drawing/2014/main" id="{5AB79EB7-F386-2F41-2216-3F1AB042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0161" y="11649808"/>
              <a:ext cx="5497" cy="5493"/>
            </a:xfrm>
            <a:custGeom>
              <a:avLst/>
              <a:gdLst>
                <a:gd name="T0" fmla="*/ 4 w 5"/>
                <a:gd name="T1" fmla="*/ 0 h 4"/>
                <a:gd name="T2" fmla="*/ 3 w 5"/>
                <a:gd name="T3" fmla="*/ 0 h 4"/>
                <a:gd name="T4" fmla="*/ 3 w 5"/>
                <a:gd name="T5" fmla="*/ 0 h 4"/>
                <a:gd name="T6" fmla="*/ 0 w 5"/>
                <a:gd name="T7" fmla="*/ 0 h 4"/>
                <a:gd name="T8" fmla="*/ 0 w 5"/>
                <a:gd name="T9" fmla="*/ 1 h 4"/>
                <a:gd name="T10" fmla="*/ 2 w 5"/>
                <a:gd name="T11" fmla="*/ 3 h 4"/>
                <a:gd name="T12" fmla="*/ 4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1" name="Freeform 845">
              <a:extLst>
                <a:ext uri="{FF2B5EF4-FFF2-40B4-BE49-F238E27FC236}">
                  <a16:creationId xmlns:a16="http://schemas.microsoft.com/office/drawing/2014/main" id="{26077B9C-ACFE-E39E-C4EB-F77A5786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9171" y="11611340"/>
              <a:ext cx="21981" cy="27478"/>
            </a:xfrm>
            <a:custGeom>
              <a:avLst/>
              <a:gdLst>
                <a:gd name="T0" fmla="*/ 17 w 18"/>
                <a:gd name="T1" fmla="*/ 11 h 23"/>
                <a:gd name="T2" fmla="*/ 16 w 18"/>
                <a:gd name="T3" fmla="*/ 10 h 23"/>
                <a:gd name="T4" fmla="*/ 13 w 18"/>
                <a:gd name="T5" fmla="*/ 9 h 23"/>
                <a:gd name="T6" fmla="*/ 7 w 18"/>
                <a:gd name="T7" fmla="*/ 1 h 23"/>
                <a:gd name="T8" fmla="*/ 5 w 18"/>
                <a:gd name="T9" fmla="*/ 0 h 23"/>
                <a:gd name="T10" fmla="*/ 2 w 18"/>
                <a:gd name="T11" fmla="*/ 4 h 23"/>
                <a:gd name="T12" fmla="*/ 0 w 18"/>
                <a:gd name="T13" fmla="*/ 6 h 23"/>
                <a:gd name="T14" fmla="*/ 1 w 18"/>
                <a:gd name="T15" fmla="*/ 8 h 23"/>
                <a:gd name="T16" fmla="*/ 3 w 18"/>
                <a:gd name="T17" fmla="*/ 7 h 23"/>
                <a:gd name="T18" fmla="*/ 5 w 18"/>
                <a:gd name="T19" fmla="*/ 11 h 23"/>
                <a:gd name="T20" fmla="*/ 4 w 18"/>
                <a:gd name="T21" fmla="*/ 12 h 23"/>
                <a:gd name="T22" fmla="*/ 8 w 18"/>
                <a:gd name="T23" fmla="*/ 18 h 23"/>
                <a:gd name="T24" fmla="*/ 9 w 18"/>
                <a:gd name="T25" fmla="*/ 20 h 23"/>
                <a:gd name="T26" fmla="*/ 9 w 18"/>
                <a:gd name="T27" fmla="*/ 22 h 23"/>
                <a:gd name="T28" fmla="*/ 11 w 18"/>
                <a:gd name="T29" fmla="*/ 22 h 23"/>
                <a:gd name="T30" fmla="*/ 14 w 18"/>
                <a:gd name="T31" fmla="*/ 22 h 23"/>
                <a:gd name="T32" fmla="*/ 17 w 18"/>
                <a:gd name="T33" fmla="*/ 18 h 23"/>
                <a:gd name="T34" fmla="*/ 17 w 18"/>
                <a:gd name="T35" fmla="*/ 18 h 23"/>
                <a:gd name="T36" fmla="*/ 17 w 18"/>
                <a:gd name="T37" fmla="*/ 17 h 23"/>
                <a:gd name="T38" fmla="*/ 16 w 18"/>
                <a:gd name="T39" fmla="*/ 16 h 23"/>
                <a:gd name="T40" fmla="*/ 17 w 18"/>
                <a:gd name="T41" fmla="*/ 14 h 23"/>
                <a:gd name="T42" fmla="*/ 17 w 18"/>
                <a:gd name="T4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3">
                  <a:moveTo>
                    <a:pt x="17" y="11"/>
                  </a:moveTo>
                  <a:lnTo>
                    <a:pt x="16" y="10"/>
                  </a:lnTo>
                  <a:lnTo>
                    <a:pt x="13" y="9"/>
                  </a:lnTo>
                  <a:lnTo>
                    <a:pt x="7" y="1"/>
                  </a:lnTo>
                  <a:lnTo>
                    <a:pt x="5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7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8" y="18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7" y="14"/>
                  </a:lnTo>
                  <a:lnTo>
                    <a:pt x="17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2" name="Freeform 846">
              <a:extLst>
                <a:ext uri="{FF2B5EF4-FFF2-40B4-BE49-F238E27FC236}">
                  <a16:creationId xmlns:a16="http://schemas.microsoft.com/office/drawing/2014/main" id="{6B365865-70DE-49C4-65CB-FD9F842F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0257" y="11539904"/>
              <a:ext cx="10990" cy="5493"/>
            </a:xfrm>
            <a:custGeom>
              <a:avLst/>
              <a:gdLst>
                <a:gd name="T0" fmla="*/ 6 w 7"/>
                <a:gd name="T1" fmla="*/ 1 h 5"/>
                <a:gd name="T2" fmla="*/ 5 w 7"/>
                <a:gd name="T3" fmla="*/ 0 h 5"/>
                <a:gd name="T4" fmla="*/ 0 w 7"/>
                <a:gd name="T5" fmla="*/ 0 h 5"/>
                <a:gd name="T6" fmla="*/ 0 w 7"/>
                <a:gd name="T7" fmla="*/ 1 h 5"/>
                <a:gd name="T8" fmla="*/ 0 w 7"/>
                <a:gd name="T9" fmla="*/ 3 h 5"/>
                <a:gd name="T10" fmla="*/ 2 w 7"/>
                <a:gd name="T11" fmla="*/ 4 h 5"/>
                <a:gd name="T12" fmla="*/ 6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4"/>
                  </a:lnTo>
                  <a:lnTo>
                    <a:pt x="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3" name="Freeform 847">
              <a:extLst>
                <a:ext uri="{FF2B5EF4-FFF2-40B4-BE49-F238E27FC236}">
                  <a16:creationId xmlns:a16="http://schemas.microsoft.com/office/drawing/2014/main" id="{5673AFA6-1F42-F7A7-77CC-FF2260C1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3966" y="10578243"/>
              <a:ext cx="5493" cy="5497"/>
            </a:xfrm>
            <a:custGeom>
              <a:avLst/>
              <a:gdLst>
                <a:gd name="T0" fmla="*/ 1 w 6"/>
                <a:gd name="T1" fmla="*/ 2 h 6"/>
                <a:gd name="T2" fmla="*/ 0 w 6"/>
                <a:gd name="T3" fmla="*/ 3 h 6"/>
                <a:gd name="T4" fmla="*/ 0 w 6"/>
                <a:gd name="T5" fmla="*/ 5 h 6"/>
                <a:gd name="T6" fmla="*/ 1 w 6"/>
                <a:gd name="T7" fmla="*/ 5 h 6"/>
                <a:gd name="T8" fmla="*/ 5 w 6"/>
                <a:gd name="T9" fmla="*/ 4 h 6"/>
                <a:gd name="T10" fmla="*/ 4 w 6"/>
                <a:gd name="T11" fmla="*/ 2 h 6"/>
                <a:gd name="T12" fmla="*/ 3 w 6"/>
                <a:gd name="T13" fmla="*/ 0 h 6"/>
                <a:gd name="T14" fmla="*/ 1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4"/>
                  </a:lnTo>
                  <a:lnTo>
                    <a:pt x="4" y="2"/>
                  </a:lnTo>
                  <a:lnTo>
                    <a:pt x="3" y="0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4" name="Freeform 848">
              <a:extLst>
                <a:ext uri="{FF2B5EF4-FFF2-40B4-BE49-F238E27FC236}">
                  <a16:creationId xmlns:a16="http://schemas.microsoft.com/office/drawing/2014/main" id="{FC4EB93F-37DA-6764-B88A-6F9A37F1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3132" y="10710128"/>
              <a:ext cx="5497" cy="5497"/>
            </a:xfrm>
            <a:custGeom>
              <a:avLst/>
              <a:gdLst>
                <a:gd name="T0" fmla="*/ 2 w 5"/>
                <a:gd name="T1" fmla="*/ 5 h 6"/>
                <a:gd name="T2" fmla="*/ 3 w 5"/>
                <a:gd name="T3" fmla="*/ 5 h 6"/>
                <a:gd name="T4" fmla="*/ 4 w 5"/>
                <a:gd name="T5" fmla="*/ 4 h 6"/>
                <a:gd name="T6" fmla="*/ 4 w 5"/>
                <a:gd name="T7" fmla="*/ 4 h 6"/>
                <a:gd name="T8" fmla="*/ 2 w 5"/>
                <a:gd name="T9" fmla="*/ 2 h 6"/>
                <a:gd name="T10" fmla="*/ 2 w 5"/>
                <a:gd name="T11" fmla="*/ 0 h 6"/>
                <a:gd name="T12" fmla="*/ 0 w 5"/>
                <a:gd name="T13" fmla="*/ 4 h 6"/>
                <a:gd name="T14" fmla="*/ 2 w 5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5" name="Freeform 849">
              <a:extLst>
                <a:ext uri="{FF2B5EF4-FFF2-40B4-BE49-F238E27FC236}">
                  <a16:creationId xmlns:a16="http://schemas.microsoft.com/office/drawing/2014/main" id="{34616791-E459-8FF4-0DDE-5C0841D56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3132" y="10704635"/>
              <a:ext cx="5497" cy="5493"/>
            </a:xfrm>
            <a:custGeom>
              <a:avLst/>
              <a:gdLst>
                <a:gd name="T0" fmla="*/ 1 w 3"/>
                <a:gd name="T1" fmla="*/ 3 h 5"/>
                <a:gd name="T2" fmla="*/ 2 w 3"/>
                <a:gd name="T3" fmla="*/ 3 h 5"/>
                <a:gd name="T4" fmla="*/ 2 w 3"/>
                <a:gd name="T5" fmla="*/ 0 h 5"/>
                <a:gd name="T6" fmla="*/ 1 w 3"/>
                <a:gd name="T7" fmla="*/ 1 h 5"/>
                <a:gd name="T8" fmla="*/ 0 w 3"/>
                <a:gd name="T9" fmla="*/ 2 h 5"/>
                <a:gd name="T10" fmla="*/ 0 w 3"/>
                <a:gd name="T11" fmla="*/ 3 h 5"/>
                <a:gd name="T12" fmla="*/ 0 w 3"/>
                <a:gd name="T13" fmla="*/ 4 h 5"/>
                <a:gd name="T14" fmla="*/ 1 w 3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6" name="Freeform 850">
              <a:extLst>
                <a:ext uri="{FF2B5EF4-FFF2-40B4-BE49-F238E27FC236}">
                  <a16:creationId xmlns:a16="http://schemas.microsoft.com/office/drawing/2014/main" id="{97BE3E37-C318-B910-C2AF-0C501F0A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869" y="10297990"/>
              <a:ext cx="5493" cy="5493"/>
            </a:xfrm>
            <a:custGeom>
              <a:avLst/>
              <a:gdLst>
                <a:gd name="T0" fmla="*/ 3 w 6"/>
                <a:gd name="T1" fmla="*/ 4 h 5"/>
                <a:gd name="T2" fmla="*/ 5 w 6"/>
                <a:gd name="T3" fmla="*/ 2 h 5"/>
                <a:gd name="T4" fmla="*/ 4 w 6"/>
                <a:gd name="T5" fmla="*/ 0 h 5"/>
                <a:gd name="T6" fmla="*/ 1 w 6"/>
                <a:gd name="T7" fmla="*/ 1 h 5"/>
                <a:gd name="T8" fmla="*/ 0 w 6"/>
                <a:gd name="T9" fmla="*/ 2 h 5"/>
                <a:gd name="T10" fmla="*/ 1 w 6"/>
                <a:gd name="T11" fmla="*/ 3 h 5"/>
                <a:gd name="T12" fmla="*/ 3 w 6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3" y="4"/>
                  </a:move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7" name="Freeform 851">
              <a:extLst>
                <a:ext uri="{FF2B5EF4-FFF2-40B4-BE49-F238E27FC236}">
                  <a16:creationId xmlns:a16="http://schemas.microsoft.com/office/drawing/2014/main" id="{741C8EBA-655E-9E43-4C01-E95DFE01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3228" y="10627702"/>
              <a:ext cx="10990" cy="10990"/>
            </a:xfrm>
            <a:custGeom>
              <a:avLst/>
              <a:gdLst>
                <a:gd name="T0" fmla="*/ 1 w 8"/>
                <a:gd name="T1" fmla="*/ 3 h 10"/>
                <a:gd name="T2" fmla="*/ 2 w 8"/>
                <a:gd name="T3" fmla="*/ 5 h 10"/>
                <a:gd name="T4" fmla="*/ 4 w 8"/>
                <a:gd name="T5" fmla="*/ 8 h 10"/>
                <a:gd name="T6" fmla="*/ 6 w 8"/>
                <a:gd name="T7" fmla="*/ 9 h 10"/>
                <a:gd name="T8" fmla="*/ 7 w 8"/>
                <a:gd name="T9" fmla="*/ 8 h 10"/>
                <a:gd name="T10" fmla="*/ 7 w 8"/>
                <a:gd name="T11" fmla="*/ 6 h 10"/>
                <a:gd name="T12" fmla="*/ 6 w 8"/>
                <a:gd name="T13" fmla="*/ 4 h 10"/>
                <a:gd name="T14" fmla="*/ 6 w 8"/>
                <a:gd name="T15" fmla="*/ 0 h 10"/>
                <a:gd name="T16" fmla="*/ 4 w 8"/>
                <a:gd name="T17" fmla="*/ 0 h 10"/>
                <a:gd name="T18" fmla="*/ 4 w 8"/>
                <a:gd name="T19" fmla="*/ 1 h 10"/>
                <a:gd name="T20" fmla="*/ 2 w 8"/>
                <a:gd name="T21" fmla="*/ 2 h 10"/>
                <a:gd name="T22" fmla="*/ 0 w 8"/>
                <a:gd name="T23" fmla="*/ 1 h 10"/>
                <a:gd name="T24" fmla="*/ 1 w 8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0">
                  <a:moveTo>
                    <a:pt x="1" y="3"/>
                  </a:moveTo>
                  <a:lnTo>
                    <a:pt x="2" y="5"/>
                  </a:lnTo>
                  <a:lnTo>
                    <a:pt x="4" y="8"/>
                  </a:lnTo>
                  <a:lnTo>
                    <a:pt x="6" y="9"/>
                  </a:lnTo>
                  <a:lnTo>
                    <a:pt x="7" y="8"/>
                  </a:lnTo>
                  <a:lnTo>
                    <a:pt x="7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8" name="Freeform 852">
              <a:extLst>
                <a:ext uri="{FF2B5EF4-FFF2-40B4-BE49-F238E27FC236}">
                  <a16:creationId xmlns:a16="http://schemas.microsoft.com/office/drawing/2014/main" id="{791FC47E-E81A-25B1-1E12-29AAA508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1600" y="10792558"/>
              <a:ext cx="5493" cy="10990"/>
            </a:xfrm>
            <a:custGeom>
              <a:avLst/>
              <a:gdLst>
                <a:gd name="T0" fmla="*/ 2 w 3"/>
                <a:gd name="T1" fmla="*/ 5 h 8"/>
                <a:gd name="T2" fmla="*/ 2 w 3"/>
                <a:gd name="T3" fmla="*/ 3 h 8"/>
                <a:gd name="T4" fmla="*/ 1 w 3"/>
                <a:gd name="T5" fmla="*/ 0 h 8"/>
                <a:gd name="T6" fmla="*/ 0 w 3"/>
                <a:gd name="T7" fmla="*/ 1 h 8"/>
                <a:gd name="T8" fmla="*/ 0 w 3"/>
                <a:gd name="T9" fmla="*/ 3 h 8"/>
                <a:gd name="T10" fmla="*/ 1 w 3"/>
                <a:gd name="T11" fmla="*/ 7 h 8"/>
                <a:gd name="T12" fmla="*/ 2 w 3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2" y="5"/>
                  </a:moveTo>
                  <a:lnTo>
                    <a:pt x="2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7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39" name="Freeform 853">
              <a:extLst>
                <a:ext uri="{FF2B5EF4-FFF2-40B4-BE49-F238E27FC236}">
                  <a16:creationId xmlns:a16="http://schemas.microsoft.com/office/drawing/2014/main" id="{A11D7A1B-5043-4612-A474-0DF92F906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581" y="10798051"/>
              <a:ext cx="5493" cy="5497"/>
            </a:xfrm>
            <a:custGeom>
              <a:avLst/>
              <a:gdLst>
                <a:gd name="T0" fmla="*/ 2 w 3"/>
                <a:gd name="T1" fmla="*/ 3 h 4"/>
                <a:gd name="T2" fmla="*/ 2 w 3"/>
                <a:gd name="T3" fmla="*/ 3 h 4"/>
                <a:gd name="T4" fmla="*/ 2 w 3"/>
                <a:gd name="T5" fmla="*/ 1 h 4"/>
                <a:gd name="T6" fmla="*/ 0 w 3"/>
                <a:gd name="T7" fmla="*/ 0 h 4"/>
                <a:gd name="T8" fmla="*/ 0 w 3"/>
                <a:gd name="T9" fmla="*/ 2 h 4"/>
                <a:gd name="T10" fmla="*/ 0 w 3"/>
                <a:gd name="T11" fmla="*/ 3 h 4"/>
                <a:gd name="T12" fmla="*/ 0 w 3"/>
                <a:gd name="T13" fmla="*/ 3 h 4"/>
                <a:gd name="T14" fmla="*/ 2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0" name="Freeform 854">
              <a:extLst>
                <a:ext uri="{FF2B5EF4-FFF2-40B4-BE49-F238E27FC236}">
                  <a16:creationId xmlns:a16="http://schemas.microsoft.com/office/drawing/2014/main" id="{DA818AF1-CAE4-CD4E-12BA-5028644B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8978" y="11023356"/>
              <a:ext cx="5497" cy="16484"/>
            </a:xfrm>
            <a:custGeom>
              <a:avLst/>
              <a:gdLst>
                <a:gd name="T0" fmla="*/ 0 w 6"/>
                <a:gd name="T1" fmla="*/ 4 h 12"/>
                <a:gd name="T2" fmla="*/ 0 w 6"/>
                <a:gd name="T3" fmla="*/ 9 h 12"/>
                <a:gd name="T4" fmla="*/ 1 w 6"/>
                <a:gd name="T5" fmla="*/ 11 h 12"/>
                <a:gd name="T6" fmla="*/ 2 w 6"/>
                <a:gd name="T7" fmla="*/ 11 h 12"/>
                <a:gd name="T8" fmla="*/ 5 w 6"/>
                <a:gd name="T9" fmla="*/ 1 h 12"/>
                <a:gd name="T10" fmla="*/ 4 w 6"/>
                <a:gd name="T11" fmla="*/ 0 h 12"/>
                <a:gd name="T12" fmla="*/ 2 w 6"/>
                <a:gd name="T13" fmla="*/ 0 h 12"/>
                <a:gd name="T14" fmla="*/ 0 w 6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0" y="4"/>
                  </a:moveTo>
                  <a:lnTo>
                    <a:pt x="0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1" name="Freeform 855">
              <a:extLst>
                <a:ext uri="{FF2B5EF4-FFF2-40B4-BE49-F238E27FC236}">
                  <a16:creationId xmlns:a16="http://schemas.microsoft.com/office/drawing/2014/main" id="{2906C5A6-BD56-B715-C0C5-28A891C00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8978" y="11006868"/>
              <a:ext cx="5497" cy="16487"/>
            </a:xfrm>
            <a:custGeom>
              <a:avLst/>
              <a:gdLst>
                <a:gd name="T0" fmla="*/ 2 w 4"/>
                <a:gd name="T1" fmla="*/ 11 h 12"/>
                <a:gd name="T2" fmla="*/ 3 w 4"/>
                <a:gd name="T3" fmla="*/ 11 h 12"/>
                <a:gd name="T4" fmla="*/ 2 w 4"/>
                <a:gd name="T5" fmla="*/ 7 h 12"/>
                <a:gd name="T6" fmla="*/ 3 w 4"/>
                <a:gd name="T7" fmla="*/ 1 h 12"/>
                <a:gd name="T8" fmla="*/ 2 w 4"/>
                <a:gd name="T9" fmla="*/ 0 h 12"/>
                <a:gd name="T10" fmla="*/ 1 w 4"/>
                <a:gd name="T11" fmla="*/ 2 h 12"/>
                <a:gd name="T12" fmla="*/ 0 w 4"/>
                <a:gd name="T13" fmla="*/ 5 h 12"/>
                <a:gd name="T14" fmla="*/ 0 w 4"/>
                <a:gd name="T15" fmla="*/ 8 h 12"/>
                <a:gd name="T16" fmla="*/ 2 w 4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2">
                  <a:moveTo>
                    <a:pt x="2" y="11"/>
                  </a:moveTo>
                  <a:lnTo>
                    <a:pt x="3" y="11"/>
                  </a:lnTo>
                  <a:lnTo>
                    <a:pt x="2" y="7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2" name="Freeform 856">
              <a:extLst>
                <a:ext uri="{FF2B5EF4-FFF2-40B4-BE49-F238E27FC236}">
                  <a16:creationId xmlns:a16="http://schemas.microsoft.com/office/drawing/2014/main" id="{0F87827C-B7E7-3718-C460-15803E2D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494" y="10907955"/>
              <a:ext cx="16484" cy="43962"/>
            </a:xfrm>
            <a:custGeom>
              <a:avLst/>
              <a:gdLst>
                <a:gd name="T0" fmla="*/ 2 w 13"/>
                <a:gd name="T1" fmla="*/ 36 h 37"/>
                <a:gd name="T2" fmla="*/ 3 w 13"/>
                <a:gd name="T3" fmla="*/ 35 h 37"/>
                <a:gd name="T4" fmla="*/ 3 w 13"/>
                <a:gd name="T5" fmla="*/ 33 h 37"/>
                <a:gd name="T6" fmla="*/ 5 w 13"/>
                <a:gd name="T7" fmla="*/ 27 h 37"/>
                <a:gd name="T8" fmla="*/ 12 w 13"/>
                <a:gd name="T9" fmla="*/ 11 h 37"/>
                <a:gd name="T10" fmla="*/ 12 w 13"/>
                <a:gd name="T11" fmla="*/ 8 h 37"/>
                <a:gd name="T12" fmla="*/ 10 w 13"/>
                <a:gd name="T13" fmla="*/ 6 h 37"/>
                <a:gd name="T14" fmla="*/ 10 w 13"/>
                <a:gd name="T15" fmla="*/ 0 h 37"/>
                <a:gd name="T16" fmla="*/ 8 w 13"/>
                <a:gd name="T17" fmla="*/ 0 h 37"/>
                <a:gd name="T18" fmla="*/ 7 w 13"/>
                <a:gd name="T19" fmla="*/ 0 h 37"/>
                <a:gd name="T20" fmla="*/ 6 w 13"/>
                <a:gd name="T21" fmla="*/ 1 h 37"/>
                <a:gd name="T22" fmla="*/ 5 w 13"/>
                <a:gd name="T23" fmla="*/ 3 h 37"/>
                <a:gd name="T24" fmla="*/ 7 w 13"/>
                <a:gd name="T25" fmla="*/ 3 h 37"/>
                <a:gd name="T26" fmla="*/ 8 w 13"/>
                <a:gd name="T27" fmla="*/ 6 h 37"/>
                <a:gd name="T28" fmla="*/ 8 w 13"/>
                <a:gd name="T29" fmla="*/ 9 h 37"/>
                <a:gd name="T30" fmla="*/ 7 w 13"/>
                <a:gd name="T31" fmla="*/ 12 h 37"/>
                <a:gd name="T32" fmla="*/ 2 w 13"/>
                <a:gd name="T33" fmla="*/ 16 h 37"/>
                <a:gd name="T34" fmla="*/ 2 w 13"/>
                <a:gd name="T35" fmla="*/ 20 h 37"/>
                <a:gd name="T36" fmla="*/ 2 w 13"/>
                <a:gd name="T37" fmla="*/ 22 h 37"/>
                <a:gd name="T38" fmla="*/ 1 w 13"/>
                <a:gd name="T39" fmla="*/ 25 h 37"/>
                <a:gd name="T40" fmla="*/ 0 w 13"/>
                <a:gd name="T41" fmla="*/ 28 h 37"/>
                <a:gd name="T42" fmla="*/ 1 w 13"/>
                <a:gd name="T43" fmla="*/ 35 h 37"/>
                <a:gd name="T44" fmla="*/ 2 w 13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37">
                  <a:moveTo>
                    <a:pt x="2" y="36"/>
                  </a:moveTo>
                  <a:lnTo>
                    <a:pt x="3" y="35"/>
                  </a:lnTo>
                  <a:lnTo>
                    <a:pt x="3" y="33"/>
                  </a:lnTo>
                  <a:lnTo>
                    <a:pt x="5" y="27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6"/>
                  </a:lnTo>
                  <a:lnTo>
                    <a:pt x="8" y="9"/>
                  </a:lnTo>
                  <a:lnTo>
                    <a:pt x="7" y="12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1" y="35"/>
                  </a:lnTo>
                  <a:lnTo>
                    <a:pt x="2" y="3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3" name="Freeform 857">
              <a:extLst>
                <a:ext uri="{FF2B5EF4-FFF2-40B4-BE49-F238E27FC236}">
                  <a16:creationId xmlns:a16="http://schemas.microsoft.com/office/drawing/2014/main" id="{4BFCE619-06A9-CF8E-877A-7B4C5DD1F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5562" y="10853003"/>
              <a:ext cx="10990" cy="16487"/>
            </a:xfrm>
            <a:custGeom>
              <a:avLst/>
              <a:gdLst>
                <a:gd name="T0" fmla="*/ 6 w 9"/>
                <a:gd name="T1" fmla="*/ 11 h 12"/>
                <a:gd name="T2" fmla="*/ 7 w 9"/>
                <a:gd name="T3" fmla="*/ 10 h 12"/>
                <a:gd name="T4" fmla="*/ 8 w 9"/>
                <a:gd name="T5" fmla="*/ 9 h 12"/>
                <a:gd name="T6" fmla="*/ 7 w 9"/>
                <a:gd name="T7" fmla="*/ 7 h 12"/>
                <a:gd name="T8" fmla="*/ 6 w 9"/>
                <a:gd name="T9" fmla="*/ 5 h 12"/>
                <a:gd name="T10" fmla="*/ 6 w 9"/>
                <a:gd name="T11" fmla="*/ 2 h 12"/>
                <a:gd name="T12" fmla="*/ 6 w 9"/>
                <a:gd name="T13" fmla="*/ 1 h 12"/>
                <a:gd name="T14" fmla="*/ 4 w 9"/>
                <a:gd name="T15" fmla="*/ 1 h 12"/>
                <a:gd name="T16" fmla="*/ 3 w 9"/>
                <a:gd name="T17" fmla="*/ 1 h 12"/>
                <a:gd name="T18" fmla="*/ 1 w 9"/>
                <a:gd name="T19" fmla="*/ 0 h 12"/>
                <a:gd name="T20" fmla="*/ 0 w 9"/>
                <a:gd name="T21" fmla="*/ 2 h 12"/>
                <a:gd name="T22" fmla="*/ 4 w 9"/>
                <a:gd name="T23" fmla="*/ 9 h 12"/>
                <a:gd name="T24" fmla="*/ 6 w 9"/>
                <a:gd name="T2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2">
                  <a:moveTo>
                    <a:pt x="6" y="11"/>
                  </a:moveTo>
                  <a:lnTo>
                    <a:pt x="7" y="10"/>
                  </a:lnTo>
                  <a:lnTo>
                    <a:pt x="8" y="9"/>
                  </a:lnTo>
                  <a:lnTo>
                    <a:pt x="7" y="7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6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4" name="Freeform 858">
              <a:extLst>
                <a:ext uri="{FF2B5EF4-FFF2-40B4-BE49-F238E27FC236}">
                  <a16:creationId xmlns:a16="http://schemas.microsoft.com/office/drawing/2014/main" id="{6AEDF1A1-A46F-1535-B00A-1352639D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3071" y="10440865"/>
              <a:ext cx="27474" cy="27474"/>
            </a:xfrm>
            <a:custGeom>
              <a:avLst/>
              <a:gdLst>
                <a:gd name="T0" fmla="*/ 18 w 20"/>
                <a:gd name="T1" fmla="*/ 17 h 22"/>
                <a:gd name="T2" fmla="*/ 14 w 20"/>
                <a:gd name="T3" fmla="*/ 16 h 22"/>
                <a:gd name="T4" fmla="*/ 13 w 20"/>
                <a:gd name="T5" fmla="*/ 15 h 22"/>
                <a:gd name="T6" fmla="*/ 13 w 20"/>
                <a:gd name="T7" fmla="*/ 13 h 22"/>
                <a:gd name="T8" fmla="*/ 14 w 20"/>
                <a:gd name="T9" fmla="*/ 10 h 22"/>
                <a:gd name="T10" fmla="*/ 15 w 20"/>
                <a:gd name="T11" fmla="*/ 8 h 22"/>
                <a:gd name="T12" fmla="*/ 16 w 20"/>
                <a:gd name="T13" fmla="*/ 8 h 22"/>
                <a:gd name="T14" fmla="*/ 18 w 20"/>
                <a:gd name="T15" fmla="*/ 5 h 22"/>
                <a:gd name="T16" fmla="*/ 18 w 20"/>
                <a:gd name="T17" fmla="*/ 4 h 22"/>
                <a:gd name="T18" fmla="*/ 17 w 20"/>
                <a:gd name="T19" fmla="*/ 4 h 22"/>
                <a:gd name="T20" fmla="*/ 16 w 20"/>
                <a:gd name="T21" fmla="*/ 3 h 22"/>
                <a:gd name="T22" fmla="*/ 15 w 20"/>
                <a:gd name="T23" fmla="*/ 6 h 22"/>
                <a:gd name="T24" fmla="*/ 13 w 20"/>
                <a:gd name="T25" fmla="*/ 6 h 22"/>
                <a:gd name="T26" fmla="*/ 12 w 20"/>
                <a:gd name="T27" fmla="*/ 5 h 22"/>
                <a:gd name="T28" fmla="*/ 11 w 20"/>
                <a:gd name="T29" fmla="*/ 2 h 22"/>
                <a:gd name="T30" fmla="*/ 11 w 20"/>
                <a:gd name="T31" fmla="*/ 0 h 22"/>
                <a:gd name="T32" fmla="*/ 10 w 20"/>
                <a:gd name="T33" fmla="*/ 0 h 22"/>
                <a:gd name="T34" fmla="*/ 8 w 20"/>
                <a:gd name="T35" fmla="*/ 2 h 22"/>
                <a:gd name="T36" fmla="*/ 7 w 20"/>
                <a:gd name="T37" fmla="*/ 4 h 22"/>
                <a:gd name="T38" fmla="*/ 3 w 20"/>
                <a:gd name="T39" fmla="*/ 6 h 22"/>
                <a:gd name="T40" fmla="*/ 2 w 20"/>
                <a:gd name="T41" fmla="*/ 11 h 22"/>
                <a:gd name="T42" fmla="*/ 3 w 20"/>
                <a:gd name="T43" fmla="*/ 15 h 22"/>
                <a:gd name="T44" fmla="*/ 2 w 20"/>
                <a:gd name="T45" fmla="*/ 17 h 22"/>
                <a:gd name="T46" fmla="*/ 0 w 20"/>
                <a:gd name="T47" fmla="*/ 18 h 22"/>
                <a:gd name="T48" fmla="*/ 1 w 20"/>
                <a:gd name="T49" fmla="*/ 19 h 22"/>
                <a:gd name="T50" fmla="*/ 4 w 20"/>
                <a:gd name="T51" fmla="*/ 19 h 22"/>
                <a:gd name="T52" fmla="*/ 10 w 20"/>
                <a:gd name="T53" fmla="*/ 20 h 22"/>
                <a:gd name="T54" fmla="*/ 14 w 20"/>
                <a:gd name="T55" fmla="*/ 20 h 22"/>
                <a:gd name="T56" fmla="*/ 18 w 20"/>
                <a:gd name="T57" fmla="*/ 21 h 22"/>
                <a:gd name="T58" fmla="*/ 19 w 20"/>
                <a:gd name="T59" fmla="*/ 19 h 22"/>
                <a:gd name="T60" fmla="*/ 19 w 20"/>
                <a:gd name="T61" fmla="*/ 17 h 22"/>
                <a:gd name="T62" fmla="*/ 19 w 20"/>
                <a:gd name="T63" fmla="*/ 17 h 22"/>
                <a:gd name="T64" fmla="*/ 18 w 20"/>
                <a:gd name="T65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22">
                  <a:moveTo>
                    <a:pt x="18" y="17"/>
                  </a:moveTo>
                  <a:lnTo>
                    <a:pt x="14" y="16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7" y="4"/>
                  </a:lnTo>
                  <a:lnTo>
                    <a:pt x="16" y="3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3" y="6"/>
                  </a:lnTo>
                  <a:lnTo>
                    <a:pt x="2" y="11"/>
                  </a:lnTo>
                  <a:lnTo>
                    <a:pt x="3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4" y="19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21"/>
                  </a:lnTo>
                  <a:lnTo>
                    <a:pt x="19" y="19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8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5" name="Freeform 859">
              <a:extLst>
                <a:ext uri="{FF2B5EF4-FFF2-40B4-BE49-F238E27FC236}">
                  <a16:creationId xmlns:a16="http://schemas.microsoft.com/office/drawing/2014/main" id="{04E293F0-04E0-A8D8-5196-ED9DC9BC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8565" y="10517798"/>
              <a:ext cx="5497" cy="5493"/>
            </a:xfrm>
            <a:custGeom>
              <a:avLst/>
              <a:gdLst>
                <a:gd name="T0" fmla="*/ 0 w 5"/>
                <a:gd name="T1" fmla="*/ 2 h 5"/>
                <a:gd name="T2" fmla="*/ 1 w 5"/>
                <a:gd name="T3" fmla="*/ 4 h 5"/>
                <a:gd name="T4" fmla="*/ 2 w 5"/>
                <a:gd name="T5" fmla="*/ 4 h 5"/>
                <a:gd name="T6" fmla="*/ 3 w 5"/>
                <a:gd name="T7" fmla="*/ 4 h 5"/>
                <a:gd name="T8" fmla="*/ 4 w 5"/>
                <a:gd name="T9" fmla="*/ 1 h 5"/>
                <a:gd name="T10" fmla="*/ 3 w 5"/>
                <a:gd name="T11" fmla="*/ 0 h 5"/>
                <a:gd name="T12" fmla="*/ 1 w 5"/>
                <a:gd name="T13" fmla="*/ 1 h 5"/>
                <a:gd name="T14" fmla="*/ 0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6" name="Freeform 860">
              <a:extLst>
                <a:ext uri="{FF2B5EF4-FFF2-40B4-BE49-F238E27FC236}">
                  <a16:creationId xmlns:a16="http://schemas.microsoft.com/office/drawing/2014/main" id="{7E178F88-CBDE-A364-98E2-A634AE22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869" y="10319971"/>
              <a:ext cx="5493" cy="549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2 h 6"/>
                <a:gd name="T4" fmla="*/ 0 w 5"/>
                <a:gd name="T5" fmla="*/ 4 h 6"/>
                <a:gd name="T6" fmla="*/ 1 w 5"/>
                <a:gd name="T7" fmla="*/ 5 h 6"/>
                <a:gd name="T8" fmla="*/ 4 w 5"/>
                <a:gd name="T9" fmla="*/ 3 h 6"/>
                <a:gd name="T10" fmla="*/ 2 w 5"/>
                <a:gd name="T11" fmla="*/ 0 h 6"/>
                <a:gd name="T12" fmla="*/ 0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3"/>
                  </a:lnTo>
                  <a:lnTo>
                    <a:pt x="2" y="0"/>
                  </a:lnTo>
                  <a:lnTo>
                    <a:pt x="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7" name="Freeform 861">
              <a:extLst>
                <a:ext uri="{FF2B5EF4-FFF2-40B4-BE49-F238E27FC236}">
                  <a16:creationId xmlns:a16="http://schemas.microsoft.com/office/drawing/2014/main" id="{8CFD977C-E583-94B0-B460-B5657D35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5052" y="10517798"/>
              <a:ext cx="5493" cy="5493"/>
            </a:xfrm>
            <a:custGeom>
              <a:avLst/>
              <a:gdLst>
                <a:gd name="T0" fmla="*/ 0 w 3"/>
                <a:gd name="T1" fmla="*/ 5 h 6"/>
                <a:gd name="T2" fmla="*/ 1 w 3"/>
                <a:gd name="T3" fmla="*/ 4 h 6"/>
                <a:gd name="T4" fmla="*/ 2 w 3"/>
                <a:gd name="T5" fmla="*/ 3 h 6"/>
                <a:gd name="T6" fmla="*/ 2 w 3"/>
                <a:gd name="T7" fmla="*/ 0 h 6"/>
                <a:gd name="T8" fmla="*/ 0 w 3"/>
                <a:gd name="T9" fmla="*/ 2 h 6"/>
                <a:gd name="T10" fmla="*/ 0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8" name="Freeform 862">
              <a:extLst>
                <a:ext uri="{FF2B5EF4-FFF2-40B4-BE49-F238E27FC236}">
                  <a16:creationId xmlns:a16="http://schemas.microsoft.com/office/drawing/2014/main" id="{CA989747-21F3-8996-3A93-C3DEEDAA8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574" y="10352942"/>
              <a:ext cx="10990" cy="10990"/>
            </a:xfrm>
            <a:custGeom>
              <a:avLst/>
              <a:gdLst>
                <a:gd name="T0" fmla="*/ 7 w 11"/>
                <a:gd name="T1" fmla="*/ 3 h 8"/>
                <a:gd name="T2" fmla="*/ 9 w 11"/>
                <a:gd name="T3" fmla="*/ 1 h 8"/>
                <a:gd name="T4" fmla="*/ 10 w 11"/>
                <a:gd name="T5" fmla="*/ 0 h 8"/>
                <a:gd name="T6" fmla="*/ 8 w 11"/>
                <a:gd name="T7" fmla="*/ 1 h 8"/>
                <a:gd name="T8" fmla="*/ 3 w 11"/>
                <a:gd name="T9" fmla="*/ 3 h 8"/>
                <a:gd name="T10" fmla="*/ 0 w 11"/>
                <a:gd name="T11" fmla="*/ 7 h 8"/>
                <a:gd name="T12" fmla="*/ 5 w 11"/>
                <a:gd name="T13" fmla="*/ 4 h 8"/>
                <a:gd name="T14" fmla="*/ 7 w 11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8">
                  <a:moveTo>
                    <a:pt x="7" y="3"/>
                  </a:moveTo>
                  <a:lnTo>
                    <a:pt x="9" y="1"/>
                  </a:lnTo>
                  <a:lnTo>
                    <a:pt x="10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5" y="4"/>
                  </a:lnTo>
                  <a:lnTo>
                    <a:pt x="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49" name="Freeform 863">
              <a:extLst>
                <a:ext uri="{FF2B5EF4-FFF2-40B4-BE49-F238E27FC236}">
                  <a16:creationId xmlns:a16="http://schemas.microsoft.com/office/drawing/2014/main" id="{46F56AF2-A849-9ED9-4CBD-86F77D64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206" y="10336455"/>
              <a:ext cx="5493" cy="16487"/>
            </a:xfrm>
            <a:custGeom>
              <a:avLst/>
              <a:gdLst>
                <a:gd name="T0" fmla="*/ 0 w 6"/>
                <a:gd name="T1" fmla="*/ 6 h 12"/>
                <a:gd name="T2" fmla="*/ 4 w 6"/>
                <a:gd name="T3" fmla="*/ 11 h 12"/>
                <a:gd name="T4" fmla="*/ 4 w 6"/>
                <a:gd name="T5" fmla="*/ 10 h 12"/>
                <a:gd name="T6" fmla="*/ 5 w 6"/>
                <a:gd name="T7" fmla="*/ 6 h 12"/>
                <a:gd name="T8" fmla="*/ 4 w 6"/>
                <a:gd name="T9" fmla="*/ 4 h 12"/>
                <a:gd name="T10" fmla="*/ 4 w 6"/>
                <a:gd name="T11" fmla="*/ 1 h 12"/>
                <a:gd name="T12" fmla="*/ 4 w 6"/>
                <a:gd name="T13" fmla="*/ 0 h 12"/>
                <a:gd name="T14" fmla="*/ 2 w 6"/>
                <a:gd name="T15" fmla="*/ 2 h 12"/>
                <a:gd name="T16" fmla="*/ 0 w 6"/>
                <a:gd name="T17" fmla="*/ 2 h 12"/>
                <a:gd name="T18" fmla="*/ 2 w 6"/>
                <a:gd name="T19" fmla="*/ 5 h 12"/>
                <a:gd name="T20" fmla="*/ 0 w 6"/>
                <a:gd name="T2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4" y="11"/>
                  </a:lnTo>
                  <a:lnTo>
                    <a:pt x="4" y="10"/>
                  </a:lnTo>
                  <a:lnTo>
                    <a:pt x="5" y="6"/>
                  </a:lnTo>
                  <a:lnTo>
                    <a:pt x="4" y="4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0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0" name="Freeform 864">
              <a:extLst>
                <a:ext uri="{FF2B5EF4-FFF2-40B4-BE49-F238E27FC236}">
                  <a16:creationId xmlns:a16="http://schemas.microsoft.com/office/drawing/2014/main" id="{3FE902F4-4125-D4F4-E225-11CC362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8565" y="10336455"/>
              <a:ext cx="10990" cy="16487"/>
            </a:xfrm>
            <a:custGeom>
              <a:avLst/>
              <a:gdLst>
                <a:gd name="T0" fmla="*/ 2 w 9"/>
                <a:gd name="T1" fmla="*/ 12 h 15"/>
                <a:gd name="T2" fmla="*/ 7 w 9"/>
                <a:gd name="T3" fmla="*/ 6 h 15"/>
                <a:gd name="T4" fmla="*/ 8 w 9"/>
                <a:gd name="T5" fmla="*/ 0 h 15"/>
                <a:gd name="T6" fmla="*/ 7 w 9"/>
                <a:gd name="T7" fmla="*/ 1 h 15"/>
                <a:gd name="T8" fmla="*/ 7 w 9"/>
                <a:gd name="T9" fmla="*/ 3 h 15"/>
                <a:gd name="T10" fmla="*/ 6 w 9"/>
                <a:gd name="T11" fmla="*/ 5 h 15"/>
                <a:gd name="T12" fmla="*/ 5 w 9"/>
                <a:gd name="T13" fmla="*/ 6 h 15"/>
                <a:gd name="T14" fmla="*/ 4 w 9"/>
                <a:gd name="T15" fmla="*/ 7 h 15"/>
                <a:gd name="T16" fmla="*/ 1 w 9"/>
                <a:gd name="T17" fmla="*/ 11 h 15"/>
                <a:gd name="T18" fmla="*/ 0 w 9"/>
                <a:gd name="T19" fmla="*/ 12 h 15"/>
                <a:gd name="T20" fmla="*/ 0 w 9"/>
                <a:gd name="T21" fmla="*/ 14 h 15"/>
                <a:gd name="T22" fmla="*/ 2 w 9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5">
                  <a:moveTo>
                    <a:pt x="2" y="12"/>
                  </a:moveTo>
                  <a:lnTo>
                    <a:pt x="7" y="6"/>
                  </a:lnTo>
                  <a:lnTo>
                    <a:pt x="8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1" name="Freeform 865">
              <a:extLst>
                <a:ext uri="{FF2B5EF4-FFF2-40B4-BE49-F238E27FC236}">
                  <a16:creationId xmlns:a16="http://schemas.microsoft.com/office/drawing/2014/main" id="{A91E320E-CE9F-2FF7-AE52-35D74ED0D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869" y="10297990"/>
              <a:ext cx="5493" cy="5493"/>
            </a:xfrm>
            <a:custGeom>
              <a:avLst/>
              <a:gdLst>
                <a:gd name="T0" fmla="*/ 3 w 4"/>
                <a:gd name="T1" fmla="*/ 3 h 4"/>
                <a:gd name="T2" fmla="*/ 3 w 4"/>
                <a:gd name="T3" fmla="*/ 0 h 4"/>
                <a:gd name="T4" fmla="*/ 2 w 4"/>
                <a:gd name="T5" fmla="*/ 0 h 4"/>
                <a:gd name="T6" fmla="*/ 0 w 4"/>
                <a:gd name="T7" fmla="*/ 1 h 4"/>
                <a:gd name="T8" fmla="*/ 2 w 4"/>
                <a:gd name="T9" fmla="*/ 3 h 4"/>
                <a:gd name="T10" fmla="*/ 3 w 4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2" name="Freeform 866">
              <a:extLst>
                <a:ext uri="{FF2B5EF4-FFF2-40B4-BE49-F238E27FC236}">
                  <a16:creationId xmlns:a16="http://schemas.microsoft.com/office/drawing/2014/main" id="{D1238980-ADCF-3EBD-BF27-7C077A60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2975" y="10556263"/>
              <a:ext cx="21981" cy="16487"/>
            </a:xfrm>
            <a:custGeom>
              <a:avLst/>
              <a:gdLst>
                <a:gd name="T0" fmla="*/ 4 w 19"/>
                <a:gd name="T1" fmla="*/ 10 h 12"/>
                <a:gd name="T2" fmla="*/ 5 w 19"/>
                <a:gd name="T3" fmla="*/ 10 h 12"/>
                <a:gd name="T4" fmla="*/ 7 w 19"/>
                <a:gd name="T5" fmla="*/ 9 h 12"/>
                <a:gd name="T6" fmla="*/ 8 w 19"/>
                <a:gd name="T7" fmla="*/ 8 h 12"/>
                <a:gd name="T8" fmla="*/ 9 w 19"/>
                <a:gd name="T9" fmla="*/ 8 h 12"/>
                <a:gd name="T10" fmla="*/ 12 w 19"/>
                <a:gd name="T11" fmla="*/ 5 h 12"/>
                <a:gd name="T12" fmla="*/ 13 w 19"/>
                <a:gd name="T13" fmla="*/ 4 h 12"/>
                <a:gd name="T14" fmla="*/ 18 w 19"/>
                <a:gd name="T15" fmla="*/ 3 h 12"/>
                <a:gd name="T16" fmla="*/ 15 w 19"/>
                <a:gd name="T17" fmla="*/ 0 h 12"/>
                <a:gd name="T18" fmla="*/ 15 w 19"/>
                <a:gd name="T19" fmla="*/ 0 h 12"/>
                <a:gd name="T20" fmla="*/ 10 w 19"/>
                <a:gd name="T21" fmla="*/ 1 h 12"/>
                <a:gd name="T22" fmla="*/ 5 w 19"/>
                <a:gd name="T23" fmla="*/ 2 h 12"/>
                <a:gd name="T24" fmla="*/ 3 w 19"/>
                <a:gd name="T25" fmla="*/ 4 h 12"/>
                <a:gd name="T26" fmla="*/ 1 w 19"/>
                <a:gd name="T27" fmla="*/ 7 h 12"/>
                <a:gd name="T28" fmla="*/ 0 w 19"/>
                <a:gd name="T29" fmla="*/ 10 h 12"/>
                <a:gd name="T30" fmla="*/ 0 w 19"/>
                <a:gd name="T31" fmla="*/ 11 h 12"/>
                <a:gd name="T32" fmla="*/ 4 w 1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">
                  <a:moveTo>
                    <a:pt x="4" y="10"/>
                  </a:moveTo>
                  <a:lnTo>
                    <a:pt x="5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5" y="2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3" name="Freeform 867">
              <a:extLst>
                <a:ext uri="{FF2B5EF4-FFF2-40B4-BE49-F238E27FC236}">
                  <a16:creationId xmlns:a16="http://schemas.microsoft.com/office/drawing/2014/main" id="{149BE53B-4165-2095-A6F7-C2AEAC74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5052" y="10523292"/>
              <a:ext cx="5493" cy="10990"/>
            </a:xfrm>
            <a:custGeom>
              <a:avLst/>
              <a:gdLst>
                <a:gd name="T0" fmla="*/ 1 w 6"/>
                <a:gd name="T1" fmla="*/ 5 h 9"/>
                <a:gd name="T2" fmla="*/ 2 w 6"/>
                <a:gd name="T3" fmla="*/ 6 h 9"/>
                <a:gd name="T4" fmla="*/ 4 w 6"/>
                <a:gd name="T5" fmla="*/ 8 h 9"/>
                <a:gd name="T6" fmla="*/ 5 w 6"/>
                <a:gd name="T7" fmla="*/ 6 h 9"/>
                <a:gd name="T8" fmla="*/ 5 w 6"/>
                <a:gd name="T9" fmla="*/ 5 h 9"/>
                <a:gd name="T10" fmla="*/ 4 w 6"/>
                <a:gd name="T11" fmla="*/ 2 h 9"/>
                <a:gd name="T12" fmla="*/ 2 w 6"/>
                <a:gd name="T13" fmla="*/ 0 h 9"/>
                <a:gd name="T14" fmla="*/ 1 w 6"/>
                <a:gd name="T15" fmla="*/ 2 h 9"/>
                <a:gd name="T16" fmla="*/ 1 w 6"/>
                <a:gd name="T17" fmla="*/ 3 h 9"/>
                <a:gd name="T18" fmla="*/ 0 w 6"/>
                <a:gd name="T19" fmla="*/ 4 h 9"/>
                <a:gd name="T20" fmla="*/ 1 w 6"/>
                <a:gd name="T2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9">
                  <a:moveTo>
                    <a:pt x="1" y="5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4" name="Freeform 868">
              <a:extLst>
                <a:ext uri="{FF2B5EF4-FFF2-40B4-BE49-F238E27FC236}">
                  <a16:creationId xmlns:a16="http://schemas.microsoft.com/office/drawing/2014/main" id="{0F597A4A-C7DD-1776-BE58-E88A8B4DD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776" y="10341952"/>
              <a:ext cx="49458" cy="27474"/>
            </a:xfrm>
            <a:custGeom>
              <a:avLst/>
              <a:gdLst>
                <a:gd name="T0" fmla="*/ 1 w 38"/>
                <a:gd name="T1" fmla="*/ 4 h 24"/>
                <a:gd name="T2" fmla="*/ 0 w 38"/>
                <a:gd name="T3" fmla="*/ 1 h 24"/>
                <a:gd name="T4" fmla="*/ 1 w 38"/>
                <a:gd name="T5" fmla="*/ 0 h 24"/>
                <a:gd name="T6" fmla="*/ 1 w 38"/>
                <a:gd name="T7" fmla="*/ 0 h 24"/>
                <a:gd name="T8" fmla="*/ 2 w 38"/>
                <a:gd name="T9" fmla="*/ 0 h 24"/>
                <a:gd name="T10" fmla="*/ 5 w 38"/>
                <a:gd name="T11" fmla="*/ 3 h 24"/>
                <a:gd name="T12" fmla="*/ 6 w 38"/>
                <a:gd name="T13" fmla="*/ 4 h 24"/>
                <a:gd name="T14" fmla="*/ 8 w 38"/>
                <a:gd name="T15" fmla="*/ 6 h 24"/>
                <a:gd name="T16" fmla="*/ 12 w 38"/>
                <a:gd name="T17" fmla="*/ 6 h 24"/>
                <a:gd name="T18" fmla="*/ 17 w 38"/>
                <a:gd name="T19" fmla="*/ 4 h 24"/>
                <a:gd name="T20" fmla="*/ 20 w 38"/>
                <a:gd name="T21" fmla="*/ 5 h 24"/>
                <a:gd name="T22" fmla="*/ 21 w 38"/>
                <a:gd name="T23" fmla="*/ 5 h 24"/>
                <a:gd name="T24" fmla="*/ 25 w 38"/>
                <a:gd name="T25" fmla="*/ 2 h 24"/>
                <a:gd name="T26" fmla="*/ 27 w 38"/>
                <a:gd name="T27" fmla="*/ 2 h 24"/>
                <a:gd name="T28" fmla="*/ 29 w 38"/>
                <a:gd name="T29" fmla="*/ 0 h 24"/>
                <a:gd name="T30" fmla="*/ 30 w 38"/>
                <a:gd name="T31" fmla="*/ 2 h 24"/>
                <a:gd name="T32" fmla="*/ 34 w 38"/>
                <a:gd name="T33" fmla="*/ 4 h 24"/>
                <a:gd name="T34" fmla="*/ 35 w 38"/>
                <a:gd name="T35" fmla="*/ 6 h 24"/>
                <a:gd name="T36" fmla="*/ 37 w 38"/>
                <a:gd name="T37" fmla="*/ 7 h 24"/>
                <a:gd name="T38" fmla="*/ 37 w 38"/>
                <a:gd name="T39" fmla="*/ 8 h 24"/>
                <a:gd name="T40" fmla="*/ 35 w 38"/>
                <a:gd name="T41" fmla="*/ 10 h 24"/>
                <a:gd name="T42" fmla="*/ 35 w 38"/>
                <a:gd name="T43" fmla="*/ 12 h 24"/>
                <a:gd name="T44" fmla="*/ 32 w 38"/>
                <a:gd name="T45" fmla="*/ 12 h 24"/>
                <a:gd name="T46" fmla="*/ 30 w 38"/>
                <a:gd name="T47" fmla="*/ 17 h 24"/>
                <a:gd name="T48" fmla="*/ 19 w 38"/>
                <a:gd name="T49" fmla="*/ 23 h 24"/>
                <a:gd name="T50" fmla="*/ 9 w 38"/>
                <a:gd name="T51" fmla="*/ 18 h 24"/>
                <a:gd name="T52" fmla="*/ 4 w 38"/>
                <a:gd name="T53" fmla="*/ 14 h 24"/>
                <a:gd name="T54" fmla="*/ 2 w 38"/>
                <a:gd name="T55" fmla="*/ 8 h 24"/>
                <a:gd name="T56" fmla="*/ 1 w 38"/>
                <a:gd name="T5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24">
                  <a:moveTo>
                    <a:pt x="1" y="4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3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7" y="4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6"/>
                  </a:lnTo>
                  <a:lnTo>
                    <a:pt x="37" y="7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5" y="12"/>
                  </a:lnTo>
                  <a:lnTo>
                    <a:pt x="32" y="12"/>
                  </a:lnTo>
                  <a:lnTo>
                    <a:pt x="30" y="17"/>
                  </a:lnTo>
                  <a:lnTo>
                    <a:pt x="19" y="23"/>
                  </a:lnTo>
                  <a:lnTo>
                    <a:pt x="9" y="18"/>
                  </a:lnTo>
                  <a:lnTo>
                    <a:pt x="4" y="14"/>
                  </a:lnTo>
                  <a:lnTo>
                    <a:pt x="2" y="8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5" name="Freeform 870">
              <a:extLst>
                <a:ext uri="{FF2B5EF4-FFF2-40B4-BE49-F238E27FC236}">
                  <a16:creationId xmlns:a16="http://schemas.microsoft.com/office/drawing/2014/main" id="{B447C923-7166-53D6-C17C-D19515F16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9745" y="10776070"/>
              <a:ext cx="5493" cy="5497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6" name="Freeform 871">
              <a:extLst>
                <a:ext uri="{FF2B5EF4-FFF2-40B4-BE49-F238E27FC236}">
                  <a16:creationId xmlns:a16="http://schemas.microsoft.com/office/drawing/2014/main" id="{0DAB34DF-10E0-CDCC-DC99-1A51C5EB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7123" y="10660673"/>
              <a:ext cx="21981" cy="10990"/>
            </a:xfrm>
            <a:custGeom>
              <a:avLst/>
              <a:gdLst>
                <a:gd name="T0" fmla="*/ 17 w 18"/>
                <a:gd name="T1" fmla="*/ 1 h 9"/>
                <a:gd name="T2" fmla="*/ 17 w 18"/>
                <a:gd name="T3" fmla="*/ 3 h 9"/>
                <a:gd name="T4" fmla="*/ 13 w 18"/>
                <a:gd name="T5" fmla="*/ 4 h 9"/>
                <a:gd name="T6" fmla="*/ 12 w 18"/>
                <a:gd name="T7" fmla="*/ 3 h 9"/>
                <a:gd name="T8" fmla="*/ 10 w 18"/>
                <a:gd name="T9" fmla="*/ 3 h 9"/>
                <a:gd name="T10" fmla="*/ 8 w 18"/>
                <a:gd name="T11" fmla="*/ 4 h 9"/>
                <a:gd name="T12" fmla="*/ 7 w 18"/>
                <a:gd name="T13" fmla="*/ 5 h 9"/>
                <a:gd name="T14" fmla="*/ 7 w 18"/>
                <a:gd name="T15" fmla="*/ 6 h 9"/>
                <a:gd name="T16" fmla="*/ 7 w 18"/>
                <a:gd name="T17" fmla="*/ 6 h 9"/>
                <a:gd name="T18" fmla="*/ 2 w 18"/>
                <a:gd name="T19" fmla="*/ 8 h 9"/>
                <a:gd name="T20" fmla="*/ 0 w 18"/>
                <a:gd name="T21" fmla="*/ 6 h 9"/>
                <a:gd name="T22" fmla="*/ 1 w 18"/>
                <a:gd name="T23" fmla="*/ 6 h 9"/>
                <a:gd name="T24" fmla="*/ 3 w 18"/>
                <a:gd name="T25" fmla="*/ 4 h 9"/>
                <a:gd name="T26" fmla="*/ 5 w 18"/>
                <a:gd name="T27" fmla="*/ 4 h 9"/>
                <a:gd name="T28" fmla="*/ 6 w 18"/>
                <a:gd name="T29" fmla="*/ 3 h 9"/>
                <a:gd name="T30" fmla="*/ 8 w 18"/>
                <a:gd name="T31" fmla="*/ 1 h 9"/>
                <a:gd name="T32" fmla="*/ 10 w 18"/>
                <a:gd name="T33" fmla="*/ 1 h 9"/>
                <a:gd name="T34" fmla="*/ 12 w 18"/>
                <a:gd name="T35" fmla="*/ 0 h 9"/>
                <a:gd name="T36" fmla="*/ 15 w 18"/>
                <a:gd name="T37" fmla="*/ 1 h 9"/>
                <a:gd name="T38" fmla="*/ 17 w 18"/>
                <a:gd name="T3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9">
                  <a:moveTo>
                    <a:pt x="17" y="1"/>
                  </a:moveTo>
                  <a:lnTo>
                    <a:pt x="17" y="3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7" name="Freeform 872">
              <a:extLst>
                <a:ext uri="{FF2B5EF4-FFF2-40B4-BE49-F238E27FC236}">
                  <a16:creationId xmlns:a16="http://schemas.microsoft.com/office/drawing/2014/main" id="{F4004400-C292-34F7-9165-6A21C9FA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6581" y="10616712"/>
              <a:ext cx="5493" cy="10990"/>
            </a:xfrm>
            <a:custGeom>
              <a:avLst/>
              <a:gdLst>
                <a:gd name="T0" fmla="*/ 3 w 4"/>
                <a:gd name="T1" fmla="*/ 5 h 7"/>
                <a:gd name="T2" fmla="*/ 2 w 4"/>
                <a:gd name="T3" fmla="*/ 6 h 7"/>
                <a:gd name="T4" fmla="*/ 0 w 4"/>
                <a:gd name="T5" fmla="*/ 2 h 7"/>
                <a:gd name="T6" fmla="*/ 0 w 4"/>
                <a:gd name="T7" fmla="*/ 2 h 7"/>
                <a:gd name="T8" fmla="*/ 0 w 4"/>
                <a:gd name="T9" fmla="*/ 1 h 7"/>
                <a:gd name="T10" fmla="*/ 1 w 4"/>
                <a:gd name="T11" fmla="*/ 0 h 7"/>
                <a:gd name="T12" fmla="*/ 2 w 4"/>
                <a:gd name="T13" fmla="*/ 1 h 7"/>
                <a:gd name="T14" fmla="*/ 3 w 4"/>
                <a:gd name="T15" fmla="*/ 4 h 7"/>
                <a:gd name="T16" fmla="*/ 3 w 4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3" y="5"/>
                  </a:move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4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8" name="Freeform 873">
              <a:extLst>
                <a:ext uri="{FF2B5EF4-FFF2-40B4-BE49-F238E27FC236}">
                  <a16:creationId xmlns:a16="http://schemas.microsoft.com/office/drawing/2014/main" id="{002C7EEC-A4B6-92A3-3666-42A1ED93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4600" y="10605721"/>
              <a:ext cx="5493" cy="5493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0 w 5"/>
                <a:gd name="T5" fmla="*/ 2 h 5"/>
                <a:gd name="T6" fmla="*/ 1 w 5"/>
                <a:gd name="T7" fmla="*/ 0 h 5"/>
                <a:gd name="T8" fmla="*/ 3 w 5"/>
                <a:gd name="T9" fmla="*/ 0 h 5"/>
                <a:gd name="T10" fmla="*/ 4 w 5"/>
                <a:gd name="T11" fmla="*/ 2 h 5"/>
                <a:gd name="T12" fmla="*/ 2 w 5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59" name="Freeform 874">
              <a:extLst>
                <a:ext uri="{FF2B5EF4-FFF2-40B4-BE49-F238E27FC236}">
                  <a16:creationId xmlns:a16="http://schemas.microsoft.com/office/drawing/2014/main" id="{570FEC07-0894-9278-B76F-ECEE2BEFD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52" y="10589234"/>
              <a:ext cx="54952" cy="38468"/>
            </a:xfrm>
            <a:custGeom>
              <a:avLst/>
              <a:gdLst>
                <a:gd name="T0" fmla="*/ 33 w 46"/>
                <a:gd name="T1" fmla="*/ 2 h 33"/>
                <a:gd name="T2" fmla="*/ 33 w 46"/>
                <a:gd name="T3" fmla="*/ 3 h 33"/>
                <a:gd name="T4" fmla="*/ 34 w 46"/>
                <a:gd name="T5" fmla="*/ 4 h 33"/>
                <a:gd name="T6" fmla="*/ 35 w 46"/>
                <a:gd name="T7" fmla="*/ 4 h 33"/>
                <a:gd name="T8" fmla="*/ 38 w 46"/>
                <a:gd name="T9" fmla="*/ 7 h 33"/>
                <a:gd name="T10" fmla="*/ 41 w 46"/>
                <a:gd name="T11" fmla="*/ 10 h 33"/>
                <a:gd name="T12" fmla="*/ 43 w 46"/>
                <a:gd name="T13" fmla="*/ 11 h 33"/>
                <a:gd name="T14" fmla="*/ 43 w 46"/>
                <a:gd name="T15" fmla="*/ 12 h 33"/>
                <a:gd name="T16" fmla="*/ 43 w 46"/>
                <a:gd name="T17" fmla="*/ 14 h 33"/>
                <a:gd name="T18" fmla="*/ 44 w 46"/>
                <a:gd name="T19" fmla="*/ 17 h 33"/>
                <a:gd name="T20" fmla="*/ 44 w 46"/>
                <a:gd name="T21" fmla="*/ 21 h 33"/>
                <a:gd name="T22" fmla="*/ 45 w 46"/>
                <a:gd name="T23" fmla="*/ 25 h 33"/>
                <a:gd name="T24" fmla="*/ 43 w 46"/>
                <a:gd name="T25" fmla="*/ 27 h 33"/>
                <a:gd name="T26" fmla="*/ 40 w 46"/>
                <a:gd name="T27" fmla="*/ 27 h 33"/>
                <a:gd name="T28" fmla="*/ 39 w 46"/>
                <a:gd name="T29" fmla="*/ 27 h 33"/>
                <a:gd name="T30" fmla="*/ 38 w 46"/>
                <a:gd name="T31" fmla="*/ 27 h 33"/>
                <a:gd name="T32" fmla="*/ 35 w 46"/>
                <a:gd name="T33" fmla="*/ 27 h 33"/>
                <a:gd name="T34" fmla="*/ 32 w 46"/>
                <a:gd name="T35" fmla="*/ 29 h 33"/>
                <a:gd name="T36" fmla="*/ 30 w 46"/>
                <a:gd name="T37" fmla="*/ 31 h 33"/>
                <a:gd name="T38" fmla="*/ 27 w 46"/>
                <a:gd name="T39" fmla="*/ 31 h 33"/>
                <a:gd name="T40" fmla="*/ 23 w 46"/>
                <a:gd name="T41" fmla="*/ 32 h 33"/>
                <a:gd name="T42" fmla="*/ 19 w 46"/>
                <a:gd name="T43" fmla="*/ 32 h 33"/>
                <a:gd name="T44" fmla="*/ 17 w 46"/>
                <a:gd name="T45" fmla="*/ 30 h 33"/>
                <a:gd name="T46" fmla="*/ 13 w 46"/>
                <a:gd name="T47" fmla="*/ 29 h 33"/>
                <a:gd name="T48" fmla="*/ 7 w 46"/>
                <a:gd name="T49" fmla="*/ 28 h 33"/>
                <a:gd name="T50" fmla="*/ 5 w 46"/>
                <a:gd name="T51" fmla="*/ 27 h 33"/>
                <a:gd name="T52" fmla="*/ 3 w 46"/>
                <a:gd name="T53" fmla="*/ 25 h 33"/>
                <a:gd name="T54" fmla="*/ 1 w 46"/>
                <a:gd name="T55" fmla="*/ 22 h 33"/>
                <a:gd name="T56" fmla="*/ 0 w 46"/>
                <a:gd name="T57" fmla="*/ 20 h 33"/>
                <a:gd name="T58" fmla="*/ 1 w 46"/>
                <a:gd name="T59" fmla="*/ 18 h 33"/>
                <a:gd name="T60" fmla="*/ 3 w 46"/>
                <a:gd name="T61" fmla="*/ 17 h 33"/>
                <a:gd name="T62" fmla="*/ 4 w 46"/>
                <a:gd name="T63" fmla="*/ 17 h 33"/>
                <a:gd name="T64" fmla="*/ 4 w 46"/>
                <a:gd name="T65" fmla="*/ 16 h 33"/>
                <a:gd name="T66" fmla="*/ 5 w 46"/>
                <a:gd name="T67" fmla="*/ 15 h 33"/>
                <a:gd name="T68" fmla="*/ 6 w 46"/>
                <a:gd name="T69" fmla="*/ 14 h 33"/>
                <a:gd name="T70" fmla="*/ 6 w 46"/>
                <a:gd name="T71" fmla="*/ 14 h 33"/>
                <a:gd name="T72" fmla="*/ 5 w 46"/>
                <a:gd name="T73" fmla="*/ 12 h 33"/>
                <a:gd name="T74" fmla="*/ 5 w 46"/>
                <a:gd name="T75" fmla="*/ 11 h 33"/>
                <a:gd name="T76" fmla="*/ 8 w 46"/>
                <a:gd name="T77" fmla="*/ 8 h 33"/>
                <a:gd name="T78" fmla="*/ 12 w 46"/>
                <a:gd name="T79" fmla="*/ 5 h 33"/>
                <a:gd name="T80" fmla="*/ 19 w 46"/>
                <a:gd name="T81" fmla="*/ 3 h 33"/>
                <a:gd name="T82" fmla="*/ 22 w 46"/>
                <a:gd name="T83" fmla="*/ 3 h 33"/>
                <a:gd name="T84" fmla="*/ 28 w 46"/>
                <a:gd name="T85" fmla="*/ 1 h 33"/>
                <a:gd name="T86" fmla="*/ 30 w 46"/>
                <a:gd name="T87" fmla="*/ 0 h 33"/>
                <a:gd name="T88" fmla="*/ 32 w 46"/>
                <a:gd name="T89" fmla="*/ 0 h 33"/>
                <a:gd name="T90" fmla="*/ 33 w 46"/>
                <a:gd name="T9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" h="33">
                  <a:moveTo>
                    <a:pt x="33" y="2"/>
                  </a:moveTo>
                  <a:lnTo>
                    <a:pt x="33" y="3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8" y="7"/>
                  </a:lnTo>
                  <a:lnTo>
                    <a:pt x="41" y="10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4"/>
                  </a:lnTo>
                  <a:lnTo>
                    <a:pt x="44" y="17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3" y="27"/>
                  </a:lnTo>
                  <a:lnTo>
                    <a:pt x="40" y="27"/>
                  </a:lnTo>
                  <a:lnTo>
                    <a:pt x="39" y="27"/>
                  </a:lnTo>
                  <a:lnTo>
                    <a:pt x="38" y="27"/>
                  </a:lnTo>
                  <a:lnTo>
                    <a:pt x="35" y="27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7" y="31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7" y="30"/>
                  </a:lnTo>
                  <a:lnTo>
                    <a:pt x="13" y="29"/>
                  </a:lnTo>
                  <a:lnTo>
                    <a:pt x="7" y="28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0" name="Freeform 875">
              <a:extLst>
                <a:ext uri="{FF2B5EF4-FFF2-40B4-BE49-F238E27FC236}">
                  <a16:creationId xmlns:a16="http://schemas.microsoft.com/office/drawing/2014/main" id="{E82CF20C-04F5-3555-08DA-D419AFAC1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2075" y="10589234"/>
              <a:ext cx="5497" cy="5497"/>
            </a:xfrm>
            <a:custGeom>
              <a:avLst/>
              <a:gdLst>
                <a:gd name="T0" fmla="*/ 1 w 4"/>
                <a:gd name="T1" fmla="*/ 3 h 6"/>
                <a:gd name="T2" fmla="*/ 1 w 4"/>
                <a:gd name="T3" fmla="*/ 5 h 6"/>
                <a:gd name="T4" fmla="*/ 0 w 4"/>
                <a:gd name="T5" fmla="*/ 0 h 6"/>
                <a:gd name="T6" fmla="*/ 1 w 4"/>
                <a:gd name="T7" fmla="*/ 0 h 6"/>
                <a:gd name="T8" fmla="*/ 2 w 4"/>
                <a:gd name="T9" fmla="*/ 1 h 6"/>
                <a:gd name="T10" fmla="*/ 3 w 4"/>
                <a:gd name="T11" fmla="*/ 2 h 6"/>
                <a:gd name="T12" fmla="*/ 1 w 4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lnTo>
                    <a:pt x="1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1" name="Freeform 876">
              <a:extLst>
                <a:ext uri="{FF2B5EF4-FFF2-40B4-BE49-F238E27FC236}">
                  <a16:creationId xmlns:a16="http://schemas.microsoft.com/office/drawing/2014/main" id="{5EBCC685-E419-482B-5A82-022B7FFB7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52" y="10578243"/>
              <a:ext cx="5497" cy="5497"/>
            </a:xfrm>
            <a:custGeom>
              <a:avLst/>
              <a:gdLst>
                <a:gd name="T0" fmla="*/ 2 w 5"/>
                <a:gd name="T1" fmla="*/ 3 h 5"/>
                <a:gd name="T2" fmla="*/ 0 w 5"/>
                <a:gd name="T3" fmla="*/ 4 h 5"/>
                <a:gd name="T4" fmla="*/ 1 w 5"/>
                <a:gd name="T5" fmla="*/ 1 h 5"/>
                <a:gd name="T6" fmla="*/ 2 w 5"/>
                <a:gd name="T7" fmla="*/ 1 h 5"/>
                <a:gd name="T8" fmla="*/ 3 w 5"/>
                <a:gd name="T9" fmla="*/ 0 h 5"/>
                <a:gd name="T10" fmla="*/ 4 w 5"/>
                <a:gd name="T11" fmla="*/ 0 h 5"/>
                <a:gd name="T12" fmla="*/ 4 w 5"/>
                <a:gd name="T13" fmla="*/ 2 h 5"/>
                <a:gd name="T14" fmla="*/ 2 w 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2" name="Freeform 877">
              <a:extLst>
                <a:ext uri="{FF2B5EF4-FFF2-40B4-BE49-F238E27FC236}">
                  <a16:creationId xmlns:a16="http://schemas.microsoft.com/office/drawing/2014/main" id="{592BFBAF-B121-BB65-C99D-75146CFFC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055" y="10567253"/>
              <a:ext cx="10990" cy="16487"/>
            </a:xfrm>
            <a:custGeom>
              <a:avLst/>
              <a:gdLst>
                <a:gd name="T0" fmla="*/ 8 w 10"/>
                <a:gd name="T1" fmla="*/ 0 h 12"/>
                <a:gd name="T2" fmla="*/ 6 w 10"/>
                <a:gd name="T3" fmla="*/ 0 h 12"/>
                <a:gd name="T4" fmla="*/ 3 w 10"/>
                <a:gd name="T5" fmla="*/ 4 h 12"/>
                <a:gd name="T6" fmla="*/ 1 w 10"/>
                <a:gd name="T7" fmla="*/ 7 h 12"/>
                <a:gd name="T8" fmla="*/ 0 w 10"/>
                <a:gd name="T9" fmla="*/ 10 h 12"/>
                <a:gd name="T10" fmla="*/ 1 w 10"/>
                <a:gd name="T11" fmla="*/ 11 h 12"/>
                <a:gd name="T12" fmla="*/ 3 w 10"/>
                <a:gd name="T13" fmla="*/ 9 h 12"/>
                <a:gd name="T14" fmla="*/ 4 w 10"/>
                <a:gd name="T15" fmla="*/ 8 h 12"/>
                <a:gd name="T16" fmla="*/ 7 w 10"/>
                <a:gd name="T17" fmla="*/ 5 h 12"/>
                <a:gd name="T18" fmla="*/ 9 w 10"/>
                <a:gd name="T19" fmla="*/ 3 h 12"/>
                <a:gd name="T20" fmla="*/ 8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7" y="5"/>
                  </a:lnTo>
                  <a:lnTo>
                    <a:pt x="9" y="3"/>
                  </a:lnTo>
                  <a:lnTo>
                    <a:pt x="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3" name="Freeform 878">
              <a:extLst>
                <a:ext uri="{FF2B5EF4-FFF2-40B4-BE49-F238E27FC236}">
                  <a16:creationId xmlns:a16="http://schemas.microsoft.com/office/drawing/2014/main" id="{E775BDFF-4E81-EA10-A91A-DDD3C4C8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055" y="10556263"/>
              <a:ext cx="5497" cy="5497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1 h 3"/>
                <a:gd name="T6" fmla="*/ 0 w 1"/>
                <a:gd name="T7" fmla="*/ 0 h 3"/>
                <a:gd name="T8" fmla="*/ 0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4" name="Freeform 879">
              <a:extLst>
                <a:ext uri="{FF2B5EF4-FFF2-40B4-BE49-F238E27FC236}">
                  <a16:creationId xmlns:a16="http://schemas.microsoft.com/office/drawing/2014/main" id="{99E0A844-6903-AD22-A40E-025E1A78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3610" y="10545272"/>
              <a:ext cx="60445" cy="32971"/>
            </a:xfrm>
            <a:custGeom>
              <a:avLst/>
              <a:gdLst>
                <a:gd name="T0" fmla="*/ 48 w 49"/>
                <a:gd name="T1" fmla="*/ 0 h 28"/>
                <a:gd name="T2" fmla="*/ 43 w 49"/>
                <a:gd name="T3" fmla="*/ 5 h 28"/>
                <a:gd name="T4" fmla="*/ 42 w 49"/>
                <a:gd name="T5" fmla="*/ 7 h 28"/>
                <a:gd name="T6" fmla="*/ 40 w 49"/>
                <a:gd name="T7" fmla="*/ 10 h 28"/>
                <a:gd name="T8" fmla="*/ 36 w 49"/>
                <a:gd name="T9" fmla="*/ 12 h 28"/>
                <a:gd name="T10" fmla="*/ 34 w 49"/>
                <a:gd name="T11" fmla="*/ 16 h 28"/>
                <a:gd name="T12" fmla="*/ 34 w 49"/>
                <a:gd name="T13" fmla="*/ 19 h 28"/>
                <a:gd name="T14" fmla="*/ 39 w 49"/>
                <a:gd name="T15" fmla="*/ 16 h 28"/>
                <a:gd name="T16" fmla="*/ 43 w 49"/>
                <a:gd name="T17" fmla="*/ 13 h 28"/>
                <a:gd name="T18" fmla="*/ 44 w 49"/>
                <a:gd name="T19" fmla="*/ 12 h 28"/>
                <a:gd name="T20" fmla="*/ 46 w 49"/>
                <a:gd name="T21" fmla="*/ 12 h 28"/>
                <a:gd name="T22" fmla="*/ 46 w 49"/>
                <a:gd name="T23" fmla="*/ 13 h 28"/>
                <a:gd name="T24" fmla="*/ 45 w 49"/>
                <a:gd name="T25" fmla="*/ 14 h 28"/>
                <a:gd name="T26" fmla="*/ 45 w 49"/>
                <a:gd name="T27" fmla="*/ 17 h 28"/>
                <a:gd name="T28" fmla="*/ 46 w 49"/>
                <a:gd name="T29" fmla="*/ 19 h 28"/>
                <a:gd name="T30" fmla="*/ 42 w 49"/>
                <a:gd name="T31" fmla="*/ 19 h 28"/>
                <a:gd name="T32" fmla="*/ 39 w 49"/>
                <a:gd name="T33" fmla="*/ 19 h 28"/>
                <a:gd name="T34" fmla="*/ 35 w 49"/>
                <a:gd name="T35" fmla="*/ 21 h 28"/>
                <a:gd name="T36" fmla="*/ 31 w 49"/>
                <a:gd name="T37" fmla="*/ 21 h 28"/>
                <a:gd name="T38" fmla="*/ 29 w 49"/>
                <a:gd name="T39" fmla="*/ 21 h 28"/>
                <a:gd name="T40" fmla="*/ 28 w 49"/>
                <a:gd name="T41" fmla="*/ 21 h 28"/>
                <a:gd name="T42" fmla="*/ 27 w 49"/>
                <a:gd name="T43" fmla="*/ 20 h 28"/>
                <a:gd name="T44" fmla="*/ 26 w 49"/>
                <a:gd name="T45" fmla="*/ 18 h 28"/>
                <a:gd name="T46" fmla="*/ 26 w 49"/>
                <a:gd name="T47" fmla="*/ 18 h 28"/>
                <a:gd name="T48" fmla="*/ 23 w 49"/>
                <a:gd name="T49" fmla="*/ 18 h 28"/>
                <a:gd name="T50" fmla="*/ 18 w 49"/>
                <a:gd name="T51" fmla="*/ 21 h 28"/>
                <a:gd name="T52" fmla="*/ 16 w 49"/>
                <a:gd name="T53" fmla="*/ 24 h 28"/>
                <a:gd name="T54" fmla="*/ 15 w 49"/>
                <a:gd name="T55" fmla="*/ 24 h 28"/>
                <a:gd name="T56" fmla="*/ 12 w 49"/>
                <a:gd name="T57" fmla="*/ 24 h 28"/>
                <a:gd name="T58" fmla="*/ 10 w 49"/>
                <a:gd name="T59" fmla="*/ 26 h 28"/>
                <a:gd name="T60" fmla="*/ 7 w 49"/>
                <a:gd name="T61" fmla="*/ 27 h 28"/>
                <a:gd name="T62" fmla="*/ 5 w 49"/>
                <a:gd name="T63" fmla="*/ 25 h 28"/>
                <a:gd name="T64" fmla="*/ 4 w 49"/>
                <a:gd name="T65" fmla="*/ 23 h 28"/>
                <a:gd name="T66" fmla="*/ 4 w 49"/>
                <a:gd name="T67" fmla="*/ 21 h 28"/>
                <a:gd name="T68" fmla="*/ 0 w 49"/>
                <a:gd name="T69" fmla="*/ 21 h 28"/>
                <a:gd name="T70" fmla="*/ 1 w 49"/>
                <a:gd name="T71" fmla="*/ 19 h 28"/>
                <a:gd name="T72" fmla="*/ 1 w 49"/>
                <a:gd name="T73" fmla="*/ 17 h 28"/>
                <a:gd name="T74" fmla="*/ 3 w 49"/>
                <a:gd name="T75" fmla="*/ 16 h 28"/>
                <a:gd name="T76" fmla="*/ 3 w 49"/>
                <a:gd name="T77" fmla="*/ 15 h 28"/>
                <a:gd name="T78" fmla="*/ 4 w 49"/>
                <a:gd name="T79" fmla="*/ 16 h 28"/>
                <a:gd name="T80" fmla="*/ 6 w 49"/>
                <a:gd name="T81" fmla="*/ 16 h 28"/>
                <a:gd name="T82" fmla="*/ 8 w 49"/>
                <a:gd name="T83" fmla="*/ 16 h 28"/>
                <a:gd name="T84" fmla="*/ 10 w 49"/>
                <a:gd name="T85" fmla="*/ 16 h 28"/>
                <a:gd name="T86" fmla="*/ 12 w 49"/>
                <a:gd name="T87" fmla="*/ 13 h 28"/>
                <a:gd name="T88" fmla="*/ 15 w 49"/>
                <a:gd name="T89" fmla="*/ 11 h 28"/>
                <a:gd name="T90" fmla="*/ 19 w 49"/>
                <a:gd name="T91" fmla="*/ 9 h 28"/>
                <a:gd name="T92" fmla="*/ 23 w 49"/>
                <a:gd name="T93" fmla="*/ 8 h 28"/>
                <a:gd name="T94" fmla="*/ 26 w 49"/>
                <a:gd name="T95" fmla="*/ 8 h 28"/>
                <a:gd name="T96" fmla="*/ 28 w 49"/>
                <a:gd name="T97" fmla="*/ 7 h 28"/>
                <a:gd name="T98" fmla="*/ 31 w 49"/>
                <a:gd name="T99" fmla="*/ 4 h 28"/>
                <a:gd name="T100" fmla="*/ 34 w 49"/>
                <a:gd name="T101" fmla="*/ 3 h 28"/>
                <a:gd name="T102" fmla="*/ 36 w 49"/>
                <a:gd name="T103" fmla="*/ 2 h 28"/>
                <a:gd name="T104" fmla="*/ 39 w 49"/>
                <a:gd name="T105" fmla="*/ 2 h 28"/>
                <a:gd name="T106" fmla="*/ 41 w 49"/>
                <a:gd name="T107" fmla="*/ 2 h 28"/>
                <a:gd name="T108" fmla="*/ 43 w 49"/>
                <a:gd name="T109" fmla="*/ 2 h 28"/>
                <a:gd name="T110" fmla="*/ 48 w 49"/>
                <a:gd name="T1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" h="28">
                  <a:moveTo>
                    <a:pt x="48" y="0"/>
                  </a:moveTo>
                  <a:lnTo>
                    <a:pt x="43" y="5"/>
                  </a:lnTo>
                  <a:lnTo>
                    <a:pt x="42" y="7"/>
                  </a:lnTo>
                  <a:lnTo>
                    <a:pt x="40" y="10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4" y="19"/>
                  </a:lnTo>
                  <a:lnTo>
                    <a:pt x="39" y="16"/>
                  </a:lnTo>
                  <a:lnTo>
                    <a:pt x="43" y="13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6" y="13"/>
                  </a:lnTo>
                  <a:lnTo>
                    <a:pt x="45" y="14"/>
                  </a:lnTo>
                  <a:lnTo>
                    <a:pt x="45" y="17"/>
                  </a:lnTo>
                  <a:lnTo>
                    <a:pt x="46" y="19"/>
                  </a:lnTo>
                  <a:lnTo>
                    <a:pt x="42" y="19"/>
                  </a:lnTo>
                  <a:lnTo>
                    <a:pt x="39" y="19"/>
                  </a:lnTo>
                  <a:lnTo>
                    <a:pt x="35" y="21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8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5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15" y="11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6" y="8"/>
                  </a:lnTo>
                  <a:lnTo>
                    <a:pt x="28" y="7"/>
                  </a:lnTo>
                  <a:lnTo>
                    <a:pt x="31" y="4"/>
                  </a:lnTo>
                  <a:lnTo>
                    <a:pt x="34" y="3"/>
                  </a:lnTo>
                  <a:lnTo>
                    <a:pt x="36" y="2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3" y="2"/>
                  </a:lnTo>
                  <a:lnTo>
                    <a:pt x="4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5" name="Freeform 880">
              <a:extLst>
                <a:ext uri="{FF2B5EF4-FFF2-40B4-BE49-F238E27FC236}">
                  <a16:creationId xmlns:a16="http://schemas.microsoft.com/office/drawing/2014/main" id="{2E23866A-56B8-2055-0E25-B238C422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3514" y="10732109"/>
              <a:ext cx="5493" cy="549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0 w 2"/>
                <a:gd name="T11" fmla="*/ 0 h 1"/>
                <a:gd name="T12" fmla="*/ 1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6" name="Freeform 881">
              <a:extLst>
                <a:ext uri="{FF2B5EF4-FFF2-40B4-BE49-F238E27FC236}">
                  <a16:creationId xmlns:a16="http://schemas.microsoft.com/office/drawing/2014/main" id="{A83130B7-8029-0D08-20D3-7EC85216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007" y="10666167"/>
              <a:ext cx="5497" cy="5497"/>
            </a:xfrm>
            <a:custGeom>
              <a:avLst/>
              <a:gdLst>
                <a:gd name="T0" fmla="*/ 3 w 4"/>
                <a:gd name="T1" fmla="*/ 2 h 3"/>
                <a:gd name="T2" fmla="*/ 2 w 4"/>
                <a:gd name="T3" fmla="*/ 2 h 3"/>
                <a:gd name="T4" fmla="*/ 2 w 4"/>
                <a:gd name="T5" fmla="*/ 2 h 3"/>
                <a:gd name="T6" fmla="*/ 0 w 4"/>
                <a:gd name="T7" fmla="*/ 2 h 3"/>
                <a:gd name="T8" fmla="*/ 0 w 4"/>
                <a:gd name="T9" fmla="*/ 1 h 3"/>
                <a:gd name="T10" fmla="*/ 1 w 4"/>
                <a:gd name="T11" fmla="*/ 0 h 3"/>
                <a:gd name="T12" fmla="*/ 2 w 4"/>
                <a:gd name="T13" fmla="*/ 0 h 3"/>
                <a:gd name="T14" fmla="*/ 2 w 4"/>
                <a:gd name="T15" fmla="*/ 0 h 3"/>
                <a:gd name="T16" fmla="*/ 2 w 4"/>
                <a:gd name="T17" fmla="*/ 0 h 3"/>
                <a:gd name="T18" fmla="*/ 1 w 4"/>
                <a:gd name="T19" fmla="*/ 0 h 3"/>
                <a:gd name="T20" fmla="*/ 2 w 4"/>
                <a:gd name="T21" fmla="*/ 1 h 3"/>
                <a:gd name="T22" fmla="*/ 2 w 4"/>
                <a:gd name="T23" fmla="*/ 2 h 3"/>
                <a:gd name="T24" fmla="*/ 2 w 4"/>
                <a:gd name="T25" fmla="*/ 2 h 3"/>
                <a:gd name="T26" fmla="*/ 3 w 4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7" name="Freeform 882">
              <a:extLst>
                <a:ext uri="{FF2B5EF4-FFF2-40B4-BE49-F238E27FC236}">
                  <a16:creationId xmlns:a16="http://schemas.microsoft.com/office/drawing/2014/main" id="{4CCCBF81-0209-AE46-BDCF-D9EE7DD2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9552" y="10655176"/>
              <a:ext cx="5493" cy="5497"/>
            </a:xfrm>
            <a:custGeom>
              <a:avLst/>
              <a:gdLst>
                <a:gd name="T0" fmla="*/ 3 w 4"/>
                <a:gd name="T1" fmla="*/ 1 h 4"/>
                <a:gd name="T2" fmla="*/ 3 w 4"/>
                <a:gd name="T3" fmla="*/ 2 h 4"/>
                <a:gd name="T4" fmla="*/ 2 w 4"/>
                <a:gd name="T5" fmla="*/ 2 h 4"/>
                <a:gd name="T6" fmla="*/ 1 w 4"/>
                <a:gd name="T7" fmla="*/ 2 h 4"/>
                <a:gd name="T8" fmla="*/ 1 w 4"/>
                <a:gd name="T9" fmla="*/ 2 h 4"/>
                <a:gd name="T10" fmla="*/ 1 w 4"/>
                <a:gd name="T11" fmla="*/ 2 h 4"/>
                <a:gd name="T12" fmla="*/ 1 w 4"/>
                <a:gd name="T13" fmla="*/ 3 h 4"/>
                <a:gd name="T14" fmla="*/ 1 w 4"/>
                <a:gd name="T15" fmla="*/ 3 h 4"/>
                <a:gd name="T16" fmla="*/ 0 w 4"/>
                <a:gd name="T17" fmla="*/ 3 h 4"/>
                <a:gd name="T18" fmla="*/ 0 w 4"/>
                <a:gd name="T19" fmla="*/ 2 h 4"/>
                <a:gd name="T20" fmla="*/ 1 w 4"/>
                <a:gd name="T21" fmla="*/ 2 h 4"/>
                <a:gd name="T22" fmla="*/ 1 w 4"/>
                <a:gd name="T23" fmla="*/ 1 h 4"/>
                <a:gd name="T24" fmla="*/ 1 w 4"/>
                <a:gd name="T25" fmla="*/ 0 h 4"/>
                <a:gd name="T26" fmla="*/ 3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8" name="Freeform 883">
              <a:extLst>
                <a:ext uri="{FF2B5EF4-FFF2-40B4-BE49-F238E27FC236}">
                  <a16:creationId xmlns:a16="http://schemas.microsoft.com/office/drawing/2014/main" id="{C7194F9E-962F-CE77-FFF1-396663C3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8017" y="10627702"/>
              <a:ext cx="5497" cy="5493"/>
            </a:xfrm>
            <a:custGeom>
              <a:avLst/>
              <a:gdLst>
                <a:gd name="T0" fmla="*/ 4 w 5"/>
                <a:gd name="T1" fmla="*/ 2 h 3"/>
                <a:gd name="T2" fmla="*/ 3 w 5"/>
                <a:gd name="T3" fmla="*/ 2 h 3"/>
                <a:gd name="T4" fmla="*/ 1 w 5"/>
                <a:gd name="T5" fmla="*/ 1 h 3"/>
                <a:gd name="T6" fmla="*/ 0 w 5"/>
                <a:gd name="T7" fmla="*/ 1 h 3"/>
                <a:gd name="T8" fmla="*/ 2 w 5"/>
                <a:gd name="T9" fmla="*/ 0 h 3"/>
                <a:gd name="T10" fmla="*/ 4 w 5"/>
                <a:gd name="T11" fmla="*/ 0 h 3"/>
                <a:gd name="T12" fmla="*/ 4 w 5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69" name="Freeform 884">
              <a:extLst>
                <a:ext uri="{FF2B5EF4-FFF2-40B4-BE49-F238E27FC236}">
                  <a16:creationId xmlns:a16="http://schemas.microsoft.com/office/drawing/2014/main" id="{922D1ED4-B6BA-4CF3-7951-AD7F4C24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2523" y="10616712"/>
              <a:ext cx="5493" cy="5493"/>
            </a:xfrm>
            <a:custGeom>
              <a:avLst/>
              <a:gdLst>
                <a:gd name="T0" fmla="*/ 3 w 4"/>
                <a:gd name="T1" fmla="*/ 2 h 3"/>
                <a:gd name="T2" fmla="*/ 2 w 4"/>
                <a:gd name="T3" fmla="*/ 2 h 3"/>
                <a:gd name="T4" fmla="*/ 1 w 4"/>
                <a:gd name="T5" fmla="*/ 2 h 3"/>
                <a:gd name="T6" fmla="*/ 1 w 4"/>
                <a:gd name="T7" fmla="*/ 2 h 3"/>
                <a:gd name="T8" fmla="*/ 0 w 4"/>
                <a:gd name="T9" fmla="*/ 1 h 3"/>
                <a:gd name="T10" fmla="*/ 1 w 4"/>
                <a:gd name="T11" fmla="*/ 0 h 3"/>
                <a:gd name="T12" fmla="*/ 2 w 4"/>
                <a:gd name="T13" fmla="*/ 1 h 3"/>
                <a:gd name="T14" fmla="*/ 3 w 4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0" name="Freeform 885">
              <a:extLst>
                <a:ext uri="{FF2B5EF4-FFF2-40B4-BE49-F238E27FC236}">
                  <a16:creationId xmlns:a16="http://schemas.microsoft.com/office/drawing/2014/main" id="{99B04985-A72D-AD38-4845-2A27AB17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9998" y="10616712"/>
              <a:ext cx="5497" cy="5493"/>
            </a:xfrm>
            <a:custGeom>
              <a:avLst/>
              <a:gdLst>
                <a:gd name="T0" fmla="*/ 3 w 4"/>
                <a:gd name="T1" fmla="*/ 2 h 4"/>
                <a:gd name="T2" fmla="*/ 2 w 4"/>
                <a:gd name="T3" fmla="*/ 3 h 4"/>
                <a:gd name="T4" fmla="*/ 0 w 4"/>
                <a:gd name="T5" fmla="*/ 1 h 4"/>
                <a:gd name="T6" fmla="*/ 2 w 4"/>
                <a:gd name="T7" fmla="*/ 0 h 4"/>
                <a:gd name="T8" fmla="*/ 3 w 4"/>
                <a:gd name="T9" fmla="*/ 0 h 4"/>
                <a:gd name="T10" fmla="*/ 3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1" name="Freeform 886">
              <a:extLst>
                <a:ext uri="{FF2B5EF4-FFF2-40B4-BE49-F238E27FC236}">
                  <a16:creationId xmlns:a16="http://schemas.microsoft.com/office/drawing/2014/main" id="{7FC6FB4E-294F-D8A6-EB05-394A4C1BB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2523" y="10583740"/>
              <a:ext cx="5493" cy="5493"/>
            </a:xfrm>
            <a:custGeom>
              <a:avLst/>
              <a:gdLst>
                <a:gd name="T0" fmla="*/ 2 w 5"/>
                <a:gd name="T1" fmla="*/ 4 h 6"/>
                <a:gd name="T2" fmla="*/ 1 w 5"/>
                <a:gd name="T3" fmla="*/ 5 h 6"/>
                <a:gd name="T4" fmla="*/ 0 w 5"/>
                <a:gd name="T5" fmla="*/ 4 h 6"/>
                <a:gd name="T6" fmla="*/ 2 w 5"/>
                <a:gd name="T7" fmla="*/ 2 h 6"/>
                <a:gd name="T8" fmla="*/ 2 w 5"/>
                <a:gd name="T9" fmla="*/ 2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2 w 5"/>
                <a:gd name="T17" fmla="*/ 0 h 6"/>
                <a:gd name="T18" fmla="*/ 4 w 5"/>
                <a:gd name="T19" fmla="*/ 2 h 6"/>
                <a:gd name="T20" fmla="*/ 4 w 5"/>
                <a:gd name="T21" fmla="*/ 2 h 6"/>
                <a:gd name="T22" fmla="*/ 3 w 5"/>
                <a:gd name="T23" fmla="*/ 3 h 6"/>
                <a:gd name="T24" fmla="*/ 2 w 5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2" y="4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2" name="Freeform 887">
              <a:extLst>
                <a:ext uri="{FF2B5EF4-FFF2-40B4-BE49-F238E27FC236}">
                  <a16:creationId xmlns:a16="http://schemas.microsoft.com/office/drawing/2014/main" id="{58760852-7FB2-BB62-2B94-D543519DB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055" y="10556263"/>
              <a:ext cx="5497" cy="5497"/>
            </a:xfrm>
            <a:custGeom>
              <a:avLst/>
              <a:gdLst>
                <a:gd name="T0" fmla="*/ 2 w 4"/>
                <a:gd name="T1" fmla="*/ 2 h 5"/>
                <a:gd name="T2" fmla="*/ 0 w 4"/>
                <a:gd name="T3" fmla="*/ 4 h 5"/>
                <a:gd name="T4" fmla="*/ 0 w 4"/>
                <a:gd name="T5" fmla="*/ 2 h 5"/>
                <a:gd name="T6" fmla="*/ 2 w 4"/>
                <a:gd name="T7" fmla="*/ 0 h 5"/>
                <a:gd name="T8" fmla="*/ 3 w 4"/>
                <a:gd name="T9" fmla="*/ 0 h 5"/>
                <a:gd name="T10" fmla="*/ 2 w 4"/>
                <a:gd name="T11" fmla="*/ 1 h 5"/>
                <a:gd name="T12" fmla="*/ 2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2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3" name="Freeform 888">
              <a:extLst>
                <a:ext uri="{FF2B5EF4-FFF2-40B4-BE49-F238E27FC236}">
                  <a16:creationId xmlns:a16="http://schemas.microsoft.com/office/drawing/2014/main" id="{6E6C4177-BEE0-D380-A41E-DE593F66D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055" y="10539779"/>
              <a:ext cx="5497" cy="5493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2 h 3"/>
                <a:gd name="T4" fmla="*/ 0 w 3"/>
                <a:gd name="T5" fmla="*/ 2 h 3"/>
                <a:gd name="T6" fmla="*/ 0 w 3"/>
                <a:gd name="T7" fmla="*/ 2 h 3"/>
                <a:gd name="T8" fmla="*/ 1 w 3"/>
                <a:gd name="T9" fmla="*/ 0 h 3"/>
                <a:gd name="T10" fmla="*/ 2 w 3"/>
                <a:gd name="T11" fmla="*/ 0 h 3"/>
                <a:gd name="T12" fmla="*/ 2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4" name="Freeform 889">
              <a:extLst>
                <a:ext uri="{FF2B5EF4-FFF2-40B4-BE49-F238E27FC236}">
                  <a16:creationId xmlns:a16="http://schemas.microsoft.com/office/drawing/2014/main" id="{9C2D61F5-DA74-06F2-AC5F-DDFE7B15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8658" y="10396904"/>
              <a:ext cx="5493" cy="5493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1 h 2"/>
                <a:gd name="T4" fmla="*/ 0 w 5"/>
                <a:gd name="T5" fmla="*/ 1 h 2"/>
                <a:gd name="T6" fmla="*/ 0 w 5"/>
                <a:gd name="T7" fmla="*/ 0 h 2"/>
                <a:gd name="T8" fmla="*/ 0 w 5"/>
                <a:gd name="T9" fmla="*/ 0 h 2"/>
                <a:gd name="T10" fmla="*/ 2 w 5"/>
                <a:gd name="T11" fmla="*/ 0 h 2"/>
                <a:gd name="T12" fmla="*/ 3 w 5"/>
                <a:gd name="T13" fmla="*/ 0 h 2"/>
                <a:gd name="T14" fmla="*/ 4 w 5"/>
                <a:gd name="T15" fmla="*/ 0 h 2"/>
                <a:gd name="T16" fmla="*/ 4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5" name="Freeform 890">
              <a:extLst>
                <a:ext uri="{FF2B5EF4-FFF2-40B4-BE49-F238E27FC236}">
                  <a16:creationId xmlns:a16="http://schemas.microsoft.com/office/drawing/2014/main" id="{95534BA8-F370-3C0A-60BF-D786A3944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507" y="9578118"/>
              <a:ext cx="989135" cy="170353"/>
            </a:xfrm>
            <a:custGeom>
              <a:avLst/>
              <a:gdLst>
                <a:gd name="T0" fmla="*/ 793 w 794"/>
                <a:gd name="T1" fmla="*/ 135 h 138"/>
                <a:gd name="T2" fmla="*/ 793 w 794"/>
                <a:gd name="T3" fmla="*/ 137 h 138"/>
                <a:gd name="T4" fmla="*/ 792 w 794"/>
                <a:gd name="T5" fmla="*/ 137 h 138"/>
                <a:gd name="T6" fmla="*/ 791 w 794"/>
                <a:gd name="T7" fmla="*/ 136 h 138"/>
                <a:gd name="T8" fmla="*/ 792 w 794"/>
                <a:gd name="T9" fmla="*/ 135 h 138"/>
                <a:gd name="T10" fmla="*/ 793 w 794"/>
                <a:gd name="T11" fmla="*/ 135 h 138"/>
                <a:gd name="T12" fmla="*/ 645 w 794"/>
                <a:gd name="T13" fmla="*/ 89 h 138"/>
                <a:gd name="T14" fmla="*/ 643 w 794"/>
                <a:gd name="T15" fmla="*/ 89 h 138"/>
                <a:gd name="T16" fmla="*/ 641 w 794"/>
                <a:gd name="T17" fmla="*/ 89 h 138"/>
                <a:gd name="T18" fmla="*/ 640 w 794"/>
                <a:gd name="T19" fmla="*/ 86 h 138"/>
                <a:gd name="T20" fmla="*/ 639 w 794"/>
                <a:gd name="T21" fmla="*/ 85 h 138"/>
                <a:gd name="T22" fmla="*/ 639 w 794"/>
                <a:gd name="T23" fmla="*/ 84 h 138"/>
                <a:gd name="T24" fmla="*/ 641 w 794"/>
                <a:gd name="T25" fmla="*/ 83 h 138"/>
                <a:gd name="T26" fmla="*/ 644 w 794"/>
                <a:gd name="T27" fmla="*/ 84 h 138"/>
                <a:gd name="T28" fmla="*/ 646 w 794"/>
                <a:gd name="T29" fmla="*/ 86 h 138"/>
                <a:gd name="T30" fmla="*/ 644 w 794"/>
                <a:gd name="T31" fmla="*/ 87 h 138"/>
                <a:gd name="T32" fmla="*/ 645 w 794"/>
                <a:gd name="T33" fmla="*/ 89 h 138"/>
                <a:gd name="T34" fmla="*/ 432 w 794"/>
                <a:gd name="T35" fmla="*/ 71 h 138"/>
                <a:gd name="T36" fmla="*/ 432 w 794"/>
                <a:gd name="T37" fmla="*/ 72 h 138"/>
                <a:gd name="T38" fmla="*/ 430 w 794"/>
                <a:gd name="T39" fmla="*/ 72 h 138"/>
                <a:gd name="T40" fmla="*/ 430 w 794"/>
                <a:gd name="T41" fmla="*/ 71 h 138"/>
                <a:gd name="T42" fmla="*/ 430 w 794"/>
                <a:gd name="T43" fmla="*/ 71 h 138"/>
                <a:gd name="T44" fmla="*/ 431 w 794"/>
                <a:gd name="T45" fmla="*/ 71 h 138"/>
                <a:gd name="T46" fmla="*/ 431 w 794"/>
                <a:gd name="T47" fmla="*/ 71 h 138"/>
                <a:gd name="T48" fmla="*/ 431 w 794"/>
                <a:gd name="T49" fmla="*/ 71 h 138"/>
                <a:gd name="T50" fmla="*/ 431 w 794"/>
                <a:gd name="T51" fmla="*/ 70 h 138"/>
                <a:gd name="T52" fmla="*/ 432 w 794"/>
                <a:gd name="T53" fmla="*/ 70 h 138"/>
                <a:gd name="T54" fmla="*/ 432 w 794"/>
                <a:gd name="T55" fmla="*/ 71 h 138"/>
                <a:gd name="T56" fmla="*/ 433 w 794"/>
                <a:gd name="T57" fmla="*/ 71 h 138"/>
                <a:gd name="T58" fmla="*/ 432 w 794"/>
                <a:gd name="T59" fmla="*/ 71 h 138"/>
                <a:gd name="T60" fmla="*/ 440 w 794"/>
                <a:gd name="T61" fmla="*/ 69 h 138"/>
                <a:gd name="T62" fmla="*/ 440 w 794"/>
                <a:gd name="T63" fmla="*/ 69 h 138"/>
                <a:gd name="T64" fmla="*/ 439 w 794"/>
                <a:gd name="T65" fmla="*/ 69 h 138"/>
                <a:gd name="T66" fmla="*/ 440 w 794"/>
                <a:gd name="T67" fmla="*/ 68 h 138"/>
                <a:gd name="T68" fmla="*/ 440 w 794"/>
                <a:gd name="T69" fmla="*/ 68 h 138"/>
                <a:gd name="T70" fmla="*/ 440 w 794"/>
                <a:gd name="T71" fmla="*/ 68 h 138"/>
                <a:gd name="T72" fmla="*/ 441 w 794"/>
                <a:gd name="T73" fmla="*/ 68 h 138"/>
                <a:gd name="T74" fmla="*/ 441 w 794"/>
                <a:gd name="T75" fmla="*/ 68 h 138"/>
                <a:gd name="T76" fmla="*/ 440 w 794"/>
                <a:gd name="T77" fmla="*/ 69 h 138"/>
                <a:gd name="T78" fmla="*/ 2 w 794"/>
                <a:gd name="T79" fmla="*/ 3 h 138"/>
                <a:gd name="T80" fmla="*/ 0 w 794"/>
                <a:gd name="T81" fmla="*/ 5 h 138"/>
                <a:gd name="T82" fmla="*/ 0 w 794"/>
                <a:gd name="T83" fmla="*/ 4 h 138"/>
                <a:gd name="T84" fmla="*/ 0 w 794"/>
                <a:gd name="T85" fmla="*/ 3 h 138"/>
                <a:gd name="T86" fmla="*/ 2 w 794"/>
                <a:gd name="T87" fmla="*/ 1 h 138"/>
                <a:gd name="T88" fmla="*/ 3 w 794"/>
                <a:gd name="T89" fmla="*/ 0 h 138"/>
                <a:gd name="T90" fmla="*/ 4 w 794"/>
                <a:gd name="T91" fmla="*/ 0 h 138"/>
                <a:gd name="T92" fmla="*/ 5 w 794"/>
                <a:gd name="T93" fmla="*/ 1 h 138"/>
                <a:gd name="T94" fmla="*/ 4 w 794"/>
                <a:gd name="T95" fmla="*/ 2 h 138"/>
                <a:gd name="T96" fmla="*/ 2 w 794"/>
                <a:gd name="T97" fmla="*/ 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4" h="138">
                  <a:moveTo>
                    <a:pt x="793" y="135"/>
                  </a:moveTo>
                  <a:lnTo>
                    <a:pt x="793" y="137"/>
                  </a:lnTo>
                  <a:lnTo>
                    <a:pt x="792" y="137"/>
                  </a:lnTo>
                  <a:lnTo>
                    <a:pt x="791" y="136"/>
                  </a:lnTo>
                  <a:lnTo>
                    <a:pt x="792" y="135"/>
                  </a:lnTo>
                  <a:lnTo>
                    <a:pt x="793" y="135"/>
                  </a:lnTo>
                  <a:close/>
                  <a:moveTo>
                    <a:pt x="645" y="89"/>
                  </a:moveTo>
                  <a:lnTo>
                    <a:pt x="643" y="89"/>
                  </a:lnTo>
                  <a:lnTo>
                    <a:pt x="641" y="89"/>
                  </a:lnTo>
                  <a:lnTo>
                    <a:pt x="640" y="86"/>
                  </a:lnTo>
                  <a:lnTo>
                    <a:pt x="639" y="85"/>
                  </a:lnTo>
                  <a:lnTo>
                    <a:pt x="639" y="84"/>
                  </a:lnTo>
                  <a:lnTo>
                    <a:pt x="641" y="83"/>
                  </a:lnTo>
                  <a:lnTo>
                    <a:pt x="644" y="84"/>
                  </a:lnTo>
                  <a:lnTo>
                    <a:pt x="646" y="86"/>
                  </a:lnTo>
                  <a:lnTo>
                    <a:pt x="644" y="87"/>
                  </a:lnTo>
                  <a:lnTo>
                    <a:pt x="645" y="89"/>
                  </a:lnTo>
                  <a:close/>
                  <a:moveTo>
                    <a:pt x="432" y="71"/>
                  </a:moveTo>
                  <a:lnTo>
                    <a:pt x="432" y="72"/>
                  </a:lnTo>
                  <a:lnTo>
                    <a:pt x="430" y="72"/>
                  </a:lnTo>
                  <a:lnTo>
                    <a:pt x="430" y="71"/>
                  </a:lnTo>
                  <a:lnTo>
                    <a:pt x="430" y="71"/>
                  </a:lnTo>
                  <a:lnTo>
                    <a:pt x="431" y="71"/>
                  </a:lnTo>
                  <a:lnTo>
                    <a:pt x="431" y="71"/>
                  </a:lnTo>
                  <a:lnTo>
                    <a:pt x="431" y="71"/>
                  </a:lnTo>
                  <a:lnTo>
                    <a:pt x="431" y="70"/>
                  </a:lnTo>
                  <a:lnTo>
                    <a:pt x="432" y="70"/>
                  </a:lnTo>
                  <a:lnTo>
                    <a:pt x="432" y="71"/>
                  </a:lnTo>
                  <a:lnTo>
                    <a:pt x="433" y="71"/>
                  </a:lnTo>
                  <a:lnTo>
                    <a:pt x="432" y="71"/>
                  </a:lnTo>
                  <a:close/>
                  <a:moveTo>
                    <a:pt x="440" y="69"/>
                  </a:moveTo>
                  <a:lnTo>
                    <a:pt x="440" y="69"/>
                  </a:lnTo>
                  <a:lnTo>
                    <a:pt x="439" y="69"/>
                  </a:lnTo>
                  <a:lnTo>
                    <a:pt x="440" y="68"/>
                  </a:lnTo>
                  <a:lnTo>
                    <a:pt x="440" y="68"/>
                  </a:lnTo>
                  <a:lnTo>
                    <a:pt x="440" y="68"/>
                  </a:lnTo>
                  <a:lnTo>
                    <a:pt x="441" y="68"/>
                  </a:lnTo>
                  <a:lnTo>
                    <a:pt x="441" y="68"/>
                  </a:lnTo>
                  <a:lnTo>
                    <a:pt x="440" y="69"/>
                  </a:lnTo>
                  <a:close/>
                  <a:moveTo>
                    <a:pt x="2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6" name="Freeform 891">
              <a:extLst>
                <a:ext uri="{FF2B5EF4-FFF2-40B4-BE49-F238E27FC236}">
                  <a16:creationId xmlns:a16="http://schemas.microsoft.com/office/drawing/2014/main" id="{124BFC7F-31FA-FEB2-F84E-7F81569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8148" y="9742974"/>
              <a:ext cx="5493" cy="5497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2 h 3"/>
                <a:gd name="T4" fmla="*/ 1 w 3"/>
                <a:gd name="T5" fmla="*/ 2 h 3"/>
                <a:gd name="T6" fmla="*/ 0 w 3"/>
                <a:gd name="T7" fmla="*/ 1 h 3"/>
                <a:gd name="T8" fmla="*/ 1 w 3"/>
                <a:gd name="T9" fmla="*/ 0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7" name="Freeform 892">
              <a:extLst>
                <a:ext uri="{FF2B5EF4-FFF2-40B4-BE49-F238E27FC236}">
                  <a16:creationId xmlns:a16="http://schemas.microsoft.com/office/drawing/2014/main" id="{A3BBA49E-9201-3956-EFA7-17F146D0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5815" y="9682529"/>
              <a:ext cx="10990" cy="10990"/>
            </a:xfrm>
            <a:custGeom>
              <a:avLst/>
              <a:gdLst>
                <a:gd name="T0" fmla="*/ 6 w 8"/>
                <a:gd name="T1" fmla="*/ 6 h 7"/>
                <a:gd name="T2" fmla="*/ 4 w 8"/>
                <a:gd name="T3" fmla="*/ 6 h 7"/>
                <a:gd name="T4" fmla="*/ 2 w 8"/>
                <a:gd name="T5" fmla="*/ 6 h 7"/>
                <a:gd name="T6" fmla="*/ 1 w 8"/>
                <a:gd name="T7" fmla="*/ 3 h 7"/>
                <a:gd name="T8" fmla="*/ 0 w 8"/>
                <a:gd name="T9" fmla="*/ 2 h 7"/>
                <a:gd name="T10" fmla="*/ 0 w 8"/>
                <a:gd name="T11" fmla="*/ 1 h 7"/>
                <a:gd name="T12" fmla="*/ 2 w 8"/>
                <a:gd name="T13" fmla="*/ 0 h 7"/>
                <a:gd name="T14" fmla="*/ 5 w 8"/>
                <a:gd name="T15" fmla="*/ 1 h 7"/>
                <a:gd name="T16" fmla="*/ 7 w 8"/>
                <a:gd name="T17" fmla="*/ 3 h 7"/>
                <a:gd name="T18" fmla="*/ 5 w 8"/>
                <a:gd name="T19" fmla="*/ 4 h 7"/>
                <a:gd name="T20" fmla="*/ 6 w 8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8" name="Freeform 893">
              <a:extLst>
                <a:ext uri="{FF2B5EF4-FFF2-40B4-BE49-F238E27FC236}">
                  <a16:creationId xmlns:a16="http://schemas.microsoft.com/office/drawing/2014/main" id="{C0DE9427-9B8A-1133-3341-C8B50D75D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7543" y="9666042"/>
              <a:ext cx="5493" cy="5497"/>
            </a:xfrm>
            <a:custGeom>
              <a:avLst/>
              <a:gdLst>
                <a:gd name="T0" fmla="*/ 2 w 4"/>
                <a:gd name="T1" fmla="*/ 1 h 3"/>
                <a:gd name="T2" fmla="*/ 2 w 4"/>
                <a:gd name="T3" fmla="*/ 2 h 3"/>
                <a:gd name="T4" fmla="*/ 0 w 4"/>
                <a:gd name="T5" fmla="*/ 2 h 3"/>
                <a:gd name="T6" fmla="*/ 0 w 4"/>
                <a:gd name="T7" fmla="*/ 1 h 3"/>
                <a:gd name="T8" fmla="*/ 0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0 h 3"/>
                <a:gd name="T18" fmla="*/ 2 w 4"/>
                <a:gd name="T19" fmla="*/ 0 h 3"/>
                <a:gd name="T20" fmla="*/ 2 w 4"/>
                <a:gd name="T21" fmla="*/ 1 h 3"/>
                <a:gd name="T22" fmla="*/ 3 w 4"/>
                <a:gd name="T23" fmla="*/ 1 h 3"/>
                <a:gd name="T24" fmla="*/ 2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79" name="Freeform 894">
              <a:extLst>
                <a:ext uri="{FF2B5EF4-FFF2-40B4-BE49-F238E27FC236}">
                  <a16:creationId xmlns:a16="http://schemas.microsoft.com/office/drawing/2014/main" id="{EA4E02F4-4B59-41BA-51D2-B205693BF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8533" y="9660548"/>
              <a:ext cx="5493" cy="5493"/>
            </a:xfrm>
            <a:custGeom>
              <a:avLst/>
              <a:gdLst>
                <a:gd name="T0" fmla="*/ 1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1 w 3"/>
                <a:gd name="T7" fmla="*/ 0 h 2"/>
                <a:gd name="T8" fmla="*/ 1 w 3"/>
                <a:gd name="T9" fmla="*/ 0 h 2"/>
                <a:gd name="T10" fmla="*/ 1 w 3"/>
                <a:gd name="T11" fmla="*/ 0 h 2"/>
                <a:gd name="T12" fmla="*/ 2 w 3"/>
                <a:gd name="T13" fmla="*/ 0 h 2"/>
                <a:gd name="T14" fmla="*/ 2 w 3"/>
                <a:gd name="T15" fmla="*/ 0 h 2"/>
                <a:gd name="T16" fmla="*/ 1 w 3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0" name="Freeform 895">
              <a:extLst>
                <a:ext uri="{FF2B5EF4-FFF2-40B4-BE49-F238E27FC236}">
                  <a16:creationId xmlns:a16="http://schemas.microsoft.com/office/drawing/2014/main" id="{AB1E2061-85F9-3254-571B-5A1A91B6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507" y="9578118"/>
              <a:ext cx="5497" cy="5497"/>
            </a:xfrm>
            <a:custGeom>
              <a:avLst/>
              <a:gdLst>
                <a:gd name="T0" fmla="*/ 2 w 6"/>
                <a:gd name="T1" fmla="*/ 3 h 6"/>
                <a:gd name="T2" fmla="*/ 0 w 6"/>
                <a:gd name="T3" fmla="*/ 5 h 6"/>
                <a:gd name="T4" fmla="*/ 0 w 6"/>
                <a:gd name="T5" fmla="*/ 4 h 6"/>
                <a:gd name="T6" fmla="*/ 0 w 6"/>
                <a:gd name="T7" fmla="*/ 3 h 6"/>
                <a:gd name="T8" fmla="*/ 2 w 6"/>
                <a:gd name="T9" fmla="*/ 1 h 6"/>
                <a:gd name="T10" fmla="*/ 3 w 6"/>
                <a:gd name="T11" fmla="*/ 0 h 6"/>
                <a:gd name="T12" fmla="*/ 4 w 6"/>
                <a:gd name="T13" fmla="*/ 0 h 6"/>
                <a:gd name="T14" fmla="*/ 5 w 6"/>
                <a:gd name="T15" fmla="*/ 1 h 6"/>
                <a:gd name="T16" fmla="*/ 4 w 6"/>
                <a:gd name="T17" fmla="*/ 2 h 6"/>
                <a:gd name="T18" fmla="*/ 2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1" name="Freeform 896">
              <a:extLst>
                <a:ext uri="{FF2B5EF4-FFF2-40B4-BE49-F238E27FC236}">
                  <a16:creationId xmlns:a16="http://schemas.microsoft.com/office/drawing/2014/main" id="{F23F4D07-29EB-78AA-F9C2-B3EC1EBB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1918" y="9830897"/>
              <a:ext cx="769327" cy="307731"/>
            </a:xfrm>
            <a:custGeom>
              <a:avLst/>
              <a:gdLst>
                <a:gd name="T0" fmla="*/ 166 w 618"/>
                <a:gd name="T1" fmla="*/ 139 h 249"/>
                <a:gd name="T2" fmla="*/ 165 w 618"/>
                <a:gd name="T3" fmla="*/ 135 h 249"/>
                <a:gd name="T4" fmla="*/ 167 w 618"/>
                <a:gd name="T5" fmla="*/ 138 h 249"/>
                <a:gd name="T6" fmla="*/ 0 w 618"/>
                <a:gd name="T7" fmla="*/ 127 h 249"/>
                <a:gd name="T8" fmla="*/ 1 w 618"/>
                <a:gd name="T9" fmla="*/ 126 h 249"/>
                <a:gd name="T10" fmla="*/ 157 w 618"/>
                <a:gd name="T11" fmla="*/ 126 h 249"/>
                <a:gd name="T12" fmla="*/ 157 w 618"/>
                <a:gd name="T13" fmla="*/ 120 h 249"/>
                <a:gd name="T14" fmla="*/ 155 w 618"/>
                <a:gd name="T15" fmla="*/ 118 h 249"/>
                <a:gd name="T16" fmla="*/ 158 w 618"/>
                <a:gd name="T17" fmla="*/ 122 h 249"/>
                <a:gd name="T18" fmla="*/ 113 w 618"/>
                <a:gd name="T19" fmla="*/ 69 h 249"/>
                <a:gd name="T20" fmla="*/ 110 w 618"/>
                <a:gd name="T21" fmla="*/ 73 h 249"/>
                <a:gd name="T22" fmla="*/ 112 w 618"/>
                <a:gd name="T23" fmla="*/ 69 h 249"/>
                <a:gd name="T24" fmla="*/ 110 w 618"/>
                <a:gd name="T25" fmla="*/ 68 h 249"/>
                <a:gd name="T26" fmla="*/ 111 w 618"/>
                <a:gd name="T27" fmla="*/ 68 h 249"/>
                <a:gd name="T28" fmla="*/ 111 w 618"/>
                <a:gd name="T29" fmla="*/ 57 h 249"/>
                <a:gd name="T30" fmla="*/ 116 w 618"/>
                <a:gd name="T31" fmla="*/ 56 h 249"/>
                <a:gd name="T32" fmla="*/ 114 w 618"/>
                <a:gd name="T33" fmla="*/ 57 h 249"/>
                <a:gd name="T34" fmla="*/ 111 w 618"/>
                <a:gd name="T35" fmla="*/ 45 h 249"/>
                <a:gd name="T36" fmla="*/ 111 w 618"/>
                <a:gd name="T37" fmla="*/ 44 h 249"/>
                <a:gd name="T38" fmla="*/ 111 w 618"/>
                <a:gd name="T39" fmla="*/ 43 h 249"/>
                <a:gd name="T40" fmla="*/ 111 w 618"/>
                <a:gd name="T41" fmla="*/ 41 h 249"/>
                <a:gd name="T42" fmla="*/ 108 w 618"/>
                <a:gd name="T43" fmla="*/ 39 h 249"/>
                <a:gd name="T44" fmla="*/ 109 w 618"/>
                <a:gd name="T45" fmla="*/ 39 h 249"/>
                <a:gd name="T46" fmla="*/ 105 w 618"/>
                <a:gd name="T47" fmla="*/ 3 h 249"/>
                <a:gd name="T48" fmla="*/ 103 w 618"/>
                <a:gd name="T49" fmla="*/ 3 h 249"/>
                <a:gd name="T50" fmla="*/ 106 w 618"/>
                <a:gd name="T51" fmla="*/ 3 h 249"/>
                <a:gd name="T52" fmla="*/ 107 w 618"/>
                <a:gd name="T53" fmla="*/ 1 h 249"/>
                <a:gd name="T54" fmla="*/ 508 w 618"/>
                <a:gd name="T55" fmla="*/ 247 h 249"/>
                <a:gd name="T56" fmla="*/ 508 w 618"/>
                <a:gd name="T57" fmla="*/ 248 h 249"/>
                <a:gd name="T58" fmla="*/ 508 w 618"/>
                <a:gd name="T59" fmla="*/ 248 h 249"/>
                <a:gd name="T60" fmla="*/ 507 w 618"/>
                <a:gd name="T61" fmla="*/ 247 h 249"/>
                <a:gd name="T62" fmla="*/ 507 w 618"/>
                <a:gd name="T63" fmla="*/ 247 h 249"/>
                <a:gd name="T64" fmla="*/ 581 w 618"/>
                <a:gd name="T65" fmla="*/ 242 h 249"/>
                <a:gd name="T66" fmla="*/ 582 w 618"/>
                <a:gd name="T67" fmla="*/ 242 h 249"/>
                <a:gd name="T68" fmla="*/ 581 w 618"/>
                <a:gd name="T69" fmla="*/ 242 h 249"/>
                <a:gd name="T70" fmla="*/ 582 w 618"/>
                <a:gd name="T71" fmla="*/ 242 h 249"/>
                <a:gd name="T72" fmla="*/ 612 w 618"/>
                <a:gd name="T73" fmla="*/ 241 h 249"/>
                <a:gd name="T74" fmla="*/ 611 w 618"/>
                <a:gd name="T75" fmla="*/ 240 h 249"/>
                <a:gd name="T76" fmla="*/ 612 w 618"/>
                <a:gd name="T77" fmla="*/ 241 h 249"/>
                <a:gd name="T78" fmla="*/ 616 w 618"/>
                <a:gd name="T79" fmla="*/ 198 h 249"/>
                <a:gd name="T80" fmla="*/ 617 w 618"/>
                <a:gd name="T81" fmla="*/ 198 h 249"/>
                <a:gd name="T82" fmla="*/ 598 w 618"/>
                <a:gd name="T83" fmla="*/ 187 h 249"/>
                <a:gd name="T84" fmla="*/ 599 w 618"/>
                <a:gd name="T85" fmla="*/ 190 h 249"/>
                <a:gd name="T86" fmla="*/ 598 w 618"/>
                <a:gd name="T87" fmla="*/ 189 h 249"/>
                <a:gd name="T88" fmla="*/ 598 w 618"/>
                <a:gd name="T89" fmla="*/ 189 h 249"/>
                <a:gd name="T90" fmla="*/ 599 w 618"/>
                <a:gd name="T91" fmla="*/ 189 h 249"/>
                <a:gd name="T92" fmla="*/ 598 w 618"/>
                <a:gd name="T93" fmla="*/ 187 h 249"/>
                <a:gd name="T94" fmla="*/ 596 w 618"/>
                <a:gd name="T95" fmla="*/ 187 h 249"/>
                <a:gd name="T96" fmla="*/ 596 w 618"/>
                <a:gd name="T97" fmla="*/ 18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8" h="249">
                  <a:moveTo>
                    <a:pt x="167" y="138"/>
                  </a:moveTo>
                  <a:lnTo>
                    <a:pt x="167" y="139"/>
                  </a:lnTo>
                  <a:lnTo>
                    <a:pt x="166" y="139"/>
                  </a:lnTo>
                  <a:lnTo>
                    <a:pt x="166" y="138"/>
                  </a:lnTo>
                  <a:lnTo>
                    <a:pt x="166" y="137"/>
                  </a:lnTo>
                  <a:lnTo>
                    <a:pt x="165" y="135"/>
                  </a:lnTo>
                  <a:lnTo>
                    <a:pt x="166" y="135"/>
                  </a:lnTo>
                  <a:lnTo>
                    <a:pt x="167" y="137"/>
                  </a:lnTo>
                  <a:lnTo>
                    <a:pt x="167" y="138"/>
                  </a:lnTo>
                  <a:close/>
                  <a:moveTo>
                    <a:pt x="0" y="127"/>
                  </a:moveTo>
                  <a:lnTo>
                    <a:pt x="0" y="127"/>
                  </a:lnTo>
                  <a:lnTo>
                    <a:pt x="0" y="127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" y="126"/>
                  </a:lnTo>
                  <a:lnTo>
                    <a:pt x="0" y="127"/>
                  </a:lnTo>
                  <a:close/>
                  <a:moveTo>
                    <a:pt x="158" y="125"/>
                  </a:moveTo>
                  <a:lnTo>
                    <a:pt x="157" y="126"/>
                  </a:lnTo>
                  <a:lnTo>
                    <a:pt x="157" y="125"/>
                  </a:lnTo>
                  <a:lnTo>
                    <a:pt x="157" y="124"/>
                  </a:lnTo>
                  <a:lnTo>
                    <a:pt x="157" y="120"/>
                  </a:lnTo>
                  <a:lnTo>
                    <a:pt x="155" y="120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6" y="120"/>
                  </a:lnTo>
                  <a:lnTo>
                    <a:pt x="157" y="120"/>
                  </a:lnTo>
                  <a:lnTo>
                    <a:pt x="158" y="122"/>
                  </a:lnTo>
                  <a:lnTo>
                    <a:pt x="158" y="125"/>
                  </a:lnTo>
                  <a:close/>
                  <a:moveTo>
                    <a:pt x="111" y="68"/>
                  </a:moveTo>
                  <a:lnTo>
                    <a:pt x="113" y="69"/>
                  </a:lnTo>
                  <a:lnTo>
                    <a:pt x="113" y="69"/>
                  </a:lnTo>
                  <a:lnTo>
                    <a:pt x="112" y="70"/>
                  </a:lnTo>
                  <a:lnTo>
                    <a:pt x="110" y="73"/>
                  </a:lnTo>
                  <a:lnTo>
                    <a:pt x="109" y="73"/>
                  </a:lnTo>
                  <a:lnTo>
                    <a:pt x="111" y="70"/>
                  </a:lnTo>
                  <a:lnTo>
                    <a:pt x="112" y="69"/>
                  </a:lnTo>
                  <a:lnTo>
                    <a:pt x="111" y="68"/>
                  </a:lnTo>
                  <a:lnTo>
                    <a:pt x="110" y="68"/>
                  </a:lnTo>
                  <a:lnTo>
                    <a:pt x="110" y="68"/>
                  </a:lnTo>
                  <a:lnTo>
                    <a:pt x="110" y="67"/>
                  </a:lnTo>
                  <a:lnTo>
                    <a:pt x="110" y="67"/>
                  </a:lnTo>
                  <a:lnTo>
                    <a:pt x="111" y="68"/>
                  </a:lnTo>
                  <a:close/>
                  <a:moveTo>
                    <a:pt x="111" y="57"/>
                  </a:moveTo>
                  <a:lnTo>
                    <a:pt x="111" y="57"/>
                  </a:lnTo>
                  <a:lnTo>
                    <a:pt x="111" y="57"/>
                  </a:lnTo>
                  <a:lnTo>
                    <a:pt x="115" y="56"/>
                  </a:lnTo>
                  <a:lnTo>
                    <a:pt x="115" y="55"/>
                  </a:lnTo>
                  <a:lnTo>
                    <a:pt x="116" y="56"/>
                  </a:lnTo>
                  <a:lnTo>
                    <a:pt x="116" y="57"/>
                  </a:lnTo>
                  <a:lnTo>
                    <a:pt x="115" y="57"/>
                  </a:lnTo>
                  <a:lnTo>
                    <a:pt x="114" y="57"/>
                  </a:lnTo>
                  <a:lnTo>
                    <a:pt x="112" y="57"/>
                  </a:lnTo>
                  <a:lnTo>
                    <a:pt x="111" y="57"/>
                  </a:lnTo>
                  <a:close/>
                  <a:moveTo>
                    <a:pt x="111" y="45"/>
                  </a:moveTo>
                  <a:lnTo>
                    <a:pt x="110" y="45"/>
                  </a:lnTo>
                  <a:lnTo>
                    <a:pt x="111" y="45"/>
                  </a:lnTo>
                  <a:lnTo>
                    <a:pt x="111" y="44"/>
                  </a:lnTo>
                  <a:lnTo>
                    <a:pt x="111" y="42"/>
                  </a:lnTo>
                  <a:lnTo>
                    <a:pt x="111" y="42"/>
                  </a:lnTo>
                  <a:lnTo>
                    <a:pt x="111" y="43"/>
                  </a:lnTo>
                  <a:lnTo>
                    <a:pt x="111" y="44"/>
                  </a:lnTo>
                  <a:lnTo>
                    <a:pt x="111" y="45"/>
                  </a:lnTo>
                  <a:close/>
                  <a:moveTo>
                    <a:pt x="111" y="41"/>
                  </a:moveTo>
                  <a:lnTo>
                    <a:pt x="111" y="42"/>
                  </a:lnTo>
                  <a:lnTo>
                    <a:pt x="109" y="40"/>
                  </a:lnTo>
                  <a:lnTo>
                    <a:pt x="108" y="39"/>
                  </a:lnTo>
                  <a:lnTo>
                    <a:pt x="108" y="38"/>
                  </a:lnTo>
                  <a:lnTo>
                    <a:pt x="108" y="38"/>
                  </a:lnTo>
                  <a:lnTo>
                    <a:pt x="109" y="39"/>
                  </a:lnTo>
                  <a:lnTo>
                    <a:pt x="110" y="39"/>
                  </a:lnTo>
                  <a:lnTo>
                    <a:pt x="111" y="41"/>
                  </a:lnTo>
                  <a:close/>
                  <a:moveTo>
                    <a:pt x="105" y="3"/>
                  </a:moveTo>
                  <a:lnTo>
                    <a:pt x="103" y="4"/>
                  </a:lnTo>
                  <a:lnTo>
                    <a:pt x="102" y="3"/>
                  </a:lnTo>
                  <a:lnTo>
                    <a:pt x="103" y="3"/>
                  </a:lnTo>
                  <a:lnTo>
                    <a:pt x="105" y="2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105" y="3"/>
                  </a:lnTo>
                  <a:close/>
                  <a:moveTo>
                    <a:pt x="109" y="0"/>
                  </a:moveTo>
                  <a:lnTo>
                    <a:pt x="107" y="1"/>
                  </a:lnTo>
                  <a:lnTo>
                    <a:pt x="106" y="1"/>
                  </a:lnTo>
                  <a:lnTo>
                    <a:pt x="109" y="0"/>
                  </a:lnTo>
                  <a:close/>
                  <a:moveTo>
                    <a:pt x="508" y="247"/>
                  </a:moveTo>
                  <a:lnTo>
                    <a:pt x="508" y="248"/>
                  </a:lnTo>
                  <a:lnTo>
                    <a:pt x="508" y="248"/>
                  </a:lnTo>
                  <a:lnTo>
                    <a:pt x="508" y="248"/>
                  </a:lnTo>
                  <a:lnTo>
                    <a:pt x="507" y="248"/>
                  </a:lnTo>
                  <a:lnTo>
                    <a:pt x="507" y="248"/>
                  </a:lnTo>
                  <a:lnTo>
                    <a:pt x="508" y="248"/>
                  </a:lnTo>
                  <a:lnTo>
                    <a:pt x="508" y="248"/>
                  </a:lnTo>
                  <a:lnTo>
                    <a:pt x="507" y="247"/>
                  </a:lnTo>
                  <a:lnTo>
                    <a:pt x="507" y="247"/>
                  </a:lnTo>
                  <a:lnTo>
                    <a:pt x="507" y="247"/>
                  </a:lnTo>
                  <a:lnTo>
                    <a:pt x="507" y="247"/>
                  </a:lnTo>
                  <a:lnTo>
                    <a:pt x="507" y="247"/>
                  </a:lnTo>
                  <a:lnTo>
                    <a:pt x="508" y="247"/>
                  </a:lnTo>
                  <a:close/>
                  <a:moveTo>
                    <a:pt x="581" y="242"/>
                  </a:moveTo>
                  <a:lnTo>
                    <a:pt x="581" y="242"/>
                  </a:lnTo>
                  <a:lnTo>
                    <a:pt x="582" y="242"/>
                  </a:lnTo>
                  <a:lnTo>
                    <a:pt x="582" y="242"/>
                  </a:lnTo>
                  <a:lnTo>
                    <a:pt x="582" y="242"/>
                  </a:lnTo>
                  <a:lnTo>
                    <a:pt x="581" y="242"/>
                  </a:lnTo>
                  <a:lnTo>
                    <a:pt x="581" y="242"/>
                  </a:lnTo>
                  <a:lnTo>
                    <a:pt x="581" y="242"/>
                  </a:lnTo>
                  <a:lnTo>
                    <a:pt x="582" y="242"/>
                  </a:lnTo>
                  <a:lnTo>
                    <a:pt x="582" y="242"/>
                  </a:lnTo>
                  <a:lnTo>
                    <a:pt x="582" y="242"/>
                  </a:lnTo>
                  <a:lnTo>
                    <a:pt x="581" y="242"/>
                  </a:lnTo>
                  <a:close/>
                  <a:moveTo>
                    <a:pt x="612" y="241"/>
                  </a:moveTo>
                  <a:lnTo>
                    <a:pt x="612" y="241"/>
                  </a:lnTo>
                  <a:lnTo>
                    <a:pt x="612" y="241"/>
                  </a:lnTo>
                  <a:lnTo>
                    <a:pt x="611" y="241"/>
                  </a:lnTo>
                  <a:lnTo>
                    <a:pt x="611" y="240"/>
                  </a:lnTo>
                  <a:lnTo>
                    <a:pt x="612" y="240"/>
                  </a:lnTo>
                  <a:lnTo>
                    <a:pt x="612" y="240"/>
                  </a:lnTo>
                  <a:lnTo>
                    <a:pt x="612" y="241"/>
                  </a:lnTo>
                  <a:close/>
                  <a:moveTo>
                    <a:pt x="616" y="198"/>
                  </a:moveTo>
                  <a:lnTo>
                    <a:pt x="616" y="199"/>
                  </a:lnTo>
                  <a:lnTo>
                    <a:pt x="616" y="198"/>
                  </a:lnTo>
                  <a:lnTo>
                    <a:pt x="616" y="198"/>
                  </a:lnTo>
                  <a:lnTo>
                    <a:pt x="616" y="198"/>
                  </a:lnTo>
                  <a:lnTo>
                    <a:pt x="617" y="198"/>
                  </a:lnTo>
                  <a:lnTo>
                    <a:pt x="616" y="198"/>
                  </a:lnTo>
                  <a:close/>
                  <a:moveTo>
                    <a:pt x="598" y="187"/>
                  </a:moveTo>
                  <a:lnTo>
                    <a:pt x="598" y="187"/>
                  </a:lnTo>
                  <a:lnTo>
                    <a:pt x="599" y="189"/>
                  </a:lnTo>
                  <a:lnTo>
                    <a:pt x="599" y="189"/>
                  </a:lnTo>
                  <a:lnTo>
                    <a:pt x="599" y="190"/>
                  </a:lnTo>
                  <a:lnTo>
                    <a:pt x="599" y="190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9" y="189"/>
                  </a:lnTo>
                  <a:lnTo>
                    <a:pt x="599" y="189"/>
                  </a:lnTo>
                  <a:lnTo>
                    <a:pt x="599" y="189"/>
                  </a:lnTo>
                  <a:lnTo>
                    <a:pt x="599" y="188"/>
                  </a:lnTo>
                  <a:lnTo>
                    <a:pt x="598" y="187"/>
                  </a:lnTo>
                  <a:lnTo>
                    <a:pt x="598" y="187"/>
                  </a:lnTo>
                  <a:lnTo>
                    <a:pt x="597" y="187"/>
                  </a:lnTo>
                  <a:lnTo>
                    <a:pt x="597" y="187"/>
                  </a:lnTo>
                  <a:lnTo>
                    <a:pt x="596" y="187"/>
                  </a:lnTo>
                  <a:lnTo>
                    <a:pt x="596" y="187"/>
                  </a:lnTo>
                  <a:lnTo>
                    <a:pt x="596" y="187"/>
                  </a:lnTo>
                  <a:lnTo>
                    <a:pt x="596" y="187"/>
                  </a:lnTo>
                  <a:lnTo>
                    <a:pt x="598" y="18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2" name="Freeform 897">
              <a:extLst>
                <a:ext uri="{FF2B5EF4-FFF2-40B4-BE49-F238E27FC236}">
                  <a16:creationId xmlns:a16="http://schemas.microsoft.com/office/drawing/2014/main" id="{3705ACAB-5FA8-52F5-AD5E-EE9C098EC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5238" y="10001250"/>
              <a:ext cx="5497" cy="5493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1 w 3"/>
                <a:gd name="T5" fmla="*/ 4 h 5"/>
                <a:gd name="T6" fmla="*/ 1 w 3"/>
                <a:gd name="T7" fmla="*/ 3 h 5"/>
                <a:gd name="T8" fmla="*/ 1 w 3"/>
                <a:gd name="T9" fmla="*/ 2 h 5"/>
                <a:gd name="T10" fmla="*/ 0 w 3"/>
                <a:gd name="T11" fmla="*/ 0 h 5"/>
                <a:gd name="T12" fmla="*/ 1 w 3"/>
                <a:gd name="T13" fmla="*/ 0 h 5"/>
                <a:gd name="T14" fmla="*/ 2 w 3"/>
                <a:gd name="T15" fmla="*/ 2 h 5"/>
                <a:gd name="T16" fmla="*/ 2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3" name="Freeform 898">
              <a:extLst>
                <a:ext uri="{FF2B5EF4-FFF2-40B4-BE49-F238E27FC236}">
                  <a16:creationId xmlns:a16="http://schemas.microsoft.com/office/drawing/2014/main" id="{B1B41E10-9A69-DAB7-734A-7A00BCBE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1918" y="9990260"/>
              <a:ext cx="5493" cy="549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0 w 2"/>
                <a:gd name="T9" fmla="*/ 0 h 2"/>
                <a:gd name="T10" fmla="*/ 1 w 2"/>
                <a:gd name="T11" fmla="*/ 0 h 2"/>
                <a:gd name="T12" fmla="*/ 0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4" name="Freeform 899">
              <a:extLst>
                <a:ext uri="{FF2B5EF4-FFF2-40B4-BE49-F238E27FC236}">
                  <a16:creationId xmlns:a16="http://schemas.microsoft.com/office/drawing/2014/main" id="{A3C198F8-33D5-BE58-BA01-3C3F22B9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4248" y="9979269"/>
              <a:ext cx="5497" cy="10990"/>
            </a:xfrm>
            <a:custGeom>
              <a:avLst/>
              <a:gdLst>
                <a:gd name="T0" fmla="*/ 4 w 5"/>
                <a:gd name="T1" fmla="*/ 7 h 9"/>
                <a:gd name="T2" fmla="*/ 3 w 5"/>
                <a:gd name="T3" fmla="*/ 8 h 9"/>
                <a:gd name="T4" fmla="*/ 3 w 5"/>
                <a:gd name="T5" fmla="*/ 7 h 9"/>
                <a:gd name="T6" fmla="*/ 3 w 5"/>
                <a:gd name="T7" fmla="*/ 6 h 9"/>
                <a:gd name="T8" fmla="*/ 3 w 5"/>
                <a:gd name="T9" fmla="*/ 2 h 9"/>
                <a:gd name="T10" fmla="*/ 1 w 5"/>
                <a:gd name="T11" fmla="*/ 2 h 9"/>
                <a:gd name="T12" fmla="*/ 0 w 5"/>
                <a:gd name="T13" fmla="*/ 0 h 9"/>
                <a:gd name="T14" fmla="*/ 1 w 5"/>
                <a:gd name="T15" fmla="*/ 0 h 9"/>
                <a:gd name="T16" fmla="*/ 2 w 5"/>
                <a:gd name="T17" fmla="*/ 2 h 9"/>
                <a:gd name="T18" fmla="*/ 3 w 5"/>
                <a:gd name="T19" fmla="*/ 2 h 9"/>
                <a:gd name="T20" fmla="*/ 4 w 5"/>
                <a:gd name="T21" fmla="*/ 4 h 9"/>
                <a:gd name="T22" fmla="*/ 4 w 5"/>
                <a:gd name="T2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9">
                  <a:moveTo>
                    <a:pt x="4" y="7"/>
                  </a:move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4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5" name="Freeform 900">
              <a:extLst>
                <a:ext uri="{FF2B5EF4-FFF2-40B4-BE49-F238E27FC236}">
                  <a16:creationId xmlns:a16="http://schemas.microsoft.com/office/drawing/2014/main" id="{440571BA-7951-8C02-E2F8-052ECA515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3802" y="9918820"/>
              <a:ext cx="5493" cy="10990"/>
            </a:xfrm>
            <a:custGeom>
              <a:avLst/>
              <a:gdLst>
                <a:gd name="T0" fmla="*/ 2 w 5"/>
                <a:gd name="T1" fmla="*/ 1 h 7"/>
                <a:gd name="T2" fmla="*/ 4 w 5"/>
                <a:gd name="T3" fmla="*/ 2 h 7"/>
                <a:gd name="T4" fmla="*/ 4 w 5"/>
                <a:gd name="T5" fmla="*/ 2 h 7"/>
                <a:gd name="T6" fmla="*/ 3 w 5"/>
                <a:gd name="T7" fmla="*/ 3 h 7"/>
                <a:gd name="T8" fmla="*/ 1 w 5"/>
                <a:gd name="T9" fmla="*/ 6 h 7"/>
                <a:gd name="T10" fmla="*/ 0 w 5"/>
                <a:gd name="T11" fmla="*/ 6 h 7"/>
                <a:gd name="T12" fmla="*/ 2 w 5"/>
                <a:gd name="T13" fmla="*/ 3 h 7"/>
                <a:gd name="T14" fmla="*/ 3 w 5"/>
                <a:gd name="T15" fmla="*/ 2 h 7"/>
                <a:gd name="T16" fmla="*/ 2 w 5"/>
                <a:gd name="T17" fmla="*/ 1 h 7"/>
                <a:gd name="T18" fmla="*/ 1 w 5"/>
                <a:gd name="T19" fmla="*/ 1 h 7"/>
                <a:gd name="T20" fmla="*/ 1 w 5"/>
                <a:gd name="T21" fmla="*/ 1 h 7"/>
                <a:gd name="T22" fmla="*/ 1 w 5"/>
                <a:gd name="T23" fmla="*/ 0 h 7"/>
                <a:gd name="T24" fmla="*/ 1 w 5"/>
                <a:gd name="T25" fmla="*/ 0 h 7"/>
                <a:gd name="T26" fmla="*/ 2 w 5"/>
                <a:gd name="T2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7">
                  <a:moveTo>
                    <a:pt x="2" y="1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6" name="Freeform 901">
              <a:extLst>
                <a:ext uri="{FF2B5EF4-FFF2-40B4-BE49-F238E27FC236}">
                  <a16:creationId xmlns:a16="http://schemas.microsoft.com/office/drawing/2014/main" id="{6417FDB0-CE42-7F23-BDF4-BA70DD95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296" y="9902337"/>
              <a:ext cx="5497" cy="5493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0 w 6"/>
                <a:gd name="T5" fmla="*/ 2 h 3"/>
                <a:gd name="T6" fmla="*/ 4 w 6"/>
                <a:gd name="T7" fmla="*/ 1 h 3"/>
                <a:gd name="T8" fmla="*/ 4 w 6"/>
                <a:gd name="T9" fmla="*/ 0 h 3"/>
                <a:gd name="T10" fmla="*/ 5 w 6"/>
                <a:gd name="T11" fmla="*/ 1 h 3"/>
                <a:gd name="T12" fmla="*/ 5 w 6"/>
                <a:gd name="T13" fmla="*/ 2 h 3"/>
                <a:gd name="T14" fmla="*/ 4 w 6"/>
                <a:gd name="T15" fmla="*/ 2 h 3"/>
                <a:gd name="T16" fmla="*/ 3 w 6"/>
                <a:gd name="T17" fmla="*/ 2 h 3"/>
                <a:gd name="T18" fmla="*/ 1 w 6"/>
                <a:gd name="T19" fmla="*/ 2 h 3"/>
                <a:gd name="T20" fmla="*/ 0 w 6"/>
                <a:gd name="T2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7" name="Freeform 902">
              <a:extLst>
                <a:ext uri="{FF2B5EF4-FFF2-40B4-BE49-F238E27FC236}">
                  <a16:creationId xmlns:a16="http://schemas.microsoft.com/office/drawing/2014/main" id="{207AB7B2-AC58-EA23-DD08-870B0509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296" y="9885849"/>
              <a:ext cx="5497" cy="5497"/>
            </a:xfrm>
            <a:custGeom>
              <a:avLst/>
              <a:gdLst>
                <a:gd name="T0" fmla="*/ 1 w 2"/>
                <a:gd name="T1" fmla="*/ 3 h 4"/>
                <a:gd name="T2" fmla="*/ 0 w 2"/>
                <a:gd name="T3" fmla="*/ 3 h 4"/>
                <a:gd name="T4" fmla="*/ 1 w 2"/>
                <a:gd name="T5" fmla="*/ 3 h 4"/>
                <a:gd name="T6" fmla="*/ 1 w 2"/>
                <a:gd name="T7" fmla="*/ 2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1 h 4"/>
                <a:gd name="T14" fmla="*/ 1 w 2"/>
                <a:gd name="T15" fmla="*/ 2 h 4"/>
                <a:gd name="T16" fmla="*/ 1 w 2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8" name="Freeform 903">
              <a:extLst>
                <a:ext uri="{FF2B5EF4-FFF2-40B4-BE49-F238E27FC236}">
                  <a16:creationId xmlns:a16="http://schemas.microsoft.com/office/drawing/2014/main" id="{027EA50D-F667-BBF0-A010-3C1578E3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3802" y="9880356"/>
              <a:ext cx="5493" cy="5493"/>
            </a:xfrm>
            <a:custGeom>
              <a:avLst/>
              <a:gdLst>
                <a:gd name="T0" fmla="*/ 3 w 4"/>
                <a:gd name="T1" fmla="*/ 3 h 5"/>
                <a:gd name="T2" fmla="*/ 3 w 4"/>
                <a:gd name="T3" fmla="*/ 4 h 5"/>
                <a:gd name="T4" fmla="*/ 1 w 4"/>
                <a:gd name="T5" fmla="*/ 2 h 5"/>
                <a:gd name="T6" fmla="*/ 0 w 4"/>
                <a:gd name="T7" fmla="*/ 1 h 5"/>
                <a:gd name="T8" fmla="*/ 0 w 4"/>
                <a:gd name="T9" fmla="*/ 0 h 5"/>
                <a:gd name="T10" fmla="*/ 0 w 4"/>
                <a:gd name="T11" fmla="*/ 0 h 5"/>
                <a:gd name="T12" fmla="*/ 1 w 4"/>
                <a:gd name="T13" fmla="*/ 1 h 5"/>
                <a:gd name="T14" fmla="*/ 2 w 4"/>
                <a:gd name="T15" fmla="*/ 1 h 5"/>
                <a:gd name="T16" fmla="*/ 3 w 4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3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89" name="Freeform 904">
              <a:extLst>
                <a:ext uri="{FF2B5EF4-FFF2-40B4-BE49-F238E27FC236}">
                  <a16:creationId xmlns:a16="http://schemas.microsoft.com/office/drawing/2014/main" id="{A4F8DBF1-6C33-E1FB-C891-68F8EC12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8305" y="9836394"/>
              <a:ext cx="5497" cy="549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2 h 3"/>
                <a:gd name="T4" fmla="*/ 0 w 5"/>
                <a:gd name="T5" fmla="*/ 1 h 3"/>
                <a:gd name="T6" fmla="*/ 1 w 5"/>
                <a:gd name="T7" fmla="*/ 1 h 3"/>
                <a:gd name="T8" fmla="*/ 3 w 5"/>
                <a:gd name="T9" fmla="*/ 0 h 3"/>
                <a:gd name="T10" fmla="*/ 4 w 5"/>
                <a:gd name="T11" fmla="*/ 0 h 3"/>
                <a:gd name="T12" fmla="*/ 4 w 5"/>
                <a:gd name="T13" fmla="*/ 1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0" name="Freeform 905">
              <a:extLst>
                <a:ext uri="{FF2B5EF4-FFF2-40B4-BE49-F238E27FC236}">
                  <a16:creationId xmlns:a16="http://schemas.microsoft.com/office/drawing/2014/main" id="{482AC525-19E8-BF82-AA78-BD1C9D2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3802" y="9830897"/>
              <a:ext cx="5493" cy="5497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3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1" name="Freeform 906">
              <a:extLst>
                <a:ext uri="{FF2B5EF4-FFF2-40B4-BE49-F238E27FC236}">
                  <a16:creationId xmlns:a16="http://schemas.microsoft.com/office/drawing/2014/main" id="{100C8CE8-562B-B3A2-5CE7-C37D90C1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3863" y="10138628"/>
              <a:ext cx="5497" cy="5497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0 w 2"/>
                <a:gd name="T9" fmla="*/ 1 h 2"/>
                <a:gd name="T10" fmla="*/ 0 w 2"/>
                <a:gd name="T11" fmla="*/ 1 h 2"/>
                <a:gd name="T12" fmla="*/ 1 w 2"/>
                <a:gd name="T13" fmla="*/ 1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0 h 2"/>
                <a:gd name="T26" fmla="*/ 1 w 2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2" name="Freeform 907">
              <a:extLst>
                <a:ext uri="{FF2B5EF4-FFF2-40B4-BE49-F238E27FC236}">
                  <a16:creationId xmlns:a16="http://schemas.microsoft.com/office/drawing/2014/main" id="{D65816F5-54AA-8DBA-B12D-8862E7BB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283" y="10133135"/>
              <a:ext cx="5493" cy="549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0 w 2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3" name="Freeform 908">
              <a:extLst>
                <a:ext uri="{FF2B5EF4-FFF2-40B4-BE49-F238E27FC236}">
                  <a16:creationId xmlns:a16="http://schemas.microsoft.com/office/drawing/2014/main" id="{A800694B-1A28-57CC-68F9-AE989ADC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254" y="10133135"/>
              <a:ext cx="5493" cy="5493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0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4" name="Freeform 909">
              <a:extLst>
                <a:ext uri="{FF2B5EF4-FFF2-40B4-BE49-F238E27FC236}">
                  <a16:creationId xmlns:a16="http://schemas.microsoft.com/office/drawing/2014/main" id="{E78B0429-EC3E-19B4-FE44-57972F90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5748" y="10078183"/>
              <a:ext cx="5497" cy="549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1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5" name="Freeform 910">
              <a:extLst>
                <a:ext uri="{FF2B5EF4-FFF2-40B4-BE49-F238E27FC236}">
                  <a16:creationId xmlns:a16="http://schemas.microsoft.com/office/drawing/2014/main" id="{B4D86F2D-D53A-0BD9-1675-348185FC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3767" y="10067192"/>
              <a:ext cx="5497" cy="5493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0 h 4"/>
                <a:gd name="T4" fmla="*/ 3 w 4"/>
                <a:gd name="T5" fmla="*/ 2 h 4"/>
                <a:gd name="T6" fmla="*/ 3 w 4"/>
                <a:gd name="T7" fmla="*/ 2 h 4"/>
                <a:gd name="T8" fmla="*/ 3 w 4"/>
                <a:gd name="T9" fmla="*/ 3 h 4"/>
                <a:gd name="T10" fmla="*/ 3 w 4"/>
                <a:gd name="T11" fmla="*/ 3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2 h 4"/>
                <a:gd name="T22" fmla="*/ 3 w 4"/>
                <a:gd name="T23" fmla="*/ 2 h 4"/>
                <a:gd name="T24" fmla="*/ 3 w 4"/>
                <a:gd name="T25" fmla="*/ 2 h 4"/>
                <a:gd name="T26" fmla="*/ 3 w 4"/>
                <a:gd name="T27" fmla="*/ 2 h 4"/>
                <a:gd name="T28" fmla="*/ 3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1 w 4"/>
                <a:gd name="T35" fmla="*/ 0 h 4"/>
                <a:gd name="T36" fmla="*/ 1 w 4"/>
                <a:gd name="T37" fmla="*/ 0 h 4"/>
                <a:gd name="T38" fmla="*/ 0 w 4"/>
                <a:gd name="T39" fmla="*/ 0 h 4"/>
                <a:gd name="T40" fmla="*/ 0 w 4"/>
                <a:gd name="T41" fmla="*/ 0 h 4"/>
                <a:gd name="T42" fmla="*/ 0 w 4"/>
                <a:gd name="T43" fmla="*/ 0 h 4"/>
                <a:gd name="T44" fmla="*/ 0 w 4"/>
                <a:gd name="T45" fmla="*/ 0 h 4"/>
                <a:gd name="T46" fmla="*/ 2 w 4"/>
                <a:gd name="T4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6" name="Freeform 911">
              <a:extLst>
                <a:ext uri="{FF2B5EF4-FFF2-40B4-BE49-F238E27FC236}">
                  <a16:creationId xmlns:a16="http://schemas.microsoft.com/office/drawing/2014/main" id="{1A206626-0EDC-D102-A8ED-8E209D19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014" y="9512176"/>
              <a:ext cx="192330" cy="214314"/>
            </a:xfrm>
            <a:custGeom>
              <a:avLst/>
              <a:gdLst>
                <a:gd name="T0" fmla="*/ 88 w 156"/>
                <a:gd name="T1" fmla="*/ 170 h 173"/>
                <a:gd name="T2" fmla="*/ 87 w 156"/>
                <a:gd name="T3" fmla="*/ 172 h 173"/>
                <a:gd name="T4" fmla="*/ 87 w 156"/>
                <a:gd name="T5" fmla="*/ 172 h 173"/>
                <a:gd name="T6" fmla="*/ 87 w 156"/>
                <a:gd name="T7" fmla="*/ 170 h 173"/>
                <a:gd name="T8" fmla="*/ 87 w 156"/>
                <a:gd name="T9" fmla="*/ 170 h 173"/>
                <a:gd name="T10" fmla="*/ 89 w 156"/>
                <a:gd name="T11" fmla="*/ 167 h 173"/>
                <a:gd name="T12" fmla="*/ 90 w 156"/>
                <a:gd name="T13" fmla="*/ 166 h 173"/>
                <a:gd name="T14" fmla="*/ 91 w 156"/>
                <a:gd name="T15" fmla="*/ 165 h 173"/>
                <a:gd name="T16" fmla="*/ 91 w 156"/>
                <a:gd name="T17" fmla="*/ 166 h 173"/>
                <a:gd name="T18" fmla="*/ 89 w 156"/>
                <a:gd name="T19" fmla="*/ 168 h 173"/>
                <a:gd name="T20" fmla="*/ 88 w 156"/>
                <a:gd name="T21" fmla="*/ 170 h 173"/>
                <a:gd name="T22" fmla="*/ 150 w 156"/>
                <a:gd name="T23" fmla="*/ 132 h 173"/>
                <a:gd name="T24" fmla="*/ 151 w 156"/>
                <a:gd name="T25" fmla="*/ 133 h 173"/>
                <a:gd name="T26" fmla="*/ 154 w 156"/>
                <a:gd name="T27" fmla="*/ 133 h 173"/>
                <a:gd name="T28" fmla="*/ 155 w 156"/>
                <a:gd name="T29" fmla="*/ 135 h 173"/>
                <a:gd name="T30" fmla="*/ 155 w 156"/>
                <a:gd name="T31" fmla="*/ 135 h 173"/>
                <a:gd name="T32" fmla="*/ 154 w 156"/>
                <a:gd name="T33" fmla="*/ 133 h 173"/>
                <a:gd name="T34" fmla="*/ 152 w 156"/>
                <a:gd name="T35" fmla="*/ 133 h 173"/>
                <a:gd name="T36" fmla="*/ 151 w 156"/>
                <a:gd name="T37" fmla="*/ 133 h 173"/>
                <a:gd name="T38" fmla="*/ 150 w 156"/>
                <a:gd name="T39" fmla="*/ 133 h 173"/>
                <a:gd name="T40" fmla="*/ 150 w 156"/>
                <a:gd name="T41" fmla="*/ 132 h 173"/>
                <a:gd name="T42" fmla="*/ 135 w 156"/>
                <a:gd name="T43" fmla="*/ 129 h 173"/>
                <a:gd name="T44" fmla="*/ 139 w 156"/>
                <a:gd name="T45" fmla="*/ 131 h 173"/>
                <a:gd name="T46" fmla="*/ 144 w 156"/>
                <a:gd name="T47" fmla="*/ 130 h 173"/>
                <a:gd name="T48" fmla="*/ 143 w 156"/>
                <a:gd name="T49" fmla="*/ 130 h 173"/>
                <a:gd name="T50" fmla="*/ 141 w 156"/>
                <a:gd name="T51" fmla="*/ 131 h 173"/>
                <a:gd name="T52" fmla="*/ 140 w 156"/>
                <a:gd name="T53" fmla="*/ 131 h 173"/>
                <a:gd name="T54" fmla="*/ 139 w 156"/>
                <a:gd name="T55" fmla="*/ 131 h 173"/>
                <a:gd name="T56" fmla="*/ 138 w 156"/>
                <a:gd name="T57" fmla="*/ 131 h 173"/>
                <a:gd name="T58" fmla="*/ 135 w 156"/>
                <a:gd name="T59" fmla="*/ 130 h 173"/>
                <a:gd name="T60" fmla="*/ 133 w 156"/>
                <a:gd name="T61" fmla="*/ 128 h 173"/>
                <a:gd name="T62" fmla="*/ 133 w 156"/>
                <a:gd name="T63" fmla="*/ 128 h 173"/>
                <a:gd name="T64" fmla="*/ 135 w 156"/>
                <a:gd name="T65" fmla="*/ 129 h 173"/>
                <a:gd name="T66" fmla="*/ 63 w 156"/>
                <a:gd name="T67" fmla="*/ 123 h 173"/>
                <a:gd name="T68" fmla="*/ 62 w 156"/>
                <a:gd name="T69" fmla="*/ 124 h 173"/>
                <a:gd name="T70" fmla="*/ 59 w 156"/>
                <a:gd name="T71" fmla="*/ 123 h 173"/>
                <a:gd name="T72" fmla="*/ 58 w 156"/>
                <a:gd name="T73" fmla="*/ 123 h 173"/>
                <a:gd name="T74" fmla="*/ 58 w 156"/>
                <a:gd name="T75" fmla="*/ 123 h 173"/>
                <a:gd name="T76" fmla="*/ 60 w 156"/>
                <a:gd name="T77" fmla="*/ 123 h 173"/>
                <a:gd name="T78" fmla="*/ 63 w 156"/>
                <a:gd name="T79" fmla="*/ 123 h 173"/>
                <a:gd name="T80" fmla="*/ 1 w 156"/>
                <a:gd name="T81" fmla="*/ 1 h 173"/>
                <a:gd name="T82" fmla="*/ 0 w 156"/>
                <a:gd name="T83" fmla="*/ 1 h 173"/>
                <a:gd name="T84" fmla="*/ 0 w 156"/>
                <a:gd name="T85" fmla="*/ 1 h 173"/>
                <a:gd name="T86" fmla="*/ 0 w 156"/>
                <a:gd name="T87" fmla="*/ 0 h 173"/>
                <a:gd name="T88" fmla="*/ 1 w 156"/>
                <a:gd name="T89" fmla="*/ 0 h 173"/>
                <a:gd name="T90" fmla="*/ 1 w 156"/>
                <a:gd name="T91" fmla="*/ 0 h 173"/>
                <a:gd name="T92" fmla="*/ 1 w 156"/>
                <a:gd name="T93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73">
                  <a:moveTo>
                    <a:pt x="88" y="170"/>
                  </a:moveTo>
                  <a:lnTo>
                    <a:pt x="87" y="172"/>
                  </a:lnTo>
                  <a:lnTo>
                    <a:pt x="87" y="172"/>
                  </a:lnTo>
                  <a:lnTo>
                    <a:pt x="87" y="170"/>
                  </a:lnTo>
                  <a:lnTo>
                    <a:pt x="87" y="170"/>
                  </a:lnTo>
                  <a:lnTo>
                    <a:pt x="89" y="167"/>
                  </a:lnTo>
                  <a:lnTo>
                    <a:pt x="90" y="166"/>
                  </a:lnTo>
                  <a:lnTo>
                    <a:pt x="91" y="165"/>
                  </a:lnTo>
                  <a:lnTo>
                    <a:pt x="91" y="166"/>
                  </a:lnTo>
                  <a:lnTo>
                    <a:pt x="89" y="168"/>
                  </a:lnTo>
                  <a:lnTo>
                    <a:pt x="88" y="170"/>
                  </a:lnTo>
                  <a:close/>
                  <a:moveTo>
                    <a:pt x="150" y="132"/>
                  </a:moveTo>
                  <a:lnTo>
                    <a:pt x="151" y="133"/>
                  </a:lnTo>
                  <a:lnTo>
                    <a:pt x="154" y="133"/>
                  </a:lnTo>
                  <a:lnTo>
                    <a:pt x="155" y="135"/>
                  </a:lnTo>
                  <a:lnTo>
                    <a:pt x="155" y="135"/>
                  </a:lnTo>
                  <a:lnTo>
                    <a:pt x="154" y="133"/>
                  </a:lnTo>
                  <a:lnTo>
                    <a:pt x="152" y="133"/>
                  </a:lnTo>
                  <a:lnTo>
                    <a:pt x="151" y="133"/>
                  </a:lnTo>
                  <a:lnTo>
                    <a:pt x="150" y="133"/>
                  </a:lnTo>
                  <a:lnTo>
                    <a:pt x="150" y="132"/>
                  </a:lnTo>
                  <a:close/>
                  <a:moveTo>
                    <a:pt x="135" y="129"/>
                  </a:moveTo>
                  <a:lnTo>
                    <a:pt x="139" y="131"/>
                  </a:lnTo>
                  <a:lnTo>
                    <a:pt x="144" y="130"/>
                  </a:lnTo>
                  <a:lnTo>
                    <a:pt x="143" y="130"/>
                  </a:lnTo>
                  <a:lnTo>
                    <a:pt x="141" y="131"/>
                  </a:lnTo>
                  <a:lnTo>
                    <a:pt x="140" y="131"/>
                  </a:lnTo>
                  <a:lnTo>
                    <a:pt x="139" y="131"/>
                  </a:lnTo>
                  <a:lnTo>
                    <a:pt x="138" y="131"/>
                  </a:lnTo>
                  <a:lnTo>
                    <a:pt x="135" y="130"/>
                  </a:lnTo>
                  <a:lnTo>
                    <a:pt x="133" y="128"/>
                  </a:lnTo>
                  <a:lnTo>
                    <a:pt x="133" y="128"/>
                  </a:lnTo>
                  <a:lnTo>
                    <a:pt x="135" y="129"/>
                  </a:lnTo>
                  <a:close/>
                  <a:moveTo>
                    <a:pt x="63" y="123"/>
                  </a:moveTo>
                  <a:lnTo>
                    <a:pt x="62" y="124"/>
                  </a:lnTo>
                  <a:lnTo>
                    <a:pt x="59" y="123"/>
                  </a:lnTo>
                  <a:lnTo>
                    <a:pt x="58" y="123"/>
                  </a:lnTo>
                  <a:lnTo>
                    <a:pt x="58" y="123"/>
                  </a:lnTo>
                  <a:lnTo>
                    <a:pt x="60" y="123"/>
                  </a:lnTo>
                  <a:lnTo>
                    <a:pt x="63" y="123"/>
                  </a:lnTo>
                  <a:close/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7" name="Freeform 912">
              <a:extLst>
                <a:ext uri="{FF2B5EF4-FFF2-40B4-BE49-F238E27FC236}">
                  <a16:creationId xmlns:a16="http://schemas.microsoft.com/office/drawing/2014/main" id="{24F39D1A-066E-6212-DA3C-729A51AC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1918" y="9720993"/>
              <a:ext cx="5493" cy="10990"/>
            </a:xfrm>
            <a:custGeom>
              <a:avLst/>
              <a:gdLst>
                <a:gd name="T0" fmla="*/ 1 w 5"/>
                <a:gd name="T1" fmla="*/ 5 h 8"/>
                <a:gd name="T2" fmla="*/ 0 w 5"/>
                <a:gd name="T3" fmla="*/ 7 h 8"/>
                <a:gd name="T4" fmla="*/ 0 w 5"/>
                <a:gd name="T5" fmla="*/ 7 h 8"/>
                <a:gd name="T6" fmla="*/ 0 w 5"/>
                <a:gd name="T7" fmla="*/ 5 h 8"/>
                <a:gd name="T8" fmla="*/ 0 w 5"/>
                <a:gd name="T9" fmla="*/ 5 h 8"/>
                <a:gd name="T10" fmla="*/ 2 w 5"/>
                <a:gd name="T11" fmla="*/ 2 h 8"/>
                <a:gd name="T12" fmla="*/ 3 w 5"/>
                <a:gd name="T13" fmla="*/ 1 h 8"/>
                <a:gd name="T14" fmla="*/ 4 w 5"/>
                <a:gd name="T15" fmla="*/ 0 h 8"/>
                <a:gd name="T16" fmla="*/ 4 w 5"/>
                <a:gd name="T17" fmla="*/ 1 h 8"/>
                <a:gd name="T18" fmla="*/ 2 w 5"/>
                <a:gd name="T19" fmla="*/ 3 h 8"/>
                <a:gd name="T20" fmla="*/ 1 w 5"/>
                <a:gd name="T2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1" y="5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8" name="Freeform 913">
              <a:extLst>
                <a:ext uri="{FF2B5EF4-FFF2-40B4-BE49-F238E27FC236}">
                  <a16:creationId xmlns:a16="http://schemas.microsoft.com/office/drawing/2014/main" id="{04DD7B01-3B4F-A11B-26B2-4A18FAA88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8850" y="9677032"/>
              <a:ext cx="5493" cy="5497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4 w 6"/>
                <a:gd name="T5" fmla="*/ 1 h 4"/>
                <a:gd name="T6" fmla="*/ 5 w 6"/>
                <a:gd name="T7" fmla="*/ 3 h 4"/>
                <a:gd name="T8" fmla="*/ 5 w 6"/>
                <a:gd name="T9" fmla="*/ 3 h 4"/>
                <a:gd name="T10" fmla="*/ 4 w 6"/>
                <a:gd name="T11" fmla="*/ 1 h 4"/>
                <a:gd name="T12" fmla="*/ 2 w 6"/>
                <a:gd name="T13" fmla="*/ 1 h 4"/>
                <a:gd name="T14" fmla="*/ 1 w 6"/>
                <a:gd name="T15" fmla="*/ 1 h 4"/>
                <a:gd name="T16" fmla="*/ 0 w 6"/>
                <a:gd name="T17" fmla="*/ 1 h 4"/>
                <a:gd name="T18" fmla="*/ 0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1" y="1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799" name="Freeform 914">
              <a:extLst>
                <a:ext uri="{FF2B5EF4-FFF2-40B4-BE49-F238E27FC236}">
                  <a16:creationId xmlns:a16="http://schemas.microsoft.com/office/drawing/2014/main" id="{004B1A38-B0D5-2981-F65C-6D6F1F3CC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2363" y="9671538"/>
              <a:ext cx="16487" cy="5493"/>
            </a:xfrm>
            <a:custGeom>
              <a:avLst/>
              <a:gdLst>
                <a:gd name="T0" fmla="*/ 2 w 12"/>
                <a:gd name="T1" fmla="*/ 1 h 4"/>
                <a:gd name="T2" fmla="*/ 6 w 12"/>
                <a:gd name="T3" fmla="*/ 3 h 4"/>
                <a:gd name="T4" fmla="*/ 11 w 12"/>
                <a:gd name="T5" fmla="*/ 2 h 4"/>
                <a:gd name="T6" fmla="*/ 10 w 12"/>
                <a:gd name="T7" fmla="*/ 2 h 4"/>
                <a:gd name="T8" fmla="*/ 8 w 12"/>
                <a:gd name="T9" fmla="*/ 3 h 4"/>
                <a:gd name="T10" fmla="*/ 7 w 12"/>
                <a:gd name="T11" fmla="*/ 3 h 4"/>
                <a:gd name="T12" fmla="*/ 6 w 12"/>
                <a:gd name="T13" fmla="*/ 3 h 4"/>
                <a:gd name="T14" fmla="*/ 5 w 12"/>
                <a:gd name="T15" fmla="*/ 3 h 4"/>
                <a:gd name="T16" fmla="*/ 2 w 12"/>
                <a:gd name="T17" fmla="*/ 2 h 4"/>
                <a:gd name="T18" fmla="*/ 0 w 12"/>
                <a:gd name="T19" fmla="*/ 0 h 4"/>
                <a:gd name="T20" fmla="*/ 0 w 12"/>
                <a:gd name="T21" fmla="*/ 0 h 4"/>
                <a:gd name="T22" fmla="*/ 2 w 12"/>
                <a:gd name="T2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">
                  <a:moveTo>
                    <a:pt x="2" y="1"/>
                  </a:moveTo>
                  <a:lnTo>
                    <a:pt x="6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0" name="Freeform 915">
              <a:extLst>
                <a:ext uri="{FF2B5EF4-FFF2-40B4-BE49-F238E27FC236}">
                  <a16:creationId xmlns:a16="http://schemas.microsoft.com/office/drawing/2014/main" id="{57E1C214-86C4-FAD8-33B7-6FEF77C7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8946" y="9666042"/>
              <a:ext cx="5493" cy="5497"/>
            </a:xfrm>
            <a:custGeom>
              <a:avLst/>
              <a:gdLst>
                <a:gd name="T0" fmla="*/ 5 w 6"/>
                <a:gd name="T1" fmla="*/ 0 h 2"/>
                <a:gd name="T2" fmla="*/ 4 w 6"/>
                <a:gd name="T3" fmla="*/ 1 h 2"/>
                <a:gd name="T4" fmla="*/ 1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2 w 6"/>
                <a:gd name="T11" fmla="*/ 0 h 2"/>
                <a:gd name="T12" fmla="*/ 5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1" name="Freeform 916">
              <a:extLst>
                <a:ext uri="{FF2B5EF4-FFF2-40B4-BE49-F238E27FC236}">
                  <a16:creationId xmlns:a16="http://schemas.microsoft.com/office/drawing/2014/main" id="{AF50AD2C-A453-AB54-3F66-9CDA54F0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014" y="9512176"/>
              <a:ext cx="5493" cy="5497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2" name="Freeform 917">
              <a:extLst>
                <a:ext uri="{FF2B5EF4-FFF2-40B4-BE49-F238E27FC236}">
                  <a16:creationId xmlns:a16="http://schemas.microsoft.com/office/drawing/2014/main" id="{5F68DA17-9B9F-A995-2B75-15345907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254" y="10666167"/>
              <a:ext cx="324215" cy="148372"/>
            </a:xfrm>
            <a:custGeom>
              <a:avLst/>
              <a:gdLst>
                <a:gd name="T0" fmla="*/ 241 w 262"/>
                <a:gd name="T1" fmla="*/ 120 h 121"/>
                <a:gd name="T2" fmla="*/ 239 w 262"/>
                <a:gd name="T3" fmla="*/ 119 h 121"/>
                <a:gd name="T4" fmla="*/ 239 w 262"/>
                <a:gd name="T5" fmla="*/ 116 h 121"/>
                <a:gd name="T6" fmla="*/ 243 w 262"/>
                <a:gd name="T7" fmla="*/ 119 h 121"/>
                <a:gd name="T8" fmla="*/ 259 w 262"/>
                <a:gd name="T9" fmla="*/ 78 h 121"/>
                <a:gd name="T10" fmla="*/ 261 w 262"/>
                <a:gd name="T11" fmla="*/ 85 h 121"/>
                <a:gd name="T12" fmla="*/ 256 w 262"/>
                <a:gd name="T13" fmla="*/ 85 h 121"/>
                <a:gd name="T14" fmla="*/ 253 w 262"/>
                <a:gd name="T15" fmla="*/ 83 h 121"/>
                <a:gd name="T16" fmla="*/ 251 w 262"/>
                <a:gd name="T17" fmla="*/ 77 h 121"/>
                <a:gd name="T18" fmla="*/ 257 w 262"/>
                <a:gd name="T19" fmla="*/ 75 h 121"/>
                <a:gd name="T20" fmla="*/ 257 w 262"/>
                <a:gd name="T21" fmla="*/ 77 h 121"/>
                <a:gd name="T22" fmla="*/ 238 w 262"/>
                <a:gd name="T23" fmla="*/ 69 h 121"/>
                <a:gd name="T24" fmla="*/ 234 w 262"/>
                <a:gd name="T25" fmla="*/ 67 h 121"/>
                <a:gd name="T26" fmla="*/ 227 w 262"/>
                <a:gd name="T27" fmla="*/ 63 h 121"/>
                <a:gd name="T28" fmla="*/ 228 w 262"/>
                <a:gd name="T29" fmla="*/ 60 h 121"/>
                <a:gd name="T30" fmla="*/ 230 w 262"/>
                <a:gd name="T31" fmla="*/ 56 h 121"/>
                <a:gd name="T32" fmla="*/ 227 w 262"/>
                <a:gd name="T33" fmla="*/ 54 h 121"/>
                <a:gd name="T34" fmla="*/ 234 w 262"/>
                <a:gd name="T35" fmla="*/ 54 h 121"/>
                <a:gd name="T36" fmla="*/ 234 w 262"/>
                <a:gd name="T37" fmla="*/ 60 h 121"/>
                <a:gd name="T38" fmla="*/ 239 w 262"/>
                <a:gd name="T39" fmla="*/ 66 h 121"/>
                <a:gd name="T40" fmla="*/ 238 w 262"/>
                <a:gd name="T41" fmla="*/ 69 h 121"/>
                <a:gd name="T42" fmla="*/ 209 w 262"/>
                <a:gd name="T43" fmla="*/ 54 h 121"/>
                <a:gd name="T44" fmla="*/ 211 w 262"/>
                <a:gd name="T45" fmla="*/ 49 h 121"/>
                <a:gd name="T46" fmla="*/ 212 w 262"/>
                <a:gd name="T47" fmla="*/ 44 h 121"/>
                <a:gd name="T48" fmla="*/ 215 w 262"/>
                <a:gd name="T49" fmla="*/ 45 h 121"/>
                <a:gd name="T50" fmla="*/ 212 w 262"/>
                <a:gd name="T51" fmla="*/ 47 h 121"/>
                <a:gd name="T52" fmla="*/ 213 w 262"/>
                <a:gd name="T53" fmla="*/ 50 h 121"/>
                <a:gd name="T54" fmla="*/ 211 w 262"/>
                <a:gd name="T55" fmla="*/ 54 h 121"/>
                <a:gd name="T56" fmla="*/ 140 w 262"/>
                <a:gd name="T57" fmla="*/ 40 h 121"/>
                <a:gd name="T58" fmla="*/ 148 w 262"/>
                <a:gd name="T59" fmla="*/ 42 h 121"/>
                <a:gd name="T60" fmla="*/ 165 w 262"/>
                <a:gd name="T61" fmla="*/ 55 h 121"/>
                <a:gd name="T62" fmla="*/ 170 w 262"/>
                <a:gd name="T63" fmla="*/ 57 h 121"/>
                <a:gd name="T64" fmla="*/ 173 w 262"/>
                <a:gd name="T65" fmla="*/ 61 h 121"/>
                <a:gd name="T66" fmla="*/ 175 w 262"/>
                <a:gd name="T67" fmla="*/ 65 h 121"/>
                <a:gd name="T68" fmla="*/ 180 w 262"/>
                <a:gd name="T69" fmla="*/ 69 h 121"/>
                <a:gd name="T70" fmla="*/ 186 w 262"/>
                <a:gd name="T71" fmla="*/ 74 h 121"/>
                <a:gd name="T72" fmla="*/ 190 w 262"/>
                <a:gd name="T73" fmla="*/ 77 h 121"/>
                <a:gd name="T74" fmla="*/ 195 w 262"/>
                <a:gd name="T75" fmla="*/ 80 h 121"/>
                <a:gd name="T76" fmla="*/ 209 w 262"/>
                <a:gd name="T77" fmla="*/ 90 h 121"/>
                <a:gd name="T78" fmla="*/ 215 w 262"/>
                <a:gd name="T79" fmla="*/ 96 h 121"/>
                <a:gd name="T80" fmla="*/ 223 w 262"/>
                <a:gd name="T81" fmla="*/ 101 h 121"/>
                <a:gd name="T82" fmla="*/ 224 w 262"/>
                <a:gd name="T83" fmla="*/ 108 h 121"/>
                <a:gd name="T84" fmla="*/ 220 w 262"/>
                <a:gd name="T85" fmla="*/ 110 h 121"/>
                <a:gd name="T86" fmla="*/ 211 w 262"/>
                <a:gd name="T87" fmla="*/ 107 h 121"/>
                <a:gd name="T88" fmla="*/ 208 w 262"/>
                <a:gd name="T89" fmla="*/ 106 h 121"/>
                <a:gd name="T90" fmla="*/ 206 w 262"/>
                <a:gd name="T91" fmla="*/ 104 h 121"/>
                <a:gd name="T92" fmla="*/ 199 w 262"/>
                <a:gd name="T93" fmla="*/ 101 h 121"/>
                <a:gd name="T94" fmla="*/ 197 w 262"/>
                <a:gd name="T95" fmla="*/ 97 h 121"/>
                <a:gd name="T96" fmla="*/ 191 w 262"/>
                <a:gd name="T97" fmla="*/ 94 h 121"/>
                <a:gd name="T98" fmla="*/ 185 w 262"/>
                <a:gd name="T99" fmla="*/ 90 h 121"/>
                <a:gd name="T100" fmla="*/ 175 w 262"/>
                <a:gd name="T101" fmla="*/ 85 h 121"/>
                <a:gd name="T102" fmla="*/ 169 w 262"/>
                <a:gd name="T103" fmla="*/ 82 h 121"/>
                <a:gd name="T104" fmla="*/ 159 w 262"/>
                <a:gd name="T105" fmla="*/ 73 h 121"/>
                <a:gd name="T106" fmla="*/ 151 w 262"/>
                <a:gd name="T107" fmla="*/ 63 h 121"/>
                <a:gd name="T108" fmla="*/ 144 w 262"/>
                <a:gd name="T109" fmla="*/ 58 h 121"/>
                <a:gd name="T110" fmla="*/ 140 w 262"/>
                <a:gd name="T111" fmla="*/ 51 h 121"/>
                <a:gd name="T112" fmla="*/ 134 w 262"/>
                <a:gd name="T113" fmla="*/ 44 h 121"/>
                <a:gd name="T114" fmla="*/ 134 w 262"/>
                <a:gd name="T115" fmla="*/ 40 h 121"/>
                <a:gd name="T116" fmla="*/ 130 w 262"/>
                <a:gd name="T117" fmla="*/ 38 h 121"/>
                <a:gd name="T118" fmla="*/ 132 w 262"/>
                <a:gd name="T119" fmla="*/ 34 h 121"/>
                <a:gd name="T120" fmla="*/ 1 w 262"/>
                <a:gd name="T121" fmla="*/ 6 h 121"/>
                <a:gd name="T122" fmla="*/ 0 w 262"/>
                <a:gd name="T123" fmla="*/ 2 h 121"/>
                <a:gd name="T124" fmla="*/ 2 w 262"/>
                <a:gd name="T125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" h="121">
                  <a:moveTo>
                    <a:pt x="243" y="119"/>
                  </a:moveTo>
                  <a:lnTo>
                    <a:pt x="241" y="120"/>
                  </a:lnTo>
                  <a:lnTo>
                    <a:pt x="240" y="120"/>
                  </a:lnTo>
                  <a:lnTo>
                    <a:pt x="239" y="119"/>
                  </a:lnTo>
                  <a:lnTo>
                    <a:pt x="239" y="119"/>
                  </a:lnTo>
                  <a:lnTo>
                    <a:pt x="239" y="116"/>
                  </a:lnTo>
                  <a:lnTo>
                    <a:pt x="242" y="117"/>
                  </a:lnTo>
                  <a:lnTo>
                    <a:pt x="243" y="119"/>
                  </a:lnTo>
                  <a:close/>
                  <a:moveTo>
                    <a:pt x="257" y="78"/>
                  </a:moveTo>
                  <a:lnTo>
                    <a:pt x="259" y="78"/>
                  </a:lnTo>
                  <a:lnTo>
                    <a:pt x="261" y="78"/>
                  </a:lnTo>
                  <a:lnTo>
                    <a:pt x="261" y="85"/>
                  </a:lnTo>
                  <a:lnTo>
                    <a:pt x="257" y="85"/>
                  </a:lnTo>
                  <a:lnTo>
                    <a:pt x="256" y="85"/>
                  </a:lnTo>
                  <a:lnTo>
                    <a:pt x="255" y="84"/>
                  </a:lnTo>
                  <a:lnTo>
                    <a:pt x="253" y="83"/>
                  </a:lnTo>
                  <a:lnTo>
                    <a:pt x="253" y="82"/>
                  </a:lnTo>
                  <a:lnTo>
                    <a:pt x="251" y="77"/>
                  </a:lnTo>
                  <a:lnTo>
                    <a:pt x="255" y="76"/>
                  </a:lnTo>
                  <a:lnTo>
                    <a:pt x="257" y="75"/>
                  </a:lnTo>
                  <a:lnTo>
                    <a:pt x="257" y="76"/>
                  </a:lnTo>
                  <a:lnTo>
                    <a:pt x="257" y="77"/>
                  </a:lnTo>
                  <a:lnTo>
                    <a:pt x="257" y="78"/>
                  </a:lnTo>
                  <a:close/>
                  <a:moveTo>
                    <a:pt x="238" y="69"/>
                  </a:moveTo>
                  <a:lnTo>
                    <a:pt x="236" y="69"/>
                  </a:lnTo>
                  <a:lnTo>
                    <a:pt x="234" y="67"/>
                  </a:lnTo>
                  <a:lnTo>
                    <a:pt x="230" y="66"/>
                  </a:lnTo>
                  <a:lnTo>
                    <a:pt x="227" y="63"/>
                  </a:lnTo>
                  <a:lnTo>
                    <a:pt x="226" y="61"/>
                  </a:lnTo>
                  <a:lnTo>
                    <a:pt x="228" y="60"/>
                  </a:lnTo>
                  <a:lnTo>
                    <a:pt x="232" y="57"/>
                  </a:lnTo>
                  <a:lnTo>
                    <a:pt x="230" y="56"/>
                  </a:lnTo>
                  <a:lnTo>
                    <a:pt x="227" y="55"/>
                  </a:lnTo>
                  <a:lnTo>
                    <a:pt x="227" y="54"/>
                  </a:lnTo>
                  <a:lnTo>
                    <a:pt x="232" y="52"/>
                  </a:lnTo>
                  <a:lnTo>
                    <a:pt x="234" y="54"/>
                  </a:lnTo>
                  <a:lnTo>
                    <a:pt x="234" y="55"/>
                  </a:lnTo>
                  <a:lnTo>
                    <a:pt x="234" y="60"/>
                  </a:lnTo>
                  <a:lnTo>
                    <a:pt x="236" y="61"/>
                  </a:lnTo>
                  <a:lnTo>
                    <a:pt x="239" y="66"/>
                  </a:lnTo>
                  <a:lnTo>
                    <a:pt x="239" y="66"/>
                  </a:lnTo>
                  <a:lnTo>
                    <a:pt x="238" y="69"/>
                  </a:lnTo>
                  <a:close/>
                  <a:moveTo>
                    <a:pt x="211" y="54"/>
                  </a:moveTo>
                  <a:lnTo>
                    <a:pt x="209" y="54"/>
                  </a:lnTo>
                  <a:lnTo>
                    <a:pt x="211" y="50"/>
                  </a:lnTo>
                  <a:lnTo>
                    <a:pt x="211" y="49"/>
                  </a:lnTo>
                  <a:lnTo>
                    <a:pt x="212" y="45"/>
                  </a:lnTo>
                  <a:lnTo>
                    <a:pt x="212" y="44"/>
                  </a:lnTo>
                  <a:lnTo>
                    <a:pt x="213" y="44"/>
                  </a:lnTo>
                  <a:lnTo>
                    <a:pt x="215" y="45"/>
                  </a:lnTo>
                  <a:lnTo>
                    <a:pt x="213" y="46"/>
                  </a:lnTo>
                  <a:lnTo>
                    <a:pt x="212" y="47"/>
                  </a:lnTo>
                  <a:lnTo>
                    <a:pt x="212" y="49"/>
                  </a:lnTo>
                  <a:lnTo>
                    <a:pt x="213" y="50"/>
                  </a:lnTo>
                  <a:lnTo>
                    <a:pt x="212" y="52"/>
                  </a:lnTo>
                  <a:lnTo>
                    <a:pt x="211" y="54"/>
                  </a:lnTo>
                  <a:close/>
                  <a:moveTo>
                    <a:pt x="136" y="38"/>
                  </a:moveTo>
                  <a:lnTo>
                    <a:pt x="140" y="40"/>
                  </a:lnTo>
                  <a:lnTo>
                    <a:pt x="143" y="39"/>
                  </a:lnTo>
                  <a:lnTo>
                    <a:pt x="148" y="42"/>
                  </a:lnTo>
                  <a:lnTo>
                    <a:pt x="160" y="53"/>
                  </a:lnTo>
                  <a:lnTo>
                    <a:pt x="165" y="55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1" y="60"/>
                  </a:lnTo>
                  <a:lnTo>
                    <a:pt x="173" y="61"/>
                  </a:lnTo>
                  <a:lnTo>
                    <a:pt x="175" y="63"/>
                  </a:lnTo>
                  <a:lnTo>
                    <a:pt x="175" y="65"/>
                  </a:lnTo>
                  <a:lnTo>
                    <a:pt x="176" y="66"/>
                  </a:lnTo>
                  <a:lnTo>
                    <a:pt x="180" y="69"/>
                  </a:lnTo>
                  <a:lnTo>
                    <a:pt x="182" y="72"/>
                  </a:lnTo>
                  <a:lnTo>
                    <a:pt x="186" y="74"/>
                  </a:lnTo>
                  <a:lnTo>
                    <a:pt x="187" y="76"/>
                  </a:lnTo>
                  <a:lnTo>
                    <a:pt x="190" y="77"/>
                  </a:lnTo>
                  <a:lnTo>
                    <a:pt x="192" y="78"/>
                  </a:lnTo>
                  <a:lnTo>
                    <a:pt x="195" y="80"/>
                  </a:lnTo>
                  <a:lnTo>
                    <a:pt x="203" y="85"/>
                  </a:lnTo>
                  <a:lnTo>
                    <a:pt x="209" y="90"/>
                  </a:lnTo>
                  <a:lnTo>
                    <a:pt x="212" y="93"/>
                  </a:lnTo>
                  <a:lnTo>
                    <a:pt x="215" y="96"/>
                  </a:lnTo>
                  <a:lnTo>
                    <a:pt x="219" y="98"/>
                  </a:lnTo>
                  <a:lnTo>
                    <a:pt x="223" y="101"/>
                  </a:lnTo>
                  <a:lnTo>
                    <a:pt x="225" y="107"/>
                  </a:lnTo>
                  <a:lnTo>
                    <a:pt x="224" y="108"/>
                  </a:lnTo>
                  <a:lnTo>
                    <a:pt x="222" y="110"/>
                  </a:lnTo>
                  <a:lnTo>
                    <a:pt x="220" y="110"/>
                  </a:lnTo>
                  <a:lnTo>
                    <a:pt x="218" y="110"/>
                  </a:lnTo>
                  <a:lnTo>
                    <a:pt x="211" y="107"/>
                  </a:lnTo>
                  <a:lnTo>
                    <a:pt x="210" y="106"/>
                  </a:lnTo>
                  <a:lnTo>
                    <a:pt x="208" y="106"/>
                  </a:lnTo>
                  <a:lnTo>
                    <a:pt x="207" y="106"/>
                  </a:lnTo>
                  <a:lnTo>
                    <a:pt x="206" y="104"/>
                  </a:lnTo>
                  <a:lnTo>
                    <a:pt x="203" y="103"/>
                  </a:lnTo>
                  <a:lnTo>
                    <a:pt x="199" y="101"/>
                  </a:lnTo>
                  <a:lnTo>
                    <a:pt x="198" y="99"/>
                  </a:lnTo>
                  <a:lnTo>
                    <a:pt x="197" y="97"/>
                  </a:lnTo>
                  <a:lnTo>
                    <a:pt x="197" y="96"/>
                  </a:lnTo>
                  <a:lnTo>
                    <a:pt x="191" y="94"/>
                  </a:lnTo>
                  <a:lnTo>
                    <a:pt x="187" y="93"/>
                  </a:lnTo>
                  <a:lnTo>
                    <a:pt x="185" y="90"/>
                  </a:lnTo>
                  <a:lnTo>
                    <a:pt x="181" y="88"/>
                  </a:lnTo>
                  <a:lnTo>
                    <a:pt x="175" y="85"/>
                  </a:lnTo>
                  <a:lnTo>
                    <a:pt x="172" y="83"/>
                  </a:lnTo>
                  <a:lnTo>
                    <a:pt x="169" y="82"/>
                  </a:lnTo>
                  <a:lnTo>
                    <a:pt x="162" y="75"/>
                  </a:lnTo>
                  <a:lnTo>
                    <a:pt x="159" y="73"/>
                  </a:lnTo>
                  <a:lnTo>
                    <a:pt x="157" y="71"/>
                  </a:lnTo>
                  <a:lnTo>
                    <a:pt x="151" y="63"/>
                  </a:lnTo>
                  <a:lnTo>
                    <a:pt x="148" y="60"/>
                  </a:lnTo>
                  <a:lnTo>
                    <a:pt x="144" y="58"/>
                  </a:lnTo>
                  <a:lnTo>
                    <a:pt x="142" y="55"/>
                  </a:lnTo>
                  <a:lnTo>
                    <a:pt x="140" y="51"/>
                  </a:lnTo>
                  <a:lnTo>
                    <a:pt x="135" y="46"/>
                  </a:lnTo>
                  <a:lnTo>
                    <a:pt x="134" y="44"/>
                  </a:lnTo>
                  <a:lnTo>
                    <a:pt x="135" y="41"/>
                  </a:lnTo>
                  <a:lnTo>
                    <a:pt x="134" y="40"/>
                  </a:lnTo>
                  <a:lnTo>
                    <a:pt x="132" y="39"/>
                  </a:lnTo>
                  <a:lnTo>
                    <a:pt x="130" y="38"/>
                  </a:lnTo>
                  <a:lnTo>
                    <a:pt x="131" y="36"/>
                  </a:lnTo>
                  <a:lnTo>
                    <a:pt x="132" y="34"/>
                  </a:lnTo>
                  <a:lnTo>
                    <a:pt x="136" y="38"/>
                  </a:lnTo>
                  <a:close/>
                  <a:moveTo>
                    <a:pt x="1" y="6"/>
                  </a:moveTo>
                  <a:lnTo>
                    <a:pt x="0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3" name="Freeform 918">
              <a:extLst>
                <a:ext uri="{FF2B5EF4-FFF2-40B4-BE49-F238E27FC236}">
                  <a16:creationId xmlns:a16="http://schemas.microsoft.com/office/drawing/2014/main" id="{AE87AB2C-7260-325E-7DD2-E3ECBEC3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488" y="10809042"/>
              <a:ext cx="5497" cy="5497"/>
            </a:xfrm>
            <a:custGeom>
              <a:avLst/>
              <a:gdLst>
                <a:gd name="T0" fmla="*/ 4 w 5"/>
                <a:gd name="T1" fmla="*/ 3 h 5"/>
                <a:gd name="T2" fmla="*/ 2 w 5"/>
                <a:gd name="T3" fmla="*/ 4 h 5"/>
                <a:gd name="T4" fmla="*/ 1 w 5"/>
                <a:gd name="T5" fmla="*/ 4 h 5"/>
                <a:gd name="T6" fmla="*/ 0 w 5"/>
                <a:gd name="T7" fmla="*/ 3 h 5"/>
                <a:gd name="T8" fmla="*/ 0 w 5"/>
                <a:gd name="T9" fmla="*/ 3 h 5"/>
                <a:gd name="T10" fmla="*/ 0 w 5"/>
                <a:gd name="T11" fmla="*/ 0 h 5"/>
                <a:gd name="T12" fmla="*/ 3 w 5"/>
                <a:gd name="T13" fmla="*/ 1 h 5"/>
                <a:gd name="T14" fmla="*/ 4 w 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1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4" name="Freeform 919">
              <a:extLst>
                <a:ext uri="{FF2B5EF4-FFF2-40B4-BE49-F238E27FC236}">
                  <a16:creationId xmlns:a16="http://schemas.microsoft.com/office/drawing/2014/main" id="{2A2BF911-6322-DAF1-198D-1DE131EE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478" y="10759587"/>
              <a:ext cx="10990" cy="10990"/>
            </a:xfrm>
            <a:custGeom>
              <a:avLst/>
              <a:gdLst>
                <a:gd name="T0" fmla="*/ 6 w 11"/>
                <a:gd name="T1" fmla="*/ 3 h 11"/>
                <a:gd name="T2" fmla="*/ 8 w 11"/>
                <a:gd name="T3" fmla="*/ 3 h 11"/>
                <a:gd name="T4" fmla="*/ 10 w 11"/>
                <a:gd name="T5" fmla="*/ 3 h 11"/>
                <a:gd name="T6" fmla="*/ 10 w 11"/>
                <a:gd name="T7" fmla="*/ 10 h 11"/>
                <a:gd name="T8" fmla="*/ 6 w 11"/>
                <a:gd name="T9" fmla="*/ 10 h 11"/>
                <a:gd name="T10" fmla="*/ 5 w 11"/>
                <a:gd name="T11" fmla="*/ 10 h 11"/>
                <a:gd name="T12" fmla="*/ 4 w 11"/>
                <a:gd name="T13" fmla="*/ 9 h 11"/>
                <a:gd name="T14" fmla="*/ 2 w 11"/>
                <a:gd name="T15" fmla="*/ 8 h 11"/>
                <a:gd name="T16" fmla="*/ 2 w 11"/>
                <a:gd name="T17" fmla="*/ 7 h 11"/>
                <a:gd name="T18" fmla="*/ 0 w 11"/>
                <a:gd name="T19" fmla="*/ 2 h 11"/>
                <a:gd name="T20" fmla="*/ 4 w 11"/>
                <a:gd name="T21" fmla="*/ 1 h 11"/>
                <a:gd name="T22" fmla="*/ 6 w 11"/>
                <a:gd name="T23" fmla="*/ 0 h 11"/>
                <a:gd name="T24" fmla="*/ 6 w 11"/>
                <a:gd name="T25" fmla="*/ 1 h 11"/>
                <a:gd name="T26" fmla="*/ 6 w 11"/>
                <a:gd name="T27" fmla="*/ 2 h 11"/>
                <a:gd name="T28" fmla="*/ 6 w 11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1">
                  <a:moveTo>
                    <a:pt x="6" y="3"/>
                  </a:moveTo>
                  <a:lnTo>
                    <a:pt x="8" y="3"/>
                  </a:lnTo>
                  <a:lnTo>
                    <a:pt x="10" y="3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5" name="Freeform 920">
              <a:extLst>
                <a:ext uri="{FF2B5EF4-FFF2-40B4-BE49-F238E27FC236}">
                  <a16:creationId xmlns:a16="http://schemas.microsoft.com/office/drawing/2014/main" id="{5937A41D-075C-A275-C470-C05EA3A37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3004" y="10732109"/>
              <a:ext cx="16484" cy="21981"/>
            </a:xfrm>
            <a:custGeom>
              <a:avLst/>
              <a:gdLst>
                <a:gd name="T0" fmla="*/ 12 w 14"/>
                <a:gd name="T1" fmla="*/ 17 h 18"/>
                <a:gd name="T2" fmla="*/ 10 w 14"/>
                <a:gd name="T3" fmla="*/ 17 h 18"/>
                <a:gd name="T4" fmla="*/ 8 w 14"/>
                <a:gd name="T5" fmla="*/ 15 h 18"/>
                <a:gd name="T6" fmla="*/ 4 w 14"/>
                <a:gd name="T7" fmla="*/ 14 h 18"/>
                <a:gd name="T8" fmla="*/ 1 w 14"/>
                <a:gd name="T9" fmla="*/ 11 h 18"/>
                <a:gd name="T10" fmla="*/ 0 w 14"/>
                <a:gd name="T11" fmla="*/ 9 h 18"/>
                <a:gd name="T12" fmla="*/ 2 w 14"/>
                <a:gd name="T13" fmla="*/ 8 h 18"/>
                <a:gd name="T14" fmla="*/ 6 w 14"/>
                <a:gd name="T15" fmla="*/ 5 h 18"/>
                <a:gd name="T16" fmla="*/ 4 w 14"/>
                <a:gd name="T17" fmla="*/ 4 h 18"/>
                <a:gd name="T18" fmla="*/ 1 w 14"/>
                <a:gd name="T19" fmla="*/ 3 h 18"/>
                <a:gd name="T20" fmla="*/ 1 w 14"/>
                <a:gd name="T21" fmla="*/ 2 h 18"/>
                <a:gd name="T22" fmla="*/ 6 w 14"/>
                <a:gd name="T23" fmla="*/ 0 h 18"/>
                <a:gd name="T24" fmla="*/ 8 w 14"/>
                <a:gd name="T25" fmla="*/ 2 h 18"/>
                <a:gd name="T26" fmla="*/ 8 w 14"/>
                <a:gd name="T27" fmla="*/ 3 h 18"/>
                <a:gd name="T28" fmla="*/ 8 w 14"/>
                <a:gd name="T29" fmla="*/ 8 h 18"/>
                <a:gd name="T30" fmla="*/ 10 w 14"/>
                <a:gd name="T31" fmla="*/ 9 h 18"/>
                <a:gd name="T32" fmla="*/ 13 w 14"/>
                <a:gd name="T33" fmla="*/ 14 h 18"/>
                <a:gd name="T34" fmla="*/ 13 w 14"/>
                <a:gd name="T35" fmla="*/ 14 h 18"/>
                <a:gd name="T36" fmla="*/ 12 w 14"/>
                <a:gd name="T3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18">
                  <a:moveTo>
                    <a:pt x="12" y="17"/>
                  </a:moveTo>
                  <a:lnTo>
                    <a:pt x="10" y="17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2" y="8"/>
                  </a:lnTo>
                  <a:lnTo>
                    <a:pt x="6" y="5"/>
                  </a:lnTo>
                  <a:lnTo>
                    <a:pt x="4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2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6" name="Freeform 921">
              <a:extLst>
                <a:ext uri="{FF2B5EF4-FFF2-40B4-BE49-F238E27FC236}">
                  <a16:creationId xmlns:a16="http://schemas.microsoft.com/office/drawing/2014/main" id="{16E666A5-0EE5-6A4B-D3E9-E6648C3BB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1023" y="10721118"/>
              <a:ext cx="10990" cy="10990"/>
            </a:xfrm>
            <a:custGeom>
              <a:avLst/>
              <a:gdLst>
                <a:gd name="T0" fmla="*/ 2 w 7"/>
                <a:gd name="T1" fmla="*/ 10 h 11"/>
                <a:gd name="T2" fmla="*/ 0 w 7"/>
                <a:gd name="T3" fmla="*/ 10 h 11"/>
                <a:gd name="T4" fmla="*/ 2 w 7"/>
                <a:gd name="T5" fmla="*/ 6 h 11"/>
                <a:gd name="T6" fmla="*/ 2 w 7"/>
                <a:gd name="T7" fmla="*/ 5 h 11"/>
                <a:gd name="T8" fmla="*/ 3 w 7"/>
                <a:gd name="T9" fmla="*/ 1 h 11"/>
                <a:gd name="T10" fmla="*/ 3 w 7"/>
                <a:gd name="T11" fmla="*/ 0 h 11"/>
                <a:gd name="T12" fmla="*/ 4 w 7"/>
                <a:gd name="T13" fmla="*/ 0 h 11"/>
                <a:gd name="T14" fmla="*/ 6 w 7"/>
                <a:gd name="T15" fmla="*/ 1 h 11"/>
                <a:gd name="T16" fmla="*/ 4 w 7"/>
                <a:gd name="T17" fmla="*/ 2 h 11"/>
                <a:gd name="T18" fmla="*/ 3 w 7"/>
                <a:gd name="T19" fmla="*/ 3 h 11"/>
                <a:gd name="T20" fmla="*/ 3 w 7"/>
                <a:gd name="T21" fmla="*/ 5 h 11"/>
                <a:gd name="T22" fmla="*/ 4 w 7"/>
                <a:gd name="T23" fmla="*/ 6 h 11"/>
                <a:gd name="T24" fmla="*/ 3 w 7"/>
                <a:gd name="T25" fmla="*/ 8 h 11"/>
                <a:gd name="T26" fmla="*/ 2 w 7"/>
                <a:gd name="T2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2" y="10"/>
                  </a:moveTo>
                  <a:lnTo>
                    <a:pt x="0" y="10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6"/>
                  </a:lnTo>
                  <a:lnTo>
                    <a:pt x="3" y="8"/>
                  </a:lnTo>
                  <a:lnTo>
                    <a:pt x="2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7" name="Freeform 923">
              <a:extLst>
                <a:ext uri="{FF2B5EF4-FFF2-40B4-BE49-F238E27FC236}">
                  <a16:creationId xmlns:a16="http://schemas.microsoft.com/office/drawing/2014/main" id="{EC51FA98-D4D8-8A99-73C1-587D8432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254" y="10666167"/>
              <a:ext cx="5493" cy="10990"/>
            </a:xfrm>
            <a:custGeom>
              <a:avLst/>
              <a:gdLst>
                <a:gd name="T0" fmla="*/ 1 w 3"/>
                <a:gd name="T1" fmla="*/ 6 h 9"/>
                <a:gd name="T2" fmla="*/ 0 w 3"/>
                <a:gd name="T3" fmla="*/ 8 h 9"/>
                <a:gd name="T4" fmla="*/ 0 w 3"/>
                <a:gd name="T5" fmla="*/ 2 h 9"/>
                <a:gd name="T6" fmla="*/ 1 w 3"/>
                <a:gd name="T7" fmla="*/ 0 h 9"/>
                <a:gd name="T8" fmla="*/ 2 w 3"/>
                <a:gd name="T9" fmla="*/ 4 h 9"/>
                <a:gd name="T10" fmla="*/ 1 w 3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1" y="6"/>
                  </a:moveTo>
                  <a:lnTo>
                    <a:pt x="0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8" name="Freeform 924">
              <a:extLst>
                <a:ext uri="{FF2B5EF4-FFF2-40B4-BE49-F238E27FC236}">
                  <a16:creationId xmlns:a16="http://schemas.microsoft.com/office/drawing/2014/main" id="{8861A5B6-15ED-24E3-0843-124D3CE7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5975" y="11094792"/>
              <a:ext cx="5493" cy="5497"/>
            </a:xfrm>
            <a:custGeom>
              <a:avLst/>
              <a:gdLst>
                <a:gd name="T0" fmla="*/ 1 w 4"/>
                <a:gd name="T1" fmla="*/ 0 h 4"/>
                <a:gd name="T2" fmla="*/ 2 w 4"/>
                <a:gd name="T3" fmla="*/ 1 h 4"/>
                <a:gd name="T4" fmla="*/ 3 w 4"/>
                <a:gd name="T5" fmla="*/ 1 h 4"/>
                <a:gd name="T6" fmla="*/ 3 w 4"/>
                <a:gd name="T7" fmla="*/ 1 h 4"/>
                <a:gd name="T8" fmla="*/ 3 w 4"/>
                <a:gd name="T9" fmla="*/ 1 h 4"/>
                <a:gd name="T10" fmla="*/ 3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3 h 4"/>
                <a:gd name="T22" fmla="*/ 1 w 4"/>
                <a:gd name="T23" fmla="*/ 2 h 4"/>
                <a:gd name="T24" fmla="*/ 1 w 4"/>
                <a:gd name="T25" fmla="*/ 2 h 4"/>
                <a:gd name="T26" fmla="*/ 1 w 4"/>
                <a:gd name="T27" fmla="*/ 2 h 4"/>
                <a:gd name="T28" fmla="*/ 1 w 4"/>
                <a:gd name="T29" fmla="*/ 2 h 4"/>
                <a:gd name="T30" fmla="*/ 1 w 4"/>
                <a:gd name="T31" fmla="*/ 2 h 4"/>
                <a:gd name="T32" fmla="*/ 0 w 4"/>
                <a:gd name="T33" fmla="*/ 2 h 4"/>
                <a:gd name="T34" fmla="*/ 0 w 4"/>
                <a:gd name="T35" fmla="*/ 2 h 4"/>
                <a:gd name="T36" fmla="*/ 0 w 4"/>
                <a:gd name="T37" fmla="*/ 1 h 4"/>
                <a:gd name="T38" fmla="*/ 0 w 4"/>
                <a:gd name="T39" fmla="*/ 1 h 4"/>
                <a:gd name="T40" fmla="*/ 1 w 4"/>
                <a:gd name="T41" fmla="*/ 1 h 4"/>
                <a:gd name="T42" fmla="*/ 1 w 4"/>
                <a:gd name="T43" fmla="*/ 1 h 4"/>
                <a:gd name="T44" fmla="*/ 0 w 4"/>
                <a:gd name="T45" fmla="*/ 0 h 4"/>
                <a:gd name="T46" fmla="*/ 0 w 4"/>
                <a:gd name="T47" fmla="*/ 1 h 4"/>
                <a:gd name="T48" fmla="*/ 1 w 4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09" name="Freeform 925">
              <a:extLst>
                <a:ext uri="{FF2B5EF4-FFF2-40B4-BE49-F238E27FC236}">
                  <a16:creationId xmlns:a16="http://schemas.microsoft.com/office/drawing/2014/main" id="{B61A841B-B4F0-043D-35A7-B3E8D780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5975" y="11094792"/>
              <a:ext cx="5493" cy="5497"/>
            </a:xfrm>
            <a:custGeom>
              <a:avLst/>
              <a:gdLst>
                <a:gd name="T0" fmla="*/ 1 w 4"/>
                <a:gd name="T1" fmla="*/ 0 h 4"/>
                <a:gd name="T2" fmla="*/ 2 w 4"/>
                <a:gd name="T3" fmla="*/ 1 h 4"/>
                <a:gd name="T4" fmla="*/ 3 w 4"/>
                <a:gd name="T5" fmla="*/ 1 h 4"/>
                <a:gd name="T6" fmla="*/ 3 w 4"/>
                <a:gd name="T7" fmla="*/ 1 h 4"/>
                <a:gd name="T8" fmla="*/ 3 w 4"/>
                <a:gd name="T9" fmla="*/ 1 h 4"/>
                <a:gd name="T10" fmla="*/ 3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3 h 4"/>
                <a:gd name="T22" fmla="*/ 1 w 4"/>
                <a:gd name="T23" fmla="*/ 2 h 4"/>
                <a:gd name="T24" fmla="*/ 1 w 4"/>
                <a:gd name="T25" fmla="*/ 2 h 4"/>
                <a:gd name="T26" fmla="*/ 1 w 4"/>
                <a:gd name="T27" fmla="*/ 2 h 4"/>
                <a:gd name="T28" fmla="*/ 1 w 4"/>
                <a:gd name="T29" fmla="*/ 2 h 4"/>
                <a:gd name="T30" fmla="*/ 1 w 4"/>
                <a:gd name="T31" fmla="*/ 2 h 4"/>
                <a:gd name="T32" fmla="*/ 0 w 4"/>
                <a:gd name="T33" fmla="*/ 2 h 4"/>
                <a:gd name="T34" fmla="*/ 0 w 4"/>
                <a:gd name="T35" fmla="*/ 2 h 4"/>
                <a:gd name="T36" fmla="*/ 0 w 4"/>
                <a:gd name="T37" fmla="*/ 1 h 4"/>
                <a:gd name="T38" fmla="*/ 0 w 4"/>
                <a:gd name="T39" fmla="*/ 1 h 4"/>
                <a:gd name="T40" fmla="*/ 1 w 4"/>
                <a:gd name="T41" fmla="*/ 1 h 4"/>
                <a:gd name="T42" fmla="*/ 1 w 4"/>
                <a:gd name="T43" fmla="*/ 1 h 4"/>
                <a:gd name="T44" fmla="*/ 0 w 4"/>
                <a:gd name="T45" fmla="*/ 0 h 4"/>
                <a:gd name="T46" fmla="*/ 0 w 4"/>
                <a:gd name="T47" fmla="*/ 1 h 4"/>
                <a:gd name="T48" fmla="*/ 1 w 4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0" name="Freeform 926">
              <a:extLst>
                <a:ext uri="{FF2B5EF4-FFF2-40B4-BE49-F238E27FC236}">
                  <a16:creationId xmlns:a16="http://schemas.microsoft.com/office/drawing/2014/main" id="{723C0692-F523-894E-197A-87A94B899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7507" y="9918820"/>
              <a:ext cx="5497" cy="5497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0 w 3"/>
                <a:gd name="T5" fmla="*/ 2 h 3"/>
                <a:gd name="T6" fmla="*/ 0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1 w 3"/>
                <a:gd name="T13" fmla="*/ 1 h 3"/>
                <a:gd name="T14" fmla="*/ 2 w 3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1" name="Freeform 927">
              <a:extLst>
                <a:ext uri="{FF2B5EF4-FFF2-40B4-BE49-F238E27FC236}">
                  <a16:creationId xmlns:a16="http://schemas.microsoft.com/office/drawing/2014/main" id="{2E1E8E29-2450-1246-7587-8C99BBD2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7507" y="9918820"/>
              <a:ext cx="5497" cy="5497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0 w 3"/>
                <a:gd name="T5" fmla="*/ 2 h 3"/>
                <a:gd name="T6" fmla="*/ 0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1 w 3"/>
                <a:gd name="T13" fmla="*/ 1 h 3"/>
                <a:gd name="T14" fmla="*/ 2 w 3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2" name="Freeform 928">
              <a:extLst>
                <a:ext uri="{FF2B5EF4-FFF2-40B4-BE49-F238E27FC236}">
                  <a16:creationId xmlns:a16="http://schemas.microsoft.com/office/drawing/2014/main" id="{9A5B14E0-2193-3713-08FA-5FE77870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5206" y="10660673"/>
              <a:ext cx="5493" cy="10990"/>
            </a:xfrm>
            <a:custGeom>
              <a:avLst/>
              <a:gdLst>
                <a:gd name="T0" fmla="*/ 4 w 6"/>
                <a:gd name="T1" fmla="*/ 4 h 7"/>
                <a:gd name="T2" fmla="*/ 2 w 6"/>
                <a:gd name="T3" fmla="*/ 6 h 7"/>
                <a:gd name="T4" fmla="*/ 0 w 6"/>
                <a:gd name="T5" fmla="*/ 3 h 7"/>
                <a:gd name="T6" fmla="*/ 2 w 6"/>
                <a:gd name="T7" fmla="*/ 1 h 7"/>
                <a:gd name="T8" fmla="*/ 3 w 6"/>
                <a:gd name="T9" fmla="*/ 0 h 7"/>
                <a:gd name="T10" fmla="*/ 4 w 6"/>
                <a:gd name="T11" fmla="*/ 0 h 7"/>
                <a:gd name="T12" fmla="*/ 5 w 6"/>
                <a:gd name="T13" fmla="*/ 3 h 7"/>
                <a:gd name="T14" fmla="*/ 4 w 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4" y="4"/>
                  </a:moveTo>
                  <a:lnTo>
                    <a:pt x="2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3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3" name="Freeform 929">
              <a:extLst>
                <a:ext uri="{FF2B5EF4-FFF2-40B4-BE49-F238E27FC236}">
                  <a16:creationId xmlns:a16="http://schemas.microsoft.com/office/drawing/2014/main" id="{88E59AA7-C0CF-3419-5D2C-7233AC5D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5206" y="10660673"/>
              <a:ext cx="5493" cy="10990"/>
            </a:xfrm>
            <a:custGeom>
              <a:avLst/>
              <a:gdLst>
                <a:gd name="T0" fmla="*/ 4 w 6"/>
                <a:gd name="T1" fmla="*/ 4 h 7"/>
                <a:gd name="T2" fmla="*/ 2 w 6"/>
                <a:gd name="T3" fmla="*/ 6 h 7"/>
                <a:gd name="T4" fmla="*/ 0 w 6"/>
                <a:gd name="T5" fmla="*/ 3 h 7"/>
                <a:gd name="T6" fmla="*/ 2 w 6"/>
                <a:gd name="T7" fmla="*/ 1 h 7"/>
                <a:gd name="T8" fmla="*/ 3 w 6"/>
                <a:gd name="T9" fmla="*/ 0 h 7"/>
                <a:gd name="T10" fmla="*/ 4 w 6"/>
                <a:gd name="T11" fmla="*/ 0 h 7"/>
                <a:gd name="T12" fmla="*/ 5 w 6"/>
                <a:gd name="T13" fmla="*/ 3 h 7"/>
                <a:gd name="T14" fmla="*/ 4 w 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4" y="4"/>
                  </a:moveTo>
                  <a:lnTo>
                    <a:pt x="2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3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4" name="Freeform 930">
              <a:extLst>
                <a:ext uri="{FF2B5EF4-FFF2-40B4-BE49-F238E27FC236}">
                  <a16:creationId xmlns:a16="http://schemas.microsoft.com/office/drawing/2014/main" id="{7BC7A136-D54B-D24C-F360-07F1AAE6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1023" y="11347570"/>
              <a:ext cx="478080" cy="675910"/>
            </a:xfrm>
            <a:custGeom>
              <a:avLst/>
              <a:gdLst>
                <a:gd name="T0" fmla="*/ 48 w 384"/>
                <a:gd name="T1" fmla="*/ 534 h 541"/>
                <a:gd name="T2" fmla="*/ 40 w 384"/>
                <a:gd name="T3" fmla="*/ 529 h 541"/>
                <a:gd name="T4" fmla="*/ 5 w 384"/>
                <a:gd name="T5" fmla="*/ 469 h 541"/>
                <a:gd name="T6" fmla="*/ 15 w 384"/>
                <a:gd name="T7" fmla="*/ 445 h 541"/>
                <a:gd name="T8" fmla="*/ 211 w 384"/>
                <a:gd name="T9" fmla="*/ 275 h 541"/>
                <a:gd name="T10" fmla="*/ 235 w 384"/>
                <a:gd name="T11" fmla="*/ 263 h 541"/>
                <a:gd name="T12" fmla="*/ 239 w 384"/>
                <a:gd name="T13" fmla="*/ 265 h 541"/>
                <a:gd name="T14" fmla="*/ 242 w 384"/>
                <a:gd name="T15" fmla="*/ 273 h 541"/>
                <a:gd name="T16" fmla="*/ 241 w 384"/>
                <a:gd name="T17" fmla="*/ 283 h 541"/>
                <a:gd name="T18" fmla="*/ 235 w 384"/>
                <a:gd name="T19" fmla="*/ 311 h 541"/>
                <a:gd name="T20" fmla="*/ 198 w 384"/>
                <a:gd name="T21" fmla="*/ 360 h 541"/>
                <a:gd name="T22" fmla="*/ 199 w 384"/>
                <a:gd name="T23" fmla="*/ 371 h 541"/>
                <a:gd name="T24" fmla="*/ 202 w 384"/>
                <a:gd name="T25" fmla="*/ 387 h 541"/>
                <a:gd name="T26" fmla="*/ 186 w 384"/>
                <a:gd name="T27" fmla="*/ 386 h 541"/>
                <a:gd name="T28" fmla="*/ 169 w 384"/>
                <a:gd name="T29" fmla="*/ 394 h 541"/>
                <a:gd name="T30" fmla="*/ 150 w 384"/>
                <a:gd name="T31" fmla="*/ 419 h 541"/>
                <a:gd name="T32" fmla="*/ 134 w 384"/>
                <a:gd name="T33" fmla="*/ 468 h 541"/>
                <a:gd name="T34" fmla="*/ 118 w 384"/>
                <a:gd name="T35" fmla="*/ 490 h 541"/>
                <a:gd name="T36" fmla="*/ 66 w 384"/>
                <a:gd name="T37" fmla="*/ 510 h 541"/>
                <a:gd name="T38" fmla="*/ 45 w 384"/>
                <a:gd name="T39" fmla="*/ 499 h 541"/>
                <a:gd name="T40" fmla="*/ 7 w 384"/>
                <a:gd name="T41" fmla="*/ 488 h 541"/>
                <a:gd name="T42" fmla="*/ 0 w 384"/>
                <a:gd name="T43" fmla="*/ 474 h 541"/>
                <a:gd name="T44" fmla="*/ 8 w 384"/>
                <a:gd name="T45" fmla="*/ 458 h 541"/>
                <a:gd name="T46" fmla="*/ 24 w 384"/>
                <a:gd name="T47" fmla="*/ 450 h 541"/>
                <a:gd name="T48" fmla="*/ 23 w 384"/>
                <a:gd name="T49" fmla="*/ 435 h 541"/>
                <a:gd name="T50" fmla="*/ 43 w 384"/>
                <a:gd name="T51" fmla="*/ 420 h 541"/>
                <a:gd name="T52" fmla="*/ 74 w 384"/>
                <a:gd name="T53" fmla="*/ 392 h 541"/>
                <a:gd name="T54" fmla="*/ 106 w 384"/>
                <a:gd name="T55" fmla="*/ 372 h 541"/>
                <a:gd name="T56" fmla="*/ 121 w 384"/>
                <a:gd name="T57" fmla="*/ 355 h 541"/>
                <a:gd name="T58" fmla="*/ 131 w 384"/>
                <a:gd name="T59" fmla="*/ 348 h 541"/>
                <a:gd name="T60" fmla="*/ 145 w 384"/>
                <a:gd name="T61" fmla="*/ 340 h 541"/>
                <a:gd name="T62" fmla="*/ 157 w 384"/>
                <a:gd name="T63" fmla="*/ 304 h 541"/>
                <a:gd name="T64" fmla="*/ 190 w 384"/>
                <a:gd name="T65" fmla="*/ 247 h 541"/>
                <a:gd name="T66" fmla="*/ 207 w 384"/>
                <a:gd name="T67" fmla="*/ 257 h 541"/>
                <a:gd name="T68" fmla="*/ 282 w 384"/>
                <a:gd name="T69" fmla="*/ 66 h 541"/>
                <a:gd name="T70" fmla="*/ 221 w 384"/>
                <a:gd name="T71" fmla="*/ 16 h 541"/>
                <a:gd name="T72" fmla="*/ 243 w 384"/>
                <a:gd name="T73" fmla="*/ 30 h 541"/>
                <a:gd name="T74" fmla="*/ 256 w 384"/>
                <a:gd name="T75" fmla="*/ 44 h 541"/>
                <a:gd name="T76" fmla="*/ 264 w 384"/>
                <a:gd name="T77" fmla="*/ 76 h 541"/>
                <a:gd name="T78" fmla="*/ 268 w 384"/>
                <a:gd name="T79" fmla="*/ 95 h 541"/>
                <a:gd name="T80" fmla="*/ 288 w 384"/>
                <a:gd name="T81" fmla="*/ 102 h 541"/>
                <a:gd name="T82" fmla="*/ 288 w 384"/>
                <a:gd name="T83" fmla="*/ 84 h 541"/>
                <a:gd name="T84" fmla="*/ 304 w 384"/>
                <a:gd name="T85" fmla="*/ 123 h 541"/>
                <a:gd name="T86" fmla="*/ 349 w 384"/>
                <a:gd name="T87" fmla="*/ 138 h 541"/>
                <a:gd name="T88" fmla="*/ 383 w 384"/>
                <a:gd name="T89" fmla="*/ 128 h 541"/>
                <a:gd name="T90" fmla="*/ 364 w 384"/>
                <a:gd name="T91" fmla="*/ 181 h 541"/>
                <a:gd name="T92" fmla="*/ 344 w 384"/>
                <a:gd name="T93" fmla="*/ 185 h 541"/>
                <a:gd name="T94" fmla="*/ 327 w 384"/>
                <a:gd name="T95" fmla="*/ 231 h 541"/>
                <a:gd name="T96" fmla="*/ 293 w 384"/>
                <a:gd name="T97" fmla="*/ 280 h 541"/>
                <a:gd name="T98" fmla="*/ 267 w 384"/>
                <a:gd name="T99" fmla="*/ 280 h 541"/>
                <a:gd name="T100" fmla="*/ 260 w 384"/>
                <a:gd name="T101" fmla="*/ 274 h 541"/>
                <a:gd name="T102" fmla="*/ 261 w 384"/>
                <a:gd name="T103" fmla="*/ 215 h 541"/>
                <a:gd name="T104" fmla="*/ 233 w 384"/>
                <a:gd name="T105" fmla="*/ 187 h 541"/>
                <a:gd name="T106" fmla="*/ 262 w 384"/>
                <a:gd name="T107" fmla="*/ 149 h 541"/>
                <a:gd name="T108" fmla="*/ 264 w 384"/>
                <a:gd name="T109" fmla="*/ 113 h 541"/>
                <a:gd name="T110" fmla="*/ 264 w 384"/>
                <a:gd name="T111" fmla="*/ 98 h 541"/>
                <a:gd name="T112" fmla="*/ 252 w 384"/>
                <a:gd name="T113" fmla="*/ 84 h 541"/>
                <a:gd name="T114" fmla="*/ 247 w 384"/>
                <a:gd name="T115" fmla="*/ 68 h 541"/>
                <a:gd name="T116" fmla="*/ 244 w 384"/>
                <a:gd name="T117" fmla="*/ 76 h 541"/>
                <a:gd name="T118" fmla="*/ 224 w 384"/>
                <a:gd name="T119" fmla="*/ 35 h 541"/>
                <a:gd name="T120" fmla="*/ 211 w 384"/>
                <a:gd name="T121" fmla="*/ 30 h 541"/>
                <a:gd name="T122" fmla="*/ 209 w 384"/>
                <a:gd name="T123" fmla="*/ 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541">
                  <a:moveTo>
                    <a:pt x="52" y="522"/>
                  </a:moveTo>
                  <a:lnTo>
                    <a:pt x="52" y="524"/>
                  </a:lnTo>
                  <a:lnTo>
                    <a:pt x="49" y="523"/>
                  </a:lnTo>
                  <a:lnTo>
                    <a:pt x="49" y="525"/>
                  </a:lnTo>
                  <a:lnTo>
                    <a:pt x="52" y="526"/>
                  </a:lnTo>
                  <a:lnTo>
                    <a:pt x="53" y="527"/>
                  </a:lnTo>
                  <a:lnTo>
                    <a:pt x="56" y="527"/>
                  </a:lnTo>
                  <a:lnTo>
                    <a:pt x="56" y="529"/>
                  </a:lnTo>
                  <a:lnTo>
                    <a:pt x="56" y="532"/>
                  </a:lnTo>
                  <a:lnTo>
                    <a:pt x="54" y="533"/>
                  </a:lnTo>
                  <a:lnTo>
                    <a:pt x="48" y="534"/>
                  </a:lnTo>
                  <a:lnTo>
                    <a:pt x="45" y="537"/>
                  </a:lnTo>
                  <a:lnTo>
                    <a:pt x="42" y="536"/>
                  </a:lnTo>
                  <a:lnTo>
                    <a:pt x="41" y="537"/>
                  </a:lnTo>
                  <a:lnTo>
                    <a:pt x="38" y="540"/>
                  </a:lnTo>
                  <a:lnTo>
                    <a:pt x="34" y="540"/>
                  </a:lnTo>
                  <a:lnTo>
                    <a:pt x="33" y="540"/>
                  </a:lnTo>
                  <a:lnTo>
                    <a:pt x="34" y="537"/>
                  </a:lnTo>
                  <a:lnTo>
                    <a:pt x="36" y="535"/>
                  </a:lnTo>
                  <a:lnTo>
                    <a:pt x="36" y="532"/>
                  </a:lnTo>
                  <a:lnTo>
                    <a:pt x="37" y="531"/>
                  </a:lnTo>
                  <a:lnTo>
                    <a:pt x="40" y="529"/>
                  </a:lnTo>
                  <a:lnTo>
                    <a:pt x="40" y="526"/>
                  </a:lnTo>
                  <a:lnTo>
                    <a:pt x="41" y="524"/>
                  </a:lnTo>
                  <a:lnTo>
                    <a:pt x="40" y="519"/>
                  </a:lnTo>
                  <a:lnTo>
                    <a:pt x="41" y="514"/>
                  </a:lnTo>
                  <a:lnTo>
                    <a:pt x="46" y="514"/>
                  </a:lnTo>
                  <a:lnTo>
                    <a:pt x="52" y="522"/>
                  </a:lnTo>
                  <a:close/>
                  <a:moveTo>
                    <a:pt x="8" y="466"/>
                  </a:moveTo>
                  <a:lnTo>
                    <a:pt x="8" y="469"/>
                  </a:lnTo>
                  <a:lnTo>
                    <a:pt x="8" y="470"/>
                  </a:lnTo>
                  <a:lnTo>
                    <a:pt x="7" y="470"/>
                  </a:lnTo>
                  <a:lnTo>
                    <a:pt x="5" y="469"/>
                  </a:lnTo>
                  <a:lnTo>
                    <a:pt x="3" y="469"/>
                  </a:lnTo>
                  <a:lnTo>
                    <a:pt x="2" y="469"/>
                  </a:lnTo>
                  <a:lnTo>
                    <a:pt x="1" y="468"/>
                  </a:lnTo>
                  <a:lnTo>
                    <a:pt x="2" y="466"/>
                  </a:lnTo>
                  <a:lnTo>
                    <a:pt x="6" y="464"/>
                  </a:lnTo>
                  <a:lnTo>
                    <a:pt x="8" y="466"/>
                  </a:lnTo>
                  <a:close/>
                  <a:moveTo>
                    <a:pt x="16" y="445"/>
                  </a:moveTo>
                  <a:lnTo>
                    <a:pt x="17" y="451"/>
                  </a:lnTo>
                  <a:lnTo>
                    <a:pt x="14" y="449"/>
                  </a:lnTo>
                  <a:lnTo>
                    <a:pt x="13" y="447"/>
                  </a:lnTo>
                  <a:lnTo>
                    <a:pt x="15" y="445"/>
                  </a:lnTo>
                  <a:lnTo>
                    <a:pt x="16" y="445"/>
                  </a:lnTo>
                  <a:close/>
                  <a:moveTo>
                    <a:pt x="237" y="258"/>
                  </a:moveTo>
                  <a:lnTo>
                    <a:pt x="232" y="260"/>
                  </a:lnTo>
                  <a:lnTo>
                    <a:pt x="232" y="258"/>
                  </a:lnTo>
                  <a:lnTo>
                    <a:pt x="233" y="255"/>
                  </a:lnTo>
                  <a:lnTo>
                    <a:pt x="235" y="253"/>
                  </a:lnTo>
                  <a:lnTo>
                    <a:pt x="236" y="252"/>
                  </a:lnTo>
                  <a:lnTo>
                    <a:pt x="238" y="251"/>
                  </a:lnTo>
                  <a:lnTo>
                    <a:pt x="238" y="254"/>
                  </a:lnTo>
                  <a:lnTo>
                    <a:pt x="237" y="258"/>
                  </a:lnTo>
                  <a:close/>
                  <a:moveTo>
                    <a:pt x="211" y="275"/>
                  </a:moveTo>
                  <a:lnTo>
                    <a:pt x="214" y="275"/>
                  </a:lnTo>
                  <a:lnTo>
                    <a:pt x="218" y="272"/>
                  </a:lnTo>
                  <a:lnTo>
                    <a:pt x="221" y="269"/>
                  </a:lnTo>
                  <a:lnTo>
                    <a:pt x="225" y="268"/>
                  </a:lnTo>
                  <a:lnTo>
                    <a:pt x="230" y="263"/>
                  </a:lnTo>
                  <a:lnTo>
                    <a:pt x="232" y="262"/>
                  </a:lnTo>
                  <a:lnTo>
                    <a:pt x="236" y="261"/>
                  </a:lnTo>
                  <a:lnTo>
                    <a:pt x="237" y="260"/>
                  </a:lnTo>
                  <a:lnTo>
                    <a:pt x="239" y="260"/>
                  </a:lnTo>
                  <a:lnTo>
                    <a:pt x="238" y="263"/>
                  </a:lnTo>
                  <a:lnTo>
                    <a:pt x="235" y="263"/>
                  </a:lnTo>
                  <a:lnTo>
                    <a:pt x="235" y="265"/>
                  </a:lnTo>
                  <a:lnTo>
                    <a:pt x="237" y="266"/>
                  </a:lnTo>
                  <a:lnTo>
                    <a:pt x="235" y="268"/>
                  </a:lnTo>
                  <a:lnTo>
                    <a:pt x="235" y="271"/>
                  </a:lnTo>
                  <a:lnTo>
                    <a:pt x="233" y="275"/>
                  </a:lnTo>
                  <a:lnTo>
                    <a:pt x="236" y="273"/>
                  </a:lnTo>
                  <a:lnTo>
                    <a:pt x="237" y="271"/>
                  </a:lnTo>
                  <a:lnTo>
                    <a:pt x="237" y="270"/>
                  </a:lnTo>
                  <a:lnTo>
                    <a:pt x="238" y="268"/>
                  </a:lnTo>
                  <a:lnTo>
                    <a:pt x="240" y="266"/>
                  </a:lnTo>
                  <a:lnTo>
                    <a:pt x="239" y="265"/>
                  </a:lnTo>
                  <a:lnTo>
                    <a:pt x="239" y="263"/>
                  </a:lnTo>
                  <a:lnTo>
                    <a:pt x="241" y="263"/>
                  </a:lnTo>
                  <a:lnTo>
                    <a:pt x="243" y="263"/>
                  </a:lnTo>
                  <a:lnTo>
                    <a:pt x="244" y="263"/>
                  </a:lnTo>
                  <a:lnTo>
                    <a:pt x="246" y="263"/>
                  </a:lnTo>
                  <a:lnTo>
                    <a:pt x="246" y="265"/>
                  </a:lnTo>
                  <a:lnTo>
                    <a:pt x="249" y="264"/>
                  </a:lnTo>
                  <a:lnTo>
                    <a:pt x="248" y="266"/>
                  </a:lnTo>
                  <a:lnTo>
                    <a:pt x="246" y="269"/>
                  </a:lnTo>
                  <a:lnTo>
                    <a:pt x="245" y="270"/>
                  </a:lnTo>
                  <a:lnTo>
                    <a:pt x="242" y="273"/>
                  </a:lnTo>
                  <a:lnTo>
                    <a:pt x="240" y="274"/>
                  </a:lnTo>
                  <a:lnTo>
                    <a:pt x="243" y="274"/>
                  </a:lnTo>
                  <a:lnTo>
                    <a:pt x="248" y="271"/>
                  </a:lnTo>
                  <a:lnTo>
                    <a:pt x="251" y="268"/>
                  </a:lnTo>
                  <a:lnTo>
                    <a:pt x="251" y="271"/>
                  </a:lnTo>
                  <a:lnTo>
                    <a:pt x="249" y="274"/>
                  </a:lnTo>
                  <a:lnTo>
                    <a:pt x="246" y="276"/>
                  </a:lnTo>
                  <a:lnTo>
                    <a:pt x="244" y="277"/>
                  </a:lnTo>
                  <a:lnTo>
                    <a:pt x="242" y="279"/>
                  </a:lnTo>
                  <a:lnTo>
                    <a:pt x="241" y="281"/>
                  </a:lnTo>
                  <a:lnTo>
                    <a:pt x="241" y="283"/>
                  </a:lnTo>
                  <a:lnTo>
                    <a:pt x="242" y="285"/>
                  </a:lnTo>
                  <a:lnTo>
                    <a:pt x="244" y="287"/>
                  </a:lnTo>
                  <a:lnTo>
                    <a:pt x="241" y="291"/>
                  </a:lnTo>
                  <a:lnTo>
                    <a:pt x="244" y="291"/>
                  </a:lnTo>
                  <a:lnTo>
                    <a:pt x="246" y="292"/>
                  </a:lnTo>
                  <a:lnTo>
                    <a:pt x="248" y="295"/>
                  </a:lnTo>
                  <a:lnTo>
                    <a:pt x="247" y="297"/>
                  </a:lnTo>
                  <a:lnTo>
                    <a:pt x="246" y="299"/>
                  </a:lnTo>
                  <a:lnTo>
                    <a:pt x="241" y="306"/>
                  </a:lnTo>
                  <a:lnTo>
                    <a:pt x="238" y="309"/>
                  </a:lnTo>
                  <a:lnTo>
                    <a:pt x="235" y="311"/>
                  </a:lnTo>
                  <a:lnTo>
                    <a:pt x="235" y="315"/>
                  </a:lnTo>
                  <a:lnTo>
                    <a:pt x="234" y="317"/>
                  </a:lnTo>
                  <a:lnTo>
                    <a:pt x="226" y="326"/>
                  </a:lnTo>
                  <a:lnTo>
                    <a:pt x="224" y="328"/>
                  </a:lnTo>
                  <a:lnTo>
                    <a:pt x="218" y="342"/>
                  </a:lnTo>
                  <a:lnTo>
                    <a:pt x="214" y="348"/>
                  </a:lnTo>
                  <a:lnTo>
                    <a:pt x="212" y="349"/>
                  </a:lnTo>
                  <a:lnTo>
                    <a:pt x="210" y="352"/>
                  </a:lnTo>
                  <a:lnTo>
                    <a:pt x="203" y="354"/>
                  </a:lnTo>
                  <a:lnTo>
                    <a:pt x="201" y="358"/>
                  </a:lnTo>
                  <a:lnTo>
                    <a:pt x="198" y="360"/>
                  </a:lnTo>
                  <a:lnTo>
                    <a:pt x="195" y="360"/>
                  </a:lnTo>
                  <a:lnTo>
                    <a:pt x="196" y="362"/>
                  </a:lnTo>
                  <a:lnTo>
                    <a:pt x="197" y="362"/>
                  </a:lnTo>
                  <a:lnTo>
                    <a:pt x="199" y="364"/>
                  </a:lnTo>
                  <a:lnTo>
                    <a:pt x="197" y="366"/>
                  </a:lnTo>
                  <a:lnTo>
                    <a:pt x="196" y="367"/>
                  </a:lnTo>
                  <a:lnTo>
                    <a:pt x="193" y="368"/>
                  </a:lnTo>
                  <a:lnTo>
                    <a:pt x="192" y="369"/>
                  </a:lnTo>
                  <a:lnTo>
                    <a:pt x="197" y="368"/>
                  </a:lnTo>
                  <a:lnTo>
                    <a:pt x="199" y="369"/>
                  </a:lnTo>
                  <a:lnTo>
                    <a:pt x="199" y="371"/>
                  </a:lnTo>
                  <a:lnTo>
                    <a:pt x="200" y="373"/>
                  </a:lnTo>
                  <a:lnTo>
                    <a:pt x="201" y="376"/>
                  </a:lnTo>
                  <a:lnTo>
                    <a:pt x="205" y="377"/>
                  </a:lnTo>
                  <a:lnTo>
                    <a:pt x="210" y="378"/>
                  </a:lnTo>
                  <a:lnTo>
                    <a:pt x="210" y="380"/>
                  </a:lnTo>
                  <a:lnTo>
                    <a:pt x="211" y="383"/>
                  </a:lnTo>
                  <a:lnTo>
                    <a:pt x="210" y="386"/>
                  </a:lnTo>
                  <a:lnTo>
                    <a:pt x="209" y="387"/>
                  </a:lnTo>
                  <a:lnTo>
                    <a:pt x="208" y="388"/>
                  </a:lnTo>
                  <a:lnTo>
                    <a:pt x="205" y="388"/>
                  </a:lnTo>
                  <a:lnTo>
                    <a:pt x="202" y="387"/>
                  </a:lnTo>
                  <a:lnTo>
                    <a:pt x="199" y="384"/>
                  </a:lnTo>
                  <a:lnTo>
                    <a:pt x="193" y="385"/>
                  </a:lnTo>
                  <a:lnTo>
                    <a:pt x="191" y="386"/>
                  </a:lnTo>
                  <a:lnTo>
                    <a:pt x="191" y="385"/>
                  </a:lnTo>
                  <a:lnTo>
                    <a:pt x="194" y="383"/>
                  </a:lnTo>
                  <a:lnTo>
                    <a:pt x="192" y="381"/>
                  </a:lnTo>
                  <a:lnTo>
                    <a:pt x="191" y="380"/>
                  </a:lnTo>
                  <a:lnTo>
                    <a:pt x="189" y="381"/>
                  </a:lnTo>
                  <a:lnTo>
                    <a:pt x="188" y="383"/>
                  </a:lnTo>
                  <a:lnTo>
                    <a:pt x="188" y="385"/>
                  </a:lnTo>
                  <a:lnTo>
                    <a:pt x="186" y="386"/>
                  </a:lnTo>
                  <a:lnTo>
                    <a:pt x="185" y="387"/>
                  </a:lnTo>
                  <a:lnTo>
                    <a:pt x="182" y="384"/>
                  </a:lnTo>
                  <a:lnTo>
                    <a:pt x="180" y="382"/>
                  </a:lnTo>
                  <a:lnTo>
                    <a:pt x="177" y="380"/>
                  </a:lnTo>
                  <a:lnTo>
                    <a:pt x="177" y="381"/>
                  </a:lnTo>
                  <a:lnTo>
                    <a:pt x="180" y="385"/>
                  </a:lnTo>
                  <a:lnTo>
                    <a:pt x="181" y="388"/>
                  </a:lnTo>
                  <a:lnTo>
                    <a:pt x="178" y="390"/>
                  </a:lnTo>
                  <a:lnTo>
                    <a:pt x="175" y="392"/>
                  </a:lnTo>
                  <a:lnTo>
                    <a:pt x="172" y="392"/>
                  </a:lnTo>
                  <a:lnTo>
                    <a:pt x="169" y="394"/>
                  </a:lnTo>
                  <a:lnTo>
                    <a:pt x="166" y="397"/>
                  </a:lnTo>
                  <a:lnTo>
                    <a:pt x="164" y="397"/>
                  </a:lnTo>
                  <a:lnTo>
                    <a:pt x="160" y="398"/>
                  </a:lnTo>
                  <a:lnTo>
                    <a:pt x="157" y="399"/>
                  </a:lnTo>
                  <a:lnTo>
                    <a:pt x="157" y="401"/>
                  </a:lnTo>
                  <a:lnTo>
                    <a:pt x="155" y="404"/>
                  </a:lnTo>
                  <a:lnTo>
                    <a:pt x="151" y="404"/>
                  </a:lnTo>
                  <a:lnTo>
                    <a:pt x="153" y="405"/>
                  </a:lnTo>
                  <a:lnTo>
                    <a:pt x="153" y="406"/>
                  </a:lnTo>
                  <a:lnTo>
                    <a:pt x="151" y="416"/>
                  </a:lnTo>
                  <a:lnTo>
                    <a:pt x="150" y="419"/>
                  </a:lnTo>
                  <a:lnTo>
                    <a:pt x="150" y="427"/>
                  </a:lnTo>
                  <a:lnTo>
                    <a:pt x="149" y="433"/>
                  </a:lnTo>
                  <a:lnTo>
                    <a:pt x="144" y="433"/>
                  </a:lnTo>
                  <a:lnTo>
                    <a:pt x="144" y="434"/>
                  </a:lnTo>
                  <a:lnTo>
                    <a:pt x="148" y="436"/>
                  </a:lnTo>
                  <a:lnTo>
                    <a:pt x="147" y="439"/>
                  </a:lnTo>
                  <a:lnTo>
                    <a:pt x="143" y="444"/>
                  </a:lnTo>
                  <a:lnTo>
                    <a:pt x="142" y="447"/>
                  </a:lnTo>
                  <a:lnTo>
                    <a:pt x="140" y="453"/>
                  </a:lnTo>
                  <a:lnTo>
                    <a:pt x="138" y="460"/>
                  </a:lnTo>
                  <a:lnTo>
                    <a:pt x="134" y="468"/>
                  </a:lnTo>
                  <a:lnTo>
                    <a:pt x="134" y="469"/>
                  </a:lnTo>
                  <a:lnTo>
                    <a:pt x="135" y="471"/>
                  </a:lnTo>
                  <a:lnTo>
                    <a:pt x="137" y="473"/>
                  </a:lnTo>
                  <a:lnTo>
                    <a:pt x="137" y="475"/>
                  </a:lnTo>
                  <a:lnTo>
                    <a:pt x="136" y="476"/>
                  </a:lnTo>
                  <a:lnTo>
                    <a:pt x="134" y="477"/>
                  </a:lnTo>
                  <a:lnTo>
                    <a:pt x="133" y="477"/>
                  </a:lnTo>
                  <a:lnTo>
                    <a:pt x="125" y="479"/>
                  </a:lnTo>
                  <a:lnTo>
                    <a:pt x="122" y="482"/>
                  </a:lnTo>
                  <a:lnTo>
                    <a:pt x="120" y="486"/>
                  </a:lnTo>
                  <a:lnTo>
                    <a:pt x="118" y="490"/>
                  </a:lnTo>
                  <a:lnTo>
                    <a:pt x="109" y="498"/>
                  </a:lnTo>
                  <a:lnTo>
                    <a:pt x="104" y="504"/>
                  </a:lnTo>
                  <a:lnTo>
                    <a:pt x="103" y="506"/>
                  </a:lnTo>
                  <a:lnTo>
                    <a:pt x="102" y="507"/>
                  </a:lnTo>
                  <a:lnTo>
                    <a:pt x="91" y="510"/>
                  </a:lnTo>
                  <a:lnTo>
                    <a:pt x="83" y="511"/>
                  </a:lnTo>
                  <a:lnTo>
                    <a:pt x="79" y="510"/>
                  </a:lnTo>
                  <a:lnTo>
                    <a:pt x="75" y="509"/>
                  </a:lnTo>
                  <a:lnTo>
                    <a:pt x="73" y="508"/>
                  </a:lnTo>
                  <a:lnTo>
                    <a:pt x="68" y="509"/>
                  </a:lnTo>
                  <a:lnTo>
                    <a:pt x="66" y="510"/>
                  </a:lnTo>
                  <a:lnTo>
                    <a:pt x="63" y="509"/>
                  </a:lnTo>
                  <a:lnTo>
                    <a:pt x="60" y="510"/>
                  </a:lnTo>
                  <a:lnTo>
                    <a:pt x="59" y="509"/>
                  </a:lnTo>
                  <a:lnTo>
                    <a:pt x="59" y="507"/>
                  </a:lnTo>
                  <a:lnTo>
                    <a:pt x="59" y="504"/>
                  </a:lnTo>
                  <a:lnTo>
                    <a:pt x="58" y="502"/>
                  </a:lnTo>
                  <a:lnTo>
                    <a:pt x="57" y="501"/>
                  </a:lnTo>
                  <a:lnTo>
                    <a:pt x="56" y="500"/>
                  </a:lnTo>
                  <a:lnTo>
                    <a:pt x="54" y="499"/>
                  </a:lnTo>
                  <a:lnTo>
                    <a:pt x="51" y="498"/>
                  </a:lnTo>
                  <a:lnTo>
                    <a:pt x="45" y="499"/>
                  </a:lnTo>
                  <a:lnTo>
                    <a:pt x="43" y="499"/>
                  </a:lnTo>
                  <a:lnTo>
                    <a:pt x="39" y="493"/>
                  </a:lnTo>
                  <a:lnTo>
                    <a:pt x="38" y="491"/>
                  </a:lnTo>
                  <a:lnTo>
                    <a:pt x="34" y="489"/>
                  </a:lnTo>
                  <a:lnTo>
                    <a:pt x="32" y="489"/>
                  </a:lnTo>
                  <a:lnTo>
                    <a:pt x="29" y="493"/>
                  </a:lnTo>
                  <a:lnTo>
                    <a:pt x="28" y="493"/>
                  </a:lnTo>
                  <a:lnTo>
                    <a:pt x="19" y="493"/>
                  </a:lnTo>
                  <a:lnTo>
                    <a:pt x="11" y="493"/>
                  </a:lnTo>
                  <a:lnTo>
                    <a:pt x="8" y="491"/>
                  </a:lnTo>
                  <a:lnTo>
                    <a:pt x="7" y="488"/>
                  </a:lnTo>
                  <a:lnTo>
                    <a:pt x="13" y="480"/>
                  </a:lnTo>
                  <a:lnTo>
                    <a:pt x="12" y="481"/>
                  </a:lnTo>
                  <a:lnTo>
                    <a:pt x="8" y="485"/>
                  </a:lnTo>
                  <a:lnTo>
                    <a:pt x="5" y="484"/>
                  </a:lnTo>
                  <a:lnTo>
                    <a:pt x="7" y="480"/>
                  </a:lnTo>
                  <a:lnTo>
                    <a:pt x="8" y="479"/>
                  </a:lnTo>
                  <a:lnTo>
                    <a:pt x="7" y="477"/>
                  </a:lnTo>
                  <a:lnTo>
                    <a:pt x="4" y="480"/>
                  </a:lnTo>
                  <a:lnTo>
                    <a:pt x="0" y="480"/>
                  </a:lnTo>
                  <a:lnTo>
                    <a:pt x="0" y="478"/>
                  </a:lnTo>
                  <a:lnTo>
                    <a:pt x="0" y="474"/>
                  </a:lnTo>
                  <a:lnTo>
                    <a:pt x="1" y="474"/>
                  </a:lnTo>
                  <a:lnTo>
                    <a:pt x="11" y="472"/>
                  </a:lnTo>
                  <a:lnTo>
                    <a:pt x="14" y="471"/>
                  </a:lnTo>
                  <a:lnTo>
                    <a:pt x="16" y="469"/>
                  </a:lnTo>
                  <a:lnTo>
                    <a:pt x="10" y="468"/>
                  </a:lnTo>
                  <a:lnTo>
                    <a:pt x="10" y="466"/>
                  </a:lnTo>
                  <a:lnTo>
                    <a:pt x="11" y="464"/>
                  </a:lnTo>
                  <a:lnTo>
                    <a:pt x="16" y="461"/>
                  </a:lnTo>
                  <a:lnTo>
                    <a:pt x="12" y="462"/>
                  </a:lnTo>
                  <a:lnTo>
                    <a:pt x="8" y="462"/>
                  </a:lnTo>
                  <a:lnTo>
                    <a:pt x="8" y="458"/>
                  </a:lnTo>
                  <a:lnTo>
                    <a:pt x="9" y="455"/>
                  </a:lnTo>
                  <a:lnTo>
                    <a:pt x="14" y="455"/>
                  </a:lnTo>
                  <a:lnTo>
                    <a:pt x="12" y="453"/>
                  </a:lnTo>
                  <a:lnTo>
                    <a:pt x="12" y="451"/>
                  </a:lnTo>
                  <a:lnTo>
                    <a:pt x="13" y="451"/>
                  </a:lnTo>
                  <a:lnTo>
                    <a:pt x="18" y="454"/>
                  </a:lnTo>
                  <a:lnTo>
                    <a:pt x="21" y="455"/>
                  </a:lnTo>
                  <a:lnTo>
                    <a:pt x="19" y="453"/>
                  </a:lnTo>
                  <a:lnTo>
                    <a:pt x="20" y="451"/>
                  </a:lnTo>
                  <a:lnTo>
                    <a:pt x="21" y="451"/>
                  </a:lnTo>
                  <a:lnTo>
                    <a:pt x="24" y="450"/>
                  </a:lnTo>
                  <a:lnTo>
                    <a:pt x="23" y="449"/>
                  </a:lnTo>
                  <a:lnTo>
                    <a:pt x="20" y="449"/>
                  </a:lnTo>
                  <a:lnTo>
                    <a:pt x="17" y="447"/>
                  </a:lnTo>
                  <a:lnTo>
                    <a:pt x="17" y="445"/>
                  </a:lnTo>
                  <a:lnTo>
                    <a:pt x="17" y="443"/>
                  </a:lnTo>
                  <a:lnTo>
                    <a:pt x="20" y="439"/>
                  </a:lnTo>
                  <a:lnTo>
                    <a:pt x="22" y="441"/>
                  </a:lnTo>
                  <a:lnTo>
                    <a:pt x="24" y="441"/>
                  </a:lnTo>
                  <a:lnTo>
                    <a:pt x="23" y="439"/>
                  </a:lnTo>
                  <a:lnTo>
                    <a:pt x="22" y="437"/>
                  </a:lnTo>
                  <a:lnTo>
                    <a:pt x="23" y="435"/>
                  </a:lnTo>
                  <a:lnTo>
                    <a:pt x="29" y="429"/>
                  </a:lnTo>
                  <a:lnTo>
                    <a:pt x="31" y="435"/>
                  </a:lnTo>
                  <a:lnTo>
                    <a:pt x="32" y="433"/>
                  </a:lnTo>
                  <a:lnTo>
                    <a:pt x="32" y="432"/>
                  </a:lnTo>
                  <a:lnTo>
                    <a:pt x="30" y="430"/>
                  </a:lnTo>
                  <a:lnTo>
                    <a:pt x="31" y="428"/>
                  </a:lnTo>
                  <a:lnTo>
                    <a:pt x="32" y="427"/>
                  </a:lnTo>
                  <a:lnTo>
                    <a:pt x="35" y="425"/>
                  </a:lnTo>
                  <a:lnTo>
                    <a:pt x="38" y="421"/>
                  </a:lnTo>
                  <a:lnTo>
                    <a:pt x="41" y="419"/>
                  </a:lnTo>
                  <a:lnTo>
                    <a:pt x="43" y="420"/>
                  </a:lnTo>
                  <a:lnTo>
                    <a:pt x="45" y="422"/>
                  </a:lnTo>
                  <a:lnTo>
                    <a:pt x="45" y="420"/>
                  </a:lnTo>
                  <a:lnTo>
                    <a:pt x="44" y="419"/>
                  </a:lnTo>
                  <a:lnTo>
                    <a:pt x="43" y="414"/>
                  </a:lnTo>
                  <a:lnTo>
                    <a:pt x="49" y="408"/>
                  </a:lnTo>
                  <a:lnTo>
                    <a:pt x="54" y="402"/>
                  </a:lnTo>
                  <a:lnTo>
                    <a:pt x="60" y="396"/>
                  </a:lnTo>
                  <a:lnTo>
                    <a:pt x="63" y="394"/>
                  </a:lnTo>
                  <a:lnTo>
                    <a:pt x="69" y="391"/>
                  </a:lnTo>
                  <a:lnTo>
                    <a:pt x="73" y="392"/>
                  </a:lnTo>
                  <a:lnTo>
                    <a:pt x="74" y="392"/>
                  </a:lnTo>
                  <a:lnTo>
                    <a:pt x="79" y="388"/>
                  </a:lnTo>
                  <a:lnTo>
                    <a:pt x="82" y="386"/>
                  </a:lnTo>
                  <a:lnTo>
                    <a:pt x="84" y="388"/>
                  </a:lnTo>
                  <a:lnTo>
                    <a:pt x="86" y="389"/>
                  </a:lnTo>
                  <a:lnTo>
                    <a:pt x="84" y="384"/>
                  </a:lnTo>
                  <a:lnTo>
                    <a:pt x="86" y="383"/>
                  </a:lnTo>
                  <a:lnTo>
                    <a:pt x="90" y="380"/>
                  </a:lnTo>
                  <a:lnTo>
                    <a:pt x="97" y="376"/>
                  </a:lnTo>
                  <a:lnTo>
                    <a:pt x="101" y="375"/>
                  </a:lnTo>
                  <a:lnTo>
                    <a:pt x="104" y="372"/>
                  </a:lnTo>
                  <a:lnTo>
                    <a:pt x="106" y="372"/>
                  </a:lnTo>
                  <a:lnTo>
                    <a:pt x="106" y="370"/>
                  </a:lnTo>
                  <a:lnTo>
                    <a:pt x="106" y="369"/>
                  </a:lnTo>
                  <a:lnTo>
                    <a:pt x="108" y="369"/>
                  </a:lnTo>
                  <a:lnTo>
                    <a:pt x="109" y="368"/>
                  </a:lnTo>
                  <a:lnTo>
                    <a:pt x="107" y="367"/>
                  </a:lnTo>
                  <a:lnTo>
                    <a:pt x="112" y="364"/>
                  </a:lnTo>
                  <a:lnTo>
                    <a:pt x="115" y="360"/>
                  </a:lnTo>
                  <a:lnTo>
                    <a:pt x="117" y="359"/>
                  </a:lnTo>
                  <a:lnTo>
                    <a:pt x="118" y="358"/>
                  </a:lnTo>
                  <a:lnTo>
                    <a:pt x="119" y="356"/>
                  </a:lnTo>
                  <a:lnTo>
                    <a:pt x="121" y="355"/>
                  </a:lnTo>
                  <a:lnTo>
                    <a:pt x="123" y="355"/>
                  </a:lnTo>
                  <a:lnTo>
                    <a:pt x="124" y="356"/>
                  </a:lnTo>
                  <a:lnTo>
                    <a:pt x="123" y="354"/>
                  </a:lnTo>
                  <a:lnTo>
                    <a:pt x="122" y="353"/>
                  </a:lnTo>
                  <a:lnTo>
                    <a:pt x="124" y="352"/>
                  </a:lnTo>
                  <a:lnTo>
                    <a:pt x="127" y="350"/>
                  </a:lnTo>
                  <a:lnTo>
                    <a:pt x="129" y="352"/>
                  </a:lnTo>
                  <a:lnTo>
                    <a:pt x="131" y="353"/>
                  </a:lnTo>
                  <a:lnTo>
                    <a:pt x="129" y="350"/>
                  </a:lnTo>
                  <a:lnTo>
                    <a:pt x="128" y="349"/>
                  </a:lnTo>
                  <a:lnTo>
                    <a:pt x="131" y="348"/>
                  </a:lnTo>
                  <a:lnTo>
                    <a:pt x="133" y="347"/>
                  </a:lnTo>
                  <a:lnTo>
                    <a:pt x="135" y="350"/>
                  </a:lnTo>
                  <a:lnTo>
                    <a:pt x="135" y="348"/>
                  </a:lnTo>
                  <a:lnTo>
                    <a:pt x="135" y="345"/>
                  </a:lnTo>
                  <a:lnTo>
                    <a:pt x="139" y="342"/>
                  </a:lnTo>
                  <a:lnTo>
                    <a:pt x="142" y="337"/>
                  </a:lnTo>
                  <a:lnTo>
                    <a:pt x="144" y="338"/>
                  </a:lnTo>
                  <a:lnTo>
                    <a:pt x="144" y="341"/>
                  </a:lnTo>
                  <a:lnTo>
                    <a:pt x="144" y="343"/>
                  </a:lnTo>
                  <a:lnTo>
                    <a:pt x="145" y="343"/>
                  </a:lnTo>
                  <a:lnTo>
                    <a:pt x="145" y="340"/>
                  </a:lnTo>
                  <a:lnTo>
                    <a:pt x="144" y="336"/>
                  </a:lnTo>
                  <a:lnTo>
                    <a:pt x="150" y="327"/>
                  </a:lnTo>
                  <a:lnTo>
                    <a:pt x="150" y="326"/>
                  </a:lnTo>
                  <a:lnTo>
                    <a:pt x="151" y="326"/>
                  </a:lnTo>
                  <a:lnTo>
                    <a:pt x="153" y="325"/>
                  </a:lnTo>
                  <a:lnTo>
                    <a:pt x="153" y="324"/>
                  </a:lnTo>
                  <a:lnTo>
                    <a:pt x="151" y="323"/>
                  </a:lnTo>
                  <a:lnTo>
                    <a:pt x="153" y="318"/>
                  </a:lnTo>
                  <a:lnTo>
                    <a:pt x="154" y="313"/>
                  </a:lnTo>
                  <a:lnTo>
                    <a:pt x="155" y="309"/>
                  </a:lnTo>
                  <a:lnTo>
                    <a:pt x="157" y="304"/>
                  </a:lnTo>
                  <a:lnTo>
                    <a:pt x="159" y="297"/>
                  </a:lnTo>
                  <a:lnTo>
                    <a:pt x="161" y="295"/>
                  </a:lnTo>
                  <a:lnTo>
                    <a:pt x="165" y="295"/>
                  </a:lnTo>
                  <a:lnTo>
                    <a:pt x="167" y="294"/>
                  </a:lnTo>
                  <a:lnTo>
                    <a:pt x="170" y="291"/>
                  </a:lnTo>
                  <a:lnTo>
                    <a:pt x="174" y="286"/>
                  </a:lnTo>
                  <a:lnTo>
                    <a:pt x="175" y="282"/>
                  </a:lnTo>
                  <a:lnTo>
                    <a:pt x="178" y="272"/>
                  </a:lnTo>
                  <a:lnTo>
                    <a:pt x="180" y="261"/>
                  </a:lnTo>
                  <a:lnTo>
                    <a:pt x="184" y="253"/>
                  </a:lnTo>
                  <a:lnTo>
                    <a:pt x="190" y="247"/>
                  </a:lnTo>
                  <a:lnTo>
                    <a:pt x="196" y="243"/>
                  </a:lnTo>
                  <a:lnTo>
                    <a:pt x="198" y="242"/>
                  </a:lnTo>
                  <a:lnTo>
                    <a:pt x="202" y="242"/>
                  </a:lnTo>
                  <a:lnTo>
                    <a:pt x="205" y="243"/>
                  </a:lnTo>
                  <a:lnTo>
                    <a:pt x="199" y="244"/>
                  </a:lnTo>
                  <a:lnTo>
                    <a:pt x="198" y="247"/>
                  </a:lnTo>
                  <a:lnTo>
                    <a:pt x="198" y="249"/>
                  </a:lnTo>
                  <a:lnTo>
                    <a:pt x="199" y="252"/>
                  </a:lnTo>
                  <a:lnTo>
                    <a:pt x="200" y="254"/>
                  </a:lnTo>
                  <a:lnTo>
                    <a:pt x="203" y="256"/>
                  </a:lnTo>
                  <a:lnTo>
                    <a:pt x="207" y="257"/>
                  </a:lnTo>
                  <a:lnTo>
                    <a:pt x="208" y="261"/>
                  </a:lnTo>
                  <a:lnTo>
                    <a:pt x="209" y="266"/>
                  </a:lnTo>
                  <a:lnTo>
                    <a:pt x="209" y="271"/>
                  </a:lnTo>
                  <a:lnTo>
                    <a:pt x="211" y="275"/>
                  </a:lnTo>
                  <a:close/>
                  <a:moveTo>
                    <a:pt x="288" y="71"/>
                  </a:moveTo>
                  <a:lnTo>
                    <a:pt x="288" y="74"/>
                  </a:lnTo>
                  <a:lnTo>
                    <a:pt x="286" y="73"/>
                  </a:lnTo>
                  <a:lnTo>
                    <a:pt x="285" y="71"/>
                  </a:lnTo>
                  <a:lnTo>
                    <a:pt x="282" y="70"/>
                  </a:lnTo>
                  <a:lnTo>
                    <a:pt x="282" y="69"/>
                  </a:lnTo>
                  <a:lnTo>
                    <a:pt x="282" y="66"/>
                  </a:lnTo>
                  <a:lnTo>
                    <a:pt x="283" y="65"/>
                  </a:lnTo>
                  <a:lnTo>
                    <a:pt x="283" y="63"/>
                  </a:lnTo>
                  <a:lnTo>
                    <a:pt x="284" y="63"/>
                  </a:lnTo>
                  <a:lnTo>
                    <a:pt x="285" y="65"/>
                  </a:lnTo>
                  <a:lnTo>
                    <a:pt x="287" y="67"/>
                  </a:lnTo>
                  <a:lnTo>
                    <a:pt x="288" y="71"/>
                  </a:lnTo>
                  <a:close/>
                  <a:moveTo>
                    <a:pt x="216" y="19"/>
                  </a:moveTo>
                  <a:lnTo>
                    <a:pt x="216" y="21"/>
                  </a:lnTo>
                  <a:lnTo>
                    <a:pt x="218" y="19"/>
                  </a:lnTo>
                  <a:lnTo>
                    <a:pt x="219" y="18"/>
                  </a:lnTo>
                  <a:lnTo>
                    <a:pt x="221" y="16"/>
                  </a:lnTo>
                  <a:lnTo>
                    <a:pt x="221" y="19"/>
                  </a:lnTo>
                  <a:lnTo>
                    <a:pt x="223" y="19"/>
                  </a:lnTo>
                  <a:lnTo>
                    <a:pt x="229" y="22"/>
                  </a:lnTo>
                  <a:lnTo>
                    <a:pt x="231" y="24"/>
                  </a:lnTo>
                  <a:lnTo>
                    <a:pt x="232" y="24"/>
                  </a:lnTo>
                  <a:lnTo>
                    <a:pt x="233" y="23"/>
                  </a:lnTo>
                  <a:lnTo>
                    <a:pt x="234" y="22"/>
                  </a:lnTo>
                  <a:lnTo>
                    <a:pt x="237" y="24"/>
                  </a:lnTo>
                  <a:lnTo>
                    <a:pt x="243" y="27"/>
                  </a:lnTo>
                  <a:lnTo>
                    <a:pt x="243" y="28"/>
                  </a:lnTo>
                  <a:lnTo>
                    <a:pt x="243" y="30"/>
                  </a:lnTo>
                  <a:lnTo>
                    <a:pt x="243" y="32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8" y="32"/>
                  </a:lnTo>
                  <a:lnTo>
                    <a:pt x="249" y="31"/>
                  </a:lnTo>
                  <a:lnTo>
                    <a:pt x="251" y="34"/>
                  </a:lnTo>
                  <a:lnTo>
                    <a:pt x="252" y="36"/>
                  </a:lnTo>
                  <a:lnTo>
                    <a:pt x="251" y="36"/>
                  </a:lnTo>
                  <a:lnTo>
                    <a:pt x="253" y="38"/>
                  </a:lnTo>
                  <a:lnTo>
                    <a:pt x="254" y="39"/>
                  </a:lnTo>
                  <a:lnTo>
                    <a:pt x="256" y="44"/>
                  </a:lnTo>
                  <a:lnTo>
                    <a:pt x="256" y="46"/>
                  </a:lnTo>
                  <a:lnTo>
                    <a:pt x="255" y="48"/>
                  </a:lnTo>
                  <a:lnTo>
                    <a:pt x="257" y="52"/>
                  </a:lnTo>
                  <a:lnTo>
                    <a:pt x="256" y="52"/>
                  </a:lnTo>
                  <a:lnTo>
                    <a:pt x="251" y="52"/>
                  </a:lnTo>
                  <a:lnTo>
                    <a:pt x="252" y="52"/>
                  </a:lnTo>
                  <a:lnTo>
                    <a:pt x="254" y="56"/>
                  </a:lnTo>
                  <a:lnTo>
                    <a:pt x="257" y="61"/>
                  </a:lnTo>
                  <a:lnTo>
                    <a:pt x="259" y="64"/>
                  </a:lnTo>
                  <a:lnTo>
                    <a:pt x="265" y="72"/>
                  </a:lnTo>
                  <a:lnTo>
                    <a:pt x="264" y="76"/>
                  </a:lnTo>
                  <a:lnTo>
                    <a:pt x="264" y="78"/>
                  </a:lnTo>
                  <a:lnTo>
                    <a:pt x="263" y="80"/>
                  </a:lnTo>
                  <a:lnTo>
                    <a:pt x="265" y="85"/>
                  </a:lnTo>
                  <a:lnTo>
                    <a:pt x="264" y="86"/>
                  </a:lnTo>
                  <a:lnTo>
                    <a:pt x="263" y="91"/>
                  </a:lnTo>
                  <a:lnTo>
                    <a:pt x="262" y="92"/>
                  </a:lnTo>
                  <a:lnTo>
                    <a:pt x="262" y="94"/>
                  </a:lnTo>
                  <a:lnTo>
                    <a:pt x="265" y="94"/>
                  </a:lnTo>
                  <a:lnTo>
                    <a:pt x="266" y="95"/>
                  </a:lnTo>
                  <a:lnTo>
                    <a:pt x="268" y="96"/>
                  </a:lnTo>
                  <a:lnTo>
                    <a:pt x="268" y="95"/>
                  </a:lnTo>
                  <a:lnTo>
                    <a:pt x="270" y="94"/>
                  </a:lnTo>
                  <a:lnTo>
                    <a:pt x="272" y="96"/>
                  </a:lnTo>
                  <a:lnTo>
                    <a:pt x="279" y="99"/>
                  </a:lnTo>
                  <a:lnTo>
                    <a:pt x="281" y="100"/>
                  </a:lnTo>
                  <a:lnTo>
                    <a:pt x="281" y="102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5" y="109"/>
                  </a:lnTo>
                  <a:lnTo>
                    <a:pt x="288" y="108"/>
                  </a:lnTo>
                  <a:lnTo>
                    <a:pt x="289" y="106"/>
                  </a:lnTo>
                  <a:lnTo>
                    <a:pt x="288" y="102"/>
                  </a:lnTo>
                  <a:lnTo>
                    <a:pt x="287" y="95"/>
                  </a:lnTo>
                  <a:lnTo>
                    <a:pt x="287" y="92"/>
                  </a:lnTo>
                  <a:lnTo>
                    <a:pt x="287" y="90"/>
                  </a:lnTo>
                  <a:lnTo>
                    <a:pt x="287" y="88"/>
                  </a:lnTo>
                  <a:lnTo>
                    <a:pt x="285" y="85"/>
                  </a:lnTo>
                  <a:lnTo>
                    <a:pt x="284" y="84"/>
                  </a:lnTo>
                  <a:lnTo>
                    <a:pt x="283" y="82"/>
                  </a:lnTo>
                  <a:lnTo>
                    <a:pt x="284" y="80"/>
                  </a:lnTo>
                  <a:lnTo>
                    <a:pt x="285" y="79"/>
                  </a:lnTo>
                  <a:lnTo>
                    <a:pt x="287" y="81"/>
                  </a:lnTo>
                  <a:lnTo>
                    <a:pt x="288" y="84"/>
                  </a:lnTo>
                  <a:lnTo>
                    <a:pt x="293" y="90"/>
                  </a:lnTo>
                  <a:lnTo>
                    <a:pt x="295" y="90"/>
                  </a:lnTo>
                  <a:lnTo>
                    <a:pt x="296" y="92"/>
                  </a:lnTo>
                  <a:lnTo>
                    <a:pt x="298" y="95"/>
                  </a:lnTo>
                  <a:lnTo>
                    <a:pt x="299" y="98"/>
                  </a:lnTo>
                  <a:lnTo>
                    <a:pt x="300" y="108"/>
                  </a:lnTo>
                  <a:lnTo>
                    <a:pt x="303" y="117"/>
                  </a:lnTo>
                  <a:lnTo>
                    <a:pt x="306" y="122"/>
                  </a:lnTo>
                  <a:lnTo>
                    <a:pt x="307" y="123"/>
                  </a:lnTo>
                  <a:lnTo>
                    <a:pt x="304" y="123"/>
                  </a:lnTo>
                  <a:lnTo>
                    <a:pt x="304" y="123"/>
                  </a:lnTo>
                  <a:lnTo>
                    <a:pt x="304" y="124"/>
                  </a:lnTo>
                  <a:lnTo>
                    <a:pt x="306" y="126"/>
                  </a:lnTo>
                  <a:lnTo>
                    <a:pt x="309" y="126"/>
                  </a:lnTo>
                  <a:lnTo>
                    <a:pt x="311" y="126"/>
                  </a:lnTo>
                  <a:lnTo>
                    <a:pt x="312" y="127"/>
                  </a:lnTo>
                  <a:lnTo>
                    <a:pt x="322" y="133"/>
                  </a:lnTo>
                  <a:lnTo>
                    <a:pt x="327" y="135"/>
                  </a:lnTo>
                  <a:lnTo>
                    <a:pt x="340" y="139"/>
                  </a:lnTo>
                  <a:lnTo>
                    <a:pt x="344" y="140"/>
                  </a:lnTo>
                  <a:lnTo>
                    <a:pt x="345" y="140"/>
                  </a:lnTo>
                  <a:lnTo>
                    <a:pt x="349" y="138"/>
                  </a:lnTo>
                  <a:lnTo>
                    <a:pt x="352" y="136"/>
                  </a:lnTo>
                  <a:lnTo>
                    <a:pt x="355" y="132"/>
                  </a:lnTo>
                  <a:lnTo>
                    <a:pt x="358" y="128"/>
                  </a:lnTo>
                  <a:lnTo>
                    <a:pt x="361" y="126"/>
                  </a:lnTo>
                  <a:lnTo>
                    <a:pt x="364" y="124"/>
                  </a:lnTo>
                  <a:lnTo>
                    <a:pt x="365" y="123"/>
                  </a:lnTo>
                  <a:lnTo>
                    <a:pt x="367" y="122"/>
                  </a:lnTo>
                  <a:lnTo>
                    <a:pt x="375" y="123"/>
                  </a:lnTo>
                  <a:lnTo>
                    <a:pt x="378" y="124"/>
                  </a:lnTo>
                  <a:lnTo>
                    <a:pt x="381" y="126"/>
                  </a:lnTo>
                  <a:lnTo>
                    <a:pt x="383" y="128"/>
                  </a:lnTo>
                  <a:lnTo>
                    <a:pt x="383" y="130"/>
                  </a:lnTo>
                  <a:lnTo>
                    <a:pt x="381" y="134"/>
                  </a:lnTo>
                  <a:lnTo>
                    <a:pt x="379" y="139"/>
                  </a:lnTo>
                  <a:lnTo>
                    <a:pt x="377" y="148"/>
                  </a:lnTo>
                  <a:lnTo>
                    <a:pt x="377" y="158"/>
                  </a:lnTo>
                  <a:lnTo>
                    <a:pt x="375" y="163"/>
                  </a:lnTo>
                  <a:lnTo>
                    <a:pt x="372" y="165"/>
                  </a:lnTo>
                  <a:lnTo>
                    <a:pt x="369" y="168"/>
                  </a:lnTo>
                  <a:lnTo>
                    <a:pt x="366" y="169"/>
                  </a:lnTo>
                  <a:lnTo>
                    <a:pt x="364" y="175"/>
                  </a:lnTo>
                  <a:lnTo>
                    <a:pt x="364" y="181"/>
                  </a:lnTo>
                  <a:lnTo>
                    <a:pt x="364" y="183"/>
                  </a:lnTo>
                  <a:lnTo>
                    <a:pt x="365" y="185"/>
                  </a:lnTo>
                  <a:lnTo>
                    <a:pt x="366" y="186"/>
                  </a:lnTo>
                  <a:lnTo>
                    <a:pt x="364" y="191"/>
                  </a:lnTo>
                  <a:lnTo>
                    <a:pt x="363" y="190"/>
                  </a:lnTo>
                  <a:lnTo>
                    <a:pt x="361" y="186"/>
                  </a:lnTo>
                  <a:lnTo>
                    <a:pt x="359" y="185"/>
                  </a:lnTo>
                  <a:lnTo>
                    <a:pt x="355" y="184"/>
                  </a:lnTo>
                  <a:lnTo>
                    <a:pt x="351" y="184"/>
                  </a:lnTo>
                  <a:lnTo>
                    <a:pt x="348" y="184"/>
                  </a:lnTo>
                  <a:lnTo>
                    <a:pt x="344" y="185"/>
                  </a:lnTo>
                  <a:lnTo>
                    <a:pt x="339" y="188"/>
                  </a:lnTo>
                  <a:lnTo>
                    <a:pt x="337" y="189"/>
                  </a:lnTo>
                  <a:lnTo>
                    <a:pt x="335" y="191"/>
                  </a:lnTo>
                  <a:lnTo>
                    <a:pt x="333" y="195"/>
                  </a:lnTo>
                  <a:lnTo>
                    <a:pt x="333" y="200"/>
                  </a:lnTo>
                  <a:lnTo>
                    <a:pt x="333" y="203"/>
                  </a:lnTo>
                  <a:lnTo>
                    <a:pt x="334" y="205"/>
                  </a:lnTo>
                  <a:lnTo>
                    <a:pt x="338" y="208"/>
                  </a:lnTo>
                  <a:lnTo>
                    <a:pt x="334" y="218"/>
                  </a:lnTo>
                  <a:lnTo>
                    <a:pt x="329" y="228"/>
                  </a:lnTo>
                  <a:lnTo>
                    <a:pt x="327" y="231"/>
                  </a:lnTo>
                  <a:lnTo>
                    <a:pt x="325" y="234"/>
                  </a:lnTo>
                  <a:lnTo>
                    <a:pt x="322" y="240"/>
                  </a:lnTo>
                  <a:lnTo>
                    <a:pt x="318" y="245"/>
                  </a:lnTo>
                  <a:lnTo>
                    <a:pt x="315" y="249"/>
                  </a:lnTo>
                  <a:lnTo>
                    <a:pt x="313" y="254"/>
                  </a:lnTo>
                  <a:lnTo>
                    <a:pt x="311" y="258"/>
                  </a:lnTo>
                  <a:lnTo>
                    <a:pt x="306" y="265"/>
                  </a:lnTo>
                  <a:lnTo>
                    <a:pt x="304" y="269"/>
                  </a:lnTo>
                  <a:lnTo>
                    <a:pt x="302" y="273"/>
                  </a:lnTo>
                  <a:lnTo>
                    <a:pt x="298" y="277"/>
                  </a:lnTo>
                  <a:lnTo>
                    <a:pt x="293" y="280"/>
                  </a:lnTo>
                  <a:lnTo>
                    <a:pt x="285" y="286"/>
                  </a:lnTo>
                  <a:lnTo>
                    <a:pt x="283" y="288"/>
                  </a:lnTo>
                  <a:lnTo>
                    <a:pt x="281" y="289"/>
                  </a:lnTo>
                  <a:lnTo>
                    <a:pt x="278" y="288"/>
                  </a:lnTo>
                  <a:lnTo>
                    <a:pt x="277" y="286"/>
                  </a:lnTo>
                  <a:lnTo>
                    <a:pt x="277" y="282"/>
                  </a:lnTo>
                  <a:lnTo>
                    <a:pt x="276" y="281"/>
                  </a:lnTo>
                  <a:lnTo>
                    <a:pt x="272" y="280"/>
                  </a:lnTo>
                  <a:lnTo>
                    <a:pt x="268" y="282"/>
                  </a:lnTo>
                  <a:lnTo>
                    <a:pt x="267" y="281"/>
                  </a:lnTo>
                  <a:lnTo>
                    <a:pt x="267" y="280"/>
                  </a:lnTo>
                  <a:lnTo>
                    <a:pt x="267" y="275"/>
                  </a:lnTo>
                  <a:lnTo>
                    <a:pt x="268" y="274"/>
                  </a:lnTo>
                  <a:lnTo>
                    <a:pt x="266" y="273"/>
                  </a:lnTo>
                  <a:lnTo>
                    <a:pt x="265" y="273"/>
                  </a:lnTo>
                  <a:lnTo>
                    <a:pt x="265" y="274"/>
                  </a:lnTo>
                  <a:lnTo>
                    <a:pt x="266" y="276"/>
                  </a:lnTo>
                  <a:lnTo>
                    <a:pt x="263" y="277"/>
                  </a:lnTo>
                  <a:lnTo>
                    <a:pt x="260" y="277"/>
                  </a:lnTo>
                  <a:lnTo>
                    <a:pt x="260" y="276"/>
                  </a:lnTo>
                  <a:lnTo>
                    <a:pt x="259" y="276"/>
                  </a:lnTo>
                  <a:lnTo>
                    <a:pt x="260" y="274"/>
                  </a:lnTo>
                  <a:lnTo>
                    <a:pt x="261" y="273"/>
                  </a:lnTo>
                  <a:lnTo>
                    <a:pt x="266" y="266"/>
                  </a:lnTo>
                  <a:lnTo>
                    <a:pt x="271" y="257"/>
                  </a:lnTo>
                  <a:lnTo>
                    <a:pt x="276" y="247"/>
                  </a:lnTo>
                  <a:lnTo>
                    <a:pt x="277" y="243"/>
                  </a:lnTo>
                  <a:lnTo>
                    <a:pt x="279" y="233"/>
                  </a:lnTo>
                  <a:lnTo>
                    <a:pt x="277" y="230"/>
                  </a:lnTo>
                  <a:lnTo>
                    <a:pt x="276" y="227"/>
                  </a:lnTo>
                  <a:lnTo>
                    <a:pt x="271" y="220"/>
                  </a:lnTo>
                  <a:lnTo>
                    <a:pt x="265" y="216"/>
                  </a:lnTo>
                  <a:lnTo>
                    <a:pt x="261" y="215"/>
                  </a:lnTo>
                  <a:lnTo>
                    <a:pt x="257" y="214"/>
                  </a:lnTo>
                  <a:lnTo>
                    <a:pt x="254" y="211"/>
                  </a:lnTo>
                  <a:lnTo>
                    <a:pt x="250" y="207"/>
                  </a:lnTo>
                  <a:lnTo>
                    <a:pt x="244" y="204"/>
                  </a:lnTo>
                  <a:lnTo>
                    <a:pt x="237" y="202"/>
                  </a:lnTo>
                  <a:lnTo>
                    <a:pt x="233" y="198"/>
                  </a:lnTo>
                  <a:lnTo>
                    <a:pt x="232" y="196"/>
                  </a:lnTo>
                  <a:lnTo>
                    <a:pt x="232" y="194"/>
                  </a:lnTo>
                  <a:lnTo>
                    <a:pt x="232" y="191"/>
                  </a:lnTo>
                  <a:lnTo>
                    <a:pt x="232" y="189"/>
                  </a:lnTo>
                  <a:lnTo>
                    <a:pt x="233" y="187"/>
                  </a:lnTo>
                  <a:lnTo>
                    <a:pt x="234" y="186"/>
                  </a:lnTo>
                  <a:lnTo>
                    <a:pt x="241" y="182"/>
                  </a:lnTo>
                  <a:lnTo>
                    <a:pt x="249" y="180"/>
                  </a:lnTo>
                  <a:lnTo>
                    <a:pt x="251" y="180"/>
                  </a:lnTo>
                  <a:lnTo>
                    <a:pt x="252" y="179"/>
                  </a:lnTo>
                  <a:lnTo>
                    <a:pt x="254" y="178"/>
                  </a:lnTo>
                  <a:lnTo>
                    <a:pt x="257" y="174"/>
                  </a:lnTo>
                  <a:lnTo>
                    <a:pt x="258" y="172"/>
                  </a:lnTo>
                  <a:lnTo>
                    <a:pt x="259" y="164"/>
                  </a:lnTo>
                  <a:lnTo>
                    <a:pt x="260" y="158"/>
                  </a:lnTo>
                  <a:lnTo>
                    <a:pt x="262" y="149"/>
                  </a:lnTo>
                  <a:lnTo>
                    <a:pt x="265" y="144"/>
                  </a:lnTo>
                  <a:lnTo>
                    <a:pt x="266" y="141"/>
                  </a:lnTo>
                  <a:lnTo>
                    <a:pt x="265" y="135"/>
                  </a:lnTo>
                  <a:lnTo>
                    <a:pt x="266" y="134"/>
                  </a:lnTo>
                  <a:lnTo>
                    <a:pt x="267" y="133"/>
                  </a:lnTo>
                  <a:lnTo>
                    <a:pt x="268" y="132"/>
                  </a:lnTo>
                  <a:lnTo>
                    <a:pt x="266" y="128"/>
                  </a:lnTo>
                  <a:lnTo>
                    <a:pt x="263" y="120"/>
                  </a:lnTo>
                  <a:lnTo>
                    <a:pt x="262" y="118"/>
                  </a:lnTo>
                  <a:lnTo>
                    <a:pt x="263" y="116"/>
                  </a:lnTo>
                  <a:lnTo>
                    <a:pt x="264" y="113"/>
                  </a:lnTo>
                  <a:lnTo>
                    <a:pt x="262" y="113"/>
                  </a:lnTo>
                  <a:lnTo>
                    <a:pt x="260" y="111"/>
                  </a:lnTo>
                  <a:lnTo>
                    <a:pt x="258" y="104"/>
                  </a:lnTo>
                  <a:lnTo>
                    <a:pt x="259" y="102"/>
                  </a:lnTo>
                  <a:lnTo>
                    <a:pt x="260" y="104"/>
                  </a:lnTo>
                  <a:lnTo>
                    <a:pt x="262" y="109"/>
                  </a:lnTo>
                  <a:lnTo>
                    <a:pt x="263" y="106"/>
                  </a:lnTo>
                  <a:lnTo>
                    <a:pt x="265" y="104"/>
                  </a:lnTo>
                  <a:lnTo>
                    <a:pt x="266" y="104"/>
                  </a:lnTo>
                  <a:lnTo>
                    <a:pt x="268" y="103"/>
                  </a:lnTo>
                  <a:lnTo>
                    <a:pt x="264" y="98"/>
                  </a:lnTo>
                  <a:lnTo>
                    <a:pt x="262" y="98"/>
                  </a:lnTo>
                  <a:lnTo>
                    <a:pt x="260" y="99"/>
                  </a:lnTo>
                  <a:lnTo>
                    <a:pt x="258" y="100"/>
                  </a:lnTo>
                  <a:lnTo>
                    <a:pt x="256" y="99"/>
                  </a:lnTo>
                  <a:lnTo>
                    <a:pt x="254" y="98"/>
                  </a:lnTo>
                  <a:lnTo>
                    <a:pt x="253" y="95"/>
                  </a:lnTo>
                  <a:lnTo>
                    <a:pt x="252" y="91"/>
                  </a:lnTo>
                  <a:lnTo>
                    <a:pt x="251" y="89"/>
                  </a:lnTo>
                  <a:lnTo>
                    <a:pt x="245" y="80"/>
                  </a:lnTo>
                  <a:lnTo>
                    <a:pt x="247" y="80"/>
                  </a:lnTo>
                  <a:lnTo>
                    <a:pt x="252" y="84"/>
                  </a:lnTo>
                  <a:lnTo>
                    <a:pt x="253" y="83"/>
                  </a:lnTo>
                  <a:lnTo>
                    <a:pt x="254" y="80"/>
                  </a:lnTo>
                  <a:lnTo>
                    <a:pt x="253" y="78"/>
                  </a:lnTo>
                  <a:lnTo>
                    <a:pt x="252" y="76"/>
                  </a:lnTo>
                  <a:lnTo>
                    <a:pt x="251" y="76"/>
                  </a:lnTo>
                  <a:lnTo>
                    <a:pt x="251" y="73"/>
                  </a:lnTo>
                  <a:lnTo>
                    <a:pt x="252" y="71"/>
                  </a:lnTo>
                  <a:lnTo>
                    <a:pt x="252" y="70"/>
                  </a:lnTo>
                  <a:lnTo>
                    <a:pt x="249" y="67"/>
                  </a:lnTo>
                  <a:lnTo>
                    <a:pt x="248" y="67"/>
                  </a:lnTo>
                  <a:lnTo>
                    <a:pt x="247" y="68"/>
                  </a:lnTo>
                  <a:lnTo>
                    <a:pt x="248" y="70"/>
                  </a:lnTo>
                  <a:lnTo>
                    <a:pt x="247" y="70"/>
                  </a:lnTo>
                  <a:lnTo>
                    <a:pt x="240" y="65"/>
                  </a:lnTo>
                  <a:lnTo>
                    <a:pt x="238" y="61"/>
                  </a:lnTo>
                  <a:lnTo>
                    <a:pt x="237" y="57"/>
                  </a:lnTo>
                  <a:lnTo>
                    <a:pt x="236" y="59"/>
                  </a:lnTo>
                  <a:lnTo>
                    <a:pt x="237" y="61"/>
                  </a:lnTo>
                  <a:lnTo>
                    <a:pt x="239" y="66"/>
                  </a:lnTo>
                  <a:lnTo>
                    <a:pt x="244" y="72"/>
                  </a:lnTo>
                  <a:lnTo>
                    <a:pt x="244" y="73"/>
                  </a:lnTo>
                  <a:lnTo>
                    <a:pt x="244" y="76"/>
                  </a:lnTo>
                  <a:lnTo>
                    <a:pt x="242" y="76"/>
                  </a:lnTo>
                  <a:lnTo>
                    <a:pt x="241" y="75"/>
                  </a:lnTo>
                  <a:lnTo>
                    <a:pt x="239" y="70"/>
                  </a:lnTo>
                  <a:lnTo>
                    <a:pt x="237" y="67"/>
                  </a:lnTo>
                  <a:lnTo>
                    <a:pt x="221" y="43"/>
                  </a:lnTo>
                  <a:lnTo>
                    <a:pt x="223" y="39"/>
                  </a:lnTo>
                  <a:lnTo>
                    <a:pt x="226" y="37"/>
                  </a:lnTo>
                  <a:lnTo>
                    <a:pt x="227" y="35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4" y="35"/>
                  </a:lnTo>
                  <a:lnTo>
                    <a:pt x="223" y="36"/>
                  </a:lnTo>
                  <a:lnTo>
                    <a:pt x="222" y="37"/>
                  </a:lnTo>
                  <a:lnTo>
                    <a:pt x="220" y="40"/>
                  </a:lnTo>
                  <a:lnTo>
                    <a:pt x="219" y="41"/>
                  </a:lnTo>
                  <a:lnTo>
                    <a:pt x="217" y="39"/>
                  </a:lnTo>
                  <a:lnTo>
                    <a:pt x="216" y="38"/>
                  </a:lnTo>
                  <a:lnTo>
                    <a:pt x="216" y="36"/>
                  </a:lnTo>
                  <a:lnTo>
                    <a:pt x="216" y="35"/>
                  </a:lnTo>
                  <a:lnTo>
                    <a:pt x="214" y="35"/>
                  </a:lnTo>
                  <a:lnTo>
                    <a:pt x="212" y="31"/>
                  </a:lnTo>
                  <a:lnTo>
                    <a:pt x="211" y="30"/>
                  </a:lnTo>
                  <a:lnTo>
                    <a:pt x="213" y="27"/>
                  </a:lnTo>
                  <a:lnTo>
                    <a:pt x="213" y="22"/>
                  </a:lnTo>
                  <a:lnTo>
                    <a:pt x="211" y="18"/>
                  </a:lnTo>
                  <a:lnTo>
                    <a:pt x="208" y="14"/>
                  </a:lnTo>
                  <a:lnTo>
                    <a:pt x="203" y="8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06" y="3"/>
                  </a:lnTo>
                  <a:lnTo>
                    <a:pt x="207" y="6"/>
                  </a:lnTo>
                  <a:lnTo>
                    <a:pt x="209" y="8"/>
                  </a:lnTo>
                  <a:lnTo>
                    <a:pt x="213" y="14"/>
                  </a:lnTo>
                  <a:lnTo>
                    <a:pt x="213" y="16"/>
                  </a:lnTo>
                  <a:lnTo>
                    <a:pt x="215" y="18"/>
                  </a:lnTo>
                  <a:lnTo>
                    <a:pt x="216" y="1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5" name="Freeform 931">
              <a:extLst>
                <a:ext uri="{FF2B5EF4-FFF2-40B4-BE49-F238E27FC236}">
                  <a16:creationId xmlns:a16="http://schemas.microsoft.com/office/drawing/2014/main" id="{2A006E2B-D99C-2CFB-FE07-7A31415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488" y="11985013"/>
              <a:ext cx="27478" cy="32971"/>
            </a:xfrm>
            <a:custGeom>
              <a:avLst/>
              <a:gdLst>
                <a:gd name="T0" fmla="*/ 19 w 24"/>
                <a:gd name="T1" fmla="*/ 8 h 27"/>
                <a:gd name="T2" fmla="*/ 19 w 24"/>
                <a:gd name="T3" fmla="*/ 10 h 27"/>
                <a:gd name="T4" fmla="*/ 16 w 24"/>
                <a:gd name="T5" fmla="*/ 9 h 27"/>
                <a:gd name="T6" fmla="*/ 16 w 24"/>
                <a:gd name="T7" fmla="*/ 11 h 27"/>
                <a:gd name="T8" fmla="*/ 19 w 24"/>
                <a:gd name="T9" fmla="*/ 12 h 27"/>
                <a:gd name="T10" fmla="*/ 20 w 24"/>
                <a:gd name="T11" fmla="*/ 13 h 27"/>
                <a:gd name="T12" fmla="*/ 23 w 24"/>
                <a:gd name="T13" fmla="*/ 13 h 27"/>
                <a:gd name="T14" fmla="*/ 23 w 24"/>
                <a:gd name="T15" fmla="*/ 15 h 27"/>
                <a:gd name="T16" fmla="*/ 23 w 24"/>
                <a:gd name="T17" fmla="*/ 18 h 27"/>
                <a:gd name="T18" fmla="*/ 21 w 24"/>
                <a:gd name="T19" fmla="*/ 19 h 27"/>
                <a:gd name="T20" fmla="*/ 15 w 24"/>
                <a:gd name="T21" fmla="*/ 20 h 27"/>
                <a:gd name="T22" fmla="*/ 12 w 24"/>
                <a:gd name="T23" fmla="*/ 23 h 27"/>
                <a:gd name="T24" fmla="*/ 9 w 24"/>
                <a:gd name="T25" fmla="*/ 22 h 27"/>
                <a:gd name="T26" fmla="*/ 8 w 24"/>
                <a:gd name="T27" fmla="*/ 23 h 27"/>
                <a:gd name="T28" fmla="*/ 5 w 24"/>
                <a:gd name="T29" fmla="*/ 26 h 27"/>
                <a:gd name="T30" fmla="*/ 1 w 24"/>
                <a:gd name="T31" fmla="*/ 26 h 27"/>
                <a:gd name="T32" fmla="*/ 0 w 24"/>
                <a:gd name="T33" fmla="*/ 26 h 27"/>
                <a:gd name="T34" fmla="*/ 1 w 24"/>
                <a:gd name="T35" fmla="*/ 23 h 27"/>
                <a:gd name="T36" fmla="*/ 3 w 24"/>
                <a:gd name="T37" fmla="*/ 21 h 27"/>
                <a:gd name="T38" fmla="*/ 3 w 24"/>
                <a:gd name="T39" fmla="*/ 18 h 27"/>
                <a:gd name="T40" fmla="*/ 4 w 24"/>
                <a:gd name="T41" fmla="*/ 17 h 27"/>
                <a:gd name="T42" fmla="*/ 7 w 24"/>
                <a:gd name="T43" fmla="*/ 15 h 27"/>
                <a:gd name="T44" fmla="*/ 7 w 24"/>
                <a:gd name="T45" fmla="*/ 12 h 27"/>
                <a:gd name="T46" fmla="*/ 8 w 24"/>
                <a:gd name="T47" fmla="*/ 10 h 27"/>
                <a:gd name="T48" fmla="*/ 7 w 24"/>
                <a:gd name="T49" fmla="*/ 5 h 27"/>
                <a:gd name="T50" fmla="*/ 8 w 24"/>
                <a:gd name="T51" fmla="*/ 0 h 27"/>
                <a:gd name="T52" fmla="*/ 13 w 24"/>
                <a:gd name="T53" fmla="*/ 0 h 27"/>
                <a:gd name="T54" fmla="*/ 19 w 24"/>
                <a:gd name="T5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7">
                  <a:moveTo>
                    <a:pt x="19" y="8"/>
                  </a:moveTo>
                  <a:lnTo>
                    <a:pt x="19" y="10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9" y="12"/>
                  </a:lnTo>
                  <a:lnTo>
                    <a:pt x="20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5" y="20"/>
                  </a:lnTo>
                  <a:lnTo>
                    <a:pt x="12" y="23"/>
                  </a:lnTo>
                  <a:lnTo>
                    <a:pt x="9" y="22"/>
                  </a:lnTo>
                  <a:lnTo>
                    <a:pt x="8" y="23"/>
                  </a:lnTo>
                  <a:lnTo>
                    <a:pt x="5" y="26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0"/>
                  </a:lnTo>
                  <a:lnTo>
                    <a:pt x="7" y="5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6" name="Freeform 932">
              <a:extLst>
                <a:ext uri="{FF2B5EF4-FFF2-40B4-BE49-F238E27FC236}">
                  <a16:creationId xmlns:a16="http://schemas.microsoft.com/office/drawing/2014/main" id="{F06F9FEF-7D9D-63AB-5AC0-8931059F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1023" y="11924567"/>
              <a:ext cx="10990" cy="10990"/>
            </a:xfrm>
            <a:custGeom>
              <a:avLst/>
              <a:gdLst>
                <a:gd name="T0" fmla="*/ 7 w 8"/>
                <a:gd name="T1" fmla="*/ 2 h 7"/>
                <a:gd name="T2" fmla="*/ 7 w 8"/>
                <a:gd name="T3" fmla="*/ 5 h 7"/>
                <a:gd name="T4" fmla="*/ 7 w 8"/>
                <a:gd name="T5" fmla="*/ 6 h 7"/>
                <a:gd name="T6" fmla="*/ 6 w 8"/>
                <a:gd name="T7" fmla="*/ 6 h 7"/>
                <a:gd name="T8" fmla="*/ 4 w 8"/>
                <a:gd name="T9" fmla="*/ 5 h 7"/>
                <a:gd name="T10" fmla="*/ 2 w 8"/>
                <a:gd name="T11" fmla="*/ 5 h 7"/>
                <a:gd name="T12" fmla="*/ 1 w 8"/>
                <a:gd name="T13" fmla="*/ 5 h 7"/>
                <a:gd name="T14" fmla="*/ 0 w 8"/>
                <a:gd name="T15" fmla="*/ 4 h 7"/>
                <a:gd name="T16" fmla="*/ 1 w 8"/>
                <a:gd name="T17" fmla="*/ 2 h 7"/>
                <a:gd name="T18" fmla="*/ 5 w 8"/>
                <a:gd name="T19" fmla="*/ 0 h 7"/>
                <a:gd name="T20" fmla="*/ 7 w 8"/>
                <a:gd name="T2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7" y="2"/>
                  </a:moveTo>
                  <a:lnTo>
                    <a:pt x="7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5" y="0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7" name="Freeform 933">
              <a:extLst>
                <a:ext uri="{FF2B5EF4-FFF2-40B4-BE49-F238E27FC236}">
                  <a16:creationId xmlns:a16="http://schemas.microsoft.com/office/drawing/2014/main" id="{F1FD1C7D-FFC7-B705-6E46-EB2A9F3C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7507" y="11902587"/>
              <a:ext cx="5497" cy="10990"/>
            </a:xfrm>
            <a:custGeom>
              <a:avLst/>
              <a:gdLst>
                <a:gd name="T0" fmla="*/ 3 w 5"/>
                <a:gd name="T1" fmla="*/ 0 h 7"/>
                <a:gd name="T2" fmla="*/ 4 w 5"/>
                <a:gd name="T3" fmla="*/ 6 h 7"/>
                <a:gd name="T4" fmla="*/ 1 w 5"/>
                <a:gd name="T5" fmla="*/ 4 h 7"/>
                <a:gd name="T6" fmla="*/ 0 w 5"/>
                <a:gd name="T7" fmla="*/ 2 h 7"/>
                <a:gd name="T8" fmla="*/ 2 w 5"/>
                <a:gd name="T9" fmla="*/ 0 h 7"/>
                <a:gd name="T10" fmla="*/ 3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4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8" name="Freeform 934">
              <a:extLst>
                <a:ext uri="{FF2B5EF4-FFF2-40B4-BE49-F238E27FC236}">
                  <a16:creationId xmlns:a16="http://schemas.microsoft.com/office/drawing/2014/main" id="{B8314A31-F99C-84CB-76C6-7EA3037A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6773" y="11660798"/>
              <a:ext cx="10990" cy="10990"/>
            </a:xfrm>
            <a:custGeom>
              <a:avLst/>
              <a:gdLst>
                <a:gd name="T0" fmla="*/ 5 w 7"/>
                <a:gd name="T1" fmla="*/ 7 h 10"/>
                <a:gd name="T2" fmla="*/ 0 w 7"/>
                <a:gd name="T3" fmla="*/ 9 h 10"/>
                <a:gd name="T4" fmla="*/ 0 w 7"/>
                <a:gd name="T5" fmla="*/ 7 h 10"/>
                <a:gd name="T6" fmla="*/ 1 w 7"/>
                <a:gd name="T7" fmla="*/ 4 h 10"/>
                <a:gd name="T8" fmla="*/ 3 w 7"/>
                <a:gd name="T9" fmla="*/ 2 h 10"/>
                <a:gd name="T10" fmla="*/ 4 w 7"/>
                <a:gd name="T11" fmla="*/ 1 h 10"/>
                <a:gd name="T12" fmla="*/ 6 w 7"/>
                <a:gd name="T13" fmla="*/ 0 h 10"/>
                <a:gd name="T14" fmla="*/ 6 w 7"/>
                <a:gd name="T15" fmla="*/ 3 h 10"/>
                <a:gd name="T16" fmla="*/ 5 w 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7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19" name="Freeform 936">
              <a:extLst>
                <a:ext uri="{FF2B5EF4-FFF2-40B4-BE49-F238E27FC236}">
                  <a16:creationId xmlns:a16="http://schemas.microsoft.com/office/drawing/2014/main" id="{9CFA87C3-52B0-2CF3-3C01-3CEE82C5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716" y="11424503"/>
              <a:ext cx="10990" cy="16487"/>
            </a:xfrm>
            <a:custGeom>
              <a:avLst/>
              <a:gdLst>
                <a:gd name="T0" fmla="*/ 6 w 7"/>
                <a:gd name="T1" fmla="*/ 8 h 12"/>
                <a:gd name="T2" fmla="*/ 6 w 7"/>
                <a:gd name="T3" fmla="*/ 11 h 12"/>
                <a:gd name="T4" fmla="*/ 4 w 7"/>
                <a:gd name="T5" fmla="*/ 10 h 12"/>
                <a:gd name="T6" fmla="*/ 3 w 7"/>
                <a:gd name="T7" fmla="*/ 8 h 12"/>
                <a:gd name="T8" fmla="*/ 0 w 7"/>
                <a:gd name="T9" fmla="*/ 7 h 12"/>
                <a:gd name="T10" fmla="*/ 0 w 7"/>
                <a:gd name="T11" fmla="*/ 6 h 12"/>
                <a:gd name="T12" fmla="*/ 0 w 7"/>
                <a:gd name="T13" fmla="*/ 3 h 12"/>
                <a:gd name="T14" fmla="*/ 1 w 7"/>
                <a:gd name="T15" fmla="*/ 2 h 12"/>
                <a:gd name="T16" fmla="*/ 1 w 7"/>
                <a:gd name="T17" fmla="*/ 0 h 12"/>
                <a:gd name="T18" fmla="*/ 2 w 7"/>
                <a:gd name="T19" fmla="*/ 0 h 12"/>
                <a:gd name="T20" fmla="*/ 3 w 7"/>
                <a:gd name="T21" fmla="*/ 2 h 12"/>
                <a:gd name="T22" fmla="*/ 5 w 7"/>
                <a:gd name="T23" fmla="*/ 4 h 12"/>
                <a:gd name="T24" fmla="*/ 6 w 7"/>
                <a:gd name="T2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2">
                  <a:moveTo>
                    <a:pt x="6" y="8"/>
                  </a:moveTo>
                  <a:lnTo>
                    <a:pt x="6" y="11"/>
                  </a:lnTo>
                  <a:lnTo>
                    <a:pt x="4" y="10"/>
                  </a:lnTo>
                  <a:lnTo>
                    <a:pt x="3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4"/>
                  </a:lnTo>
                  <a:lnTo>
                    <a:pt x="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0" name="Freeform 938">
              <a:extLst>
                <a:ext uri="{FF2B5EF4-FFF2-40B4-BE49-F238E27FC236}">
                  <a16:creationId xmlns:a16="http://schemas.microsoft.com/office/drawing/2014/main" id="{C7326481-0F5E-A573-6212-780A9F3F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4411" y="9951792"/>
              <a:ext cx="598978" cy="412141"/>
            </a:xfrm>
            <a:custGeom>
              <a:avLst/>
              <a:gdLst>
                <a:gd name="T0" fmla="*/ 208 w 482"/>
                <a:gd name="T1" fmla="*/ 21 h 329"/>
                <a:gd name="T2" fmla="*/ 193 w 482"/>
                <a:gd name="T3" fmla="*/ 26 h 329"/>
                <a:gd name="T4" fmla="*/ 191 w 482"/>
                <a:gd name="T5" fmla="*/ 19 h 329"/>
                <a:gd name="T6" fmla="*/ 296 w 482"/>
                <a:gd name="T7" fmla="*/ 41 h 329"/>
                <a:gd name="T8" fmla="*/ 385 w 482"/>
                <a:gd name="T9" fmla="*/ 107 h 329"/>
                <a:gd name="T10" fmla="*/ 363 w 482"/>
                <a:gd name="T11" fmla="*/ 70 h 329"/>
                <a:gd name="T12" fmla="*/ 318 w 482"/>
                <a:gd name="T13" fmla="*/ 45 h 329"/>
                <a:gd name="T14" fmla="*/ 349 w 482"/>
                <a:gd name="T15" fmla="*/ 57 h 329"/>
                <a:gd name="T16" fmla="*/ 387 w 482"/>
                <a:gd name="T17" fmla="*/ 105 h 329"/>
                <a:gd name="T18" fmla="*/ 130 w 482"/>
                <a:gd name="T19" fmla="*/ 89 h 329"/>
                <a:gd name="T20" fmla="*/ 177 w 482"/>
                <a:gd name="T21" fmla="*/ 135 h 329"/>
                <a:gd name="T22" fmla="*/ 222 w 482"/>
                <a:gd name="T23" fmla="*/ 158 h 329"/>
                <a:gd name="T24" fmla="*/ 204 w 482"/>
                <a:gd name="T25" fmla="*/ 193 h 329"/>
                <a:gd name="T26" fmla="*/ 235 w 482"/>
                <a:gd name="T27" fmla="*/ 228 h 329"/>
                <a:gd name="T28" fmla="*/ 266 w 482"/>
                <a:gd name="T29" fmla="*/ 252 h 329"/>
                <a:gd name="T30" fmla="*/ 283 w 482"/>
                <a:gd name="T31" fmla="*/ 269 h 329"/>
                <a:gd name="T32" fmla="*/ 318 w 482"/>
                <a:gd name="T33" fmla="*/ 282 h 329"/>
                <a:gd name="T34" fmla="*/ 295 w 482"/>
                <a:gd name="T35" fmla="*/ 294 h 329"/>
                <a:gd name="T36" fmla="*/ 248 w 482"/>
                <a:gd name="T37" fmla="*/ 280 h 329"/>
                <a:gd name="T38" fmla="*/ 213 w 482"/>
                <a:gd name="T39" fmla="*/ 272 h 329"/>
                <a:gd name="T40" fmla="*/ 184 w 482"/>
                <a:gd name="T41" fmla="*/ 241 h 329"/>
                <a:gd name="T42" fmla="*/ 155 w 482"/>
                <a:gd name="T43" fmla="*/ 209 h 329"/>
                <a:gd name="T44" fmla="*/ 119 w 482"/>
                <a:gd name="T45" fmla="*/ 198 h 329"/>
                <a:gd name="T46" fmla="*/ 95 w 482"/>
                <a:gd name="T47" fmla="*/ 198 h 329"/>
                <a:gd name="T48" fmla="*/ 86 w 482"/>
                <a:gd name="T49" fmla="*/ 210 h 329"/>
                <a:gd name="T50" fmla="*/ 53 w 482"/>
                <a:gd name="T51" fmla="*/ 221 h 329"/>
                <a:gd name="T52" fmla="*/ 62 w 482"/>
                <a:gd name="T53" fmla="*/ 221 h 329"/>
                <a:gd name="T54" fmla="*/ 64 w 482"/>
                <a:gd name="T55" fmla="*/ 249 h 329"/>
                <a:gd name="T56" fmla="*/ 13 w 482"/>
                <a:gd name="T57" fmla="*/ 248 h 329"/>
                <a:gd name="T58" fmla="*/ 4 w 482"/>
                <a:gd name="T59" fmla="*/ 194 h 329"/>
                <a:gd name="T60" fmla="*/ 4 w 482"/>
                <a:gd name="T61" fmla="*/ 136 h 329"/>
                <a:gd name="T62" fmla="*/ 4 w 482"/>
                <a:gd name="T63" fmla="*/ 58 h 329"/>
                <a:gd name="T64" fmla="*/ 34 w 482"/>
                <a:gd name="T65" fmla="*/ 50 h 329"/>
                <a:gd name="T66" fmla="*/ 100 w 482"/>
                <a:gd name="T67" fmla="*/ 77 h 329"/>
                <a:gd name="T68" fmla="*/ 357 w 482"/>
                <a:gd name="T69" fmla="*/ 52 h 329"/>
                <a:gd name="T70" fmla="*/ 376 w 482"/>
                <a:gd name="T71" fmla="*/ 56 h 329"/>
                <a:gd name="T72" fmla="*/ 368 w 482"/>
                <a:gd name="T73" fmla="*/ 94 h 329"/>
                <a:gd name="T74" fmla="*/ 357 w 482"/>
                <a:gd name="T75" fmla="*/ 123 h 329"/>
                <a:gd name="T76" fmla="*/ 330 w 482"/>
                <a:gd name="T77" fmla="*/ 145 h 329"/>
                <a:gd name="T78" fmla="*/ 283 w 482"/>
                <a:gd name="T79" fmla="*/ 157 h 329"/>
                <a:gd name="T80" fmla="*/ 240 w 482"/>
                <a:gd name="T81" fmla="*/ 140 h 329"/>
                <a:gd name="T82" fmla="*/ 270 w 482"/>
                <a:gd name="T83" fmla="*/ 134 h 329"/>
                <a:gd name="T84" fmla="*/ 294 w 482"/>
                <a:gd name="T85" fmla="*/ 121 h 329"/>
                <a:gd name="T86" fmla="*/ 321 w 482"/>
                <a:gd name="T87" fmla="*/ 129 h 329"/>
                <a:gd name="T88" fmla="*/ 340 w 482"/>
                <a:gd name="T89" fmla="*/ 93 h 329"/>
                <a:gd name="T90" fmla="*/ 162 w 482"/>
                <a:gd name="T91" fmla="*/ 101 h 329"/>
                <a:gd name="T92" fmla="*/ 438 w 482"/>
                <a:gd name="T93" fmla="*/ 116 h 329"/>
                <a:gd name="T94" fmla="*/ 202 w 482"/>
                <a:gd name="T95" fmla="*/ 123 h 329"/>
                <a:gd name="T96" fmla="*/ 464 w 482"/>
                <a:gd name="T97" fmla="*/ 172 h 329"/>
                <a:gd name="T98" fmla="*/ 442 w 482"/>
                <a:gd name="T99" fmla="*/ 141 h 329"/>
                <a:gd name="T100" fmla="*/ 461 w 482"/>
                <a:gd name="T101" fmla="*/ 145 h 329"/>
                <a:gd name="T102" fmla="*/ 227 w 482"/>
                <a:gd name="T103" fmla="*/ 141 h 329"/>
                <a:gd name="T104" fmla="*/ 86 w 482"/>
                <a:gd name="T105" fmla="*/ 226 h 329"/>
                <a:gd name="T106" fmla="*/ 325 w 482"/>
                <a:gd name="T107" fmla="*/ 229 h 329"/>
                <a:gd name="T108" fmla="*/ 76 w 482"/>
                <a:gd name="T109" fmla="*/ 226 h 329"/>
                <a:gd name="T110" fmla="*/ 387 w 482"/>
                <a:gd name="T111" fmla="*/ 247 h 329"/>
                <a:gd name="T112" fmla="*/ 375 w 482"/>
                <a:gd name="T113" fmla="*/ 241 h 329"/>
                <a:gd name="T114" fmla="*/ 312 w 482"/>
                <a:gd name="T115" fmla="*/ 256 h 329"/>
                <a:gd name="T116" fmla="*/ 305 w 482"/>
                <a:gd name="T117" fmla="*/ 263 h 329"/>
                <a:gd name="T118" fmla="*/ 332 w 482"/>
                <a:gd name="T119" fmla="*/ 273 h 329"/>
                <a:gd name="T120" fmla="*/ 324 w 482"/>
                <a:gd name="T121" fmla="*/ 274 h 329"/>
                <a:gd name="T122" fmla="*/ 420 w 482"/>
                <a:gd name="T123" fmla="*/ 321 h 329"/>
                <a:gd name="T124" fmla="*/ 403 w 482"/>
                <a:gd name="T125" fmla="*/ 32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329">
                  <a:moveTo>
                    <a:pt x="284" y="6"/>
                  </a:moveTo>
                  <a:lnTo>
                    <a:pt x="283" y="7"/>
                  </a:lnTo>
                  <a:lnTo>
                    <a:pt x="281" y="6"/>
                  </a:lnTo>
                  <a:lnTo>
                    <a:pt x="281" y="7"/>
                  </a:lnTo>
                  <a:lnTo>
                    <a:pt x="277" y="3"/>
                  </a:lnTo>
                  <a:lnTo>
                    <a:pt x="277" y="1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82" y="2"/>
                  </a:lnTo>
                  <a:lnTo>
                    <a:pt x="284" y="6"/>
                  </a:lnTo>
                  <a:close/>
                  <a:moveTo>
                    <a:pt x="198" y="19"/>
                  </a:moveTo>
                  <a:lnTo>
                    <a:pt x="208" y="21"/>
                  </a:lnTo>
                  <a:lnTo>
                    <a:pt x="209" y="21"/>
                  </a:lnTo>
                  <a:lnTo>
                    <a:pt x="209" y="20"/>
                  </a:lnTo>
                  <a:lnTo>
                    <a:pt x="209" y="20"/>
                  </a:lnTo>
                  <a:lnTo>
                    <a:pt x="210" y="20"/>
                  </a:lnTo>
                  <a:lnTo>
                    <a:pt x="209" y="22"/>
                  </a:lnTo>
                  <a:lnTo>
                    <a:pt x="208" y="22"/>
                  </a:lnTo>
                  <a:lnTo>
                    <a:pt x="206" y="22"/>
                  </a:lnTo>
                  <a:lnTo>
                    <a:pt x="205" y="23"/>
                  </a:lnTo>
                  <a:lnTo>
                    <a:pt x="202" y="26"/>
                  </a:lnTo>
                  <a:lnTo>
                    <a:pt x="200" y="25"/>
                  </a:lnTo>
                  <a:lnTo>
                    <a:pt x="198" y="26"/>
                  </a:lnTo>
                  <a:lnTo>
                    <a:pt x="193" y="26"/>
                  </a:lnTo>
                  <a:lnTo>
                    <a:pt x="187" y="25"/>
                  </a:lnTo>
                  <a:lnTo>
                    <a:pt x="186" y="26"/>
                  </a:lnTo>
                  <a:lnTo>
                    <a:pt x="184" y="26"/>
                  </a:lnTo>
                  <a:lnTo>
                    <a:pt x="182" y="26"/>
                  </a:lnTo>
                  <a:lnTo>
                    <a:pt x="181" y="26"/>
                  </a:lnTo>
                  <a:lnTo>
                    <a:pt x="180" y="25"/>
                  </a:lnTo>
                  <a:lnTo>
                    <a:pt x="180" y="24"/>
                  </a:lnTo>
                  <a:lnTo>
                    <a:pt x="183" y="24"/>
                  </a:lnTo>
                  <a:lnTo>
                    <a:pt x="182" y="20"/>
                  </a:lnTo>
                  <a:lnTo>
                    <a:pt x="185" y="19"/>
                  </a:lnTo>
                  <a:lnTo>
                    <a:pt x="188" y="19"/>
                  </a:lnTo>
                  <a:lnTo>
                    <a:pt x="191" y="19"/>
                  </a:lnTo>
                  <a:lnTo>
                    <a:pt x="198" y="19"/>
                  </a:lnTo>
                  <a:close/>
                  <a:moveTo>
                    <a:pt x="223" y="29"/>
                  </a:moveTo>
                  <a:lnTo>
                    <a:pt x="223" y="31"/>
                  </a:lnTo>
                  <a:lnTo>
                    <a:pt x="220" y="31"/>
                  </a:lnTo>
                  <a:lnTo>
                    <a:pt x="219" y="30"/>
                  </a:lnTo>
                  <a:lnTo>
                    <a:pt x="221" y="30"/>
                  </a:lnTo>
                  <a:lnTo>
                    <a:pt x="221" y="28"/>
                  </a:lnTo>
                  <a:lnTo>
                    <a:pt x="222" y="28"/>
                  </a:lnTo>
                  <a:lnTo>
                    <a:pt x="223" y="29"/>
                  </a:lnTo>
                  <a:close/>
                  <a:moveTo>
                    <a:pt x="305" y="41"/>
                  </a:moveTo>
                  <a:lnTo>
                    <a:pt x="299" y="41"/>
                  </a:lnTo>
                  <a:lnTo>
                    <a:pt x="296" y="41"/>
                  </a:lnTo>
                  <a:lnTo>
                    <a:pt x="294" y="39"/>
                  </a:lnTo>
                  <a:lnTo>
                    <a:pt x="292" y="36"/>
                  </a:lnTo>
                  <a:lnTo>
                    <a:pt x="290" y="36"/>
                  </a:lnTo>
                  <a:lnTo>
                    <a:pt x="290" y="35"/>
                  </a:lnTo>
                  <a:lnTo>
                    <a:pt x="294" y="33"/>
                  </a:lnTo>
                  <a:lnTo>
                    <a:pt x="299" y="32"/>
                  </a:lnTo>
                  <a:lnTo>
                    <a:pt x="305" y="35"/>
                  </a:lnTo>
                  <a:lnTo>
                    <a:pt x="305" y="36"/>
                  </a:lnTo>
                  <a:lnTo>
                    <a:pt x="305" y="37"/>
                  </a:lnTo>
                  <a:lnTo>
                    <a:pt x="305" y="40"/>
                  </a:lnTo>
                  <a:lnTo>
                    <a:pt x="305" y="41"/>
                  </a:lnTo>
                  <a:close/>
                  <a:moveTo>
                    <a:pt x="385" y="107"/>
                  </a:moveTo>
                  <a:lnTo>
                    <a:pt x="383" y="110"/>
                  </a:lnTo>
                  <a:lnTo>
                    <a:pt x="382" y="108"/>
                  </a:lnTo>
                  <a:lnTo>
                    <a:pt x="380" y="105"/>
                  </a:lnTo>
                  <a:lnTo>
                    <a:pt x="378" y="104"/>
                  </a:lnTo>
                  <a:lnTo>
                    <a:pt x="376" y="99"/>
                  </a:lnTo>
                  <a:lnTo>
                    <a:pt x="376" y="97"/>
                  </a:lnTo>
                  <a:lnTo>
                    <a:pt x="377" y="95"/>
                  </a:lnTo>
                  <a:lnTo>
                    <a:pt x="377" y="93"/>
                  </a:lnTo>
                  <a:lnTo>
                    <a:pt x="376" y="88"/>
                  </a:lnTo>
                  <a:lnTo>
                    <a:pt x="374" y="83"/>
                  </a:lnTo>
                  <a:lnTo>
                    <a:pt x="366" y="73"/>
                  </a:lnTo>
                  <a:lnTo>
                    <a:pt x="363" y="70"/>
                  </a:lnTo>
                  <a:lnTo>
                    <a:pt x="361" y="67"/>
                  </a:lnTo>
                  <a:lnTo>
                    <a:pt x="359" y="67"/>
                  </a:lnTo>
                  <a:lnTo>
                    <a:pt x="355" y="67"/>
                  </a:lnTo>
                  <a:lnTo>
                    <a:pt x="353" y="66"/>
                  </a:lnTo>
                  <a:lnTo>
                    <a:pt x="351" y="64"/>
                  </a:lnTo>
                  <a:lnTo>
                    <a:pt x="348" y="63"/>
                  </a:lnTo>
                  <a:lnTo>
                    <a:pt x="341" y="57"/>
                  </a:lnTo>
                  <a:lnTo>
                    <a:pt x="338" y="55"/>
                  </a:lnTo>
                  <a:lnTo>
                    <a:pt x="336" y="53"/>
                  </a:lnTo>
                  <a:lnTo>
                    <a:pt x="325" y="46"/>
                  </a:lnTo>
                  <a:lnTo>
                    <a:pt x="322" y="45"/>
                  </a:lnTo>
                  <a:lnTo>
                    <a:pt x="318" y="45"/>
                  </a:lnTo>
                  <a:lnTo>
                    <a:pt x="315" y="44"/>
                  </a:lnTo>
                  <a:lnTo>
                    <a:pt x="317" y="42"/>
                  </a:lnTo>
                  <a:lnTo>
                    <a:pt x="318" y="41"/>
                  </a:lnTo>
                  <a:lnTo>
                    <a:pt x="317" y="38"/>
                  </a:lnTo>
                  <a:lnTo>
                    <a:pt x="323" y="42"/>
                  </a:lnTo>
                  <a:lnTo>
                    <a:pt x="328" y="45"/>
                  </a:lnTo>
                  <a:lnTo>
                    <a:pt x="330" y="48"/>
                  </a:lnTo>
                  <a:lnTo>
                    <a:pt x="333" y="48"/>
                  </a:lnTo>
                  <a:lnTo>
                    <a:pt x="338" y="50"/>
                  </a:lnTo>
                  <a:lnTo>
                    <a:pt x="341" y="52"/>
                  </a:lnTo>
                  <a:lnTo>
                    <a:pt x="345" y="54"/>
                  </a:lnTo>
                  <a:lnTo>
                    <a:pt x="349" y="57"/>
                  </a:lnTo>
                  <a:lnTo>
                    <a:pt x="356" y="59"/>
                  </a:lnTo>
                  <a:lnTo>
                    <a:pt x="357" y="61"/>
                  </a:lnTo>
                  <a:lnTo>
                    <a:pt x="360" y="65"/>
                  </a:lnTo>
                  <a:lnTo>
                    <a:pt x="365" y="68"/>
                  </a:lnTo>
                  <a:lnTo>
                    <a:pt x="367" y="70"/>
                  </a:lnTo>
                  <a:lnTo>
                    <a:pt x="387" y="87"/>
                  </a:lnTo>
                  <a:lnTo>
                    <a:pt x="390" y="91"/>
                  </a:lnTo>
                  <a:lnTo>
                    <a:pt x="391" y="94"/>
                  </a:lnTo>
                  <a:lnTo>
                    <a:pt x="390" y="96"/>
                  </a:lnTo>
                  <a:lnTo>
                    <a:pt x="388" y="99"/>
                  </a:lnTo>
                  <a:lnTo>
                    <a:pt x="388" y="102"/>
                  </a:lnTo>
                  <a:lnTo>
                    <a:pt x="387" y="105"/>
                  </a:lnTo>
                  <a:lnTo>
                    <a:pt x="385" y="107"/>
                  </a:lnTo>
                  <a:close/>
                  <a:moveTo>
                    <a:pt x="104" y="78"/>
                  </a:moveTo>
                  <a:lnTo>
                    <a:pt x="108" y="78"/>
                  </a:lnTo>
                  <a:lnTo>
                    <a:pt x="112" y="77"/>
                  </a:lnTo>
                  <a:lnTo>
                    <a:pt x="114" y="77"/>
                  </a:lnTo>
                  <a:lnTo>
                    <a:pt x="115" y="78"/>
                  </a:lnTo>
                  <a:lnTo>
                    <a:pt x="117" y="79"/>
                  </a:lnTo>
                  <a:lnTo>
                    <a:pt x="117" y="81"/>
                  </a:lnTo>
                  <a:lnTo>
                    <a:pt x="120" y="83"/>
                  </a:lnTo>
                  <a:lnTo>
                    <a:pt x="123" y="85"/>
                  </a:lnTo>
                  <a:lnTo>
                    <a:pt x="127" y="87"/>
                  </a:lnTo>
                  <a:lnTo>
                    <a:pt x="130" y="89"/>
                  </a:lnTo>
                  <a:lnTo>
                    <a:pt x="132" y="92"/>
                  </a:lnTo>
                  <a:lnTo>
                    <a:pt x="135" y="94"/>
                  </a:lnTo>
                  <a:lnTo>
                    <a:pt x="138" y="96"/>
                  </a:lnTo>
                  <a:lnTo>
                    <a:pt x="143" y="96"/>
                  </a:lnTo>
                  <a:lnTo>
                    <a:pt x="156" y="110"/>
                  </a:lnTo>
                  <a:lnTo>
                    <a:pt x="157" y="111"/>
                  </a:lnTo>
                  <a:lnTo>
                    <a:pt x="157" y="121"/>
                  </a:lnTo>
                  <a:lnTo>
                    <a:pt x="155" y="128"/>
                  </a:lnTo>
                  <a:lnTo>
                    <a:pt x="159" y="130"/>
                  </a:lnTo>
                  <a:lnTo>
                    <a:pt x="164" y="131"/>
                  </a:lnTo>
                  <a:lnTo>
                    <a:pt x="170" y="132"/>
                  </a:lnTo>
                  <a:lnTo>
                    <a:pt x="177" y="135"/>
                  </a:lnTo>
                  <a:lnTo>
                    <a:pt x="196" y="145"/>
                  </a:lnTo>
                  <a:lnTo>
                    <a:pt x="199" y="145"/>
                  </a:lnTo>
                  <a:lnTo>
                    <a:pt x="203" y="146"/>
                  </a:lnTo>
                  <a:lnTo>
                    <a:pt x="207" y="145"/>
                  </a:lnTo>
                  <a:lnTo>
                    <a:pt x="209" y="146"/>
                  </a:lnTo>
                  <a:lnTo>
                    <a:pt x="212" y="148"/>
                  </a:lnTo>
                  <a:lnTo>
                    <a:pt x="214" y="149"/>
                  </a:lnTo>
                  <a:lnTo>
                    <a:pt x="216" y="152"/>
                  </a:lnTo>
                  <a:lnTo>
                    <a:pt x="219" y="155"/>
                  </a:lnTo>
                  <a:lnTo>
                    <a:pt x="220" y="156"/>
                  </a:lnTo>
                  <a:lnTo>
                    <a:pt x="221" y="157"/>
                  </a:lnTo>
                  <a:lnTo>
                    <a:pt x="222" y="158"/>
                  </a:lnTo>
                  <a:lnTo>
                    <a:pt x="223" y="165"/>
                  </a:lnTo>
                  <a:lnTo>
                    <a:pt x="223" y="168"/>
                  </a:lnTo>
                  <a:lnTo>
                    <a:pt x="221" y="169"/>
                  </a:lnTo>
                  <a:lnTo>
                    <a:pt x="218" y="170"/>
                  </a:lnTo>
                  <a:lnTo>
                    <a:pt x="207" y="171"/>
                  </a:lnTo>
                  <a:lnTo>
                    <a:pt x="199" y="169"/>
                  </a:lnTo>
                  <a:lnTo>
                    <a:pt x="194" y="173"/>
                  </a:lnTo>
                  <a:lnTo>
                    <a:pt x="194" y="175"/>
                  </a:lnTo>
                  <a:lnTo>
                    <a:pt x="195" y="176"/>
                  </a:lnTo>
                  <a:lnTo>
                    <a:pt x="199" y="184"/>
                  </a:lnTo>
                  <a:lnTo>
                    <a:pt x="201" y="191"/>
                  </a:lnTo>
                  <a:lnTo>
                    <a:pt x="204" y="193"/>
                  </a:lnTo>
                  <a:lnTo>
                    <a:pt x="207" y="196"/>
                  </a:lnTo>
                  <a:lnTo>
                    <a:pt x="210" y="198"/>
                  </a:lnTo>
                  <a:lnTo>
                    <a:pt x="213" y="202"/>
                  </a:lnTo>
                  <a:lnTo>
                    <a:pt x="218" y="207"/>
                  </a:lnTo>
                  <a:lnTo>
                    <a:pt x="221" y="209"/>
                  </a:lnTo>
                  <a:lnTo>
                    <a:pt x="225" y="210"/>
                  </a:lnTo>
                  <a:lnTo>
                    <a:pt x="231" y="214"/>
                  </a:lnTo>
                  <a:lnTo>
                    <a:pt x="232" y="215"/>
                  </a:lnTo>
                  <a:lnTo>
                    <a:pt x="234" y="221"/>
                  </a:lnTo>
                  <a:lnTo>
                    <a:pt x="235" y="225"/>
                  </a:lnTo>
                  <a:lnTo>
                    <a:pt x="235" y="227"/>
                  </a:lnTo>
                  <a:lnTo>
                    <a:pt x="235" y="228"/>
                  </a:lnTo>
                  <a:lnTo>
                    <a:pt x="240" y="232"/>
                  </a:lnTo>
                  <a:lnTo>
                    <a:pt x="242" y="232"/>
                  </a:lnTo>
                  <a:lnTo>
                    <a:pt x="244" y="241"/>
                  </a:lnTo>
                  <a:lnTo>
                    <a:pt x="246" y="244"/>
                  </a:lnTo>
                  <a:lnTo>
                    <a:pt x="249" y="245"/>
                  </a:lnTo>
                  <a:lnTo>
                    <a:pt x="253" y="245"/>
                  </a:lnTo>
                  <a:lnTo>
                    <a:pt x="262" y="243"/>
                  </a:lnTo>
                  <a:lnTo>
                    <a:pt x="264" y="243"/>
                  </a:lnTo>
                  <a:lnTo>
                    <a:pt x="265" y="244"/>
                  </a:lnTo>
                  <a:lnTo>
                    <a:pt x="267" y="245"/>
                  </a:lnTo>
                  <a:lnTo>
                    <a:pt x="267" y="248"/>
                  </a:lnTo>
                  <a:lnTo>
                    <a:pt x="266" y="252"/>
                  </a:lnTo>
                  <a:lnTo>
                    <a:pt x="265" y="256"/>
                  </a:lnTo>
                  <a:lnTo>
                    <a:pt x="267" y="258"/>
                  </a:lnTo>
                  <a:lnTo>
                    <a:pt x="272" y="261"/>
                  </a:lnTo>
                  <a:lnTo>
                    <a:pt x="274" y="261"/>
                  </a:lnTo>
                  <a:lnTo>
                    <a:pt x="283" y="262"/>
                  </a:lnTo>
                  <a:lnTo>
                    <a:pt x="287" y="263"/>
                  </a:lnTo>
                  <a:lnTo>
                    <a:pt x="290" y="264"/>
                  </a:lnTo>
                  <a:lnTo>
                    <a:pt x="291" y="265"/>
                  </a:lnTo>
                  <a:lnTo>
                    <a:pt x="290" y="266"/>
                  </a:lnTo>
                  <a:lnTo>
                    <a:pt x="289" y="267"/>
                  </a:lnTo>
                  <a:lnTo>
                    <a:pt x="287" y="267"/>
                  </a:lnTo>
                  <a:lnTo>
                    <a:pt x="283" y="269"/>
                  </a:lnTo>
                  <a:lnTo>
                    <a:pt x="283" y="271"/>
                  </a:lnTo>
                  <a:lnTo>
                    <a:pt x="285" y="272"/>
                  </a:lnTo>
                  <a:lnTo>
                    <a:pt x="287" y="275"/>
                  </a:lnTo>
                  <a:lnTo>
                    <a:pt x="288" y="276"/>
                  </a:lnTo>
                  <a:lnTo>
                    <a:pt x="290" y="277"/>
                  </a:lnTo>
                  <a:lnTo>
                    <a:pt x="294" y="277"/>
                  </a:lnTo>
                  <a:lnTo>
                    <a:pt x="297" y="278"/>
                  </a:lnTo>
                  <a:lnTo>
                    <a:pt x="300" y="280"/>
                  </a:lnTo>
                  <a:lnTo>
                    <a:pt x="303" y="281"/>
                  </a:lnTo>
                  <a:lnTo>
                    <a:pt x="308" y="282"/>
                  </a:lnTo>
                  <a:lnTo>
                    <a:pt x="312" y="283"/>
                  </a:lnTo>
                  <a:lnTo>
                    <a:pt x="318" y="282"/>
                  </a:lnTo>
                  <a:lnTo>
                    <a:pt x="313" y="284"/>
                  </a:lnTo>
                  <a:lnTo>
                    <a:pt x="311" y="286"/>
                  </a:lnTo>
                  <a:lnTo>
                    <a:pt x="305" y="284"/>
                  </a:lnTo>
                  <a:lnTo>
                    <a:pt x="304" y="286"/>
                  </a:lnTo>
                  <a:lnTo>
                    <a:pt x="306" y="288"/>
                  </a:lnTo>
                  <a:lnTo>
                    <a:pt x="310" y="290"/>
                  </a:lnTo>
                  <a:lnTo>
                    <a:pt x="311" y="291"/>
                  </a:lnTo>
                  <a:lnTo>
                    <a:pt x="311" y="293"/>
                  </a:lnTo>
                  <a:lnTo>
                    <a:pt x="306" y="295"/>
                  </a:lnTo>
                  <a:lnTo>
                    <a:pt x="305" y="295"/>
                  </a:lnTo>
                  <a:lnTo>
                    <a:pt x="301" y="295"/>
                  </a:lnTo>
                  <a:lnTo>
                    <a:pt x="295" y="294"/>
                  </a:lnTo>
                  <a:lnTo>
                    <a:pt x="292" y="293"/>
                  </a:lnTo>
                  <a:lnTo>
                    <a:pt x="290" y="291"/>
                  </a:lnTo>
                  <a:lnTo>
                    <a:pt x="289" y="290"/>
                  </a:lnTo>
                  <a:lnTo>
                    <a:pt x="286" y="288"/>
                  </a:lnTo>
                  <a:lnTo>
                    <a:pt x="283" y="286"/>
                  </a:lnTo>
                  <a:lnTo>
                    <a:pt x="280" y="285"/>
                  </a:lnTo>
                  <a:lnTo>
                    <a:pt x="277" y="286"/>
                  </a:lnTo>
                  <a:lnTo>
                    <a:pt x="270" y="284"/>
                  </a:lnTo>
                  <a:lnTo>
                    <a:pt x="257" y="283"/>
                  </a:lnTo>
                  <a:lnTo>
                    <a:pt x="254" y="282"/>
                  </a:lnTo>
                  <a:lnTo>
                    <a:pt x="250" y="280"/>
                  </a:lnTo>
                  <a:lnTo>
                    <a:pt x="248" y="280"/>
                  </a:lnTo>
                  <a:lnTo>
                    <a:pt x="246" y="280"/>
                  </a:lnTo>
                  <a:lnTo>
                    <a:pt x="241" y="281"/>
                  </a:lnTo>
                  <a:lnTo>
                    <a:pt x="240" y="280"/>
                  </a:lnTo>
                  <a:lnTo>
                    <a:pt x="236" y="278"/>
                  </a:lnTo>
                  <a:lnTo>
                    <a:pt x="232" y="278"/>
                  </a:lnTo>
                  <a:lnTo>
                    <a:pt x="231" y="278"/>
                  </a:lnTo>
                  <a:lnTo>
                    <a:pt x="229" y="278"/>
                  </a:lnTo>
                  <a:lnTo>
                    <a:pt x="224" y="277"/>
                  </a:lnTo>
                  <a:lnTo>
                    <a:pt x="220" y="277"/>
                  </a:lnTo>
                  <a:lnTo>
                    <a:pt x="216" y="275"/>
                  </a:lnTo>
                  <a:lnTo>
                    <a:pt x="215" y="273"/>
                  </a:lnTo>
                  <a:lnTo>
                    <a:pt x="213" y="272"/>
                  </a:lnTo>
                  <a:lnTo>
                    <a:pt x="211" y="268"/>
                  </a:lnTo>
                  <a:lnTo>
                    <a:pt x="209" y="265"/>
                  </a:lnTo>
                  <a:lnTo>
                    <a:pt x="205" y="261"/>
                  </a:lnTo>
                  <a:lnTo>
                    <a:pt x="198" y="256"/>
                  </a:lnTo>
                  <a:lnTo>
                    <a:pt x="196" y="255"/>
                  </a:lnTo>
                  <a:lnTo>
                    <a:pt x="193" y="250"/>
                  </a:lnTo>
                  <a:lnTo>
                    <a:pt x="193" y="247"/>
                  </a:lnTo>
                  <a:lnTo>
                    <a:pt x="195" y="244"/>
                  </a:lnTo>
                  <a:lnTo>
                    <a:pt x="193" y="245"/>
                  </a:lnTo>
                  <a:lnTo>
                    <a:pt x="191" y="245"/>
                  </a:lnTo>
                  <a:lnTo>
                    <a:pt x="186" y="244"/>
                  </a:lnTo>
                  <a:lnTo>
                    <a:pt x="184" y="241"/>
                  </a:lnTo>
                  <a:lnTo>
                    <a:pt x="180" y="234"/>
                  </a:lnTo>
                  <a:lnTo>
                    <a:pt x="178" y="231"/>
                  </a:lnTo>
                  <a:lnTo>
                    <a:pt x="173" y="225"/>
                  </a:lnTo>
                  <a:lnTo>
                    <a:pt x="172" y="221"/>
                  </a:lnTo>
                  <a:lnTo>
                    <a:pt x="169" y="219"/>
                  </a:lnTo>
                  <a:lnTo>
                    <a:pt x="168" y="217"/>
                  </a:lnTo>
                  <a:lnTo>
                    <a:pt x="167" y="216"/>
                  </a:lnTo>
                  <a:lnTo>
                    <a:pt x="166" y="214"/>
                  </a:lnTo>
                  <a:lnTo>
                    <a:pt x="164" y="213"/>
                  </a:lnTo>
                  <a:lnTo>
                    <a:pt x="158" y="211"/>
                  </a:lnTo>
                  <a:lnTo>
                    <a:pt x="157" y="209"/>
                  </a:lnTo>
                  <a:lnTo>
                    <a:pt x="155" y="209"/>
                  </a:lnTo>
                  <a:lnTo>
                    <a:pt x="150" y="209"/>
                  </a:lnTo>
                  <a:lnTo>
                    <a:pt x="147" y="208"/>
                  </a:lnTo>
                  <a:lnTo>
                    <a:pt x="141" y="206"/>
                  </a:lnTo>
                  <a:lnTo>
                    <a:pt x="138" y="206"/>
                  </a:lnTo>
                  <a:lnTo>
                    <a:pt x="135" y="205"/>
                  </a:lnTo>
                  <a:lnTo>
                    <a:pt x="131" y="204"/>
                  </a:lnTo>
                  <a:lnTo>
                    <a:pt x="129" y="203"/>
                  </a:lnTo>
                  <a:lnTo>
                    <a:pt x="128" y="202"/>
                  </a:lnTo>
                  <a:lnTo>
                    <a:pt x="127" y="199"/>
                  </a:lnTo>
                  <a:lnTo>
                    <a:pt x="125" y="199"/>
                  </a:lnTo>
                  <a:lnTo>
                    <a:pt x="122" y="198"/>
                  </a:lnTo>
                  <a:lnTo>
                    <a:pt x="119" y="198"/>
                  </a:lnTo>
                  <a:lnTo>
                    <a:pt x="116" y="197"/>
                  </a:lnTo>
                  <a:lnTo>
                    <a:pt x="114" y="198"/>
                  </a:lnTo>
                  <a:lnTo>
                    <a:pt x="114" y="200"/>
                  </a:lnTo>
                  <a:lnTo>
                    <a:pt x="112" y="201"/>
                  </a:lnTo>
                  <a:lnTo>
                    <a:pt x="111" y="200"/>
                  </a:lnTo>
                  <a:lnTo>
                    <a:pt x="110" y="200"/>
                  </a:lnTo>
                  <a:lnTo>
                    <a:pt x="108" y="202"/>
                  </a:lnTo>
                  <a:lnTo>
                    <a:pt x="107" y="203"/>
                  </a:lnTo>
                  <a:lnTo>
                    <a:pt x="105" y="203"/>
                  </a:lnTo>
                  <a:lnTo>
                    <a:pt x="99" y="202"/>
                  </a:lnTo>
                  <a:lnTo>
                    <a:pt x="97" y="200"/>
                  </a:lnTo>
                  <a:lnTo>
                    <a:pt x="95" y="198"/>
                  </a:lnTo>
                  <a:lnTo>
                    <a:pt x="93" y="197"/>
                  </a:lnTo>
                  <a:lnTo>
                    <a:pt x="91" y="195"/>
                  </a:lnTo>
                  <a:lnTo>
                    <a:pt x="89" y="193"/>
                  </a:lnTo>
                  <a:lnTo>
                    <a:pt x="92" y="197"/>
                  </a:lnTo>
                  <a:lnTo>
                    <a:pt x="98" y="209"/>
                  </a:lnTo>
                  <a:lnTo>
                    <a:pt x="97" y="209"/>
                  </a:lnTo>
                  <a:lnTo>
                    <a:pt x="95" y="209"/>
                  </a:lnTo>
                  <a:lnTo>
                    <a:pt x="97" y="211"/>
                  </a:lnTo>
                  <a:lnTo>
                    <a:pt x="95" y="212"/>
                  </a:lnTo>
                  <a:lnTo>
                    <a:pt x="93" y="212"/>
                  </a:lnTo>
                  <a:lnTo>
                    <a:pt x="89" y="211"/>
                  </a:lnTo>
                  <a:lnTo>
                    <a:pt x="86" y="210"/>
                  </a:lnTo>
                  <a:lnTo>
                    <a:pt x="84" y="211"/>
                  </a:lnTo>
                  <a:lnTo>
                    <a:pt x="86" y="212"/>
                  </a:lnTo>
                  <a:lnTo>
                    <a:pt x="87" y="214"/>
                  </a:lnTo>
                  <a:lnTo>
                    <a:pt x="88" y="217"/>
                  </a:lnTo>
                  <a:lnTo>
                    <a:pt x="83" y="219"/>
                  </a:lnTo>
                  <a:lnTo>
                    <a:pt x="77" y="219"/>
                  </a:lnTo>
                  <a:lnTo>
                    <a:pt x="71" y="220"/>
                  </a:lnTo>
                  <a:lnTo>
                    <a:pt x="65" y="220"/>
                  </a:lnTo>
                  <a:lnTo>
                    <a:pt x="62" y="220"/>
                  </a:lnTo>
                  <a:lnTo>
                    <a:pt x="59" y="219"/>
                  </a:lnTo>
                  <a:lnTo>
                    <a:pt x="56" y="220"/>
                  </a:lnTo>
                  <a:lnTo>
                    <a:pt x="53" y="221"/>
                  </a:lnTo>
                  <a:lnTo>
                    <a:pt x="51" y="221"/>
                  </a:lnTo>
                  <a:lnTo>
                    <a:pt x="49" y="219"/>
                  </a:lnTo>
                  <a:lnTo>
                    <a:pt x="48" y="217"/>
                  </a:lnTo>
                  <a:lnTo>
                    <a:pt x="47" y="216"/>
                  </a:lnTo>
                  <a:lnTo>
                    <a:pt x="45" y="216"/>
                  </a:lnTo>
                  <a:lnTo>
                    <a:pt x="43" y="217"/>
                  </a:lnTo>
                  <a:lnTo>
                    <a:pt x="47" y="217"/>
                  </a:lnTo>
                  <a:lnTo>
                    <a:pt x="48" y="219"/>
                  </a:lnTo>
                  <a:lnTo>
                    <a:pt x="49" y="220"/>
                  </a:lnTo>
                  <a:lnTo>
                    <a:pt x="51" y="222"/>
                  </a:lnTo>
                  <a:lnTo>
                    <a:pt x="54" y="221"/>
                  </a:lnTo>
                  <a:lnTo>
                    <a:pt x="62" y="221"/>
                  </a:lnTo>
                  <a:lnTo>
                    <a:pt x="69" y="225"/>
                  </a:lnTo>
                  <a:lnTo>
                    <a:pt x="70" y="225"/>
                  </a:lnTo>
                  <a:lnTo>
                    <a:pt x="71" y="226"/>
                  </a:lnTo>
                  <a:lnTo>
                    <a:pt x="75" y="229"/>
                  </a:lnTo>
                  <a:lnTo>
                    <a:pt x="78" y="232"/>
                  </a:lnTo>
                  <a:lnTo>
                    <a:pt x="80" y="235"/>
                  </a:lnTo>
                  <a:lnTo>
                    <a:pt x="81" y="236"/>
                  </a:lnTo>
                  <a:lnTo>
                    <a:pt x="80" y="240"/>
                  </a:lnTo>
                  <a:lnTo>
                    <a:pt x="80" y="241"/>
                  </a:lnTo>
                  <a:lnTo>
                    <a:pt x="75" y="244"/>
                  </a:lnTo>
                  <a:lnTo>
                    <a:pt x="70" y="245"/>
                  </a:lnTo>
                  <a:lnTo>
                    <a:pt x="64" y="249"/>
                  </a:lnTo>
                  <a:lnTo>
                    <a:pt x="57" y="253"/>
                  </a:lnTo>
                  <a:lnTo>
                    <a:pt x="53" y="252"/>
                  </a:lnTo>
                  <a:lnTo>
                    <a:pt x="50" y="250"/>
                  </a:lnTo>
                  <a:lnTo>
                    <a:pt x="49" y="250"/>
                  </a:lnTo>
                  <a:lnTo>
                    <a:pt x="45" y="248"/>
                  </a:lnTo>
                  <a:lnTo>
                    <a:pt x="43" y="248"/>
                  </a:lnTo>
                  <a:lnTo>
                    <a:pt x="36" y="249"/>
                  </a:lnTo>
                  <a:lnTo>
                    <a:pt x="28" y="249"/>
                  </a:lnTo>
                  <a:lnTo>
                    <a:pt x="25" y="249"/>
                  </a:lnTo>
                  <a:lnTo>
                    <a:pt x="21" y="248"/>
                  </a:lnTo>
                  <a:lnTo>
                    <a:pt x="17" y="247"/>
                  </a:lnTo>
                  <a:lnTo>
                    <a:pt x="13" y="248"/>
                  </a:lnTo>
                  <a:lnTo>
                    <a:pt x="11" y="250"/>
                  </a:lnTo>
                  <a:lnTo>
                    <a:pt x="8" y="250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39"/>
                  </a:lnTo>
                  <a:lnTo>
                    <a:pt x="4" y="233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4"/>
                  </a:lnTo>
                  <a:lnTo>
                    <a:pt x="4" y="207"/>
                  </a:lnTo>
                  <a:lnTo>
                    <a:pt x="4" y="200"/>
                  </a:lnTo>
                  <a:lnTo>
                    <a:pt x="4" y="194"/>
                  </a:lnTo>
                  <a:lnTo>
                    <a:pt x="4" y="187"/>
                  </a:lnTo>
                  <a:lnTo>
                    <a:pt x="4" y="181"/>
                  </a:lnTo>
                  <a:lnTo>
                    <a:pt x="4" y="176"/>
                  </a:lnTo>
                  <a:lnTo>
                    <a:pt x="2" y="174"/>
                  </a:lnTo>
                  <a:lnTo>
                    <a:pt x="0" y="170"/>
                  </a:lnTo>
                  <a:lnTo>
                    <a:pt x="1" y="167"/>
                  </a:lnTo>
                  <a:lnTo>
                    <a:pt x="2" y="161"/>
                  </a:lnTo>
                  <a:lnTo>
                    <a:pt x="4" y="158"/>
                  </a:lnTo>
                  <a:lnTo>
                    <a:pt x="4" y="155"/>
                  </a:lnTo>
                  <a:lnTo>
                    <a:pt x="4" y="149"/>
                  </a:lnTo>
                  <a:lnTo>
                    <a:pt x="4" y="142"/>
                  </a:lnTo>
                  <a:lnTo>
                    <a:pt x="4" y="136"/>
                  </a:lnTo>
                  <a:lnTo>
                    <a:pt x="4" y="129"/>
                  </a:lnTo>
                  <a:lnTo>
                    <a:pt x="4" y="123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104"/>
                  </a:lnTo>
                  <a:lnTo>
                    <a:pt x="4" y="97"/>
                  </a:lnTo>
                  <a:lnTo>
                    <a:pt x="4" y="91"/>
                  </a:lnTo>
                  <a:lnTo>
                    <a:pt x="4" y="84"/>
                  </a:lnTo>
                  <a:lnTo>
                    <a:pt x="4" y="78"/>
                  </a:lnTo>
                  <a:lnTo>
                    <a:pt x="4" y="71"/>
                  </a:lnTo>
                  <a:lnTo>
                    <a:pt x="4" y="65"/>
                  </a:lnTo>
                  <a:lnTo>
                    <a:pt x="4" y="58"/>
                  </a:lnTo>
                  <a:lnTo>
                    <a:pt x="4" y="52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8" y="39"/>
                  </a:lnTo>
                  <a:lnTo>
                    <a:pt x="10" y="40"/>
                  </a:lnTo>
                  <a:lnTo>
                    <a:pt x="26" y="47"/>
                  </a:lnTo>
                  <a:lnTo>
                    <a:pt x="31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43" y="54"/>
                  </a:lnTo>
                  <a:lnTo>
                    <a:pt x="54" y="58"/>
                  </a:lnTo>
                  <a:lnTo>
                    <a:pt x="65" y="62"/>
                  </a:lnTo>
                  <a:lnTo>
                    <a:pt x="69" y="63"/>
                  </a:lnTo>
                  <a:lnTo>
                    <a:pt x="72" y="63"/>
                  </a:lnTo>
                  <a:lnTo>
                    <a:pt x="80" y="64"/>
                  </a:lnTo>
                  <a:lnTo>
                    <a:pt x="84" y="66"/>
                  </a:lnTo>
                  <a:lnTo>
                    <a:pt x="91" y="70"/>
                  </a:lnTo>
                  <a:lnTo>
                    <a:pt x="94" y="71"/>
                  </a:lnTo>
                  <a:lnTo>
                    <a:pt x="97" y="74"/>
                  </a:lnTo>
                  <a:lnTo>
                    <a:pt x="100" y="77"/>
                  </a:lnTo>
                  <a:lnTo>
                    <a:pt x="102" y="77"/>
                  </a:lnTo>
                  <a:lnTo>
                    <a:pt x="104" y="78"/>
                  </a:lnTo>
                  <a:close/>
                  <a:moveTo>
                    <a:pt x="353" y="47"/>
                  </a:moveTo>
                  <a:lnTo>
                    <a:pt x="352" y="47"/>
                  </a:lnTo>
                  <a:lnTo>
                    <a:pt x="352" y="44"/>
                  </a:lnTo>
                  <a:lnTo>
                    <a:pt x="353" y="42"/>
                  </a:lnTo>
                  <a:lnTo>
                    <a:pt x="355" y="44"/>
                  </a:lnTo>
                  <a:lnTo>
                    <a:pt x="355" y="46"/>
                  </a:lnTo>
                  <a:lnTo>
                    <a:pt x="353" y="47"/>
                  </a:lnTo>
                  <a:close/>
                  <a:moveTo>
                    <a:pt x="358" y="50"/>
                  </a:moveTo>
                  <a:lnTo>
                    <a:pt x="357" y="52"/>
                  </a:lnTo>
                  <a:lnTo>
                    <a:pt x="357" y="52"/>
                  </a:lnTo>
                  <a:lnTo>
                    <a:pt x="353" y="48"/>
                  </a:lnTo>
                  <a:lnTo>
                    <a:pt x="353" y="48"/>
                  </a:lnTo>
                  <a:lnTo>
                    <a:pt x="354" y="47"/>
                  </a:lnTo>
                  <a:lnTo>
                    <a:pt x="357" y="49"/>
                  </a:lnTo>
                  <a:lnTo>
                    <a:pt x="358" y="50"/>
                  </a:lnTo>
                  <a:close/>
                  <a:moveTo>
                    <a:pt x="376" y="56"/>
                  </a:moveTo>
                  <a:lnTo>
                    <a:pt x="375" y="59"/>
                  </a:lnTo>
                  <a:lnTo>
                    <a:pt x="373" y="57"/>
                  </a:lnTo>
                  <a:lnTo>
                    <a:pt x="372" y="54"/>
                  </a:lnTo>
                  <a:lnTo>
                    <a:pt x="373" y="54"/>
                  </a:lnTo>
                  <a:lnTo>
                    <a:pt x="375" y="53"/>
                  </a:lnTo>
                  <a:lnTo>
                    <a:pt x="376" y="56"/>
                  </a:lnTo>
                  <a:close/>
                  <a:moveTo>
                    <a:pt x="407" y="87"/>
                  </a:moveTo>
                  <a:lnTo>
                    <a:pt x="407" y="87"/>
                  </a:lnTo>
                  <a:lnTo>
                    <a:pt x="405" y="87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7" y="87"/>
                  </a:lnTo>
                  <a:close/>
                  <a:moveTo>
                    <a:pt x="352" y="93"/>
                  </a:moveTo>
                  <a:lnTo>
                    <a:pt x="353" y="94"/>
                  </a:lnTo>
                  <a:lnTo>
                    <a:pt x="358" y="90"/>
                  </a:lnTo>
                  <a:lnTo>
                    <a:pt x="361" y="93"/>
                  </a:lnTo>
                  <a:lnTo>
                    <a:pt x="364" y="94"/>
                  </a:lnTo>
                  <a:lnTo>
                    <a:pt x="368" y="94"/>
                  </a:lnTo>
                  <a:lnTo>
                    <a:pt x="366" y="99"/>
                  </a:lnTo>
                  <a:lnTo>
                    <a:pt x="366" y="101"/>
                  </a:lnTo>
                  <a:lnTo>
                    <a:pt x="368" y="104"/>
                  </a:lnTo>
                  <a:lnTo>
                    <a:pt x="368" y="106"/>
                  </a:lnTo>
                  <a:lnTo>
                    <a:pt x="366" y="110"/>
                  </a:lnTo>
                  <a:lnTo>
                    <a:pt x="363" y="114"/>
                  </a:lnTo>
                  <a:lnTo>
                    <a:pt x="362" y="115"/>
                  </a:lnTo>
                  <a:lnTo>
                    <a:pt x="360" y="115"/>
                  </a:lnTo>
                  <a:lnTo>
                    <a:pt x="355" y="115"/>
                  </a:lnTo>
                  <a:lnTo>
                    <a:pt x="354" y="118"/>
                  </a:lnTo>
                  <a:lnTo>
                    <a:pt x="354" y="120"/>
                  </a:lnTo>
                  <a:lnTo>
                    <a:pt x="357" y="123"/>
                  </a:lnTo>
                  <a:lnTo>
                    <a:pt x="359" y="127"/>
                  </a:lnTo>
                  <a:lnTo>
                    <a:pt x="357" y="130"/>
                  </a:lnTo>
                  <a:lnTo>
                    <a:pt x="353" y="132"/>
                  </a:lnTo>
                  <a:lnTo>
                    <a:pt x="351" y="133"/>
                  </a:lnTo>
                  <a:lnTo>
                    <a:pt x="345" y="132"/>
                  </a:lnTo>
                  <a:lnTo>
                    <a:pt x="340" y="133"/>
                  </a:lnTo>
                  <a:lnTo>
                    <a:pt x="338" y="134"/>
                  </a:lnTo>
                  <a:lnTo>
                    <a:pt x="338" y="136"/>
                  </a:lnTo>
                  <a:lnTo>
                    <a:pt x="337" y="138"/>
                  </a:lnTo>
                  <a:lnTo>
                    <a:pt x="336" y="139"/>
                  </a:lnTo>
                  <a:lnTo>
                    <a:pt x="333" y="142"/>
                  </a:lnTo>
                  <a:lnTo>
                    <a:pt x="330" y="145"/>
                  </a:lnTo>
                  <a:lnTo>
                    <a:pt x="325" y="147"/>
                  </a:lnTo>
                  <a:lnTo>
                    <a:pt x="324" y="148"/>
                  </a:lnTo>
                  <a:lnTo>
                    <a:pt x="320" y="148"/>
                  </a:lnTo>
                  <a:lnTo>
                    <a:pt x="317" y="150"/>
                  </a:lnTo>
                  <a:lnTo>
                    <a:pt x="315" y="151"/>
                  </a:lnTo>
                  <a:lnTo>
                    <a:pt x="313" y="152"/>
                  </a:lnTo>
                  <a:lnTo>
                    <a:pt x="310" y="153"/>
                  </a:lnTo>
                  <a:lnTo>
                    <a:pt x="306" y="156"/>
                  </a:lnTo>
                  <a:lnTo>
                    <a:pt x="305" y="156"/>
                  </a:lnTo>
                  <a:lnTo>
                    <a:pt x="297" y="156"/>
                  </a:lnTo>
                  <a:lnTo>
                    <a:pt x="286" y="156"/>
                  </a:lnTo>
                  <a:lnTo>
                    <a:pt x="283" y="157"/>
                  </a:lnTo>
                  <a:lnTo>
                    <a:pt x="280" y="156"/>
                  </a:lnTo>
                  <a:lnTo>
                    <a:pt x="278" y="155"/>
                  </a:lnTo>
                  <a:lnTo>
                    <a:pt x="275" y="151"/>
                  </a:lnTo>
                  <a:lnTo>
                    <a:pt x="272" y="150"/>
                  </a:lnTo>
                  <a:lnTo>
                    <a:pt x="268" y="150"/>
                  </a:lnTo>
                  <a:lnTo>
                    <a:pt x="263" y="151"/>
                  </a:lnTo>
                  <a:lnTo>
                    <a:pt x="262" y="151"/>
                  </a:lnTo>
                  <a:lnTo>
                    <a:pt x="253" y="145"/>
                  </a:lnTo>
                  <a:lnTo>
                    <a:pt x="250" y="143"/>
                  </a:lnTo>
                  <a:lnTo>
                    <a:pt x="247" y="141"/>
                  </a:lnTo>
                  <a:lnTo>
                    <a:pt x="243" y="141"/>
                  </a:lnTo>
                  <a:lnTo>
                    <a:pt x="240" y="140"/>
                  </a:lnTo>
                  <a:lnTo>
                    <a:pt x="238" y="137"/>
                  </a:lnTo>
                  <a:lnTo>
                    <a:pt x="238" y="132"/>
                  </a:lnTo>
                  <a:lnTo>
                    <a:pt x="241" y="130"/>
                  </a:lnTo>
                  <a:lnTo>
                    <a:pt x="245" y="131"/>
                  </a:lnTo>
                  <a:lnTo>
                    <a:pt x="247" y="131"/>
                  </a:lnTo>
                  <a:lnTo>
                    <a:pt x="248" y="130"/>
                  </a:lnTo>
                  <a:lnTo>
                    <a:pt x="250" y="131"/>
                  </a:lnTo>
                  <a:lnTo>
                    <a:pt x="252" y="132"/>
                  </a:lnTo>
                  <a:lnTo>
                    <a:pt x="259" y="130"/>
                  </a:lnTo>
                  <a:lnTo>
                    <a:pt x="263" y="132"/>
                  </a:lnTo>
                  <a:lnTo>
                    <a:pt x="267" y="134"/>
                  </a:lnTo>
                  <a:lnTo>
                    <a:pt x="270" y="134"/>
                  </a:lnTo>
                  <a:lnTo>
                    <a:pt x="274" y="134"/>
                  </a:lnTo>
                  <a:lnTo>
                    <a:pt x="279" y="132"/>
                  </a:lnTo>
                  <a:lnTo>
                    <a:pt x="281" y="132"/>
                  </a:lnTo>
                  <a:lnTo>
                    <a:pt x="286" y="132"/>
                  </a:lnTo>
                  <a:lnTo>
                    <a:pt x="290" y="129"/>
                  </a:lnTo>
                  <a:lnTo>
                    <a:pt x="291" y="119"/>
                  </a:lnTo>
                  <a:lnTo>
                    <a:pt x="292" y="116"/>
                  </a:lnTo>
                  <a:lnTo>
                    <a:pt x="294" y="116"/>
                  </a:lnTo>
                  <a:lnTo>
                    <a:pt x="295" y="116"/>
                  </a:lnTo>
                  <a:lnTo>
                    <a:pt x="297" y="118"/>
                  </a:lnTo>
                  <a:lnTo>
                    <a:pt x="294" y="119"/>
                  </a:lnTo>
                  <a:lnTo>
                    <a:pt x="294" y="121"/>
                  </a:lnTo>
                  <a:lnTo>
                    <a:pt x="293" y="125"/>
                  </a:lnTo>
                  <a:lnTo>
                    <a:pt x="294" y="129"/>
                  </a:lnTo>
                  <a:lnTo>
                    <a:pt x="297" y="132"/>
                  </a:lnTo>
                  <a:lnTo>
                    <a:pt x="300" y="132"/>
                  </a:lnTo>
                  <a:lnTo>
                    <a:pt x="304" y="130"/>
                  </a:lnTo>
                  <a:lnTo>
                    <a:pt x="308" y="130"/>
                  </a:lnTo>
                  <a:lnTo>
                    <a:pt x="311" y="132"/>
                  </a:lnTo>
                  <a:lnTo>
                    <a:pt x="314" y="131"/>
                  </a:lnTo>
                  <a:lnTo>
                    <a:pt x="316" y="130"/>
                  </a:lnTo>
                  <a:lnTo>
                    <a:pt x="318" y="129"/>
                  </a:lnTo>
                  <a:lnTo>
                    <a:pt x="320" y="129"/>
                  </a:lnTo>
                  <a:lnTo>
                    <a:pt x="321" y="129"/>
                  </a:lnTo>
                  <a:lnTo>
                    <a:pt x="324" y="126"/>
                  </a:lnTo>
                  <a:lnTo>
                    <a:pt x="325" y="122"/>
                  </a:lnTo>
                  <a:lnTo>
                    <a:pt x="327" y="119"/>
                  </a:lnTo>
                  <a:lnTo>
                    <a:pt x="333" y="114"/>
                  </a:lnTo>
                  <a:lnTo>
                    <a:pt x="335" y="113"/>
                  </a:lnTo>
                  <a:lnTo>
                    <a:pt x="337" y="113"/>
                  </a:lnTo>
                  <a:lnTo>
                    <a:pt x="341" y="113"/>
                  </a:lnTo>
                  <a:lnTo>
                    <a:pt x="344" y="111"/>
                  </a:lnTo>
                  <a:lnTo>
                    <a:pt x="344" y="108"/>
                  </a:lnTo>
                  <a:lnTo>
                    <a:pt x="344" y="104"/>
                  </a:lnTo>
                  <a:lnTo>
                    <a:pt x="340" y="94"/>
                  </a:lnTo>
                  <a:lnTo>
                    <a:pt x="340" y="93"/>
                  </a:lnTo>
                  <a:lnTo>
                    <a:pt x="341" y="91"/>
                  </a:lnTo>
                  <a:lnTo>
                    <a:pt x="342" y="89"/>
                  </a:lnTo>
                  <a:lnTo>
                    <a:pt x="345" y="89"/>
                  </a:lnTo>
                  <a:lnTo>
                    <a:pt x="349" y="90"/>
                  </a:lnTo>
                  <a:lnTo>
                    <a:pt x="351" y="92"/>
                  </a:lnTo>
                  <a:lnTo>
                    <a:pt x="352" y="93"/>
                  </a:lnTo>
                  <a:close/>
                  <a:moveTo>
                    <a:pt x="164" y="106"/>
                  </a:moveTo>
                  <a:lnTo>
                    <a:pt x="162" y="107"/>
                  </a:lnTo>
                  <a:lnTo>
                    <a:pt x="160" y="106"/>
                  </a:lnTo>
                  <a:lnTo>
                    <a:pt x="160" y="105"/>
                  </a:lnTo>
                  <a:lnTo>
                    <a:pt x="160" y="102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4" y="102"/>
                  </a:lnTo>
                  <a:lnTo>
                    <a:pt x="165" y="104"/>
                  </a:lnTo>
                  <a:lnTo>
                    <a:pt x="164" y="106"/>
                  </a:lnTo>
                  <a:close/>
                  <a:moveTo>
                    <a:pt x="439" y="129"/>
                  </a:moveTo>
                  <a:lnTo>
                    <a:pt x="438" y="129"/>
                  </a:lnTo>
                  <a:lnTo>
                    <a:pt x="437" y="125"/>
                  </a:lnTo>
                  <a:lnTo>
                    <a:pt x="437" y="122"/>
                  </a:lnTo>
                  <a:lnTo>
                    <a:pt x="436" y="120"/>
                  </a:lnTo>
                  <a:lnTo>
                    <a:pt x="435" y="119"/>
                  </a:lnTo>
                  <a:lnTo>
                    <a:pt x="437" y="116"/>
                  </a:lnTo>
                  <a:lnTo>
                    <a:pt x="438" y="116"/>
                  </a:lnTo>
                  <a:lnTo>
                    <a:pt x="440" y="117"/>
                  </a:lnTo>
                  <a:lnTo>
                    <a:pt x="440" y="119"/>
                  </a:lnTo>
                  <a:lnTo>
                    <a:pt x="442" y="122"/>
                  </a:lnTo>
                  <a:lnTo>
                    <a:pt x="440" y="127"/>
                  </a:lnTo>
                  <a:lnTo>
                    <a:pt x="439" y="129"/>
                  </a:lnTo>
                  <a:close/>
                  <a:moveTo>
                    <a:pt x="201" y="129"/>
                  </a:moveTo>
                  <a:lnTo>
                    <a:pt x="199" y="129"/>
                  </a:lnTo>
                  <a:lnTo>
                    <a:pt x="196" y="126"/>
                  </a:lnTo>
                  <a:lnTo>
                    <a:pt x="196" y="125"/>
                  </a:lnTo>
                  <a:lnTo>
                    <a:pt x="196" y="123"/>
                  </a:lnTo>
                  <a:lnTo>
                    <a:pt x="199" y="121"/>
                  </a:lnTo>
                  <a:lnTo>
                    <a:pt x="202" y="123"/>
                  </a:lnTo>
                  <a:lnTo>
                    <a:pt x="202" y="127"/>
                  </a:lnTo>
                  <a:lnTo>
                    <a:pt x="201" y="129"/>
                  </a:lnTo>
                  <a:close/>
                  <a:moveTo>
                    <a:pt x="481" y="169"/>
                  </a:moveTo>
                  <a:lnTo>
                    <a:pt x="480" y="172"/>
                  </a:lnTo>
                  <a:lnTo>
                    <a:pt x="479" y="172"/>
                  </a:lnTo>
                  <a:lnTo>
                    <a:pt x="478" y="171"/>
                  </a:lnTo>
                  <a:lnTo>
                    <a:pt x="476" y="172"/>
                  </a:lnTo>
                  <a:lnTo>
                    <a:pt x="474" y="173"/>
                  </a:lnTo>
                  <a:lnTo>
                    <a:pt x="473" y="174"/>
                  </a:lnTo>
                  <a:lnTo>
                    <a:pt x="470" y="174"/>
                  </a:lnTo>
                  <a:lnTo>
                    <a:pt x="467" y="173"/>
                  </a:lnTo>
                  <a:lnTo>
                    <a:pt x="464" y="172"/>
                  </a:lnTo>
                  <a:lnTo>
                    <a:pt x="461" y="169"/>
                  </a:lnTo>
                  <a:lnTo>
                    <a:pt x="459" y="167"/>
                  </a:lnTo>
                  <a:lnTo>
                    <a:pt x="457" y="163"/>
                  </a:lnTo>
                  <a:lnTo>
                    <a:pt x="457" y="160"/>
                  </a:lnTo>
                  <a:lnTo>
                    <a:pt x="457" y="157"/>
                  </a:lnTo>
                  <a:lnTo>
                    <a:pt x="451" y="154"/>
                  </a:lnTo>
                  <a:lnTo>
                    <a:pt x="451" y="154"/>
                  </a:lnTo>
                  <a:lnTo>
                    <a:pt x="448" y="150"/>
                  </a:lnTo>
                  <a:lnTo>
                    <a:pt x="446" y="149"/>
                  </a:lnTo>
                  <a:lnTo>
                    <a:pt x="443" y="146"/>
                  </a:lnTo>
                  <a:lnTo>
                    <a:pt x="442" y="145"/>
                  </a:lnTo>
                  <a:lnTo>
                    <a:pt x="442" y="141"/>
                  </a:lnTo>
                  <a:lnTo>
                    <a:pt x="441" y="139"/>
                  </a:lnTo>
                  <a:lnTo>
                    <a:pt x="442" y="132"/>
                  </a:lnTo>
                  <a:lnTo>
                    <a:pt x="442" y="129"/>
                  </a:lnTo>
                  <a:lnTo>
                    <a:pt x="443" y="130"/>
                  </a:lnTo>
                  <a:lnTo>
                    <a:pt x="445" y="131"/>
                  </a:lnTo>
                  <a:lnTo>
                    <a:pt x="446" y="132"/>
                  </a:lnTo>
                  <a:lnTo>
                    <a:pt x="450" y="132"/>
                  </a:lnTo>
                  <a:lnTo>
                    <a:pt x="453" y="135"/>
                  </a:lnTo>
                  <a:lnTo>
                    <a:pt x="456" y="140"/>
                  </a:lnTo>
                  <a:lnTo>
                    <a:pt x="456" y="141"/>
                  </a:lnTo>
                  <a:lnTo>
                    <a:pt x="457" y="143"/>
                  </a:lnTo>
                  <a:lnTo>
                    <a:pt x="461" y="145"/>
                  </a:lnTo>
                  <a:lnTo>
                    <a:pt x="462" y="146"/>
                  </a:lnTo>
                  <a:lnTo>
                    <a:pt x="465" y="152"/>
                  </a:lnTo>
                  <a:lnTo>
                    <a:pt x="467" y="152"/>
                  </a:lnTo>
                  <a:lnTo>
                    <a:pt x="468" y="153"/>
                  </a:lnTo>
                  <a:lnTo>
                    <a:pt x="470" y="154"/>
                  </a:lnTo>
                  <a:lnTo>
                    <a:pt x="473" y="156"/>
                  </a:lnTo>
                  <a:lnTo>
                    <a:pt x="477" y="159"/>
                  </a:lnTo>
                  <a:lnTo>
                    <a:pt x="478" y="162"/>
                  </a:lnTo>
                  <a:lnTo>
                    <a:pt x="479" y="165"/>
                  </a:lnTo>
                  <a:lnTo>
                    <a:pt x="481" y="169"/>
                  </a:lnTo>
                  <a:close/>
                  <a:moveTo>
                    <a:pt x="228" y="141"/>
                  </a:moveTo>
                  <a:lnTo>
                    <a:pt x="227" y="141"/>
                  </a:lnTo>
                  <a:lnTo>
                    <a:pt x="226" y="140"/>
                  </a:lnTo>
                  <a:lnTo>
                    <a:pt x="223" y="139"/>
                  </a:lnTo>
                  <a:lnTo>
                    <a:pt x="220" y="135"/>
                  </a:lnTo>
                  <a:lnTo>
                    <a:pt x="220" y="132"/>
                  </a:lnTo>
                  <a:lnTo>
                    <a:pt x="221" y="131"/>
                  </a:lnTo>
                  <a:lnTo>
                    <a:pt x="223" y="130"/>
                  </a:lnTo>
                  <a:lnTo>
                    <a:pt x="229" y="135"/>
                  </a:lnTo>
                  <a:lnTo>
                    <a:pt x="230" y="136"/>
                  </a:lnTo>
                  <a:lnTo>
                    <a:pt x="229" y="140"/>
                  </a:lnTo>
                  <a:lnTo>
                    <a:pt x="228" y="141"/>
                  </a:lnTo>
                  <a:close/>
                  <a:moveTo>
                    <a:pt x="87" y="226"/>
                  </a:moveTo>
                  <a:lnTo>
                    <a:pt x="86" y="226"/>
                  </a:lnTo>
                  <a:lnTo>
                    <a:pt x="80" y="224"/>
                  </a:lnTo>
                  <a:lnTo>
                    <a:pt x="78" y="222"/>
                  </a:lnTo>
                  <a:lnTo>
                    <a:pt x="85" y="223"/>
                  </a:lnTo>
                  <a:lnTo>
                    <a:pt x="87" y="224"/>
                  </a:lnTo>
                  <a:lnTo>
                    <a:pt x="87" y="225"/>
                  </a:lnTo>
                  <a:lnTo>
                    <a:pt x="87" y="226"/>
                  </a:lnTo>
                  <a:close/>
                  <a:moveTo>
                    <a:pt x="326" y="234"/>
                  </a:moveTo>
                  <a:lnTo>
                    <a:pt x="327" y="236"/>
                  </a:lnTo>
                  <a:lnTo>
                    <a:pt x="324" y="234"/>
                  </a:lnTo>
                  <a:lnTo>
                    <a:pt x="325" y="231"/>
                  </a:lnTo>
                  <a:lnTo>
                    <a:pt x="325" y="230"/>
                  </a:lnTo>
                  <a:lnTo>
                    <a:pt x="325" y="229"/>
                  </a:lnTo>
                  <a:lnTo>
                    <a:pt x="323" y="228"/>
                  </a:lnTo>
                  <a:lnTo>
                    <a:pt x="324" y="225"/>
                  </a:lnTo>
                  <a:lnTo>
                    <a:pt x="325" y="224"/>
                  </a:lnTo>
                  <a:lnTo>
                    <a:pt x="327" y="224"/>
                  </a:lnTo>
                  <a:lnTo>
                    <a:pt x="327" y="227"/>
                  </a:lnTo>
                  <a:lnTo>
                    <a:pt x="327" y="229"/>
                  </a:lnTo>
                  <a:lnTo>
                    <a:pt x="326" y="234"/>
                  </a:lnTo>
                  <a:close/>
                  <a:moveTo>
                    <a:pt x="87" y="231"/>
                  </a:moveTo>
                  <a:lnTo>
                    <a:pt x="88" y="232"/>
                  </a:lnTo>
                  <a:lnTo>
                    <a:pt x="83" y="230"/>
                  </a:lnTo>
                  <a:lnTo>
                    <a:pt x="78" y="227"/>
                  </a:lnTo>
                  <a:lnTo>
                    <a:pt x="76" y="226"/>
                  </a:lnTo>
                  <a:lnTo>
                    <a:pt x="75" y="224"/>
                  </a:lnTo>
                  <a:lnTo>
                    <a:pt x="78" y="226"/>
                  </a:lnTo>
                  <a:lnTo>
                    <a:pt x="82" y="227"/>
                  </a:lnTo>
                  <a:lnTo>
                    <a:pt x="87" y="231"/>
                  </a:lnTo>
                  <a:close/>
                  <a:moveTo>
                    <a:pt x="375" y="241"/>
                  </a:moveTo>
                  <a:lnTo>
                    <a:pt x="377" y="242"/>
                  </a:lnTo>
                  <a:lnTo>
                    <a:pt x="380" y="242"/>
                  </a:lnTo>
                  <a:lnTo>
                    <a:pt x="382" y="244"/>
                  </a:lnTo>
                  <a:lnTo>
                    <a:pt x="383" y="244"/>
                  </a:lnTo>
                  <a:lnTo>
                    <a:pt x="385" y="245"/>
                  </a:lnTo>
                  <a:lnTo>
                    <a:pt x="387" y="246"/>
                  </a:lnTo>
                  <a:lnTo>
                    <a:pt x="387" y="247"/>
                  </a:lnTo>
                  <a:lnTo>
                    <a:pt x="386" y="247"/>
                  </a:lnTo>
                  <a:lnTo>
                    <a:pt x="385" y="248"/>
                  </a:lnTo>
                  <a:lnTo>
                    <a:pt x="385" y="249"/>
                  </a:lnTo>
                  <a:lnTo>
                    <a:pt x="384" y="249"/>
                  </a:lnTo>
                  <a:lnTo>
                    <a:pt x="382" y="250"/>
                  </a:lnTo>
                  <a:lnTo>
                    <a:pt x="379" y="248"/>
                  </a:lnTo>
                  <a:lnTo>
                    <a:pt x="377" y="248"/>
                  </a:lnTo>
                  <a:lnTo>
                    <a:pt x="377" y="247"/>
                  </a:lnTo>
                  <a:lnTo>
                    <a:pt x="375" y="244"/>
                  </a:lnTo>
                  <a:lnTo>
                    <a:pt x="371" y="243"/>
                  </a:lnTo>
                  <a:lnTo>
                    <a:pt x="373" y="242"/>
                  </a:lnTo>
                  <a:lnTo>
                    <a:pt x="375" y="241"/>
                  </a:lnTo>
                  <a:close/>
                  <a:moveTo>
                    <a:pt x="302" y="258"/>
                  </a:moveTo>
                  <a:lnTo>
                    <a:pt x="301" y="260"/>
                  </a:lnTo>
                  <a:lnTo>
                    <a:pt x="300" y="259"/>
                  </a:lnTo>
                  <a:lnTo>
                    <a:pt x="294" y="254"/>
                  </a:lnTo>
                  <a:lnTo>
                    <a:pt x="295" y="251"/>
                  </a:lnTo>
                  <a:lnTo>
                    <a:pt x="298" y="249"/>
                  </a:lnTo>
                  <a:lnTo>
                    <a:pt x="301" y="251"/>
                  </a:lnTo>
                  <a:lnTo>
                    <a:pt x="302" y="254"/>
                  </a:lnTo>
                  <a:lnTo>
                    <a:pt x="303" y="255"/>
                  </a:lnTo>
                  <a:lnTo>
                    <a:pt x="302" y="258"/>
                  </a:lnTo>
                  <a:close/>
                  <a:moveTo>
                    <a:pt x="308" y="254"/>
                  </a:moveTo>
                  <a:lnTo>
                    <a:pt x="312" y="256"/>
                  </a:lnTo>
                  <a:lnTo>
                    <a:pt x="315" y="256"/>
                  </a:lnTo>
                  <a:lnTo>
                    <a:pt x="316" y="256"/>
                  </a:lnTo>
                  <a:lnTo>
                    <a:pt x="319" y="259"/>
                  </a:lnTo>
                  <a:lnTo>
                    <a:pt x="319" y="261"/>
                  </a:lnTo>
                  <a:lnTo>
                    <a:pt x="319" y="263"/>
                  </a:lnTo>
                  <a:lnTo>
                    <a:pt x="319" y="264"/>
                  </a:lnTo>
                  <a:lnTo>
                    <a:pt x="318" y="265"/>
                  </a:lnTo>
                  <a:lnTo>
                    <a:pt x="318" y="264"/>
                  </a:lnTo>
                  <a:lnTo>
                    <a:pt x="317" y="264"/>
                  </a:lnTo>
                  <a:lnTo>
                    <a:pt x="312" y="264"/>
                  </a:lnTo>
                  <a:lnTo>
                    <a:pt x="310" y="263"/>
                  </a:lnTo>
                  <a:lnTo>
                    <a:pt x="305" y="263"/>
                  </a:lnTo>
                  <a:lnTo>
                    <a:pt x="306" y="261"/>
                  </a:lnTo>
                  <a:lnTo>
                    <a:pt x="307" y="260"/>
                  </a:lnTo>
                  <a:lnTo>
                    <a:pt x="305" y="256"/>
                  </a:lnTo>
                  <a:lnTo>
                    <a:pt x="305" y="255"/>
                  </a:lnTo>
                  <a:lnTo>
                    <a:pt x="305" y="254"/>
                  </a:lnTo>
                  <a:lnTo>
                    <a:pt x="307" y="254"/>
                  </a:lnTo>
                  <a:lnTo>
                    <a:pt x="308" y="254"/>
                  </a:lnTo>
                  <a:close/>
                  <a:moveTo>
                    <a:pt x="325" y="276"/>
                  </a:moveTo>
                  <a:lnTo>
                    <a:pt x="327" y="276"/>
                  </a:lnTo>
                  <a:lnTo>
                    <a:pt x="329" y="273"/>
                  </a:lnTo>
                  <a:lnTo>
                    <a:pt x="331" y="272"/>
                  </a:lnTo>
                  <a:lnTo>
                    <a:pt x="332" y="273"/>
                  </a:lnTo>
                  <a:lnTo>
                    <a:pt x="330" y="281"/>
                  </a:lnTo>
                  <a:lnTo>
                    <a:pt x="328" y="280"/>
                  </a:lnTo>
                  <a:lnTo>
                    <a:pt x="322" y="278"/>
                  </a:lnTo>
                  <a:lnTo>
                    <a:pt x="321" y="275"/>
                  </a:lnTo>
                  <a:lnTo>
                    <a:pt x="319" y="273"/>
                  </a:lnTo>
                  <a:lnTo>
                    <a:pt x="319" y="271"/>
                  </a:lnTo>
                  <a:lnTo>
                    <a:pt x="316" y="267"/>
                  </a:lnTo>
                  <a:lnTo>
                    <a:pt x="316" y="266"/>
                  </a:lnTo>
                  <a:lnTo>
                    <a:pt x="317" y="266"/>
                  </a:lnTo>
                  <a:lnTo>
                    <a:pt x="319" y="268"/>
                  </a:lnTo>
                  <a:lnTo>
                    <a:pt x="324" y="273"/>
                  </a:lnTo>
                  <a:lnTo>
                    <a:pt x="324" y="274"/>
                  </a:lnTo>
                  <a:lnTo>
                    <a:pt x="325" y="276"/>
                  </a:lnTo>
                  <a:close/>
                  <a:moveTo>
                    <a:pt x="319" y="293"/>
                  </a:moveTo>
                  <a:lnTo>
                    <a:pt x="319" y="295"/>
                  </a:lnTo>
                  <a:lnTo>
                    <a:pt x="316" y="294"/>
                  </a:lnTo>
                  <a:lnTo>
                    <a:pt x="316" y="294"/>
                  </a:lnTo>
                  <a:lnTo>
                    <a:pt x="316" y="293"/>
                  </a:lnTo>
                  <a:lnTo>
                    <a:pt x="319" y="293"/>
                  </a:lnTo>
                  <a:close/>
                  <a:moveTo>
                    <a:pt x="427" y="319"/>
                  </a:moveTo>
                  <a:lnTo>
                    <a:pt x="427" y="320"/>
                  </a:lnTo>
                  <a:lnTo>
                    <a:pt x="426" y="319"/>
                  </a:lnTo>
                  <a:lnTo>
                    <a:pt x="422" y="321"/>
                  </a:lnTo>
                  <a:lnTo>
                    <a:pt x="420" y="321"/>
                  </a:lnTo>
                  <a:lnTo>
                    <a:pt x="420" y="319"/>
                  </a:lnTo>
                  <a:lnTo>
                    <a:pt x="419" y="318"/>
                  </a:lnTo>
                  <a:lnTo>
                    <a:pt x="422" y="319"/>
                  </a:lnTo>
                  <a:lnTo>
                    <a:pt x="421" y="317"/>
                  </a:lnTo>
                  <a:lnTo>
                    <a:pt x="426" y="318"/>
                  </a:lnTo>
                  <a:lnTo>
                    <a:pt x="427" y="319"/>
                  </a:lnTo>
                  <a:close/>
                  <a:moveTo>
                    <a:pt x="404" y="323"/>
                  </a:moveTo>
                  <a:lnTo>
                    <a:pt x="409" y="324"/>
                  </a:lnTo>
                  <a:lnTo>
                    <a:pt x="410" y="325"/>
                  </a:lnTo>
                  <a:lnTo>
                    <a:pt x="409" y="327"/>
                  </a:lnTo>
                  <a:lnTo>
                    <a:pt x="404" y="328"/>
                  </a:lnTo>
                  <a:lnTo>
                    <a:pt x="403" y="326"/>
                  </a:lnTo>
                  <a:lnTo>
                    <a:pt x="399" y="325"/>
                  </a:lnTo>
                  <a:lnTo>
                    <a:pt x="398" y="323"/>
                  </a:lnTo>
                  <a:lnTo>
                    <a:pt x="396" y="324"/>
                  </a:lnTo>
                  <a:lnTo>
                    <a:pt x="397" y="322"/>
                  </a:lnTo>
                  <a:lnTo>
                    <a:pt x="394" y="321"/>
                  </a:lnTo>
                  <a:lnTo>
                    <a:pt x="393" y="318"/>
                  </a:lnTo>
                  <a:lnTo>
                    <a:pt x="393" y="318"/>
                  </a:lnTo>
                  <a:lnTo>
                    <a:pt x="396" y="318"/>
                  </a:lnTo>
                  <a:lnTo>
                    <a:pt x="404" y="32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1" name="Freeform 939">
              <a:extLst>
                <a:ext uri="{FF2B5EF4-FFF2-40B4-BE49-F238E27FC236}">
                  <a16:creationId xmlns:a16="http://schemas.microsoft.com/office/drawing/2014/main" id="{7B0FB8CD-6F9B-CF52-B13E-9FD66EC9E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0610" y="9951792"/>
              <a:ext cx="10990" cy="1099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7 h 8"/>
                <a:gd name="T4" fmla="*/ 4 w 8"/>
                <a:gd name="T5" fmla="*/ 6 h 8"/>
                <a:gd name="T6" fmla="*/ 4 w 8"/>
                <a:gd name="T7" fmla="*/ 7 h 8"/>
                <a:gd name="T8" fmla="*/ 0 w 8"/>
                <a:gd name="T9" fmla="*/ 3 h 8"/>
                <a:gd name="T10" fmla="*/ 0 w 8"/>
                <a:gd name="T11" fmla="*/ 1 h 8"/>
                <a:gd name="T12" fmla="*/ 1 w 8"/>
                <a:gd name="T13" fmla="*/ 0 h 8"/>
                <a:gd name="T14" fmla="*/ 2 w 8"/>
                <a:gd name="T15" fmla="*/ 0 h 8"/>
                <a:gd name="T16" fmla="*/ 5 w 8"/>
                <a:gd name="T17" fmla="*/ 2 h 8"/>
                <a:gd name="T18" fmla="*/ 7 w 8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lnTo>
                    <a:pt x="6" y="7"/>
                  </a:lnTo>
                  <a:lnTo>
                    <a:pt x="4" y="6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2"/>
                  </a:lnTo>
                  <a:lnTo>
                    <a:pt x="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2" name="Freeform 940">
              <a:extLst>
                <a:ext uri="{FF2B5EF4-FFF2-40B4-BE49-F238E27FC236}">
                  <a16:creationId xmlns:a16="http://schemas.microsoft.com/office/drawing/2014/main" id="{D24681BF-52E6-AFF3-BEC8-2FC9CDBF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716" y="9973772"/>
              <a:ext cx="38465" cy="10990"/>
            </a:xfrm>
            <a:custGeom>
              <a:avLst/>
              <a:gdLst>
                <a:gd name="T0" fmla="*/ 18 w 31"/>
                <a:gd name="T1" fmla="*/ 0 h 8"/>
                <a:gd name="T2" fmla="*/ 28 w 31"/>
                <a:gd name="T3" fmla="*/ 2 h 8"/>
                <a:gd name="T4" fmla="*/ 29 w 31"/>
                <a:gd name="T5" fmla="*/ 2 h 8"/>
                <a:gd name="T6" fmla="*/ 29 w 31"/>
                <a:gd name="T7" fmla="*/ 1 h 8"/>
                <a:gd name="T8" fmla="*/ 29 w 31"/>
                <a:gd name="T9" fmla="*/ 1 h 8"/>
                <a:gd name="T10" fmla="*/ 30 w 31"/>
                <a:gd name="T11" fmla="*/ 1 h 8"/>
                <a:gd name="T12" fmla="*/ 29 w 31"/>
                <a:gd name="T13" fmla="*/ 3 h 8"/>
                <a:gd name="T14" fmla="*/ 28 w 31"/>
                <a:gd name="T15" fmla="*/ 3 h 8"/>
                <a:gd name="T16" fmla="*/ 26 w 31"/>
                <a:gd name="T17" fmla="*/ 3 h 8"/>
                <a:gd name="T18" fmla="*/ 25 w 31"/>
                <a:gd name="T19" fmla="*/ 4 h 8"/>
                <a:gd name="T20" fmla="*/ 22 w 31"/>
                <a:gd name="T21" fmla="*/ 7 h 8"/>
                <a:gd name="T22" fmla="*/ 20 w 31"/>
                <a:gd name="T23" fmla="*/ 6 h 8"/>
                <a:gd name="T24" fmla="*/ 18 w 31"/>
                <a:gd name="T25" fmla="*/ 7 h 8"/>
                <a:gd name="T26" fmla="*/ 13 w 31"/>
                <a:gd name="T27" fmla="*/ 7 h 8"/>
                <a:gd name="T28" fmla="*/ 7 w 31"/>
                <a:gd name="T29" fmla="*/ 6 h 8"/>
                <a:gd name="T30" fmla="*/ 6 w 31"/>
                <a:gd name="T31" fmla="*/ 7 h 8"/>
                <a:gd name="T32" fmla="*/ 4 w 31"/>
                <a:gd name="T33" fmla="*/ 7 h 8"/>
                <a:gd name="T34" fmla="*/ 2 w 31"/>
                <a:gd name="T35" fmla="*/ 7 h 8"/>
                <a:gd name="T36" fmla="*/ 1 w 31"/>
                <a:gd name="T37" fmla="*/ 7 h 8"/>
                <a:gd name="T38" fmla="*/ 0 w 31"/>
                <a:gd name="T39" fmla="*/ 6 h 8"/>
                <a:gd name="T40" fmla="*/ 0 w 31"/>
                <a:gd name="T41" fmla="*/ 5 h 8"/>
                <a:gd name="T42" fmla="*/ 3 w 31"/>
                <a:gd name="T43" fmla="*/ 5 h 8"/>
                <a:gd name="T44" fmla="*/ 2 w 31"/>
                <a:gd name="T45" fmla="*/ 1 h 8"/>
                <a:gd name="T46" fmla="*/ 5 w 31"/>
                <a:gd name="T47" fmla="*/ 0 h 8"/>
                <a:gd name="T48" fmla="*/ 8 w 31"/>
                <a:gd name="T49" fmla="*/ 0 h 8"/>
                <a:gd name="T50" fmla="*/ 11 w 31"/>
                <a:gd name="T51" fmla="*/ 0 h 8"/>
                <a:gd name="T52" fmla="*/ 18 w 31"/>
                <a:gd name="T5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8">
                  <a:moveTo>
                    <a:pt x="18" y="0"/>
                  </a:moveTo>
                  <a:lnTo>
                    <a:pt x="28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5" y="4"/>
                  </a:lnTo>
                  <a:lnTo>
                    <a:pt x="22" y="7"/>
                  </a:lnTo>
                  <a:lnTo>
                    <a:pt x="20" y="6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3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3" name="Freeform 941">
              <a:extLst>
                <a:ext uri="{FF2B5EF4-FFF2-40B4-BE49-F238E27FC236}">
                  <a16:creationId xmlns:a16="http://schemas.microsoft.com/office/drawing/2014/main" id="{E6BD1971-8094-7443-8430-F1249AC2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3677" y="9984763"/>
              <a:ext cx="5493" cy="549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0 w 5"/>
                <a:gd name="T7" fmla="*/ 2 h 4"/>
                <a:gd name="T8" fmla="*/ 2 w 5"/>
                <a:gd name="T9" fmla="*/ 2 h 4"/>
                <a:gd name="T10" fmla="*/ 2 w 5"/>
                <a:gd name="T11" fmla="*/ 0 h 4"/>
                <a:gd name="T12" fmla="*/ 3 w 5"/>
                <a:gd name="T13" fmla="*/ 0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lnTo>
                    <a:pt x="4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4" name="Freeform 942">
              <a:extLst>
                <a:ext uri="{FF2B5EF4-FFF2-40B4-BE49-F238E27FC236}">
                  <a16:creationId xmlns:a16="http://schemas.microsoft.com/office/drawing/2014/main" id="{46E29615-CF46-386F-9556-AAD16E4B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1600" y="9990260"/>
              <a:ext cx="21981" cy="10990"/>
            </a:xfrm>
            <a:custGeom>
              <a:avLst/>
              <a:gdLst>
                <a:gd name="T0" fmla="*/ 15 w 16"/>
                <a:gd name="T1" fmla="*/ 9 h 10"/>
                <a:gd name="T2" fmla="*/ 9 w 16"/>
                <a:gd name="T3" fmla="*/ 9 h 10"/>
                <a:gd name="T4" fmla="*/ 6 w 16"/>
                <a:gd name="T5" fmla="*/ 9 h 10"/>
                <a:gd name="T6" fmla="*/ 4 w 16"/>
                <a:gd name="T7" fmla="*/ 7 h 10"/>
                <a:gd name="T8" fmla="*/ 2 w 16"/>
                <a:gd name="T9" fmla="*/ 4 h 10"/>
                <a:gd name="T10" fmla="*/ 0 w 16"/>
                <a:gd name="T11" fmla="*/ 4 h 10"/>
                <a:gd name="T12" fmla="*/ 0 w 16"/>
                <a:gd name="T13" fmla="*/ 3 h 10"/>
                <a:gd name="T14" fmla="*/ 4 w 16"/>
                <a:gd name="T15" fmla="*/ 1 h 10"/>
                <a:gd name="T16" fmla="*/ 9 w 16"/>
                <a:gd name="T17" fmla="*/ 0 h 10"/>
                <a:gd name="T18" fmla="*/ 15 w 16"/>
                <a:gd name="T19" fmla="*/ 3 h 10"/>
                <a:gd name="T20" fmla="*/ 15 w 16"/>
                <a:gd name="T21" fmla="*/ 4 h 10"/>
                <a:gd name="T22" fmla="*/ 15 w 16"/>
                <a:gd name="T23" fmla="*/ 5 h 10"/>
                <a:gd name="T24" fmla="*/ 15 w 16"/>
                <a:gd name="T25" fmla="*/ 8 h 10"/>
                <a:gd name="T26" fmla="*/ 15 w 16"/>
                <a:gd name="T2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0">
                  <a:moveTo>
                    <a:pt x="15" y="9"/>
                  </a:moveTo>
                  <a:lnTo>
                    <a:pt x="9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9" y="0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8"/>
                  </a:lnTo>
                  <a:lnTo>
                    <a:pt x="1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5" name="Freeform 943">
              <a:extLst>
                <a:ext uri="{FF2B5EF4-FFF2-40B4-BE49-F238E27FC236}">
                  <a16:creationId xmlns:a16="http://schemas.microsoft.com/office/drawing/2014/main" id="{113BF657-B80D-93DB-D3A7-1370B1BFE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4571" y="10001250"/>
              <a:ext cx="93417" cy="93417"/>
            </a:xfrm>
            <a:custGeom>
              <a:avLst/>
              <a:gdLst>
                <a:gd name="T0" fmla="*/ 70 w 77"/>
                <a:gd name="T1" fmla="*/ 69 h 73"/>
                <a:gd name="T2" fmla="*/ 68 w 77"/>
                <a:gd name="T3" fmla="*/ 72 h 73"/>
                <a:gd name="T4" fmla="*/ 67 w 77"/>
                <a:gd name="T5" fmla="*/ 70 h 73"/>
                <a:gd name="T6" fmla="*/ 65 w 77"/>
                <a:gd name="T7" fmla="*/ 67 h 73"/>
                <a:gd name="T8" fmla="*/ 63 w 77"/>
                <a:gd name="T9" fmla="*/ 66 h 73"/>
                <a:gd name="T10" fmla="*/ 61 w 77"/>
                <a:gd name="T11" fmla="*/ 61 h 73"/>
                <a:gd name="T12" fmla="*/ 61 w 77"/>
                <a:gd name="T13" fmla="*/ 59 h 73"/>
                <a:gd name="T14" fmla="*/ 62 w 77"/>
                <a:gd name="T15" fmla="*/ 57 h 73"/>
                <a:gd name="T16" fmla="*/ 62 w 77"/>
                <a:gd name="T17" fmla="*/ 55 h 73"/>
                <a:gd name="T18" fmla="*/ 61 w 77"/>
                <a:gd name="T19" fmla="*/ 50 h 73"/>
                <a:gd name="T20" fmla="*/ 59 w 77"/>
                <a:gd name="T21" fmla="*/ 45 h 73"/>
                <a:gd name="T22" fmla="*/ 51 w 77"/>
                <a:gd name="T23" fmla="*/ 35 h 73"/>
                <a:gd name="T24" fmla="*/ 48 w 77"/>
                <a:gd name="T25" fmla="*/ 32 h 73"/>
                <a:gd name="T26" fmla="*/ 46 w 77"/>
                <a:gd name="T27" fmla="*/ 29 h 73"/>
                <a:gd name="T28" fmla="*/ 44 w 77"/>
                <a:gd name="T29" fmla="*/ 29 h 73"/>
                <a:gd name="T30" fmla="*/ 40 w 77"/>
                <a:gd name="T31" fmla="*/ 29 h 73"/>
                <a:gd name="T32" fmla="*/ 38 w 77"/>
                <a:gd name="T33" fmla="*/ 28 h 73"/>
                <a:gd name="T34" fmla="*/ 36 w 77"/>
                <a:gd name="T35" fmla="*/ 26 h 73"/>
                <a:gd name="T36" fmla="*/ 33 w 77"/>
                <a:gd name="T37" fmla="*/ 25 h 73"/>
                <a:gd name="T38" fmla="*/ 26 w 77"/>
                <a:gd name="T39" fmla="*/ 19 h 73"/>
                <a:gd name="T40" fmla="*/ 23 w 77"/>
                <a:gd name="T41" fmla="*/ 17 h 73"/>
                <a:gd name="T42" fmla="*/ 21 w 77"/>
                <a:gd name="T43" fmla="*/ 15 h 73"/>
                <a:gd name="T44" fmla="*/ 10 w 77"/>
                <a:gd name="T45" fmla="*/ 8 h 73"/>
                <a:gd name="T46" fmla="*/ 7 w 77"/>
                <a:gd name="T47" fmla="*/ 7 h 73"/>
                <a:gd name="T48" fmla="*/ 3 w 77"/>
                <a:gd name="T49" fmla="*/ 7 h 73"/>
                <a:gd name="T50" fmla="*/ 0 w 77"/>
                <a:gd name="T51" fmla="*/ 6 h 73"/>
                <a:gd name="T52" fmla="*/ 2 w 77"/>
                <a:gd name="T53" fmla="*/ 4 h 73"/>
                <a:gd name="T54" fmla="*/ 3 w 77"/>
                <a:gd name="T55" fmla="*/ 3 h 73"/>
                <a:gd name="T56" fmla="*/ 2 w 77"/>
                <a:gd name="T57" fmla="*/ 0 h 73"/>
                <a:gd name="T58" fmla="*/ 8 w 77"/>
                <a:gd name="T59" fmla="*/ 4 h 73"/>
                <a:gd name="T60" fmla="*/ 13 w 77"/>
                <a:gd name="T61" fmla="*/ 7 h 73"/>
                <a:gd name="T62" fmla="*/ 15 w 77"/>
                <a:gd name="T63" fmla="*/ 10 h 73"/>
                <a:gd name="T64" fmla="*/ 18 w 77"/>
                <a:gd name="T65" fmla="*/ 10 h 73"/>
                <a:gd name="T66" fmla="*/ 23 w 77"/>
                <a:gd name="T67" fmla="*/ 12 h 73"/>
                <a:gd name="T68" fmla="*/ 26 w 77"/>
                <a:gd name="T69" fmla="*/ 14 h 73"/>
                <a:gd name="T70" fmla="*/ 30 w 77"/>
                <a:gd name="T71" fmla="*/ 16 h 73"/>
                <a:gd name="T72" fmla="*/ 34 w 77"/>
                <a:gd name="T73" fmla="*/ 19 h 73"/>
                <a:gd name="T74" fmla="*/ 41 w 77"/>
                <a:gd name="T75" fmla="*/ 21 h 73"/>
                <a:gd name="T76" fmla="*/ 42 w 77"/>
                <a:gd name="T77" fmla="*/ 23 h 73"/>
                <a:gd name="T78" fmla="*/ 45 w 77"/>
                <a:gd name="T79" fmla="*/ 27 h 73"/>
                <a:gd name="T80" fmla="*/ 50 w 77"/>
                <a:gd name="T81" fmla="*/ 30 h 73"/>
                <a:gd name="T82" fmla="*/ 52 w 77"/>
                <a:gd name="T83" fmla="*/ 32 h 73"/>
                <a:gd name="T84" fmla="*/ 72 w 77"/>
                <a:gd name="T85" fmla="*/ 49 h 73"/>
                <a:gd name="T86" fmla="*/ 75 w 77"/>
                <a:gd name="T87" fmla="*/ 53 h 73"/>
                <a:gd name="T88" fmla="*/ 76 w 77"/>
                <a:gd name="T89" fmla="*/ 56 h 73"/>
                <a:gd name="T90" fmla="*/ 75 w 77"/>
                <a:gd name="T91" fmla="*/ 58 h 73"/>
                <a:gd name="T92" fmla="*/ 73 w 77"/>
                <a:gd name="T93" fmla="*/ 61 h 73"/>
                <a:gd name="T94" fmla="*/ 73 w 77"/>
                <a:gd name="T95" fmla="*/ 64 h 73"/>
                <a:gd name="T96" fmla="*/ 72 w 77"/>
                <a:gd name="T97" fmla="*/ 67 h 73"/>
                <a:gd name="T98" fmla="*/ 70 w 77"/>
                <a:gd name="T99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" h="73">
                  <a:moveTo>
                    <a:pt x="70" y="69"/>
                  </a:moveTo>
                  <a:lnTo>
                    <a:pt x="68" y="72"/>
                  </a:lnTo>
                  <a:lnTo>
                    <a:pt x="67" y="70"/>
                  </a:lnTo>
                  <a:lnTo>
                    <a:pt x="65" y="67"/>
                  </a:lnTo>
                  <a:lnTo>
                    <a:pt x="63" y="66"/>
                  </a:lnTo>
                  <a:lnTo>
                    <a:pt x="61" y="61"/>
                  </a:lnTo>
                  <a:lnTo>
                    <a:pt x="61" y="59"/>
                  </a:lnTo>
                  <a:lnTo>
                    <a:pt x="62" y="57"/>
                  </a:lnTo>
                  <a:lnTo>
                    <a:pt x="62" y="55"/>
                  </a:lnTo>
                  <a:lnTo>
                    <a:pt x="61" y="50"/>
                  </a:lnTo>
                  <a:lnTo>
                    <a:pt x="59" y="45"/>
                  </a:lnTo>
                  <a:lnTo>
                    <a:pt x="51" y="35"/>
                  </a:lnTo>
                  <a:lnTo>
                    <a:pt x="48" y="32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0" y="29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3" y="25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0" y="8"/>
                  </a:lnTo>
                  <a:lnTo>
                    <a:pt x="7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8" y="4"/>
                  </a:lnTo>
                  <a:lnTo>
                    <a:pt x="13" y="7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3" y="12"/>
                  </a:lnTo>
                  <a:lnTo>
                    <a:pt x="26" y="14"/>
                  </a:lnTo>
                  <a:lnTo>
                    <a:pt x="30" y="16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2" y="23"/>
                  </a:lnTo>
                  <a:lnTo>
                    <a:pt x="45" y="27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72" y="49"/>
                  </a:lnTo>
                  <a:lnTo>
                    <a:pt x="75" y="53"/>
                  </a:lnTo>
                  <a:lnTo>
                    <a:pt x="76" y="56"/>
                  </a:lnTo>
                  <a:lnTo>
                    <a:pt x="75" y="58"/>
                  </a:lnTo>
                  <a:lnTo>
                    <a:pt x="73" y="61"/>
                  </a:lnTo>
                  <a:lnTo>
                    <a:pt x="73" y="64"/>
                  </a:lnTo>
                  <a:lnTo>
                    <a:pt x="72" y="67"/>
                  </a:lnTo>
                  <a:lnTo>
                    <a:pt x="70" y="6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6" name="Freeform 945">
              <a:extLst>
                <a:ext uri="{FF2B5EF4-FFF2-40B4-BE49-F238E27FC236}">
                  <a16:creationId xmlns:a16="http://schemas.microsoft.com/office/drawing/2014/main" id="{D2328177-4167-C165-962C-260D4C6E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026" y="10006743"/>
              <a:ext cx="5497" cy="5497"/>
            </a:xfrm>
            <a:custGeom>
              <a:avLst/>
              <a:gdLst>
                <a:gd name="T0" fmla="*/ 1 w 4"/>
                <a:gd name="T1" fmla="*/ 5 h 6"/>
                <a:gd name="T2" fmla="*/ 0 w 4"/>
                <a:gd name="T3" fmla="*/ 5 h 6"/>
                <a:gd name="T4" fmla="*/ 0 w 4"/>
                <a:gd name="T5" fmla="*/ 2 h 6"/>
                <a:gd name="T6" fmla="*/ 1 w 4"/>
                <a:gd name="T7" fmla="*/ 0 h 6"/>
                <a:gd name="T8" fmla="*/ 3 w 4"/>
                <a:gd name="T9" fmla="*/ 2 h 6"/>
                <a:gd name="T10" fmla="*/ 3 w 4"/>
                <a:gd name="T11" fmla="*/ 4 h 6"/>
                <a:gd name="T12" fmla="*/ 1 w 4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7" name="Freeform 946">
              <a:extLst>
                <a:ext uri="{FF2B5EF4-FFF2-40B4-BE49-F238E27FC236}">
                  <a16:creationId xmlns:a16="http://schemas.microsoft.com/office/drawing/2014/main" id="{A1DF090F-830B-50E7-8C55-1CC8EB90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026" y="10012240"/>
              <a:ext cx="5497" cy="549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5 h 6"/>
                <a:gd name="T4" fmla="*/ 4 w 6"/>
                <a:gd name="T5" fmla="*/ 5 h 6"/>
                <a:gd name="T6" fmla="*/ 0 w 6"/>
                <a:gd name="T7" fmla="*/ 1 h 6"/>
                <a:gd name="T8" fmla="*/ 0 w 6"/>
                <a:gd name="T9" fmla="*/ 1 h 6"/>
                <a:gd name="T10" fmla="*/ 1 w 6"/>
                <a:gd name="T11" fmla="*/ 0 h 6"/>
                <a:gd name="T12" fmla="*/ 4 w 6"/>
                <a:gd name="T13" fmla="*/ 2 h 6"/>
                <a:gd name="T14" fmla="*/ 5 w 6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8" name="Freeform 947">
              <a:extLst>
                <a:ext uri="{FF2B5EF4-FFF2-40B4-BE49-F238E27FC236}">
                  <a16:creationId xmlns:a16="http://schemas.microsoft.com/office/drawing/2014/main" id="{23AF9CC0-B7A0-A050-D6B8-5B8ADB36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007" y="10017734"/>
              <a:ext cx="5497" cy="10990"/>
            </a:xfrm>
            <a:custGeom>
              <a:avLst/>
              <a:gdLst>
                <a:gd name="T0" fmla="*/ 4 w 5"/>
                <a:gd name="T1" fmla="*/ 3 h 7"/>
                <a:gd name="T2" fmla="*/ 3 w 5"/>
                <a:gd name="T3" fmla="*/ 6 h 7"/>
                <a:gd name="T4" fmla="*/ 1 w 5"/>
                <a:gd name="T5" fmla="*/ 4 h 7"/>
                <a:gd name="T6" fmla="*/ 0 w 5"/>
                <a:gd name="T7" fmla="*/ 1 h 7"/>
                <a:gd name="T8" fmla="*/ 1 w 5"/>
                <a:gd name="T9" fmla="*/ 1 h 7"/>
                <a:gd name="T10" fmla="*/ 3 w 5"/>
                <a:gd name="T11" fmla="*/ 0 h 7"/>
                <a:gd name="T12" fmla="*/ 4 w 5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3"/>
                  </a:moveTo>
                  <a:lnTo>
                    <a:pt x="3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29" name="Freeform 948">
              <a:extLst>
                <a:ext uri="{FF2B5EF4-FFF2-40B4-BE49-F238E27FC236}">
                  <a16:creationId xmlns:a16="http://schemas.microsoft.com/office/drawing/2014/main" id="{2B3E4D2A-8456-8ECC-A594-3A3B5BF4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9969" y="10056202"/>
              <a:ext cx="5497" cy="5493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0 w 3"/>
                <a:gd name="T5" fmla="*/ 2 h 3"/>
                <a:gd name="T6" fmla="*/ 2 w 3"/>
                <a:gd name="T7" fmla="*/ 0 h 3"/>
                <a:gd name="T8" fmla="*/ 2 w 3"/>
                <a:gd name="T9" fmla="*/ 0 h 3"/>
                <a:gd name="T10" fmla="*/ 2 w 3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0" name="Freeform 950">
              <a:extLst>
                <a:ext uri="{FF2B5EF4-FFF2-40B4-BE49-F238E27FC236}">
                  <a16:creationId xmlns:a16="http://schemas.microsoft.com/office/drawing/2014/main" id="{6A17156B-4C9D-B3B2-B718-D7C910E0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2238" y="10078183"/>
              <a:ext cx="5497" cy="10990"/>
            </a:xfrm>
            <a:custGeom>
              <a:avLst/>
              <a:gdLst>
                <a:gd name="T0" fmla="*/ 4 w 6"/>
                <a:gd name="T1" fmla="*/ 6 h 8"/>
                <a:gd name="T2" fmla="*/ 2 w 6"/>
                <a:gd name="T3" fmla="*/ 7 h 8"/>
                <a:gd name="T4" fmla="*/ 0 w 6"/>
                <a:gd name="T5" fmla="*/ 6 h 8"/>
                <a:gd name="T6" fmla="*/ 0 w 6"/>
                <a:gd name="T7" fmla="*/ 5 h 8"/>
                <a:gd name="T8" fmla="*/ 0 w 6"/>
                <a:gd name="T9" fmla="*/ 2 h 8"/>
                <a:gd name="T10" fmla="*/ 2 w 6"/>
                <a:gd name="T11" fmla="*/ 1 h 8"/>
                <a:gd name="T12" fmla="*/ 3 w 6"/>
                <a:gd name="T13" fmla="*/ 0 h 8"/>
                <a:gd name="T14" fmla="*/ 4 w 6"/>
                <a:gd name="T15" fmla="*/ 2 h 8"/>
                <a:gd name="T16" fmla="*/ 5 w 6"/>
                <a:gd name="T17" fmla="*/ 4 h 8"/>
                <a:gd name="T18" fmla="*/ 4 w 6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2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1" name="Freeform 951">
              <a:extLst>
                <a:ext uri="{FF2B5EF4-FFF2-40B4-BE49-F238E27FC236}">
                  <a16:creationId xmlns:a16="http://schemas.microsoft.com/office/drawing/2014/main" id="{873880F9-E7F3-F734-B735-134F8436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2940" y="10094667"/>
              <a:ext cx="10990" cy="16487"/>
            </a:xfrm>
            <a:custGeom>
              <a:avLst/>
              <a:gdLst>
                <a:gd name="T0" fmla="*/ 4 w 8"/>
                <a:gd name="T1" fmla="*/ 13 h 14"/>
                <a:gd name="T2" fmla="*/ 3 w 8"/>
                <a:gd name="T3" fmla="*/ 13 h 14"/>
                <a:gd name="T4" fmla="*/ 2 w 8"/>
                <a:gd name="T5" fmla="*/ 9 h 14"/>
                <a:gd name="T6" fmla="*/ 2 w 8"/>
                <a:gd name="T7" fmla="*/ 6 h 14"/>
                <a:gd name="T8" fmla="*/ 1 w 8"/>
                <a:gd name="T9" fmla="*/ 4 h 14"/>
                <a:gd name="T10" fmla="*/ 0 w 8"/>
                <a:gd name="T11" fmla="*/ 3 h 14"/>
                <a:gd name="T12" fmla="*/ 2 w 8"/>
                <a:gd name="T13" fmla="*/ 0 h 14"/>
                <a:gd name="T14" fmla="*/ 3 w 8"/>
                <a:gd name="T15" fmla="*/ 0 h 14"/>
                <a:gd name="T16" fmla="*/ 5 w 8"/>
                <a:gd name="T17" fmla="*/ 1 h 14"/>
                <a:gd name="T18" fmla="*/ 5 w 8"/>
                <a:gd name="T19" fmla="*/ 3 h 14"/>
                <a:gd name="T20" fmla="*/ 7 w 8"/>
                <a:gd name="T21" fmla="*/ 6 h 14"/>
                <a:gd name="T22" fmla="*/ 5 w 8"/>
                <a:gd name="T23" fmla="*/ 11 h 14"/>
                <a:gd name="T24" fmla="*/ 4 w 8"/>
                <a:gd name="T2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4">
                  <a:moveTo>
                    <a:pt x="4" y="13"/>
                  </a:moveTo>
                  <a:lnTo>
                    <a:pt x="3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7" y="6"/>
                  </a:lnTo>
                  <a:lnTo>
                    <a:pt x="5" y="11"/>
                  </a:lnTo>
                  <a:lnTo>
                    <a:pt x="4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2" name="Freeform 952">
              <a:extLst>
                <a:ext uri="{FF2B5EF4-FFF2-40B4-BE49-F238E27FC236}">
                  <a16:creationId xmlns:a16="http://schemas.microsoft.com/office/drawing/2014/main" id="{1F45BE1C-3454-9C45-6D4E-34B94752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199" y="10105657"/>
              <a:ext cx="10990" cy="10990"/>
            </a:xfrm>
            <a:custGeom>
              <a:avLst/>
              <a:gdLst>
                <a:gd name="T0" fmla="*/ 5 w 7"/>
                <a:gd name="T1" fmla="*/ 8 h 9"/>
                <a:gd name="T2" fmla="*/ 3 w 7"/>
                <a:gd name="T3" fmla="*/ 8 h 9"/>
                <a:gd name="T4" fmla="*/ 0 w 7"/>
                <a:gd name="T5" fmla="*/ 5 h 9"/>
                <a:gd name="T6" fmla="*/ 0 w 7"/>
                <a:gd name="T7" fmla="*/ 4 h 9"/>
                <a:gd name="T8" fmla="*/ 0 w 7"/>
                <a:gd name="T9" fmla="*/ 2 h 9"/>
                <a:gd name="T10" fmla="*/ 3 w 7"/>
                <a:gd name="T11" fmla="*/ 0 h 9"/>
                <a:gd name="T12" fmla="*/ 6 w 7"/>
                <a:gd name="T13" fmla="*/ 2 h 9"/>
                <a:gd name="T14" fmla="*/ 6 w 7"/>
                <a:gd name="T15" fmla="*/ 6 h 9"/>
                <a:gd name="T16" fmla="*/ 5 w 7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5" y="8"/>
                  </a:moveTo>
                  <a:lnTo>
                    <a:pt x="3" y="8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3" name="Freeform 953">
              <a:extLst>
                <a:ext uri="{FF2B5EF4-FFF2-40B4-BE49-F238E27FC236}">
                  <a16:creationId xmlns:a16="http://schemas.microsoft.com/office/drawing/2014/main" id="{3AD02F11-7108-3DC9-553E-07FB59CF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3930" y="10111154"/>
              <a:ext cx="49458" cy="54952"/>
            </a:xfrm>
            <a:custGeom>
              <a:avLst/>
              <a:gdLst>
                <a:gd name="T0" fmla="*/ 40 w 41"/>
                <a:gd name="T1" fmla="*/ 40 h 46"/>
                <a:gd name="T2" fmla="*/ 39 w 41"/>
                <a:gd name="T3" fmla="*/ 43 h 46"/>
                <a:gd name="T4" fmla="*/ 38 w 41"/>
                <a:gd name="T5" fmla="*/ 43 h 46"/>
                <a:gd name="T6" fmla="*/ 37 w 41"/>
                <a:gd name="T7" fmla="*/ 42 h 46"/>
                <a:gd name="T8" fmla="*/ 35 w 41"/>
                <a:gd name="T9" fmla="*/ 43 h 46"/>
                <a:gd name="T10" fmla="*/ 33 w 41"/>
                <a:gd name="T11" fmla="*/ 44 h 46"/>
                <a:gd name="T12" fmla="*/ 32 w 41"/>
                <a:gd name="T13" fmla="*/ 45 h 46"/>
                <a:gd name="T14" fmla="*/ 29 w 41"/>
                <a:gd name="T15" fmla="*/ 45 h 46"/>
                <a:gd name="T16" fmla="*/ 26 w 41"/>
                <a:gd name="T17" fmla="*/ 44 h 46"/>
                <a:gd name="T18" fmla="*/ 23 w 41"/>
                <a:gd name="T19" fmla="*/ 43 h 46"/>
                <a:gd name="T20" fmla="*/ 20 w 41"/>
                <a:gd name="T21" fmla="*/ 40 h 46"/>
                <a:gd name="T22" fmla="*/ 18 w 41"/>
                <a:gd name="T23" fmla="*/ 38 h 46"/>
                <a:gd name="T24" fmla="*/ 16 w 41"/>
                <a:gd name="T25" fmla="*/ 34 h 46"/>
                <a:gd name="T26" fmla="*/ 16 w 41"/>
                <a:gd name="T27" fmla="*/ 31 h 46"/>
                <a:gd name="T28" fmla="*/ 16 w 41"/>
                <a:gd name="T29" fmla="*/ 28 h 46"/>
                <a:gd name="T30" fmla="*/ 10 w 41"/>
                <a:gd name="T31" fmla="*/ 25 h 46"/>
                <a:gd name="T32" fmla="*/ 10 w 41"/>
                <a:gd name="T33" fmla="*/ 25 h 46"/>
                <a:gd name="T34" fmla="*/ 7 w 41"/>
                <a:gd name="T35" fmla="*/ 21 h 46"/>
                <a:gd name="T36" fmla="*/ 5 w 41"/>
                <a:gd name="T37" fmla="*/ 20 h 46"/>
                <a:gd name="T38" fmla="*/ 2 w 41"/>
                <a:gd name="T39" fmla="*/ 17 h 46"/>
                <a:gd name="T40" fmla="*/ 1 w 41"/>
                <a:gd name="T41" fmla="*/ 16 h 46"/>
                <a:gd name="T42" fmla="*/ 1 w 41"/>
                <a:gd name="T43" fmla="*/ 12 h 46"/>
                <a:gd name="T44" fmla="*/ 0 w 41"/>
                <a:gd name="T45" fmla="*/ 10 h 46"/>
                <a:gd name="T46" fmla="*/ 1 w 41"/>
                <a:gd name="T47" fmla="*/ 3 h 46"/>
                <a:gd name="T48" fmla="*/ 1 w 41"/>
                <a:gd name="T49" fmla="*/ 0 h 46"/>
                <a:gd name="T50" fmla="*/ 2 w 41"/>
                <a:gd name="T51" fmla="*/ 1 h 46"/>
                <a:gd name="T52" fmla="*/ 4 w 41"/>
                <a:gd name="T53" fmla="*/ 2 h 46"/>
                <a:gd name="T54" fmla="*/ 5 w 41"/>
                <a:gd name="T55" fmla="*/ 3 h 46"/>
                <a:gd name="T56" fmla="*/ 9 w 41"/>
                <a:gd name="T57" fmla="*/ 3 h 46"/>
                <a:gd name="T58" fmla="*/ 12 w 41"/>
                <a:gd name="T59" fmla="*/ 6 h 46"/>
                <a:gd name="T60" fmla="*/ 15 w 41"/>
                <a:gd name="T61" fmla="*/ 11 h 46"/>
                <a:gd name="T62" fmla="*/ 15 w 41"/>
                <a:gd name="T63" fmla="*/ 12 h 46"/>
                <a:gd name="T64" fmla="*/ 16 w 41"/>
                <a:gd name="T65" fmla="*/ 14 h 46"/>
                <a:gd name="T66" fmla="*/ 20 w 41"/>
                <a:gd name="T67" fmla="*/ 16 h 46"/>
                <a:gd name="T68" fmla="*/ 21 w 41"/>
                <a:gd name="T69" fmla="*/ 17 h 46"/>
                <a:gd name="T70" fmla="*/ 24 w 41"/>
                <a:gd name="T71" fmla="*/ 23 h 46"/>
                <a:gd name="T72" fmla="*/ 26 w 41"/>
                <a:gd name="T73" fmla="*/ 23 h 46"/>
                <a:gd name="T74" fmla="*/ 27 w 41"/>
                <a:gd name="T75" fmla="*/ 24 h 46"/>
                <a:gd name="T76" fmla="*/ 29 w 41"/>
                <a:gd name="T77" fmla="*/ 25 h 46"/>
                <a:gd name="T78" fmla="*/ 32 w 41"/>
                <a:gd name="T79" fmla="*/ 27 h 46"/>
                <a:gd name="T80" fmla="*/ 36 w 41"/>
                <a:gd name="T81" fmla="*/ 30 h 46"/>
                <a:gd name="T82" fmla="*/ 37 w 41"/>
                <a:gd name="T83" fmla="*/ 33 h 46"/>
                <a:gd name="T84" fmla="*/ 38 w 41"/>
                <a:gd name="T85" fmla="*/ 36 h 46"/>
                <a:gd name="T86" fmla="*/ 40 w 41"/>
                <a:gd name="T8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46">
                  <a:moveTo>
                    <a:pt x="40" y="40"/>
                  </a:moveTo>
                  <a:lnTo>
                    <a:pt x="39" y="43"/>
                  </a:lnTo>
                  <a:lnTo>
                    <a:pt x="38" y="43"/>
                  </a:lnTo>
                  <a:lnTo>
                    <a:pt x="37" y="42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5"/>
                  </a:lnTo>
                  <a:lnTo>
                    <a:pt x="26" y="44"/>
                  </a:lnTo>
                  <a:lnTo>
                    <a:pt x="23" y="43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6" y="28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7" y="21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1" y="3"/>
                  </a:lnTo>
                  <a:lnTo>
                    <a:pt x="1" y="0"/>
                  </a:lnTo>
                  <a:lnTo>
                    <a:pt x="2" y="1"/>
                  </a:lnTo>
                  <a:lnTo>
                    <a:pt x="4" y="2"/>
                  </a:lnTo>
                  <a:lnTo>
                    <a:pt x="5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20" y="16"/>
                  </a:lnTo>
                  <a:lnTo>
                    <a:pt x="21" y="17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7" y="24"/>
                  </a:lnTo>
                  <a:lnTo>
                    <a:pt x="29" y="25"/>
                  </a:lnTo>
                  <a:lnTo>
                    <a:pt x="32" y="27"/>
                  </a:lnTo>
                  <a:lnTo>
                    <a:pt x="36" y="30"/>
                  </a:lnTo>
                  <a:lnTo>
                    <a:pt x="37" y="33"/>
                  </a:lnTo>
                  <a:lnTo>
                    <a:pt x="38" y="36"/>
                  </a:lnTo>
                  <a:lnTo>
                    <a:pt x="40" y="4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4" name="Freeform 954">
              <a:extLst>
                <a:ext uri="{FF2B5EF4-FFF2-40B4-BE49-F238E27FC236}">
                  <a16:creationId xmlns:a16="http://schemas.microsoft.com/office/drawing/2014/main" id="{13491A2B-6B64-D1C0-D5CF-002B5090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9171" y="10116647"/>
              <a:ext cx="10990" cy="16487"/>
            </a:xfrm>
            <a:custGeom>
              <a:avLst/>
              <a:gdLst>
                <a:gd name="T0" fmla="*/ 8 w 11"/>
                <a:gd name="T1" fmla="*/ 11 h 12"/>
                <a:gd name="T2" fmla="*/ 7 w 11"/>
                <a:gd name="T3" fmla="*/ 11 h 12"/>
                <a:gd name="T4" fmla="*/ 6 w 11"/>
                <a:gd name="T5" fmla="*/ 10 h 12"/>
                <a:gd name="T6" fmla="*/ 3 w 11"/>
                <a:gd name="T7" fmla="*/ 9 h 12"/>
                <a:gd name="T8" fmla="*/ 0 w 11"/>
                <a:gd name="T9" fmla="*/ 5 h 12"/>
                <a:gd name="T10" fmla="*/ 0 w 11"/>
                <a:gd name="T11" fmla="*/ 2 h 12"/>
                <a:gd name="T12" fmla="*/ 1 w 11"/>
                <a:gd name="T13" fmla="*/ 1 h 12"/>
                <a:gd name="T14" fmla="*/ 3 w 11"/>
                <a:gd name="T15" fmla="*/ 0 h 12"/>
                <a:gd name="T16" fmla="*/ 9 w 11"/>
                <a:gd name="T17" fmla="*/ 5 h 12"/>
                <a:gd name="T18" fmla="*/ 10 w 11"/>
                <a:gd name="T19" fmla="*/ 6 h 12"/>
                <a:gd name="T20" fmla="*/ 9 w 11"/>
                <a:gd name="T21" fmla="*/ 10 h 12"/>
                <a:gd name="T22" fmla="*/ 8 w 11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8" y="11"/>
                  </a:moveTo>
                  <a:lnTo>
                    <a:pt x="7" y="11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9" y="5"/>
                  </a:lnTo>
                  <a:lnTo>
                    <a:pt x="10" y="6"/>
                  </a:lnTo>
                  <a:lnTo>
                    <a:pt x="9" y="10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5" name="Freeform 955">
              <a:extLst>
                <a:ext uri="{FF2B5EF4-FFF2-40B4-BE49-F238E27FC236}">
                  <a16:creationId xmlns:a16="http://schemas.microsoft.com/office/drawing/2014/main" id="{E4A6557B-986F-86A1-9E16-1C4F4945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7831" y="10226551"/>
              <a:ext cx="10990" cy="5497"/>
            </a:xfrm>
            <a:custGeom>
              <a:avLst/>
              <a:gdLst>
                <a:gd name="T0" fmla="*/ 9 w 10"/>
                <a:gd name="T1" fmla="*/ 4 h 5"/>
                <a:gd name="T2" fmla="*/ 8 w 10"/>
                <a:gd name="T3" fmla="*/ 4 h 5"/>
                <a:gd name="T4" fmla="*/ 2 w 10"/>
                <a:gd name="T5" fmla="*/ 2 h 5"/>
                <a:gd name="T6" fmla="*/ 0 w 10"/>
                <a:gd name="T7" fmla="*/ 0 h 5"/>
                <a:gd name="T8" fmla="*/ 7 w 10"/>
                <a:gd name="T9" fmla="*/ 1 h 5"/>
                <a:gd name="T10" fmla="*/ 9 w 10"/>
                <a:gd name="T11" fmla="*/ 2 h 5"/>
                <a:gd name="T12" fmla="*/ 9 w 10"/>
                <a:gd name="T13" fmla="*/ 3 h 5"/>
                <a:gd name="T14" fmla="*/ 9 w 10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9" y="4"/>
                  </a:moveTo>
                  <a:lnTo>
                    <a:pt x="8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6" name="Freeform 956">
              <a:extLst>
                <a:ext uri="{FF2B5EF4-FFF2-40B4-BE49-F238E27FC236}">
                  <a16:creationId xmlns:a16="http://schemas.microsoft.com/office/drawing/2014/main" id="{8D76BA00-D1FE-1FB2-4DD0-E4C15DCD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5562" y="10232048"/>
              <a:ext cx="5493" cy="16484"/>
            </a:xfrm>
            <a:custGeom>
              <a:avLst/>
              <a:gdLst>
                <a:gd name="T0" fmla="*/ 3 w 5"/>
                <a:gd name="T1" fmla="*/ 10 h 13"/>
                <a:gd name="T2" fmla="*/ 4 w 5"/>
                <a:gd name="T3" fmla="*/ 12 h 13"/>
                <a:gd name="T4" fmla="*/ 1 w 5"/>
                <a:gd name="T5" fmla="*/ 10 h 13"/>
                <a:gd name="T6" fmla="*/ 2 w 5"/>
                <a:gd name="T7" fmla="*/ 7 h 13"/>
                <a:gd name="T8" fmla="*/ 2 w 5"/>
                <a:gd name="T9" fmla="*/ 6 h 13"/>
                <a:gd name="T10" fmla="*/ 2 w 5"/>
                <a:gd name="T11" fmla="*/ 5 h 13"/>
                <a:gd name="T12" fmla="*/ 0 w 5"/>
                <a:gd name="T13" fmla="*/ 4 h 13"/>
                <a:gd name="T14" fmla="*/ 1 w 5"/>
                <a:gd name="T15" fmla="*/ 1 h 13"/>
                <a:gd name="T16" fmla="*/ 2 w 5"/>
                <a:gd name="T17" fmla="*/ 0 h 13"/>
                <a:gd name="T18" fmla="*/ 4 w 5"/>
                <a:gd name="T19" fmla="*/ 0 h 13"/>
                <a:gd name="T20" fmla="*/ 4 w 5"/>
                <a:gd name="T21" fmla="*/ 3 h 13"/>
                <a:gd name="T22" fmla="*/ 4 w 5"/>
                <a:gd name="T23" fmla="*/ 5 h 13"/>
                <a:gd name="T24" fmla="*/ 3 w 5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13">
                  <a:moveTo>
                    <a:pt x="3" y="10"/>
                  </a:moveTo>
                  <a:lnTo>
                    <a:pt x="4" y="12"/>
                  </a:lnTo>
                  <a:lnTo>
                    <a:pt x="1" y="10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7" name="Freeform 957">
              <a:extLst>
                <a:ext uri="{FF2B5EF4-FFF2-40B4-BE49-F238E27FC236}">
                  <a16:creationId xmlns:a16="http://schemas.microsoft.com/office/drawing/2014/main" id="{5AB668E8-1F3A-A18C-CD05-FFBE1A83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7831" y="10232048"/>
              <a:ext cx="16484" cy="10990"/>
            </a:xfrm>
            <a:custGeom>
              <a:avLst/>
              <a:gdLst>
                <a:gd name="T0" fmla="*/ 12 w 14"/>
                <a:gd name="T1" fmla="*/ 7 h 9"/>
                <a:gd name="T2" fmla="*/ 13 w 14"/>
                <a:gd name="T3" fmla="*/ 8 h 9"/>
                <a:gd name="T4" fmla="*/ 8 w 14"/>
                <a:gd name="T5" fmla="*/ 6 h 9"/>
                <a:gd name="T6" fmla="*/ 3 w 14"/>
                <a:gd name="T7" fmla="*/ 3 h 9"/>
                <a:gd name="T8" fmla="*/ 1 w 14"/>
                <a:gd name="T9" fmla="*/ 2 h 9"/>
                <a:gd name="T10" fmla="*/ 0 w 14"/>
                <a:gd name="T11" fmla="*/ 0 h 9"/>
                <a:gd name="T12" fmla="*/ 3 w 14"/>
                <a:gd name="T13" fmla="*/ 2 h 9"/>
                <a:gd name="T14" fmla="*/ 7 w 14"/>
                <a:gd name="T15" fmla="*/ 3 h 9"/>
                <a:gd name="T16" fmla="*/ 12 w 14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12" y="7"/>
                  </a:moveTo>
                  <a:lnTo>
                    <a:pt x="13" y="8"/>
                  </a:lnTo>
                  <a:lnTo>
                    <a:pt x="8" y="6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2"/>
                  </a:lnTo>
                  <a:lnTo>
                    <a:pt x="7" y="3"/>
                  </a:lnTo>
                  <a:lnTo>
                    <a:pt x="1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8" name="Freeform 958">
              <a:extLst>
                <a:ext uri="{FF2B5EF4-FFF2-40B4-BE49-F238E27FC236}">
                  <a16:creationId xmlns:a16="http://schemas.microsoft.com/office/drawing/2014/main" id="{2B07C1DE-57B4-AAF0-310A-62E38832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007" y="10254029"/>
              <a:ext cx="21981" cy="10990"/>
            </a:xfrm>
            <a:custGeom>
              <a:avLst/>
              <a:gdLst>
                <a:gd name="T0" fmla="*/ 4 w 17"/>
                <a:gd name="T1" fmla="*/ 0 h 10"/>
                <a:gd name="T2" fmla="*/ 6 w 17"/>
                <a:gd name="T3" fmla="*/ 1 h 10"/>
                <a:gd name="T4" fmla="*/ 9 w 17"/>
                <a:gd name="T5" fmla="*/ 1 h 10"/>
                <a:gd name="T6" fmla="*/ 11 w 17"/>
                <a:gd name="T7" fmla="*/ 3 h 10"/>
                <a:gd name="T8" fmla="*/ 12 w 17"/>
                <a:gd name="T9" fmla="*/ 3 h 10"/>
                <a:gd name="T10" fmla="*/ 14 w 17"/>
                <a:gd name="T11" fmla="*/ 4 h 10"/>
                <a:gd name="T12" fmla="*/ 16 w 17"/>
                <a:gd name="T13" fmla="*/ 5 h 10"/>
                <a:gd name="T14" fmla="*/ 16 w 17"/>
                <a:gd name="T15" fmla="*/ 6 h 10"/>
                <a:gd name="T16" fmla="*/ 15 w 17"/>
                <a:gd name="T17" fmla="*/ 6 h 10"/>
                <a:gd name="T18" fmla="*/ 14 w 17"/>
                <a:gd name="T19" fmla="*/ 7 h 10"/>
                <a:gd name="T20" fmla="*/ 14 w 17"/>
                <a:gd name="T21" fmla="*/ 8 h 10"/>
                <a:gd name="T22" fmla="*/ 13 w 17"/>
                <a:gd name="T23" fmla="*/ 8 h 10"/>
                <a:gd name="T24" fmla="*/ 11 w 17"/>
                <a:gd name="T25" fmla="*/ 9 h 10"/>
                <a:gd name="T26" fmla="*/ 8 w 17"/>
                <a:gd name="T27" fmla="*/ 7 h 10"/>
                <a:gd name="T28" fmla="*/ 6 w 17"/>
                <a:gd name="T29" fmla="*/ 7 h 10"/>
                <a:gd name="T30" fmla="*/ 6 w 17"/>
                <a:gd name="T31" fmla="*/ 6 h 10"/>
                <a:gd name="T32" fmla="*/ 4 w 17"/>
                <a:gd name="T33" fmla="*/ 3 h 10"/>
                <a:gd name="T34" fmla="*/ 0 w 17"/>
                <a:gd name="T35" fmla="*/ 2 h 10"/>
                <a:gd name="T36" fmla="*/ 2 w 17"/>
                <a:gd name="T37" fmla="*/ 1 h 10"/>
                <a:gd name="T38" fmla="*/ 4 w 17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0">
                  <a:moveTo>
                    <a:pt x="4" y="0"/>
                  </a:moveTo>
                  <a:lnTo>
                    <a:pt x="6" y="1"/>
                  </a:lnTo>
                  <a:lnTo>
                    <a:pt x="9" y="1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8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4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39" name="Freeform 959">
              <a:extLst>
                <a:ext uri="{FF2B5EF4-FFF2-40B4-BE49-F238E27FC236}">
                  <a16:creationId xmlns:a16="http://schemas.microsoft.com/office/drawing/2014/main" id="{33C2BB7B-B136-016C-DC8B-E06123E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094" y="10265019"/>
              <a:ext cx="10990" cy="16484"/>
            </a:xfrm>
            <a:custGeom>
              <a:avLst/>
              <a:gdLst>
                <a:gd name="T0" fmla="*/ 8 w 10"/>
                <a:gd name="T1" fmla="*/ 9 h 12"/>
                <a:gd name="T2" fmla="*/ 7 w 10"/>
                <a:gd name="T3" fmla="*/ 11 h 12"/>
                <a:gd name="T4" fmla="*/ 6 w 10"/>
                <a:gd name="T5" fmla="*/ 10 h 12"/>
                <a:gd name="T6" fmla="*/ 0 w 10"/>
                <a:gd name="T7" fmla="*/ 5 h 12"/>
                <a:gd name="T8" fmla="*/ 1 w 10"/>
                <a:gd name="T9" fmla="*/ 2 h 12"/>
                <a:gd name="T10" fmla="*/ 4 w 10"/>
                <a:gd name="T11" fmla="*/ 0 h 12"/>
                <a:gd name="T12" fmla="*/ 7 w 10"/>
                <a:gd name="T13" fmla="*/ 2 h 12"/>
                <a:gd name="T14" fmla="*/ 8 w 10"/>
                <a:gd name="T15" fmla="*/ 5 h 12"/>
                <a:gd name="T16" fmla="*/ 9 w 10"/>
                <a:gd name="T17" fmla="*/ 6 h 12"/>
                <a:gd name="T18" fmla="*/ 8 w 10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8" y="9"/>
                  </a:moveTo>
                  <a:lnTo>
                    <a:pt x="7" y="11"/>
                  </a:lnTo>
                  <a:lnTo>
                    <a:pt x="6" y="10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5"/>
                  </a:lnTo>
                  <a:lnTo>
                    <a:pt x="9" y="6"/>
                  </a:lnTo>
                  <a:lnTo>
                    <a:pt x="8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0" name="Freeform 960">
              <a:extLst>
                <a:ext uri="{FF2B5EF4-FFF2-40B4-BE49-F238E27FC236}">
                  <a16:creationId xmlns:a16="http://schemas.microsoft.com/office/drawing/2014/main" id="{FF274DE4-B8ED-76F1-0F6F-BAE1CE0D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581" y="10270513"/>
              <a:ext cx="16484" cy="16487"/>
            </a:xfrm>
            <a:custGeom>
              <a:avLst/>
              <a:gdLst>
                <a:gd name="T0" fmla="*/ 3 w 15"/>
                <a:gd name="T1" fmla="*/ 0 h 12"/>
                <a:gd name="T2" fmla="*/ 7 w 15"/>
                <a:gd name="T3" fmla="*/ 2 h 12"/>
                <a:gd name="T4" fmla="*/ 10 w 15"/>
                <a:gd name="T5" fmla="*/ 2 h 12"/>
                <a:gd name="T6" fmla="*/ 11 w 15"/>
                <a:gd name="T7" fmla="*/ 2 h 12"/>
                <a:gd name="T8" fmla="*/ 14 w 15"/>
                <a:gd name="T9" fmla="*/ 5 h 12"/>
                <a:gd name="T10" fmla="*/ 14 w 15"/>
                <a:gd name="T11" fmla="*/ 7 h 12"/>
                <a:gd name="T12" fmla="*/ 14 w 15"/>
                <a:gd name="T13" fmla="*/ 9 h 12"/>
                <a:gd name="T14" fmla="*/ 14 w 15"/>
                <a:gd name="T15" fmla="*/ 10 h 12"/>
                <a:gd name="T16" fmla="*/ 13 w 15"/>
                <a:gd name="T17" fmla="*/ 11 h 12"/>
                <a:gd name="T18" fmla="*/ 13 w 15"/>
                <a:gd name="T19" fmla="*/ 10 h 12"/>
                <a:gd name="T20" fmla="*/ 12 w 15"/>
                <a:gd name="T21" fmla="*/ 10 h 12"/>
                <a:gd name="T22" fmla="*/ 7 w 15"/>
                <a:gd name="T23" fmla="*/ 10 h 12"/>
                <a:gd name="T24" fmla="*/ 5 w 15"/>
                <a:gd name="T25" fmla="*/ 9 h 12"/>
                <a:gd name="T26" fmla="*/ 0 w 15"/>
                <a:gd name="T27" fmla="*/ 9 h 12"/>
                <a:gd name="T28" fmla="*/ 1 w 15"/>
                <a:gd name="T29" fmla="*/ 7 h 12"/>
                <a:gd name="T30" fmla="*/ 2 w 15"/>
                <a:gd name="T31" fmla="*/ 6 h 12"/>
                <a:gd name="T32" fmla="*/ 0 w 15"/>
                <a:gd name="T33" fmla="*/ 2 h 12"/>
                <a:gd name="T34" fmla="*/ 0 w 15"/>
                <a:gd name="T35" fmla="*/ 1 h 12"/>
                <a:gd name="T36" fmla="*/ 0 w 15"/>
                <a:gd name="T37" fmla="*/ 0 h 12"/>
                <a:gd name="T38" fmla="*/ 2 w 15"/>
                <a:gd name="T39" fmla="*/ 0 h 12"/>
                <a:gd name="T40" fmla="*/ 3 w 15"/>
                <a:gd name="T4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lnTo>
                    <a:pt x="7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7" y="10"/>
                  </a:lnTo>
                  <a:lnTo>
                    <a:pt x="5" y="9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1" name="Freeform 961">
              <a:extLst>
                <a:ext uri="{FF2B5EF4-FFF2-40B4-BE49-F238E27FC236}">
                  <a16:creationId xmlns:a16="http://schemas.microsoft.com/office/drawing/2014/main" id="{CB072E58-450E-3426-68E8-0494C387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4571" y="10281503"/>
              <a:ext cx="21981" cy="21981"/>
            </a:xfrm>
            <a:custGeom>
              <a:avLst/>
              <a:gdLst>
                <a:gd name="T0" fmla="*/ 9 w 17"/>
                <a:gd name="T1" fmla="*/ 10 h 16"/>
                <a:gd name="T2" fmla="*/ 11 w 17"/>
                <a:gd name="T3" fmla="*/ 10 h 16"/>
                <a:gd name="T4" fmla="*/ 13 w 17"/>
                <a:gd name="T5" fmla="*/ 7 h 16"/>
                <a:gd name="T6" fmla="*/ 15 w 17"/>
                <a:gd name="T7" fmla="*/ 6 h 16"/>
                <a:gd name="T8" fmla="*/ 16 w 17"/>
                <a:gd name="T9" fmla="*/ 7 h 16"/>
                <a:gd name="T10" fmla="*/ 14 w 17"/>
                <a:gd name="T11" fmla="*/ 15 h 16"/>
                <a:gd name="T12" fmla="*/ 12 w 17"/>
                <a:gd name="T13" fmla="*/ 14 h 16"/>
                <a:gd name="T14" fmla="*/ 6 w 17"/>
                <a:gd name="T15" fmla="*/ 12 h 16"/>
                <a:gd name="T16" fmla="*/ 5 w 17"/>
                <a:gd name="T17" fmla="*/ 9 h 16"/>
                <a:gd name="T18" fmla="*/ 3 w 17"/>
                <a:gd name="T19" fmla="*/ 7 h 16"/>
                <a:gd name="T20" fmla="*/ 3 w 17"/>
                <a:gd name="T21" fmla="*/ 5 h 16"/>
                <a:gd name="T22" fmla="*/ 0 w 17"/>
                <a:gd name="T23" fmla="*/ 1 h 16"/>
                <a:gd name="T24" fmla="*/ 0 w 17"/>
                <a:gd name="T25" fmla="*/ 0 h 16"/>
                <a:gd name="T26" fmla="*/ 1 w 17"/>
                <a:gd name="T27" fmla="*/ 0 h 16"/>
                <a:gd name="T28" fmla="*/ 3 w 17"/>
                <a:gd name="T29" fmla="*/ 2 h 16"/>
                <a:gd name="T30" fmla="*/ 8 w 17"/>
                <a:gd name="T31" fmla="*/ 7 h 16"/>
                <a:gd name="T32" fmla="*/ 8 w 17"/>
                <a:gd name="T33" fmla="*/ 8 h 16"/>
                <a:gd name="T34" fmla="*/ 9 w 17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6">
                  <a:moveTo>
                    <a:pt x="9" y="10"/>
                  </a:moveTo>
                  <a:lnTo>
                    <a:pt x="11" y="10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4" y="15"/>
                  </a:lnTo>
                  <a:lnTo>
                    <a:pt x="12" y="14"/>
                  </a:lnTo>
                  <a:lnTo>
                    <a:pt x="6" y="12"/>
                  </a:lnTo>
                  <a:lnTo>
                    <a:pt x="5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8" y="7"/>
                  </a:lnTo>
                  <a:lnTo>
                    <a:pt x="8" y="8"/>
                  </a:lnTo>
                  <a:lnTo>
                    <a:pt x="9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2" name="Freeform 962">
              <a:extLst>
                <a:ext uri="{FF2B5EF4-FFF2-40B4-BE49-F238E27FC236}">
                  <a16:creationId xmlns:a16="http://schemas.microsoft.com/office/drawing/2014/main" id="{F6397AC5-6028-295C-6581-56E054AE4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4571" y="10319971"/>
              <a:ext cx="5493" cy="5493"/>
            </a:xfrm>
            <a:custGeom>
              <a:avLst/>
              <a:gdLst>
                <a:gd name="T0" fmla="*/ 3 w 4"/>
                <a:gd name="T1" fmla="*/ 0 h 3"/>
                <a:gd name="T2" fmla="*/ 3 w 4"/>
                <a:gd name="T3" fmla="*/ 2 h 3"/>
                <a:gd name="T4" fmla="*/ 0 w 4"/>
                <a:gd name="T5" fmla="*/ 1 h 3"/>
                <a:gd name="T6" fmla="*/ 0 w 4"/>
                <a:gd name="T7" fmla="*/ 1 h 3"/>
                <a:gd name="T8" fmla="*/ 0 w 4"/>
                <a:gd name="T9" fmla="*/ 0 h 3"/>
                <a:gd name="T10" fmla="*/ 3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lnTo>
                    <a:pt x="3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3" name="Freeform 963">
              <a:extLst>
                <a:ext uri="{FF2B5EF4-FFF2-40B4-BE49-F238E27FC236}">
                  <a16:creationId xmlns:a16="http://schemas.microsoft.com/office/drawing/2014/main" id="{0880B939-4D78-DAAF-49A5-6CB83FF9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456" y="10347445"/>
              <a:ext cx="10990" cy="5497"/>
            </a:xfrm>
            <a:custGeom>
              <a:avLst/>
              <a:gdLst>
                <a:gd name="T0" fmla="*/ 8 w 9"/>
                <a:gd name="T1" fmla="*/ 2 h 5"/>
                <a:gd name="T2" fmla="*/ 8 w 9"/>
                <a:gd name="T3" fmla="*/ 3 h 5"/>
                <a:gd name="T4" fmla="*/ 7 w 9"/>
                <a:gd name="T5" fmla="*/ 2 h 5"/>
                <a:gd name="T6" fmla="*/ 3 w 9"/>
                <a:gd name="T7" fmla="*/ 4 h 5"/>
                <a:gd name="T8" fmla="*/ 1 w 9"/>
                <a:gd name="T9" fmla="*/ 4 h 5"/>
                <a:gd name="T10" fmla="*/ 1 w 9"/>
                <a:gd name="T11" fmla="*/ 2 h 5"/>
                <a:gd name="T12" fmla="*/ 0 w 9"/>
                <a:gd name="T13" fmla="*/ 1 h 5"/>
                <a:gd name="T14" fmla="*/ 3 w 9"/>
                <a:gd name="T15" fmla="*/ 2 h 5"/>
                <a:gd name="T16" fmla="*/ 2 w 9"/>
                <a:gd name="T17" fmla="*/ 0 h 5"/>
                <a:gd name="T18" fmla="*/ 7 w 9"/>
                <a:gd name="T19" fmla="*/ 1 h 5"/>
                <a:gd name="T20" fmla="*/ 8 w 9"/>
                <a:gd name="T2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5">
                  <a:moveTo>
                    <a:pt x="8" y="2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3" y="2"/>
                  </a:lnTo>
                  <a:lnTo>
                    <a:pt x="2" y="0"/>
                  </a:lnTo>
                  <a:lnTo>
                    <a:pt x="7" y="1"/>
                  </a:lnTo>
                  <a:lnTo>
                    <a:pt x="8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4" name="Freeform 964">
              <a:extLst>
                <a:ext uri="{FF2B5EF4-FFF2-40B4-BE49-F238E27FC236}">
                  <a16:creationId xmlns:a16="http://schemas.microsoft.com/office/drawing/2014/main" id="{200A7BBC-B770-D340-9034-24C562CE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3485" y="10347445"/>
              <a:ext cx="21981" cy="10990"/>
            </a:xfrm>
            <a:custGeom>
              <a:avLst/>
              <a:gdLst>
                <a:gd name="T0" fmla="*/ 11 w 18"/>
                <a:gd name="T1" fmla="*/ 5 h 11"/>
                <a:gd name="T2" fmla="*/ 16 w 18"/>
                <a:gd name="T3" fmla="*/ 6 h 11"/>
                <a:gd name="T4" fmla="*/ 17 w 18"/>
                <a:gd name="T5" fmla="*/ 7 h 11"/>
                <a:gd name="T6" fmla="*/ 16 w 18"/>
                <a:gd name="T7" fmla="*/ 9 h 11"/>
                <a:gd name="T8" fmla="*/ 11 w 18"/>
                <a:gd name="T9" fmla="*/ 10 h 11"/>
                <a:gd name="T10" fmla="*/ 10 w 18"/>
                <a:gd name="T11" fmla="*/ 8 h 11"/>
                <a:gd name="T12" fmla="*/ 6 w 18"/>
                <a:gd name="T13" fmla="*/ 7 h 11"/>
                <a:gd name="T14" fmla="*/ 5 w 18"/>
                <a:gd name="T15" fmla="*/ 5 h 11"/>
                <a:gd name="T16" fmla="*/ 3 w 18"/>
                <a:gd name="T17" fmla="*/ 6 h 11"/>
                <a:gd name="T18" fmla="*/ 4 w 18"/>
                <a:gd name="T19" fmla="*/ 4 h 11"/>
                <a:gd name="T20" fmla="*/ 1 w 18"/>
                <a:gd name="T21" fmla="*/ 3 h 11"/>
                <a:gd name="T22" fmla="*/ 0 w 18"/>
                <a:gd name="T23" fmla="*/ 0 h 11"/>
                <a:gd name="T24" fmla="*/ 0 w 18"/>
                <a:gd name="T25" fmla="*/ 0 h 11"/>
                <a:gd name="T26" fmla="*/ 3 w 18"/>
                <a:gd name="T27" fmla="*/ 0 h 11"/>
                <a:gd name="T28" fmla="*/ 11 w 18"/>
                <a:gd name="T2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1">
                  <a:moveTo>
                    <a:pt x="11" y="5"/>
                  </a:moveTo>
                  <a:lnTo>
                    <a:pt x="16" y="6"/>
                  </a:lnTo>
                  <a:lnTo>
                    <a:pt x="17" y="7"/>
                  </a:lnTo>
                  <a:lnTo>
                    <a:pt x="16" y="9"/>
                  </a:lnTo>
                  <a:lnTo>
                    <a:pt x="11" y="10"/>
                  </a:lnTo>
                  <a:lnTo>
                    <a:pt x="10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6"/>
                  </a:lnTo>
                  <a:lnTo>
                    <a:pt x="4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1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5" name="Freeform 965">
              <a:extLst>
                <a:ext uri="{FF2B5EF4-FFF2-40B4-BE49-F238E27FC236}">
                  <a16:creationId xmlns:a16="http://schemas.microsoft.com/office/drawing/2014/main" id="{7AE30AF1-E792-5EAB-4E70-B4B7A863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9747" y="9649558"/>
              <a:ext cx="137382" cy="186837"/>
            </a:xfrm>
            <a:custGeom>
              <a:avLst/>
              <a:gdLst>
                <a:gd name="T0" fmla="*/ 1 w 112"/>
                <a:gd name="T1" fmla="*/ 149 h 150"/>
                <a:gd name="T2" fmla="*/ 0 w 112"/>
                <a:gd name="T3" fmla="*/ 149 h 150"/>
                <a:gd name="T4" fmla="*/ 0 w 112"/>
                <a:gd name="T5" fmla="*/ 149 h 150"/>
                <a:gd name="T6" fmla="*/ 0 w 112"/>
                <a:gd name="T7" fmla="*/ 148 h 150"/>
                <a:gd name="T8" fmla="*/ 0 w 112"/>
                <a:gd name="T9" fmla="*/ 148 h 150"/>
                <a:gd name="T10" fmla="*/ 1 w 112"/>
                <a:gd name="T11" fmla="*/ 148 h 150"/>
                <a:gd name="T12" fmla="*/ 1 w 112"/>
                <a:gd name="T13" fmla="*/ 148 h 150"/>
                <a:gd name="T14" fmla="*/ 1 w 112"/>
                <a:gd name="T15" fmla="*/ 148 h 150"/>
                <a:gd name="T16" fmla="*/ 1 w 112"/>
                <a:gd name="T17" fmla="*/ 149 h 150"/>
                <a:gd name="T18" fmla="*/ 110 w 112"/>
                <a:gd name="T19" fmla="*/ 10 h 150"/>
                <a:gd name="T20" fmla="*/ 108 w 112"/>
                <a:gd name="T21" fmla="*/ 11 h 150"/>
                <a:gd name="T22" fmla="*/ 107 w 112"/>
                <a:gd name="T23" fmla="*/ 8 h 150"/>
                <a:gd name="T24" fmla="*/ 107 w 112"/>
                <a:gd name="T25" fmla="*/ 6 h 150"/>
                <a:gd name="T26" fmla="*/ 109 w 112"/>
                <a:gd name="T27" fmla="*/ 3 h 150"/>
                <a:gd name="T28" fmla="*/ 110 w 112"/>
                <a:gd name="T29" fmla="*/ 3 h 150"/>
                <a:gd name="T30" fmla="*/ 110 w 112"/>
                <a:gd name="T31" fmla="*/ 3 h 150"/>
                <a:gd name="T32" fmla="*/ 111 w 112"/>
                <a:gd name="T33" fmla="*/ 0 h 150"/>
                <a:gd name="T34" fmla="*/ 111 w 112"/>
                <a:gd name="T35" fmla="*/ 1 h 150"/>
                <a:gd name="T36" fmla="*/ 111 w 112"/>
                <a:gd name="T37" fmla="*/ 6 h 150"/>
                <a:gd name="T38" fmla="*/ 110 w 112"/>
                <a:gd name="T39" fmla="*/ 8 h 150"/>
                <a:gd name="T40" fmla="*/ 110 w 112"/>
                <a:gd name="T41" fmla="*/ 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50">
                  <a:moveTo>
                    <a:pt x="1" y="149"/>
                  </a:moveTo>
                  <a:lnTo>
                    <a:pt x="0" y="149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" y="149"/>
                  </a:lnTo>
                  <a:close/>
                  <a:moveTo>
                    <a:pt x="110" y="10"/>
                  </a:moveTo>
                  <a:lnTo>
                    <a:pt x="108" y="11"/>
                  </a:lnTo>
                  <a:lnTo>
                    <a:pt x="107" y="8"/>
                  </a:lnTo>
                  <a:lnTo>
                    <a:pt x="107" y="6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0" y="3"/>
                  </a:lnTo>
                  <a:lnTo>
                    <a:pt x="111" y="0"/>
                  </a:lnTo>
                  <a:lnTo>
                    <a:pt x="111" y="1"/>
                  </a:lnTo>
                  <a:lnTo>
                    <a:pt x="111" y="6"/>
                  </a:lnTo>
                  <a:lnTo>
                    <a:pt x="110" y="8"/>
                  </a:lnTo>
                  <a:lnTo>
                    <a:pt x="110" y="1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6" name="Freeform 966">
              <a:extLst>
                <a:ext uri="{FF2B5EF4-FFF2-40B4-BE49-F238E27FC236}">
                  <a16:creationId xmlns:a16="http://schemas.microsoft.com/office/drawing/2014/main" id="{F5D5E918-6DF4-73F8-2C20-AF55C96B7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9747" y="9836394"/>
              <a:ext cx="5497" cy="5493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0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7" name="Freeform 967">
              <a:extLst>
                <a:ext uri="{FF2B5EF4-FFF2-40B4-BE49-F238E27FC236}">
                  <a16:creationId xmlns:a16="http://schemas.microsoft.com/office/drawing/2014/main" id="{3AF0627B-932E-39CC-D5F8-88B6259D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632" y="9649558"/>
              <a:ext cx="5497" cy="16484"/>
            </a:xfrm>
            <a:custGeom>
              <a:avLst/>
              <a:gdLst>
                <a:gd name="T0" fmla="*/ 3 w 5"/>
                <a:gd name="T1" fmla="*/ 10 h 12"/>
                <a:gd name="T2" fmla="*/ 1 w 5"/>
                <a:gd name="T3" fmla="*/ 11 h 12"/>
                <a:gd name="T4" fmla="*/ 0 w 5"/>
                <a:gd name="T5" fmla="*/ 8 h 12"/>
                <a:gd name="T6" fmla="*/ 0 w 5"/>
                <a:gd name="T7" fmla="*/ 6 h 12"/>
                <a:gd name="T8" fmla="*/ 2 w 5"/>
                <a:gd name="T9" fmla="*/ 3 h 12"/>
                <a:gd name="T10" fmla="*/ 3 w 5"/>
                <a:gd name="T11" fmla="*/ 3 h 12"/>
                <a:gd name="T12" fmla="*/ 3 w 5"/>
                <a:gd name="T13" fmla="*/ 3 h 12"/>
                <a:gd name="T14" fmla="*/ 4 w 5"/>
                <a:gd name="T15" fmla="*/ 0 h 12"/>
                <a:gd name="T16" fmla="*/ 4 w 5"/>
                <a:gd name="T17" fmla="*/ 1 h 12"/>
                <a:gd name="T18" fmla="*/ 4 w 5"/>
                <a:gd name="T19" fmla="*/ 6 h 12"/>
                <a:gd name="T20" fmla="*/ 3 w 5"/>
                <a:gd name="T21" fmla="*/ 8 h 12"/>
                <a:gd name="T22" fmla="*/ 3 w 5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2">
                  <a:moveTo>
                    <a:pt x="3" y="10"/>
                  </a:move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6"/>
                  </a:lnTo>
                  <a:lnTo>
                    <a:pt x="3" y="8"/>
                  </a:lnTo>
                  <a:lnTo>
                    <a:pt x="3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8" name="Freeform 968">
              <a:extLst>
                <a:ext uri="{FF2B5EF4-FFF2-40B4-BE49-F238E27FC236}">
                  <a16:creationId xmlns:a16="http://schemas.microsoft.com/office/drawing/2014/main" id="{F9AADE2B-DD1B-B774-9049-C508690D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2398" y="10160609"/>
              <a:ext cx="445109" cy="208817"/>
            </a:xfrm>
            <a:custGeom>
              <a:avLst/>
              <a:gdLst>
                <a:gd name="T0" fmla="*/ 356 w 359"/>
                <a:gd name="T1" fmla="*/ 158 h 168"/>
                <a:gd name="T2" fmla="*/ 150 w 359"/>
                <a:gd name="T3" fmla="*/ 165 h 168"/>
                <a:gd name="T4" fmla="*/ 137 w 359"/>
                <a:gd name="T5" fmla="*/ 158 h 168"/>
                <a:gd name="T6" fmla="*/ 154 w 359"/>
                <a:gd name="T7" fmla="*/ 164 h 168"/>
                <a:gd name="T8" fmla="*/ 326 w 359"/>
                <a:gd name="T9" fmla="*/ 135 h 168"/>
                <a:gd name="T10" fmla="*/ 324 w 359"/>
                <a:gd name="T11" fmla="*/ 130 h 168"/>
                <a:gd name="T12" fmla="*/ 333 w 359"/>
                <a:gd name="T13" fmla="*/ 132 h 168"/>
                <a:gd name="T14" fmla="*/ 206 w 359"/>
                <a:gd name="T15" fmla="*/ 124 h 168"/>
                <a:gd name="T16" fmla="*/ 205 w 359"/>
                <a:gd name="T17" fmla="*/ 134 h 168"/>
                <a:gd name="T18" fmla="*/ 185 w 359"/>
                <a:gd name="T19" fmla="*/ 122 h 168"/>
                <a:gd name="T20" fmla="*/ 181 w 359"/>
                <a:gd name="T21" fmla="*/ 115 h 168"/>
                <a:gd name="T22" fmla="*/ 187 w 359"/>
                <a:gd name="T23" fmla="*/ 99 h 168"/>
                <a:gd name="T24" fmla="*/ 183 w 359"/>
                <a:gd name="T25" fmla="*/ 92 h 168"/>
                <a:gd name="T26" fmla="*/ 137 w 359"/>
                <a:gd name="T27" fmla="*/ 89 h 168"/>
                <a:gd name="T28" fmla="*/ 161 w 359"/>
                <a:gd name="T29" fmla="*/ 99 h 168"/>
                <a:gd name="T30" fmla="*/ 152 w 359"/>
                <a:gd name="T31" fmla="*/ 104 h 168"/>
                <a:gd name="T32" fmla="*/ 127 w 359"/>
                <a:gd name="T33" fmla="*/ 96 h 168"/>
                <a:gd name="T34" fmla="*/ 129 w 359"/>
                <a:gd name="T35" fmla="*/ 85 h 168"/>
                <a:gd name="T36" fmla="*/ 149 w 359"/>
                <a:gd name="T37" fmla="*/ 81 h 168"/>
                <a:gd name="T38" fmla="*/ 141 w 359"/>
                <a:gd name="T39" fmla="*/ 78 h 168"/>
                <a:gd name="T40" fmla="*/ 108 w 359"/>
                <a:gd name="T41" fmla="*/ 79 h 168"/>
                <a:gd name="T42" fmla="*/ 113 w 359"/>
                <a:gd name="T43" fmla="*/ 77 h 168"/>
                <a:gd name="T44" fmla="*/ 57 w 359"/>
                <a:gd name="T45" fmla="*/ 67 h 168"/>
                <a:gd name="T46" fmla="*/ 80 w 359"/>
                <a:gd name="T47" fmla="*/ 70 h 168"/>
                <a:gd name="T48" fmla="*/ 80 w 359"/>
                <a:gd name="T49" fmla="*/ 70 h 168"/>
                <a:gd name="T50" fmla="*/ 70 w 359"/>
                <a:gd name="T51" fmla="*/ 62 h 168"/>
                <a:gd name="T52" fmla="*/ 76 w 359"/>
                <a:gd name="T53" fmla="*/ 63 h 168"/>
                <a:gd name="T54" fmla="*/ 52 w 359"/>
                <a:gd name="T55" fmla="*/ 66 h 168"/>
                <a:gd name="T56" fmla="*/ 54 w 359"/>
                <a:gd name="T57" fmla="*/ 61 h 168"/>
                <a:gd name="T58" fmla="*/ 124 w 359"/>
                <a:gd name="T59" fmla="*/ 59 h 168"/>
                <a:gd name="T60" fmla="*/ 127 w 359"/>
                <a:gd name="T61" fmla="*/ 60 h 168"/>
                <a:gd name="T62" fmla="*/ 168 w 359"/>
                <a:gd name="T63" fmla="*/ 70 h 168"/>
                <a:gd name="T64" fmla="*/ 178 w 359"/>
                <a:gd name="T65" fmla="*/ 86 h 168"/>
                <a:gd name="T66" fmla="*/ 170 w 359"/>
                <a:gd name="T67" fmla="*/ 86 h 168"/>
                <a:gd name="T68" fmla="*/ 156 w 359"/>
                <a:gd name="T69" fmla="*/ 56 h 168"/>
                <a:gd name="T70" fmla="*/ 66 w 359"/>
                <a:gd name="T71" fmla="*/ 52 h 168"/>
                <a:gd name="T72" fmla="*/ 65 w 359"/>
                <a:gd name="T73" fmla="*/ 60 h 168"/>
                <a:gd name="T74" fmla="*/ 53 w 359"/>
                <a:gd name="T75" fmla="*/ 53 h 168"/>
                <a:gd name="T76" fmla="*/ 53 w 359"/>
                <a:gd name="T77" fmla="*/ 47 h 168"/>
                <a:gd name="T78" fmla="*/ 66 w 359"/>
                <a:gd name="T79" fmla="*/ 52 h 168"/>
                <a:gd name="T80" fmla="*/ 28 w 359"/>
                <a:gd name="T81" fmla="*/ 42 h 168"/>
                <a:gd name="T82" fmla="*/ 41 w 359"/>
                <a:gd name="T83" fmla="*/ 44 h 168"/>
                <a:gd name="T84" fmla="*/ 48 w 359"/>
                <a:gd name="T85" fmla="*/ 44 h 168"/>
                <a:gd name="T86" fmla="*/ 29 w 359"/>
                <a:gd name="T87" fmla="*/ 39 h 168"/>
                <a:gd name="T88" fmla="*/ 33 w 359"/>
                <a:gd name="T89" fmla="*/ 34 h 168"/>
                <a:gd name="T90" fmla="*/ 133 w 359"/>
                <a:gd name="T91" fmla="*/ 61 h 168"/>
                <a:gd name="T92" fmla="*/ 109 w 359"/>
                <a:gd name="T93" fmla="*/ 47 h 168"/>
                <a:gd name="T94" fmla="*/ 92 w 359"/>
                <a:gd name="T95" fmla="*/ 36 h 168"/>
                <a:gd name="T96" fmla="*/ 105 w 359"/>
                <a:gd name="T97" fmla="*/ 37 h 168"/>
                <a:gd name="T98" fmla="*/ 120 w 359"/>
                <a:gd name="T99" fmla="*/ 45 h 168"/>
                <a:gd name="T100" fmla="*/ 1 w 359"/>
                <a:gd name="T101" fmla="*/ 15 h 168"/>
                <a:gd name="T102" fmla="*/ 57 w 359"/>
                <a:gd name="T103" fmla="*/ 22 h 168"/>
                <a:gd name="T104" fmla="*/ 50 w 359"/>
                <a:gd name="T105" fmla="*/ 23 h 168"/>
                <a:gd name="T106" fmla="*/ 25 w 359"/>
                <a:gd name="T107" fmla="*/ 0 h 168"/>
                <a:gd name="T108" fmla="*/ 47 w 359"/>
                <a:gd name="T109" fmla="*/ 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9" h="168">
                  <a:moveTo>
                    <a:pt x="358" y="162"/>
                  </a:moveTo>
                  <a:lnTo>
                    <a:pt x="355" y="162"/>
                  </a:lnTo>
                  <a:lnTo>
                    <a:pt x="354" y="162"/>
                  </a:lnTo>
                  <a:lnTo>
                    <a:pt x="352" y="159"/>
                  </a:lnTo>
                  <a:lnTo>
                    <a:pt x="354" y="158"/>
                  </a:lnTo>
                  <a:lnTo>
                    <a:pt x="356" y="158"/>
                  </a:lnTo>
                  <a:lnTo>
                    <a:pt x="356" y="161"/>
                  </a:lnTo>
                  <a:lnTo>
                    <a:pt x="358" y="162"/>
                  </a:lnTo>
                  <a:close/>
                  <a:moveTo>
                    <a:pt x="155" y="166"/>
                  </a:moveTo>
                  <a:lnTo>
                    <a:pt x="154" y="167"/>
                  </a:lnTo>
                  <a:lnTo>
                    <a:pt x="151" y="166"/>
                  </a:lnTo>
                  <a:lnTo>
                    <a:pt x="150" y="165"/>
                  </a:lnTo>
                  <a:lnTo>
                    <a:pt x="149" y="163"/>
                  </a:lnTo>
                  <a:lnTo>
                    <a:pt x="146" y="162"/>
                  </a:lnTo>
                  <a:lnTo>
                    <a:pt x="142" y="161"/>
                  </a:lnTo>
                  <a:lnTo>
                    <a:pt x="140" y="160"/>
                  </a:lnTo>
                  <a:lnTo>
                    <a:pt x="140" y="159"/>
                  </a:lnTo>
                  <a:lnTo>
                    <a:pt x="137" y="158"/>
                  </a:lnTo>
                  <a:lnTo>
                    <a:pt x="137" y="157"/>
                  </a:lnTo>
                  <a:lnTo>
                    <a:pt x="137" y="156"/>
                  </a:lnTo>
                  <a:lnTo>
                    <a:pt x="137" y="155"/>
                  </a:lnTo>
                  <a:lnTo>
                    <a:pt x="139" y="156"/>
                  </a:lnTo>
                  <a:lnTo>
                    <a:pt x="152" y="162"/>
                  </a:lnTo>
                  <a:lnTo>
                    <a:pt x="154" y="164"/>
                  </a:lnTo>
                  <a:lnTo>
                    <a:pt x="155" y="166"/>
                  </a:lnTo>
                  <a:close/>
                  <a:moveTo>
                    <a:pt x="333" y="132"/>
                  </a:moveTo>
                  <a:lnTo>
                    <a:pt x="330" y="133"/>
                  </a:lnTo>
                  <a:lnTo>
                    <a:pt x="329" y="132"/>
                  </a:lnTo>
                  <a:lnTo>
                    <a:pt x="327" y="133"/>
                  </a:lnTo>
                  <a:lnTo>
                    <a:pt x="326" y="135"/>
                  </a:lnTo>
                  <a:lnTo>
                    <a:pt x="324" y="135"/>
                  </a:lnTo>
                  <a:lnTo>
                    <a:pt x="322" y="135"/>
                  </a:lnTo>
                  <a:lnTo>
                    <a:pt x="322" y="133"/>
                  </a:lnTo>
                  <a:lnTo>
                    <a:pt x="322" y="132"/>
                  </a:lnTo>
                  <a:lnTo>
                    <a:pt x="323" y="132"/>
                  </a:lnTo>
                  <a:lnTo>
                    <a:pt x="324" y="130"/>
                  </a:lnTo>
                  <a:lnTo>
                    <a:pt x="326" y="129"/>
                  </a:lnTo>
                  <a:lnTo>
                    <a:pt x="329" y="129"/>
                  </a:lnTo>
                  <a:lnTo>
                    <a:pt x="332" y="130"/>
                  </a:lnTo>
                  <a:lnTo>
                    <a:pt x="333" y="130"/>
                  </a:lnTo>
                  <a:lnTo>
                    <a:pt x="332" y="132"/>
                  </a:lnTo>
                  <a:lnTo>
                    <a:pt x="333" y="132"/>
                  </a:lnTo>
                  <a:close/>
                  <a:moveTo>
                    <a:pt x="192" y="120"/>
                  </a:moveTo>
                  <a:lnTo>
                    <a:pt x="196" y="122"/>
                  </a:lnTo>
                  <a:lnTo>
                    <a:pt x="198" y="122"/>
                  </a:lnTo>
                  <a:lnTo>
                    <a:pt x="202" y="123"/>
                  </a:lnTo>
                  <a:lnTo>
                    <a:pt x="204" y="122"/>
                  </a:lnTo>
                  <a:lnTo>
                    <a:pt x="206" y="124"/>
                  </a:lnTo>
                  <a:lnTo>
                    <a:pt x="210" y="130"/>
                  </a:lnTo>
                  <a:lnTo>
                    <a:pt x="210" y="133"/>
                  </a:lnTo>
                  <a:lnTo>
                    <a:pt x="213" y="134"/>
                  </a:lnTo>
                  <a:lnTo>
                    <a:pt x="211" y="135"/>
                  </a:lnTo>
                  <a:lnTo>
                    <a:pt x="207" y="133"/>
                  </a:lnTo>
                  <a:lnTo>
                    <a:pt x="205" y="134"/>
                  </a:lnTo>
                  <a:lnTo>
                    <a:pt x="202" y="133"/>
                  </a:lnTo>
                  <a:lnTo>
                    <a:pt x="198" y="132"/>
                  </a:lnTo>
                  <a:lnTo>
                    <a:pt x="194" y="131"/>
                  </a:lnTo>
                  <a:lnTo>
                    <a:pt x="186" y="126"/>
                  </a:lnTo>
                  <a:lnTo>
                    <a:pt x="186" y="124"/>
                  </a:lnTo>
                  <a:lnTo>
                    <a:pt x="185" y="122"/>
                  </a:lnTo>
                  <a:lnTo>
                    <a:pt x="185" y="119"/>
                  </a:lnTo>
                  <a:lnTo>
                    <a:pt x="182" y="118"/>
                  </a:lnTo>
                  <a:lnTo>
                    <a:pt x="179" y="118"/>
                  </a:lnTo>
                  <a:lnTo>
                    <a:pt x="178" y="117"/>
                  </a:lnTo>
                  <a:lnTo>
                    <a:pt x="179" y="115"/>
                  </a:lnTo>
                  <a:lnTo>
                    <a:pt x="181" y="115"/>
                  </a:lnTo>
                  <a:lnTo>
                    <a:pt x="184" y="115"/>
                  </a:lnTo>
                  <a:lnTo>
                    <a:pt x="190" y="119"/>
                  </a:lnTo>
                  <a:lnTo>
                    <a:pt x="191" y="119"/>
                  </a:lnTo>
                  <a:lnTo>
                    <a:pt x="192" y="120"/>
                  </a:lnTo>
                  <a:close/>
                  <a:moveTo>
                    <a:pt x="187" y="96"/>
                  </a:moveTo>
                  <a:lnTo>
                    <a:pt x="187" y="99"/>
                  </a:lnTo>
                  <a:lnTo>
                    <a:pt x="187" y="100"/>
                  </a:lnTo>
                  <a:lnTo>
                    <a:pt x="184" y="98"/>
                  </a:lnTo>
                  <a:lnTo>
                    <a:pt x="183" y="99"/>
                  </a:lnTo>
                  <a:lnTo>
                    <a:pt x="183" y="98"/>
                  </a:lnTo>
                  <a:lnTo>
                    <a:pt x="183" y="95"/>
                  </a:lnTo>
                  <a:lnTo>
                    <a:pt x="183" y="92"/>
                  </a:lnTo>
                  <a:lnTo>
                    <a:pt x="182" y="90"/>
                  </a:lnTo>
                  <a:lnTo>
                    <a:pt x="180" y="87"/>
                  </a:lnTo>
                  <a:lnTo>
                    <a:pt x="182" y="88"/>
                  </a:lnTo>
                  <a:lnTo>
                    <a:pt x="187" y="96"/>
                  </a:lnTo>
                  <a:close/>
                  <a:moveTo>
                    <a:pt x="129" y="85"/>
                  </a:moveTo>
                  <a:lnTo>
                    <a:pt x="137" y="89"/>
                  </a:lnTo>
                  <a:lnTo>
                    <a:pt x="139" y="89"/>
                  </a:lnTo>
                  <a:lnTo>
                    <a:pt x="149" y="89"/>
                  </a:lnTo>
                  <a:lnTo>
                    <a:pt x="154" y="93"/>
                  </a:lnTo>
                  <a:lnTo>
                    <a:pt x="157" y="94"/>
                  </a:lnTo>
                  <a:lnTo>
                    <a:pt x="159" y="98"/>
                  </a:lnTo>
                  <a:lnTo>
                    <a:pt x="161" y="99"/>
                  </a:lnTo>
                  <a:lnTo>
                    <a:pt x="163" y="100"/>
                  </a:lnTo>
                  <a:lnTo>
                    <a:pt x="163" y="104"/>
                  </a:lnTo>
                  <a:lnTo>
                    <a:pt x="163" y="104"/>
                  </a:lnTo>
                  <a:lnTo>
                    <a:pt x="160" y="105"/>
                  </a:lnTo>
                  <a:lnTo>
                    <a:pt x="158" y="105"/>
                  </a:lnTo>
                  <a:lnTo>
                    <a:pt x="152" y="104"/>
                  </a:lnTo>
                  <a:lnTo>
                    <a:pt x="148" y="102"/>
                  </a:lnTo>
                  <a:lnTo>
                    <a:pt x="137" y="102"/>
                  </a:lnTo>
                  <a:lnTo>
                    <a:pt x="133" y="101"/>
                  </a:lnTo>
                  <a:lnTo>
                    <a:pt x="131" y="100"/>
                  </a:lnTo>
                  <a:lnTo>
                    <a:pt x="129" y="99"/>
                  </a:lnTo>
                  <a:lnTo>
                    <a:pt x="127" y="96"/>
                  </a:lnTo>
                  <a:lnTo>
                    <a:pt x="126" y="93"/>
                  </a:lnTo>
                  <a:lnTo>
                    <a:pt x="125" y="91"/>
                  </a:lnTo>
                  <a:lnTo>
                    <a:pt x="125" y="87"/>
                  </a:lnTo>
                  <a:lnTo>
                    <a:pt x="126" y="86"/>
                  </a:lnTo>
                  <a:lnTo>
                    <a:pt x="127" y="85"/>
                  </a:lnTo>
                  <a:lnTo>
                    <a:pt x="129" y="85"/>
                  </a:lnTo>
                  <a:close/>
                  <a:moveTo>
                    <a:pt x="143" y="75"/>
                  </a:moveTo>
                  <a:lnTo>
                    <a:pt x="144" y="76"/>
                  </a:lnTo>
                  <a:lnTo>
                    <a:pt x="145" y="76"/>
                  </a:lnTo>
                  <a:lnTo>
                    <a:pt x="148" y="78"/>
                  </a:lnTo>
                  <a:lnTo>
                    <a:pt x="150" y="80"/>
                  </a:lnTo>
                  <a:lnTo>
                    <a:pt x="149" y="81"/>
                  </a:lnTo>
                  <a:lnTo>
                    <a:pt x="147" y="81"/>
                  </a:lnTo>
                  <a:lnTo>
                    <a:pt x="146" y="81"/>
                  </a:lnTo>
                  <a:lnTo>
                    <a:pt x="146" y="81"/>
                  </a:lnTo>
                  <a:lnTo>
                    <a:pt x="145" y="80"/>
                  </a:lnTo>
                  <a:lnTo>
                    <a:pt x="143" y="78"/>
                  </a:lnTo>
                  <a:lnTo>
                    <a:pt x="141" y="78"/>
                  </a:lnTo>
                  <a:lnTo>
                    <a:pt x="140" y="77"/>
                  </a:lnTo>
                  <a:lnTo>
                    <a:pt x="143" y="75"/>
                  </a:lnTo>
                  <a:close/>
                  <a:moveTo>
                    <a:pt x="111" y="80"/>
                  </a:moveTo>
                  <a:lnTo>
                    <a:pt x="111" y="80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07" y="78"/>
                  </a:lnTo>
                  <a:lnTo>
                    <a:pt x="108" y="77"/>
                  </a:lnTo>
                  <a:lnTo>
                    <a:pt x="110" y="75"/>
                  </a:lnTo>
                  <a:lnTo>
                    <a:pt x="110" y="76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1" y="80"/>
                  </a:lnTo>
                  <a:close/>
                  <a:moveTo>
                    <a:pt x="63" y="68"/>
                  </a:moveTo>
                  <a:lnTo>
                    <a:pt x="63" y="69"/>
                  </a:lnTo>
                  <a:lnTo>
                    <a:pt x="61" y="69"/>
                  </a:lnTo>
                  <a:lnTo>
                    <a:pt x="57" y="67"/>
                  </a:lnTo>
                  <a:lnTo>
                    <a:pt x="57" y="66"/>
                  </a:lnTo>
                  <a:lnTo>
                    <a:pt x="58" y="66"/>
                  </a:lnTo>
                  <a:lnTo>
                    <a:pt x="60" y="66"/>
                  </a:lnTo>
                  <a:lnTo>
                    <a:pt x="62" y="67"/>
                  </a:lnTo>
                  <a:lnTo>
                    <a:pt x="63" y="68"/>
                  </a:lnTo>
                  <a:close/>
                  <a:moveTo>
                    <a:pt x="80" y="70"/>
                  </a:moveTo>
                  <a:lnTo>
                    <a:pt x="79" y="70"/>
                  </a:lnTo>
                  <a:lnTo>
                    <a:pt x="78" y="69"/>
                  </a:lnTo>
                  <a:lnTo>
                    <a:pt x="80" y="65"/>
                  </a:lnTo>
                  <a:lnTo>
                    <a:pt x="81" y="68"/>
                  </a:lnTo>
                  <a:lnTo>
                    <a:pt x="81" y="69"/>
                  </a:lnTo>
                  <a:lnTo>
                    <a:pt x="80" y="70"/>
                  </a:lnTo>
                  <a:close/>
                  <a:moveTo>
                    <a:pt x="77" y="65"/>
                  </a:moveTo>
                  <a:lnTo>
                    <a:pt x="74" y="68"/>
                  </a:lnTo>
                  <a:lnTo>
                    <a:pt x="72" y="67"/>
                  </a:lnTo>
                  <a:lnTo>
                    <a:pt x="70" y="65"/>
                  </a:lnTo>
                  <a:lnTo>
                    <a:pt x="70" y="63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61"/>
                  </a:lnTo>
                  <a:lnTo>
                    <a:pt x="74" y="60"/>
                  </a:lnTo>
                  <a:lnTo>
                    <a:pt x="77" y="61"/>
                  </a:lnTo>
                  <a:lnTo>
                    <a:pt x="78" y="61"/>
                  </a:lnTo>
                  <a:lnTo>
                    <a:pt x="76" y="63"/>
                  </a:lnTo>
                  <a:lnTo>
                    <a:pt x="76" y="64"/>
                  </a:lnTo>
                  <a:lnTo>
                    <a:pt x="77" y="64"/>
                  </a:lnTo>
                  <a:lnTo>
                    <a:pt x="77" y="65"/>
                  </a:lnTo>
                  <a:close/>
                  <a:moveTo>
                    <a:pt x="54" y="66"/>
                  </a:moveTo>
                  <a:lnTo>
                    <a:pt x="54" y="67"/>
                  </a:lnTo>
                  <a:lnTo>
                    <a:pt x="52" y="66"/>
                  </a:lnTo>
                  <a:lnTo>
                    <a:pt x="48" y="62"/>
                  </a:lnTo>
                  <a:lnTo>
                    <a:pt x="49" y="60"/>
                  </a:lnTo>
                  <a:lnTo>
                    <a:pt x="53" y="58"/>
                  </a:lnTo>
                  <a:lnTo>
                    <a:pt x="54" y="57"/>
                  </a:lnTo>
                  <a:lnTo>
                    <a:pt x="55" y="59"/>
                  </a:lnTo>
                  <a:lnTo>
                    <a:pt x="54" y="61"/>
                  </a:lnTo>
                  <a:lnTo>
                    <a:pt x="53" y="62"/>
                  </a:lnTo>
                  <a:lnTo>
                    <a:pt x="52" y="64"/>
                  </a:lnTo>
                  <a:lnTo>
                    <a:pt x="54" y="66"/>
                  </a:lnTo>
                  <a:close/>
                  <a:moveTo>
                    <a:pt x="127" y="60"/>
                  </a:moveTo>
                  <a:lnTo>
                    <a:pt x="126" y="60"/>
                  </a:lnTo>
                  <a:lnTo>
                    <a:pt x="124" y="59"/>
                  </a:lnTo>
                  <a:lnTo>
                    <a:pt x="122" y="58"/>
                  </a:lnTo>
                  <a:lnTo>
                    <a:pt x="123" y="57"/>
                  </a:lnTo>
                  <a:lnTo>
                    <a:pt x="124" y="56"/>
                  </a:lnTo>
                  <a:lnTo>
                    <a:pt x="126" y="57"/>
                  </a:lnTo>
                  <a:lnTo>
                    <a:pt x="126" y="58"/>
                  </a:lnTo>
                  <a:lnTo>
                    <a:pt x="127" y="60"/>
                  </a:lnTo>
                  <a:close/>
                  <a:moveTo>
                    <a:pt x="161" y="54"/>
                  </a:moveTo>
                  <a:lnTo>
                    <a:pt x="169" y="63"/>
                  </a:lnTo>
                  <a:lnTo>
                    <a:pt x="169" y="65"/>
                  </a:lnTo>
                  <a:lnTo>
                    <a:pt x="168" y="66"/>
                  </a:lnTo>
                  <a:lnTo>
                    <a:pt x="167" y="69"/>
                  </a:lnTo>
                  <a:lnTo>
                    <a:pt x="168" y="70"/>
                  </a:lnTo>
                  <a:lnTo>
                    <a:pt x="171" y="71"/>
                  </a:lnTo>
                  <a:lnTo>
                    <a:pt x="174" y="74"/>
                  </a:lnTo>
                  <a:lnTo>
                    <a:pt x="176" y="78"/>
                  </a:lnTo>
                  <a:lnTo>
                    <a:pt x="176" y="80"/>
                  </a:lnTo>
                  <a:lnTo>
                    <a:pt x="178" y="81"/>
                  </a:lnTo>
                  <a:lnTo>
                    <a:pt x="178" y="86"/>
                  </a:lnTo>
                  <a:lnTo>
                    <a:pt x="180" y="91"/>
                  </a:lnTo>
                  <a:lnTo>
                    <a:pt x="181" y="94"/>
                  </a:lnTo>
                  <a:lnTo>
                    <a:pt x="180" y="95"/>
                  </a:lnTo>
                  <a:lnTo>
                    <a:pt x="179" y="94"/>
                  </a:lnTo>
                  <a:lnTo>
                    <a:pt x="175" y="88"/>
                  </a:lnTo>
                  <a:lnTo>
                    <a:pt x="170" y="86"/>
                  </a:lnTo>
                  <a:lnTo>
                    <a:pt x="170" y="85"/>
                  </a:lnTo>
                  <a:lnTo>
                    <a:pt x="165" y="81"/>
                  </a:lnTo>
                  <a:lnTo>
                    <a:pt x="162" y="74"/>
                  </a:lnTo>
                  <a:lnTo>
                    <a:pt x="159" y="64"/>
                  </a:lnTo>
                  <a:lnTo>
                    <a:pt x="160" y="61"/>
                  </a:lnTo>
                  <a:lnTo>
                    <a:pt x="156" y="56"/>
                  </a:lnTo>
                  <a:lnTo>
                    <a:pt x="156" y="54"/>
                  </a:lnTo>
                  <a:lnTo>
                    <a:pt x="158" y="54"/>
                  </a:lnTo>
                  <a:lnTo>
                    <a:pt x="159" y="54"/>
                  </a:lnTo>
                  <a:lnTo>
                    <a:pt x="160" y="54"/>
                  </a:lnTo>
                  <a:lnTo>
                    <a:pt x="161" y="54"/>
                  </a:lnTo>
                  <a:close/>
                  <a:moveTo>
                    <a:pt x="66" y="52"/>
                  </a:moveTo>
                  <a:lnTo>
                    <a:pt x="68" y="54"/>
                  </a:lnTo>
                  <a:lnTo>
                    <a:pt x="70" y="60"/>
                  </a:lnTo>
                  <a:lnTo>
                    <a:pt x="70" y="62"/>
                  </a:lnTo>
                  <a:lnTo>
                    <a:pt x="69" y="62"/>
                  </a:lnTo>
                  <a:lnTo>
                    <a:pt x="68" y="63"/>
                  </a:lnTo>
                  <a:lnTo>
                    <a:pt x="65" y="60"/>
                  </a:lnTo>
                  <a:lnTo>
                    <a:pt x="63" y="59"/>
                  </a:lnTo>
                  <a:lnTo>
                    <a:pt x="61" y="58"/>
                  </a:lnTo>
                  <a:lnTo>
                    <a:pt x="59" y="54"/>
                  </a:lnTo>
                  <a:lnTo>
                    <a:pt x="59" y="52"/>
                  </a:lnTo>
                  <a:lnTo>
                    <a:pt x="58" y="52"/>
                  </a:lnTo>
                  <a:lnTo>
                    <a:pt x="53" y="53"/>
                  </a:lnTo>
                  <a:lnTo>
                    <a:pt x="52" y="54"/>
                  </a:lnTo>
                  <a:lnTo>
                    <a:pt x="49" y="54"/>
                  </a:lnTo>
                  <a:lnTo>
                    <a:pt x="48" y="52"/>
                  </a:lnTo>
                  <a:lnTo>
                    <a:pt x="49" y="50"/>
                  </a:lnTo>
                  <a:lnTo>
                    <a:pt x="52" y="49"/>
                  </a:lnTo>
                  <a:lnTo>
                    <a:pt x="53" y="47"/>
                  </a:lnTo>
                  <a:lnTo>
                    <a:pt x="56" y="43"/>
                  </a:lnTo>
                  <a:lnTo>
                    <a:pt x="58" y="42"/>
                  </a:lnTo>
                  <a:lnTo>
                    <a:pt x="61" y="44"/>
                  </a:lnTo>
                  <a:lnTo>
                    <a:pt x="61" y="49"/>
                  </a:lnTo>
                  <a:lnTo>
                    <a:pt x="63" y="50"/>
                  </a:lnTo>
                  <a:lnTo>
                    <a:pt x="66" y="52"/>
                  </a:lnTo>
                  <a:close/>
                  <a:moveTo>
                    <a:pt x="29" y="49"/>
                  </a:moveTo>
                  <a:lnTo>
                    <a:pt x="29" y="50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8" y="43"/>
                  </a:lnTo>
                  <a:lnTo>
                    <a:pt x="28" y="42"/>
                  </a:lnTo>
                  <a:lnTo>
                    <a:pt x="29" y="47"/>
                  </a:lnTo>
                  <a:lnTo>
                    <a:pt x="29" y="49"/>
                  </a:lnTo>
                  <a:close/>
                  <a:moveTo>
                    <a:pt x="47" y="47"/>
                  </a:moveTo>
                  <a:lnTo>
                    <a:pt x="47" y="48"/>
                  </a:lnTo>
                  <a:lnTo>
                    <a:pt x="43" y="47"/>
                  </a:lnTo>
                  <a:lnTo>
                    <a:pt x="41" y="44"/>
                  </a:lnTo>
                  <a:lnTo>
                    <a:pt x="41" y="42"/>
                  </a:lnTo>
                  <a:lnTo>
                    <a:pt x="42" y="39"/>
                  </a:lnTo>
                  <a:lnTo>
                    <a:pt x="45" y="39"/>
                  </a:lnTo>
                  <a:lnTo>
                    <a:pt x="47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7" y="47"/>
                  </a:lnTo>
                  <a:close/>
                  <a:moveTo>
                    <a:pt x="32" y="41"/>
                  </a:moveTo>
                  <a:lnTo>
                    <a:pt x="31" y="42"/>
                  </a:lnTo>
                  <a:lnTo>
                    <a:pt x="30" y="40"/>
                  </a:lnTo>
                  <a:lnTo>
                    <a:pt x="29" y="39"/>
                  </a:lnTo>
                  <a:lnTo>
                    <a:pt x="29" y="37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3" y="34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40"/>
                  </a:lnTo>
                  <a:lnTo>
                    <a:pt x="32" y="41"/>
                  </a:lnTo>
                  <a:close/>
                  <a:moveTo>
                    <a:pt x="133" y="61"/>
                  </a:moveTo>
                  <a:lnTo>
                    <a:pt x="133" y="61"/>
                  </a:lnTo>
                  <a:lnTo>
                    <a:pt x="129" y="59"/>
                  </a:lnTo>
                  <a:lnTo>
                    <a:pt x="126" y="56"/>
                  </a:lnTo>
                  <a:lnTo>
                    <a:pt x="117" y="52"/>
                  </a:lnTo>
                  <a:lnTo>
                    <a:pt x="115" y="50"/>
                  </a:lnTo>
                  <a:lnTo>
                    <a:pt x="113" y="50"/>
                  </a:lnTo>
                  <a:lnTo>
                    <a:pt x="109" y="47"/>
                  </a:lnTo>
                  <a:lnTo>
                    <a:pt x="104" y="45"/>
                  </a:lnTo>
                  <a:lnTo>
                    <a:pt x="101" y="42"/>
                  </a:lnTo>
                  <a:lnTo>
                    <a:pt x="100" y="41"/>
                  </a:lnTo>
                  <a:lnTo>
                    <a:pt x="99" y="41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92" y="33"/>
                  </a:lnTo>
                  <a:lnTo>
                    <a:pt x="89" y="30"/>
                  </a:lnTo>
                  <a:lnTo>
                    <a:pt x="88" y="29"/>
                  </a:lnTo>
                  <a:lnTo>
                    <a:pt x="97" y="31"/>
                  </a:lnTo>
                  <a:lnTo>
                    <a:pt x="101" y="35"/>
                  </a:lnTo>
                  <a:lnTo>
                    <a:pt x="105" y="37"/>
                  </a:lnTo>
                  <a:lnTo>
                    <a:pt x="106" y="39"/>
                  </a:lnTo>
                  <a:lnTo>
                    <a:pt x="109" y="41"/>
                  </a:lnTo>
                  <a:lnTo>
                    <a:pt x="112" y="41"/>
                  </a:lnTo>
                  <a:lnTo>
                    <a:pt x="115" y="43"/>
                  </a:lnTo>
                  <a:lnTo>
                    <a:pt x="117" y="44"/>
                  </a:lnTo>
                  <a:lnTo>
                    <a:pt x="120" y="45"/>
                  </a:lnTo>
                  <a:lnTo>
                    <a:pt x="132" y="54"/>
                  </a:lnTo>
                  <a:lnTo>
                    <a:pt x="131" y="57"/>
                  </a:lnTo>
                  <a:lnTo>
                    <a:pt x="132" y="58"/>
                  </a:lnTo>
                  <a:lnTo>
                    <a:pt x="133" y="61"/>
                  </a:lnTo>
                  <a:close/>
                  <a:moveTo>
                    <a:pt x="5" y="15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6" y="13"/>
                  </a:lnTo>
                  <a:lnTo>
                    <a:pt x="5" y="15"/>
                  </a:lnTo>
                  <a:close/>
                  <a:moveTo>
                    <a:pt x="57" y="22"/>
                  </a:moveTo>
                  <a:lnTo>
                    <a:pt x="58" y="23"/>
                  </a:lnTo>
                  <a:lnTo>
                    <a:pt x="56" y="25"/>
                  </a:lnTo>
                  <a:lnTo>
                    <a:pt x="53" y="24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5" y="22"/>
                  </a:lnTo>
                  <a:lnTo>
                    <a:pt x="39" y="17"/>
                  </a:lnTo>
                  <a:lnTo>
                    <a:pt x="32" y="9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4"/>
                  </a:lnTo>
                  <a:lnTo>
                    <a:pt x="43" y="8"/>
                  </a:lnTo>
                  <a:lnTo>
                    <a:pt x="45" y="11"/>
                  </a:lnTo>
                  <a:lnTo>
                    <a:pt x="47" y="15"/>
                  </a:lnTo>
                  <a:lnTo>
                    <a:pt x="48" y="17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7" y="2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49" name="Freeform 969">
              <a:extLst>
                <a:ext uri="{FF2B5EF4-FFF2-40B4-BE49-F238E27FC236}">
                  <a16:creationId xmlns:a16="http://schemas.microsoft.com/office/drawing/2014/main" id="{F6D57982-CBA4-A9B4-352B-3CE4EFBE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014" y="10358436"/>
              <a:ext cx="10990" cy="5497"/>
            </a:xfrm>
            <a:custGeom>
              <a:avLst/>
              <a:gdLst>
                <a:gd name="T0" fmla="*/ 6 w 7"/>
                <a:gd name="T1" fmla="*/ 4 h 5"/>
                <a:gd name="T2" fmla="*/ 3 w 7"/>
                <a:gd name="T3" fmla="*/ 4 h 5"/>
                <a:gd name="T4" fmla="*/ 2 w 7"/>
                <a:gd name="T5" fmla="*/ 4 h 5"/>
                <a:gd name="T6" fmla="*/ 0 w 7"/>
                <a:gd name="T7" fmla="*/ 1 h 5"/>
                <a:gd name="T8" fmla="*/ 2 w 7"/>
                <a:gd name="T9" fmla="*/ 0 h 5"/>
                <a:gd name="T10" fmla="*/ 4 w 7"/>
                <a:gd name="T11" fmla="*/ 0 h 5"/>
                <a:gd name="T12" fmla="*/ 4 w 7"/>
                <a:gd name="T13" fmla="*/ 3 h 5"/>
                <a:gd name="T14" fmla="*/ 6 w 7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6" y="4"/>
                  </a:moveTo>
                  <a:lnTo>
                    <a:pt x="3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0" name="Freeform 970">
              <a:extLst>
                <a:ext uri="{FF2B5EF4-FFF2-40B4-BE49-F238E27FC236}">
                  <a16:creationId xmlns:a16="http://schemas.microsoft.com/office/drawing/2014/main" id="{36A04A42-1ECB-4F9A-ED3B-A3BD7EFD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2748" y="10352942"/>
              <a:ext cx="21981" cy="16484"/>
            </a:xfrm>
            <a:custGeom>
              <a:avLst/>
              <a:gdLst>
                <a:gd name="T0" fmla="*/ 18 w 19"/>
                <a:gd name="T1" fmla="*/ 11 h 13"/>
                <a:gd name="T2" fmla="*/ 17 w 19"/>
                <a:gd name="T3" fmla="*/ 12 h 13"/>
                <a:gd name="T4" fmla="*/ 14 w 19"/>
                <a:gd name="T5" fmla="*/ 11 h 13"/>
                <a:gd name="T6" fmla="*/ 13 w 19"/>
                <a:gd name="T7" fmla="*/ 10 h 13"/>
                <a:gd name="T8" fmla="*/ 12 w 19"/>
                <a:gd name="T9" fmla="*/ 8 h 13"/>
                <a:gd name="T10" fmla="*/ 9 w 19"/>
                <a:gd name="T11" fmla="*/ 7 h 13"/>
                <a:gd name="T12" fmla="*/ 5 w 19"/>
                <a:gd name="T13" fmla="*/ 6 h 13"/>
                <a:gd name="T14" fmla="*/ 3 w 19"/>
                <a:gd name="T15" fmla="*/ 5 h 13"/>
                <a:gd name="T16" fmla="*/ 3 w 19"/>
                <a:gd name="T17" fmla="*/ 4 h 13"/>
                <a:gd name="T18" fmla="*/ 0 w 19"/>
                <a:gd name="T19" fmla="*/ 3 h 13"/>
                <a:gd name="T20" fmla="*/ 0 w 19"/>
                <a:gd name="T21" fmla="*/ 2 h 13"/>
                <a:gd name="T22" fmla="*/ 0 w 19"/>
                <a:gd name="T23" fmla="*/ 1 h 13"/>
                <a:gd name="T24" fmla="*/ 0 w 19"/>
                <a:gd name="T25" fmla="*/ 0 h 13"/>
                <a:gd name="T26" fmla="*/ 2 w 19"/>
                <a:gd name="T27" fmla="*/ 1 h 13"/>
                <a:gd name="T28" fmla="*/ 15 w 19"/>
                <a:gd name="T29" fmla="*/ 7 h 13"/>
                <a:gd name="T30" fmla="*/ 17 w 19"/>
                <a:gd name="T31" fmla="*/ 9 h 13"/>
                <a:gd name="T32" fmla="*/ 18 w 19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3">
                  <a:moveTo>
                    <a:pt x="18" y="11"/>
                  </a:moveTo>
                  <a:lnTo>
                    <a:pt x="17" y="12"/>
                  </a:lnTo>
                  <a:lnTo>
                    <a:pt x="14" y="11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9" y="7"/>
                  </a:lnTo>
                  <a:lnTo>
                    <a:pt x="5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15" y="7"/>
                  </a:lnTo>
                  <a:lnTo>
                    <a:pt x="17" y="9"/>
                  </a:lnTo>
                  <a:lnTo>
                    <a:pt x="1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1" name="Freeform 971">
              <a:extLst>
                <a:ext uri="{FF2B5EF4-FFF2-40B4-BE49-F238E27FC236}">
                  <a16:creationId xmlns:a16="http://schemas.microsoft.com/office/drawing/2014/main" id="{97FBD254-1660-3E1E-51AA-909E26A3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3546" y="10319971"/>
              <a:ext cx="16487" cy="10990"/>
            </a:xfrm>
            <a:custGeom>
              <a:avLst/>
              <a:gdLst>
                <a:gd name="T0" fmla="*/ 11 w 12"/>
                <a:gd name="T1" fmla="*/ 3 h 7"/>
                <a:gd name="T2" fmla="*/ 8 w 12"/>
                <a:gd name="T3" fmla="*/ 4 h 7"/>
                <a:gd name="T4" fmla="*/ 7 w 12"/>
                <a:gd name="T5" fmla="*/ 3 h 7"/>
                <a:gd name="T6" fmla="*/ 5 w 12"/>
                <a:gd name="T7" fmla="*/ 4 h 7"/>
                <a:gd name="T8" fmla="*/ 4 w 12"/>
                <a:gd name="T9" fmla="*/ 6 h 7"/>
                <a:gd name="T10" fmla="*/ 2 w 12"/>
                <a:gd name="T11" fmla="*/ 6 h 7"/>
                <a:gd name="T12" fmla="*/ 0 w 12"/>
                <a:gd name="T13" fmla="*/ 6 h 7"/>
                <a:gd name="T14" fmla="*/ 0 w 12"/>
                <a:gd name="T15" fmla="*/ 4 h 7"/>
                <a:gd name="T16" fmla="*/ 0 w 12"/>
                <a:gd name="T17" fmla="*/ 3 h 7"/>
                <a:gd name="T18" fmla="*/ 1 w 12"/>
                <a:gd name="T19" fmla="*/ 3 h 7"/>
                <a:gd name="T20" fmla="*/ 2 w 12"/>
                <a:gd name="T21" fmla="*/ 1 h 7"/>
                <a:gd name="T22" fmla="*/ 4 w 12"/>
                <a:gd name="T23" fmla="*/ 0 h 7"/>
                <a:gd name="T24" fmla="*/ 7 w 12"/>
                <a:gd name="T25" fmla="*/ 0 h 7"/>
                <a:gd name="T26" fmla="*/ 10 w 12"/>
                <a:gd name="T27" fmla="*/ 1 h 7"/>
                <a:gd name="T28" fmla="*/ 11 w 12"/>
                <a:gd name="T29" fmla="*/ 1 h 7"/>
                <a:gd name="T30" fmla="*/ 10 w 12"/>
                <a:gd name="T31" fmla="*/ 3 h 7"/>
                <a:gd name="T32" fmla="*/ 11 w 12"/>
                <a:gd name="T3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11" y="3"/>
                  </a:moveTo>
                  <a:lnTo>
                    <a:pt x="8" y="4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0" y="3"/>
                  </a:lnTo>
                  <a:lnTo>
                    <a:pt x="1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2" name="Freeform 972">
              <a:extLst>
                <a:ext uri="{FF2B5EF4-FFF2-40B4-BE49-F238E27FC236}">
                  <a16:creationId xmlns:a16="http://schemas.microsoft.com/office/drawing/2014/main" id="{5AD51A84-9176-1034-DD60-0F3A4B516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2206" y="10303484"/>
              <a:ext cx="43962" cy="27478"/>
            </a:xfrm>
            <a:custGeom>
              <a:avLst/>
              <a:gdLst>
                <a:gd name="T0" fmla="*/ 14 w 36"/>
                <a:gd name="T1" fmla="*/ 5 h 21"/>
                <a:gd name="T2" fmla="*/ 18 w 36"/>
                <a:gd name="T3" fmla="*/ 7 h 21"/>
                <a:gd name="T4" fmla="*/ 20 w 36"/>
                <a:gd name="T5" fmla="*/ 7 h 21"/>
                <a:gd name="T6" fmla="*/ 24 w 36"/>
                <a:gd name="T7" fmla="*/ 8 h 21"/>
                <a:gd name="T8" fmla="*/ 26 w 36"/>
                <a:gd name="T9" fmla="*/ 7 h 21"/>
                <a:gd name="T10" fmla="*/ 28 w 36"/>
                <a:gd name="T11" fmla="*/ 9 h 21"/>
                <a:gd name="T12" fmla="*/ 32 w 36"/>
                <a:gd name="T13" fmla="*/ 15 h 21"/>
                <a:gd name="T14" fmla="*/ 32 w 36"/>
                <a:gd name="T15" fmla="*/ 18 h 21"/>
                <a:gd name="T16" fmla="*/ 35 w 36"/>
                <a:gd name="T17" fmla="*/ 19 h 21"/>
                <a:gd name="T18" fmla="*/ 33 w 36"/>
                <a:gd name="T19" fmla="*/ 20 h 21"/>
                <a:gd name="T20" fmla="*/ 29 w 36"/>
                <a:gd name="T21" fmla="*/ 18 h 21"/>
                <a:gd name="T22" fmla="*/ 27 w 36"/>
                <a:gd name="T23" fmla="*/ 19 h 21"/>
                <a:gd name="T24" fmla="*/ 24 w 36"/>
                <a:gd name="T25" fmla="*/ 18 h 21"/>
                <a:gd name="T26" fmla="*/ 20 w 36"/>
                <a:gd name="T27" fmla="*/ 17 h 21"/>
                <a:gd name="T28" fmla="*/ 16 w 36"/>
                <a:gd name="T29" fmla="*/ 16 h 21"/>
                <a:gd name="T30" fmla="*/ 8 w 36"/>
                <a:gd name="T31" fmla="*/ 11 h 21"/>
                <a:gd name="T32" fmla="*/ 8 w 36"/>
                <a:gd name="T33" fmla="*/ 9 h 21"/>
                <a:gd name="T34" fmla="*/ 7 w 36"/>
                <a:gd name="T35" fmla="*/ 7 h 21"/>
                <a:gd name="T36" fmla="*/ 7 w 36"/>
                <a:gd name="T37" fmla="*/ 4 h 21"/>
                <a:gd name="T38" fmla="*/ 4 w 36"/>
                <a:gd name="T39" fmla="*/ 3 h 21"/>
                <a:gd name="T40" fmla="*/ 1 w 36"/>
                <a:gd name="T41" fmla="*/ 3 h 21"/>
                <a:gd name="T42" fmla="*/ 0 w 36"/>
                <a:gd name="T43" fmla="*/ 2 h 21"/>
                <a:gd name="T44" fmla="*/ 1 w 36"/>
                <a:gd name="T45" fmla="*/ 0 h 21"/>
                <a:gd name="T46" fmla="*/ 3 w 36"/>
                <a:gd name="T47" fmla="*/ 0 h 21"/>
                <a:gd name="T48" fmla="*/ 6 w 36"/>
                <a:gd name="T49" fmla="*/ 0 h 21"/>
                <a:gd name="T50" fmla="*/ 12 w 36"/>
                <a:gd name="T51" fmla="*/ 4 h 21"/>
                <a:gd name="T52" fmla="*/ 13 w 36"/>
                <a:gd name="T53" fmla="*/ 4 h 21"/>
                <a:gd name="T54" fmla="*/ 14 w 36"/>
                <a:gd name="T5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" h="21">
                  <a:moveTo>
                    <a:pt x="14" y="5"/>
                  </a:moveTo>
                  <a:lnTo>
                    <a:pt x="18" y="7"/>
                  </a:lnTo>
                  <a:lnTo>
                    <a:pt x="20" y="7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28" y="9"/>
                  </a:lnTo>
                  <a:lnTo>
                    <a:pt x="32" y="15"/>
                  </a:lnTo>
                  <a:lnTo>
                    <a:pt x="32" y="18"/>
                  </a:lnTo>
                  <a:lnTo>
                    <a:pt x="35" y="19"/>
                  </a:lnTo>
                  <a:lnTo>
                    <a:pt x="33" y="20"/>
                  </a:lnTo>
                  <a:lnTo>
                    <a:pt x="29" y="18"/>
                  </a:lnTo>
                  <a:lnTo>
                    <a:pt x="27" y="19"/>
                  </a:lnTo>
                  <a:lnTo>
                    <a:pt x="24" y="18"/>
                  </a:lnTo>
                  <a:lnTo>
                    <a:pt x="20" y="17"/>
                  </a:lnTo>
                  <a:lnTo>
                    <a:pt x="16" y="16"/>
                  </a:lnTo>
                  <a:lnTo>
                    <a:pt x="8" y="11"/>
                  </a:lnTo>
                  <a:lnTo>
                    <a:pt x="8" y="9"/>
                  </a:lnTo>
                  <a:lnTo>
                    <a:pt x="7" y="7"/>
                  </a:lnTo>
                  <a:lnTo>
                    <a:pt x="7" y="4"/>
                  </a:lnTo>
                  <a:lnTo>
                    <a:pt x="4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3" name="Freeform 973">
              <a:extLst>
                <a:ext uri="{FF2B5EF4-FFF2-40B4-BE49-F238E27FC236}">
                  <a16:creationId xmlns:a16="http://schemas.microsoft.com/office/drawing/2014/main" id="{3A1FC4ED-BB33-9B7B-D40D-0A57ABBDC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7700" y="10270513"/>
              <a:ext cx="10990" cy="16487"/>
            </a:xfrm>
            <a:custGeom>
              <a:avLst/>
              <a:gdLst>
                <a:gd name="T0" fmla="*/ 7 w 8"/>
                <a:gd name="T1" fmla="*/ 9 h 14"/>
                <a:gd name="T2" fmla="*/ 7 w 8"/>
                <a:gd name="T3" fmla="*/ 12 h 14"/>
                <a:gd name="T4" fmla="*/ 7 w 8"/>
                <a:gd name="T5" fmla="*/ 13 h 14"/>
                <a:gd name="T6" fmla="*/ 4 w 8"/>
                <a:gd name="T7" fmla="*/ 11 h 14"/>
                <a:gd name="T8" fmla="*/ 3 w 8"/>
                <a:gd name="T9" fmla="*/ 12 h 14"/>
                <a:gd name="T10" fmla="*/ 3 w 8"/>
                <a:gd name="T11" fmla="*/ 11 h 14"/>
                <a:gd name="T12" fmla="*/ 3 w 8"/>
                <a:gd name="T13" fmla="*/ 8 h 14"/>
                <a:gd name="T14" fmla="*/ 3 w 8"/>
                <a:gd name="T15" fmla="*/ 5 h 14"/>
                <a:gd name="T16" fmla="*/ 2 w 8"/>
                <a:gd name="T17" fmla="*/ 3 h 14"/>
                <a:gd name="T18" fmla="*/ 0 w 8"/>
                <a:gd name="T19" fmla="*/ 0 h 14"/>
                <a:gd name="T20" fmla="*/ 2 w 8"/>
                <a:gd name="T21" fmla="*/ 1 h 14"/>
                <a:gd name="T22" fmla="*/ 7 w 8"/>
                <a:gd name="T2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7" y="9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1"/>
                  </a:lnTo>
                  <a:lnTo>
                    <a:pt x="7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4" name="Freeform 974">
              <a:extLst>
                <a:ext uri="{FF2B5EF4-FFF2-40B4-BE49-F238E27FC236}">
                  <a16:creationId xmlns:a16="http://schemas.microsoft.com/office/drawing/2014/main" id="{458BAADA-7671-4212-8833-62EC5EA3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6264" y="10265019"/>
              <a:ext cx="49455" cy="27474"/>
            </a:xfrm>
            <a:custGeom>
              <a:avLst/>
              <a:gdLst>
                <a:gd name="T0" fmla="*/ 4 w 39"/>
                <a:gd name="T1" fmla="*/ 0 h 21"/>
                <a:gd name="T2" fmla="*/ 12 w 39"/>
                <a:gd name="T3" fmla="*/ 4 h 21"/>
                <a:gd name="T4" fmla="*/ 14 w 39"/>
                <a:gd name="T5" fmla="*/ 4 h 21"/>
                <a:gd name="T6" fmla="*/ 24 w 39"/>
                <a:gd name="T7" fmla="*/ 4 h 21"/>
                <a:gd name="T8" fmla="*/ 29 w 39"/>
                <a:gd name="T9" fmla="*/ 8 h 21"/>
                <a:gd name="T10" fmla="*/ 32 w 39"/>
                <a:gd name="T11" fmla="*/ 9 h 21"/>
                <a:gd name="T12" fmla="*/ 34 w 39"/>
                <a:gd name="T13" fmla="*/ 13 h 21"/>
                <a:gd name="T14" fmla="*/ 36 w 39"/>
                <a:gd name="T15" fmla="*/ 14 h 21"/>
                <a:gd name="T16" fmla="*/ 38 w 39"/>
                <a:gd name="T17" fmla="*/ 15 h 21"/>
                <a:gd name="T18" fmla="*/ 38 w 39"/>
                <a:gd name="T19" fmla="*/ 19 h 21"/>
                <a:gd name="T20" fmla="*/ 38 w 39"/>
                <a:gd name="T21" fmla="*/ 19 h 21"/>
                <a:gd name="T22" fmla="*/ 35 w 39"/>
                <a:gd name="T23" fmla="*/ 20 h 21"/>
                <a:gd name="T24" fmla="*/ 33 w 39"/>
                <a:gd name="T25" fmla="*/ 20 h 21"/>
                <a:gd name="T26" fmla="*/ 27 w 39"/>
                <a:gd name="T27" fmla="*/ 19 h 21"/>
                <a:gd name="T28" fmla="*/ 23 w 39"/>
                <a:gd name="T29" fmla="*/ 17 h 21"/>
                <a:gd name="T30" fmla="*/ 12 w 39"/>
                <a:gd name="T31" fmla="*/ 17 h 21"/>
                <a:gd name="T32" fmla="*/ 8 w 39"/>
                <a:gd name="T33" fmla="*/ 16 h 21"/>
                <a:gd name="T34" fmla="*/ 6 w 39"/>
                <a:gd name="T35" fmla="*/ 15 h 21"/>
                <a:gd name="T36" fmla="*/ 4 w 39"/>
                <a:gd name="T37" fmla="*/ 14 h 21"/>
                <a:gd name="T38" fmla="*/ 2 w 39"/>
                <a:gd name="T39" fmla="*/ 11 h 21"/>
                <a:gd name="T40" fmla="*/ 1 w 39"/>
                <a:gd name="T41" fmla="*/ 8 h 21"/>
                <a:gd name="T42" fmla="*/ 0 w 39"/>
                <a:gd name="T43" fmla="*/ 6 h 21"/>
                <a:gd name="T44" fmla="*/ 0 w 39"/>
                <a:gd name="T45" fmla="*/ 2 h 21"/>
                <a:gd name="T46" fmla="*/ 1 w 39"/>
                <a:gd name="T47" fmla="*/ 1 h 21"/>
                <a:gd name="T48" fmla="*/ 2 w 39"/>
                <a:gd name="T49" fmla="*/ 0 h 21"/>
                <a:gd name="T50" fmla="*/ 4 w 39"/>
                <a:gd name="T5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21">
                  <a:moveTo>
                    <a:pt x="4" y="0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4" y="4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27" y="19"/>
                  </a:lnTo>
                  <a:lnTo>
                    <a:pt x="23" y="17"/>
                  </a:lnTo>
                  <a:lnTo>
                    <a:pt x="12" y="17"/>
                  </a:lnTo>
                  <a:lnTo>
                    <a:pt x="8" y="16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2" y="11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5" name="Freeform 975">
              <a:extLst>
                <a:ext uri="{FF2B5EF4-FFF2-40B4-BE49-F238E27FC236}">
                  <a16:creationId xmlns:a16="http://schemas.microsoft.com/office/drawing/2014/main" id="{657E54C4-1616-772E-71F8-33DE9B5FD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8245" y="10254029"/>
              <a:ext cx="10990" cy="10990"/>
            </a:xfrm>
            <a:custGeom>
              <a:avLst/>
              <a:gdLst>
                <a:gd name="T0" fmla="*/ 3 w 11"/>
                <a:gd name="T1" fmla="*/ 0 h 7"/>
                <a:gd name="T2" fmla="*/ 4 w 11"/>
                <a:gd name="T3" fmla="*/ 1 h 7"/>
                <a:gd name="T4" fmla="*/ 5 w 11"/>
                <a:gd name="T5" fmla="*/ 1 h 7"/>
                <a:gd name="T6" fmla="*/ 8 w 11"/>
                <a:gd name="T7" fmla="*/ 3 h 7"/>
                <a:gd name="T8" fmla="*/ 10 w 11"/>
                <a:gd name="T9" fmla="*/ 5 h 7"/>
                <a:gd name="T10" fmla="*/ 9 w 11"/>
                <a:gd name="T11" fmla="*/ 6 h 7"/>
                <a:gd name="T12" fmla="*/ 7 w 11"/>
                <a:gd name="T13" fmla="*/ 6 h 7"/>
                <a:gd name="T14" fmla="*/ 6 w 11"/>
                <a:gd name="T15" fmla="*/ 6 h 7"/>
                <a:gd name="T16" fmla="*/ 6 w 11"/>
                <a:gd name="T17" fmla="*/ 6 h 7"/>
                <a:gd name="T18" fmla="*/ 5 w 11"/>
                <a:gd name="T19" fmla="*/ 5 h 7"/>
                <a:gd name="T20" fmla="*/ 3 w 11"/>
                <a:gd name="T21" fmla="*/ 3 h 7"/>
                <a:gd name="T22" fmla="*/ 1 w 11"/>
                <a:gd name="T23" fmla="*/ 3 h 7"/>
                <a:gd name="T24" fmla="*/ 0 w 11"/>
                <a:gd name="T25" fmla="*/ 2 h 7"/>
                <a:gd name="T26" fmla="*/ 3 w 11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lnTo>
                    <a:pt x="4" y="1"/>
                  </a:lnTo>
                  <a:lnTo>
                    <a:pt x="5" y="1"/>
                  </a:lnTo>
                  <a:lnTo>
                    <a:pt x="8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6" name="Freeform 976">
              <a:extLst>
                <a:ext uri="{FF2B5EF4-FFF2-40B4-BE49-F238E27FC236}">
                  <a16:creationId xmlns:a16="http://schemas.microsoft.com/office/drawing/2014/main" id="{99ADE293-8CA1-A638-755F-02C7BF39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4283" y="10254029"/>
              <a:ext cx="10990" cy="5493"/>
            </a:xfrm>
            <a:custGeom>
              <a:avLst/>
              <a:gdLst>
                <a:gd name="T0" fmla="*/ 4 w 7"/>
                <a:gd name="T1" fmla="*/ 5 h 6"/>
                <a:gd name="T2" fmla="*/ 4 w 7"/>
                <a:gd name="T3" fmla="*/ 5 h 6"/>
                <a:gd name="T4" fmla="*/ 3 w 7"/>
                <a:gd name="T5" fmla="*/ 4 h 6"/>
                <a:gd name="T6" fmla="*/ 1 w 7"/>
                <a:gd name="T7" fmla="*/ 4 h 6"/>
                <a:gd name="T8" fmla="*/ 0 w 7"/>
                <a:gd name="T9" fmla="*/ 3 h 6"/>
                <a:gd name="T10" fmla="*/ 1 w 7"/>
                <a:gd name="T11" fmla="*/ 2 h 6"/>
                <a:gd name="T12" fmla="*/ 3 w 7"/>
                <a:gd name="T13" fmla="*/ 0 h 6"/>
                <a:gd name="T14" fmla="*/ 3 w 7"/>
                <a:gd name="T15" fmla="*/ 1 h 6"/>
                <a:gd name="T16" fmla="*/ 4 w 7"/>
                <a:gd name="T17" fmla="*/ 2 h 6"/>
                <a:gd name="T18" fmla="*/ 6 w 7"/>
                <a:gd name="T19" fmla="*/ 2 h 6"/>
                <a:gd name="T20" fmla="*/ 6 w 7"/>
                <a:gd name="T21" fmla="*/ 3 h 6"/>
                <a:gd name="T22" fmla="*/ 4 w 7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4" y="5"/>
                  </a:moveTo>
                  <a:lnTo>
                    <a:pt x="4" y="5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7" name="Freeform 977">
              <a:extLst>
                <a:ext uri="{FF2B5EF4-FFF2-40B4-BE49-F238E27FC236}">
                  <a16:creationId xmlns:a16="http://schemas.microsoft.com/office/drawing/2014/main" id="{6E40F1B7-7246-2AC4-732B-9E9BB645E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834" y="10243038"/>
              <a:ext cx="10990" cy="5493"/>
            </a:xfrm>
            <a:custGeom>
              <a:avLst/>
              <a:gdLst>
                <a:gd name="T0" fmla="*/ 6 w 7"/>
                <a:gd name="T1" fmla="*/ 2 h 4"/>
                <a:gd name="T2" fmla="*/ 6 w 7"/>
                <a:gd name="T3" fmla="*/ 3 h 4"/>
                <a:gd name="T4" fmla="*/ 4 w 7"/>
                <a:gd name="T5" fmla="*/ 3 h 4"/>
                <a:gd name="T6" fmla="*/ 0 w 7"/>
                <a:gd name="T7" fmla="*/ 1 h 4"/>
                <a:gd name="T8" fmla="*/ 0 w 7"/>
                <a:gd name="T9" fmla="*/ 0 h 4"/>
                <a:gd name="T10" fmla="*/ 1 w 7"/>
                <a:gd name="T11" fmla="*/ 0 h 4"/>
                <a:gd name="T12" fmla="*/ 3 w 7"/>
                <a:gd name="T13" fmla="*/ 0 h 4"/>
                <a:gd name="T14" fmla="*/ 5 w 7"/>
                <a:gd name="T15" fmla="*/ 1 h 4"/>
                <a:gd name="T16" fmla="*/ 6 w 7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6" y="2"/>
                  </a:moveTo>
                  <a:lnTo>
                    <a:pt x="6" y="3"/>
                  </a:lnTo>
                  <a:lnTo>
                    <a:pt x="4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8" name="Freeform 978">
              <a:extLst>
                <a:ext uri="{FF2B5EF4-FFF2-40B4-BE49-F238E27FC236}">
                  <a16:creationId xmlns:a16="http://schemas.microsoft.com/office/drawing/2014/main" id="{0D973448-0166-FFD3-B269-E02E0338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5815" y="10243038"/>
              <a:ext cx="5497" cy="5493"/>
            </a:xfrm>
            <a:custGeom>
              <a:avLst/>
              <a:gdLst>
                <a:gd name="T0" fmla="*/ 2 w 4"/>
                <a:gd name="T1" fmla="*/ 5 h 6"/>
                <a:gd name="T2" fmla="*/ 1 w 4"/>
                <a:gd name="T3" fmla="*/ 5 h 6"/>
                <a:gd name="T4" fmla="*/ 0 w 4"/>
                <a:gd name="T5" fmla="*/ 4 h 6"/>
                <a:gd name="T6" fmla="*/ 2 w 4"/>
                <a:gd name="T7" fmla="*/ 0 h 6"/>
                <a:gd name="T8" fmla="*/ 3 w 4"/>
                <a:gd name="T9" fmla="*/ 3 h 6"/>
                <a:gd name="T10" fmla="*/ 3 w 4"/>
                <a:gd name="T11" fmla="*/ 4 h 6"/>
                <a:gd name="T12" fmla="*/ 2 w 4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59" name="Freeform 979">
              <a:extLst>
                <a:ext uri="{FF2B5EF4-FFF2-40B4-BE49-F238E27FC236}">
                  <a16:creationId xmlns:a16="http://schemas.microsoft.com/office/drawing/2014/main" id="{404F008B-C46F-EE27-952A-F059887E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0321" y="10237542"/>
              <a:ext cx="10990" cy="10990"/>
            </a:xfrm>
            <a:custGeom>
              <a:avLst/>
              <a:gdLst>
                <a:gd name="T0" fmla="*/ 7 w 9"/>
                <a:gd name="T1" fmla="*/ 5 h 9"/>
                <a:gd name="T2" fmla="*/ 4 w 9"/>
                <a:gd name="T3" fmla="*/ 8 h 9"/>
                <a:gd name="T4" fmla="*/ 2 w 9"/>
                <a:gd name="T5" fmla="*/ 7 h 9"/>
                <a:gd name="T6" fmla="*/ 0 w 9"/>
                <a:gd name="T7" fmla="*/ 5 h 9"/>
                <a:gd name="T8" fmla="*/ 0 w 9"/>
                <a:gd name="T9" fmla="*/ 3 h 9"/>
                <a:gd name="T10" fmla="*/ 0 w 9"/>
                <a:gd name="T11" fmla="*/ 2 h 9"/>
                <a:gd name="T12" fmla="*/ 2 w 9"/>
                <a:gd name="T13" fmla="*/ 1 h 9"/>
                <a:gd name="T14" fmla="*/ 2 w 9"/>
                <a:gd name="T15" fmla="*/ 1 h 9"/>
                <a:gd name="T16" fmla="*/ 4 w 9"/>
                <a:gd name="T17" fmla="*/ 0 h 9"/>
                <a:gd name="T18" fmla="*/ 7 w 9"/>
                <a:gd name="T19" fmla="*/ 1 h 9"/>
                <a:gd name="T20" fmla="*/ 8 w 9"/>
                <a:gd name="T21" fmla="*/ 1 h 9"/>
                <a:gd name="T22" fmla="*/ 6 w 9"/>
                <a:gd name="T23" fmla="*/ 3 h 9"/>
                <a:gd name="T24" fmla="*/ 6 w 9"/>
                <a:gd name="T25" fmla="*/ 4 h 9"/>
                <a:gd name="T26" fmla="*/ 7 w 9"/>
                <a:gd name="T27" fmla="*/ 4 h 9"/>
                <a:gd name="T28" fmla="*/ 7 w 9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9">
                  <a:moveTo>
                    <a:pt x="7" y="5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0" name="Freeform 980">
              <a:extLst>
                <a:ext uri="{FF2B5EF4-FFF2-40B4-BE49-F238E27FC236}">
                  <a16:creationId xmlns:a16="http://schemas.microsoft.com/office/drawing/2014/main" id="{8BB24C25-5F6B-76BE-80A1-DF909627A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2844" y="10232048"/>
              <a:ext cx="10990" cy="10990"/>
            </a:xfrm>
            <a:custGeom>
              <a:avLst/>
              <a:gdLst>
                <a:gd name="T0" fmla="*/ 6 w 8"/>
                <a:gd name="T1" fmla="*/ 9 h 11"/>
                <a:gd name="T2" fmla="*/ 6 w 8"/>
                <a:gd name="T3" fmla="*/ 10 h 11"/>
                <a:gd name="T4" fmla="*/ 4 w 8"/>
                <a:gd name="T5" fmla="*/ 9 h 11"/>
                <a:gd name="T6" fmla="*/ 0 w 8"/>
                <a:gd name="T7" fmla="*/ 5 h 11"/>
                <a:gd name="T8" fmla="*/ 1 w 8"/>
                <a:gd name="T9" fmla="*/ 3 h 11"/>
                <a:gd name="T10" fmla="*/ 5 w 8"/>
                <a:gd name="T11" fmla="*/ 1 h 11"/>
                <a:gd name="T12" fmla="*/ 6 w 8"/>
                <a:gd name="T13" fmla="*/ 0 h 11"/>
                <a:gd name="T14" fmla="*/ 7 w 8"/>
                <a:gd name="T15" fmla="*/ 2 h 11"/>
                <a:gd name="T16" fmla="*/ 6 w 8"/>
                <a:gd name="T17" fmla="*/ 4 h 11"/>
                <a:gd name="T18" fmla="*/ 5 w 8"/>
                <a:gd name="T19" fmla="*/ 5 h 11"/>
                <a:gd name="T20" fmla="*/ 4 w 8"/>
                <a:gd name="T21" fmla="*/ 7 h 11"/>
                <a:gd name="T22" fmla="*/ 6 w 8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1">
                  <a:moveTo>
                    <a:pt x="6" y="9"/>
                  </a:moveTo>
                  <a:lnTo>
                    <a:pt x="6" y="10"/>
                  </a:lnTo>
                  <a:lnTo>
                    <a:pt x="4" y="9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2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7"/>
                  </a:lnTo>
                  <a:lnTo>
                    <a:pt x="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1" name="Freeform 981">
              <a:extLst>
                <a:ext uri="{FF2B5EF4-FFF2-40B4-BE49-F238E27FC236}">
                  <a16:creationId xmlns:a16="http://schemas.microsoft.com/office/drawing/2014/main" id="{63FE7108-8DD3-5BEE-DDCE-08AC6F91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0767" y="10232048"/>
              <a:ext cx="5497" cy="5493"/>
            </a:xfrm>
            <a:custGeom>
              <a:avLst/>
              <a:gdLst>
                <a:gd name="T0" fmla="*/ 5 w 6"/>
                <a:gd name="T1" fmla="*/ 4 h 5"/>
                <a:gd name="T2" fmla="*/ 4 w 6"/>
                <a:gd name="T3" fmla="*/ 4 h 5"/>
                <a:gd name="T4" fmla="*/ 2 w 6"/>
                <a:gd name="T5" fmla="*/ 3 h 5"/>
                <a:gd name="T6" fmla="*/ 0 w 6"/>
                <a:gd name="T7" fmla="*/ 2 h 5"/>
                <a:gd name="T8" fmla="*/ 1 w 6"/>
                <a:gd name="T9" fmla="*/ 1 h 5"/>
                <a:gd name="T10" fmla="*/ 2 w 6"/>
                <a:gd name="T11" fmla="*/ 0 h 5"/>
                <a:gd name="T12" fmla="*/ 4 w 6"/>
                <a:gd name="T13" fmla="*/ 1 h 5"/>
                <a:gd name="T14" fmla="*/ 4 w 6"/>
                <a:gd name="T15" fmla="*/ 2 h 5"/>
                <a:gd name="T16" fmla="*/ 5 w 6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4"/>
                  </a:moveTo>
                  <a:lnTo>
                    <a:pt x="4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2" name="Freeform 982">
              <a:extLst>
                <a:ext uri="{FF2B5EF4-FFF2-40B4-BE49-F238E27FC236}">
                  <a16:creationId xmlns:a16="http://schemas.microsoft.com/office/drawing/2014/main" id="{6D9459DB-DE5F-C88B-7C9B-E7F9797B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4728" y="10226551"/>
              <a:ext cx="32971" cy="54952"/>
            </a:xfrm>
            <a:custGeom>
              <a:avLst/>
              <a:gdLst>
                <a:gd name="T0" fmla="*/ 5 w 26"/>
                <a:gd name="T1" fmla="*/ 0 h 42"/>
                <a:gd name="T2" fmla="*/ 13 w 26"/>
                <a:gd name="T3" fmla="*/ 9 h 42"/>
                <a:gd name="T4" fmla="*/ 13 w 26"/>
                <a:gd name="T5" fmla="*/ 11 h 42"/>
                <a:gd name="T6" fmla="*/ 12 w 26"/>
                <a:gd name="T7" fmla="*/ 12 h 42"/>
                <a:gd name="T8" fmla="*/ 11 w 26"/>
                <a:gd name="T9" fmla="*/ 15 h 42"/>
                <a:gd name="T10" fmla="*/ 12 w 26"/>
                <a:gd name="T11" fmla="*/ 16 h 42"/>
                <a:gd name="T12" fmla="*/ 15 w 26"/>
                <a:gd name="T13" fmla="*/ 17 h 42"/>
                <a:gd name="T14" fmla="*/ 18 w 26"/>
                <a:gd name="T15" fmla="*/ 20 h 42"/>
                <a:gd name="T16" fmla="*/ 20 w 26"/>
                <a:gd name="T17" fmla="*/ 24 h 42"/>
                <a:gd name="T18" fmla="*/ 20 w 26"/>
                <a:gd name="T19" fmla="*/ 26 h 42"/>
                <a:gd name="T20" fmla="*/ 22 w 26"/>
                <a:gd name="T21" fmla="*/ 27 h 42"/>
                <a:gd name="T22" fmla="*/ 22 w 26"/>
                <a:gd name="T23" fmla="*/ 32 h 42"/>
                <a:gd name="T24" fmla="*/ 24 w 26"/>
                <a:gd name="T25" fmla="*/ 37 h 42"/>
                <a:gd name="T26" fmla="*/ 25 w 26"/>
                <a:gd name="T27" fmla="*/ 40 h 42"/>
                <a:gd name="T28" fmla="*/ 24 w 26"/>
                <a:gd name="T29" fmla="*/ 41 h 42"/>
                <a:gd name="T30" fmla="*/ 23 w 26"/>
                <a:gd name="T31" fmla="*/ 40 h 42"/>
                <a:gd name="T32" fmla="*/ 19 w 26"/>
                <a:gd name="T33" fmla="*/ 34 h 42"/>
                <a:gd name="T34" fmla="*/ 14 w 26"/>
                <a:gd name="T35" fmla="*/ 32 h 42"/>
                <a:gd name="T36" fmla="*/ 14 w 26"/>
                <a:gd name="T37" fmla="*/ 31 h 42"/>
                <a:gd name="T38" fmla="*/ 9 w 26"/>
                <a:gd name="T39" fmla="*/ 27 h 42"/>
                <a:gd name="T40" fmla="*/ 6 w 26"/>
                <a:gd name="T41" fmla="*/ 20 h 42"/>
                <a:gd name="T42" fmla="*/ 3 w 26"/>
                <a:gd name="T43" fmla="*/ 10 h 42"/>
                <a:gd name="T44" fmla="*/ 4 w 26"/>
                <a:gd name="T45" fmla="*/ 7 h 42"/>
                <a:gd name="T46" fmla="*/ 0 w 26"/>
                <a:gd name="T47" fmla="*/ 2 h 42"/>
                <a:gd name="T48" fmla="*/ 0 w 26"/>
                <a:gd name="T49" fmla="*/ 0 h 42"/>
                <a:gd name="T50" fmla="*/ 2 w 26"/>
                <a:gd name="T51" fmla="*/ 0 h 42"/>
                <a:gd name="T52" fmla="*/ 3 w 26"/>
                <a:gd name="T53" fmla="*/ 0 h 42"/>
                <a:gd name="T54" fmla="*/ 4 w 26"/>
                <a:gd name="T55" fmla="*/ 0 h 42"/>
                <a:gd name="T56" fmla="*/ 5 w 26"/>
                <a:gd name="T5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42">
                  <a:moveTo>
                    <a:pt x="5" y="0"/>
                  </a:moveTo>
                  <a:lnTo>
                    <a:pt x="13" y="9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12" y="16"/>
                  </a:lnTo>
                  <a:lnTo>
                    <a:pt x="15" y="17"/>
                  </a:lnTo>
                  <a:lnTo>
                    <a:pt x="18" y="20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4" y="37"/>
                  </a:lnTo>
                  <a:lnTo>
                    <a:pt x="25" y="40"/>
                  </a:lnTo>
                  <a:lnTo>
                    <a:pt x="24" y="41"/>
                  </a:lnTo>
                  <a:lnTo>
                    <a:pt x="23" y="40"/>
                  </a:lnTo>
                  <a:lnTo>
                    <a:pt x="19" y="34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9" y="27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4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3" name="Freeform 983">
              <a:extLst>
                <a:ext uri="{FF2B5EF4-FFF2-40B4-BE49-F238E27FC236}">
                  <a16:creationId xmlns:a16="http://schemas.microsoft.com/office/drawing/2014/main" id="{48825F05-8FDE-EC22-DA80-C5994573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2844" y="10215561"/>
              <a:ext cx="27478" cy="27478"/>
            </a:xfrm>
            <a:custGeom>
              <a:avLst/>
              <a:gdLst>
                <a:gd name="T0" fmla="*/ 18 w 23"/>
                <a:gd name="T1" fmla="*/ 10 h 22"/>
                <a:gd name="T2" fmla="*/ 20 w 23"/>
                <a:gd name="T3" fmla="*/ 12 h 22"/>
                <a:gd name="T4" fmla="*/ 22 w 23"/>
                <a:gd name="T5" fmla="*/ 18 h 22"/>
                <a:gd name="T6" fmla="*/ 22 w 23"/>
                <a:gd name="T7" fmla="*/ 20 h 22"/>
                <a:gd name="T8" fmla="*/ 21 w 23"/>
                <a:gd name="T9" fmla="*/ 20 h 22"/>
                <a:gd name="T10" fmla="*/ 20 w 23"/>
                <a:gd name="T11" fmla="*/ 21 h 22"/>
                <a:gd name="T12" fmla="*/ 17 w 23"/>
                <a:gd name="T13" fmla="*/ 18 h 22"/>
                <a:gd name="T14" fmla="*/ 15 w 23"/>
                <a:gd name="T15" fmla="*/ 17 h 22"/>
                <a:gd name="T16" fmla="*/ 13 w 23"/>
                <a:gd name="T17" fmla="*/ 16 h 22"/>
                <a:gd name="T18" fmla="*/ 11 w 23"/>
                <a:gd name="T19" fmla="*/ 12 h 22"/>
                <a:gd name="T20" fmla="*/ 11 w 23"/>
                <a:gd name="T21" fmla="*/ 10 h 22"/>
                <a:gd name="T22" fmla="*/ 10 w 23"/>
                <a:gd name="T23" fmla="*/ 10 h 22"/>
                <a:gd name="T24" fmla="*/ 5 w 23"/>
                <a:gd name="T25" fmla="*/ 11 h 22"/>
                <a:gd name="T26" fmla="*/ 4 w 23"/>
                <a:gd name="T27" fmla="*/ 12 h 22"/>
                <a:gd name="T28" fmla="*/ 1 w 23"/>
                <a:gd name="T29" fmla="*/ 12 h 22"/>
                <a:gd name="T30" fmla="*/ 0 w 23"/>
                <a:gd name="T31" fmla="*/ 10 h 22"/>
                <a:gd name="T32" fmla="*/ 1 w 23"/>
                <a:gd name="T33" fmla="*/ 8 h 22"/>
                <a:gd name="T34" fmla="*/ 4 w 23"/>
                <a:gd name="T35" fmla="*/ 7 h 22"/>
                <a:gd name="T36" fmla="*/ 5 w 23"/>
                <a:gd name="T37" fmla="*/ 5 h 22"/>
                <a:gd name="T38" fmla="*/ 8 w 23"/>
                <a:gd name="T39" fmla="*/ 1 h 22"/>
                <a:gd name="T40" fmla="*/ 10 w 23"/>
                <a:gd name="T41" fmla="*/ 0 h 22"/>
                <a:gd name="T42" fmla="*/ 13 w 23"/>
                <a:gd name="T43" fmla="*/ 2 h 22"/>
                <a:gd name="T44" fmla="*/ 13 w 23"/>
                <a:gd name="T45" fmla="*/ 7 h 22"/>
                <a:gd name="T46" fmla="*/ 15 w 23"/>
                <a:gd name="T47" fmla="*/ 8 h 22"/>
                <a:gd name="T48" fmla="*/ 18 w 23"/>
                <a:gd name="T4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22">
                  <a:moveTo>
                    <a:pt x="18" y="10"/>
                  </a:moveTo>
                  <a:lnTo>
                    <a:pt x="20" y="12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0" y="21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3" y="16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4" y="7"/>
                  </a:lnTo>
                  <a:lnTo>
                    <a:pt x="5" y="5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3" y="7"/>
                  </a:lnTo>
                  <a:lnTo>
                    <a:pt x="15" y="8"/>
                  </a:lnTo>
                  <a:lnTo>
                    <a:pt x="18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4" name="Freeform 984">
              <a:extLst>
                <a:ext uri="{FF2B5EF4-FFF2-40B4-BE49-F238E27FC236}">
                  <a16:creationId xmlns:a16="http://schemas.microsoft.com/office/drawing/2014/main" id="{B242D31E-FA8D-C613-1049-999F5085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5370" y="10215561"/>
              <a:ext cx="5493" cy="10990"/>
            </a:xfrm>
            <a:custGeom>
              <a:avLst/>
              <a:gdLst>
                <a:gd name="T0" fmla="*/ 2 w 3"/>
                <a:gd name="T1" fmla="*/ 7 h 9"/>
                <a:gd name="T2" fmla="*/ 2 w 3"/>
                <a:gd name="T3" fmla="*/ 8 h 9"/>
                <a:gd name="T4" fmla="*/ 0 w 3"/>
                <a:gd name="T5" fmla="*/ 4 h 9"/>
                <a:gd name="T6" fmla="*/ 0 w 3"/>
                <a:gd name="T7" fmla="*/ 2 h 9"/>
                <a:gd name="T8" fmla="*/ 1 w 3"/>
                <a:gd name="T9" fmla="*/ 1 h 9"/>
                <a:gd name="T10" fmla="*/ 1 w 3"/>
                <a:gd name="T11" fmla="*/ 0 h 9"/>
                <a:gd name="T12" fmla="*/ 2 w 3"/>
                <a:gd name="T13" fmla="*/ 5 h 9"/>
                <a:gd name="T14" fmla="*/ 2 w 3"/>
                <a:gd name="T1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9">
                  <a:moveTo>
                    <a:pt x="2" y="7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5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5" name="Freeform 985">
              <a:extLst>
                <a:ext uri="{FF2B5EF4-FFF2-40B4-BE49-F238E27FC236}">
                  <a16:creationId xmlns:a16="http://schemas.microsoft.com/office/drawing/2014/main" id="{A38E9251-8236-D4B2-969C-75004BDE9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853" y="10210067"/>
              <a:ext cx="10990" cy="10990"/>
            </a:xfrm>
            <a:custGeom>
              <a:avLst/>
              <a:gdLst>
                <a:gd name="T0" fmla="*/ 6 w 8"/>
                <a:gd name="T1" fmla="*/ 8 h 10"/>
                <a:gd name="T2" fmla="*/ 6 w 8"/>
                <a:gd name="T3" fmla="*/ 9 h 10"/>
                <a:gd name="T4" fmla="*/ 2 w 8"/>
                <a:gd name="T5" fmla="*/ 8 h 10"/>
                <a:gd name="T6" fmla="*/ 0 w 8"/>
                <a:gd name="T7" fmla="*/ 5 h 10"/>
                <a:gd name="T8" fmla="*/ 0 w 8"/>
                <a:gd name="T9" fmla="*/ 3 h 10"/>
                <a:gd name="T10" fmla="*/ 1 w 8"/>
                <a:gd name="T11" fmla="*/ 0 h 10"/>
                <a:gd name="T12" fmla="*/ 4 w 8"/>
                <a:gd name="T13" fmla="*/ 0 h 10"/>
                <a:gd name="T14" fmla="*/ 6 w 8"/>
                <a:gd name="T15" fmla="*/ 1 h 10"/>
                <a:gd name="T16" fmla="*/ 7 w 8"/>
                <a:gd name="T17" fmla="*/ 3 h 10"/>
                <a:gd name="T18" fmla="*/ 7 w 8"/>
                <a:gd name="T19" fmla="*/ 5 h 10"/>
                <a:gd name="T20" fmla="*/ 7 w 8"/>
                <a:gd name="T21" fmla="*/ 7 h 10"/>
                <a:gd name="T22" fmla="*/ 6 w 8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6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6" name="Freeform 986">
              <a:extLst>
                <a:ext uri="{FF2B5EF4-FFF2-40B4-BE49-F238E27FC236}">
                  <a16:creationId xmlns:a16="http://schemas.microsoft.com/office/drawing/2014/main" id="{6F89458B-F035-B934-5C32-715C9E77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5370" y="10199077"/>
              <a:ext cx="10990" cy="16484"/>
            </a:xfrm>
            <a:custGeom>
              <a:avLst/>
              <a:gdLst>
                <a:gd name="T0" fmla="*/ 6 w 11"/>
                <a:gd name="T1" fmla="*/ 11 h 13"/>
                <a:gd name="T2" fmla="*/ 5 w 11"/>
                <a:gd name="T3" fmla="*/ 12 h 13"/>
                <a:gd name="T4" fmla="*/ 4 w 11"/>
                <a:gd name="T5" fmla="*/ 10 h 13"/>
                <a:gd name="T6" fmla="*/ 3 w 11"/>
                <a:gd name="T7" fmla="*/ 9 h 13"/>
                <a:gd name="T8" fmla="*/ 3 w 11"/>
                <a:gd name="T9" fmla="*/ 7 h 13"/>
                <a:gd name="T10" fmla="*/ 0 w 11"/>
                <a:gd name="T11" fmla="*/ 5 h 13"/>
                <a:gd name="T12" fmla="*/ 0 w 11"/>
                <a:gd name="T13" fmla="*/ 2 h 13"/>
                <a:gd name="T14" fmla="*/ 2 w 11"/>
                <a:gd name="T15" fmla="*/ 0 h 13"/>
                <a:gd name="T16" fmla="*/ 4 w 11"/>
                <a:gd name="T17" fmla="*/ 1 h 13"/>
                <a:gd name="T18" fmla="*/ 7 w 11"/>
                <a:gd name="T19" fmla="*/ 4 h 13"/>
                <a:gd name="T20" fmla="*/ 10 w 11"/>
                <a:gd name="T21" fmla="*/ 5 h 13"/>
                <a:gd name="T22" fmla="*/ 9 w 11"/>
                <a:gd name="T23" fmla="*/ 7 h 13"/>
                <a:gd name="T24" fmla="*/ 7 w 11"/>
                <a:gd name="T25" fmla="*/ 10 h 13"/>
                <a:gd name="T26" fmla="*/ 6 w 11"/>
                <a:gd name="T2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6" y="11"/>
                  </a:moveTo>
                  <a:lnTo>
                    <a:pt x="5" y="12"/>
                  </a:lnTo>
                  <a:lnTo>
                    <a:pt x="4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9" y="7"/>
                  </a:lnTo>
                  <a:lnTo>
                    <a:pt x="7" y="10"/>
                  </a:lnTo>
                  <a:lnTo>
                    <a:pt x="6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7" name="Freeform 987">
              <a:extLst>
                <a:ext uri="{FF2B5EF4-FFF2-40B4-BE49-F238E27FC236}">
                  <a16:creationId xmlns:a16="http://schemas.microsoft.com/office/drawing/2014/main" id="{73DE7B37-342C-39DE-2411-0AF64743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2302" y="10199077"/>
              <a:ext cx="54952" cy="38465"/>
            </a:xfrm>
            <a:custGeom>
              <a:avLst/>
              <a:gdLst>
                <a:gd name="T0" fmla="*/ 45 w 46"/>
                <a:gd name="T1" fmla="*/ 32 h 33"/>
                <a:gd name="T2" fmla="*/ 45 w 46"/>
                <a:gd name="T3" fmla="*/ 32 h 33"/>
                <a:gd name="T4" fmla="*/ 41 w 46"/>
                <a:gd name="T5" fmla="*/ 30 h 33"/>
                <a:gd name="T6" fmla="*/ 38 w 46"/>
                <a:gd name="T7" fmla="*/ 27 h 33"/>
                <a:gd name="T8" fmla="*/ 29 w 46"/>
                <a:gd name="T9" fmla="*/ 23 h 33"/>
                <a:gd name="T10" fmla="*/ 27 w 46"/>
                <a:gd name="T11" fmla="*/ 21 h 33"/>
                <a:gd name="T12" fmla="*/ 25 w 46"/>
                <a:gd name="T13" fmla="*/ 21 h 33"/>
                <a:gd name="T14" fmla="*/ 21 w 46"/>
                <a:gd name="T15" fmla="*/ 18 h 33"/>
                <a:gd name="T16" fmla="*/ 16 w 46"/>
                <a:gd name="T17" fmla="*/ 16 h 33"/>
                <a:gd name="T18" fmla="*/ 13 w 46"/>
                <a:gd name="T19" fmla="*/ 13 h 33"/>
                <a:gd name="T20" fmla="*/ 12 w 46"/>
                <a:gd name="T21" fmla="*/ 12 h 33"/>
                <a:gd name="T22" fmla="*/ 11 w 46"/>
                <a:gd name="T23" fmla="*/ 12 h 33"/>
                <a:gd name="T24" fmla="*/ 8 w 46"/>
                <a:gd name="T25" fmla="*/ 9 h 33"/>
                <a:gd name="T26" fmla="*/ 4 w 46"/>
                <a:gd name="T27" fmla="*/ 7 h 33"/>
                <a:gd name="T28" fmla="*/ 4 w 46"/>
                <a:gd name="T29" fmla="*/ 4 h 33"/>
                <a:gd name="T30" fmla="*/ 1 w 46"/>
                <a:gd name="T31" fmla="*/ 1 h 33"/>
                <a:gd name="T32" fmla="*/ 0 w 46"/>
                <a:gd name="T33" fmla="*/ 0 h 33"/>
                <a:gd name="T34" fmla="*/ 9 w 46"/>
                <a:gd name="T35" fmla="*/ 2 h 33"/>
                <a:gd name="T36" fmla="*/ 13 w 46"/>
                <a:gd name="T37" fmla="*/ 6 h 33"/>
                <a:gd name="T38" fmla="*/ 17 w 46"/>
                <a:gd name="T39" fmla="*/ 8 h 33"/>
                <a:gd name="T40" fmla="*/ 18 w 46"/>
                <a:gd name="T41" fmla="*/ 10 h 33"/>
                <a:gd name="T42" fmla="*/ 21 w 46"/>
                <a:gd name="T43" fmla="*/ 12 h 33"/>
                <a:gd name="T44" fmla="*/ 24 w 46"/>
                <a:gd name="T45" fmla="*/ 12 h 33"/>
                <a:gd name="T46" fmla="*/ 27 w 46"/>
                <a:gd name="T47" fmla="*/ 14 h 33"/>
                <a:gd name="T48" fmla="*/ 29 w 46"/>
                <a:gd name="T49" fmla="*/ 15 h 33"/>
                <a:gd name="T50" fmla="*/ 32 w 46"/>
                <a:gd name="T51" fmla="*/ 16 h 33"/>
                <a:gd name="T52" fmla="*/ 44 w 46"/>
                <a:gd name="T53" fmla="*/ 25 h 33"/>
                <a:gd name="T54" fmla="*/ 43 w 46"/>
                <a:gd name="T55" fmla="*/ 28 h 33"/>
                <a:gd name="T56" fmla="*/ 44 w 46"/>
                <a:gd name="T57" fmla="*/ 29 h 33"/>
                <a:gd name="T58" fmla="*/ 45 w 46"/>
                <a:gd name="T5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33">
                  <a:moveTo>
                    <a:pt x="45" y="32"/>
                  </a:moveTo>
                  <a:lnTo>
                    <a:pt x="45" y="32"/>
                  </a:lnTo>
                  <a:lnTo>
                    <a:pt x="41" y="30"/>
                  </a:lnTo>
                  <a:lnTo>
                    <a:pt x="38" y="27"/>
                  </a:lnTo>
                  <a:lnTo>
                    <a:pt x="29" y="23"/>
                  </a:lnTo>
                  <a:lnTo>
                    <a:pt x="27" y="21"/>
                  </a:lnTo>
                  <a:lnTo>
                    <a:pt x="25" y="21"/>
                  </a:lnTo>
                  <a:lnTo>
                    <a:pt x="21" y="18"/>
                  </a:lnTo>
                  <a:lnTo>
                    <a:pt x="16" y="16"/>
                  </a:lnTo>
                  <a:lnTo>
                    <a:pt x="13" y="13"/>
                  </a:lnTo>
                  <a:lnTo>
                    <a:pt x="12" y="12"/>
                  </a:lnTo>
                  <a:lnTo>
                    <a:pt x="11" y="12"/>
                  </a:lnTo>
                  <a:lnTo>
                    <a:pt x="8" y="9"/>
                  </a:lnTo>
                  <a:lnTo>
                    <a:pt x="4" y="7"/>
                  </a:lnTo>
                  <a:lnTo>
                    <a:pt x="4" y="4"/>
                  </a:lnTo>
                  <a:lnTo>
                    <a:pt x="1" y="1"/>
                  </a:lnTo>
                  <a:lnTo>
                    <a:pt x="0" y="0"/>
                  </a:lnTo>
                  <a:lnTo>
                    <a:pt x="9" y="2"/>
                  </a:lnTo>
                  <a:lnTo>
                    <a:pt x="13" y="6"/>
                  </a:lnTo>
                  <a:lnTo>
                    <a:pt x="17" y="8"/>
                  </a:lnTo>
                  <a:lnTo>
                    <a:pt x="18" y="10"/>
                  </a:lnTo>
                  <a:lnTo>
                    <a:pt x="21" y="12"/>
                  </a:lnTo>
                  <a:lnTo>
                    <a:pt x="24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2" y="16"/>
                  </a:lnTo>
                  <a:lnTo>
                    <a:pt x="44" y="25"/>
                  </a:lnTo>
                  <a:lnTo>
                    <a:pt x="43" y="28"/>
                  </a:lnTo>
                  <a:lnTo>
                    <a:pt x="44" y="29"/>
                  </a:lnTo>
                  <a:lnTo>
                    <a:pt x="45" y="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8" name="Freeform 988">
              <a:extLst>
                <a:ext uri="{FF2B5EF4-FFF2-40B4-BE49-F238E27FC236}">
                  <a16:creationId xmlns:a16="http://schemas.microsoft.com/office/drawing/2014/main" id="{7EB43F7C-27D5-EA92-01A4-0406D360E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2398" y="10171599"/>
              <a:ext cx="10990" cy="549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4 h 5"/>
                <a:gd name="T4" fmla="*/ 0 w 7"/>
                <a:gd name="T5" fmla="*/ 4 h 5"/>
                <a:gd name="T6" fmla="*/ 1 w 7"/>
                <a:gd name="T7" fmla="*/ 1 h 5"/>
                <a:gd name="T8" fmla="*/ 1 w 7"/>
                <a:gd name="T9" fmla="*/ 0 h 5"/>
                <a:gd name="T10" fmla="*/ 6 w 7"/>
                <a:gd name="T11" fmla="*/ 2 h 5"/>
                <a:gd name="T12" fmla="*/ 5 w 7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0"/>
                  </a:lnTo>
                  <a:lnTo>
                    <a:pt x="6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69" name="Freeform 989">
              <a:extLst>
                <a:ext uri="{FF2B5EF4-FFF2-40B4-BE49-F238E27FC236}">
                  <a16:creationId xmlns:a16="http://schemas.microsoft.com/office/drawing/2014/main" id="{5BF81111-DE5D-A87F-2CF8-01580235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9873" y="10160609"/>
              <a:ext cx="43962" cy="32971"/>
            </a:xfrm>
            <a:custGeom>
              <a:avLst/>
              <a:gdLst>
                <a:gd name="T0" fmla="*/ 32 w 34"/>
                <a:gd name="T1" fmla="*/ 22 h 26"/>
                <a:gd name="T2" fmla="*/ 33 w 34"/>
                <a:gd name="T3" fmla="*/ 23 h 26"/>
                <a:gd name="T4" fmla="*/ 31 w 34"/>
                <a:gd name="T5" fmla="*/ 25 h 26"/>
                <a:gd name="T6" fmla="*/ 28 w 34"/>
                <a:gd name="T7" fmla="*/ 24 h 26"/>
                <a:gd name="T8" fmla="*/ 27 w 34"/>
                <a:gd name="T9" fmla="*/ 23 h 26"/>
                <a:gd name="T10" fmla="*/ 27 w 34"/>
                <a:gd name="T11" fmla="*/ 23 h 26"/>
                <a:gd name="T12" fmla="*/ 25 w 34"/>
                <a:gd name="T13" fmla="*/ 23 h 26"/>
                <a:gd name="T14" fmla="*/ 20 w 34"/>
                <a:gd name="T15" fmla="*/ 22 h 26"/>
                <a:gd name="T16" fmla="*/ 14 w 34"/>
                <a:gd name="T17" fmla="*/ 17 h 26"/>
                <a:gd name="T18" fmla="*/ 7 w 34"/>
                <a:gd name="T19" fmla="*/ 9 h 26"/>
                <a:gd name="T20" fmla="*/ 1 w 34"/>
                <a:gd name="T21" fmla="*/ 4 h 26"/>
                <a:gd name="T22" fmla="*/ 0 w 34"/>
                <a:gd name="T23" fmla="*/ 2 h 26"/>
                <a:gd name="T24" fmla="*/ 0 w 34"/>
                <a:gd name="T25" fmla="*/ 0 h 26"/>
                <a:gd name="T26" fmla="*/ 0 w 34"/>
                <a:gd name="T27" fmla="*/ 0 h 26"/>
                <a:gd name="T28" fmla="*/ 4 w 34"/>
                <a:gd name="T29" fmla="*/ 0 h 26"/>
                <a:gd name="T30" fmla="*/ 9 w 34"/>
                <a:gd name="T31" fmla="*/ 4 h 26"/>
                <a:gd name="T32" fmla="*/ 18 w 34"/>
                <a:gd name="T33" fmla="*/ 8 h 26"/>
                <a:gd name="T34" fmla="*/ 20 w 34"/>
                <a:gd name="T35" fmla="*/ 11 h 26"/>
                <a:gd name="T36" fmla="*/ 22 w 34"/>
                <a:gd name="T37" fmla="*/ 15 h 26"/>
                <a:gd name="T38" fmla="*/ 23 w 34"/>
                <a:gd name="T39" fmla="*/ 17 h 26"/>
                <a:gd name="T40" fmla="*/ 28 w 34"/>
                <a:gd name="T41" fmla="*/ 21 h 26"/>
                <a:gd name="T42" fmla="*/ 30 w 34"/>
                <a:gd name="T43" fmla="*/ 22 h 26"/>
                <a:gd name="T44" fmla="*/ 32 w 34"/>
                <a:gd name="T4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6">
                  <a:moveTo>
                    <a:pt x="32" y="22"/>
                  </a:moveTo>
                  <a:lnTo>
                    <a:pt x="33" y="23"/>
                  </a:lnTo>
                  <a:lnTo>
                    <a:pt x="31" y="25"/>
                  </a:lnTo>
                  <a:lnTo>
                    <a:pt x="28" y="24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0" y="22"/>
                  </a:lnTo>
                  <a:lnTo>
                    <a:pt x="14" y="17"/>
                  </a:lnTo>
                  <a:lnTo>
                    <a:pt x="7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4"/>
                  </a:lnTo>
                  <a:lnTo>
                    <a:pt x="18" y="8"/>
                  </a:lnTo>
                  <a:lnTo>
                    <a:pt x="20" y="11"/>
                  </a:lnTo>
                  <a:lnTo>
                    <a:pt x="22" y="15"/>
                  </a:lnTo>
                  <a:lnTo>
                    <a:pt x="23" y="17"/>
                  </a:lnTo>
                  <a:lnTo>
                    <a:pt x="28" y="21"/>
                  </a:lnTo>
                  <a:lnTo>
                    <a:pt x="30" y="22"/>
                  </a:lnTo>
                  <a:lnTo>
                    <a:pt x="32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0" name="Freeform 990">
              <a:extLst>
                <a:ext uri="{FF2B5EF4-FFF2-40B4-BE49-F238E27FC236}">
                  <a16:creationId xmlns:a16="http://schemas.microsoft.com/office/drawing/2014/main" id="{7C5BD546-019B-CAF9-41EC-52E1858E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0892" y="10644186"/>
              <a:ext cx="60449" cy="120894"/>
            </a:xfrm>
            <a:custGeom>
              <a:avLst/>
              <a:gdLst>
                <a:gd name="T0" fmla="*/ 14 w 47"/>
                <a:gd name="T1" fmla="*/ 91 h 97"/>
                <a:gd name="T2" fmla="*/ 14 w 47"/>
                <a:gd name="T3" fmla="*/ 96 h 97"/>
                <a:gd name="T4" fmla="*/ 12 w 47"/>
                <a:gd name="T5" fmla="*/ 95 h 97"/>
                <a:gd name="T6" fmla="*/ 12 w 47"/>
                <a:gd name="T7" fmla="*/ 94 h 97"/>
                <a:gd name="T8" fmla="*/ 14 w 47"/>
                <a:gd name="T9" fmla="*/ 91 h 97"/>
                <a:gd name="T10" fmla="*/ 6 w 47"/>
                <a:gd name="T11" fmla="*/ 87 h 97"/>
                <a:gd name="T12" fmla="*/ 7 w 47"/>
                <a:gd name="T13" fmla="*/ 87 h 97"/>
                <a:gd name="T14" fmla="*/ 7 w 47"/>
                <a:gd name="T15" fmla="*/ 86 h 97"/>
                <a:gd name="T16" fmla="*/ 9 w 47"/>
                <a:gd name="T17" fmla="*/ 86 h 97"/>
                <a:gd name="T18" fmla="*/ 8 w 47"/>
                <a:gd name="T19" fmla="*/ 87 h 97"/>
                <a:gd name="T20" fmla="*/ 6 w 47"/>
                <a:gd name="T21" fmla="*/ 90 h 97"/>
                <a:gd name="T22" fmla="*/ 5 w 47"/>
                <a:gd name="T23" fmla="*/ 89 h 97"/>
                <a:gd name="T24" fmla="*/ 0 w 47"/>
                <a:gd name="T25" fmla="*/ 87 h 97"/>
                <a:gd name="T26" fmla="*/ 0 w 47"/>
                <a:gd name="T27" fmla="*/ 85 h 97"/>
                <a:gd name="T28" fmla="*/ 1 w 47"/>
                <a:gd name="T29" fmla="*/ 84 h 97"/>
                <a:gd name="T30" fmla="*/ 1 w 47"/>
                <a:gd name="T31" fmla="*/ 85 h 97"/>
                <a:gd name="T32" fmla="*/ 2 w 47"/>
                <a:gd name="T33" fmla="*/ 85 h 97"/>
                <a:gd name="T34" fmla="*/ 4 w 47"/>
                <a:gd name="T35" fmla="*/ 85 h 97"/>
                <a:gd name="T36" fmla="*/ 6 w 47"/>
                <a:gd name="T37" fmla="*/ 87 h 97"/>
                <a:gd name="T38" fmla="*/ 5 w 47"/>
                <a:gd name="T39" fmla="*/ 87 h 97"/>
                <a:gd name="T40" fmla="*/ 6 w 47"/>
                <a:gd name="T41" fmla="*/ 87 h 97"/>
                <a:gd name="T42" fmla="*/ 44 w 47"/>
                <a:gd name="T43" fmla="*/ 2 h 97"/>
                <a:gd name="T44" fmla="*/ 43 w 47"/>
                <a:gd name="T45" fmla="*/ 4 h 97"/>
                <a:gd name="T46" fmla="*/ 43 w 47"/>
                <a:gd name="T47" fmla="*/ 4 h 97"/>
                <a:gd name="T48" fmla="*/ 42 w 47"/>
                <a:gd name="T49" fmla="*/ 3 h 97"/>
                <a:gd name="T50" fmla="*/ 41 w 47"/>
                <a:gd name="T51" fmla="*/ 2 h 97"/>
                <a:gd name="T52" fmla="*/ 43 w 47"/>
                <a:gd name="T53" fmla="*/ 0 h 97"/>
                <a:gd name="T54" fmla="*/ 44 w 47"/>
                <a:gd name="T55" fmla="*/ 0 h 97"/>
                <a:gd name="T56" fmla="*/ 46 w 47"/>
                <a:gd name="T57" fmla="*/ 0 h 97"/>
                <a:gd name="T58" fmla="*/ 46 w 47"/>
                <a:gd name="T59" fmla="*/ 1 h 97"/>
                <a:gd name="T60" fmla="*/ 44 w 47"/>
                <a:gd name="T6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97">
                  <a:moveTo>
                    <a:pt x="14" y="91"/>
                  </a:moveTo>
                  <a:lnTo>
                    <a:pt x="14" y="96"/>
                  </a:lnTo>
                  <a:lnTo>
                    <a:pt x="12" y="95"/>
                  </a:lnTo>
                  <a:lnTo>
                    <a:pt x="12" y="94"/>
                  </a:lnTo>
                  <a:lnTo>
                    <a:pt x="14" y="91"/>
                  </a:lnTo>
                  <a:close/>
                  <a:moveTo>
                    <a:pt x="6" y="87"/>
                  </a:moveTo>
                  <a:lnTo>
                    <a:pt x="7" y="87"/>
                  </a:lnTo>
                  <a:lnTo>
                    <a:pt x="7" y="86"/>
                  </a:lnTo>
                  <a:lnTo>
                    <a:pt x="9" y="86"/>
                  </a:lnTo>
                  <a:lnTo>
                    <a:pt x="8" y="87"/>
                  </a:lnTo>
                  <a:lnTo>
                    <a:pt x="6" y="90"/>
                  </a:lnTo>
                  <a:lnTo>
                    <a:pt x="5" y="89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7"/>
                  </a:lnTo>
                  <a:lnTo>
                    <a:pt x="5" y="87"/>
                  </a:lnTo>
                  <a:lnTo>
                    <a:pt x="6" y="87"/>
                  </a:lnTo>
                  <a:close/>
                  <a:moveTo>
                    <a:pt x="44" y="2"/>
                  </a:moveTo>
                  <a:lnTo>
                    <a:pt x="43" y="4"/>
                  </a:lnTo>
                  <a:lnTo>
                    <a:pt x="43" y="4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1" name="Freeform 991">
              <a:extLst>
                <a:ext uri="{FF2B5EF4-FFF2-40B4-BE49-F238E27FC236}">
                  <a16:creationId xmlns:a16="http://schemas.microsoft.com/office/drawing/2014/main" id="{13873A6B-82F6-A640-EA65-415BF19A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379" y="10759587"/>
              <a:ext cx="5493" cy="5493"/>
            </a:xfrm>
            <a:custGeom>
              <a:avLst/>
              <a:gdLst>
                <a:gd name="T0" fmla="*/ 2 w 3"/>
                <a:gd name="T1" fmla="*/ 0 h 6"/>
                <a:gd name="T2" fmla="*/ 2 w 3"/>
                <a:gd name="T3" fmla="*/ 5 h 6"/>
                <a:gd name="T4" fmla="*/ 0 w 3"/>
                <a:gd name="T5" fmla="*/ 4 h 6"/>
                <a:gd name="T6" fmla="*/ 0 w 3"/>
                <a:gd name="T7" fmla="*/ 3 h 6"/>
                <a:gd name="T8" fmla="*/ 2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2" name="Freeform 992">
              <a:extLst>
                <a:ext uri="{FF2B5EF4-FFF2-40B4-BE49-F238E27FC236}">
                  <a16:creationId xmlns:a16="http://schemas.microsoft.com/office/drawing/2014/main" id="{F4A4C7CF-7978-D346-7B1C-AC9F1BC83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0892" y="10748596"/>
              <a:ext cx="10990" cy="10990"/>
            </a:xfrm>
            <a:custGeom>
              <a:avLst/>
              <a:gdLst>
                <a:gd name="T0" fmla="*/ 6 w 10"/>
                <a:gd name="T1" fmla="*/ 3 h 7"/>
                <a:gd name="T2" fmla="*/ 7 w 10"/>
                <a:gd name="T3" fmla="*/ 3 h 7"/>
                <a:gd name="T4" fmla="*/ 7 w 10"/>
                <a:gd name="T5" fmla="*/ 2 h 7"/>
                <a:gd name="T6" fmla="*/ 9 w 10"/>
                <a:gd name="T7" fmla="*/ 2 h 7"/>
                <a:gd name="T8" fmla="*/ 8 w 10"/>
                <a:gd name="T9" fmla="*/ 3 h 7"/>
                <a:gd name="T10" fmla="*/ 6 w 10"/>
                <a:gd name="T11" fmla="*/ 6 h 7"/>
                <a:gd name="T12" fmla="*/ 5 w 10"/>
                <a:gd name="T13" fmla="*/ 5 h 7"/>
                <a:gd name="T14" fmla="*/ 0 w 10"/>
                <a:gd name="T15" fmla="*/ 3 h 7"/>
                <a:gd name="T16" fmla="*/ 0 w 10"/>
                <a:gd name="T17" fmla="*/ 1 h 7"/>
                <a:gd name="T18" fmla="*/ 1 w 10"/>
                <a:gd name="T19" fmla="*/ 0 h 7"/>
                <a:gd name="T20" fmla="*/ 1 w 10"/>
                <a:gd name="T21" fmla="*/ 1 h 7"/>
                <a:gd name="T22" fmla="*/ 2 w 10"/>
                <a:gd name="T23" fmla="*/ 1 h 7"/>
                <a:gd name="T24" fmla="*/ 4 w 10"/>
                <a:gd name="T25" fmla="*/ 1 h 7"/>
                <a:gd name="T26" fmla="*/ 6 w 10"/>
                <a:gd name="T27" fmla="*/ 3 h 7"/>
                <a:gd name="T28" fmla="*/ 5 w 10"/>
                <a:gd name="T29" fmla="*/ 3 h 7"/>
                <a:gd name="T30" fmla="*/ 6 w 10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7">
                  <a:moveTo>
                    <a:pt x="6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3"/>
                  </a:lnTo>
                  <a:lnTo>
                    <a:pt x="5" y="3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3" name="Freeform 993">
              <a:extLst>
                <a:ext uri="{FF2B5EF4-FFF2-40B4-BE49-F238E27FC236}">
                  <a16:creationId xmlns:a16="http://schemas.microsoft.com/office/drawing/2014/main" id="{DD5F81FD-B0EA-D164-5406-0893FD9E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0350" y="10644186"/>
              <a:ext cx="5493" cy="5497"/>
            </a:xfrm>
            <a:custGeom>
              <a:avLst/>
              <a:gdLst>
                <a:gd name="T0" fmla="*/ 3 w 6"/>
                <a:gd name="T1" fmla="*/ 2 h 5"/>
                <a:gd name="T2" fmla="*/ 2 w 6"/>
                <a:gd name="T3" fmla="*/ 4 h 5"/>
                <a:gd name="T4" fmla="*/ 2 w 6"/>
                <a:gd name="T5" fmla="*/ 4 h 5"/>
                <a:gd name="T6" fmla="*/ 1 w 6"/>
                <a:gd name="T7" fmla="*/ 3 h 5"/>
                <a:gd name="T8" fmla="*/ 0 w 6"/>
                <a:gd name="T9" fmla="*/ 2 h 5"/>
                <a:gd name="T10" fmla="*/ 2 w 6"/>
                <a:gd name="T11" fmla="*/ 0 h 5"/>
                <a:gd name="T12" fmla="*/ 3 w 6"/>
                <a:gd name="T13" fmla="*/ 0 h 5"/>
                <a:gd name="T14" fmla="*/ 5 w 6"/>
                <a:gd name="T15" fmla="*/ 0 h 5"/>
                <a:gd name="T16" fmla="*/ 5 w 6"/>
                <a:gd name="T17" fmla="*/ 1 h 5"/>
                <a:gd name="T18" fmla="*/ 3 w 6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4" name="Freeform 994">
              <a:extLst>
                <a:ext uri="{FF2B5EF4-FFF2-40B4-BE49-F238E27FC236}">
                  <a16:creationId xmlns:a16="http://schemas.microsoft.com/office/drawing/2014/main" id="{F8F5FB08-23D1-3C23-8673-370A7EF2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1180" y="10199077"/>
              <a:ext cx="115401" cy="98913"/>
            </a:xfrm>
            <a:custGeom>
              <a:avLst/>
              <a:gdLst>
                <a:gd name="T0" fmla="*/ 93 w 94"/>
                <a:gd name="T1" fmla="*/ 78 h 79"/>
                <a:gd name="T2" fmla="*/ 93 w 94"/>
                <a:gd name="T3" fmla="*/ 78 h 79"/>
                <a:gd name="T4" fmla="*/ 93 w 94"/>
                <a:gd name="T5" fmla="*/ 75 h 79"/>
                <a:gd name="T6" fmla="*/ 93 w 94"/>
                <a:gd name="T7" fmla="*/ 75 h 79"/>
                <a:gd name="T8" fmla="*/ 93 w 94"/>
                <a:gd name="T9" fmla="*/ 76 h 79"/>
                <a:gd name="T10" fmla="*/ 93 w 94"/>
                <a:gd name="T11" fmla="*/ 76 h 79"/>
                <a:gd name="T12" fmla="*/ 93 w 94"/>
                <a:gd name="T13" fmla="*/ 76 h 79"/>
                <a:gd name="T14" fmla="*/ 93 w 94"/>
                <a:gd name="T15" fmla="*/ 77 h 79"/>
                <a:gd name="T16" fmla="*/ 93 w 94"/>
                <a:gd name="T17" fmla="*/ 78 h 79"/>
                <a:gd name="T18" fmla="*/ 77 w 94"/>
                <a:gd name="T19" fmla="*/ 44 h 79"/>
                <a:gd name="T20" fmla="*/ 76 w 94"/>
                <a:gd name="T21" fmla="*/ 44 h 79"/>
                <a:gd name="T22" fmla="*/ 76 w 94"/>
                <a:gd name="T23" fmla="*/ 44 h 79"/>
                <a:gd name="T24" fmla="*/ 76 w 94"/>
                <a:gd name="T25" fmla="*/ 43 h 79"/>
                <a:gd name="T26" fmla="*/ 77 w 94"/>
                <a:gd name="T27" fmla="*/ 44 h 79"/>
                <a:gd name="T28" fmla="*/ 0 w 94"/>
                <a:gd name="T29" fmla="*/ 6 h 79"/>
                <a:gd name="T30" fmla="*/ 0 w 94"/>
                <a:gd name="T31" fmla="*/ 6 h 79"/>
                <a:gd name="T32" fmla="*/ 0 w 94"/>
                <a:gd name="T33" fmla="*/ 6 h 79"/>
                <a:gd name="T34" fmla="*/ 0 w 94"/>
                <a:gd name="T35" fmla="*/ 5 h 79"/>
                <a:gd name="T36" fmla="*/ 0 w 94"/>
                <a:gd name="T37" fmla="*/ 5 h 79"/>
                <a:gd name="T38" fmla="*/ 0 w 94"/>
                <a:gd name="T39" fmla="*/ 6 h 79"/>
                <a:gd name="T40" fmla="*/ 32 w 94"/>
                <a:gd name="T41" fmla="*/ 0 h 79"/>
                <a:gd name="T42" fmla="*/ 32 w 94"/>
                <a:gd name="T4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79">
                  <a:moveTo>
                    <a:pt x="93" y="78"/>
                  </a:moveTo>
                  <a:lnTo>
                    <a:pt x="93" y="78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93" y="77"/>
                  </a:lnTo>
                  <a:lnTo>
                    <a:pt x="93" y="78"/>
                  </a:lnTo>
                  <a:close/>
                  <a:moveTo>
                    <a:pt x="77" y="44"/>
                  </a:moveTo>
                  <a:lnTo>
                    <a:pt x="76" y="44"/>
                  </a:lnTo>
                  <a:lnTo>
                    <a:pt x="76" y="44"/>
                  </a:lnTo>
                  <a:lnTo>
                    <a:pt x="76" y="43"/>
                  </a:lnTo>
                  <a:lnTo>
                    <a:pt x="77" y="44"/>
                  </a:lnTo>
                  <a:close/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close/>
                  <a:moveTo>
                    <a:pt x="32" y="0"/>
                  </a:moveTo>
                  <a:lnTo>
                    <a:pt x="32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5" name="Freeform 995">
              <a:extLst>
                <a:ext uri="{FF2B5EF4-FFF2-40B4-BE49-F238E27FC236}">
                  <a16:creationId xmlns:a16="http://schemas.microsoft.com/office/drawing/2014/main" id="{BD97E17F-2A42-5A88-7110-04E367BD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6581" y="10292493"/>
              <a:ext cx="5493" cy="5497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3 h 4"/>
                <a:gd name="T4" fmla="*/ 0 w 1"/>
                <a:gd name="T5" fmla="*/ 0 h 4"/>
                <a:gd name="T6" fmla="*/ 0 w 1"/>
                <a:gd name="T7" fmla="*/ 0 h 4"/>
                <a:gd name="T8" fmla="*/ 0 w 1"/>
                <a:gd name="T9" fmla="*/ 1 h 4"/>
                <a:gd name="T10" fmla="*/ 0 w 1"/>
                <a:gd name="T11" fmla="*/ 1 h 4"/>
                <a:gd name="T12" fmla="*/ 0 w 1"/>
                <a:gd name="T13" fmla="*/ 1 h 4"/>
                <a:gd name="T14" fmla="*/ 0 w 1"/>
                <a:gd name="T15" fmla="*/ 2 h 4"/>
                <a:gd name="T16" fmla="*/ 0 w 1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6" name="Freeform 996">
              <a:extLst>
                <a:ext uri="{FF2B5EF4-FFF2-40B4-BE49-F238E27FC236}">
                  <a16:creationId xmlns:a16="http://schemas.microsoft.com/office/drawing/2014/main" id="{5B66152F-4792-D276-ED8C-5E56B05B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4600" y="10254029"/>
              <a:ext cx="5493" cy="5493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7" name="Freeform 997">
              <a:extLst>
                <a:ext uri="{FF2B5EF4-FFF2-40B4-BE49-F238E27FC236}">
                  <a16:creationId xmlns:a16="http://schemas.microsoft.com/office/drawing/2014/main" id="{E589B938-233B-D366-5211-DA86ADA03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1180" y="10204570"/>
              <a:ext cx="5497" cy="5497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8" name="Freeform 998">
              <a:extLst>
                <a:ext uri="{FF2B5EF4-FFF2-40B4-BE49-F238E27FC236}">
                  <a16:creationId xmlns:a16="http://schemas.microsoft.com/office/drawing/2014/main" id="{4B9915B8-DD08-C51A-764B-3FA54555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9648" y="10199077"/>
              <a:ext cx="5493" cy="54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79" name="Freeform 999">
              <a:extLst>
                <a:ext uri="{FF2B5EF4-FFF2-40B4-BE49-F238E27FC236}">
                  <a16:creationId xmlns:a16="http://schemas.microsoft.com/office/drawing/2014/main" id="{F7171A1F-2473-7D0C-F554-2362B99A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1023" y="10446359"/>
              <a:ext cx="131885" cy="269266"/>
            </a:xfrm>
            <a:custGeom>
              <a:avLst/>
              <a:gdLst>
                <a:gd name="T0" fmla="*/ 105 w 108"/>
                <a:gd name="T1" fmla="*/ 216 h 217"/>
                <a:gd name="T2" fmla="*/ 105 w 108"/>
                <a:gd name="T3" fmla="*/ 212 h 217"/>
                <a:gd name="T4" fmla="*/ 94 w 108"/>
                <a:gd name="T5" fmla="*/ 192 h 217"/>
                <a:gd name="T6" fmla="*/ 87 w 108"/>
                <a:gd name="T7" fmla="*/ 192 h 217"/>
                <a:gd name="T8" fmla="*/ 88 w 108"/>
                <a:gd name="T9" fmla="*/ 185 h 217"/>
                <a:gd name="T10" fmla="*/ 94 w 108"/>
                <a:gd name="T11" fmla="*/ 192 h 217"/>
                <a:gd name="T12" fmla="*/ 87 w 108"/>
                <a:gd name="T13" fmla="*/ 173 h 217"/>
                <a:gd name="T14" fmla="*/ 78 w 108"/>
                <a:gd name="T15" fmla="*/ 164 h 217"/>
                <a:gd name="T16" fmla="*/ 83 w 108"/>
                <a:gd name="T17" fmla="*/ 162 h 217"/>
                <a:gd name="T18" fmla="*/ 85 w 108"/>
                <a:gd name="T19" fmla="*/ 167 h 217"/>
                <a:gd name="T20" fmla="*/ 61 w 108"/>
                <a:gd name="T21" fmla="*/ 126 h 217"/>
                <a:gd name="T22" fmla="*/ 64 w 108"/>
                <a:gd name="T23" fmla="*/ 134 h 217"/>
                <a:gd name="T24" fmla="*/ 57 w 108"/>
                <a:gd name="T25" fmla="*/ 132 h 217"/>
                <a:gd name="T26" fmla="*/ 53 w 108"/>
                <a:gd name="T27" fmla="*/ 131 h 217"/>
                <a:gd name="T28" fmla="*/ 56 w 108"/>
                <a:gd name="T29" fmla="*/ 126 h 217"/>
                <a:gd name="T30" fmla="*/ 58 w 108"/>
                <a:gd name="T31" fmla="*/ 126 h 217"/>
                <a:gd name="T32" fmla="*/ 63 w 108"/>
                <a:gd name="T33" fmla="*/ 101 h 217"/>
                <a:gd name="T34" fmla="*/ 54 w 108"/>
                <a:gd name="T35" fmla="*/ 101 h 217"/>
                <a:gd name="T36" fmla="*/ 51 w 108"/>
                <a:gd name="T37" fmla="*/ 97 h 217"/>
                <a:gd name="T38" fmla="*/ 53 w 108"/>
                <a:gd name="T39" fmla="*/ 94 h 217"/>
                <a:gd name="T40" fmla="*/ 56 w 108"/>
                <a:gd name="T41" fmla="*/ 97 h 217"/>
                <a:gd name="T42" fmla="*/ 56 w 108"/>
                <a:gd name="T43" fmla="*/ 86 h 217"/>
                <a:gd name="T44" fmla="*/ 45 w 108"/>
                <a:gd name="T45" fmla="*/ 83 h 217"/>
                <a:gd name="T46" fmla="*/ 49 w 108"/>
                <a:gd name="T47" fmla="*/ 80 h 217"/>
                <a:gd name="T48" fmla="*/ 55 w 108"/>
                <a:gd name="T49" fmla="*/ 82 h 217"/>
                <a:gd name="T50" fmla="*/ 56 w 108"/>
                <a:gd name="T51" fmla="*/ 86 h 217"/>
                <a:gd name="T52" fmla="*/ 31 w 108"/>
                <a:gd name="T53" fmla="*/ 78 h 217"/>
                <a:gd name="T54" fmla="*/ 37 w 108"/>
                <a:gd name="T55" fmla="*/ 83 h 217"/>
                <a:gd name="T56" fmla="*/ 40 w 108"/>
                <a:gd name="T57" fmla="*/ 88 h 217"/>
                <a:gd name="T58" fmla="*/ 34 w 108"/>
                <a:gd name="T59" fmla="*/ 91 h 217"/>
                <a:gd name="T60" fmla="*/ 29 w 108"/>
                <a:gd name="T61" fmla="*/ 91 h 217"/>
                <a:gd name="T62" fmla="*/ 27 w 108"/>
                <a:gd name="T63" fmla="*/ 83 h 217"/>
                <a:gd name="T64" fmla="*/ 23 w 108"/>
                <a:gd name="T65" fmla="*/ 80 h 217"/>
                <a:gd name="T66" fmla="*/ 21 w 108"/>
                <a:gd name="T67" fmla="*/ 72 h 217"/>
                <a:gd name="T68" fmla="*/ 26 w 108"/>
                <a:gd name="T69" fmla="*/ 72 h 217"/>
                <a:gd name="T70" fmla="*/ 22 w 108"/>
                <a:gd name="T71" fmla="*/ 66 h 217"/>
                <a:gd name="T72" fmla="*/ 23 w 108"/>
                <a:gd name="T73" fmla="*/ 63 h 217"/>
                <a:gd name="T74" fmla="*/ 53 w 108"/>
                <a:gd name="T75" fmla="*/ 74 h 217"/>
                <a:gd name="T76" fmla="*/ 52 w 108"/>
                <a:gd name="T77" fmla="*/ 57 h 217"/>
                <a:gd name="T78" fmla="*/ 55 w 108"/>
                <a:gd name="T79" fmla="*/ 73 h 217"/>
                <a:gd name="T80" fmla="*/ 42 w 108"/>
                <a:gd name="T81" fmla="*/ 58 h 217"/>
                <a:gd name="T82" fmla="*/ 42 w 108"/>
                <a:gd name="T83" fmla="*/ 52 h 217"/>
                <a:gd name="T84" fmla="*/ 53 w 108"/>
                <a:gd name="T85" fmla="*/ 52 h 217"/>
                <a:gd name="T86" fmla="*/ 50 w 108"/>
                <a:gd name="T87" fmla="*/ 43 h 217"/>
                <a:gd name="T88" fmla="*/ 53 w 108"/>
                <a:gd name="T89" fmla="*/ 48 h 217"/>
                <a:gd name="T90" fmla="*/ 9 w 108"/>
                <a:gd name="T91" fmla="*/ 47 h 217"/>
                <a:gd name="T92" fmla="*/ 14 w 108"/>
                <a:gd name="T93" fmla="*/ 44 h 217"/>
                <a:gd name="T94" fmla="*/ 18 w 108"/>
                <a:gd name="T95" fmla="*/ 39 h 217"/>
                <a:gd name="T96" fmla="*/ 18 w 108"/>
                <a:gd name="T97" fmla="*/ 46 h 217"/>
                <a:gd name="T98" fmla="*/ 22 w 108"/>
                <a:gd name="T99" fmla="*/ 56 h 217"/>
                <a:gd name="T100" fmla="*/ 13 w 108"/>
                <a:gd name="T101" fmla="*/ 61 h 217"/>
                <a:gd name="T102" fmla="*/ 7 w 108"/>
                <a:gd name="T103" fmla="*/ 60 h 217"/>
                <a:gd name="T104" fmla="*/ 4 w 108"/>
                <a:gd name="T105" fmla="*/ 49 h 217"/>
                <a:gd name="T106" fmla="*/ 1 w 108"/>
                <a:gd name="T107" fmla="*/ 30 h 217"/>
                <a:gd name="T108" fmla="*/ 7 w 108"/>
                <a:gd name="T109" fmla="*/ 36 h 217"/>
                <a:gd name="T110" fmla="*/ 29 w 108"/>
                <a:gd name="T111" fmla="*/ 19 h 217"/>
                <a:gd name="T112" fmla="*/ 29 w 108"/>
                <a:gd name="T113" fmla="*/ 14 h 217"/>
                <a:gd name="T114" fmla="*/ 34 w 108"/>
                <a:gd name="T115" fmla="*/ 17 h 217"/>
                <a:gd name="T116" fmla="*/ 29 w 108"/>
                <a:gd name="T117" fmla="*/ 6 h 217"/>
                <a:gd name="T118" fmla="*/ 31 w 108"/>
                <a:gd name="T119" fmla="*/ 0 h 217"/>
                <a:gd name="T120" fmla="*/ 33 w 108"/>
                <a:gd name="T121" fmla="*/ 4 h 217"/>
                <a:gd name="T122" fmla="*/ 31 w 108"/>
                <a:gd name="T123" fmla="*/ 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217">
                  <a:moveTo>
                    <a:pt x="107" y="214"/>
                  </a:moveTo>
                  <a:lnTo>
                    <a:pt x="107" y="216"/>
                  </a:lnTo>
                  <a:lnTo>
                    <a:pt x="105" y="216"/>
                  </a:lnTo>
                  <a:lnTo>
                    <a:pt x="102" y="214"/>
                  </a:lnTo>
                  <a:lnTo>
                    <a:pt x="103" y="213"/>
                  </a:lnTo>
                  <a:lnTo>
                    <a:pt x="105" y="212"/>
                  </a:lnTo>
                  <a:lnTo>
                    <a:pt x="106" y="212"/>
                  </a:lnTo>
                  <a:lnTo>
                    <a:pt x="107" y="214"/>
                  </a:lnTo>
                  <a:close/>
                  <a:moveTo>
                    <a:pt x="94" y="192"/>
                  </a:moveTo>
                  <a:lnTo>
                    <a:pt x="93" y="196"/>
                  </a:lnTo>
                  <a:lnTo>
                    <a:pt x="90" y="195"/>
                  </a:lnTo>
                  <a:lnTo>
                    <a:pt x="87" y="192"/>
                  </a:lnTo>
                  <a:lnTo>
                    <a:pt x="86" y="190"/>
                  </a:lnTo>
                  <a:lnTo>
                    <a:pt x="87" y="186"/>
                  </a:lnTo>
                  <a:lnTo>
                    <a:pt x="88" y="185"/>
                  </a:lnTo>
                  <a:lnTo>
                    <a:pt x="89" y="185"/>
                  </a:lnTo>
                  <a:lnTo>
                    <a:pt x="91" y="189"/>
                  </a:lnTo>
                  <a:lnTo>
                    <a:pt x="94" y="192"/>
                  </a:lnTo>
                  <a:close/>
                  <a:moveTo>
                    <a:pt x="89" y="172"/>
                  </a:moveTo>
                  <a:lnTo>
                    <a:pt x="88" y="174"/>
                  </a:lnTo>
                  <a:lnTo>
                    <a:pt x="87" y="173"/>
                  </a:lnTo>
                  <a:lnTo>
                    <a:pt x="78" y="170"/>
                  </a:lnTo>
                  <a:lnTo>
                    <a:pt x="79" y="169"/>
                  </a:lnTo>
                  <a:lnTo>
                    <a:pt x="78" y="164"/>
                  </a:lnTo>
                  <a:lnTo>
                    <a:pt x="80" y="162"/>
                  </a:lnTo>
                  <a:lnTo>
                    <a:pt x="81" y="161"/>
                  </a:lnTo>
                  <a:lnTo>
                    <a:pt x="83" y="162"/>
                  </a:lnTo>
                  <a:lnTo>
                    <a:pt x="85" y="165"/>
                  </a:lnTo>
                  <a:lnTo>
                    <a:pt x="87" y="166"/>
                  </a:lnTo>
                  <a:lnTo>
                    <a:pt x="85" y="167"/>
                  </a:lnTo>
                  <a:lnTo>
                    <a:pt x="88" y="170"/>
                  </a:lnTo>
                  <a:lnTo>
                    <a:pt x="89" y="172"/>
                  </a:lnTo>
                  <a:close/>
                  <a:moveTo>
                    <a:pt x="61" y="126"/>
                  </a:moveTo>
                  <a:lnTo>
                    <a:pt x="64" y="130"/>
                  </a:lnTo>
                  <a:lnTo>
                    <a:pt x="65" y="130"/>
                  </a:lnTo>
                  <a:lnTo>
                    <a:pt x="64" y="134"/>
                  </a:lnTo>
                  <a:lnTo>
                    <a:pt x="59" y="134"/>
                  </a:lnTo>
                  <a:lnTo>
                    <a:pt x="55" y="134"/>
                  </a:lnTo>
                  <a:lnTo>
                    <a:pt x="57" y="132"/>
                  </a:lnTo>
                  <a:lnTo>
                    <a:pt x="56" y="131"/>
                  </a:lnTo>
                  <a:lnTo>
                    <a:pt x="55" y="130"/>
                  </a:lnTo>
                  <a:lnTo>
                    <a:pt x="53" y="131"/>
                  </a:lnTo>
                  <a:lnTo>
                    <a:pt x="52" y="131"/>
                  </a:lnTo>
                  <a:lnTo>
                    <a:pt x="53" y="129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57" y="126"/>
                  </a:lnTo>
                  <a:lnTo>
                    <a:pt x="58" y="126"/>
                  </a:lnTo>
                  <a:lnTo>
                    <a:pt x="61" y="126"/>
                  </a:lnTo>
                  <a:close/>
                  <a:moveTo>
                    <a:pt x="61" y="101"/>
                  </a:moveTo>
                  <a:lnTo>
                    <a:pt x="63" y="101"/>
                  </a:lnTo>
                  <a:lnTo>
                    <a:pt x="62" y="102"/>
                  </a:lnTo>
                  <a:lnTo>
                    <a:pt x="58" y="101"/>
                  </a:lnTo>
                  <a:lnTo>
                    <a:pt x="54" y="101"/>
                  </a:lnTo>
                  <a:lnTo>
                    <a:pt x="53" y="101"/>
                  </a:lnTo>
                  <a:lnTo>
                    <a:pt x="51" y="100"/>
                  </a:lnTo>
                  <a:lnTo>
                    <a:pt x="51" y="97"/>
                  </a:lnTo>
                  <a:lnTo>
                    <a:pt x="51" y="96"/>
                  </a:lnTo>
                  <a:lnTo>
                    <a:pt x="53" y="94"/>
                  </a:lnTo>
                  <a:lnTo>
                    <a:pt x="53" y="94"/>
                  </a:lnTo>
                  <a:lnTo>
                    <a:pt x="55" y="96"/>
                  </a:lnTo>
                  <a:lnTo>
                    <a:pt x="56" y="97"/>
                  </a:lnTo>
                  <a:lnTo>
                    <a:pt x="56" y="97"/>
                  </a:lnTo>
                  <a:lnTo>
                    <a:pt x="59" y="99"/>
                  </a:lnTo>
                  <a:lnTo>
                    <a:pt x="61" y="101"/>
                  </a:lnTo>
                  <a:close/>
                  <a:moveTo>
                    <a:pt x="56" y="86"/>
                  </a:moveTo>
                  <a:lnTo>
                    <a:pt x="53" y="86"/>
                  </a:lnTo>
                  <a:lnTo>
                    <a:pt x="48" y="85"/>
                  </a:lnTo>
                  <a:lnTo>
                    <a:pt x="45" y="83"/>
                  </a:lnTo>
                  <a:lnTo>
                    <a:pt x="45" y="82"/>
                  </a:lnTo>
                  <a:lnTo>
                    <a:pt x="47" y="81"/>
                  </a:lnTo>
                  <a:lnTo>
                    <a:pt x="49" y="80"/>
                  </a:lnTo>
                  <a:lnTo>
                    <a:pt x="52" y="77"/>
                  </a:lnTo>
                  <a:lnTo>
                    <a:pt x="53" y="78"/>
                  </a:lnTo>
                  <a:lnTo>
                    <a:pt x="55" y="82"/>
                  </a:lnTo>
                  <a:lnTo>
                    <a:pt x="56" y="83"/>
                  </a:lnTo>
                  <a:lnTo>
                    <a:pt x="56" y="85"/>
                  </a:lnTo>
                  <a:lnTo>
                    <a:pt x="56" y="86"/>
                  </a:lnTo>
                  <a:close/>
                  <a:moveTo>
                    <a:pt x="28" y="78"/>
                  </a:moveTo>
                  <a:lnTo>
                    <a:pt x="30" y="78"/>
                  </a:lnTo>
                  <a:lnTo>
                    <a:pt x="31" y="78"/>
                  </a:lnTo>
                  <a:lnTo>
                    <a:pt x="31" y="80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6"/>
                  </a:lnTo>
                  <a:lnTo>
                    <a:pt x="40" y="88"/>
                  </a:lnTo>
                  <a:lnTo>
                    <a:pt x="42" y="90"/>
                  </a:lnTo>
                  <a:lnTo>
                    <a:pt x="39" y="91"/>
                  </a:lnTo>
                  <a:lnTo>
                    <a:pt x="34" y="91"/>
                  </a:lnTo>
                  <a:lnTo>
                    <a:pt x="32" y="93"/>
                  </a:lnTo>
                  <a:lnTo>
                    <a:pt x="29" y="93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8" y="88"/>
                  </a:lnTo>
                  <a:lnTo>
                    <a:pt x="27" y="83"/>
                  </a:lnTo>
                  <a:lnTo>
                    <a:pt x="26" y="80"/>
                  </a:lnTo>
                  <a:lnTo>
                    <a:pt x="25" y="78"/>
                  </a:lnTo>
                  <a:lnTo>
                    <a:pt x="23" y="80"/>
                  </a:lnTo>
                  <a:lnTo>
                    <a:pt x="22" y="80"/>
                  </a:lnTo>
                  <a:lnTo>
                    <a:pt x="20" y="77"/>
                  </a:lnTo>
                  <a:lnTo>
                    <a:pt x="21" y="72"/>
                  </a:lnTo>
                  <a:lnTo>
                    <a:pt x="22" y="71"/>
                  </a:lnTo>
                  <a:lnTo>
                    <a:pt x="23" y="71"/>
                  </a:lnTo>
                  <a:lnTo>
                    <a:pt x="26" y="72"/>
                  </a:lnTo>
                  <a:lnTo>
                    <a:pt x="28" y="78"/>
                  </a:lnTo>
                  <a:close/>
                  <a:moveTo>
                    <a:pt x="22" y="66"/>
                  </a:moveTo>
                  <a:lnTo>
                    <a:pt x="22" y="66"/>
                  </a:lnTo>
                  <a:lnTo>
                    <a:pt x="18" y="65"/>
                  </a:lnTo>
                  <a:lnTo>
                    <a:pt x="19" y="62"/>
                  </a:lnTo>
                  <a:lnTo>
                    <a:pt x="23" y="63"/>
                  </a:lnTo>
                  <a:lnTo>
                    <a:pt x="22" y="66"/>
                  </a:lnTo>
                  <a:close/>
                  <a:moveTo>
                    <a:pt x="54" y="74"/>
                  </a:moveTo>
                  <a:lnTo>
                    <a:pt x="53" y="74"/>
                  </a:lnTo>
                  <a:lnTo>
                    <a:pt x="53" y="72"/>
                  </a:lnTo>
                  <a:lnTo>
                    <a:pt x="51" y="64"/>
                  </a:lnTo>
                  <a:lnTo>
                    <a:pt x="52" y="57"/>
                  </a:lnTo>
                  <a:lnTo>
                    <a:pt x="53" y="58"/>
                  </a:lnTo>
                  <a:lnTo>
                    <a:pt x="56" y="71"/>
                  </a:lnTo>
                  <a:lnTo>
                    <a:pt x="55" y="73"/>
                  </a:lnTo>
                  <a:lnTo>
                    <a:pt x="54" y="74"/>
                  </a:lnTo>
                  <a:close/>
                  <a:moveTo>
                    <a:pt x="44" y="56"/>
                  </a:moveTo>
                  <a:lnTo>
                    <a:pt x="42" y="58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42" y="52"/>
                  </a:lnTo>
                  <a:lnTo>
                    <a:pt x="47" y="51"/>
                  </a:lnTo>
                  <a:lnTo>
                    <a:pt x="44" y="56"/>
                  </a:lnTo>
                  <a:close/>
                  <a:moveTo>
                    <a:pt x="53" y="52"/>
                  </a:moveTo>
                  <a:lnTo>
                    <a:pt x="53" y="55"/>
                  </a:lnTo>
                  <a:lnTo>
                    <a:pt x="51" y="52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3" y="48"/>
                  </a:lnTo>
                  <a:lnTo>
                    <a:pt x="53" y="52"/>
                  </a:lnTo>
                  <a:close/>
                  <a:moveTo>
                    <a:pt x="7" y="36"/>
                  </a:moveTo>
                  <a:lnTo>
                    <a:pt x="9" y="47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4" y="44"/>
                  </a:lnTo>
                  <a:lnTo>
                    <a:pt x="15" y="40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41"/>
                  </a:lnTo>
                  <a:lnTo>
                    <a:pt x="17" y="44"/>
                  </a:lnTo>
                  <a:lnTo>
                    <a:pt x="18" y="46"/>
                  </a:lnTo>
                  <a:lnTo>
                    <a:pt x="19" y="46"/>
                  </a:lnTo>
                  <a:lnTo>
                    <a:pt x="21" y="55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18" y="61"/>
                  </a:lnTo>
                  <a:lnTo>
                    <a:pt x="13" y="61"/>
                  </a:lnTo>
                  <a:lnTo>
                    <a:pt x="10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6" y="59"/>
                  </a:lnTo>
                  <a:lnTo>
                    <a:pt x="3" y="55"/>
                  </a:lnTo>
                  <a:lnTo>
                    <a:pt x="4" y="4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6"/>
                  </a:lnTo>
                  <a:close/>
                  <a:moveTo>
                    <a:pt x="34" y="17"/>
                  </a:moveTo>
                  <a:lnTo>
                    <a:pt x="33" y="19"/>
                  </a:lnTo>
                  <a:lnTo>
                    <a:pt x="29" y="19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4" y="15"/>
                  </a:lnTo>
                  <a:lnTo>
                    <a:pt x="34" y="17"/>
                  </a:lnTo>
                  <a:close/>
                  <a:moveTo>
                    <a:pt x="31" y="6"/>
                  </a:moveTo>
                  <a:lnTo>
                    <a:pt x="30" y="6"/>
                  </a:lnTo>
                  <a:lnTo>
                    <a:pt x="29" y="6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3" y="3"/>
                  </a:lnTo>
                  <a:lnTo>
                    <a:pt x="33" y="4"/>
                  </a:lnTo>
                  <a:lnTo>
                    <a:pt x="33" y="5"/>
                  </a:lnTo>
                  <a:lnTo>
                    <a:pt x="31" y="5"/>
                  </a:lnTo>
                  <a:lnTo>
                    <a:pt x="31" y="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0" name="Freeform 1000">
              <a:extLst>
                <a:ext uri="{FF2B5EF4-FFF2-40B4-BE49-F238E27FC236}">
                  <a16:creationId xmlns:a16="http://schemas.microsoft.com/office/drawing/2014/main" id="{92E8840E-69E8-7D14-AA22-991157A0B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7411" y="10710128"/>
              <a:ext cx="5497" cy="549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4 h 5"/>
                <a:gd name="T4" fmla="*/ 3 w 6"/>
                <a:gd name="T5" fmla="*/ 4 h 5"/>
                <a:gd name="T6" fmla="*/ 0 w 6"/>
                <a:gd name="T7" fmla="*/ 2 h 5"/>
                <a:gd name="T8" fmla="*/ 1 w 6"/>
                <a:gd name="T9" fmla="*/ 1 h 5"/>
                <a:gd name="T10" fmla="*/ 3 w 6"/>
                <a:gd name="T11" fmla="*/ 0 h 5"/>
                <a:gd name="T12" fmla="*/ 4 w 6"/>
                <a:gd name="T13" fmla="*/ 0 h 5"/>
                <a:gd name="T14" fmla="*/ 5 w 6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1" name="Freeform 1001">
              <a:extLst>
                <a:ext uri="{FF2B5EF4-FFF2-40B4-BE49-F238E27FC236}">
                  <a16:creationId xmlns:a16="http://schemas.microsoft.com/office/drawing/2014/main" id="{EE3828CA-C2E5-3595-9A99-107224B2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5430" y="10677157"/>
              <a:ext cx="10990" cy="16487"/>
            </a:xfrm>
            <a:custGeom>
              <a:avLst/>
              <a:gdLst>
                <a:gd name="T0" fmla="*/ 8 w 9"/>
                <a:gd name="T1" fmla="*/ 7 h 12"/>
                <a:gd name="T2" fmla="*/ 7 w 9"/>
                <a:gd name="T3" fmla="*/ 11 h 12"/>
                <a:gd name="T4" fmla="*/ 4 w 9"/>
                <a:gd name="T5" fmla="*/ 10 h 12"/>
                <a:gd name="T6" fmla="*/ 1 w 9"/>
                <a:gd name="T7" fmla="*/ 7 h 12"/>
                <a:gd name="T8" fmla="*/ 0 w 9"/>
                <a:gd name="T9" fmla="*/ 5 h 12"/>
                <a:gd name="T10" fmla="*/ 1 w 9"/>
                <a:gd name="T11" fmla="*/ 1 h 12"/>
                <a:gd name="T12" fmla="*/ 2 w 9"/>
                <a:gd name="T13" fmla="*/ 0 h 12"/>
                <a:gd name="T14" fmla="*/ 3 w 9"/>
                <a:gd name="T15" fmla="*/ 0 h 12"/>
                <a:gd name="T16" fmla="*/ 5 w 9"/>
                <a:gd name="T17" fmla="*/ 4 h 12"/>
                <a:gd name="T18" fmla="*/ 8 w 9"/>
                <a:gd name="T1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2">
                  <a:moveTo>
                    <a:pt x="8" y="7"/>
                  </a:moveTo>
                  <a:lnTo>
                    <a:pt x="7" y="11"/>
                  </a:lnTo>
                  <a:lnTo>
                    <a:pt x="4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4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2" name="Freeform 1002">
              <a:extLst>
                <a:ext uri="{FF2B5EF4-FFF2-40B4-BE49-F238E27FC236}">
                  <a16:creationId xmlns:a16="http://schemas.microsoft.com/office/drawing/2014/main" id="{33968753-157E-157C-9190-7201E366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9937" y="10644186"/>
              <a:ext cx="16484" cy="16487"/>
            </a:xfrm>
            <a:custGeom>
              <a:avLst/>
              <a:gdLst>
                <a:gd name="T0" fmla="*/ 11 w 12"/>
                <a:gd name="T1" fmla="*/ 11 h 14"/>
                <a:gd name="T2" fmla="*/ 10 w 12"/>
                <a:gd name="T3" fmla="*/ 13 h 14"/>
                <a:gd name="T4" fmla="*/ 9 w 12"/>
                <a:gd name="T5" fmla="*/ 12 h 14"/>
                <a:gd name="T6" fmla="*/ 0 w 12"/>
                <a:gd name="T7" fmla="*/ 9 h 14"/>
                <a:gd name="T8" fmla="*/ 1 w 12"/>
                <a:gd name="T9" fmla="*/ 8 h 14"/>
                <a:gd name="T10" fmla="*/ 0 w 12"/>
                <a:gd name="T11" fmla="*/ 3 h 14"/>
                <a:gd name="T12" fmla="*/ 2 w 12"/>
                <a:gd name="T13" fmla="*/ 1 h 14"/>
                <a:gd name="T14" fmla="*/ 3 w 12"/>
                <a:gd name="T15" fmla="*/ 0 h 14"/>
                <a:gd name="T16" fmla="*/ 5 w 12"/>
                <a:gd name="T17" fmla="*/ 1 h 14"/>
                <a:gd name="T18" fmla="*/ 7 w 12"/>
                <a:gd name="T19" fmla="*/ 4 h 14"/>
                <a:gd name="T20" fmla="*/ 9 w 12"/>
                <a:gd name="T21" fmla="*/ 5 h 14"/>
                <a:gd name="T22" fmla="*/ 7 w 12"/>
                <a:gd name="T23" fmla="*/ 6 h 14"/>
                <a:gd name="T24" fmla="*/ 10 w 12"/>
                <a:gd name="T25" fmla="*/ 9 h 14"/>
                <a:gd name="T26" fmla="*/ 11 w 12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4">
                  <a:moveTo>
                    <a:pt x="11" y="11"/>
                  </a:moveTo>
                  <a:lnTo>
                    <a:pt x="10" y="13"/>
                  </a:lnTo>
                  <a:lnTo>
                    <a:pt x="9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7" y="4"/>
                  </a:lnTo>
                  <a:lnTo>
                    <a:pt x="9" y="5"/>
                  </a:lnTo>
                  <a:lnTo>
                    <a:pt x="7" y="6"/>
                  </a:lnTo>
                  <a:lnTo>
                    <a:pt x="10" y="9"/>
                  </a:lnTo>
                  <a:lnTo>
                    <a:pt x="1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3" name="Freeform 1003">
              <a:extLst>
                <a:ext uri="{FF2B5EF4-FFF2-40B4-BE49-F238E27FC236}">
                  <a16:creationId xmlns:a16="http://schemas.microsoft.com/office/drawing/2014/main" id="{22DDA41C-A908-E7E5-F97D-A8ACCD455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966" y="10600224"/>
              <a:ext cx="16484" cy="10990"/>
            </a:xfrm>
            <a:custGeom>
              <a:avLst/>
              <a:gdLst>
                <a:gd name="T0" fmla="*/ 9 w 14"/>
                <a:gd name="T1" fmla="*/ 0 h 9"/>
                <a:gd name="T2" fmla="*/ 12 w 14"/>
                <a:gd name="T3" fmla="*/ 4 h 9"/>
                <a:gd name="T4" fmla="*/ 13 w 14"/>
                <a:gd name="T5" fmla="*/ 4 h 9"/>
                <a:gd name="T6" fmla="*/ 12 w 14"/>
                <a:gd name="T7" fmla="*/ 8 h 9"/>
                <a:gd name="T8" fmla="*/ 7 w 14"/>
                <a:gd name="T9" fmla="*/ 8 h 9"/>
                <a:gd name="T10" fmla="*/ 3 w 14"/>
                <a:gd name="T11" fmla="*/ 8 h 9"/>
                <a:gd name="T12" fmla="*/ 5 w 14"/>
                <a:gd name="T13" fmla="*/ 6 h 9"/>
                <a:gd name="T14" fmla="*/ 4 w 14"/>
                <a:gd name="T15" fmla="*/ 5 h 9"/>
                <a:gd name="T16" fmla="*/ 3 w 14"/>
                <a:gd name="T17" fmla="*/ 4 h 9"/>
                <a:gd name="T18" fmla="*/ 1 w 14"/>
                <a:gd name="T19" fmla="*/ 5 h 9"/>
                <a:gd name="T20" fmla="*/ 0 w 14"/>
                <a:gd name="T21" fmla="*/ 5 h 9"/>
                <a:gd name="T22" fmla="*/ 1 w 14"/>
                <a:gd name="T23" fmla="*/ 3 h 9"/>
                <a:gd name="T24" fmla="*/ 4 w 14"/>
                <a:gd name="T25" fmla="*/ 0 h 9"/>
                <a:gd name="T26" fmla="*/ 4 w 14"/>
                <a:gd name="T27" fmla="*/ 0 h 9"/>
                <a:gd name="T28" fmla="*/ 5 w 14"/>
                <a:gd name="T29" fmla="*/ 0 h 9"/>
                <a:gd name="T30" fmla="*/ 6 w 14"/>
                <a:gd name="T31" fmla="*/ 0 h 9"/>
                <a:gd name="T32" fmla="*/ 9 w 14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9">
                  <a:moveTo>
                    <a:pt x="9" y="0"/>
                  </a:moveTo>
                  <a:lnTo>
                    <a:pt x="12" y="4"/>
                  </a:lnTo>
                  <a:lnTo>
                    <a:pt x="13" y="4"/>
                  </a:lnTo>
                  <a:lnTo>
                    <a:pt x="12" y="8"/>
                  </a:lnTo>
                  <a:lnTo>
                    <a:pt x="7" y="8"/>
                  </a:lnTo>
                  <a:lnTo>
                    <a:pt x="3" y="8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4" name="Freeform 1004">
              <a:extLst>
                <a:ext uri="{FF2B5EF4-FFF2-40B4-BE49-F238E27FC236}">
                  <a16:creationId xmlns:a16="http://schemas.microsoft.com/office/drawing/2014/main" id="{EAD6A513-7DC7-3371-3BAF-8E657939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966" y="10561760"/>
              <a:ext cx="16484" cy="10990"/>
            </a:xfrm>
            <a:custGeom>
              <a:avLst/>
              <a:gdLst>
                <a:gd name="T0" fmla="*/ 10 w 13"/>
                <a:gd name="T1" fmla="*/ 7 h 9"/>
                <a:gd name="T2" fmla="*/ 12 w 13"/>
                <a:gd name="T3" fmla="*/ 7 h 9"/>
                <a:gd name="T4" fmla="*/ 11 w 13"/>
                <a:gd name="T5" fmla="*/ 8 h 9"/>
                <a:gd name="T6" fmla="*/ 7 w 13"/>
                <a:gd name="T7" fmla="*/ 7 h 9"/>
                <a:gd name="T8" fmla="*/ 3 w 13"/>
                <a:gd name="T9" fmla="*/ 7 h 9"/>
                <a:gd name="T10" fmla="*/ 2 w 13"/>
                <a:gd name="T11" fmla="*/ 7 h 9"/>
                <a:gd name="T12" fmla="*/ 0 w 13"/>
                <a:gd name="T13" fmla="*/ 6 h 9"/>
                <a:gd name="T14" fmla="*/ 0 w 13"/>
                <a:gd name="T15" fmla="*/ 3 h 9"/>
                <a:gd name="T16" fmla="*/ 0 w 13"/>
                <a:gd name="T17" fmla="*/ 2 h 9"/>
                <a:gd name="T18" fmla="*/ 2 w 13"/>
                <a:gd name="T19" fmla="*/ 0 h 9"/>
                <a:gd name="T20" fmla="*/ 2 w 13"/>
                <a:gd name="T21" fmla="*/ 0 h 9"/>
                <a:gd name="T22" fmla="*/ 4 w 13"/>
                <a:gd name="T23" fmla="*/ 2 h 9"/>
                <a:gd name="T24" fmla="*/ 5 w 13"/>
                <a:gd name="T25" fmla="*/ 3 h 9"/>
                <a:gd name="T26" fmla="*/ 5 w 13"/>
                <a:gd name="T27" fmla="*/ 3 h 9"/>
                <a:gd name="T28" fmla="*/ 8 w 13"/>
                <a:gd name="T29" fmla="*/ 5 h 9"/>
                <a:gd name="T30" fmla="*/ 10 w 13"/>
                <a:gd name="T3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9">
                  <a:moveTo>
                    <a:pt x="10" y="7"/>
                  </a:moveTo>
                  <a:lnTo>
                    <a:pt x="12" y="7"/>
                  </a:lnTo>
                  <a:lnTo>
                    <a:pt x="11" y="8"/>
                  </a:lnTo>
                  <a:lnTo>
                    <a:pt x="7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8" y="5"/>
                  </a:lnTo>
                  <a:lnTo>
                    <a:pt x="10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5" name="Freeform 1005">
              <a:extLst>
                <a:ext uri="{FF2B5EF4-FFF2-40B4-BE49-F238E27FC236}">
                  <a16:creationId xmlns:a16="http://schemas.microsoft.com/office/drawing/2014/main" id="{710BB904-DD2E-C303-D920-FBED3571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5975" y="10539779"/>
              <a:ext cx="16484" cy="10990"/>
            </a:xfrm>
            <a:custGeom>
              <a:avLst/>
              <a:gdLst>
                <a:gd name="T0" fmla="*/ 11 w 12"/>
                <a:gd name="T1" fmla="*/ 9 h 10"/>
                <a:gd name="T2" fmla="*/ 8 w 12"/>
                <a:gd name="T3" fmla="*/ 9 h 10"/>
                <a:gd name="T4" fmla="*/ 3 w 12"/>
                <a:gd name="T5" fmla="*/ 8 h 10"/>
                <a:gd name="T6" fmla="*/ 0 w 12"/>
                <a:gd name="T7" fmla="*/ 6 h 10"/>
                <a:gd name="T8" fmla="*/ 0 w 12"/>
                <a:gd name="T9" fmla="*/ 5 h 10"/>
                <a:gd name="T10" fmla="*/ 2 w 12"/>
                <a:gd name="T11" fmla="*/ 4 h 10"/>
                <a:gd name="T12" fmla="*/ 4 w 12"/>
                <a:gd name="T13" fmla="*/ 3 h 10"/>
                <a:gd name="T14" fmla="*/ 7 w 12"/>
                <a:gd name="T15" fmla="*/ 0 h 10"/>
                <a:gd name="T16" fmla="*/ 8 w 12"/>
                <a:gd name="T17" fmla="*/ 1 h 10"/>
                <a:gd name="T18" fmla="*/ 10 w 12"/>
                <a:gd name="T19" fmla="*/ 5 h 10"/>
                <a:gd name="T20" fmla="*/ 11 w 12"/>
                <a:gd name="T21" fmla="*/ 6 h 10"/>
                <a:gd name="T22" fmla="*/ 11 w 12"/>
                <a:gd name="T23" fmla="*/ 8 h 10"/>
                <a:gd name="T24" fmla="*/ 11 w 12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11" y="9"/>
                  </a:moveTo>
                  <a:lnTo>
                    <a:pt x="8" y="9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6" name="Freeform 1006">
              <a:extLst>
                <a:ext uri="{FF2B5EF4-FFF2-40B4-BE49-F238E27FC236}">
                  <a16:creationId xmlns:a16="http://schemas.microsoft.com/office/drawing/2014/main" id="{2CDE17E8-D821-6FC6-D639-EF23B2F6D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8498" y="10534282"/>
              <a:ext cx="27478" cy="27478"/>
            </a:xfrm>
            <a:custGeom>
              <a:avLst/>
              <a:gdLst>
                <a:gd name="T0" fmla="*/ 8 w 23"/>
                <a:gd name="T1" fmla="*/ 7 h 23"/>
                <a:gd name="T2" fmla="*/ 10 w 23"/>
                <a:gd name="T3" fmla="*/ 7 h 23"/>
                <a:gd name="T4" fmla="*/ 11 w 23"/>
                <a:gd name="T5" fmla="*/ 7 h 23"/>
                <a:gd name="T6" fmla="*/ 11 w 23"/>
                <a:gd name="T7" fmla="*/ 9 h 23"/>
                <a:gd name="T8" fmla="*/ 15 w 23"/>
                <a:gd name="T9" fmla="*/ 12 h 23"/>
                <a:gd name="T10" fmla="*/ 17 w 23"/>
                <a:gd name="T11" fmla="*/ 12 h 23"/>
                <a:gd name="T12" fmla="*/ 18 w 23"/>
                <a:gd name="T13" fmla="*/ 14 h 23"/>
                <a:gd name="T14" fmla="*/ 20 w 23"/>
                <a:gd name="T15" fmla="*/ 15 h 23"/>
                <a:gd name="T16" fmla="*/ 20 w 23"/>
                <a:gd name="T17" fmla="*/ 17 h 23"/>
                <a:gd name="T18" fmla="*/ 22 w 23"/>
                <a:gd name="T19" fmla="*/ 19 h 23"/>
                <a:gd name="T20" fmla="*/ 19 w 23"/>
                <a:gd name="T21" fmla="*/ 20 h 23"/>
                <a:gd name="T22" fmla="*/ 14 w 23"/>
                <a:gd name="T23" fmla="*/ 20 h 23"/>
                <a:gd name="T24" fmla="*/ 12 w 23"/>
                <a:gd name="T25" fmla="*/ 22 h 23"/>
                <a:gd name="T26" fmla="*/ 9 w 23"/>
                <a:gd name="T27" fmla="*/ 22 h 23"/>
                <a:gd name="T28" fmla="*/ 9 w 23"/>
                <a:gd name="T29" fmla="*/ 20 h 23"/>
                <a:gd name="T30" fmla="*/ 9 w 23"/>
                <a:gd name="T31" fmla="*/ 20 h 23"/>
                <a:gd name="T32" fmla="*/ 8 w 23"/>
                <a:gd name="T33" fmla="*/ 17 h 23"/>
                <a:gd name="T34" fmla="*/ 7 w 23"/>
                <a:gd name="T35" fmla="*/ 12 h 23"/>
                <a:gd name="T36" fmla="*/ 6 w 23"/>
                <a:gd name="T37" fmla="*/ 9 h 23"/>
                <a:gd name="T38" fmla="*/ 5 w 23"/>
                <a:gd name="T39" fmla="*/ 7 h 23"/>
                <a:gd name="T40" fmla="*/ 3 w 23"/>
                <a:gd name="T41" fmla="*/ 9 h 23"/>
                <a:gd name="T42" fmla="*/ 2 w 23"/>
                <a:gd name="T43" fmla="*/ 9 h 23"/>
                <a:gd name="T44" fmla="*/ 0 w 23"/>
                <a:gd name="T45" fmla="*/ 6 h 23"/>
                <a:gd name="T46" fmla="*/ 1 w 23"/>
                <a:gd name="T47" fmla="*/ 1 h 23"/>
                <a:gd name="T48" fmla="*/ 2 w 23"/>
                <a:gd name="T49" fmla="*/ 0 h 23"/>
                <a:gd name="T50" fmla="*/ 3 w 23"/>
                <a:gd name="T51" fmla="*/ 0 h 23"/>
                <a:gd name="T52" fmla="*/ 6 w 23"/>
                <a:gd name="T53" fmla="*/ 1 h 23"/>
                <a:gd name="T54" fmla="*/ 8 w 23"/>
                <a:gd name="T5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" h="23">
                  <a:moveTo>
                    <a:pt x="8" y="7"/>
                  </a:moveTo>
                  <a:lnTo>
                    <a:pt x="10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9"/>
                  </a:lnTo>
                  <a:lnTo>
                    <a:pt x="19" y="20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6" y="9"/>
                  </a:lnTo>
                  <a:lnTo>
                    <a:pt x="5" y="7"/>
                  </a:lnTo>
                  <a:lnTo>
                    <a:pt x="3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7" name="Freeform 1007">
              <a:extLst>
                <a:ext uri="{FF2B5EF4-FFF2-40B4-BE49-F238E27FC236}">
                  <a16:creationId xmlns:a16="http://schemas.microsoft.com/office/drawing/2014/main" id="{506F2458-C615-51E7-0714-0A2A140D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3004" y="10523292"/>
              <a:ext cx="5493" cy="5497"/>
            </a:xfrm>
            <a:custGeom>
              <a:avLst/>
              <a:gdLst>
                <a:gd name="T0" fmla="*/ 4 w 6"/>
                <a:gd name="T1" fmla="*/ 4 h 5"/>
                <a:gd name="T2" fmla="*/ 4 w 6"/>
                <a:gd name="T3" fmla="*/ 4 h 5"/>
                <a:gd name="T4" fmla="*/ 0 w 6"/>
                <a:gd name="T5" fmla="*/ 3 h 5"/>
                <a:gd name="T6" fmla="*/ 1 w 6"/>
                <a:gd name="T7" fmla="*/ 0 h 5"/>
                <a:gd name="T8" fmla="*/ 5 w 6"/>
                <a:gd name="T9" fmla="*/ 1 h 5"/>
                <a:gd name="T10" fmla="*/ 4 w 6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lnTo>
                    <a:pt x="4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5" y="1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8" name="Freeform 1008">
              <a:extLst>
                <a:ext uri="{FF2B5EF4-FFF2-40B4-BE49-F238E27FC236}">
                  <a16:creationId xmlns:a16="http://schemas.microsoft.com/office/drawing/2014/main" id="{3A9B908B-B105-2E93-AD6E-233AB51E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966" y="10517798"/>
              <a:ext cx="5493" cy="21981"/>
            </a:xfrm>
            <a:custGeom>
              <a:avLst/>
              <a:gdLst>
                <a:gd name="T0" fmla="*/ 3 w 6"/>
                <a:gd name="T1" fmla="*/ 17 h 18"/>
                <a:gd name="T2" fmla="*/ 2 w 6"/>
                <a:gd name="T3" fmla="*/ 17 h 18"/>
                <a:gd name="T4" fmla="*/ 2 w 6"/>
                <a:gd name="T5" fmla="*/ 15 h 18"/>
                <a:gd name="T6" fmla="*/ 0 w 6"/>
                <a:gd name="T7" fmla="*/ 7 h 18"/>
                <a:gd name="T8" fmla="*/ 1 w 6"/>
                <a:gd name="T9" fmla="*/ 0 h 18"/>
                <a:gd name="T10" fmla="*/ 2 w 6"/>
                <a:gd name="T11" fmla="*/ 1 h 18"/>
                <a:gd name="T12" fmla="*/ 5 w 6"/>
                <a:gd name="T13" fmla="*/ 14 h 18"/>
                <a:gd name="T14" fmla="*/ 4 w 6"/>
                <a:gd name="T15" fmla="*/ 16 h 18"/>
                <a:gd name="T16" fmla="*/ 3 w 6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3" y="17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" y="0"/>
                  </a:lnTo>
                  <a:lnTo>
                    <a:pt x="2" y="1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3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89" name="Freeform 1009">
              <a:extLst>
                <a:ext uri="{FF2B5EF4-FFF2-40B4-BE49-F238E27FC236}">
                  <a16:creationId xmlns:a16="http://schemas.microsoft.com/office/drawing/2014/main" id="{5BC21DBD-617B-DBBE-36F5-3FCD46CE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4985" y="10506808"/>
              <a:ext cx="10990" cy="10990"/>
            </a:xfrm>
            <a:custGeom>
              <a:avLst/>
              <a:gdLst>
                <a:gd name="T0" fmla="*/ 7 w 11"/>
                <a:gd name="T1" fmla="*/ 5 h 8"/>
                <a:gd name="T2" fmla="*/ 5 w 11"/>
                <a:gd name="T3" fmla="*/ 7 h 8"/>
                <a:gd name="T4" fmla="*/ 1 w 11"/>
                <a:gd name="T5" fmla="*/ 6 h 8"/>
                <a:gd name="T6" fmla="*/ 0 w 11"/>
                <a:gd name="T7" fmla="*/ 5 h 8"/>
                <a:gd name="T8" fmla="*/ 5 w 11"/>
                <a:gd name="T9" fmla="*/ 1 h 8"/>
                <a:gd name="T10" fmla="*/ 10 w 11"/>
                <a:gd name="T11" fmla="*/ 0 h 8"/>
                <a:gd name="T12" fmla="*/ 7 w 11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7" y="5"/>
                  </a:moveTo>
                  <a:lnTo>
                    <a:pt x="5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5" y="1"/>
                  </a:lnTo>
                  <a:lnTo>
                    <a:pt x="10" y="0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0" name="Freeform 1010">
              <a:extLst>
                <a:ext uri="{FF2B5EF4-FFF2-40B4-BE49-F238E27FC236}">
                  <a16:creationId xmlns:a16="http://schemas.microsoft.com/office/drawing/2014/main" id="{5B0D9029-79F8-EBC7-4EE6-CDBAD867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469" y="10495817"/>
              <a:ext cx="5497" cy="16484"/>
            </a:xfrm>
            <a:custGeom>
              <a:avLst/>
              <a:gdLst>
                <a:gd name="T0" fmla="*/ 3 w 4"/>
                <a:gd name="T1" fmla="*/ 11 h 15"/>
                <a:gd name="T2" fmla="*/ 3 w 4"/>
                <a:gd name="T3" fmla="*/ 14 h 15"/>
                <a:gd name="T4" fmla="*/ 1 w 4"/>
                <a:gd name="T5" fmla="*/ 11 h 15"/>
                <a:gd name="T6" fmla="*/ 0 w 4"/>
                <a:gd name="T7" fmla="*/ 2 h 15"/>
                <a:gd name="T8" fmla="*/ 1 w 4"/>
                <a:gd name="T9" fmla="*/ 0 h 15"/>
                <a:gd name="T10" fmla="*/ 1 w 4"/>
                <a:gd name="T11" fmla="*/ 0 h 15"/>
                <a:gd name="T12" fmla="*/ 3 w 4"/>
                <a:gd name="T13" fmla="*/ 7 h 15"/>
                <a:gd name="T14" fmla="*/ 3 w 4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5">
                  <a:moveTo>
                    <a:pt x="3" y="11"/>
                  </a:moveTo>
                  <a:lnTo>
                    <a:pt x="3" y="14"/>
                  </a:lnTo>
                  <a:lnTo>
                    <a:pt x="1" y="11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7"/>
                  </a:lnTo>
                  <a:lnTo>
                    <a:pt x="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1" name="Freeform 1011">
              <a:extLst>
                <a:ext uri="{FF2B5EF4-FFF2-40B4-BE49-F238E27FC236}">
                  <a16:creationId xmlns:a16="http://schemas.microsoft.com/office/drawing/2014/main" id="{4F6E1855-620E-A630-F54F-903E709E1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1023" y="10484827"/>
              <a:ext cx="27474" cy="43962"/>
            </a:xfrm>
            <a:custGeom>
              <a:avLst/>
              <a:gdLst>
                <a:gd name="T0" fmla="*/ 7 w 23"/>
                <a:gd name="T1" fmla="*/ 6 h 34"/>
                <a:gd name="T2" fmla="*/ 9 w 23"/>
                <a:gd name="T3" fmla="*/ 17 h 34"/>
                <a:gd name="T4" fmla="*/ 12 w 23"/>
                <a:gd name="T5" fmla="*/ 17 h 34"/>
                <a:gd name="T6" fmla="*/ 13 w 23"/>
                <a:gd name="T7" fmla="*/ 16 h 34"/>
                <a:gd name="T8" fmla="*/ 14 w 23"/>
                <a:gd name="T9" fmla="*/ 14 h 34"/>
                <a:gd name="T10" fmla="*/ 15 w 23"/>
                <a:gd name="T11" fmla="*/ 10 h 34"/>
                <a:gd name="T12" fmla="*/ 16 w 23"/>
                <a:gd name="T13" fmla="*/ 9 h 34"/>
                <a:gd name="T14" fmla="*/ 18 w 23"/>
                <a:gd name="T15" fmla="*/ 9 h 34"/>
                <a:gd name="T16" fmla="*/ 17 w 23"/>
                <a:gd name="T17" fmla="*/ 11 h 34"/>
                <a:gd name="T18" fmla="*/ 17 w 23"/>
                <a:gd name="T19" fmla="*/ 14 h 34"/>
                <a:gd name="T20" fmla="*/ 18 w 23"/>
                <a:gd name="T21" fmla="*/ 16 h 34"/>
                <a:gd name="T22" fmla="*/ 19 w 23"/>
                <a:gd name="T23" fmla="*/ 16 h 34"/>
                <a:gd name="T24" fmla="*/ 21 w 23"/>
                <a:gd name="T25" fmla="*/ 25 h 34"/>
                <a:gd name="T26" fmla="*/ 22 w 23"/>
                <a:gd name="T27" fmla="*/ 26 h 34"/>
                <a:gd name="T28" fmla="*/ 22 w 23"/>
                <a:gd name="T29" fmla="*/ 28 h 34"/>
                <a:gd name="T30" fmla="*/ 18 w 23"/>
                <a:gd name="T31" fmla="*/ 31 h 34"/>
                <a:gd name="T32" fmla="*/ 13 w 23"/>
                <a:gd name="T33" fmla="*/ 31 h 34"/>
                <a:gd name="T34" fmla="*/ 10 w 23"/>
                <a:gd name="T35" fmla="*/ 33 h 34"/>
                <a:gd name="T36" fmla="*/ 7 w 23"/>
                <a:gd name="T37" fmla="*/ 33 h 34"/>
                <a:gd name="T38" fmla="*/ 7 w 23"/>
                <a:gd name="T39" fmla="*/ 30 h 34"/>
                <a:gd name="T40" fmla="*/ 6 w 23"/>
                <a:gd name="T41" fmla="*/ 29 h 34"/>
                <a:gd name="T42" fmla="*/ 3 w 23"/>
                <a:gd name="T43" fmla="*/ 25 h 34"/>
                <a:gd name="T44" fmla="*/ 4 w 23"/>
                <a:gd name="T45" fmla="*/ 19 h 34"/>
                <a:gd name="T46" fmla="*/ 0 w 23"/>
                <a:gd name="T47" fmla="*/ 7 h 34"/>
                <a:gd name="T48" fmla="*/ 0 w 23"/>
                <a:gd name="T49" fmla="*/ 4 h 34"/>
                <a:gd name="T50" fmla="*/ 1 w 23"/>
                <a:gd name="T51" fmla="*/ 0 h 34"/>
                <a:gd name="T52" fmla="*/ 2 w 23"/>
                <a:gd name="T53" fmla="*/ 0 h 34"/>
                <a:gd name="T54" fmla="*/ 4 w 23"/>
                <a:gd name="T55" fmla="*/ 3 h 34"/>
                <a:gd name="T56" fmla="*/ 7 w 23"/>
                <a:gd name="T57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34">
                  <a:moveTo>
                    <a:pt x="7" y="6"/>
                  </a:moveTo>
                  <a:lnTo>
                    <a:pt x="9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8" y="16"/>
                  </a:lnTo>
                  <a:lnTo>
                    <a:pt x="19" y="16"/>
                  </a:lnTo>
                  <a:lnTo>
                    <a:pt x="21" y="25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18" y="31"/>
                  </a:lnTo>
                  <a:lnTo>
                    <a:pt x="13" y="31"/>
                  </a:lnTo>
                  <a:lnTo>
                    <a:pt x="10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6" y="29"/>
                  </a:lnTo>
                  <a:lnTo>
                    <a:pt x="3" y="25"/>
                  </a:lnTo>
                  <a:lnTo>
                    <a:pt x="4" y="1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2" name="Freeform 1012">
              <a:extLst>
                <a:ext uri="{FF2B5EF4-FFF2-40B4-BE49-F238E27FC236}">
                  <a16:creationId xmlns:a16="http://schemas.microsoft.com/office/drawing/2014/main" id="{BC999C20-7331-03F6-9791-E05D48F0E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3995" y="10462846"/>
              <a:ext cx="10990" cy="5493"/>
            </a:xfrm>
            <a:custGeom>
              <a:avLst/>
              <a:gdLst>
                <a:gd name="T0" fmla="*/ 6 w 7"/>
                <a:gd name="T1" fmla="*/ 3 h 6"/>
                <a:gd name="T2" fmla="*/ 5 w 7"/>
                <a:gd name="T3" fmla="*/ 5 h 6"/>
                <a:gd name="T4" fmla="*/ 1 w 7"/>
                <a:gd name="T5" fmla="*/ 5 h 6"/>
                <a:gd name="T6" fmla="*/ 0 w 7"/>
                <a:gd name="T7" fmla="*/ 4 h 6"/>
                <a:gd name="T8" fmla="*/ 0 w 7"/>
                <a:gd name="T9" fmla="*/ 1 h 6"/>
                <a:gd name="T10" fmla="*/ 1 w 7"/>
                <a:gd name="T11" fmla="*/ 0 h 6"/>
                <a:gd name="T12" fmla="*/ 3 w 7"/>
                <a:gd name="T13" fmla="*/ 0 h 6"/>
                <a:gd name="T14" fmla="*/ 6 w 7"/>
                <a:gd name="T15" fmla="*/ 1 h 6"/>
                <a:gd name="T16" fmla="*/ 6 w 7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lnTo>
                    <a:pt x="5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3" name="Freeform 1013">
              <a:extLst>
                <a:ext uri="{FF2B5EF4-FFF2-40B4-BE49-F238E27FC236}">
                  <a16:creationId xmlns:a16="http://schemas.microsoft.com/office/drawing/2014/main" id="{728D6770-A8E5-1DF0-4024-82316FAC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3995" y="10446359"/>
              <a:ext cx="5493" cy="10990"/>
            </a:xfrm>
            <a:custGeom>
              <a:avLst/>
              <a:gdLst>
                <a:gd name="T0" fmla="*/ 3 w 6"/>
                <a:gd name="T1" fmla="*/ 6 h 7"/>
                <a:gd name="T2" fmla="*/ 2 w 6"/>
                <a:gd name="T3" fmla="*/ 6 h 7"/>
                <a:gd name="T4" fmla="*/ 1 w 6"/>
                <a:gd name="T5" fmla="*/ 6 h 7"/>
                <a:gd name="T6" fmla="*/ 0 w 6"/>
                <a:gd name="T7" fmla="*/ 2 h 7"/>
                <a:gd name="T8" fmla="*/ 0 w 6"/>
                <a:gd name="T9" fmla="*/ 1 h 7"/>
                <a:gd name="T10" fmla="*/ 3 w 6"/>
                <a:gd name="T11" fmla="*/ 0 h 7"/>
                <a:gd name="T12" fmla="*/ 5 w 6"/>
                <a:gd name="T13" fmla="*/ 2 h 7"/>
                <a:gd name="T14" fmla="*/ 5 w 6"/>
                <a:gd name="T15" fmla="*/ 3 h 7"/>
                <a:gd name="T16" fmla="*/ 5 w 6"/>
                <a:gd name="T17" fmla="*/ 4 h 7"/>
                <a:gd name="T18" fmla="*/ 5 w 6"/>
                <a:gd name="T19" fmla="*/ 5 h 7"/>
                <a:gd name="T20" fmla="*/ 3 w 6"/>
                <a:gd name="T21" fmla="*/ 5 h 7"/>
                <a:gd name="T22" fmla="*/ 3 w 6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4" name="Freeform 1014">
              <a:extLst>
                <a:ext uri="{FF2B5EF4-FFF2-40B4-BE49-F238E27FC236}">
                  <a16:creationId xmlns:a16="http://schemas.microsoft.com/office/drawing/2014/main" id="{05AA0CD7-60B1-61B3-6729-589858665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9805" y="10435368"/>
              <a:ext cx="54952" cy="27478"/>
            </a:xfrm>
            <a:custGeom>
              <a:avLst/>
              <a:gdLst>
                <a:gd name="T0" fmla="*/ 42 w 43"/>
                <a:gd name="T1" fmla="*/ 19 h 20"/>
                <a:gd name="T2" fmla="*/ 33 w 43"/>
                <a:gd name="T3" fmla="*/ 19 h 20"/>
                <a:gd name="T4" fmla="*/ 29 w 43"/>
                <a:gd name="T5" fmla="*/ 17 h 20"/>
                <a:gd name="T6" fmla="*/ 27 w 43"/>
                <a:gd name="T7" fmla="*/ 17 h 20"/>
                <a:gd name="T8" fmla="*/ 24 w 43"/>
                <a:gd name="T9" fmla="*/ 14 h 20"/>
                <a:gd name="T10" fmla="*/ 23 w 43"/>
                <a:gd name="T11" fmla="*/ 12 h 20"/>
                <a:gd name="T12" fmla="*/ 25 w 43"/>
                <a:gd name="T13" fmla="*/ 11 h 20"/>
                <a:gd name="T14" fmla="*/ 29 w 43"/>
                <a:gd name="T15" fmla="*/ 11 h 20"/>
                <a:gd name="T16" fmla="*/ 37 w 43"/>
                <a:gd name="T17" fmla="*/ 13 h 20"/>
                <a:gd name="T18" fmla="*/ 38 w 43"/>
                <a:gd name="T19" fmla="*/ 15 h 20"/>
                <a:gd name="T20" fmla="*/ 40 w 43"/>
                <a:gd name="T21" fmla="*/ 16 h 20"/>
                <a:gd name="T22" fmla="*/ 42 w 43"/>
                <a:gd name="T23" fmla="*/ 16 h 20"/>
                <a:gd name="T24" fmla="*/ 42 w 43"/>
                <a:gd name="T25" fmla="*/ 18 h 20"/>
                <a:gd name="T26" fmla="*/ 42 w 43"/>
                <a:gd name="T27" fmla="*/ 19 h 20"/>
                <a:gd name="T28" fmla="*/ 14 w 43"/>
                <a:gd name="T29" fmla="*/ 0 h 20"/>
                <a:gd name="T30" fmla="*/ 18 w 43"/>
                <a:gd name="T31" fmla="*/ 3 h 20"/>
                <a:gd name="T32" fmla="*/ 19 w 43"/>
                <a:gd name="T33" fmla="*/ 7 h 20"/>
                <a:gd name="T34" fmla="*/ 18 w 43"/>
                <a:gd name="T35" fmla="*/ 11 h 20"/>
                <a:gd name="T36" fmla="*/ 14 w 43"/>
                <a:gd name="T37" fmla="*/ 10 h 20"/>
                <a:gd name="T38" fmla="*/ 9 w 43"/>
                <a:gd name="T39" fmla="*/ 11 h 20"/>
                <a:gd name="T40" fmla="*/ 8 w 43"/>
                <a:gd name="T41" fmla="*/ 10 h 20"/>
                <a:gd name="T42" fmla="*/ 4 w 43"/>
                <a:gd name="T43" fmla="*/ 6 h 20"/>
                <a:gd name="T44" fmla="*/ 1 w 43"/>
                <a:gd name="T45" fmla="*/ 4 h 20"/>
                <a:gd name="T46" fmla="*/ 0 w 43"/>
                <a:gd name="T47" fmla="*/ 1 h 20"/>
                <a:gd name="T48" fmla="*/ 3 w 43"/>
                <a:gd name="T49" fmla="*/ 1 h 20"/>
                <a:gd name="T50" fmla="*/ 8 w 43"/>
                <a:gd name="T51" fmla="*/ 0 h 20"/>
                <a:gd name="T52" fmla="*/ 14 w 43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0">
                  <a:moveTo>
                    <a:pt x="42" y="19"/>
                  </a:moveTo>
                  <a:lnTo>
                    <a:pt x="33" y="19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5" y="11"/>
                  </a:lnTo>
                  <a:lnTo>
                    <a:pt x="29" y="11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2" y="19"/>
                  </a:lnTo>
                  <a:close/>
                  <a:moveTo>
                    <a:pt x="14" y="0"/>
                  </a:moveTo>
                  <a:lnTo>
                    <a:pt x="18" y="3"/>
                  </a:lnTo>
                  <a:lnTo>
                    <a:pt x="19" y="7"/>
                  </a:lnTo>
                  <a:lnTo>
                    <a:pt x="18" y="11"/>
                  </a:lnTo>
                  <a:lnTo>
                    <a:pt x="14" y="10"/>
                  </a:lnTo>
                  <a:lnTo>
                    <a:pt x="9" y="11"/>
                  </a:lnTo>
                  <a:lnTo>
                    <a:pt x="8" y="10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5" name="Freeform 1015">
              <a:extLst>
                <a:ext uri="{FF2B5EF4-FFF2-40B4-BE49-F238E27FC236}">
                  <a16:creationId xmlns:a16="http://schemas.microsoft.com/office/drawing/2014/main" id="{2A192A18-002E-1F37-6AAA-6C7F0C5F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2777" y="10446359"/>
              <a:ext cx="27478" cy="10990"/>
            </a:xfrm>
            <a:custGeom>
              <a:avLst/>
              <a:gdLst>
                <a:gd name="T0" fmla="*/ 19 w 20"/>
                <a:gd name="T1" fmla="*/ 8 h 9"/>
                <a:gd name="T2" fmla="*/ 10 w 20"/>
                <a:gd name="T3" fmla="*/ 8 h 9"/>
                <a:gd name="T4" fmla="*/ 6 w 20"/>
                <a:gd name="T5" fmla="*/ 6 h 9"/>
                <a:gd name="T6" fmla="*/ 4 w 20"/>
                <a:gd name="T7" fmla="*/ 6 h 9"/>
                <a:gd name="T8" fmla="*/ 1 w 20"/>
                <a:gd name="T9" fmla="*/ 3 h 9"/>
                <a:gd name="T10" fmla="*/ 0 w 20"/>
                <a:gd name="T11" fmla="*/ 1 h 9"/>
                <a:gd name="T12" fmla="*/ 2 w 20"/>
                <a:gd name="T13" fmla="*/ 0 h 9"/>
                <a:gd name="T14" fmla="*/ 6 w 20"/>
                <a:gd name="T15" fmla="*/ 0 h 9"/>
                <a:gd name="T16" fmla="*/ 14 w 20"/>
                <a:gd name="T17" fmla="*/ 2 h 9"/>
                <a:gd name="T18" fmla="*/ 15 w 20"/>
                <a:gd name="T19" fmla="*/ 4 h 9"/>
                <a:gd name="T20" fmla="*/ 17 w 20"/>
                <a:gd name="T21" fmla="*/ 5 h 9"/>
                <a:gd name="T22" fmla="*/ 19 w 20"/>
                <a:gd name="T23" fmla="*/ 5 h 9"/>
                <a:gd name="T24" fmla="*/ 19 w 20"/>
                <a:gd name="T25" fmla="*/ 7 h 9"/>
                <a:gd name="T26" fmla="*/ 19 w 20"/>
                <a:gd name="T2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9">
                  <a:moveTo>
                    <a:pt x="19" y="8"/>
                  </a:moveTo>
                  <a:lnTo>
                    <a:pt x="10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6" name="Freeform 1016">
              <a:extLst>
                <a:ext uri="{FF2B5EF4-FFF2-40B4-BE49-F238E27FC236}">
                  <a16:creationId xmlns:a16="http://schemas.microsoft.com/office/drawing/2014/main" id="{8ADD051C-5767-2595-96F6-9A898167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9805" y="10435368"/>
              <a:ext cx="27478" cy="16487"/>
            </a:xfrm>
            <a:custGeom>
              <a:avLst/>
              <a:gdLst>
                <a:gd name="T0" fmla="*/ 14 w 20"/>
                <a:gd name="T1" fmla="*/ 0 h 12"/>
                <a:gd name="T2" fmla="*/ 18 w 20"/>
                <a:gd name="T3" fmla="*/ 3 h 12"/>
                <a:gd name="T4" fmla="*/ 19 w 20"/>
                <a:gd name="T5" fmla="*/ 7 h 12"/>
                <a:gd name="T6" fmla="*/ 18 w 20"/>
                <a:gd name="T7" fmla="*/ 11 h 12"/>
                <a:gd name="T8" fmla="*/ 14 w 20"/>
                <a:gd name="T9" fmla="*/ 10 h 12"/>
                <a:gd name="T10" fmla="*/ 9 w 20"/>
                <a:gd name="T11" fmla="*/ 11 h 12"/>
                <a:gd name="T12" fmla="*/ 8 w 20"/>
                <a:gd name="T13" fmla="*/ 10 h 12"/>
                <a:gd name="T14" fmla="*/ 4 w 20"/>
                <a:gd name="T15" fmla="*/ 6 h 12"/>
                <a:gd name="T16" fmla="*/ 1 w 20"/>
                <a:gd name="T17" fmla="*/ 4 h 12"/>
                <a:gd name="T18" fmla="*/ 0 w 20"/>
                <a:gd name="T19" fmla="*/ 1 h 12"/>
                <a:gd name="T20" fmla="*/ 3 w 20"/>
                <a:gd name="T21" fmla="*/ 1 h 12"/>
                <a:gd name="T22" fmla="*/ 8 w 20"/>
                <a:gd name="T23" fmla="*/ 0 h 12"/>
                <a:gd name="T24" fmla="*/ 14 w 2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2">
                  <a:moveTo>
                    <a:pt x="14" y="0"/>
                  </a:moveTo>
                  <a:lnTo>
                    <a:pt x="18" y="3"/>
                  </a:lnTo>
                  <a:lnTo>
                    <a:pt x="19" y="7"/>
                  </a:lnTo>
                  <a:lnTo>
                    <a:pt x="18" y="11"/>
                  </a:lnTo>
                  <a:lnTo>
                    <a:pt x="14" y="10"/>
                  </a:lnTo>
                  <a:lnTo>
                    <a:pt x="9" y="11"/>
                  </a:lnTo>
                  <a:lnTo>
                    <a:pt x="8" y="10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7" name="Freeform 1017">
              <a:extLst>
                <a:ext uri="{FF2B5EF4-FFF2-40B4-BE49-F238E27FC236}">
                  <a16:creationId xmlns:a16="http://schemas.microsoft.com/office/drawing/2014/main" id="{2B07667E-7044-4B3E-1CC9-4F3CD60D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398" y="10083676"/>
              <a:ext cx="494567" cy="549519"/>
            </a:xfrm>
            <a:custGeom>
              <a:avLst/>
              <a:gdLst>
                <a:gd name="T0" fmla="*/ 394 w 395"/>
                <a:gd name="T1" fmla="*/ 224 h 443"/>
                <a:gd name="T2" fmla="*/ 392 w 395"/>
                <a:gd name="T3" fmla="*/ 239 h 443"/>
                <a:gd name="T4" fmla="*/ 390 w 395"/>
                <a:gd name="T5" fmla="*/ 264 h 443"/>
                <a:gd name="T6" fmla="*/ 387 w 395"/>
                <a:gd name="T7" fmla="*/ 276 h 443"/>
                <a:gd name="T8" fmla="*/ 335 w 395"/>
                <a:gd name="T9" fmla="*/ 276 h 443"/>
                <a:gd name="T10" fmla="*/ 328 w 395"/>
                <a:gd name="T11" fmla="*/ 323 h 443"/>
                <a:gd name="T12" fmla="*/ 330 w 395"/>
                <a:gd name="T13" fmla="*/ 384 h 443"/>
                <a:gd name="T14" fmla="*/ 352 w 395"/>
                <a:gd name="T15" fmla="*/ 411 h 443"/>
                <a:gd name="T16" fmla="*/ 339 w 395"/>
                <a:gd name="T17" fmla="*/ 436 h 443"/>
                <a:gd name="T18" fmla="*/ 300 w 395"/>
                <a:gd name="T19" fmla="*/ 440 h 443"/>
                <a:gd name="T20" fmla="*/ 271 w 395"/>
                <a:gd name="T21" fmla="*/ 437 h 443"/>
                <a:gd name="T22" fmla="*/ 231 w 395"/>
                <a:gd name="T23" fmla="*/ 435 h 443"/>
                <a:gd name="T24" fmla="*/ 214 w 395"/>
                <a:gd name="T25" fmla="*/ 422 h 443"/>
                <a:gd name="T26" fmla="*/ 165 w 395"/>
                <a:gd name="T27" fmla="*/ 421 h 443"/>
                <a:gd name="T28" fmla="*/ 92 w 395"/>
                <a:gd name="T29" fmla="*/ 421 h 443"/>
                <a:gd name="T30" fmla="*/ 69 w 395"/>
                <a:gd name="T31" fmla="*/ 420 h 443"/>
                <a:gd name="T32" fmla="*/ 48 w 395"/>
                <a:gd name="T33" fmla="*/ 408 h 443"/>
                <a:gd name="T34" fmla="*/ 29 w 395"/>
                <a:gd name="T35" fmla="*/ 413 h 443"/>
                <a:gd name="T36" fmla="*/ 8 w 395"/>
                <a:gd name="T37" fmla="*/ 414 h 443"/>
                <a:gd name="T38" fmla="*/ 1 w 395"/>
                <a:gd name="T39" fmla="*/ 375 h 443"/>
                <a:gd name="T40" fmla="*/ 8 w 395"/>
                <a:gd name="T41" fmla="*/ 359 h 443"/>
                <a:gd name="T42" fmla="*/ 37 w 395"/>
                <a:gd name="T43" fmla="*/ 277 h 443"/>
                <a:gd name="T44" fmla="*/ 65 w 395"/>
                <a:gd name="T45" fmla="*/ 238 h 443"/>
                <a:gd name="T46" fmla="*/ 60 w 395"/>
                <a:gd name="T47" fmla="*/ 195 h 443"/>
                <a:gd name="T48" fmla="*/ 46 w 395"/>
                <a:gd name="T49" fmla="*/ 164 h 443"/>
                <a:gd name="T50" fmla="*/ 43 w 395"/>
                <a:gd name="T51" fmla="*/ 143 h 443"/>
                <a:gd name="T52" fmla="*/ 52 w 395"/>
                <a:gd name="T53" fmla="*/ 132 h 443"/>
                <a:gd name="T54" fmla="*/ 25 w 395"/>
                <a:gd name="T55" fmla="*/ 69 h 443"/>
                <a:gd name="T56" fmla="*/ 26 w 395"/>
                <a:gd name="T57" fmla="*/ 51 h 443"/>
                <a:gd name="T58" fmla="*/ 51 w 395"/>
                <a:gd name="T59" fmla="*/ 46 h 443"/>
                <a:gd name="T60" fmla="*/ 78 w 395"/>
                <a:gd name="T61" fmla="*/ 46 h 443"/>
                <a:gd name="T62" fmla="*/ 127 w 395"/>
                <a:gd name="T63" fmla="*/ 46 h 443"/>
                <a:gd name="T64" fmla="*/ 156 w 395"/>
                <a:gd name="T65" fmla="*/ 52 h 443"/>
                <a:gd name="T66" fmla="*/ 160 w 395"/>
                <a:gd name="T67" fmla="*/ 69 h 443"/>
                <a:gd name="T68" fmla="*/ 170 w 395"/>
                <a:gd name="T69" fmla="*/ 93 h 443"/>
                <a:gd name="T70" fmla="*/ 187 w 395"/>
                <a:gd name="T71" fmla="*/ 117 h 443"/>
                <a:gd name="T72" fmla="*/ 206 w 395"/>
                <a:gd name="T73" fmla="*/ 115 h 443"/>
                <a:gd name="T74" fmla="*/ 231 w 395"/>
                <a:gd name="T75" fmla="*/ 114 h 443"/>
                <a:gd name="T76" fmla="*/ 248 w 395"/>
                <a:gd name="T77" fmla="*/ 97 h 443"/>
                <a:gd name="T78" fmla="*/ 264 w 395"/>
                <a:gd name="T79" fmla="*/ 81 h 443"/>
                <a:gd name="T80" fmla="*/ 282 w 395"/>
                <a:gd name="T81" fmla="*/ 88 h 443"/>
                <a:gd name="T82" fmla="*/ 321 w 395"/>
                <a:gd name="T83" fmla="*/ 92 h 443"/>
                <a:gd name="T84" fmla="*/ 322 w 395"/>
                <a:gd name="T85" fmla="*/ 118 h 443"/>
                <a:gd name="T86" fmla="*/ 324 w 395"/>
                <a:gd name="T87" fmla="*/ 166 h 443"/>
                <a:gd name="T88" fmla="*/ 338 w 395"/>
                <a:gd name="T89" fmla="*/ 193 h 443"/>
                <a:gd name="T90" fmla="*/ 335 w 395"/>
                <a:gd name="T91" fmla="*/ 211 h 443"/>
                <a:gd name="T92" fmla="*/ 344 w 395"/>
                <a:gd name="T93" fmla="*/ 214 h 443"/>
                <a:gd name="T94" fmla="*/ 373 w 395"/>
                <a:gd name="T95" fmla="*/ 210 h 443"/>
                <a:gd name="T96" fmla="*/ 390 w 395"/>
                <a:gd name="T97" fmla="*/ 209 h 443"/>
                <a:gd name="T98" fmla="*/ 35 w 395"/>
                <a:gd name="T99" fmla="*/ 10 h 443"/>
                <a:gd name="T100" fmla="*/ 22 w 395"/>
                <a:gd name="T101" fmla="*/ 21 h 443"/>
                <a:gd name="T102" fmla="*/ 20 w 395"/>
                <a:gd name="T103" fmla="*/ 41 h 443"/>
                <a:gd name="T104" fmla="*/ 14 w 395"/>
                <a:gd name="T105" fmla="*/ 33 h 443"/>
                <a:gd name="T106" fmla="*/ 13 w 395"/>
                <a:gd name="T107" fmla="*/ 13 h 443"/>
                <a:gd name="T108" fmla="*/ 24 w 395"/>
                <a:gd name="T109" fmla="*/ 5 h 443"/>
                <a:gd name="T110" fmla="*/ 39 w 395"/>
                <a:gd name="T111" fmla="*/ 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5" h="443">
                  <a:moveTo>
                    <a:pt x="392" y="207"/>
                  </a:moveTo>
                  <a:lnTo>
                    <a:pt x="392" y="211"/>
                  </a:lnTo>
                  <a:lnTo>
                    <a:pt x="393" y="217"/>
                  </a:lnTo>
                  <a:lnTo>
                    <a:pt x="393" y="221"/>
                  </a:lnTo>
                  <a:lnTo>
                    <a:pt x="394" y="223"/>
                  </a:lnTo>
                  <a:lnTo>
                    <a:pt x="394" y="224"/>
                  </a:lnTo>
                  <a:lnTo>
                    <a:pt x="393" y="225"/>
                  </a:lnTo>
                  <a:lnTo>
                    <a:pt x="393" y="228"/>
                  </a:lnTo>
                  <a:lnTo>
                    <a:pt x="392" y="230"/>
                  </a:lnTo>
                  <a:lnTo>
                    <a:pt x="392" y="231"/>
                  </a:lnTo>
                  <a:lnTo>
                    <a:pt x="392" y="235"/>
                  </a:lnTo>
                  <a:lnTo>
                    <a:pt x="392" y="239"/>
                  </a:lnTo>
                  <a:lnTo>
                    <a:pt x="392" y="243"/>
                  </a:lnTo>
                  <a:lnTo>
                    <a:pt x="392" y="247"/>
                  </a:lnTo>
                  <a:lnTo>
                    <a:pt x="393" y="255"/>
                  </a:lnTo>
                  <a:lnTo>
                    <a:pt x="392" y="257"/>
                  </a:lnTo>
                  <a:lnTo>
                    <a:pt x="391" y="262"/>
                  </a:lnTo>
                  <a:lnTo>
                    <a:pt x="390" y="264"/>
                  </a:lnTo>
                  <a:lnTo>
                    <a:pt x="389" y="268"/>
                  </a:lnTo>
                  <a:lnTo>
                    <a:pt x="389" y="270"/>
                  </a:lnTo>
                  <a:lnTo>
                    <a:pt x="392" y="275"/>
                  </a:lnTo>
                  <a:lnTo>
                    <a:pt x="392" y="276"/>
                  </a:lnTo>
                  <a:lnTo>
                    <a:pt x="389" y="276"/>
                  </a:lnTo>
                  <a:lnTo>
                    <a:pt x="387" y="276"/>
                  </a:lnTo>
                  <a:lnTo>
                    <a:pt x="381" y="276"/>
                  </a:lnTo>
                  <a:lnTo>
                    <a:pt x="371" y="276"/>
                  </a:lnTo>
                  <a:lnTo>
                    <a:pt x="362" y="276"/>
                  </a:lnTo>
                  <a:lnTo>
                    <a:pt x="352" y="276"/>
                  </a:lnTo>
                  <a:lnTo>
                    <a:pt x="344" y="276"/>
                  </a:lnTo>
                  <a:lnTo>
                    <a:pt x="335" y="276"/>
                  </a:lnTo>
                  <a:lnTo>
                    <a:pt x="328" y="276"/>
                  </a:lnTo>
                  <a:lnTo>
                    <a:pt x="328" y="281"/>
                  </a:lnTo>
                  <a:lnTo>
                    <a:pt x="328" y="292"/>
                  </a:lnTo>
                  <a:lnTo>
                    <a:pt x="328" y="303"/>
                  </a:lnTo>
                  <a:lnTo>
                    <a:pt x="328" y="313"/>
                  </a:lnTo>
                  <a:lnTo>
                    <a:pt x="328" y="323"/>
                  </a:lnTo>
                  <a:lnTo>
                    <a:pt x="328" y="334"/>
                  </a:lnTo>
                  <a:lnTo>
                    <a:pt x="328" y="345"/>
                  </a:lnTo>
                  <a:lnTo>
                    <a:pt x="328" y="355"/>
                  </a:lnTo>
                  <a:lnTo>
                    <a:pt x="328" y="366"/>
                  </a:lnTo>
                  <a:lnTo>
                    <a:pt x="328" y="373"/>
                  </a:lnTo>
                  <a:lnTo>
                    <a:pt x="330" y="384"/>
                  </a:lnTo>
                  <a:lnTo>
                    <a:pt x="334" y="395"/>
                  </a:lnTo>
                  <a:lnTo>
                    <a:pt x="335" y="396"/>
                  </a:lnTo>
                  <a:lnTo>
                    <a:pt x="338" y="398"/>
                  </a:lnTo>
                  <a:lnTo>
                    <a:pt x="343" y="402"/>
                  </a:lnTo>
                  <a:lnTo>
                    <a:pt x="346" y="405"/>
                  </a:lnTo>
                  <a:lnTo>
                    <a:pt x="352" y="411"/>
                  </a:lnTo>
                  <a:lnTo>
                    <a:pt x="359" y="418"/>
                  </a:lnTo>
                  <a:lnTo>
                    <a:pt x="367" y="424"/>
                  </a:lnTo>
                  <a:lnTo>
                    <a:pt x="373" y="430"/>
                  </a:lnTo>
                  <a:lnTo>
                    <a:pt x="363" y="431"/>
                  </a:lnTo>
                  <a:lnTo>
                    <a:pt x="349" y="434"/>
                  </a:lnTo>
                  <a:lnTo>
                    <a:pt x="339" y="436"/>
                  </a:lnTo>
                  <a:lnTo>
                    <a:pt x="327" y="438"/>
                  </a:lnTo>
                  <a:lnTo>
                    <a:pt x="319" y="440"/>
                  </a:lnTo>
                  <a:lnTo>
                    <a:pt x="310" y="441"/>
                  </a:lnTo>
                  <a:lnTo>
                    <a:pt x="308" y="441"/>
                  </a:lnTo>
                  <a:lnTo>
                    <a:pt x="305" y="440"/>
                  </a:lnTo>
                  <a:lnTo>
                    <a:pt x="300" y="440"/>
                  </a:lnTo>
                  <a:lnTo>
                    <a:pt x="294" y="442"/>
                  </a:lnTo>
                  <a:lnTo>
                    <a:pt x="288" y="442"/>
                  </a:lnTo>
                  <a:lnTo>
                    <a:pt x="284" y="441"/>
                  </a:lnTo>
                  <a:lnTo>
                    <a:pt x="281" y="440"/>
                  </a:lnTo>
                  <a:lnTo>
                    <a:pt x="277" y="438"/>
                  </a:lnTo>
                  <a:lnTo>
                    <a:pt x="271" y="437"/>
                  </a:lnTo>
                  <a:lnTo>
                    <a:pt x="261" y="438"/>
                  </a:lnTo>
                  <a:lnTo>
                    <a:pt x="253" y="437"/>
                  </a:lnTo>
                  <a:lnTo>
                    <a:pt x="244" y="436"/>
                  </a:lnTo>
                  <a:lnTo>
                    <a:pt x="238" y="435"/>
                  </a:lnTo>
                  <a:lnTo>
                    <a:pt x="235" y="435"/>
                  </a:lnTo>
                  <a:lnTo>
                    <a:pt x="231" y="435"/>
                  </a:lnTo>
                  <a:lnTo>
                    <a:pt x="226" y="434"/>
                  </a:lnTo>
                  <a:lnTo>
                    <a:pt x="223" y="431"/>
                  </a:lnTo>
                  <a:lnTo>
                    <a:pt x="219" y="427"/>
                  </a:lnTo>
                  <a:lnTo>
                    <a:pt x="216" y="423"/>
                  </a:lnTo>
                  <a:lnTo>
                    <a:pt x="215" y="422"/>
                  </a:lnTo>
                  <a:lnTo>
                    <a:pt x="214" y="422"/>
                  </a:lnTo>
                  <a:lnTo>
                    <a:pt x="213" y="421"/>
                  </a:lnTo>
                  <a:lnTo>
                    <a:pt x="204" y="421"/>
                  </a:lnTo>
                  <a:lnTo>
                    <a:pt x="195" y="421"/>
                  </a:lnTo>
                  <a:lnTo>
                    <a:pt x="190" y="421"/>
                  </a:lnTo>
                  <a:lnTo>
                    <a:pt x="178" y="421"/>
                  </a:lnTo>
                  <a:lnTo>
                    <a:pt x="165" y="421"/>
                  </a:lnTo>
                  <a:lnTo>
                    <a:pt x="153" y="421"/>
                  </a:lnTo>
                  <a:lnTo>
                    <a:pt x="141" y="421"/>
                  </a:lnTo>
                  <a:lnTo>
                    <a:pt x="129" y="421"/>
                  </a:lnTo>
                  <a:lnTo>
                    <a:pt x="116" y="421"/>
                  </a:lnTo>
                  <a:lnTo>
                    <a:pt x="104" y="421"/>
                  </a:lnTo>
                  <a:lnTo>
                    <a:pt x="92" y="421"/>
                  </a:lnTo>
                  <a:lnTo>
                    <a:pt x="85" y="421"/>
                  </a:lnTo>
                  <a:lnTo>
                    <a:pt x="79" y="421"/>
                  </a:lnTo>
                  <a:lnTo>
                    <a:pt x="72" y="422"/>
                  </a:lnTo>
                  <a:lnTo>
                    <a:pt x="72" y="422"/>
                  </a:lnTo>
                  <a:lnTo>
                    <a:pt x="70" y="421"/>
                  </a:lnTo>
                  <a:lnTo>
                    <a:pt x="69" y="420"/>
                  </a:lnTo>
                  <a:lnTo>
                    <a:pt x="65" y="418"/>
                  </a:lnTo>
                  <a:lnTo>
                    <a:pt x="62" y="416"/>
                  </a:lnTo>
                  <a:lnTo>
                    <a:pt x="58" y="413"/>
                  </a:lnTo>
                  <a:lnTo>
                    <a:pt x="55" y="409"/>
                  </a:lnTo>
                  <a:lnTo>
                    <a:pt x="53" y="408"/>
                  </a:lnTo>
                  <a:lnTo>
                    <a:pt x="48" y="408"/>
                  </a:lnTo>
                  <a:lnTo>
                    <a:pt x="46" y="407"/>
                  </a:lnTo>
                  <a:lnTo>
                    <a:pt x="43" y="407"/>
                  </a:lnTo>
                  <a:lnTo>
                    <a:pt x="39" y="409"/>
                  </a:lnTo>
                  <a:lnTo>
                    <a:pt x="36" y="410"/>
                  </a:lnTo>
                  <a:lnTo>
                    <a:pt x="33" y="412"/>
                  </a:lnTo>
                  <a:lnTo>
                    <a:pt x="29" y="413"/>
                  </a:lnTo>
                  <a:lnTo>
                    <a:pt x="25" y="415"/>
                  </a:lnTo>
                  <a:lnTo>
                    <a:pt x="19" y="415"/>
                  </a:lnTo>
                  <a:lnTo>
                    <a:pt x="18" y="415"/>
                  </a:lnTo>
                  <a:lnTo>
                    <a:pt x="15" y="415"/>
                  </a:lnTo>
                  <a:lnTo>
                    <a:pt x="12" y="414"/>
                  </a:lnTo>
                  <a:lnTo>
                    <a:pt x="8" y="414"/>
                  </a:lnTo>
                  <a:lnTo>
                    <a:pt x="4" y="416"/>
                  </a:lnTo>
                  <a:lnTo>
                    <a:pt x="0" y="416"/>
                  </a:lnTo>
                  <a:lnTo>
                    <a:pt x="1" y="404"/>
                  </a:lnTo>
                  <a:lnTo>
                    <a:pt x="2" y="398"/>
                  </a:lnTo>
                  <a:lnTo>
                    <a:pt x="2" y="392"/>
                  </a:lnTo>
                  <a:lnTo>
                    <a:pt x="1" y="375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3" y="367"/>
                  </a:lnTo>
                  <a:lnTo>
                    <a:pt x="4" y="366"/>
                  </a:lnTo>
                  <a:lnTo>
                    <a:pt x="7" y="363"/>
                  </a:lnTo>
                  <a:lnTo>
                    <a:pt x="8" y="359"/>
                  </a:lnTo>
                  <a:lnTo>
                    <a:pt x="10" y="350"/>
                  </a:lnTo>
                  <a:lnTo>
                    <a:pt x="17" y="330"/>
                  </a:lnTo>
                  <a:lnTo>
                    <a:pt x="20" y="310"/>
                  </a:lnTo>
                  <a:lnTo>
                    <a:pt x="24" y="301"/>
                  </a:lnTo>
                  <a:lnTo>
                    <a:pt x="25" y="290"/>
                  </a:lnTo>
                  <a:lnTo>
                    <a:pt x="37" y="277"/>
                  </a:lnTo>
                  <a:lnTo>
                    <a:pt x="39" y="269"/>
                  </a:lnTo>
                  <a:lnTo>
                    <a:pt x="45" y="265"/>
                  </a:lnTo>
                  <a:lnTo>
                    <a:pt x="53" y="260"/>
                  </a:lnTo>
                  <a:lnTo>
                    <a:pt x="59" y="253"/>
                  </a:lnTo>
                  <a:lnTo>
                    <a:pt x="62" y="247"/>
                  </a:lnTo>
                  <a:lnTo>
                    <a:pt x="65" y="238"/>
                  </a:lnTo>
                  <a:lnTo>
                    <a:pt x="65" y="227"/>
                  </a:lnTo>
                  <a:lnTo>
                    <a:pt x="67" y="213"/>
                  </a:lnTo>
                  <a:lnTo>
                    <a:pt x="67" y="209"/>
                  </a:lnTo>
                  <a:lnTo>
                    <a:pt x="64" y="203"/>
                  </a:lnTo>
                  <a:lnTo>
                    <a:pt x="63" y="199"/>
                  </a:lnTo>
                  <a:lnTo>
                    <a:pt x="60" y="195"/>
                  </a:lnTo>
                  <a:lnTo>
                    <a:pt x="57" y="192"/>
                  </a:lnTo>
                  <a:lnTo>
                    <a:pt x="56" y="187"/>
                  </a:lnTo>
                  <a:lnTo>
                    <a:pt x="50" y="178"/>
                  </a:lnTo>
                  <a:lnTo>
                    <a:pt x="49" y="173"/>
                  </a:lnTo>
                  <a:lnTo>
                    <a:pt x="47" y="169"/>
                  </a:lnTo>
                  <a:lnTo>
                    <a:pt x="46" y="164"/>
                  </a:lnTo>
                  <a:lnTo>
                    <a:pt x="45" y="159"/>
                  </a:lnTo>
                  <a:lnTo>
                    <a:pt x="42" y="154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42" y="144"/>
                  </a:lnTo>
                  <a:lnTo>
                    <a:pt x="43" y="143"/>
                  </a:lnTo>
                  <a:lnTo>
                    <a:pt x="42" y="144"/>
                  </a:lnTo>
                  <a:lnTo>
                    <a:pt x="42" y="145"/>
                  </a:lnTo>
                  <a:lnTo>
                    <a:pt x="42" y="147"/>
                  </a:lnTo>
                  <a:lnTo>
                    <a:pt x="52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29"/>
                  </a:lnTo>
                  <a:lnTo>
                    <a:pt x="52" y="126"/>
                  </a:lnTo>
                  <a:lnTo>
                    <a:pt x="43" y="107"/>
                  </a:lnTo>
                  <a:lnTo>
                    <a:pt x="36" y="90"/>
                  </a:lnTo>
                  <a:lnTo>
                    <a:pt x="35" y="80"/>
                  </a:lnTo>
                  <a:lnTo>
                    <a:pt x="25" y="69"/>
                  </a:lnTo>
                  <a:lnTo>
                    <a:pt x="21" y="62"/>
                  </a:lnTo>
                  <a:lnTo>
                    <a:pt x="19" y="56"/>
                  </a:lnTo>
                  <a:lnTo>
                    <a:pt x="17" y="54"/>
                  </a:lnTo>
                  <a:lnTo>
                    <a:pt x="18" y="53"/>
                  </a:lnTo>
                  <a:lnTo>
                    <a:pt x="20" y="52"/>
                  </a:lnTo>
                  <a:lnTo>
                    <a:pt x="26" y="51"/>
                  </a:lnTo>
                  <a:lnTo>
                    <a:pt x="33" y="50"/>
                  </a:lnTo>
                  <a:lnTo>
                    <a:pt x="41" y="47"/>
                  </a:lnTo>
                  <a:lnTo>
                    <a:pt x="42" y="46"/>
                  </a:lnTo>
                  <a:lnTo>
                    <a:pt x="46" y="45"/>
                  </a:lnTo>
                  <a:lnTo>
                    <a:pt x="50" y="46"/>
                  </a:lnTo>
                  <a:lnTo>
                    <a:pt x="51" y="46"/>
                  </a:lnTo>
                  <a:lnTo>
                    <a:pt x="52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71" y="46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85" y="46"/>
                  </a:lnTo>
                  <a:lnTo>
                    <a:pt x="93" y="46"/>
                  </a:lnTo>
                  <a:lnTo>
                    <a:pt x="96" y="46"/>
                  </a:lnTo>
                  <a:lnTo>
                    <a:pt x="107" y="46"/>
                  </a:lnTo>
                  <a:lnTo>
                    <a:pt x="117" y="46"/>
                  </a:lnTo>
                  <a:lnTo>
                    <a:pt x="127" y="46"/>
                  </a:lnTo>
                  <a:lnTo>
                    <a:pt x="138" y="46"/>
                  </a:lnTo>
                  <a:lnTo>
                    <a:pt x="146" y="46"/>
                  </a:lnTo>
                  <a:lnTo>
                    <a:pt x="150" y="47"/>
                  </a:lnTo>
                  <a:lnTo>
                    <a:pt x="154" y="49"/>
                  </a:lnTo>
                  <a:lnTo>
                    <a:pt x="155" y="51"/>
                  </a:lnTo>
                  <a:lnTo>
                    <a:pt x="156" y="52"/>
                  </a:lnTo>
                  <a:lnTo>
                    <a:pt x="157" y="53"/>
                  </a:lnTo>
                  <a:lnTo>
                    <a:pt x="158" y="56"/>
                  </a:lnTo>
                  <a:lnTo>
                    <a:pt x="159" y="58"/>
                  </a:lnTo>
                  <a:lnTo>
                    <a:pt x="158" y="61"/>
                  </a:lnTo>
                  <a:lnTo>
                    <a:pt x="159" y="65"/>
                  </a:lnTo>
                  <a:lnTo>
                    <a:pt x="160" y="69"/>
                  </a:lnTo>
                  <a:lnTo>
                    <a:pt x="162" y="74"/>
                  </a:lnTo>
                  <a:lnTo>
                    <a:pt x="166" y="80"/>
                  </a:lnTo>
                  <a:lnTo>
                    <a:pt x="167" y="84"/>
                  </a:lnTo>
                  <a:lnTo>
                    <a:pt x="167" y="87"/>
                  </a:lnTo>
                  <a:lnTo>
                    <a:pt x="168" y="90"/>
                  </a:lnTo>
                  <a:lnTo>
                    <a:pt x="170" y="93"/>
                  </a:lnTo>
                  <a:lnTo>
                    <a:pt x="172" y="95"/>
                  </a:lnTo>
                  <a:lnTo>
                    <a:pt x="173" y="97"/>
                  </a:lnTo>
                  <a:lnTo>
                    <a:pt x="176" y="102"/>
                  </a:lnTo>
                  <a:lnTo>
                    <a:pt x="181" y="110"/>
                  </a:lnTo>
                  <a:lnTo>
                    <a:pt x="185" y="116"/>
                  </a:lnTo>
                  <a:lnTo>
                    <a:pt x="187" y="117"/>
                  </a:lnTo>
                  <a:lnTo>
                    <a:pt x="189" y="117"/>
                  </a:lnTo>
                  <a:lnTo>
                    <a:pt x="193" y="116"/>
                  </a:lnTo>
                  <a:lnTo>
                    <a:pt x="198" y="116"/>
                  </a:lnTo>
                  <a:lnTo>
                    <a:pt x="201" y="118"/>
                  </a:lnTo>
                  <a:lnTo>
                    <a:pt x="202" y="117"/>
                  </a:lnTo>
                  <a:lnTo>
                    <a:pt x="206" y="115"/>
                  </a:lnTo>
                  <a:lnTo>
                    <a:pt x="211" y="114"/>
                  </a:lnTo>
                  <a:lnTo>
                    <a:pt x="216" y="113"/>
                  </a:lnTo>
                  <a:lnTo>
                    <a:pt x="219" y="112"/>
                  </a:lnTo>
                  <a:lnTo>
                    <a:pt x="221" y="112"/>
                  </a:lnTo>
                  <a:lnTo>
                    <a:pt x="229" y="114"/>
                  </a:lnTo>
                  <a:lnTo>
                    <a:pt x="231" y="114"/>
                  </a:lnTo>
                  <a:lnTo>
                    <a:pt x="237" y="114"/>
                  </a:lnTo>
                  <a:lnTo>
                    <a:pt x="243" y="113"/>
                  </a:lnTo>
                  <a:lnTo>
                    <a:pt x="244" y="105"/>
                  </a:lnTo>
                  <a:lnTo>
                    <a:pt x="244" y="103"/>
                  </a:lnTo>
                  <a:lnTo>
                    <a:pt x="246" y="100"/>
                  </a:lnTo>
                  <a:lnTo>
                    <a:pt x="248" y="97"/>
                  </a:lnTo>
                  <a:lnTo>
                    <a:pt x="248" y="95"/>
                  </a:lnTo>
                  <a:lnTo>
                    <a:pt x="248" y="91"/>
                  </a:lnTo>
                  <a:lnTo>
                    <a:pt x="249" y="87"/>
                  </a:lnTo>
                  <a:lnTo>
                    <a:pt x="253" y="83"/>
                  </a:lnTo>
                  <a:lnTo>
                    <a:pt x="261" y="82"/>
                  </a:lnTo>
                  <a:lnTo>
                    <a:pt x="264" y="81"/>
                  </a:lnTo>
                  <a:lnTo>
                    <a:pt x="271" y="80"/>
                  </a:lnTo>
                  <a:lnTo>
                    <a:pt x="280" y="79"/>
                  </a:lnTo>
                  <a:lnTo>
                    <a:pt x="283" y="79"/>
                  </a:lnTo>
                  <a:lnTo>
                    <a:pt x="283" y="80"/>
                  </a:lnTo>
                  <a:lnTo>
                    <a:pt x="282" y="86"/>
                  </a:lnTo>
                  <a:lnTo>
                    <a:pt x="282" y="88"/>
                  </a:lnTo>
                  <a:lnTo>
                    <a:pt x="282" y="90"/>
                  </a:lnTo>
                  <a:lnTo>
                    <a:pt x="284" y="91"/>
                  </a:lnTo>
                  <a:lnTo>
                    <a:pt x="294" y="91"/>
                  </a:lnTo>
                  <a:lnTo>
                    <a:pt x="302" y="91"/>
                  </a:lnTo>
                  <a:lnTo>
                    <a:pt x="313" y="92"/>
                  </a:lnTo>
                  <a:lnTo>
                    <a:pt x="321" y="92"/>
                  </a:lnTo>
                  <a:lnTo>
                    <a:pt x="321" y="92"/>
                  </a:lnTo>
                  <a:lnTo>
                    <a:pt x="323" y="93"/>
                  </a:lnTo>
                  <a:lnTo>
                    <a:pt x="324" y="95"/>
                  </a:lnTo>
                  <a:lnTo>
                    <a:pt x="323" y="101"/>
                  </a:lnTo>
                  <a:lnTo>
                    <a:pt x="321" y="110"/>
                  </a:lnTo>
                  <a:lnTo>
                    <a:pt x="322" y="118"/>
                  </a:lnTo>
                  <a:lnTo>
                    <a:pt x="325" y="125"/>
                  </a:lnTo>
                  <a:lnTo>
                    <a:pt x="325" y="136"/>
                  </a:lnTo>
                  <a:lnTo>
                    <a:pt x="324" y="143"/>
                  </a:lnTo>
                  <a:lnTo>
                    <a:pt x="323" y="151"/>
                  </a:lnTo>
                  <a:lnTo>
                    <a:pt x="323" y="161"/>
                  </a:lnTo>
                  <a:lnTo>
                    <a:pt x="324" y="166"/>
                  </a:lnTo>
                  <a:lnTo>
                    <a:pt x="327" y="170"/>
                  </a:lnTo>
                  <a:lnTo>
                    <a:pt x="332" y="174"/>
                  </a:lnTo>
                  <a:lnTo>
                    <a:pt x="335" y="180"/>
                  </a:lnTo>
                  <a:lnTo>
                    <a:pt x="337" y="187"/>
                  </a:lnTo>
                  <a:lnTo>
                    <a:pt x="338" y="191"/>
                  </a:lnTo>
                  <a:lnTo>
                    <a:pt x="338" y="193"/>
                  </a:lnTo>
                  <a:lnTo>
                    <a:pt x="338" y="197"/>
                  </a:lnTo>
                  <a:lnTo>
                    <a:pt x="338" y="201"/>
                  </a:lnTo>
                  <a:lnTo>
                    <a:pt x="338" y="204"/>
                  </a:lnTo>
                  <a:lnTo>
                    <a:pt x="335" y="205"/>
                  </a:lnTo>
                  <a:lnTo>
                    <a:pt x="334" y="208"/>
                  </a:lnTo>
                  <a:lnTo>
                    <a:pt x="335" y="211"/>
                  </a:lnTo>
                  <a:lnTo>
                    <a:pt x="336" y="215"/>
                  </a:lnTo>
                  <a:lnTo>
                    <a:pt x="336" y="216"/>
                  </a:lnTo>
                  <a:lnTo>
                    <a:pt x="338" y="218"/>
                  </a:lnTo>
                  <a:lnTo>
                    <a:pt x="338" y="218"/>
                  </a:lnTo>
                  <a:lnTo>
                    <a:pt x="341" y="216"/>
                  </a:lnTo>
                  <a:lnTo>
                    <a:pt x="344" y="214"/>
                  </a:lnTo>
                  <a:lnTo>
                    <a:pt x="346" y="213"/>
                  </a:lnTo>
                  <a:lnTo>
                    <a:pt x="350" y="213"/>
                  </a:lnTo>
                  <a:lnTo>
                    <a:pt x="355" y="214"/>
                  </a:lnTo>
                  <a:lnTo>
                    <a:pt x="363" y="214"/>
                  </a:lnTo>
                  <a:lnTo>
                    <a:pt x="366" y="213"/>
                  </a:lnTo>
                  <a:lnTo>
                    <a:pt x="373" y="210"/>
                  </a:lnTo>
                  <a:lnTo>
                    <a:pt x="376" y="210"/>
                  </a:lnTo>
                  <a:lnTo>
                    <a:pt x="379" y="210"/>
                  </a:lnTo>
                  <a:lnTo>
                    <a:pt x="383" y="211"/>
                  </a:lnTo>
                  <a:lnTo>
                    <a:pt x="387" y="211"/>
                  </a:lnTo>
                  <a:lnTo>
                    <a:pt x="390" y="210"/>
                  </a:lnTo>
                  <a:lnTo>
                    <a:pt x="390" y="209"/>
                  </a:lnTo>
                  <a:lnTo>
                    <a:pt x="390" y="208"/>
                  </a:lnTo>
                  <a:lnTo>
                    <a:pt x="392" y="207"/>
                  </a:lnTo>
                  <a:close/>
                  <a:moveTo>
                    <a:pt x="42" y="6"/>
                  </a:moveTo>
                  <a:lnTo>
                    <a:pt x="42" y="6"/>
                  </a:lnTo>
                  <a:lnTo>
                    <a:pt x="38" y="8"/>
                  </a:lnTo>
                  <a:lnTo>
                    <a:pt x="35" y="10"/>
                  </a:lnTo>
                  <a:lnTo>
                    <a:pt x="30" y="15"/>
                  </a:lnTo>
                  <a:lnTo>
                    <a:pt x="27" y="17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5" y="23"/>
                  </a:lnTo>
                  <a:lnTo>
                    <a:pt x="25" y="32"/>
                  </a:lnTo>
                  <a:lnTo>
                    <a:pt x="24" y="40"/>
                  </a:lnTo>
                  <a:lnTo>
                    <a:pt x="23" y="41"/>
                  </a:lnTo>
                  <a:lnTo>
                    <a:pt x="20" y="41"/>
                  </a:lnTo>
                  <a:lnTo>
                    <a:pt x="16" y="42"/>
                  </a:lnTo>
                  <a:lnTo>
                    <a:pt x="15" y="42"/>
                  </a:lnTo>
                  <a:lnTo>
                    <a:pt x="14" y="41"/>
                  </a:lnTo>
                  <a:lnTo>
                    <a:pt x="13" y="38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29"/>
                  </a:lnTo>
                  <a:lnTo>
                    <a:pt x="11" y="24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11" y="16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8" y="10"/>
                  </a:lnTo>
                  <a:lnTo>
                    <a:pt x="19" y="9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4" y="5"/>
                  </a:lnTo>
                  <a:lnTo>
                    <a:pt x="28" y="3"/>
                  </a:lnTo>
                  <a:lnTo>
                    <a:pt x="31" y="1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9" y="4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8" name="Freeform 1019">
              <a:extLst>
                <a:ext uri="{FF2B5EF4-FFF2-40B4-BE49-F238E27FC236}">
                  <a16:creationId xmlns:a16="http://schemas.microsoft.com/office/drawing/2014/main" id="{349A386C-EA06-BFD2-B6E8-F46C4E0D8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388" y="10083676"/>
              <a:ext cx="43962" cy="54952"/>
            </a:xfrm>
            <a:custGeom>
              <a:avLst/>
              <a:gdLst>
                <a:gd name="T0" fmla="*/ 33 w 34"/>
                <a:gd name="T1" fmla="*/ 6 h 43"/>
                <a:gd name="T2" fmla="*/ 33 w 34"/>
                <a:gd name="T3" fmla="*/ 6 h 43"/>
                <a:gd name="T4" fmla="*/ 29 w 34"/>
                <a:gd name="T5" fmla="*/ 8 h 43"/>
                <a:gd name="T6" fmla="*/ 26 w 34"/>
                <a:gd name="T7" fmla="*/ 10 h 43"/>
                <a:gd name="T8" fmla="*/ 21 w 34"/>
                <a:gd name="T9" fmla="*/ 15 h 43"/>
                <a:gd name="T10" fmla="*/ 18 w 34"/>
                <a:gd name="T11" fmla="*/ 17 h 43"/>
                <a:gd name="T12" fmla="*/ 17 w 34"/>
                <a:gd name="T13" fmla="*/ 18 h 43"/>
                <a:gd name="T14" fmla="*/ 15 w 34"/>
                <a:gd name="T15" fmla="*/ 19 h 43"/>
                <a:gd name="T16" fmla="*/ 13 w 34"/>
                <a:gd name="T17" fmla="*/ 20 h 43"/>
                <a:gd name="T18" fmla="*/ 13 w 34"/>
                <a:gd name="T19" fmla="*/ 21 h 43"/>
                <a:gd name="T20" fmla="*/ 14 w 34"/>
                <a:gd name="T21" fmla="*/ 22 h 43"/>
                <a:gd name="T22" fmla="*/ 16 w 34"/>
                <a:gd name="T23" fmla="*/ 23 h 43"/>
                <a:gd name="T24" fmla="*/ 16 w 34"/>
                <a:gd name="T25" fmla="*/ 32 h 43"/>
                <a:gd name="T26" fmla="*/ 15 w 34"/>
                <a:gd name="T27" fmla="*/ 40 h 43"/>
                <a:gd name="T28" fmla="*/ 14 w 34"/>
                <a:gd name="T29" fmla="*/ 41 h 43"/>
                <a:gd name="T30" fmla="*/ 11 w 34"/>
                <a:gd name="T31" fmla="*/ 41 h 43"/>
                <a:gd name="T32" fmla="*/ 7 w 34"/>
                <a:gd name="T33" fmla="*/ 42 h 43"/>
                <a:gd name="T34" fmla="*/ 6 w 34"/>
                <a:gd name="T35" fmla="*/ 42 h 43"/>
                <a:gd name="T36" fmla="*/ 5 w 34"/>
                <a:gd name="T37" fmla="*/ 41 h 43"/>
                <a:gd name="T38" fmla="*/ 4 w 34"/>
                <a:gd name="T39" fmla="*/ 38 h 43"/>
                <a:gd name="T40" fmla="*/ 5 w 34"/>
                <a:gd name="T41" fmla="*/ 35 h 43"/>
                <a:gd name="T42" fmla="*/ 5 w 34"/>
                <a:gd name="T43" fmla="*/ 33 h 43"/>
                <a:gd name="T44" fmla="*/ 5 w 34"/>
                <a:gd name="T45" fmla="*/ 29 h 43"/>
                <a:gd name="T46" fmla="*/ 2 w 34"/>
                <a:gd name="T47" fmla="*/ 24 h 43"/>
                <a:gd name="T48" fmla="*/ 0 w 34"/>
                <a:gd name="T49" fmla="*/ 19 h 43"/>
                <a:gd name="T50" fmla="*/ 0 w 34"/>
                <a:gd name="T51" fmla="*/ 18 h 43"/>
                <a:gd name="T52" fmla="*/ 2 w 34"/>
                <a:gd name="T53" fmla="*/ 16 h 43"/>
                <a:gd name="T54" fmla="*/ 4 w 34"/>
                <a:gd name="T55" fmla="*/ 13 h 43"/>
                <a:gd name="T56" fmla="*/ 5 w 34"/>
                <a:gd name="T57" fmla="*/ 11 h 43"/>
                <a:gd name="T58" fmla="*/ 9 w 34"/>
                <a:gd name="T59" fmla="*/ 10 h 43"/>
                <a:gd name="T60" fmla="*/ 10 w 34"/>
                <a:gd name="T61" fmla="*/ 9 h 43"/>
                <a:gd name="T62" fmla="*/ 11 w 34"/>
                <a:gd name="T63" fmla="*/ 7 h 43"/>
                <a:gd name="T64" fmla="*/ 11 w 34"/>
                <a:gd name="T65" fmla="*/ 6 h 43"/>
                <a:gd name="T66" fmla="*/ 15 w 34"/>
                <a:gd name="T67" fmla="*/ 5 h 43"/>
                <a:gd name="T68" fmla="*/ 19 w 34"/>
                <a:gd name="T69" fmla="*/ 3 h 43"/>
                <a:gd name="T70" fmla="*/ 22 w 34"/>
                <a:gd name="T71" fmla="*/ 1 h 43"/>
                <a:gd name="T72" fmla="*/ 25 w 34"/>
                <a:gd name="T73" fmla="*/ 0 h 43"/>
                <a:gd name="T74" fmla="*/ 26 w 34"/>
                <a:gd name="T75" fmla="*/ 0 h 43"/>
                <a:gd name="T76" fmla="*/ 27 w 34"/>
                <a:gd name="T77" fmla="*/ 0 h 43"/>
                <a:gd name="T78" fmla="*/ 30 w 34"/>
                <a:gd name="T79" fmla="*/ 4 h 43"/>
                <a:gd name="T80" fmla="*/ 33 w 34"/>
                <a:gd name="T81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43">
                  <a:moveTo>
                    <a:pt x="33" y="6"/>
                  </a:moveTo>
                  <a:lnTo>
                    <a:pt x="33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1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6" y="23"/>
                  </a:lnTo>
                  <a:lnTo>
                    <a:pt x="16" y="32"/>
                  </a:lnTo>
                  <a:lnTo>
                    <a:pt x="15" y="40"/>
                  </a:lnTo>
                  <a:lnTo>
                    <a:pt x="14" y="41"/>
                  </a:lnTo>
                  <a:lnTo>
                    <a:pt x="11" y="41"/>
                  </a:lnTo>
                  <a:lnTo>
                    <a:pt x="7" y="42"/>
                  </a:lnTo>
                  <a:lnTo>
                    <a:pt x="6" y="42"/>
                  </a:lnTo>
                  <a:lnTo>
                    <a:pt x="5" y="41"/>
                  </a:lnTo>
                  <a:lnTo>
                    <a:pt x="4" y="38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29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5" y="11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30" y="4"/>
                  </a:lnTo>
                  <a:lnTo>
                    <a:pt x="3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899" name="Freeform 1020">
              <a:extLst>
                <a:ext uri="{FF2B5EF4-FFF2-40B4-BE49-F238E27FC236}">
                  <a16:creationId xmlns:a16="http://schemas.microsoft.com/office/drawing/2014/main" id="{EE66EA82-4A2B-36E0-EDCC-7DE11BFC5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5003" y="9303359"/>
              <a:ext cx="318721" cy="230798"/>
            </a:xfrm>
            <a:custGeom>
              <a:avLst/>
              <a:gdLst>
                <a:gd name="T0" fmla="*/ 183 w 255"/>
                <a:gd name="T1" fmla="*/ 14 h 185"/>
                <a:gd name="T2" fmla="*/ 190 w 255"/>
                <a:gd name="T3" fmla="*/ 27 h 185"/>
                <a:gd name="T4" fmla="*/ 194 w 255"/>
                <a:gd name="T5" fmla="*/ 40 h 185"/>
                <a:gd name="T6" fmla="*/ 203 w 255"/>
                <a:gd name="T7" fmla="*/ 46 h 185"/>
                <a:gd name="T8" fmla="*/ 209 w 255"/>
                <a:gd name="T9" fmla="*/ 50 h 185"/>
                <a:gd name="T10" fmla="*/ 215 w 255"/>
                <a:gd name="T11" fmla="*/ 57 h 185"/>
                <a:gd name="T12" fmla="*/ 209 w 255"/>
                <a:gd name="T13" fmla="*/ 62 h 185"/>
                <a:gd name="T14" fmla="*/ 219 w 255"/>
                <a:gd name="T15" fmla="*/ 73 h 185"/>
                <a:gd name="T16" fmla="*/ 234 w 255"/>
                <a:gd name="T17" fmla="*/ 81 h 185"/>
                <a:gd name="T18" fmla="*/ 244 w 255"/>
                <a:gd name="T19" fmla="*/ 77 h 185"/>
                <a:gd name="T20" fmla="*/ 248 w 255"/>
                <a:gd name="T21" fmla="*/ 86 h 185"/>
                <a:gd name="T22" fmla="*/ 244 w 255"/>
                <a:gd name="T23" fmla="*/ 88 h 185"/>
                <a:gd name="T24" fmla="*/ 248 w 255"/>
                <a:gd name="T25" fmla="*/ 96 h 185"/>
                <a:gd name="T26" fmla="*/ 251 w 255"/>
                <a:gd name="T27" fmla="*/ 111 h 185"/>
                <a:gd name="T28" fmla="*/ 229 w 255"/>
                <a:gd name="T29" fmla="*/ 120 h 185"/>
                <a:gd name="T30" fmla="*/ 222 w 255"/>
                <a:gd name="T31" fmla="*/ 119 h 185"/>
                <a:gd name="T32" fmla="*/ 218 w 255"/>
                <a:gd name="T33" fmla="*/ 124 h 185"/>
                <a:gd name="T34" fmla="*/ 214 w 255"/>
                <a:gd name="T35" fmla="*/ 127 h 185"/>
                <a:gd name="T36" fmla="*/ 212 w 255"/>
                <a:gd name="T37" fmla="*/ 131 h 185"/>
                <a:gd name="T38" fmla="*/ 208 w 255"/>
                <a:gd name="T39" fmla="*/ 132 h 185"/>
                <a:gd name="T40" fmla="*/ 194 w 255"/>
                <a:gd name="T41" fmla="*/ 134 h 185"/>
                <a:gd name="T42" fmla="*/ 182 w 255"/>
                <a:gd name="T43" fmla="*/ 131 h 185"/>
                <a:gd name="T44" fmla="*/ 166 w 255"/>
                <a:gd name="T45" fmla="*/ 130 h 185"/>
                <a:gd name="T46" fmla="*/ 161 w 255"/>
                <a:gd name="T47" fmla="*/ 133 h 185"/>
                <a:gd name="T48" fmla="*/ 157 w 255"/>
                <a:gd name="T49" fmla="*/ 136 h 185"/>
                <a:gd name="T50" fmla="*/ 146 w 255"/>
                <a:gd name="T51" fmla="*/ 133 h 185"/>
                <a:gd name="T52" fmla="*/ 127 w 255"/>
                <a:gd name="T53" fmla="*/ 133 h 185"/>
                <a:gd name="T54" fmla="*/ 97 w 255"/>
                <a:gd name="T55" fmla="*/ 133 h 185"/>
                <a:gd name="T56" fmla="*/ 86 w 255"/>
                <a:gd name="T57" fmla="*/ 134 h 185"/>
                <a:gd name="T58" fmla="*/ 86 w 255"/>
                <a:gd name="T59" fmla="*/ 151 h 185"/>
                <a:gd name="T60" fmla="*/ 87 w 255"/>
                <a:gd name="T61" fmla="*/ 155 h 185"/>
                <a:gd name="T62" fmla="*/ 88 w 255"/>
                <a:gd name="T63" fmla="*/ 163 h 185"/>
                <a:gd name="T64" fmla="*/ 89 w 255"/>
                <a:gd name="T65" fmla="*/ 177 h 185"/>
                <a:gd name="T66" fmla="*/ 89 w 255"/>
                <a:gd name="T67" fmla="*/ 184 h 185"/>
                <a:gd name="T68" fmla="*/ 83 w 255"/>
                <a:gd name="T69" fmla="*/ 178 h 185"/>
                <a:gd name="T70" fmla="*/ 76 w 255"/>
                <a:gd name="T71" fmla="*/ 171 h 185"/>
                <a:gd name="T72" fmla="*/ 62 w 255"/>
                <a:gd name="T73" fmla="*/ 168 h 185"/>
                <a:gd name="T74" fmla="*/ 43 w 255"/>
                <a:gd name="T75" fmla="*/ 172 h 185"/>
                <a:gd name="T76" fmla="*/ 34 w 255"/>
                <a:gd name="T77" fmla="*/ 176 h 185"/>
                <a:gd name="T78" fmla="*/ 23 w 255"/>
                <a:gd name="T79" fmla="*/ 171 h 185"/>
                <a:gd name="T80" fmla="*/ 15 w 255"/>
                <a:gd name="T81" fmla="*/ 161 h 185"/>
                <a:gd name="T82" fmla="*/ 5 w 255"/>
                <a:gd name="T83" fmla="*/ 155 h 185"/>
                <a:gd name="T84" fmla="*/ 1 w 255"/>
                <a:gd name="T85" fmla="*/ 147 h 185"/>
                <a:gd name="T86" fmla="*/ 1 w 255"/>
                <a:gd name="T87" fmla="*/ 132 h 185"/>
                <a:gd name="T88" fmla="*/ 9 w 255"/>
                <a:gd name="T89" fmla="*/ 121 h 185"/>
                <a:gd name="T90" fmla="*/ 7 w 255"/>
                <a:gd name="T91" fmla="*/ 111 h 185"/>
                <a:gd name="T92" fmla="*/ 12 w 255"/>
                <a:gd name="T93" fmla="*/ 103 h 185"/>
                <a:gd name="T94" fmla="*/ 26 w 255"/>
                <a:gd name="T95" fmla="*/ 98 h 185"/>
                <a:gd name="T96" fmla="*/ 34 w 255"/>
                <a:gd name="T97" fmla="*/ 92 h 185"/>
                <a:gd name="T98" fmla="*/ 34 w 255"/>
                <a:gd name="T99" fmla="*/ 80 h 185"/>
                <a:gd name="T100" fmla="*/ 40 w 255"/>
                <a:gd name="T101" fmla="*/ 69 h 185"/>
                <a:gd name="T102" fmla="*/ 43 w 255"/>
                <a:gd name="T103" fmla="*/ 59 h 185"/>
                <a:gd name="T104" fmla="*/ 54 w 255"/>
                <a:gd name="T105" fmla="*/ 56 h 185"/>
                <a:gd name="T106" fmla="*/ 68 w 255"/>
                <a:gd name="T107" fmla="*/ 60 h 185"/>
                <a:gd name="T108" fmla="*/ 73 w 255"/>
                <a:gd name="T109" fmla="*/ 46 h 185"/>
                <a:gd name="T110" fmla="*/ 83 w 255"/>
                <a:gd name="T111" fmla="*/ 46 h 185"/>
                <a:gd name="T112" fmla="*/ 85 w 255"/>
                <a:gd name="T113" fmla="*/ 36 h 185"/>
                <a:gd name="T114" fmla="*/ 98 w 255"/>
                <a:gd name="T115" fmla="*/ 26 h 185"/>
                <a:gd name="T116" fmla="*/ 117 w 255"/>
                <a:gd name="T117" fmla="*/ 19 h 185"/>
                <a:gd name="T118" fmla="*/ 129 w 255"/>
                <a:gd name="T119" fmla="*/ 15 h 185"/>
                <a:gd name="T120" fmla="*/ 148 w 255"/>
                <a:gd name="T121" fmla="*/ 4 h 185"/>
                <a:gd name="T122" fmla="*/ 163 w 255"/>
                <a:gd name="T123" fmla="*/ 1 h 185"/>
                <a:gd name="T124" fmla="*/ 177 w 255"/>
                <a:gd name="T125" fmla="*/ 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5" h="185">
                  <a:moveTo>
                    <a:pt x="184" y="6"/>
                  </a:moveTo>
                  <a:lnTo>
                    <a:pt x="183" y="7"/>
                  </a:lnTo>
                  <a:lnTo>
                    <a:pt x="183" y="10"/>
                  </a:lnTo>
                  <a:lnTo>
                    <a:pt x="183" y="14"/>
                  </a:lnTo>
                  <a:lnTo>
                    <a:pt x="182" y="19"/>
                  </a:lnTo>
                  <a:lnTo>
                    <a:pt x="185" y="22"/>
                  </a:lnTo>
                  <a:lnTo>
                    <a:pt x="188" y="26"/>
                  </a:lnTo>
                  <a:lnTo>
                    <a:pt x="190" y="27"/>
                  </a:lnTo>
                  <a:lnTo>
                    <a:pt x="188" y="30"/>
                  </a:lnTo>
                  <a:lnTo>
                    <a:pt x="189" y="33"/>
                  </a:lnTo>
                  <a:lnTo>
                    <a:pt x="191" y="36"/>
                  </a:lnTo>
                  <a:lnTo>
                    <a:pt x="194" y="40"/>
                  </a:lnTo>
                  <a:lnTo>
                    <a:pt x="197" y="45"/>
                  </a:lnTo>
                  <a:lnTo>
                    <a:pt x="199" y="45"/>
                  </a:lnTo>
                  <a:lnTo>
                    <a:pt x="201" y="46"/>
                  </a:lnTo>
                  <a:lnTo>
                    <a:pt x="203" y="46"/>
                  </a:lnTo>
                  <a:lnTo>
                    <a:pt x="204" y="48"/>
                  </a:lnTo>
                  <a:lnTo>
                    <a:pt x="206" y="48"/>
                  </a:lnTo>
                  <a:lnTo>
                    <a:pt x="207" y="49"/>
                  </a:lnTo>
                  <a:lnTo>
                    <a:pt x="209" y="50"/>
                  </a:lnTo>
                  <a:lnTo>
                    <a:pt x="210" y="53"/>
                  </a:lnTo>
                  <a:lnTo>
                    <a:pt x="213" y="54"/>
                  </a:lnTo>
                  <a:lnTo>
                    <a:pt x="216" y="56"/>
                  </a:lnTo>
                  <a:lnTo>
                    <a:pt x="215" y="57"/>
                  </a:lnTo>
                  <a:lnTo>
                    <a:pt x="212" y="57"/>
                  </a:lnTo>
                  <a:lnTo>
                    <a:pt x="209" y="56"/>
                  </a:lnTo>
                  <a:lnTo>
                    <a:pt x="209" y="57"/>
                  </a:lnTo>
                  <a:lnTo>
                    <a:pt x="209" y="62"/>
                  </a:lnTo>
                  <a:lnTo>
                    <a:pt x="209" y="67"/>
                  </a:lnTo>
                  <a:lnTo>
                    <a:pt x="209" y="67"/>
                  </a:lnTo>
                  <a:lnTo>
                    <a:pt x="212" y="68"/>
                  </a:lnTo>
                  <a:lnTo>
                    <a:pt x="219" y="73"/>
                  </a:lnTo>
                  <a:lnTo>
                    <a:pt x="225" y="78"/>
                  </a:lnTo>
                  <a:lnTo>
                    <a:pt x="228" y="80"/>
                  </a:lnTo>
                  <a:lnTo>
                    <a:pt x="231" y="80"/>
                  </a:lnTo>
                  <a:lnTo>
                    <a:pt x="234" y="81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7"/>
                  </a:lnTo>
                  <a:lnTo>
                    <a:pt x="244" y="77"/>
                  </a:lnTo>
                  <a:lnTo>
                    <a:pt x="245" y="78"/>
                  </a:lnTo>
                  <a:lnTo>
                    <a:pt x="246" y="80"/>
                  </a:lnTo>
                  <a:lnTo>
                    <a:pt x="248" y="83"/>
                  </a:lnTo>
                  <a:lnTo>
                    <a:pt x="248" y="86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45" y="88"/>
                  </a:lnTo>
                  <a:lnTo>
                    <a:pt x="244" y="88"/>
                  </a:lnTo>
                  <a:lnTo>
                    <a:pt x="244" y="88"/>
                  </a:lnTo>
                  <a:lnTo>
                    <a:pt x="244" y="91"/>
                  </a:lnTo>
                  <a:lnTo>
                    <a:pt x="244" y="92"/>
                  </a:lnTo>
                  <a:lnTo>
                    <a:pt x="248" y="96"/>
                  </a:lnTo>
                  <a:lnTo>
                    <a:pt x="252" y="102"/>
                  </a:lnTo>
                  <a:lnTo>
                    <a:pt x="254" y="104"/>
                  </a:lnTo>
                  <a:lnTo>
                    <a:pt x="253" y="106"/>
                  </a:lnTo>
                  <a:lnTo>
                    <a:pt x="251" y="111"/>
                  </a:lnTo>
                  <a:lnTo>
                    <a:pt x="249" y="112"/>
                  </a:lnTo>
                  <a:lnTo>
                    <a:pt x="240" y="119"/>
                  </a:lnTo>
                  <a:lnTo>
                    <a:pt x="237" y="119"/>
                  </a:lnTo>
                  <a:lnTo>
                    <a:pt x="229" y="120"/>
                  </a:lnTo>
                  <a:lnTo>
                    <a:pt x="228" y="119"/>
                  </a:lnTo>
                  <a:lnTo>
                    <a:pt x="225" y="119"/>
                  </a:lnTo>
                  <a:lnTo>
                    <a:pt x="223" y="119"/>
                  </a:lnTo>
                  <a:lnTo>
                    <a:pt x="222" y="119"/>
                  </a:lnTo>
                  <a:lnTo>
                    <a:pt x="222" y="120"/>
                  </a:lnTo>
                  <a:lnTo>
                    <a:pt x="221" y="121"/>
                  </a:lnTo>
                  <a:lnTo>
                    <a:pt x="220" y="123"/>
                  </a:lnTo>
                  <a:lnTo>
                    <a:pt x="218" y="124"/>
                  </a:lnTo>
                  <a:lnTo>
                    <a:pt x="217" y="125"/>
                  </a:lnTo>
                  <a:lnTo>
                    <a:pt x="215" y="125"/>
                  </a:lnTo>
                  <a:lnTo>
                    <a:pt x="214" y="125"/>
                  </a:lnTo>
                  <a:lnTo>
                    <a:pt x="214" y="127"/>
                  </a:lnTo>
                  <a:lnTo>
                    <a:pt x="213" y="127"/>
                  </a:lnTo>
                  <a:lnTo>
                    <a:pt x="212" y="128"/>
                  </a:lnTo>
                  <a:lnTo>
                    <a:pt x="212" y="130"/>
                  </a:lnTo>
                  <a:lnTo>
                    <a:pt x="212" y="131"/>
                  </a:lnTo>
                  <a:lnTo>
                    <a:pt x="211" y="132"/>
                  </a:lnTo>
                  <a:lnTo>
                    <a:pt x="210" y="131"/>
                  </a:lnTo>
                  <a:lnTo>
                    <a:pt x="209" y="130"/>
                  </a:lnTo>
                  <a:lnTo>
                    <a:pt x="208" y="132"/>
                  </a:lnTo>
                  <a:lnTo>
                    <a:pt x="207" y="133"/>
                  </a:lnTo>
                  <a:lnTo>
                    <a:pt x="206" y="133"/>
                  </a:lnTo>
                  <a:lnTo>
                    <a:pt x="198" y="134"/>
                  </a:lnTo>
                  <a:lnTo>
                    <a:pt x="194" y="134"/>
                  </a:lnTo>
                  <a:lnTo>
                    <a:pt x="193" y="134"/>
                  </a:lnTo>
                  <a:lnTo>
                    <a:pt x="193" y="134"/>
                  </a:lnTo>
                  <a:lnTo>
                    <a:pt x="193" y="133"/>
                  </a:lnTo>
                  <a:lnTo>
                    <a:pt x="182" y="131"/>
                  </a:lnTo>
                  <a:lnTo>
                    <a:pt x="175" y="130"/>
                  </a:lnTo>
                  <a:lnTo>
                    <a:pt x="168" y="128"/>
                  </a:lnTo>
                  <a:lnTo>
                    <a:pt x="167" y="129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3" y="130"/>
                  </a:lnTo>
                  <a:lnTo>
                    <a:pt x="163" y="132"/>
                  </a:lnTo>
                  <a:lnTo>
                    <a:pt x="161" y="133"/>
                  </a:lnTo>
                  <a:lnTo>
                    <a:pt x="160" y="134"/>
                  </a:lnTo>
                  <a:lnTo>
                    <a:pt x="158" y="134"/>
                  </a:lnTo>
                  <a:lnTo>
                    <a:pt x="157" y="136"/>
                  </a:lnTo>
                  <a:lnTo>
                    <a:pt x="157" y="136"/>
                  </a:lnTo>
                  <a:lnTo>
                    <a:pt x="155" y="133"/>
                  </a:lnTo>
                  <a:lnTo>
                    <a:pt x="152" y="133"/>
                  </a:lnTo>
                  <a:lnTo>
                    <a:pt x="148" y="133"/>
                  </a:lnTo>
                  <a:lnTo>
                    <a:pt x="146" y="133"/>
                  </a:lnTo>
                  <a:lnTo>
                    <a:pt x="144" y="133"/>
                  </a:lnTo>
                  <a:lnTo>
                    <a:pt x="138" y="133"/>
                  </a:lnTo>
                  <a:lnTo>
                    <a:pt x="128" y="132"/>
                  </a:lnTo>
                  <a:lnTo>
                    <a:pt x="127" y="133"/>
                  </a:lnTo>
                  <a:lnTo>
                    <a:pt x="126" y="133"/>
                  </a:lnTo>
                  <a:lnTo>
                    <a:pt x="116" y="133"/>
                  </a:lnTo>
                  <a:lnTo>
                    <a:pt x="106" y="133"/>
                  </a:lnTo>
                  <a:lnTo>
                    <a:pt x="97" y="133"/>
                  </a:lnTo>
                  <a:lnTo>
                    <a:pt x="89" y="133"/>
                  </a:lnTo>
                  <a:lnTo>
                    <a:pt x="89" y="133"/>
                  </a:lnTo>
                  <a:lnTo>
                    <a:pt x="86" y="133"/>
                  </a:lnTo>
                  <a:lnTo>
                    <a:pt x="86" y="134"/>
                  </a:lnTo>
                  <a:lnTo>
                    <a:pt x="84" y="142"/>
                  </a:lnTo>
                  <a:lnTo>
                    <a:pt x="84" y="146"/>
                  </a:lnTo>
                  <a:lnTo>
                    <a:pt x="85" y="149"/>
                  </a:lnTo>
                  <a:lnTo>
                    <a:pt x="86" y="151"/>
                  </a:lnTo>
                  <a:lnTo>
                    <a:pt x="88" y="151"/>
                  </a:lnTo>
                  <a:lnTo>
                    <a:pt x="88" y="152"/>
                  </a:lnTo>
                  <a:lnTo>
                    <a:pt x="87" y="154"/>
                  </a:lnTo>
                  <a:lnTo>
                    <a:pt x="87" y="155"/>
                  </a:lnTo>
                  <a:lnTo>
                    <a:pt x="88" y="156"/>
                  </a:lnTo>
                  <a:lnTo>
                    <a:pt x="89" y="158"/>
                  </a:lnTo>
                  <a:lnTo>
                    <a:pt x="88" y="159"/>
                  </a:lnTo>
                  <a:lnTo>
                    <a:pt x="88" y="163"/>
                  </a:lnTo>
                  <a:lnTo>
                    <a:pt x="89" y="168"/>
                  </a:lnTo>
                  <a:lnTo>
                    <a:pt x="89" y="172"/>
                  </a:lnTo>
                  <a:lnTo>
                    <a:pt x="88" y="174"/>
                  </a:lnTo>
                  <a:lnTo>
                    <a:pt x="89" y="177"/>
                  </a:lnTo>
                  <a:lnTo>
                    <a:pt x="91" y="180"/>
                  </a:lnTo>
                  <a:lnTo>
                    <a:pt x="91" y="182"/>
                  </a:lnTo>
                  <a:lnTo>
                    <a:pt x="90" y="183"/>
                  </a:lnTo>
                  <a:lnTo>
                    <a:pt x="89" y="184"/>
                  </a:lnTo>
                  <a:lnTo>
                    <a:pt x="87" y="184"/>
                  </a:lnTo>
                  <a:lnTo>
                    <a:pt x="85" y="182"/>
                  </a:lnTo>
                  <a:lnTo>
                    <a:pt x="85" y="180"/>
                  </a:lnTo>
                  <a:lnTo>
                    <a:pt x="83" y="178"/>
                  </a:lnTo>
                  <a:lnTo>
                    <a:pt x="81" y="175"/>
                  </a:lnTo>
                  <a:lnTo>
                    <a:pt x="80" y="174"/>
                  </a:lnTo>
                  <a:lnTo>
                    <a:pt x="78" y="174"/>
                  </a:lnTo>
                  <a:lnTo>
                    <a:pt x="76" y="171"/>
                  </a:lnTo>
                  <a:lnTo>
                    <a:pt x="74" y="169"/>
                  </a:lnTo>
                  <a:lnTo>
                    <a:pt x="72" y="169"/>
                  </a:lnTo>
                  <a:lnTo>
                    <a:pt x="68" y="169"/>
                  </a:lnTo>
                  <a:lnTo>
                    <a:pt x="62" y="168"/>
                  </a:lnTo>
                  <a:lnTo>
                    <a:pt x="56" y="168"/>
                  </a:lnTo>
                  <a:lnTo>
                    <a:pt x="53" y="169"/>
                  </a:lnTo>
                  <a:lnTo>
                    <a:pt x="50" y="170"/>
                  </a:lnTo>
                  <a:lnTo>
                    <a:pt x="43" y="172"/>
                  </a:lnTo>
                  <a:lnTo>
                    <a:pt x="40" y="174"/>
                  </a:lnTo>
                  <a:lnTo>
                    <a:pt x="39" y="177"/>
                  </a:lnTo>
                  <a:lnTo>
                    <a:pt x="36" y="177"/>
                  </a:lnTo>
                  <a:lnTo>
                    <a:pt x="34" y="176"/>
                  </a:lnTo>
                  <a:lnTo>
                    <a:pt x="32" y="174"/>
                  </a:lnTo>
                  <a:lnTo>
                    <a:pt x="29" y="175"/>
                  </a:lnTo>
                  <a:lnTo>
                    <a:pt x="26" y="174"/>
                  </a:lnTo>
                  <a:lnTo>
                    <a:pt x="23" y="171"/>
                  </a:lnTo>
                  <a:lnTo>
                    <a:pt x="21" y="170"/>
                  </a:lnTo>
                  <a:lnTo>
                    <a:pt x="18" y="167"/>
                  </a:lnTo>
                  <a:lnTo>
                    <a:pt x="17" y="164"/>
                  </a:lnTo>
                  <a:lnTo>
                    <a:pt x="15" y="161"/>
                  </a:lnTo>
                  <a:lnTo>
                    <a:pt x="14" y="158"/>
                  </a:lnTo>
                  <a:lnTo>
                    <a:pt x="11" y="156"/>
                  </a:lnTo>
                  <a:lnTo>
                    <a:pt x="9" y="155"/>
                  </a:lnTo>
                  <a:lnTo>
                    <a:pt x="5" y="155"/>
                  </a:lnTo>
                  <a:lnTo>
                    <a:pt x="2" y="154"/>
                  </a:lnTo>
                  <a:lnTo>
                    <a:pt x="0" y="151"/>
                  </a:lnTo>
                  <a:lnTo>
                    <a:pt x="1" y="150"/>
                  </a:lnTo>
                  <a:lnTo>
                    <a:pt x="1" y="147"/>
                  </a:lnTo>
                  <a:lnTo>
                    <a:pt x="2" y="145"/>
                  </a:lnTo>
                  <a:lnTo>
                    <a:pt x="3" y="140"/>
                  </a:lnTo>
                  <a:lnTo>
                    <a:pt x="2" y="135"/>
                  </a:lnTo>
                  <a:lnTo>
                    <a:pt x="1" y="132"/>
                  </a:lnTo>
                  <a:lnTo>
                    <a:pt x="3" y="130"/>
                  </a:lnTo>
                  <a:lnTo>
                    <a:pt x="5" y="129"/>
                  </a:lnTo>
                  <a:lnTo>
                    <a:pt x="7" y="127"/>
                  </a:lnTo>
                  <a:lnTo>
                    <a:pt x="9" y="121"/>
                  </a:lnTo>
                  <a:lnTo>
                    <a:pt x="10" y="116"/>
                  </a:lnTo>
                  <a:lnTo>
                    <a:pt x="9" y="114"/>
                  </a:lnTo>
                  <a:lnTo>
                    <a:pt x="8" y="113"/>
                  </a:lnTo>
                  <a:lnTo>
                    <a:pt x="7" y="111"/>
                  </a:lnTo>
                  <a:lnTo>
                    <a:pt x="7" y="108"/>
                  </a:lnTo>
                  <a:lnTo>
                    <a:pt x="7" y="106"/>
                  </a:lnTo>
                  <a:lnTo>
                    <a:pt x="10" y="104"/>
                  </a:lnTo>
                  <a:lnTo>
                    <a:pt x="12" y="103"/>
                  </a:lnTo>
                  <a:lnTo>
                    <a:pt x="14" y="101"/>
                  </a:lnTo>
                  <a:lnTo>
                    <a:pt x="18" y="101"/>
                  </a:lnTo>
                  <a:lnTo>
                    <a:pt x="23" y="99"/>
                  </a:lnTo>
                  <a:lnTo>
                    <a:pt x="26" y="98"/>
                  </a:lnTo>
                  <a:lnTo>
                    <a:pt x="29" y="97"/>
                  </a:lnTo>
                  <a:lnTo>
                    <a:pt x="30" y="95"/>
                  </a:lnTo>
                  <a:lnTo>
                    <a:pt x="31" y="93"/>
                  </a:lnTo>
                  <a:lnTo>
                    <a:pt x="34" y="92"/>
                  </a:lnTo>
                  <a:lnTo>
                    <a:pt x="35" y="90"/>
                  </a:lnTo>
                  <a:lnTo>
                    <a:pt x="35" y="84"/>
                  </a:lnTo>
                  <a:lnTo>
                    <a:pt x="35" y="82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42" y="75"/>
                  </a:lnTo>
                  <a:lnTo>
                    <a:pt x="42" y="72"/>
                  </a:lnTo>
                  <a:lnTo>
                    <a:pt x="40" y="69"/>
                  </a:lnTo>
                  <a:lnTo>
                    <a:pt x="39" y="66"/>
                  </a:lnTo>
                  <a:lnTo>
                    <a:pt x="39" y="64"/>
                  </a:lnTo>
                  <a:lnTo>
                    <a:pt x="40" y="62"/>
                  </a:lnTo>
                  <a:lnTo>
                    <a:pt x="43" y="59"/>
                  </a:lnTo>
                  <a:lnTo>
                    <a:pt x="44" y="58"/>
                  </a:lnTo>
                  <a:lnTo>
                    <a:pt x="47" y="56"/>
                  </a:lnTo>
                  <a:lnTo>
                    <a:pt x="51" y="55"/>
                  </a:lnTo>
                  <a:lnTo>
                    <a:pt x="54" y="56"/>
                  </a:lnTo>
                  <a:lnTo>
                    <a:pt x="62" y="62"/>
                  </a:lnTo>
                  <a:lnTo>
                    <a:pt x="64" y="62"/>
                  </a:lnTo>
                  <a:lnTo>
                    <a:pt x="66" y="62"/>
                  </a:lnTo>
                  <a:lnTo>
                    <a:pt x="68" y="60"/>
                  </a:lnTo>
                  <a:lnTo>
                    <a:pt x="72" y="59"/>
                  </a:lnTo>
                  <a:lnTo>
                    <a:pt x="72" y="55"/>
                  </a:lnTo>
                  <a:lnTo>
                    <a:pt x="72" y="49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80" y="47"/>
                  </a:lnTo>
                  <a:lnTo>
                    <a:pt x="81" y="47"/>
                  </a:lnTo>
                  <a:lnTo>
                    <a:pt x="83" y="46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5" y="36"/>
                  </a:lnTo>
                  <a:lnTo>
                    <a:pt x="88" y="33"/>
                  </a:lnTo>
                  <a:lnTo>
                    <a:pt x="94" y="28"/>
                  </a:lnTo>
                  <a:lnTo>
                    <a:pt x="96" y="27"/>
                  </a:lnTo>
                  <a:lnTo>
                    <a:pt x="98" y="26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0"/>
                  </a:lnTo>
                  <a:lnTo>
                    <a:pt x="117" y="19"/>
                  </a:lnTo>
                  <a:lnTo>
                    <a:pt x="120" y="19"/>
                  </a:lnTo>
                  <a:lnTo>
                    <a:pt x="123" y="18"/>
                  </a:lnTo>
                  <a:lnTo>
                    <a:pt x="124" y="18"/>
                  </a:lnTo>
                  <a:lnTo>
                    <a:pt x="129" y="15"/>
                  </a:lnTo>
                  <a:lnTo>
                    <a:pt x="138" y="10"/>
                  </a:lnTo>
                  <a:lnTo>
                    <a:pt x="144" y="8"/>
                  </a:lnTo>
                  <a:lnTo>
                    <a:pt x="144" y="7"/>
                  </a:lnTo>
                  <a:lnTo>
                    <a:pt x="148" y="4"/>
                  </a:lnTo>
                  <a:lnTo>
                    <a:pt x="153" y="1"/>
                  </a:lnTo>
                  <a:lnTo>
                    <a:pt x="156" y="0"/>
                  </a:lnTo>
                  <a:lnTo>
                    <a:pt x="160" y="0"/>
                  </a:lnTo>
                  <a:lnTo>
                    <a:pt x="163" y="1"/>
                  </a:lnTo>
                  <a:lnTo>
                    <a:pt x="163" y="1"/>
                  </a:lnTo>
                  <a:lnTo>
                    <a:pt x="164" y="2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0" name="Freeform 1022">
              <a:extLst>
                <a:ext uri="{FF2B5EF4-FFF2-40B4-BE49-F238E27FC236}">
                  <a16:creationId xmlns:a16="http://schemas.microsoft.com/office/drawing/2014/main" id="{869EA40C-446C-3689-D8E5-26EE1140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295" y="10001250"/>
              <a:ext cx="71439" cy="87923"/>
            </a:xfrm>
            <a:custGeom>
              <a:avLst/>
              <a:gdLst>
                <a:gd name="T0" fmla="*/ 48 w 58"/>
                <a:gd name="T1" fmla="*/ 4 h 69"/>
                <a:gd name="T2" fmla="*/ 44 w 58"/>
                <a:gd name="T3" fmla="*/ 11 h 69"/>
                <a:gd name="T4" fmla="*/ 46 w 58"/>
                <a:gd name="T5" fmla="*/ 12 h 69"/>
                <a:gd name="T6" fmla="*/ 45 w 58"/>
                <a:gd name="T7" fmla="*/ 15 h 69"/>
                <a:gd name="T8" fmla="*/ 45 w 58"/>
                <a:gd name="T9" fmla="*/ 18 h 69"/>
                <a:gd name="T10" fmla="*/ 47 w 58"/>
                <a:gd name="T11" fmla="*/ 20 h 69"/>
                <a:gd name="T12" fmla="*/ 53 w 58"/>
                <a:gd name="T13" fmla="*/ 21 h 69"/>
                <a:gd name="T14" fmla="*/ 56 w 58"/>
                <a:gd name="T15" fmla="*/ 22 h 69"/>
                <a:gd name="T16" fmla="*/ 57 w 58"/>
                <a:gd name="T17" fmla="*/ 26 h 69"/>
                <a:gd name="T18" fmla="*/ 56 w 58"/>
                <a:gd name="T19" fmla="*/ 31 h 69"/>
                <a:gd name="T20" fmla="*/ 51 w 58"/>
                <a:gd name="T21" fmla="*/ 33 h 69"/>
                <a:gd name="T22" fmla="*/ 51 w 58"/>
                <a:gd name="T23" fmla="*/ 35 h 69"/>
                <a:gd name="T24" fmla="*/ 48 w 58"/>
                <a:gd name="T25" fmla="*/ 38 h 69"/>
                <a:gd name="T26" fmla="*/ 44 w 58"/>
                <a:gd name="T27" fmla="*/ 43 h 69"/>
                <a:gd name="T28" fmla="*/ 42 w 58"/>
                <a:gd name="T29" fmla="*/ 47 h 69"/>
                <a:gd name="T30" fmla="*/ 37 w 58"/>
                <a:gd name="T31" fmla="*/ 54 h 69"/>
                <a:gd name="T32" fmla="*/ 29 w 58"/>
                <a:gd name="T33" fmla="*/ 64 h 69"/>
                <a:gd name="T34" fmla="*/ 22 w 58"/>
                <a:gd name="T35" fmla="*/ 68 h 69"/>
                <a:gd name="T36" fmla="*/ 11 w 58"/>
                <a:gd name="T37" fmla="*/ 63 h 69"/>
                <a:gd name="T38" fmla="*/ 6 w 58"/>
                <a:gd name="T39" fmla="*/ 51 h 69"/>
                <a:gd name="T40" fmla="*/ 6 w 58"/>
                <a:gd name="T41" fmla="*/ 44 h 69"/>
                <a:gd name="T42" fmla="*/ 6 w 58"/>
                <a:gd name="T43" fmla="*/ 34 h 69"/>
                <a:gd name="T44" fmla="*/ 6 w 58"/>
                <a:gd name="T45" fmla="*/ 27 h 69"/>
                <a:gd name="T46" fmla="*/ 4 w 58"/>
                <a:gd name="T47" fmla="*/ 21 h 69"/>
                <a:gd name="T48" fmla="*/ 0 w 58"/>
                <a:gd name="T49" fmla="*/ 16 h 69"/>
                <a:gd name="T50" fmla="*/ 0 w 58"/>
                <a:gd name="T51" fmla="*/ 13 h 69"/>
                <a:gd name="T52" fmla="*/ 1 w 58"/>
                <a:gd name="T53" fmla="*/ 10 h 69"/>
                <a:gd name="T54" fmla="*/ 5 w 58"/>
                <a:gd name="T55" fmla="*/ 10 h 69"/>
                <a:gd name="T56" fmla="*/ 10 w 58"/>
                <a:gd name="T57" fmla="*/ 15 h 69"/>
                <a:gd name="T58" fmla="*/ 14 w 58"/>
                <a:gd name="T59" fmla="*/ 16 h 69"/>
                <a:gd name="T60" fmla="*/ 21 w 58"/>
                <a:gd name="T61" fmla="*/ 16 h 69"/>
                <a:gd name="T62" fmla="*/ 27 w 58"/>
                <a:gd name="T63" fmla="*/ 13 h 69"/>
                <a:gd name="T64" fmla="*/ 28 w 58"/>
                <a:gd name="T65" fmla="*/ 8 h 69"/>
                <a:gd name="T66" fmla="*/ 30 w 58"/>
                <a:gd name="T67" fmla="*/ 1 h 69"/>
                <a:gd name="T68" fmla="*/ 34 w 58"/>
                <a:gd name="T69" fmla="*/ 4 h 69"/>
                <a:gd name="T70" fmla="*/ 37 w 58"/>
                <a:gd name="T71" fmla="*/ 2 h 69"/>
                <a:gd name="T72" fmla="*/ 39 w 58"/>
                <a:gd name="T73" fmla="*/ 1 h 69"/>
                <a:gd name="T74" fmla="*/ 47 w 58"/>
                <a:gd name="T75" fmla="*/ 2 h 69"/>
                <a:gd name="T76" fmla="*/ 49 w 58"/>
                <a:gd name="T77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69">
                  <a:moveTo>
                    <a:pt x="49" y="3"/>
                  </a:moveTo>
                  <a:lnTo>
                    <a:pt x="48" y="4"/>
                  </a:lnTo>
                  <a:lnTo>
                    <a:pt x="45" y="10"/>
                  </a:lnTo>
                  <a:lnTo>
                    <a:pt x="44" y="11"/>
                  </a:lnTo>
                  <a:lnTo>
                    <a:pt x="45" y="11"/>
                  </a:lnTo>
                  <a:lnTo>
                    <a:pt x="46" y="12"/>
                  </a:lnTo>
                  <a:lnTo>
                    <a:pt x="45" y="14"/>
                  </a:lnTo>
                  <a:lnTo>
                    <a:pt x="45" y="15"/>
                  </a:lnTo>
                  <a:lnTo>
                    <a:pt x="44" y="16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53" y="21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4"/>
                  </a:lnTo>
                  <a:lnTo>
                    <a:pt x="57" y="26"/>
                  </a:lnTo>
                  <a:lnTo>
                    <a:pt x="57" y="29"/>
                  </a:lnTo>
                  <a:lnTo>
                    <a:pt x="56" y="31"/>
                  </a:lnTo>
                  <a:lnTo>
                    <a:pt x="53" y="32"/>
                  </a:lnTo>
                  <a:lnTo>
                    <a:pt x="51" y="33"/>
                  </a:lnTo>
                  <a:lnTo>
                    <a:pt x="50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5" y="41"/>
                  </a:lnTo>
                  <a:lnTo>
                    <a:pt x="44" y="43"/>
                  </a:lnTo>
                  <a:lnTo>
                    <a:pt x="43" y="45"/>
                  </a:lnTo>
                  <a:lnTo>
                    <a:pt x="42" y="47"/>
                  </a:lnTo>
                  <a:lnTo>
                    <a:pt x="39" y="50"/>
                  </a:lnTo>
                  <a:lnTo>
                    <a:pt x="37" y="54"/>
                  </a:lnTo>
                  <a:lnTo>
                    <a:pt x="36" y="57"/>
                  </a:lnTo>
                  <a:lnTo>
                    <a:pt x="29" y="64"/>
                  </a:lnTo>
                  <a:lnTo>
                    <a:pt x="23" y="67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11" y="63"/>
                  </a:lnTo>
                  <a:lnTo>
                    <a:pt x="9" y="57"/>
                  </a:lnTo>
                  <a:lnTo>
                    <a:pt x="6" y="51"/>
                  </a:lnTo>
                  <a:lnTo>
                    <a:pt x="6" y="49"/>
                  </a:lnTo>
                  <a:lnTo>
                    <a:pt x="6" y="44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31"/>
                  </a:lnTo>
                  <a:lnTo>
                    <a:pt x="6" y="27"/>
                  </a:lnTo>
                  <a:lnTo>
                    <a:pt x="6" y="24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5"/>
                  </a:lnTo>
                  <a:lnTo>
                    <a:pt x="11" y="16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1" y="16"/>
                  </a:lnTo>
                  <a:lnTo>
                    <a:pt x="24" y="15"/>
                  </a:lnTo>
                  <a:lnTo>
                    <a:pt x="27" y="13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7" y="2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44" y="0"/>
                  </a:lnTo>
                  <a:lnTo>
                    <a:pt x="47" y="2"/>
                  </a:lnTo>
                  <a:lnTo>
                    <a:pt x="48" y="3"/>
                  </a:lnTo>
                  <a:lnTo>
                    <a:pt x="49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1" name="Freeform 1024">
              <a:extLst>
                <a:ext uri="{FF2B5EF4-FFF2-40B4-BE49-F238E27FC236}">
                  <a16:creationId xmlns:a16="http://schemas.microsoft.com/office/drawing/2014/main" id="{B32DCF5A-47AD-157D-0ED3-844FD478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782" y="9413263"/>
              <a:ext cx="120894" cy="247285"/>
            </a:xfrm>
            <a:custGeom>
              <a:avLst/>
              <a:gdLst>
                <a:gd name="T0" fmla="*/ 87 w 99"/>
                <a:gd name="T1" fmla="*/ 29 h 200"/>
                <a:gd name="T2" fmla="*/ 92 w 99"/>
                <a:gd name="T3" fmla="*/ 40 h 200"/>
                <a:gd name="T4" fmla="*/ 95 w 99"/>
                <a:gd name="T5" fmla="*/ 46 h 200"/>
                <a:gd name="T6" fmla="*/ 98 w 99"/>
                <a:gd name="T7" fmla="*/ 56 h 200"/>
                <a:gd name="T8" fmla="*/ 96 w 99"/>
                <a:gd name="T9" fmla="*/ 64 h 200"/>
                <a:gd name="T10" fmla="*/ 92 w 99"/>
                <a:gd name="T11" fmla="*/ 64 h 200"/>
                <a:gd name="T12" fmla="*/ 90 w 99"/>
                <a:gd name="T13" fmla="*/ 68 h 200"/>
                <a:gd name="T14" fmla="*/ 89 w 99"/>
                <a:gd name="T15" fmla="*/ 81 h 200"/>
                <a:gd name="T16" fmla="*/ 83 w 99"/>
                <a:gd name="T17" fmla="*/ 84 h 200"/>
                <a:gd name="T18" fmla="*/ 79 w 99"/>
                <a:gd name="T19" fmla="*/ 92 h 200"/>
                <a:gd name="T20" fmla="*/ 76 w 99"/>
                <a:gd name="T21" fmla="*/ 100 h 200"/>
                <a:gd name="T22" fmla="*/ 68 w 99"/>
                <a:gd name="T23" fmla="*/ 108 h 200"/>
                <a:gd name="T24" fmla="*/ 63 w 99"/>
                <a:gd name="T25" fmla="*/ 122 h 200"/>
                <a:gd name="T26" fmla="*/ 62 w 99"/>
                <a:gd name="T27" fmla="*/ 133 h 200"/>
                <a:gd name="T28" fmla="*/ 62 w 99"/>
                <a:gd name="T29" fmla="*/ 147 h 200"/>
                <a:gd name="T30" fmla="*/ 63 w 99"/>
                <a:gd name="T31" fmla="*/ 157 h 200"/>
                <a:gd name="T32" fmla="*/ 64 w 99"/>
                <a:gd name="T33" fmla="*/ 160 h 200"/>
                <a:gd name="T34" fmla="*/ 63 w 99"/>
                <a:gd name="T35" fmla="*/ 172 h 200"/>
                <a:gd name="T36" fmla="*/ 63 w 99"/>
                <a:gd name="T37" fmla="*/ 178 h 200"/>
                <a:gd name="T38" fmla="*/ 63 w 99"/>
                <a:gd name="T39" fmla="*/ 185 h 200"/>
                <a:gd name="T40" fmla="*/ 62 w 99"/>
                <a:gd name="T41" fmla="*/ 194 h 200"/>
                <a:gd name="T42" fmla="*/ 27 w 99"/>
                <a:gd name="T43" fmla="*/ 199 h 200"/>
                <a:gd name="T44" fmla="*/ 31 w 99"/>
                <a:gd name="T45" fmla="*/ 193 h 200"/>
                <a:gd name="T46" fmla="*/ 26 w 99"/>
                <a:gd name="T47" fmla="*/ 184 h 200"/>
                <a:gd name="T48" fmla="*/ 26 w 99"/>
                <a:gd name="T49" fmla="*/ 178 h 200"/>
                <a:gd name="T50" fmla="*/ 27 w 99"/>
                <a:gd name="T51" fmla="*/ 162 h 200"/>
                <a:gd name="T52" fmla="*/ 27 w 99"/>
                <a:gd name="T53" fmla="*/ 133 h 200"/>
                <a:gd name="T54" fmla="*/ 27 w 99"/>
                <a:gd name="T55" fmla="*/ 108 h 200"/>
                <a:gd name="T56" fmla="*/ 20 w 99"/>
                <a:gd name="T57" fmla="*/ 98 h 200"/>
                <a:gd name="T58" fmla="*/ 18 w 99"/>
                <a:gd name="T59" fmla="*/ 86 h 200"/>
                <a:gd name="T60" fmla="*/ 13 w 99"/>
                <a:gd name="T61" fmla="*/ 74 h 200"/>
                <a:gd name="T62" fmla="*/ 1 w 99"/>
                <a:gd name="T63" fmla="*/ 66 h 200"/>
                <a:gd name="T64" fmla="*/ 2 w 99"/>
                <a:gd name="T65" fmla="*/ 53 h 200"/>
                <a:gd name="T66" fmla="*/ 5 w 99"/>
                <a:gd name="T67" fmla="*/ 45 h 200"/>
                <a:gd name="T68" fmla="*/ 8 w 99"/>
                <a:gd name="T69" fmla="*/ 43 h 200"/>
                <a:gd name="T70" fmla="*/ 10 w 99"/>
                <a:gd name="T71" fmla="*/ 42 h 200"/>
                <a:gd name="T72" fmla="*/ 12 w 99"/>
                <a:gd name="T73" fmla="*/ 39 h 200"/>
                <a:gd name="T74" fmla="*/ 15 w 99"/>
                <a:gd name="T75" fmla="*/ 37 h 200"/>
                <a:gd name="T76" fmla="*/ 19 w 99"/>
                <a:gd name="T77" fmla="*/ 33 h 200"/>
                <a:gd name="T78" fmla="*/ 21 w 99"/>
                <a:gd name="T79" fmla="*/ 31 h 200"/>
                <a:gd name="T80" fmla="*/ 27 w 99"/>
                <a:gd name="T81" fmla="*/ 32 h 200"/>
                <a:gd name="T82" fmla="*/ 47 w 99"/>
                <a:gd name="T83" fmla="*/ 24 h 200"/>
                <a:gd name="T84" fmla="*/ 52 w 99"/>
                <a:gd name="T85" fmla="*/ 16 h 200"/>
                <a:gd name="T86" fmla="*/ 51 w 99"/>
                <a:gd name="T87" fmla="*/ 5 h 200"/>
                <a:gd name="T88" fmla="*/ 60 w 99"/>
                <a:gd name="T89" fmla="*/ 3 h 200"/>
                <a:gd name="T90" fmla="*/ 65 w 99"/>
                <a:gd name="T91" fmla="*/ 0 h 200"/>
                <a:gd name="T92" fmla="*/ 76 w 99"/>
                <a:gd name="T93" fmla="*/ 9 h 200"/>
                <a:gd name="T94" fmla="*/ 83 w 99"/>
                <a:gd name="T95" fmla="*/ 16 h 200"/>
                <a:gd name="T96" fmla="*/ 90 w 99"/>
                <a:gd name="T9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" h="200">
                  <a:moveTo>
                    <a:pt x="90" y="23"/>
                  </a:moveTo>
                  <a:lnTo>
                    <a:pt x="89" y="24"/>
                  </a:lnTo>
                  <a:lnTo>
                    <a:pt x="87" y="29"/>
                  </a:lnTo>
                  <a:lnTo>
                    <a:pt x="87" y="32"/>
                  </a:lnTo>
                  <a:lnTo>
                    <a:pt x="92" y="39"/>
                  </a:lnTo>
                  <a:lnTo>
                    <a:pt x="92" y="40"/>
                  </a:lnTo>
                  <a:lnTo>
                    <a:pt x="94" y="41"/>
                  </a:lnTo>
                  <a:lnTo>
                    <a:pt x="94" y="42"/>
                  </a:lnTo>
                  <a:lnTo>
                    <a:pt x="95" y="46"/>
                  </a:lnTo>
                  <a:lnTo>
                    <a:pt x="95" y="50"/>
                  </a:lnTo>
                  <a:lnTo>
                    <a:pt x="96" y="52"/>
                  </a:lnTo>
                  <a:lnTo>
                    <a:pt x="98" y="56"/>
                  </a:lnTo>
                  <a:lnTo>
                    <a:pt x="98" y="57"/>
                  </a:lnTo>
                  <a:lnTo>
                    <a:pt x="96" y="63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4" y="63"/>
                  </a:lnTo>
                  <a:lnTo>
                    <a:pt x="92" y="64"/>
                  </a:lnTo>
                  <a:lnTo>
                    <a:pt x="91" y="66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0" y="77"/>
                  </a:lnTo>
                  <a:lnTo>
                    <a:pt x="89" y="81"/>
                  </a:lnTo>
                  <a:lnTo>
                    <a:pt x="87" y="82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2" y="84"/>
                  </a:lnTo>
                  <a:lnTo>
                    <a:pt x="82" y="88"/>
                  </a:lnTo>
                  <a:lnTo>
                    <a:pt x="79" y="92"/>
                  </a:lnTo>
                  <a:lnTo>
                    <a:pt x="77" y="94"/>
                  </a:lnTo>
                  <a:lnTo>
                    <a:pt x="76" y="95"/>
                  </a:lnTo>
                  <a:lnTo>
                    <a:pt x="76" y="100"/>
                  </a:lnTo>
                  <a:lnTo>
                    <a:pt x="75" y="104"/>
                  </a:lnTo>
                  <a:lnTo>
                    <a:pt x="73" y="107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3" y="117"/>
                  </a:lnTo>
                  <a:lnTo>
                    <a:pt x="63" y="122"/>
                  </a:lnTo>
                  <a:lnTo>
                    <a:pt x="62" y="128"/>
                  </a:lnTo>
                  <a:lnTo>
                    <a:pt x="62" y="130"/>
                  </a:lnTo>
                  <a:lnTo>
                    <a:pt x="62" y="133"/>
                  </a:lnTo>
                  <a:lnTo>
                    <a:pt x="62" y="141"/>
                  </a:lnTo>
                  <a:lnTo>
                    <a:pt x="61" y="146"/>
                  </a:lnTo>
                  <a:lnTo>
                    <a:pt x="62" y="147"/>
                  </a:lnTo>
                  <a:lnTo>
                    <a:pt x="62" y="151"/>
                  </a:lnTo>
                  <a:lnTo>
                    <a:pt x="62" y="154"/>
                  </a:lnTo>
                  <a:lnTo>
                    <a:pt x="63" y="157"/>
                  </a:lnTo>
                  <a:lnTo>
                    <a:pt x="65" y="159"/>
                  </a:lnTo>
                  <a:lnTo>
                    <a:pt x="65" y="160"/>
                  </a:lnTo>
                  <a:lnTo>
                    <a:pt x="64" y="160"/>
                  </a:lnTo>
                  <a:lnTo>
                    <a:pt x="63" y="161"/>
                  </a:lnTo>
                  <a:lnTo>
                    <a:pt x="63" y="170"/>
                  </a:lnTo>
                  <a:lnTo>
                    <a:pt x="63" y="172"/>
                  </a:lnTo>
                  <a:lnTo>
                    <a:pt x="63" y="174"/>
                  </a:lnTo>
                  <a:lnTo>
                    <a:pt x="62" y="175"/>
                  </a:lnTo>
                  <a:lnTo>
                    <a:pt x="63" y="178"/>
                  </a:lnTo>
                  <a:lnTo>
                    <a:pt x="63" y="182"/>
                  </a:lnTo>
                  <a:lnTo>
                    <a:pt x="64" y="183"/>
                  </a:lnTo>
                  <a:lnTo>
                    <a:pt x="63" y="185"/>
                  </a:lnTo>
                  <a:lnTo>
                    <a:pt x="63" y="187"/>
                  </a:lnTo>
                  <a:lnTo>
                    <a:pt x="62" y="193"/>
                  </a:lnTo>
                  <a:lnTo>
                    <a:pt x="62" y="194"/>
                  </a:lnTo>
                  <a:lnTo>
                    <a:pt x="49" y="196"/>
                  </a:lnTo>
                  <a:lnTo>
                    <a:pt x="33" y="198"/>
                  </a:lnTo>
                  <a:lnTo>
                    <a:pt x="27" y="199"/>
                  </a:lnTo>
                  <a:lnTo>
                    <a:pt x="27" y="198"/>
                  </a:lnTo>
                  <a:lnTo>
                    <a:pt x="32" y="197"/>
                  </a:lnTo>
                  <a:lnTo>
                    <a:pt x="31" y="193"/>
                  </a:lnTo>
                  <a:lnTo>
                    <a:pt x="28" y="188"/>
                  </a:lnTo>
                  <a:lnTo>
                    <a:pt x="26" y="187"/>
                  </a:lnTo>
                  <a:lnTo>
                    <a:pt x="26" y="184"/>
                  </a:lnTo>
                  <a:lnTo>
                    <a:pt x="27" y="182"/>
                  </a:lnTo>
                  <a:lnTo>
                    <a:pt x="26" y="182"/>
                  </a:lnTo>
                  <a:lnTo>
                    <a:pt x="26" y="178"/>
                  </a:lnTo>
                  <a:lnTo>
                    <a:pt x="24" y="174"/>
                  </a:lnTo>
                  <a:lnTo>
                    <a:pt x="27" y="174"/>
                  </a:lnTo>
                  <a:lnTo>
                    <a:pt x="27" y="162"/>
                  </a:lnTo>
                  <a:lnTo>
                    <a:pt x="27" y="151"/>
                  </a:lnTo>
                  <a:lnTo>
                    <a:pt x="27" y="141"/>
                  </a:lnTo>
                  <a:lnTo>
                    <a:pt x="27" y="133"/>
                  </a:lnTo>
                  <a:lnTo>
                    <a:pt x="27" y="124"/>
                  </a:lnTo>
                  <a:lnTo>
                    <a:pt x="27" y="118"/>
                  </a:lnTo>
                  <a:lnTo>
                    <a:pt x="27" y="108"/>
                  </a:lnTo>
                  <a:lnTo>
                    <a:pt x="26" y="105"/>
                  </a:lnTo>
                  <a:lnTo>
                    <a:pt x="21" y="100"/>
                  </a:lnTo>
                  <a:lnTo>
                    <a:pt x="20" y="98"/>
                  </a:lnTo>
                  <a:lnTo>
                    <a:pt x="20" y="95"/>
                  </a:lnTo>
                  <a:lnTo>
                    <a:pt x="18" y="92"/>
                  </a:lnTo>
                  <a:lnTo>
                    <a:pt x="18" y="86"/>
                  </a:lnTo>
                  <a:lnTo>
                    <a:pt x="18" y="79"/>
                  </a:lnTo>
                  <a:lnTo>
                    <a:pt x="18" y="78"/>
                  </a:lnTo>
                  <a:lnTo>
                    <a:pt x="13" y="74"/>
                  </a:lnTo>
                  <a:lnTo>
                    <a:pt x="6" y="70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5"/>
                  </a:lnTo>
                  <a:lnTo>
                    <a:pt x="1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7" y="42"/>
                  </a:lnTo>
                  <a:lnTo>
                    <a:pt x="8" y="43"/>
                  </a:lnTo>
                  <a:lnTo>
                    <a:pt x="9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6" y="36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0"/>
                  </a:lnTo>
                  <a:lnTo>
                    <a:pt x="26" y="31"/>
                  </a:lnTo>
                  <a:lnTo>
                    <a:pt x="27" y="32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7" y="24"/>
                  </a:lnTo>
                  <a:lnTo>
                    <a:pt x="49" y="23"/>
                  </a:lnTo>
                  <a:lnTo>
                    <a:pt x="51" y="18"/>
                  </a:lnTo>
                  <a:lnTo>
                    <a:pt x="52" y="16"/>
                  </a:lnTo>
                  <a:lnTo>
                    <a:pt x="53" y="13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4" y="4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6" y="9"/>
                  </a:lnTo>
                  <a:lnTo>
                    <a:pt x="80" y="13"/>
                  </a:lnTo>
                  <a:lnTo>
                    <a:pt x="81" y="15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89" y="20"/>
                  </a:lnTo>
                  <a:lnTo>
                    <a:pt x="90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2" name="Freeform 1026">
              <a:extLst>
                <a:ext uri="{FF2B5EF4-FFF2-40B4-BE49-F238E27FC236}">
                  <a16:creationId xmlns:a16="http://schemas.microsoft.com/office/drawing/2014/main" id="{DDE2A80C-5AA2-910B-D574-9D77CCB6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612" y="10627702"/>
              <a:ext cx="373673" cy="390157"/>
            </a:xfrm>
            <a:custGeom>
              <a:avLst/>
              <a:gdLst>
                <a:gd name="T0" fmla="*/ 169 w 302"/>
                <a:gd name="T1" fmla="*/ 6 h 313"/>
                <a:gd name="T2" fmla="*/ 175 w 302"/>
                <a:gd name="T3" fmla="*/ 14 h 313"/>
                <a:gd name="T4" fmla="*/ 186 w 302"/>
                <a:gd name="T5" fmla="*/ 31 h 313"/>
                <a:gd name="T6" fmla="*/ 191 w 302"/>
                <a:gd name="T7" fmla="*/ 43 h 313"/>
                <a:gd name="T8" fmla="*/ 208 w 302"/>
                <a:gd name="T9" fmla="*/ 66 h 313"/>
                <a:gd name="T10" fmla="*/ 230 w 302"/>
                <a:gd name="T11" fmla="*/ 77 h 313"/>
                <a:gd name="T12" fmla="*/ 234 w 302"/>
                <a:gd name="T13" fmla="*/ 90 h 313"/>
                <a:gd name="T14" fmla="*/ 248 w 302"/>
                <a:gd name="T15" fmla="*/ 92 h 313"/>
                <a:gd name="T16" fmla="*/ 247 w 302"/>
                <a:gd name="T17" fmla="*/ 103 h 313"/>
                <a:gd name="T18" fmla="*/ 252 w 302"/>
                <a:gd name="T19" fmla="*/ 117 h 313"/>
                <a:gd name="T20" fmla="*/ 259 w 302"/>
                <a:gd name="T21" fmla="*/ 127 h 313"/>
                <a:gd name="T22" fmla="*/ 287 w 302"/>
                <a:gd name="T23" fmla="*/ 134 h 313"/>
                <a:gd name="T24" fmla="*/ 290 w 302"/>
                <a:gd name="T25" fmla="*/ 140 h 313"/>
                <a:gd name="T26" fmla="*/ 292 w 302"/>
                <a:gd name="T27" fmla="*/ 145 h 313"/>
                <a:gd name="T28" fmla="*/ 293 w 302"/>
                <a:gd name="T29" fmla="*/ 150 h 313"/>
                <a:gd name="T30" fmla="*/ 279 w 302"/>
                <a:gd name="T31" fmla="*/ 161 h 313"/>
                <a:gd name="T32" fmla="*/ 258 w 302"/>
                <a:gd name="T33" fmla="*/ 172 h 313"/>
                <a:gd name="T34" fmla="*/ 251 w 302"/>
                <a:gd name="T35" fmla="*/ 181 h 313"/>
                <a:gd name="T36" fmla="*/ 246 w 302"/>
                <a:gd name="T37" fmla="*/ 184 h 313"/>
                <a:gd name="T38" fmla="*/ 238 w 302"/>
                <a:gd name="T39" fmla="*/ 190 h 313"/>
                <a:gd name="T40" fmla="*/ 230 w 302"/>
                <a:gd name="T41" fmla="*/ 195 h 313"/>
                <a:gd name="T42" fmla="*/ 219 w 302"/>
                <a:gd name="T43" fmla="*/ 220 h 313"/>
                <a:gd name="T44" fmla="*/ 207 w 302"/>
                <a:gd name="T45" fmla="*/ 232 h 313"/>
                <a:gd name="T46" fmla="*/ 190 w 302"/>
                <a:gd name="T47" fmla="*/ 237 h 313"/>
                <a:gd name="T48" fmla="*/ 183 w 302"/>
                <a:gd name="T49" fmla="*/ 257 h 313"/>
                <a:gd name="T50" fmla="*/ 175 w 302"/>
                <a:gd name="T51" fmla="*/ 272 h 313"/>
                <a:gd name="T52" fmla="*/ 161 w 302"/>
                <a:gd name="T53" fmla="*/ 273 h 313"/>
                <a:gd name="T54" fmla="*/ 142 w 302"/>
                <a:gd name="T55" fmla="*/ 273 h 313"/>
                <a:gd name="T56" fmla="*/ 128 w 302"/>
                <a:gd name="T57" fmla="*/ 269 h 313"/>
                <a:gd name="T58" fmla="*/ 113 w 302"/>
                <a:gd name="T59" fmla="*/ 259 h 313"/>
                <a:gd name="T60" fmla="*/ 98 w 302"/>
                <a:gd name="T61" fmla="*/ 258 h 313"/>
                <a:gd name="T62" fmla="*/ 91 w 302"/>
                <a:gd name="T63" fmla="*/ 267 h 313"/>
                <a:gd name="T64" fmla="*/ 83 w 302"/>
                <a:gd name="T65" fmla="*/ 286 h 313"/>
                <a:gd name="T66" fmla="*/ 68 w 302"/>
                <a:gd name="T67" fmla="*/ 302 h 313"/>
                <a:gd name="T68" fmla="*/ 58 w 302"/>
                <a:gd name="T69" fmla="*/ 307 h 313"/>
                <a:gd name="T70" fmla="*/ 49 w 302"/>
                <a:gd name="T71" fmla="*/ 312 h 313"/>
                <a:gd name="T72" fmla="*/ 29 w 302"/>
                <a:gd name="T73" fmla="*/ 311 h 313"/>
                <a:gd name="T74" fmla="*/ 20 w 302"/>
                <a:gd name="T75" fmla="*/ 302 h 313"/>
                <a:gd name="T76" fmla="*/ 27 w 302"/>
                <a:gd name="T77" fmla="*/ 288 h 313"/>
                <a:gd name="T78" fmla="*/ 26 w 302"/>
                <a:gd name="T79" fmla="*/ 279 h 313"/>
                <a:gd name="T80" fmla="*/ 14 w 302"/>
                <a:gd name="T81" fmla="*/ 252 h 313"/>
                <a:gd name="T82" fmla="*/ 0 w 302"/>
                <a:gd name="T83" fmla="*/ 237 h 313"/>
                <a:gd name="T84" fmla="*/ 0 w 302"/>
                <a:gd name="T85" fmla="*/ 200 h 313"/>
                <a:gd name="T86" fmla="*/ 0 w 302"/>
                <a:gd name="T87" fmla="*/ 161 h 313"/>
                <a:gd name="T88" fmla="*/ 16 w 302"/>
                <a:gd name="T89" fmla="*/ 142 h 313"/>
                <a:gd name="T90" fmla="*/ 31 w 302"/>
                <a:gd name="T91" fmla="*/ 135 h 313"/>
                <a:gd name="T92" fmla="*/ 31 w 302"/>
                <a:gd name="T93" fmla="*/ 79 h 313"/>
                <a:gd name="T94" fmla="*/ 31 w 302"/>
                <a:gd name="T95" fmla="*/ 24 h 313"/>
                <a:gd name="T96" fmla="*/ 65 w 302"/>
                <a:gd name="T97" fmla="*/ 13 h 313"/>
                <a:gd name="T98" fmla="*/ 104 w 302"/>
                <a:gd name="T99" fmla="*/ 6 h 313"/>
                <a:gd name="T100" fmla="*/ 115 w 302"/>
                <a:gd name="T101" fmla="*/ 19 h 313"/>
                <a:gd name="T102" fmla="*/ 119 w 302"/>
                <a:gd name="T103" fmla="*/ 21 h 313"/>
                <a:gd name="T104" fmla="*/ 133 w 302"/>
                <a:gd name="T105" fmla="*/ 9 h 313"/>
                <a:gd name="T106" fmla="*/ 144 w 302"/>
                <a:gd name="T107" fmla="*/ 8 h 313"/>
                <a:gd name="T108" fmla="*/ 167 w 302"/>
                <a:gd name="T10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313">
                  <a:moveTo>
                    <a:pt x="169" y="0"/>
                  </a:moveTo>
                  <a:lnTo>
                    <a:pt x="169" y="1"/>
                  </a:lnTo>
                  <a:lnTo>
                    <a:pt x="168" y="4"/>
                  </a:lnTo>
                  <a:lnTo>
                    <a:pt x="169" y="6"/>
                  </a:lnTo>
                  <a:lnTo>
                    <a:pt x="170" y="8"/>
                  </a:lnTo>
                  <a:lnTo>
                    <a:pt x="172" y="10"/>
                  </a:lnTo>
                  <a:lnTo>
                    <a:pt x="173" y="11"/>
                  </a:lnTo>
                  <a:lnTo>
                    <a:pt x="175" y="14"/>
                  </a:lnTo>
                  <a:lnTo>
                    <a:pt x="176" y="19"/>
                  </a:lnTo>
                  <a:lnTo>
                    <a:pt x="178" y="22"/>
                  </a:lnTo>
                  <a:lnTo>
                    <a:pt x="185" y="28"/>
                  </a:lnTo>
                  <a:lnTo>
                    <a:pt x="186" y="31"/>
                  </a:lnTo>
                  <a:lnTo>
                    <a:pt x="187" y="33"/>
                  </a:lnTo>
                  <a:lnTo>
                    <a:pt x="191" y="38"/>
                  </a:lnTo>
                  <a:lnTo>
                    <a:pt x="191" y="39"/>
                  </a:lnTo>
                  <a:lnTo>
                    <a:pt x="191" y="43"/>
                  </a:lnTo>
                  <a:lnTo>
                    <a:pt x="196" y="53"/>
                  </a:lnTo>
                  <a:lnTo>
                    <a:pt x="198" y="58"/>
                  </a:lnTo>
                  <a:lnTo>
                    <a:pt x="200" y="59"/>
                  </a:lnTo>
                  <a:lnTo>
                    <a:pt x="208" y="66"/>
                  </a:lnTo>
                  <a:lnTo>
                    <a:pt x="214" y="71"/>
                  </a:lnTo>
                  <a:lnTo>
                    <a:pt x="222" y="74"/>
                  </a:lnTo>
                  <a:lnTo>
                    <a:pt x="228" y="76"/>
                  </a:lnTo>
                  <a:lnTo>
                    <a:pt x="230" y="77"/>
                  </a:lnTo>
                  <a:lnTo>
                    <a:pt x="232" y="79"/>
                  </a:lnTo>
                  <a:lnTo>
                    <a:pt x="233" y="82"/>
                  </a:lnTo>
                  <a:lnTo>
                    <a:pt x="233" y="87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5" y="90"/>
                  </a:lnTo>
                  <a:lnTo>
                    <a:pt x="247" y="91"/>
                  </a:lnTo>
                  <a:lnTo>
                    <a:pt x="248" y="92"/>
                  </a:lnTo>
                  <a:lnTo>
                    <a:pt x="247" y="94"/>
                  </a:lnTo>
                  <a:lnTo>
                    <a:pt x="247" y="98"/>
                  </a:lnTo>
                  <a:lnTo>
                    <a:pt x="248" y="100"/>
                  </a:lnTo>
                  <a:lnTo>
                    <a:pt x="247" y="103"/>
                  </a:lnTo>
                  <a:lnTo>
                    <a:pt x="246" y="106"/>
                  </a:lnTo>
                  <a:lnTo>
                    <a:pt x="246" y="110"/>
                  </a:lnTo>
                  <a:lnTo>
                    <a:pt x="247" y="111"/>
                  </a:lnTo>
                  <a:lnTo>
                    <a:pt x="252" y="117"/>
                  </a:lnTo>
                  <a:lnTo>
                    <a:pt x="254" y="120"/>
                  </a:lnTo>
                  <a:lnTo>
                    <a:pt x="256" y="125"/>
                  </a:lnTo>
                  <a:lnTo>
                    <a:pt x="257" y="127"/>
                  </a:lnTo>
                  <a:lnTo>
                    <a:pt x="259" y="127"/>
                  </a:lnTo>
                  <a:lnTo>
                    <a:pt x="263" y="128"/>
                  </a:lnTo>
                  <a:lnTo>
                    <a:pt x="274" y="130"/>
                  </a:lnTo>
                  <a:lnTo>
                    <a:pt x="281" y="132"/>
                  </a:lnTo>
                  <a:lnTo>
                    <a:pt x="287" y="134"/>
                  </a:lnTo>
                  <a:lnTo>
                    <a:pt x="288" y="135"/>
                  </a:lnTo>
                  <a:lnTo>
                    <a:pt x="290" y="135"/>
                  </a:lnTo>
                  <a:lnTo>
                    <a:pt x="290" y="136"/>
                  </a:lnTo>
                  <a:lnTo>
                    <a:pt x="290" y="140"/>
                  </a:lnTo>
                  <a:lnTo>
                    <a:pt x="290" y="141"/>
                  </a:lnTo>
                  <a:lnTo>
                    <a:pt x="290" y="143"/>
                  </a:lnTo>
                  <a:lnTo>
                    <a:pt x="291" y="144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9" y="148"/>
                  </a:lnTo>
                  <a:lnTo>
                    <a:pt x="301" y="149"/>
                  </a:lnTo>
                  <a:lnTo>
                    <a:pt x="293" y="150"/>
                  </a:lnTo>
                  <a:lnTo>
                    <a:pt x="290" y="152"/>
                  </a:lnTo>
                  <a:lnTo>
                    <a:pt x="287" y="156"/>
                  </a:lnTo>
                  <a:lnTo>
                    <a:pt x="283" y="158"/>
                  </a:lnTo>
                  <a:lnTo>
                    <a:pt x="279" y="161"/>
                  </a:lnTo>
                  <a:lnTo>
                    <a:pt x="274" y="162"/>
                  </a:lnTo>
                  <a:lnTo>
                    <a:pt x="269" y="163"/>
                  </a:lnTo>
                  <a:lnTo>
                    <a:pt x="263" y="166"/>
                  </a:lnTo>
                  <a:lnTo>
                    <a:pt x="258" y="172"/>
                  </a:lnTo>
                  <a:lnTo>
                    <a:pt x="255" y="176"/>
                  </a:lnTo>
                  <a:lnTo>
                    <a:pt x="255" y="178"/>
                  </a:lnTo>
                  <a:lnTo>
                    <a:pt x="254" y="179"/>
                  </a:lnTo>
                  <a:lnTo>
                    <a:pt x="251" y="181"/>
                  </a:lnTo>
                  <a:lnTo>
                    <a:pt x="249" y="182"/>
                  </a:lnTo>
                  <a:lnTo>
                    <a:pt x="249" y="184"/>
                  </a:lnTo>
                  <a:lnTo>
                    <a:pt x="248" y="184"/>
                  </a:lnTo>
                  <a:lnTo>
                    <a:pt x="246" y="184"/>
                  </a:lnTo>
                  <a:lnTo>
                    <a:pt x="244" y="186"/>
                  </a:lnTo>
                  <a:lnTo>
                    <a:pt x="243" y="188"/>
                  </a:lnTo>
                  <a:lnTo>
                    <a:pt x="241" y="189"/>
                  </a:lnTo>
                  <a:lnTo>
                    <a:pt x="238" y="190"/>
                  </a:lnTo>
                  <a:lnTo>
                    <a:pt x="235" y="192"/>
                  </a:lnTo>
                  <a:lnTo>
                    <a:pt x="233" y="193"/>
                  </a:lnTo>
                  <a:lnTo>
                    <a:pt x="231" y="195"/>
                  </a:lnTo>
                  <a:lnTo>
                    <a:pt x="230" y="195"/>
                  </a:lnTo>
                  <a:lnTo>
                    <a:pt x="227" y="197"/>
                  </a:lnTo>
                  <a:lnTo>
                    <a:pt x="224" y="202"/>
                  </a:lnTo>
                  <a:lnTo>
                    <a:pt x="224" y="203"/>
                  </a:lnTo>
                  <a:lnTo>
                    <a:pt x="219" y="220"/>
                  </a:lnTo>
                  <a:lnTo>
                    <a:pt x="217" y="221"/>
                  </a:lnTo>
                  <a:lnTo>
                    <a:pt x="213" y="225"/>
                  </a:lnTo>
                  <a:lnTo>
                    <a:pt x="209" y="230"/>
                  </a:lnTo>
                  <a:lnTo>
                    <a:pt x="207" y="232"/>
                  </a:lnTo>
                  <a:lnTo>
                    <a:pt x="205" y="232"/>
                  </a:lnTo>
                  <a:lnTo>
                    <a:pt x="197" y="235"/>
                  </a:lnTo>
                  <a:lnTo>
                    <a:pt x="194" y="236"/>
                  </a:lnTo>
                  <a:lnTo>
                    <a:pt x="190" y="237"/>
                  </a:lnTo>
                  <a:lnTo>
                    <a:pt x="189" y="239"/>
                  </a:lnTo>
                  <a:lnTo>
                    <a:pt x="188" y="244"/>
                  </a:lnTo>
                  <a:lnTo>
                    <a:pt x="185" y="252"/>
                  </a:lnTo>
                  <a:lnTo>
                    <a:pt x="183" y="257"/>
                  </a:lnTo>
                  <a:lnTo>
                    <a:pt x="182" y="262"/>
                  </a:lnTo>
                  <a:lnTo>
                    <a:pt x="180" y="268"/>
                  </a:lnTo>
                  <a:lnTo>
                    <a:pt x="177" y="270"/>
                  </a:lnTo>
                  <a:lnTo>
                    <a:pt x="175" y="272"/>
                  </a:lnTo>
                  <a:lnTo>
                    <a:pt x="172" y="272"/>
                  </a:lnTo>
                  <a:lnTo>
                    <a:pt x="167" y="273"/>
                  </a:lnTo>
                  <a:lnTo>
                    <a:pt x="164" y="273"/>
                  </a:lnTo>
                  <a:lnTo>
                    <a:pt x="161" y="273"/>
                  </a:lnTo>
                  <a:lnTo>
                    <a:pt x="156" y="276"/>
                  </a:lnTo>
                  <a:lnTo>
                    <a:pt x="153" y="276"/>
                  </a:lnTo>
                  <a:lnTo>
                    <a:pt x="146" y="274"/>
                  </a:lnTo>
                  <a:lnTo>
                    <a:pt x="142" y="273"/>
                  </a:lnTo>
                  <a:lnTo>
                    <a:pt x="139" y="273"/>
                  </a:lnTo>
                  <a:lnTo>
                    <a:pt x="135" y="269"/>
                  </a:lnTo>
                  <a:lnTo>
                    <a:pt x="132" y="269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3" y="266"/>
                  </a:lnTo>
                  <a:lnTo>
                    <a:pt x="118" y="262"/>
                  </a:lnTo>
                  <a:lnTo>
                    <a:pt x="113" y="259"/>
                  </a:lnTo>
                  <a:lnTo>
                    <a:pt x="109" y="256"/>
                  </a:lnTo>
                  <a:lnTo>
                    <a:pt x="105" y="256"/>
                  </a:lnTo>
                  <a:lnTo>
                    <a:pt x="101" y="256"/>
                  </a:lnTo>
                  <a:lnTo>
                    <a:pt x="98" y="258"/>
                  </a:lnTo>
                  <a:lnTo>
                    <a:pt x="97" y="258"/>
                  </a:lnTo>
                  <a:lnTo>
                    <a:pt x="95" y="260"/>
                  </a:lnTo>
                  <a:lnTo>
                    <a:pt x="93" y="263"/>
                  </a:lnTo>
                  <a:lnTo>
                    <a:pt x="91" y="267"/>
                  </a:lnTo>
                  <a:lnTo>
                    <a:pt x="90" y="271"/>
                  </a:lnTo>
                  <a:lnTo>
                    <a:pt x="88" y="277"/>
                  </a:lnTo>
                  <a:lnTo>
                    <a:pt x="85" y="284"/>
                  </a:lnTo>
                  <a:lnTo>
                    <a:pt x="83" y="286"/>
                  </a:lnTo>
                  <a:lnTo>
                    <a:pt x="82" y="288"/>
                  </a:lnTo>
                  <a:lnTo>
                    <a:pt x="80" y="289"/>
                  </a:lnTo>
                  <a:lnTo>
                    <a:pt x="71" y="296"/>
                  </a:lnTo>
                  <a:lnTo>
                    <a:pt x="68" y="302"/>
                  </a:lnTo>
                  <a:lnTo>
                    <a:pt x="65" y="304"/>
                  </a:lnTo>
                  <a:lnTo>
                    <a:pt x="61" y="305"/>
                  </a:lnTo>
                  <a:lnTo>
                    <a:pt x="59" y="306"/>
                  </a:lnTo>
                  <a:lnTo>
                    <a:pt x="58" y="307"/>
                  </a:lnTo>
                  <a:lnTo>
                    <a:pt x="56" y="310"/>
                  </a:lnTo>
                  <a:lnTo>
                    <a:pt x="55" y="312"/>
                  </a:lnTo>
                  <a:lnTo>
                    <a:pt x="53" y="312"/>
                  </a:lnTo>
                  <a:lnTo>
                    <a:pt x="49" y="312"/>
                  </a:lnTo>
                  <a:lnTo>
                    <a:pt x="47" y="312"/>
                  </a:lnTo>
                  <a:lnTo>
                    <a:pt x="35" y="312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4" y="312"/>
                  </a:lnTo>
                  <a:lnTo>
                    <a:pt x="22" y="311"/>
                  </a:lnTo>
                  <a:lnTo>
                    <a:pt x="21" y="308"/>
                  </a:lnTo>
                  <a:lnTo>
                    <a:pt x="20" y="302"/>
                  </a:lnTo>
                  <a:lnTo>
                    <a:pt x="20" y="297"/>
                  </a:lnTo>
                  <a:lnTo>
                    <a:pt x="23" y="294"/>
                  </a:lnTo>
                  <a:lnTo>
                    <a:pt x="25" y="291"/>
                  </a:lnTo>
                  <a:lnTo>
                    <a:pt x="27" y="288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26" y="282"/>
                  </a:lnTo>
                  <a:lnTo>
                    <a:pt x="26" y="279"/>
                  </a:lnTo>
                  <a:lnTo>
                    <a:pt x="23" y="272"/>
                  </a:lnTo>
                  <a:lnTo>
                    <a:pt x="20" y="264"/>
                  </a:lnTo>
                  <a:lnTo>
                    <a:pt x="16" y="254"/>
                  </a:lnTo>
                  <a:lnTo>
                    <a:pt x="14" y="252"/>
                  </a:lnTo>
                  <a:lnTo>
                    <a:pt x="11" y="247"/>
                  </a:lnTo>
                  <a:lnTo>
                    <a:pt x="2" y="240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0" y="230"/>
                  </a:lnTo>
                  <a:lnTo>
                    <a:pt x="0" y="220"/>
                  </a:lnTo>
                  <a:lnTo>
                    <a:pt x="0" y="210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7" y="142"/>
                  </a:lnTo>
                  <a:lnTo>
                    <a:pt x="16" y="142"/>
                  </a:lnTo>
                  <a:lnTo>
                    <a:pt x="27" y="142"/>
                  </a:lnTo>
                  <a:lnTo>
                    <a:pt x="31" y="142"/>
                  </a:lnTo>
                  <a:lnTo>
                    <a:pt x="31" y="141"/>
                  </a:lnTo>
                  <a:lnTo>
                    <a:pt x="31" y="135"/>
                  </a:lnTo>
                  <a:lnTo>
                    <a:pt x="31" y="121"/>
                  </a:lnTo>
                  <a:lnTo>
                    <a:pt x="31" y="106"/>
                  </a:lnTo>
                  <a:lnTo>
                    <a:pt x="31" y="93"/>
                  </a:lnTo>
                  <a:lnTo>
                    <a:pt x="31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1" y="37"/>
                  </a:lnTo>
                  <a:lnTo>
                    <a:pt x="31" y="24"/>
                  </a:lnTo>
                  <a:lnTo>
                    <a:pt x="31" y="17"/>
                  </a:lnTo>
                  <a:lnTo>
                    <a:pt x="40" y="17"/>
                  </a:lnTo>
                  <a:lnTo>
                    <a:pt x="49" y="15"/>
                  </a:lnTo>
                  <a:lnTo>
                    <a:pt x="65" y="13"/>
                  </a:lnTo>
                  <a:lnTo>
                    <a:pt x="79" y="11"/>
                  </a:lnTo>
                  <a:lnTo>
                    <a:pt x="88" y="9"/>
                  </a:lnTo>
                  <a:lnTo>
                    <a:pt x="100" y="7"/>
                  </a:lnTo>
                  <a:lnTo>
                    <a:pt x="104" y="6"/>
                  </a:lnTo>
                  <a:lnTo>
                    <a:pt x="104" y="7"/>
                  </a:lnTo>
                  <a:lnTo>
                    <a:pt x="106" y="8"/>
                  </a:lnTo>
                  <a:lnTo>
                    <a:pt x="111" y="14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6" y="22"/>
                  </a:lnTo>
                  <a:lnTo>
                    <a:pt x="117" y="22"/>
                  </a:lnTo>
                  <a:lnTo>
                    <a:pt x="119" y="21"/>
                  </a:lnTo>
                  <a:lnTo>
                    <a:pt x="124" y="15"/>
                  </a:lnTo>
                  <a:lnTo>
                    <a:pt x="125" y="14"/>
                  </a:lnTo>
                  <a:lnTo>
                    <a:pt x="129" y="12"/>
                  </a:lnTo>
                  <a:lnTo>
                    <a:pt x="133" y="9"/>
                  </a:lnTo>
                  <a:lnTo>
                    <a:pt x="137" y="8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4" y="8"/>
                  </a:lnTo>
                  <a:lnTo>
                    <a:pt x="146" y="8"/>
                  </a:lnTo>
                  <a:lnTo>
                    <a:pt x="154" y="2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6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3" name="Freeform 1028">
              <a:extLst>
                <a:ext uri="{FF2B5EF4-FFF2-40B4-BE49-F238E27FC236}">
                  <a16:creationId xmlns:a16="http://schemas.microsoft.com/office/drawing/2014/main" id="{DAC846A1-9286-2874-E500-2FEF4643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3882" y="9693519"/>
              <a:ext cx="763834" cy="752840"/>
            </a:xfrm>
            <a:custGeom>
              <a:avLst/>
              <a:gdLst>
                <a:gd name="T0" fmla="*/ 505 w 612"/>
                <a:gd name="T1" fmla="*/ 25 h 603"/>
                <a:gd name="T2" fmla="*/ 529 w 612"/>
                <a:gd name="T3" fmla="*/ 26 h 603"/>
                <a:gd name="T4" fmla="*/ 566 w 612"/>
                <a:gd name="T5" fmla="*/ 32 h 603"/>
                <a:gd name="T6" fmla="*/ 591 w 612"/>
                <a:gd name="T7" fmla="*/ 54 h 603"/>
                <a:gd name="T8" fmla="*/ 595 w 612"/>
                <a:gd name="T9" fmla="*/ 69 h 603"/>
                <a:gd name="T10" fmla="*/ 597 w 612"/>
                <a:gd name="T11" fmla="*/ 93 h 603"/>
                <a:gd name="T12" fmla="*/ 610 w 612"/>
                <a:gd name="T13" fmla="*/ 103 h 603"/>
                <a:gd name="T14" fmla="*/ 568 w 612"/>
                <a:gd name="T15" fmla="*/ 143 h 603"/>
                <a:gd name="T16" fmla="*/ 560 w 612"/>
                <a:gd name="T17" fmla="*/ 173 h 603"/>
                <a:gd name="T18" fmla="*/ 555 w 612"/>
                <a:gd name="T19" fmla="*/ 214 h 603"/>
                <a:gd name="T20" fmla="*/ 542 w 612"/>
                <a:gd name="T21" fmla="*/ 239 h 603"/>
                <a:gd name="T22" fmla="*/ 539 w 612"/>
                <a:gd name="T23" fmla="*/ 258 h 603"/>
                <a:gd name="T24" fmla="*/ 545 w 612"/>
                <a:gd name="T25" fmla="*/ 292 h 603"/>
                <a:gd name="T26" fmla="*/ 551 w 612"/>
                <a:gd name="T27" fmla="*/ 335 h 603"/>
                <a:gd name="T28" fmla="*/ 555 w 612"/>
                <a:gd name="T29" fmla="*/ 371 h 603"/>
                <a:gd name="T30" fmla="*/ 583 w 612"/>
                <a:gd name="T31" fmla="*/ 408 h 603"/>
                <a:gd name="T32" fmla="*/ 553 w 612"/>
                <a:gd name="T33" fmla="*/ 437 h 603"/>
                <a:gd name="T34" fmla="*/ 526 w 612"/>
                <a:gd name="T35" fmla="*/ 459 h 603"/>
                <a:gd name="T36" fmla="*/ 525 w 612"/>
                <a:gd name="T37" fmla="*/ 502 h 603"/>
                <a:gd name="T38" fmla="*/ 520 w 612"/>
                <a:gd name="T39" fmla="*/ 544 h 603"/>
                <a:gd name="T40" fmla="*/ 551 w 612"/>
                <a:gd name="T41" fmla="*/ 569 h 603"/>
                <a:gd name="T42" fmla="*/ 563 w 612"/>
                <a:gd name="T43" fmla="*/ 564 h 603"/>
                <a:gd name="T44" fmla="*/ 559 w 612"/>
                <a:gd name="T45" fmla="*/ 601 h 603"/>
                <a:gd name="T46" fmla="*/ 539 w 612"/>
                <a:gd name="T47" fmla="*/ 599 h 603"/>
                <a:gd name="T48" fmla="*/ 521 w 612"/>
                <a:gd name="T49" fmla="*/ 575 h 603"/>
                <a:gd name="T50" fmla="*/ 491 w 612"/>
                <a:gd name="T51" fmla="*/ 561 h 603"/>
                <a:gd name="T52" fmla="*/ 472 w 612"/>
                <a:gd name="T53" fmla="*/ 551 h 603"/>
                <a:gd name="T54" fmla="*/ 440 w 612"/>
                <a:gd name="T55" fmla="*/ 550 h 603"/>
                <a:gd name="T56" fmla="*/ 420 w 612"/>
                <a:gd name="T57" fmla="*/ 530 h 603"/>
                <a:gd name="T58" fmla="*/ 393 w 612"/>
                <a:gd name="T59" fmla="*/ 536 h 603"/>
                <a:gd name="T60" fmla="*/ 380 w 612"/>
                <a:gd name="T61" fmla="*/ 519 h 603"/>
                <a:gd name="T62" fmla="*/ 358 w 612"/>
                <a:gd name="T63" fmla="*/ 521 h 603"/>
                <a:gd name="T64" fmla="*/ 321 w 612"/>
                <a:gd name="T65" fmla="*/ 527 h 603"/>
                <a:gd name="T66" fmla="*/ 322 w 612"/>
                <a:gd name="T67" fmla="*/ 498 h 603"/>
                <a:gd name="T68" fmla="*/ 307 w 612"/>
                <a:gd name="T69" fmla="*/ 429 h 603"/>
                <a:gd name="T70" fmla="*/ 269 w 612"/>
                <a:gd name="T71" fmla="*/ 402 h 603"/>
                <a:gd name="T72" fmla="*/ 238 w 612"/>
                <a:gd name="T73" fmla="*/ 394 h 603"/>
                <a:gd name="T74" fmla="*/ 216 w 612"/>
                <a:gd name="T75" fmla="*/ 425 h 603"/>
                <a:gd name="T76" fmla="*/ 178 w 612"/>
                <a:gd name="T77" fmla="*/ 427 h 603"/>
                <a:gd name="T78" fmla="*/ 152 w 612"/>
                <a:gd name="T79" fmla="*/ 398 h 603"/>
                <a:gd name="T80" fmla="*/ 141 w 612"/>
                <a:gd name="T81" fmla="*/ 363 h 603"/>
                <a:gd name="T82" fmla="*/ 78 w 612"/>
                <a:gd name="T83" fmla="*/ 357 h 603"/>
                <a:gd name="T84" fmla="*/ 31 w 612"/>
                <a:gd name="T85" fmla="*/ 357 h 603"/>
                <a:gd name="T86" fmla="*/ 0 w 612"/>
                <a:gd name="T87" fmla="*/ 355 h 603"/>
                <a:gd name="T88" fmla="*/ 7 w 612"/>
                <a:gd name="T89" fmla="*/ 331 h 603"/>
                <a:gd name="T90" fmla="*/ 29 w 612"/>
                <a:gd name="T91" fmla="*/ 316 h 603"/>
                <a:gd name="T92" fmla="*/ 47 w 612"/>
                <a:gd name="T93" fmla="*/ 319 h 603"/>
                <a:gd name="T94" fmla="*/ 59 w 612"/>
                <a:gd name="T95" fmla="*/ 310 h 603"/>
                <a:gd name="T96" fmla="*/ 70 w 612"/>
                <a:gd name="T97" fmla="*/ 319 h 603"/>
                <a:gd name="T98" fmla="*/ 86 w 612"/>
                <a:gd name="T99" fmla="*/ 319 h 603"/>
                <a:gd name="T100" fmla="*/ 126 w 612"/>
                <a:gd name="T101" fmla="*/ 280 h 603"/>
                <a:gd name="T102" fmla="*/ 146 w 612"/>
                <a:gd name="T103" fmla="*/ 214 h 603"/>
                <a:gd name="T104" fmla="*/ 181 w 612"/>
                <a:gd name="T105" fmla="*/ 162 h 603"/>
                <a:gd name="T106" fmla="*/ 201 w 612"/>
                <a:gd name="T107" fmla="*/ 76 h 603"/>
                <a:gd name="T108" fmla="*/ 212 w 612"/>
                <a:gd name="T109" fmla="*/ 25 h 603"/>
                <a:gd name="T110" fmla="*/ 265 w 612"/>
                <a:gd name="T111" fmla="*/ 24 h 603"/>
                <a:gd name="T112" fmla="*/ 303 w 612"/>
                <a:gd name="T113" fmla="*/ 33 h 603"/>
                <a:gd name="T114" fmla="*/ 345 w 612"/>
                <a:gd name="T115" fmla="*/ 18 h 603"/>
                <a:gd name="T116" fmla="*/ 388 w 612"/>
                <a:gd name="T117" fmla="*/ 11 h 603"/>
                <a:gd name="T118" fmla="*/ 436 w 612"/>
                <a:gd name="T119" fmla="*/ 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2" h="603">
                  <a:moveTo>
                    <a:pt x="487" y="7"/>
                  </a:moveTo>
                  <a:lnTo>
                    <a:pt x="488" y="9"/>
                  </a:lnTo>
                  <a:lnTo>
                    <a:pt x="490" y="11"/>
                  </a:lnTo>
                  <a:lnTo>
                    <a:pt x="495" y="15"/>
                  </a:lnTo>
                  <a:lnTo>
                    <a:pt x="497" y="17"/>
                  </a:lnTo>
                  <a:lnTo>
                    <a:pt x="498" y="20"/>
                  </a:lnTo>
                  <a:lnTo>
                    <a:pt x="499" y="22"/>
                  </a:lnTo>
                  <a:lnTo>
                    <a:pt x="501" y="23"/>
                  </a:lnTo>
                  <a:lnTo>
                    <a:pt x="503" y="24"/>
                  </a:lnTo>
                  <a:lnTo>
                    <a:pt x="505" y="25"/>
                  </a:lnTo>
                  <a:lnTo>
                    <a:pt x="506" y="27"/>
                  </a:lnTo>
                  <a:lnTo>
                    <a:pt x="509" y="28"/>
                  </a:lnTo>
                  <a:lnTo>
                    <a:pt x="512" y="31"/>
                  </a:lnTo>
                  <a:lnTo>
                    <a:pt x="514" y="31"/>
                  </a:lnTo>
                  <a:lnTo>
                    <a:pt x="516" y="31"/>
                  </a:lnTo>
                  <a:lnTo>
                    <a:pt x="518" y="32"/>
                  </a:lnTo>
                  <a:lnTo>
                    <a:pt x="520" y="32"/>
                  </a:lnTo>
                  <a:lnTo>
                    <a:pt x="523" y="30"/>
                  </a:lnTo>
                  <a:lnTo>
                    <a:pt x="526" y="28"/>
                  </a:lnTo>
                  <a:lnTo>
                    <a:pt x="529" y="26"/>
                  </a:lnTo>
                  <a:lnTo>
                    <a:pt x="536" y="26"/>
                  </a:lnTo>
                  <a:lnTo>
                    <a:pt x="540" y="28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50" y="26"/>
                  </a:lnTo>
                  <a:lnTo>
                    <a:pt x="553" y="23"/>
                  </a:lnTo>
                  <a:lnTo>
                    <a:pt x="556" y="22"/>
                  </a:lnTo>
                  <a:lnTo>
                    <a:pt x="560" y="23"/>
                  </a:lnTo>
                  <a:lnTo>
                    <a:pt x="563" y="26"/>
                  </a:lnTo>
                  <a:lnTo>
                    <a:pt x="566" y="32"/>
                  </a:lnTo>
                  <a:lnTo>
                    <a:pt x="568" y="34"/>
                  </a:lnTo>
                  <a:lnTo>
                    <a:pt x="571" y="36"/>
                  </a:lnTo>
                  <a:lnTo>
                    <a:pt x="576" y="43"/>
                  </a:lnTo>
                  <a:lnTo>
                    <a:pt x="583" y="46"/>
                  </a:lnTo>
                  <a:lnTo>
                    <a:pt x="586" y="47"/>
                  </a:lnTo>
                  <a:lnTo>
                    <a:pt x="587" y="49"/>
                  </a:lnTo>
                  <a:lnTo>
                    <a:pt x="588" y="51"/>
                  </a:lnTo>
                  <a:lnTo>
                    <a:pt x="588" y="53"/>
                  </a:lnTo>
                  <a:lnTo>
                    <a:pt x="589" y="54"/>
                  </a:lnTo>
                  <a:lnTo>
                    <a:pt x="591" y="54"/>
                  </a:lnTo>
                  <a:lnTo>
                    <a:pt x="592" y="53"/>
                  </a:lnTo>
                  <a:lnTo>
                    <a:pt x="594" y="54"/>
                  </a:lnTo>
                  <a:lnTo>
                    <a:pt x="595" y="56"/>
                  </a:lnTo>
                  <a:lnTo>
                    <a:pt x="596" y="57"/>
                  </a:lnTo>
                  <a:lnTo>
                    <a:pt x="597" y="58"/>
                  </a:lnTo>
                  <a:lnTo>
                    <a:pt x="599" y="59"/>
                  </a:lnTo>
                  <a:lnTo>
                    <a:pt x="599" y="61"/>
                  </a:lnTo>
                  <a:lnTo>
                    <a:pt x="598" y="63"/>
                  </a:lnTo>
                  <a:lnTo>
                    <a:pt x="597" y="65"/>
                  </a:lnTo>
                  <a:lnTo>
                    <a:pt x="595" y="69"/>
                  </a:lnTo>
                  <a:lnTo>
                    <a:pt x="594" y="73"/>
                  </a:lnTo>
                  <a:lnTo>
                    <a:pt x="595" y="74"/>
                  </a:lnTo>
                  <a:lnTo>
                    <a:pt x="596" y="75"/>
                  </a:lnTo>
                  <a:lnTo>
                    <a:pt x="597" y="76"/>
                  </a:lnTo>
                  <a:lnTo>
                    <a:pt x="597" y="77"/>
                  </a:lnTo>
                  <a:lnTo>
                    <a:pt x="597" y="79"/>
                  </a:lnTo>
                  <a:lnTo>
                    <a:pt x="595" y="85"/>
                  </a:lnTo>
                  <a:lnTo>
                    <a:pt x="593" y="89"/>
                  </a:lnTo>
                  <a:lnTo>
                    <a:pt x="593" y="91"/>
                  </a:lnTo>
                  <a:lnTo>
                    <a:pt x="597" y="93"/>
                  </a:lnTo>
                  <a:lnTo>
                    <a:pt x="601" y="93"/>
                  </a:lnTo>
                  <a:lnTo>
                    <a:pt x="602" y="94"/>
                  </a:lnTo>
                  <a:lnTo>
                    <a:pt x="603" y="96"/>
                  </a:lnTo>
                  <a:lnTo>
                    <a:pt x="605" y="97"/>
                  </a:lnTo>
                  <a:lnTo>
                    <a:pt x="607" y="97"/>
                  </a:lnTo>
                  <a:lnTo>
                    <a:pt x="608" y="97"/>
                  </a:lnTo>
                  <a:lnTo>
                    <a:pt x="608" y="99"/>
                  </a:lnTo>
                  <a:lnTo>
                    <a:pt x="610" y="100"/>
                  </a:lnTo>
                  <a:lnTo>
                    <a:pt x="611" y="101"/>
                  </a:lnTo>
                  <a:lnTo>
                    <a:pt x="610" y="103"/>
                  </a:lnTo>
                  <a:lnTo>
                    <a:pt x="610" y="105"/>
                  </a:lnTo>
                  <a:lnTo>
                    <a:pt x="607" y="108"/>
                  </a:lnTo>
                  <a:lnTo>
                    <a:pt x="600" y="116"/>
                  </a:lnTo>
                  <a:lnTo>
                    <a:pt x="585" y="130"/>
                  </a:lnTo>
                  <a:lnTo>
                    <a:pt x="585" y="130"/>
                  </a:lnTo>
                  <a:lnTo>
                    <a:pt x="580" y="132"/>
                  </a:lnTo>
                  <a:lnTo>
                    <a:pt x="578" y="135"/>
                  </a:lnTo>
                  <a:lnTo>
                    <a:pt x="576" y="138"/>
                  </a:lnTo>
                  <a:lnTo>
                    <a:pt x="572" y="142"/>
                  </a:lnTo>
                  <a:lnTo>
                    <a:pt x="568" y="143"/>
                  </a:lnTo>
                  <a:lnTo>
                    <a:pt x="568" y="144"/>
                  </a:lnTo>
                  <a:lnTo>
                    <a:pt x="567" y="148"/>
                  </a:lnTo>
                  <a:lnTo>
                    <a:pt x="568" y="154"/>
                  </a:lnTo>
                  <a:lnTo>
                    <a:pt x="566" y="156"/>
                  </a:lnTo>
                  <a:lnTo>
                    <a:pt x="564" y="161"/>
                  </a:lnTo>
                  <a:lnTo>
                    <a:pt x="563" y="164"/>
                  </a:lnTo>
                  <a:lnTo>
                    <a:pt x="562" y="165"/>
                  </a:lnTo>
                  <a:lnTo>
                    <a:pt x="561" y="167"/>
                  </a:lnTo>
                  <a:lnTo>
                    <a:pt x="560" y="171"/>
                  </a:lnTo>
                  <a:lnTo>
                    <a:pt x="560" y="173"/>
                  </a:lnTo>
                  <a:lnTo>
                    <a:pt x="558" y="184"/>
                  </a:lnTo>
                  <a:lnTo>
                    <a:pt x="559" y="187"/>
                  </a:lnTo>
                  <a:lnTo>
                    <a:pt x="558" y="191"/>
                  </a:lnTo>
                  <a:lnTo>
                    <a:pt x="558" y="195"/>
                  </a:lnTo>
                  <a:lnTo>
                    <a:pt x="557" y="197"/>
                  </a:lnTo>
                  <a:lnTo>
                    <a:pt x="556" y="201"/>
                  </a:lnTo>
                  <a:lnTo>
                    <a:pt x="556" y="205"/>
                  </a:lnTo>
                  <a:lnTo>
                    <a:pt x="556" y="213"/>
                  </a:lnTo>
                  <a:lnTo>
                    <a:pt x="556" y="214"/>
                  </a:lnTo>
                  <a:lnTo>
                    <a:pt x="555" y="214"/>
                  </a:lnTo>
                  <a:lnTo>
                    <a:pt x="553" y="216"/>
                  </a:lnTo>
                  <a:lnTo>
                    <a:pt x="551" y="218"/>
                  </a:lnTo>
                  <a:lnTo>
                    <a:pt x="549" y="218"/>
                  </a:lnTo>
                  <a:lnTo>
                    <a:pt x="547" y="221"/>
                  </a:lnTo>
                  <a:lnTo>
                    <a:pt x="544" y="225"/>
                  </a:lnTo>
                  <a:lnTo>
                    <a:pt x="542" y="228"/>
                  </a:lnTo>
                  <a:lnTo>
                    <a:pt x="542" y="229"/>
                  </a:lnTo>
                  <a:lnTo>
                    <a:pt x="542" y="232"/>
                  </a:lnTo>
                  <a:lnTo>
                    <a:pt x="543" y="237"/>
                  </a:lnTo>
                  <a:lnTo>
                    <a:pt x="542" y="239"/>
                  </a:lnTo>
                  <a:lnTo>
                    <a:pt x="541" y="241"/>
                  </a:lnTo>
                  <a:lnTo>
                    <a:pt x="537" y="243"/>
                  </a:lnTo>
                  <a:lnTo>
                    <a:pt x="535" y="245"/>
                  </a:lnTo>
                  <a:lnTo>
                    <a:pt x="534" y="246"/>
                  </a:lnTo>
                  <a:lnTo>
                    <a:pt x="533" y="247"/>
                  </a:lnTo>
                  <a:lnTo>
                    <a:pt x="534" y="251"/>
                  </a:lnTo>
                  <a:lnTo>
                    <a:pt x="534" y="253"/>
                  </a:lnTo>
                  <a:lnTo>
                    <a:pt x="536" y="255"/>
                  </a:lnTo>
                  <a:lnTo>
                    <a:pt x="539" y="256"/>
                  </a:lnTo>
                  <a:lnTo>
                    <a:pt x="539" y="258"/>
                  </a:lnTo>
                  <a:lnTo>
                    <a:pt x="539" y="259"/>
                  </a:lnTo>
                  <a:lnTo>
                    <a:pt x="540" y="260"/>
                  </a:lnTo>
                  <a:lnTo>
                    <a:pt x="543" y="264"/>
                  </a:lnTo>
                  <a:lnTo>
                    <a:pt x="545" y="267"/>
                  </a:lnTo>
                  <a:lnTo>
                    <a:pt x="545" y="270"/>
                  </a:lnTo>
                  <a:lnTo>
                    <a:pt x="545" y="274"/>
                  </a:lnTo>
                  <a:lnTo>
                    <a:pt x="545" y="277"/>
                  </a:lnTo>
                  <a:lnTo>
                    <a:pt x="545" y="280"/>
                  </a:lnTo>
                  <a:lnTo>
                    <a:pt x="545" y="287"/>
                  </a:lnTo>
                  <a:lnTo>
                    <a:pt x="545" y="292"/>
                  </a:lnTo>
                  <a:lnTo>
                    <a:pt x="545" y="294"/>
                  </a:lnTo>
                  <a:lnTo>
                    <a:pt x="548" y="300"/>
                  </a:lnTo>
                  <a:lnTo>
                    <a:pt x="550" y="306"/>
                  </a:lnTo>
                  <a:lnTo>
                    <a:pt x="551" y="311"/>
                  </a:lnTo>
                  <a:lnTo>
                    <a:pt x="551" y="312"/>
                  </a:lnTo>
                  <a:lnTo>
                    <a:pt x="550" y="318"/>
                  </a:lnTo>
                  <a:lnTo>
                    <a:pt x="548" y="324"/>
                  </a:lnTo>
                  <a:lnTo>
                    <a:pt x="548" y="325"/>
                  </a:lnTo>
                  <a:lnTo>
                    <a:pt x="549" y="328"/>
                  </a:lnTo>
                  <a:lnTo>
                    <a:pt x="551" y="335"/>
                  </a:lnTo>
                  <a:lnTo>
                    <a:pt x="553" y="339"/>
                  </a:lnTo>
                  <a:lnTo>
                    <a:pt x="554" y="342"/>
                  </a:lnTo>
                  <a:lnTo>
                    <a:pt x="555" y="345"/>
                  </a:lnTo>
                  <a:lnTo>
                    <a:pt x="557" y="350"/>
                  </a:lnTo>
                  <a:lnTo>
                    <a:pt x="558" y="352"/>
                  </a:lnTo>
                  <a:lnTo>
                    <a:pt x="557" y="354"/>
                  </a:lnTo>
                  <a:lnTo>
                    <a:pt x="554" y="360"/>
                  </a:lnTo>
                  <a:lnTo>
                    <a:pt x="553" y="362"/>
                  </a:lnTo>
                  <a:lnTo>
                    <a:pt x="554" y="367"/>
                  </a:lnTo>
                  <a:lnTo>
                    <a:pt x="555" y="371"/>
                  </a:lnTo>
                  <a:lnTo>
                    <a:pt x="557" y="374"/>
                  </a:lnTo>
                  <a:lnTo>
                    <a:pt x="561" y="380"/>
                  </a:lnTo>
                  <a:lnTo>
                    <a:pt x="564" y="383"/>
                  </a:lnTo>
                  <a:lnTo>
                    <a:pt x="569" y="387"/>
                  </a:lnTo>
                  <a:lnTo>
                    <a:pt x="573" y="390"/>
                  </a:lnTo>
                  <a:lnTo>
                    <a:pt x="575" y="392"/>
                  </a:lnTo>
                  <a:lnTo>
                    <a:pt x="577" y="394"/>
                  </a:lnTo>
                  <a:lnTo>
                    <a:pt x="580" y="399"/>
                  </a:lnTo>
                  <a:lnTo>
                    <a:pt x="582" y="404"/>
                  </a:lnTo>
                  <a:lnTo>
                    <a:pt x="583" y="408"/>
                  </a:lnTo>
                  <a:lnTo>
                    <a:pt x="586" y="413"/>
                  </a:lnTo>
                  <a:lnTo>
                    <a:pt x="588" y="419"/>
                  </a:lnTo>
                  <a:lnTo>
                    <a:pt x="591" y="424"/>
                  </a:lnTo>
                  <a:lnTo>
                    <a:pt x="593" y="428"/>
                  </a:lnTo>
                  <a:lnTo>
                    <a:pt x="594" y="431"/>
                  </a:lnTo>
                  <a:lnTo>
                    <a:pt x="589" y="432"/>
                  </a:lnTo>
                  <a:lnTo>
                    <a:pt x="580" y="434"/>
                  </a:lnTo>
                  <a:lnTo>
                    <a:pt x="572" y="435"/>
                  </a:lnTo>
                  <a:lnTo>
                    <a:pt x="562" y="436"/>
                  </a:lnTo>
                  <a:lnTo>
                    <a:pt x="553" y="437"/>
                  </a:lnTo>
                  <a:lnTo>
                    <a:pt x="545" y="438"/>
                  </a:lnTo>
                  <a:lnTo>
                    <a:pt x="537" y="440"/>
                  </a:lnTo>
                  <a:lnTo>
                    <a:pt x="534" y="441"/>
                  </a:lnTo>
                  <a:lnTo>
                    <a:pt x="536" y="444"/>
                  </a:lnTo>
                  <a:lnTo>
                    <a:pt x="535" y="448"/>
                  </a:lnTo>
                  <a:lnTo>
                    <a:pt x="534" y="450"/>
                  </a:lnTo>
                  <a:lnTo>
                    <a:pt x="531" y="454"/>
                  </a:lnTo>
                  <a:lnTo>
                    <a:pt x="530" y="455"/>
                  </a:lnTo>
                  <a:lnTo>
                    <a:pt x="527" y="458"/>
                  </a:lnTo>
                  <a:lnTo>
                    <a:pt x="526" y="459"/>
                  </a:lnTo>
                  <a:lnTo>
                    <a:pt x="521" y="463"/>
                  </a:lnTo>
                  <a:lnTo>
                    <a:pt x="519" y="464"/>
                  </a:lnTo>
                  <a:lnTo>
                    <a:pt x="519" y="466"/>
                  </a:lnTo>
                  <a:lnTo>
                    <a:pt x="523" y="474"/>
                  </a:lnTo>
                  <a:lnTo>
                    <a:pt x="525" y="479"/>
                  </a:lnTo>
                  <a:lnTo>
                    <a:pt x="526" y="484"/>
                  </a:lnTo>
                  <a:lnTo>
                    <a:pt x="526" y="487"/>
                  </a:lnTo>
                  <a:lnTo>
                    <a:pt x="526" y="493"/>
                  </a:lnTo>
                  <a:lnTo>
                    <a:pt x="526" y="500"/>
                  </a:lnTo>
                  <a:lnTo>
                    <a:pt x="525" y="502"/>
                  </a:lnTo>
                  <a:lnTo>
                    <a:pt x="526" y="508"/>
                  </a:lnTo>
                  <a:lnTo>
                    <a:pt x="526" y="511"/>
                  </a:lnTo>
                  <a:lnTo>
                    <a:pt x="523" y="516"/>
                  </a:lnTo>
                  <a:lnTo>
                    <a:pt x="523" y="520"/>
                  </a:lnTo>
                  <a:lnTo>
                    <a:pt x="521" y="525"/>
                  </a:lnTo>
                  <a:lnTo>
                    <a:pt x="519" y="534"/>
                  </a:lnTo>
                  <a:lnTo>
                    <a:pt x="517" y="538"/>
                  </a:lnTo>
                  <a:lnTo>
                    <a:pt x="518" y="540"/>
                  </a:lnTo>
                  <a:lnTo>
                    <a:pt x="519" y="542"/>
                  </a:lnTo>
                  <a:lnTo>
                    <a:pt x="520" y="544"/>
                  </a:lnTo>
                  <a:lnTo>
                    <a:pt x="521" y="549"/>
                  </a:lnTo>
                  <a:lnTo>
                    <a:pt x="523" y="551"/>
                  </a:lnTo>
                  <a:lnTo>
                    <a:pt x="525" y="552"/>
                  </a:lnTo>
                  <a:lnTo>
                    <a:pt x="531" y="556"/>
                  </a:lnTo>
                  <a:lnTo>
                    <a:pt x="533" y="558"/>
                  </a:lnTo>
                  <a:lnTo>
                    <a:pt x="537" y="563"/>
                  </a:lnTo>
                  <a:lnTo>
                    <a:pt x="540" y="566"/>
                  </a:lnTo>
                  <a:lnTo>
                    <a:pt x="544" y="566"/>
                  </a:lnTo>
                  <a:lnTo>
                    <a:pt x="549" y="568"/>
                  </a:lnTo>
                  <a:lnTo>
                    <a:pt x="551" y="569"/>
                  </a:lnTo>
                  <a:lnTo>
                    <a:pt x="553" y="568"/>
                  </a:lnTo>
                  <a:lnTo>
                    <a:pt x="554" y="567"/>
                  </a:lnTo>
                  <a:lnTo>
                    <a:pt x="554" y="564"/>
                  </a:lnTo>
                  <a:lnTo>
                    <a:pt x="554" y="563"/>
                  </a:lnTo>
                  <a:lnTo>
                    <a:pt x="554" y="562"/>
                  </a:lnTo>
                  <a:lnTo>
                    <a:pt x="556" y="561"/>
                  </a:lnTo>
                  <a:lnTo>
                    <a:pt x="560" y="561"/>
                  </a:lnTo>
                  <a:lnTo>
                    <a:pt x="562" y="560"/>
                  </a:lnTo>
                  <a:lnTo>
                    <a:pt x="563" y="560"/>
                  </a:lnTo>
                  <a:lnTo>
                    <a:pt x="563" y="564"/>
                  </a:lnTo>
                  <a:lnTo>
                    <a:pt x="563" y="569"/>
                  </a:lnTo>
                  <a:lnTo>
                    <a:pt x="564" y="575"/>
                  </a:lnTo>
                  <a:lnTo>
                    <a:pt x="564" y="582"/>
                  </a:lnTo>
                  <a:lnTo>
                    <a:pt x="564" y="587"/>
                  </a:lnTo>
                  <a:lnTo>
                    <a:pt x="564" y="593"/>
                  </a:lnTo>
                  <a:lnTo>
                    <a:pt x="564" y="599"/>
                  </a:lnTo>
                  <a:lnTo>
                    <a:pt x="563" y="600"/>
                  </a:lnTo>
                  <a:lnTo>
                    <a:pt x="562" y="601"/>
                  </a:lnTo>
                  <a:lnTo>
                    <a:pt x="561" y="602"/>
                  </a:lnTo>
                  <a:lnTo>
                    <a:pt x="559" y="601"/>
                  </a:lnTo>
                  <a:lnTo>
                    <a:pt x="559" y="599"/>
                  </a:lnTo>
                  <a:lnTo>
                    <a:pt x="558" y="597"/>
                  </a:lnTo>
                  <a:lnTo>
                    <a:pt x="557" y="596"/>
                  </a:lnTo>
                  <a:lnTo>
                    <a:pt x="556" y="595"/>
                  </a:lnTo>
                  <a:lnTo>
                    <a:pt x="553" y="596"/>
                  </a:lnTo>
                  <a:lnTo>
                    <a:pt x="550" y="598"/>
                  </a:lnTo>
                  <a:lnTo>
                    <a:pt x="546" y="599"/>
                  </a:lnTo>
                  <a:lnTo>
                    <a:pt x="544" y="600"/>
                  </a:lnTo>
                  <a:lnTo>
                    <a:pt x="542" y="600"/>
                  </a:lnTo>
                  <a:lnTo>
                    <a:pt x="539" y="599"/>
                  </a:lnTo>
                  <a:lnTo>
                    <a:pt x="536" y="597"/>
                  </a:lnTo>
                  <a:lnTo>
                    <a:pt x="536" y="594"/>
                  </a:lnTo>
                  <a:lnTo>
                    <a:pt x="533" y="591"/>
                  </a:lnTo>
                  <a:lnTo>
                    <a:pt x="531" y="587"/>
                  </a:lnTo>
                  <a:lnTo>
                    <a:pt x="530" y="585"/>
                  </a:lnTo>
                  <a:lnTo>
                    <a:pt x="527" y="582"/>
                  </a:lnTo>
                  <a:lnTo>
                    <a:pt x="526" y="582"/>
                  </a:lnTo>
                  <a:lnTo>
                    <a:pt x="523" y="582"/>
                  </a:lnTo>
                  <a:lnTo>
                    <a:pt x="522" y="579"/>
                  </a:lnTo>
                  <a:lnTo>
                    <a:pt x="521" y="575"/>
                  </a:lnTo>
                  <a:lnTo>
                    <a:pt x="520" y="573"/>
                  </a:lnTo>
                  <a:lnTo>
                    <a:pt x="519" y="571"/>
                  </a:lnTo>
                  <a:lnTo>
                    <a:pt x="517" y="570"/>
                  </a:lnTo>
                  <a:lnTo>
                    <a:pt x="514" y="569"/>
                  </a:lnTo>
                  <a:lnTo>
                    <a:pt x="508" y="566"/>
                  </a:lnTo>
                  <a:lnTo>
                    <a:pt x="501" y="564"/>
                  </a:lnTo>
                  <a:lnTo>
                    <a:pt x="498" y="563"/>
                  </a:lnTo>
                  <a:lnTo>
                    <a:pt x="495" y="563"/>
                  </a:lnTo>
                  <a:lnTo>
                    <a:pt x="492" y="562"/>
                  </a:lnTo>
                  <a:lnTo>
                    <a:pt x="491" y="561"/>
                  </a:lnTo>
                  <a:lnTo>
                    <a:pt x="490" y="557"/>
                  </a:lnTo>
                  <a:lnTo>
                    <a:pt x="487" y="553"/>
                  </a:lnTo>
                  <a:lnTo>
                    <a:pt x="481" y="547"/>
                  </a:lnTo>
                  <a:lnTo>
                    <a:pt x="480" y="542"/>
                  </a:lnTo>
                  <a:lnTo>
                    <a:pt x="479" y="541"/>
                  </a:lnTo>
                  <a:lnTo>
                    <a:pt x="477" y="541"/>
                  </a:lnTo>
                  <a:lnTo>
                    <a:pt x="475" y="542"/>
                  </a:lnTo>
                  <a:lnTo>
                    <a:pt x="474" y="544"/>
                  </a:lnTo>
                  <a:lnTo>
                    <a:pt x="473" y="549"/>
                  </a:lnTo>
                  <a:lnTo>
                    <a:pt x="472" y="551"/>
                  </a:lnTo>
                  <a:lnTo>
                    <a:pt x="471" y="552"/>
                  </a:lnTo>
                  <a:lnTo>
                    <a:pt x="470" y="553"/>
                  </a:lnTo>
                  <a:lnTo>
                    <a:pt x="468" y="553"/>
                  </a:lnTo>
                  <a:lnTo>
                    <a:pt x="465" y="553"/>
                  </a:lnTo>
                  <a:lnTo>
                    <a:pt x="461" y="553"/>
                  </a:lnTo>
                  <a:lnTo>
                    <a:pt x="456" y="553"/>
                  </a:lnTo>
                  <a:lnTo>
                    <a:pt x="452" y="552"/>
                  </a:lnTo>
                  <a:lnTo>
                    <a:pt x="445" y="551"/>
                  </a:lnTo>
                  <a:lnTo>
                    <a:pt x="443" y="551"/>
                  </a:lnTo>
                  <a:lnTo>
                    <a:pt x="440" y="550"/>
                  </a:lnTo>
                  <a:lnTo>
                    <a:pt x="437" y="549"/>
                  </a:lnTo>
                  <a:lnTo>
                    <a:pt x="430" y="546"/>
                  </a:lnTo>
                  <a:lnTo>
                    <a:pt x="426" y="546"/>
                  </a:lnTo>
                  <a:lnTo>
                    <a:pt x="424" y="545"/>
                  </a:lnTo>
                  <a:lnTo>
                    <a:pt x="423" y="544"/>
                  </a:lnTo>
                  <a:lnTo>
                    <a:pt x="421" y="542"/>
                  </a:lnTo>
                  <a:lnTo>
                    <a:pt x="420" y="540"/>
                  </a:lnTo>
                  <a:lnTo>
                    <a:pt x="419" y="535"/>
                  </a:lnTo>
                  <a:lnTo>
                    <a:pt x="419" y="533"/>
                  </a:lnTo>
                  <a:lnTo>
                    <a:pt x="420" y="530"/>
                  </a:lnTo>
                  <a:lnTo>
                    <a:pt x="419" y="529"/>
                  </a:lnTo>
                  <a:lnTo>
                    <a:pt x="418" y="529"/>
                  </a:lnTo>
                  <a:lnTo>
                    <a:pt x="416" y="530"/>
                  </a:lnTo>
                  <a:lnTo>
                    <a:pt x="412" y="530"/>
                  </a:lnTo>
                  <a:lnTo>
                    <a:pt x="406" y="531"/>
                  </a:lnTo>
                  <a:lnTo>
                    <a:pt x="404" y="532"/>
                  </a:lnTo>
                  <a:lnTo>
                    <a:pt x="401" y="533"/>
                  </a:lnTo>
                  <a:lnTo>
                    <a:pt x="399" y="534"/>
                  </a:lnTo>
                  <a:lnTo>
                    <a:pt x="394" y="536"/>
                  </a:lnTo>
                  <a:lnTo>
                    <a:pt x="393" y="536"/>
                  </a:lnTo>
                  <a:lnTo>
                    <a:pt x="390" y="536"/>
                  </a:lnTo>
                  <a:lnTo>
                    <a:pt x="388" y="534"/>
                  </a:lnTo>
                  <a:lnTo>
                    <a:pt x="390" y="532"/>
                  </a:lnTo>
                  <a:lnTo>
                    <a:pt x="390" y="530"/>
                  </a:lnTo>
                  <a:lnTo>
                    <a:pt x="389" y="526"/>
                  </a:lnTo>
                  <a:lnTo>
                    <a:pt x="388" y="524"/>
                  </a:lnTo>
                  <a:lnTo>
                    <a:pt x="384" y="523"/>
                  </a:lnTo>
                  <a:lnTo>
                    <a:pt x="382" y="523"/>
                  </a:lnTo>
                  <a:lnTo>
                    <a:pt x="382" y="521"/>
                  </a:lnTo>
                  <a:lnTo>
                    <a:pt x="380" y="519"/>
                  </a:lnTo>
                  <a:lnTo>
                    <a:pt x="378" y="518"/>
                  </a:lnTo>
                  <a:lnTo>
                    <a:pt x="377" y="518"/>
                  </a:lnTo>
                  <a:lnTo>
                    <a:pt x="375" y="519"/>
                  </a:lnTo>
                  <a:lnTo>
                    <a:pt x="375" y="520"/>
                  </a:lnTo>
                  <a:lnTo>
                    <a:pt x="375" y="522"/>
                  </a:lnTo>
                  <a:lnTo>
                    <a:pt x="372" y="522"/>
                  </a:lnTo>
                  <a:lnTo>
                    <a:pt x="368" y="522"/>
                  </a:lnTo>
                  <a:lnTo>
                    <a:pt x="364" y="521"/>
                  </a:lnTo>
                  <a:lnTo>
                    <a:pt x="361" y="521"/>
                  </a:lnTo>
                  <a:lnTo>
                    <a:pt x="358" y="521"/>
                  </a:lnTo>
                  <a:lnTo>
                    <a:pt x="350" y="524"/>
                  </a:lnTo>
                  <a:lnTo>
                    <a:pt x="348" y="525"/>
                  </a:lnTo>
                  <a:lnTo>
                    <a:pt x="340" y="525"/>
                  </a:lnTo>
                  <a:lnTo>
                    <a:pt x="335" y="524"/>
                  </a:lnTo>
                  <a:lnTo>
                    <a:pt x="331" y="524"/>
                  </a:lnTo>
                  <a:lnTo>
                    <a:pt x="329" y="525"/>
                  </a:lnTo>
                  <a:lnTo>
                    <a:pt x="326" y="527"/>
                  </a:lnTo>
                  <a:lnTo>
                    <a:pt x="323" y="529"/>
                  </a:lnTo>
                  <a:lnTo>
                    <a:pt x="322" y="529"/>
                  </a:lnTo>
                  <a:lnTo>
                    <a:pt x="321" y="527"/>
                  </a:lnTo>
                  <a:lnTo>
                    <a:pt x="321" y="526"/>
                  </a:lnTo>
                  <a:lnTo>
                    <a:pt x="320" y="522"/>
                  </a:lnTo>
                  <a:lnTo>
                    <a:pt x="319" y="519"/>
                  </a:lnTo>
                  <a:lnTo>
                    <a:pt x="320" y="516"/>
                  </a:lnTo>
                  <a:lnTo>
                    <a:pt x="323" y="515"/>
                  </a:lnTo>
                  <a:lnTo>
                    <a:pt x="323" y="512"/>
                  </a:lnTo>
                  <a:lnTo>
                    <a:pt x="323" y="508"/>
                  </a:lnTo>
                  <a:lnTo>
                    <a:pt x="323" y="504"/>
                  </a:lnTo>
                  <a:lnTo>
                    <a:pt x="323" y="502"/>
                  </a:lnTo>
                  <a:lnTo>
                    <a:pt x="322" y="498"/>
                  </a:lnTo>
                  <a:lnTo>
                    <a:pt x="320" y="491"/>
                  </a:lnTo>
                  <a:lnTo>
                    <a:pt x="317" y="485"/>
                  </a:lnTo>
                  <a:lnTo>
                    <a:pt x="312" y="481"/>
                  </a:lnTo>
                  <a:lnTo>
                    <a:pt x="309" y="477"/>
                  </a:lnTo>
                  <a:lnTo>
                    <a:pt x="308" y="472"/>
                  </a:lnTo>
                  <a:lnTo>
                    <a:pt x="308" y="462"/>
                  </a:lnTo>
                  <a:lnTo>
                    <a:pt x="309" y="454"/>
                  </a:lnTo>
                  <a:lnTo>
                    <a:pt x="310" y="447"/>
                  </a:lnTo>
                  <a:lnTo>
                    <a:pt x="310" y="436"/>
                  </a:lnTo>
                  <a:lnTo>
                    <a:pt x="307" y="429"/>
                  </a:lnTo>
                  <a:lnTo>
                    <a:pt x="306" y="421"/>
                  </a:lnTo>
                  <a:lnTo>
                    <a:pt x="308" y="412"/>
                  </a:lnTo>
                  <a:lnTo>
                    <a:pt x="309" y="407"/>
                  </a:lnTo>
                  <a:lnTo>
                    <a:pt x="308" y="404"/>
                  </a:lnTo>
                  <a:lnTo>
                    <a:pt x="306" y="403"/>
                  </a:lnTo>
                  <a:lnTo>
                    <a:pt x="306" y="403"/>
                  </a:lnTo>
                  <a:lnTo>
                    <a:pt x="298" y="403"/>
                  </a:lnTo>
                  <a:lnTo>
                    <a:pt x="287" y="402"/>
                  </a:lnTo>
                  <a:lnTo>
                    <a:pt x="279" y="402"/>
                  </a:lnTo>
                  <a:lnTo>
                    <a:pt x="269" y="402"/>
                  </a:lnTo>
                  <a:lnTo>
                    <a:pt x="267" y="401"/>
                  </a:lnTo>
                  <a:lnTo>
                    <a:pt x="267" y="399"/>
                  </a:lnTo>
                  <a:lnTo>
                    <a:pt x="267" y="397"/>
                  </a:lnTo>
                  <a:lnTo>
                    <a:pt x="268" y="391"/>
                  </a:lnTo>
                  <a:lnTo>
                    <a:pt x="268" y="390"/>
                  </a:lnTo>
                  <a:lnTo>
                    <a:pt x="265" y="390"/>
                  </a:lnTo>
                  <a:lnTo>
                    <a:pt x="256" y="391"/>
                  </a:lnTo>
                  <a:lnTo>
                    <a:pt x="249" y="392"/>
                  </a:lnTo>
                  <a:lnTo>
                    <a:pt x="245" y="393"/>
                  </a:lnTo>
                  <a:lnTo>
                    <a:pt x="238" y="394"/>
                  </a:lnTo>
                  <a:lnTo>
                    <a:pt x="234" y="398"/>
                  </a:lnTo>
                  <a:lnTo>
                    <a:pt x="233" y="402"/>
                  </a:lnTo>
                  <a:lnTo>
                    <a:pt x="233" y="406"/>
                  </a:lnTo>
                  <a:lnTo>
                    <a:pt x="233" y="408"/>
                  </a:lnTo>
                  <a:lnTo>
                    <a:pt x="231" y="411"/>
                  </a:lnTo>
                  <a:lnTo>
                    <a:pt x="229" y="414"/>
                  </a:lnTo>
                  <a:lnTo>
                    <a:pt x="229" y="416"/>
                  </a:lnTo>
                  <a:lnTo>
                    <a:pt x="228" y="424"/>
                  </a:lnTo>
                  <a:lnTo>
                    <a:pt x="222" y="425"/>
                  </a:lnTo>
                  <a:lnTo>
                    <a:pt x="216" y="425"/>
                  </a:lnTo>
                  <a:lnTo>
                    <a:pt x="214" y="425"/>
                  </a:lnTo>
                  <a:lnTo>
                    <a:pt x="206" y="423"/>
                  </a:lnTo>
                  <a:lnTo>
                    <a:pt x="204" y="423"/>
                  </a:lnTo>
                  <a:lnTo>
                    <a:pt x="201" y="424"/>
                  </a:lnTo>
                  <a:lnTo>
                    <a:pt x="196" y="425"/>
                  </a:lnTo>
                  <a:lnTo>
                    <a:pt x="191" y="426"/>
                  </a:lnTo>
                  <a:lnTo>
                    <a:pt x="187" y="428"/>
                  </a:lnTo>
                  <a:lnTo>
                    <a:pt x="186" y="429"/>
                  </a:lnTo>
                  <a:lnTo>
                    <a:pt x="183" y="427"/>
                  </a:lnTo>
                  <a:lnTo>
                    <a:pt x="178" y="427"/>
                  </a:lnTo>
                  <a:lnTo>
                    <a:pt x="174" y="428"/>
                  </a:lnTo>
                  <a:lnTo>
                    <a:pt x="172" y="428"/>
                  </a:lnTo>
                  <a:lnTo>
                    <a:pt x="170" y="427"/>
                  </a:lnTo>
                  <a:lnTo>
                    <a:pt x="166" y="421"/>
                  </a:lnTo>
                  <a:lnTo>
                    <a:pt x="161" y="413"/>
                  </a:lnTo>
                  <a:lnTo>
                    <a:pt x="158" y="408"/>
                  </a:lnTo>
                  <a:lnTo>
                    <a:pt x="157" y="406"/>
                  </a:lnTo>
                  <a:lnTo>
                    <a:pt x="155" y="405"/>
                  </a:lnTo>
                  <a:lnTo>
                    <a:pt x="153" y="401"/>
                  </a:lnTo>
                  <a:lnTo>
                    <a:pt x="152" y="398"/>
                  </a:lnTo>
                  <a:lnTo>
                    <a:pt x="152" y="395"/>
                  </a:lnTo>
                  <a:lnTo>
                    <a:pt x="151" y="391"/>
                  </a:lnTo>
                  <a:lnTo>
                    <a:pt x="147" y="386"/>
                  </a:lnTo>
                  <a:lnTo>
                    <a:pt x="145" y="380"/>
                  </a:lnTo>
                  <a:lnTo>
                    <a:pt x="144" y="376"/>
                  </a:lnTo>
                  <a:lnTo>
                    <a:pt x="143" y="372"/>
                  </a:lnTo>
                  <a:lnTo>
                    <a:pt x="144" y="369"/>
                  </a:lnTo>
                  <a:lnTo>
                    <a:pt x="143" y="367"/>
                  </a:lnTo>
                  <a:lnTo>
                    <a:pt x="142" y="364"/>
                  </a:lnTo>
                  <a:lnTo>
                    <a:pt x="141" y="363"/>
                  </a:lnTo>
                  <a:lnTo>
                    <a:pt x="140" y="362"/>
                  </a:lnTo>
                  <a:lnTo>
                    <a:pt x="139" y="360"/>
                  </a:lnTo>
                  <a:lnTo>
                    <a:pt x="135" y="358"/>
                  </a:lnTo>
                  <a:lnTo>
                    <a:pt x="131" y="357"/>
                  </a:lnTo>
                  <a:lnTo>
                    <a:pt x="123" y="357"/>
                  </a:lnTo>
                  <a:lnTo>
                    <a:pt x="112" y="357"/>
                  </a:lnTo>
                  <a:lnTo>
                    <a:pt x="102" y="357"/>
                  </a:lnTo>
                  <a:lnTo>
                    <a:pt x="92" y="357"/>
                  </a:lnTo>
                  <a:lnTo>
                    <a:pt x="81" y="357"/>
                  </a:lnTo>
                  <a:lnTo>
                    <a:pt x="78" y="357"/>
                  </a:lnTo>
                  <a:lnTo>
                    <a:pt x="70" y="357"/>
                  </a:lnTo>
                  <a:lnTo>
                    <a:pt x="63" y="357"/>
                  </a:lnTo>
                  <a:lnTo>
                    <a:pt x="60" y="357"/>
                  </a:lnTo>
                  <a:lnTo>
                    <a:pt x="56" y="357"/>
                  </a:lnTo>
                  <a:lnTo>
                    <a:pt x="49" y="356"/>
                  </a:lnTo>
                  <a:lnTo>
                    <a:pt x="46" y="357"/>
                  </a:lnTo>
                  <a:lnTo>
                    <a:pt x="37" y="357"/>
                  </a:lnTo>
                  <a:lnTo>
                    <a:pt x="36" y="357"/>
                  </a:lnTo>
                  <a:lnTo>
                    <a:pt x="35" y="357"/>
                  </a:lnTo>
                  <a:lnTo>
                    <a:pt x="31" y="357"/>
                  </a:lnTo>
                  <a:lnTo>
                    <a:pt x="27" y="357"/>
                  </a:lnTo>
                  <a:lnTo>
                    <a:pt x="25" y="356"/>
                  </a:lnTo>
                  <a:lnTo>
                    <a:pt x="21" y="356"/>
                  </a:lnTo>
                  <a:lnTo>
                    <a:pt x="18" y="357"/>
                  </a:lnTo>
                  <a:lnTo>
                    <a:pt x="15" y="360"/>
                  </a:lnTo>
                  <a:lnTo>
                    <a:pt x="10" y="361"/>
                  </a:lnTo>
                  <a:lnTo>
                    <a:pt x="7" y="361"/>
                  </a:lnTo>
                  <a:lnTo>
                    <a:pt x="6" y="360"/>
                  </a:lnTo>
                  <a:lnTo>
                    <a:pt x="3" y="358"/>
                  </a:lnTo>
                  <a:lnTo>
                    <a:pt x="0" y="355"/>
                  </a:lnTo>
                  <a:lnTo>
                    <a:pt x="0" y="353"/>
                  </a:lnTo>
                  <a:lnTo>
                    <a:pt x="1" y="353"/>
                  </a:lnTo>
                  <a:lnTo>
                    <a:pt x="5" y="352"/>
                  </a:lnTo>
                  <a:lnTo>
                    <a:pt x="8" y="352"/>
                  </a:lnTo>
                  <a:lnTo>
                    <a:pt x="9" y="351"/>
                  </a:lnTo>
                  <a:lnTo>
                    <a:pt x="10" y="343"/>
                  </a:lnTo>
                  <a:lnTo>
                    <a:pt x="10" y="334"/>
                  </a:lnTo>
                  <a:lnTo>
                    <a:pt x="8" y="333"/>
                  </a:lnTo>
                  <a:lnTo>
                    <a:pt x="7" y="332"/>
                  </a:lnTo>
                  <a:lnTo>
                    <a:pt x="7" y="331"/>
                  </a:lnTo>
                  <a:lnTo>
                    <a:pt x="9" y="330"/>
                  </a:lnTo>
                  <a:lnTo>
                    <a:pt x="11" y="329"/>
                  </a:lnTo>
                  <a:lnTo>
                    <a:pt x="12" y="328"/>
                  </a:lnTo>
                  <a:lnTo>
                    <a:pt x="15" y="326"/>
                  </a:lnTo>
                  <a:lnTo>
                    <a:pt x="20" y="321"/>
                  </a:lnTo>
                  <a:lnTo>
                    <a:pt x="23" y="319"/>
                  </a:lnTo>
                  <a:lnTo>
                    <a:pt x="27" y="317"/>
                  </a:lnTo>
                  <a:lnTo>
                    <a:pt x="27" y="317"/>
                  </a:lnTo>
                  <a:lnTo>
                    <a:pt x="28" y="316"/>
                  </a:lnTo>
                  <a:lnTo>
                    <a:pt x="29" y="316"/>
                  </a:lnTo>
                  <a:lnTo>
                    <a:pt x="30" y="317"/>
                  </a:lnTo>
                  <a:lnTo>
                    <a:pt x="31" y="318"/>
                  </a:lnTo>
                  <a:lnTo>
                    <a:pt x="32" y="319"/>
                  </a:lnTo>
                  <a:lnTo>
                    <a:pt x="35" y="321"/>
                  </a:lnTo>
                  <a:lnTo>
                    <a:pt x="37" y="324"/>
                  </a:lnTo>
                  <a:lnTo>
                    <a:pt x="38" y="324"/>
                  </a:lnTo>
                  <a:lnTo>
                    <a:pt x="40" y="323"/>
                  </a:lnTo>
                  <a:lnTo>
                    <a:pt x="43" y="321"/>
                  </a:lnTo>
                  <a:lnTo>
                    <a:pt x="46" y="320"/>
                  </a:lnTo>
                  <a:lnTo>
                    <a:pt x="47" y="319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1"/>
                  </a:lnTo>
                  <a:lnTo>
                    <a:pt x="49" y="311"/>
                  </a:lnTo>
                  <a:lnTo>
                    <a:pt x="50" y="311"/>
                  </a:lnTo>
                  <a:lnTo>
                    <a:pt x="52" y="311"/>
                  </a:lnTo>
                  <a:lnTo>
                    <a:pt x="53" y="312"/>
                  </a:lnTo>
                  <a:lnTo>
                    <a:pt x="55" y="312"/>
                  </a:lnTo>
                  <a:lnTo>
                    <a:pt x="56" y="312"/>
                  </a:lnTo>
                  <a:lnTo>
                    <a:pt x="59" y="310"/>
                  </a:lnTo>
                  <a:lnTo>
                    <a:pt x="62" y="310"/>
                  </a:lnTo>
                  <a:lnTo>
                    <a:pt x="64" y="308"/>
                  </a:lnTo>
                  <a:lnTo>
                    <a:pt x="67" y="306"/>
                  </a:lnTo>
                  <a:lnTo>
                    <a:pt x="68" y="306"/>
                  </a:lnTo>
                  <a:lnTo>
                    <a:pt x="70" y="309"/>
                  </a:lnTo>
                  <a:lnTo>
                    <a:pt x="72" y="310"/>
                  </a:lnTo>
                  <a:lnTo>
                    <a:pt x="72" y="311"/>
                  </a:lnTo>
                  <a:lnTo>
                    <a:pt x="70" y="313"/>
                  </a:lnTo>
                  <a:lnTo>
                    <a:pt x="69" y="316"/>
                  </a:lnTo>
                  <a:lnTo>
                    <a:pt x="70" y="319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72" y="324"/>
                  </a:lnTo>
                  <a:lnTo>
                    <a:pt x="72" y="325"/>
                  </a:lnTo>
                  <a:lnTo>
                    <a:pt x="73" y="324"/>
                  </a:lnTo>
                  <a:lnTo>
                    <a:pt x="75" y="324"/>
                  </a:lnTo>
                  <a:lnTo>
                    <a:pt x="78" y="325"/>
                  </a:lnTo>
                  <a:lnTo>
                    <a:pt x="80" y="325"/>
                  </a:lnTo>
                  <a:lnTo>
                    <a:pt x="82" y="324"/>
                  </a:lnTo>
                  <a:lnTo>
                    <a:pt x="86" y="319"/>
                  </a:lnTo>
                  <a:lnTo>
                    <a:pt x="92" y="312"/>
                  </a:lnTo>
                  <a:lnTo>
                    <a:pt x="98" y="307"/>
                  </a:lnTo>
                  <a:lnTo>
                    <a:pt x="102" y="305"/>
                  </a:lnTo>
                  <a:lnTo>
                    <a:pt x="104" y="302"/>
                  </a:lnTo>
                  <a:lnTo>
                    <a:pt x="106" y="300"/>
                  </a:lnTo>
                  <a:lnTo>
                    <a:pt x="108" y="298"/>
                  </a:lnTo>
                  <a:lnTo>
                    <a:pt x="114" y="297"/>
                  </a:lnTo>
                  <a:lnTo>
                    <a:pt x="117" y="295"/>
                  </a:lnTo>
                  <a:lnTo>
                    <a:pt x="121" y="289"/>
                  </a:lnTo>
                  <a:lnTo>
                    <a:pt x="126" y="280"/>
                  </a:lnTo>
                  <a:lnTo>
                    <a:pt x="127" y="271"/>
                  </a:lnTo>
                  <a:lnTo>
                    <a:pt x="128" y="266"/>
                  </a:lnTo>
                  <a:lnTo>
                    <a:pt x="128" y="248"/>
                  </a:lnTo>
                  <a:lnTo>
                    <a:pt x="127" y="242"/>
                  </a:lnTo>
                  <a:lnTo>
                    <a:pt x="128" y="239"/>
                  </a:lnTo>
                  <a:lnTo>
                    <a:pt x="130" y="237"/>
                  </a:lnTo>
                  <a:lnTo>
                    <a:pt x="135" y="232"/>
                  </a:lnTo>
                  <a:lnTo>
                    <a:pt x="139" y="228"/>
                  </a:lnTo>
                  <a:lnTo>
                    <a:pt x="141" y="224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49" y="209"/>
                  </a:lnTo>
                  <a:lnTo>
                    <a:pt x="152" y="206"/>
                  </a:lnTo>
                  <a:lnTo>
                    <a:pt x="156" y="203"/>
                  </a:lnTo>
                  <a:lnTo>
                    <a:pt x="162" y="201"/>
                  </a:lnTo>
                  <a:lnTo>
                    <a:pt x="170" y="194"/>
                  </a:lnTo>
                  <a:lnTo>
                    <a:pt x="177" y="187"/>
                  </a:lnTo>
                  <a:lnTo>
                    <a:pt x="177" y="178"/>
                  </a:lnTo>
                  <a:lnTo>
                    <a:pt x="178" y="171"/>
                  </a:lnTo>
                  <a:lnTo>
                    <a:pt x="181" y="162"/>
                  </a:lnTo>
                  <a:lnTo>
                    <a:pt x="183" y="152"/>
                  </a:lnTo>
                  <a:lnTo>
                    <a:pt x="181" y="142"/>
                  </a:lnTo>
                  <a:lnTo>
                    <a:pt x="182" y="134"/>
                  </a:lnTo>
                  <a:lnTo>
                    <a:pt x="186" y="124"/>
                  </a:lnTo>
                  <a:lnTo>
                    <a:pt x="187" y="121"/>
                  </a:lnTo>
                  <a:lnTo>
                    <a:pt x="188" y="115"/>
                  </a:lnTo>
                  <a:lnTo>
                    <a:pt x="188" y="105"/>
                  </a:lnTo>
                  <a:lnTo>
                    <a:pt x="192" y="92"/>
                  </a:lnTo>
                  <a:lnTo>
                    <a:pt x="196" y="85"/>
                  </a:lnTo>
                  <a:lnTo>
                    <a:pt x="201" y="76"/>
                  </a:lnTo>
                  <a:lnTo>
                    <a:pt x="203" y="71"/>
                  </a:lnTo>
                  <a:lnTo>
                    <a:pt x="205" y="64"/>
                  </a:lnTo>
                  <a:lnTo>
                    <a:pt x="205" y="59"/>
                  </a:lnTo>
                  <a:lnTo>
                    <a:pt x="204" y="52"/>
                  </a:lnTo>
                  <a:lnTo>
                    <a:pt x="205" y="44"/>
                  </a:lnTo>
                  <a:lnTo>
                    <a:pt x="205" y="39"/>
                  </a:lnTo>
                  <a:lnTo>
                    <a:pt x="204" y="34"/>
                  </a:lnTo>
                  <a:lnTo>
                    <a:pt x="204" y="31"/>
                  </a:lnTo>
                  <a:lnTo>
                    <a:pt x="208" y="30"/>
                  </a:lnTo>
                  <a:lnTo>
                    <a:pt x="212" y="25"/>
                  </a:lnTo>
                  <a:lnTo>
                    <a:pt x="219" y="13"/>
                  </a:lnTo>
                  <a:lnTo>
                    <a:pt x="228" y="8"/>
                  </a:lnTo>
                  <a:lnTo>
                    <a:pt x="233" y="6"/>
                  </a:lnTo>
                  <a:lnTo>
                    <a:pt x="240" y="6"/>
                  </a:lnTo>
                  <a:lnTo>
                    <a:pt x="243" y="7"/>
                  </a:lnTo>
                  <a:lnTo>
                    <a:pt x="245" y="9"/>
                  </a:lnTo>
                  <a:lnTo>
                    <a:pt x="249" y="12"/>
                  </a:lnTo>
                  <a:lnTo>
                    <a:pt x="257" y="15"/>
                  </a:lnTo>
                  <a:lnTo>
                    <a:pt x="262" y="20"/>
                  </a:lnTo>
                  <a:lnTo>
                    <a:pt x="265" y="24"/>
                  </a:lnTo>
                  <a:lnTo>
                    <a:pt x="267" y="27"/>
                  </a:lnTo>
                  <a:lnTo>
                    <a:pt x="270" y="28"/>
                  </a:lnTo>
                  <a:lnTo>
                    <a:pt x="275" y="28"/>
                  </a:lnTo>
                  <a:lnTo>
                    <a:pt x="280" y="29"/>
                  </a:lnTo>
                  <a:lnTo>
                    <a:pt x="285" y="31"/>
                  </a:lnTo>
                  <a:lnTo>
                    <a:pt x="289" y="33"/>
                  </a:lnTo>
                  <a:lnTo>
                    <a:pt x="290" y="32"/>
                  </a:lnTo>
                  <a:lnTo>
                    <a:pt x="293" y="32"/>
                  </a:lnTo>
                  <a:lnTo>
                    <a:pt x="299" y="34"/>
                  </a:lnTo>
                  <a:lnTo>
                    <a:pt x="303" y="33"/>
                  </a:lnTo>
                  <a:lnTo>
                    <a:pt x="310" y="34"/>
                  </a:lnTo>
                  <a:lnTo>
                    <a:pt x="327" y="38"/>
                  </a:lnTo>
                  <a:lnTo>
                    <a:pt x="328" y="37"/>
                  </a:lnTo>
                  <a:lnTo>
                    <a:pt x="328" y="37"/>
                  </a:lnTo>
                  <a:lnTo>
                    <a:pt x="330" y="36"/>
                  </a:lnTo>
                  <a:lnTo>
                    <a:pt x="333" y="28"/>
                  </a:lnTo>
                  <a:lnTo>
                    <a:pt x="336" y="23"/>
                  </a:lnTo>
                  <a:lnTo>
                    <a:pt x="337" y="22"/>
                  </a:lnTo>
                  <a:lnTo>
                    <a:pt x="341" y="19"/>
                  </a:lnTo>
                  <a:lnTo>
                    <a:pt x="345" y="18"/>
                  </a:lnTo>
                  <a:lnTo>
                    <a:pt x="349" y="18"/>
                  </a:lnTo>
                  <a:lnTo>
                    <a:pt x="353" y="20"/>
                  </a:lnTo>
                  <a:lnTo>
                    <a:pt x="356" y="21"/>
                  </a:lnTo>
                  <a:lnTo>
                    <a:pt x="359" y="21"/>
                  </a:lnTo>
                  <a:lnTo>
                    <a:pt x="362" y="20"/>
                  </a:lnTo>
                  <a:lnTo>
                    <a:pt x="367" y="17"/>
                  </a:lnTo>
                  <a:lnTo>
                    <a:pt x="373" y="16"/>
                  </a:lnTo>
                  <a:lnTo>
                    <a:pt x="377" y="14"/>
                  </a:lnTo>
                  <a:lnTo>
                    <a:pt x="385" y="12"/>
                  </a:lnTo>
                  <a:lnTo>
                    <a:pt x="388" y="11"/>
                  </a:lnTo>
                  <a:lnTo>
                    <a:pt x="392" y="10"/>
                  </a:lnTo>
                  <a:lnTo>
                    <a:pt x="402" y="12"/>
                  </a:lnTo>
                  <a:lnTo>
                    <a:pt x="409" y="11"/>
                  </a:lnTo>
                  <a:lnTo>
                    <a:pt x="412" y="11"/>
                  </a:lnTo>
                  <a:lnTo>
                    <a:pt x="418" y="9"/>
                  </a:lnTo>
                  <a:lnTo>
                    <a:pt x="419" y="8"/>
                  </a:lnTo>
                  <a:lnTo>
                    <a:pt x="422" y="2"/>
                  </a:lnTo>
                  <a:lnTo>
                    <a:pt x="427" y="0"/>
                  </a:lnTo>
                  <a:lnTo>
                    <a:pt x="433" y="1"/>
                  </a:lnTo>
                  <a:lnTo>
                    <a:pt x="436" y="2"/>
                  </a:lnTo>
                  <a:lnTo>
                    <a:pt x="447" y="4"/>
                  </a:lnTo>
                  <a:lnTo>
                    <a:pt x="462" y="7"/>
                  </a:lnTo>
                  <a:lnTo>
                    <a:pt x="467" y="8"/>
                  </a:lnTo>
                  <a:lnTo>
                    <a:pt x="468" y="8"/>
                  </a:lnTo>
                  <a:lnTo>
                    <a:pt x="469" y="7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7" y="4"/>
                  </a:lnTo>
                  <a:lnTo>
                    <a:pt x="48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4" name="Freeform 1030">
              <a:extLst>
                <a:ext uri="{FF2B5EF4-FFF2-40B4-BE49-F238E27FC236}">
                  <a16:creationId xmlns:a16="http://schemas.microsoft.com/office/drawing/2014/main" id="{13A99A91-D2D1-FCF4-A69C-A78EECC8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805" y="9468215"/>
              <a:ext cx="522045" cy="351692"/>
            </a:xfrm>
            <a:custGeom>
              <a:avLst/>
              <a:gdLst>
                <a:gd name="T0" fmla="*/ 289 w 417"/>
                <a:gd name="T1" fmla="*/ 27 h 281"/>
                <a:gd name="T2" fmla="*/ 294 w 417"/>
                <a:gd name="T3" fmla="*/ 57 h 281"/>
                <a:gd name="T4" fmla="*/ 291 w 417"/>
                <a:gd name="T5" fmla="*/ 70 h 281"/>
                <a:gd name="T6" fmla="*/ 313 w 417"/>
                <a:gd name="T7" fmla="*/ 76 h 281"/>
                <a:gd name="T8" fmla="*/ 322 w 417"/>
                <a:gd name="T9" fmla="*/ 90 h 281"/>
                <a:gd name="T10" fmla="*/ 347 w 417"/>
                <a:gd name="T11" fmla="*/ 109 h 281"/>
                <a:gd name="T12" fmla="*/ 367 w 417"/>
                <a:gd name="T13" fmla="*/ 127 h 281"/>
                <a:gd name="T14" fmla="*/ 381 w 417"/>
                <a:gd name="T15" fmla="*/ 146 h 281"/>
                <a:gd name="T16" fmla="*/ 390 w 417"/>
                <a:gd name="T17" fmla="*/ 160 h 281"/>
                <a:gd name="T18" fmla="*/ 408 w 417"/>
                <a:gd name="T19" fmla="*/ 172 h 281"/>
                <a:gd name="T20" fmla="*/ 416 w 417"/>
                <a:gd name="T21" fmla="*/ 190 h 281"/>
                <a:gd name="T22" fmla="*/ 396 w 417"/>
                <a:gd name="T23" fmla="*/ 191 h 281"/>
                <a:gd name="T24" fmla="*/ 351 w 417"/>
                <a:gd name="T25" fmla="*/ 185 h 281"/>
                <a:gd name="T26" fmla="*/ 321 w 417"/>
                <a:gd name="T27" fmla="*/ 193 h 281"/>
                <a:gd name="T28" fmla="*/ 291 w 417"/>
                <a:gd name="T29" fmla="*/ 203 h 281"/>
                <a:gd name="T30" fmla="*/ 270 w 417"/>
                <a:gd name="T31" fmla="*/ 202 h 281"/>
                <a:gd name="T32" fmla="*/ 257 w 417"/>
                <a:gd name="T33" fmla="*/ 220 h 281"/>
                <a:gd name="T34" fmla="*/ 219 w 417"/>
                <a:gd name="T35" fmla="*/ 215 h 281"/>
                <a:gd name="T36" fmla="*/ 196 w 417"/>
                <a:gd name="T37" fmla="*/ 210 h 281"/>
                <a:gd name="T38" fmla="*/ 172 w 417"/>
                <a:gd name="T39" fmla="*/ 190 h 281"/>
                <a:gd name="T40" fmla="*/ 137 w 417"/>
                <a:gd name="T41" fmla="*/ 213 h 281"/>
                <a:gd name="T42" fmla="*/ 134 w 417"/>
                <a:gd name="T43" fmla="*/ 242 h 281"/>
                <a:gd name="T44" fmla="*/ 120 w 417"/>
                <a:gd name="T45" fmla="*/ 241 h 281"/>
                <a:gd name="T46" fmla="*/ 111 w 417"/>
                <a:gd name="T47" fmla="*/ 240 h 281"/>
                <a:gd name="T48" fmla="*/ 92 w 417"/>
                <a:gd name="T49" fmla="*/ 237 h 281"/>
                <a:gd name="T50" fmla="*/ 68 w 417"/>
                <a:gd name="T51" fmla="*/ 242 h 281"/>
                <a:gd name="T52" fmla="*/ 65 w 417"/>
                <a:gd name="T53" fmla="*/ 260 h 281"/>
                <a:gd name="T54" fmla="*/ 54 w 417"/>
                <a:gd name="T55" fmla="*/ 277 h 281"/>
                <a:gd name="T56" fmla="*/ 52 w 417"/>
                <a:gd name="T57" fmla="*/ 264 h 281"/>
                <a:gd name="T58" fmla="*/ 47 w 417"/>
                <a:gd name="T59" fmla="*/ 254 h 281"/>
                <a:gd name="T60" fmla="*/ 30 w 417"/>
                <a:gd name="T61" fmla="*/ 239 h 281"/>
                <a:gd name="T62" fmla="*/ 22 w 417"/>
                <a:gd name="T63" fmla="*/ 224 h 281"/>
                <a:gd name="T64" fmla="*/ 14 w 417"/>
                <a:gd name="T65" fmla="*/ 210 h 281"/>
                <a:gd name="T66" fmla="*/ 5 w 417"/>
                <a:gd name="T67" fmla="*/ 185 h 281"/>
                <a:gd name="T68" fmla="*/ 6 w 417"/>
                <a:gd name="T69" fmla="*/ 177 h 281"/>
                <a:gd name="T70" fmla="*/ 1 w 417"/>
                <a:gd name="T71" fmla="*/ 162 h 281"/>
                <a:gd name="T72" fmla="*/ 8 w 417"/>
                <a:gd name="T73" fmla="*/ 153 h 281"/>
                <a:gd name="T74" fmla="*/ 19 w 417"/>
                <a:gd name="T75" fmla="*/ 136 h 281"/>
                <a:gd name="T76" fmla="*/ 30 w 417"/>
                <a:gd name="T77" fmla="*/ 118 h 281"/>
                <a:gd name="T78" fmla="*/ 51 w 417"/>
                <a:gd name="T79" fmla="*/ 111 h 281"/>
                <a:gd name="T80" fmla="*/ 68 w 417"/>
                <a:gd name="T81" fmla="*/ 101 h 281"/>
                <a:gd name="T82" fmla="*/ 79 w 417"/>
                <a:gd name="T83" fmla="*/ 109 h 281"/>
                <a:gd name="T84" fmla="*/ 98 w 417"/>
                <a:gd name="T85" fmla="*/ 100 h 281"/>
                <a:gd name="T86" fmla="*/ 133 w 417"/>
                <a:gd name="T87" fmla="*/ 96 h 281"/>
                <a:gd name="T88" fmla="*/ 146 w 417"/>
                <a:gd name="T89" fmla="*/ 80 h 281"/>
                <a:gd name="T90" fmla="*/ 143 w 417"/>
                <a:gd name="T91" fmla="*/ 70 h 281"/>
                <a:gd name="T92" fmla="*/ 151 w 417"/>
                <a:gd name="T93" fmla="*/ 64 h 281"/>
                <a:gd name="T94" fmla="*/ 181 w 417"/>
                <a:gd name="T95" fmla="*/ 60 h 281"/>
                <a:gd name="T96" fmla="*/ 203 w 417"/>
                <a:gd name="T97" fmla="*/ 52 h 281"/>
                <a:gd name="T98" fmla="*/ 223 w 417"/>
                <a:gd name="T99" fmla="*/ 33 h 281"/>
                <a:gd name="T100" fmla="*/ 234 w 417"/>
                <a:gd name="T101" fmla="*/ 21 h 281"/>
                <a:gd name="T102" fmla="*/ 241 w 417"/>
                <a:gd name="T103" fmla="*/ 9 h 281"/>
                <a:gd name="T104" fmla="*/ 250 w 417"/>
                <a:gd name="T105" fmla="*/ 3 h 281"/>
                <a:gd name="T106" fmla="*/ 270 w 417"/>
                <a:gd name="T107" fmla="*/ 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7" h="281">
                  <a:moveTo>
                    <a:pt x="270" y="3"/>
                  </a:moveTo>
                  <a:lnTo>
                    <a:pt x="272" y="7"/>
                  </a:lnTo>
                  <a:lnTo>
                    <a:pt x="273" y="8"/>
                  </a:lnTo>
                  <a:lnTo>
                    <a:pt x="283" y="17"/>
                  </a:lnTo>
                  <a:lnTo>
                    <a:pt x="285" y="20"/>
                  </a:lnTo>
                  <a:lnTo>
                    <a:pt x="289" y="27"/>
                  </a:lnTo>
                  <a:lnTo>
                    <a:pt x="292" y="31"/>
                  </a:lnTo>
                  <a:lnTo>
                    <a:pt x="295" y="38"/>
                  </a:lnTo>
                  <a:lnTo>
                    <a:pt x="296" y="42"/>
                  </a:lnTo>
                  <a:lnTo>
                    <a:pt x="295" y="45"/>
                  </a:lnTo>
                  <a:lnTo>
                    <a:pt x="295" y="53"/>
                  </a:lnTo>
                  <a:lnTo>
                    <a:pt x="294" y="57"/>
                  </a:lnTo>
                  <a:lnTo>
                    <a:pt x="290" y="61"/>
                  </a:lnTo>
                  <a:lnTo>
                    <a:pt x="290" y="63"/>
                  </a:lnTo>
                  <a:lnTo>
                    <a:pt x="290" y="65"/>
                  </a:lnTo>
                  <a:lnTo>
                    <a:pt x="291" y="66"/>
                  </a:lnTo>
                  <a:lnTo>
                    <a:pt x="292" y="66"/>
                  </a:lnTo>
                  <a:lnTo>
                    <a:pt x="291" y="70"/>
                  </a:lnTo>
                  <a:lnTo>
                    <a:pt x="293" y="73"/>
                  </a:lnTo>
                  <a:lnTo>
                    <a:pt x="296" y="74"/>
                  </a:lnTo>
                  <a:lnTo>
                    <a:pt x="304" y="74"/>
                  </a:lnTo>
                  <a:lnTo>
                    <a:pt x="308" y="75"/>
                  </a:lnTo>
                  <a:lnTo>
                    <a:pt x="311" y="75"/>
                  </a:lnTo>
                  <a:lnTo>
                    <a:pt x="313" y="76"/>
                  </a:lnTo>
                  <a:lnTo>
                    <a:pt x="313" y="77"/>
                  </a:lnTo>
                  <a:lnTo>
                    <a:pt x="312" y="82"/>
                  </a:lnTo>
                  <a:lnTo>
                    <a:pt x="313" y="85"/>
                  </a:lnTo>
                  <a:lnTo>
                    <a:pt x="316" y="88"/>
                  </a:lnTo>
                  <a:lnTo>
                    <a:pt x="318" y="89"/>
                  </a:lnTo>
                  <a:lnTo>
                    <a:pt x="322" y="90"/>
                  </a:lnTo>
                  <a:lnTo>
                    <a:pt x="330" y="91"/>
                  </a:lnTo>
                  <a:lnTo>
                    <a:pt x="334" y="93"/>
                  </a:lnTo>
                  <a:lnTo>
                    <a:pt x="339" y="98"/>
                  </a:lnTo>
                  <a:lnTo>
                    <a:pt x="345" y="103"/>
                  </a:lnTo>
                  <a:lnTo>
                    <a:pt x="347" y="106"/>
                  </a:lnTo>
                  <a:lnTo>
                    <a:pt x="347" y="109"/>
                  </a:lnTo>
                  <a:lnTo>
                    <a:pt x="345" y="111"/>
                  </a:lnTo>
                  <a:lnTo>
                    <a:pt x="345" y="112"/>
                  </a:lnTo>
                  <a:lnTo>
                    <a:pt x="348" y="115"/>
                  </a:lnTo>
                  <a:lnTo>
                    <a:pt x="351" y="118"/>
                  </a:lnTo>
                  <a:lnTo>
                    <a:pt x="357" y="122"/>
                  </a:lnTo>
                  <a:lnTo>
                    <a:pt x="367" y="127"/>
                  </a:lnTo>
                  <a:lnTo>
                    <a:pt x="372" y="131"/>
                  </a:lnTo>
                  <a:lnTo>
                    <a:pt x="374" y="133"/>
                  </a:lnTo>
                  <a:lnTo>
                    <a:pt x="376" y="136"/>
                  </a:lnTo>
                  <a:lnTo>
                    <a:pt x="380" y="138"/>
                  </a:lnTo>
                  <a:lnTo>
                    <a:pt x="383" y="141"/>
                  </a:lnTo>
                  <a:lnTo>
                    <a:pt x="381" y="146"/>
                  </a:lnTo>
                  <a:lnTo>
                    <a:pt x="381" y="148"/>
                  </a:lnTo>
                  <a:lnTo>
                    <a:pt x="382" y="150"/>
                  </a:lnTo>
                  <a:lnTo>
                    <a:pt x="385" y="153"/>
                  </a:lnTo>
                  <a:lnTo>
                    <a:pt x="385" y="155"/>
                  </a:lnTo>
                  <a:lnTo>
                    <a:pt x="387" y="159"/>
                  </a:lnTo>
                  <a:lnTo>
                    <a:pt x="390" y="160"/>
                  </a:lnTo>
                  <a:lnTo>
                    <a:pt x="394" y="161"/>
                  </a:lnTo>
                  <a:lnTo>
                    <a:pt x="396" y="163"/>
                  </a:lnTo>
                  <a:lnTo>
                    <a:pt x="401" y="166"/>
                  </a:lnTo>
                  <a:lnTo>
                    <a:pt x="405" y="168"/>
                  </a:lnTo>
                  <a:lnTo>
                    <a:pt x="408" y="170"/>
                  </a:lnTo>
                  <a:lnTo>
                    <a:pt x="408" y="172"/>
                  </a:lnTo>
                  <a:lnTo>
                    <a:pt x="410" y="173"/>
                  </a:lnTo>
                  <a:lnTo>
                    <a:pt x="410" y="175"/>
                  </a:lnTo>
                  <a:lnTo>
                    <a:pt x="410" y="179"/>
                  </a:lnTo>
                  <a:lnTo>
                    <a:pt x="411" y="184"/>
                  </a:lnTo>
                  <a:lnTo>
                    <a:pt x="413" y="187"/>
                  </a:lnTo>
                  <a:lnTo>
                    <a:pt x="416" y="190"/>
                  </a:lnTo>
                  <a:lnTo>
                    <a:pt x="406" y="187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398" y="190"/>
                  </a:lnTo>
                  <a:lnTo>
                    <a:pt x="397" y="191"/>
                  </a:lnTo>
                  <a:lnTo>
                    <a:pt x="396" y="191"/>
                  </a:lnTo>
                  <a:lnTo>
                    <a:pt x="391" y="190"/>
                  </a:lnTo>
                  <a:lnTo>
                    <a:pt x="376" y="187"/>
                  </a:lnTo>
                  <a:lnTo>
                    <a:pt x="365" y="185"/>
                  </a:lnTo>
                  <a:lnTo>
                    <a:pt x="362" y="184"/>
                  </a:lnTo>
                  <a:lnTo>
                    <a:pt x="356" y="183"/>
                  </a:lnTo>
                  <a:lnTo>
                    <a:pt x="351" y="185"/>
                  </a:lnTo>
                  <a:lnTo>
                    <a:pt x="348" y="191"/>
                  </a:lnTo>
                  <a:lnTo>
                    <a:pt x="347" y="192"/>
                  </a:lnTo>
                  <a:lnTo>
                    <a:pt x="341" y="194"/>
                  </a:lnTo>
                  <a:lnTo>
                    <a:pt x="338" y="194"/>
                  </a:lnTo>
                  <a:lnTo>
                    <a:pt x="331" y="195"/>
                  </a:lnTo>
                  <a:lnTo>
                    <a:pt x="321" y="193"/>
                  </a:lnTo>
                  <a:lnTo>
                    <a:pt x="317" y="194"/>
                  </a:lnTo>
                  <a:lnTo>
                    <a:pt x="314" y="195"/>
                  </a:lnTo>
                  <a:lnTo>
                    <a:pt x="306" y="197"/>
                  </a:lnTo>
                  <a:lnTo>
                    <a:pt x="302" y="199"/>
                  </a:lnTo>
                  <a:lnTo>
                    <a:pt x="296" y="200"/>
                  </a:lnTo>
                  <a:lnTo>
                    <a:pt x="291" y="203"/>
                  </a:lnTo>
                  <a:lnTo>
                    <a:pt x="288" y="204"/>
                  </a:lnTo>
                  <a:lnTo>
                    <a:pt x="285" y="204"/>
                  </a:lnTo>
                  <a:lnTo>
                    <a:pt x="282" y="203"/>
                  </a:lnTo>
                  <a:lnTo>
                    <a:pt x="278" y="201"/>
                  </a:lnTo>
                  <a:lnTo>
                    <a:pt x="274" y="201"/>
                  </a:lnTo>
                  <a:lnTo>
                    <a:pt x="270" y="202"/>
                  </a:lnTo>
                  <a:lnTo>
                    <a:pt x="266" y="205"/>
                  </a:lnTo>
                  <a:lnTo>
                    <a:pt x="265" y="206"/>
                  </a:lnTo>
                  <a:lnTo>
                    <a:pt x="262" y="211"/>
                  </a:lnTo>
                  <a:lnTo>
                    <a:pt x="259" y="219"/>
                  </a:lnTo>
                  <a:lnTo>
                    <a:pt x="257" y="220"/>
                  </a:lnTo>
                  <a:lnTo>
                    <a:pt x="257" y="220"/>
                  </a:lnTo>
                  <a:lnTo>
                    <a:pt x="256" y="221"/>
                  </a:lnTo>
                  <a:lnTo>
                    <a:pt x="239" y="217"/>
                  </a:lnTo>
                  <a:lnTo>
                    <a:pt x="232" y="216"/>
                  </a:lnTo>
                  <a:lnTo>
                    <a:pt x="228" y="217"/>
                  </a:lnTo>
                  <a:lnTo>
                    <a:pt x="222" y="215"/>
                  </a:lnTo>
                  <a:lnTo>
                    <a:pt x="219" y="215"/>
                  </a:lnTo>
                  <a:lnTo>
                    <a:pt x="218" y="216"/>
                  </a:lnTo>
                  <a:lnTo>
                    <a:pt x="214" y="214"/>
                  </a:lnTo>
                  <a:lnTo>
                    <a:pt x="209" y="212"/>
                  </a:lnTo>
                  <a:lnTo>
                    <a:pt x="204" y="211"/>
                  </a:lnTo>
                  <a:lnTo>
                    <a:pt x="199" y="211"/>
                  </a:lnTo>
                  <a:lnTo>
                    <a:pt x="196" y="210"/>
                  </a:lnTo>
                  <a:lnTo>
                    <a:pt x="194" y="207"/>
                  </a:lnTo>
                  <a:lnTo>
                    <a:pt x="191" y="203"/>
                  </a:lnTo>
                  <a:lnTo>
                    <a:pt x="186" y="198"/>
                  </a:lnTo>
                  <a:lnTo>
                    <a:pt x="178" y="195"/>
                  </a:lnTo>
                  <a:lnTo>
                    <a:pt x="174" y="192"/>
                  </a:lnTo>
                  <a:lnTo>
                    <a:pt x="172" y="190"/>
                  </a:lnTo>
                  <a:lnTo>
                    <a:pt x="169" y="189"/>
                  </a:lnTo>
                  <a:lnTo>
                    <a:pt x="162" y="189"/>
                  </a:lnTo>
                  <a:lnTo>
                    <a:pt x="157" y="191"/>
                  </a:lnTo>
                  <a:lnTo>
                    <a:pt x="148" y="196"/>
                  </a:lnTo>
                  <a:lnTo>
                    <a:pt x="141" y="208"/>
                  </a:lnTo>
                  <a:lnTo>
                    <a:pt x="137" y="213"/>
                  </a:lnTo>
                  <a:lnTo>
                    <a:pt x="133" y="214"/>
                  </a:lnTo>
                  <a:lnTo>
                    <a:pt x="133" y="217"/>
                  </a:lnTo>
                  <a:lnTo>
                    <a:pt x="134" y="222"/>
                  </a:lnTo>
                  <a:lnTo>
                    <a:pt x="134" y="227"/>
                  </a:lnTo>
                  <a:lnTo>
                    <a:pt x="133" y="235"/>
                  </a:lnTo>
                  <a:lnTo>
                    <a:pt x="134" y="242"/>
                  </a:lnTo>
                  <a:lnTo>
                    <a:pt x="132" y="241"/>
                  </a:lnTo>
                  <a:lnTo>
                    <a:pt x="130" y="237"/>
                  </a:lnTo>
                  <a:lnTo>
                    <a:pt x="129" y="237"/>
                  </a:lnTo>
                  <a:lnTo>
                    <a:pt x="124" y="238"/>
                  </a:lnTo>
                  <a:lnTo>
                    <a:pt x="122" y="240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18" y="240"/>
                  </a:lnTo>
                  <a:lnTo>
                    <a:pt x="117" y="240"/>
                  </a:lnTo>
                  <a:lnTo>
                    <a:pt x="115" y="240"/>
                  </a:lnTo>
                  <a:lnTo>
                    <a:pt x="112" y="240"/>
                  </a:lnTo>
                  <a:lnTo>
                    <a:pt x="111" y="240"/>
                  </a:lnTo>
                  <a:lnTo>
                    <a:pt x="110" y="240"/>
                  </a:lnTo>
                  <a:lnTo>
                    <a:pt x="108" y="238"/>
                  </a:lnTo>
                  <a:lnTo>
                    <a:pt x="99" y="236"/>
                  </a:lnTo>
                  <a:lnTo>
                    <a:pt x="98" y="235"/>
                  </a:lnTo>
                  <a:lnTo>
                    <a:pt x="96" y="235"/>
                  </a:lnTo>
                  <a:lnTo>
                    <a:pt x="92" y="237"/>
                  </a:lnTo>
                  <a:lnTo>
                    <a:pt x="90" y="238"/>
                  </a:lnTo>
                  <a:lnTo>
                    <a:pt x="82" y="240"/>
                  </a:lnTo>
                  <a:lnTo>
                    <a:pt x="75" y="240"/>
                  </a:lnTo>
                  <a:lnTo>
                    <a:pt x="72" y="240"/>
                  </a:lnTo>
                  <a:lnTo>
                    <a:pt x="70" y="241"/>
                  </a:lnTo>
                  <a:lnTo>
                    <a:pt x="68" y="242"/>
                  </a:lnTo>
                  <a:lnTo>
                    <a:pt x="68" y="245"/>
                  </a:lnTo>
                  <a:lnTo>
                    <a:pt x="66" y="250"/>
                  </a:lnTo>
                  <a:lnTo>
                    <a:pt x="65" y="252"/>
                  </a:lnTo>
                  <a:lnTo>
                    <a:pt x="66" y="253"/>
                  </a:lnTo>
                  <a:lnTo>
                    <a:pt x="65" y="257"/>
                  </a:lnTo>
                  <a:lnTo>
                    <a:pt x="65" y="260"/>
                  </a:lnTo>
                  <a:lnTo>
                    <a:pt x="65" y="263"/>
                  </a:lnTo>
                  <a:lnTo>
                    <a:pt x="63" y="266"/>
                  </a:lnTo>
                  <a:lnTo>
                    <a:pt x="60" y="272"/>
                  </a:lnTo>
                  <a:lnTo>
                    <a:pt x="59" y="276"/>
                  </a:lnTo>
                  <a:lnTo>
                    <a:pt x="56" y="280"/>
                  </a:lnTo>
                  <a:lnTo>
                    <a:pt x="54" y="277"/>
                  </a:lnTo>
                  <a:lnTo>
                    <a:pt x="54" y="274"/>
                  </a:lnTo>
                  <a:lnTo>
                    <a:pt x="53" y="270"/>
                  </a:lnTo>
                  <a:lnTo>
                    <a:pt x="54" y="269"/>
                  </a:lnTo>
                  <a:lnTo>
                    <a:pt x="53" y="268"/>
                  </a:lnTo>
                  <a:lnTo>
                    <a:pt x="53" y="268"/>
                  </a:lnTo>
                  <a:lnTo>
                    <a:pt x="52" y="264"/>
                  </a:lnTo>
                  <a:lnTo>
                    <a:pt x="53" y="262"/>
                  </a:lnTo>
                  <a:lnTo>
                    <a:pt x="52" y="260"/>
                  </a:lnTo>
                  <a:lnTo>
                    <a:pt x="51" y="258"/>
                  </a:lnTo>
                  <a:lnTo>
                    <a:pt x="49" y="256"/>
                  </a:lnTo>
                  <a:lnTo>
                    <a:pt x="48" y="255"/>
                  </a:lnTo>
                  <a:lnTo>
                    <a:pt x="47" y="254"/>
                  </a:lnTo>
                  <a:lnTo>
                    <a:pt x="45" y="253"/>
                  </a:lnTo>
                  <a:lnTo>
                    <a:pt x="43" y="253"/>
                  </a:lnTo>
                  <a:lnTo>
                    <a:pt x="40" y="250"/>
                  </a:lnTo>
                  <a:lnTo>
                    <a:pt x="36" y="247"/>
                  </a:lnTo>
                  <a:lnTo>
                    <a:pt x="33" y="242"/>
                  </a:lnTo>
                  <a:lnTo>
                    <a:pt x="30" y="239"/>
                  </a:lnTo>
                  <a:lnTo>
                    <a:pt x="26" y="235"/>
                  </a:lnTo>
                  <a:lnTo>
                    <a:pt x="22" y="231"/>
                  </a:lnTo>
                  <a:lnTo>
                    <a:pt x="20" y="227"/>
                  </a:lnTo>
                  <a:lnTo>
                    <a:pt x="19" y="225"/>
                  </a:lnTo>
                  <a:lnTo>
                    <a:pt x="20" y="224"/>
                  </a:lnTo>
                  <a:lnTo>
                    <a:pt x="22" y="224"/>
                  </a:lnTo>
                  <a:lnTo>
                    <a:pt x="22" y="224"/>
                  </a:lnTo>
                  <a:lnTo>
                    <a:pt x="22" y="223"/>
                  </a:lnTo>
                  <a:lnTo>
                    <a:pt x="21" y="220"/>
                  </a:lnTo>
                  <a:lnTo>
                    <a:pt x="20" y="216"/>
                  </a:lnTo>
                  <a:lnTo>
                    <a:pt x="19" y="214"/>
                  </a:lnTo>
                  <a:lnTo>
                    <a:pt x="14" y="210"/>
                  </a:lnTo>
                  <a:lnTo>
                    <a:pt x="11" y="207"/>
                  </a:lnTo>
                  <a:lnTo>
                    <a:pt x="9" y="206"/>
                  </a:lnTo>
                  <a:lnTo>
                    <a:pt x="9" y="204"/>
                  </a:lnTo>
                  <a:lnTo>
                    <a:pt x="7" y="191"/>
                  </a:lnTo>
                  <a:lnTo>
                    <a:pt x="7" y="187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4" y="184"/>
                  </a:lnTo>
                  <a:lnTo>
                    <a:pt x="4" y="182"/>
                  </a:lnTo>
                  <a:lnTo>
                    <a:pt x="5" y="180"/>
                  </a:lnTo>
                  <a:lnTo>
                    <a:pt x="5" y="179"/>
                  </a:lnTo>
                  <a:lnTo>
                    <a:pt x="6" y="177"/>
                  </a:lnTo>
                  <a:lnTo>
                    <a:pt x="6" y="165"/>
                  </a:lnTo>
                  <a:lnTo>
                    <a:pt x="5" y="165"/>
                  </a:lnTo>
                  <a:lnTo>
                    <a:pt x="5" y="164"/>
                  </a:lnTo>
                  <a:lnTo>
                    <a:pt x="3" y="164"/>
                  </a:lnTo>
                  <a:lnTo>
                    <a:pt x="2" y="164"/>
                  </a:lnTo>
                  <a:lnTo>
                    <a:pt x="1" y="162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1" y="157"/>
                  </a:lnTo>
                  <a:lnTo>
                    <a:pt x="2" y="156"/>
                  </a:lnTo>
                  <a:lnTo>
                    <a:pt x="4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11" y="151"/>
                  </a:lnTo>
                  <a:lnTo>
                    <a:pt x="11" y="149"/>
                  </a:lnTo>
                  <a:lnTo>
                    <a:pt x="14" y="143"/>
                  </a:lnTo>
                  <a:lnTo>
                    <a:pt x="18" y="137"/>
                  </a:lnTo>
                  <a:lnTo>
                    <a:pt x="19" y="136"/>
                  </a:lnTo>
                  <a:lnTo>
                    <a:pt x="20" y="132"/>
                  </a:lnTo>
                  <a:lnTo>
                    <a:pt x="23" y="127"/>
                  </a:lnTo>
                  <a:lnTo>
                    <a:pt x="24" y="125"/>
                  </a:lnTo>
                  <a:lnTo>
                    <a:pt x="25" y="122"/>
                  </a:lnTo>
                  <a:lnTo>
                    <a:pt x="26" y="121"/>
                  </a:lnTo>
                  <a:lnTo>
                    <a:pt x="30" y="118"/>
                  </a:lnTo>
                  <a:lnTo>
                    <a:pt x="33" y="112"/>
                  </a:lnTo>
                  <a:lnTo>
                    <a:pt x="37" y="113"/>
                  </a:lnTo>
                  <a:lnTo>
                    <a:pt x="41" y="113"/>
                  </a:lnTo>
                  <a:lnTo>
                    <a:pt x="45" y="114"/>
                  </a:lnTo>
                  <a:lnTo>
                    <a:pt x="49" y="113"/>
                  </a:lnTo>
                  <a:lnTo>
                    <a:pt x="51" y="111"/>
                  </a:lnTo>
                  <a:lnTo>
                    <a:pt x="56" y="109"/>
                  </a:lnTo>
                  <a:lnTo>
                    <a:pt x="62" y="107"/>
                  </a:lnTo>
                  <a:lnTo>
                    <a:pt x="64" y="104"/>
                  </a:lnTo>
                  <a:lnTo>
                    <a:pt x="65" y="103"/>
                  </a:lnTo>
                  <a:lnTo>
                    <a:pt x="67" y="101"/>
                  </a:lnTo>
                  <a:lnTo>
                    <a:pt x="68" y="101"/>
                  </a:lnTo>
                  <a:lnTo>
                    <a:pt x="68" y="102"/>
                  </a:lnTo>
                  <a:lnTo>
                    <a:pt x="69" y="105"/>
                  </a:lnTo>
                  <a:lnTo>
                    <a:pt x="71" y="108"/>
                  </a:lnTo>
                  <a:lnTo>
                    <a:pt x="76" y="112"/>
                  </a:lnTo>
                  <a:lnTo>
                    <a:pt x="76" y="111"/>
                  </a:lnTo>
                  <a:lnTo>
                    <a:pt x="79" y="109"/>
                  </a:lnTo>
                  <a:lnTo>
                    <a:pt x="85" y="107"/>
                  </a:lnTo>
                  <a:lnTo>
                    <a:pt x="86" y="107"/>
                  </a:lnTo>
                  <a:lnTo>
                    <a:pt x="90" y="103"/>
                  </a:lnTo>
                  <a:lnTo>
                    <a:pt x="95" y="101"/>
                  </a:lnTo>
                  <a:lnTo>
                    <a:pt x="96" y="101"/>
                  </a:lnTo>
                  <a:lnTo>
                    <a:pt x="98" y="100"/>
                  </a:lnTo>
                  <a:lnTo>
                    <a:pt x="103" y="97"/>
                  </a:lnTo>
                  <a:lnTo>
                    <a:pt x="107" y="97"/>
                  </a:lnTo>
                  <a:lnTo>
                    <a:pt x="112" y="97"/>
                  </a:lnTo>
                  <a:lnTo>
                    <a:pt x="122" y="96"/>
                  </a:lnTo>
                  <a:lnTo>
                    <a:pt x="129" y="96"/>
                  </a:lnTo>
                  <a:lnTo>
                    <a:pt x="133" y="96"/>
                  </a:lnTo>
                  <a:lnTo>
                    <a:pt x="133" y="95"/>
                  </a:lnTo>
                  <a:lnTo>
                    <a:pt x="134" y="91"/>
                  </a:lnTo>
                  <a:lnTo>
                    <a:pt x="135" y="91"/>
                  </a:lnTo>
                  <a:lnTo>
                    <a:pt x="138" y="89"/>
                  </a:lnTo>
                  <a:lnTo>
                    <a:pt x="144" y="84"/>
                  </a:lnTo>
                  <a:lnTo>
                    <a:pt x="146" y="80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50" y="76"/>
                  </a:lnTo>
                  <a:lnTo>
                    <a:pt x="148" y="74"/>
                  </a:lnTo>
                  <a:lnTo>
                    <a:pt x="143" y="70"/>
                  </a:lnTo>
                  <a:lnTo>
                    <a:pt x="143" y="69"/>
                  </a:lnTo>
                  <a:lnTo>
                    <a:pt x="142" y="69"/>
                  </a:lnTo>
                  <a:lnTo>
                    <a:pt x="143" y="68"/>
                  </a:lnTo>
                  <a:lnTo>
                    <a:pt x="145" y="67"/>
                  </a:lnTo>
                  <a:lnTo>
                    <a:pt x="148" y="65"/>
                  </a:lnTo>
                  <a:lnTo>
                    <a:pt x="151" y="64"/>
                  </a:lnTo>
                  <a:lnTo>
                    <a:pt x="159" y="64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4" y="63"/>
                  </a:lnTo>
                  <a:lnTo>
                    <a:pt x="177" y="62"/>
                  </a:lnTo>
                  <a:lnTo>
                    <a:pt x="181" y="60"/>
                  </a:lnTo>
                  <a:lnTo>
                    <a:pt x="189" y="61"/>
                  </a:lnTo>
                  <a:lnTo>
                    <a:pt x="197" y="56"/>
                  </a:lnTo>
                  <a:lnTo>
                    <a:pt x="198" y="55"/>
                  </a:lnTo>
                  <a:lnTo>
                    <a:pt x="200" y="54"/>
                  </a:lnTo>
                  <a:lnTo>
                    <a:pt x="200" y="53"/>
                  </a:lnTo>
                  <a:lnTo>
                    <a:pt x="203" y="52"/>
                  </a:lnTo>
                  <a:lnTo>
                    <a:pt x="207" y="48"/>
                  </a:lnTo>
                  <a:lnTo>
                    <a:pt x="210" y="44"/>
                  </a:lnTo>
                  <a:lnTo>
                    <a:pt x="211" y="42"/>
                  </a:lnTo>
                  <a:lnTo>
                    <a:pt x="219" y="33"/>
                  </a:lnTo>
                  <a:lnTo>
                    <a:pt x="222" y="33"/>
                  </a:lnTo>
                  <a:lnTo>
                    <a:pt x="223" y="33"/>
                  </a:lnTo>
                  <a:lnTo>
                    <a:pt x="227" y="27"/>
                  </a:lnTo>
                  <a:lnTo>
                    <a:pt x="227" y="26"/>
                  </a:lnTo>
                  <a:lnTo>
                    <a:pt x="229" y="25"/>
                  </a:lnTo>
                  <a:lnTo>
                    <a:pt x="231" y="25"/>
                  </a:lnTo>
                  <a:lnTo>
                    <a:pt x="232" y="23"/>
                  </a:lnTo>
                  <a:lnTo>
                    <a:pt x="234" y="21"/>
                  </a:lnTo>
                  <a:lnTo>
                    <a:pt x="234" y="17"/>
                  </a:lnTo>
                  <a:lnTo>
                    <a:pt x="233" y="15"/>
                  </a:lnTo>
                  <a:lnTo>
                    <a:pt x="233" y="14"/>
                  </a:lnTo>
                  <a:lnTo>
                    <a:pt x="234" y="12"/>
                  </a:lnTo>
                  <a:lnTo>
                    <a:pt x="235" y="12"/>
                  </a:lnTo>
                  <a:lnTo>
                    <a:pt x="241" y="9"/>
                  </a:lnTo>
                  <a:lnTo>
                    <a:pt x="243" y="7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9" y="5"/>
                  </a:lnTo>
                  <a:lnTo>
                    <a:pt x="250" y="3"/>
                  </a:lnTo>
                  <a:lnTo>
                    <a:pt x="254" y="1"/>
                  </a:lnTo>
                  <a:lnTo>
                    <a:pt x="259" y="0"/>
                  </a:lnTo>
                  <a:lnTo>
                    <a:pt x="263" y="1"/>
                  </a:lnTo>
                  <a:lnTo>
                    <a:pt x="266" y="1"/>
                  </a:lnTo>
                  <a:lnTo>
                    <a:pt x="269" y="3"/>
                  </a:lnTo>
                  <a:lnTo>
                    <a:pt x="27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5" name="Freeform 1032">
              <a:extLst>
                <a:ext uri="{FF2B5EF4-FFF2-40B4-BE49-F238E27FC236}">
                  <a16:creationId xmlns:a16="http://schemas.microsoft.com/office/drawing/2014/main" id="{49D60C34-0541-7D6C-ED3B-A11C10D5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9920" y="9759462"/>
              <a:ext cx="302237" cy="346195"/>
            </a:xfrm>
            <a:custGeom>
              <a:avLst/>
              <a:gdLst>
                <a:gd name="T0" fmla="*/ 227 w 241"/>
                <a:gd name="T1" fmla="*/ 40 h 278"/>
                <a:gd name="T2" fmla="*/ 216 w 241"/>
                <a:gd name="T3" fmla="*/ 90 h 278"/>
                <a:gd name="T4" fmla="*/ 205 w 241"/>
                <a:gd name="T5" fmla="*/ 142 h 278"/>
                <a:gd name="T6" fmla="*/ 181 w 241"/>
                <a:gd name="T7" fmla="*/ 162 h 278"/>
                <a:gd name="T8" fmla="*/ 162 w 241"/>
                <a:gd name="T9" fmla="*/ 190 h 278"/>
                <a:gd name="T10" fmla="*/ 152 w 241"/>
                <a:gd name="T11" fmla="*/ 243 h 278"/>
                <a:gd name="T12" fmla="*/ 133 w 241"/>
                <a:gd name="T13" fmla="*/ 255 h 278"/>
                <a:gd name="T14" fmla="*/ 110 w 241"/>
                <a:gd name="T15" fmla="*/ 272 h 278"/>
                <a:gd name="T16" fmla="*/ 105 w 241"/>
                <a:gd name="T17" fmla="*/ 267 h 278"/>
                <a:gd name="T18" fmla="*/ 103 w 241"/>
                <a:gd name="T19" fmla="*/ 254 h 278"/>
                <a:gd name="T20" fmla="*/ 90 w 241"/>
                <a:gd name="T21" fmla="*/ 260 h 278"/>
                <a:gd name="T22" fmla="*/ 83 w 241"/>
                <a:gd name="T23" fmla="*/ 263 h 278"/>
                <a:gd name="T24" fmla="*/ 73 w 241"/>
                <a:gd name="T25" fmla="*/ 272 h 278"/>
                <a:gd name="T26" fmla="*/ 64 w 241"/>
                <a:gd name="T27" fmla="*/ 264 h 278"/>
                <a:gd name="T28" fmla="*/ 55 w 241"/>
                <a:gd name="T29" fmla="*/ 259 h 278"/>
                <a:gd name="T30" fmla="*/ 40 w 241"/>
                <a:gd name="T31" fmla="*/ 266 h 278"/>
                <a:gd name="T32" fmla="*/ 29 w 241"/>
                <a:gd name="T33" fmla="*/ 277 h 278"/>
                <a:gd name="T34" fmla="*/ 21 w 241"/>
                <a:gd name="T35" fmla="*/ 267 h 278"/>
                <a:gd name="T36" fmla="*/ 2 w 241"/>
                <a:gd name="T37" fmla="*/ 237 h 278"/>
                <a:gd name="T38" fmla="*/ 20 w 241"/>
                <a:gd name="T39" fmla="*/ 236 h 278"/>
                <a:gd name="T40" fmla="*/ 23 w 241"/>
                <a:gd name="T41" fmla="*/ 230 h 278"/>
                <a:gd name="T42" fmla="*/ 21 w 241"/>
                <a:gd name="T43" fmla="*/ 220 h 278"/>
                <a:gd name="T44" fmla="*/ 19 w 241"/>
                <a:gd name="T45" fmla="*/ 211 h 278"/>
                <a:gd name="T46" fmla="*/ 15 w 241"/>
                <a:gd name="T47" fmla="*/ 200 h 278"/>
                <a:gd name="T48" fmla="*/ 24 w 241"/>
                <a:gd name="T49" fmla="*/ 193 h 278"/>
                <a:gd name="T50" fmla="*/ 43 w 241"/>
                <a:gd name="T51" fmla="*/ 187 h 278"/>
                <a:gd name="T52" fmla="*/ 43 w 241"/>
                <a:gd name="T53" fmla="*/ 178 h 278"/>
                <a:gd name="T54" fmla="*/ 57 w 241"/>
                <a:gd name="T55" fmla="*/ 187 h 278"/>
                <a:gd name="T56" fmla="*/ 83 w 241"/>
                <a:gd name="T57" fmla="*/ 187 h 278"/>
                <a:gd name="T58" fmla="*/ 87 w 241"/>
                <a:gd name="T59" fmla="*/ 195 h 278"/>
                <a:gd name="T60" fmla="*/ 98 w 241"/>
                <a:gd name="T61" fmla="*/ 191 h 278"/>
                <a:gd name="T62" fmla="*/ 102 w 241"/>
                <a:gd name="T63" fmla="*/ 180 h 278"/>
                <a:gd name="T64" fmla="*/ 107 w 241"/>
                <a:gd name="T65" fmla="*/ 166 h 278"/>
                <a:gd name="T66" fmla="*/ 108 w 241"/>
                <a:gd name="T67" fmla="*/ 137 h 278"/>
                <a:gd name="T68" fmla="*/ 95 w 241"/>
                <a:gd name="T69" fmla="*/ 127 h 278"/>
                <a:gd name="T70" fmla="*/ 88 w 241"/>
                <a:gd name="T71" fmla="*/ 111 h 278"/>
                <a:gd name="T72" fmla="*/ 100 w 241"/>
                <a:gd name="T73" fmla="*/ 100 h 278"/>
                <a:gd name="T74" fmla="*/ 107 w 241"/>
                <a:gd name="T75" fmla="*/ 91 h 278"/>
                <a:gd name="T76" fmla="*/ 98 w 241"/>
                <a:gd name="T77" fmla="*/ 74 h 278"/>
                <a:gd name="T78" fmla="*/ 68 w 241"/>
                <a:gd name="T79" fmla="*/ 78 h 278"/>
                <a:gd name="T80" fmla="*/ 66 w 241"/>
                <a:gd name="T81" fmla="*/ 69 h 278"/>
                <a:gd name="T82" fmla="*/ 77 w 241"/>
                <a:gd name="T83" fmla="*/ 49 h 278"/>
                <a:gd name="T84" fmla="*/ 114 w 241"/>
                <a:gd name="T85" fmla="*/ 50 h 278"/>
                <a:gd name="T86" fmla="*/ 121 w 241"/>
                <a:gd name="T87" fmla="*/ 53 h 278"/>
                <a:gd name="T88" fmla="*/ 133 w 241"/>
                <a:gd name="T89" fmla="*/ 54 h 278"/>
                <a:gd name="T90" fmla="*/ 155 w 241"/>
                <a:gd name="T91" fmla="*/ 61 h 278"/>
                <a:gd name="T92" fmla="*/ 159 w 241"/>
                <a:gd name="T93" fmla="*/ 56 h 278"/>
                <a:gd name="T94" fmla="*/ 162 w 241"/>
                <a:gd name="T95" fmla="*/ 45 h 278"/>
                <a:gd name="T96" fmla="*/ 171 w 241"/>
                <a:gd name="T97" fmla="*/ 22 h 278"/>
                <a:gd name="T98" fmla="*/ 176 w 241"/>
                <a:gd name="T99" fmla="*/ 6 h 278"/>
                <a:gd name="T100" fmla="*/ 202 w 241"/>
                <a:gd name="T101" fmla="*/ 0 h 278"/>
                <a:gd name="T102" fmla="*/ 218 w 241"/>
                <a:gd name="T103" fmla="*/ 5 h 278"/>
                <a:gd name="T104" fmla="*/ 228 w 241"/>
                <a:gd name="T105" fmla="*/ 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1" h="278">
                  <a:moveTo>
                    <a:pt x="240" y="7"/>
                  </a:moveTo>
                  <a:lnTo>
                    <a:pt x="240" y="12"/>
                  </a:lnTo>
                  <a:lnTo>
                    <a:pt x="238" y="19"/>
                  </a:lnTo>
                  <a:lnTo>
                    <a:pt x="236" y="24"/>
                  </a:lnTo>
                  <a:lnTo>
                    <a:pt x="231" y="33"/>
                  </a:lnTo>
                  <a:lnTo>
                    <a:pt x="227" y="40"/>
                  </a:lnTo>
                  <a:lnTo>
                    <a:pt x="223" y="53"/>
                  </a:lnTo>
                  <a:lnTo>
                    <a:pt x="223" y="63"/>
                  </a:lnTo>
                  <a:lnTo>
                    <a:pt x="222" y="69"/>
                  </a:lnTo>
                  <a:lnTo>
                    <a:pt x="221" y="72"/>
                  </a:lnTo>
                  <a:lnTo>
                    <a:pt x="217" y="82"/>
                  </a:lnTo>
                  <a:lnTo>
                    <a:pt x="216" y="90"/>
                  </a:lnTo>
                  <a:lnTo>
                    <a:pt x="218" y="100"/>
                  </a:lnTo>
                  <a:lnTo>
                    <a:pt x="216" y="110"/>
                  </a:lnTo>
                  <a:lnTo>
                    <a:pt x="213" y="119"/>
                  </a:lnTo>
                  <a:lnTo>
                    <a:pt x="212" y="126"/>
                  </a:lnTo>
                  <a:lnTo>
                    <a:pt x="212" y="135"/>
                  </a:lnTo>
                  <a:lnTo>
                    <a:pt x="205" y="142"/>
                  </a:lnTo>
                  <a:lnTo>
                    <a:pt x="197" y="149"/>
                  </a:lnTo>
                  <a:lnTo>
                    <a:pt x="191" y="151"/>
                  </a:lnTo>
                  <a:lnTo>
                    <a:pt x="187" y="154"/>
                  </a:lnTo>
                  <a:lnTo>
                    <a:pt x="184" y="157"/>
                  </a:lnTo>
                  <a:lnTo>
                    <a:pt x="183" y="158"/>
                  </a:lnTo>
                  <a:lnTo>
                    <a:pt x="181" y="162"/>
                  </a:lnTo>
                  <a:lnTo>
                    <a:pt x="176" y="172"/>
                  </a:lnTo>
                  <a:lnTo>
                    <a:pt x="174" y="176"/>
                  </a:lnTo>
                  <a:lnTo>
                    <a:pt x="170" y="180"/>
                  </a:lnTo>
                  <a:lnTo>
                    <a:pt x="165" y="185"/>
                  </a:lnTo>
                  <a:lnTo>
                    <a:pt x="163" y="187"/>
                  </a:lnTo>
                  <a:lnTo>
                    <a:pt x="162" y="190"/>
                  </a:lnTo>
                  <a:lnTo>
                    <a:pt x="163" y="196"/>
                  </a:lnTo>
                  <a:lnTo>
                    <a:pt x="163" y="214"/>
                  </a:lnTo>
                  <a:lnTo>
                    <a:pt x="162" y="219"/>
                  </a:lnTo>
                  <a:lnTo>
                    <a:pt x="161" y="228"/>
                  </a:lnTo>
                  <a:lnTo>
                    <a:pt x="156" y="237"/>
                  </a:lnTo>
                  <a:lnTo>
                    <a:pt x="152" y="243"/>
                  </a:lnTo>
                  <a:lnTo>
                    <a:pt x="149" y="245"/>
                  </a:lnTo>
                  <a:lnTo>
                    <a:pt x="143" y="246"/>
                  </a:lnTo>
                  <a:lnTo>
                    <a:pt x="141" y="248"/>
                  </a:lnTo>
                  <a:lnTo>
                    <a:pt x="139" y="250"/>
                  </a:lnTo>
                  <a:lnTo>
                    <a:pt x="137" y="253"/>
                  </a:lnTo>
                  <a:lnTo>
                    <a:pt x="133" y="255"/>
                  </a:lnTo>
                  <a:lnTo>
                    <a:pt x="128" y="260"/>
                  </a:lnTo>
                  <a:lnTo>
                    <a:pt x="121" y="267"/>
                  </a:lnTo>
                  <a:lnTo>
                    <a:pt x="117" y="272"/>
                  </a:lnTo>
                  <a:lnTo>
                    <a:pt x="115" y="273"/>
                  </a:lnTo>
                  <a:lnTo>
                    <a:pt x="113" y="273"/>
                  </a:lnTo>
                  <a:lnTo>
                    <a:pt x="110" y="272"/>
                  </a:lnTo>
                  <a:lnTo>
                    <a:pt x="108" y="272"/>
                  </a:lnTo>
                  <a:lnTo>
                    <a:pt x="107" y="273"/>
                  </a:lnTo>
                  <a:lnTo>
                    <a:pt x="107" y="272"/>
                  </a:lnTo>
                  <a:lnTo>
                    <a:pt x="105" y="272"/>
                  </a:lnTo>
                  <a:lnTo>
                    <a:pt x="105" y="270"/>
                  </a:lnTo>
                  <a:lnTo>
                    <a:pt x="105" y="267"/>
                  </a:lnTo>
                  <a:lnTo>
                    <a:pt x="104" y="264"/>
                  </a:lnTo>
                  <a:lnTo>
                    <a:pt x="105" y="261"/>
                  </a:lnTo>
                  <a:lnTo>
                    <a:pt x="107" y="259"/>
                  </a:lnTo>
                  <a:lnTo>
                    <a:pt x="107" y="258"/>
                  </a:lnTo>
                  <a:lnTo>
                    <a:pt x="105" y="257"/>
                  </a:lnTo>
                  <a:lnTo>
                    <a:pt x="103" y="254"/>
                  </a:lnTo>
                  <a:lnTo>
                    <a:pt x="102" y="254"/>
                  </a:lnTo>
                  <a:lnTo>
                    <a:pt x="99" y="256"/>
                  </a:lnTo>
                  <a:lnTo>
                    <a:pt x="97" y="258"/>
                  </a:lnTo>
                  <a:lnTo>
                    <a:pt x="94" y="258"/>
                  </a:lnTo>
                  <a:lnTo>
                    <a:pt x="91" y="260"/>
                  </a:lnTo>
                  <a:lnTo>
                    <a:pt x="90" y="260"/>
                  </a:lnTo>
                  <a:lnTo>
                    <a:pt x="88" y="260"/>
                  </a:lnTo>
                  <a:lnTo>
                    <a:pt x="87" y="259"/>
                  </a:lnTo>
                  <a:lnTo>
                    <a:pt x="85" y="259"/>
                  </a:lnTo>
                  <a:lnTo>
                    <a:pt x="84" y="259"/>
                  </a:lnTo>
                  <a:lnTo>
                    <a:pt x="83" y="259"/>
                  </a:lnTo>
                  <a:lnTo>
                    <a:pt x="83" y="263"/>
                  </a:lnTo>
                  <a:lnTo>
                    <a:pt x="83" y="265"/>
                  </a:lnTo>
                  <a:lnTo>
                    <a:pt x="82" y="267"/>
                  </a:lnTo>
                  <a:lnTo>
                    <a:pt x="81" y="268"/>
                  </a:lnTo>
                  <a:lnTo>
                    <a:pt x="78" y="269"/>
                  </a:lnTo>
                  <a:lnTo>
                    <a:pt x="75" y="271"/>
                  </a:lnTo>
                  <a:lnTo>
                    <a:pt x="73" y="272"/>
                  </a:lnTo>
                  <a:lnTo>
                    <a:pt x="72" y="272"/>
                  </a:lnTo>
                  <a:lnTo>
                    <a:pt x="70" y="269"/>
                  </a:lnTo>
                  <a:lnTo>
                    <a:pt x="67" y="267"/>
                  </a:lnTo>
                  <a:lnTo>
                    <a:pt x="66" y="266"/>
                  </a:lnTo>
                  <a:lnTo>
                    <a:pt x="65" y="265"/>
                  </a:lnTo>
                  <a:lnTo>
                    <a:pt x="64" y="264"/>
                  </a:lnTo>
                  <a:lnTo>
                    <a:pt x="63" y="264"/>
                  </a:lnTo>
                  <a:lnTo>
                    <a:pt x="62" y="265"/>
                  </a:lnTo>
                  <a:lnTo>
                    <a:pt x="62" y="265"/>
                  </a:lnTo>
                  <a:lnTo>
                    <a:pt x="59" y="263"/>
                  </a:lnTo>
                  <a:lnTo>
                    <a:pt x="56" y="259"/>
                  </a:lnTo>
                  <a:lnTo>
                    <a:pt x="55" y="259"/>
                  </a:lnTo>
                  <a:lnTo>
                    <a:pt x="54" y="259"/>
                  </a:lnTo>
                  <a:lnTo>
                    <a:pt x="51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0" y="265"/>
                  </a:lnTo>
                  <a:lnTo>
                    <a:pt x="40" y="266"/>
                  </a:lnTo>
                  <a:lnTo>
                    <a:pt x="39" y="268"/>
                  </a:lnTo>
                  <a:lnTo>
                    <a:pt x="38" y="269"/>
                  </a:lnTo>
                  <a:lnTo>
                    <a:pt x="34" y="270"/>
                  </a:lnTo>
                  <a:lnTo>
                    <a:pt x="33" y="272"/>
                  </a:lnTo>
                  <a:lnTo>
                    <a:pt x="31" y="275"/>
                  </a:lnTo>
                  <a:lnTo>
                    <a:pt x="29" y="277"/>
                  </a:lnTo>
                  <a:lnTo>
                    <a:pt x="28" y="276"/>
                  </a:lnTo>
                  <a:lnTo>
                    <a:pt x="27" y="275"/>
                  </a:lnTo>
                  <a:lnTo>
                    <a:pt x="24" y="273"/>
                  </a:lnTo>
                  <a:lnTo>
                    <a:pt x="22" y="269"/>
                  </a:lnTo>
                  <a:lnTo>
                    <a:pt x="21" y="267"/>
                  </a:lnTo>
                  <a:lnTo>
                    <a:pt x="21" y="267"/>
                  </a:lnTo>
                  <a:lnTo>
                    <a:pt x="21" y="263"/>
                  </a:lnTo>
                  <a:lnTo>
                    <a:pt x="17" y="259"/>
                  </a:lnTo>
                  <a:lnTo>
                    <a:pt x="9" y="252"/>
                  </a:lnTo>
                  <a:lnTo>
                    <a:pt x="7" y="249"/>
                  </a:lnTo>
                  <a:lnTo>
                    <a:pt x="0" y="242"/>
                  </a:lnTo>
                  <a:lnTo>
                    <a:pt x="2" y="237"/>
                  </a:lnTo>
                  <a:lnTo>
                    <a:pt x="4" y="235"/>
                  </a:lnTo>
                  <a:lnTo>
                    <a:pt x="5" y="234"/>
                  </a:lnTo>
                  <a:lnTo>
                    <a:pt x="12" y="229"/>
                  </a:lnTo>
                  <a:lnTo>
                    <a:pt x="13" y="230"/>
                  </a:lnTo>
                  <a:lnTo>
                    <a:pt x="18" y="235"/>
                  </a:lnTo>
                  <a:lnTo>
                    <a:pt x="20" y="236"/>
                  </a:lnTo>
                  <a:lnTo>
                    <a:pt x="21" y="235"/>
                  </a:lnTo>
                  <a:lnTo>
                    <a:pt x="23" y="236"/>
                  </a:lnTo>
                  <a:lnTo>
                    <a:pt x="24" y="234"/>
                  </a:lnTo>
                  <a:lnTo>
                    <a:pt x="24" y="233"/>
                  </a:lnTo>
                  <a:lnTo>
                    <a:pt x="23" y="232"/>
                  </a:lnTo>
                  <a:lnTo>
                    <a:pt x="23" y="230"/>
                  </a:lnTo>
                  <a:lnTo>
                    <a:pt x="24" y="228"/>
                  </a:lnTo>
                  <a:lnTo>
                    <a:pt x="24" y="226"/>
                  </a:lnTo>
                  <a:lnTo>
                    <a:pt x="26" y="225"/>
                  </a:lnTo>
                  <a:lnTo>
                    <a:pt x="26" y="223"/>
                  </a:lnTo>
                  <a:lnTo>
                    <a:pt x="24" y="222"/>
                  </a:lnTo>
                  <a:lnTo>
                    <a:pt x="21" y="220"/>
                  </a:lnTo>
                  <a:lnTo>
                    <a:pt x="19" y="219"/>
                  </a:lnTo>
                  <a:lnTo>
                    <a:pt x="18" y="217"/>
                  </a:lnTo>
                  <a:lnTo>
                    <a:pt x="18" y="215"/>
                  </a:lnTo>
                  <a:lnTo>
                    <a:pt x="20" y="213"/>
                  </a:lnTo>
                  <a:lnTo>
                    <a:pt x="20" y="212"/>
                  </a:lnTo>
                  <a:lnTo>
                    <a:pt x="19" y="211"/>
                  </a:lnTo>
                  <a:lnTo>
                    <a:pt x="18" y="209"/>
                  </a:lnTo>
                  <a:lnTo>
                    <a:pt x="16" y="208"/>
                  </a:lnTo>
                  <a:lnTo>
                    <a:pt x="13" y="208"/>
                  </a:lnTo>
                  <a:lnTo>
                    <a:pt x="13" y="206"/>
                  </a:lnTo>
                  <a:lnTo>
                    <a:pt x="15" y="202"/>
                  </a:lnTo>
                  <a:lnTo>
                    <a:pt x="15" y="200"/>
                  </a:lnTo>
                  <a:lnTo>
                    <a:pt x="14" y="194"/>
                  </a:lnTo>
                  <a:lnTo>
                    <a:pt x="15" y="193"/>
                  </a:lnTo>
                  <a:lnTo>
                    <a:pt x="15" y="192"/>
                  </a:lnTo>
                  <a:lnTo>
                    <a:pt x="17" y="193"/>
                  </a:lnTo>
                  <a:lnTo>
                    <a:pt x="19" y="194"/>
                  </a:lnTo>
                  <a:lnTo>
                    <a:pt x="24" y="193"/>
                  </a:lnTo>
                  <a:lnTo>
                    <a:pt x="26" y="192"/>
                  </a:lnTo>
                  <a:lnTo>
                    <a:pt x="28" y="193"/>
                  </a:lnTo>
                  <a:lnTo>
                    <a:pt x="30" y="195"/>
                  </a:lnTo>
                  <a:lnTo>
                    <a:pt x="42" y="191"/>
                  </a:lnTo>
                  <a:lnTo>
                    <a:pt x="42" y="189"/>
                  </a:lnTo>
                  <a:lnTo>
                    <a:pt x="43" y="187"/>
                  </a:lnTo>
                  <a:lnTo>
                    <a:pt x="43" y="185"/>
                  </a:lnTo>
                  <a:lnTo>
                    <a:pt x="43" y="184"/>
                  </a:lnTo>
                  <a:lnTo>
                    <a:pt x="42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3" y="178"/>
                  </a:lnTo>
                  <a:lnTo>
                    <a:pt x="47" y="176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9"/>
                  </a:lnTo>
                  <a:lnTo>
                    <a:pt x="56" y="183"/>
                  </a:lnTo>
                  <a:lnTo>
                    <a:pt x="57" y="187"/>
                  </a:lnTo>
                  <a:lnTo>
                    <a:pt x="60" y="191"/>
                  </a:lnTo>
                  <a:lnTo>
                    <a:pt x="65" y="193"/>
                  </a:lnTo>
                  <a:lnTo>
                    <a:pt x="72" y="194"/>
                  </a:lnTo>
                  <a:lnTo>
                    <a:pt x="74" y="194"/>
                  </a:lnTo>
                  <a:lnTo>
                    <a:pt x="80" y="190"/>
                  </a:lnTo>
                  <a:lnTo>
                    <a:pt x="83" y="187"/>
                  </a:lnTo>
                  <a:lnTo>
                    <a:pt x="84" y="185"/>
                  </a:lnTo>
                  <a:lnTo>
                    <a:pt x="85" y="187"/>
                  </a:lnTo>
                  <a:lnTo>
                    <a:pt x="87" y="190"/>
                  </a:lnTo>
                  <a:lnTo>
                    <a:pt x="88" y="191"/>
                  </a:lnTo>
                  <a:lnTo>
                    <a:pt x="89" y="193"/>
                  </a:lnTo>
                  <a:lnTo>
                    <a:pt x="87" y="195"/>
                  </a:lnTo>
                  <a:lnTo>
                    <a:pt x="89" y="196"/>
                  </a:lnTo>
                  <a:lnTo>
                    <a:pt x="92" y="197"/>
                  </a:lnTo>
                  <a:lnTo>
                    <a:pt x="95" y="196"/>
                  </a:lnTo>
                  <a:lnTo>
                    <a:pt x="96" y="195"/>
                  </a:lnTo>
                  <a:lnTo>
                    <a:pt x="98" y="193"/>
                  </a:lnTo>
                  <a:lnTo>
                    <a:pt x="98" y="191"/>
                  </a:lnTo>
                  <a:lnTo>
                    <a:pt x="97" y="190"/>
                  </a:lnTo>
                  <a:lnTo>
                    <a:pt x="97" y="189"/>
                  </a:lnTo>
                  <a:lnTo>
                    <a:pt x="98" y="187"/>
                  </a:lnTo>
                  <a:lnTo>
                    <a:pt x="100" y="184"/>
                  </a:lnTo>
                  <a:lnTo>
                    <a:pt x="100" y="181"/>
                  </a:lnTo>
                  <a:lnTo>
                    <a:pt x="102" y="180"/>
                  </a:lnTo>
                  <a:lnTo>
                    <a:pt x="103" y="179"/>
                  </a:lnTo>
                  <a:lnTo>
                    <a:pt x="105" y="178"/>
                  </a:lnTo>
                  <a:lnTo>
                    <a:pt x="106" y="172"/>
                  </a:lnTo>
                  <a:lnTo>
                    <a:pt x="105" y="170"/>
                  </a:lnTo>
                  <a:lnTo>
                    <a:pt x="105" y="168"/>
                  </a:lnTo>
                  <a:lnTo>
                    <a:pt x="107" y="166"/>
                  </a:lnTo>
                  <a:lnTo>
                    <a:pt x="107" y="163"/>
                  </a:lnTo>
                  <a:lnTo>
                    <a:pt x="106" y="157"/>
                  </a:lnTo>
                  <a:lnTo>
                    <a:pt x="106" y="153"/>
                  </a:lnTo>
                  <a:lnTo>
                    <a:pt x="105" y="149"/>
                  </a:lnTo>
                  <a:lnTo>
                    <a:pt x="107" y="143"/>
                  </a:lnTo>
                  <a:lnTo>
                    <a:pt x="108" y="137"/>
                  </a:lnTo>
                  <a:lnTo>
                    <a:pt x="107" y="136"/>
                  </a:lnTo>
                  <a:lnTo>
                    <a:pt x="106" y="134"/>
                  </a:lnTo>
                  <a:lnTo>
                    <a:pt x="104" y="132"/>
                  </a:lnTo>
                  <a:lnTo>
                    <a:pt x="98" y="131"/>
                  </a:lnTo>
                  <a:lnTo>
                    <a:pt x="97" y="129"/>
                  </a:lnTo>
                  <a:lnTo>
                    <a:pt x="95" y="127"/>
                  </a:lnTo>
                  <a:lnTo>
                    <a:pt x="94" y="126"/>
                  </a:lnTo>
                  <a:lnTo>
                    <a:pt x="89" y="126"/>
                  </a:lnTo>
                  <a:lnTo>
                    <a:pt x="87" y="124"/>
                  </a:lnTo>
                  <a:lnTo>
                    <a:pt x="88" y="121"/>
                  </a:lnTo>
                  <a:lnTo>
                    <a:pt x="89" y="115"/>
                  </a:lnTo>
                  <a:lnTo>
                    <a:pt x="88" y="111"/>
                  </a:lnTo>
                  <a:lnTo>
                    <a:pt x="89" y="108"/>
                  </a:lnTo>
                  <a:lnTo>
                    <a:pt x="90" y="106"/>
                  </a:lnTo>
                  <a:lnTo>
                    <a:pt x="93" y="104"/>
                  </a:lnTo>
                  <a:lnTo>
                    <a:pt x="94" y="101"/>
                  </a:lnTo>
                  <a:lnTo>
                    <a:pt x="95" y="100"/>
                  </a:lnTo>
                  <a:lnTo>
                    <a:pt x="100" y="100"/>
                  </a:lnTo>
                  <a:lnTo>
                    <a:pt x="101" y="98"/>
                  </a:lnTo>
                  <a:lnTo>
                    <a:pt x="103" y="98"/>
                  </a:lnTo>
                  <a:lnTo>
                    <a:pt x="103" y="96"/>
                  </a:lnTo>
                  <a:lnTo>
                    <a:pt x="105" y="94"/>
                  </a:lnTo>
                  <a:lnTo>
                    <a:pt x="106" y="92"/>
                  </a:lnTo>
                  <a:lnTo>
                    <a:pt x="107" y="91"/>
                  </a:lnTo>
                  <a:lnTo>
                    <a:pt x="106" y="89"/>
                  </a:lnTo>
                  <a:lnTo>
                    <a:pt x="105" y="86"/>
                  </a:lnTo>
                  <a:lnTo>
                    <a:pt x="103" y="83"/>
                  </a:lnTo>
                  <a:lnTo>
                    <a:pt x="102" y="82"/>
                  </a:lnTo>
                  <a:lnTo>
                    <a:pt x="100" y="75"/>
                  </a:lnTo>
                  <a:lnTo>
                    <a:pt x="98" y="74"/>
                  </a:lnTo>
                  <a:lnTo>
                    <a:pt x="94" y="73"/>
                  </a:lnTo>
                  <a:lnTo>
                    <a:pt x="87" y="72"/>
                  </a:lnTo>
                  <a:lnTo>
                    <a:pt x="83" y="74"/>
                  </a:lnTo>
                  <a:lnTo>
                    <a:pt x="77" y="76"/>
                  </a:lnTo>
                  <a:lnTo>
                    <a:pt x="72" y="77"/>
                  </a:lnTo>
                  <a:lnTo>
                    <a:pt x="68" y="78"/>
                  </a:lnTo>
                  <a:lnTo>
                    <a:pt x="67" y="78"/>
                  </a:lnTo>
                  <a:lnTo>
                    <a:pt x="66" y="76"/>
                  </a:lnTo>
                  <a:lnTo>
                    <a:pt x="67" y="76"/>
                  </a:lnTo>
                  <a:lnTo>
                    <a:pt x="68" y="74"/>
                  </a:lnTo>
                  <a:lnTo>
                    <a:pt x="67" y="71"/>
                  </a:lnTo>
                  <a:lnTo>
                    <a:pt x="66" y="69"/>
                  </a:lnTo>
                  <a:lnTo>
                    <a:pt x="66" y="65"/>
                  </a:lnTo>
                  <a:lnTo>
                    <a:pt x="66" y="61"/>
                  </a:lnTo>
                  <a:lnTo>
                    <a:pt x="67" y="56"/>
                  </a:lnTo>
                  <a:lnTo>
                    <a:pt x="69" y="51"/>
                  </a:lnTo>
                  <a:lnTo>
                    <a:pt x="70" y="48"/>
                  </a:lnTo>
                  <a:lnTo>
                    <a:pt x="77" y="49"/>
                  </a:lnTo>
                  <a:lnTo>
                    <a:pt x="85" y="49"/>
                  </a:lnTo>
                  <a:lnTo>
                    <a:pt x="93" y="49"/>
                  </a:lnTo>
                  <a:lnTo>
                    <a:pt x="102" y="49"/>
                  </a:lnTo>
                  <a:lnTo>
                    <a:pt x="108" y="49"/>
                  </a:lnTo>
                  <a:lnTo>
                    <a:pt x="111" y="47"/>
                  </a:lnTo>
                  <a:lnTo>
                    <a:pt x="114" y="50"/>
                  </a:lnTo>
                  <a:lnTo>
                    <a:pt x="115" y="50"/>
                  </a:lnTo>
                  <a:lnTo>
                    <a:pt x="115" y="50"/>
                  </a:lnTo>
                  <a:lnTo>
                    <a:pt x="117" y="52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1" y="53"/>
                  </a:lnTo>
                  <a:lnTo>
                    <a:pt x="124" y="53"/>
                  </a:lnTo>
                  <a:lnTo>
                    <a:pt x="126" y="54"/>
                  </a:lnTo>
                  <a:lnTo>
                    <a:pt x="127" y="54"/>
                  </a:lnTo>
                  <a:lnTo>
                    <a:pt x="129" y="53"/>
                  </a:lnTo>
                  <a:lnTo>
                    <a:pt x="131" y="53"/>
                  </a:lnTo>
                  <a:lnTo>
                    <a:pt x="133" y="54"/>
                  </a:lnTo>
                  <a:lnTo>
                    <a:pt x="135" y="56"/>
                  </a:lnTo>
                  <a:lnTo>
                    <a:pt x="137" y="55"/>
                  </a:lnTo>
                  <a:lnTo>
                    <a:pt x="143" y="55"/>
                  </a:lnTo>
                  <a:lnTo>
                    <a:pt x="148" y="56"/>
                  </a:lnTo>
                  <a:lnTo>
                    <a:pt x="152" y="59"/>
                  </a:lnTo>
                  <a:lnTo>
                    <a:pt x="155" y="61"/>
                  </a:lnTo>
                  <a:lnTo>
                    <a:pt x="158" y="64"/>
                  </a:lnTo>
                  <a:lnTo>
                    <a:pt x="159" y="64"/>
                  </a:lnTo>
                  <a:lnTo>
                    <a:pt x="160" y="63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9" y="56"/>
                  </a:lnTo>
                  <a:lnTo>
                    <a:pt x="158" y="53"/>
                  </a:lnTo>
                  <a:lnTo>
                    <a:pt x="159" y="50"/>
                  </a:lnTo>
                  <a:lnTo>
                    <a:pt x="160" y="48"/>
                  </a:lnTo>
                  <a:lnTo>
                    <a:pt x="162" y="47"/>
                  </a:lnTo>
                  <a:lnTo>
                    <a:pt x="162" y="45"/>
                  </a:lnTo>
                  <a:lnTo>
                    <a:pt x="162" y="45"/>
                  </a:lnTo>
                  <a:lnTo>
                    <a:pt x="165" y="41"/>
                  </a:lnTo>
                  <a:lnTo>
                    <a:pt x="166" y="37"/>
                  </a:lnTo>
                  <a:lnTo>
                    <a:pt x="169" y="31"/>
                  </a:lnTo>
                  <a:lnTo>
                    <a:pt x="171" y="28"/>
                  </a:lnTo>
                  <a:lnTo>
                    <a:pt x="171" y="25"/>
                  </a:lnTo>
                  <a:lnTo>
                    <a:pt x="171" y="22"/>
                  </a:lnTo>
                  <a:lnTo>
                    <a:pt x="172" y="18"/>
                  </a:lnTo>
                  <a:lnTo>
                    <a:pt x="171" y="17"/>
                  </a:lnTo>
                  <a:lnTo>
                    <a:pt x="172" y="15"/>
                  </a:lnTo>
                  <a:lnTo>
                    <a:pt x="174" y="10"/>
                  </a:lnTo>
                  <a:lnTo>
                    <a:pt x="174" y="7"/>
                  </a:lnTo>
                  <a:lnTo>
                    <a:pt x="176" y="6"/>
                  </a:lnTo>
                  <a:lnTo>
                    <a:pt x="178" y="5"/>
                  </a:lnTo>
                  <a:lnTo>
                    <a:pt x="181" y="5"/>
                  </a:lnTo>
                  <a:lnTo>
                    <a:pt x="188" y="5"/>
                  </a:lnTo>
                  <a:lnTo>
                    <a:pt x="196" y="3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5" y="1"/>
                  </a:lnTo>
                  <a:lnTo>
                    <a:pt x="214" y="3"/>
                  </a:lnTo>
                  <a:lnTo>
                    <a:pt x="216" y="5"/>
                  </a:lnTo>
                  <a:lnTo>
                    <a:pt x="217" y="5"/>
                  </a:lnTo>
                  <a:lnTo>
                    <a:pt x="218" y="5"/>
                  </a:lnTo>
                  <a:lnTo>
                    <a:pt x="221" y="5"/>
                  </a:lnTo>
                  <a:lnTo>
                    <a:pt x="223" y="5"/>
                  </a:lnTo>
                  <a:lnTo>
                    <a:pt x="224" y="5"/>
                  </a:lnTo>
                  <a:lnTo>
                    <a:pt x="226" y="6"/>
                  </a:lnTo>
                  <a:lnTo>
                    <a:pt x="226" y="6"/>
                  </a:lnTo>
                  <a:lnTo>
                    <a:pt x="228" y="5"/>
                  </a:lnTo>
                  <a:lnTo>
                    <a:pt x="230" y="3"/>
                  </a:lnTo>
                  <a:lnTo>
                    <a:pt x="235" y="2"/>
                  </a:lnTo>
                  <a:lnTo>
                    <a:pt x="236" y="2"/>
                  </a:lnTo>
                  <a:lnTo>
                    <a:pt x="238" y="6"/>
                  </a:lnTo>
                  <a:lnTo>
                    <a:pt x="240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6" name="Freeform 1034">
              <a:extLst>
                <a:ext uri="{FF2B5EF4-FFF2-40B4-BE49-F238E27FC236}">
                  <a16:creationId xmlns:a16="http://schemas.microsoft.com/office/drawing/2014/main" id="{8861BA1F-E105-FC41-DD65-D803DA88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109" y="9479205"/>
              <a:ext cx="241788" cy="258276"/>
            </a:xfrm>
            <a:custGeom>
              <a:avLst/>
              <a:gdLst>
                <a:gd name="T0" fmla="*/ 176 w 196"/>
                <a:gd name="T1" fmla="*/ 180 h 206"/>
                <a:gd name="T2" fmla="*/ 109 w 196"/>
                <a:gd name="T3" fmla="*/ 14 h 206"/>
                <a:gd name="T4" fmla="*/ 119 w 196"/>
                <a:gd name="T5" fmla="*/ 28 h 206"/>
                <a:gd name="T6" fmla="*/ 132 w 196"/>
                <a:gd name="T7" fmla="*/ 34 h 206"/>
                <a:gd name="T8" fmla="*/ 148 w 196"/>
                <a:gd name="T9" fmla="*/ 28 h 206"/>
                <a:gd name="T10" fmla="*/ 170 w 196"/>
                <a:gd name="T11" fmla="*/ 27 h 206"/>
                <a:gd name="T12" fmla="*/ 179 w 196"/>
                <a:gd name="T13" fmla="*/ 33 h 206"/>
                <a:gd name="T14" fmla="*/ 187 w 196"/>
                <a:gd name="T15" fmla="*/ 42 h 206"/>
                <a:gd name="T16" fmla="*/ 189 w 196"/>
                <a:gd name="T17" fmla="*/ 46 h 206"/>
                <a:gd name="T18" fmla="*/ 189 w 196"/>
                <a:gd name="T19" fmla="*/ 55 h 206"/>
                <a:gd name="T20" fmla="*/ 194 w 196"/>
                <a:gd name="T21" fmla="*/ 72 h 206"/>
                <a:gd name="T22" fmla="*/ 191 w 196"/>
                <a:gd name="T23" fmla="*/ 84 h 206"/>
                <a:gd name="T24" fmla="*/ 186 w 196"/>
                <a:gd name="T25" fmla="*/ 92 h 206"/>
                <a:gd name="T26" fmla="*/ 179 w 196"/>
                <a:gd name="T27" fmla="*/ 112 h 206"/>
                <a:gd name="T28" fmla="*/ 171 w 196"/>
                <a:gd name="T29" fmla="*/ 126 h 206"/>
                <a:gd name="T30" fmla="*/ 172 w 196"/>
                <a:gd name="T31" fmla="*/ 138 h 206"/>
                <a:gd name="T32" fmla="*/ 179 w 196"/>
                <a:gd name="T33" fmla="*/ 161 h 206"/>
                <a:gd name="T34" fmla="*/ 187 w 196"/>
                <a:gd name="T35" fmla="*/ 170 h 206"/>
                <a:gd name="T36" fmla="*/ 185 w 196"/>
                <a:gd name="T37" fmla="*/ 179 h 206"/>
                <a:gd name="T38" fmla="*/ 177 w 196"/>
                <a:gd name="T39" fmla="*/ 179 h 206"/>
                <a:gd name="T40" fmla="*/ 169 w 196"/>
                <a:gd name="T41" fmla="*/ 179 h 206"/>
                <a:gd name="T42" fmla="*/ 136 w 196"/>
                <a:gd name="T43" fmla="*/ 174 h 206"/>
                <a:gd name="T44" fmla="*/ 146 w 196"/>
                <a:gd name="T45" fmla="*/ 176 h 206"/>
                <a:gd name="T46" fmla="*/ 106 w 196"/>
                <a:gd name="T47" fmla="*/ 177 h 206"/>
                <a:gd name="T48" fmla="*/ 113 w 196"/>
                <a:gd name="T49" fmla="*/ 180 h 206"/>
                <a:gd name="T50" fmla="*/ 56 w 196"/>
                <a:gd name="T51" fmla="*/ 194 h 206"/>
                <a:gd name="T52" fmla="*/ 33 w 196"/>
                <a:gd name="T53" fmla="*/ 205 h 206"/>
                <a:gd name="T54" fmla="*/ 33 w 196"/>
                <a:gd name="T55" fmla="*/ 184 h 206"/>
                <a:gd name="T56" fmla="*/ 37 w 196"/>
                <a:gd name="T57" fmla="*/ 174 h 206"/>
                <a:gd name="T58" fmla="*/ 36 w 196"/>
                <a:gd name="T59" fmla="*/ 157 h 206"/>
                <a:gd name="T60" fmla="*/ 27 w 196"/>
                <a:gd name="T61" fmla="*/ 155 h 206"/>
                <a:gd name="T62" fmla="*/ 22 w 196"/>
                <a:gd name="T63" fmla="*/ 145 h 206"/>
                <a:gd name="T64" fmla="*/ 10 w 196"/>
                <a:gd name="T65" fmla="*/ 142 h 206"/>
                <a:gd name="T66" fmla="*/ 1 w 196"/>
                <a:gd name="T67" fmla="*/ 137 h 206"/>
                <a:gd name="T68" fmla="*/ 8 w 196"/>
                <a:gd name="T69" fmla="*/ 124 h 206"/>
                <a:gd name="T70" fmla="*/ 5 w 196"/>
                <a:gd name="T71" fmla="*/ 103 h 206"/>
                <a:gd name="T72" fmla="*/ 11 w 196"/>
                <a:gd name="T73" fmla="*/ 102 h 206"/>
                <a:gd name="T74" fmla="*/ 16 w 196"/>
                <a:gd name="T75" fmla="*/ 88 h 206"/>
                <a:gd name="T76" fmla="*/ 16 w 196"/>
                <a:gd name="T77" fmla="*/ 82 h 206"/>
                <a:gd name="T78" fmla="*/ 11 w 196"/>
                <a:gd name="T79" fmla="*/ 73 h 206"/>
                <a:gd name="T80" fmla="*/ 23 w 196"/>
                <a:gd name="T81" fmla="*/ 72 h 206"/>
                <a:gd name="T82" fmla="*/ 29 w 196"/>
                <a:gd name="T83" fmla="*/ 74 h 206"/>
                <a:gd name="T84" fmla="*/ 21 w 196"/>
                <a:gd name="T85" fmla="*/ 60 h 206"/>
                <a:gd name="T86" fmla="*/ 24 w 196"/>
                <a:gd name="T87" fmla="*/ 51 h 206"/>
                <a:gd name="T88" fmla="*/ 18 w 196"/>
                <a:gd name="T89" fmla="*/ 43 h 206"/>
                <a:gd name="T90" fmla="*/ 14 w 196"/>
                <a:gd name="T91" fmla="*/ 24 h 206"/>
                <a:gd name="T92" fmla="*/ 20 w 196"/>
                <a:gd name="T93" fmla="*/ 18 h 206"/>
                <a:gd name="T94" fmla="*/ 33 w 196"/>
                <a:gd name="T95" fmla="*/ 9 h 206"/>
                <a:gd name="T96" fmla="*/ 38 w 196"/>
                <a:gd name="T97" fmla="*/ 13 h 206"/>
                <a:gd name="T98" fmla="*/ 50 w 196"/>
                <a:gd name="T99" fmla="*/ 19 h 206"/>
                <a:gd name="T100" fmla="*/ 52 w 196"/>
                <a:gd name="T101" fmla="*/ 14 h 206"/>
                <a:gd name="T102" fmla="*/ 61 w 196"/>
                <a:gd name="T103" fmla="*/ 12 h 206"/>
                <a:gd name="T104" fmla="*/ 62 w 196"/>
                <a:gd name="T105" fmla="*/ 2 h 206"/>
                <a:gd name="T106" fmla="*/ 69 w 196"/>
                <a:gd name="T107" fmla="*/ 2 h 206"/>
                <a:gd name="T108" fmla="*/ 75 w 196"/>
                <a:gd name="T109" fmla="*/ 1 h 206"/>
                <a:gd name="T110" fmla="*/ 77 w 196"/>
                <a:gd name="T111" fmla="*/ 12 h 206"/>
                <a:gd name="T112" fmla="*/ 79 w 196"/>
                <a:gd name="T113" fmla="*/ 17 h 206"/>
                <a:gd name="T114" fmla="*/ 86 w 196"/>
                <a:gd name="T115" fmla="*/ 1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06">
                  <a:moveTo>
                    <a:pt x="176" y="180"/>
                  </a:moveTo>
                  <a:lnTo>
                    <a:pt x="175" y="181"/>
                  </a:lnTo>
                  <a:lnTo>
                    <a:pt x="171" y="180"/>
                  </a:lnTo>
                  <a:lnTo>
                    <a:pt x="172" y="180"/>
                  </a:lnTo>
                  <a:lnTo>
                    <a:pt x="176" y="180"/>
                  </a:lnTo>
                  <a:close/>
                  <a:moveTo>
                    <a:pt x="98" y="9"/>
                  </a:moveTo>
                  <a:lnTo>
                    <a:pt x="100" y="12"/>
                  </a:lnTo>
                  <a:lnTo>
                    <a:pt x="103" y="13"/>
                  </a:lnTo>
                  <a:lnTo>
                    <a:pt x="107" y="13"/>
                  </a:lnTo>
                  <a:lnTo>
                    <a:pt x="109" y="14"/>
                  </a:lnTo>
                  <a:lnTo>
                    <a:pt x="112" y="16"/>
                  </a:lnTo>
                  <a:lnTo>
                    <a:pt x="113" y="19"/>
                  </a:lnTo>
                  <a:lnTo>
                    <a:pt x="115" y="22"/>
                  </a:lnTo>
                  <a:lnTo>
                    <a:pt x="116" y="25"/>
                  </a:lnTo>
                  <a:lnTo>
                    <a:pt x="119" y="28"/>
                  </a:lnTo>
                  <a:lnTo>
                    <a:pt x="121" y="29"/>
                  </a:lnTo>
                  <a:lnTo>
                    <a:pt x="124" y="32"/>
                  </a:lnTo>
                  <a:lnTo>
                    <a:pt x="127" y="33"/>
                  </a:lnTo>
                  <a:lnTo>
                    <a:pt x="130" y="32"/>
                  </a:lnTo>
                  <a:lnTo>
                    <a:pt x="132" y="34"/>
                  </a:lnTo>
                  <a:lnTo>
                    <a:pt x="134" y="35"/>
                  </a:lnTo>
                  <a:lnTo>
                    <a:pt x="137" y="35"/>
                  </a:lnTo>
                  <a:lnTo>
                    <a:pt x="138" y="32"/>
                  </a:lnTo>
                  <a:lnTo>
                    <a:pt x="142" y="30"/>
                  </a:lnTo>
                  <a:lnTo>
                    <a:pt x="148" y="28"/>
                  </a:lnTo>
                  <a:lnTo>
                    <a:pt x="151" y="27"/>
                  </a:lnTo>
                  <a:lnTo>
                    <a:pt x="154" y="26"/>
                  </a:lnTo>
                  <a:lnTo>
                    <a:pt x="160" y="26"/>
                  </a:lnTo>
                  <a:lnTo>
                    <a:pt x="166" y="27"/>
                  </a:lnTo>
                  <a:lnTo>
                    <a:pt x="170" y="27"/>
                  </a:lnTo>
                  <a:lnTo>
                    <a:pt x="172" y="27"/>
                  </a:lnTo>
                  <a:lnTo>
                    <a:pt x="174" y="29"/>
                  </a:lnTo>
                  <a:lnTo>
                    <a:pt x="176" y="32"/>
                  </a:lnTo>
                  <a:lnTo>
                    <a:pt x="178" y="32"/>
                  </a:lnTo>
                  <a:lnTo>
                    <a:pt x="179" y="33"/>
                  </a:lnTo>
                  <a:lnTo>
                    <a:pt x="181" y="36"/>
                  </a:lnTo>
                  <a:lnTo>
                    <a:pt x="183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7" y="42"/>
                  </a:lnTo>
                  <a:lnTo>
                    <a:pt x="188" y="41"/>
                  </a:lnTo>
                  <a:lnTo>
                    <a:pt x="189" y="40"/>
                  </a:lnTo>
                  <a:lnTo>
                    <a:pt x="189" y="42"/>
                  </a:lnTo>
                  <a:lnTo>
                    <a:pt x="189" y="44"/>
                  </a:lnTo>
                  <a:lnTo>
                    <a:pt x="189" y="46"/>
                  </a:lnTo>
                  <a:lnTo>
                    <a:pt x="189" y="47"/>
                  </a:lnTo>
                  <a:lnTo>
                    <a:pt x="189" y="49"/>
                  </a:lnTo>
                  <a:lnTo>
                    <a:pt x="187" y="53"/>
                  </a:lnTo>
                  <a:lnTo>
                    <a:pt x="187" y="54"/>
                  </a:lnTo>
                  <a:lnTo>
                    <a:pt x="189" y="55"/>
                  </a:lnTo>
                  <a:lnTo>
                    <a:pt x="190" y="57"/>
                  </a:lnTo>
                  <a:lnTo>
                    <a:pt x="191" y="61"/>
                  </a:lnTo>
                  <a:lnTo>
                    <a:pt x="192" y="62"/>
                  </a:lnTo>
                  <a:lnTo>
                    <a:pt x="192" y="63"/>
                  </a:lnTo>
                  <a:lnTo>
                    <a:pt x="194" y="72"/>
                  </a:lnTo>
                  <a:lnTo>
                    <a:pt x="195" y="81"/>
                  </a:lnTo>
                  <a:lnTo>
                    <a:pt x="194" y="82"/>
                  </a:lnTo>
                  <a:lnTo>
                    <a:pt x="192" y="83"/>
                  </a:lnTo>
                  <a:lnTo>
                    <a:pt x="192" y="83"/>
                  </a:lnTo>
                  <a:lnTo>
                    <a:pt x="191" y="84"/>
                  </a:lnTo>
                  <a:lnTo>
                    <a:pt x="192" y="85"/>
                  </a:lnTo>
                  <a:lnTo>
                    <a:pt x="192" y="87"/>
                  </a:lnTo>
                  <a:lnTo>
                    <a:pt x="190" y="87"/>
                  </a:lnTo>
                  <a:lnTo>
                    <a:pt x="186" y="90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4" y="95"/>
                  </a:lnTo>
                  <a:lnTo>
                    <a:pt x="183" y="98"/>
                  </a:lnTo>
                  <a:lnTo>
                    <a:pt x="181" y="106"/>
                  </a:lnTo>
                  <a:lnTo>
                    <a:pt x="179" y="112"/>
                  </a:lnTo>
                  <a:lnTo>
                    <a:pt x="179" y="113"/>
                  </a:lnTo>
                  <a:lnTo>
                    <a:pt x="179" y="115"/>
                  </a:lnTo>
                  <a:lnTo>
                    <a:pt x="178" y="117"/>
                  </a:lnTo>
                  <a:lnTo>
                    <a:pt x="174" y="122"/>
                  </a:lnTo>
                  <a:lnTo>
                    <a:pt x="171" y="126"/>
                  </a:lnTo>
                  <a:lnTo>
                    <a:pt x="172" y="128"/>
                  </a:lnTo>
                  <a:lnTo>
                    <a:pt x="172" y="130"/>
                  </a:lnTo>
                  <a:lnTo>
                    <a:pt x="171" y="131"/>
                  </a:lnTo>
                  <a:lnTo>
                    <a:pt x="171" y="135"/>
                  </a:lnTo>
                  <a:lnTo>
                    <a:pt x="172" y="138"/>
                  </a:lnTo>
                  <a:lnTo>
                    <a:pt x="173" y="141"/>
                  </a:lnTo>
                  <a:lnTo>
                    <a:pt x="176" y="149"/>
                  </a:lnTo>
                  <a:lnTo>
                    <a:pt x="177" y="155"/>
                  </a:lnTo>
                  <a:lnTo>
                    <a:pt x="178" y="159"/>
                  </a:lnTo>
                  <a:lnTo>
                    <a:pt x="179" y="161"/>
                  </a:lnTo>
                  <a:lnTo>
                    <a:pt x="180" y="163"/>
                  </a:lnTo>
                  <a:lnTo>
                    <a:pt x="180" y="164"/>
                  </a:lnTo>
                  <a:lnTo>
                    <a:pt x="185" y="164"/>
                  </a:lnTo>
                  <a:lnTo>
                    <a:pt x="186" y="165"/>
                  </a:lnTo>
                  <a:lnTo>
                    <a:pt x="187" y="170"/>
                  </a:lnTo>
                  <a:lnTo>
                    <a:pt x="187" y="173"/>
                  </a:lnTo>
                  <a:lnTo>
                    <a:pt x="186" y="174"/>
                  </a:lnTo>
                  <a:lnTo>
                    <a:pt x="186" y="175"/>
                  </a:lnTo>
                  <a:lnTo>
                    <a:pt x="186" y="178"/>
                  </a:lnTo>
                  <a:lnTo>
                    <a:pt x="185" y="179"/>
                  </a:lnTo>
                  <a:lnTo>
                    <a:pt x="183" y="179"/>
                  </a:lnTo>
                  <a:lnTo>
                    <a:pt x="181" y="180"/>
                  </a:lnTo>
                  <a:lnTo>
                    <a:pt x="178" y="180"/>
                  </a:lnTo>
                  <a:lnTo>
                    <a:pt x="178" y="179"/>
                  </a:lnTo>
                  <a:lnTo>
                    <a:pt x="177" y="179"/>
                  </a:lnTo>
                  <a:lnTo>
                    <a:pt x="174" y="178"/>
                  </a:lnTo>
                  <a:lnTo>
                    <a:pt x="174" y="173"/>
                  </a:lnTo>
                  <a:lnTo>
                    <a:pt x="173" y="173"/>
                  </a:lnTo>
                  <a:lnTo>
                    <a:pt x="171" y="174"/>
                  </a:lnTo>
                  <a:lnTo>
                    <a:pt x="169" y="179"/>
                  </a:lnTo>
                  <a:lnTo>
                    <a:pt x="168" y="180"/>
                  </a:lnTo>
                  <a:lnTo>
                    <a:pt x="151" y="177"/>
                  </a:lnTo>
                  <a:lnTo>
                    <a:pt x="148" y="175"/>
                  </a:lnTo>
                  <a:lnTo>
                    <a:pt x="143" y="174"/>
                  </a:lnTo>
                  <a:lnTo>
                    <a:pt x="136" y="174"/>
                  </a:lnTo>
                  <a:lnTo>
                    <a:pt x="129" y="175"/>
                  </a:lnTo>
                  <a:lnTo>
                    <a:pt x="127" y="176"/>
                  </a:lnTo>
                  <a:lnTo>
                    <a:pt x="143" y="176"/>
                  </a:lnTo>
                  <a:lnTo>
                    <a:pt x="145" y="176"/>
                  </a:lnTo>
                  <a:lnTo>
                    <a:pt x="146" y="176"/>
                  </a:lnTo>
                  <a:lnTo>
                    <a:pt x="126" y="178"/>
                  </a:lnTo>
                  <a:lnTo>
                    <a:pt x="118" y="180"/>
                  </a:lnTo>
                  <a:lnTo>
                    <a:pt x="116" y="180"/>
                  </a:lnTo>
                  <a:lnTo>
                    <a:pt x="114" y="178"/>
                  </a:lnTo>
                  <a:lnTo>
                    <a:pt x="106" y="177"/>
                  </a:lnTo>
                  <a:lnTo>
                    <a:pt x="104" y="178"/>
                  </a:lnTo>
                  <a:lnTo>
                    <a:pt x="103" y="179"/>
                  </a:lnTo>
                  <a:lnTo>
                    <a:pt x="107" y="179"/>
                  </a:lnTo>
                  <a:lnTo>
                    <a:pt x="112" y="179"/>
                  </a:lnTo>
                  <a:lnTo>
                    <a:pt x="113" y="180"/>
                  </a:lnTo>
                  <a:lnTo>
                    <a:pt x="97" y="181"/>
                  </a:lnTo>
                  <a:lnTo>
                    <a:pt x="86" y="184"/>
                  </a:lnTo>
                  <a:lnTo>
                    <a:pt x="81" y="186"/>
                  </a:lnTo>
                  <a:lnTo>
                    <a:pt x="65" y="192"/>
                  </a:lnTo>
                  <a:lnTo>
                    <a:pt x="56" y="194"/>
                  </a:lnTo>
                  <a:lnTo>
                    <a:pt x="53" y="196"/>
                  </a:lnTo>
                  <a:lnTo>
                    <a:pt x="49" y="198"/>
                  </a:lnTo>
                  <a:lnTo>
                    <a:pt x="44" y="200"/>
                  </a:lnTo>
                  <a:lnTo>
                    <a:pt x="37" y="204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3" y="198"/>
                  </a:lnTo>
                  <a:lnTo>
                    <a:pt x="32" y="190"/>
                  </a:lnTo>
                  <a:lnTo>
                    <a:pt x="32" y="187"/>
                  </a:lnTo>
                  <a:lnTo>
                    <a:pt x="33" y="184"/>
                  </a:lnTo>
                  <a:lnTo>
                    <a:pt x="33" y="181"/>
                  </a:lnTo>
                  <a:lnTo>
                    <a:pt x="34" y="181"/>
                  </a:lnTo>
                  <a:lnTo>
                    <a:pt x="35" y="180"/>
                  </a:lnTo>
                  <a:lnTo>
                    <a:pt x="35" y="176"/>
                  </a:lnTo>
                  <a:lnTo>
                    <a:pt x="37" y="174"/>
                  </a:lnTo>
                  <a:lnTo>
                    <a:pt x="37" y="169"/>
                  </a:lnTo>
                  <a:lnTo>
                    <a:pt x="38" y="168"/>
                  </a:lnTo>
                  <a:lnTo>
                    <a:pt x="38" y="166"/>
                  </a:lnTo>
                  <a:lnTo>
                    <a:pt x="37" y="163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5" y="157"/>
                  </a:lnTo>
                  <a:lnTo>
                    <a:pt x="34" y="157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25" y="153"/>
                  </a:lnTo>
                  <a:lnTo>
                    <a:pt x="25" y="151"/>
                  </a:lnTo>
                  <a:lnTo>
                    <a:pt x="24" y="150"/>
                  </a:lnTo>
                  <a:lnTo>
                    <a:pt x="23" y="147"/>
                  </a:lnTo>
                  <a:lnTo>
                    <a:pt x="22" y="145"/>
                  </a:lnTo>
                  <a:lnTo>
                    <a:pt x="19" y="143"/>
                  </a:lnTo>
                  <a:lnTo>
                    <a:pt x="17" y="142"/>
                  </a:lnTo>
                  <a:lnTo>
                    <a:pt x="14" y="143"/>
                  </a:lnTo>
                  <a:lnTo>
                    <a:pt x="12" y="143"/>
                  </a:lnTo>
                  <a:lnTo>
                    <a:pt x="10" y="142"/>
                  </a:lnTo>
                  <a:lnTo>
                    <a:pt x="8" y="141"/>
                  </a:lnTo>
                  <a:lnTo>
                    <a:pt x="6" y="139"/>
                  </a:lnTo>
                  <a:lnTo>
                    <a:pt x="5" y="137"/>
                  </a:lnTo>
                  <a:lnTo>
                    <a:pt x="3" y="137"/>
                  </a:lnTo>
                  <a:lnTo>
                    <a:pt x="1" y="137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6" y="129"/>
                  </a:lnTo>
                  <a:lnTo>
                    <a:pt x="8" y="126"/>
                  </a:lnTo>
                  <a:lnTo>
                    <a:pt x="8" y="124"/>
                  </a:lnTo>
                  <a:lnTo>
                    <a:pt x="8" y="123"/>
                  </a:lnTo>
                  <a:lnTo>
                    <a:pt x="9" y="121"/>
                  </a:lnTo>
                  <a:lnTo>
                    <a:pt x="10" y="118"/>
                  </a:lnTo>
                  <a:lnTo>
                    <a:pt x="6" y="107"/>
                  </a:lnTo>
                  <a:lnTo>
                    <a:pt x="5" y="103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5" y="101"/>
                  </a:lnTo>
                  <a:lnTo>
                    <a:pt x="8" y="101"/>
                  </a:lnTo>
                  <a:lnTo>
                    <a:pt x="11" y="102"/>
                  </a:lnTo>
                  <a:lnTo>
                    <a:pt x="12" y="101"/>
                  </a:lnTo>
                  <a:lnTo>
                    <a:pt x="15" y="96"/>
                  </a:lnTo>
                  <a:lnTo>
                    <a:pt x="15" y="93"/>
                  </a:lnTo>
                  <a:lnTo>
                    <a:pt x="15" y="92"/>
                  </a:lnTo>
                  <a:lnTo>
                    <a:pt x="16" y="88"/>
                  </a:lnTo>
                  <a:lnTo>
                    <a:pt x="18" y="87"/>
                  </a:lnTo>
                  <a:lnTo>
                    <a:pt x="18" y="85"/>
                  </a:lnTo>
                  <a:lnTo>
                    <a:pt x="18" y="83"/>
                  </a:lnTo>
                  <a:lnTo>
                    <a:pt x="17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2" y="81"/>
                  </a:lnTo>
                  <a:lnTo>
                    <a:pt x="11" y="80"/>
                  </a:lnTo>
                  <a:lnTo>
                    <a:pt x="11" y="75"/>
                  </a:lnTo>
                  <a:lnTo>
                    <a:pt x="11" y="73"/>
                  </a:lnTo>
                  <a:lnTo>
                    <a:pt x="12" y="72"/>
                  </a:lnTo>
                  <a:lnTo>
                    <a:pt x="13" y="72"/>
                  </a:lnTo>
                  <a:lnTo>
                    <a:pt x="17" y="72"/>
                  </a:lnTo>
                  <a:lnTo>
                    <a:pt x="21" y="72"/>
                  </a:lnTo>
                  <a:lnTo>
                    <a:pt x="23" y="72"/>
                  </a:lnTo>
                  <a:lnTo>
                    <a:pt x="25" y="72"/>
                  </a:lnTo>
                  <a:lnTo>
                    <a:pt x="25" y="74"/>
                  </a:lnTo>
                  <a:lnTo>
                    <a:pt x="27" y="76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28" y="70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6" y="53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2" y="49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0" y="43"/>
                  </a:lnTo>
                  <a:lnTo>
                    <a:pt x="18" y="43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4" y="34"/>
                  </a:lnTo>
                  <a:lnTo>
                    <a:pt x="14" y="27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21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7" y="12"/>
                  </a:lnTo>
                  <a:lnTo>
                    <a:pt x="29" y="9"/>
                  </a:lnTo>
                  <a:lnTo>
                    <a:pt x="33" y="9"/>
                  </a:lnTo>
                  <a:lnTo>
                    <a:pt x="34" y="9"/>
                  </a:lnTo>
                  <a:lnTo>
                    <a:pt x="35" y="9"/>
                  </a:lnTo>
                  <a:lnTo>
                    <a:pt x="36" y="11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9" y="15"/>
                  </a:lnTo>
                  <a:lnTo>
                    <a:pt x="45" y="16"/>
                  </a:lnTo>
                  <a:lnTo>
                    <a:pt x="47" y="17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1" y="18"/>
                  </a:lnTo>
                  <a:lnTo>
                    <a:pt x="52" y="18"/>
                  </a:lnTo>
                  <a:lnTo>
                    <a:pt x="52" y="17"/>
                  </a:lnTo>
                  <a:lnTo>
                    <a:pt x="51" y="15"/>
                  </a:lnTo>
                  <a:lnTo>
                    <a:pt x="52" y="14"/>
                  </a:lnTo>
                  <a:lnTo>
                    <a:pt x="52" y="13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59" y="12"/>
                  </a:lnTo>
                  <a:lnTo>
                    <a:pt x="61" y="12"/>
                  </a:lnTo>
                  <a:lnTo>
                    <a:pt x="61" y="11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62" y="2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4" y="0"/>
                  </a:lnTo>
                  <a:lnTo>
                    <a:pt x="75" y="1"/>
                  </a:lnTo>
                  <a:lnTo>
                    <a:pt x="75" y="4"/>
                  </a:lnTo>
                  <a:lnTo>
                    <a:pt x="75" y="5"/>
                  </a:lnTo>
                  <a:lnTo>
                    <a:pt x="76" y="8"/>
                  </a:lnTo>
                  <a:lnTo>
                    <a:pt x="77" y="10"/>
                  </a:lnTo>
                  <a:lnTo>
                    <a:pt x="77" y="12"/>
                  </a:lnTo>
                  <a:lnTo>
                    <a:pt x="76" y="13"/>
                  </a:lnTo>
                  <a:lnTo>
                    <a:pt x="75" y="14"/>
                  </a:lnTo>
                  <a:lnTo>
                    <a:pt x="75" y="15"/>
                  </a:lnTo>
                  <a:lnTo>
                    <a:pt x="77" y="16"/>
                  </a:lnTo>
                  <a:lnTo>
                    <a:pt x="79" y="17"/>
                  </a:lnTo>
                  <a:lnTo>
                    <a:pt x="81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6" y="12"/>
                  </a:lnTo>
                  <a:lnTo>
                    <a:pt x="88" y="11"/>
                  </a:lnTo>
                  <a:lnTo>
                    <a:pt x="92" y="9"/>
                  </a:lnTo>
                  <a:lnTo>
                    <a:pt x="97" y="9"/>
                  </a:lnTo>
                  <a:lnTo>
                    <a:pt x="98" y="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7" name="Freeform 1035">
              <a:extLst>
                <a:ext uri="{FF2B5EF4-FFF2-40B4-BE49-F238E27FC236}">
                  <a16:creationId xmlns:a16="http://schemas.microsoft.com/office/drawing/2014/main" id="{899C5546-DDB1-0DAD-153B-15E00F90B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27" y="9704510"/>
              <a:ext cx="5493" cy="5493"/>
            </a:xfrm>
            <a:custGeom>
              <a:avLst/>
              <a:gdLst>
                <a:gd name="T0" fmla="*/ 5 w 6"/>
                <a:gd name="T1" fmla="*/ 0 h 2"/>
                <a:gd name="T2" fmla="*/ 4 w 6"/>
                <a:gd name="T3" fmla="*/ 1 h 2"/>
                <a:gd name="T4" fmla="*/ 0 w 6"/>
                <a:gd name="T5" fmla="*/ 0 h 2"/>
                <a:gd name="T6" fmla="*/ 1 w 6"/>
                <a:gd name="T7" fmla="*/ 0 h 2"/>
                <a:gd name="T8" fmla="*/ 5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8" name="Freeform 1037">
              <a:extLst>
                <a:ext uri="{FF2B5EF4-FFF2-40B4-BE49-F238E27FC236}">
                  <a16:creationId xmlns:a16="http://schemas.microsoft.com/office/drawing/2014/main" id="{F1C2D895-3E71-47CC-05D7-B6486552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9380292"/>
              <a:ext cx="307731" cy="456103"/>
            </a:xfrm>
            <a:custGeom>
              <a:avLst/>
              <a:gdLst>
                <a:gd name="T0" fmla="*/ 212 w 246"/>
                <a:gd name="T1" fmla="*/ 195 h 368"/>
                <a:gd name="T2" fmla="*/ 200 w 246"/>
                <a:gd name="T3" fmla="*/ 219 h 368"/>
                <a:gd name="T4" fmla="*/ 190 w 246"/>
                <a:gd name="T5" fmla="*/ 226 h 368"/>
                <a:gd name="T6" fmla="*/ 194 w 246"/>
                <a:gd name="T7" fmla="*/ 233 h 368"/>
                <a:gd name="T8" fmla="*/ 193 w 246"/>
                <a:gd name="T9" fmla="*/ 252 h 368"/>
                <a:gd name="T10" fmla="*/ 198 w 246"/>
                <a:gd name="T11" fmla="*/ 274 h 368"/>
                <a:gd name="T12" fmla="*/ 211 w 246"/>
                <a:gd name="T13" fmla="*/ 291 h 368"/>
                <a:gd name="T14" fmla="*/ 211 w 246"/>
                <a:gd name="T15" fmla="*/ 299 h 368"/>
                <a:gd name="T16" fmla="*/ 232 w 246"/>
                <a:gd name="T17" fmla="*/ 321 h 368"/>
                <a:gd name="T18" fmla="*/ 241 w 246"/>
                <a:gd name="T19" fmla="*/ 328 h 368"/>
                <a:gd name="T20" fmla="*/ 242 w 246"/>
                <a:gd name="T21" fmla="*/ 338 h 368"/>
                <a:gd name="T22" fmla="*/ 243 w 246"/>
                <a:gd name="T23" fmla="*/ 351 h 368"/>
                <a:gd name="T24" fmla="*/ 243 w 246"/>
                <a:gd name="T25" fmla="*/ 366 h 368"/>
                <a:gd name="T26" fmla="*/ 226 w 246"/>
                <a:gd name="T27" fmla="*/ 358 h 368"/>
                <a:gd name="T28" fmla="*/ 210 w 246"/>
                <a:gd name="T29" fmla="*/ 357 h 368"/>
                <a:gd name="T30" fmla="*/ 200 w 246"/>
                <a:gd name="T31" fmla="*/ 355 h 368"/>
                <a:gd name="T32" fmla="*/ 185 w 246"/>
                <a:gd name="T33" fmla="*/ 352 h 368"/>
                <a:gd name="T34" fmla="*/ 150 w 246"/>
                <a:gd name="T35" fmla="*/ 349 h 368"/>
                <a:gd name="T36" fmla="*/ 123 w 246"/>
                <a:gd name="T37" fmla="*/ 347 h 368"/>
                <a:gd name="T38" fmla="*/ 90 w 246"/>
                <a:gd name="T39" fmla="*/ 348 h 368"/>
                <a:gd name="T40" fmla="*/ 57 w 246"/>
                <a:gd name="T41" fmla="*/ 351 h 368"/>
                <a:gd name="T42" fmla="*/ 40 w 246"/>
                <a:gd name="T43" fmla="*/ 347 h 368"/>
                <a:gd name="T44" fmla="*/ 43 w 246"/>
                <a:gd name="T45" fmla="*/ 315 h 368"/>
                <a:gd name="T46" fmla="*/ 34 w 246"/>
                <a:gd name="T47" fmla="*/ 299 h 368"/>
                <a:gd name="T48" fmla="*/ 37 w 246"/>
                <a:gd name="T49" fmla="*/ 291 h 368"/>
                <a:gd name="T50" fmla="*/ 31 w 246"/>
                <a:gd name="T51" fmla="*/ 293 h 368"/>
                <a:gd name="T52" fmla="*/ 23 w 246"/>
                <a:gd name="T53" fmla="*/ 293 h 368"/>
                <a:gd name="T54" fmla="*/ 12 w 246"/>
                <a:gd name="T55" fmla="*/ 279 h 368"/>
                <a:gd name="T56" fmla="*/ 5 w 246"/>
                <a:gd name="T57" fmla="*/ 273 h 368"/>
                <a:gd name="T58" fmla="*/ 0 w 246"/>
                <a:gd name="T59" fmla="*/ 274 h 368"/>
                <a:gd name="T60" fmla="*/ 8 w 246"/>
                <a:gd name="T61" fmla="*/ 255 h 368"/>
                <a:gd name="T62" fmla="*/ 23 w 246"/>
                <a:gd name="T63" fmla="*/ 223 h 368"/>
                <a:gd name="T64" fmla="*/ 38 w 246"/>
                <a:gd name="T65" fmla="*/ 208 h 368"/>
                <a:gd name="T66" fmla="*/ 52 w 246"/>
                <a:gd name="T67" fmla="*/ 199 h 368"/>
                <a:gd name="T68" fmla="*/ 63 w 246"/>
                <a:gd name="T69" fmla="*/ 199 h 368"/>
                <a:gd name="T70" fmla="*/ 77 w 246"/>
                <a:gd name="T71" fmla="*/ 204 h 368"/>
                <a:gd name="T72" fmla="*/ 87 w 246"/>
                <a:gd name="T73" fmla="*/ 214 h 368"/>
                <a:gd name="T74" fmla="*/ 97 w 246"/>
                <a:gd name="T75" fmla="*/ 201 h 368"/>
                <a:gd name="T76" fmla="*/ 105 w 246"/>
                <a:gd name="T77" fmla="*/ 190 h 368"/>
                <a:gd name="T78" fmla="*/ 112 w 246"/>
                <a:gd name="T79" fmla="*/ 173 h 368"/>
                <a:gd name="T80" fmla="*/ 129 w 246"/>
                <a:gd name="T81" fmla="*/ 145 h 368"/>
                <a:gd name="T82" fmla="*/ 139 w 246"/>
                <a:gd name="T83" fmla="*/ 127 h 368"/>
                <a:gd name="T84" fmla="*/ 150 w 246"/>
                <a:gd name="T85" fmla="*/ 112 h 368"/>
                <a:gd name="T86" fmla="*/ 158 w 246"/>
                <a:gd name="T87" fmla="*/ 88 h 368"/>
                <a:gd name="T88" fmla="*/ 180 w 246"/>
                <a:gd name="T89" fmla="*/ 60 h 368"/>
                <a:gd name="T90" fmla="*/ 194 w 246"/>
                <a:gd name="T91" fmla="*/ 49 h 368"/>
                <a:gd name="T92" fmla="*/ 194 w 246"/>
                <a:gd name="T93" fmla="*/ 28 h 368"/>
                <a:gd name="T94" fmla="*/ 181 w 246"/>
                <a:gd name="T95" fmla="*/ 21 h 368"/>
                <a:gd name="T96" fmla="*/ 190 w 246"/>
                <a:gd name="T97" fmla="*/ 2 h 368"/>
                <a:gd name="T98" fmla="*/ 203 w 246"/>
                <a:gd name="T99" fmla="*/ 27 h 368"/>
                <a:gd name="T100" fmla="*/ 209 w 246"/>
                <a:gd name="T101" fmla="*/ 47 h 368"/>
                <a:gd name="T102" fmla="*/ 211 w 246"/>
                <a:gd name="T103" fmla="*/ 79 h 368"/>
                <a:gd name="T104" fmla="*/ 224 w 246"/>
                <a:gd name="T105" fmla="*/ 102 h 368"/>
                <a:gd name="T106" fmla="*/ 194 w 246"/>
                <a:gd name="T107" fmla="*/ 102 h 368"/>
                <a:gd name="T108" fmla="*/ 175 w 246"/>
                <a:gd name="T109" fmla="*/ 114 h 368"/>
                <a:gd name="T110" fmla="*/ 198 w 246"/>
                <a:gd name="T111" fmla="*/ 137 h 368"/>
                <a:gd name="T112" fmla="*/ 215 w 246"/>
                <a:gd name="T113" fmla="*/ 154 h 368"/>
                <a:gd name="T114" fmla="*/ 225 w 246"/>
                <a:gd name="T115" fmla="*/ 17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368">
                  <a:moveTo>
                    <a:pt x="222" y="180"/>
                  </a:moveTo>
                  <a:lnTo>
                    <a:pt x="219" y="186"/>
                  </a:lnTo>
                  <a:lnTo>
                    <a:pt x="215" y="189"/>
                  </a:lnTo>
                  <a:lnTo>
                    <a:pt x="214" y="190"/>
                  </a:lnTo>
                  <a:lnTo>
                    <a:pt x="213" y="193"/>
                  </a:lnTo>
                  <a:lnTo>
                    <a:pt x="212" y="195"/>
                  </a:lnTo>
                  <a:lnTo>
                    <a:pt x="209" y="200"/>
                  </a:lnTo>
                  <a:lnTo>
                    <a:pt x="208" y="204"/>
                  </a:lnTo>
                  <a:lnTo>
                    <a:pt x="207" y="205"/>
                  </a:lnTo>
                  <a:lnTo>
                    <a:pt x="203" y="211"/>
                  </a:lnTo>
                  <a:lnTo>
                    <a:pt x="200" y="217"/>
                  </a:lnTo>
                  <a:lnTo>
                    <a:pt x="200" y="219"/>
                  </a:lnTo>
                  <a:lnTo>
                    <a:pt x="198" y="220"/>
                  </a:lnTo>
                  <a:lnTo>
                    <a:pt x="197" y="221"/>
                  </a:lnTo>
                  <a:lnTo>
                    <a:pt x="193" y="223"/>
                  </a:lnTo>
                  <a:lnTo>
                    <a:pt x="191" y="224"/>
                  </a:lnTo>
                  <a:lnTo>
                    <a:pt x="190" y="225"/>
                  </a:lnTo>
                  <a:lnTo>
                    <a:pt x="190" y="226"/>
                  </a:lnTo>
                  <a:lnTo>
                    <a:pt x="189" y="228"/>
                  </a:lnTo>
                  <a:lnTo>
                    <a:pt x="190" y="230"/>
                  </a:lnTo>
                  <a:lnTo>
                    <a:pt x="191" y="232"/>
                  </a:lnTo>
                  <a:lnTo>
                    <a:pt x="192" y="232"/>
                  </a:lnTo>
                  <a:lnTo>
                    <a:pt x="194" y="232"/>
                  </a:lnTo>
                  <a:lnTo>
                    <a:pt x="194" y="233"/>
                  </a:lnTo>
                  <a:lnTo>
                    <a:pt x="195" y="233"/>
                  </a:lnTo>
                  <a:lnTo>
                    <a:pt x="195" y="245"/>
                  </a:lnTo>
                  <a:lnTo>
                    <a:pt x="194" y="247"/>
                  </a:lnTo>
                  <a:lnTo>
                    <a:pt x="194" y="248"/>
                  </a:lnTo>
                  <a:lnTo>
                    <a:pt x="193" y="250"/>
                  </a:lnTo>
                  <a:lnTo>
                    <a:pt x="193" y="252"/>
                  </a:lnTo>
                  <a:lnTo>
                    <a:pt x="194" y="253"/>
                  </a:lnTo>
                  <a:lnTo>
                    <a:pt x="194" y="253"/>
                  </a:lnTo>
                  <a:lnTo>
                    <a:pt x="196" y="255"/>
                  </a:lnTo>
                  <a:lnTo>
                    <a:pt x="196" y="259"/>
                  </a:lnTo>
                  <a:lnTo>
                    <a:pt x="198" y="272"/>
                  </a:lnTo>
                  <a:lnTo>
                    <a:pt x="198" y="274"/>
                  </a:lnTo>
                  <a:lnTo>
                    <a:pt x="200" y="275"/>
                  </a:lnTo>
                  <a:lnTo>
                    <a:pt x="203" y="278"/>
                  </a:lnTo>
                  <a:lnTo>
                    <a:pt x="208" y="282"/>
                  </a:lnTo>
                  <a:lnTo>
                    <a:pt x="209" y="284"/>
                  </a:lnTo>
                  <a:lnTo>
                    <a:pt x="210" y="288"/>
                  </a:lnTo>
                  <a:lnTo>
                    <a:pt x="211" y="291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09" y="292"/>
                  </a:lnTo>
                  <a:lnTo>
                    <a:pt x="208" y="293"/>
                  </a:lnTo>
                  <a:lnTo>
                    <a:pt x="209" y="295"/>
                  </a:lnTo>
                  <a:lnTo>
                    <a:pt x="211" y="299"/>
                  </a:lnTo>
                  <a:lnTo>
                    <a:pt x="215" y="303"/>
                  </a:lnTo>
                  <a:lnTo>
                    <a:pt x="219" y="307"/>
                  </a:lnTo>
                  <a:lnTo>
                    <a:pt x="222" y="310"/>
                  </a:lnTo>
                  <a:lnTo>
                    <a:pt x="225" y="315"/>
                  </a:lnTo>
                  <a:lnTo>
                    <a:pt x="229" y="318"/>
                  </a:lnTo>
                  <a:lnTo>
                    <a:pt x="232" y="321"/>
                  </a:lnTo>
                  <a:lnTo>
                    <a:pt x="234" y="321"/>
                  </a:lnTo>
                  <a:lnTo>
                    <a:pt x="236" y="322"/>
                  </a:lnTo>
                  <a:lnTo>
                    <a:pt x="237" y="323"/>
                  </a:lnTo>
                  <a:lnTo>
                    <a:pt x="238" y="324"/>
                  </a:lnTo>
                  <a:lnTo>
                    <a:pt x="240" y="326"/>
                  </a:lnTo>
                  <a:lnTo>
                    <a:pt x="241" y="328"/>
                  </a:lnTo>
                  <a:lnTo>
                    <a:pt x="242" y="330"/>
                  </a:lnTo>
                  <a:lnTo>
                    <a:pt x="241" y="332"/>
                  </a:lnTo>
                  <a:lnTo>
                    <a:pt x="242" y="336"/>
                  </a:lnTo>
                  <a:lnTo>
                    <a:pt x="242" y="336"/>
                  </a:lnTo>
                  <a:lnTo>
                    <a:pt x="243" y="337"/>
                  </a:lnTo>
                  <a:lnTo>
                    <a:pt x="242" y="338"/>
                  </a:lnTo>
                  <a:lnTo>
                    <a:pt x="243" y="342"/>
                  </a:lnTo>
                  <a:lnTo>
                    <a:pt x="244" y="345"/>
                  </a:lnTo>
                  <a:lnTo>
                    <a:pt x="245" y="348"/>
                  </a:lnTo>
                  <a:lnTo>
                    <a:pt x="245" y="348"/>
                  </a:lnTo>
                  <a:lnTo>
                    <a:pt x="245" y="350"/>
                  </a:lnTo>
                  <a:lnTo>
                    <a:pt x="243" y="351"/>
                  </a:lnTo>
                  <a:lnTo>
                    <a:pt x="242" y="353"/>
                  </a:lnTo>
                  <a:lnTo>
                    <a:pt x="241" y="356"/>
                  </a:lnTo>
                  <a:lnTo>
                    <a:pt x="242" y="359"/>
                  </a:lnTo>
                  <a:lnTo>
                    <a:pt x="243" y="364"/>
                  </a:lnTo>
                  <a:lnTo>
                    <a:pt x="244" y="366"/>
                  </a:lnTo>
                  <a:lnTo>
                    <a:pt x="243" y="366"/>
                  </a:lnTo>
                  <a:lnTo>
                    <a:pt x="242" y="367"/>
                  </a:lnTo>
                  <a:lnTo>
                    <a:pt x="241" y="367"/>
                  </a:lnTo>
                  <a:lnTo>
                    <a:pt x="238" y="364"/>
                  </a:lnTo>
                  <a:lnTo>
                    <a:pt x="235" y="362"/>
                  </a:lnTo>
                  <a:lnTo>
                    <a:pt x="231" y="359"/>
                  </a:lnTo>
                  <a:lnTo>
                    <a:pt x="226" y="358"/>
                  </a:lnTo>
                  <a:lnTo>
                    <a:pt x="220" y="358"/>
                  </a:lnTo>
                  <a:lnTo>
                    <a:pt x="218" y="359"/>
                  </a:lnTo>
                  <a:lnTo>
                    <a:pt x="216" y="357"/>
                  </a:lnTo>
                  <a:lnTo>
                    <a:pt x="214" y="356"/>
                  </a:lnTo>
                  <a:lnTo>
                    <a:pt x="212" y="356"/>
                  </a:lnTo>
                  <a:lnTo>
                    <a:pt x="210" y="357"/>
                  </a:lnTo>
                  <a:lnTo>
                    <a:pt x="209" y="357"/>
                  </a:lnTo>
                  <a:lnTo>
                    <a:pt x="207" y="356"/>
                  </a:lnTo>
                  <a:lnTo>
                    <a:pt x="204" y="356"/>
                  </a:lnTo>
                  <a:lnTo>
                    <a:pt x="203" y="355"/>
                  </a:lnTo>
                  <a:lnTo>
                    <a:pt x="203" y="355"/>
                  </a:lnTo>
                  <a:lnTo>
                    <a:pt x="200" y="355"/>
                  </a:lnTo>
                  <a:lnTo>
                    <a:pt x="198" y="353"/>
                  </a:lnTo>
                  <a:lnTo>
                    <a:pt x="198" y="353"/>
                  </a:lnTo>
                  <a:lnTo>
                    <a:pt x="197" y="353"/>
                  </a:lnTo>
                  <a:lnTo>
                    <a:pt x="194" y="350"/>
                  </a:lnTo>
                  <a:lnTo>
                    <a:pt x="191" y="352"/>
                  </a:lnTo>
                  <a:lnTo>
                    <a:pt x="185" y="352"/>
                  </a:lnTo>
                  <a:lnTo>
                    <a:pt x="176" y="352"/>
                  </a:lnTo>
                  <a:lnTo>
                    <a:pt x="168" y="352"/>
                  </a:lnTo>
                  <a:lnTo>
                    <a:pt x="160" y="352"/>
                  </a:lnTo>
                  <a:lnTo>
                    <a:pt x="153" y="351"/>
                  </a:lnTo>
                  <a:lnTo>
                    <a:pt x="151" y="350"/>
                  </a:lnTo>
                  <a:lnTo>
                    <a:pt x="150" y="349"/>
                  </a:lnTo>
                  <a:lnTo>
                    <a:pt x="147" y="348"/>
                  </a:lnTo>
                  <a:lnTo>
                    <a:pt x="139" y="349"/>
                  </a:lnTo>
                  <a:lnTo>
                    <a:pt x="133" y="348"/>
                  </a:lnTo>
                  <a:lnTo>
                    <a:pt x="130" y="348"/>
                  </a:lnTo>
                  <a:lnTo>
                    <a:pt x="128" y="348"/>
                  </a:lnTo>
                  <a:lnTo>
                    <a:pt x="123" y="347"/>
                  </a:lnTo>
                  <a:lnTo>
                    <a:pt x="116" y="348"/>
                  </a:lnTo>
                  <a:lnTo>
                    <a:pt x="114" y="348"/>
                  </a:lnTo>
                  <a:lnTo>
                    <a:pt x="109" y="348"/>
                  </a:lnTo>
                  <a:lnTo>
                    <a:pt x="97" y="347"/>
                  </a:lnTo>
                  <a:lnTo>
                    <a:pt x="90" y="347"/>
                  </a:lnTo>
                  <a:lnTo>
                    <a:pt x="90" y="348"/>
                  </a:lnTo>
                  <a:lnTo>
                    <a:pt x="90" y="350"/>
                  </a:lnTo>
                  <a:lnTo>
                    <a:pt x="90" y="351"/>
                  </a:lnTo>
                  <a:lnTo>
                    <a:pt x="82" y="351"/>
                  </a:lnTo>
                  <a:lnTo>
                    <a:pt x="72" y="351"/>
                  </a:lnTo>
                  <a:lnTo>
                    <a:pt x="63" y="351"/>
                  </a:lnTo>
                  <a:lnTo>
                    <a:pt x="57" y="351"/>
                  </a:lnTo>
                  <a:lnTo>
                    <a:pt x="46" y="351"/>
                  </a:lnTo>
                  <a:lnTo>
                    <a:pt x="43" y="350"/>
                  </a:lnTo>
                  <a:lnTo>
                    <a:pt x="41" y="349"/>
                  </a:lnTo>
                  <a:lnTo>
                    <a:pt x="41" y="348"/>
                  </a:lnTo>
                  <a:lnTo>
                    <a:pt x="41" y="347"/>
                  </a:lnTo>
                  <a:lnTo>
                    <a:pt x="40" y="347"/>
                  </a:lnTo>
                  <a:lnTo>
                    <a:pt x="41" y="340"/>
                  </a:lnTo>
                  <a:lnTo>
                    <a:pt x="43" y="334"/>
                  </a:lnTo>
                  <a:lnTo>
                    <a:pt x="43" y="327"/>
                  </a:lnTo>
                  <a:lnTo>
                    <a:pt x="45" y="323"/>
                  </a:lnTo>
                  <a:lnTo>
                    <a:pt x="44" y="317"/>
                  </a:lnTo>
                  <a:lnTo>
                    <a:pt x="43" y="315"/>
                  </a:lnTo>
                  <a:lnTo>
                    <a:pt x="36" y="308"/>
                  </a:lnTo>
                  <a:lnTo>
                    <a:pt x="40" y="305"/>
                  </a:lnTo>
                  <a:lnTo>
                    <a:pt x="35" y="305"/>
                  </a:lnTo>
                  <a:lnTo>
                    <a:pt x="35" y="303"/>
                  </a:lnTo>
                  <a:lnTo>
                    <a:pt x="33" y="299"/>
                  </a:lnTo>
                  <a:lnTo>
                    <a:pt x="34" y="299"/>
                  </a:lnTo>
                  <a:lnTo>
                    <a:pt x="35" y="297"/>
                  </a:lnTo>
                  <a:lnTo>
                    <a:pt x="38" y="298"/>
                  </a:lnTo>
                  <a:lnTo>
                    <a:pt x="38" y="297"/>
                  </a:lnTo>
                  <a:lnTo>
                    <a:pt x="35" y="294"/>
                  </a:lnTo>
                  <a:lnTo>
                    <a:pt x="35" y="293"/>
                  </a:lnTo>
                  <a:lnTo>
                    <a:pt x="37" y="291"/>
                  </a:lnTo>
                  <a:lnTo>
                    <a:pt x="36" y="291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1" y="291"/>
                  </a:lnTo>
                  <a:lnTo>
                    <a:pt x="30" y="291"/>
                  </a:lnTo>
                  <a:lnTo>
                    <a:pt x="31" y="293"/>
                  </a:lnTo>
                  <a:lnTo>
                    <a:pt x="30" y="295"/>
                  </a:lnTo>
                  <a:lnTo>
                    <a:pt x="29" y="296"/>
                  </a:lnTo>
                  <a:lnTo>
                    <a:pt x="26" y="295"/>
                  </a:lnTo>
                  <a:lnTo>
                    <a:pt x="25" y="295"/>
                  </a:lnTo>
                  <a:lnTo>
                    <a:pt x="24" y="294"/>
                  </a:lnTo>
                  <a:lnTo>
                    <a:pt x="23" y="293"/>
                  </a:lnTo>
                  <a:lnTo>
                    <a:pt x="18" y="291"/>
                  </a:lnTo>
                  <a:lnTo>
                    <a:pt x="14" y="290"/>
                  </a:lnTo>
                  <a:lnTo>
                    <a:pt x="14" y="286"/>
                  </a:lnTo>
                  <a:lnTo>
                    <a:pt x="13" y="284"/>
                  </a:lnTo>
                  <a:lnTo>
                    <a:pt x="12" y="282"/>
                  </a:lnTo>
                  <a:lnTo>
                    <a:pt x="12" y="279"/>
                  </a:lnTo>
                  <a:lnTo>
                    <a:pt x="12" y="275"/>
                  </a:lnTo>
                  <a:lnTo>
                    <a:pt x="12" y="275"/>
                  </a:lnTo>
                  <a:lnTo>
                    <a:pt x="10" y="274"/>
                  </a:lnTo>
                  <a:lnTo>
                    <a:pt x="8" y="275"/>
                  </a:lnTo>
                  <a:lnTo>
                    <a:pt x="7" y="274"/>
                  </a:lnTo>
                  <a:lnTo>
                    <a:pt x="5" y="273"/>
                  </a:lnTo>
                  <a:lnTo>
                    <a:pt x="4" y="272"/>
                  </a:lnTo>
                  <a:lnTo>
                    <a:pt x="5" y="275"/>
                  </a:lnTo>
                  <a:lnTo>
                    <a:pt x="3" y="277"/>
                  </a:lnTo>
                  <a:lnTo>
                    <a:pt x="1" y="276"/>
                  </a:lnTo>
                  <a:lnTo>
                    <a:pt x="0" y="275"/>
                  </a:lnTo>
                  <a:lnTo>
                    <a:pt x="0" y="274"/>
                  </a:lnTo>
                  <a:lnTo>
                    <a:pt x="1" y="269"/>
                  </a:lnTo>
                  <a:lnTo>
                    <a:pt x="0" y="269"/>
                  </a:lnTo>
                  <a:lnTo>
                    <a:pt x="2" y="266"/>
                  </a:lnTo>
                  <a:lnTo>
                    <a:pt x="3" y="263"/>
                  </a:lnTo>
                  <a:lnTo>
                    <a:pt x="6" y="260"/>
                  </a:lnTo>
                  <a:lnTo>
                    <a:pt x="8" y="255"/>
                  </a:lnTo>
                  <a:lnTo>
                    <a:pt x="10" y="246"/>
                  </a:lnTo>
                  <a:lnTo>
                    <a:pt x="12" y="241"/>
                  </a:lnTo>
                  <a:lnTo>
                    <a:pt x="13" y="236"/>
                  </a:lnTo>
                  <a:lnTo>
                    <a:pt x="14" y="232"/>
                  </a:lnTo>
                  <a:lnTo>
                    <a:pt x="17" y="229"/>
                  </a:lnTo>
                  <a:lnTo>
                    <a:pt x="23" y="223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0" y="216"/>
                  </a:lnTo>
                  <a:lnTo>
                    <a:pt x="34" y="214"/>
                  </a:lnTo>
                  <a:lnTo>
                    <a:pt x="36" y="212"/>
                  </a:lnTo>
                  <a:lnTo>
                    <a:pt x="38" y="208"/>
                  </a:lnTo>
                  <a:lnTo>
                    <a:pt x="40" y="205"/>
                  </a:lnTo>
                  <a:lnTo>
                    <a:pt x="41" y="204"/>
                  </a:lnTo>
                  <a:lnTo>
                    <a:pt x="43" y="203"/>
                  </a:lnTo>
                  <a:lnTo>
                    <a:pt x="48" y="200"/>
                  </a:lnTo>
                  <a:lnTo>
                    <a:pt x="51" y="197"/>
                  </a:lnTo>
                  <a:lnTo>
                    <a:pt x="52" y="199"/>
                  </a:lnTo>
                  <a:lnTo>
                    <a:pt x="53" y="200"/>
                  </a:lnTo>
                  <a:lnTo>
                    <a:pt x="54" y="200"/>
                  </a:lnTo>
                  <a:lnTo>
                    <a:pt x="56" y="201"/>
                  </a:lnTo>
                  <a:lnTo>
                    <a:pt x="60" y="201"/>
                  </a:lnTo>
                  <a:lnTo>
                    <a:pt x="62" y="200"/>
                  </a:lnTo>
                  <a:lnTo>
                    <a:pt x="63" y="199"/>
                  </a:lnTo>
                  <a:lnTo>
                    <a:pt x="65" y="196"/>
                  </a:lnTo>
                  <a:lnTo>
                    <a:pt x="65" y="195"/>
                  </a:lnTo>
                  <a:lnTo>
                    <a:pt x="66" y="195"/>
                  </a:lnTo>
                  <a:lnTo>
                    <a:pt x="71" y="197"/>
                  </a:lnTo>
                  <a:lnTo>
                    <a:pt x="74" y="201"/>
                  </a:lnTo>
                  <a:lnTo>
                    <a:pt x="77" y="204"/>
                  </a:lnTo>
                  <a:lnTo>
                    <a:pt x="79" y="205"/>
                  </a:lnTo>
                  <a:lnTo>
                    <a:pt x="80" y="206"/>
                  </a:lnTo>
                  <a:lnTo>
                    <a:pt x="81" y="213"/>
                  </a:lnTo>
                  <a:lnTo>
                    <a:pt x="82" y="214"/>
                  </a:lnTo>
                  <a:lnTo>
                    <a:pt x="83" y="215"/>
                  </a:lnTo>
                  <a:lnTo>
                    <a:pt x="87" y="214"/>
                  </a:lnTo>
                  <a:lnTo>
                    <a:pt x="89" y="214"/>
                  </a:lnTo>
                  <a:lnTo>
                    <a:pt x="92" y="212"/>
                  </a:lnTo>
                  <a:lnTo>
                    <a:pt x="94" y="210"/>
                  </a:lnTo>
                  <a:lnTo>
                    <a:pt x="96" y="208"/>
                  </a:lnTo>
                  <a:lnTo>
                    <a:pt x="96" y="207"/>
                  </a:lnTo>
                  <a:lnTo>
                    <a:pt x="97" y="201"/>
                  </a:lnTo>
                  <a:lnTo>
                    <a:pt x="98" y="200"/>
                  </a:lnTo>
                  <a:lnTo>
                    <a:pt x="100" y="199"/>
                  </a:lnTo>
                  <a:lnTo>
                    <a:pt x="104" y="195"/>
                  </a:lnTo>
                  <a:lnTo>
                    <a:pt x="106" y="194"/>
                  </a:lnTo>
                  <a:lnTo>
                    <a:pt x="106" y="193"/>
                  </a:lnTo>
                  <a:lnTo>
                    <a:pt x="105" y="190"/>
                  </a:lnTo>
                  <a:lnTo>
                    <a:pt x="104" y="188"/>
                  </a:lnTo>
                  <a:lnTo>
                    <a:pt x="105" y="186"/>
                  </a:lnTo>
                  <a:lnTo>
                    <a:pt x="106" y="184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3"/>
                  </a:lnTo>
                  <a:lnTo>
                    <a:pt x="116" y="167"/>
                  </a:lnTo>
                  <a:lnTo>
                    <a:pt x="118" y="158"/>
                  </a:lnTo>
                  <a:lnTo>
                    <a:pt x="118" y="156"/>
                  </a:lnTo>
                  <a:lnTo>
                    <a:pt x="121" y="151"/>
                  </a:lnTo>
                  <a:lnTo>
                    <a:pt x="124" y="146"/>
                  </a:lnTo>
                  <a:lnTo>
                    <a:pt x="129" y="145"/>
                  </a:lnTo>
                  <a:lnTo>
                    <a:pt x="132" y="143"/>
                  </a:lnTo>
                  <a:lnTo>
                    <a:pt x="134" y="141"/>
                  </a:lnTo>
                  <a:lnTo>
                    <a:pt x="136" y="138"/>
                  </a:lnTo>
                  <a:lnTo>
                    <a:pt x="137" y="136"/>
                  </a:lnTo>
                  <a:lnTo>
                    <a:pt x="138" y="132"/>
                  </a:lnTo>
                  <a:lnTo>
                    <a:pt x="139" y="127"/>
                  </a:lnTo>
                  <a:lnTo>
                    <a:pt x="139" y="123"/>
                  </a:lnTo>
                  <a:lnTo>
                    <a:pt x="140" y="119"/>
                  </a:lnTo>
                  <a:lnTo>
                    <a:pt x="144" y="117"/>
                  </a:lnTo>
                  <a:lnTo>
                    <a:pt x="149" y="115"/>
                  </a:lnTo>
                  <a:lnTo>
                    <a:pt x="150" y="115"/>
                  </a:lnTo>
                  <a:lnTo>
                    <a:pt x="150" y="112"/>
                  </a:lnTo>
                  <a:lnTo>
                    <a:pt x="151" y="106"/>
                  </a:lnTo>
                  <a:lnTo>
                    <a:pt x="151" y="103"/>
                  </a:lnTo>
                  <a:lnTo>
                    <a:pt x="151" y="102"/>
                  </a:lnTo>
                  <a:lnTo>
                    <a:pt x="151" y="99"/>
                  </a:lnTo>
                  <a:lnTo>
                    <a:pt x="156" y="95"/>
                  </a:lnTo>
                  <a:lnTo>
                    <a:pt x="158" y="88"/>
                  </a:lnTo>
                  <a:lnTo>
                    <a:pt x="160" y="81"/>
                  </a:lnTo>
                  <a:lnTo>
                    <a:pt x="166" y="72"/>
                  </a:lnTo>
                  <a:lnTo>
                    <a:pt x="172" y="63"/>
                  </a:lnTo>
                  <a:lnTo>
                    <a:pt x="175" y="61"/>
                  </a:lnTo>
                  <a:lnTo>
                    <a:pt x="177" y="60"/>
                  </a:lnTo>
                  <a:lnTo>
                    <a:pt x="180" y="60"/>
                  </a:lnTo>
                  <a:lnTo>
                    <a:pt x="181" y="59"/>
                  </a:lnTo>
                  <a:lnTo>
                    <a:pt x="188" y="55"/>
                  </a:lnTo>
                  <a:lnTo>
                    <a:pt x="191" y="54"/>
                  </a:lnTo>
                  <a:lnTo>
                    <a:pt x="193" y="52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3" y="44"/>
                  </a:lnTo>
                  <a:lnTo>
                    <a:pt x="194" y="41"/>
                  </a:lnTo>
                  <a:lnTo>
                    <a:pt x="195" y="36"/>
                  </a:lnTo>
                  <a:lnTo>
                    <a:pt x="195" y="32"/>
                  </a:lnTo>
                  <a:lnTo>
                    <a:pt x="195" y="30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2" y="26"/>
                  </a:lnTo>
                  <a:lnTo>
                    <a:pt x="188" y="24"/>
                  </a:lnTo>
                  <a:lnTo>
                    <a:pt x="184" y="24"/>
                  </a:lnTo>
                  <a:lnTo>
                    <a:pt x="181" y="23"/>
                  </a:lnTo>
                  <a:lnTo>
                    <a:pt x="181" y="21"/>
                  </a:lnTo>
                  <a:lnTo>
                    <a:pt x="181" y="20"/>
                  </a:lnTo>
                  <a:lnTo>
                    <a:pt x="180" y="19"/>
                  </a:lnTo>
                  <a:lnTo>
                    <a:pt x="180" y="16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90" y="2"/>
                  </a:lnTo>
                  <a:lnTo>
                    <a:pt x="192" y="4"/>
                  </a:lnTo>
                  <a:lnTo>
                    <a:pt x="192" y="9"/>
                  </a:lnTo>
                  <a:lnTo>
                    <a:pt x="195" y="12"/>
                  </a:lnTo>
                  <a:lnTo>
                    <a:pt x="199" y="15"/>
                  </a:lnTo>
                  <a:lnTo>
                    <a:pt x="202" y="19"/>
                  </a:lnTo>
                  <a:lnTo>
                    <a:pt x="203" y="27"/>
                  </a:lnTo>
                  <a:lnTo>
                    <a:pt x="206" y="32"/>
                  </a:lnTo>
                  <a:lnTo>
                    <a:pt x="207" y="32"/>
                  </a:lnTo>
                  <a:lnTo>
                    <a:pt x="209" y="38"/>
                  </a:lnTo>
                  <a:lnTo>
                    <a:pt x="209" y="41"/>
                  </a:lnTo>
                  <a:lnTo>
                    <a:pt x="210" y="44"/>
                  </a:lnTo>
                  <a:lnTo>
                    <a:pt x="209" y="47"/>
                  </a:lnTo>
                  <a:lnTo>
                    <a:pt x="211" y="51"/>
                  </a:lnTo>
                  <a:lnTo>
                    <a:pt x="209" y="56"/>
                  </a:lnTo>
                  <a:lnTo>
                    <a:pt x="208" y="60"/>
                  </a:lnTo>
                  <a:lnTo>
                    <a:pt x="208" y="65"/>
                  </a:lnTo>
                  <a:lnTo>
                    <a:pt x="209" y="73"/>
                  </a:lnTo>
                  <a:lnTo>
                    <a:pt x="211" y="79"/>
                  </a:lnTo>
                  <a:lnTo>
                    <a:pt x="213" y="85"/>
                  </a:lnTo>
                  <a:lnTo>
                    <a:pt x="216" y="89"/>
                  </a:lnTo>
                  <a:lnTo>
                    <a:pt x="220" y="93"/>
                  </a:lnTo>
                  <a:lnTo>
                    <a:pt x="224" y="98"/>
                  </a:lnTo>
                  <a:lnTo>
                    <a:pt x="228" y="100"/>
                  </a:lnTo>
                  <a:lnTo>
                    <a:pt x="224" y="102"/>
                  </a:lnTo>
                  <a:lnTo>
                    <a:pt x="218" y="102"/>
                  </a:lnTo>
                  <a:lnTo>
                    <a:pt x="213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2" y="102"/>
                  </a:lnTo>
                  <a:lnTo>
                    <a:pt x="194" y="102"/>
                  </a:lnTo>
                  <a:lnTo>
                    <a:pt x="187" y="101"/>
                  </a:lnTo>
                  <a:lnTo>
                    <a:pt x="183" y="101"/>
                  </a:lnTo>
                  <a:lnTo>
                    <a:pt x="180" y="104"/>
                  </a:lnTo>
                  <a:lnTo>
                    <a:pt x="177" y="107"/>
                  </a:lnTo>
                  <a:lnTo>
                    <a:pt x="174" y="110"/>
                  </a:lnTo>
                  <a:lnTo>
                    <a:pt x="175" y="114"/>
                  </a:lnTo>
                  <a:lnTo>
                    <a:pt x="177" y="115"/>
                  </a:lnTo>
                  <a:lnTo>
                    <a:pt x="181" y="120"/>
                  </a:lnTo>
                  <a:lnTo>
                    <a:pt x="184" y="123"/>
                  </a:lnTo>
                  <a:lnTo>
                    <a:pt x="186" y="126"/>
                  </a:lnTo>
                  <a:lnTo>
                    <a:pt x="192" y="132"/>
                  </a:lnTo>
                  <a:lnTo>
                    <a:pt x="198" y="137"/>
                  </a:lnTo>
                  <a:lnTo>
                    <a:pt x="200" y="138"/>
                  </a:lnTo>
                  <a:lnTo>
                    <a:pt x="202" y="138"/>
                  </a:lnTo>
                  <a:lnTo>
                    <a:pt x="203" y="139"/>
                  </a:lnTo>
                  <a:lnTo>
                    <a:pt x="206" y="142"/>
                  </a:lnTo>
                  <a:lnTo>
                    <a:pt x="211" y="147"/>
                  </a:lnTo>
                  <a:lnTo>
                    <a:pt x="215" y="154"/>
                  </a:lnTo>
                  <a:lnTo>
                    <a:pt x="218" y="162"/>
                  </a:lnTo>
                  <a:lnTo>
                    <a:pt x="221" y="170"/>
                  </a:lnTo>
                  <a:lnTo>
                    <a:pt x="222" y="171"/>
                  </a:lnTo>
                  <a:lnTo>
                    <a:pt x="225" y="172"/>
                  </a:lnTo>
                  <a:lnTo>
                    <a:pt x="225" y="173"/>
                  </a:lnTo>
                  <a:lnTo>
                    <a:pt x="225" y="176"/>
                  </a:lnTo>
                  <a:lnTo>
                    <a:pt x="224" y="178"/>
                  </a:lnTo>
                  <a:lnTo>
                    <a:pt x="222" y="18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09" name="Freeform 1039">
              <a:extLst>
                <a:ext uri="{FF2B5EF4-FFF2-40B4-BE49-F238E27FC236}">
                  <a16:creationId xmlns:a16="http://schemas.microsoft.com/office/drawing/2014/main" id="{89AC2B1F-2EA9-C4EC-A624-8139F13B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350" y="9396779"/>
              <a:ext cx="65942" cy="71436"/>
            </a:xfrm>
            <a:custGeom>
              <a:avLst/>
              <a:gdLst>
                <a:gd name="T0" fmla="*/ 48 w 54"/>
                <a:gd name="T1" fmla="*/ 39 h 58"/>
                <a:gd name="T2" fmla="*/ 45 w 54"/>
                <a:gd name="T3" fmla="*/ 43 h 58"/>
                <a:gd name="T4" fmla="*/ 41 w 54"/>
                <a:gd name="T5" fmla="*/ 49 h 58"/>
                <a:gd name="T6" fmla="*/ 38 w 54"/>
                <a:gd name="T7" fmla="*/ 55 h 58"/>
                <a:gd name="T8" fmla="*/ 35 w 54"/>
                <a:gd name="T9" fmla="*/ 55 h 58"/>
                <a:gd name="T10" fmla="*/ 33 w 54"/>
                <a:gd name="T11" fmla="*/ 55 h 58"/>
                <a:gd name="T12" fmla="*/ 31 w 54"/>
                <a:gd name="T13" fmla="*/ 54 h 58"/>
                <a:gd name="T14" fmla="*/ 29 w 54"/>
                <a:gd name="T15" fmla="*/ 53 h 58"/>
                <a:gd name="T16" fmla="*/ 25 w 54"/>
                <a:gd name="T17" fmla="*/ 52 h 58"/>
                <a:gd name="T18" fmla="*/ 23 w 54"/>
                <a:gd name="T19" fmla="*/ 54 h 58"/>
                <a:gd name="T20" fmla="*/ 17 w 54"/>
                <a:gd name="T21" fmla="*/ 55 h 58"/>
                <a:gd name="T22" fmla="*/ 13 w 54"/>
                <a:gd name="T23" fmla="*/ 55 h 58"/>
                <a:gd name="T24" fmla="*/ 9 w 54"/>
                <a:gd name="T25" fmla="*/ 56 h 58"/>
                <a:gd name="T26" fmla="*/ 6 w 54"/>
                <a:gd name="T27" fmla="*/ 57 h 58"/>
                <a:gd name="T28" fmla="*/ 4 w 54"/>
                <a:gd name="T29" fmla="*/ 56 h 58"/>
                <a:gd name="T30" fmla="*/ 1 w 54"/>
                <a:gd name="T31" fmla="*/ 56 h 58"/>
                <a:gd name="T32" fmla="*/ 1 w 54"/>
                <a:gd name="T33" fmla="*/ 49 h 58"/>
                <a:gd name="T34" fmla="*/ 0 w 54"/>
                <a:gd name="T35" fmla="*/ 42 h 58"/>
                <a:gd name="T36" fmla="*/ 0 w 54"/>
                <a:gd name="T37" fmla="*/ 36 h 58"/>
                <a:gd name="T38" fmla="*/ 1 w 54"/>
                <a:gd name="T39" fmla="*/ 33 h 58"/>
                <a:gd name="T40" fmla="*/ 2 w 54"/>
                <a:gd name="T41" fmla="*/ 31 h 58"/>
                <a:gd name="T42" fmla="*/ 6 w 54"/>
                <a:gd name="T43" fmla="*/ 27 h 58"/>
                <a:gd name="T44" fmla="*/ 8 w 54"/>
                <a:gd name="T45" fmla="*/ 25 h 58"/>
                <a:gd name="T46" fmla="*/ 12 w 54"/>
                <a:gd name="T47" fmla="*/ 18 h 58"/>
                <a:gd name="T48" fmla="*/ 17 w 54"/>
                <a:gd name="T49" fmla="*/ 12 h 58"/>
                <a:gd name="T50" fmla="*/ 20 w 54"/>
                <a:gd name="T51" fmla="*/ 8 h 58"/>
                <a:gd name="T52" fmla="*/ 21 w 54"/>
                <a:gd name="T53" fmla="*/ 6 h 58"/>
                <a:gd name="T54" fmla="*/ 22 w 54"/>
                <a:gd name="T55" fmla="*/ 6 h 58"/>
                <a:gd name="T56" fmla="*/ 23 w 54"/>
                <a:gd name="T57" fmla="*/ 6 h 58"/>
                <a:gd name="T58" fmla="*/ 29 w 54"/>
                <a:gd name="T59" fmla="*/ 10 h 58"/>
                <a:gd name="T60" fmla="*/ 30 w 54"/>
                <a:gd name="T61" fmla="*/ 10 h 58"/>
                <a:gd name="T62" fmla="*/ 32 w 54"/>
                <a:gd name="T63" fmla="*/ 9 h 58"/>
                <a:gd name="T64" fmla="*/ 34 w 54"/>
                <a:gd name="T65" fmla="*/ 4 h 58"/>
                <a:gd name="T66" fmla="*/ 36 w 54"/>
                <a:gd name="T67" fmla="*/ 2 h 58"/>
                <a:gd name="T68" fmla="*/ 36 w 54"/>
                <a:gd name="T69" fmla="*/ 2 h 58"/>
                <a:gd name="T70" fmla="*/ 40 w 54"/>
                <a:gd name="T71" fmla="*/ 1 h 58"/>
                <a:gd name="T72" fmla="*/ 44 w 54"/>
                <a:gd name="T73" fmla="*/ 0 h 58"/>
                <a:gd name="T74" fmla="*/ 44 w 54"/>
                <a:gd name="T75" fmla="*/ 1 h 58"/>
                <a:gd name="T76" fmla="*/ 49 w 54"/>
                <a:gd name="T77" fmla="*/ 8 h 58"/>
                <a:gd name="T78" fmla="*/ 51 w 54"/>
                <a:gd name="T79" fmla="*/ 10 h 58"/>
                <a:gd name="T80" fmla="*/ 53 w 54"/>
                <a:gd name="T81" fmla="*/ 16 h 58"/>
                <a:gd name="T82" fmla="*/ 52 w 54"/>
                <a:gd name="T83" fmla="*/ 20 h 58"/>
                <a:gd name="T84" fmla="*/ 50 w 54"/>
                <a:gd name="T85" fmla="*/ 21 h 58"/>
                <a:gd name="T86" fmla="*/ 49 w 54"/>
                <a:gd name="T87" fmla="*/ 23 h 58"/>
                <a:gd name="T88" fmla="*/ 41 w 54"/>
                <a:gd name="T89" fmla="*/ 28 h 58"/>
                <a:gd name="T90" fmla="*/ 33 w 54"/>
                <a:gd name="T91" fmla="*/ 31 h 58"/>
                <a:gd name="T92" fmla="*/ 28 w 54"/>
                <a:gd name="T93" fmla="*/ 37 h 58"/>
                <a:gd name="T94" fmla="*/ 25 w 54"/>
                <a:gd name="T95" fmla="*/ 36 h 58"/>
                <a:gd name="T96" fmla="*/ 25 w 54"/>
                <a:gd name="T97" fmla="*/ 39 h 58"/>
                <a:gd name="T98" fmla="*/ 27 w 54"/>
                <a:gd name="T99" fmla="*/ 39 h 58"/>
                <a:gd name="T100" fmla="*/ 28 w 54"/>
                <a:gd name="T101" fmla="*/ 39 h 58"/>
                <a:gd name="T102" fmla="*/ 33 w 54"/>
                <a:gd name="T103" fmla="*/ 37 h 58"/>
                <a:gd name="T104" fmla="*/ 37 w 54"/>
                <a:gd name="T105" fmla="*/ 36 h 58"/>
                <a:gd name="T106" fmla="*/ 41 w 54"/>
                <a:gd name="T107" fmla="*/ 36 h 58"/>
                <a:gd name="T108" fmla="*/ 45 w 54"/>
                <a:gd name="T109" fmla="*/ 37 h 58"/>
                <a:gd name="T110" fmla="*/ 48 w 54"/>
                <a:gd name="T111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58">
                  <a:moveTo>
                    <a:pt x="48" y="39"/>
                  </a:moveTo>
                  <a:lnTo>
                    <a:pt x="45" y="43"/>
                  </a:lnTo>
                  <a:lnTo>
                    <a:pt x="41" y="49"/>
                  </a:lnTo>
                  <a:lnTo>
                    <a:pt x="38" y="55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5" y="52"/>
                  </a:lnTo>
                  <a:lnTo>
                    <a:pt x="23" y="54"/>
                  </a:lnTo>
                  <a:lnTo>
                    <a:pt x="17" y="55"/>
                  </a:lnTo>
                  <a:lnTo>
                    <a:pt x="13" y="55"/>
                  </a:lnTo>
                  <a:lnTo>
                    <a:pt x="9" y="56"/>
                  </a:lnTo>
                  <a:lnTo>
                    <a:pt x="6" y="57"/>
                  </a:lnTo>
                  <a:lnTo>
                    <a:pt x="4" y="56"/>
                  </a:lnTo>
                  <a:lnTo>
                    <a:pt x="1" y="56"/>
                  </a:lnTo>
                  <a:lnTo>
                    <a:pt x="1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2" y="31"/>
                  </a:lnTo>
                  <a:lnTo>
                    <a:pt x="6" y="27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7" y="12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3" y="6"/>
                  </a:lnTo>
                  <a:lnTo>
                    <a:pt x="29" y="10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4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6"/>
                  </a:lnTo>
                  <a:lnTo>
                    <a:pt x="52" y="20"/>
                  </a:lnTo>
                  <a:lnTo>
                    <a:pt x="50" y="21"/>
                  </a:lnTo>
                  <a:lnTo>
                    <a:pt x="49" y="23"/>
                  </a:lnTo>
                  <a:lnTo>
                    <a:pt x="41" y="28"/>
                  </a:lnTo>
                  <a:lnTo>
                    <a:pt x="33" y="31"/>
                  </a:lnTo>
                  <a:lnTo>
                    <a:pt x="28" y="37"/>
                  </a:lnTo>
                  <a:lnTo>
                    <a:pt x="25" y="36"/>
                  </a:lnTo>
                  <a:lnTo>
                    <a:pt x="25" y="39"/>
                  </a:lnTo>
                  <a:lnTo>
                    <a:pt x="27" y="39"/>
                  </a:lnTo>
                  <a:lnTo>
                    <a:pt x="28" y="39"/>
                  </a:lnTo>
                  <a:lnTo>
                    <a:pt x="33" y="37"/>
                  </a:lnTo>
                  <a:lnTo>
                    <a:pt x="37" y="36"/>
                  </a:lnTo>
                  <a:lnTo>
                    <a:pt x="41" y="36"/>
                  </a:lnTo>
                  <a:lnTo>
                    <a:pt x="45" y="37"/>
                  </a:lnTo>
                  <a:lnTo>
                    <a:pt x="48" y="3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0" name="Freeform 1041">
              <a:extLst>
                <a:ext uri="{FF2B5EF4-FFF2-40B4-BE49-F238E27FC236}">
                  <a16:creationId xmlns:a16="http://schemas.microsoft.com/office/drawing/2014/main" id="{28F565B0-BB64-D157-D03A-68892B4F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612" y="8319721"/>
              <a:ext cx="824279" cy="824279"/>
            </a:xfrm>
            <a:custGeom>
              <a:avLst/>
              <a:gdLst>
                <a:gd name="T0" fmla="*/ 546 w 663"/>
                <a:gd name="T1" fmla="*/ 18 h 660"/>
                <a:gd name="T2" fmla="*/ 546 w 663"/>
                <a:gd name="T3" fmla="*/ 29 h 660"/>
                <a:gd name="T4" fmla="*/ 545 w 663"/>
                <a:gd name="T5" fmla="*/ 57 h 660"/>
                <a:gd name="T6" fmla="*/ 544 w 663"/>
                <a:gd name="T7" fmla="*/ 83 h 660"/>
                <a:gd name="T8" fmla="*/ 533 w 663"/>
                <a:gd name="T9" fmla="*/ 103 h 660"/>
                <a:gd name="T10" fmla="*/ 519 w 663"/>
                <a:gd name="T11" fmla="*/ 128 h 660"/>
                <a:gd name="T12" fmla="*/ 531 w 663"/>
                <a:gd name="T13" fmla="*/ 153 h 660"/>
                <a:gd name="T14" fmla="*/ 551 w 663"/>
                <a:gd name="T15" fmla="*/ 182 h 660"/>
                <a:gd name="T16" fmla="*/ 572 w 663"/>
                <a:gd name="T17" fmla="*/ 212 h 660"/>
                <a:gd name="T18" fmla="*/ 583 w 663"/>
                <a:gd name="T19" fmla="*/ 263 h 660"/>
                <a:gd name="T20" fmla="*/ 588 w 663"/>
                <a:gd name="T21" fmla="*/ 288 h 660"/>
                <a:gd name="T22" fmla="*/ 594 w 663"/>
                <a:gd name="T23" fmla="*/ 343 h 660"/>
                <a:gd name="T24" fmla="*/ 593 w 663"/>
                <a:gd name="T25" fmla="*/ 383 h 660"/>
                <a:gd name="T26" fmla="*/ 581 w 663"/>
                <a:gd name="T27" fmla="*/ 407 h 660"/>
                <a:gd name="T28" fmla="*/ 599 w 663"/>
                <a:gd name="T29" fmla="*/ 442 h 660"/>
                <a:gd name="T30" fmla="*/ 612 w 663"/>
                <a:gd name="T31" fmla="*/ 470 h 660"/>
                <a:gd name="T32" fmla="*/ 651 w 663"/>
                <a:gd name="T33" fmla="*/ 482 h 660"/>
                <a:gd name="T34" fmla="*/ 612 w 663"/>
                <a:gd name="T35" fmla="*/ 535 h 660"/>
                <a:gd name="T36" fmla="*/ 518 w 663"/>
                <a:gd name="T37" fmla="*/ 594 h 660"/>
                <a:gd name="T38" fmla="*/ 475 w 663"/>
                <a:gd name="T39" fmla="*/ 633 h 660"/>
                <a:gd name="T40" fmla="*/ 421 w 663"/>
                <a:gd name="T41" fmla="*/ 652 h 660"/>
                <a:gd name="T42" fmla="*/ 386 w 663"/>
                <a:gd name="T43" fmla="*/ 659 h 660"/>
                <a:gd name="T44" fmla="*/ 379 w 663"/>
                <a:gd name="T45" fmla="*/ 651 h 660"/>
                <a:gd name="T46" fmla="*/ 382 w 663"/>
                <a:gd name="T47" fmla="*/ 642 h 660"/>
                <a:gd name="T48" fmla="*/ 375 w 663"/>
                <a:gd name="T49" fmla="*/ 627 h 660"/>
                <a:gd name="T50" fmla="*/ 351 w 663"/>
                <a:gd name="T51" fmla="*/ 617 h 660"/>
                <a:gd name="T52" fmla="*/ 331 w 663"/>
                <a:gd name="T53" fmla="*/ 609 h 660"/>
                <a:gd name="T54" fmla="*/ 316 w 663"/>
                <a:gd name="T55" fmla="*/ 594 h 660"/>
                <a:gd name="T56" fmla="*/ 289 w 663"/>
                <a:gd name="T57" fmla="*/ 569 h 660"/>
                <a:gd name="T58" fmla="*/ 226 w 663"/>
                <a:gd name="T59" fmla="*/ 525 h 660"/>
                <a:gd name="T60" fmla="*/ 163 w 663"/>
                <a:gd name="T61" fmla="*/ 480 h 660"/>
                <a:gd name="T62" fmla="*/ 109 w 663"/>
                <a:gd name="T63" fmla="*/ 442 h 660"/>
                <a:gd name="T64" fmla="*/ 72 w 663"/>
                <a:gd name="T65" fmla="*/ 418 h 660"/>
                <a:gd name="T66" fmla="*/ 36 w 663"/>
                <a:gd name="T67" fmla="*/ 394 h 660"/>
                <a:gd name="T68" fmla="*/ 0 w 663"/>
                <a:gd name="T69" fmla="*/ 371 h 660"/>
                <a:gd name="T70" fmla="*/ 0 w 663"/>
                <a:gd name="T71" fmla="*/ 328 h 660"/>
                <a:gd name="T72" fmla="*/ 11 w 663"/>
                <a:gd name="T73" fmla="*/ 311 h 660"/>
                <a:gd name="T74" fmla="*/ 38 w 663"/>
                <a:gd name="T75" fmla="*/ 294 h 660"/>
                <a:gd name="T76" fmla="*/ 51 w 663"/>
                <a:gd name="T77" fmla="*/ 285 h 660"/>
                <a:gd name="T78" fmla="*/ 69 w 663"/>
                <a:gd name="T79" fmla="*/ 284 h 660"/>
                <a:gd name="T80" fmla="*/ 74 w 663"/>
                <a:gd name="T81" fmla="*/ 279 h 660"/>
                <a:gd name="T82" fmla="*/ 104 w 663"/>
                <a:gd name="T83" fmla="*/ 273 h 660"/>
                <a:gd name="T84" fmla="*/ 130 w 663"/>
                <a:gd name="T85" fmla="*/ 250 h 660"/>
                <a:gd name="T86" fmla="*/ 160 w 663"/>
                <a:gd name="T87" fmla="*/ 237 h 660"/>
                <a:gd name="T88" fmla="*/ 157 w 663"/>
                <a:gd name="T89" fmla="*/ 229 h 660"/>
                <a:gd name="T90" fmla="*/ 157 w 663"/>
                <a:gd name="T91" fmla="*/ 218 h 660"/>
                <a:gd name="T92" fmla="*/ 160 w 663"/>
                <a:gd name="T93" fmla="*/ 209 h 660"/>
                <a:gd name="T94" fmla="*/ 184 w 663"/>
                <a:gd name="T95" fmla="*/ 196 h 660"/>
                <a:gd name="T96" fmla="*/ 207 w 663"/>
                <a:gd name="T97" fmla="*/ 193 h 660"/>
                <a:gd name="T98" fmla="*/ 239 w 663"/>
                <a:gd name="T99" fmla="*/ 193 h 660"/>
                <a:gd name="T100" fmla="*/ 242 w 663"/>
                <a:gd name="T101" fmla="*/ 177 h 660"/>
                <a:gd name="T102" fmla="*/ 228 w 663"/>
                <a:gd name="T103" fmla="*/ 157 h 660"/>
                <a:gd name="T104" fmla="*/ 223 w 663"/>
                <a:gd name="T105" fmla="*/ 127 h 660"/>
                <a:gd name="T106" fmla="*/ 222 w 663"/>
                <a:gd name="T107" fmla="*/ 102 h 660"/>
                <a:gd name="T108" fmla="*/ 217 w 663"/>
                <a:gd name="T109" fmla="*/ 89 h 660"/>
                <a:gd name="T110" fmla="*/ 225 w 663"/>
                <a:gd name="T111" fmla="*/ 75 h 660"/>
                <a:gd name="T112" fmla="*/ 264 w 663"/>
                <a:gd name="T113" fmla="*/ 49 h 660"/>
                <a:gd name="T114" fmla="*/ 288 w 663"/>
                <a:gd name="T115" fmla="*/ 37 h 660"/>
                <a:gd name="T116" fmla="*/ 353 w 663"/>
                <a:gd name="T117" fmla="*/ 19 h 660"/>
                <a:gd name="T118" fmla="*/ 431 w 663"/>
                <a:gd name="T119" fmla="*/ 8 h 660"/>
                <a:gd name="T120" fmla="*/ 462 w 663"/>
                <a:gd name="T121" fmla="*/ 12 h 660"/>
                <a:gd name="T122" fmla="*/ 501 w 663"/>
                <a:gd name="T123" fmla="*/ 7 h 660"/>
                <a:gd name="T124" fmla="*/ 528 w 663"/>
                <a:gd name="T125" fmla="*/ 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3" h="660">
                  <a:moveTo>
                    <a:pt x="553" y="6"/>
                  </a:moveTo>
                  <a:lnTo>
                    <a:pt x="554" y="8"/>
                  </a:lnTo>
                  <a:lnTo>
                    <a:pt x="554" y="10"/>
                  </a:lnTo>
                  <a:lnTo>
                    <a:pt x="551" y="12"/>
                  </a:lnTo>
                  <a:lnTo>
                    <a:pt x="549" y="13"/>
                  </a:lnTo>
                  <a:lnTo>
                    <a:pt x="546" y="18"/>
                  </a:lnTo>
                  <a:lnTo>
                    <a:pt x="542" y="21"/>
                  </a:lnTo>
                  <a:lnTo>
                    <a:pt x="541" y="23"/>
                  </a:lnTo>
                  <a:lnTo>
                    <a:pt x="541" y="24"/>
                  </a:lnTo>
                  <a:lnTo>
                    <a:pt x="544" y="25"/>
                  </a:lnTo>
                  <a:lnTo>
                    <a:pt x="546" y="27"/>
                  </a:lnTo>
                  <a:lnTo>
                    <a:pt x="546" y="29"/>
                  </a:lnTo>
                  <a:lnTo>
                    <a:pt x="544" y="36"/>
                  </a:lnTo>
                  <a:lnTo>
                    <a:pt x="544" y="41"/>
                  </a:lnTo>
                  <a:lnTo>
                    <a:pt x="543" y="48"/>
                  </a:lnTo>
                  <a:lnTo>
                    <a:pt x="543" y="51"/>
                  </a:lnTo>
                  <a:lnTo>
                    <a:pt x="544" y="54"/>
                  </a:lnTo>
                  <a:lnTo>
                    <a:pt x="545" y="57"/>
                  </a:lnTo>
                  <a:lnTo>
                    <a:pt x="545" y="60"/>
                  </a:lnTo>
                  <a:lnTo>
                    <a:pt x="545" y="67"/>
                  </a:lnTo>
                  <a:lnTo>
                    <a:pt x="546" y="71"/>
                  </a:lnTo>
                  <a:lnTo>
                    <a:pt x="548" y="75"/>
                  </a:lnTo>
                  <a:lnTo>
                    <a:pt x="544" y="79"/>
                  </a:lnTo>
                  <a:lnTo>
                    <a:pt x="544" y="83"/>
                  </a:lnTo>
                  <a:lnTo>
                    <a:pt x="543" y="89"/>
                  </a:lnTo>
                  <a:lnTo>
                    <a:pt x="543" y="93"/>
                  </a:lnTo>
                  <a:lnTo>
                    <a:pt x="541" y="96"/>
                  </a:lnTo>
                  <a:lnTo>
                    <a:pt x="538" y="100"/>
                  </a:lnTo>
                  <a:lnTo>
                    <a:pt x="536" y="101"/>
                  </a:lnTo>
                  <a:lnTo>
                    <a:pt x="533" y="103"/>
                  </a:lnTo>
                  <a:lnTo>
                    <a:pt x="530" y="105"/>
                  </a:lnTo>
                  <a:lnTo>
                    <a:pt x="527" y="111"/>
                  </a:lnTo>
                  <a:lnTo>
                    <a:pt x="520" y="116"/>
                  </a:lnTo>
                  <a:lnTo>
                    <a:pt x="519" y="118"/>
                  </a:lnTo>
                  <a:lnTo>
                    <a:pt x="519" y="122"/>
                  </a:lnTo>
                  <a:lnTo>
                    <a:pt x="519" y="128"/>
                  </a:lnTo>
                  <a:lnTo>
                    <a:pt x="520" y="132"/>
                  </a:lnTo>
                  <a:lnTo>
                    <a:pt x="523" y="139"/>
                  </a:lnTo>
                  <a:lnTo>
                    <a:pt x="525" y="146"/>
                  </a:lnTo>
                  <a:lnTo>
                    <a:pt x="526" y="149"/>
                  </a:lnTo>
                  <a:lnTo>
                    <a:pt x="527" y="151"/>
                  </a:lnTo>
                  <a:lnTo>
                    <a:pt x="531" y="153"/>
                  </a:lnTo>
                  <a:lnTo>
                    <a:pt x="537" y="156"/>
                  </a:lnTo>
                  <a:lnTo>
                    <a:pt x="538" y="157"/>
                  </a:lnTo>
                  <a:lnTo>
                    <a:pt x="541" y="162"/>
                  </a:lnTo>
                  <a:lnTo>
                    <a:pt x="544" y="171"/>
                  </a:lnTo>
                  <a:lnTo>
                    <a:pt x="545" y="177"/>
                  </a:lnTo>
                  <a:lnTo>
                    <a:pt x="551" y="182"/>
                  </a:lnTo>
                  <a:lnTo>
                    <a:pt x="557" y="185"/>
                  </a:lnTo>
                  <a:lnTo>
                    <a:pt x="562" y="190"/>
                  </a:lnTo>
                  <a:lnTo>
                    <a:pt x="567" y="193"/>
                  </a:lnTo>
                  <a:lnTo>
                    <a:pt x="568" y="194"/>
                  </a:lnTo>
                  <a:lnTo>
                    <a:pt x="570" y="203"/>
                  </a:lnTo>
                  <a:lnTo>
                    <a:pt x="572" y="212"/>
                  </a:lnTo>
                  <a:lnTo>
                    <a:pt x="574" y="221"/>
                  </a:lnTo>
                  <a:lnTo>
                    <a:pt x="576" y="230"/>
                  </a:lnTo>
                  <a:lnTo>
                    <a:pt x="578" y="241"/>
                  </a:lnTo>
                  <a:lnTo>
                    <a:pt x="580" y="247"/>
                  </a:lnTo>
                  <a:lnTo>
                    <a:pt x="581" y="254"/>
                  </a:lnTo>
                  <a:lnTo>
                    <a:pt x="583" y="263"/>
                  </a:lnTo>
                  <a:lnTo>
                    <a:pt x="580" y="266"/>
                  </a:lnTo>
                  <a:lnTo>
                    <a:pt x="577" y="267"/>
                  </a:lnTo>
                  <a:lnTo>
                    <a:pt x="579" y="272"/>
                  </a:lnTo>
                  <a:lnTo>
                    <a:pt x="584" y="279"/>
                  </a:lnTo>
                  <a:lnTo>
                    <a:pt x="587" y="285"/>
                  </a:lnTo>
                  <a:lnTo>
                    <a:pt x="588" y="288"/>
                  </a:lnTo>
                  <a:lnTo>
                    <a:pt x="591" y="295"/>
                  </a:lnTo>
                  <a:lnTo>
                    <a:pt x="593" y="302"/>
                  </a:lnTo>
                  <a:lnTo>
                    <a:pt x="593" y="304"/>
                  </a:lnTo>
                  <a:lnTo>
                    <a:pt x="594" y="309"/>
                  </a:lnTo>
                  <a:lnTo>
                    <a:pt x="593" y="324"/>
                  </a:lnTo>
                  <a:lnTo>
                    <a:pt x="594" y="343"/>
                  </a:lnTo>
                  <a:lnTo>
                    <a:pt x="596" y="352"/>
                  </a:lnTo>
                  <a:lnTo>
                    <a:pt x="593" y="361"/>
                  </a:lnTo>
                  <a:lnTo>
                    <a:pt x="591" y="369"/>
                  </a:lnTo>
                  <a:lnTo>
                    <a:pt x="591" y="373"/>
                  </a:lnTo>
                  <a:lnTo>
                    <a:pt x="592" y="379"/>
                  </a:lnTo>
                  <a:lnTo>
                    <a:pt x="593" y="383"/>
                  </a:lnTo>
                  <a:lnTo>
                    <a:pt x="595" y="386"/>
                  </a:lnTo>
                  <a:lnTo>
                    <a:pt x="595" y="394"/>
                  </a:lnTo>
                  <a:lnTo>
                    <a:pt x="594" y="397"/>
                  </a:lnTo>
                  <a:lnTo>
                    <a:pt x="588" y="400"/>
                  </a:lnTo>
                  <a:lnTo>
                    <a:pt x="582" y="404"/>
                  </a:lnTo>
                  <a:lnTo>
                    <a:pt x="581" y="407"/>
                  </a:lnTo>
                  <a:lnTo>
                    <a:pt x="581" y="411"/>
                  </a:lnTo>
                  <a:lnTo>
                    <a:pt x="581" y="414"/>
                  </a:lnTo>
                  <a:lnTo>
                    <a:pt x="586" y="420"/>
                  </a:lnTo>
                  <a:lnTo>
                    <a:pt x="592" y="429"/>
                  </a:lnTo>
                  <a:lnTo>
                    <a:pt x="599" y="440"/>
                  </a:lnTo>
                  <a:lnTo>
                    <a:pt x="599" y="442"/>
                  </a:lnTo>
                  <a:lnTo>
                    <a:pt x="599" y="450"/>
                  </a:lnTo>
                  <a:lnTo>
                    <a:pt x="603" y="459"/>
                  </a:lnTo>
                  <a:lnTo>
                    <a:pt x="606" y="463"/>
                  </a:lnTo>
                  <a:lnTo>
                    <a:pt x="607" y="466"/>
                  </a:lnTo>
                  <a:lnTo>
                    <a:pt x="609" y="468"/>
                  </a:lnTo>
                  <a:lnTo>
                    <a:pt x="612" y="470"/>
                  </a:lnTo>
                  <a:lnTo>
                    <a:pt x="613" y="470"/>
                  </a:lnTo>
                  <a:lnTo>
                    <a:pt x="621" y="467"/>
                  </a:lnTo>
                  <a:lnTo>
                    <a:pt x="634" y="472"/>
                  </a:lnTo>
                  <a:lnTo>
                    <a:pt x="647" y="476"/>
                  </a:lnTo>
                  <a:lnTo>
                    <a:pt x="648" y="476"/>
                  </a:lnTo>
                  <a:lnTo>
                    <a:pt x="651" y="482"/>
                  </a:lnTo>
                  <a:lnTo>
                    <a:pt x="655" y="491"/>
                  </a:lnTo>
                  <a:lnTo>
                    <a:pt x="659" y="497"/>
                  </a:lnTo>
                  <a:lnTo>
                    <a:pt x="662" y="503"/>
                  </a:lnTo>
                  <a:lnTo>
                    <a:pt x="645" y="514"/>
                  </a:lnTo>
                  <a:lnTo>
                    <a:pt x="629" y="525"/>
                  </a:lnTo>
                  <a:lnTo>
                    <a:pt x="612" y="535"/>
                  </a:lnTo>
                  <a:lnTo>
                    <a:pt x="595" y="546"/>
                  </a:lnTo>
                  <a:lnTo>
                    <a:pt x="579" y="556"/>
                  </a:lnTo>
                  <a:lnTo>
                    <a:pt x="562" y="567"/>
                  </a:lnTo>
                  <a:lnTo>
                    <a:pt x="546" y="577"/>
                  </a:lnTo>
                  <a:lnTo>
                    <a:pt x="529" y="588"/>
                  </a:lnTo>
                  <a:lnTo>
                    <a:pt x="518" y="594"/>
                  </a:lnTo>
                  <a:lnTo>
                    <a:pt x="511" y="601"/>
                  </a:lnTo>
                  <a:lnTo>
                    <a:pt x="502" y="608"/>
                  </a:lnTo>
                  <a:lnTo>
                    <a:pt x="494" y="616"/>
                  </a:lnTo>
                  <a:lnTo>
                    <a:pt x="488" y="622"/>
                  </a:lnTo>
                  <a:lnTo>
                    <a:pt x="479" y="629"/>
                  </a:lnTo>
                  <a:lnTo>
                    <a:pt x="475" y="633"/>
                  </a:lnTo>
                  <a:lnTo>
                    <a:pt x="466" y="641"/>
                  </a:lnTo>
                  <a:lnTo>
                    <a:pt x="462" y="643"/>
                  </a:lnTo>
                  <a:lnTo>
                    <a:pt x="450" y="646"/>
                  </a:lnTo>
                  <a:lnTo>
                    <a:pt x="439" y="648"/>
                  </a:lnTo>
                  <a:lnTo>
                    <a:pt x="428" y="650"/>
                  </a:lnTo>
                  <a:lnTo>
                    <a:pt x="421" y="652"/>
                  </a:lnTo>
                  <a:lnTo>
                    <a:pt x="414" y="653"/>
                  </a:lnTo>
                  <a:lnTo>
                    <a:pt x="404" y="655"/>
                  </a:lnTo>
                  <a:lnTo>
                    <a:pt x="397" y="657"/>
                  </a:lnTo>
                  <a:lnTo>
                    <a:pt x="388" y="658"/>
                  </a:lnTo>
                  <a:lnTo>
                    <a:pt x="387" y="658"/>
                  </a:lnTo>
                  <a:lnTo>
                    <a:pt x="386" y="659"/>
                  </a:lnTo>
                  <a:lnTo>
                    <a:pt x="385" y="658"/>
                  </a:lnTo>
                  <a:lnTo>
                    <a:pt x="382" y="657"/>
                  </a:lnTo>
                  <a:lnTo>
                    <a:pt x="380" y="656"/>
                  </a:lnTo>
                  <a:lnTo>
                    <a:pt x="378" y="654"/>
                  </a:lnTo>
                  <a:lnTo>
                    <a:pt x="377" y="653"/>
                  </a:lnTo>
                  <a:lnTo>
                    <a:pt x="379" y="651"/>
                  </a:lnTo>
                  <a:lnTo>
                    <a:pt x="380" y="649"/>
                  </a:lnTo>
                  <a:lnTo>
                    <a:pt x="381" y="648"/>
                  </a:lnTo>
                  <a:lnTo>
                    <a:pt x="381" y="646"/>
                  </a:lnTo>
                  <a:lnTo>
                    <a:pt x="382" y="645"/>
                  </a:lnTo>
                  <a:lnTo>
                    <a:pt x="382" y="644"/>
                  </a:lnTo>
                  <a:lnTo>
                    <a:pt x="382" y="642"/>
                  </a:lnTo>
                  <a:lnTo>
                    <a:pt x="381" y="639"/>
                  </a:lnTo>
                  <a:lnTo>
                    <a:pt x="381" y="634"/>
                  </a:lnTo>
                  <a:lnTo>
                    <a:pt x="381" y="632"/>
                  </a:lnTo>
                  <a:lnTo>
                    <a:pt x="381" y="631"/>
                  </a:lnTo>
                  <a:lnTo>
                    <a:pt x="379" y="629"/>
                  </a:lnTo>
                  <a:lnTo>
                    <a:pt x="375" y="627"/>
                  </a:lnTo>
                  <a:lnTo>
                    <a:pt x="370" y="626"/>
                  </a:lnTo>
                  <a:lnTo>
                    <a:pt x="368" y="625"/>
                  </a:lnTo>
                  <a:lnTo>
                    <a:pt x="364" y="624"/>
                  </a:lnTo>
                  <a:lnTo>
                    <a:pt x="357" y="623"/>
                  </a:lnTo>
                  <a:lnTo>
                    <a:pt x="356" y="622"/>
                  </a:lnTo>
                  <a:lnTo>
                    <a:pt x="351" y="617"/>
                  </a:lnTo>
                  <a:lnTo>
                    <a:pt x="349" y="616"/>
                  </a:lnTo>
                  <a:lnTo>
                    <a:pt x="340" y="615"/>
                  </a:lnTo>
                  <a:lnTo>
                    <a:pt x="337" y="614"/>
                  </a:lnTo>
                  <a:lnTo>
                    <a:pt x="335" y="613"/>
                  </a:lnTo>
                  <a:lnTo>
                    <a:pt x="332" y="612"/>
                  </a:lnTo>
                  <a:lnTo>
                    <a:pt x="331" y="609"/>
                  </a:lnTo>
                  <a:lnTo>
                    <a:pt x="330" y="606"/>
                  </a:lnTo>
                  <a:lnTo>
                    <a:pt x="330" y="605"/>
                  </a:lnTo>
                  <a:lnTo>
                    <a:pt x="319" y="600"/>
                  </a:lnTo>
                  <a:lnTo>
                    <a:pt x="317" y="598"/>
                  </a:lnTo>
                  <a:lnTo>
                    <a:pt x="316" y="596"/>
                  </a:lnTo>
                  <a:lnTo>
                    <a:pt x="316" y="594"/>
                  </a:lnTo>
                  <a:lnTo>
                    <a:pt x="316" y="591"/>
                  </a:lnTo>
                  <a:lnTo>
                    <a:pt x="315" y="588"/>
                  </a:lnTo>
                  <a:lnTo>
                    <a:pt x="315" y="587"/>
                  </a:lnTo>
                  <a:lnTo>
                    <a:pt x="310" y="583"/>
                  </a:lnTo>
                  <a:lnTo>
                    <a:pt x="300" y="576"/>
                  </a:lnTo>
                  <a:lnTo>
                    <a:pt x="289" y="569"/>
                  </a:lnTo>
                  <a:lnTo>
                    <a:pt x="279" y="561"/>
                  </a:lnTo>
                  <a:lnTo>
                    <a:pt x="268" y="554"/>
                  </a:lnTo>
                  <a:lnTo>
                    <a:pt x="258" y="547"/>
                  </a:lnTo>
                  <a:lnTo>
                    <a:pt x="247" y="539"/>
                  </a:lnTo>
                  <a:lnTo>
                    <a:pt x="237" y="532"/>
                  </a:lnTo>
                  <a:lnTo>
                    <a:pt x="226" y="525"/>
                  </a:lnTo>
                  <a:lnTo>
                    <a:pt x="216" y="517"/>
                  </a:lnTo>
                  <a:lnTo>
                    <a:pt x="205" y="509"/>
                  </a:lnTo>
                  <a:lnTo>
                    <a:pt x="195" y="502"/>
                  </a:lnTo>
                  <a:lnTo>
                    <a:pt x="184" y="495"/>
                  </a:lnTo>
                  <a:lnTo>
                    <a:pt x="174" y="487"/>
                  </a:lnTo>
                  <a:lnTo>
                    <a:pt x="163" y="480"/>
                  </a:lnTo>
                  <a:lnTo>
                    <a:pt x="153" y="472"/>
                  </a:lnTo>
                  <a:lnTo>
                    <a:pt x="142" y="465"/>
                  </a:lnTo>
                  <a:lnTo>
                    <a:pt x="134" y="459"/>
                  </a:lnTo>
                  <a:lnTo>
                    <a:pt x="124" y="452"/>
                  </a:lnTo>
                  <a:lnTo>
                    <a:pt x="116" y="447"/>
                  </a:lnTo>
                  <a:lnTo>
                    <a:pt x="109" y="442"/>
                  </a:lnTo>
                  <a:lnTo>
                    <a:pt x="101" y="437"/>
                  </a:lnTo>
                  <a:lnTo>
                    <a:pt x="96" y="434"/>
                  </a:lnTo>
                  <a:lnTo>
                    <a:pt x="90" y="429"/>
                  </a:lnTo>
                  <a:lnTo>
                    <a:pt x="84" y="426"/>
                  </a:lnTo>
                  <a:lnTo>
                    <a:pt x="78" y="421"/>
                  </a:lnTo>
                  <a:lnTo>
                    <a:pt x="72" y="418"/>
                  </a:lnTo>
                  <a:lnTo>
                    <a:pt x="66" y="414"/>
                  </a:lnTo>
                  <a:lnTo>
                    <a:pt x="60" y="410"/>
                  </a:lnTo>
                  <a:lnTo>
                    <a:pt x="54" y="406"/>
                  </a:lnTo>
                  <a:lnTo>
                    <a:pt x="48" y="402"/>
                  </a:lnTo>
                  <a:lnTo>
                    <a:pt x="42" y="398"/>
                  </a:lnTo>
                  <a:lnTo>
                    <a:pt x="36" y="394"/>
                  </a:lnTo>
                  <a:lnTo>
                    <a:pt x="30" y="390"/>
                  </a:lnTo>
                  <a:lnTo>
                    <a:pt x="24" y="387"/>
                  </a:lnTo>
                  <a:lnTo>
                    <a:pt x="18" y="382"/>
                  </a:lnTo>
                  <a:lnTo>
                    <a:pt x="12" y="379"/>
                  </a:lnTo>
                  <a:lnTo>
                    <a:pt x="6" y="374"/>
                  </a:lnTo>
                  <a:lnTo>
                    <a:pt x="0" y="371"/>
                  </a:lnTo>
                  <a:lnTo>
                    <a:pt x="0" y="363"/>
                  </a:lnTo>
                  <a:lnTo>
                    <a:pt x="0" y="357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3"/>
                  </a:lnTo>
                  <a:lnTo>
                    <a:pt x="0" y="328"/>
                  </a:lnTo>
                  <a:lnTo>
                    <a:pt x="0" y="322"/>
                  </a:lnTo>
                  <a:lnTo>
                    <a:pt x="0" y="320"/>
                  </a:lnTo>
                  <a:lnTo>
                    <a:pt x="1" y="319"/>
                  </a:lnTo>
                  <a:lnTo>
                    <a:pt x="4" y="317"/>
                  </a:lnTo>
                  <a:lnTo>
                    <a:pt x="9" y="313"/>
                  </a:lnTo>
                  <a:lnTo>
                    <a:pt x="11" y="311"/>
                  </a:lnTo>
                  <a:lnTo>
                    <a:pt x="13" y="309"/>
                  </a:lnTo>
                  <a:lnTo>
                    <a:pt x="21" y="303"/>
                  </a:lnTo>
                  <a:lnTo>
                    <a:pt x="24" y="302"/>
                  </a:lnTo>
                  <a:lnTo>
                    <a:pt x="32" y="295"/>
                  </a:lnTo>
                  <a:lnTo>
                    <a:pt x="34" y="295"/>
                  </a:lnTo>
                  <a:lnTo>
                    <a:pt x="38" y="294"/>
                  </a:lnTo>
                  <a:lnTo>
                    <a:pt x="40" y="293"/>
                  </a:lnTo>
                  <a:lnTo>
                    <a:pt x="42" y="290"/>
                  </a:lnTo>
                  <a:lnTo>
                    <a:pt x="46" y="288"/>
                  </a:lnTo>
                  <a:lnTo>
                    <a:pt x="48" y="286"/>
                  </a:lnTo>
                  <a:lnTo>
                    <a:pt x="49" y="285"/>
                  </a:lnTo>
                  <a:lnTo>
                    <a:pt x="51" y="285"/>
                  </a:lnTo>
                  <a:lnTo>
                    <a:pt x="58" y="286"/>
                  </a:lnTo>
                  <a:lnTo>
                    <a:pt x="62" y="287"/>
                  </a:lnTo>
                  <a:lnTo>
                    <a:pt x="66" y="288"/>
                  </a:lnTo>
                  <a:lnTo>
                    <a:pt x="67" y="288"/>
                  </a:lnTo>
                  <a:lnTo>
                    <a:pt x="67" y="286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70" y="279"/>
                  </a:lnTo>
                  <a:lnTo>
                    <a:pt x="70" y="279"/>
                  </a:lnTo>
                  <a:lnTo>
                    <a:pt x="71" y="278"/>
                  </a:lnTo>
                  <a:lnTo>
                    <a:pt x="72" y="278"/>
                  </a:lnTo>
                  <a:lnTo>
                    <a:pt x="74" y="279"/>
                  </a:lnTo>
                  <a:lnTo>
                    <a:pt x="79" y="279"/>
                  </a:lnTo>
                  <a:lnTo>
                    <a:pt x="80" y="278"/>
                  </a:lnTo>
                  <a:lnTo>
                    <a:pt x="86" y="278"/>
                  </a:lnTo>
                  <a:lnTo>
                    <a:pt x="93" y="277"/>
                  </a:lnTo>
                  <a:lnTo>
                    <a:pt x="99" y="275"/>
                  </a:lnTo>
                  <a:lnTo>
                    <a:pt x="104" y="273"/>
                  </a:lnTo>
                  <a:lnTo>
                    <a:pt x="108" y="270"/>
                  </a:lnTo>
                  <a:lnTo>
                    <a:pt x="112" y="266"/>
                  </a:lnTo>
                  <a:lnTo>
                    <a:pt x="116" y="260"/>
                  </a:lnTo>
                  <a:lnTo>
                    <a:pt x="119" y="254"/>
                  </a:lnTo>
                  <a:lnTo>
                    <a:pt x="125" y="251"/>
                  </a:lnTo>
                  <a:lnTo>
                    <a:pt x="130" y="250"/>
                  </a:lnTo>
                  <a:lnTo>
                    <a:pt x="133" y="249"/>
                  </a:lnTo>
                  <a:lnTo>
                    <a:pt x="140" y="246"/>
                  </a:lnTo>
                  <a:lnTo>
                    <a:pt x="145" y="242"/>
                  </a:lnTo>
                  <a:lnTo>
                    <a:pt x="151" y="238"/>
                  </a:lnTo>
                  <a:lnTo>
                    <a:pt x="154" y="237"/>
                  </a:lnTo>
                  <a:lnTo>
                    <a:pt x="160" y="237"/>
                  </a:lnTo>
                  <a:lnTo>
                    <a:pt x="160" y="236"/>
                  </a:lnTo>
                  <a:lnTo>
                    <a:pt x="162" y="235"/>
                  </a:lnTo>
                  <a:lnTo>
                    <a:pt x="162" y="232"/>
                  </a:lnTo>
                  <a:lnTo>
                    <a:pt x="160" y="231"/>
                  </a:lnTo>
                  <a:lnTo>
                    <a:pt x="158" y="230"/>
                  </a:lnTo>
                  <a:lnTo>
                    <a:pt x="157" y="229"/>
                  </a:lnTo>
                  <a:lnTo>
                    <a:pt x="156" y="229"/>
                  </a:lnTo>
                  <a:lnTo>
                    <a:pt x="156" y="227"/>
                  </a:lnTo>
                  <a:lnTo>
                    <a:pt x="156" y="225"/>
                  </a:lnTo>
                  <a:lnTo>
                    <a:pt x="156" y="223"/>
                  </a:lnTo>
                  <a:lnTo>
                    <a:pt x="157" y="221"/>
                  </a:lnTo>
                  <a:lnTo>
                    <a:pt x="157" y="218"/>
                  </a:lnTo>
                  <a:lnTo>
                    <a:pt x="156" y="216"/>
                  </a:lnTo>
                  <a:lnTo>
                    <a:pt x="155" y="214"/>
                  </a:lnTo>
                  <a:lnTo>
                    <a:pt x="155" y="212"/>
                  </a:lnTo>
                  <a:lnTo>
                    <a:pt x="156" y="210"/>
                  </a:lnTo>
                  <a:lnTo>
                    <a:pt x="157" y="209"/>
                  </a:lnTo>
                  <a:lnTo>
                    <a:pt x="160" y="209"/>
                  </a:lnTo>
                  <a:lnTo>
                    <a:pt x="163" y="209"/>
                  </a:lnTo>
                  <a:lnTo>
                    <a:pt x="168" y="209"/>
                  </a:lnTo>
                  <a:lnTo>
                    <a:pt x="181" y="204"/>
                  </a:lnTo>
                  <a:lnTo>
                    <a:pt x="182" y="202"/>
                  </a:lnTo>
                  <a:lnTo>
                    <a:pt x="183" y="199"/>
                  </a:lnTo>
                  <a:lnTo>
                    <a:pt x="184" y="196"/>
                  </a:lnTo>
                  <a:lnTo>
                    <a:pt x="186" y="194"/>
                  </a:lnTo>
                  <a:lnTo>
                    <a:pt x="187" y="194"/>
                  </a:lnTo>
                  <a:lnTo>
                    <a:pt x="191" y="194"/>
                  </a:lnTo>
                  <a:lnTo>
                    <a:pt x="197" y="193"/>
                  </a:lnTo>
                  <a:lnTo>
                    <a:pt x="199" y="193"/>
                  </a:lnTo>
                  <a:lnTo>
                    <a:pt x="207" y="193"/>
                  </a:lnTo>
                  <a:lnTo>
                    <a:pt x="212" y="193"/>
                  </a:lnTo>
                  <a:lnTo>
                    <a:pt x="220" y="193"/>
                  </a:lnTo>
                  <a:lnTo>
                    <a:pt x="226" y="193"/>
                  </a:lnTo>
                  <a:lnTo>
                    <a:pt x="231" y="194"/>
                  </a:lnTo>
                  <a:lnTo>
                    <a:pt x="237" y="194"/>
                  </a:lnTo>
                  <a:lnTo>
                    <a:pt x="239" y="193"/>
                  </a:lnTo>
                  <a:lnTo>
                    <a:pt x="239" y="191"/>
                  </a:lnTo>
                  <a:lnTo>
                    <a:pt x="237" y="187"/>
                  </a:lnTo>
                  <a:lnTo>
                    <a:pt x="239" y="185"/>
                  </a:lnTo>
                  <a:lnTo>
                    <a:pt x="241" y="182"/>
                  </a:lnTo>
                  <a:lnTo>
                    <a:pt x="244" y="180"/>
                  </a:lnTo>
                  <a:lnTo>
                    <a:pt x="242" y="177"/>
                  </a:lnTo>
                  <a:lnTo>
                    <a:pt x="240" y="174"/>
                  </a:lnTo>
                  <a:lnTo>
                    <a:pt x="237" y="172"/>
                  </a:lnTo>
                  <a:lnTo>
                    <a:pt x="235" y="171"/>
                  </a:lnTo>
                  <a:lnTo>
                    <a:pt x="232" y="168"/>
                  </a:lnTo>
                  <a:lnTo>
                    <a:pt x="230" y="164"/>
                  </a:lnTo>
                  <a:lnTo>
                    <a:pt x="228" y="157"/>
                  </a:lnTo>
                  <a:lnTo>
                    <a:pt x="226" y="152"/>
                  </a:lnTo>
                  <a:lnTo>
                    <a:pt x="225" y="147"/>
                  </a:lnTo>
                  <a:lnTo>
                    <a:pt x="226" y="138"/>
                  </a:lnTo>
                  <a:lnTo>
                    <a:pt x="223" y="132"/>
                  </a:lnTo>
                  <a:lnTo>
                    <a:pt x="223" y="130"/>
                  </a:lnTo>
                  <a:lnTo>
                    <a:pt x="223" y="127"/>
                  </a:lnTo>
                  <a:lnTo>
                    <a:pt x="224" y="122"/>
                  </a:lnTo>
                  <a:lnTo>
                    <a:pt x="223" y="114"/>
                  </a:lnTo>
                  <a:lnTo>
                    <a:pt x="221" y="107"/>
                  </a:lnTo>
                  <a:lnTo>
                    <a:pt x="222" y="105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0"/>
                  </a:lnTo>
                  <a:lnTo>
                    <a:pt x="219" y="98"/>
                  </a:lnTo>
                  <a:lnTo>
                    <a:pt x="220" y="96"/>
                  </a:lnTo>
                  <a:lnTo>
                    <a:pt x="221" y="93"/>
                  </a:lnTo>
                  <a:lnTo>
                    <a:pt x="221" y="92"/>
                  </a:lnTo>
                  <a:lnTo>
                    <a:pt x="217" y="89"/>
                  </a:lnTo>
                  <a:lnTo>
                    <a:pt x="210" y="84"/>
                  </a:lnTo>
                  <a:lnTo>
                    <a:pt x="208" y="81"/>
                  </a:lnTo>
                  <a:lnTo>
                    <a:pt x="207" y="78"/>
                  </a:lnTo>
                  <a:lnTo>
                    <a:pt x="214" y="79"/>
                  </a:lnTo>
                  <a:lnTo>
                    <a:pt x="217" y="79"/>
                  </a:lnTo>
                  <a:lnTo>
                    <a:pt x="225" y="75"/>
                  </a:lnTo>
                  <a:lnTo>
                    <a:pt x="231" y="70"/>
                  </a:lnTo>
                  <a:lnTo>
                    <a:pt x="236" y="69"/>
                  </a:lnTo>
                  <a:lnTo>
                    <a:pt x="239" y="63"/>
                  </a:lnTo>
                  <a:lnTo>
                    <a:pt x="244" y="60"/>
                  </a:lnTo>
                  <a:lnTo>
                    <a:pt x="249" y="56"/>
                  </a:lnTo>
                  <a:lnTo>
                    <a:pt x="264" y="49"/>
                  </a:lnTo>
                  <a:lnTo>
                    <a:pt x="267" y="49"/>
                  </a:lnTo>
                  <a:lnTo>
                    <a:pt x="272" y="50"/>
                  </a:lnTo>
                  <a:lnTo>
                    <a:pt x="277" y="50"/>
                  </a:lnTo>
                  <a:lnTo>
                    <a:pt x="280" y="47"/>
                  </a:lnTo>
                  <a:lnTo>
                    <a:pt x="283" y="41"/>
                  </a:lnTo>
                  <a:lnTo>
                    <a:pt x="288" y="37"/>
                  </a:lnTo>
                  <a:lnTo>
                    <a:pt x="295" y="33"/>
                  </a:lnTo>
                  <a:lnTo>
                    <a:pt x="304" y="30"/>
                  </a:lnTo>
                  <a:lnTo>
                    <a:pt x="310" y="26"/>
                  </a:lnTo>
                  <a:lnTo>
                    <a:pt x="319" y="23"/>
                  </a:lnTo>
                  <a:lnTo>
                    <a:pt x="341" y="21"/>
                  </a:lnTo>
                  <a:lnTo>
                    <a:pt x="353" y="19"/>
                  </a:lnTo>
                  <a:lnTo>
                    <a:pt x="362" y="20"/>
                  </a:lnTo>
                  <a:lnTo>
                    <a:pt x="370" y="14"/>
                  </a:lnTo>
                  <a:lnTo>
                    <a:pt x="373" y="12"/>
                  </a:lnTo>
                  <a:lnTo>
                    <a:pt x="391" y="12"/>
                  </a:lnTo>
                  <a:lnTo>
                    <a:pt x="399" y="8"/>
                  </a:lnTo>
                  <a:lnTo>
                    <a:pt x="431" y="8"/>
                  </a:lnTo>
                  <a:lnTo>
                    <a:pt x="434" y="9"/>
                  </a:lnTo>
                  <a:lnTo>
                    <a:pt x="439" y="11"/>
                  </a:lnTo>
                  <a:lnTo>
                    <a:pt x="445" y="16"/>
                  </a:lnTo>
                  <a:lnTo>
                    <a:pt x="448" y="18"/>
                  </a:lnTo>
                  <a:lnTo>
                    <a:pt x="452" y="16"/>
                  </a:lnTo>
                  <a:lnTo>
                    <a:pt x="462" y="12"/>
                  </a:lnTo>
                  <a:lnTo>
                    <a:pt x="473" y="9"/>
                  </a:lnTo>
                  <a:lnTo>
                    <a:pt x="478" y="6"/>
                  </a:lnTo>
                  <a:lnTo>
                    <a:pt x="481" y="2"/>
                  </a:lnTo>
                  <a:lnTo>
                    <a:pt x="486" y="0"/>
                  </a:lnTo>
                  <a:lnTo>
                    <a:pt x="489" y="4"/>
                  </a:lnTo>
                  <a:lnTo>
                    <a:pt x="501" y="7"/>
                  </a:lnTo>
                  <a:lnTo>
                    <a:pt x="507" y="6"/>
                  </a:lnTo>
                  <a:lnTo>
                    <a:pt x="510" y="5"/>
                  </a:lnTo>
                  <a:lnTo>
                    <a:pt x="509" y="0"/>
                  </a:lnTo>
                  <a:lnTo>
                    <a:pt x="516" y="1"/>
                  </a:lnTo>
                  <a:lnTo>
                    <a:pt x="522" y="4"/>
                  </a:lnTo>
                  <a:lnTo>
                    <a:pt x="528" y="9"/>
                  </a:lnTo>
                  <a:lnTo>
                    <a:pt x="532" y="9"/>
                  </a:lnTo>
                  <a:lnTo>
                    <a:pt x="539" y="7"/>
                  </a:lnTo>
                  <a:lnTo>
                    <a:pt x="55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1" name="Freeform 1043">
              <a:extLst>
                <a:ext uri="{FF2B5EF4-FFF2-40B4-BE49-F238E27FC236}">
                  <a16:creationId xmlns:a16="http://schemas.microsoft.com/office/drawing/2014/main" id="{F64B32EA-ECC9-56CD-B9FC-3F632870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3946" y="8577993"/>
              <a:ext cx="489070" cy="434122"/>
            </a:xfrm>
            <a:custGeom>
              <a:avLst/>
              <a:gdLst>
                <a:gd name="T0" fmla="*/ 309 w 391"/>
                <a:gd name="T1" fmla="*/ 25 h 347"/>
                <a:gd name="T2" fmla="*/ 315 w 391"/>
                <a:gd name="T3" fmla="*/ 45 h 347"/>
                <a:gd name="T4" fmla="*/ 326 w 391"/>
                <a:gd name="T5" fmla="*/ 78 h 347"/>
                <a:gd name="T6" fmla="*/ 318 w 391"/>
                <a:gd name="T7" fmla="*/ 108 h 347"/>
                <a:gd name="T8" fmla="*/ 309 w 391"/>
                <a:gd name="T9" fmla="*/ 138 h 347"/>
                <a:gd name="T10" fmla="*/ 286 w 391"/>
                <a:gd name="T11" fmla="*/ 125 h 347"/>
                <a:gd name="T12" fmla="*/ 273 w 391"/>
                <a:gd name="T13" fmla="*/ 106 h 347"/>
                <a:gd name="T14" fmla="*/ 260 w 391"/>
                <a:gd name="T15" fmla="*/ 84 h 347"/>
                <a:gd name="T16" fmla="*/ 252 w 391"/>
                <a:gd name="T17" fmla="*/ 63 h 347"/>
                <a:gd name="T18" fmla="*/ 246 w 391"/>
                <a:gd name="T19" fmla="*/ 75 h 347"/>
                <a:gd name="T20" fmla="*/ 255 w 391"/>
                <a:gd name="T21" fmla="*/ 91 h 347"/>
                <a:gd name="T22" fmla="*/ 261 w 391"/>
                <a:gd name="T23" fmla="*/ 109 h 347"/>
                <a:gd name="T24" fmla="*/ 273 w 391"/>
                <a:gd name="T25" fmla="*/ 127 h 347"/>
                <a:gd name="T26" fmla="*/ 284 w 391"/>
                <a:gd name="T27" fmla="*/ 145 h 347"/>
                <a:gd name="T28" fmla="*/ 292 w 391"/>
                <a:gd name="T29" fmla="*/ 161 h 347"/>
                <a:gd name="T30" fmla="*/ 299 w 391"/>
                <a:gd name="T31" fmla="*/ 187 h 347"/>
                <a:gd name="T32" fmla="*/ 326 w 391"/>
                <a:gd name="T33" fmla="*/ 236 h 347"/>
                <a:gd name="T34" fmla="*/ 350 w 391"/>
                <a:gd name="T35" fmla="*/ 274 h 347"/>
                <a:gd name="T36" fmla="*/ 348 w 391"/>
                <a:gd name="T37" fmla="*/ 279 h 347"/>
                <a:gd name="T38" fmla="*/ 349 w 391"/>
                <a:gd name="T39" fmla="*/ 302 h 347"/>
                <a:gd name="T40" fmla="*/ 359 w 391"/>
                <a:gd name="T41" fmla="*/ 320 h 347"/>
                <a:gd name="T42" fmla="*/ 390 w 391"/>
                <a:gd name="T43" fmla="*/ 345 h 347"/>
                <a:gd name="T44" fmla="*/ 359 w 391"/>
                <a:gd name="T45" fmla="*/ 346 h 347"/>
                <a:gd name="T46" fmla="*/ 317 w 391"/>
                <a:gd name="T47" fmla="*/ 346 h 347"/>
                <a:gd name="T48" fmla="*/ 274 w 391"/>
                <a:gd name="T49" fmla="*/ 346 h 347"/>
                <a:gd name="T50" fmla="*/ 232 w 391"/>
                <a:gd name="T51" fmla="*/ 346 h 347"/>
                <a:gd name="T52" fmla="*/ 218 w 391"/>
                <a:gd name="T53" fmla="*/ 341 h 347"/>
                <a:gd name="T54" fmla="*/ 210 w 391"/>
                <a:gd name="T55" fmla="*/ 346 h 347"/>
                <a:gd name="T56" fmla="*/ 180 w 391"/>
                <a:gd name="T57" fmla="*/ 346 h 347"/>
                <a:gd name="T58" fmla="*/ 131 w 391"/>
                <a:gd name="T59" fmla="*/ 346 h 347"/>
                <a:gd name="T60" fmla="*/ 82 w 391"/>
                <a:gd name="T61" fmla="*/ 346 h 347"/>
                <a:gd name="T62" fmla="*/ 34 w 391"/>
                <a:gd name="T63" fmla="*/ 346 h 347"/>
                <a:gd name="T64" fmla="*/ 9 w 391"/>
                <a:gd name="T65" fmla="*/ 331 h 347"/>
                <a:gd name="T66" fmla="*/ 9 w 391"/>
                <a:gd name="T67" fmla="*/ 299 h 347"/>
                <a:gd name="T68" fmla="*/ 9 w 391"/>
                <a:gd name="T69" fmla="*/ 268 h 347"/>
                <a:gd name="T70" fmla="*/ 9 w 391"/>
                <a:gd name="T71" fmla="*/ 236 h 347"/>
                <a:gd name="T72" fmla="*/ 9 w 391"/>
                <a:gd name="T73" fmla="*/ 205 h 347"/>
                <a:gd name="T74" fmla="*/ 9 w 391"/>
                <a:gd name="T75" fmla="*/ 173 h 347"/>
                <a:gd name="T76" fmla="*/ 9 w 391"/>
                <a:gd name="T77" fmla="*/ 140 h 347"/>
                <a:gd name="T78" fmla="*/ 9 w 391"/>
                <a:gd name="T79" fmla="*/ 108 h 347"/>
                <a:gd name="T80" fmla="*/ 7 w 391"/>
                <a:gd name="T81" fmla="*/ 85 h 347"/>
                <a:gd name="T82" fmla="*/ 0 w 391"/>
                <a:gd name="T83" fmla="*/ 57 h 347"/>
                <a:gd name="T84" fmla="*/ 7 w 391"/>
                <a:gd name="T85" fmla="*/ 41 h 347"/>
                <a:gd name="T86" fmla="*/ 6 w 391"/>
                <a:gd name="T87" fmla="*/ 22 h 347"/>
                <a:gd name="T88" fmla="*/ 10 w 391"/>
                <a:gd name="T89" fmla="*/ 5 h 347"/>
                <a:gd name="T90" fmla="*/ 17 w 391"/>
                <a:gd name="T91" fmla="*/ 5 h 347"/>
                <a:gd name="T92" fmla="*/ 67 w 391"/>
                <a:gd name="T93" fmla="*/ 7 h 347"/>
                <a:gd name="T94" fmla="*/ 100 w 391"/>
                <a:gd name="T95" fmla="*/ 17 h 347"/>
                <a:gd name="T96" fmla="*/ 137 w 391"/>
                <a:gd name="T97" fmla="*/ 30 h 347"/>
                <a:gd name="T98" fmla="*/ 151 w 391"/>
                <a:gd name="T99" fmla="*/ 27 h 347"/>
                <a:gd name="T100" fmla="*/ 174 w 391"/>
                <a:gd name="T101" fmla="*/ 15 h 347"/>
                <a:gd name="T102" fmla="*/ 181 w 391"/>
                <a:gd name="T103" fmla="*/ 10 h 347"/>
                <a:gd name="T104" fmla="*/ 199 w 391"/>
                <a:gd name="T105" fmla="*/ 5 h 347"/>
                <a:gd name="T106" fmla="*/ 202 w 391"/>
                <a:gd name="T107" fmla="*/ 8 h 347"/>
                <a:gd name="T108" fmla="*/ 208 w 391"/>
                <a:gd name="T109" fmla="*/ 3 h 347"/>
                <a:gd name="T110" fmla="*/ 230 w 391"/>
                <a:gd name="T111" fmla="*/ 5 h 347"/>
                <a:gd name="T112" fmla="*/ 230 w 391"/>
                <a:gd name="T113" fmla="*/ 6 h 347"/>
                <a:gd name="T114" fmla="*/ 235 w 391"/>
                <a:gd name="T115" fmla="*/ 16 h 347"/>
                <a:gd name="T116" fmla="*/ 243 w 391"/>
                <a:gd name="T117" fmla="*/ 17 h 347"/>
                <a:gd name="T118" fmla="*/ 244 w 391"/>
                <a:gd name="T119" fmla="*/ 15 h 347"/>
                <a:gd name="T120" fmla="*/ 262 w 391"/>
                <a:gd name="T121" fmla="*/ 21 h 347"/>
                <a:gd name="T122" fmla="*/ 273 w 391"/>
                <a:gd name="T123" fmla="*/ 22 h 347"/>
                <a:gd name="T124" fmla="*/ 304 w 391"/>
                <a:gd name="T125" fmla="*/ 1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1" h="347">
                  <a:moveTo>
                    <a:pt x="304" y="13"/>
                  </a:moveTo>
                  <a:lnTo>
                    <a:pt x="305" y="14"/>
                  </a:lnTo>
                  <a:lnTo>
                    <a:pt x="306" y="17"/>
                  </a:lnTo>
                  <a:lnTo>
                    <a:pt x="309" y="25"/>
                  </a:lnTo>
                  <a:lnTo>
                    <a:pt x="311" y="31"/>
                  </a:lnTo>
                  <a:lnTo>
                    <a:pt x="314" y="40"/>
                  </a:lnTo>
                  <a:lnTo>
                    <a:pt x="315" y="43"/>
                  </a:lnTo>
                  <a:lnTo>
                    <a:pt x="315" y="45"/>
                  </a:lnTo>
                  <a:lnTo>
                    <a:pt x="319" y="55"/>
                  </a:lnTo>
                  <a:lnTo>
                    <a:pt x="321" y="62"/>
                  </a:lnTo>
                  <a:lnTo>
                    <a:pt x="323" y="69"/>
                  </a:lnTo>
                  <a:lnTo>
                    <a:pt x="326" y="78"/>
                  </a:lnTo>
                  <a:lnTo>
                    <a:pt x="327" y="81"/>
                  </a:lnTo>
                  <a:lnTo>
                    <a:pt x="325" y="82"/>
                  </a:lnTo>
                  <a:lnTo>
                    <a:pt x="321" y="88"/>
                  </a:lnTo>
                  <a:lnTo>
                    <a:pt x="318" y="108"/>
                  </a:lnTo>
                  <a:lnTo>
                    <a:pt x="312" y="121"/>
                  </a:lnTo>
                  <a:lnTo>
                    <a:pt x="312" y="131"/>
                  </a:lnTo>
                  <a:lnTo>
                    <a:pt x="311" y="134"/>
                  </a:lnTo>
                  <a:lnTo>
                    <a:pt x="309" y="138"/>
                  </a:lnTo>
                  <a:lnTo>
                    <a:pt x="305" y="143"/>
                  </a:lnTo>
                  <a:lnTo>
                    <a:pt x="299" y="141"/>
                  </a:lnTo>
                  <a:lnTo>
                    <a:pt x="290" y="133"/>
                  </a:lnTo>
                  <a:lnTo>
                    <a:pt x="286" y="125"/>
                  </a:lnTo>
                  <a:lnTo>
                    <a:pt x="279" y="121"/>
                  </a:lnTo>
                  <a:lnTo>
                    <a:pt x="274" y="114"/>
                  </a:lnTo>
                  <a:lnTo>
                    <a:pt x="273" y="109"/>
                  </a:lnTo>
                  <a:lnTo>
                    <a:pt x="273" y="106"/>
                  </a:lnTo>
                  <a:lnTo>
                    <a:pt x="270" y="99"/>
                  </a:lnTo>
                  <a:lnTo>
                    <a:pt x="268" y="96"/>
                  </a:lnTo>
                  <a:lnTo>
                    <a:pt x="262" y="88"/>
                  </a:lnTo>
                  <a:lnTo>
                    <a:pt x="260" y="84"/>
                  </a:lnTo>
                  <a:lnTo>
                    <a:pt x="258" y="82"/>
                  </a:lnTo>
                  <a:lnTo>
                    <a:pt x="257" y="79"/>
                  </a:lnTo>
                  <a:lnTo>
                    <a:pt x="255" y="69"/>
                  </a:lnTo>
                  <a:lnTo>
                    <a:pt x="252" y="63"/>
                  </a:lnTo>
                  <a:lnTo>
                    <a:pt x="249" y="65"/>
                  </a:lnTo>
                  <a:lnTo>
                    <a:pt x="250" y="67"/>
                  </a:lnTo>
                  <a:lnTo>
                    <a:pt x="247" y="71"/>
                  </a:lnTo>
                  <a:lnTo>
                    <a:pt x="246" y="75"/>
                  </a:lnTo>
                  <a:lnTo>
                    <a:pt x="247" y="79"/>
                  </a:lnTo>
                  <a:lnTo>
                    <a:pt x="252" y="84"/>
                  </a:lnTo>
                  <a:lnTo>
                    <a:pt x="253" y="87"/>
                  </a:lnTo>
                  <a:lnTo>
                    <a:pt x="255" y="91"/>
                  </a:lnTo>
                  <a:lnTo>
                    <a:pt x="254" y="99"/>
                  </a:lnTo>
                  <a:lnTo>
                    <a:pt x="255" y="101"/>
                  </a:lnTo>
                  <a:lnTo>
                    <a:pt x="259" y="106"/>
                  </a:lnTo>
                  <a:lnTo>
                    <a:pt x="261" y="109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7" y="119"/>
                  </a:lnTo>
                  <a:lnTo>
                    <a:pt x="273" y="127"/>
                  </a:lnTo>
                  <a:lnTo>
                    <a:pt x="278" y="133"/>
                  </a:lnTo>
                  <a:lnTo>
                    <a:pt x="282" y="136"/>
                  </a:lnTo>
                  <a:lnTo>
                    <a:pt x="284" y="138"/>
                  </a:lnTo>
                  <a:lnTo>
                    <a:pt x="284" y="145"/>
                  </a:lnTo>
                  <a:lnTo>
                    <a:pt x="284" y="149"/>
                  </a:lnTo>
                  <a:lnTo>
                    <a:pt x="287" y="155"/>
                  </a:lnTo>
                  <a:lnTo>
                    <a:pt x="288" y="158"/>
                  </a:lnTo>
                  <a:lnTo>
                    <a:pt x="292" y="161"/>
                  </a:lnTo>
                  <a:lnTo>
                    <a:pt x="293" y="164"/>
                  </a:lnTo>
                  <a:lnTo>
                    <a:pt x="294" y="169"/>
                  </a:lnTo>
                  <a:lnTo>
                    <a:pt x="297" y="183"/>
                  </a:lnTo>
                  <a:lnTo>
                    <a:pt x="299" y="187"/>
                  </a:lnTo>
                  <a:lnTo>
                    <a:pt x="309" y="205"/>
                  </a:lnTo>
                  <a:lnTo>
                    <a:pt x="317" y="218"/>
                  </a:lnTo>
                  <a:lnTo>
                    <a:pt x="320" y="226"/>
                  </a:lnTo>
                  <a:lnTo>
                    <a:pt x="326" y="236"/>
                  </a:lnTo>
                  <a:lnTo>
                    <a:pt x="336" y="260"/>
                  </a:lnTo>
                  <a:lnTo>
                    <a:pt x="343" y="267"/>
                  </a:lnTo>
                  <a:lnTo>
                    <a:pt x="345" y="271"/>
                  </a:lnTo>
                  <a:lnTo>
                    <a:pt x="350" y="274"/>
                  </a:lnTo>
                  <a:lnTo>
                    <a:pt x="355" y="279"/>
                  </a:lnTo>
                  <a:lnTo>
                    <a:pt x="350" y="279"/>
                  </a:lnTo>
                  <a:lnTo>
                    <a:pt x="349" y="279"/>
                  </a:lnTo>
                  <a:lnTo>
                    <a:pt x="348" y="279"/>
                  </a:lnTo>
                  <a:lnTo>
                    <a:pt x="346" y="282"/>
                  </a:lnTo>
                  <a:lnTo>
                    <a:pt x="346" y="284"/>
                  </a:lnTo>
                  <a:lnTo>
                    <a:pt x="347" y="296"/>
                  </a:lnTo>
                  <a:lnTo>
                    <a:pt x="349" y="302"/>
                  </a:lnTo>
                  <a:lnTo>
                    <a:pt x="353" y="314"/>
                  </a:lnTo>
                  <a:lnTo>
                    <a:pt x="356" y="316"/>
                  </a:lnTo>
                  <a:lnTo>
                    <a:pt x="357" y="319"/>
                  </a:lnTo>
                  <a:lnTo>
                    <a:pt x="359" y="320"/>
                  </a:lnTo>
                  <a:lnTo>
                    <a:pt x="370" y="324"/>
                  </a:lnTo>
                  <a:lnTo>
                    <a:pt x="375" y="332"/>
                  </a:lnTo>
                  <a:lnTo>
                    <a:pt x="389" y="342"/>
                  </a:lnTo>
                  <a:lnTo>
                    <a:pt x="390" y="345"/>
                  </a:lnTo>
                  <a:lnTo>
                    <a:pt x="390" y="346"/>
                  </a:lnTo>
                  <a:lnTo>
                    <a:pt x="380" y="346"/>
                  </a:lnTo>
                  <a:lnTo>
                    <a:pt x="369" y="346"/>
                  </a:lnTo>
                  <a:lnTo>
                    <a:pt x="359" y="346"/>
                  </a:lnTo>
                  <a:lnTo>
                    <a:pt x="349" y="346"/>
                  </a:lnTo>
                  <a:lnTo>
                    <a:pt x="337" y="346"/>
                  </a:lnTo>
                  <a:lnTo>
                    <a:pt x="327" y="346"/>
                  </a:lnTo>
                  <a:lnTo>
                    <a:pt x="317" y="346"/>
                  </a:lnTo>
                  <a:lnTo>
                    <a:pt x="306" y="346"/>
                  </a:lnTo>
                  <a:lnTo>
                    <a:pt x="296" y="346"/>
                  </a:lnTo>
                  <a:lnTo>
                    <a:pt x="285" y="346"/>
                  </a:lnTo>
                  <a:lnTo>
                    <a:pt x="274" y="346"/>
                  </a:lnTo>
                  <a:lnTo>
                    <a:pt x="264" y="346"/>
                  </a:lnTo>
                  <a:lnTo>
                    <a:pt x="254" y="346"/>
                  </a:lnTo>
                  <a:lnTo>
                    <a:pt x="243" y="346"/>
                  </a:lnTo>
                  <a:lnTo>
                    <a:pt x="232" y="346"/>
                  </a:lnTo>
                  <a:lnTo>
                    <a:pt x="222" y="346"/>
                  </a:lnTo>
                  <a:lnTo>
                    <a:pt x="216" y="346"/>
                  </a:lnTo>
                  <a:lnTo>
                    <a:pt x="217" y="343"/>
                  </a:lnTo>
                  <a:lnTo>
                    <a:pt x="218" y="341"/>
                  </a:lnTo>
                  <a:lnTo>
                    <a:pt x="217" y="339"/>
                  </a:lnTo>
                  <a:lnTo>
                    <a:pt x="215" y="339"/>
                  </a:lnTo>
                  <a:lnTo>
                    <a:pt x="213" y="339"/>
                  </a:lnTo>
                  <a:lnTo>
                    <a:pt x="210" y="346"/>
                  </a:lnTo>
                  <a:lnTo>
                    <a:pt x="209" y="346"/>
                  </a:lnTo>
                  <a:lnTo>
                    <a:pt x="205" y="346"/>
                  </a:lnTo>
                  <a:lnTo>
                    <a:pt x="192" y="346"/>
                  </a:lnTo>
                  <a:lnTo>
                    <a:pt x="180" y="346"/>
                  </a:lnTo>
                  <a:lnTo>
                    <a:pt x="168" y="346"/>
                  </a:lnTo>
                  <a:lnTo>
                    <a:pt x="156" y="346"/>
                  </a:lnTo>
                  <a:lnTo>
                    <a:pt x="144" y="346"/>
                  </a:lnTo>
                  <a:lnTo>
                    <a:pt x="131" y="346"/>
                  </a:lnTo>
                  <a:lnTo>
                    <a:pt x="119" y="346"/>
                  </a:lnTo>
                  <a:lnTo>
                    <a:pt x="107" y="346"/>
                  </a:lnTo>
                  <a:lnTo>
                    <a:pt x="95" y="346"/>
                  </a:lnTo>
                  <a:lnTo>
                    <a:pt x="82" y="346"/>
                  </a:lnTo>
                  <a:lnTo>
                    <a:pt x="70" y="346"/>
                  </a:lnTo>
                  <a:lnTo>
                    <a:pt x="58" y="346"/>
                  </a:lnTo>
                  <a:lnTo>
                    <a:pt x="46" y="346"/>
                  </a:lnTo>
                  <a:lnTo>
                    <a:pt x="34" y="346"/>
                  </a:lnTo>
                  <a:lnTo>
                    <a:pt x="21" y="346"/>
                  </a:lnTo>
                  <a:lnTo>
                    <a:pt x="9" y="346"/>
                  </a:lnTo>
                  <a:lnTo>
                    <a:pt x="9" y="339"/>
                  </a:lnTo>
                  <a:lnTo>
                    <a:pt x="9" y="331"/>
                  </a:lnTo>
                  <a:lnTo>
                    <a:pt x="9" y="323"/>
                  </a:lnTo>
                  <a:lnTo>
                    <a:pt x="9" y="315"/>
                  </a:lnTo>
                  <a:lnTo>
                    <a:pt x="9" y="307"/>
                  </a:lnTo>
                  <a:lnTo>
                    <a:pt x="9" y="299"/>
                  </a:lnTo>
                  <a:lnTo>
                    <a:pt x="9" y="292"/>
                  </a:lnTo>
                  <a:lnTo>
                    <a:pt x="9" y="284"/>
                  </a:lnTo>
                  <a:lnTo>
                    <a:pt x="9" y="276"/>
                  </a:lnTo>
                  <a:lnTo>
                    <a:pt x="9" y="268"/>
                  </a:lnTo>
                  <a:lnTo>
                    <a:pt x="9" y="260"/>
                  </a:lnTo>
                  <a:lnTo>
                    <a:pt x="9" y="252"/>
                  </a:lnTo>
                  <a:lnTo>
                    <a:pt x="9" y="245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1"/>
                  </a:lnTo>
                  <a:lnTo>
                    <a:pt x="9" y="213"/>
                  </a:lnTo>
                  <a:lnTo>
                    <a:pt x="9" y="205"/>
                  </a:lnTo>
                  <a:lnTo>
                    <a:pt x="9" y="197"/>
                  </a:lnTo>
                  <a:lnTo>
                    <a:pt x="9" y="189"/>
                  </a:lnTo>
                  <a:lnTo>
                    <a:pt x="9" y="181"/>
                  </a:lnTo>
                  <a:lnTo>
                    <a:pt x="9" y="173"/>
                  </a:lnTo>
                  <a:lnTo>
                    <a:pt x="9" y="165"/>
                  </a:lnTo>
                  <a:lnTo>
                    <a:pt x="9" y="157"/>
                  </a:lnTo>
                  <a:lnTo>
                    <a:pt x="9" y="149"/>
                  </a:lnTo>
                  <a:lnTo>
                    <a:pt x="9" y="140"/>
                  </a:lnTo>
                  <a:lnTo>
                    <a:pt x="9" y="132"/>
                  </a:lnTo>
                  <a:lnTo>
                    <a:pt x="9" y="125"/>
                  </a:lnTo>
                  <a:lnTo>
                    <a:pt x="9" y="116"/>
                  </a:lnTo>
                  <a:lnTo>
                    <a:pt x="9" y="108"/>
                  </a:lnTo>
                  <a:lnTo>
                    <a:pt x="9" y="100"/>
                  </a:lnTo>
                  <a:lnTo>
                    <a:pt x="9" y="91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5" y="78"/>
                  </a:lnTo>
                  <a:lnTo>
                    <a:pt x="4" y="69"/>
                  </a:lnTo>
                  <a:lnTo>
                    <a:pt x="4" y="66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6" y="45"/>
                  </a:lnTo>
                  <a:lnTo>
                    <a:pt x="7" y="41"/>
                  </a:lnTo>
                  <a:lnTo>
                    <a:pt x="8" y="36"/>
                  </a:lnTo>
                  <a:lnTo>
                    <a:pt x="9" y="33"/>
                  </a:lnTo>
                  <a:lnTo>
                    <a:pt x="7" y="27"/>
                  </a:lnTo>
                  <a:lnTo>
                    <a:pt x="6" y="22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7" y="9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7" y="5"/>
                  </a:lnTo>
                  <a:lnTo>
                    <a:pt x="22" y="5"/>
                  </a:lnTo>
                  <a:lnTo>
                    <a:pt x="38" y="2"/>
                  </a:lnTo>
                  <a:lnTo>
                    <a:pt x="57" y="6"/>
                  </a:lnTo>
                  <a:lnTo>
                    <a:pt x="67" y="7"/>
                  </a:lnTo>
                  <a:lnTo>
                    <a:pt x="82" y="11"/>
                  </a:lnTo>
                  <a:lnTo>
                    <a:pt x="91" y="17"/>
                  </a:lnTo>
                  <a:lnTo>
                    <a:pt x="93" y="17"/>
                  </a:lnTo>
                  <a:lnTo>
                    <a:pt x="100" y="17"/>
                  </a:lnTo>
                  <a:lnTo>
                    <a:pt x="105" y="21"/>
                  </a:lnTo>
                  <a:lnTo>
                    <a:pt x="122" y="23"/>
                  </a:lnTo>
                  <a:lnTo>
                    <a:pt x="132" y="27"/>
                  </a:lnTo>
                  <a:lnTo>
                    <a:pt x="137" y="30"/>
                  </a:lnTo>
                  <a:lnTo>
                    <a:pt x="140" y="31"/>
                  </a:lnTo>
                  <a:lnTo>
                    <a:pt x="143" y="31"/>
                  </a:lnTo>
                  <a:lnTo>
                    <a:pt x="147" y="30"/>
                  </a:lnTo>
                  <a:lnTo>
                    <a:pt x="151" y="27"/>
                  </a:lnTo>
                  <a:lnTo>
                    <a:pt x="157" y="24"/>
                  </a:lnTo>
                  <a:lnTo>
                    <a:pt x="168" y="16"/>
                  </a:lnTo>
                  <a:lnTo>
                    <a:pt x="172" y="15"/>
                  </a:lnTo>
                  <a:lnTo>
                    <a:pt x="174" y="15"/>
                  </a:lnTo>
                  <a:lnTo>
                    <a:pt x="177" y="15"/>
                  </a:lnTo>
                  <a:lnTo>
                    <a:pt x="178" y="13"/>
                  </a:lnTo>
                  <a:lnTo>
                    <a:pt x="180" y="11"/>
                  </a:lnTo>
                  <a:lnTo>
                    <a:pt x="181" y="10"/>
                  </a:lnTo>
                  <a:lnTo>
                    <a:pt x="183" y="8"/>
                  </a:lnTo>
                  <a:lnTo>
                    <a:pt x="188" y="7"/>
                  </a:lnTo>
                  <a:lnTo>
                    <a:pt x="200" y="4"/>
                  </a:lnTo>
                  <a:lnTo>
                    <a:pt x="199" y="5"/>
                  </a:lnTo>
                  <a:lnTo>
                    <a:pt x="188" y="9"/>
                  </a:lnTo>
                  <a:lnTo>
                    <a:pt x="192" y="10"/>
                  </a:lnTo>
                  <a:lnTo>
                    <a:pt x="197" y="8"/>
                  </a:lnTo>
                  <a:lnTo>
                    <a:pt x="202" y="8"/>
                  </a:lnTo>
                  <a:lnTo>
                    <a:pt x="203" y="6"/>
                  </a:lnTo>
                  <a:lnTo>
                    <a:pt x="203" y="3"/>
                  </a:lnTo>
                  <a:lnTo>
                    <a:pt x="205" y="2"/>
                  </a:lnTo>
                  <a:lnTo>
                    <a:pt x="208" y="3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9" y="5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0" y="6"/>
                  </a:lnTo>
                  <a:lnTo>
                    <a:pt x="230" y="10"/>
                  </a:lnTo>
                  <a:lnTo>
                    <a:pt x="227" y="14"/>
                  </a:lnTo>
                  <a:lnTo>
                    <a:pt x="231" y="16"/>
                  </a:lnTo>
                  <a:lnTo>
                    <a:pt x="235" y="16"/>
                  </a:lnTo>
                  <a:lnTo>
                    <a:pt x="236" y="19"/>
                  </a:lnTo>
                  <a:lnTo>
                    <a:pt x="237" y="21"/>
                  </a:lnTo>
                  <a:lnTo>
                    <a:pt x="241" y="21"/>
                  </a:lnTo>
                  <a:lnTo>
                    <a:pt x="243" y="17"/>
                  </a:lnTo>
                  <a:lnTo>
                    <a:pt x="242" y="16"/>
                  </a:lnTo>
                  <a:lnTo>
                    <a:pt x="241" y="14"/>
                  </a:lnTo>
                  <a:lnTo>
                    <a:pt x="242" y="14"/>
                  </a:lnTo>
                  <a:lnTo>
                    <a:pt x="244" y="15"/>
                  </a:lnTo>
                  <a:lnTo>
                    <a:pt x="251" y="21"/>
                  </a:lnTo>
                  <a:lnTo>
                    <a:pt x="254" y="22"/>
                  </a:lnTo>
                  <a:lnTo>
                    <a:pt x="256" y="22"/>
                  </a:lnTo>
                  <a:lnTo>
                    <a:pt x="262" y="21"/>
                  </a:lnTo>
                  <a:lnTo>
                    <a:pt x="263" y="21"/>
                  </a:lnTo>
                  <a:lnTo>
                    <a:pt x="270" y="19"/>
                  </a:lnTo>
                  <a:lnTo>
                    <a:pt x="271" y="20"/>
                  </a:lnTo>
                  <a:lnTo>
                    <a:pt x="273" y="22"/>
                  </a:lnTo>
                  <a:lnTo>
                    <a:pt x="278" y="20"/>
                  </a:lnTo>
                  <a:lnTo>
                    <a:pt x="287" y="20"/>
                  </a:lnTo>
                  <a:lnTo>
                    <a:pt x="295" y="18"/>
                  </a:lnTo>
                  <a:lnTo>
                    <a:pt x="304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2" name="Freeform 1045">
              <a:extLst>
                <a:ext uri="{FF2B5EF4-FFF2-40B4-BE49-F238E27FC236}">
                  <a16:creationId xmlns:a16="http://schemas.microsoft.com/office/drawing/2014/main" id="{A5F34D7B-FBAE-F35F-6D39-D6FE4E9B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407" y="8764830"/>
              <a:ext cx="335205" cy="302237"/>
            </a:xfrm>
            <a:custGeom>
              <a:avLst/>
              <a:gdLst>
                <a:gd name="T0" fmla="*/ 270 w 271"/>
                <a:gd name="T1" fmla="*/ 26 h 241"/>
                <a:gd name="T2" fmla="*/ 270 w 271"/>
                <a:gd name="T3" fmla="*/ 50 h 241"/>
                <a:gd name="T4" fmla="*/ 263 w 271"/>
                <a:gd name="T5" fmla="*/ 59 h 241"/>
                <a:gd name="T6" fmla="*/ 246 w 271"/>
                <a:gd name="T7" fmla="*/ 59 h 241"/>
                <a:gd name="T8" fmla="*/ 227 w 271"/>
                <a:gd name="T9" fmla="*/ 59 h 241"/>
                <a:gd name="T10" fmla="*/ 210 w 271"/>
                <a:gd name="T11" fmla="*/ 59 h 241"/>
                <a:gd name="T12" fmla="*/ 192 w 271"/>
                <a:gd name="T13" fmla="*/ 59 h 241"/>
                <a:gd name="T14" fmla="*/ 174 w 271"/>
                <a:gd name="T15" fmla="*/ 59 h 241"/>
                <a:gd name="T16" fmla="*/ 163 w 271"/>
                <a:gd name="T17" fmla="*/ 64 h 241"/>
                <a:gd name="T18" fmla="*/ 163 w 271"/>
                <a:gd name="T19" fmla="*/ 78 h 241"/>
                <a:gd name="T20" fmla="*/ 163 w 271"/>
                <a:gd name="T21" fmla="*/ 93 h 241"/>
                <a:gd name="T22" fmla="*/ 163 w 271"/>
                <a:gd name="T23" fmla="*/ 106 h 241"/>
                <a:gd name="T24" fmla="*/ 163 w 271"/>
                <a:gd name="T25" fmla="*/ 121 h 241"/>
                <a:gd name="T26" fmla="*/ 163 w 271"/>
                <a:gd name="T27" fmla="*/ 135 h 241"/>
                <a:gd name="T28" fmla="*/ 163 w 271"/>
                <a:gd name="T29" fmla="*/ 148 h 241"/>
                <a:gd name="T30" fmla="*/ 152 w 271"/>
                <a:gd name="T31" fmla="*/ 153 h 241"/>
                <a:gd name="T32" fmla="*/ 140 w 271"/>
                <a:gd name="T33" fmla="*/ 158 h 241"/>
                <a:gd name="T34" fmla="*/ 128 w 271"/>
                <a:gd name="T35" fmla="*/ 168 h 241"/>
                <a:gd name="T36" fmla="*/ 127 w 271"/>
                <a:gd name="T37" fmla="*/ 175 h 241"/>
                <a:gd name="T38" fmla="*/ 129 w 271"/>
                <a:gd name="T39" fmla="*/ 185 h 241"/>
                <a:gd name="T40" fmla="*/ 129 w 271"/>
                <a:gd name="T41" fmla="*/ 199 h 241"/>
                <a:gd name="T42" fmla="*/ 131 w 271"/>
                <a:gd name="T43" fmla="*/ 214 h 241"/>
                <a:gd name="T44" fmla="*/ 126 w 271"/>
                <a:gd name="T45" fmla="*/ 221 h 241"/>
                <a:gd name="T46" fmla="*/ 104 w 271"/>
                <a:gd name="T47" fmla="*/ 221 h 241"/>
                <a:gd name="T48" fmla="*/ 82 w 271"/>
                <a:gd name="T49" fmla="*/ 221 h 241"/>
                <a:gd name="T50" fmla="*/ 60 w 271"/>
                <a:gd name="T51" fmla="*/ 221 h 241"/>
                <a:gd name="T52" fmla="*/ 38 w 271"/>
                <a:gd name="T53" fmla="*/ 221 h 241"/>
                <a:gd name="T54" fmla="*/ 16 w 271"/>
                <a:gd name="T55" fmla="*/ 222 h 241"/>
                <a:gd name="T56" fmla="*/ 3 w 271"/>
                <a:gd name="T57" fmla="*/ 228 h 241"/>
                <a:gd name="T58" fmla="*/ 2 w 271"/>
                <a:gd name="T59" fmla="*/ 240 h 241"/>
                <a:gd name="T60" fmla="*/ 3 w 271"/>
                <a:gd name="T61" fmla="*/ 219 h 241"/>
                <a:gd name="T62" fmla="*/ 13 w 271"/>
                <a:gd name="T63" fmla="*/ 189 h 241"/>
                <a:gd name="T64" fmla="*/ 26 w 271"/>
                <a:gd name="T65" fmla="*/ 170 h 241"/>
                <a:gd name="T66" fmla="*/ 29 w 271"/>
                <a:gd name="T67" fmla="*/ 161 h 241"/>
                <a:gd name="T68" fmla="*/ 37 w 271"/>
                <a:gd name="T69" fmla="*/ 145 h 241"/>
                <a:gd name="T70" fmla="*/ 42 w 271"/>
                <a:gd name="T71" fmla="*/ 135 h 241"/>
                <a:gd name="T72" fmla="*/ 36 w 271"/>
                <a:gd name="T73" fmla="*/ 141 h 241"/>
                <a:gd name="T74" fmla="*/ 43 w 271"/>
                <a:gd name="T75" fmla="*/ 131 h 241"/>
                <a:gd name="T76" fmla="*/ 66 w 271"/>
                <a:gd name="T77" fmla="*/ 110 h 241"/>
                <a:gd name="T78" fmla="*/ 73 w 271"/>
                <a:gd name="T79" fmla="*/ 87 h 241"/>
                <a:gd name="T80" fmla="*/ 80 w 271"/>
                <a:gd name="T81" fmla="*/ 66 h 241"/>
                <a:gd name="T82" fmla="*/ 86 w 271"/>
                <a:gd name="T83" fmla="*/ 50 h 241"/>
                <a:gd name="T84" fmla="*/ 101 w 271"/>
                <a:gd name="T85" fmla="*/ 42 h 241"/>
                <a:gd name="T86" fmla="*/ 116 w 271"/>
                <a:gd name="T87" fmla="*/ 28 h 241"/>
                <a:gd name="T88" fmla="*/ 126 w 271"/>
                <a:gd name="T89" fmla="*/ 0 h 241"/>
                <a:gd name="T90" fmla="*/ 265 w 271"/>
                <a:gd name="T91" fmla="*/ 0 h 241"/>
                <a:gd name="T92" fmla="*/ 270 w 271"/>
                <a:gd name="T93" fmla="*/ 1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1" h="241">
                  <a:moveTo>
                    <a:pt x="270" y="14"/>
                  </a:moveTo>
                  <a:lnTo>
                    <a:pt x="270" y="19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70" y="42"/>
                  </a:lnTo>
                  <a:lnTo>
                    <a:pt x="270" y="50"/>
                  </a:lnTo>
                  <a:lnTo>
                    <a:pt x="270" y="55"/>
                  </a:lnTo>
                  <a:lnTo>
                    <a:pt x="270" y="59"/>
                  </a:lnTo>
                  <a:lnTo>
                    <a:pt x="263" y="59"/>
                  </a:lnTo>
                  <a:lnTo>
                    <a:pt x="257" y="59"/>
                  </a:lnTo>
                  <a:lnTo>
                    <a:pt x="251" y="59"/>
                  </a:lnTo>
                  <a:lnTo>
                    <a:pt x="246" y="59"/>
                  </a:lnTo>
                  <a:lnTo>
                    <a:pt x="239" y="59"/>
                  </a:lnTo>
                  <a:lnTo>
                    <a:pt x="233" y="59"/>
                  </a:lnTo>
                  <a:lnTo>
                    <a:pt x="227" y="59"/>
                  </a:lnTo>
                  <a:lnTo>
                    <a:pt x="222" y="59"/>
                  </a:lnTo>
                  <a:lnTo>
                    <a:pt x="216" y="59"/>
                  </a:lnTo>
                  <a:lnTo>
                    <a:pt x="210" y="59"/>
                  </a:lnTo>
                  <a:lnTo>
                    <a:pt x="203" y="59"/>
                  </a:lnTo>
                  <a:lnTo>
                    <a:pt x="197" y="59"/>
                  </a:lnTo>
                  <a:lnTo>
                    <a:pt x="192" y="59"/>
                  </a:lnTo>
                  <a:lnTo>
                    <a:pt x="186" y="59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8" y="59"/>
                  </a:lnTo>
                  <a:lnTo>
                    <a:pt x="163" y="59"/>
                  </a:lnTo>
                  <a:lnTo>
                    <a:pt x="163" y="64"/>
                  </a:lnTo>
                  <a:lnTo>
                    <a:pt x="163" y="69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83"/>
                  </a:lnTo>
                  <a:lnTo>
                    <a:pt x="163" y="88"/>
                  </a:lnTo>
                  <a:lnTo>
                    <a:pt x="163" y="93"/>
                  </a:lnTo>
                  <a:lnTo>
                    <a:pt x="163" y="98"/>
                  </a:lnTo>
                  <a:lnTo>
                    <a:pt x="163" y="102"/>
                  </a:lnTo>
                  <a:lnTo>
                    <a:pt x="163" y="106"/>
                  </a:lnTo>
                  <a:lnTo>
                    <a:pt x="163" y="111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63" y="135"/>
                  </a:lnTo>
                  <a:lnTo>
                    <a:pt x="163" y="140"/>
                  </a:lnTo>
                  <a:lnTo>
                    <a:pt x="163" y="145"/>
                  </a:lnTo>
                  <a:lnTo>
                    <a:pt x="163" y="148"/>
                  </a:lnTo>
                  <a:lnTo>
                    <a:pt x="161" y="150"/>
                  </a:lnTo>
                  <a:lnTo>
                    <a:pt x="156" y="151"/>
                  </a:lnTo>
                  <a:lnTo>
                    <a:pt x="152" y="153"/>
                  </a:lnTo>
                  <a:lnTo>
                    <a:pt x="145" y="154"/>
                  </a:lnTo>
                  <a:lnTo>
                    <a:pt x="144" y="155"/>
                  </a:lnTo>
                  <a:lnTo>
                    <a:pt x="140" y="158"/>
                  </a:lnTo>
                  <a:lnTo>
                    <a:pt x="135" y="161"/>
                  </a:lnTo>
                  <a:lnTo>
                    <a:pt x="131" y="164"/>
                  </a:lnTo>
                  <a:lnTo>
                    <a:pt x="128" y="168"/>
                  </a:lnTo>
                  <a:lnTo>
                    <a:pt x="127" y="171"/>
                  </a:lnTo>
                  <a:lnTo>
                    <a:pt x="126" y="173"/>
                  </a:lnTo>
                  <a:lnTo>
                    <a:pt x="127" y="175"/>
                  </a:lnTo>
                  <a:lnTo>
                    <a:pt x="128" y="179"/>
                  </a:lnTo>
                  <a:lnTo>
                    <a:pt x="128" y="182"/>
                  </a:lnTo>
                  <a:lnTo>
                    <a:pt x="129" y="185"/>
                  </a:lnTo>
                  <a:lnTo>
                    <a:pt x="129" y="190"/>
                  </a:lnTo>
                  <a:lnTo>
                    <a:pt x="129" y="195"/>
                  </a:lnTo>
                  <a:lnTo>
                    <a:pt x="129" y="199"/>
                  </a:lnTo>
                  <a:lnTo>
                    <a:pt x="130" y="204"/>
                  </a:lnTo>
                  <a:lnTo>
                    <a:pt x="130" y="209"/>
                  </a:lnTo>
                  <a:lnTo>
                    <a:pt x="131" y="214"/>
                  </a:lnTo>
                  <a:lnTo>
                    <a:pt x="131" y="217"/>
                  </a:lnTo>
                  <a:lnTo>
                    <a:pt x="131" y="221"/>
                  </a:lnTo>
                  <a:lnTo>
                    <a:pt x="126" y="221"/>
                  </a:lnTo>
                  <a:lnTo>
                    <a:pt x="118" y="221"/>
                  </a:lnTo>
                  <a:lnTo>
                    <a:pt x="111" y="221"/>
                  </a:lnTo>
                  <a:lnTo>
                    <a:pt x="104" y="221"/>
                  </a:lnTo>
                  <a:lnTo>
                    <a:pt x="96" y="221"/>
                  </a:lnTo>
                  <a:lnTo>
                    <a:pt x="89" y="221"/>
                  </a:lnTo>
                  <a:lnTo>
                    <a:pt x="82" y="221"/>
                  </a:lnTo>
                  <a:lnTo>
                    <a:pt x="75" y="221"/>
                  </a:lnTo>
                  <a:lnTo>
                    <a:pt x="67" y="221"/>
                  </a:lnTo>
                  <a:lnTo>
                    <a:pt x="60" y="221"/>
                  </a:lnTo>
                  <a:lnTo>
                    <a:pt x="53" y="221"/>
                  </a:lnTo>
                  <a:lnTo>
                    <a:pt x="45" y="221"/>
                  </a:lnTo>
                  <a:lnTo>
                    <a:pt x="38" y="221"/>
                  </a:lnTo>
                  <a:lnTo>
                    <a:pt x="30" y="222"/>
                  </a:lnTo>
                  <a:lnTo>
                    <a:pt x="23" y="222"/>
                  </a:lnTo>
                  <a:lnTo>
                    <a:pt x="16" y="222"/>
                  </a:lnTo>
                  <a:lnTo>
                    <a:pt x="8" y="222"/>
                  </a:lnTo>
                  <a:lnTo>
                    <a:pt x="4" y="222"/>
                  </a:lnTo>
                  <a:lnTo>
                    <a:pt x="3" y="228"/>
                  </a:lnTo>
                  <a:lnTo>
                    <a:pt x="2" y="232"/>
                  </a:lnTo>
                  <a:lnTo>
                    <a:pt x="1" y="237"/>
                  </a:lnTo>
                  <a:lnTo>
                    <a:pt x="2" y="240"/>
                  </a:lnTo>
                  <a:lnTo>
                    <a:pt x="0" y="238"/>
                  </a:lnTo>
                  <a:lnTo>
                    <a:pt x="3" y="220"/>
                  </a:lnTo>
                  <a:lnTo>
                    <a:pt x="3" y="219"/>
                  </a:lnTo>
                  <a:lnTo>
                    <a:pt x="5" y="203"/>
                  </a:lnTo>
                  <a:lnTo>
                    <a:pt x="10" y="193"/>
                  </a:lnTo>
                  <a:lnTo>
                    <a:pt x="13" y="189"/>
                  </a:lnTo>
                  <a:lnTo>
                    <a:pt x="19" y="187"/>
                  </a:lnTo>
                  <a:lnTo>
                    <a:pt x="24" y="178"/>
                  </a:lnTo>
                  <a:lnTo>
                    <a:pt x="26" y="170"/>
                  </a:lnTo>
                  <a:lnTo>
                    <a:pt x="29" y="167"/>
                  </a:lnTo>
                  <a:lnTo>
                    <a:pt x="30" y="163"/>
                  </a:lnTo>
                  <a:lnTo>
                    <a:pt x="29" y="161"/>
                  </a:lnTo>
                  <a:lnTo>
                    <a:pt x="32" y="157"/>
                  </a:lnTo>
                  <a:lnTo>
                    <a:pt x="35" y="150"/>
                  </a:lnTo>
                  <a:lnTo>
                    <a:pt x="37" y="145"/>
                  </a:lnTo>
                  <a:lnTo>
                    <a:pt x="42" y="138"/>
                  </a:lnTo>
                  <a:lnTo>
                    <a:pt x="42" y="137"/>
                  </a:lnTo>
                  <a:lnTo>
                    <a:pt x="42" y="135"/>
                  </a:lnTo>
                  <a:lnTo>
                    <a:pt x="40" y="137"/>
                  </a:lnTo>
                  <a:lnTo>
                    <a:pt x="38" y="139"/>
                  </a:lnTo>
                  <a:lnTo>
                    <a:pt x="36" y="141"/>
                  </a:lnTo>
                  <a:lnTo>
                    <a:pt x="37" y="138"/>
                  </a:lnTo>
                  <a:lnTo>
                    <a:pt x="38" y="135"/>
                  </a:lnTo>
                  <a:lnTo>
                    <a:pt x="43" y="131"/>
                  </a:lnTo>
                  <a:lnTo>
                    <a:pt x="49" y="127"/>
                  </a:lnTo>
                  <a:lnTo>
                    <a:pt x="61" y="113"/>
                  </a:lnTo>
                  <a:lnTo>
                    <a:pt x="66" y="110"/>
                  </a:lnTo>
                  <a:lnTo>
                    <a:pt x="70" y="104"/>
                  </a:lnTo>
                  <a:lnTo>
                    <a:pt x="72" y="99"/>
                  </a:lnTo>
                  <a:lnTo>
                    <a:pt x="73" y="87"/>
                  </a:lnTo>
                  <a:lnTo>
                    <a:pt x="74" y="80"/>
                  </a:lnTo>
                  <a:lnTo>
                    <a:pt x="77" y="75"/>
                  </a:lnTo>
                  <a:lnTo>
                    <a:pt x="80" y="66"/>
                  </a:lnTo>
                  <a:lnTo>
                    <a:pt x="82" y="62"/>
                  </a:lnTo>
                  <a:lnTo>
                    <a:pt x="84" y="53"/>
                  </a:lnTo>
                  <a:lnTo>
                    <a:pt x="86" y="50"/>
                  </a:lnTo>
                  <a:lnTo>
                    <a:pt x="89" y="48"/>
                  </a:lnTo>
                  <a:lnTo>
                    <a:pt x="94" y="45"/>
                  </a:lnTo>
                  <a:lnTo>
                    <a:pt x="101" y="42"/>
                  </a:lnTo>
                  <a:lnTo>
                    <a:pt x="109" y="36"/>
                  </a:lnTo>
                  <a:lnTo>
                    <a:pt x="113" y="33"/>
                  </a:lnTo>
                  <a:lnTo>
                    <a:pt x="116" y="28"/>
                  </a:lnTo>
                  <a:lnTo>
                    <a:pt x="118" y="19"/>
                  </a:lnTo>
                  <a:lnTo>
                    <a:pt x="123" y="8"/>
                  </a:lnTo>
                  <a:lnTo>
                    <a:pt x="126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0" y="6"/>
                  </a:lnTo>
                  <a:lnTo>
                    <a:pt x="270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3" name="Freeform 1047">
              <a:extLst>
                <a:ext uri="{FF2B5EF4-FFF2-40B4-BE49-F238E27FC236}">
                  <a16:creationId xmlns:a16="http://schemas.microsoft.com/office/drawing/2014/main" id="{8F21C599-C187-2324-A4EA-A42753EFB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1036" y="9182465"/>
              <a:ext cx="269266" cy="230798"/>
            </a:xfrm>
            <a:custGeom>
              <a:avLst/>
              <a:gdLst>
                <a:gd name="T0" fmla="*/ 122 w 216"/>
                <a:gd name="T1" fmla="*/ 78 h 187"/>
                <a:gd name="T2" fmla="*/ 124 w 216"/>
                <a:gd name="T3" fmla="*/ 81 h 187"/>
                <a:gd name="T4" fmla="*/ 113 w 216"/>
                <a:gd name="T5" fmla="*/ 77 h 187"/>
                <a:gd name="T6" fmla="*/ 115 w 216"/>
                <a:gd name="T7" fmla="*/ 76 h 187"/>
                <a:gd name="T8" fmla="*/ 114 w 216"/>
                <a:gd name="T9" fmla="*/ 73 h 187"/>
                <a:gd name="T10" fmla="*/ 118 w 216"/>
                <a:gd name="T11" fmla="*/ 74 h 187"/>
                <a:gd name="T12" fmla="*/ 115 w 216"/>
                <a:gd name="T13" fmla="*/ 67 h 187"/>
                <a:gd name="T14" fmla="*/ 117 w 216"/>
                <a:gd name="T15" fmla="*/ 64 h 187"/>
                <a:gd name="T16" fmla="*/ 207 w 216"/>
                <a:gd name="T17" fmla="*/ 178 h 187"/>
                <a:gd name="T18" fmla="*/ 200 w 216"/>
                <a:gd name="T19" fmla="*/ 186 h 187"/>
                <a:gd name="T20" fmla="*/ 191 w 216"/>
                <a:gd name="T21" fmla="*/ 184 h 187"/>
                <a:gd name="T22" fmla="*/ 180 w 216"/>
                <a:gd name="T23" fmla="*/ 172 h 187"/>
                <a:gd name="T24" fmla="*/ 167 w 216"/>
                <a:gd name="T25" fmla="*/ 155 h 187"/>
                <a:gd name="T26" fmla="*/ 141 w 216"/>
                <a:gd name="T27" fmla="*/ 130 h 187"/>
                <a:gd name="T28" fmla="*/ 122 w 216"/>
                <a:gd name="T29" fmla="*/ 119 h 187"/>
                <a:gd name="T30" fmla="*/ 107 w 216"/>
                <a:gd name="T31" fmla="*/ 117 h 187"/>
                <a:gd name="T32" fmla="*/ 96 w 216"/>
                <a:gd name="T33" fmla="*/ 116 h 187"/>
                <a:gd name="T34" fmla="*/ 87 w 216"/>
                <a:gd name="T35" fmla="*/ 114 h 187"/>
                <a:gd name="T36" fmla="*/ 76 w 216"/>
                <a:gd name="T37" fmla="*/ 117 h 187"/>
                <a:gd name="T38" fmla="*/ 57 w 216"/>
                <a:gd name="T39" fmla="*/ 112 h 187"/>
                <a:gd name="T40" fmla="*/ 51 w 216"/>
                <a:gd name="T41" fmla="*/ 109 h 187"/>
                <a:gd name="T42" fmla="*/ 41 w 216"/>
                <a:gd name="T43" fmla="*/ 118 h 187"/>
                <a:gd name="T44" fmla="*/ 35 w 216"/>
                <a:gd name="T45" fmla="*/ 128 h 187"/>
                <a:gd name="T46" fmla="*/ 23 w 216"/>
                <a:gd name="T47" fmla="*/ 120 h 187"/>
                <a:gd name="T48" fmla="*/ 16 w 216"/>
                <a:gd name="T49" fmla="*/ 124 h 187"/>
                <a:gd name="T50" fmla="*/ 3 w 216"/>
                <a:gd name="T51" fmla="*/ 125 h 187"/>
                <a:gd name="T52" fmla="*/ 0 w 216"/>
                <a:gd name="T53" fmla="*/ 96 h 187"/>
                <a:gd name="T54" fmla="*/ 10 w 216"/>
                <a:gd name="T55" fmla="*/ 74 h 187"/>
                <a:gd name="T56" fmla="*/ 15 w 216"/>
                <a:gd name="T57" fmla="*/ 52 h 187"/>
                <a:gd name="T58" fmla="*/ 18 w 216"/>
                <a:gd name="T59" fmla="*/ 39 h 187"/>
                <a:gd name="T60" fmla="*/ 24 w 216"/>
                <a:gd name="T61" fmla="*/ 32 h 187"/>
                <a:gd name="T62" fmla="*/ 33 w 216"/>
                <a:gd name="T63" fmla="*/ 30 h 187"/>
                <a:gd name="T64" fmla="*/ 40 w 216"/>
                <a:gd name="T65" fmla="*/ 22 h 187"/>
                <a:gd name="T66" fmla="*/ 46 w 216"/>
                <a:gd name="T67" fmla="*/ 18 h 187"/>
                <a:gd name="T68" fmla="*/ 54 w 216"/>
                <a:gd name="T69" fmla="*/ 17 h 187"/>
                <a:gd name="T70" fmla="*/ 59 w 216"/>
                <a:gd name="T71" fmla="*/ 14 h 187"/>
                <a:gd name="T72" fmla="*/ 62 w 216"/>
                <a:gd name="T73" fmla="*/ 10 h 187"/>
                <a:gd name="T74" fmla="*/ 67 w 216"/>
                <a:gd name="T75" fmla="*/ 2 h 187"/>
                <a:gd name="T76" fmla="*/ 87 w 216"/>
                <a:gd name="T77" fmla="*/ 43 h 187"/>
                <a:gd name="T78" fmla="*/ 98 w 216"/>
                <a:gd name="T79" fmla="*/ 83 h 187"/>
                <a:gd name="T80" fmla="*/ 107 w 216"/>
                <a:gd name="T81" fmla="*/ 96 h 187"/>
                <a:gd name="T82" fmla="*/ 109 w 216"/>
                <a:gd name="T83" fmla="*/ 86 h 187"/>
                <a:gd name="T84" fmla="*/ 116 w 216"/>
                <a:gd name="T85" fmla="*/ 93 h 187"/>
                <a:gd name="T86" fmla="*/ 128 w 216"/>
                <a:gd name="T87" fmla="*/ 102 h 187"/>
                <a:gd name="T88" fmla="*/ 152 w 216"/>
                <a:gd name="T89" fmla="*/ 113 h 187"/>
                <a:gd name="T90" fmla="*/ 190 w 216"/>
                <a:gd name="T91" fmla="*/ 153 h 187"/>
                <a:gd name="T92" fmla="*/ 204 w 216"/>
                <a:gd name="T93" fmla="*/ 170 h 187"/>
                <a:gd name="T94" fmla="*/ 215 w 216"/>
                <a:gd name="T95" fmla="*/ 17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7">
                  <a:moveTo>
                    <a:pt x="119" y="77"/>
                  </a:moveTo>
                  <a:lnTo>
                    <a:pt x="120" y="79"/>
                  </a:lnTo>
                  <a:lnTo>
                    <a:pt x="121" y="79"/>
                  </a:lnTo>
                  <a:lnTo>
                    <a:pt x="122" y="78"/>
                  </a:lnTo>
                  <a:lnTo>
                    <a:pt x="123" y="77"/>
                  </a:lnTo>
                  <a:lnTo>
                    <a:pt x="128" y="80"/>
                  </a:lnTo>
                  <a:lnTo>
                    <a:pt x="127" y="81"/>
                  </a:lnTo>
                  <a:lnTo>
                    <a:pt x="124" y="81"/>
                  </a:lnTo>
                  <a:lnTo>
                    <a:pt x="121" y="81"/>
                  </a:lnTo>
                  <a:lnTo>
                    <a:pt x="117" y="81"/>
                  </a:lnTo>
                  <a:lnTo>
                    <a:pt x="114" y="80"/>
                  </a:lnTo>
                  <a:lnTo>
                    <a:pt x="113" y="77"/>
                  </a:lnTo>
                  <a:lnTo>
                    <a:pt x="116" y="78"/>
                  </a:lnTo>
                  <a:lnTo>
                    <a:pt x="117" y="78"/>
                  </a:lnTo>
                  <a:lnTo>
                    <a:pt x="117" y="78"/>
                  </a:lnTo>
                  <a:lnTo>
                    <a:pt x="115" y="76"/>
                  </a:lnTo>
                  <a:lnTo>
                    <a:pt x="112" y="76"/>
                  </a:lnTo>
                  <a:lnTo>
                    <a:pt x="113" y="74"/>
                  </a:lnTo>
                  <a:lnTo>
                    <a:pt x="114" y="74"/>
                  </a:lnTo>
                  <a:lnTo>
                    <a:pt x="114" y="73"/>
                  </a:lnTo>
                  <a:lnTo>
                    <a:pt x="113" y="71"/>
                  </a:lnTo>
                  <a:lnTo>
                    <a:pt x="116" y="71"/>
                  </a:lnTo>
                  <a:lnTo>
                    <a:pt x="117" y="72"/>
                  </a:lnTo>
                  <a:lnTo>
                    <a:pt x="118" y="74"/>
                  </a:lnTo>
                  <a:lnTo>
                    <a:pt x="119" y="77"/>
                  </a:lnTo>
                  <a:close/>
                  <a:moveTo>
                    <a:pt x="117" y="64"/>
                  </a:moveTo>
                  <a:lnTo>
                    <a:pt x="118" y="68"/>
                  </a:lnTo>
                  <a:lnTo>
                    <a:pt x="115" y="67"/>
                  </a:lnTo>
                  <a:lnTo>
                    <a:pt x="114" y="65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7" y="64"/>
                  </a:lnTo>
                  <a:close/>
                  <a:moveTo>
                    <a:pt x="215" y="176"/>
                  </a:moveTo>
                  <a:lnTo>
                    <a:pt x="211" y="177"/>
                  </a:lnTo>
                  <a:lnTo>
                    <a:pt x="207" y="178"/>
                  </a:lnTo>
                  <a:lnTo>
                    <a:pt x="207" y="178"/>
                  </a:lnTo>
                  <a:lnTo>
                    <a:pt x="205" y="180"/>
                  </a:lnTo>
                  <a:lnTo>
                    <a:pt x="203" y="185"/>
                  </a:lnTo>
                  <a:lnTo>
                    <a:pt x="201" y="186"/>
                  </a:lnTo>
                  <a:lnTo>
                    <a:pt x="200" y="186"/>
                  </a:lnTo>
                  <a:lnTo>
                    <a:pt x="194" y="182"/>
                  </a:lnTo>
                  <a:lnTo>
                    <a:pt x="193" y="182"/>
                  </a:lnTo>
                  <a:lnTo>
                    <a:pt x="192" y="182"/>
                  </a:lnTo>
                  <a:lnTo>
                    <a:pt x="191" y="184"/>
                  </a:lnTo>
                  <a:lnTo>
                    <a:pt x="188" y="180"/>
                  </a:lnTo>
                  <a:lnTo>
                    <a:pt x="186" y="177"/>
                  </a:lnTo>
                  <a:lnTo>
                    <a:pt x="183" y="173"/>
                  </a:lnTo>
                  <a:lnTo>
                    <a:pt x="180" y="172"/>
                  </a:lnTo>
                  <a:lnTo>
                    <a:pt x="177" y="169"/>
                  </a:lnTo>
                  <a:lnTo>
                    <a:pt x="174" y="165"/>
                  </a:lnTo>
                  <a:lnTo>
                    <a:pt x="171" y="160"/>
                  </a:lnTo>
                  <a:lnTo>
                    <a:pt x="167" y="155"/>
                  </a:lnTo>
                  <a:lnTo>
                    <a:pt x="158" y="149"/>
                  </a:lnTo>
                  <a:lnTo>
                    <a:pt x="151" y="142"/>
                  </a:lnTo>
                  <a:lnTo>
                    <a:pt x="145" y="134"/>
                  </a:lnTo>
                  <a:lnTo>
                    <a:pt x="141" y="130"/>
                  </a:lnTo>
                  <a:lnTo>
                    <a:pt x="139" y="128"/>
                  </a:lnTo>
                  <a:lnTo>
                    <a:pt x="131" y="126"/>
                  </a:lnTo>
                  <a:lnTo>
                    <a:pt x="126" y="122"/>
                  </a:lnTo>
                  <a:lnTo>
                    <a:pt x="122" y="119"/>
                  </a:lnTo>
                  <a:lnTo>
                    <a:pt x="119" y="118"/>
                  </a:lnTo>
                  <a:lnTo>
                    <a:pt x="117" y="118"/>
                  </a:lnTo>
                  <a:lnTo>
                    <a:pt x="111" y="119"/>
                  </a:lnTo>
                  <a:lnTo>
                    <a:pt x="107" y="117"/>
                  </a:lnTo>
                  <a:lnTo>
                    <a:pt x="105" y="117"/>
                  </a:lnTo>
                  <a:lnTo>
                    <a:pt x="102" y="116"/>
                  </a:lnTo>
                  <a:lnTo>
                    <a:pt x="100" y="116"/>
                  </a:lnTo>
                  <a:lnTo>
                    <a:pt x="96" y="116"/>
                  </a:lnTo>
                  <a:lnTo>
                    <a:pt x="91" y="117"/>
                  </a:lnTo>
                  <a:lnTo>
                    <a:pt x="89" y="117"/>
                  </a:lnTo>
                  <a:lnTo>
                    <a:pt x="88" y="116"/>
                  </a:lnTo>
                  <a:lnTo>
                    <a:pt x="87" y="114"/>
                  </a:lnTo>
                  <a:lnTo>
                    <a:pt x="85" y="113"/>
                  </a:lnTo>
                  <a:lnTo>
                    <a:pt x="83" y="113"/>
                  </a:lnTo>
                  <a:lnTo>
                    <a:pt x="83" y="114"/>
                  </a:lnTo>
                  <a:lnTo>
                    <a:pt x="76" y="117"/>
                  </a:lnTo>
                  <a:lnTo>
                    <a:pt x="67" y="119"/>
                  </a:lnTo>
                  <a:lnTo>
                    <a:pt x="64" y="119"/>
                  </a:lnTo>
                  <a:lnTo>
                    <a:pt x="62" y="117"/>
                  </a:lnTo>
                  <a:lnTo>
                    <a:pt x="57" y="112"/>
                  </a:lnTo>
                  <a:lnTo>
                    <a:pt x="56" y="111"/>
                  </a:lnTo>
                  <a:lnTo>
                    <a:pt x="55" y="111"/>
                  </a:lnTo>
                  <a:lnTo>
                    <a:pt x="53" y="110"/>
                  </a:lnTo>
                  <a:lnTo>
                    <a:pt x="51" y="109"/>
                  </a:lnTo>
                  <a:lnTo>
                    <a:pt x="49" y="106"/>
                  </a:lnTo>
                  <a:lnTo>
                    <a:pt x="46" y="105"/>
                  </a:lnTo>
                  <a:lnTo>
                    <a:pt x="44" y="110"/>
                  </a:lnTo>
                  <a:lnTo>
                    <a:pt x="41" y="118"/>
                  </a:lnTo>
                  <a:lnTo>
                    <a:pt x="39" y="122"/>
                  </a:lnTo>
                  <a:lnTo>
                    <a:pt x="37" y="128"/>
                  </a:lnTo>
                  <a:lnTo>
                    <a:pt x="36" y="128"/>
                  </a:lnTo>
                  <a:lnTo>
                    <a:pt x="35" y="128"/>
                  </a:lnTo>
                  <a:lnTo>
                    <a:pt x="30" y="121"/>
                  </a:lnTo>
                  <a:lnTo>
                    <a:pt x="27" y="118"/>
                  </a:lnTo>
                  <a:lnTo>
                    <a:pt x="25" y="119"/>
                  </a:lnTo>
                  <a:lnTo>
                    <a:pt x="23" y="120"/>
                  </a:lnTo>
                  <a:lnTo>
                    <a:pt x="21" y="122"/>
                  </a:lnTo>
                  <a:lnTo>
                    <a:pt x="20" y="124"/>
                  </a:lnTo>
                  <a:lnTo>
                    <a:pt x="19" y="124"/>
                  </a:lnTo>
                  <a:lnTo>
                    <a:pt x="16" y="124"/>
                  </a:lnTo>
                  <a:lnTo>
                    <a:pt x="12" y="123"/>
                  </a:lnTo>
                  <a:lnTo>
                    <a:pt x="8" y="123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2" y="115"/>
                  </a:lnTo>
                  <a:lnTo>
                    <a:pt x="1" y="109"/>
                  </a:lnTo>
                  <a:lnTo>
                    <a:pt x="1" y="102"/>
                  </a:lnTo>
                  <a:lnTo>
                    <a:pt x="0" y="96"/>
                  </a:lnTo>
                  <a:lnTo>
                    <a:pt x="3" y="92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10" y="74"/>
                  </a:lnTo>
                  <a:lnTo>
                    <a:pt x="12" y="67"/>
                  </a:lnTo>
                  <a:lnTo>
                    <a:pt x="13" y="65"/>
                  </a:lnTo>
                  <a:lnTo>
                    <a:pt x="16" y="58"/>
                  </a:lnTo>
                  <a:lnTo>
                    <a:pt x="15" y="52"/>
                  </a:lnTo>
                  <a:lnTo>
                    <a:pt x="15" y="47"/>
                  </a:lnTo>
                  <a:lnTo>
                    <a:pt x="16" y="43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26" y="32"/>
                  </a:lnTo>
                  <a:lnTo>
                    <a:pt x="29" y="32"/>
                  </a:lnTo>
                  <a:lnTo>
                    <a:pt x="32" y="32"/>
                  </a:lnTo>
                  <a:lnTo>
                    <a:pt x="33" y="30"/>
                  </a:lnTo>
                  <a:lnTo>
                    <a:pt x="35" y="24"/>
                  </a:lnTo>
                  <a:lnTo>
                    <a:pt x="36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0"/>
                  </a:lnTo>
                  <a:lnTo>
                    <a:pt x="43" y="1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9" y="17"/>
                  </a:lnTo>
                  <a:lnTo>
                    <a:pt x="51" y="16"/>
                  </a:lnTo>
                  <a:lnTo>
                    <a:pt x="54" y="17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9" y="14"/>
                  </a:lnTo>
                  <a:lnTo>
                    <a:pt x="59" y="13"/>
                  </a:lnTo>
                  <a:lnTo>
                    <a:pt x="60" y="13"/>
                  </a:lnTo>
                  <a:lnTo>
                    <a:pt x="62" y="11"/>
                  </a:lnTo>
                  <a:lnTo>
                    <a:pt x="62" y="10"/>
                  </a:lnTo>
                  <a:lnTo>
                    <a:pt x="63" y="9"/>
                  </a:lnTo>
                  <a:lnTo>
                    <a:pt x="63" y="8"/>
                  </a:lnTo>
                  <a:lnTo>
                    <a:pt x="64" y="6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9" y="20"/>
                  </a:lnTo>
                  <a:lnTo>
                    <a:pt x="84" y="31"/>
                  </a:lnTo>
                  <a:lnTo>
                    <a:pt x="87" y="43"/>
                  </a:lnTo>
                  <a:lnTo>
                    <a:pt x="90" y="61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98" y="83"/>
                  </a:lnTo>
                  <a:lnTo>
                    <a:pt x="101" y="83"/>
                  </a:lnTo>
                  <a:lnTo>
                    <a:pt x="103" y="85"/>
                  </a:lnTo>
                  <a:lnTo>
                    <a:pt x="106" y="93"/>
                  </a:lnTo>
                  <a:lnTo>
                    <a:pt x="107" y="96"/>
                  </a:lnTo>
                  <a:lnTo>
                    <a:pt x="109" y="94"/>
                  </a:lnTo>
                  <a:lnTo>
                    <a:pt x="109" y="92"/>
                  </a:lnTo>
                  <a:lnTo>
                    <a:pt x="107" y="90"/>
                  </a:lnTo>
                  <a:lnTo>
                    <a:pt x="109" y="86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6" y="89"/>
                  </a:lnTo>
                  <a:lnTo>
                    <a:pt x="116" y="93"/>
                  </a:lnTo>
                  <a:lnTo>
                    <a:pt x="117" y="95"/>
                  </a:lnTo>
                  <a:lnTo>
                    <a:pt x="121" y="100"/>
                  </a:lnTo>
                  <a:lnTo>
                    <a:pt x="124" y="101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35" y="104"/>
                  </a:lnTo>
                  <a:lnTo>
                    <a:pt x="140" y="109"/>
                  </a:lnTo>
                  <a:lnTo>
                    <a:pt x="152" y="113"/>
                  </a:lnTo>
                  <a:lnTo>
                    <a:pt x="162" y="125"/>
                  </a:lnTo>
                  <a:lnTo>
                    <a:pt x="168" y="133"/>
                  </a:lnTo>
                  <a:lnTo>
                    <a:pt x="186" y="147"/>
                  </a:lnTo>
                  <a:lnTo>
                    <a:pt x="190" y="153"/>
                  </a:lnTo>
                  <a:lnTo>
                    <a:pt x="191" y="159"/>
                  </a:lnTo>
                  <a:lnTo>
                    <a:pt x="196" y="158"/>
                  </a:lnTo>
                  <a:lnTo>
                    <a:pt x="202" y="165"/>
                  </a:lnTo>
                  <a:lnTo>
                    <a:pt x="204" y="170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3" y="171"/>
                  </a:lnTo>
                  <a:lnTo>
                    <a:pt x="215" y="17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4" name="Freeform 1048">
              <a:extLst>
                <a:ext uri="{FF2B5EF4-FFF2-40B4-BE49-F238E27FC236}">
                  <a16:creationId xmlns:a16="http://schemas.microsoft.com/office/drawing/2014/main" id="{EF34C7F5-0134-CBA7-CA8E-78022EC83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8417" y="9270388"/>
              <a:ext cx="21981" cy="10990"/>
            </a:xfrm>
            <a:custGeom>
              <a:avLst/>
              <a:gdLst>
                <a:gd name="T0" fmla="*/ 7 w 17"/>
                <a:gd name="T1" fmla="*/ 6 h 11"/>
                <a:gd name="T2" fmla="*/ 8 w 17"/>
                <a:gd name="T3" fmla="*/ 8 h 11"/>
                <a:gd name="T4" fmla="*/ 9 w 17"/>
                <a:gd name="T5" fmla="*/ 8 h 11"/>
                <a:gd name="T6" fmla="*/ 10 w 17"/>
                <a:gd name="T7" fmla="*/ 7 h 11"/>
                <a:gd name="T8" fmla="*/ 11 w 17"/>
                <a:gd name="T9" fmla="*/ 6 h 11"/>
                <a:gd name="T10" fmla="*/ 16 w 17"/>
                <a:gd name="T11" fmla="*/ 9 h 11"/>
                <a:gd name="T12" fmla="*/ 15 w 17"/>
                <a:gd name="T13" fmla="*/ 10 h 11"/>
                <a:gd name="T14" fmla="*/ 12 w 17"/>
                <a:gd name="T15" fmla="*/ 10 h 11"/>
                <a:gd name="T16" fmla="*/ 9 w 17"/>
                <a:gd name="T17" fmla="*/ 10 h 11"/>
                <a:gd name="T18" fmla="*/ 5 w 17"/>
                <a:gd name="T19" fmla="*/ 10 h 11"/>
                <a:gd name="T20" fmla="*/ 2 w 17"/>
                <a:gd name="T21" fmla="*/ 9 h 11"/>
                <a:gd name="T22" fmla="*/ 1 w 17"/>
                <a:gd name="T23" fmla="*/ 6 h 11"/>
                <a:gd name="T24" fmla="*/ 4 w 17"/>
                <a:gd name="T25" fmla="*/ 7 h 11"/>
                <a:gd name="T26" fmla="*/ 5 w 17"/>
                <a:gd name="T27" fmla="*/ 7 h 11"/>
                <a:gd name="T28" fmla="*/ 5 w 17"/>
                <a:gd name="T29" fmla="*/ 7 h 11"/>
                <a:gd name="T30" fmla="*/ 3 w 17"/>
                <a:gd name="T31" fmla="*/ 5 h 11"/>
                <a:gd name="T32" fmla="*/ 0 w 17"/>
                <a:gd name="T33" fmla="*/ 5 h 11"/>
                <a:gd name="T34" fmla="*/ 1 w 17"/>
                <a:gd name="T35" fmla="*/ 3 h 11"/>
                <a:gd name="T36" fmla="*/ 2 w 17"/>
                <a:gd name="T37" fmla="*/ 3 h 11"/>
                <a:gd name="T38" fmla="*/ 2 w 17"/>
                <a:gd name="T39" fmla="*/ 2 h 11"/>
                <a:gd name="T40" fmla="*/ 1 w 17"/>
                <a:gd name="T41" fmla="*/ 0 h 11"/>
                <a:gd name="T42" fmla="*/ 4 w 17"/>
                <a:gd name="T43" fmla="*/ 0 h 11"/>
                <a:gd name="T44" fmla="*/ 5 w 17"/>
                <a:gd name="T45" fmla="*/ 1 h 11"/>
                <a:gd name="T46" fmla="*/ 6 w 17"/>
                <a:gd name="T47" fmla="*/ 3 h 11"/>
                <a:gd name="T48" fmla="*/ 7 w 17"/>
                <a:gd name="T4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1">
                  <a:moveTo>
                    <a:pt x="7" y="6"/>
                  </a:moveTo>
                  <a:lnTo>
                    <a:pt x="8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5" name="Freeform 1049">
              <a:extLst>
                <a:ext uri="{FF2B5EF4-FFF2-40B4-BE49-F238E27FC236}">
                  <a16:creationId xmlns:a16="http://schemas.microsoft.com/office/drawing/2014/main" id="{A79F97C4-5850-68B5-071A-06710E0D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911" y="9259397"/>
              <a:ext cx="5497" cy="5497"/>
            </a:xfrm>
            <a:custGeom>
              <a:avLst/>
              <a:gdLst>
                <a:gd name="T0" fmla="*/ 3 w 5"/>
                <a:gd name="T1" fmla="*/ 0 h 5"/>
                <a:gd name="T2" fmla="*/ 4 w 5"/>
                <a:gd name="T3" fmla="*/ 4 h 5"/>
                <a:gd name="T4" fmla="*/ 1 w 5"/>
                <a:gd name="T5" fmla="*/ 3 h 5"/>
                <a:gd name="T6" fmla="*/ 0 w 5"/>
                <a:gd name="T7" fmla="*/ 1 h 5"/>
                <a:gd name="T8" fmla="*/ 2 w 5"/>
                <a:gd name="T9" fmla="*/ 0 h 5"/>
                <a:gd name="T10" fmla="*/ 2 w 5"/>
                <a:gd name="T11" fmla="*/ 0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4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6" name="Freeform 1051">
              <a:extLst>
                <a:ext uri="{FF2B5EF4-FFF2-40B4-BE49-F238E27FC236}">
                  <a16:creationId xmlns:a16="http://schemas.microsoft.com/office/drawing/2014/main" id="{92C4D5D4-FB7C-0477-DB00-DE4A0255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3657" y="9308856"/>
              <a:ext cx="598974" cy="461596"/>
            </a:xfrm>
            <a:custGeom>
              <a:avLst/>
              <a:gdLst>
                <a:gd name="T0" fmla="*/ 193 w 482"/>
                <a:gd name="T1" fmla="*/ 8 h 369"/>
                <a:gd name="T2" fmla="*/ 201 w 482"/>
                <a:gd name="T3" fmla="*/ 12 h 369"/>
                <a:gd name="T4" fmla="*/ 217 w 482"/>
                <a:gd name="T5" fmla="*/ 12 h 369"/>
                <a:gd name="T6" fmla="*/ 236 w 482"/>
                <a:gd name="T7" fmla="*/ 17 h 369"/>
                <a:gd name="T8" fmla="*/ 261 w 482"/>
                <a:gd name="T9" fmla="*/ 37 h 369"/>
                <a:gd name="T10" fmla="*/ 287 w 482"/>
                <a:gd name="T11" fmla="*/ 64 h 369"/>
                <a:gd name="T12" fmla="*/ 301 w 482"/>
                <a:gd name="T13" fmla="*/ 79 h 369"/>
                <a:gd name="T14" fmla="*/ 283 w 482"/>
                <a:gd name="T15" fmla="*/ 102 h 369"/>
                <a:gd name="T16" fmla="*/ 282 w 482"/>
                <a:gd name="T17" fmla="*/ 127 h 369"/>
                <a:gd name="T18" fmla="*/ 298 w 482"/>
                <a:gd name="T19" fmla="*/ 126 h 369"/>
                <a:gd name="T20" fmla="*/ 314 w 482"/>
                <a:gd name="T21" fmla="*/ 126 h 369"/>
                <a:gd name="T22" fmla="*/ 315 w 482"/>
                <a:gd name="T23" fmla="*/ 131 h 369"/>
                <a:gd name="T24" fmla="*/ 312 w 482"/>
                <a:gd name="T25" fmla="*/ 143 h 369"/>
                <a:gd name="T26" fmla="*/ 321 w 482"/>
                <a:gd name="T27" fmla="*/ 158 h 369"/>
                <a:gd name="T28" fmla="*/ 333 w 482"/>
                <a:gd name="T29" fmla="*/ 175 h 369"/>
                <a:gd name="T30" fmla="*/ 352 w 482"/>
                <a:gd name="T31" fmla="*/ 190 h 369"/>
                <a:gd name="T32" fmla="*/ 392 w 482"/>
                <a:gd name="T33" fmla="*/ 204 h 369"/>
                <a:gd name="T34" fmla="*/ 446 w 482"/>
                <a:gd name="T35" fmla="*/ 222 h 369"/>
                <a:gd name="T36" fmla="*/ 473 w 482"/>
                <a:gd name="T37" fmla="*/ 231 h 369"/>
                <a:gd name="T38" fmla="*/ 430 w 482"/>
                <a:gd name="T39" fmla="*/ 271 h 369"/>
                <a:gd name="T40" fmla="*/ 389 w 482"/>
                <a:gd name="T41" fmla="*/ 315 h 369"/>
                <a:gd name="T42" fmla="*/ 354 w 482"/>
                <a:gd name="T43" fmla="*/ 321 h 369"/>
                <a:gd name="T44" fmla="*/ 338 w 482"/>
                <a:gd name="T45" fmla="*/ 324 h 369"/>
                <a:gd name="T46" fmla="*/ 317 w 482"/>
                <a:gd name="T47" fmla="*/ 340 h 369"/>
                <a:gd name="T48" fmla="*/ 290 w 482"/>
                <a:gd name="T49" fmla="*/ 346 h 369"/>
                <a:gd name="T50" fmla="*/ 268 w 482"/>
                <a:gd name="T51" fmla="*/ 353 h 369"/>
                <a:gd name="T52" fmla="*/ 257 w 482"/>
                <a:gd name="T53" fmla="*/ 349 h 369"/>
                <a:gd name="T54" fmla="*/ 225 w 482"/>
                <a:gd name="T55" fmla="*/ 353 h 369"/>
                <a:gd name="T56" fmla="*/ 208 w 482"/>
                <a:gd name="T57" fmla="*/ 368 h 369"/>
                <a:gd name="T58" fmla="*/ 180 w 482"/>
                <a:gd name="T59" fmla="*/ 363 h 369"/>
                <a:gd name="T60" fmla="*/ 153 w 482"/>
                <a:gd name="T61" fmla="*/ 356 h 369"/>
                <a:gd name="T62" fmla="*/ 123 w 482"/>
                <a:gd name="T63" fmla="*/ 337 h 369"/>
                <a:gd name="T64" fmla="*/ 97 w 482"/>
                <a:gd name="T65" fmla="*/ 336 h 369"/>
                <a:gd name="T66" fmla="*/ 89 w 482"/>
                <a:gd name="T67" fmla="*/ 321 h 369"/>
                <a:gd name="T68" fmla="*/ 88 w 482"/>
                <a:gd name="T69" fmla="*/ 308 h 369"/>
                <a:gd name="T70" fmla="*/ 73 w 482"/>
                <a:gd name="T71" fmla="*/ 307 h 369"/>
                <a:gd name="T72" fmla="*/ 70 w 482"/>
                <a:gd name="T73" fmla="*/ 300 h 369"/>
                <a:gd name="T74" fmla="*/ 61 w 482"/>
                <a:gd name="T75" fmla="*/ 282 h 369"/>
                <a:gd name="T76" fmla="*/ 50 w 482"/>
                <a:gd name="T77" fmla="*/ 262 h 369"/>
                <a:gd name="T78" fmla="*/ 33 w 482"/>
                <a:gd name="T79" fmla="*/ 246 h 369"/>
                <a:gd name="T80" fmla="*/ 20 w 482"/>
                <a:gd name="T81" fmla="*/ 233 h 369"/>
                <a:gd name="T82" fmla="*/ 0 w 482"/>
                <a:gd name="T83" fmla="*/ 227 h 369"/>
                <a:gd name="T84" fmla="*/ 8 w 482"/>
                <a:gd name="T85" fmla="*/ 210 h 369"/>
                <a:gd name="T86" fmla="*/ 26 w 482"/>
                <a:gd name="T87" fmla="*/ 209 h 369"/>
                <a:gd name="T88" fmla="*/ 35 w 482"/>
                <a:gd name="T89" fmla="*/ 201 h 369"/>
                <a:gd name="T90" fmla="*/ 35 w 482"/>
                <a:gd name="T91" fmla="*/ 176 h 369"/>
                <a:gd name="T92" fmla="*/ 41 w 482"/>
                <a:gd name="T93" fmla="*/ 154 h 369"/>
                <a:gd name="T94" fmla="*/ 46 w 482"/>
                <a:gd name="T95" fmla="*/ 133 h 369"/>
                <a:gd name="T96" fmla="*/ 57 w 482"/>
                <a:gd name="T97" fmla="*/ 134 h 369"/>
                <a:gd name="T98" fmla="*/ 63 w 482"/>
                <a:gd name="T99" fmla="*/ 121 h 369"/>
                <a:gd name="T100" fmla="*/ 68 w 482"/>
                <a:gd name="T101" fmla="*/ 99 h 369"/>
                <a:gd name="T102" fmla="*/ 85 w 482"/>
                <a:gd name="T103" fmla="*/ 73 h 369"/>
                <a:gd name="T104" fmla="*/ 100 w 482"/>
                <a:gd name="T105" fmla="*/ 69 h 369"/>
                <a:gd name="T106" fmla="*/ 105 w 482"/>
                <a:gd name="T107" fmla="*/ 47 h 369"/>
                <a:gd name="T108" fmla="*/ 111 w 482"/>
                <a:gd name="T109" fmla="*/ 28 h 369"/>
                <a:gd name="T110" fmla="*/ 126 w 482"/>
                <a:gd name="T111" fmla="*/ 19 h 369"/>
                <a:gd name="T112" fmla="*/ 135 w 482"/>
                <a:gd name="T113" fmla="*/ 14 h 369"/>
                <a:gd name="T114" fmla="*/ 147 w 482"/>
                <a:gd name="T115" fmla="*/ 23 h 369"/>
                <a:gd name="T116" fmla="*/ 159 w 482"/>
                <a:gd name="T117" fmla="*/ 1 h 369"/>
                <a:gd name="T118" fmla="*/ 167 w 482"/>
                <a:gd name="T119" fmla="*/ 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2" h="369">
                  <a:moveTo>
                    <a:pt x="174" y="14"/>
                  </a:moveTo>
                  <a:lnTo>
                    <a:pt x="177" y="14"/>
                  </a:lnTo>
                  <a:lnTo>
                    <a:pt x="186" y="12"/>
                  </a:lnTo>
                  <a:lnTo>
                    <a:pt x="193" y="9"/>
                  </a:lnTo>
                  <a:lnTo>
                    <a:pt x="193" y="8"/>
                  </a:lnTo>
                  <a:lnTo>
                    <a:pt x="195" y="8"/>
                  </a:lnTo>
                  <a:lnTo>
                    <a:pt x="197" y="9"/>
                  </a:lnTo>
                  <a:lnTo>
                    <a:pt x="198" y="11"/>
                  </a:lnTo>
                  <a:lnTo>
                    <a:pt x="199" y="12"/>
                  </a:lnTo>
                  <a:lnTo>
                    <a:pt x="201" y="12"/>
                  </a:lnTo>
                  <a:lnTo>
                    <a:pt x="206" y="11"/>
                  </a:lnTo>
                  <a:lnTo>
                    <a:pt x="210" y="11"/>
                  </a:lnTo>
                  <a:lnTo>
                    <a:pt x="212" y="11"/>
                  </a:lnTo>
                  <a:lnTo>
                    <a:pt x="215" y="12"/>
                  </a:lnTo>
                  <a:lnTo>
                    <a:pt x="217" y="12"/>
                  </a:lnTo>
                  <a:lnTo>
                    <a:pt x="221" y="14"/>
                  </a:lnTo>
                  <a:lnTo>
                    <a:pt x="227" y="13"/>
                  </a:lnTo>
                  <a:lnTo>
                    <a:pt x="229" y="13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41" y="21"/>
                  </a:lnTo>
                  <a:lnTo>
                    <a:pt x="249" y="23"/>
                  </a:lnTo>
                  <a:lnTo>
                    <a:pt x="251" y="25"/>
                  </a:lnTo>
                  <a:lnTo>
                    <a:pt x="255" y="29"/>
                  </a:lnTo>
                  <a:lnTo>
                    <a:pt x="261" y="37"/>
                  </a:lnTo>
                  <a:lnTo>
                    <a:pt x="268" y="44"/>
                  </a:lnTo>
                  <a:lnTo>
                    <a:pt x="277" y="50"/>
                  </a:lnTo>
                  <a:lnTo>
                    <a:pt x="281" y="55"/>
                  </a:lnTo>
                  <a:lnTo>
                    <a:pt x="284" y="60"/>
                  </a:lnTo>
                  <a:lnTo>
                    <a:pt x="287" y="64"/>
                  </a:lnTo>
                  <a:lnTo>
                    <a:pt x="290" y="67"/>
                  </a:lnTo>
                  <a:lnTo>
                    <a:pt x="293" y="68"/>
                  </a:lnTo>
                  <a:lnTo>
                    <a:pt x="296" y="72"/>
                  </a:lnTo>
                  <a:lnTo>
                    <a:pt x="298" y="75"/>
                  </a:lnTo>
                  <a:lnTo>
                    <a:pt x="301" y="79"/>
                  </a:lnTo>
                  <a:lnTo>
                    <a:pt x="298" y="83"/>
                  </a:lnTo>
                  <a:lnTo>
                    <a:pt x="293" y="89"/>
                  </a:lnTo>
                  <a:lnTo>
                    <a:pt x="289" y="96"/>
                  </a:lnTo>
                  <a:lnTo>
                    <a:pt x="287" y="98"/>
                  </a:lnTo>
                  <a:lnTo>
                    <a:pt x="283" y="102"/>
                  </a:lnTo>
                  <a:lnTo>
                    <a:pt x="282" y="104"/>
                  </a:lnTo>
                  <a:lnTo>
                    <a:pt x="281" y="107"/>
                  </a:lnTo>
                  <a:lnTo>
                    <a:pt x="281" y="113"/>
                  </a:lnTo>
                  <a:lnTo>
                    <a:pt x="282" y="120"/>
                  </a:lnTo>
                  <a:lnTo>
                    <a:pt x="282" y="127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90" y="127"/>
                  </a:lnTo>
                  <a:lnTo>
                    <a:pt x="294" y="126"/>
                  </a:lnTo>
                  <a:lnTo>
                    <a:pt x="298" y="126"/>
                  </a:lnTo>
                  <a:lnTo>
                    <a:pt x="304" y="125"/>
                  </a:lnTo>
                  <a:lnTo>
                    <a:pt x="306" y="123"/>
                  </a:lnTo>
                  <a:lnTo>
                    <a:pt x="310" y="124"/>
                  </a:lnTo>
                  <a:lnTo>
                    <a:pt x="312" y="125"/>
                  </a:lnTo>
                  <a:lnTo>
                    <a:pt x="314" y="126"/>
                  </a:lnTo>
                  <a:lnTo>
                    <a:pt x="315" y="126"/>
                  </a:lnTo>
                  <a:lnTo>
                    <a:pt x="319" y="126"/>
                  </a:lnTo>
                  <a:lnTo>
                    <a:pt x="318" y="127"/>
                  </a:lnTo>
                  <a:lnTo>
                    <a:pt x="317" y="129"/>
                  </a:lnTo>
                  <a:lnTo>
                    <a:pt x="315" y="131"/>
                  </a:lnTo>
                  <a:lnTo>
                    <a:pt x="313" y="133"/>
                  </a:lnTo>
                  <a:lnTo>
                    <a:pt x="310" y="138"/>
                  </a:lnTo>
                  <a:lnTo>
                    <a:pt x="310" y="139"/>
                  </a:lnTo>
                  <a:lnTo>
                    <a:pt x="310" y="140"/>
                  </a:lnTo>
                  <a:lnTo>
                    <a:pt x="312" y="143"/>
                  </a:lnTo>
                  <a:lnTo>
                    <a:pt x="314" y="147"/>
                  </a:lnTo>
                  <a:lnTo>
                    <a:pt x="315" y="150"/>
                  </a:lnTo>
                  <a:lnTo>
                    <a:pt x="315" y="152"/>
                  </a:lnTo>
                  <a:lnTo>
                    <a:pt x="318" y="154"/>
                  </a:lnTo>
                  <a:lnTo>
                    <a:pt x="321" y="158"/>
                  </a:lnTo>
                  <a:lnTo>
                    <a:pt x="323" y="161"/>
                  </a:lnTo>
                  <a:lnTo>
                    <a:pt x="326" y="162"/>
                  </a:lnTo>
                  <a:lnTo>
                    <a:pt x="328" y="166"/>
                  </a:lnTo>
                  <a:lnTo>
                    <a:pt x="331" y="171"/>
                  </a:lnTo>
                  <a:lnTo>
                    <a:pt x="333" y="175"/>
                  </a:lnTo>
                  <a:lnTo>
                    <a:pt x="336" y="178"/>
                  </a:lnTo>
                  <a:lnTo>
                    <a:pt x="339" y="179"/>
                  </a:lnTo>
                  <a:lnTo>
                    <a:pt x="341" y="180"/>
                  </a:lnTo>
                  <a:lnTo>
                    <a:pt x="347" y="186"/>
                  </a:lnTo>
                  <a:lnTo>
                    <a:pt x="352" y="190"/>
                  </a:lnTo>
                  <a:lnTo>
                    <a:pt x="353" y="191"/>
                  </a:lnTo>
                  <a:lnTo>
                    <a:pt x="362" y="194"/>
                  </a:lnTo>
                  <a:lnTo>
                    <a:pt x="373" y="198"/>
                  </a:lnTo>
                  <a:lnTo>
                    <a:pt x="382" y="200"/>
                  </a:lnTo>
                  <a:lnTo>
                    <a:pt x="392" y="204"/>
                  </a:lnTo>
                  <a:lnTo>
                    <a:pt x="403" y="207"/>
                  </a:lnTo>
                  <a:lnTo>
                    <a:pt x="413" y="211"/>
                  </a:lnTo>
                  <a:lnTo>
                    <a:pt x="426" y="216"/>
                  </a:lnTo>
                  <a:lnTo>
                    <a:pt x="438" y="219"/>
                  </a:lnTo>
                  <a:lnTo>
                    <a:pt x="446" y="222"/>
                  </a:lnTo>
                  <a:lnTo>
                    <a:pt x="448" y="223"/>
                  </a:lnTo>
                  <a:lnTo>
                    <a:pt x="458" y="223"/>
                  </a:lnTo>
                  <a:lnTo>
                    <a:pt x="469" y="223"/>
                  </a:lnTo>
                  <a:lnTo>
                    <a:pt x="481" y="223"/>
                  </a:lnTo>
                  <a:lnTo>
                    <a:pt x="473" y="231"/>
                  </a:lnTo>
                  <a:lnTo>
                    <a:pt x="463" y="239"/>
                  </a:lnTo>
                  <a:lnTo>
                    <a:pt x="454" y="248"/>
                  </a:lnTo>
                  <a:lnTo>
                    <a:pt x="448" y="254"/>
                  </a:lnTo>
                  <a:lnTo>
                    <a:pt x="438" y="263"/>
                  </a:lnTo>
                  <a:lnTo>
                    <a:pt x="430" y="271"/>
                  </a:lnTo>
                  <a:lnTo>
                    <a:pt x="422" y="280"/>
                  </a:lnTo>
                  <a:lnTo>
                    <a:pt x="415" y="287"/>
                  </a:lnTo>
                  <a:lnTo>
                    <a:pt x="405" y="298"/>
                  </a:lnTo>
                  <a:lnTo>
                    <a:pt x="399" y="305"/>
                  </a:lnTo>
                  <a:lnTo>
                    <a:pt x="389" y="315"/>
                  </a:lnTo>
                  <a:lnTo>
                    <a:pt x="383" y="322"/>
                  </a:lnTo>
                  <a:lnTo>
                    <a:pt x="382" y="322"/>
                  </a:lnTo>
                  <a:lnTo>
                    <a:pt x="373" y="322"/>
                  </a:lnTo>
                  <a:lnTo>
                    <a:pt x="364" y="321"/>
                  </a:lnTo>
                  <a:lnTo>
                    <a:pt x="354" y="321"/>
                  </a:lnTo>
                  <a:lnTo>
                    <a:pt x="353" y="321"/>
                  </a:lnTo>
                  <a:lnTo>
                    <a:pt x="349" y="321"/>
                  </a:lnTo>
                  <a:lnTo>
                    <a:pt x="347" y="322"/>
                  </a:lnTo>
                  <a:lnTo>
                    <a:pt x="339" y="324"/>
                  </a:lnTo>
                  <a:lnTo>
                    <a:pt x="338" y="324"/>
                  </a:lnTo>
                  <a:lnTo>
                    <a:pt x="331" y="327"/>
                  </a:lnTo>
                  <a:lnTo>
                    <a:pt x="325" y="331"/>
                  </a:lnTo>
                  <a:lnTo>
                    <a:pt x="321" y="333"/>
                  </a:lnTo>
                  <a:lnTo>
                    <a:pt x="319" y="337"/>
                  </a:lnTo>
                  <a:lnTo>
                    <a:pt x="317" y="340"/>
                  </a:lnTo>
                  <a:lnTo>
                    <a:pt x="316" y="341"/>
                  </a:lnTo>
                  <a:lnTo>
                    <a:pt x="314" y="342"/>
                  </a:lnTo>
                  <a:lnTo>
                    <a:pt x="300" y="345"/>
                  </a:lnTo>
                  <a:lnTo>
                    <a:pt x="296" y="345"/>
                  </a:lnTo>
                  <a:lnTo>
                    <a:pt x="290" y="346"/>
                  </a:lnTo>
                  <a:lnTo>
                    <a:pt x="286" y="350"/>
                  </a:lnTo>
                  <a:lnTo>
                    <a:pt x="285" y="352"/>
                  </a:lnTo>
                  <a:lnTo>
                    <a:pt x="280" y="352"/>
                  </a:lnTo>
                  <a:lnTo>
                    <a:pt x="272" y="353"/>
                  </a:lnTo>
                  <a:lnTo>
                    <a:pt x="268" y="353"/>
                  </a:lnTo>
                  <a:lnTo>
                    <a:pt x="267" y="353"/>
                  </a:lnTo>
                  <a:lnTo>
                    <a:pt x="263" y="353"/>
                  </a:lnTo>
                  <a:lnTo>
                    <a:pt x="261" y="353"/>
                  </a:lnTo>
                  <a:lnTo>
                    <a:pt x="259" y="351"/>
                  </a:lnTo>
                  <a:lnTo>
                    <a:pt x="257" y="349"/>
                  </a:lnTo>
                  <a:lnTo>
                    <a:pt x="252" y="345"/>
                  </a:lnTo>
                  <a:lnTo>
                    <a:pt x="249" y="342"/>
                  </a:lnTo>
                  <a:lnTo>
                    <a:pt x="241" y="345"/>
                  </a:lnTo>
                  <a:lnTo>
                    <a:pt x="235" y="348"/>
                  </a:lnTo>
                  <a:lnTo>
                    <a:pt x="225" y="353"/>
                  </a:lnTo>
                  <a:lnTo>
                    <a:pt x="219" y="356"/>
                  </a:lnTo>
                  <a:lnTo>
                    <a:pt x="217" y="359"/>
                  </a:lnTo>
                  <a:lnTo>
                    <a:pt x="213" y="365"/>
                  </a:lnTo>
                  <a:lnTo>
                    <a:pt x="210" y="368"/>
                  </a:lnTo>
                  <a:lnTo>
                    <a:pt x="208" y="368"/>
                  </a:lnTo>
                  <a:lnTo>
                    <a:pt x="200" y="368"/>
                  </a:lnTo>
                  <a:lnTo>
                    <a:pt x="197" y="367"/>
                  </a:lnTo>
                  <a:lnTo>
                    <a:pt x="191" y="367"/>
                  </a:lnTo>
                  <a:lnTo>
                    <a:pt x="185" y="366"/>
                  </a:lnTo>
                  <a:lnTo>
                    <a:pt x="180" y="363"/>
                  </a:lnTo>
                  <a:lnTo>
                    <a:pt x="175" y="363"/>
                  </a:lnTo>
                  <a:lnTo>
                    <a:pt x="167" y="363"/>
                  </a:lnTo>
                  <a:lnTo>
                    <a:pt x="163" y="362"/>
                  </a:lnTo>
                  <a:lnTo>
                    <a:pt x="159" y="359"/>
                  </a:lnTo>
                  <a:lnTo>
                    <a:pt x="153" y="356"/>
                  </a:lnTo>
                  <a:lnTo>
                    <a:pt x="147" y="351"/>
                  </a:lnTo>
                  <a:lnTo>
                    <a:pt x="141" y="348"/>
                  </a:lnTo>
                  <a:lnTo>
                    <a:pt x="133" y="343"/>
                  </a:lnTo>
                  <a:lnTo>
                    <a:pt x="125" y="338"/>
                  </a:lnTo>
                  <a:lnTo>
                    <a:pt x="123" y="337"/>
                  </a:lnTo>
                  <a:lnTo>
                    <a:pt x="123" y="337"/>
                  </a:lnTo>
                  <a:lnTo>
                    <a:pt x="114" y="337"/>
                  </a:lnTo>
                  <a:lnTo>
                    <a:pt x="105" y="337"/>
                  </a:lnTo>
                  <a:lnTo>
                    <a:pt x="99" y="337"/>
                  </a:lnTo>
                  <a:lnTo>
                    <a:pt x="97" y="336"/>
                  </a:lnTo>
                  <a:lnTo>
                    <a:pt x="96" y="335"/>
                  </a:lnTo>
                  <a:lnTo>
                    <a:pt x="94" y="331"/>
                  </a:lnTo>
                  <a:lnTo>
                    <a:pt x="91" y="329"/>
                  </a:lnTo>
                  <a:lnTo>
                    <a:pt x="89" y="325"/>
                  </a:lnTo>
                  <a:lnTo>
                    <a:pt x="89" y="321"/>
                  </a:lnTo>
                  <a:lnTo>
                    <a:pt x="89" y="316"/>
                  </a:lnTo>
                  <a:lnTo>
                    <a:pt x="90" y="314"/>
                  </a:lnTo>
                  <a:lnTo>
                    <a:pt x="90" y="312"/>
                  </a:lnTo>
                  <a:lnTo>
                    <a:pt x="90" y="310"/>
                  </a:lnTo>
                  <a:lnTo>
                    <a:pt x="88" y="308"/>
                  </a:lnTo>
                  <a:lnTo>
                    <a:pt x="79" y="305"/>
                  </a:lnTo>
                  <a:lnTo>
                    <a:pt x="78" y="306"/>
                  </a:lnTo>
                  <a:lnTo>
                    <a:pt x="76" y="307"/>
                  </a:lnTo>
                  <a:lnTo>
                    <a:pt x="74" y="307"/>
                  </a:lnTo>
                  <a:lnTo>
                    <a:pt x="73" y="307"/>
                  </a:lnTo>
                  <a:lnTo>
                    <a:pt x="73" y="306"/>
                  </a:lnTo>
                  <a:lnTo>
                    <a:pt x="73" y="304"/>
                  </a:lnTo>
                  <a:lnTo>
                    <a:pt x="73" y="304"/>
                  </a:lnTo>
                  <a:lnTo>
                    <a:pt x="73" y="303"/>
                  </a:lnTo>
                  <a:lnTo>
                    <a:pt x="70" y="300"/>
                  </a:lnTo>
                  <a:lnTo>
                    <a:pt x="67" y="298"/>
                  </a:lnTo>
                  <a:lnTo>
                    <a:pt x="65" y="294"/>
                  </a:lnTo>
                  <a:lnTo>
                    <a:pt x="63" y="291"/>
                  </a:lnTo>
                  <a:lnTo>
                    <a:pt x="63" y="286"/>
                  </a:lnTo>
                  <a:lnTo>
                    <a:pt x="61" y="282"/>
                  </a:lnTo>
                  <a:lnTo>
                    <a:pt x="59" y="277"/>
                  </a:lnTo>
                  <a:lnTo>
                    <a:pt x="56" y="269"/>
                  </a:lnTo>
                  <a:lnTo>
                    <a:pt x="55" y="266"/>
                  </a:lnTo>
                  <a:lnTo>
                    <a:pt x="52" y="264"/>
                  </a:lnTo>
                  <a:lnTo>
                    <a:pt x="50" y="262"/>
                  </a:lnTo>
                  <a:lnTo>
                    <a:pt x="48" y="258"/>
                  </a:lnTo>
                  <a:lnTo>
                    <a:pt x="41" y="255"/>
                  </a:lnTo>
                  <a:lnTo>
                    <a:pt x="38" y="252"/>
                  </a:lnTo>
                  <a:lnTo>
                    <a:pt x="34" y="248"/>
                  </a:lnTo>
                  <a:lnTo>
                    <a:pt x="33" y="246"/>
                  </a:lnTo>
                  <a:lnTo>
                    <a:pt x="33" y="243"/>
                  </a:lnTo>
                  <a:lnTo>
                    <a:pt x="32" y="241"/>
                  </a:lnTo>
                  <a:lnTo>
                    <a:pt x="29" y="239"/>
                  </a:lnTo>
                  <a:lnTo>
                    <a:pt x="21" y="233"/>
                  </a:lnTo>
                  <a:lnTo>
                    <a:pt x="20" y="233"/>
                  </a:lnTo>
                  <a:lnTo>
                    <a:pt x="17" y="232"/>
                  </a:lnTo>
                  <a:lnTo>
                    <a:pt x="13" y="232"/>
                  </a:lnTo>
                  <a:lnTo>
                    <a:pt x="7" y="231"/>
                  </a:lnTo>
                  <a:lnTo>
                    <a:pt x="3" y="228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225"/>
                  </a:lnTo>
                  <a:lnTo>
                    <a:pt x="2" y="222"/>
                  </a:lnTo>
                  <a:lnTo>
                    <a:pt x="5" y="215"/>
                  </a:lnTo>
                  <a:lnTo>
                    <a:pt x="8" y="210"/>
                  </a:lnTo>
                  <a:lnTo>
                    <a:pt x="9" y="209"/>
                  </a:lnTo>
                  <a:lnTo>
                    <a:pt x="13" y="209"/>
                  </a:lnTo>
                  <a:lnTo>
                    <a:pt x="18" y="209"/>
                  </a:lnTo>
                  <a:lnTo>
                    <a:pt x="21" y="209"/>
                  </a:lnTo>
                  <a:lnTo>
                    <a:pt x="26" y="209"/>
                  </a:lnTo>
                  <a:lnTo>
                    <a:pt x="31" y="209"/>
                  </a:lnTo>
                  <a:lnTo>
                    <a:pt x="33" y="207"/>
                  </a:lnTo>
                  <a:lnTo>
                    <a:pt x="35" y="205"/>
                  </a:lnTo>
                  <a:lnTo>
                    <a:pt x="35" y="204"/>
                  </a:lnTo>
                  <a:lnTo>
                    <a:pt x="35" y="201"/>
                  </a:lnTo>
                  <a:lnTo>
                    <a:pt x="35" y="199"/>
                  </a:lnTo>
                  <a:lnTo>
                    <a:pt x="35" y="189"/>
                  </a:lnTo>
                  <a:lnTo>
                    <a:pt x="35" y="184"/>
                  </a:lnTo>
                  <a:lnTo>
                    <a:pt x="35" y="177"/>
                  </a:lnTo>
                  <a:lnTo>
                    <a:pt x="35" y="176"/>
                  </a:lnTo>
                  <a:lnTo>
                    <a:pt x="35" y="174"/>
                  </a:lnTo>
                  <a:lnTo>
                    <a:pt x="36" y="167"/>
                  </a:lnTo>
                  <a:lnTo>
                    <a:pt x="37" y="163"/>
                  </a:lnTo>
                  <a:lnTo>
                    <a:pt x="38" y="161"/>
                  </a:lnTo>
                  <a:lnTo>
                    <a:pt x="41" y="154"/>
                  </a:lnTo>
                  <a:lnTo>
                    <a:pt x="42" y="153"/>
                  </a:lnTo>
                  <a:lnTo>
                    <a:pt x="42" y="150"/>
                  </a:lnTo>
                  <a:lnTo>
                    <a:pt x="41" y="142"/>
                  </a:lnTo>
                  <a:lnTo>
                    <a:pt x="43" y="137"/>
                  </a:lnTo>
                  <a:lnTo>
                    <a:pt x="46" y="133"/>
                  </a:lnTo>
                  <a:lnTo>
                    <a:pt x="49" y="131"/>
                  </a:lnTo>
                  <a:lnTo>
                    <a:pt x="51" y="130"/>
                  </a:lnTo>
                  <a:lnTo>
                    <a:pt x="51" y="131"/>
                  </a:lnTo>
                  <a:lnTo>
                    <a:pt x="54" y="132"/>
                  </a:lnTo>
                  <a:lnTo>
                    <a:pt x="57" y="134"/>
                  </a:lnTo>
                  <a:lnTo>
                    <a:pt x="59" y="133"/>
                  </a:lnTo>
                  <a:lnTo>
                    <a:pt x="60" y="132"/>
                  </a:lnTo>
                  <a:lnTo>
                    <a:pt x="62" y="131"/>
                  </a:lnTo>
                  <a:lnTo>
                    <a:pt x="62" y="127"/>
                  </a:lnTo>
                  <a:lnTo>
                    <a:pt x="63" y="121"/>
                  </a:lnTo>
                  <a:lnTo>
                    <a:pt x="63" y="117"/>
                  </a:lnTo>
                  <a:lnTo>
                    <a:pt x="65" y="112"/>
                  </a:lnTo>
                  <a:lnTo>
                    <a:pt x="66" y="106"/>
                  </a:lnTo>
                  <a:lnTo>
                    <a:pt x="67" y="102"/>
                  </a:lnTo>
                  <a:lnTo>
                    <a:pt x="68" y="99"/>
                  </a:lnTo>
                  <a:lnTo>
                    <a:pt x="73" y="95"/>
                  </a:lnTo>
                  <a:lnTo>
                    <a:pt x="76" y="88"/>
                  </a:lnTo>
                  <a:lnTo>
                    <a:pt x="79" y="84"/>
                  </a:lnTo>
                  <a:lnTo>
                    <a:pt x="84" y="76"/>
                  </a:lnTo>
                  <a:lnTo>
                    <a:pt x="85" y="73"/>
                  </a:lnTo>
                  <a:lnTo>
                    <a:pt x="88" y="72"/>
                  </a:lnTo>
                  <a:lnTo>
                    <a:pt x="90" y="71"/>
                  </a:lnTo>
                  <a:lnTo>
                    <a:pt x="96" y="71"/>
                  </a:lnTo>
                  <a:lnTo>
                    <a:pt x="100" y="70"/>
                  </a:lnTo>
                  <a:lnTo>
                    <a:pt x="100" y="69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1" y="58"/>
                  </a:lnTo>
                  <a:lnTo>
                    <a:pt x="103" y="52"/>
                  </a:lnTo>
                  <a:lnTo>
                    <a:pt x="105" y="47"/>
                  </a:lnTo>
                  <a:lnTo>
                    <a:pt x="106" y="46"/>
                  </a:lnTo>
                  <a:lnTo>
                    <a:pt x="107" y="44"/>
                  </a:lnTo>
                  <a:lnTo>
                    <a:pt x="109" y="41"/>
                  </a:lnTo>
                  <a:lnTo>
                    <a:pt x="111" y="33"/>
                  </a:lnTo>
                  <a:lnTo>
                    <a:pt x="111" y="28"/>
                  </a:lnTo>
                  <a:lnTo>
                    <a:pt x="113" y="20"/>
                  </a:lnTo>
                  <a:lnTo>
                    <a:pt x="114" y="20"/>
                  </a:lnTo>
                  <a:lnTo>
                    <a:pt x="118" y="18"/>
                  </a:lnTo>
                  <a:lnTo>
                    <a:pt x="122" y="18"/>
                  </a:lnTo>
                  <a:lnTo>
                    <a:pt x="126" y="19"/>
                  </a:lnTo>
                  <a:lnTo>
                    <a:pt x="129" y="19"/>
                  </a:lnTo>
                  <a:lnTo>
                    <a:pt x="130" y="19"/>
                  </a:lnTo>
                  <a:lnTo>
                    <a:pt x="131" y="17"/>
                  </a:lnTo>
                  <a:lnTo>
                    <a:pt x="133" y="15"/>
                  </a:lnTo>
                  <a:lnTo>
                    <a:pt x="135" y="14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5" y="23"/>
                  </a:lnTo>
                  <a:lnTo>
                    <a:pt x="146" y="23"/>
                  </a:lnTo>
                  <a:lnTo>
                    <a:pt x="147" y="23"/>
                  </a:lnTo>
                  <a:lnTo>
                    <a:pt x="149" y="17"/>
                  </a:lnTo>
                  <a:lnTo>
                    <a:pt x="151" y="13"/>
                  </a:lnTo>
                  <a:lnTo>
                    <a:pt x="154" y="5"/>
                  </a:lnTo>
                  <a:lnTo>
                    <a:pt x="157" y="0"/>
                  </a:lnTo>
                  <a:lnTo>
                    <a:pt x="159" y="1"/>
                  </a:lnTo>
                  <a:lnTo>
                    <a:pt x="161" y="4"/>
                  </a:lnTo>
                  <a:lnTo>
                    <a:pt x="163" y="5"/>
                  </a:lnTo>
                  <a:lnTo>
                    <a:pt x="165" y="6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2" y="12"/>
                  </a:lnTo>
                  <a:lnTo>
                    <a:pt x="174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7" name="Freeform 1053">
              <a:extLst>
                <a:ext uri="{FF2B5EF4-FFF2-40B4-BE49-F238E27FC236}">
                  <a16:creationId xmlns:a16="http://schemas.microsoft.com/office/drawing/2014/main" id="{605BC677-7689-07C3-9722-E0C091956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007" y="9814413"/>
              <a:ext cx="230798" cy="247282"/>
            </a:xfrm>
            <a:custGeom>
              <a:avLst/>
              <a:gdLst>
                <a:gd name="T0" fmla="*/ 144 w 187"/>
                <a:gd name="T1" fmla="*/ 21 h 199"/>
                <a:gd name="T2" fmla="*/ 144 w 187"/>
                <a:gd name="T3" fmla="*/ 32 h 199"/>
                <a:gd name="T4" fmla="*/ 161 w 187"/>
                <a:gd name="T5" fmla="*/ 30 h 199"/>
                <a:gd name="T6" fmla="*/ 180 w 187"/>
                <a:gd name="T7" fmla="*/ 38 h 199"/>
                <a:gd name="T8" fmla="*/ 184 w 187"/>
                <a:gd name="T9" fmla="*/ 48 h 199"/>
                <a:gd name="T10" fmla="*/ 178 w 187"/>
                <a:gd name="T11" fmla="*/ 56 h 199"/>
                <a:gd name="T12" fmla="*/ 167 w 187"/>
                <a:gd name="T13" fmla="*/ 64 h 199"/>
                <a:gd name="T14" fmla="*/ 167 w 187"/>
                <a:gd name="T15" fmla="*/ 82 h 199"/>
                <a:gd name="T16" fmla="*/ 182 w 187"/>
                <a:gd name="T17" fmla="*/ 88 h 199"/>
                <a:gd name="T18" fmla="*/ 183 w 187"/>
                <a:gd name="T19" fmla="*/ 105 h 199"/>
                <a:gd name="T20" fmla="*/ 183 w 187"/>
                <a:gd name="T21" fmla="*/ 124 h 199"/>
                <a:gd name="T22" fmla="*/ 180 w 187"/>
                <a:gd name="T23" fmla="*/ 136 h 199"/>
                <a:gd name="T24" fmla="*/ 175 w 187"/>
                <a:gd name="T25" fmla="*/ 146 h 199"/>
                <a:gd name="T26" fmla="*/ 170 w 187"/>
                <a:gd name="T27" fmla="*/ 153 h 199"/>
                <a:gd name="T28" fmla="*/ 165 w 187"/>
                <a:gd name="T29" fmla="*/ 146 h 199"/>
                <a:gd name="T30" fmla="*/ 152 w 187"/>
                <a:gd name="T31" fmla="*/ 150 h 199"/>
                <a:gd name="T32" fmla="*/ 134 w 187"/>
                <a:gd name="T33" fmla="*/ 139 h 199"/>
                <a:gd name="T34" fmla="*/ 121 w 187"/>
                <a:gd name="T35" fmla="*/ 134 h 199"/>
                <a:gd name="T36" fmla="*/ 121 w 187"/>
                <a:gd name="T37" fmla="*/ 141 h 199"/>
                <a:gd name="T38" fmla="*/ 106 w 187"/>
                <a:gd name="T39" fmla="*/ 149 h 199"/>
                <a:gd name="T40" fmla="*/ 93 w 187"/>
                <a:gd name="T41" fmla="*/ 148 h 199"/>
                <a:gd name="T42" fmla="*/ 91 w 187"/>
                <a:gd name="T43" fmla="*/ 162 h 199"/>
                <a:gd name="T44" fmla="*/ 98 w 187"/>
                <a:gd name="T45" fmla="*/ 168 h 199"/>
                <a:gd name="T46" fmla="*/ 99 w 187"/>
                <a:gd name="T47" fmla="*/ 176 h 199"/>
                <a:gd name="T48" fmla="*/ 102 w 187"/>
                <a:gd name="T49" fmla="*/ 184 h 199"/>
                <a:gd name="T50" fmla="*/ 101 w 187"/>
                <a:gd name="T51" fmla="*/ 192 h 199"/>
                <a:gd name="T52" fmla="*/ 90 w 187"/>
                <a:gd name="T53" fmla="*/ 185 h 199"/>
                <a:gd name="T54" fmla="*/ 75 w 187"/>
                <a:gd name="T55" fmla="*/ 195 h 199"/>
                <a:gd name="T56" fmla="*/ 53 w 187"/>
                <a:gd name="T57" fmla="*/ 169 h 199"/>
                <a:gd name="T58" fmla="*/ 42 w 187"/>
                <a:gd name="T59" fmla="*/ 156 h 199"/>
                <a:gd name="T60" fmla="*/ 35 w 187"/>
                <a:gd name="T61" fmla="*/ 151 h 199"/>
                <a:gd name="T62" fmla="*/ 26 w 187"/>
                <a:gd name="T63" fmla="*/ 143 h 199"/>
                <a:gd name="T64" fmla="*/ 25 w 187"/>
                <a:gd name="T65" fmla="*/ 136 h 199"/>
                <a:gd name="T66" fmla="*/ 18 w 187"/>
                <a:gd name="T67" fmla="*/ 130 h 199"/>
                <a:gd name="T68" fmla="*/ 20 w 187"/>
                <a:gd name="T69" fmla="*/ 125 h 199"/>
                <a:gd name="T70" fmla="*/ 24 w 187"/>
                <a:gd name="T71" fmla="*/ 122 h 199"/>
                <a:gd name="T72" fmla="*/ 21 w 187"/>
                <a:gd name="T73" fmla="*/ 116 h 199"/>
                <a:gd name="T74" fmla="*/ 12 w 187"/>
                <a:gd name="T75" fmla="*/ 115 h 199"/>
                <a:gd name="T76" fmla="*/ 0 w 187"/>
                <a:gd name="T77" fmla="*/ 93 h 199"/>
                <a:gd name="T78" fmla="*/ 11 w 187"/>
                <a:gd name="T79" fmla="*/ 94 h 199"/>
                <a:gd name="T80" fmla="*/ 20 w 187"/>
                <a:gd name="T81" fmla="*/ 70 h 199"/>
                <a:gd name="T82" fmla="*/ 23 w 187"/>
                <a:gd name="T83" fmla="*/ 67 h 199"/>
                <a:gd name="T84" fmla="*/ 36 w 187"/>
                <a:gd name="T85" fmla="*/ 70 h 199"/>
                <a:gd name="T86" fmla="*/ 25 w 187"/>
                <a:gd name="T87" fmla="*/ 62 h 199"/>
                <a:gd name="T88" fmla="*/ 27 w 187"/>
                <a:gd name="T89" fmla="*/ 53 h 199"/>
                <a:gd name="T90" fmla="*/ 30 w 187"/>
                <a:gd name="T91" fmla="*/ 48 h 199"/>
                <a:gd name="T92" fmla="*/ 32 w 187"/>
                <a:gd name="T93" fmla="*/ 39 h 199"/>
                <a:gd name="T94" fmla="*/ 39 w 187"/>
                <a:gd name="T95" fmla="*/ 43 h 199"/>
                <a:gd name="T96" fmla="*/ 52 w 187"/>
                <a:gd name="T97" fmla="*/ 42 h 199"/>
                <a:gd name="T98" fmla="*/ 85 w 187"/>
                <a:gd name="T99" fmla="*/ 38 h 199"/>
                <a:gd name="T100" fmla="*/ 85 w 187"/>
                <a:gd name="T101" fmla="*/ 4 h 199"/>
                <a:gd name="T102" fmla="*/ 104 w 187"/>
                <a:gd name="T103" fmla="*/ 1 h 199"/>
                <a:gd name="T104" fmla="*/ 125 w 187"/>
                <a:gd name="T105" fmla="*/ 1 h 199"/>
                <a:gd name="T106" fmla="*/ 146 w 187"/>
                <a:gd name="T107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7" h="199">
                  <a:moveTo>
                    <a:pt x="148" y="4"/>
                  </a:moveTo>
                  <a:lnTo>
                    <a:pt x="147" y="7"/>
                  </a:lnTo>
                  <a:lnTo>
                    <a:pt x="145" y="12"/>
                  </a:lnTo>
                  <a:lnTo>
                    <a:pt x="144" y="17"/>
                  </a:lnTo>
                  <a:lnTo>
                    <a:pt x="144" y="21"/>
                  </a:lnTo>
                  <a:lnTo>
                    <a:pt x="144" y="25"/>
                  </a:lnTo>
                  <a:lnTo>
                    <a:pt x="145" y="27"/>
                  </a:lnTo>
                  <a:lnTo>
                    <a:pt x="146" y="30"/>
                  </a:lnTo>
                  <a:lnTo>
                    <a:pt x="145" y="32"/>
                  </a:lnTo>
                  <a:lnTo>
                    <a:pt x="144" y="32"/>
                  </a:lnTo>
                  <a:lnTo>
                    <a:pt x="145" y="34"/>
                  </a:lnTo>
                  <a:lnTo>
                    <a:pt x="146" y="34"/>
                  </a:lnTo>
                  <a:lnTo>
                    <a:pt x="150" y="33"/>
                  </a:lnTo>
                  <a:lnTo>
                    <a:pt x="155" y="32"/>
                  </a:lnTo>
                  <a:lnTo>
                    <a:pt x="161" y="30"/>
                  </a:lnTo>
                  <a:lnTo>
                    <a:pt x="165" y="28"/>
                  </a:lnTo>
                  <a:lnTo>
                    <a:pt x="172" y="29"/>
                  </a:lnTo>
                  <a:lnTo>
                    <a:pt x="176" y="30"/>
                  </a:lnTo>
                  <a:lnTo>
                    <a:pt x="178" y="31"/>
                  </a:lnTo>
                  <a:lnTo>
                    <a:pt x="180" y="38"/>
                  </a:lnTo>
                  <a:lnTo>
                    <a:pt x="181" y="39"/>
                  </a:lnTo>
                  <a:lnTo>
                    <a:pt x="183" y="42"/>
                  </a:lnTo>
                  <a:lnTo>
                    <a:pt x="184" y="45"/>
                  </a:lnTo>
                  <a:lnTo>
                    <a:pt x="185" y="47"/>
                  </a:lnTo>
                  <a:lnTo>
                    <a:pt x="184" y="48"/>
                  </a:lnTo>
                  <a:lnTo>
                    <a:pt x="183" y="50"/>
                  </a:lnTo>
                  <a:lnTo>
                    <a:pt x="181" y="52"/>
                  </a:lnTo>
                  <a:lnTo>
                    <a:pt x="181" y="54"/>
                  </a:lnTo>
                  <a:lnTo>
                    <a:pt x="179" y="54"/>
                  </a:lnTo>
                  <a:lnTo>
                    <a:pt x="178" y="56"/>
                  </a:lnTo>
                  <a:lnTo>
                    <a:pt x="173" y="56"/>
                  </a:lnTo>
                  <a:lnTo>
                    <a:pt x="172" y="57"/>
                  </a:lnTo>
                  <a:lnTo>
                    <a:pt x="171" y="60"/>
                  </a:lnTo>
                  <a:lnTo>
                    <a:pt x="168" y="62"/>
                  </a:lnTo>
                  <a:lnTo>
                    <a:pt x="167" y="64"/>
                  </a:lnTo>
                  <a:lnTo>
                    <a:pt x="167" y="67"/>
                  </a:lnTo>
                  <a:lnTo>
                    <a:pt x="167" y="71"/>
                  </a:lnTo>
                  <a:lnTo>
                    <a:pt x="166" y="77"/>
                  </a:lnTo>
                  <a:lnTo>
                    <a:pt x="165" y="80"/>
                  </a:lnTo>
                  <a:lnTo>
                    <a:pt x="167" y="82"/>
                  </a:lnTo>
                  <a:lnTo>
                    <a:pt x="172" y="82"/>
                  </a:lnTo>
                  <a:lnTo>
                    <a:pt x="173" y="83"/>
                  </a:lnTo>
                  <a:lnTo>
                    <a:pt x="175" y="85"/>
                  </a:lnTo>
                  <a:lnTo>
                    <a:pt x="176" y="87"/>
                  </a:lnTo>
                  <a:lnTo>
                    <a:pt x="182" y="88"/>
                  </a:lnTo>
                  <a:lnTo>
                    <a:pt x="184" y="90"/>
                  </a:lnTo>
                  <a:lnTo>
                    <a:pt x="185" y="92"/>
                  </a:lnTo>
                  <a:lnTo>
                    <a:pt x="186" y="93"/>
                  </a:lnTo>
                  <a:lnTo>
                    <a:pt x="185" y="99"/>
                  </a:lnTo>
                  <a:lnTo>
                    <a:pt x="183" y="105"/>
                  </a:lnTo>
                  <a:lnTo>
                    <a:pt x="184" y="109"/>
                  </a:lnTo>
                  <a:lnTo>
                    <a:pt x="184" y="113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3" y="124"/>
                  </a:lnTo>
                  <a:lnTo>
                    <a:pt x="183" y="126"/>
                  </a:lnTo>
                  <a:lnTo>
                    <a:pt x="184" y="128"/>
                  </a:lnTo>
                  <a:lnTo>
                    <a:pt x="183" y="134"/>
                  </a:lnTo>
                  <a:lnTo>
                    <a:pt x="181" y="135"/>
                  </a:lnTo>
                  <a:lnTo>
                    <a:pt x="180" y="136"/>
                  </a:lnTo>
                  <a:lnTo>
                    <a:pt x="178" y="137"/>
                  </a:lnTo>
                  <a:lnTo>
                    <a:pt x="178" y="140"/>
                  </a:lnTo>
                  <a:lnTo>
                    <a:pt x="176" y="143"/>
                  </a:lnTo>
                  <a:lnTo>
                    <a:pt x="175" y="145"/>
                  </a:lnTo>
                  <a:lnTo>
                    <a:pt x="175" y="146"/>
                  </a:lnTo>
                  <a:lnTo>
                    <a:pt x="176" y="147"/>
                  </a:lnTo>
                  <a:lnTo>
                    <a:pt x="176" y="149"/>
                  </a:lnTo>
                  <a:lnTo>
                    <a:pt x="174" y="151"/>
                  </a:lnTo>
                  <a:lnTo>
                    <a:pt x="173" y="152"/>
                  </a:lnTo>
                  <a:lnTo>
                    <a:pt x="170" y="153"/>
                  </a:lnTo>
                  <a:lnTo>
                    <a:pt x="167" y="152"/>
                  </a:lnTo>
                  <a:lnTo>
                    <a:pt x="165" y="151"/>
                  </a:lnTo>
                  <a:lnTo>
                    <a:pt x="167" y="149"/>
                  </a:lnTo>
                  <a:lnTo>
                    <a:pt x="166" y="147"/>
                  </a:lnTo>
                  <a:lnTo>
                    <a:pt x="165" y="146"/>
                  </a:lnTo>
                  <a:lnTo>
                    <a:pt x="163" y="143"/>
                  </a:lnTo>
                  <a:lnTo>
                    <a:pt x="162" y="141"/>
                  </a:lnTo>
                  <a:lnTo>
                    <a:pt x="161" y="143"/>
                  </a:lnTo>
                  <a:lnTo>
                    <a:pt x="158" y="146"/>
                  </a:lnTo>
                  <a:lnTo>
                    <a:pt x="152" y="150"/>
                  </a:lnTo>
                  <a:lnTo>
                    <a:pt x="150" y="150"/>
                  </a:lnTo>
                  <a:lnTo>
                    <a:pt x="143" y="149"/>
                  </a:lnTo>
                  <a:lnTo>
                    <a:pt x="138" y="147"/>
                  </a:lnTo>
                  <a:lnTo>
                    <a:pt x="135" y="143"/>
                  </a:lnTo>
                  <a:lnTo>
                    <a:pt x="134" y="139"/>
                  </a:lnTo>
                  <a:lnTo>
                    <a:pt x="131" y="135"/>
                  </a:lnTo>
                  <a:lnTo>
                    <a:pt x="129" y="133"/>
                  </a:lnTo>
                  <a:lnTo>
                    <a:pt x="126" y="132"/>
                  </a:lnTo>
                  <a:lnTo>
                    <a:pt x="125" y="132"/>
                  </a:lnTo>
                  <a:lnTo>
                    <a:pt x="121" y="134"/>
                  </a:lnTo>
                  <a:lnTo>
                    <a:pt x="120" y="135"/>
                  </a:lnTo>
                  <a:lnTo>
                    <a:pt x="120" y="137"/>
                  </a:lnTo>
                  <a:lnTo>
                    <a:pt x="120" y="139"/>
                  </a:lnTo>
                  <a:lnTo>
                    <a:pt x="121" y="140"/>
                  </a:lnTo>
                  <a:lnTo>
                    <a:pt x="121" y="141"/>
                  </a:lnTo>
                  <a:lnTo>
                    <a:pt x="121" y="143"/>
                  </a:lnTo>
                  <a:lnTo>
                    <a:pt x="120" y="145"/>
                  </a:lnTo>
                  <a:lnTo>
                    <a:pt x="120" y="147"/>
                  </a:lnTo>
                  <a:lnTo>
                    <a:pt x="108" y="151"/>
                  </a:lnTo>
                  <a:lnTo>
                    <a:pt x="106" y="149"/>
                  </a:lnTo>
                  <a:lnTo>
                    <a:pt x="104" y="148"/>
                  </a:lnTo>
                  <a:lnTo>
                    <a:pt x="102" y="149"/>
                  </a:lnTo>
                  <a:lnTo>
                    <a:pt x="97" y="150"/>
                  </a:lnTo>
                  <a:lnTo>
                    <a:pt x="95" y="149"/>
                  </a:lnTo>
                  <a:lnTo>
                    <a:pt x="93" y="148"/>
                  </a:lnTo>
                  <a:lnTo>
                    <a:pt x="93" y="149"/>
                  </a:lnTo>
                  <a:lnTo>
                    <a:pt x="92" y="150"/>
                  </a:lnTo>
                  <a:lnTo>
                    <a:pt x="93" y="156"/>
                  </a:lnTo>
                  <a:lnTo>
                    <a:pt x="93" y="158"/>
                  </a:lnTo>
                  <a:lnTo>
                    <a:pt x="91" y="162"/>
                  </a:lnTo>
                  <a:lnTo>
                    <a:pt x="91" y="164"/>
                  </a:lnTo>
                  <a:lnTo>
                    <a:pt x="94" y="164"/>
                  </a:lnTo>
                  <a:lnTo>
                    <a:pt x="96" y="165"/>
                  </a:lnTo>
                  <a:lnTo>
                    <a:pt x="97" y="167"/>
                  </a:lnTo>
                  <a:lnTo>
                    <a:pt x="98" y="168"/>
                  </a:lnTo>
                  <a:lnTo>
                    <a:pt x="98" y="169"/>
                  </a:lnTo>
                  <a:lnTo>
                    <a:pt x="96" y="171"/>
                  </a:lnTo>
                  <a:lnTo>
                    <a:pt x="96" y="173"/>
                  </a:lnTo>
                  <a:lnTo>
                    <a:pt x="97" y="175"/>
                  </a:lnTo>
                  <a:lnTo>
                    <a:pt x="99" y="176"/>
                  </a:lnTo>
                  <a:lnTo>
                    <a:pt x="102" y="178"/>
                  </a:lnTo>
                  <a:lnTo>
                    <a:pt x="104" y="179"/>
                  </a:lnTo>
                  <a:lnTo>
                    <a:pt x="104" y="181"/>
                  </a:lnTo>
                  <a:lnTo>
                    <a:pt x="102" y="182"/>
                  </a:lnTo>
                  <a:lnTo>
                    <a:pt x="102" y="184"/>
                  </a:lnTo>
                  <a:lnTo>
                    <a:pt x="101" y="186"/>
                  </a:lnTo>
                  <a:lnTo>
                    <a:pt x="101" y="188"/>
                  </a:lnTo>
                  <a:lnTo>
                    <a:pt x="102" y="189"/>
                  </a:lnTo>
                  <a:lnTo>
                    <a:pt x="102" y="190"/>
                  </a:lnTo>
                  <a:lnTo>
                    <a:pt x="101" y="192"/>
                  </a:lnTo>
                  <a:lnTo>
                    <a:pt x="99" y="191"/>
                  </a:lnTo>
                  <a:lnTo>
                    <a:pt x="98" y="192"/>
                  </a:lnTo>
                  <a:lnTo>
                    <a:pt x="96" y="191"/>
                  </a:lnTo>
                  <a:lnTo>
                    <a:pt x="91" y="186"/>
                  </a:lnTo>
                  <a:lnTo>
                    <a:pt x="90" y="185"/>
                  </a:lnTo>
                  <a:lnTo>
                    <a:pt x="83" y="190"/>
                  </a:lnTo>
                  <a:lnTo>
                    <a:pt x="82" y="191"/>
                  </a:lnTo>
                  <a:lnTo>
                    <a:pt x="80" y="193"/>
                  </a:lnTo>
                  <a:lnTo>
                    <a:pt x="78" y="198"/>
                  </a:lnTo>
                  <a:lnTo>
                    <a:pt x="75" y="195"/>
                  </a:lnTo>
                  <a:lnTo>
                    <a:pt x="72" y="190"/>
                  </a:lnTo>
                  <a:lnTo>
                    <a:pt x="69" y="187"/>
                  </a:lnTo>
                  <a:lnTo>
                    <a:pt x="62" y="182"/>
                  </a:lnTo>
                  <a:lnTo>
                    <a:pt x="61" y="178"/>
                  </a:lnTo>
                  <a:lnTo>
                    <a:pt x="53" y="169"/>
                  </a:lnTo>
                  <a:lnTo>
                    <a:pt x="42" y="161"/>
                  </a:lnTo>
                  <a:lnTo>
                    <a:pt x="34" y="154"/>
                  </a:lnTo>
                  <a:lnTo>
                    <a:pt x="33" y="152"/>
                  </a:lnTo>
                  <a:lnTo>
                    <a:pt x="34" y="152"/>
                  </a:lnTo>
                  <a:lnTo>
                    <a:pt x="42" y="156"/>
                  </a:lnTo>
                  <a:lnTo>
                    <a:pt x="43" y="156"/>
                  </a:lnTo>
                  <a:lnTo>
                    <a:pt x="44" y="155"/>
                  </a:lnTo>
                  <a:lnTo>
                    <a:pt x="41" y="153"/>
                  </a:lnTo>
                  <a:lnTo>
                    <a:pt x="38" y="151"/>
                  </a:lnTo>
                  <a:lnTo>
                    <a:pt x="35" y="151"/>
                  </a:lnTo>
                  <a:lnTo>
                    <a:pt x="31" y="151"/>
                  </a:lnTo>
                  <a:lnTo>
                    <a:pt x="30" y="149"/>
                  </a:lnTo>
                  <a:lnTo>
                    <a:pt x="29" y="146"/>
                  </a:lnTo>
                  <a:lnTo>
                    <a:pt x="29" y="145"/>
                  </a:lnTo>
                  <a:lnTo>
                    <a:pt x="26" y="143"/>
                  </a:lnTo>
                  <a:lnTo>
                    <a:pt x="23" y="138"/>
                  </a:lnTo>
                  <a:lnTo>
                    <a:pt x="22" y="136"/>
                  </a:lnTo>
                  <a:lnTo>
                    <a:pt x="19" y="134"/>
                  </a:lnTo>
                  <a:lnTo>
                    <a:pt x="20" y="134"/>
                  </a:lnTo>
                  <a:lnTo>
                    <a:pt x="25" y="136"/>
                  </a:lnTo>
                  <a:lnTo>
                    <a:pt x="25" y="135"/>
                  </a:lnTo>
                  <a:lnTo>
                    <a:pt x="25" y="134"/>
                  </a:lnTo>
                  <a:lnTo>
                    <a:pt x="20" y="132"/>
                  </a:lnTo>
                  <a:lnTo>
                    <a:pt x="18" y="132"/>
                  </a:lnTo>
                  <a:lnTo>
                    <a:pt x="18" y="130"/>
                  </a:lnTo>
                  <a:lnTo>
                    <a:pt x="18" y="129"/>
                  </a:lnTo>
                  <a:lnTo>
                    <a:pt x="15" y="122"/>
                  </a:lnTo>
                  <a:lnTo>
                    <a:pt x="11" y="118"/>
                  </a:lnTo>
                  <a:lnTo>
                    <a:pt x="11" y="115"/>
                  </a:lnTo>
                  <a:lnTo>
                    <a:pt x="20" y="125"/>
                  </a:lnTo>
                  <a:lnTo>
                    <a:pt x="21" y="125"/>
                  </a:lnTo>
                  <a:lnTo>
                    <a:pt x="23" y="125"/>
                  </a:lnTo>
                  <a:lnTo>
                    <a:pt x="26" y="124"/>
                  </a:lnTo>
                  <a:lnTo>
                    <a:pt x="26" y="123"/>
                  </a:lnTo>
                  <a:lnTo>
                    <a:pt x="24" y="122"/>
                  </a:lnTo>
                  <a:lnTo>
                    <a:pt x="22" y="122"/>
                  </a:lnTo>
                  <a:lnTo>
                    <a:pt x="20" y="122"/>
                  </a:lnTo>
                  <a:lnTo>
                    <a:pt x="19" y="122"/>
                  </a:lnTo>
                  <a:lnTo>
                    <a:pt x="19" y="121"/>
                  </a:lnTo>
                  <a:lnTo>
                    <a:pt x="21" y="116"/>
                  </a:lnTo>
                  <a:lnTo>
                    <a:pt x="20" y="116"/>
                  </a:lnTo>
                  <a:lnTo>
                    <a:pt x="19" y="117"/>
                  </a:lnTo>
                  <a:lnTo>
                    <a:pt x="18" y="118"/>
                  </a:lnTo>
                  <a:lnTo>
                    <a:pt x="16" y="118"/>
                  </a:lnTo>
                  <a:lnTo>
                    <a:pt x="12" y="115"/>
                  </a:lnTo>
                  <a:lnTo>
                    <a:pt x="8" y="108"/>
                  </a:lnTo>
                  <a:lnTo>
                    <a:pt x="7" y="106"/>
                  </a:lnTo>
                  <a:lnTo>
                    <a:pt x="6" y="104"/>
                  </a:lnTo>
                  <a:lnTo>
                    <a:pt x="5" y="103"/>
                  </a:lnTo>
                  <a:lnTo>
                    <a:pt x="0" y="93"/>
                  </a:lnTo>
                  <a:lnTo>
                    <a:pt x="2" y="93"/>
                  </a:lnTo>
                  <a:lnTo>
                    <a:pt x="4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1" y="94"/>
                  </a:lnTo>
                  <a:lnTo>
                    <a:pt x="13" y="94"/>
                  </a:lnTo>
                  <a:lnTo>
                    <a:pt x="14" y="92"/>
                  </a:lnTo>
                  <a:lnTo>
                    <a:pt x="19" y="84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19" y="64"/>
                  </a:lnTo>
                  <a:lnTo>
                    <a:pt x="21" y="62"/>
                  </a:lnTo>
                  <a:lnTo>
                    <a:pt x="22" y="64"/>
                  </a:lnTo>
                  <a:lnTo>
                    <a:pt x="22" y="66"/>
                  </a:lnTo>
                  <a:lnTo>
                    <a:pt x="23" y="67"/>
                  </a:lnTo>
                  <a:lnTo>
                    <a:pt x="25" y="69"/>
                  </a:lnTo>
                  <a:lnTo>
                    <a:pt x="29" y="69"/>
                  </a:lnTo>
                  <a:lnTo>
                    <a:pt x="33" y="71"/>
                  </a:lnTo>
                  <a:lnTo>
                    <a:pt x="35" y="72"/>
                  </a:lnTo>
                  <a:lnTo>
                    <a:pt x="36" y="70"/>
                  </a:lnTo>
                  <a:lnTo>
                    <a:pt x="42" y="67"/>
                  </a:lnTo>
                  <a:lnTo>
                    <a:pt x="40" y="67"/>
                  </a:lnTo>
                  <a:lnTo>
                    <a:pt x="35" y="67"/>
                  </a:lnTo>
                  <a:lnTo>
                    <a:pt x="27" y="64"/>
                  </a:lnTo>
                  <a:lnTo>
                    <a:pt x="25" y="62"/>
                  </a:lnTo>
                  <a:lnTo>
                    <a:pt x="22" y="58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5" y="52"/>
                  </a:lnTo>
                  <a:lnTo>
                    <a:pt x="27" y="53"/>
                  </a:lnTo>
                  <a:lnTo>
                    <a:pt x="28" y="54"/>
                  </a:lnTo>
                  <a:lnTo>
                    <a:pt x="29" y="55"/>
                  </a:lnTo>
                  <a:lnTo>
                    <a:pt x="30" y="55"/>
                  </a:lnTo>
                  <a:lnTo>
                    <a:pt x="30" y="53"/>
                  </a:lnTo>
                  <a:lnTo>
                    <a:pt x="30" y="48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4" y="39"/>
                  </a:lnTo>
                  <a:lnTo>
                    <a:pt x="35" y="41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39" y="43"/>
                  </a:lnTo>
                  <a:lnTo>
                    <a:pt x="40" y="43"/>
                  </a:lnTo>
                  <a:lnTo>
                    <a:pt x="41" y="42"/>
                  </a:lnTo>
                  <a:lnTo>
                    <a:pt x="42" y="42"/>
                  </a:lnTo>
                  <a:lnTo>
                    <a:pt x="47" y="42"/>
                  </a:lnTo>
                  <a:lnTo>
                    <a:pt x="52" y="42"/>
                  </a:lnTo>
                  <a:lnTo>
                    <a:pt x="61" y="42"/>
                  </a:lnTo>
                  <a:lnTo>
                    <a:pt x="70" y="42"/>
                  </a:lnTo>
                  <a:lnTo>
                    <a:pt x="78" y="42"/>
                  </a:lnTo>
                  <a:lnTo>
                    <a:pt x="85" y="42"/>
                  </a:lnTo>
                  <a:lnTo>
                    <a:pt x="85" y="38"/>
                  </a:lnTo>
                  <a:lnTo>
                    <a:pt x="85" y="32"/>
                  </a:lnTo>
                  <a:lnTo>
                    <a:pt x="85" y="25"/>
                  </a:lnTo>
                  <a:lnTo>
                    <a:pt x="85" y="18"/>
                  </a:lnTo>
                  <a:lnTo>
                    <a:pt x="85" y="12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5" y="1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104" y="1"/>
                  </a:lnTo>
                  <a:lnTo>
                    <a:pt x="109" y="1"/>
                  </a:lnTo>
                  <a:lnTo>
                    <a:pt x="111" y="1"/>
                  </a:lnTo>
                  <a:lnTo>
                    <a:pt x="118" y="0"/>
                  </a:lnTo>
                  <a:lnTo>
                    <a:pt x="123" y="1"/>
                  </a:lnTo>
                  <a:lnTo>
                    <a:pt x="125" y="1"/>
                  </a:lnTo>
                  <a:lnTo>
                    <a:pt x="128" y="2"/>
                  </a:lnTo>
                  <a:lnTo>
                    <a:pt x="134" y="2"/>
                  </a:lnTo>
                  <a:lnTo>
                    <a:pt x="142" y="1"/>
                  </a:lnTo>
                  <a:lnTo>
                    <a:pt x="145" y="2"/>
                  </a:lnTo>
                  <a:lnTo>
                    <a:pt x="146" y="3"/>
                  </a:lnTo>
                  <a:lnTo>
                    <a:pt x="14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8" name="Freeform 1055">
              <a:extLst>
                <a:ext uri="{FF2B5EF4-FFF2-40B4-BE49-F238E27FC236}">
                  <a16:creationId xmlns:a16="http://schemas.microsoft.com/office/drawing/2014/main" id="{F9E32515-9E67-8395-E5A4-3F0F7883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27" y="9462721"/>
              <a:ext cx="175846" cy="258272"/>
            </a:xfrm>
            <a:custGeom>
              <a:avLst/>
              <a:gdLst>
                <a:gd name="T0" fmla="*/ 104 w 143"/>
                <a:gd name="T1" fmla="*/ 8 h 207"/>
                <a:gd name="T2" fmla="*/ 103 w 143"/>
                <a:gd name="T3" fmla="*/ 17 h 207"/>
                <a:gd name="T4" fmla="*/ 111 w 143"/>
                <a:gd name="T5" fmla="*/ 25 h 207"/>
                <a:gd name="T6" fmla="*/ 116 w 143"/>
                <a:gd name="T7" fmla="*/ 30 h 207"/>
                <a:gd name="T8" fmla="*/ 115 w 143"/>
                <a:gd name="T9" fmla="*/ 47 h 207"/>
                <a:gd name="T10" fmla="*/ 113 w 143"/>
                <a:gd name="T11" fmla="*/ 49 h 207"/>
                <a:gd name="T12" fmla="*/ 113 w 143"/>
                <a:gd name="T13" fmla="*/ 51 h 207"/>
                <a:gd name="T14" fmla="*/ 112 w 143"/>
                <a:gd name="T15" fmla="*/ 55 h 207"/>
                <a:gd name="T16" fmla="*/ 117 w 143"/>
                <a:gd name="T17" fmla="*/ 54 h 207"/>
                <a:gd name="T18" fmla="*/ 120 w 143"/>
                <a:gd name="T19" fmla="*/ 63 h 207"/>
                <a:gd name="T20" fmla="*/ 120 w 143"/>
                <a:gd name="T21" fmla="*/ 74 h 207"/>
                <a:gd name="T22" fmla="*/ 117 w 143"/>
                <a:gd name="T23" fmla="*/ 81 h 207"/>
                <a:gd name="T24" fmla="*/ 126 w 143"/>
                <a:gd name="T25" fmla="*/ 92 h 207"/>
                <a:gd name="T26" fmla="*/ 123 w 143"/>
                <a:gd name="T27" fmla="*/ 110 h 207"/>
                <a:gd name="T28" fmla="*/ 121 w 143"/>
                <a:gd name="T29" fmla="*/ 121 h 207"/>
                <a:gd name="T30" fmla="*/ 123 w 143"/>
                <a:gd name="T31" fmla="*/ 131 h 207"/>
                <a:gd name="T32" fmla="*/ 121 w 143"/>
                <a:gd name="T33" fmla="*/ 136 h 207"/>
                <a:gd name="T34" fmla="*/ 123 w 143"/>
                <a:gd name="T35" fmla="*/ 142 h 207"/>
                <a:gd name="T36" fmla="*/ 127 w 143"/>
                <a:gd name="T37" fmla="*/ 149 h 207"/>
                <a:gd name="T38" fmla="*/ 136 w 143"/>
                <a:gd name="T39" fmla="*/ 156 h 207"/>
                <a:gd name="T40" fmla="*/ 140 w 143"/>
                <a:gd name="T41" fmla="*/ 161 h 207"/>
                <a:gd name="T42" fmla="*/ 138 w 143"/>
                <a:gd name="T43" fmla="*/ 166 h 207"/>
                <a:gd name="T44" fmla="*/ 126 w 143"/>
                <a:gd name="T45" fmla="*/ 174 h 207"/>
                <a:gd name="T46" fmla="*/ 88 w 143"/>
                <a:gd name="T47" fmla="*/ 186 h 207"/>
                <a:gd name="T48" fmla="*/ 56 w 143"/>
                <a:gd name="T49" fmla="*/ 197 h 207"/>
                <a:gd name="T50" fmla="*/ 37 w 143"/>
                <a:gd name="T51" fmla="*/ 206 h 207"/>
                <a:gd name="T52" fmla="*/ 9 w 143"/>
                <a:gd name="T53" fmla="*/ 197 h 207"/>
                <a:gd name="T54" fmla="*/ 7 w 143"/>
                <a:gd name="T55" fmla="*/ 194 h 207"/>
                <a:gd name="T56" fmla="*/ 15 w 143"/>
                <a:gd name="T57" fmla="*/ 192 h 207"/>
                <a:gd name="T58" fmla="*/ 16 w 143"/>
                <a:gd name="T59" fmla="*/ 184 h 207"/>
                <a:gd name="T60" fmla="*/ 9 w 143"/>
                <a:gd name="T61" fmla="*/ 177 h 207"/>
                <a:gd name="T62" fmla="*/ 5 w 143"/>
                <a:gd name="T63" fmla="*/ 164 h 207"/>
                <a:gd name="T64" fmla="*/ 0 w 143"/>
                <a:gd name="T65" fmla="*/ 145 h 207"/>
                <a:gd name="T66" fmla="*/ 3 w 143"/>
                <a:gd name="T67" fmla="*/ 136 h 207"/>
                <a:gd name="T68" fmla="*/ 8 w 143"/>
                <a:gd name="T69" fmla="*/ 126 h 207"/>
                <a:gd name="T70" fmla="*/ 13 w 143"/>
                <a:gd name="T71" fmla="*/ 108 h 207"/>
                <a:gd name="T72" fmla="*/ 21 w 143"/>
                <a:gd name="T73" fmla="*/ 101 h 207"/>
                <a:gd name="T74" fmla="*/ 21 w 143"/>
                <a:gd name="T75" fmla="*/ 97 h 207"/>
                <a:gd name="T76" fmla="*/ 21 w 143"/>
                <a:gd name="T77" fmla="*/ 77 h 207"/>
                <a:gd name="T78" fmla="*/ 18 w 143"/>
                <a:gd name="T79" fmla="*/ 69 h 207"/>
                <a:gd name="T80" fmla="*/ 18 w 143"/>
                <a:gd name="T81" fmla="*/ 61 h 207"/>
                <a:gd name="T82" fmla="*/ 18 w 143"/>
                <a:gd name="T83" fmla="*/ 54 h 207"/>
                <a:gd name="T84" fmla="*/ 16 w 143"/>
                <a:gd name="T85" fmla="*/ 44 h 207"/>
                <a:gd name="T86" fmla="*/ 16 w 143"/>
                <a:gd name="T87" fmla="*/ 30 h 207"/>
                <a:gd name="T88" fmla="*/ 15 w 143"/>
                <a:gd name="T89" fmla="*/ 24 h 207"/>
                <a:gd name="T90" fmla="*/ 11 w 143"/>
                <a:gd name="T91" fmla="*/ 18 h 207"/>
                <a:gd name="T92" fmla="*/ 16 w 143"/>
                <a:gd name="T93" fmla="*/ 5 h 207"/>
                <a:gd name="T94" fmla="*/ 43 w 143"/>
                <a:gd name="T95" fmla="*/ 5 h 207"/>
                <a:gd name="T96" fmla="*/ 65 w 143"/>
                <a:gd name="T97" fmla="*/ 5 h 207"/>
                <a:gd name="T98" fmla="*/ 79 w 143"/>
                <a:gd name="T99" fmla="*/ 5 h 207"/>
                <a:gd name="T100" fmla="*/ 85 w 143"/>
                <a:gd name="T101" fmla="*/ 6 h 207"/>
                <a:gd name="T102" fmla="*/ 90 w 143"/>
                <a:gd name="T103" fmla="*/ 2 h 207"/>
                <a:gd name="T104" fmla="*/ 95 w 143"/>
                <a:gd name="T10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7">
                  <a:moveTo>
                    <a:pt x="102" y="2"/>
                  </a:moveTo>
                  <a:lnTo>
                    <a:pt x="104" y="4"/>
                  </a:lnTo>
                  <a:lnTo>
                    <a:pt x="104" y="5"/>
                  </a:lnTo>
                  <a:lnTo>
                    <a:pt x="104" y="8"/>
                  </a:lnTo>
                  <a:lnTo>
                    <a:pt x="102" y="11"/>
                  </a:lnTo>
                  <a:lnTo>
                    <a:pt x="101" y="15"/>
                  </a:lnTo>
                  <a:lnTo>
                    <a:pt x="101" y="16"/>
                  </a:lnTo>
                  <a:lnTo>
                    <a:pt x="103" y="17"/>
                  </a:lnTo>
                  <a:lnTo>
                    <a:pt x="106" y="19"/>
                  </a:lnTo>
                  <a:lnTo>
                    <a:pt x="107" y="21"/>
                  </a:lnTo>
                  <a:lnTo>
                    <a:pt x="109" y="23"/>
                  </a:lnTo>
                  <a:lnTo>
                    <a:pt x="111" y="25"/>
                  </a:lnTo>
                  <a:lnTo>
                    <a:pt x="115" y="27"/>
                  </a:lnTo>
                  <a:lnTo>
                    <a:pt x="117" y="28"/>
                  </a:lnTo>
                  <a:lnTo>
                    <a:pt x="116" y="28"/>
                  </a:lnTo>
                  <a:lnTo>
                    <a:pt x="116" y="30"/>
                  </a:lnTo>
                  <a:lnTo>
                    <a:pt x="115" y="40"/>
                  </a:lnTo>
                  <a:lnTo>
                    <a:pt x="115" y="43"/>
                  </a:lnTo>
                  <a:lnTo>
                    <a:pt x="115" y="44"/>
                  </a:lnTo>
                  <a:lnTo>
                    <a:pt x="115" y="47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3" y="48"/>
                  </a:lnTo>
                  <a:lnTo>
                    <a:pt x="113" y="49"/>
                  </a:lnTo>
                  <a:lnTo>
                    <a:pt x="113" y="50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13" y="51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2" y="55"/>
                  </a:lnTo>
                  <a:lnTo>
                    <a:pt x="112" y="55"/>
                  </a:lnTo>
                  <a:lnTo>
                    <a:pt x="112" y="56"/>
                  </a:lnTo>
                  <a:lnTo>
                    <a:pt x="114" y="56"/>
                  </a:lnTo>
                  <a:lnTo>
                    <a:pt x="116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21" y="57"/>
                  </a:lnTo>
                  <a:lnTo>
                    <a:pt x="121" y="58"/>
                  </a:lnTo>
                  <a:lnTo>
                    <a:pt x="120" y="63"/>
                  </a:lnTo>
                  <a:lnTo>
                    <a:pt x="119" y="66"/>
                  </a:lnTo>
                  <a:lnTo>
                    <a:pt x="119" y="71"/>
                  </a:lnTo>
                  <a:lnTo>
                    <a:pt x="120" y="73"/>
                  </a:lnTo>
                  <a:lnTo>
                    <a:pt x="120" y="74"/>
                  </a:lnTo>
                  <a:lnTo>
                    <a:pt x="119" y="75"/>
                  </a:lnTo>
                  <a:lnTo>
                    <a:pt x="116" y="78"/>
                  </a:lnTo>
                  <a:lnTo>
                    <a:pt x="116" y="79"/>
                  </a:lnTo>
                  <a:lnTo>
                    <a:pt x="117" y="81"/>
                  </a:lnTo>
                  <a:lnTo>
                    <a:pt x="120" y="84"/>
                  </a:lnTo>
                  <a:lnTo>
                    <a:pt x="124" y="86"/>
                  </a:lnTo>
                  <a:lnTo>
                    <a:pt x="126" y="90"/>
                  </a:lnTo>
                  <a:lnTo>
                    <a:pt x="126" y="92"/>
                  </a:lnTo>
                  <a:lnTo>
                    <a:pt x="125" y="94"/>
                  </a:lnTo>
                  <a:lnTo>
                    <a:pt x="123" y="95"/>
                  </a:lnTo>
                  <a:lnTo>
                    <a:pt x="123" y="97"/>
                  </a:lnTo>
                  <a:lnTo>
                    <a:pt x="123" y="110"/>
                  </a:lnTo>
                  <a:lnTo>
                    <a:pt x="120" y="117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1" y="121"/>
                  </a:lnTo>
                  <a:lnTo>
                    <a:pt x="123" y="121"/>
                  </a:lnTo>
                  <a:lnTo>
                    <a:pt x="125" y="123"/>
                  </a:lnTo>
                  <a:lnTo>
                    <a:pt x="124" y="127"/>
                  </a:lnTo>
                  <a:lnTo>
                    <a:pt x="123" y="131"/>
                  </a:lnTo>
                  <a:lnTo>
                    <a:pt x="123" y="133"/>
                  </a:lnTo>
                  <a:lnTo>
                    <a:pt x="123" y="134"/>
                  </a:lnTo>
                  <a:lnTo>
                    <a:pt x="121" y="135"/>
                  </a:lnTo>
                  <a:lnTo>
                    <a:pt x="121" y="136"/>
                  </a:lnTo>
                  <a:lnTo>
                    <a:pt x="121" y="137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3" y="142"/>
                  </a:lnTo>
                  <a:lnTo>
                    <a:pt x="126" y="147"/>
                  </a:lnTo>
                  <a:lnTo>
                    <a:pt x="126" y="148"/>
                  </a:lnTo>
                  <a:lnTo>
                    <a:pt x="127" y="148"/>
                  </a:lnTo>
                  <a:lnTo>
                    <a:pt x="127" y="149"/>
                  </a:lnTo>
                  <a:lnTo>
                    <a:pt x="128" y="151"/>
                  </a:lnTo>
                  <a:lnTo>
                    <a:pt x="131" y="154"/>
                  </a:lnTo>
                  <a:lnTo>
                    <a:pt x="133" y="156"/>
                  </a:lnTo>
                  <a:lnTo>
                    <a:pt x="136" y="156"/>
                  </a:lnTo>
                  <a:lnTo>
                    <a:pt x="136" y="158"/>
                  </a:lnTo>
                  <a:lnTo>
                    <a:pt x="138" y="159"/>
                  </a:lnTo>
                  <a:lnTo>
                    <a:pt x="139" y="161"/>
                  </a:lnTo>
                  <a:lnTo>
                    <a:pt x="140" y="161"/>
                  </a:lnTo>
                  <a:lnTo>
                    <a:pt x="142" y="161"/>
                  </a:lnTo>
                  <a:lnTo>
                    <a:pt x="142" y="163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7" y="169"/>
                  </a:lnTo>
                  <a:lnTo>
                    <a:pt x="134" y="172"/>
                  </a:lnTo>
                  <a:lnTo>
                    <a:pt x="128" y="174"/>
                  </a:lnTo>
                  <a:lnTo>
                    <a:pt x="126" y="174"/>
                  </a:lnTo>
                  <a:lnTo>
                    <a:pt x="112" y="174"/>
                  </a:lnTo>
                  <a:lnTo>
                    <a:pt x="100" y="180"/>
                  </a:lnTo>
                  <a:lnTo>
                    <a:pt x="93" y="182"/>
                  </a:lnTo>
                  <a:lnTo>
                    <a:pt x="88" y="186"/>
                  </a:lnTo>
                  <a:lnTo>
                    <a:pt x="83" y="188"/>
                  </a:lnTo>
                  <a:lnTo>
                    <a:pt x="79" y="191"/>
                  </a:lnTo>
                  <a:lnTo>
                    <a:pt x="70" y="192"/>
                  </a:lnTo>
                  <a:lnTo>
                    <a:pt x="56" y="197"/>
                  </a:lnTo>
                  <a:lnTo>
                    <a:pt x="52" y="199"/>
                  </a:lnTo>
                  <a:lnTo>
                    <a:pt x="47" y="202"/>
                  </a:lnTo>
                  <a:lnTo>
                    <a:pt x="40" y="206"/>
                  </a:lnTo>
                  <a:lnTo>
                    <a:pt x="37" y="206"/>
                  </a:lnTo>
                  <a:lnTo>
                    <a:pt x="32" y="202"/>
                  </a:lnTo>
                  <a:lnTo>
                    <a:pt x="28" y="200"/>
                  </a:lnTo>
                  <a:lnTo>
                    <a:pt x="17" y="198"/>
                  </a:lnTo>
                  <a:lnTo>
                    <a:pt x="9" y="197"/>
                  </a:lnTo>
                  <a:lnTo>
                    <a:pt x="5" y="195"/>
                  </a:lnTo>
                  <a:lnTo>
                    <a:pt x="4" y="195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10" y="194"/>
                  </a:lnTo>
                  <a:lnTo>
                    <a:pt x="12" y="194"/>
                  </a:lnTo>
                  <a:lnTo>
                    <a:pt x="14" y="193"/>
                  </a:lnTo>
                  <a:lnTo>
                    <a:pt x="15" y="192"/>
                  </a:lnTo>
                  <a:lnTo>
                    <a:pt x="15" y="190"/>
                  </a:lnTo>
                  <a:lnTo>
                    <a:pt x="15" y="188"/>
                  </a:lnTo>
                  <a:lnTo>
                    <a:pt x="16" y="187"/>
                  </a:lnTo>
                  <a:lnTo>
                    <a:pt x="16" y="184"/>
                  </a:lnTo>
                  <a:lnTo>
                    <a:pt x="15" y="179"/>
                  </a:lnTo>
                  <a:lnTo>
                    <a:pt x="14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8" y="175"/>
                  </a:lnTo>
                  <a:lnTo>
                    <a:pt x="7" y="173"/>
                  </a:lnTo>
                  <a:lnTo>
                    <a:pt x="6" y="169"/>
                  </a:lnTo>
                  <a:lnTo>
                    <a:pt x="5" y="164"/>
                  </a:lnTo>
                  <a:lnTo>
                    <a:pt x="2" y="155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1" y="144"/>
                  </a:lnTo>
                  <a:lnTo>
                    <a:pt x="1" y="142"/>
                  </a:lnTo>
                  <a:lnTo>
                    <a:pt x="0" y="140"/>
                  </a:lnTo>
                  <a:lnTo>
                    <a:pt x="3" y="136"/>
                  </a:lnTo>
                  <a:lnTo>
                    <a:pt x="7" y="131"/>
                  </a:lnTo>
                  <a:lnTo>
                    <a:pt x="8" y="129"/>
                  </a:lnTo>
                  <a:lnTo>
                    <a:pt x="8" y="127"/>
                  </a:lnTo>
                  <a:lnTo>
                    <a:pt x="8" y="126"/>
                  </a:lnTo>
                  <a:lnTo>
                    <a:pt x="10" y="120"/>
                  </a:lnTo>
                  <a:lnTo>
                    <a:pt x="12" y="112"/>
                  </a:lnTo>
                  <a:lnTo>
                    <a:pt x="13" y="109"/>
                  </a:lnTo>
                  <a:lnTo>
                    <a:pt x="13" y="108"/>
                  </a:lnTo>
                  <a:lnTo>
                    <a:pt x="15" y="106"/>
                  </a:lnTo>
                  <a:lnTo>
                    <a:pt x="15" y="104"/>
                  </a:lnTo>
                  <a:lnTo>
                    <a:pt x="19" y="101"/>
                  </a:lnTo>
                  <a:lnTo>
                    <a:pt x="21" y="101"/>
                  </a:lnTo>
                  <a:lnTo>
                    <a:pt x="21" y="99"/>
                  </a:lnTo>
                  <a:lnTo>
                    <a:pt x="20" y="98"/>
                  </a:lnTo>
                  <a:lnTo>
                    <a:pt x="21" y="97"/>
                  </a:lnTo>
                  <a:lnTo>
                    <a:pt x="21" y="97"/>
                  </a:lnTo>
                  <a:lnTo>
                    <a:pt x="23" y="96"/>
                  </a:lnTo>
                  <a:lnTo>
                    <a:pt x="24" y="95"/>
                  </a:lnTo>
                  <a:lnTo>
                    <a:pt x="23" y="86"/>
                  </a:lnTo>
                  <a:lnTo>
                    <a:pt x="21" y="77"/>
                  </a:lnTo>
                  <a:lnTo>
                    <a:pt x="21" y="76"/>
                  </a:lnTo>
                  <a:lnTo>
                    <a:pt x="20" y="75"/>
                  </a:lnTo>
                  <a:lnTo>
                    <a:pt x="19" y="71"/>
                  </a:lnTo>
                  <a:lnTo>
                    <a:pt x="18" y="69"/>
                  </a:lnTo>
                  <a:lnTo>
                    <a:pt x="16" y="68"/>
                  </a:lnTo>
                  <a:lnTo>
                    <a:pt x="16" y="67"/>
                  </a:lnTo>
                  <a:lnTo>
                    <a:pt x="18" y="63"/>
                  </a:lnTo>
                  <a:lnTo>
                    <a:pt x="18" y="61"/>
                  </a:lnTo>
                  <a:lnTo>
                    <a:pt x="18" y="60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2"/>
                  </a:lnTo>
                  <a:lnTo>
                    <a:pt x="16" y="49"/>
                  </a:lnTo>
                  <a:lnTo>
                    <a:pt x="15" y="46"/>
                  </a:lnTo>
                  <a:lnTo>
                    <a:pt x="16" y="44"/>
                  </a:lnTo>
                  <a:lnTo>
                    <a:pt x="16" y="40"/>
                  </a:lnTo>
                  <a:lnTo>
                    <a:pt x="15" y="35"/>
                  </a:lnTo>
                  <a:lnTo>
                    <a:pt x="15" y="31"/>
                  </a:lnTo>
                  <a:lnTo>
                    <a:pt x="16" y="30"/>
                  </a:lnTo>
                  <a:lnTo>
                    <a:pt x="15" y="28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5" y="24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18"/>
                  </a:lnTo>
                  <a:lnTo>
                    <a:pt x="11" y="14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24" y="5"/>
                  </a:lnTo>
                  <a:lnTo>
                    <a:pt x="33" y="5"/>
                  </a:lnTo>
                  <a:lnTo>
                    <a:pt x="43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5" y="4"/>
                  </a:lnTo>
                  <a:lnTo>
                    <a:pt x="65" y="5"/>
                  </a:lnTo>
                  <a:lnTo>
                    <a:pt x="71" y="5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79" y="5"/>
                  </a:lnTo>
                  <a:lnTo>
                    <a:pt x="82" y="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5" y="6"/>
                  </a:lnTo>
                  <a:lnTo>
                    <a:pt x="87" y="6"/>
                  </a:lnTo>
                  <a:lnTo>
                    <a:pt x="88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92" y="2"/>
                  </a:lnTo>
                  <a:lnTo>
                    <a:pt x="93" y="2"/>
                  </a:lnTo>
                  <a:lnTo>
                    <a:pt x="94" y="1"/>
                  </a:lnTo>
                  <a:lnTo>
                    <a:pt x="95" y="0"/>
                  </a:lnTo>
                  <a:lnTo>
                    <a:pt x="10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19" name="Freeform 1057">
              <a:extLst>
                <a:ext uri="{FF2B5EF4-FFF2-40B4-BE49-F238E27FC236}">
                  <a16:creationId xmlns:a16="http://schemas.microsoft.com/office/drawing/2014/main" id="{CF0DC582-0BE1-2B01-A024-79E9A45BA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98" y="9352817"/>
              <a:ext cx="120894" cy="32971"/>
            </a:xfrm>
            <a:custGeom>
              <a:avLst/>
              <a:gdLst>
                <a:gd name="T0" fmla="*/ 2 w 97"/>
                <a:gd name="T1" fmla="*/ 22 h 26"/>
                <a:gd name="T2" fmla="*/ 3 w 97"/>
                <a:gd name="T3" fmla="*/ 13 h 26"/>
                <a:gd name="T4" fmla="*/ 7 w 97"/>
                <a:gd name="T5" fmla="*/ 13 h 26"/>
                <a:gd name="T6" fmla="*/ 9 w 97"/>
                <a:gd name="T7" fmla="*/ 17 h 26"/>
                <a:gd name="T8" fmla="*/ 18 w 97"/>
                <a:gd name="T9" fmla="*/ 17 h 26"/>
                <a:gd name="T10" fmla="*/ 20 w 97"/>
                <a:gd name="T11" fmla="*/ 16 h 26"/>
                <a:gd name="T12" fmla="*/ 27 w 97"/>
                <a:gd name="T13" fmla="*/ 13 h 26"/>
                <a:gd name="T14" fmla="*/ 39 w 97"/>
                <a:gd name="T15" fmla="*/ 12 h 26"/>
                <a:gd name="T16" fmla="*/ 45 w 97"/>
                <a:gd name="T17" fmla="*/ 12 h 26"/>
                <a:gd name="T18" fmla="*/ 40 w 97"/>
                <a:gd name="T19" fmla="*/ 10 h 26"/>
                <a:gd name="T20" fmla="*/ 22 w 97"/>
                <a:gd name="T21" fmla="*/ 12 h 26"/>
                <a:gd name="T22" fmla="*/ 12 w 97"/>
                <a:gd name="T23" fmla="*/ 15 h 26"/>
                <a:gd name="T24" fmla="*/ 8 w 97"/>
                <a:gd name="T25" fmla="*/ 8 h 26"/>
                <a:gd name="T26" fmla="*/ 26 w 97"/>
                <a:gd name="T27" fmla="*/ 7 h 26"/>
                <a:gd name="T28" fmla="*/ 42 w 97"/>
                <a:gd name="T29" fmla="*/ 8 h 26"/>
                <a:gd name="T30" fmla="*/ 50 w 97"/>
                <a:gd name="T31" fmla="*/ 1 h 26"/>
                <a:gd name="T32" fmla="*/ 57 w 97"/>
                <a:gd name="T33" fmla="*/ 0 h 26"/>
                <a:gd name="T34" fmla="*/ 66 w 97"/>
                <a:gd name="T35" fmla="*/ 5 h 26"/>
                <a:gd name="T36" fmla="*/ 72 w 97"/>
                <a:gd name="T37" fmla="*/ 7 h 26"/>
                <a:gd name="T38" fmla="*/ 78 w 97"/>
                <a:gd name="T39" fmla="*/ 10 h 26"/>
                <a:gd name="T40" fmla="*/ 81 w 97"/>
                <a:gd name="T41" fmla="*/ 11 h 26"/>
                <a:gd name="T42" fmla="*/ 86 w 97"/>
                <a:gd name="T43" fmla="*/ 9 h 26"/>
                <a:gd name="T44" fmla="*/ 96 w 97"/>
                <a:gd name="T45" fmla="*/ 12 h 26"/>
                <a:gd name="T46" fmla="*/ 96 w 97"/>
                <a:gd name="T47" fmla="*/ 16 h 26"/>
                <a:gd name="T48" fmla="*/ 83 w 97"/>
                <a:gd name="T49" fmla="*/ 19 h 26"/>
                <a:gd name="T50" fmla="*/ 69 w 97"/>
                <a:gd name="T51" fmla="*/ 15 h 26"/>
                <a:gd name="T52" fmla="*/ 62 w 97"/>
                <a:gd name="T53" fmla="*/ 13 h 26"/>
                <a:gd name="T54" fmla="*/ 57 w 97"/>
                <a:gd name="T55" fmla="*/ 10 h 26"/>
                <a:gd name="T56" fmla="*/ 53 w 97"/>
                <a:gd name="T57" fmla="*/ 8 h 26"/>
                <a:gd name="T58" fmla="*/ 51 w 97"/>
                <a:gd name="T59" fmla="*/ 11 h 26"/>
                <a:gd name="T60" fmla="*/ 49 w 97"/>
                <a:gd name="T61" fmla="*/ 14 h 26"/>
                <a:gd name="T62" fmla="*/ 37 w 97"/>
                <a:gd name="T63" fmla="*/ 15 h 26"/>
                <a:gd name="T64" fmla="*/ 33 w 97"/>
                <a:gd name="T65" fmla="*/ 16 h 26"/>
                <a:gd name="T66" fmla="*/ 25 w 97"/>
                <a:gd name="T67" fmla="*/ 22 h 26"/>
                <a:gd name="T68" fmla="*/ 12 w 97"/>
                <a:gd name="T69" fmla="*/ 22 h 26"/>
                <a:gd name="T70" fmla="*/ 4 w 97"/>
                <a:gd name="T7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26">
                  <a:moveTo>
                    <a:pt x="2" y="25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9" y="17"/>
                  </a:lnTo>
                  <a:lnTo>
                    <a:pt x="13" y="18"/>
                  </a:lnTo>
                  <a:lnTo>
                    <a:pt x="18" y="17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1" y="15"/>
                  </a:lnTo>
                  <a:lnTo>
                    <a:pt x="27" y="13"/>
                  </a:lnTo>
                  <a:lnTo>
                    <a:pt x="33" y="13"/>
                  </a:lnTo>
                  <a:lnTo>
                    <a:pt x="39" y="12"/>
                  </a:lnTo>
                  <a:lnTo>
                    <a:pt x="44" y="12"/>
                  </a:lnTo>
                  <a:lnTo>
                    <a:pt x="45" y="12"/>
                  </a:lnTo>
                  <a:lnTo>
                    <a:pt x="44" y="11"/>
                  </a:lnTo>
                  <a:lnTo>
                    <a:pt x="40" y="10"/>
                  </a:lnTo>
                  <a:lnTo>
                    <a:pt x="31" y="12"/>
                  </a:lnTo>
                  <a:lnTo>
                    <a:pt x="22" y="12"/>
                  </a:lnTo>
                  <a:lnTo>
                    <a:pt x="15" y="16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8" y="8"/>
                  </a:lnTo>
                  <a:lnTo>
                    <a:pt x="17" y="7"/>
                  </a:lnTo>
                  <a:lnTo>
                    <a:pt x="26" y="7"/>
                  </a:lnTo>
                  <a:lnTo>
                    <a:pt x="37" y="8"/>
                  </a:lnTo>
                  <a:lnTo>
                    <a:pt x="42" y="8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61" y="1"/>
                  </a:lnTo>
                  <a:lnTo>
                    <a:pt x="66" y="5"/>
                  </a:lnTo>
                  <a:lnTo>
                    <a:pt x="69" y="6"/>
                  </a:lnTo>
                  <a:lnTo>
                    <a:pt x="72" y="7"/>
                  </a:lnTo>
                  <a:lnTo>
                    <a:pt x="74" y="8"/>
                  </a:lnTo>
                  <a:lnTo>
                    <a:pt x="78" y="10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4" y="10"/>
                  </a:lnTo>
                  <a:lnTo>
                    <a:pt x="86" y="9"/>
                  </a:lnTo>
                  <a:lnTo>
                    <a:pt x="91" y="9"/>
                  </a:lnTo>
                  <a:lnTo>
                    <a:pt x="96" y="12"/>
                  </a:lnTo>
                  <a:lnTo>
                    <a:pt x="96" y="13"/>
                  </a:lnTo>
                  <a:lnTo>
                    <a:pt x="96" y="16"/>
                  </a:lnTo>
                  <a:lnTo>
                    <a:pt x="90" y="17"/>
                  </a:lnTo>
                  <a:lnTo>
                    <a:pt x="83" y="19"/>
                  </a:lnTo>
                  <a:lnTo>
                    <a:pt x="76" y="18"/>
                  </a:lnTo>
                  <a:lnTo>
                    <a:pt x="69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0" y="12"/>
                  </a:lnTo>
                  <a:lnTo>
                    <a:pt x="57" y="10"/>
                  </a:lnTo>
                  <a:lnTo>
                    <a:pt x="55" y="9"/>
                  </a:lnTo>
                  <a:lnTo>
                    <a:pt x="53" y="8"/>
                  </a:lnTo>
                  <a:lnTo>
                    <a:pt x="52" y="10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49" y="14"/>
                  </a:lnTo>
                  <a:lnTo>
                    <a:pt x="43" y="15"/>
                  </a:lnTo>
                  <a:lnTo>
                    <a:pt x="37" y="15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22"/>
                  </a:lnTo>
                  <a:lnTo>
                    <a:pt x="25" y="22"/>
                  </a:lnTo>
                  <a:lnTo>
                    <a:pt x="19" y="22"/>
                  </a:lnTo>
                  <a:lnTo>
                    <a:pt x="12" y="22"/>
                  </a:lnTo>
                  <a:lnTo>
                    <a:pt x="5" y="22"/>
                  </a:lnTo>
                  <a:lnTo>
                    <a:pt x="4" y="23"/>
                  </a:lnTo>
                  <a:lnTo>
                    <a:pt x="2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0" name="Freeform 1058">
              <a:extLst>
                <a:ext uri="{FF2B5EF4-FFF2-40B4-BE49-F238E27FC236}">
                  <a16:creationId xmlns:a16="http://schemas.microsoft.com/office/drawing/2014/main" id="{52B65AF4-B2B0-9D3C-17AD-4CCF2380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98" y="9352817"/>
              <a:ext cx="120894" cy="32971"/>
            </a:xfrm>
            <a:custGeom>
              <a:avLst/>
              <a:gdLst>
                <a:gd name="T0" fmla="*/ 2 w 97"/>
                <a:gd name="T1" fmla="*/ 22 h 26"/>
                <a:gd name="T2" fmla="*/ 3 w 97"/>
                <a:gd name="T3" fmla="*/ 13 h 26"/>
                <a:gd name="T4" fmla="*/ 7 w 97"/>
                <a:gd name="T5" fmla="*/ 13 h 26"/>
                <a:gd name="T6" fmla="*/ 9 w 97"/>
                <a:gd name="T7" fmla="*/ 17 h 26"/>
                <a:gd name="T8" fmla="*/ 18 w 97"/>
                <a:gd name="T9" fmla="*/ 17 h 26"/>
                <a:gd name="T10" fmla="*/ 20 w 97"/>
                <a:gd name="T11" fmla="*/ 16 h 26"/>
                <a:gd name="T12" fmla="*/ 27 w 97"/>
                <a:gd name="T13" fmla="*/ 13 h 26"/>
                <a:gd name="T14" fmla="*/ 39 w 97"/>
                <a:gd name="T15" fmla="*/ 12 h 26"/>
                <a:gd name="T16" fmla="*/ 45 w 97"/>
                <a:gd name="T17" fmla="*/ 12 h 26"/>
                <a:gd name="T18" fmla="*/ 40 w 97"/>
                <a:gd name="T19" fmla="*/ 10 h 26"/>
                <a:gd name="T20" fmla="*/ 22 w 97"/>
                <a:gd name="T21" fmla="*/ 12 h 26"/>
                <a:gd name="T22" fmla="*/ 12 w 97"/>
                <a:gd name="T23" fmla="*/ 15 h 26"/>
                <a:gd name="T24" fmla="*/ 8 w 97"/>
                <a:gd name="T25" fmla="*/ 8 h 26"/>
                <a:gd name="T26" fmla="*/ 26 w 97"/>
                <a:gd name="T27" fmla="*/ 7 h 26"/>
                <a:gd name="T28" fmla="*/ 42 w 97"/>
                <a:gd name="T29" fmla="*/ 8 h 26"/>
                <a:gd name="T30" fmla="*/ 50 w 97"/>
                <a:gd name="T31" fmla="*/ 1 h 26"/>
                <a:gd name="T32" fmla="*/ 57 w 97"/>
                <a:gd name="T33" fmla="*/ 0 h 26"/>
                <a:gd name="T34" fmla="*/ 66 w 97"/>
                <a:gd name="T35" fmla="*/ 5 h 26"/>
                <a:gd name="T36" fmla="*/ 72 w 97"/>
                <a:gd name="T37" fmla="*/ 7 h 26"/>
                <a:gd name="T38" fmla="*/ 78 w 97"/>
                <a:gd name="T39" fmla="*/ 10 h 26"/>
                <a:gd name="T40" fmla="*/ 81 w 97"/>
                <a:gd name="T41" fmla="*/ 11 h 26"/>
                <a:gd name="T42" fmla="*/ 86 w 97"/>
                <a:gd name="T43" fmla="*/ 9 h 26"/>
                <a:gd name="T44" fmla="*/ 96 w 97"/>
                <a:gd name="T45" fmla="*/ 12 h 26"/>
                <a:gd name="T46" fmla="*/ 96 w 97"/>
                <a:gd name="T47" fmla="*/ 16 h 26"/>
                <a:gd name="T48" fmla="*/ 83 w 97"/>
                <a:gd name="T49" fmla="*/ 19 h 26"/>
                <a:gd name="T50" fmla="*/ 69 w 97"/>
                <a:gd name="T51" fmla="*/ 15 h 26"/>
                <a:gd name="T52" fmla="*/ 62 w 97"/>
                <a:gd name="T53" fmla="*/ 13 h 26"/>
                <a:gd name="T54" fmla="*/ 57 w 97"/>
                <a:gd name="T55" fmla="*/ 10 h 26"/>
                <a:gd name="T56" fmla="*/ 53 w 97"/>
                <a:gd name="T57" fmla="*/ 8 h 26"/>
                <a:gd name="T58" fmla="*/ 51 w 97"/>
                <a:gd name="T59" fmla="*/ 11 h 26"/>
                <a:gd name="T60" fmla="*/ 49 w 97"/>
                <a:gd name="T61" fmla="*/ 14 h 26"/>
                <a:gd name="T62" fmla="*/ 37 w 97"/>
                <a:gd name="T63" fmla="*/ 15 h 26"/>
                <a:gd name="T64" fmla="*/ 33 w 97"/>
                <a:gd name="T65" fmla="*/ 16 h 26"/>
                <a:gd name="T66" fmla="*/ 25 w 97"/>
                <a:gd name="T67" fmla="*/ 22 h 26"/>
                <a:gd name="T68" fmla="*/ 12 w 97"/>
                <a:gd name="T69" fmla="*/ 22 h 26"/>
                <a:gd name="T70" fmla="*/ 4 w 97"/>
                <a:gd name="T7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26">
                  <a:moveTo>
                    <a:pt x="2" y="25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9" y="17"/>
                  </a:lnTo>
                  <a:lnTo>
                    <a:pt x="13" y="18"/>
                  </a:lnTo>
                  <a:lnTo>
                    <a:pt x="18" y="17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1" y="15"/>
                  </a:lnTo>
                  <a:lnTo>
                    <a:pt x="27" y="13"/>
                  </a:lnTo>
                  <a:lnTo>
                    <a:pt x="33" y="13"/>
                  </a:lnTo>
                  <a:lnTo>
                    <a:pt x="39" y="12"/>
                  </a:lnTo>
                  <a:lnTo>
                    <a:pt x="44" y="12"/>
                  </a:lnTo>
                  <a:lnTo>
                    <a:pt x="45" y="12"/>
                  </a:lnTo>
                  <a:lnTo>
                    <a:pt x="44" y="11"/>
                  </a:lnTo>
                  <a:lnTo>
                    <a:pt x="40" y="10"/>
                  </a:lnTo>
                  <a:lnTo>
                    <a:pt x="31" y="12"/>
                  </a:lnTo>
                  <a:lnTo>
                    <a:pt x="22" y="12"/>
                  </a:lnTo>
                  <a:lnTo>
                    <a:pt x="15" y="16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8" y="8"/>
                  </a:lnTo>
                  <a:lnTo>
                    <a:pt x="17" y="7"/>
                  </a:lnTo>
                  <a:lnTo>
                    <a:pt x="26" y="7"/>
                  </a:lnTo>
                  <a:lnTo>
                    <a:pt x="37" y="8"/>
                  </a:lnTo>
                  <a:lnTo>
                    <a:pt x="42" y="8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61" y="1"/>
                  </a:lnTo>
                  <a:lnTo>
                    <a:pt x="66" y="5"/>
                  </a:lnTo>
                  <a:lnTo>
                    <a:pt x="69" y="6"/>
                  </a:lnTo>
                  <a:lnTo>
                    <a:pt x="72" y="7"/>
                  </a:lnTo>
                  <a:lnTo>
                    <a:pt x="74" y="8"/>
                  </a:lnTo>
                  <a:lnTo>
                    <a:pt x="78" y="10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4" y="10"/>
                  </a:lnTo>
                  <a:lnTo>
                    <a:pt x="86" y="9"/>
                  </a:lnTo>
                  <a:lnTo>
                    <a:pt x="91" y="9"/>
                  </a:lnTo>
                  <a:lnTo>
                    <a:pt x="96" y="12"/>
                  </a:lnTo>
                  <a:lnTo>
                    <a:pt x="96" y="13"/>
                  </a:lnTo>
                  <a:lnTo>
                    <a:pt x="96" y="16"/>
                  </a:lnTo>
                  <a:lnTo>
                    <a:pt x="90" y="17"/>
                  </a:lnTo>
                  <a:lnTo>
                    <a:pt x="83" y="19"/>
                  </a:lnTo>
                  <a:lnTo>
                    <a:pt x="76" y="18"/>
                  </a:lnTo>
                  <a:lnTo>
                    <a:pt x="69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0" y="12"/>
                  </a:lnTo>
                  <a:lnTo>
                    <a:pt x="57" y="10"/>
                  </a:lnTo>
                  <a:lnTo>
                    <a:pt x="55" y="9"/>
                  </a:lnTo>
                  <a:lnTo>
                    <a:pt x="53" y="8"/>
                  </a:lnTo>
                  <a:lnTo>
                    <a:pt x="52" y="10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49" y="14"/>
                  </a:lnTo>
                  <a:lnTo>
                    <a:pt x="43" y="15"/>
                  </a:lnTo>
                  <a:lnTo>
                    <a:pt x="37" y="15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22"/>
                  </a:lnTo>
                  <a:lnTo>
                    <a:pt x="25" y="22"/>
                  </a:lnTo>
                  <a:lnTo>
                    <a:pt x="19" y="22"/>
                  </a:lnTo>
                  <a:lnTo>
                    <a:pt x="12" y="22"/>
                  </a:lnTo>
                  <a:lnTo>
                    <a:pt x="5" y="22"/>
                  </a:lnTo>
                  <a:lnTo>
                    <a:pt x="4" y="23"/>
                  </a:lnTo>
                  <a:lnTo>
                    <a:pt x="2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1" name="Freeform 1059">
              <a:extLst>
                <a:ext uri="{FF2B5EF4-FFF2-40B4-BE49-F238E27FC236}">
                  <a16:creationId xmlns:a16="http://schemas.microsoft.com/office/drawing/2014/main" id="{BF8C9E61-93C6-28F0-FF28-8568713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33" y="9402272"/>
              <a:ext cx="296740" cy="219808"/>
            </a:xfrm>
            <a:custGeom>
              <a:avLst/>
              <a:gdLst>
                <a:gd name="T0" fmla="*/ 114 w 237"/>
                <a:gd name="T1" fmla="*/ 16 h 177"/>
                <a:gd name="T2" fmla="*/ 128 w 237"/>
                <a:gd name="T3" fmla="*/ 16 h 177"/>
                <a:gd name="T4" fmla="*/ 138 w 237"/>
                <a:gd name="T5" fmla="*/ 24 h 177"/>
                <a:gd name="T6" fmla="*/ 147 w 237"/>
                <a:gd name="T7" fmla="*/ 17 h 177"/>
                <a:gd name="T8" fmla="*/ 167 w 237"/>
                <a:gd name="T9" fmla="*/ 20 h 177"/>
                <a:gd name="T10" fmla="*/ 181 w 237"/>
                <a:gd name="T11" fmla="*/ 13 h 177"/>
                <a:gd name="T12" fmla="*/ 181 w 237"/>
                <a:gd name="T13" fmla="*/ 7 h 177"/>
                <a:gd name="T14" fmla="*/ 194 w 237"/>
                <a:gd name="T15" fmla="*/ 10 h 177"/>
                <a:gd name="T16" fmla="*/ 200 w 237"/>
                <a:gd name="T17" fmla="*/ 33 h 177"/>
                <a:gd name="T18" fmla="*/ 211 w 237"/>
                <a:gd name="T19" fmla="*/ 41 h 177"/>
                <a:gd name="T20" fmla="*/ 209 w 237"/>
                <a:gd name="T21" fmla="*/ 46 h 177"/>
                <a:gd name="T22" fmla="*/ 208 w 237"/>
                <a:gd name="T23" fmla="*/ 54 h 177"/>
                <a:gd name="T24" fmla="*/ 215 w 237"/>
                <a:gd name="T25" fmla="*/ 60 h 177"/>
                <a:gd name="T26" fmla="*/ 226 w 237"/>
                <a:gd name="T27" fmla="*/ 77 h 177"/>
                <a:gd name="T28" fmla="*/ 221 w 237"/>
                <a:gd name="T29" fmla="*/ 87 h 177"/>
                <a:gd name="T30" fmla="*/ 227 w 237"/>
                <a:gd name="T31" fmla="*/ 106 h 177"/>
                <a:gd name="T32" fmla="*/ 233 w 237"/>
                <a:gd name="T33" fmla="*/ 116 h 177"/>
                <a:gd name="T34" fmla="*/ 235 w 237"/>
                <a:gd name="T35" fmla="*/ 130 h 177"/>
                <a:gd name="T36" fmla="*/ 232 w 237"/>
                <a:gd name="T37" fmla="*/ 136 h 177"/>
                <a:gd name="T38" fmla="*/ 218 w 237"/>
                <a:gd name="T39" fmla="*/ 136 h 177"/>
                <a:gd name="T40" fmla="*/ 224 w 237"/>
                <a:gd name="T41" fmla="*/ 145 h 177"/>
                <a:gd name="T42" fmla="*/ 222 w 237"/>
                <a:gd name="T43" fmla="*/ 156 h 177"/>
                <a:gd name="T44" fmla="*/ 210 w 237"/>
                <a:gd name="T45" fmla="*/ 165 h 177"/>
                <a:gd name="T46" fmla="*/ 203 w 237"/>
                <a:gd name="T47" fmla="*/ 162 h 177"/>
                <a:gd name="T48" fmla="*/ 198 w 237"/>
                <a:gd name="T49" fmla="*/ 173 h 177"/>
                <a:gd name="T50" fmla="*/ 190 w 237"/>
                <a:gd name="T51" fmla="*/ 176 h 177"/>
                <a:gd name="T52" fmla="*/ 181 w 237"/>
                <a:gd name="T53" fmla="*/ 170 h 177"/>
                <a:gd name="T54" fmla="*/ 182 w 237"/>
                <a:gd name="T55" fmla="*/ 163 h 177"/>
                <a:gd name="T56" fmla="*/ 179 w 237"/>
                <a:gd name="T57" fmla="*/ 150 h 177"/>
                <a:gd name="T58" fmla="*/ 177 w 237"/>
                <a:gd name="T59" fmla="*/ 140 h 177"/>
                <a:gd name="T60" fmla="*/ 171 w 237"/>
                <a:gd name="T61" fmla="*/ 135 h 177"/>
                <a:gd name="T62" fmla="*/ 160 w 237"/>
                <a:gd name="T63" fmla="*/ 137 h 177"/>
                <a:gd name="T64" fmla="*/ 150 w 237"/>
                <a:gd name="T65" fmla="*/ 135 h 177"/>
                <a:gd name="T66" fmla="*/ 139 w 237"/>
                <a:gd name="T67" fmla="*/ 140 h 177"/>
                <a:gd name="T68" fmla="*/ 145 w 237"/>
                <a:gd name="T69" fmla="*/ 129 h 177"/>
                <a:gd name="T70" fmla="*/ 137 w 237"/>
                <a:gd name="T71" fmla="*/ 116 h 177"/>
                <a:gd name="T72" fmla="*/ 137 w 237"/>
                <a:gd name="T73" fmla="*/ 106 h 177"/>
                <a:gd name="T74" fmla="*/ 123 w 237"/>
                <a:gd name="T75" fmla="*/ 87 h 177"/>
                <a:gd name="T76" fmla="*/ 93 w 237"/>
                <a:gd name="T77" fmla="*/ 90 h 177"/>
                <a:gd name="T78" fmla="*/ 79 w 237"/>
                <a:gd name="T79" fmla="*/ 97 h 177"/>
                <a:gd name="T80" fmla="*/ 71 w 237"/>
                <a:gd name="T81" fmla="*/ 109 h 177"/>
                <a:gd name="T82" fmla="*/ 60 w 237"/>
                <a:gd name="T83" fmla="*/ 117 h 177"/>
                <a:gd name="T84" fmla="*/ 52 w 237"/>
                <a:gd name="T85" fmla="*/ 109 h 177"/>
                <a:gd name="T86" fmla="*/ 45 w 237"/>
                <a:gd name="T87" fmla="*/ 93 h 177"/>
                <a:gd name="T88" fmla="*/ 35 w 237"/>
                <a:gd name="T89" fmla="*/ 87 h 177"/>
                <a:gd name="T90" fmla="*/ 19 w 237"/>
                <a:gd name="T91" fmla="*/ 79 h 177"/>
                <a:gd name="T92" fmla="*/ 11 w 237"/>
                <a:gd name="T93" fmla="*/ 62 h 177"/>
                <a:gd name="T94" fmla="*/ 2 w 237"/>
                <a:gd name="T95" fmla="*/ 60 h 177"/>
                <a:gd name="T96" fmla="*/ 9 w 237"/>
                <a:gd name="T97" fmla="*/ 41 h 177"/>
                <a:gd name="T98" fmla="*/ 25 w 237"/>
                <a:gd name="T99" fmla="*/ 33 h 177"/>
                <a:gd name="T100" fmla="*/ 42 w 237"/>
                <a:gd name="T101" fmla="*/ 21 h 177"/>
                <a:gd name="T102" fmla="*/ 37 w 237"/>
                <a:gd name="T103" fmla="*/ 13 h 177"/>
                <a:gd name="T104" fmla="*/ 44 w 237"/>
                <a:gd name="T105" fmla="*/ 6 h 177"/>
                <a:gd name="T106" fmla="*/ 61 w 237"/>
                <a:gd name="T107" fmla="*/ 1 h 177"/>
                <a:gd name="T108" fmla="*/ 65 w 237"/>
                <a:gd name="T109" fmla="*/ 6 h 177"/>
                <a:gd name="T110" fmla="*/ 74 w 237"/>
                <a:gd name="T111" fmla="*/ 7 h 177"/>
                <a:gd name="T112" fmla="*/ 93 w 237"/>
                <a:gd name="T113" fmla="*/ 9 h 177"/>
                <a:gd name="T114" fmla="*/ 117 w 237"/>
                <a:gd name="T115" fmla="*/ 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7" h="177">
                  <a:moveTo>
                    <a:pt x="117" y="8"/>
                  </a:moveTo>
                  <a:lnTo>
                    <a:pt x="116" y="9"/>
                  </a:lnTo>
                  <a:lnTo>
                    <a:pt x="115" y="12"/>
                  </a:lnTo>
                  <a:lnTo>
                    <a:pt x="114" y="13"/>
                  </a:lnTo>
                  <a:lnTo>
                    <a:pt x="114" y="15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20" y="21"/>
                  </a:lnTo>
                  <a:lnTo>
                    <a:pt x="121" y="21"/>
                  </a:lnTo>
                  <a:lnTo>
                    <a:pt x="123" y="20"/>
                  </a:lnTo>
                  <a:lnTo>
                    <a:pt x="125" y="18"/>
                  </a:lnTo>
                  <a:lnTo>
                    <a:pt x="128" y="16"/>
                  </a:lnTo>
                  <a:lnTo>
                    <a:pt x="130" y="14"/>
                  </a:lnTo>
                  <a:lnTo>
                    <a:pt x="132" y="15"/>
                  </a:lnTo>
                  <a:lnTo>
                    <a:pt x="134" y="16"/>
                  </a:lnTo>
                  <a:lnTo>
                    <a:pt x="136" y="20"/>
                  </a:lnTo>
                  <a:lnTo>
                    <a:pt x="138" y="24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0" y="25"/>
                  </a:lnTo>
                  <a:lnTo>
                    <a:pt x="141" y="24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7" y="17"/>
                  </a:lnTo>
                  <a:lnTo>
                    <a:pt x="150" y="16"/>
                  </a:lnTo>
                  <a:lnTo>
                    <a:pt x="151" y="15"/>
                  </a:lnTo>
                  <a:lnTo>
                    <a:pt x="153" y="14"/>
                  </a:lnTo>
                  <a:lnTo>
                    <a:pt x="156" y="16"/>
                  </a:lnTo>
                  <a:lnTo>
                    <a:pt x="161" y="18"/>
                  </a:lnTo>
                  <a:lnTo>
                    <a:pt x="167" y="20"/>
                  </a:lnTo>
                  <a:lnTo>
                    <a:pt x="169" y="20"/>
                  </a:lnTo>
                  <a:lnTo>
                    <a:pt x="171" y="20"/>
                  </a:lnTo>
                  <a:lnTo>
                    <a:pt x="172" y="17"/>
                  </a:lnTo>
                  <a:lnTo>
                    <a:pt x="175" y="16"/>
                  </a:lnTo>
                  <a:lnTo>
                    <a:pt x="178" y="14"/>
                  </a:lnTo>
                  <a:lnTo>
                    <a:pt x="181" y="13"/>
                  </a:lnTo>
                  <a:lnTo>
                    <a:pt x="182" y="13"/>
                  </a:lnTo>
                  <a:lnTo>
                    <a:pt x="183" y="12"/>
                  </a:lnTo>
                  <a:lnTo>
                    <a:pt x="183" y="11"/>
                  </a:lnTo>
                  <a:lnTo>
                    <a:pt x="183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2" y="6"/>
                  </a:lnTo>
                  <a:lnTo>
                    <a:pt x="184" y="5"/>
                  </a:lnTo>
                  <a:lnTo>
                    <a:pt x="187" y="6"/>
                  </a:lnTo>
                  <a:lnTo>
                    <a:pt x="190" y="7"/>
                  </a:lnTo>
                  <a:lnTo>
                    <a:pt x="193" y="8"/>
                  </a:lnTo>
                  <a:lnTo>
                    <a:pt x="194" y="10"/>
                  </a:lnTo>
                  <a:lnTo>
                    <a:pt x="195" y="14"/>
                  </a:lnTo>
                  <a:lnTo>
                    <a:pt x="196" y="18"/>
                  </a:lnTo>
                  <a:lnTo>
                    <a:pt x="199" y="24"/>
                  </a:lnTo>
                  <a:lnTo>
                    <a:pt x="199" y="28"/>
                  </a:lnTo>
                  <a:lnTo>
                    <a:pt x="199" y="32"/>
                  </a:lnTo>
                  <a:lnTo>
                    <a:pt x="200" y="33"/>
                  </a:lnTo>
                  <a:lnTo>
                    <a:pt x="202" y="33"/>
                  </a:lnTo>
                  <a:lnTo>
                    <a:pt x="203" y="34"/>
                  </a:lnTo>
                  <a:lnTo>
                    <a:pt x="204" y="37"/>
                  </a:lnTo>
                  <a:lnTo>
                    <a:pt x="206" y="38"/>
                  </a:lnTo>
                  <a:lnTo>
                    <a:pt x="207" y="38"/>
                  </a:lnTo>
                  <a:lnTo>
                    <a:pt x="211" y="41"/>
                  </a:lnTo>
                  <a:lnTo>
                    <a:pt x="213" y="41"/>
                  </a:lnTo>
                  <a:lnTo>
                    <a:pt x="213" y="42"/>
                  </a:lnTo>
                  <a:lnTo>
                    <a:pt x="213" y="43"/>
                  </a:lnTo>
                  <a:lnTo>
                    <a:pt x="212" y="44"/>
                  </a:lnTo>
                  <a:lnTo>
                    <a:pt x="211" y="45"/>
                  </a:lnTo>
                  <a:lnTo>
                    <a:pt x="209" y="46"/>
                  </a:lnTo>
                  <a:lnTo>
                    <a:pt x="208" y="48"/>
                  </a:lnTo>
                  <a:lnTo>
                    <a:pt x="205" y="53"/>
                  </a:lnTo>
                  <a:lnTo>
                    <a:pt x="204" y="54"/>
                  </a:lnTo>
                  <a:lnTo>
                    <a:pt x="205" y="54"/>
                  </a:lnTo>
                  <a:lnTo>
                    <a:pt x="207" y="54"/>
                  </a:lnTo>
                  <a:lnTo>
                    <a:pt x="208" y="54"/>
                  </a:lnTo>
                  <a:lnTo>
                    <a:pt x="210" y="53"/>
                  </a:lnTo>
                  <a:lnTo>
                    <a:pt x="213" y="53"/>
                  </a:lnTo>
                  <a:lnTo>
                    <a:pt x="215" y="54"/>
                  </a:lnTo>
                  <a:lnTo>
                    <a:pt x="216" y="55"/>
                  </a:lnTo>
                  <a:lnTo>
                    <a:pt x="216" y="57"/>
                  </a:lnTo>
                  <a:lnTo>
                    <a:pt x="215" y="60"/>
                  </a:lnTo>
                  <a:lnTo>
                    <a:pt x="215" y="62"/>
                  </a:lnTo>
                  <a:lnTo>
                    <a:pt x="216" y="66"/>
                  </a:lnTo>
                  <a:lnTo>
                    <a:pt x="217" y="71"/>
                  </a:lnTo>
                  <a:lnTo>
                    <a:pt x="218" y="72"/>
                  </a:lnTo>
                  <a:lnTo>
                    <a:pt x="225" y="76"/>
                  </a:lnTo>
                  <a:lnTo>
                    <a:pt x="226" y="77"/>
                  </a:lnTo>
                  <a:lnTo>
                    <a:pt x="227" y="79"/>
                  </a:lnTo>
                  <a:lnTo>
                    <a:pt x="226" y="81"/>
                  </a:lnTo>
                  <a:lnTo>
                    <a:pt x="225" y="82"/>
                  </a:lnTo>
                  <a:lnTo>
                    <a:pt x="223" y="84"/>
                  </a:lnTo>
                  <a:lnTo>
                    <a:pt x="221" y="85"/>
                  </a:lnTo>
                  <a:lnTo>
                    <a:pt x="221" y="87"/>
                  </a:lnTo>
                  <a:lnTo>
                    <a:pt x="221" y="90"/>
                  </a:lnTo>
                  <a:lnTo>
                    <a:pt x="221" y="97"/>
                  </a:lnTo>
                  <a:lnTo>
                    <a:pt x="221" y="103"/>
                  </a:lnTo>
                  <a:lnTo>
                    <a:pt x="223" y="105"/>
                  </a:lnTo>
                  <a:lnTo>
                    <a:pt x="225" y="106"/>
                  </a:lnTo>
                  <a:lnTo>
                    <a:pt x="227" y="106"/>
                  </a:lnTo>
                  <a:lnTo>
                    <a:pt x="229" y="106"/>
                  </a:lnTo>
                  <a:lnTo>
                    <a:pt x="229" y="109"/>
                  </a:lnTo>
                  <a:lnTo>
                    <a:pt x="229" y="113"/>
                  </a:lnTo>
                  <a:lnTo>
                    <a:pt x="231" y="114"/>
                  </a:lnTo>
                  <a:lnTo>
                    <a:pt x="232" y="115"/>
                  </a:lnTo>
                  <a:lnTo>
                    <a:pt x="233" y="116"/>
                  </a:lnTo>
                  <a:lnTo>
                    <a:pt x="229" y="118"/>
                  </a:lnTo>
                  <a:lnTo>
                    <a:pt x="228" y="120"/>
                  </a:lnTo>
                  <a:lnTo>
                    <a:pt x="228" y="123"/>
                  </a:lnTo>
                  <a:lnTo>
                    <a:pt x="228" y="126"/>
                  </a:lnTo>
                  <a:lnTo>
                    <a:pt x="233" y="128"/>
                  </a:lnTo>
                  <a:lnTo>
                    <a:pt x="235" y="130"/>
                  </a:lnTo>
                  <a:lnTo>
                    <a:pt x="236" y="133"/>
                  </a:lnTo>
                  <a:lnTo>
                    <a:pt x="236" y="138"/>
                  </a:lnTo>
                  <a:lnTo>
                    <a:pt x="235" y="139"/>
                  </a:lnTo>
                  <a:lnTo>
                    <a:pt x="234" y="139"/>
                  </a:lnTo>
                  <a:lnTo>
                    <a:pt x="232" y="137"/>
                  </a:lnTo>
                  <a:lnTo>
                    <a:pt x="232" y="136"/>
                  </a:lnTo>
                  <a:lnTo>
                    <a:pt x="230" y="136"/>
                  </a:lnTo>
                  <a:lnTo>
                    <a:pt x="228" y="135"/>
                  </a:lnTo>
                  <a:lnTo>
                    <a:pt x="224" y="135"/>
                  </a:lnTo>
                  <a:lnTo>
                    <a:pt x="221" y="135"/>
                  </a:lnTo>
                  <a:lnTo>
                    <a:pt x="219" y="135"/>
                  </a:lnTo>
                  <a:lnTo>
                    <a:pt x="218" y="136"/>
                  </a:lnTo>
                  <a:lnTo>
                    <a:pt x="218" y="138"/>
                  </a:lnTo>
                  <a:lnTo>
                    <a:pt x="218" y="143"/>
                  </a:lnTo>
                  <a:lnTo>
                    <a:pt x="219" y="144"/>
                  </a:lnTo>
                  <a:lnTo>
                    <a:pt x="221" y="145"/>
                  </a:lnTo>
                  <a:lnTo>
                    <a:pt x="223" y="145"/>
                  </a:lnTo>
                  <a:lnTo>
                    <a:pt x="224" y="145"/>
                  </a:lnTo>
                  <a:lnTo>
                    <a:pt x="225" y="146"/>
                  </a:lnTo>
                  <a:lnTo>
                    <a:pt x="225" y="148"/>
                  </a:lnTo>
                  <a:lnTo>
                    <a:pt x="225" y="150"/>
                  </a:lnTo>
                  <a:lnTo>
                    <a:pt x="223" y="151"/>
                  </a:lnTo>
                  <a:lnTo>
                    <a:pt x="222" y="155"/>
                  </a:lnTo>
                  <a:lnTo>
                    <a:pt x="222" y="156"/>
                  </a:lnTo>
                  <a:lnTo>
                    <a:pt x="222" y="159"/>
                  </a:lnTo>
                  <a:lnTo>
                    <a:pt x="219" y="164"/>
                  </a:lnTo>
                  <a:lnTo>
                    <a:pt x="218" y="165"/>
                  </a:lnTo>
                  <a:lnTo>
                    <a:pt x="215" y="164"/>
                  </a:lnTo>
                  <a:lnTo>
                    <a:pt x="212" y="164"/>
                  </a:lnTo>
                  <a:lnTo>
                    <a:pt x="210" y="165"/>
                  </a:lnTo>
                  <a:lnTo>
                    <a:pt x="209" y="164"/>
                  </a:lnTo>
                  <a:lnTo>
                    <a:pt x="208" y="163"/>
                  </a:lnTo>
                  <a:lnTo>
                    <a:pt x="207" y="161"/>
                  </a:lnTo>
                  <a:lnTo>
                    <a:pt x="206" y="161"/>
                  </a:lnTo>
                  <a:lnTo>
                    <a:pt x="205" y="161"/>
                  </a:lnTo>
                  <a:lnTo>
                    <a:pt x="203" y="162"/>
                  </a:lnTo>
                  <a:lnTo>
                    <a:pt x="202" y="164"/>
                  </a:lnTo>
                  <a:lnTo>
                    <a:pt x="202" y="166"/>
                  </a:lnTo>
                  <a:lnTo>
                    <a:pt x="202" y="167"/>
                  </a:lnTo>
                  <a:lnTo>
                    <a:pt x="201" y="168"/>
                  </a:lnTo>
                  <a:lnTo>
                    <a:pt x="199" y="170"/>
                  </a:lnTo>
                  <a:lnTo>
                    <a:pt x="198" y="173"/>
                  </a:lnTo>
                  <a:lnTo>
                    <a:pt x="197" y="175"/>
                  </a:lnTo>
                  <a:lnTo>
                    <a:pt x="196" y="175"/>
                  </a:lnTo>
                  <a:lnTo>
                    <a:pt x="195" y="174"/>
                  </a:lnTo>
                  <a:lnTo>
                    <a:pt x="194" y="175"/>
                  </a:lnTo>
                  <a:lnTo>
                    <a:pt x="192" y="176"/>
                  </a:lnTo>
                  <a:lnTo>
                    <a:pt x="190" y="176"/>
                  </a:lnTo>
                  <a:lnTo>
                    <a:pt x="189" y="175"/>
                  </a:lnTo>
                  <a:lnTo>
                    <a:pt x="188" y="174"/>
                  </a:lnTo>
                  <a:lnTo>
                    <a:pt x="187" y="172"/>
                  </a:lnTo>
                  <a:lnTo>
                    <a:pt x="185" y="171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0" y="170"/>
                  </a:lnTo>
                  <a:lnTo>
                    <a:pt x="179" y="170"/>
                  </a:lnTo>
                  <a:lnTo>
                    <a:pt x="179" y="169"/>
                  </a:lnTo>
                  <a:lnTo>
                    <a:pt x="180" y="167"/>
                  </a:lnTo>
                  <a:lnTo>
                    <a:pt x="182" y="165"/>
                  </a:lnTo>
                  <a:lnTo>
                    <a:pt x="182" y="163"/>
                  </a:lnTo>
                  <a:lnTo>
                    <a:pt x="182" y="161"/>
                  </a:lnTo>
                  <a:lnTo>
                    <a:pt x="181" y="158"/>
                  </a:lnTo>
                  <a:lnTo>
                    <a:pt x="180" y="155"/>
                  </a:lnTo>
                  <a:lnTo>
                    <a:pt x="179" y="154"/>
                  </a:lnTo>
                  <a:lnTo>
                    <a:pt x="180" y="152"/>
                  </a:lnTo>
                  <a:lnTo>
                    <a:pt x="179" y="150"/>
                  </a:lnTo>
                  <a:lnTo>
                    <a:pt x="179" y="149"/>
                  </a:lnTo>
                  <a:lnTo>
                    <a:pt x="178" y="147"/>
                  </a:lnTo>
                  <a:lnTo>
                    <a:pt x="178" y="146"/>
                  </a:lnTo>
                  <a:lnTo>
                    <a:pt x="177" y="145"/>
                  </a:lnTo>
                  <a:lnTo>
                    <a:pt x="177" y="142"/>
                  </a:lnTo>
                  <a:lnTo>
                    <a:pt x="177" y="140"/>
                  </a:lnTo>
                  <a:lnTo>
                    <a:pt x="176" y="139"/>
                  </a:lnTo>
                  <a:lnTo>
                    <a:pt x="174" y="138"/>
                  </a:lnTo>
                  <a:lnTo>
                    <a:pt x="173" y="137"/>
                  </a:lnTo>
                  <a:lnTo>
                    <a:pt x="172" y="135"/>
                  </a:lnTo>
                  <a:lnTo>
                    <a:pt x="172" y="135"/>
                  </a:lnTo>
                  <a:lnTo>
                    <a:pt x="171" y="135"/>
                  </a:lnTo>
                  <a:lnTo>
                    <a:pt x="171" y="136"/>
                  </a:lnTo>
                  <a:lnTo>
                    <a:pt x="170" y="136"/>
                  </a:lnTo>
                  <a:lnTo>
                    <a:pt x="169" y="134"/>
                  </a:lnTo>
                  <a:lnTo>
                    <a:pt x="169" y="134"/>
                  </a:lnTo>
                  <a:lnTo>
                    <a:pt x="168" y="134"/>
                  </a:lnTo>
                  <a:lnTo>
                    <a:pt x="160" y="137"/>
                  </a:lnTo>
                  <a:lnTo>
                    <a:pt x="159" y="136"/>
                  </a:lnTo>
                  <a:lnTo>
                    <a:pt x="158" y="135"/>
                  </a:lnTo>
                  <a:lnTo>
                    <a:pt x="157" y="134"/>
                  </a:lnTo>
                  <a:lnTo>
                    <a:pt x="154" y="135"/>
                  </a:lnTo>
                  <a:lnTo>
                    <a:pt x="153" y="135"/>
                  </a:lnTo>
                  <a:lnTo>
                    <a:pt x="150" y="135"/>
                  </a:lnTo>
                  <a:lnTo>
                    <a:pt x="149" y="135"/>
                  </a:lnTo>
                  <a:lnTo>
                    <a:pt x="145" y="139"/>
                  </a:lnTo>
                  <a:lnTo>
                    <a:pt x="144" y="141"/>
                  </a:lnTo>
                  <a:lnTo>
                    <a:pt x="142" y="140"/>
                  </a:lnTo>
                  <a:lnTo>
                    <a:pt x="141" y="140"/>
                  </a:lnTo>
                  <a:lnTo>
                    <a:pt x="139" y="140"/>
                  </a:lnTo>
                  <a:lnTo>
                    <a:pt x="139" y="140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2" y="134"/>
                  </a:lnTo>
                  <a:lnTo>
                    <a:pt x="145" y="129"/>
                  </a:lnTo>
                  <a:lnTo>
                    <a:pt x="145" y="129"/>
                  </a:lnTo>
                  <a:lnTo>
                    <a:pt x="144" y="127"/>
                  </a:lnTo>
                  <a:lnTo>
                    <a:pt x="142" y="123"/>
                  </a:lnTo>
                  <a:lnTo>
                    <a:pt x="142" y="120"/>
                  </a:lnTo>
                  <a:lnTo>
                    <a:pt x="142" y="117"/>
                  </a:lnTo>
                  <a:lnTo>
                    <a:pt x="138" y="116"/>
                  </a:lnTo>
                  <a:lnTo>
                    <a:pt x="137" y="116"/>
                  </a:lnTo>
                  <a:lnTo>
                    <a:pt x="137" y="115"/>
                  </a:lnTo>
                  <a:lnTo>
                    <a:pt x="139" y="112"/>
                  </a:lnTo>
                  <a:lnTo>
                    <a:pt x="139" y="111"/>
                  </a:lnTo>
                  <a:lnTo>
                    <a:pt x="140" y="109"/>
                  </a:lnTo>
                  <a:lnTo>
                    <a:pt x="139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1" y="98"/>
                  </a:lnTo>
                  <a:lnTo>
                    <a:pt x="128" y="93"/>
                  </a:lnTo>
                  <a:lnTo>
                    <a:pt x="126" y="92"/>
                  </a:lnTo>
                  <a:lnTo>
                    <a:pt x="124" y="89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4" y="87"/>
                  </a:lnTo>
                  <a:lnTo>
                    <a:pt x="107" y="87"/>
                  </a:lnTo>
                  <a:lnTo>
                    <a:pt x="100" y="87"/>
                  </a:lnTo>
                  <a:lnTo>
                    <a:pt x="100" y="89"/>
                  </a:lnTo>
                  <a:lnTo>
                    <a:pt x="93" y="90"/>
                  </a:lnTo>
                  <a:lnTo>
                    <a:pt x="89" y="88"/>
                  </a:lnTo>
                  <a:lnTo>
                    <a:pt x="84" y="90"/>
                  </a:lnTo>
                  <a:lnTo>
                    <a:pt x="81" y="91"/>
                  </a:lnTo>
                  <a:lnTo>
                    <a:pt x="81" y="93"/>
                  </a:lnTo>
                  <a:lnTo>
                    <a:pt x="79" y="96"/>
                  </a:lnTo>
                  <a:lnTo>
                    <a:pt x="79" y="97"/>
                  </a:lnTo>
                  <a:lnTo>
                    <a:pt x="78" y="98"/>
                  </a:lnTo>
                  <a:lnTo>
                    <a:pt x="78" y="100"/>
                  </a:lnTo>
                  <a:lnTo>
                    <a:pt x="76" y="101"/>
                  </a:lnTo>
                  <a:lnTo>
                    <a:pt x="76" y="103"/>
                  </a:lnTo>
                  <a:lnTo>
                    <a:pt x="73" y="107"/>
                  </a:lnTo>
                  <a:lnTo>
                    <a:pt x="71" y="109"/>
                  </a:lnTo>
                  <a:lnTo>
                    <a:pt x="67" y="111"/>
                  </a:lnTo>
                  <a:lnTo>
                    <a:pt x="65" y="114"/>
                  </a:lnTo>
                  <a:lnTo>
                    <a:pt x="65" y="116"/>
                  </a:lnTo>
                  <a:lnTo>
                    <a:pt x="63" y="117"/>
                  </a:lnTo>
                  <a:lnTo>
                    <a:pt x="61" y="117"/>
                  </a:lnTo>
                  <a:lnTo>
                    <a:pt x="60" y="117"/>
                  </a:lnTo>
                  <a:lnTo>
                    <a:pt x="58" y="117"/>
                  </a:lnTo>
                  <a:lnTo>
                    <a:pt x="56" y="117"/>
                  </a:lnTo>
                  <a:lnTo>
                    <a:pt x="56" y="116"/>
                  </a:lnTo>
                  <a:lnTo>
                    <a:pt x="57" y="113"/>
                  </a:lnTo>
                  <a:lnTo>
                    <a:pt x="56" y="112"/>
                  </a:lnTo>
                  <a:lnTo>
                    <a:pt x="52" y="109"/>
                  </a:lnTo>
                  <a:lnTo>
                    <a:pt x="52" y="107"/>
                  </a:lnTo>
                  <a:lnTo>
                    <a:pt x="51" y="105"/>
                  </a:lnTo>
                  <a:lnTo>
                    <a:pt x="47" y="101"/>
                  </a:lnTo>
                  <a:lnTo>
                    <a:pt x="43" y="101"/>
                  </a:lnTo>
                  <a:lnTo>
                    <a:pt x="45" y="98"/>
                  </a:lnTo>
                  <a:lnTo>
                    <a:pt x="45" y="93"/>
                  </a:lnTo>
                  <a:lnTo>
                    <a:pt x="43" y="92"/>
                  </a:lnTo>
                  <a:lnTo>
                    <a:pt x="43" y="88"/>
                  </a:lnTo>
                  <a:lnTo>
                    <a:pt x="43" y="89"/>
                  </a:lnTo>
                  <a:lnTo>
                    <a:pt x="41" y="91"/>
                  </a:lnTo>
                  <a:lnTo>
                    <a:pt x="39" y="90"/>
                  </a:lnTo>
                  <a:lnTo>
                    <a:pt x="35" y="87"/>
                  </a:lnTo>
                  <a:lnTo>
                    <a:pt x="33" y="85"/>
                  </a:lnTo>
                  <a:lnTo>
                    <a:pt x="32" y="83"/>
                  </a:lnTo>
                  <a:lnTo>
                    <a:pt x="32" y="82"/>
                  </a:lnTo>
                  <a:lnTo>
                    <a:pt x="30" y="82"/>
                  </a:lnTo>
                  <a:lnTo>
                    <a:pt x="28" y="82"/>
                  </a:lnTo>
                  <a:lnTo>
                    <a:pt x="19" y="79"/>
                  </a:lnTo>
                  <a:lnTo>
                    <a:pt x="14" y="69"/>
                  </a:lnTo>
                  <a:lnTo>
                    <a:pt x="14" y="66"/>
                  </a:lnTo>
                  <a:lnTo>
                    <a:pt x="15" y="63"/>
                  </a:lnTo>
                  <a:lnTo>
                    <a:pt x="15" y="61"/>
                  </a:lnTo>
                  <a:lnTo>
                    <a:pt x="11" y="64"/>
                  </a:lnTo>
                  <a:lnTo>
                    <a:pt x="11" y="62"/>
                  </a:lnTo>
                  <a:lnTo>
                    <a:pt x="9" y="59"/>
                  </a:lnTo>
                  <a:lnTo>
                    <a:pt x="9" y="56"/>
                  </a:lnTo>
                  <a:lnTo>
                    <a:pt x="7" y="55"/>
                  </a:lnTo>
                  <a:lnTo>
                    <a:pt x="5" y="55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1" y="60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1" y="54"/>
                  </a:lnTo>
                  <a:lnTo>
                    <a:pt x="3" y="52"/>
                  </a:lnTo>
                  <a:lnTo>
                    <a:pt x="9" y="41"/>
                  </a:lnTo>
                  <a:lnTo>
                    <a:pt x="10" y="38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9" y="36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9" y="33"/>
                  </a:lnTo>
                  <a:lnTo>
                    <a:pt x="35" y="32"/>
                  </a:lnTo>
                  <a:lnTo>
                    <a:pt x="42" y="30"/>
                  </a:lnTo>
                  <a:lnTo>
                    <a:pt x="42" y="27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39" y="20"/>
                  </a:lnTo>
                  <a:lnTo>
                    <a:pt x="38" y="19"/>
                  </a:lnTo>
                  <a:lnTo>
                    <a:pt x="37" y="17"/>
                  </a:lnTo>
                  <a:lnTo>
                    <a:pt x="35" y="16"/>
                  </a:lnTo>
                  <a:lnTo>
                    <a:pt x="35" y="14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1" y="13"/>
                  </a:lnTo>
                  <a:lnTo>
                    <a:pt x="42" y="13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4" y="6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4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3" y="2"/>
                  </a:lnTo>
                  <a:lnTo>
                    <a:pt x="63" y="3"/>
                  </a:lnTo>
                  <a:lnTo>
                    <a:pt x="63" y="4"/>
                  </a:lnTo>
                  <a:lnTo>
                    <a:pt x="63" y="5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7" y="5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2" y="7"/>
                  </a:lnTo>
                  <a:lnTo>
                    <a:pt x="74" y="7"/>
                  </a:lnTo>
                  <a:lnTo>
                    <a:pt x="78" y="8"/>
                  </a:lnTo>
                  <a:lnTo>
                    <a:pt x="81" y="9"/>
                  </a:lnTo>
                  <a:lnTo>
                    <a:pt x="83" y="9"/>
                  </a:lnTo>
                  <a:lnTo>
                    <a:pt x="85" y="10"/>
                  </a:lnTo>
                  <a:lnTo>
                    <a:pt x="88" y="11"/>
                  </a:lnTo>
                  <a:lnTo>
                    <a:pt x="93" y="9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4" y="9"/>
                  </a:lnTo>
                  <a:lnTo>
                    <a:pt x="111" y="8"/>
                  </a:lnTo>
                  <a:lnTo>
                    <a:pt x="115" y="8"/>
                  </a:lnTo>
                  <a:lnTo>
                    <a:pt x="11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2" name="Freeform 1061">
              <a:extLst>
                <a:ext uri="{FF2B5EF4-FFF2-40B4-BE49-F238E27FC236}">
                  <a16:creationId xmlns:a16="http://schemas.microsoft.com/office/drawing/2014/main" id="{38AC8C34-9D15-CA01-DB14-4F6126F1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9759462"/>
              <a:ext cx="115397" cy="109904"/>
            </a:xfrm>
            <a:custGeom>
              <a:avLst/>
              <a:gdLst>
                <a:gd name="T0" fmla="*/ 93 w 94"/>
                <a:gd name="T1" fmla="*/ 58 h 90"/>
                <a:gd name="T2" fmla="*/ 93 w 94"/>
                <a:gd name="T3" fmla="*/ 71 h 90"/>
                <a:gd name="T4" fmla="*/ 93 w 94"/>
                <a:gd name="T5" fmla="*/ 84 h 90"/>
                <a:gd name="T6" fmla="*/ 86 w 94"/>
                <a:gd name="T7" fmla="*/ 88 h 90"/>
                <a:gd name="T8" fmla="*/ 69 w 94"/>
                <a:gd name="T9" fmla="*/ 88 h 90"/>
                <a:gd name="T10" fmla="*/ 55 w 94"/>
                <a:gd name="T11" fmla="*/ 88 h 90"/>
                <a:gd name="T12" fmla="*/ 49 w 94"/>
                <a:gd name="T13" fmla="*/ 88 h 90"/>
                <a:gd name="T14" fmla="*/ 47 w 94"/>
                <a:gd name="T15" fmla="*/ 89 h 90"/>
                <a:gd name="T16" fmla="*/ 44 w 94"/>
                <a:gd name="T17" fmla="*/ 88 h 90"/>
                <a:gd name="T18" fmla="*/ 42 w 94"/>
                <a:gd name="T19" fmla="*/ 85 h 90"/>
                <a:gd name="T20" fmla="*/ 39 w 94"/>
                <a:gd name="T21" fmla="*/ 85 h 90"/>
                <a:gd name="T22" fmla="*/ 37 w 94"/>
                <a:gd name="T23" fmla="*/ 87 h 90"/>
                <a:gd name="T24" fmla="*/ 34 w 94"/>
                <a:gd name="T25" fmla="*/ 84 h 90"/>
                <a:gd name="T26" fmla="*/ 30 w 94"/>
                <a:gd name="T27" fmla="*/ 83 h 90"/>
                <a:gd name="T28" fmla="*/ 33 w 94"/>
                <a:gd name="T29" fmla="*/ 74 h 90"/>
                <a:gd name="T30" fmla="*/ 38 w 94"/>
                <a:gd name="T31" fmla="*/ 70 h 90"/>
                <a:gd name="T32" fmla="*/ 41 w 94"/>
                <a:gd name="T33" fmla="*/ 63 h 90"/>
                <a:gd name="T34" fmla="*/ 43 w 94"/>
                <a:gd name="T35" fmla="*/ 54 h 90"/>
                <a:gd name="T36" fmla="*/ 44 w 94"/>
                <a:gd name="T37" fmla="*/ 46 h 90"/>
                <a:gd name="T38" fmla="*/ 44 w 94"/>
                <a:gd name="T39" fmla="*/ 48 h 90"/>
                <a:gd name="T40" fmla="*/ 49 w 94"/>
                <a:gd name="T41" fmla="*/ 50 h 90"/>
                <a:gd name="T42" fmla="*/ 66 w 94"/>
                <a:gd name="T43" fmla="*/ 50 h 90"/>
                <a:gd name="T44" fmla="*/ 85 w 94"/>
                <a:gd name="T45" fmla="*/ 50 h 90"/>
                <a:gd name="T46" fmla="*/ 10 w 94"/>
                <a:gd name="T47" fmla="*/ 0 h 90"/>
                <a:gd name="T48" fmla="*/ 15 w 94"/>
                <a:gd name="T49" fmla="*/ 0 h 90"/>
                <a:gd name="T50" fmla="*/ 16 w 94"/>
                <a:gd name="T51" fmla="*/ 4 h 90"/>
                <a:gd name="T52" fmla="*/ 10 w 94"/>
                <a:gd name="T53" fmla="*/ 14 h 90"/>
                <a:gd name="T54" fmla="*/ 6 w 94"/>
                <a:gd name="T55" fmla="*/ 17 h 90"/>
                <a:gd name="T56" fmla="*/ 0 w 94"/>
                <a:gd name="T57" fmla="*/ 14 h 90"/>
                <a:gd name="T58" fmla="*/ 0 w 94"/>
                <a:gd name="T59" fmla="*/ 11 h 90"/>
                <a:gd name="T60" fmla="*/ 3 w 94"/>
                <a:gd name="T61" fmla="*/ 9 h 90"/>
                <a:gd name="T62" fmla="*/ 6 w 94"/>
                <a:gd name="T63" fmla="*/ 6 h 90"/>
                <a:gd name="T64" fmla="*/ 7 w 94"/>
                <a:gd name="T6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90">
                  <a:moveTo>
                    <a:pt x="93" y="50"/>
                  </a:moveTo>
                  <a:lnTo>
                    <a:pt x="93" y="58"/>
                  </a:lnTo>
                  <a:lnTo>
                    <a:pt x="93" y="64"/>
                  </a:lnTo>
                  <a:lnTo>
                    <a:pt x="93" y="71"/>
                  </a:lnTo>
                  <a:lnTo>
                    <a:pt x="93" y="78"/>
                  </a:lnTo>
                  <a:lnTo>
                    <a:pt x="93" y="84"/>
                  </a:lnTo>
                  <a:lnTo>
                    <a:pt x="93" y="88"/>
                  </a:lnTo>
                  <a:lnTo>
                    <a:pt x="86" y="88"/>
                  </a:lnTo>
                  <a:lnTo>
                    <a:pt x="78" y="88"/>
                  </a:lnTo>
                  <a:lnTo>
                    <a:pt x="69" y="88"/>
                  </a:lnTo>
                  <a:lnTo>
                    <a:pt x="60" y="88"/>
                  </a:lnTo>
                  <a:lnTo>
                    <a:pt x="55" y="88"/>
                  </a:lnTo>
                  <a:lnTo>
                    <a:pt x="50" y="88"/>
                  </a:lnTo>
                  <a:lnTo>
                    <a:pt x="49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3" y="87"/>
                  </a:lnTo>
                  <a:lnTo>
                    <a:pt x="42" y="85"/>
                  </a:lnTo>
                  <a:lnTo>
                    <a:pt x="40" y="85"/>
                  </a:lnTo>
                  <a:lnTo>
                    <a:pt x="39" y="85"/>
                  </a:lnTo>
                  <a:lnTo>
                    <a:pt x="38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4" y="84"/>
                  </a:lnTo>
                  <a:lnTo>
                    <a:pt x="32" y="8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8" y="68"/>
                  </a:lnTo>
                  <a:lnTo>
                    <a:pt x="41" y="63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3" y="46"/>
                  </a:lnTo>
                  <a:lnTo>
                    <a:pt x="44" y="46"/>
                  </a:lnTo>
                  <a:lnTo>
                    <a:pt x="44" y="47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9" y="50"/>
                  </a:lnTo>
                  <a:lnTo>
                    <a:pt x="60" y="50"/>
                  </a:lnTo>
                  <a:lnTo>
                    <a:pt x="66" y="50"/>
                  </a:lnTo>
                  <a:lnTo>
                    <a:pt x="75" y="50"/>
                  </a:lnTo>
                  <a:lnTo>
                    <a:pt x="85" y="50"/>
                  </a:lnTo>
                  <a:lnTo>
                    <a:pt x="93" y="50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3" name="Freeform 1063">
              <a:extLst>
                <a:ext uri="{FF2B5EF4-FFF2-40B4-BE49-F238E27FC236}">
                  <a16:creationId xmlns:a16="http://schemas.microsoft.com/office/drawing/2014/main" id="{16A8EF35-5DBE-340D-2042-6BAE2A3F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13" y="9759462"/>
              <a:ext cx="21981" cy="21981"/>
            </a:xfrm>
            <a:custGeom>
              <a:avLst/>
              <a:gdLst>
                <a:gd name="T0" fmla="*/ 10 w 17"/>
                <a:gd name="T1" fmla="*/ 0 h 18"/>
                <a:gd name="T2" fmla="*/ 10 w 17"/>
                <a:gd name="T3" fmla="*/ 0 h 18"/>
                <a:gd name="T4" fmla="*/ 15 w 17"/>
                <a:gd name="T5" fmla="*/ 0 h 18"/>
                <a:gd name="T6" fmla="*/ 16 w 17"/>
                <a:gd name="T7" fmla="*/ 2 h 18"/>
                <a:gd name="T8" fmla="*/ 16 w 17"/>
                <a:gd name="T9" fmla="*/ 4 h 18"/>
                <a:gd name="T10" fmla="*/ 11 w 17"/>
                <a:gd name="T11" fmla="*/ 11 h 18"/>
                <a:gd name="T12" fmla="*/ 10 w 17"/>
                <a:gd name="T13" fmla="*/ 14 h 18"/>
                <a:gd name="T14" fmla="*/ 8 w 17"/>
                <a:gd name="T15" fmla="*/ 17 h 18"/>
                <a:gd name="T16" fmla="*/ 6 w 17"/>
                <a:gd name="T17" fmla="*/ 17 h 18"/>
                <a:gd name="T18" fmla="*/ 1 w 17"/>
                <a:gd name="T19" fmla="*/ 15 h 18"/>
                <a:gd name="T20" fmla="*/ 0 w 17"/>
                <a:gd name="T21" fmla="*/ 14 h 18"/>
                <a:gd name="T22" fmla="*/ 0 w 17"/>
                <a:gd name="T23" fmla="*/ 13 h 18"/>
                <a:gd name="T24" fmla="*/ 0 w 17"/>
                <a:gd name="T25" fmla="*/ 11 h 18"/>
                <a:gd name="T26" fmla="*/ 0 w 17"/>
                <a:gd name="T27" fmla="*/ 9 h 18"/>
                <a:gd name="T28" fmla="*/ 3 w 17"/>
                <a:gd name="T29" fmla="*/ 9 h 18"/>
                <a:gd name="T30" fmla="*/ 4 w 17"/>
                <a:gd name="T31" fmla="*/ 9 h 18"/>
                <a:gd name="T32" fmla="*/ 6 w 17"/>
                <a:gd name="T33" fmla="*/ 6 h 18"/>
                <a:gd name="T34" fmla="*/ 6 w 17"/>
                <a:gd name="T35" fmla="*/ 3 h 18"/>
                <a:gd name="T36" fmla="*/ 7 w 17"/>
                <a:gd name="T37" fmla="*/ 0 h 18"/>
                <a:gd name="T38" fmla="*/ 10 w 17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8">
                  <a:moveTo>
                    <a:pt x="1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4" name="Freeform 1064">
              <a:extLst>
                <a:ext uri="{FF2B5EF4-FFF2-40B4-BE49-F238E27FC236}">
                  <a16:creationId xmlns:a16="http://schemas.microsoft.com/office/drawing/2014/main" id="{6F2FA293-61FD-CB2A-243A-64BB5E14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891" y="9396779"/>
              <a:ext cx="120894" cy="71436"/>
            </a:xfrm>
            <a:custGeom>
              <a:avLst/>
              <a:gdLst>
                <a:gd name="T0" fmla="*/ 24 w 98"/>
                <a:gd name="T1" fmla="*/ 54 h 58"/>
                <a:gd name="T2" fmla="*/ 24 w 98"/>
                <a:gd name="T3" fmla="*/ 49 h 58"/>
                <a:gd name="T4" fmla="*/ 25 w 98"/>
                <a:gd name="T5" fmla="*/ 50 h 58"/>
                <a:gd name="T6" fmla="*/ 16 w 98"/>
                <a:gd name="T7" fmla="*/ 54 h 58"/>
                <a:gd name="T8" fmla="*/ 16 w 98"/>
                <a:gd name="T9" fmla="*/ 51 h 58"/>
                <a:gd name="T10" fmla="*/ 19 w 98"/>
                <a:gd name="T11" fmla="*/ 49 h 58"/>
                <a:gd name="T12" fmla="*/ 20 w 98"/>
                <a:gd name="T13" fmla="*/ 51 h 58"/>
                <a:gd name="T14" fmla="*/ 31 w 98"/>
                <a:gd name="T15" fmla="*/ 48 h 58"/>
                <a:gd name="T16" fmla="*/ 29 w 98"/>
                <a:gd name="T17" fmla="*/ 49 h 58"/>
                <a:gd name="T18" fmla="*/ 33 w 98"/>
                <a:gd name="T19" fmla="*/ 45 h 58"/>
                <a:gd name="T20" fmla="*/ 32 w 98"/>
                <a:gd name="T21" fmla="*/ 47 h 58"/>
                <a:gd name="T22" fmla="*/ 24 w 98"/>
                <a:gd name="T23" fmla="*/ 41 h 58"/>
                <a:gd name="T24" fmla="*/ 22 w 98"/>
                <a:gd name="T25" fmla="*/ 38 h 58"/>
                <a:gd name="T26" fmla="*/ 25 w 98"/>
                <a:gd name="T27" fmla="*/ 40 h 58"/>
                <a:gd name="T28" fmla="*/ 35 w 98"/>
                <a:gd name="T29" fmla="*/ 38 h 58"/>
                <a:gd name="T30" fmla="*/ 39 w 98"/>
                <a:gd name="T31" fmla="*/ 37 h 58"/>
                <a:gd name="T32" fmla="*/ 23 w 98"/>
                <a:gd name="T33" fmla="*/ 26 h 58"/>
                <a:gd name="T34" fmla="*/ 17 w 98"/>
                <a:gd name="T35" fmla="*/ 28 h 58"/>
                <a:gd name="T36" fmla="*/ 23 w 98"/>
                <a:gd name="T37" fmla="*/ 26 h 58"/>
                <a:gd name="T38" fmla="*/ 97 w 98"/>
                <a:gd name="T39" fmla="*/ 7 h 58"/>
                <a:gd name="T40" fmla="*/ 95 w 98"/>
                <a:gd name="T41" fmla="*/ 14 h 58"/>
                <a:gd name="T42" fmla="*/ 90 w 98"/>
                <a:gd name="T43" fmla="*/ 14 h 58"/>
                <a:gd name="T44" fmla="*/ 90 w 98"/>
                <a:gd name="T45" fmla="*/ 18 h 58"/>
                <a:gd name="T46" fmla="*/ 95 w 98"/>
                <a:gd name="T47" fmla="*/ 22 h 58"/>
                <a:gd name="T48" fmla="*/ 95 w 98"/>
                <a:gd name="T49" fmla="*/ 31 h 58"/>
                <a:gd name="T50" fmla="*/ 78 w 98"/>
                <a:gd name="T51" fmla="*/ 34 h 58"/>
                <a:gd name="T52" fmla="*/ 67 w 98"/>
                <a:gd name="T53" fmla="*/ 39 h 58"/>
                <a:gd name="T54" fmla="*/ 62 w 98"/>
                <a:gd name="T55" fmla="*/ 42 h 58"/>
                <a:gd name="T56" fmla="*/ 53 w 98"/>
                <a:gd name="T57" fmla="*/ 57 h 58"/>
                <a:gd name="T58" fmla="*/ 51 w 98"/>
                <a:gd name="T59" fmla="*/ 50 h 58"/>
                <a:gd name="T60" fmla="*/ 47 w 98"/>
                <a:gd name="T61" fmla="*/ 50 h 58"/>
                <a:gd name="T62" fmla="*/ 42 w 98"/>
                <a:gd name="T63" fmla="*/ 48 h 58"/>
                <a:gd name="T64" fmla="*/ 43 w 98"/>
                <a:gd name="T65" fmla="*/ 43 h 58"/>
                <a:gd name="T66" fmla="*/ 40 w 98"/>
                <a:gd name="T67" fmla="*/ 42 h 58"/>
                <a:gd name="T68" fmla="*/ 46 w 98"/>
                <a:gd name="T69" fmla="*/ 36 h 58"/>
                <a:gd name="T70" fmla="*/ 51 w 98"/>
                <a:gd name="T71" fmla="*/ 34 h 58"/>
                <a:gd name="T72" fmla="*/ 43 w 98"/>
                <a:gd name="T73" fmla="*/ 35 h 58"/>
                <a:gd name="T74" fmla="*/ 38 w 98"/>
                <a:gd name="T75" fmla="*/ 30 h 58"/>
                <a:gd name="T76" fmla="*/ 47 w 98"/>
                <a:gd name="T77" fmla="*/ 26 h 58"/>
                <a:gd name="T78" fmla="*/ 52 w 98"/>
                <a:gd name="T79" fmla="*/ 24 h 58"/>
                <a:gd name="T80" fmla="*/ 48 w 98"/>
                <a:gd name="T81" fmla="*/ 25 h 58"/>
                <a:gd name="T82" fmla="*/ 33 w 98"/>
                <a:gd name="T83" fmla="*/ 28 h 58"/>
                <a:gd name="T84" fmla="*/ 25 w 98"/>
                <a:gd name="T85" fmla="*/ 25 h 58"/>
                <a:gd name="T86" fmla="*/ 18 w 98"/>
                <a:gd name="T87" fmla="*/ 25 h 58"/>
                <a:gd name="T88" fmla="*/ 12 w 98"/>
                <a:gd name="T89" fmla="*/ 18 h 58"/>
                <a:gd name="T90" fmla="*/ 13 w 98"/>
                <a:gd name="T91" fmla="*/ 15 h 58"/>
                <a:gd name="T92" fmla="*/ 1 w 98"/>
                <a:gd name="T93" fmla="*/ 10 h 58"/>
                <a:gd name="T94" fmla="*/ 11 w 98"/>
                <a:gd name="T95" fmla="*/ 9 h 58"/>
                <a:gd name="T96" fmla="*/ 27 w 98"/>
                <a:gd name="T97" fmla="*/ 8 h 58"/>
                <a:gd name="T98" fmla="*/ 48 w 98"/>
                <a:gd name="T99" fmla="*/ 0 h 58"/>
                <a:gd name="T100" fmla="*/ 75 w 98"/>
                <a:gd name="T10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" h="58">
                  <a:moveTo>
                    <a:pt x="25" y="52"/>
                  </a:moveTo>
                  <a:lnTo>
                    <a:pt x="25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2"/>
                  </a:lnTo>
                  <a:close/>
                  <a:moveTo>
                    <a:pt x="19" y="54"/>
                  </a:moveTo>
                  <a:lnTo>
                    <a:pt x="16" y="54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6" y="51"/>
                  </a:lnTo>
                  <a:lnTo>
                    <a:pt x="17" y="51"/>
                  </a:lnTo>
                  <a:lnTo>
                    <a:pt x="17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1"/>
                  </a:lnTo>
                  <a:lnTo>
                    <a:pt x="20" y="52"/>
                  </a:lnTo>
                  <a:lnTo>
                    <a:pt x="19" y="54"/>
                  </a:lnTo>
                  <a:close/>
                  <a:moveTo>
                    <a:pt x="31" y="48"/>
                  </a:moveTo>
                  <a:lnTo>
                    <a:pt x="31" y="49"/>
                  </a:lnTo>
                  <a:lnTo>
                    <a:pt x="30" y="49"/>
                  </a:lnTo>
                  <a:lnTo>
                    <a:pt x="29" y="49"/>
                  </a:lnTo>
                  <a:lnTo>
                    <a:pt x="30" y="46"/>
                  </a:lnTo>
                  <a:lnTo>
                    <a:pt x="31" y="45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2" y="47"/>
                  </a:lnTo>
                  <a:lnTo>
                    <a:pt x="31" y="48"/>
                  </a:lnTo>
                  <a:close/>
                  <a:moveTo>
                    <a:pt x="25" y="40"/>
                  </a:moveTo>
                  <a:lnTo>
                    <a:pt x="24" y="41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4" y="36"/>
                  </a:lnTo>
                  <a:lnTo>
                    <a:pt x="25" y="36"/>
                  </a:lnTo>
                  <a:lnTo>
                    <a:pt x="25" y="40"/>
                  </a:lnTo>
                  <a:close/>
                  <a:moveTo>
                    <a:pt x="36" y="38"/>
                  </a:moveTo>
                  <a:lnTo>
                    <a:pt x="36" y="38"/>
                  </a:lnTo>
                  <a:lnTo>
                    <a:pt x="35" y="38"/>
                  </a:lnTo>
                  <a:lnTo>
                    <a:pt x="37" y="35"/>
                  </a:lnTo>
                  <a:lnTo>
                    <a:pt x="39" y="34"/>
                  </a:lnTo>
                  <a:lnTo>
                    <a:pt x="39" y="37"/>
                  </a:lnTo>
                  <a:lnTo>
                    <a:pt x="38" y="37"/>
                  </a:lnTo>
                  <a:lnTo>
                    <a:pt x="36" y="38"/>
                  </a:lnTo>
                  <a:close/>
                  <a:moveTo>
                    <a:pt x="23" y="26"/>
                  </a:moveTo>
                  <a:lnTo>
                    <a:pt x="21" y="30"/>
                  </a:lnTo>
                  <a:lnTo>
                    <a:pt x="19" y="30"/>
                  </a:lnTo>
                  <a:lnTo>
                    <a:pt x="17" y="28"/>
                  </a:lnTo>
                  <a:lnTo>
                    <a:pt x="17" y="26"/>
                  </a:lnTo>
                  <a:lnTo>
                    <a:pt x="22" y="26"/>
                  </a:lnTo>
                  <a:lnTo>
                    <a:pt x="23" y="26"/>
                  </a:lnTo>
                  <a:close/>
                  <a:moveTo>
                    <a:pt x="95" y="1"/>
                  </a:moveTo>
                  <a:lnTo>
                    <a:pt x="95" y="3"/>
                  </a:lnTo>
                  <a:lnTo>
                    <a:pt x="97" y="7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4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0" y="18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5" y="22"/>
                  </a:lnTo>
                  <a:lnTo>
                    <a:pt x="95" y="24"/>
                  </a:lnTo>
                  <a:lnTo>
                    <a:pt x="95" y="28"/>
                  </a:lnTo>
                  <a:lnTo>
                    <a:pt x="95" y="31"/>
                  </a:lnTo>
                  <a:lnTo>
                    <a:pt x="88" y="33"/>
                  </a:lnTo>
                  <a:lnTo>
                    <a:pt x="82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2" y="37"/>
                  </a:lnTo>
                  <a:lnTo>
                    <a:pt x="67" y="39"/>
                  </a:lnTo>
                  <a:lnTo>
                    <a:pt x="64" y="39"/>
                  </a:lnTo>
                  <a:lnTo>
                    <a:pt x="63" y="39"/>
                  </a:lnTo>
                  <a:lnTo>
                    <a:pt x="62" y="42"/>
                  </a:lnTo>
                  <a:lnTo>
                    <a:pt x="56" y="53"/>
                  </a:lnTo>
                  <a:lnTo>
                    <a:pt x="54" y="55"/>
                  </a:lnTo>
                  <a:lnTo>
                    <a:pt x="53" y="57"/>
                  </a:lnTo>
                  <a:lnTo>
                    <a:pt x="51" y="55"/>
                  </a:lnTo>
                  <a:lnTo>
                    <a:pt x="53" y="50"/>
                  </a:lnTo>
                  <a:lnTo>
                    <a:pt x="51" y="50"/>
                  </a:lnTo>
                  <a:lnTo>
                    <a:pt x="49" y="54"/>
                  </a:lnTo>
                  <a:lnTo>
                    <a:pt x="47" y="54"/>
                  </a:lnTo>
                  <a:lnTo>
                    <a:pt x="47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2" y="48"/>
                  </a:lnTo>
                  <a:lnTo>
                    <a:pt x="41" y="47"/>
                  </a:lnTo>
                  <a:lnTo>
                    <a:pt x="42" y="44"/>
                  </a:lnTo>
                  <a:lnTo>
                    <a:pt x="43" y="43"/>
                  </a:lnTo>
                  <a:lnTo>
                    <a:pt x="43" y="42"/>
                  </a:lnTo>
                  <a:lnTo>
                    <a:pt x="41" y="42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41" y="39"/>
                  </a:lnTo>
                  <a:lnTo>
                    <a:pt x="46" y="36"/>
                  </a:lnTo>
                  <a:lnTo>
                    <a:pt x="49" y="36"/>
                  </a:lnTo>
                  <a:lnTo>
                    <a:pt x="52" y="36"/>
                  </a:lnTo>
                  <a:lnTo>
                    <a:pt x="51" y="34"/>
                  </a:lnTo>
                  <a:lnTo>
                    <a:pt x="47" y="33"/>
                  </a:lnTo>
                  <a:lnTo>
                    <a:pt x="44" y="33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38" y="31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2" y="24"/>
                  </a:lnTo>
                  <a:lnTo>
                    <a:pt x="52" y="23"/>
                  </a:lnTo>
                  <a:lnTo>
                    <a:pt x="51" y="23"/>
                  </a:lnTo>
                  <a:lnTo>
                    <a:pt x="48" y="25"/>
                  </a:lnTo>
                  <a:lnTo>
                    <a:pt x="41" y="25"/>
                  </a:lnTo>
                  <a:lnTo>
                    <a:pt x="38" y="25"/>
                  </a:lnTo>
                  <a:lnTo>
                    <a:pt x="33" y="28"/>
                  </a:lnTo>
                  <a:lnTo>
                    <a:pt x="28" y="30"/>
                  </a:lnTo>
                  <a:lnTo>
                    <a:pt x="24" y="3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4" y="24"/>
                  </a:lnTo>
                  <a:lnTo>
                    <a:pt x="18" y="25"/>
                  </a:lnTo>
                  <a:lnTo>
                    <a:pt x="14" y="23"/>
                  </a:lnTo>
                  <a:lnTo>
                    <a:pt x="12" y="21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4" y="8"/>
                  </a:lnTo>
                  <a:lnTo>
                    <a:pt x="17" y="8"/>
                  </a:lnTo>
                  <a:lnTo>
                    <a:pt x="27" y="8"/>
                  </a:lnTo>
                  <a:lnTo>
                    <a:pt x="36" y="6"/>
                  </a:lnTo>
                  <a:lnTo>
                    <a:pt x="42" y="3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5" y="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5" name="Freeform 1065">
              <a:extLst>
                <a:ext uri="{FF2B5EF4-FFF2-40B4-BE49-F238E27FC236}">
                  <a16:creationId xmlns:a16="http://schemas.microsoft.com/office/drawing/2014/main" id="{C1D7F205-B6AF-5B08-6980-00FFA10C9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369" y="9462721"/>
              <a:ext cx="5493" cy="5493"/>
            </a:xfrm>
            <a:custGeom>
              <a:avLst/>
              <a:gdLst>
                <a:gd name="T0" fmla="*/ 1 w 2"/>
                <a:gd name="T1" fmla="*/ 3 h 6"/>
                <a:gd name="T2" fmla="*/ 1 w 2"/>
                <a:gd name="T3" fmla="*/ 5 h 6"/>
                <a:gd name="T4" fmla="*/ 0 w 2"/>
                <a:gd name="T5" fmla="*/ 5 h 6"/>
                <a:gd name="T6" fmla="*/ 0 w 2"/>
                <a:gd name="T7" fmla="*/ 3 h 6"/>
                <a:gd name="T8" fmla="*/ 0 w 2"/>
                <a:gd name="T9" fmla="*/ 3 h 6"/>
                <a:gd name="T10" fmla="*/ 0 w 2"/>
                <a:gd name="T11" fmla="*/ 0 h 6"/>
                <a:gd name="T12" fmla="*/ 0 w 2"/>
                <a:gd name="T13" fmla="*/ 0 h 6"/>
                <a:gd name="T14" fmla="*/ 1 w 2"/>
                <a:gd name="T15" fmla="*/ 1 h 6"/>
                <a:gd name="T16" fmla="*/ 1 w 2"/>
                <a:gd name="T17" fmla="*/ 1 h 6"/>
                <a:gd name="T18" fmla="*/ 1 w 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6">
                  <a:moveTo>
                    <a:pt x="1" y="3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6" name="Freeform 1066">
              <a:extLst>
                <a:ext uri="{FF2B5EF4-FFF2-40B4-BE49-F238E27FC236}">
                  <a16:creationId xmlns:a16="http://schemas.microsoft.com/office/drawing/2014/main" id="{AAA22C10-5AA1-4D11-0079-22F16544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378" y="9462721"/>
              <a:ext cx="5493" cy="5493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5 h 6"/>
                <a:gd name="T4" fmla="*/ 0 w 6"/>
                <a:gd name="T5" fmla="*/ 3 h 6"/>
                <a:gd name="T6" fmla="*/ 0 w 6"/>
                <a:gd name="T7" fmla="*/ 3 h 6"/>
                <a:gd name="T8" fmla="*/ 1 w 6"/>
                <a:gd name="T9" fmla="*/ 2 h 6"/>
                <a:gd name="T10" fmla="*/ 2 w 6"/>
                <a:gd name="T11" fmla="*/ 2 h 6"/>
                <a:gd name="T12" fmla="*/ 2 w 6"/>
                <a:gd name="T13" fmla="*/ 1 h 6"/>
                <a:gd name="T14" fmla="*/ 4 w 6"/>
                <a:gd name="T15" fmla="*/ 0 h 6"/>
                <a:gd name="T16" fmla="*/ 4 w 6"/>
                <a:gd name="T17" fmla="*/ 0 h 6"/>
                <a:gd name="T18" fmla="*/ 5 w 6"/>
                <a:gd name="T19" fmla="*/ 0 h 6"/>
                <a:gd name="T20" fmla="*/ 5 w 6"/>
                <a:gd name="T21" fmla="*/ 2 h 6"/>
                <a:gd name="T22" fmla="*/ 5 w 6"/>
                <a:gd name="T23" fmla="*/ 3 h 6"/>
                <a:gd name="T24" fmla="*/ 4 w 6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7" name="Freeform 1067">
              <a:extLst>
                <a:ext uri="{FF2B5EF4-FFF2-40B4-BE49-F238E27FC236}">
                  <a16:creationId xmlns:a16="http://schemas.microsoft.com/office/drawing/2014/main" id="{D879FDBF-0D6E-EDC4-C03C-2F1FC3E9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862" y="9457224"/>
              <a:ext cx="5497" cy="5497"/>
            </a:xfrm>
            <a:custGeom>
              <a:avLst/>
              <a:gdLst>
                <a:gd name="T0" fmla="*/ 2 w 5"/>
                <a:gd name="T1" fmla="*/ 3 h 5"/>
                <a:gd name="T2" fmla="*/ 2 w 5"/>
                <a:gd name="T3" fmla="*/ 4 h 5"/>
                <a:gd name="T4" fmla="*/ 1 w 5"/>
                <a:gd name="T5" fmla="*/ 4 h 5"/>
                <a:gd name="T6" fmla="*/ 0 w 5"/>
                <a:gd name="T7" fmla="*/ 4 h 5"/>
                <a:gd name="T8" fmla="*/ 1 w 5"/>
                <a:gd name="T9" fmla="*/ 1 h 5"/>
                <a:gd name="T10" fmla="*/ 2 w 5"/>
                <a:gd name="T11" fmla="*/ 0 h 5"/>
                <a:gd name="T12" fmla="*/ 4 w 5"/>
                <a:gd name="T13" fmla="*/ 0 h 5"/>
                <a:gd name="T14" fmla="*/ 4 w 5"/>
                <a:gd name="T15" fmla="*/ 0 h 5"/>
                <a:gd name="T16" fmla="*/ 4 w 5"/>
                <a:gd name="T17" fmla="*/ 2 h 5"/>
                <a:gd name="T18" fmla="*/ 3 w 5"/>
                <a:gd name="T19" fmla="*/ 2 h 5"/>
                <a:gd name="T20" fmla="*/ 2 w 5"/>
                <a:gd name="T2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8" name="Freeform 1068">
              <a:extLst>
                <a:ext uri="{FF2B5EF4-FFF2-40B4-BE49-F238E27FC236}">
                  <a16:creationId xmlns:a16="http://schemas.microsoft.com/office/drawing/2014/main" id="{818C08B4-0C8D-66AE-0F0C-F4E09687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369" y="9446234"/>
              <a:ext cx="5493" cy="5497"/>
            </a:xfrm>
            <a:custGeom>
              <a:avLst/>
              <a:gdLst>
                <a:gd name="T0" fmla="*/ 3 w 4"/>
                <a:gd name="T1" fmla="*/ 4 h 6"/>
                <a:gd name="T2" fmla="*/ 2 w 4"/>
                <a:gd name="T3" fmla="*/ 5 h 6"/>
                <a:gd name="T4" fmla="*/ 0 w 4"/>
                <a:gd name="T5" fmla="*/ 5 h 6"/>
                <a:gd name="T6" fmla="*/ 0 w 4"/>
                <a:gd name="T7" fmla="*/ 3 h 6"/>
                <a:gd name="T8" fmla="*/ 0 w 4"/>
                <a:gd name="T9" fmla="*/ 2 h 6"/>
                <a:gd name="T10" fmla="*/ 2 w 4"/>
                <a:gd name="T11" fmla="*/ 0 h 6"/>
                <a:gd name="T12" fmla="*/ 3 w 4"/>
                <a:gd name="T13" fmla="*/ 0 h 6"/>
                <a:gd name="T14" fmla="*/ 3 w 4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29" name="Freeform 1069">
              <a:extLst>
                <a:ext uri="{FF2B5EF4-FFF2-40B4-BE49-F238E27FC236}">
                  <a16:creationId xmlns:a16="http://schemas.microsoft.com/office/drawing/2014/main" id="{188E1E4A-3FC2-A553-DB64-950694F4C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853" y="9440740"/>
              <a:ext cx="5497" cy="5493"/>
            </a:xfrm>
            <a:custGeom>
              <a:avLst/>
              <a:gdLst>
                <a:gd name="T0" fmla="*/ 1 w 5"/>
                <a:gd name="T1" fmla="*/ 4 h 5"/>
                <a:gd name="T2" fmla="*/ 1 w 5"/>
                <a:gd name="T3" fmla="*/ 4 h 5"/>
                <a:gd name="T4" fmla="*/ 0 w 5"/>
                <a:gd name="T5" fmla="*/ 4 h 5"/>
                <a:gd name="T6" fmla="*/ 2 w 5"/>
                <a:gd name="T7" fmla="*/ 1 h 5"/>
                <a:gd name="T8" fmla="*/ 4 w 5"/>
                <a:gd name="T9" fmla="*/ 0 h 5"/>
                <a:gd name="T10" fmla="*/ 4 w 5"/>
                <a:gd name="T11" fmla="*/ 3 h 5"/>
                <a:gd name="T12" fmla="*/ 3 w 5"/>
                <a:gd name="T13" fmla="*/ 3 h 5"/>
                <a:gd name="T14" fmla="*/ 1 w 5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0" name="Freeform 1070">
              <a:extLst>
                <a:ext uri="{FF2B5EF4-FFF2-40B4-BE49-F238E27FC236}">
                  <a16:creationId xmlns:a16="http://schemas.microsoft.com/office/drawing/2014/main" id="{06463789-4B33-D31F-3884-A8088D57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1872" y="9429750"/>
              <a:ext cx="10990" cy="5493"/>
            </a:xfrm>
            <a:custGeom>
              <a:avLst/>
              <a:gdLst>
                <a:gd name="T0" fmla="*/ 6 w 7"/>
                <a:gd name="T1" fmla="*/ 0 h 5"/>
                <a:gd name="T2" fmla="*/ 4 w 7"/>
                <a:gd name="T3" fmla="*/ 4 h 5"/>
                <a:gd name="T4" fmla="*/ 2 w 7"/>
                <a:gd name="T5" fmla="*/ 4 h 5"/>
                <a:gd name="T6" fmla="*/ 0 w 7"/>
                <a:gd name="T7" fmla="*/ 2 h 5"/>
                <a:gd name="T8" fmla="*/ 0 w 7"/>
                <a:gd name="T9" fmla="*/ 0 h 5"/>
                <a:gd name="T10" fmla="*/ 5 w 7"/>
                <a:gd name="T11" fmla="*/ 0 h 5"/>
                <a:gd name="T12" fmla="*/ 6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1" name="Freeform 1072">
              <a:extLst>
                <a:ext uri="{FF2B5EF4-FFF2-40B4-BE49-F238E27FC236}">
                  <a16:creationId xmlns:a16="http://schemas.microsoft.com/office/drawing/2014/main" id="{51F564B3-9A47-30C7-79EE-FA9ECDF94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2122" y="9688022"/>
              <a:ext cx="318721" cy="406644"/>
            </a:xfrm>
            <a:custGeom>
              <a:avLst/>
              <a:gdLst>
                <a:gd name="T0" fmla="*/ 230 w 257"/>
                <a:gd name="T1" fmla="*/ 239 h 325"/>
                <a:gd name="T2" fmla="*/ 232 w 257"/>
                <a:gd name="T3" fmla="*/ 241 h 325"/>
                <a:gd name="T4" fmla="*/ 247 w 257"/>
                <a:gd name="T5" fmla="*/ 60 h 325"/>
                <a:gd name="T6" fmla="*/ 227 w 257"/>
                <a:gd name="T7" fmla="*/ 85 h 325"/>
                <a:gd name="T8" fmla="*/ 227 w 257"/>
                <a:gd name="T9" fmla="*/ 157 h 325"/>
                <a:gd name="T10" fmla="*/ 232 w 257"/>
                <a:gd name="T11" fmla="*/ 208 h 325"/>
                <a:gd name="T12" fmla="*/ 245 w 257"/>
                <a:gd name="T13" fmla="*/ 226 h 325"/>
                <a:gd name="T14" fmla="*/ 231 w 257"/>
                <a:gd name="T15" fmla="*/ 237 h 325"/>
                <a:gd name="T16" fmla="*/ 226 w 257"/>
                <a:gd name="T17" fmla="*/ 240 h 325"/>
                <a:gd name="T18" fmla="*/ 225 w 257"/>
                <a:gd name="T19" fmla="*/ 244 h 325"/>
                <a:gd name="T20" fmla="*/ 216 w 257"/>
                <a:gd name="T21" fmla="*/ 255 h 325"/>
                <a:gd name="T22" fmla="*/ 201 w 257"/>
                <a:gd name="T23" fmla="*/ 264 h 325"/>
                <a:gd name="T24" fmla="*/ 195 w 257"/>
                <a:gd name="T25" fmla="*/ 282 h 325"/>
                <a:gd name="T26" fmla="*/ 190 w 257"/>
                <a:gd name="T27" fmla="*/ 295 h 325"/>
                <a:gd name="T28" fmla="*/ 186 w 257"/>
                <a:gd name="T29" fmla="*/ 304 h 325"/>
                <a:gd name="T30" fmla="*/ 176 w 257"/>
                <a:gd name="T31" fmla="*/ 322 h 325"/>
                <a:gd name="T32" fmla="*/ 170 w 257"/>
                <a:gd name="T33" fmla="*/ 324 h 325"/>
                <a:gd name="T34" fmla="*/ 152 w 257"/>
                <a:gd name="T35" fmla="*/ 311 h 325"/>
                <a:gd name="T36" fmla="*/ 133 w 257"/>
                <a:gd name="T37" fmla="*/ 298 h 325"/>
                <a:gd name="T38" fmla="*/ 123 w 257"/>
                <a:gd name="T39" fmla="*/ 288 h 325"/>
                <a:gd name="T40" fmla="*/ 119 w 257"/>
                <a:gd name="T41" fmla="*/ 286 h 325"/>
                <a:gd name="T42" fmla="*/ 121 w 257"/>
                <a:gd name="T43" fmla="*/ 278 h 325"/>
                <a:gd name="T44" fmla="*/ 117 w 257"/>
                <a:gd name="T45" fmla="*/ 270 h 325"/>
                <a:gd name="T46" fmla="*/ 89 w 257"/>
                <a:gd name="T47" fmla="*/ 255 h 325"/>
                <a:gd name="T48" fmla="*/ 62 w 257"/>
                <a:gd name="T49" fmla="*/ 239 h 325"/>
                <a:gd name="T50" fmla="*/ 34 w 257"/>
                <a:gd name="T51" fmla="*/ 224 h 325"/>
                <a:gd name="T52" fmla="*/ 8 w 257"/>
                <a:gd name="T53" fmla="*/ 209 h 325"/>
                <a:gd name="T54" fmla="*/ 0 w 257"/>
                <a:gd name="T55" fmla="*/ 201 h 325"/>
                <a:gd name="T56" fmla="*/ 4 w 257"/>
                <a:gd name="T57" fmla="*/ 165 h 325"/>
                <a:gd name="T58" fmla="*/ 12 w 257"/>
                <a:gd name="T59" fmla="*/ 153 h 325"/>
                <a:gd name="T60" fmla="*/ 20 w 257"/>
                <a:gd name="T61" fmla="*/ 140 h 325"/>
                <a:gd name="T62" fmla="*/ 28 w 257"/>
                <a:gd name="T63" fmla="*/ 135 h 325"/>
                <a:gd name="T64" fmla="*/ 29 w 257"/>
                <a:gd name="T65" fmla="*/ 129 h 325"/>
                <a:gd name="T66" fmla="*/ 34 w 257"/>
                <a:gd name="T67" fmla="*/ 122 h 325"/>
                <a:gd name="T68" fmla="*/ 34 w 257"/>
                <a:gd name="T69" fmla="*/ 109 h 325"/>
                <a:gd name="T70" fmla="*/ 31 w 257"/>
                <a:gd name="T71" fmla="*/ 92 h 325"/>
                <a:gd name="T72" fmla="*/ 27 w 257"/>
                <a:gd name="T73" fmla="*/ 85 h 325"/>
                <a:gd name="T74" fmla="*/ 17 w 257"/>
                <a:gd name="T75" fmla="*/ 74 h 325"/>
                <a:gd name="T76" fmla="*/ 17 w 257"/>
                <a:gd name="T77" fmla="*/ 58 h 325"/>
                <a:gd name="T78" fmla="*/ 9 w 257"/>
                <a:gd name="T79" fmla="*/ 52 h 325"/>
                <a:gd name="T80" fmla="*/ 9 w 257"/>
                <a:gd name="T81" fmla="*/ 34 h 325"/>
                <a:gd name="T82" fmla="*/ 38 w 257"/>
                <a:gd name="T83" fmla="*/ 5 h 325"/>
                <a:gd name="T84" fmla="*/ 44 w 257"/>
                <a:gd name="T85" fmla="*/ 3 h 325"/>
                <a:gd name="T86" fmla="*/ 50 w 257"/>
                <a:gd name="T87" fmla="*/ 1 h 325"/>
                <a:gd name="T88" fmla="*/ 61 w 257"/>
                <a:gd name="T89" fmla="*/ 10 h 325"/>
                <a:gd name="T90" fmla="*/ 62 w 257"/>
                <a:gd name="T91" fmla="*/ 25 h 325"/>
                <a:gd name="T92" fmla="*/ 70 w 257"/>
                <a:gd name="T93" fmla="*/ 33 h 325"/>
                <a:gd name="T94" fmla="*/ 94 w 257"/>
                <a:gd name="T95" fmla="*/ 33 h 325"/>
                <a:gd name="T96" fmla="*/ 118 w 257"/>
                <a:gd name="T97" fmla="*/ 47 h 325"/>
                <a:gd name="T98" fmla="*/ 138 w 257"/>
                <a:gd name="T99" fmla="*/ 59 h 325"/>
                <a:gd name="T100" fmla="*/ 162 w 257"/>
                <a:gd name="T101" fmla="*/ 62 h 325"/>
                <a:gd name="T102" fmla="*/ 181 w 257"/>
                <a:gd name="T103" fmla="*/ 64 h 325"/>
                <a:gd name="T104" fmla="*/ 196 w 257"/>
                <a:gd name="T105" fmla="*/ 49 h 325"/>
                <a:gd name="T106" fmla="*/ 223 w 257"/>
                <a:gd name="T107" fmla="*/ 41 h 325"/>
                <a:gd name="T108" fmla="*/ 234 w 257"/>
                <a:gd name="T109" fmla="*/ 49 h 325"/>
                <a:gd name="T110" fmla="*/ 251 w 257"/>
                <a:gd name="T111" fmla="*/ 4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325">
                  <a:moveTo>
                    <a:pt x="228" y="243"/>
                  </a:moveTo>
                  <a:lnTo>
                    <a:pt x="227" y="244"/>
                  </a:lnTo>
                  <a:lnTo>
                    <a:pt x="227" y="242"/>
                  </a:lnTo>
                  <a:lnTo>
                    <a:pt x="230" y="239"/>
                  </a:lnTo>
                  <a:lnTo>
                    <a:pt x="232" y="240"/>
                  </a:lnTo>
                  <a:lnTo>
                    <a:pt x="232" y="241"/>
                  </a:lnTo>
                  <a:lnTo>
                    <a:pt x="232" y="241"/>
                  </a:lnTo>
                  <a:lnTo>
                    <a:pt x="232" y="241"/>
                  </a:lnTo>
                  <a:lnTo>
                    <a:pt x="228" y="243"/>
                  </a:lnTo>
                  <a:close/>
                  <a:moveTo>
                    <a:pt x="256" y="48"/>
                  </a:moveTo>
                  <a:lnTo>
                    <a:pt x="252" y="53"/>
                  </a:lnTo>
                  <a:lnTo>
                    <a:pt x="247" y="60"/>
                  </a:lnTo>
                  <a:lnTo>
                    <a:pt x="239" y="72"/>
                  </a:lnTo>
                  <a:lnTo>
                    <a:pt x="232" y="79"/>
                  </a:lnTo>
                  <a:lnTo>
                    <a:pt x="227" y="84"/>
                  </a:lnTo>
                  <a:lnTo>
                    <a:pt x="227" y="85"/>
                  </a:lnTo>
                  <a:lnTo>
                    <a:pt x="227" y="90"/>
                  </a:lnTo>
                  <a:lnTo>
                    <a:pt x="227" y="104"/>
                  </a:lnTo>
                  <a:lnTo>
                    <a:pt x="227" y="131"/>
                  </a:lnTo>
                  <a:lnTo>
                    <a:pt x="227" y="157"/>
                  </a:lnTo>
                  <a:lnTo>
                    <a:pt x="227" y="184"/>
                  </a:lnTo>
                  <a:lnTo>
                    <a:pt x="227" y="198"/>
                  </a:lnTo>
                  <a:lnTo>
                    <a:pt x="227" y="202"/>
                  </a:lnTo>
                  <a:lnTo>
                    <a:pt x="232" y="208"/>
                  </a:lnTo>
                  <a:lnTo>
                    <a:pt x="236" y="214"/>
                  </a:lnTo>
                  <a:lnTo>
                    <a:pt x="241" y="221"/>
                  </a:lnTo>
                  <a:lnTo>
                    <a:pt x="244" y="225"/>
                  </a:lnTo>
                  <a:lnTo>
                    <a:pt x="245" y="226"/>
                  </a:lnTo>
                  <a:lnTo>
                    <a:pt x="245" y="228"/>
                  </a:lnTo>
                  <a:lnTo>
                    <a:pt x="240" y="234"/>
                  </a:lnTo>
                  <a:lnTo>
                    <a:pt x="236" y="236"/>
                  </a:lnTo>
                  <a:lnTo>
                    <a:pt x="231" y="237"/>
                  </a:lnTo>
                  <a:lnTo>
                    <a:pt x="229" y="237"/>
                  </a:lnTo>
                  <a:lnTo>
                    <a:pt x="228" y="237"/>
                  </a:lnTo>
                  <a:lnTo>
                    <a:pt x="227" y="238"/>
                  </a:lnTo>
                  <a:lnTo>
                    <a:pt x="226" y="240"/>
                  </a:lnTo>
                  <a:lnTo>
                    <a:pt x="225" y="239"/>
                  </a:lnTo>
                  <a:lnTo>
                    <a:pt x="224" y="239"/>
                  </a:lnTo>
                  <a:lnTo>
                    <a:pt x="225" y="242"/>
                  </a:lnTo>
                  <a:lnTo>
                    <a:pt x="225" y="244"/>
                  </a:lnTo>
                  <a:lnTo>
                    <a:pt x="225" y="247"/>
                  </a:lnTo>
                  <a:lnTo>
                    <a:pt x="222" y="249"/>
                  </a:lnTo>
                  <a:lnTo>
                    <a:pt x="222" y="251"/>
                  </a:lnTo>
                  <a:lnTo>
                    <a:pt x="216" y="255"/>
                  </a:lnTo>
                  <a:lnTo>
                    <a:pt x="209" y="256"/>
                  </a:lnTo>
                  <a:lnTo>
                    <a:pt x="204" y="258"/>
                  </a:lnTo>
                  <a:lnTo>
                    <a:pt x="203" y="260"/>
                  </a:lnTo>
                  <a:lnTo>
                    <a:pt x="201" y="264"/>
                  </a:lnTo>
                  <a:lnTo>
                    <a:pt x="202" y="270"/>
                  </a:lnTo>
                  <a:lnTo>
                    <a:pt x="199" y="275"/>
                  </a:lnTo>
                  <a:lnTo>
                    <a:pt x="199" y="278"/>
                  </a:lnTo>
                  <a:lnTo>
                    <a:pt x="195" y="282"/>
                  </a:lnTo>
                  <a:lnTo>
                    <a:pt x="193" y="284"/>
                  </a:lnTo>
                  <a:lnTo>
                    <a:pt x="192" y="287"/>
                  </a:lnTo>
                  <a:lnTo>
                    <a:pt x="191" y="288"/>
                  </a:lnTo>
                  <a:lnTo>
                    <a:pt x="190" y="295"/>
                  </a:lnTo>
                  <a:lnTo>
                    <a:pt x="188" y="299"/>
                  </a:lnTo>
                  <a:lnTo>
                    <a:pt x="187" y="300"/>
                  </a:lnTo>
                  <a:lnTo>
                    <a:pt x="187" y="302"/>
                  </a:lnTo>
                  <a:lnTo>
                    <a:pt x="186" y="304"/>
                  </a:lnTo>
                  <a:lnTo>
                    <a:pt x="184" y="306"/>
                  </a:lnTo>
                  <a:lnTo>
                    <a:pt x="184" y="307"/>
                  </a:lnTo>
                  <a:lnTo>
                    <a:pt x="179" y="317"/>
                  </a:lnTo>
                  <a:lnTo>
                    <a:pt x="176" y="322"/>
                  </a:lnTo>
                  <a:lnTo>
                    <a:pt x="173" y="321"/>
                  </a:lnTo>
                  <a:lnTo>
                    <a:pt x="171" y="323"/>
                  </a:lnTo>
                  <a:lnTo>
                    <a:pt x="171" y="324"/>
                  </a:lnTo>
                  <a:lnTo>
                    <a:pt x="170" y="324"/>
                  </a:lnTo>
                  <a:lnTo>
                    <a:pt x="167" y="322"/>
                  </a:lnTo>
                  <a:lnTo>
                    <a:pt x="162" y="318"/>
                  </a:lnTo>
                  <a:lnTo>
                    <a:pt x="157" y="315"/>
                  </a:lnTo>
                  <a:lnTo>
                    <a:pt x="152" y="311"/>
                  </a:lnTo>
                  <a:lnTo>
                    <a:pt x="148" y="308"/>
                  </a:lnTo>
                  <a:lnTo>
                    <a:pt x="143" y="304"/>
                  </a:lnTo>
                  <a:lnTo>
                    <a:pt x="138" y="300"/>
                  </a:lnTo>
                  <a:lnTo>
                    <a:pt x="133" y="298"/>
                  </a:lnTo>
                  <a:lnTo>
                    <a:pt x="128" y="294"/>
                  </a:lnTo>
                  <a:lnTo>
                    <a:pt x="125" y="291"/>
                  </a:lnTo>
                  <a:lnTo>
                    <a:pt x="124" y="290"/>
                  </a:lnTo>
                  <a:lnTo>
                    <a:pt x="123" y="288"/>
                  </a:lnTo>
                  <a:lnTo>
                    <a:pt x="122" y="287"/>
                  </a:lnTo>
                  <a:lnTo>
                    <a:pt x="121" y="286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5"/>
                  </a:lnTo>
                  <a:lnTo>
                    <a:pt x="119" y="283"/>
                  </a:lnTo>
                  <a:lnTo>
                    <a:pt x="121" y="280"/>
                  </a:lnTo>
                  <a:lnTo>
                    <a:pt x="121" y="278"/>
                  </a:lnTo>
                  <a:lnTo>
                    <a:pt x="121" y="276"/>
                  </a:lnTo>
                  <a:lnTo>
                    <a:pt x="121" y="272"/>
                  </a:lnTo>
                  <a:lnTo>
                    <a:pt x="120" y="272"/>
                  </a:lnTo>
                  <a:lnTo>
                    <a:pt x="117" y="270"/>
                  </a:lnTo>
                  <a:lnTo>
                    <a:pt x="110" y="265"/>
                  </a:lnTo>
                  <a:lnTo>
                    <a:pt x="103" y="262"/>
                  </a:lnTo>
                  <a:lnTo>
                    <a:pt x="96" y="258"/>
                  </a:lnTo>
                  <a:lnTo>
                    <a:pt x="89" y="255"/>
                  </a:lnTo>
                  <a:lnTo>
                    <a:pt x="83" y="251"/>
                  </a:lnTo>
                  <a:lnTo>
                    <a:pt x="75" y="247"/>
                  </a:lnTo>
                  <a:lnTo>
                    <a:pt x="69" y="243"/>
                  </a:lnTo>
                  <a:lnTo>
                    <a:pt x="62" y="239"/>
                  </a:lnTo>
                  <a:lnTo>
                    <a:pt x="55" y="236"/>
                  </a:lnTo>
                  <a:lnTo>
                    <a:pt x="49" y="232"/>
                  </a:lnTo>
                  <a:lnTo>
                    <a:pt x="42" y="228"/>
                  </a:lnTo>
                  <a:lnTo>
                    <a:pt x="34" y="224"/>
                  </a:lnTo>
                  <a:lnTo>
                    <a:pt x="28" y="220"/>
                  </a:lnTo>
                  <a:lnTo>
                    <a:pt x="21" y="217"/>
                  </a:lnTo>
                  <a:lnTo>
                    <a:pt x="14" y="213"/>
                  </a:lnTo>
                  <a:lnTo>
                    <a:pt x="8" y="209"/>
                  </a:lnTo>
                  <a:lnTo>
                    <a:pt x="4" y="207"/>
                  </a:lnTo>
                  <a:lnTo>
                    <a:pt x="3" y="206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1" y="187"/>
                  </a:lnTo>
                  <a:lnTo>
                    <a:pt x="1" y="175"/>
                  </a:lnTo>
                  <a:lnTo>
                    <a:pt x="2" y="169"/>
                  </a:lnTo>
                  <a:lnTo>
                    <a:pt x="4" y="165"/>
                  </a:lnTo>
                  <a:lnTo>
                    <a:pt x="6" y="162"/>
                  </a:lnTo>
                  <a:lnTo>
                    <a:pt x="7" y="159"/>
                  </a:lnTo>
                  <a:lnTo>
                    <a:pt x="8" y="155"/>
                  </a:lnTo>
                  <a:lnTo>
                    <a:pt x="12" y="153"/>
                  </a:lnTo>
                  <a:lnTo>
                    <a:pt x="12" y="151"/>
                  </a:lnTo>
                  <a:lnTo>
                    <a:pt x="16" y="147"/>
                  </a:lnTo>
                  <a:lnTo>
                    <a:pt x="19" y="142"/>
                  </a:lnTo>
                  <a:lnTo>
                    <a:pt x="20" y="140"/>
                  </a:lnTo>
                  <a:lnTo>
                    <a:pt x="22" y="138"/>
                  </a:lnTo>
                  <a:lnTo>
                    <a:pt x="24" y="137"/>
                  </a:lnTo>
                  <a:lnTo>
                    <a:pt x="26" y="136"/>
                  </a:lnTo>
                  <a:lnTo>
                    <a:pt x="28" y="135"/>
                  </a:lnTo>
                  <a:lnTo>
                    <a:pt x="29" y="135"/>
                  </a:lnTo>
                  <a:lnTo>
                    <a:pt x="29" y="134"/>
                  </a:lnTo>
                  <a:lnTo>
                    <a:pt x="28" y="131"/>
                  </a:lnTo>
                  <a:lnTo>
                    <a:pt x="29" y="129"/>
                  </a:lnTo>
                  <a:lnTo>
                    <a:pt x="30" y="127"/>
                  </a:lnTo>
                  <a:lnTo>
                    <a:pt x="32" y="125"/>
                  </a:lnTo>
                  <a:lnTo>
                    <a:pt x="33" y="124"/>
                  </a:lnTo>
                  <a:lnTo>
                    <a:pt x="34" y="122"/>
                  </a:lnTo>
                  <a:lnTo>
                    <a:pt x="34" y="120"/>
                  </a:lnTo>
                  <a:lnTo>
                    <a:pt x="34" y="118"/>
                  </a:lnTo>
                  <a:lnTo>
                    <a:pt x="34" y="115"/>
                  </a:lnTo>
                  <a:lnTo>
                    <a:pt x="34" y="109"/>
                  </a:lnTo>
                  <a:lnTo>
                    <a:pt x="33" y="104"/>
                  </a:lnTo>
                  <a:lnTo>
                    <a:pt x="31" y="97"/>
                  </a:lnTo>
                  <a:lnTo>
                    <a:pt x="32" y="96"/>
                  </a:lnTo>
                  <a:lnTo>
                    <a:pt x="31" y="92"/>
                  </a:lnTo>
                  <a:lnTo>
                    <a:pt x="30" y="92"/>
                  </a:lnTo>
                  <a:lnTo>
                    <a:pt x="29" y="91"/>
                  </a:lnTo>
                  <a:lnTo>
                    <a:pt x="28" y="88"/>
                  </a:lnTo>
                  <a:lnTo>
                    <a:pt x="27" y="85"/>
                  </a:lnTo>
                  <a:lnTo>
                    <a:pt x="26" y="84"/>
                  </a:lnTo>
                  <a:lnTo>
                    <a:pt x="22" y="81"/>
                  </a:lnTo>
                  <a:lnTo>
                    <a:pt x="20" y="75"/>
                  </a:lnTo>
                  <a:lnTo>
                    <a:pt x="17" y="74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7" y="59"/>
                  </a:lnTo>
                  <a:lnTo>
                    <a:pt x="17" y="58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8" y="53"/>
                  </a:lnTo>
                  <a:lnTo>
                    <a:pt x="9" y="52"/>
                  </a:lnTo>
                  <a:lnTo>
                    <a:pt x="9" y="51"/>
                  </a:lnTo>
                  <a:lnTo>
                    <a:pt x="8" y="50"/>
                  </a:lnTo>
                  <a:lnTo>
                    <a:pt x="2" y="40"/>
                  </a:lnTo>
                  <a:lnTo>
                    <a:pt x="9" y="34"/>
                  </a:lnTo>
                  <a:lnTo>
                    <a:pt x="15" y="27"/>
                  </a:lnTo>
                  <a:lnTo>
                    <a:pt x="23" y="19"/>
                  </a:lnTo>
                  <a:lnTo>
                    <a:pt x="31" y="12"/>
                  </a:lnTo>
                  <a:lnTo>
                    <a:pt x="38" y="5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4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9" y="4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61" y="10"/>
                  </a:lnTo>
                  <a:lnTo>
                    <a:pt x="60" y="12"/>
                  </a:lnTo>
                  <a:lnTo>
                    <a:pt x="60" y="17"/>
                  </a:lnTo>
                  <a:lnTo>
                    <a:pt x="60" y="21"/>
                  </a:lnTo>
                  <a:lnTo>
                    <a:pt x="62" y="25"/>
                  </a:lnTo>
                  <a:lnTo>
                    <a:pt x="64" y="27"/>
                  </a:lnTo>
                  <a:lnTo>
                    <a:pt x="66" y="31"/>
                  </a:lnTo>
                  <a:lnTo>
                    <a:pt x="68" y="32"/>
                  </a:lnTo>
                  <a:lnTo>
                    <a:pt x="70" y="33"/>
                  </a:lnTo>
                  <a:lnTo>
                    <a:pt x="76" y="33"/>
                  </a:lnTo>
                  <a:lnTo>
                    <a:pt x="85" y="33"/>
                  </a:lnTo>
                  <a:lnTo>
                    <a:pt x="94" y="33"/>
                  </a:lnTo>
                  <a:lnTo>
                    <a:pt x="94" y="33"/>
                  </a:lnTo>
                  <a:lnTo>
                    <a:pt x="96" y="34"/>
                  </a:lnTo>
                  <a:lnTo>
                    <a:pt x="104" y="39"/>
                  </a:lnTo>
                  <a:lnTo>
                    <a:pt x="112" y="44"/>
                  </a:lnTo>
                  <a:lnTo>
                    <a:pt x="118" y="47"/>
                  </a:lnTo>
                  <a:lnTo>
                    <a:pt x="124" y="52"/>
                  </a:lnTo>
                  <a:lnTo>
                    <a:pt x="129" y="55"/>
                  </a:lnTo>
                  <a:lnTo>
                    <a:pt x="134" y="58"/>
                  </a:lnTo>
                  <a:lnTo>
                    <a:pt x="138" y="59"/>
                  </a:lnTo>
                  <a:lnTo>
                    <a:pt x="146" y="59"/>
                  </a:lnTo>
                  <a:lnTo>
                    <a:pt x="151" y="59"/>
                  </a:lnTo>
                  <a:lnTo>
                    <a:pt x="156" y="61"/>
                  </a:lnTo>
                  <a:lnTo>
                    <a:pt x="162" y="62"/>
                  </a:lnTo>
                  <a:lnTo>
                    <a:pt x="168" y="63"/>
                  </a:lnTo>
                  <a:lnTo>
                    <a:pt x="171" y="64"/>
                  </a:lnTo>
                  <a:lnTo>
                    <a:pt x="179" y="64"/>
                  </a:lnTo>
                  <a:lnTo>
                    <a:pt x="181" y="64"/>
                  </a:lnTo>
                  <a:lnTo>
                    <a:pt x="184" y="61"/>
                  </a:lnTo>
                  <a:lnTo>
                    <a:pt x="188" y="55"/>
                  </a:lnTo>
                  <a:lnTo>
                    <a:pt x="190" y="52"/>
                  </a:lnTo>
                  <a:lnTo>
                    <a:pt x="196" y="49"/>
                  </a:lnTo>
                  <a:lnTo>
                    <a:pt x="206" y="44"/>
                  </a:lnTo>
                  <a:lnTo>
                    <a:pt x="212" y="41"/>
                  </a:lnTo>
                  <a:lnTo>
                    <a:pt x="220" y="38"/>
                  </a:lnTo>
                  <a:lnTo>
                    <a:pt x="223" y="41"/>
                  </a:lnTo>
                  <a:lnTo>
                    <a:pt x="228" y="45"/>
                  </a:lnTo>
                  <a:lnTo>
                    <a:pt x="230" y="47"/>
                  </a:lnTo>
                  <a:lnTo>
                    <a:pt x="232" y="48"/>
                  </a:lnTo>
                  <a:lnTo>
                    <a:pt x="234" y="49"/>
                  </a:lnTo>
                  <a:lnTo>
                    <a:pt x="238" y="49"/>
                  </a:lnTo>
                  <a:lnTo>
                    <a:pt x="239" y="49"/>
                  </a:lnTo>
                  <a:lnTo>
                    <a:pt x="243" y="48"/>
                  </a:lnTo>
                  <a:lnTo>
                    <a:pt x="251" y="48"/>
                  </a:lnTo>
                  <a:lnTo>
                    <a:pt x="256" y="4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2" name="Freeform 1073">
              <a:extLst>
                <a:ext uri="{FF2B5EF4-FFF2-40B4-BE49-F238E27FC236}">
                  <a16:creationId xmlns:a16="http://schemas.microsoft.com/office/drawing/2014/main" id="{418260E7-A785-6891-D9CA-C720A1C5C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379" y="9984763"/>
              <a:ext cx="5493" cy="5497"/>
            </a:xfrm>
            <a:custGeom>
              <a:avLst/>
              <a:gdLst>
                <a:gd name="T0" fmla="*/ 1 w 6"/>
                <a:gd name="T1" fmla="*/ 4 h 6"/>
                <a:gd name="T2" fmla="*/ 0 w 6"/>
                <a:gd name="T3" fmla="*/ 5 h 6"/>
                <a:gd name="T4" fmla="*/ 0 w 6"/>
                <a:gd name="T5" fmla="*/ 3 h 6"/>
                <a:gd name="T6" fmla="*/ 3 w 6"/>
                <a:gd name="T7" fmla="*/ 0 h 6"/>
                <a:gd name="T8" fmla="*/ 5 w 6"/>
                <a:gd name="T9" fmla="*/ 1 h 6"/>
                <a:gd name="T10" fmla="*/ 5 w 6"/>
                <a:gd name="T11" fmla="*/ 2 h 6"/>
                <a:gd name="T12" fmla="*/ 5 w 6"/>
                <a:gd name="T13" fmla="*/ 2 h 6"/>
                <a:gd name="T14" fmla="*/ 5 w 6"/>
                <a:gd name="T15" fmla="*/ 2 h 6"/>
                <a:gd name="T16" fmla="*/ 1 w 6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3" name="Freeform 1075">
              <a:extLst>
                <a:ext uri="{FF2B5EF4-FFF2-40B4-BE49-F238E27FC236}">
                  <a16:creationId xmlns:a16="http://schemas.microsoft.com/office/drawing/2014/main" id="{3375A5E3-8781-E59A-8EA1-762489531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0302" y="10363933"/>
              <a:ext cx="54952" cy="38465"/>
            </a:xfrm>
            <a:custGeom>
              <a:avLst/>
              <a:gdLst>
                <a:gd name="T0" fmla="*/ 18 w 43"/>
                <a:gd name="T1" fmla="*/ 30 h 33"/>
                <a:gd name="T2" fmla="*/ 20 w 43"/>
                <a:gd name="T3" fmla="*/ 32 h 33"/>
                <a:gd name="T4" fmla="*/ 14 w 43"/>
                <a:gd name="T5" fmla="*/ 32 h 33"/>
                <a:gd name="T6" fmla="*/ 13 w 43"/>
                <a:gd name="T7" fmla="*/ 30 h 33"/>
                <a:gd name="T8" fmla="*/ 13 w 43"/>
                <a:gd name="T9" fmla="*/ 29 h 33"/>
                <a:gd name="T10" fmla="*/ 15 w 43"/>
                <a:gd name="T11" fmla="*/ 29 h 33"/>
                <a:gd name="T12" fmla="*/ 18 w 43"/>
                <a:gd name="T13" fmla="*/ 30 h 33"/>
                <a:gd name="T14" fmla="*/ 40 w 43"/>
                <a:gd name="T15" fmla="*/ 23 h 33"/>
                <a:gd name="T16" fmla="*/ 42 w 43"/>
                <a:gd name="T17" fmla="*/ 28 h 33"/>
                <a:gd name="T18" fmla="*/ 42 w 43"/>
                <a:gd name="T19" fmla="*/ 31 h 33"/>
                <a:gd name="T20" fmla="*/ 41 w 43"/>
                <a:gd name="T21" fmla="*/ 32 h 33"/>
                <a:gd name="T22" fmla="*/ 39 w 43"/>
                <a:gd name="T23" fmla="*/ 31 h 33"/>
                <a:gd name="T24" fmla="*/ 37 w 43"/>
                <a:gd name="T25" fmla="*/ 29 h 33"/>
                <a:gd name="T26" fmla="*/ 32 w 43"/>
                <a:gd name="T27" fmla="*/ 26 h 33"/>
                <a:gd name="T28" fmla="*/ 34 w 43"/>
                <a:gd name="T29" fmla="*/ 26 h 33"/>
                <a:gd name="T30" fmla="*/ 36 w 43"/>
                <a:gd name="T31" fmla="*/ 26 h 33"/>
                <a:gd name="T32" fmla="*/ 37 w 43"/>
                <a:gd name="T33" fmla="*/ 26 h 33"/>
                <a:gd name="T34" fmla="*/ 38 w 43"/>
                <a:gd name="T35" fmla="*/ 24 h 33"/>
                <a:gd name="T36" fmla="*/ 38 w 43"/>
                <a:gd name="T37" fmla="*/ 23 h 33"/>
                <a:gd name="T38" fmla="*/ 39 w 43"/>
                <a:gd name="T39" fmla="*/ 23 h 33"/>
                <a:gd name="T40" fmla="*/ 40 w 43"/>
                <a:gd name="T41" fmla="*/ 23 h 33"/>
                <a:gd name="T42" fmla="*/ 8 w 43"/>
                <a:gd name="T43" fmla="*/ 17 h 33"/>
                <a:gd name="T44" fmla="*/ 7 w 43"/>
                <a:gd name="T45" fmla="*/ 18 h 33"/>
                <a:gd name="T46" fmla="*/ 4 w 43"/>
                <a:gd name="T47" fmla="*/ 16 h 33"/>
                <a:gd name="T48" fmla="*/ 3 w 43"/>
                <a:gd name="T49" fmla="*/ 15 h 33"/>
                <a:gd name="T50" fmla="*/ 0 w 43"/>
                <a:gd name="T51" fmla="*/ 12 h 33"/>
                <a:gd name="T52" fmla="*/ 1 w 43"/>
                <a:gd name="T53" fmla="*/ 2 h 33"/>
                <a:gd name="T54" fmla="*/ 2 w 43"/>
                <a:gd name="T55" fmla="*/ 1 h 33"/>
                <a:gd name="T56" fmla="*/ 2 w 43"/>
                <a:gd name="T57" fmla="*/ 0 h 33"/>
                <a:gd name="T58" fmla="*/ 4 w 43"/>
                <a:gd name="T59" fmla="*/ 0 h 33"/>
                <a:gd name="T60" fmla="*/ 5 w 43"/>
                <a:gd name="T61" fmla="*/ 1 h 33"/>
                <a:gd name="T62" fmla="*/ 5 w 43"/>
                <a:gd name="T63" fmla="*/ 8 h 33"/>
                <a:gd name="T64" fmla="*/ 7 w 43"/>
                <a:gd name="T65" fmla="*/ 12 h 33"/>
                <a:gd name="T66" fmla="*/ 8 w 43"/>
                <a:gd name="T67" fmla="*/ 16 h 33"/>
                <a:gd name="T68" fmla="*/ 8 w 43"/>
                <a:gd name="T6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" h="33">
                  <a:moveTo>
                    <a:pt x="18" y="30"/>
                  </a:moveTo>
                  <a:lnTo>
                    <a:pt x="20" y="32"/>
                  </a:lnTo>
                  <a:lnTo>
                    <a:pt x="14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8" y="30"/>
                  </a:lnTo>
                  <a:close/>
                  <a:moveTo>
                    <a:pt x="40" y="23"/>
                  </a:moveTo>
                  <a:lnTo>
                    <a:pt x="42" y="28"/>
                  </a:lnTo>
                  <a:lnTo>
                    <a:pt x="42" y="31"/>
                  </a:lnTo>
                  <a:lnTo>
                    <a:pt x="41" y="32"/>
                  </a:lnTo>
                  <a:lnTo>
                    <a:pt x="39" y="31"/>
                  </a:lnTo>
                  <a:lnTo>
                    <a:pt x="37" y="29"/>
                  </a:lnTo>
                  <a:lnTo>
                    <a:pt x="32" y="26"/>
                  </a:lnTo>
                  <a:lnTo>
                    <a:pt x="34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4"/>
                  </a:lnTo>
                  <a:lnTo>
                    <a:pt x="38" y="23"/>
                  </a:lnTo>
                  <a:lnTo>
                    <a:pt x="39" y="23"/>
                  </a:lnTo>
                  <a:lnTo>
                    <a:pt x="40" y="23"/>
                  </a:lnTo>
                  <a:close/>
                  <a:moveTo>
                    <a:pt x="8" y="17"/>
                  </a:moveTo>
                  <a:lnTo>
                    <a:pt x="7" y="18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8"/>
                  </a:lnTo>
                  <a:lnTo>
                    <a:pt x="7" y="12"/>
                  </a:lnTo>
                  <a:lnTo>
                    <a:pt x="8" y="16"/>
                  </a:lnTo>
                  <a:lnTo>
                    <a:pt x="8" y="1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4" name="Freeform 1076">
              <a:extLst>
                <a:ext uri="{FF2B5EF4-FFF2-40B4-BE49-F238E27FC236}">
                  <a16:creationId xmlns:a16="http://schemas.microsoft.com/office/drawing/2014/main" id="{DEF166FC-2F94-A5C2-01B6-151090A5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6786" y="10396904"/>
              <a:ext cx="10990" cy="5493"/>
            </a:xfrm>
            <a:custGeom>
              <a:avLst/>
              <a:gdLst>
                <a:gd name="T0" fmla="*/ 5 w 8"/>
                <a:gd name="T1" fmla="*/ 1 h 4"/>
                <a:gd name="T2" fmla="*/ 7 w 8"/>
                <a:gd name="T3" fmla="*/ 3 h 4"/>
                <a:gd name="T4" fmla="*/ 1 w 8"/>
                <a:gd name="T5" fmla="*/ 3 h 4"/>
                <a:gd name="T6" fmla="*/ 0 w 8"/>
                <a:gd name="T7" fmla="*/ 1 h 4"/>
                <a:gd name="T8" fmla="*/ 0 w 8"/>
                <a:gd name="T9" fmla="*/ 0 h 4"/>
                <a:gd name="T10" fmla="*/ 2 w 8"/>
                <a:gd name="T11" fmla="*/ 0 h 4"/>
                <a:gd name="T12" fmla="*/ 5 w 8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5" y="1"/>
                  </a:moveTo>
                  <a:lnTo>
                    <a:pt x="7" y="3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5" name="Freeform 1077">
              <a:extLst>
                <a:ext uri="{FF2B5EF4-FFF2-40B4-BE49-F238E27FC236}">
                  <a16:creationId xmlns:a16="http://schemas.microsoft.com/office/drawing/2014/main" id="{3A81DCD7-9E82-9827-5ABA-B924881F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4263" y="10391407"/>
              <a:ext cx="10990" cy="10990"/>
            </a:xfrm>
            <a:custGeom>
              <a:avLst/>
              <a:gdLst>
                <a:gd name="T0" fmla="*/ 8 w 11"/>
                <a:gd name="T1" fmla="*/ 0 h 10"/>
                <a:gd name="T2" fmla="*/ 10 w 11"/>
                <a:gd name="T3" fmla="*/ 5 h 10"/>
                <a:gd name="T4" fmla="*/ 10 w 11"/>
                <a:gd name="T5" fmla="*/ 8 h 10"/>
                <a:gd name="T6" fmla="*/ 9 w 11"/>
                <a:gd name="T7" fmla="*/ 9 h 10"/>
                <a:gd name="T8" fmla="*/ 7 w 11"/>
                <a:gd name="T9" fmla="*/ 8 h 10"/>
                <a:gd name="T10" fmla="*/ 5 w 11"/>
                <a:gd name="T11" fmla="*/ 6 h 10"/>
                <a:gd name="T12" fmla="*/ 0 w 11"/>
                <a:gd name="T13" fmla="*/ 3 h 10"/>
                <a:gd name="T14" fmla="*/ 2 w 11"/>
                <a:gd name="T15" fmla="*/ 3 h 10"/>
                <a:gd name="T16" fmla="*/ 4 w 11"/>
                <a:gd name="T17" fmla="*/ 3 h 10"/>
                <a:gd name="T18" fmla="*/ 5 w 11"/>
                <a:gd name="T19" fmla="*/ 3 h 10"/>
                <a:gd name="T20" fmla="*/ 6 w 11"/>
                <a:gd name="T21" fmla="*/ 1 h 10"/>
                <a:gd name="T22" fmla="*/ 6 w 11"/>
                <a:gd name="T23" fmla="*/ 0 h 10"/>
                <a:gd name="T24" fmla="*/ 7 w 11"/>
                <a:gd name="T25" fmla="*/ 0 h 10"/>
                <a:gd name="T26" fmla="*/ 8 w 11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lnTo>
                    <a:pt x="10" y="5"/>
                  </a:lnTo>
                  <a:lnTo>
                    <a:pt x="10" y="8"/>
                  </a:lnTo>
                  <a:lnTo>
                    <a:pt x="9" y="9"/>
                  </a:lnTo>
                  <a:lnTo>
                    <a:pt x="7" y="8"/>
                  </a:lnTo>
                  <a:lnTo>
                    <a:pt x="5" y="6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6" name="Freeform 1078">
              <a:extLst>
                <a:ext uri="{FF2B5EF4-FFF2-40B4-BE49-F238E27FC236}">
                  <a16:creationId xmlns:a16="http://schemas.microsoft.com/office/drawing/2014/main" id="{620C3402-2CE5-EAEB-0E13-26B8C971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0302" y="10363933"/>
              <a:ext cx="10990" cy="21981"/>
            </a:xfrm>
            <a:custGeom>
              <a:avLst/>
              <a:gdLst>
                <a:gd name="T0" fmla="*/ 8 w 9"/>
                <a:gd name="T1" fmla="*/ 17 h 19"/>
                <a:gd name="T2" fmla="*/ 7 w 9"/>
                <a:gd name="T3" fmla="*/ 18 h 19"/>
                <a:gd name="T4" fmla="*/ 4 w 9"/>
                <a:gd name="T5" fmla="*/ 16 h 19"/>
                <a:gd name="T6" fmla="*/ 3 w 9"/>
                <a:gd name="T7" fmla="*/ 15 h 19"/>
                <a:gd name="T8" fmla="*/ 0 w 9"/>
                <a:gd name="T9" fmla="*/ 12 h 19"/>
                <a:gd name="T10" fmla="*/ 1 w 9"/>
                <a:gd name="T11" fmla="*/ 2 h 19"/>
                <a:gd name="T12" fmla="*/ 2 w 9"/>
                <a:gd name="T13" fmla="*/ 1 h 19"/>
                <a:gd name="T14" fmla="*/ 2 w 9"/>
                <a:gd name="T15" fmla="*/ 0 h 19"/>
                <a:gd name="T16" fmla="*/ 4 w 9"/>
                <a:gd name="T17" fmla="*/ 0 h 19"/>
                <a:gd name="T18" fmla="*/ 5 w 9"/>
                <a:gd name="T19" fmla="*/ 1 h 19"/>
                <a:gd name="T20" fmla="*/ 5 w 9"/>
                <a:gd name="T21" fmla="*/ 8 h 19"/>
                <a:gd name="T22" fmla="*/ 7 w 9"/>
                <a:gd name="T23" fmla="*/ 12 h 19"/>
                <a:gd name="T24" fmla="*/ 8 w 9"/>
                <a:gd name="T25" fmla="*/ 16 h 19"/>
                <a:gd name="T26" fmla="*/ 8 w 9"/>
                <a:gd name="T2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9">
                  <a:moveTo>
                    <a:pt x="8" y="17"/>
                  </a:moveTo>
                  <a:lnTo>
                    <a:pt x="7" y="18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8"/>
                  </a:lnTo>
                  <a:lnTo>
                    <a:pt x="7" y="12"/>
                  </a:lnTo>
                  <a:lnTo>
                    <a:pt x="8" y="16"/>
                  </a:lnTo>
                  <a:lnTo>
                    <a:pt x="8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7" name="Freeform 1079">
              <a:extLst>
                <a:ext uri="{FF2B5EF4-FFF2-40B4-BE49-F238E27FC236}">
                  <a16:creationId xmlns:a16="http://schemas.microsoft.com/office/drawing/2014/main" id="{5CA6FB21-5C52-C71E-5D9E-148C10CF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215" y="9567128"/>
              <a:ext cx="164856" cy="170353"/>
            </a:xfrm>
            <a:custGeom>
              <a:avLst/>
              <a:gdLst>
                <a:gd name="T0" fmla="*/ 99 w 133"/>
                <a:gd name="T1" fmla="*/ 33 h 135"/>
                <a:gd name="T2" fmla="*/ 103 w 133"/>
                <a:gd name="T3" fmla="*/ 50 h 135"/>
                <a:gd name="T4" fmla="*/ 102 w 133"/>
                <a:gd name="T5" fmla="*/ 55 h 135"/>
                <a:gd name="T6" fmla="*/ 94 w 133"/>
                <a:gd name="T7" fmla="*/ 65 h 135"/>
                <a:gd name="T8" fmla="*/ 99 w 133"/>
                <a:gd name="T9" fmla="*/ 66 h 135"/>
                <a:gd name="T10" fmla="*/ 104 w 133"/>
                <a:gd name="T11" fmla="*/ 71 h 135"/>
                <a:gd name="T12" fmla="*/ 111 w 133"/>
                <a:gd name="T13" fmla="*/ 71 h 135"/>
                <a:gd name="T14" fmla="*/ 117 w 133"/>
                <a:gd name="T15" fmla="*/ 76 h 135"/>
                <a:gd name="T16" fmla="*/ 119 w 133"/>
                <a:gd name="T17" fmla="*/ 82 h 135"/>
                <a:gd name="T18" fmla="*/ 128 w 133"/>
                <a:gd name="T19" fmla="*/ 86 h 135"/>
                <a:gd name="T20" fmla="*/ 130 w 133"/>
                <a:gd name="T21" fmla="*/ 86 h 135"/>
                <a:gd name="T22" fmla="*/ 132 w 133"/>
                <a:gd name="T23" fmla="*/ 97 h 135"/>
                <a:gd name="T24" fmla="*/ 129 w 133"/>
                <a:gd name="T25" fmla="*/ 105 h 135"/>
                <a:gd name="T26" fmla="*/ 127 w 133"/>
                <a:gd name="T27" fmla="*/ 110 h 135"/>
                <a:gd name="T28" fmla="*/ 126 w 133"/>
                <a:gd name="T29" fmla="*/ 119 h 135"/>
                <a:gd name="T30" fmla="*/ 127 w 133"/>
                <a:gd name="T31" fmla="*/ 134 h 135"/>
                <a:gd name="T32" fmla="*/ 105 w 133"/>
                <a:gd name="T33" fmla="*/ 126 h 135"/>
                <a:gd name="T34" fmla="*/ 60 w 133"/>
                <a:gd name="T35" fmla="*/ 97 h 135"/>
                <a:gd name="T36" fmla="*/ 29 w 133"/>
                <a:gd name="T37" fmla="*/ 74 h 135"/>
                <a:gd name="T38" fmla="*/ 21 w 133"/>
                <a:gd name="T39" fmla="*/ 66 h 135"/>
                <a:gd name="T40" fmla="*/ 0 w 133"/>
                <a:gd name="T41" fmla="*/ 52 h 135"/>
                <a:gd name="T42" fmla="*/ 8 w 133"/>
                <a:gd name="T43" fmla="*/ 41 h 135"/>
                <a:gd name="T44" fmla="*/ 17 w 133"/>
                <a:gd name="T45" fmla="*/ 34 h 135"/>
                <a:gd name="T46" fmla="*/ 28 w 133"/>
                <a:gd name="T47" fmla="*/ 25 h 135"/>
                <a:gd name="T48" fmla="*/ 32 w 133"/>
                <a:gd name="T49" fmla="*/ 13 h 135"/>
                <a:gd name="T50" fmla="*/ 39 w 133"/>
                <a:gd name="T51" fmla="*/ 7 h 135"/>
                <a:gd name="T52" fmla="*/ 41 w 133"/>
                <a:gd name="T53" fmla="*/ 1 h 135"/>
                <a:gd name="T54" fmla="*/ 46 w 133"/>
                <a:gd name="T55" fmla="*/ 2 h 135"/>
                <a:gd name="T56" fmla="*/ 56 w 133"/>
                <a:gd name="T57" fmla="*/ 0 h 135"/>
                <a:gd name="T58" fmla="*/ 58 w 133"/>
                <a:gd name="T59" fmla="*/ 2 h 135"/>
                <a:gd name="T60" fmla="*/ 59 w 133"/>
                <a:gd name="T61" fmla="*/ 1 h 135"/>
                <a:gd name="T62" fmla="*/ 63 w 133"/>
                <a:gd name="T63" fmla="*/ 5 h 135"/>
                <a:gd name="T64" fmla="*/ 64 w 133"/>
                <a:gd name="T65" fmla="*/ 11 h 135"/>
                <a:gd name="T66" fmla="*/ 66 w 133"/>
                <a:gd name="T67" fmla="*/ 15 h 135"/>
                <a:gd name="T68" fmla="*/ 66 w 133"/>
                <a:gd name="T69" fmla="*/ 20 h 135"/>
                <a:gd name="T70" fmla="*/ 69 w 133"/>
                <a:gd name="T71" fmla="*/ 27 h 135"/>
                <a:gd name="T72" fmla="*/ 67 w 133"/>
                <a:gd name="T73" fmla="*/ 33 h 135"/>
                <a:gd name="T74" fmla="*/ 67 w 133"/>
                <a:gd name="T75" fmla="*/ 36 h 135"/>
                <a:gd name="T76" fmla="*/ 72 w 133"/>
                <a:gd name="T77" fmla="*/ 37 h 135"/>
                <a:gd name="T78" fmla="*/ 76 w 133"/>
                <a:gd name="T79" fmla="*/ 41 h 135"/>
                <a:gd name="T80" fmla="*/ 81 w 133"/>
                <a:gd name="T81" fmla="*/ 41 h 135"/>
                <a:gd name="T82" fmla="*/ 84 w 133"/>
                <a:gd name="T83" fmla="*/ 41 h 135"/>
                <a:gd name="T84" fmla="*/ 88 w 133"/>
                <a:gd name="T85" fmla="*/ 34 h 135"/>
                <a:gd name="T86" fmla="*/ 89 w 133"/>
                <a:gd name="T87" fmla="*/ 30 h 135"/>
                <a:gd name="T88" fmla="*/ 93 w 133"/>
                <a:gd name="T89" fmla="*/ 27 h 135"/>
                <a:gd name="T90" fmla="*/ 96 w 133"/>
                <a:gd name="T91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35">
                  <a:moveTo>
                    <a:pt x="97" y="31"/>
                  </a:moveTo>
                  <a:lnTo>
                    <a:pt x="98" y="32"/>
                  </a:lnTo>
                  <a:lnTo>
                    <a:pt x="99" y="33"/>
                  </a:lnTo>
                  <a:lnTo>
                    <a:pt x="100" y="36"/>
                  </a:lnTo>
                  <a:lnTo>
                    <a:pt x="104" y="47"/>
                  </a:lnTo>
                  <a:lnTo>
                    <a:pt x="103" y="50"/>
                  </a:lnTo>
                  <a:lnTo>
                    <a:pt x="102" y="52"/>
                  </a:lnTo>
                  <a:lnTo>
                    <a:pt x="102" y="53"/>
                  </a:lnTo>
                  <a:lnTo>
                    <a:pt x="102" y="55"/>
                  </a:lnTo>
                  <a:lnTo>
                    <a:pt x="100" y="58"/>
                  </a:lnTo>
                  <a:lnTo>
                    <a:pt x="94" y="64"/>
                  </a:lnTo>
                  <a:lnTo>
                    <a:pt x="94" y="65"/>
                  </a:lnTo>
                  <a:lnTo>
                    <a:pt x="95" y="66"/>
                  </a:lnTo>
                  <a:lnTo>
                    <a:pt x="97" y="66"/>
                  </a:lnTo>
                  <a:lnTo>
                    <a:pt x="99" y="66"/>
                  </a:lnTo>
                  <a:lnTo>
                    <a:pt x="100" y="68"/>
                  </a:lnTo>
                  <a:lnTo>
                    <a:pt x="102" y="70"/>
                  </a:lnTo>
                  <a:lnTo>
                    <a:pt x="104" y="71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1"/>
                  </a:lnTo>
                  <a:lnTo>
                    <a:pt x="113" y="72"/>
                  </a:lnTo>
                  <a:lnTo>
                    <a:pt x="116" y="74"/>
                  </a:lnTo>
                  <a:lnTo>
                    <a:pt x="117" y="76"/>
                  </a:lnTo>
                  <a:lnTo>
                    <a:pt x="118" y="79"/>
                  </a:lnTo>
                  <a:lnTo>
                    <a:pt x="119" y="80"/>
                  </a:lnTo>
                  <a:lnTo>
                    <a:pt x="119" y="82"/>
                  </a:lnTo>
                  <a:lnTo>
                    <a:pt x="121" y="84"/>
                  </a:lnTo>
                  <a:lnTo>
                    <a:pt x="124" y="84"/>
                  </a:lnTo>
                  <a:lnTo>
                    <a:pt x="128" y="86"/>
                  </a:lnTo>
                  <a:lnTo>
                    <a:pt x="129" y="86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32" y="92"/>
                  </a:lnTo>
                  <a:lnTo>
                    <a:pt x="132" y="96"/>
                  </a:lnTo>
                  <a:lnTo>
                    <a:pt x="132" y="97"/>
                  </a:lnTo>
                  <a:lnTo>
                    <a:pt x="131" y="98"/>
                  </a:lnTo>
                  <a:lnTo>
                    <a:pt x="131" y="103"/>
                  </a:lnTo>
                  <a:lnTo>
                    <a:pt x="129" y="105"/>
                  </a:lnTo>
                  <a:lnTo>
                    <a:pt x="129" y="109"/>
                  </a:lnTo>
                  <a:lnTo>
                    <a:pt x="128" y="110"/>
                  </a:lnTo>
                  <a:lnTo>
                    <a:pt x="127" y="110"/>
                  </a:lnTo>
                  <a:lnTo>
                    <a:pt x="127" y="113"/>
                  </a:lnTo>
                  <a:lnTo>
                    <a:pt x="126" y="116"/>
                  </a:lnTo>
                  <a:lnTo>
                    <a:pt x="126" y="119"/>
                  </a:lnTo>
                  <a:lnTo>
                    <a:pt x="127" y="127"/>
                  </a:lnTo>
                  <a:lnTo>
                    <a:pt x="127" y="132"/>
                  </a:lnTo>
                  <a:lnTo>
                    <a:pt x="127" y="134"/>
                  </a:lnTo>
                  <a:lnTo>
                    <a:pt x="123" y="133"/>
                  </a:lnTo>
                  <a:lnTo>
                    <a:pt x="112" y="129"/>
                  </a:lnTo>
                  <a:lnTo>
                    <a:pt x="105" y="126"/>
                  </a:lnTo>
                  <a:lnTo>
                    <a:pt x="76" y="111"/>
                  </a:lnTo>
                  <a:lnTo>
                    <a:pt x="69" y="105"/>
                  </a:lnTo>
                  <a:lnTo>
                    <a:pt x="60" y="97"/>
                  </a:lnTo>
                  <a:lnTo>
                    <a:pt x="40" y="79"/>
                  </a:lnTo>
                  <a:lnTo>
                    <a:pt x="36" y="76"/>
                  </a:lnTo>
                  <a:lnTo>
                    <a:pt x="29" y="74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2" y="51"/>
                  </a:lnTo>
                  <a:lnTo>
                    <a:pt x="4" y="46"/>
                  </a:lnTo>
                  <a:lnTo>
                    <a:pt x="8" y="41"/>
                  </a:lnTo>
                  <a:lnTo>
                    <a:pt x="11" y="39"/>
                  </a:lnTo>
                  <a:lnTo>
                    <a:pt x="14" y="36"/>
                  </a:lnTo>
                  <a:lnTo>
                    <a:pt x="17" y="34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28" y="25"/>
                  </a:lnTo>
                  <a:lnTo>
                    <a:pt x="29" y="21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39" y="7"/>
                  </a:lnTo>
                  <a:lnTo>
                    <a:pt x="39" y="2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6" y="2"/>
                  </a:lnTo>
                  <a:lnTo>
                    <a:pt x="47" y="3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2"/>
                  </a:lnTo>
                  <a:lnTo>
                    <a:pt x="58" y="2"/>
                  </a:lnTo>
                  <a:lnTo>
                    <a:pt x="58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60" y="3"/>
                  </a:lnTo>
                  <a:lnTo>
                    <a:pt x="61" y="4"/>
                  </a:lnTo>
                  <a:lnTo>
                    <a:pt x="63" y="5"/>
                  </a:lnTo>
                  <a:lnTo>
                    <a:pt x="64" y="6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5" y="12"/>
                  </a:lnTo>
                  <a:lnTo>
                    <a:pt x="65" y="13"/>
                  </a:lnTo>
                  <a:lnTo>
                    <a:pt x="66" y="15"/>
                  </a:lnTo>
                  <a:lnTo>
                    <a:pt x="66" y="16"/>
                  </a:lnTo>
                  <a:lnTo>
                    <a:pt x="67" y="18"/>
                  </a:lnTo>
                  <a:lnTo>
                    <a:pt x="66" y="20"/>
                  </a:lnTo>
                  <a:lnTo>
                    <a:pt x="67" y="21"/>
                  </a:lnTo>
                  <a:lnTo>
                    <a:pt x="68" y="24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7" y="33"/>
                  </a:lnTo>
                  <a:lnTo>
                    <a:pt x="66" y="35"/>
                  </a:lnTo>
                  <a:lnTo>
                    <a:pt x="66" y="36"/>
                  </a:lnTo>
                  <a:lnTo>
                    <a:pt x="67" y="36"/>
                  </a:lnTo>
                  <a:lnTo>
                    <a:pt x="68" y="36"/>
                  </a:lnTo>
                  <a:lnTo>
                    <a:pt x="69" y="36"/>
                  </a:lnTo>
                  <a:lnTo>
                    <a:pt x="72" y="37"/>
                  </a:lnTo>
                  <a:lnTo>
                    <a:pt x="74" y="38"/>
                  </a:lnTo>
                  <a:lnTo>
                    <a:pt x="75" y="40"/>
                  </a:lnTo>
                  <a:lnTo>
                    <a:pt x="76" y="41"/>
                  </a:lnTo>
                  <a:lnTo>
                    <a:pt x="77" y="42"/>
                  </a:lnTo>
                  <a:lnTo>
                    <a:pt x="79" y="42"/>
                  </a:lnTo>
                  <a:lnTo>
                    <a:pt x="81" y="41"/>
                  </a:lnTo>
                  <a:lnTo>
                    <a:pt x="82" y="40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39"/>
                  </a:lnTo>
                  <a:lnTo>
                    <a:pt x="86" y="36"/>
                  </a:lnTo>
                  <a:lnTo>
                    <a:pt x="88" y="34"/>
                  </a:lnTo>
                  <a:lnTo>
                    <a:pt x="89" y="33"/>
                  </a:lnTo>
                  <a:lnTo>
                    <a:pt x="89" y="32"/>
                  </a:lnTo>
                  <a:lnTo>
                    <a:pt x="89" y="30"/>
                  </a:lnTo>
                  <a:lnTo>
                    <a:pt x="90" y="28"/>
                  </a:lnTo>
                  <a:lnTo>
                    <a:pt x="92" y="27"/>
                  </a:lnTo>
                  <a:lnTo>
                    <a:pt x="93" y="27"/>
                  </a:lnTo>
                  <a:lnTo>
                    <a:pt x="94" y="27"/>
                  </a:lnTo>
                  <a:lnTo>
                    <a:pt x="95" y="29"/>
                  </a:lnTo>
                  <a:lnTo>
                    <a:pt x="96" y="30"/>
                  </a:lnTo>
                  <a:lnTo>
                    <a:pt x="97" y="3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8" name="Freeform 1081">
              <a:extLst>
                <a:ext uri="{FF2B5EF4-FFF2-40B4-BE49-F238E27FC236}">
                  <a16:creationId xmlns:a16="http://schemas.microsoft.com/office/drawing/2014/main" id="{68A8DD10-BB80-85FA-36D2-5541897C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362" y="11094792"/>
              <a:ext cx="93420" cy="93420"/>
            </a:xfrm>
            <a:custGeom>
              <a:avLst/>
              <a:gdLst>
                <a:gd name="T0" fmla="*/ 50 w 75"/>
                <a:gd name="T1" fmla="*/ 56 h 76"/>
                <a:gd name="T2" fmla="*/ 49 w 75"/>
                <a:gd name="T3" fmla="*/ 56 h 76"/>
                <a:gd name="T4" fmla="*/ 44 w 75"/>
                <a:gd name="T5" fmla="*/ 56 h 76"/>
                <a:gd name="T6" fmla="*/ 40 w 75"/>
                <a:gd name="T7" fmla="*/ 59 h 76"/>
                <a:gd name="T8" fmla="*/ 34 w 75"/>
                <a:gd name="T9" fmla="*/ 68 h 76"/>
                <a:gd name="T10" fmla="*/ 33 w 75"/>
                <a:gd name="T11" fmla="*/ 73 h 76"/>
                <a:gd name="T12" fmla="*/ 30 w 75"/>
                <a:gd name="T13" fmla="*/ 75 h 76"/>
                <a:gd name="T14" fmla="*/ 22 w 75"/>
                <a:gd name="T15" fmla="*/ 74 h 76"/>
                <a:gd name="T16" fmla="*/ 17 w 75"/>
                <a:gd name="T17" fmla="*/ 69 h 76"/>
                <a:gd name="T18" fmla="*/ 14 w 75"/>
                <a:gd name="T19" fmla="*/ 65 h 76"/>
                <a:gd name="T20" fmla="*/ 12 w 75"/>
                <a:gd name="T21" fmla="*/ 64 h 76"/>
                <a:gd name="T22" fmla="*/ 10 w 75"/>
                <a:gd name="T23" fmla="*/ 63 h 76"/>
                <a:gd name="T24" fmla="*/ 9 w 75"/>
                <a:gd name="T25" fmla="*/ 61 h 76"/>
                <a:gd name="T26" fmla="*/ 8 w 75"/>
                <a:gd name="T27" fmla="*/ 55 h 76"/>
                <a:gd name="T28" fmla="*/ 4 w 75"/>
                <a:gd name="T29" fmla="*/ 49 h 76"/>
                <a:gd name="T30" fmla="*/ 1 w 75"/>
                <a:gd name="T31" fmla="*/ 42 h 76"/>
                <a:gd name="T32" fmla="*/ 0 w 75"/>
                <a:gd name="T33" fmla="*/ 37 h 76"/>
                <a:gd name="T34" fmla="*/ 5 w 75"/>
                <a:gd name="T35" fmla="*/ 35 h 76"/>
                <a:gd name="T36" fmla="*/ 9 w 75"/>
                <a:gd name="T37" fmla="*/ 31 h 76"/>
                <a:gd name="T38" fmla="*/ 12 w 75"/>
                <a:gd name="T39" fmla="*/ 26 h 76"/>
                <a:gd name="T40" fmla="*/ 15 w 75"/>
                <a:gd name="T41" fmla="*/ 23 h 76"/>
                <a:gd name="T42" fmla="*/ 19 w 75"/>
                <a:gd name="T43" fmla="*/ 17 h 76"/>
                <a:gd name="T44" fmla="*/ 24 w 75"/>
                <a:gd name="T45" fmla="*/ 11 h 76"/>
                <a:gd name="T46" fmla="*/ 33 w 75"/>
                <a:gd name="T47" fmla="*/ 7 h 76"/>
                <a:gd name="T48" fmla="*/ 45 w 75"/>
                <a:gd name="T49" fmla="*/ 1 h 76"/>
                <a:gd name="T50" fmla="*/ 50 w 75"/>
                <a:gd name="T51" fmla="*/ 0 h 76"/>
                <a:gd name="T52" fmla="*/ 51 w 75"/>
                <a:gd name="T53" fmla="*/ 2 h 76"/>
                <a:gd name="T54" fmla="*/ 56 w 75"/>
                <a:gd name="T55" fmla="*/ 6 h 76"/>
                <a:gd name="T56" fmla="*/ 60 w 75"/>
                <a:gd name="T57" fmla="*/ 11 h 76"/>
                <a:gd name="T58" fmla="*/ 68 w 75"/>
                <a:gd name="T59" fmla="*/ 16 h 76"/>
                <a:gd name="T60" fmla="*/ 72 w 75"/>
                <a:gd name="T61" fmla="*/ 18 h 76"/>
                <a:gd name="T62" fmla="*/ 74 w 75"/>
                <a:gd name="T63" fmla="*/ 23 h 76"/>
                <a:gd name="T64" fmla="*/ 74 w 75"/>
                <a:gd name="T65" fmla="*/ 26 h 76"/>
                <a:gd name="T66" fmla="*/ 71 w 75"/>
                <a:gd name="T67" fmla="*/ 35 h 76"/>
                <a:gd name="T68" fmla="*/ 68 w 75"/>
                <a:gd name="T69" fmla="*/ 39 h 76"/>
                <a:gd name="T70" fmla="*/ 66 w 75"/>
                <a:gd name="T71" fmla="*/ 44 h 76"/>
                <a:gd name="T72" fmla="*/ 63 w 75"/>
                <a:gd name="T73" fmla="*/ 50 h 76"/>
                <a:gd name="T74" fmla="*/ 59 w 75"/>
                <a:gd name="T75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6">
                  <a:moveTo>
                    <a:pt x="54" y="55"/>
                  </a:moveTo>
                  <a:lnTo>
                    <a:pt x="50" y="56"/>
                  </a:lnTo>
                  <a:lnTo>
                    <a:pt x="50" y="56"/>
                  </a:lnTo>
                  <a:lnTo>
                    <a:pt x="49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3" y="57"/>
                  </a:lnTo>
                  <a:lnTo>
                    <a:pt x="40" y="59"/>
                  </a:lnTo>
                  <a:lnTo>
                    <a:pt x="36" y="66"/>
                  </a:lnTo>
                  <a:lnTo>
                    <a:pt x="34" y="68"/>
                  </a:lnTo>
                  <a:lnTo>
                    <a:pt x="34" y="70"/>
                  </a:lnTo>
                  <a:lnTo>
                    <a:pt x="33" y="73"/>
                  </a:lnTo>
                  <a:lnTo>
                    <a:pt x="32" y="75"/>
                  </a:lnTo>
                  <a:lnTo>
                    <a:pt x="30" y="75"/>
                  </a:lnTo>
                  <a:lnTo>
                    <a:pt x="27" y="74"/>
                  </a:lnTo>
                  <a:lnTo>
                    <a:pt x="22" y="74"/>
                  </a:lnTo>
                  <a:lnTo>
                    <a:pt x="19" y="72"/>
                  </a:lnTo>
                  <a:lnTo>
                    <a:pt x="17" y="69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4"/>
                  </a:lnTo>
                  <a:lnTo>
                    <a:pt x="11" y="63"/>
                  </a:lnTo>
                  <a:lnTo>
                    <a:pt x="10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8" y="55"/>
                  </a:lnTo>
                  <a:lnTo>
                    <a:pt x="6" y="52"/>
                  </a:lnTo>
                  <a:lnTo>
                    <a:pt x="4" y="49"/>
                  </a:lnTo>
                  <a:lnTo>
                    <a:pt x="2" y="45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19" y="17"/>
                  </a:lnTo>
                  <a:lnTo>
                    <a:pt x="22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3" y="7"/>
                  </a:lnTo>
                  <a:lnTo>
                    <a:pt x="38" y="4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2"/>
                  </a:lnTo>
                  <a:lnTo>
                    <a:pt x="53" y="3"/>
                  </a:lnTo>
                  <a:lnTo>
                    <a:pt x="56" y="6"/>
                  </a:lnTo>
                  <a:lnTo>
                    <a:pt x="57" y="6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2" y="18"/>
                  </a:lnTo>
                  <a:lnTo>
                    <a:pt x="72" y="21"/>
                  </a:lnTo>
                  <a:lnTo>
                    <a:pt x="74" y="23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3" y="31"/>
                  </a:lnTo>
                  <a:lnTo>
                    <a:pt x="71" y="35"/>
                  </a:lnTo>
                  <a:lnTo>
                    <a:pt x="70" y="37"/>
                  </a:lnTo>
                  <a:lnTo>
                    <a:pt x="68" y="39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5" y="48"/>
                  </a:lnTo>
                  <a:lnTo>
                    <a:pt x="63" y="50"/>
                  </a:lnTo>
                  <a:lnTo>
                    <a:pt x="61" y="51"/>
                  </a:lnTo>
                  <a:lnTo>
                    <a:pt x="59" y="53"/>
                  </a:lnTo>
                  <a:lnTo>
                    <a:pt x="54" y="5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39" name="Freeform 1083">
              <a:extLst>
                <a:ext uri="{FF2B5EF4-FFF2-40B4-BE49-F238E27FC236}">
                  <a16:creationId xmlns:a16="http://schemas.microsoft.com/office/drawing/2014/main" id="{097DCC86-83DB-9A5C-126C-DA115969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484" y="8506558"/>
              <a:ext cx="631945" cy="609965"/>
            </a:xfrm>
            <a:custGeom>
              <a:avLst/>
              <a:gdLst>
                <a:gd name="T0" fmla="*/ 500 w 509"/>
                <a:gd name="T1" fmla="*/ 67 h 490"/>
                <a:gd name="T2" fmla="*/ 502 w 509"/>
                <a:gd name="T3" fmla="*/ 91 h 490"/>
                <a:gd name="T4" fmla="*/ 493 w 509"/>
                <a:gd name="T5" fmla="*/ 112 h 490"/>
                <a:gd name="T6" fmla="*/ 500 w 509"/>
                <a:gd name="T7" fmla="*/ 143 h 490"/>
                <a:gd name="T8" fmla="*/ 502 w 509"/>
                <a:gd name="T9" fmla="*/ 174 h 490"/>
                <a:gd name="T10" fmla="*/ 502 w 509"/>
                <a:gd name="T11" fmla="*/ 215 h 490"/>
                <a:gd name="T12" fmla="*/ 502 w 509"/>
                <a:gd name="T13" fmla="*/ 255 h 490"/>
                <a:gd name="T14" fmla="*/ 502 w 509"/>
                <a:gd name="T15" fmla="*/ 294 h 490"/>
                <a:gd name="T16" fmla="*/ 502 w 509"/>
                <a:gd name="T17" fmla="*/ 334 h 490"/>
                <a:gd name="T18" fmla="*/ 502 w 509"/>
                <a:gd name="T19" fmla="*/ 373 h 490"/>
                <a:gd name="T20" fmla="*/ 502 w 509"/>
                <a:gd name="T21" fmla="*/ 421 h 490"/>
                <a:gd name="T22" fmla="*/ 502 w 509"/>
                <a:gd name="T23" fmla="*/ 472 h 490"/>
                <a:gd name="T24" fmla="*/ 478 w 509"/>
                <a:gd name="T25" fmla="*/ 472 h 490"/>
                <a:gd name="T26" fmla="*/ 470 w 509"/>
                <a:gd name="T27" fmla="*/ 489 h 490"/>
                <a:gd name="T28" fmla="*/ 393 w 509"/>
                <a:gd name="T29" fmla="*/ 449 h 490"/>
                <a:gd name="T30" fmla="*/ 317 w 509"/>
                <a:gd name="T31" fmla="*/ 409 h 490"/>
                <a:gd name="T32" fmla="*/ 240 w 509"/>
                <a:gd name="T33" fmla="*/ 368 h 490"/>
                <a:gd name="T34" fmla="*/ 182 w 509"/>
                <a:gd name="T35" fmla="*/ 370 h 490"/>
                <a:gd name="T36" fmla="*/ 145 w 509"/>
                <a:gd name="T37" fmla="*/ 373 h 490"/>
                <a:gd name="T38" fmla="*/ 85 w 509"/>
                <a:gd name="T39" fmla="*/ 351 h 490"/>
                <a:gd name="T40" fmla="*/ 70 w 509"/>
                <a:gd name="T41" fmla="*/ 324 h 490"/>
                <a:gd name="T42" fmla="*/ 32 w 509"/>
                <a:gd name="T43" fmla="*/ 316 h 490"/>
                <a:gd name="T44" fmla="*/ 22 w 509"/>
                <a:gd name="T45" fmla="*/ 290 h 490"/>
                <a:gd name="T46" fmla="*/ 4 w 509"/>
                <a:gd name="T47" fmla="*/ 259 h 490"/>
                <a:gd name="T48" fmla="*/ 18 w 509"/>
                <a:gd name="T49" fmla="*/ 242 h 490"/>
                <a:gd name="T50" fmla="*/ 14 w 509"/>
                <a:gd name="T51" fmla="*/ 217 h 490"/>
                <a:gd name="T52" fmla="*/ 17 w 509"/>
                <a:gd name="T53" fmla="*/ 157 h 490"/>
                <a:gd name="T54" fmla="*/ 10 w 509"/>
                <a:gd name="T55" fmla="*/ 133 h 490"/>
                <a:gd name="T56" fmla="*/ 6 w 509"/>
                <a:gd name="T57" fmla="*/ 112 h 490"/>
                <a:gd name="T58" fmla="*/ 24 w 509"/>
                <a:gd name="T59" fmla="*/ 98 h 490"/>
                <a:gd name="T60" fmla="*/ 30 w 509"/>
                <a:gd name="T61" fmla="*/ 82 h 490"/>
                <a:gd name="T62" fmla="*/ 30 w 509"/>
                <a:gd name="T63" fmla="*/ 57 h 490"/>
                <a:gd name="T64" fmla="*/ 41 w 509"/>
                <a:gd name="T65" fmla="*/ 48 h 490"/>
                <a:gd name="T66" fmla="*/ 59 w 509"/>
                <a:gd name="T67" fmla="*/ 36 h 490"/>
                <a:gd name="T68" fmla="*/ 68 w 509"/>
                <a:gd name="T69" fmla="*/ 21 h 490"/>
                <a:gd name="T70" fmla="*/ 70 w 509"/>
                <a:gd name="T71" fmla="*/ 0 h 490"/>
                <a:gd name="T72" fmla="*/ 110 w 509"/>
                <a:gd name="T73" fmla="*/ 15 h 490"/>
                <a:gd name="T74" fmla="*/ 145 w 509"/>
                <a:gd name="T75" fmla="*/ 16 h 490"/>
                <a:gd name="T76" fmla="*/ 188 w 509"/>
                <a:gd name="T77" fmla="*/ 30 h 490"/>
                <a:gd name="T78" fmla="*/ 198 w 509"/>
                <a:gd name="T79" fmla="*/ 58 h 490"/>
                <a:gd name="T80" fmla="*/ 229 w 509"/>
                <a:gd name="T81" fmla="*/ 74 h 490"/>
                <a:gd name="T82" fmla="*/ 284 w 509"/>
                <a:gd name="T83" fmla="*/ 91 h 490"/>
                <a:gd name="T84" fmla="*/ 330 w 509"/>
                <a:gd name="T85" fmla="*/ 104 h 490"/>
                <a:gd name="T86" fmla="*/ 347 w 509"/>
                <a:gd name="T87" fmla="*/ 75 h 490"/>
                <a:gd name="T88" fmla="*/ 342 w 509"/>
                <a:gd name="T89" fmla="*/ 46 h 490"/>
                <a:gd name="T90" fmla="*/ 377 w 509"/>
                <a:gd name="T91" fmla="*/ 16 h 490"/>
                <a:gd name="T92" fmla="*/ 401 w 509"/>
                <a:gd name="T93" fmla="*/ 11 h 490"/>
                <a:gd name="T94" fmla="*/ 436 w 509"/>
                <a:gd name="T95" fmla="*/ 19 h 490"/>
                <a:gd name="T96" fmla="*/ 447 w 509"/>
                <a:gd name="T97" fmla="*/ 37 h 490"/>
                <a:gd name="T98" fmla="*/ 486 w 509"/>
                <a:gd name="T99" fmla="*/ 46 h 490"/>
                <a:gd name="T100" fmla="*/ 506 w 509"/>
                <a:gd name="T101" fmla="*/ 5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490">
                  <a:moveTo>
                    <a:pt x="508" y="58"/>
                  </a:moveTo>
                  <a:lnTo>
                    <a:pt x="506" y="60"/>
                  </a:lnTo>
                  <a:lnTo>
                    <a:pt x="504" y="62"/>
                  </a:lnTo>
                  <a:lnTo>
                    <a:pt x="503" y="63"/>
                  </a:lnTo>
                  <a:lnTo>
                    <a:pt x="500" y="67"/>
                  </a:lnTo>
                  <a:lnTo>
                    <a:pt x="498" y="70"/>
                  </a:lnTo>
                  <a:lnTo>
                    <a:pt x="498" y="75"/>
                  </a:lnTo>
                  <a:lnTo>
                    <a:pt x="499" y="80"/>
                  </a:lnTo>
                  <a:lnTo>
                    <a:pt x="500" y="85"/>
                  </a:lnTo>
                  <a:lnTo>
                    <a:pt x="502" y="91"/>
                  </a:lnTo>
                  <a:lnTo>
                    <a:pt x="501" y="94"/>
                  </a:lnTo>
                  <a:lnTo>
                    <a:pt x="500" y="99"/>
                  </a:lnTo>
                  <a:lnTo>
                    <a:pt x="499" y="103"/>
                  </a:lnTo>
                  <a:lnTo>
                    <a:pt x="494" y="110"/>
                  </a:lnTo>
                  <a:lnTo>
                    <a:pt x="493" y="112"/>
                  </a:lnTo>
                  <a:lnTo>
                    <a:pt x="493" y="115"/>
                  </a:lnTo>
                  <a:lnTo>
                    <a:pt x="497" y="124"/>
                  </a:lnTo>
                  <a:lnTo>
                    <a:pt x="497" y="127"/>
                  </a:lnTo>
                  <a:lnTo>
                    <a:pt x="498" y="136"/>
                  </a:lnTo>
                  <a:lnTo>
                    <a:pt x="500" y="143"/>
                  </a:lnTo>
                  <a:lnTo>
                    <a:pt x="502" y="148"/>
                  </a:lnTo>
                  <a:lnTo>
                    <a:pt x="502" y="149"/>
                  </a:lnTo>
                  <a:lnTo>
                    <a:pt x="502" y="158"/>
                  </a:lnTo>
                  <a:lnTo>
                    <a:pt x="502" y="166"/>
                  </a:lnTo>
                  <a:lnTo>
                    <a:pt x="502" y="174"/>
                  </a:lnTo>
                  <a:lnTo>
                    <a:pt x="502" y="183"/>
                  </a:lnTo>
                  <a:lnTo>
                    <a:pt x="502" y="190"/>
                  </a:lnTo>
                  <a:lnTo>
                    <a:pt x="502" y="198"/>
                  </a:lnTo>
                  <a:lnTo>
                    <a:pt x="502" y="207"/>
                  </a:lnTo>
                  <a:lnTo>
                    <a:pt x="502" y="215"/>
                  </a:lnTo>
                  <a:lnTo>
                    <a:pt x="502" y="223"/>
                  </a:lnTo>
                  <a:lnTo>
                    <a:pt x="502" y="231"/>
                  </a:lnTo>
                  <a:lnTo>
                    <a:pt x="502" y="239"/>
                  </a:lnTo>
                  <a:lnTo>
                    <a:pt x="502" y="247"/>
                  </a:lnTo>
                  <a:lnTo>
                    <a:pt x="502" y="255"/>
                  </a:lnTo>
                  <a:lnTo>
                    <a:pt x="502" y="263"/>
                  </a:lnTo>
                  <a:lnTo>
                    <a:pt x="502" y="271"/>
                  </a:lnTo>
                  <a:lnTo>
                    <a:pt x="502" y="279"/>
                  </a:lnTo>
                  <a:lnTo>
                    <a:pt x="502" y="287"/>
                  </a:lnTo>
                  <a:lnTo>
                    <a:pt x="502" y="294"/>
                  </a:lnTo>
                  <a:lnTo>
                    <a:pt x="502" y="303"/>
                  </a:lnTo>
                  <a:lnTo>
                    <a:pt x="502" y="310"/>
                  </a:lnTo>
                  <a:lnTo>
                    <a:pt x="502" y="318"/>
                  </a:lnTo>
                  <a:lnTo>
                    <a:pt x="502" y="326"/>
                  </a:lnTo>
                  <a:lnTo>
                    <a:pt x="502" y="334"/>
                  </a:lnTo>
                  <a:lnTo>
                    <a:pt x="502" y="342"/>
                  </a:lnTo>
                  <a:lnTo>
                    <a:pt x="502" y="350"/>
                  </a:lnTo>
                  <a:lnTo>
                    <a:pt x="502" y="357"/>
                  </a:lnTo>
                  <a:lnTo>
                    <a:pt x="502" y="365"/>
                  </a:lnTo>
                  <a:lnTo>
                    <a:pt x="502" y="373"/>
                  </a:lnTo>
                  <a:lnTo>
                    <a:pt x="502" y="381"/>
                  </a:lnTo>
                  <a:lnTo>
                    <a:pt x="502" y="389"/>
                  </a:lnTo>
                  <a:lnTo>
                    <a:pt x="502" y="397"/>
                  </a:lnTo>
                  <a:lnTo>
                    <a:pt x="502" y="404"/>
                  </a:lnTo>
                  <a:lnTo>
                    <a:pt x="502" y="421"/>
                  </a:lnTo>
                  <a:lnTo>
                    <a:pt x="502" y="438"/>
                  </a:lnTo>
                  <a:lnTo>
                    <a:pt x="502" y="455"/>
                  </a:lnTo>
                  <a:lnTo>
                    <a:pt x="502" y="472"/>
                  </a:lnTo>
                  <a:lnTo>
                    <a:pt x="502" y="472"/>
                  </a:lnTo>
                  <a:lnTo>
                    <a:pt x="502" y="472"/>
                  </a:lnTo>
                  <a:lnTo>
                    <a:pt x="502" y="472"/>
                  </a:lnTo>
                  <a:lnTo>
                    <a:pt x="501" y="472"/>
                  </a:lnTo>
                  <a:lnTo>
                    <a:pt x="493" y="472"/>
                  </a:lnTo>
                  <a:lnTo>
                    <a:pt x="486" y="472"/>
                  </a:lnTo>
                  <a:lnTo>
                    <a:pt x="478" y="472"/>
                  </a:lnTo>
                  <a:lnTo>
                    <a:pt x="470" y="472"/>
                  </a:lnTo>
                  <a:lnTo>
                    <a:pt x="470" y="477"/>
                  </a:lnTo>
                  <a:lnTo>
                    <a:pt x="470" y="481"/>
                  </a:lnTo>
                  <a:lnTo>
                    <a:pt x="470" y="485"/>
                  </a:lnTo>
                  <a:lnTo>
                    <a:pt x="470" y="489"/>
                  </a:lnTo>
                  <a:lnTo>
                    <a:pt x="455" y="481"/>
                  </a:lnTo>
                  <a:lnTo>
                    <a:pt x="439" y="473"/>
                  </a:lnTo>
                  <a:lnTo>
                    <a:pt x="424" y="465"/>
                  </a:lnTo>
                  <a:lnTo>
                    <a:pt x="408" y="457"/>
                  </a:lnTo>
                  <a:lnTo>
                    <a:pt x="393" y="449"/>
                  </a:lnTo>
                  <a:lnTo>
                    <a:pt x="378" y="441"/>
                  </a:lnTo>
                  <a:lnTo>
                    <a:pt x="362" y="433"/>
                  </a:lnTo>
                  <a:lnTo>
                    <a:pt x="347" y="425"/>
                  </a:lnTo>
                  <a:lnTo>
                    <a:pt x="332" y="417"/>
                  </a:lnTo>
                  <a:lnTo>
                    <a:pt x="317" y="409"/>
                  </a:lnTo>
                  <a:lnTo>
                    <a:pt x="301" y="400"/>
                  </a:lnTo>
                  <a:lnTo>
                    <a:pt x="286" y="392"/>
                  </a:lnTo>
                  <a:lnTo>
                    <a:pt x="270" y="384"/>
                  </a:lnTo>
                  <a:lnTo>
                    <a:pt x="255" y="376"/>
                  </a:lnTo>
                  <a:lnTo>
                    <a:pt x="240" y="368"/>
                  </a:lnTo>
                  <a:lnTo>
                    <a:pt x="224" y="360"/>
                  </a:lnTo>
                  <a:lnTo>
                    <a:pt x="214" y="354"/>
                  </a:lnTo>
                  <a:lnTo>
                    <a:pt x="202" y="359"/>
                  </a:lnTo>
                  <a:lnTo>
                    <a:pt x="193" y="363"/>
                  </a:lnTo>
                  <a:lnTo>
                    <a:pt x="182" y="370"/>
                  </a:lnTo>
                  <a:lnTo>
                    <a:pt x="168" y="377"/>
                  </a:lnTo>
                  <a:lnTo>
                    <a:pt x="158" y="383"/>
                  </a:lnTo>
                  <a:lnTo>
                    <a:pt x="157" y="383"/>
                  </a:lnTo>
                  <a:lnTo>
                    <a:pt x="156" y="383"/>
                  </a:lnTo>
                  <a:lnTo>
                    <a:pt x="145" y="373"/>
                  </a:lnTo>
                  <a:lnTo>
                    <a:pt x="137" y="365"/>
                  </a:lnTo>
                  <a:lnTo>
                    <a:pt x="133" y="363"/>
                  </a:lnTo>
                  <a:lnTo>
                    <a:pt x="117" y="359"/>
                  </a:lnTo>
                  <a:lnTo>
                    <a:pt x="101" y="356"/>
                  </a:lnTo>
                  <a:lnTo>
                    <a:pt x="85" y="351"/>
                  </a:lnTo>
                  <a:lnTo>
                    <a:pt x="82" y="345"/>
                  </a:lnTo>
                  <a:lnTo>
                    <a:pt x="79" y="339"/>
                  </a:lnTo>
                  <a:lnTo>
                    <a:pt x="74" y="330"/>
                  </a:lnTo>
                  <a:lnTo>
                    <a:pt x="71" y="324"/>
                  </a:lnTo>
                  <a:lnTo>
                    <a:pt x="70" y="324"/>
                  </a:lnTo>
                  <a:lnTo>
                    <a:pt x="57" y="320"/>
                  </a:lnTo>
                  <a:lnTo>
                    <a:pt x="44" y="315"/>
                  </a:lnTo>
                  <a:lnTo>
                    <a:pt x="36" y="318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0" y="314"/>
                  </a:lnTo>
                  <a:lnTo>
                    <a:pt x="29" y="311"/>
                  </a:lnTo>
                  <a:lnTo>
                    <a:pt x="26" y="307"/>
                  </a:lnTo>
                  <a:lnTo>
                    <a:pt x="22" y="298"/>
                  </a:lnTo>
                  <a:lnTo>
                    <a:pt x="22" y="290"/>
                  </a:lnTo>
                  <a:lnTo>
                    <a:pt x="22" y="288"/>
                  </a:lnTo>
                  <a:lnTo>
                    <a:pt x="15" y="277"/>
                  </a:lnTo>
                  <a:lnTo>
                    <a:pt x="9" y="268"/>
                  </a:lnTo>
                  <a:lnTo>
                    <a:pt x="4" y="262"/>
                  </a:lnTo>
                  <a:lnTo>
                    <a:pt x="4" y="259"/>
                  </a:lnTo>
                  <a:lnTo>
                    <a:pt x="4" y="255"/>
                  </a:lnTo>
                  <a:lnTo>
                    <a:pt x="5" y="252"/>
                  </a:lnTo>
                  <a:lnTo>
                    <a:pt x="11" y="248"/>
                  </a:lnTo>
                  <a:lnTo>
                    <a:pt x="17" y="245"/>
                  </a:lnTo>
                  <a:lnTo>
                    <a:pt x="18" y="242"/>
                  </a:lnTo>
                  <a:lnTo>
                    <a:pt x="18" y="234"/>
                  </a:lnTo>
                  <a:lnTo>
                    <a:pt x="16" y="231"/>
                  </a:lnTo>
                  <a:lnTo>
                    <a:pt x="15" y="227"/>
                  </a:lnTo>
                  <a:lnTo>
                    <a:pt x="14" y="221"/>
                  </a:lnTo>
                  <a:lnTo>
                    <a:pt x="14" y="217"/>
                  </a:lnTo>
                  <a:lnTo>
                    <a:pt x="16" y="209"/>
                  </a:lnTo>
                  <a:lnTo>
                    <a:pt x="19" y="200"/>
                  </a:lnTo>
                  <a:lnTo>
                    <a:pt x="17" y="191"/>
                  </a:lnTo>
                  <a:lnTo>
                    <a:pt x="16" y="172"/>
                  </a:lnTo>
                  <a:lnTo>
                    <a:pt x="17" y="157"/>
                  </a:lnTo>
                  <a:lnTo>
                    <a:pt x="16" y="152"/>
                  </a:lnTo>
                  <a:lnTo>
                    <a:pt x="16" y="150"/>
                  </a:lnTo>
                  <a:lnTo>
                    <a:pt x="14" y="143"/>
                  </a:lnTo>
                  <a:lnTo>
                    <a:pt x="11" y="136"/>
                  </a:lnTo>
                  <a:lnTo>
                    <a:pt x="10" y="133"/>
                  </a:lnTo>
                  <a:lnTo>
                    <a:pt x="7" y="127"/>
                  </a:lnTo>
                  <a:lnTo>
                    <a:pt x="2" y="120"/>
                  </a:lnTo>
                  <a:lnTo>
                    <a:pt x="0" y="115"/>
                  </a:lnTo>
                  <a:lnTo>
                    <a:pt x="4" y="114"/>
                  </a:lnTo>
                  <a:lnTo>
                    <a:pt x="6" y="112"/>
                  </a:lnTo>
                  <a:lnTo>
                    <a:pt x="10" y="109"/>
                  </a:lnTo>
                  <a:lnTo>
                    <a:pt x="16" y="107"/>
                  </a:lnTo>
                  <a:lnTo>
                    <a:pt x="18" y="105"/>
                  </a:lnTo>
                  <a:lnTo>
                    <a:pt x="19" y="104"/>
                  </a:lnTo>
                  <a:lnTo>
                    <a:pt x="24" y="98"/>
                  </a:lnTo>
                  <a:lnTo>
                    <a:pt x="26" y="95"/>
                  </a:lnTo>
                  <a:lnTo>
                    <a:pt x="29" y="91"/>
                  </a:lnTo>
                  <a:lnTo>
                    <a:pt x="30" y="88"/>
                  </a:lnTo>
                  <a:lnTo>
                    <a:pt x="30" y="85"/>
                  </a:lnTo>
                  <a:lnTo>
                    <a:pt x="30" y="82"/>
                  </a:lnTo>
                  <a:lnTo>
                    <a:pt x="27" y="74"/>
                  </a:lnTo>
                  <a:lnTo>
                    <a:pt x="26" y="65"/>
                  </a:lnTo>
                  <a:lnTo>
                    <a:pt x="27" y="62"/>
                  </a:lnTo>
                  <a:lnTo>
                    <a:pt x="28" y="61"/>
                  </a:lnTo>
                  <a:lnTo>
                    <a:pt x="30" y="57"/>
                  </a:lnTo>
                  <a:lnTo>
                    <a:pt x="32" y="57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41" y="50"/>
                  </a:lnTo>
                  <a:lnTo>
                    <a:pt x="41" y="48"/>
                  </a:lnTo>
                  <a:lnTo>
                    <a:pt x="44" y="46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54" y="39"/>
                  </a:lnTo>
                  <a:lnTo>
                    <a:pt x="59" y="36"/>
                  </a:lnTo>
                  <a:lnTo>
                    <a:pt x="65" y="32"/>
                  </a:lnTo>
                  <a:lnTo>
                    <a:pt x="70" y="30"/>
                  </a:lnTo>
                  <a:lnTo>
                    <a:pt x="71" y="27"/>
                  </a:lnTo>
                  <a:lnTo>
                    <a:pt x="71" y="25"/>
                  </a:lnTo>
                  <a:lnTo>
                    <a:pt x="68" y="21"/>
                  </a:lnTo>
                  <a:lnTo>
                    <a:pt x="68" y="16"/>
                  </a:lnTo>
                  <a:lnTo>
                    <a:pt x="68" y="11"/>
                  </a:lnTo>
                  <a:lnTo>
                    <a:pt x="69" y="9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80" y="4"/>
                  </a:lnTo>
                  <a:lnTo>
                    <a:pt x="95" y="13"/>
                  </a:lnTo>
                  <a:lnTo>
                    <a:pt x="100" y="14"/>
                  </a:lnTo>
                  <a:lnTo>
                    <a:pt x="110" y="15"/>
                  </a:lnTo>
                  <a:lnTo>
                    <a:pt x="122" y="11"/>
                  </a:lnTo>
                  <a:lnTo>
                    <a:pt x="127" y="11"/>
                  </a:lnTo>
                  <a:lnTo>
                    <a:pt x="135" y="14"/>
                  </a:lnTo>
                  <a:lnTo>
                    <a:pt x="139" y="15"/>
                  </a:lnTo>
                  <a:lnTo>
                    <a:pt x="145" y="16"/>
                  </a:lnTo>
                  <a:lnTo>
                    <a:pt x="155" y="19"/>
                  </a:lnTo>
                  <a:lnTo>
                    <a:pt x="158" y="20"/>
                  </a:lnTo>
                  <a:lnTo>
                    <a:pt x="164" y="25"/>
                  </a:lnTo>
                  <a:lnTo>
                    <a:pt x="166" y="26"/>
                  </a:lnTo>
                  <a:lnTo>
                    <a:pt x="188" y="30"/>
                  </a:lnTo>
                  <a:lnTo>
                    <a:pt x="191" y="33"/>
                  </a:lnTo>
                  <a:lnTo>
                    <a:pt x="194" y="39"/>
                  </a:lnTo>
                  <a:lnTo>
                    <a:pt x="194" y="46"/>
                  </a:lnTo>
                  <a:lnTo>
                    <a:pt x="195" y="52"/>
                  </a:lnTo>
                  <a:lnTo>
                    <a:pt x="198" y="58"/>
                  </a:lnTo>
                  <a:lnTo>
                    <a:pt x="201" y="63"/>
                  </a:lnTo>
                  <a:lnTo>
                    <a:pt x="205" y="67"/>
                  </a:lnTo>
                  <a:lnTo>
                    <a:pt x="209" y="69"/>
                  </a:lnTo>
                  <a:lnTo>
                    <a:pt x="218" y="73"/>
                  </a:lnTo>
                  <a:lnTo>
                    <a:pt x="229" y="74"/>
                  </a:lnTo>
                  <a:lnTo>
                    <a:pt x="239" y="75"/>
                  </a:lnTo>
                  <a:lnTo>
                    <a:pt x="257" y="80"/>
                  </a:lnTo>
                  <a:lnTo>
                    <a:pt x="273" y="85"/>
                  </a:lnTo>
                  <a:lnTo>
                    <a:pt x="277" y="88"/>
                  </a:lnTo>
                  <a:lnTo>
                    <a:pt x="284" y="91"/>
                  </a:lnTo>
                  <a:lnTo>
                    <a:pt x="299" y="104"/>
                  </a:lnTo>
                  <a:lnTo>
                    <a:pt x="308" y="109"/>
                  </a:lnTo>
                  <a:lnTo>
                    <a:pt x="314" y="110"/>
                  </a:lnTo>
                  <a:lnTo>
                    <a:pt x="320" y="109"/>
                  </a:lnTo>
                  <a:lnTo>
                    <a:pt x="330" y="104"/>
                  </a:lnTo>
                  <a:lnTo>
                    <a:pt x="333" y="102"/>
                  </a:lnTo>
                  <a:lnTo>
                    <a:pt x="343" y="90"/>
                  </a:lnTo>
                  <a:lnTo>
                    <a:pt x="346" y="84"/>
                  </a:lnTo>
                  <a:lnTo>
                    <a:pt x="347" y="80"/>
                  </a:lnTo>
                  <a:lnTo>
                    <a:pt x="347" y="75"/>
                  </a:lnTo>
                  <a:lnTo>
                    <a:pt x="345" y="71"/>
                  </a:lnTo>
                  <a:lnTo>
                    <a:pt x="343" y="68"/>
                  </a:lnTo>
                  <a:lnTo>
                    <a:pt x="341" y="62"/>
                  </a:lnTo>
                  <a:lnTo>
                    <a:pt x="340" y="52"/>
                  </a:lnTo>
                  <a:lnTo>
                    <a:pt x="342" y="46"/>
                  </a:lnTo>
                  <a:lnTo>
                    <a:pt x="344" y="41"/>
                  </a:lnTo>
                  <a:lnTo>
                    <a:pt x="346" y="37"/>
                  </a:lnTo>
                  <a:lnTo>
                    <a:pt x="354" y="29"/>
                  </a:lnTo>
                  <a:lnTo>
                    <a:pt x="362" y="23"/>
                  </a:lnTo>
                  <a:lnTo>
                    <a:pt x="377" y="16"/>
                  </a:lnTo>
                  <a:lnTo>
                    <a:pt x="384" y="16"/>
                  </a:lnTo>
                  <a:lnTo>
                    <a:pt x="388" y="15"/>
                  </a:lnTo>
                  <a:lnTo>
                    <a:pt x="395" y="10"/>
                  </a:lnTo>
                  <a:lnTo>
                    <a:pt x="397" y="10"/>
                  </a:lnTo>
                  <a:lnTo>
                    <a:pt x="401" y="11"/>
                  </a:lnTo>
                  <a:lnTo>
                    <a:pt x="413" y="11"/>
                  </a:lnTo>
                  <a:lnTo>
                    <a:pt x="418" y="12"/>
                  </a:lnTo>
                  <a:lnTo>
                    <a:pt x="423" y="16"/>
                  </a:lnTo>
                  <a:lnTo>
                    <a:pt x="430" y="17"/>
                  </a:lnTo>
                  <a:lnTo>
                    <a:pt x="436" y="19"/>
                  </a:lnTo>
                  <a:lnTo>
                    <a:pt x="441" y="22"/>
                  </a:lnTo>
                  <a:lnTo>
                    <a:pt x="443" y="28"/>
                  </a:lnTo>
                  <a:lnTo>
                    <a:pt x="442" y="30"/>
                  </a:lnTo>
                  <a:lnTo>
                    <a:pt x="442" y="33"/>
                  </a:lnTo>
                  <a:lnTo>
                    <a:pt x="447" y="37"/>
                  </a:lnTo>
                  <a:lnTo>
                    <a:pt x="464" y="39"/>
                  </a:lnTo>
                  <a:lnTo>
                    <a:pt x="467" y="41"/>
                  </a:lnTo>
                  <a:lnTo>
                    <a:pt x="472" y="44"/>
                  </a:lnTo>
                  <a:lnTo>
                    <a:pt x="475" y="45"/>
                  </a:lnTo>
                  <a:lnTo>
                    <a:pt x="486" y="46"/>
                  </a:lnTo>
                  <a:lnTo>
                    <a:pt x="493" y="45"/>
                  </a:lnTo>
                  <a:lnTo>
                    <a:pt x="499" y="46"/>
                  </a:lnTo>
                  <a:lnTo>
                    <a:pt x="501" y="47"/>
                  </a:lnTo>
                  <a:lnTo>
                    <a:pt x="503" y="50"/>
                  </a:lnTo>
                  <a:lnTo>
                    <a:pt x="506" y="56"/>
                  </a:lnTo>
                  <a:lnTo>
                    <a:pt x="508" y="5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0" name="Freeform 1085">
              <a:extLst>
                <a:ext uri="{FF2B5EF4-FFF2-40B4-BE49-F238E27FC236}">
                  <a16:creationId xmlns:a16="http://schemas.microsoft.com/office/drawing/2014/main" id="{133E373C-29E6-FE31-3120-590351E06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273" y="8374673"/>
              <a:ext cx="483577" cy="390157"/>
            </a:xfrm>
            <a:custGeom>
              <a:avLst/>
              <a:gdLst>
                <a:gd name="T0" fmla="*/ 361 w 389"/>
                <a:gd name="T1" fmla="*/ 43 h 312"/>
                <a:gd name="T2" fmla="*/ 363 w 389"/>
                <a:gd name="T3" fmla="*/ 52 h 312"/>
                <a:gd name="T4" fmla="*/ 366 w 389"/>
                <a:gd name="T5" fmla="*/ 59 h 312"/>
                <a:gd name="T6" fmla="*/ 367 w 389"/>
                <a:gd name="T7" fmla="*/ 81 h 312"/>
                <a:gd name="T8" fmla="*/ 369 w 389"/>
                <a:gd name="T9" fmla="*/ 101 h 312"/>
                <a:gd name="T10" fmla="*/ 376 w 389"/>
                <a:gd name="T11" fmla="*/ 122 h 312"/>
                <a:gd name="T12" fmla="*/ 386 w 389"/>
                <a:gd name="T13" fmla="*/ 131 h 312"/>
                <a:gd name="T14" fmla="*/ 381 w 389"/>
                <a:gd name="T15" fmla="*/ 141 h 312"/>
                <a:gd name="T16" fmla="*/ 375 w 389"/>
                <a:gd name="T17" fmla="*/ 148 h 312"/>
                <a:gd name="T18" fmla="*/ 351 w 389"/>
                <a:gd name="T19" fmla="*/ 147 h 312"/>
                <a:gd name="T20" fmla="*/ 331 w 389"/>
                <a:gd name="T21" fmla="*/ 148 h 312"/>
                <a:gd name="T22" fmla="*/ 326 w 389"/>
                <a:gd name="T23" fmla="*/ 156 h 312"/>
                <a:gd name="T24" fmla="*/ 304 w 389"/>
                <a:gd name="T25" fmla="*/ 163 h 312"/>
                <a:gd name="T26" fmla="*/ 299 w 389"/>
                <a:gd name="T27" fmla="*/ 168 h 312"/>
                <a:gd name="T28" fmla="*/ 300 w 389"/>
                <a:gd name="T29" fmla="*/ 177 h 312"/>
                <a:gd name="T30" fmla="*/ 301 w 389"/>
                <a:gd name="T31" fmla="*/ 183 h 312"/>
                <a:gd name="T32" fmla="*/ 306 w 389"/>
                <a:gd name="T33" fmla="*/ 189 h 312"/>
                <a:gd name="T34" fmla="*/ 295 w 389"/>
                <a:gd name="T35" fmla="*/ 192 h 312"/>
                <a:gd name="T36" fmla="*/ 274 w 389"/>
                <a:gd name="T37" fmla="*/ 204 h 312"/>
                <a:gd name="T38" fmla="*/ 256 w 389"/>
                <a:gd name="T39" fmla="*/ 220 h 312"/>
                <a:gd name="T40" fmla="*/ 237 w 389"/>
                <a:gd name="T41" fmla="*/ 231 h 312"/>
                <a:gd name="T42" fmla="*/ 218 w 389"/>
                <a:gd name="T43" fmla="*/ 233 h 312"/>
                <a:gd name="T44" fmla="*/ 214 w 389"/>
                <a:gd name="T45" fmla="*/ 233 h 312"/>
                <a:gd name="T46" fmla="*/ 211 w 389"/>
                <a:gd name="T47" fmla="*/ 242 h 312"/>
                <a:gd name="T48" fmla="*/ 195 w 389"/>
                <a:gd name="T49" fmla="*/ 239 h 312"/>
                <a:gd name="T50" fmla="*/ 186 w 389"/>
                <a:gd name="T51" fmla="*/ 244 h 312"/>
                <a:gd name="T52" fmla="*/ 176 w 389"/>
                <a:gd name="T53" fmla="*/ 249 h 312"/>
                <a:gd name="T54" fmla="*/ 155 w 389"/>
                <a:gd name="T55" fmla="*/ 265 h 312"/>
                <a:gd name="T56" fmla="*/ 144 w 389"/>
                <a:gd name="T57" fmla="*/ 274 h 312"/>
                <a:gd name="T58" fmla="*/ 144 w 389"/>
                <a:gd name="T59" fmla="*/ 295 h 312"/>
                <a:gd name="T60" fmla="*/ 139 w 389"/>
                <a:gd name="T61" fmla="*/ 311 h 312"/>
                <a:gd name="T62" fmla="*/ 4 w 389"/>
                <a:gd name="T63" fmla="*/ 307 h 312"/>
                <a:gd name="T64" fmla="*/ 38 w 389"/>
                <a:gd name="T65" fmla="*/ 294 h 312"/>
                <a:gd name="T66" fmla="*/ 67 w 389"/>
                <a:gd name="T67" fmla="*/ 273 h 312"/>
                <a:gd name="T68" fmla="*/ 101 w 389"/>
                <a:gd name="T69" fmla="*/ 239 h 312"/>
                <a:gd name="T70" fmla="*/ 113 w 389"/>
                <a:gd name="T71" fmla="*/ 213 h 312"/>
                <a:gd name="T72" fmla="*/ 106 w 389"/>
                <a:gd name="T73" fmla="*/ 199 h 312"/>
                <a:gd name="T74" fmla="*/ 112 w 389"/>
                <a:gd name="T75" fmla="*/ 162 h 312"/>
                <a:gd name="T76" fmla="*/ 126 w 389"/>
                <a:gd name="T77" fmla="*/ 129 h 312"/>
                <a:gd name="T78" fmla="*/ 157 w 389"/>
                <a:gd name="T79" fmla="*/ 99 h 312"/>
                <a:gd name="T80" fmla="*/ 206 w 389"/>
                <a:gd name="T81" fmla="*/ 70 h 312"/>
                <a:gd name="T82" fmla="*/ 238 w 389"/>
                <a:gd name="T83" fmla="*/ 5 h 312"/>
                <a:gd name="T84" fmla="*/ 253 w 389"/>
                <a:gd name="T85" fmla="*/ 1 h 312"/>
                <a:gd name="T86" fmla="*/ 259 w 389"/>
                <a:gd name="T87" fmla="*/ 18 h 312"/>
                <a:gd name="T88" fmla="*/ 295 w 389"/>
                <a:gd name="T89" fmla="*/ 27 h 312"/>
                <a:gd name="T90" fmla="*/ 313 w 389"/>
                <a:gd name="T91" fmla="*/ 28 h 312"/>
                <a:gd name="T92" fmla="*/ 328 w 389"/>
                <a:gd name="T93" fmla="*/ 23 h 312"/>
                <a:gd name="T94" fmla="*/ 331 w 389"/>
                <a:gd name="T95" fmla="*/ 32 h 312"/>
                <a:gd name="T96" fmla="*/ 351 w 389"/>
                <a:gd name="T97" fmla="*/ 3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9" h="312">
                  <a:moveTo>
                    <a:pt x="351" y="32"/>
                  </a:moveTo>
                  <a:lnTo>
                    <a:pt x="352" y="35"/>
                  </a:lnTo>
                  <a:lnTo>
                    <a:pt x="354" y="38"/>
                  </a:lnTo>
                  <a:lnTo>
                    <a:pt x="361" y="43"/>
                  </a:lnTo>
                  <a:lnTo>
                    <a:pt x="365" y="46"/>
                  </a:lnTo>
                  <a:lnTo>
                    <a:pt x="365" y="47"/>
                  </a:lnTo>
                  <a:lnTo>
                    <a:pt x="364" y="50"/>
                  </a:lnTo>
                  <a:lnTo>
                    <a:pt x="363" y="52"/>
                  </a:lnTo>
                  <a:lnTo>
                    <a:pt x="364" y="54"/>
                  </a:lnTo>
                  <a:lnTo>
                    <a:pt x="366" y="56"/>
                  </a:lnTo>
                  <a:lnTo>
                    <a:pt x="367" y="57"/>
                  </a:lnTo>
                  <a:lnTo>
                    <a:pt x="366" y="59"/>
                  </a:lnTo>
                  <a:lnTo>
                    <a:pt x="365" y="61"/>
                  </a:lnTo>
                  <a:lnTo>
                    <a:pt x="367" y="68"/>
                  </a:lnTo>
                  <a:lnTo>
                    <a:pt x="368" y="76"/>
                  </a:lnTo>
                  <a:lnTo>
                    <a:pt x="367" y="81"/>
                  </a:lnTo>
                  <a:lnTo>
                    <a:pt x="367" y="84"/>
                  </a:lnTo>
                  <a:lnTo>
                    <a:pt x="367" y="86"/>
                  </a:lnTo>
                  <a:lnTo>
                    <a:pt x="370" y="92"/>
                  </a:lnTo>
                  <a:lnTo>
                    <a:pt x="369" y="101"/>
                  </a:lnTo>
                  <a:lnTo>
                    <a:pt x="370" y="106"/>
                  </a:lnTo>
                  <a:lnTo>
                    <a:pt x="372" y="111"/>
                  </a:lnTo>
                  <a:lnTo>
                    <a:pt x="374" y="118"/>
                  </a:lnTo>
                  <a:lnTo>
                    <a:pt x="376" y="122"/>
                  </a:lnTo>
                  <a:lnTo>
                    <a:pt x="379" y="125"/>
                  </a:lnTo>
                  <a:lnTo>
                    <a:pt x="381" y="126"/>
                  </a:lnTo>
                  <a:lnTo>
                    <a:pt x="384" y="128"/>
                  </a:lnTo>
                  <a:lnTo>
                    <a:pt x="386" y="131"/>
                  </a:lnTo>
                  <a:lnTo>
                    <a:pt x="388" y="134"/>
                  </a:lnTo>
                  <a:lnTo>
                    <a:pt x="385" y="136"/>
                  </a:lnTo>
                  <a:lnTo>
                    <a:pt x="383" y="139"/>
                  </a:lnTo>
                  <a:lnTo>
                    <a:pt x="381" y="141"/>
                  </a:lnTo>
                  <a:lnTo>
                    <a:pt x="383" y="145"/>
                  </a:lnTo>
                  <a:lnTo>
                    <a:pt x="383" y="147"/>
                  </a:lnTo>
                  <a:lnTo>
                    <a:pt x="381" y="148"/>
                  </a:lnTo>
                  <a:lnTo>
                    <a:pt x="375" y="148"/>
                  </a:lnTo>
                  <a:lnTo>
                    <a:pt x="370" y="147"/>
                  </a:lnTo>
                  <a:lnTo>
                    <a:pt x="364" y="147"/>
                  </a:lnTo>
                  <a:lnTo>
                    <a:pt x="356" y="147"/>
                  </a:lnTo>
                  <a:lnTo>
                    <a:pt x="351" y="147"/>
                  </a:lnTo>
                  <a:lnTo>
                    <a:pt x="343" y="147"/>
                  </a:lnTo>
                  <a:lnTo>
                    <a:pt x="341" y="147"/>
                  </a:lnTo>
                  <a:lnTo>
                    <a:pt x="335" y="148"/>
                  </a:lnTo>
                  <a:lnTo>
                    <a:pt x="331" y="148"/>
                  </a:lnTo>
                  <a:lnTo>
                    <a:pt x="330" y="148"/>
                  </a:lnTo>
                  <a:lnTo>
                    <a:pt x="328" y="150"/>
                  </a:lnTo>
                  <a:lnTo>
                    <a:pt x="327" y="153"/>
                  </a:lnTo>
                  <a:lnTo>
                    <a:pt x="326" y="156"/>
                  </a:lnTo>
                  <a:lnTo>
                    <a:pt x="325" y="158"/>
                  </a:lnTo>
                  <a:lnTo>
                    <a:pt x="312" y="163"/>
                  </a:lnTo>
                  <a:lnTo>
                    <a:pt x="307" y="163"/>
                  </a:lnTo>
                  <a:lnTo>
                    <a:pt x="304" y="163"/>
                  </a:lnTo>
                  <a:lnTo>
                    <a:pt x="301" y="163"/>
                  </a:lnTo>
                  <a:lnTo>
                    <a:pt x="300" y="164"/>
                  </a:lnTo>
                  <a:lnTo>
                    <a:pt x="299" y="166"/>
                  </a:lnTo>
                  <a:lnTo>
                    <a:pt x="299" y="168"/>
                  </a:lnTo>
                  <a:lnTo>
                    <a:pt x="300" y="170"/>
                  </a:lnTo>
                  <a:lnTo>
                    <a:pt x="301" y="172"/>
                  </a:lnTo>
                  <a:lnTo>
                    <a:pt x="301" y="175"/>
                  </a:lnTo>
                  <a:lnTo>
                    <a:pt x="300" y="177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0" y="183"/>
                  </a:lnTo>
                  <a:lnTo>
                    <a:pt x="301" y="183"/>
                  </a:lnTo>
                  <a:lnTo>
                    <a:pt x="302" y="184"/>
                  </a:lnTo>
                  <a:lnTo>
                    <a:pt x="304" y="185"/>
                  </a:lnTo>
                  <a:lnTo>
                    <a:pt x="306" y="186"/>
                  </a:lnTo>
                  <a:lnTo>
                    <a:pt x="306" y="189"/>
                  </a:lnTo>
                  <a:lnTo>
                    <a:pt x="304" y="190"/>
                  </a:lnTo>
                  <a:lnTo>
                    <a:pt x="304" y="191"/>
                  </a:lnTo>
                  <a:lnTo>
                    <a:pt x="298" y="191"/>
                  </a:lnTo>
                  <a:lnTo>
                    <a:pt x="295" y="192"/>
                  </a:lnTo>
                  <a:lnTo>
                    <a:pt x="289" y="196"/>
                  </a:lnTo>
                  <a:lnTo>
                    <a:pt x="284" y="200"/>
                  </a:lnTo>
                  <a:lnTo>
                    <a:pt x="277" y="203"/>
                  </a:lnTo>
                  <a:lnTo>
                    <a:pt x="274" y="204"/>
                  </a:lnTo>
                  <a:lnTo>
                    <a:pt x="269" y="205"/>
                  </a:lnTo>
                  <a:lnTo>
                    <a:pt x="263" y="208"/>
                  </a:lnTo>
                  <a:lnTo>
                    <a:pt x="260" y="214"/>
                  </a:lnTo>
                  <a:lnTo>
                    <a:pt x="256" y="220"/>
                  </a:lnTo>
                  <a:lnTo>
                    <a:pt x="252" y="224"/>
                  </a:lnTo>
                  <a:lnTo>
                    <a:pt x="248" y="227"/>
                  </a:lnTo>
                  <a:lnTo>
                    <a:pt x="243" y="229"/>
                  </a:lnTo>
                  <a:lnTo>
                    <a:pt x="237" y="231"/>
                  </a:lnTo>
                  <a:lnTo>
                    <a:pt x="230" y="232"/>
                  </a:lnTo>
                  <a:lnTo>
                    <a:pt x="224" y="232"/>
                  </a:lnTo>
                  <a:lnTo>
                    <a:pt x="223" y="233"/>
                  </a:lnTo>
                  <a:lnTo>
                    <a:pt x="218" y="233"/>
                  </a:lnTo>
                  <a:lnTo>
                    <a:pt x="216" y="232"/>
                  </a:lnTo>
                  <a:lnTo>
                    <a:pt x="215" y="232"/>
                  </a:lnTo>
                  <a:lnTo>
                    <a:pt x="214" y="233"/>
                  </a:lnTo>
                  <a:lnTo>
                    <a:pt x="214" y="233"/>
                  </a:lnTo>
                  <a:lnTo>
                    <a:pt x="213" y="236"/>
                  </a:lnTo>
                  <a:lnTo>
                    <a:pt x="213" y="238"/>
                  </a:lnTo>
                  <a:lnTo>
                    <a:pt x="211" y="240"/>
                  </a:lnTo>
                  <a:lnTo>
                    <a:pt x="211" y="242"/>
                  </a:lnTo>
                  <a:lnTo>
                    <a:pt x="210" y="242"/>
                  </a:lnTo>
                  <a:lnTo>
                    <a:pt x="206" y="241"/>
                  </a:lnTo>
                  <a:lnTo>
                    <a:pt x="202" y="240"/>
                  </a:lnTo>
                  <a:lnTo>
                    <a:pt x="195" y="239"/>
                  </a:lnTo>
                  <a:lnTo>
                    <a:pt x="193" y="239"/>
                  </a:lnTo>
                  <a:lnTo>
                    <a:pt x="192" y="240"/>
                  </a:lnTo>
                  <a:lnTo>
                    <a:pt x="190" y="242"/>
                  </a:lnTo>
                  <a:lnTo>
                    <a:pt x="186" y="244"/>
                  </a:lnTo>
                  <a:lnTo>
                    <a:pt x="184" y="247"/>
                  </a:lnTo>
                  <a:lnTo>
                    <a:pt x="182" y="248"/>
                  </a:lnTo>
                  <a:lnTo>
                    <a:pt x="178" y="249"/>
                  </a:lnTo>
                  <a:lnTo>
                    <a:pt x="176" y="249"/>
                  </a:lnTo>
                  <a:lnTo>
                    <a:pt x="168" y="256"/>
                  </a:lnTo>
                  <a:lnTo>
                    <a:pt x="165" y="257"/>
                  </a:lnTo>
                  <a:lnTo>
                    <a:pt x="157" y="263"/>
                  </a:lnTo>
                  <a:lnTo>
                    <a:pt x="155" y="265"/>
                  </a:lnTo>
                  <a:lnTo>
                    <a:pt x="153" y="267"/>
                  </a:lnTo>
                  <a:lnTo>
                    <a:pt x="148" y="271"/>
                  </a:lnTo>
                  <a:lnTo>
                    <a:pt x="145" y="273"/>
                  </a:lnTo>
                  <a:lnTo>
                    <a:pt x="144" y="274"/>
                  </a:lnTo>
                  <a:lnTo>
                    <a:pt x="144" y="276"/>
                  </a:lnTo>
                  <a:lnTo>
                    <a:pt x="144" y="282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44" y="302"/>
                  </a:lnTo>
                  <a:lnTo>
                    <a:pt x="144" y="311"/>
                  </a:lnTo>
                  <a:lnTo>
                    <a:pt x="139" y="311"/>
                  </a:lnTo>
                  <a:lnTo>
                    <a:pt x="139" y="311"/>
                  </a:lnTo>
                  <a:lnTo>
                    <a:pt x="139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4" y="307"/>
                  </a:lnTo>
                  <a:lnTo>
                    <a:pt x="7" y="302"/>
                  </a:lnTo>
                  <a:lnTo>
                    <a:pt x="12" y="300"/>
                  </a:lnTo>
                  <a:lnTo>
                    <a:pt x="22" y="298"/>
                  </a:lnTo>
                  <a:lnTo>
                    <a:pt x="38" y="294"/>
                  </a:lnTo>
                  <a:lnTo>
                    <a:pt x="52" y="287"/>
                  </a:lnTo>
                  <a:lnTo>
                    <a:pt x="56" y="285"/>
                  </a:lnTo>
                  <a:lnTo>
                    <a:pt x="60" y="279"/>
                  </a:lnTo>
                  <a:lnTo>
                    <a:pt x="67" y="273"/>
                  </a:lnTo>
                  <a:lnTo>
                    <a:pt x="80" y="265"/>
                  </a:lnTo>
                  <a:lnTo>
                    <a:pt x="86" y="260"/>
                  </a:lnTo>
                  <a:lnTo>
                    <a:pt x="95" y="249"/>
                  </a:lnTo>
                  <a:lnTo>
                    <a:pt x="101" y="239"/>
                  </a:lnTo>
                  <a:lnTo>
                    <a:pt x="106" y="233"/>
                  </a:lnTo>
                  <a:lnTo>
                    <a:pt x="110" y="227"/>
                  </a:lnTo>
                  <a:lnTo>
                    <a:pt x="112" y="222"/>
                  </a:lnTo>
                  <a:lnTo>
                    <a:pt x="113" y="213"/>
                  </a:lnTo>
                  <a:lnTo>
                    <a:pt x="113" y="209"/>
                  </a:lnTo>
                  <a:lnTo>
                    <a:pt x="109" y="204"/>
                  </a:lnTo>
                  <a:lnTo>
                    <a:pt x="106" y="202"/>
                  </a:lnTo>
                  <a:lnTo>
                    <a:pt x="106" y="199"/>
                  </a:lnTo>
                  <a:lnTo>
                    <a:pt x="107" y="194"/>
                  </a:lnTo>
                  <a:lnTo>
                    <a:pt x="107" y="186"/>
                  </a:lnTo>
                  <a:lnTo>
                    <a:pt x="107" y="173"/>
                  </a:lnTo>
                  <a:lnTo>
                    <a:pt x="112" y="162"/>
                  </a:lnTo>
                  <a:lnTo>
                    <a:pt x="123" y="148"/>
                  </a:lnTo>
                  <a:lnTo>
                    <a:pt x="124" y="142"/>
                  </a:lnTo>
                  <a:lnTo>
                    <a:pt x="126" y="133"/>
                  </a:lnTo>
                  <a:lnTo>
                    <a:pt x="126" y="129"/>
                  </a:lnTo>
                  <a:lnTo>
                    <a:pt x="139" y="117"/>
                  </a:lnTo>
                  <a:lnTo>
                    <a:pt x="147" y="106"/>
                  </a:lnTo>
                  <a:lnTo>
                    <a:pt x="149" y="104"/>
                  </a:lnTo>
                  <a:lnTo>
                    <a:pt x="157" y="99"/>
                  </a:lnTo>
                  <a:lnTo>
                    <a:pt x="180" y="89"/>
                  </a:lnTo>
                  <a:lnTo>
                    <a:pt x="193" y="82"/>
                  </a:lnTo>
                  <a:lnTo>
                    <a:pt x="201" y="76"/>
                  </a:lnTo>
                  <a:lnTo>
                    <a:pt x="206" y="70"/>
                  </a:lnTo>
                  <a:lnTo>
                    <a:pt x="219" y="45"/>
                  </a:lnTo>
                  <a:lnTo>
                    <a:pt x="231" y="10"/>
                  </a:lnTo>
                  <a:lnTo>
                    <a:pt x="232" y="6"/>
                  </a:lnTo>
                  <a:lnTo>
                    <a:pt x="238" y="5"/>
                  </a:lnTo>
                  <a:lnTo>
                    <a:pt x="242" y="4"/>
                  </a:lnTo>
                  <a:lnTo>
                    <a:pt x="245" y="3"/>
                  </a:lnTo>
                  <a:lnTo>
                    <a:pt x="249" y="0"/>
                  </a:lnTo>
                  <a:lnTo>
                    <a:pt x="253" y="1"/>
                  </a:lnTo>
                  <a:lnTo>
                    <a:pt x="251" y="3"/>
                  </a:lnTo>
                  <a:lnTo>
                    <a:pt x="251" y="7"/>
                  </a:lnTo>
                  <a:lnTo>
                    <a:pt x="254" y="13"/>
                  </a:lnTo>
                  <a:lnTo>
                    <a:pt x="259" y="18"/>
                  </a:lnTo>
                  <a:lnTo>
                    <a:pt x="267" y="26"/>
                  </a:lnTo>
                  <a:lnTo>
                    <a:pt x="274" y="29"/>
                  </a:lnTo>
                  <a:lnTo>
                    <a:pt x="284" y="31"/>
                  </a:lnTo>
                  <a:lnTo>
                    <a:pt x="295" y="27"/>
                  </a:lnTo>
                  <a:lnTo>
                    <a:pt x="301" y="27"/>
                  </a:lnTo>
                  <a:lnTo>
                    <a:pt x="304" y="26"/>
                  </a:lnTo>
                  <a:lnTo>
                    <a:pt x="307" y="27"/>
                  </a:lnTo>
                  <a:lnTo>
                    <a:pt x="313" y="28"/>
                  </a:lnTo>
                  <a:lnTo>
                    <a:pt x="320" y="27"/>
                  </a:lnTo>
                  <a:lnTo>
                    <a:pt x="324" y="24"/>
                  </a:lnTo>
                  <a:lnTo>
                    <a:pt x="327" y="21"/>
                  </a:lnTo>
                  <a:lnTo>
                    <a:pt x="328" y="23"/>
                  </a:lnTo>
                  <a:lnTo>
                    <a:pt x="328" y="24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31" y="32"/>
                  </a:lnTo>
                  <a:lnTo>
                    <a:pt x="334" y="31"/>
                  </a:lnTo>
                  <a:lnTo>
                    <a:pt x="337" y="32"/>
                  </a:lnTo>
                  <a:lnTo>
                    <a:pt x="345" y="32"/>
                  </a:lnTo>
                  <a:lnTo>
                    <a:pt x="351" y="3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1" name="Freeform 1087">
              <a:extLst>
                <a:ext uri="{FF2B5EF4-FFF2-40B4-BE49-F238E27FC236}">
                  <a16:creationId xmlns:a16="http://schemas.microsoft.com/office/drawing/2014/main" id="{D9EBE96D-58C9-F8CB-E2B2-D1686386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5795" y="10391407"/>
              <a:ext cx="291247" cy="571500"/>
            </a:xfrm>
            <a:custGeom>
              <a:avLst/>
              <a:gdLst>
                <a:gd name="T0" fmla="*/ 217 w 233"/>
                <a:gd name="T1" fmla="*/ 152 h 457"/>
                <a:gd name="T2" fmla="*/ 158 w 233"/>
                <a:gd name="T3" fmla="*/ 39 h 457"/>
                <a:gd name="T4" fmla="*/ 163 w 233"/>
                <a:gd name="T5" fmla="*/ 42 h 457"/>
                <a:gd name="T6" fmla="*/ 212 w 233"/>
                <a:gd name="T7" fmla="*/ 29 h 457"/>
                <a:gd name="T8" fmla="*/ 222 w 233"/>
                <a:gd name="T9" fmla="*/ 80 h 457"/>
                <a:gd name="T10" fmla="*/ 229 w 233"/>
                <a:gd name="T11" fmla="*/ 116 h 457"/>
                <a:gd name="T12" fmla="*/ 219 w 233"/>
                <a:gd name="T13" fmla="*/ 126 h 457"/>
                <a:gd name="T14" fmla="*/ 208 w 233"/>
                <a:gd name="T15" fmla="*/ 111 h 457"/>
                <a:gd name="T16" fmla="*/ 207 w 233"/>
                <a:gd name="T17" fmla="*/ 127 h 457"/>
                <a:gd name="T18" fmla="*/ 211 w 233"/>
                <a:gd name="T19" fmla="*/ 145 h 457"/>
                <a:gd name="T20" fmla="*/ 208 w 233"/>
                <a:gd name="T21" fmla="*/ 157 h 457"/>
                <a:gd name="T22" fmla="*/ 198 w 233"/>
                <a:gd name="T23" fmla="*/ 174 h 457"/>
                <a:gd name="T24" fmla="*/ 191 w 233"/>
                <a:gd name="T25" fmla="*/ 222 h 457"/>
                <a:gd name="T26" fmla="*/ 172 w 233"/>
                <a:gd name="T27" fmla="*/ 278 h 457"/>
                <a:gd name="T28" fmla="*/ 149 w 233"/>
                <a:gd name="T29" fmla="*/ 347 h 457"/>
                <a:gd name="T30" fmla="*/ 139 w 233"/>
                <a:gd name="T31" fmla="*/ 392 h 457"/>
                <a:gd name="T32" fmla="*/ 130 w 233"/>
                <a:gd name="T33" fmla="*/ 416 h 457"/>
                <a:gd name="T34" fmla="*/ 111 w 233"/>
                <a:gd name="T35" fmla="*/ 441 h 457"/>
                <a:gd name="T36" fmla="*/ 78 w 233"/>
                <a:gd name="T37" fmla="*/ 452 h 457"/>
                <a:gd name="T38" fmla="*/ 50 w 233"/>
                <a:gd name="T39" fmla="*/ 447 h 457"/>
                <a:gd name="T40" fmla="*/ 32 w 233"/>
                <a:gd name="T41" fmla="*/ 439 h 457"/>
                <a:gd name="T42" fmla="*/ 22 w 233"/>
                <a:gd name="T43" fmla="*/ 428 h 457"/>
                <a:gd name="T44" fmla="*/ 13 w 233"/>
                <a:gd name="T45" fmla="*/ 404 h 457"/>
                <a:gd name="T46" fmla="*/ 14 w 233"/>
                <a:gd name="T47" fmla="*/ 380 h 457"/>
                <a:gd name="T48" fmla="*/ 3 w 233"/>
                <a:gd name="T49" fmla="*/ 358 h 457"/>
                <a:gd name="T50" fmla="*/ 1 w 233"/>
                <a:gd name="T51" fmla="*/ 329 h 457"/>
                <a:gd name="T52" fmla="*/ 6 w 233"/>
                <a:gd name="T53" fmla="*/ 319 h 457"/>
                <a:gd name="T54" fmla="*/ 19 w 233"/>
                <a:gd name="T55" fmla="*/ 299 h 457"/>
                <a:gd name="T56" fmla="*/ 35 w 233"/>
                <a:gd name="T57" fmla="*/ 268 h 457"/>
                <a:gd name="T58" fmla="*/ 38 w 233"/>
                <a:gd name="T59" fmla="*/ 244 h 457"/>
                <a:gd name="T60" fmla="*/ 31 w 233"/>
                <a:gd name="T61" fmla="*/ 220 h 457"/>
                <a:gd name="T62" fmla="*/ 24 w 233"/>
                <a:gd name="T63" fmla="*/ 189 h 457"/>
                <a:gd name="T64" fmla="*/ 38 w 233"/>
                <a:gd name="T65" fmla="*/ 150 h 457"/>
                <a:gd name="T66" fmla="*/ 42 w 233"/>
                <a:gd name="T67" fmla="*/ 136 h 457"/>
                <a:gd name="T68" fmla="*/ 63 w 233"/>
                <a:gd name="T69" fmla="*/ 127 h 457"/>
                <a:gd name="T70" fmla="*/ 73 w 233"/>
                <a:gd name="T71" fmla="*/ 129 h 457"/>
                <a:gd name="T72" fmla="*/ 78 w 233"/>
                <a:gd name="T73" fmla="*/ 122 h 457"/>
                <a:gd name="T74" fmla="*/ 98 w 233"/>
                <a:gd name="T75" fmla="*/ 126 h 457"/>
                <a:gd name="T76" fmla="*/ 98 w 233"/>
                <a:gd name="T77" fmla="*/ 121 h 457"/>
                <a:gd name="T78" fmla="*/ 116 w 233"/>
                <a:gd name="T79" fmla="*/ 104 h 457"/>
                <a:gd name="T80" fmla="*/ 122 w 233"/>
                <a:gd name="T81" fmla="*/ 111 h 457"/>
                <a:gd name="T82" fmla="*/ 123 w 233"/>
                <a:gd name="T83" fmla="*/ 102 h 457"/>
                <a:gd name="T84" fmla="*/ 131 w 233"/>
                <a:gd name="T85" fmla="*/ 88 h 457"/>
                <a:gd name="T86" fmla="*/ 135 w 233"/>
                <a:gd name="T87" fmla="*/ 92 h 457"/>
                <a:gd name="T88" fmla="*/ 139 w 233"/>
                <a:gd name="T89" fmla="*/ 91 h 457"/>
                <a:gd name="T90" fmla="*/ 151 w 233"/>
                <a:gd name="T91" fmla="*/ 85 h 457"/>
                <a:gd name="T92" fmla="*/ 152 w 233"/>
                <a:gd name="T93" fmla="*/ 63 h 457"/>
                <a:gd name="T94" fmla="*/ 150 w 233"/>
                <a:gd name="T95" fmla="*/ 52 h 457"/>
                <a:gd name="T96" fmla="*/ 160 w 233"/>
                <a:gd name="T97" fmla="*/ 54 h 457"/>
                <a:gd name="T98" fmla="*/ 178 w 233"/>
                <a:gd name="T99" fmla="*/ 39 h 457"/>
                <a:gd name="T100" fmla="*/ 177 w 233"/>
                <a:gd name="T101" fmla="*/ 13 h 457"/>
                <a:gd name="T102" fmla="*/ 191 w 233"/>
                <a:gd name="T103" fmla="*/ 0 h 457"/>
                <a:gd name="T104" fmla="*/ 199 w 233"/>
                <a:gd name="T105" fmla="*/ 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457">
                  <a:moveTo>
                    <a:pt x="214" y="159"/>
                  </a:moveTo>
                  <a:lnTo>
                    <a:pt x="210" y="165"/>
                  </a:lnTo>
                  <a:lnTo>
                    <a:pt x="211" y="160"/>
                  </a:lnTo>
                  <a:lnTo>
                    <a:pt x="216" y="152"/>
                  </a:lnTo>
                  <a:lnTo>
                    <a:pt x="217" y="152"/>
                  </a:lnTo>
                  <a:lnTo>
                    <a:pt x="214" y="159"/>
                  </a:lnTo>
                  <a:close/>
                  <a:moveTo>
                    <a:pt x="163" y="42"/>
                  </a:moveTo>
                  <a:lnTo>
                    <a:pt x="163" y="43"/>
                  </a:lnTo>
                  <a:lnTo>
                    <a:pt x="159" y="42"/>
                  </a:lnTo>
                  <a:lnTo>
                    <a:pt x="158" y="39"/>
                  </a:lnTo>
                  <a:lnTo>
                    <a:pt x="160" y="39"/>
                  </a:lnTo>
                  <a:lnTo>
                    <a:pt x="161" y="37"/>
                  </a:lnTo>
                  <a:lnTo>
                    <a:pt x="162" y="36"/>
                  </a:lnTo>
                  <a:lnTo>
                    <a:pt x="163" y="40"/>
                  </a:lnTo>
                  <a:lnTo>
                    <a:pt x="163" y="42"/>
                  </a:lnTo>
                  <a:close/>
                  <a:moveTo>
                    <a:pt x="201" y="12"/>
                  </a:moveTo>
                  <a:lnTo>
                    <a:pt x="203" y="15"/>
                  </a:lnTo>
                  <a:lnTo>
                    <a:pt x="205" y="19"/>
                  </a:lnTo>
                  <a:lnTo>
                    <a:pt x="210" y="26"/>
                  </a:lnTo>
                  <a:lnTo>
                    <a:pt x="212" y="29"/>
                  </a:lnTo>
                  <a:lnTo>
                    <a:pt x="214" y="33"/>
                  </a:lnTo>
                  <a:lnTo>
                    <a:pt x="215" y="39"/>
                  </a:lnTo>
                  <a:lnTo>
                    <a:pt x="218" y="49"/>
                  </a:lnTo>
                  <a:lnTo>
                    <a:pt x="222" y="64"/>
                  </a:lnTo>
                  <a:lnTo>
                    <a:pt x="222" y="80"/>
                  </a:lnTo>
                  <a:lnTo>
                    <a:pt x="224" y="87"/>
                  </a:lnTo>
                  <a:lnTo>
                    <a:pt x="226" y="94"/>
                  </a:lnTo>
                  <a:lnTo>
                    <a:pt x="231" y="100"/>
                  </a:lnTo>
                  <a:lnTo>
                    <a:pt x="232" y="109"/>
                  </a:lnTo>
                  <a:lnTo>
                    <a:pt x="229" y="116"/>
                  </a:lnTo>
                  <a:lnTo>
                    <a:pt x="226" y="124"/>
                  </a:lnTo>
                  <a:lnTo>
                    <a:pt x="224" y="126"/>
                  </a:lnTo>
                  <a:lnTo>
                    <a:pt x="223" y="127"/>
                  </a:lnTo>
                  <a:lnTo>
                    <a:pt x="222" y="127"/>
                  </a:lnTo>
                  <a:lnTo>
                    <a:pt x="219" y="126"/>
                  </a:lnTo>
                  <a:lnTo>
                    <a:pt x="217" y="122"/>
                  </a:lnTo>
                  <a:lnTo>
                    <a:pt x="214" y="115"/>
                  </a:lnTo>
                  <a:lnTo>
                    <a:pt x="213" y="111"/>
                  </a:lnTo>
                  <a:lnTo>
                    <a:pt x="211" y="110"/>
                  </a:lnTo>
                  <a:lnTo>
                    <a:pt x="208" y="111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5" y="119"/>
                  </a:lnTo>
                  <a:lnTo>
                    <a:pt x="207" y="122"/>
                  </a:lnTo>
                  <a:lnTo>
                    <a:pt x="207" y="127"/>
                  </a:lnTo>
                  <a:lnTo>
                    <a:pt x="207" y="132"/>
                  </a:lnTo>
                  <a:lnTo>
                    <a:pt x="208" y="133"/>
                  </a:lnTo>
                  <a:lnTo>
                    <a:pt x="209" y="134"/>
                  </a:lnTo>
                  <a:lnTo>
                    <a:pt x="211" y="137"/>
                  </a:lnTo>
                  <a:lnTo>
                    <a:pt x="211" y="145"/>
                  </a:lnTo>
                  <a:lnTo>
                    <a:pt x="210" y="149"/>
                  </a:lnTo>
                  <a:lnTo>
                    <a:pt x="208" y="152"/>
                  </a:lnTo>
                  <a:lnTo>
                    <a:pt x="208" y="154"/>
                  </a:lnTo>
                  <a:lnTo>
                    <a:pt x="208" y="156"/>
                  </a:lnTo>
                  <a:lnTo>
                    <a:pt x="208" y="157"/>
                  </a:lnTo>
                  <a:lnTo>
                    <a:pt x="205" y="159"/>
                  </a:lnTo>
                  <a:lnTo>
                    <a:pt x="203" y="160"/>
                  </a:lnTo>
                  <a:lnTo>
                    <a:pt x="201" y="163"/>
                  </a:lnTo>
                  <a:lnTo>
                    <a:pt x="198" y="170"/>
                  </a:lnTo>
                  <a:lnTo>
                    <a:pt x="198" y="174"/>
                  </a:lnTo>
                  <a:lnTo>
                    <a:pt x="200" y="184"/>
                  </a:lnTo>
                  <a:lnTo>
                    <a:pt x="199" y="192"/>
                  </a:lnTo>
                  <a:lnTo>
                    <a:pt x="196" y="207"/>
                  </a:lnTo>
                  <a:lnTo>
                    <a:pt x="194" y="214"/>
                  </a:lnTo>
                  <a:lnTo>
                    <a:pt x="191" y="222"/>
                  </a:lnTo>
                  <a:lnTo>
                    <a:pt x="186" y="233"/>
                  </a:lnTo>
                  <a:lnTo>
                    <a:pt x="181" y="247"/>
                  </a:lnTo>
                  <a:lnTo>
                    <a:pt x="178" y="261"/>
                  </a:lnTo>
                  <a:lnTo>
                    <a:pt x="175" y="270"/>
                  </a:lnTo>
                  <a:lnTo>
                    <a:pt x="172" y="278"/>
                  </a:lnTo>
                  <a:lnTo>
                    <a:pt x="167" y="294"/>
                  </a:lnTo>
                  <a:lnTo>
                    <a:pt x="163" y="309"/>
                  </a:lnTo>
                  <a:lnTo>
                    <a:pt x="158" y="326"/>
                  </a:lnTo>
                  <a:lnTo>
                    <a:pt x="150" y="345"/>
                  </a:lnTo>
                  <a:lnTo>
                    <a:pt x="149" y="347"/>
                  </a:lnTo>
                  <a:lnTo>
                    <a:pt x="147" y="357"/>
                  </a:lnTo>
                  <a:lnTo>
                    <a:pt x="146" y="365"/>
                  </a:lnTo>
                  <a:lnTo>
                    <a:pt x="144" y="374"/>
                  </a:lnTo>
                  <a:lnTo>
                    <a:pt x="139" y="388"/>
                  </a:lnTo>
                  <a:lnTo>
                    <a:pt x="139" y="392"/>
                  </a:lnTo>
                  <a:lnTo>
                    <a:pt x="138" y="396"/>
                  </a:lnTo>
                  <a:lnTo>
                    <a:pt x="134" y="405"/>
                  </a:lnTo>
                  <a:lnTo>
                    <a:pt x="132" y="408"/>
                  </a:lnTo>
                  <a:lnTo>
                    <a:pt x="131" y="412"/>
                  </a:lnTo>
                  <a:lnTo>
                    <a:pt x="130" y="416"/>
                  </a:lnTo>
                  <a:lnTo>
                    <a:pt x="129" y="420"/>
                  </a:lnTo>
                  <a:lnTo>
                    <a:pt x="126" y="428"/>
                  </a:lnTo>
                  <a:lnTo>
                    <a:pt x="121" y="435"/>
                  </a:lnTo>
                  <a:lnTo>
                    <a:pt x="118" y="438"/>
                  </a:lnTo>
                  <a:lnTo>
                    <a:pt x="111" y="441"/>
                  </a:lnTo>
                  <a:lnTo>
                    <a:pt x="108" y="442"/>
                  </a:lnTo>
                  <a:lnTo>
                    <a:pt x="100" y="442"/>
                  </a:lnTo>
                  <a:lnTo>
                    <a:pt x="93" y="444"/>
                  </a:lnTo>
                  <a:lnTo>
                    <a:pt x="86" y="447"/>
                  </a:lnTo>
                  <a:lnTo>
                    <a:pt x="78" y="452"/>
                  </a:lnTo>
                  <a:lnTo>
                    <a:pt x="75" y="454"/>
                  </a:lnTo>
                  <a:lnTo>
                    <a:pt x="72" y="455"/>
                  </a:lnTo>
                  <a:lnTo>
                    <a:pt x="62" y="456"/>
                  </a:lnTo>
                  <a:lnTo>
                    <a:pt x="60" y="455"/>
                  </a:lnTo>
                  <a:lnTo>
                    <a:pt x="50" y="447"/>
                  </a:lnTo>
                  <a:lnTo>
                    <a:pt x="46" y="446"/>
                  </a:lnTo>
                  <a:lnTo>
                    <a:pt x="39" y="445"/>
                  </a:lnTo>
                  <a:lnTo>
                    <a:pt x="37" y="444"/>
                  </a:lnTo>
                  <a:lnTo>
                    <a:pt x="35" y="444"/>
                  </a:lnTo>
                  <a:lnTo>
                    <a:pt x="32" y="439"/>
                  </a:lnTo>
                  <a:lnTo>
                    <a:pt x="26" y="436"/>
                  </a:lnTo>
                  <a:lnTo>
                    <a:pt x="25" y="435"/>
                  </a:lnTo>
                  <a:lnTo>
                    <a:pt x="24" y="433"/>
                  </a:lnTo>
                  <a:lnTo>
                    <a:pt x="24" y="431"/>
                  </a:lnTo>
                  <a:lnTo>
                    <a:pt x="22" y="428"/>
                  </a:lnTo>
                  <a:lnTo>
                    <a:pt x="21" y="423"/>
                  </a:lnTo>
                  <a:lnTo>
                    <a:pt x="19" y="419"/>
                  </a:lnTo>
                  <a:lnTo>
                    <a:pt x="14" y="413"/>
                  </a:lnTo>
                  <a:lnTo>
                    <a:pt x="13" y="411"/>
                  </a:lnTo>
                  <a:lnTo>
                    <a:pt x="13" y="404"/>
                  </a:lnTo>
                  <a:lnTo>
                    <a:pt x="13" y="400"/>
                  </a:lnTo>
                  <a:lnTo>
                    <a:pt x="13" y="392"/>
                  </a:lnTo>
                  <a:lnTo>
                    <a:pt x="13" y="387"/>
                  </a:lnTo>
                  <a:lnTo>
                    <a:pt x="15" y="384"/>
                  </a:lnTo>
                  <a:lnTo>
                    <a:pt x="14" y="380"/>
                  </a:lnTo>
                  <a:lnTo>
                    <a:pt x="12" y="376"/>
                  </a:lnTo>
                  <a:lnTo>
                    <a:pt x="12" y="372"/>
                  </a:lnTo>
                  <a:lnTo>
                    <a:pt x="10" y="368"/>
                  </a:lnTo>
                  <a:lnTo>
                    <a:pt x="5" y="362"/>
                  </a:lnTo>
                  <a:lnTo>
                    <a:pt x="3" y="358"/>
                  </a:lnTo>
                  <a:lnTo>
                    <a:pt x="2" y="355"/>
                  </a:lnTo>
                  <a:lnTo>
                    <a:pt x="1" y="345"/>
                  </a:lnTo>
                  <a:lnTo>
                    <a:pt x="0" y="341"/>
                  </a:lnTo>
                  <a:lnTo>
                    <a:pt x="1" y="333"/>
                  </a:lnTo>
                  <a:lnTo>
                    <a:pt x="1" y="329"/>
                  </a:lnTo>
                  <a:lnTo>
                    <a:pt x="2" y="326"/>
                  </a:lnTo>
                  <a:lnTo>
                    <a:pt x="3" y="324"/>
                  </a:lnTo>
                  <a:lnTo>
                    <a:pt x="3" y="322"/>
                  </a:lnTo>
                  <a:lnTo>
                    <a:pt x="5" y="321"/>
                  </a:lnTo>
                  <a:lnTo>
                    <a:pt x="6" y="319"/>
                  </a:lnTo>
                  <a:lnTo>
                    <a:pt x="8" y="309"/>
                  </a:lnTo>
                  <a:lnTo>
                    <a:pt x="10" y="307"/>
                  </a:lnTo>
                  <a:lnTo>
                    <a:pt x="14" y="305"/>
                  </a:lnTo>
                  <a:lnTo>
                    <a:pt x="18" y="303"/>
                  </a:lnTo>
                  <a:lnTo>
                    <a:pt x="19" y="299"/>
                  </a:lnTo>
                  <a:lnTo>
                    <a:pt x="21" y="293"/>
                  </a:lnTo>
                  <a:lnTo>
                    <a:pt x="25" y="285"/>
                  </a:lnTo>
                  <a:lnTo>
                    <a:pt x="27" y="282"/>
                  </a:lnTo>
                  <a:lnTo>
                    <a:pt x="32" y="276"/>
                  </a:lnTo>
                  <a:lnTo>
                    <a:pt x="35" y="268"/>
                  </a:lnTo>
                  <a:lnTo>
                    <a:pt x="36" y="264"/>
                  </a:lnTo>
                  <a:lnTo>
                    <a:pt x="37" y="260"/>
                  </a:lnTo>
                  <a:lnTo>
                    <a:pt x="38" y="252"/>
                  </a:lnTo>
                  <a:lnTo>
                    <a:pt x="38" y="248"/>
                  </a:lnTo>
                  <a:lnTo>
                    <a:pt x="38" y="244"/>
                  </a:lnTo>
                  <a:lnTo>
                    <a:pt x="36" y="239"/>
                  </a:lnTo>
                  <a:lnTo>
                    <a:pt x="32" y="231"/>
                  </a:lnTo>
                  <a:lnTo>
                    <a:pt x="31" y="230"/>
                  </a:lnTo>
                  <a:lnTo>
                    <a:pt x="32" y="225"/>
                  </a:lnTo>
                  <a:lnTo>
                    <a:pt x="31" y="220"/>
                  </a:lnTo>
                  <a:lnTo>
                    <a:pt x="29" y="216"/>
                  </a:lnTo>
                  <a:lnTo>
                    <a:pt x="27" y="213"/>
                  </a:lnTo>
                  <a:lnTo>
                    <a:pt x="25" y="205"/>
                  </a:lnTo>
                  <a:lnTo>
                    <a:pt x="24" y="194"/>
                  </a:lnTo>
                  <a:lnTo>
                    <a:pt x="24" y="189"/>
                  </a:lnTo>
                  <a:lnTo>
                    <a:pt x="24" y="185"/>
                  </a:lnTo>
                  <a:lnTo>
                    <a:pt x="22" y="182"/>
                  </a:lnTo>
                  <a:lnTo>
                    <a:pt x="23" y="175"/>
                  </a:lnTo>
                  <a:lnTo>
                    <a:pt x="37" y="152"/>
                  </a:lnTo>
                  <a:lnTo>
                    <a:pt x="38" y="150"/>
                  </a:lnTo>
                  <a:lnTo>
                    <a:pt x="37" y="143"/>
                  </a:lnTo>
                  <a:lnTo>
                    <a:pt x="38" y="138"/>
                  </a:lnTo>
                  <a:lnTo>
                    <a:pt x="38" y="137"/>
                  </a:lnTo>
                  <a:lnTo>
                    <a:pt x="39" y="136"/>
                  </a:lnTo>
                  <a:lnTo>
                    <a:pt x="42" y="136"/>
                  </a:lnTo>
                  <a:lnTo>
                    <a:pt x="53" y="135"/>
                  </a:lnTo>
                  <a:lnTo>
                    <a:pt x="54" y="134"/>
                  </a:lnTo>
                  <a:lnTo>
                    <a:pt x="57" y="132"/>
                  </a:lnTo>
                  <a:lnTo>
                    <a:pt x="61" y="129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9"/>
                  </a:lnTo>
                  <a:lnTo>
                    <a:pt x="66" y="130"/>
                  </a:lnTo>
                  <a:lnTo>
                    <a:pt x="71" y="129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7" y="124"/>
                  </a:lnTo>
                  <a:lnTo>
                    <a:pt x="78" y="122"/>
                  </a:lnTo>
                  <a:lnTo>
                    <a:pt x="84" y="122"/>
                  </a:lnTo>
                  <a:lnTo>
                    <a:pt x="88" y="122"/>
                  </a:lnTo>
                  <a:lnTo>
                    <a:pt x="93" y="120"/>
                  </a:lnTo>
                  <a:lnTo>
                    <a:pt x="94" y="121"/>
                  </a:lnTo>
                  <a:lnTo>
                    <a:pt x="98" y="126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2" y="126"/>
                  </a:lnTo>
                  <a:lnTo>
                    <a:pt x="99" y="122"/>
                  </a:lnTo>
                  <a:lnTo>
                    <a:pt x="98" y="121"/>
                  </a:lnTo>
                  <a:lnTo>
                    <a:pt x="98" y="120"/>
                  </a:lnTo>
                  <a:lnTo>
                    <a:pt x="100" y="116"/>
                  </a:lnTo>
                  <a:lnTo>
                    <a:pt x="103" y="113"/>
                  </a:lnTo>
                  <a:lnTo>
                    <a:pt x="109" y="109"/>
                  </a:lnTo>
                  <a:lnTo>
                    <a:pt x="116" y="104"/>
                  </a:lnTo>
                  <a:lnTo>
                    <a:pt x="118" y="103"/>
                  </a:lnTo>
                  <a:lnTo>
                    <a:pt x="120" y="104"/>
                  </a:lnTo>
                  <a:lnTo>
                    <a:pt x="121" y="110"/>
                  </a:lnTo>
                  <a:lnTo>
                    <a:pt x="121" y="111"/>
                  </a:lnTo>
                  <a:lnTo>
                    <a:pt x="122" y="111"/>
                  </a:lnTo>
                  <a:lnTo>
                    <a:pt x="123" y="110"/>
                  </a:lnTo>
                  <a:lnTo>
                    <a:pt x="124" y="108"/>
                  </a:lnTo>
                  <a:lnTo>
                    <a:pt x="124" y="106"/>
                  </a:lnTo>
                  <a:lnTo>
                    <a:pt x="123" y="104"/>
                  </a:lnTo>
                  <a:lnTo>
                    <a:pt x="123" y="102"/>
                  </a:lnTo>
                  <a:lnTo>
                    <a:pt x="123" y="101"/>
                  </a:lnTo>
                  <a:lnTo>
                    <a:pt x="127" y="98"/>
                  </a:lnTo>
                  <a:lnTo>
                    <a:pt x="129" y="94"/>
                  </a:lnTo>
                  <a:lnTo>
                    <a:pt x="130" y="90"/>
                  </a:lnTo>
                  <a:lnTo>
                    <a:pt x="131" y="88"/>
                  </a:lnTo>
                  <a:lnTo>
                    <a:pt x="134" y="86"/>
                  </a:lnTo>
                  <a:lnTo>
                    <a:pt x="135" y="87"/>
                  </a:lnTo>
                  <a:lnTo>
                    <a:pt x="135" y="88"/>
                  </a:lnTo>
                  <a:lnTo>
                    <a:pt x="135" y="90"/>
                  </a:lnTo>
                  <a:lnTo>
                    <a:pt x="135" y="92"/>
                  </a:lnTo>
                  <a:lnTo>
                    <a:pt x="134" y="93"/>
                  </a:lnTo>
                  <a:lnTo>
                    <a:pt x="134" y="96"/>
                  </a:lnTo>
                  <a:lnTo>
                    <a:pt x="135" y="96"/>
                  </a:lnTo>
                  <a:lnTo>
                    <a:pt x="137" y="96"/>
                  </a:lnTo>
                  <a:lnTo>
                    <a:pt x="139" y="91"/>
                  </a:lnTo>
                  <a:lnTo>
                    <a:pt x="141" y="88"/>
                  </a:lnTo>
                  <a:lnTo>
                    <a:pt x="143" y="85"/>
                  </a:lnTo>
                  <a:lnTo>
                    <a:pt x="145" y="84"/>
                  </a:lnTo>
                  <a:lnTo>
                    <a:pt x="148" y="84"/>
                  </a:lnTo>
                  <a:lnTo>
                    <a:pt x="151" y="85"/>
                  </a:lnTo>
                  <a:lnTo>
                    <a:pt x="146" y="81"/>
                  </a:lnTo>
                  <a:lnTo>
                    <a:pt x="145" y="75"/>
                  </a:lnTo>
                  <a:lnTo>
                    <a:pt x="150" y="65"/>
                  </a:lnTo>
                  <a:lnTo>
                    <a:pt x="151" y="63"/>
                  </a:lnTo>
                  <a:lnTo>
                    <a:pt x="152" y="63"/>
                  </a:lnTo>
                  <a:lnTo>
                    <a:pt x="152" y="62"/>
                  </a:lnTo>
                  <a:lnTo>
                    <a:pt x="149" y="58"/>
                  </a:lnTo>
                  <a:lnTo>
                    <a:pt x="148" y="57"/>
                  </a:lnTo>
                  <a:lnTo>
                    <a:pt x="148" y="54"/>
                  </a:lnTo>
                  <a:lnTo>
                    <a:pt x="150" y="52"/>
                  </a:lnTo>
                  <a:lnTo>
                    <a:pt x="152" y="50"/>
                  </a:lnTo>
                  <a:lnTo>
                    <a:pt x="153" y="50"/>
                  </a:lnTo>
                  <a:lnTo>
                    <a:pt x="155" y="50"/>
                  </a:lnTo>
                  <a:lnTo>
                    <a:pt x="158" y="53"/>
                  </a:lnTo>
                  <a:lnTo>
                    <a:pt x="160" y="54"/>
                  </a:lnTo>
                  <a:lnTo>
                    <a:pt x="163" y="51"/>
                  </a:lnTo>
                  <a:lnTo>
                    <a:pt x="165" y="48"/>
                  </a:lnTo>
                  <a:lnTo>
                    <a:pt x="168" y="46"/>
                  </a:lnTo>
                  <a:lnTo>
                    <a:pt x="172" y="44"/>
                  </a:lnTo>
                  <a:lnTo>
                    <a:pt x="178" y="39"/>
                  </a:lnTo>
                  <a:lnTo>
                    <a:pt x="181" y="28"/>
                  </a:lnTo>
                  <a:lnTo>
                    <a:pt x="181" y="25"/>
                  </a:lnTo>
                  <a:lnTo>
                    <a:pt x="181" y="21"/>
                  </a:lnTo>
                  <a:lnTo>
                    <a:pt x="180" y="17"/>
                  </a:lnTo>
                  <a:lnTo>
                    <a:pt x="177" y="13"/>
                  </a:lnTo>
                  <a:lnTo>
                    <a:pt x="178" y="12"/>
                  </a:lnTo>
                  <a:lnTo>
                    <a:pt x="181" y="12"/>
                  </a:lnTo>
                  <a:lnTo>
                    <a:pt x="182" y="12"/>
                  </a:lnTo>
                  <a:lnTo>
                    <a:pt x="185" y="8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4" y="1"/>
                  </a:lnTo>
                  <a:lnTo>
                    <a:pt x="195" y="4"/>
                  </a:lnTo>
                  <a:lnTo>
                    <a:pt x="196" y="5"/>
                  </a:lnTo>
                  <a:lnTo>
                    <a:pt x="199" y="9"/>
                  </a:lnTo>
                  <a:lnTo>
                    <a:pt x="201" y="1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2" name="Freeform 1088">
              <a:extLst>
                <a:ext uri="{FF2B5EF4-FFF2-40B4-BE49-F238E27FC236}">
                  <a16:creationId xmlns:a16="http://schemas.microsoft.com/office/drawing/2014/main" id="{9D58B2AF-5C3B-F03A-6AB8-2BADB8E0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71" y="10578243"/>
              <a:ext cx="10990" cy="16487"/>
            </a:xfrm>
            <a:custGeom>
              <a:avLst/>
              <a:gdLst>
                <a:gd name="T0" fmla="*/ 4 w 8"/>
                <a:gd name="T1" fmla="*/ 7 h 14"/>
                <a:gd name="T2" fmla="*/ 0 w 8"/>
                <a:gd name="T3" fmla="*/ 13 h 14"/>
                <a:gd name="T4" fmla="*/ 1 w 8"/>
                <a:gd name="T5" fmla="*/ 8 h 14"/>
                <a:gd name="T6" fmla="*/ 6 w 8"/>
                <a:gd name="T7" fmla="*/ 0 h 14"/>
                <a:gd name="T8" fmla="*/ 7 w 8"/>
                <a:gd name="T9" fmla="*/ 0 h 14"/>
                <a:gd name="T10" fmla="*/ 4 w 8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4" y="7"/>
                  </a:moveTo>
                  <a:lnTo>
                    <a:pt x="0" y="13"/>
                  </a:lnTo>
                  <a:lnTo>
                    <a:pt x="1" y="8"/>
                  </a:lnTo>
                  <a:lnTo>
                    <a:pt x="6" y="0"/>
                  </a:lnTo>
                  <a:lnTo>
                    <a:pt x="7" y="0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3" name="Freeform 1089">
              <a:extLst>
                <a:ext uri="{FF2B5EF4-FFF2-40B4-BE49-F238E27FC236}">
                  <a16:creationId xmlns:a16="http://schemas.microsoft.com/office/drawing/2014/main" id="{6C36EF55-D9A0-18AE-5FFD-199BB48F9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129" y="10435368"/>
              <a:ext cx="5493" cy="10990"/>
            </a:xfrm>
            <a:custGeom>
              <a:avLst/>
              <a:gdLst>
                <a:gd name="T0" fmla="*/ 5 w 6"/>
                <a:gd name="T1" fmla="*/ 6 h 8"/>
                <a:gd name="T2" fmla="*/ 5 w 6"/>
                <a:gd name="T3" fmla="*/ 7 h 8"/>
                <a:gd name="T4" fmla="*/ 1 w 6"/>
                <a:gd name="T5" fmla="*/ 6 h 8"/>
                <a:gd name="T6" fmla="*/ 0 w 6"/>
                <a:gd name="T7" fmla="*/ 3 h 8"/>
                <a:gd name="T8" fmla="*/ 2 w 6"/>
                <a:gd name="T9" fmla="*/ 3 h 8"/>
                <a:gd name="T10" fmla="*/ 3 w 6"/>
                <a:gd name="T11" fmla="*/ 1 h 8"/>
                <a:gd name="T12" fmla="*/ 4 w 6"/>
                <a:gd name="T13" fmla="*/ 0 h 8"/>
                <a:gd name="T14" fmla="*/ 5 w 6"/>
                <a:gd name="T15" fmla="*/ 4 h 8"/>
                <a:gd name="T16" fmla="*/ 5 w 6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5" y="6"/>
                  </a:moveTo>
                  <a:lnTo>
                    <a:pt x="5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4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4" name="Freeform 1091">
              <a:extLst>
                <a:ext uri="{FF2B5EF4-FFF2-40B4-BE49-F238E27FC236}">
                  <a16:creationId xmlns:a16="http://schemas.microsoft.com/office/drawing/2014/main" id="{D4B88F1E-82D3-CA6F-0C77-CE878E04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737" y="8880231"/>
              <a:ext cx="659423" cy="620955"/>
            </a:xfrm>
            <a:custGeom>
              <a:avLst/>
              <a:gdLst>
                <a:gd name="T0" fmla="*/ 529 w 530"/>
                <a:gd name="T1" fmla="*/ 263 h 499"/>
                <a:gd name="T2" fmla="*/ 520 w 530"/>
                <a:gd name="T3" fmla="*/ 308 h 499"/>
                <a:gd name="T4" fmla="*/ 505 w 530"/>
                <a:gd name="T5" fmla="*/ 328 h 499"/>
                <a:gd name="T6" fmla="*/ 460 w 530"/>
                <a:gd name="T7" fmla="*/ 329 h 499"/>
                <a:gd name="T8" fmla="*/ 407 w 530"/>
                <a:gd name="T9" fmla="*/ 340 h 499"/>
                <a:gd name="T10" fmla="*/ 379 w 530"/>
                <a:gd name="T11" fmla="*/ 338 h 499"/>
                <a:gd name="T12" fmla="*/ 345 w 530"/>
                <a:gd name="T13" fmla="*/ 352 h 499"/>
                <a:gd name="T14" fmla="*/ 314 w 530"/>
                <a:gd name="T15" fmla="*/ 363 h 499"/>
                <a:gd name="T16" fmla="*/ 299 w 530"/>
                <a:gd name="T17" fmla="*/ 383 h 499"/>
                <a:gd name="T18" fmla="*/ 284 w 530"/>
                <a:gd name="T19" fmla="*/ 397 h 499"/>
                <a:gd name="T20" fmla="*/ 259 w 530"/>
                <a:gd name="T21" fmla="*/ 396 h 499"/>
                <a:gd name="T22" fmla="*/ 250 w 530"/>
                <a:gd name="T23" fmla="*/ 417 h 499"/>
                <a:gd name="T24" fmla="*/ 242 w 530"/>
                <a:gd name="T25" fmla="*/ 435 h 499"/>
                <a:gd name="T26" fmla="*/ 223 w 530"/>
                <a:gd name="T27" fmla="*/ 448 h 499"/>
                <a:gd name="T28" fmla="*/ 217 w 530"/>
                <a:gd name="T29" fmla="*/ 469 h 499"/>
                <a:gd name="T30" fmla="*/ 210 w 530"/>
                <a:gd name="T31" fmla="*/ 488 h 499"/>
                <a:gd name="T32" fmla="*/ 195 w 530"/>
                <a:gd name="T33" fmla="*/ 495 h 499"/>
                <a:gd name="T34" fmla="*/ 193 w 530"/>
                <a:gd name="T35" fmla="*/ 483 h 499"/>
                <a:gd name="T36" fmla="*/ 187 w 530"/>
                <a:gd name="T37" fmla="*/ 484 h 499"/>
                <a:gd name="T38" fmla="*/ 179 w 530"/>
                <a:gd name="T39" fmla="*/ 491 h 499"/>
                <a:gd name="T40" fmla="*/ 170 w 530"/>
                <a:gd name="T41" fmla="*/ 497 h 499"/>
                <a:gd name="T42" fmla="*/ 156 w 530"/>
                <a:gd name="T43" fmla="*/ 492 h 499"/>
                <a:gd name="T44" fmla="*/ 140 w 530"/>
                <a:gd name="T45" fmla="*/ 497 h 499"/>
                <a:gd name="T46" fmla="*/ 127 w 530"/>
                <a:gd name="T47" fmla="*/ 482 h 499"/>
                <a:gd name="T48" fmla="*/ 119 w 530"/>
                <a:gd name="T49" fmla="*/ 470 h 499"/>
                <a:gd name="T50" fmla="*/ 123 w 530"/>
                <a:gd name="T51" fmla="*/ 460 h 499"/>
                <a:gd name="T52" fmla="*/ 114 w 530"/>
                <a:gd name="T53" fmla="*/ 450 h 499"/>
                <a:gd name="T54" fmla="*/ 105 w 530"/>
                <a:gd name="T55" fmla="*/ 426 h 499"/>
                <a:gd name="T56" fmla="*/ 94 w 530"/>
                <a:gd name="T57" fmla="*/ 425 h 499"/>
                <a:gd name="T58" fmla="*/ 82 w 530"/>
                <a:gd name="T59" fmla="*/ 436 h 499"/>
                <a:gd name="T60" fmla="*/ 58 w 530"/>
                <a:gd name="T61" fmla="*/ 433 h 499"/>
                <a:gd name="T62" fmla="*/ 47 w 530"/>
                <a:gd name="T63" fmla="*/ 436 h 499"/>
                <a:gd name="T64" fmla="*/ 31 w 530"/>
                <a:gd name="T65" fmla="*/ 437 h 499"/>
                <a:gd name="T66" fmla="*/ 28 w 530"/>
                <a:gd name="T67" fmla="*/ 422 h 499"/>
                <a:gd name="T68" fmla="*/ 26 w 530"/>
                <a:gd name="T69" fmla="*/ 404 h 499"/>
                <a:gd name="T70" fmla="*/ 16 w 530"/>
                <a:gd name="T71" fmla="*/ 393 h 499"/>
                <a:gd name="T72" fmla="*/ 7 w 530"/>
                <a:gd name="T73" fmla="*/ 381 h 499"/>
                <a:gd name="T74" fmla="*/ 6 w 530"/>
                <a:gd name="T75" fmla="*/ 363 h 499"/>
                <a:gd name="T76" fmla="*/ 6 w 530"/>
                <a:gd name="T77" fmla="*/ 347 h 499"/>
                <a:gd name="T78" fmla="*/ 19 w 530"/>
                <a:gd name="T79" fmla="*/ 322 h 499"/>
                <a:gd name="T80" fmla="*/ 44 w 530"/>
                <a:gd name="T81" fmla="*/ 334 h 499"/>
                <a:gd name="T82" fmla="*/ 66 w 530"/>
                <a:gd name="T83" fmla="*/ 326 h 499"/>
                <a:gd name="T84" fmla="*/ 91 w 530"/>
                <a:gd name="T85" fmla="*/ 319 h 499"/>
                <a:gd name="T86" fmla="*/ 118 w 530"/>
                <a:gd name="T87" fmla="*/ 323 h 499"/>
                <a:gd name="T88" fmla="*/ 170 w 530"/>
                <a:gd name="T89" fmla="*/ 323 h 499"/>
                <a:gd name="T90" fmla="*/ 219 w 530"/>
                <a:gd name="T91" fmla="*/ 313 h 499"/>
                <a:gd name="T92" fmla="*/ 209 w 530"/>
                <a:gd name="T93" fmla="*/ 254 h 499"/>
                <a:gd name="T94" fmla="*/ 202 w 530"/>
                <a:gd name="T95" fmla="*/ 188 h 499"/>
                <a:gd name="T96" fmla="*/ 195 w 530"/>
                <a:gd name="T97" fmla="*/ 120 h 499"/>
                <a:gd name="T98" fmla="*/ 187 w 530"/>
                <a:gd name="T99" fmla="*/ 51 h 499"/>
                <a:gd name="T100" fmla="*/ 202 w 530"/>
                <a:gd name="T101" fmla="*/ 0 h 499"/>
                <a:gd name="T102" fmla="*/ 289 w 530"/>
                <a:gd name="T103" fmla="*/ 35 h 499"/>
                <a:gd name="T104" fmla="*/ 373 w 530"/>
                <a:gd name="T105" fmla="*/ 95 h 499"/>
                <a:gd name="T106" fmla="*/ 431 w 530"/>
                <a:gd name="T107" fmla="*/ 139 h 499"/>
                <a:gd name="T108" fmla="*/ 447 w 530"/>
                <a:gd name="T109" fmla="*/ 160 h 499"/>
                <a:gd name="T110" fmla="*/ 479 w 530"/>
                <a:gd name="T111" fmla="*/ 172 h 499"/>
                <a:gd name="T112" fmla="*/ 496 w 530"/>
                <a:gd name="T113" fmla="*/ 187 h 499"/>
                <a:gd name="T114" fmla="*/ 492 w 530"/>
                <a:gd name="T115" fmla="*/ 201 h 499"/>
                <a:gd name="T116" fmla="*/ 512 w 530"/>
                <a:gd name="T117" fmla="*/ 20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0" h="499">
                  <a:moveTo>
                    <a:pt x="529" y="201"/>
                  </a:moveTo>
                  <a:lnTo>
                    <a:pt x="529" y="207"/>
                  </a:lnTo>
                  <a:lnTo>
                    <a:pt x="529" y="216"/>
                  </a:lnTo>
                  <a:lnTo>
                    <a:pt x="529" y="226"/>
                  </a:lnTo>
                  <a:lnTo>
                    <a:pt x="529" y="235"/>
                  </a:lnTo>
                  <a:lnTo>
                    <a:pt x="529" y="245"/>
                  </a:lnTo>
                  <a:lnTo>
                    <a:pt x="529" y="254"/>
                  </a:lnTo>
                  <a:lnTo>
                    <a:pt x="529" y="263"/>
                  </a:lnTo>
                  <a:lnTo>
                    <a:pt x="529" y="273"/>
                  </a:lnTo>
                  <a:lnTo>
                    <a:pt x="528" y="274"/>
                  </a:lnTo>
                  <a:lnTo>
                    <a:pt x="527" y="279"/>
                  </a:lnTo>
                  <a:lnTo>
                    <a:pt x="527" y="287"/>
                  </a:lnTo>
                  <a:lnTo>
                    <a:pt x="525" y="294"/>
                  </a:lnTo>
                  <a:lnTo>
                    <a:pt x="522" y="300"/>
                  </a:lnTo>
                  <a:lnTo>
                    <a:pt x="520" y="305"/>
                  </a:lnTo>
                  <a:lnTo>
                    <a:pt x="520" y="308"/>
                  </a:lnTo>
                  <a:lnTo>
                    <a:pt x="518" y="309"/>
                  </a:lnTo>
                  <a:lnTo>
                    <a:pt x="518" y="312"/>
                  </a:lnTo>
                  <a:lnTo>
                    <a:pt x="518" y="314"/>
                  </a:lnTo>
                  <a:lnTo>
                    <a:pt x="516" y="316"/>
                  </a:lnTo>
                  <a:lnTo>
                    <a:pt x="516" y="317"/>
                  </a:lnTo>
                  <a:lnTo>
                    <a:pt x="512" y="318"/>
                  </a:lnTo>
                  <a:lnTo>
                    <a:pt x="506" y="324"/>
                  </a:lnTo>
                  <a:lnTo>
                    <a:pt x="505" y="328"/>
                  </a:lnTo>
                  <a:lnTo>
                    <a:pt x="499" y="326"/>
                  </a:lnTo>
                  <a:lnTo>
                    <a:pt x="491" y="325"/>
                  </a:lnTo>
                  <a:lnTo>
                    <a:pt x="490" y="325"/>
                  </a:lnTo>
                  <a:lnTo>
                    <a:pt x="490" y="326"/>
                  </a:lnTo>
                  <a:lnTo>
                    <a:pt x="490" y="328"/>
                  </a:lnTo>
                  <a:lnTo>
                    <a:pt x="480" y="328"/>
                  </a:lnTo>
                  <a:lnTo>
                    <a:pt x="471" y="329"/>
                  </a:lnTo>
                  <a:lnTo>
                    <a:pt x="460" y="329"/>
                  </a:lnTo>
                  <a:lnTo>
                    <a:pt x="453" y="330"/>
                  </a:lnTo>
                  <a:lnTo>
                    <a:pt x="444" y="330"/>
                  </a:lnTo>
                  <a:lnTo>
                    <a:pt x="435" y="330"/>
                  </a:lnTo>
                  <a:lnTo>
                    <a:pt x="429" y="335"/>
                  </a:lnTo>
                  <a:lnTo>
                    <a:pt x="424" y="340"/>
                  </a:lnTo>
                  <a:lnTo>
                    <a:pt x="423" y="340"/>
                  </a:lnTo>
                  <a:lnTo>
                    <a:pt x="416" y="341"/>
                  </a:lnTo>
                  <a:lnTo>
                    <a:pt x="407" y="340"/>
                  </a:lnTo>
                  <a:lnTo>
                    <a:pt x="403" y="340"/>
                  </a:lnTo>
                  <a:lnTo>
                    <a:pt x="401" y="341"/>
                  </a:lnTo>
                  <a:lnTo>
                    <a:pt x="400" y="343"/>
                  </a:lnTo>
                  <a:lnTo>
                    <a:pt x="393" y="340"/>
                  </a:lnTo>
                  <a:lnTo>
                    <a:pt x="386" y="338"/>
                  </a:lnTo>
                  <a:lnTo>
                    <a:pt x="380" y="339"/>
                  </a:lnTo>
                  <a:lnTo>
                    <a:pt x="379" y="338"/>
                  </a:lnTo>
                  <a:lnTo>
                    <a:pt x="379" y="338"/>
                  </a:lnTo>
                  <a:lnTo>
                    <a:pt x="376" y="337"/>
                  </a:lnTo>
                  <a:lnTo>
                    <a:pt x="372" y="337"/>
                  </a:lnTo>
                  <a:lnTo>
                    <a:pt x="369" y="338"/>
                  </a:lnTo>
                  <a:lnTo>
                    <a:pt x="364" y="341"/>
                  </a:lnTo>
                  <a:lnTo>
                    <a:pt x="360" y="344"/>
                  </a:lnTo>
                  <a:lnTo>
                    <a:pt x="360" y="345"/>
                  </a:lnTo>
                  <a:lnTo>
                    <a:pt x="354" y="347"/>
                  </a:lnTo>
                  <a:lnTo>
                    <a:pt x="345" y="352"/>
                  </a:lnTo>
                  <a:lnTo>
                    <a:pt x="340" y="355"/>
                  </a:lnTo>
                  <a:lnTo>
                    <a:pt x="339" y="355"/>
                  </a:lnTo>
                  <a:lnTo>
                    <a:pt x="336" y="356"/>
                  </a:lnTo>
                  <a:lnTo>
                    <a:pt x="333" y="356"/>
                  </a:lnTo>
                  <a:lnTo>
                    <a:pt x="330" y="357"/>
                  </a:lnTo>
                  <a:lnTo>
                    <a:pt x="327" y="366"/>
                  </a:lnTo>
                  <a:lnTo>
                    <a:pt x="325" y="367"/>
                  </a:lnTo>
                  <a:lnTo>
                    <a:pt x="314" y="363"/>
                  </a:lnTo>
                  <a:lnTo>
                    <a:pt x="312" y="364"/>
                  </a:lnTo>
                  <a:lnTo>
                    <a:pt x="310" y="365"/>
                  </a:lnTo>
                  <a:lnTo>
                    <a:pt x="304" y="370"/>
                  </a:lnTo>
                  <a:lnTo>
                    <a:pt x="301" y="373"/>
                  </a:lnTo>
                  <a:lnTo>
                    <a:pt x="299" y="379"/>
                  </a:lnTo>
                  <a:lnTo>
                    <a:pt x="300" y="381"/>
                  </a:lnTo>
                  <a:lnTo>
                    <a:pt x="300" y="383"/>
                  </a:lnTo>
                  <a:lnTo>
                    <a:pt x="299" y="383"/>
                  </a:lnTo>
                  <a:lnTo>
                    <a:pt x="297" y="384"/>
                  </a:lnTo>
                  <a:lnTo>
                    <a:pt x="296" y="384"/>
                  </a:lnTo>
                  <a:lnTo>
                    <a:pt x="291" y="383"/>
                  </a:lnTo>
                  <a:lnTo>
                    <a:pt x="289" y="383"/>
                  </a:lnTo>
                  <a:lnTo>
                    <a:pt x="288" y="386"/>
                  </a:lnTo>
                  <a:lnTo>
                    <a:pt x="288" y="392"/>
                  </a:lnTo>
                  <a:lnTo>
                    <a:pt x="288" y="396"/>
                  </a:lnTo>
                  <a:lnTo>
                    <a:pt x="284" y="397"/>
                  </a:lnTo>
                  <a:lnTo>
                    <a:pt x="282" y="399"/>
                  </a:lnTo>
                  <a:lnTo>
                    <a:pt x="280" y="399"/>
                  </a:lnTo>
                  <a:lnTo>
                    <a:pt x="278" y="399"/>
                  </a:lnTo>
                  <a:lnTo>
                    <a:pt x="270" y="393"/>
                  </a:lnTo>
                  <a:lnTo>
                    <a:pt x="267" y="392"/>
                  </a:lnTo>
                  <a:lnTo>
                    <a:pt x="263" y="393"/>
                  </a:lnTo>
                  <a:lnTo>
                    <a:pt x="260" y="395"/>
                  </a:lnTo>
                  <a:lnTo>
                    <a:pt x="259" y="396"/>
                  </a:lnTo>
                  <a:lnTo>
                    <a:pt x="256" y="399"/>
                  </a:lnTo>
                  <a:lnTo>
                    <a:pt x="255" y="401"/>
                  </a:lnTo>
                  <a:lnTo>
                    <a:pt x="255" y="403"/>
                  </a:lnTo>
                  <a:lnTo>
                    <a:pt x="256" y="406"/>
                  </a:lnTo>
                  <a:lnTo>
                    <a:pt x="258" y="409"/>
                  </a:lnTo>
                  <a:lnTo>
                    <a:pt x="258" y="412"/>
                  </a:lnTo>
                  <a:lnTo>
                    <a:pt x="250" y="416"/>
                  </a:lnTo>
                  <a:lnTo>
                    <a:pt x="250" y="417"/>
                  </a:lnTo>
                  <a:lnTo>
                    <a:pt x="251" y="419"/>
                  </a:lnTo>
                  <a:lnTo>
                    <a:pt x="251" y="421"/>
                  </a:lnTo>
                  <a:lnTo>
                    <a:pt x="251" y="427"/>
                  </a:lnTo>
                  <a:lnTo>
                    <a:pt x="250" y="429"/>
                  </a:lnTo>
                  <a:lnTo>
                    <a:pt x="247" y="430"/>
                  </a:lnTo>
                  <a:lnTo>
                    <a:pt x="246" y="432"/>
                  </a:lnTo>
                  <a:lnTo>
                    <a:pt x="245" y="434"/>
                  </a:lnTo>
                  <a:lnTo>
                    <a:pt x="242" y="435"/>
                  </a:lnTo>
                  <a:lnTo>
                    <a:pt x="239" y="436"/>
                  </a:lnTo>
                  <a:lnTo>
                    <a:pt x="234" y="438"/>
                  </a:lnTo>
                  <a:lnTo>
                    <a:pt x="230" y="438"/>
                  </a:lnTo>
                  <a:lnTo>
                    <a:pt x="228" y="440"/>
                  </a:lnTo>
                  <a:lnTo>
                    <a:pt x="226" y="441"/>
                  </a:lnTo>
                  <a:lnTo>
                    <a:pt x="223" y="443"/>
                  </a:lnTo>
                  <a:lnTo>
                    <a:pt x="223" y="445"/>
                  </a:lnTo>
                  <a:lnTo>
                    <a:pt x="223" y="448"/>
                  </a:lnTo>
                  <a:lnTo>
                    <a:pt x="224" y="450"/>
                  </a:lnTo>
                  <a:lnTo>
                    <a:pt x="225" y="451"/>
                  </a:lnTo>
                  <a:lnTo>
                    <a:pt x="226" y="453"/>
                  </a:lnTo>
                  <a:lnTo>
                    <a:pt x="225" y="458"/>
                  </a:lnTo>
                  <a:lnTo>
                    <a:pt x="223" y="464"/>
                  </a:lnTo>
                  <a:lnTo>
                    <a:pt x="221" y="466"/>
                  </a:lnTo>
                  <a:lnTo>
                    <a:pt x="219" y="467"/>
                  </a:lnTo>
                  <a:lnTo>
                    <a:pt x="217" y="469"/>
                  </a:lnTo>
                  <a:lnTo>
                    <a:pt x="218" y="472"/>
                  </a:lnTo>
                  <a:lnTo>
                    <a:pt x="219" y="477"/>
                  </a:lnTo>
                  <a:lnTo>
                    <a:pt x="218" y="482"/>
                  </a:lnTo>
                  <a:lnTo>
                    <a:pt x="217" y="484"/>
                  </a:lnTo>
                  <a:lnTo>
                    <a:pt x="217" y="487"/>
                  </a:lnTo>
                  <a:lnTo>
                    <a:pt x="216" y="488"/>
                  </a:lnTo>
                  <a:lnTo>
                    <a:pt x="215" y="488"/>
                  </a:lnTo>
                  <a:lnTo>
                    <a:pt x="210" y="488"/>
                  </a:lnTo>
                  <a:lnTo>
                    <a:pt x="206" y="490"/>
                  </a:lnTo>
                  <a:lnTo>
                    <a:pt x="204" y="491"/>
                  </a:lnTo>
                  <a:lnTo>
                    <a:pt x="204" y="492"/>
                  </a:lnTo>
                  <a:lnTo>
                    <a:pt x="203" y="493"/>
                  </a:lnTo>
                  <a:lnTo>
                    <a:pt x="202" y="495"/>
                  </a:lnTo>
                  <a:lnTo>
                    <a:pt x="199" y="496"/>
                  </a:lnTo>
                  <a:lnTo>
                    <a:pt x="197" y="496"/>
                  </a:lnTo>
                  <a:lnTo>
                    <a:pt x="195" y="495"/>
                  </a:lnTo>
                  <a:lnTo>
                    <a:pt x="193" y="494"/>
                  </a:lnTo>
                  <a:lnTo>
                    <a:pt x="193" y="493"/>
                  </a:lnTo>
                  <a:lnTo>
                    <a:pt x="194" y="492"/>
                  </a:lnTo>
                  <a:lnTo>
                    <a:pt x="195" y="491"/>
                  </a:lnTo>
                  <a:lnTo>
                    <a:pt x="195" y="489"/>
                  </a:lnTo>
                  <a:lnTo>
                    <a:pt x="194" y="487"/>
                  </a:lnTo>
                  <a:lnTo>
                    <a:pt x="193" y="484"/>
                  </a:lnTo>
                  <a:lnTo>
                    <a:pt x="193" y="483"/>
                  </a:lnTo>
                  <a:lnTo>
                    <a:pt x="193" y="480"/>
                  </a:lnTo>
                  <a:lnTo>
                    <a:pt x="192" y="479"/>
                  </a:lnTo>
                  <a:lnTo>
                    <a:pt x="189" y="480"/>
                  </a:lnTo>
                  <a:lnTo>
                    <a:pt x="188" y="480"/>
                  </a:lnTo>
                  <a:lnTo>
                    <a:pt x="187" y="481"/>
                  </a:lnTo>
                  <a:lnTo>
                    <a:pt x="187" y="481"/>
                  </a:lnTo>
                  <a:lnTo>
                    <a:pt x="188" y="484"/>
                  </a:lnTo>
                  <a:lnTo>
                    <a:pt x="187" y="484"/>
                  </a:lnTo>
                  <a:lnTo>
                    <a:pt x="186" y="484"/>
                  </a:lnTo>
                  <a:lnTo>
                    <a:pt x="183" y="484"/>
                  </a:lnTo>
                  <a:lnTo>
                    <a:pt x="180" y="481"/>
                  </a:lnTo>
                  <a:lnTo>
                    <a:pt x="179" y="482"/>
                  </a:lnTo>
                  <a:lnTo>
                    <a:pt x="179" y="484"/>
                  </a:lnTo>
                  <a:lnTo>
                    <a:pt x="179" y="486"/>
                  </a:lnTo>
                  <a:lnTo>
                    <a:pt x="179" y="490"/>
                  </a:lnTo>
                  <a:lnTo>
                    <a:pt x="179" y="491"/>
                  </a:lnTo>
                  <a:lnTo>
                    <a:pt x="177" y="491"/>
                  </a:lnTo>
                  <a:lnTo>
                    <a:pt x="174" y="491"/>
                  </a:lnTo>
                  <a:lnTo>
                    <a:pt x="172" y="491"/>
                  </a:lnTo>
                  <a:lnTo>
                    <a:pt x="170" y="492"/>
                  </a:lnTo>
                  <a:lnTo>
                    <a:pt x="170" y="493"/>
                  </a:lnTo>
                  <a:lnTo>
                    <a:pt x="169" y="494"/>
                  </a:lnTo>
                  <a:lnTo>
                    <a:pt x="170" y="496"/>
                  </a:lnTo>
                  <a:lnTo>
                    <a:pt x="170" y="497"/>
                  </a:lnTo>
                  <a:lnTo>
                    <a:pt x="169" y="497"/>
                  </a:lnTo>
                  <a:lnTo>
                    <a:pt x="168" y="498"/>
                  </a:lnTo>
                  <a:lnTo>
                    <a:pt x="168" y="498"/>
                  </a:lnTo>
                  <a:lnTo>
                    <a:pt x="165" y="496"/>
                  </a:lnTo>
                  <a:lnTo>
                    <a:pt x="163" y="495"/>
                  </a:lnTo>
                  <a:lnTo>
                    <a:pt x="157" y="494"/>
                  </a:lnTo>
                  <a:lnTo>
                    <a:pt x="157" y="492"/>
                  </a:lnTo>
                  <a:lnTo>
                    <a:pt x="156" y="492"/>
                  </a:lnTo>
                  <a:lnTo>
                    <a:pt x="154" y="490"/>
                  </a:lnTo>
                  <a:lnTo>
                    <a:pt x="153" y="488"/>
                  </a:lnTo>
                  <a:lnTo>
                    <a:pt x="152" y="488"/>
                  </a:lnTo>
                  <a:lnTo>
                    <a:pt x="151" y="488"/>
                  </a:lnTo>
                  <a:lnTo>
                    <a:pt x="147" y="488"/>
                  </a:lnTo>
                  <a:lnTo>
                    <a:pt x="145" y="492"/>
                  </a:lnTo>
                  <a:lnTo>
                    <a:pt x="143" y="495"/>
                  </a:lnTo>
                  <a:lnTo>
                    <a:pt x="140" y="497"/>
                  </a:lnTo>
                  <a:lnTo>
                    <a:pt x="138" y="497"/>
                  </a:lnTo>
                  <a:lnTo>
                    <a:pt x="137" y="497"/>
                  </a:lnTo>
                  <a:lnTo>
                    <a:pt x="138" y="495"/>
                  </a:lnTo>
                  <a:lnTo>
                    <a:pt x="137" y="493"/>
                  </a:lnTo>
                  <a:lnTo>
                    <a:pt x="136" y="492"/>
                  </a:lnTo>
                  <a:lnTo>
                    <a:pt x="129" y="488"/>
                  </a:lnTo>
                  <a:lnTo>
                    <a:pt x="128" y="487"/>
                  </a:lnTo>
                  <a:lnTo>
                    <a:pt x="127" y="482"/>
                  </a:lnTo>
                  <a:lnTo>
                    <a:pt x="126" y="478"/>
                  </a:lnTo>
                  <a:lnTo>
                    <a:pt x="126" y="476"/>
                  </a:lnTo>
                  <a:lnTo>
                    <a:pt x="127" y="473"/>
                  </a:lnTo>
                  <a:lnTo>
                    <a:pt x="127" y="471"/>
                  </a:lnTo>
                  <a:lnTo>
                    <a:pt x="126" y="470"/>
                  </a:lnTo>
                  <a:lnTo>
                    <a:pt x="124" y="469"/>
                  </a:lnTo>
                  <a:lnTo>
                    <a:pt x="121" y="469"/>
                  </a:lnTo>
                  <a:lnTo>
                    <a:pt x="119" y="470"/>
                  </a:lnTo>
                  <a:lnTo>
                    <a:pt x="118" y="470"/>
                  </a:lnTo>
                  <a:lnTo>
                    <a:pt x="116" y="470"/>
                  </a:lnTo>
                  <a:lnTo>
                    <a:pt x="115" y="470"/>
                  </a:lnTo>
                  <a:lnTo>
                    <a:pt x="116" y="469"/>
                  </a:lnTo>
                  <a:lnTo>
                    <a:pt x="119" y="464"/>
                  </a:lnTo>
                  <a:lnTo>
                    <a:pt x="120" y="462"/>
                  </a:lnTo>
                  <a:lnTo>
                    <a:pt x="122" y="461"/>
                  </a:lnTo>
                  <a:lnTo>
                    <a:pt x="123" y="460"/>
                  </a:lnTo>
                  <a:lnTo>
                    <a:pt x="124" y="459"/>
                  </a:lnTo>
                  <a:lnTo>
                    <a:pt x="124" y="458"/>
                  </a:lnTo>
                  <a:lnTo>
                    <a:pt x="124" y="457"/>
                  </a:lnTo>
                  <a:lnTo>
                    <a:pt x="122" y="457"/>
                  </a:lnTo>
                  <a:lnTo>
                    <a:pt x="118" y="454"/>
                  </a:lnTo>
                  <a:lnTo>
                    <a:pt x="117" y="454"/>
                  </a:lnTo>
                  <a:lnTo>
                    <a:pt x="115" y="453"/>
                  </a:lnTo>
                  <a:lnTo>
                    <a:pt x="114" y="450"/>
                  </a:lnTo>
                  <a:lnTo>
                    <a:pt x="113" y="449"/>
                  </a:lnTo>
                  <a:lnTo>
                    <a:pt x="111" y="449"/>
                  </a:lnTo>
                  <a:lnTo>
                    <a:pt x="110" y="448"/>
                  </a:lnTo>
                  <a:lnTo>
                    <a:pt x="110" y="444"/>
                  </a:lnTo>
                  <a:lnTo>
                    <a:pt x="110" y="440"/>
                  </a:lnTo>
                  <a:lnTo>
                    <a:pt x="107" y="434"/>
                  </a:lnTo>
                  <a:lnTo>
                    <a:pt x="106" y="430"/>
                  </a:lnTo>
                  <a:lnTo>
                    <a:pt x="105" y="426"/>
                  </a:lnTo>
                  <a:lnTo>
                    <a:pt x="104" y="424"/>
                  </a:lnTo>
                  <a:lnTo>
                    <a:pt x="101" y="423"/>
                  </a:lnTo>
                  <a:lnTo>
                    <a:pt x="98" y="422"/>
                  </a:lnTo>
                  <a:lnTo>
                    <a:pt x="95" y="421"/>
                  </a:lnTo>
                  <a:lnTo>
                    <a:pt x="93" y="422"/>
                  </a:lnTo>
                  <a:lnTo>
                    <a:pt x="92" y="423"/>
                  </a:lnTo>
                  <a:lnTo>
                    <a:pt x="92" y="423"/>
                  </a:lnTo>
                  <a:lnTo>
                    <a:pt x="94" y="425"/>
                  </a:lnTo>
                  <a:lnTo>
                    <a:pt x="94" y="427"/>
                  </a:lnTo>
                  <a:lnTo>
                    <a:pt x="94" y="428"/>
                  </a:lnTo>
                  <a:lnTo>
                    <a:pt x="93" y="429"/>
                  </a:lnTo>
                  <a:lnTo>
                    <a:pt x="92" y="429"/>
                  </a:lnTo>
                  <a:lnTo>
                    <a:pt x="89" y="430"/>
                  </a:lnTo>
                  <a:lnTo>
                    <a:pt x="86" y="432"/>
                  </a:lnTo>
                  <a:lnTo>
                    <a:pt x="83" y="433"/>
                  </a:lnTo>
                  <a:lnTo>
                    <a:pt x="82" y="436"/>
                  </a:lnTo>
                  <a:lnTo>
                    <a:pt x="80" y="436"/>
                  </a:lnTo>
                  <a:lnTo>
                    <a:pt x="78" y="436"/>
                  </a:lnTo>
                  <a:lnTo>
                    <a:pt x="72" y="434"/>
                  </a:lnTo>
                  <a:lnTo>
                    <a:pt x="67" y="432"/>
                  </a:lnTo>
                  <a:lnTo>
                    <a:pt x="64" y="430"/>
                  </a:lnTo>
                  <a:lnTo>
                    <a:pt x="62" y="431"/>
                  </a:lnTo>
                  <a:lnTo>
                    <a:pt x="61" y="432"/>
                  </a:lnTo>
                  <a:lnTo>
                    <a:pt x="58" y="433"/>
                  </a:lnTo>
                  <a:lnTo>
                    <a:pt x="54" y="438"/>
                  </a:lnTo>
                  <a:lnTo>
                    <a:pt x="53" y="440"/>
                  </a:lnTo>
                  <a:lnTo>
                    <a:pt x="52" y="440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49" y="440"/>
                  </a:lnTo>
                  <a:lnTo>
                    <a:pt x="49" y="440"/>
                  </a:lnTo>
                  <a:lnTo>
                    <a:pt x="47" y="436"/>
                  </a:lnTo>
                  <a:lnTo>
                    <a:pt x="45" y="432"/>
                  </a:lnTo>
                  <a:lnTo>
                    <a:pt x="43" y="431"/>
                  </a:lnTo>
                  <a:lnTo>
                    <a:pt x="41" y="430"/>
                  </a:lnTo>
                  <a:lnTo>
                    <a:pt x="39" y="432"/>
                  </a:lnTo>
                  <a:lnTo>
                    <a:pt x="36" y="434"/>
                  </a:lnTo>
                  <a:lnTo>
                    <a:pt x="34" y="436"/>
                  </a:lnTo>
                  <a:lnTo>
                    <a:pt x="32" y="437"/>
                  </a:lnTo>
                  <a:lnTo>
                    <a:pt x="31" y="437"/>
                  </a:lnTo>
                  <a:lnTo>
                    <a:pt x="27" y="434"/>
                  </a:lnTo>
                  <a:lnTo>
                    <a:pt x="25" y="432"/>
                  </a:lnTo>
                  <a:lnTo>
                    <a:pt x="25" y="431"/>
                  </a:lnTo>
                  <a:lnTo>
                    <a:pt x="25" y="429"/>
                  </a:lnTo>
                  <a:lnTo>
                    <a:pt x="26" y="428"/>
                  </a:lnTo>
                  <a:lnTo>
                    <a:pt x="27" y="425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26" y="420"/>
                  </a:lnTo>
                  <a:lnTo>
                    <a:pt x="26" y="419"/>
                  </a:lnTo>
                  <a:lnTo>
                    <a:pt x="26" y="417"/>
                  </a:lnTo>
                  <a:lnTo>
                    <a:pt x="27" y="412"/>
                  </a:lnTo>
                  <a:lnTo>
                    <a:pt x="27" y="410"/>
                  </a:lnTo>
                  <a:lnTo>
                    <a:pt x="28" y="407"/>
                  </a:lnTo>
                  <a:lnTo>
                    <a:pt x="26" y="406"/>
                  </a:lnTo>
                  <a:lnTo>
                    <a:pt x="26" y="404"/>
                  </a:lnTo>
                  <a:lnTo>
                    <a:pt x="25" y="402"/>
                  </a:lnTo>
                  <a:lnTo>
                    <a:pt x="23" y="399"/>
                  </a:lnTo>
                  <a:lnTo>
                    <a:pt x="23" y="397"/>
                  </a:lnTo>
                  <a:lnTo>
                    <a:pt x="22" y="396"/>
                  </a:lnTo>
                  <a:lnTo>
                    <a:pt x="20" y="393"/>
                  </a:lnTo>
                  <a:lnTo>
                    <a:pt x="19" y="393"/>
                  </a:lnTo>
                  <a:lnTo>
                    <a:pt x="16" y="392"/>
                  </a:lnTo>
                  <a:lnTo>
                    <a:pt x="16" y="393"/>
                  </a:lnTo>
                  <a:lnTo>
                    <a:pt x="15" y="394"/>
                  </a:lnTo>
                  <a:lnTo>
                    <a:pt x="14" y="394"/>
                  </a:lnTo>
                  <a:lnTo>
                    <a:pt x="13" y="393"/>
                  </a:lnTo>
                  <a:lnTo>
                    <a:pt x="12" y="391"/>
                  </a:lnTo>
                  <a:lnTo>
                    <a:pt x="12" y="390"/>
                  </a:lnTo>
                  <a:lnTo>
                    <a:pt x="10" y="388"/>
                  </a:lnTo>
                  <a:lnTo>
                    <a:pt x="7" y="384"/>
                  </a:lnTo>
                  <a:lnTo>
                    <a:pt x="7" y="381"/>
                  </a:lnTo>
                  <a:lnTo>
                    <a:pt x="9" y="379"/>
                  </a:lnTo>
                  <a:lnTo>
                    <a:pt x="9" y="378"/>
                  </a:lnTo>
                  <a:lnTo>
                    <a:pt x="10" y="376"/>
                  </a:lnTo>
                  <a:lnTo>
                    <a:pt x="9" y="374"/>
                  </a:lnTo>
                  <a:lnTo>
                    <a:pt x="8" y="373"/>
                  </a:lnTo>
                  <a:lnTo>
                    <a:pt x="8" y="370"/>
                  </a:lnTo>
                  <a:lnTo>
                    <a:pt x="8" y="366"/>
                  </a:lnTo>
                  <a:lnTo>
                    <a:pt x="6" y="363"/>
                  </a:lnTo>
                  <a:lnTo>
                    <a:pt x="5" y="361"/>
                  </a:lnTo>
                  <a:lnTo>
                    <a:pt x="3" y="360"/>
                  </a:lnTo>
                  <a:lnTo>
                    <a:pt x="1" y="357"/>
                  </a:lnTo>
                  <a:lnTo>
                    <a:pt x="2" y="354"/>
                  </a:lnTo>
                  <a:lnTo>
                    <a:pt x="3" y="351"/>
                  </a:lnTo>
                  <a:lnTo>
                    <a:pt x="0" y="345"/>
                  </a:lnTo>
                  <a:lnTo>
                    <a:pt x="5" y="348"/>
                  </a:lnTo>
                  <a:lnTo>
                    <a:pt x="6" y="347"/>
                  </a:lnTo>
                  <a:lnTo>
                    <a:pt x="8" y="345"/>
                  </a:lnTo>
                  <a:lnTo>
                    <a:pt x="11" y="343"/>
                  </a:lnTo>
                  <a:lnTo>
                    <a:pt x="13" y="339"/>
                  </a:lnTo>
                  <a:lnTo>
                    <a:pt x="14" y="335"/>
                  </a:lnTo>
                  <a:lnTo>
                    <a:pt x="14" y="331"/>
                  </a:lnTo>
                  <a:lnTo>
                    <a:pt x="15" y="328"/>
                  </a:lnTo>
                  <a:lnTo>
                    <a:pt x="16" y="325"/>
                  </a:lnTo>
                  <a:lnTo>
                    <a:pt x="19" y="322"/>
                  </a:lnTo>
                  <a:lnTo>
                    <a:pt x="22" y="320"/>
                  </a:lnTo>
                  <a:lnTo>
                    <a:pt x="25" y="318"/>
                  </a:lnTo>
                  <a:lnTo>
                    <a:pt x="26" y="319"/>
                  </a:lnTo>
                  <a:lnTo>
                    <a:pt x="29" y="322"/>
                  </a:lnTo>
                  <a:lnTo>
                    <a:pt x="35" y="327"/>
                  </a:lnTo>
                  <a:lnTo>
                    <a:pt x="41" y="332"/>
                  </a:lnTo>
                  <a:lnTo>
                    <a:pt x="42" y="334"/>
                  </a:lnTo>
                  <a:lnTo>
                    <a:pt x="44" y="334"/>
                  </a:lnTo>
                  <a:lnTo>
                    <a:pt x="47" y="330"/>
                  </a:lnTo>
                  <a:lnTo>
                    <a:pt x="49" y="326"/>
                  </a:lnTo>
                  <a:lnTo>
                    <a:pt x="50" y="325"/>
                  </a:lnTo>
                  <a:lnTo>
                    <a:pt x="54" y="325"/>
                  </a:lnTo>
                  <a:lnTo>
                    <a:pt x="57" y="325"/>
                  </a:lnTo>
                  <a:lnTo>
                    <a:pt x="60" y="325"/>
                  </a:lnTo>
                  <a:lnTo>
                    <a:pt x="64" y="325"/>
                  </a:lnTo>
                  <a:lnTo>
                    <a:pt x="66" y="326"/>
                  </a:lnTo>
                  <a:lnTo>
                    <a:pt x="69" y="326"/>
                  </a:lnTo>
                  <a:lnTo>
                    <a:pt x="75" y="327"/>
                  </a:lnTo>
                  <a:lnTo>
                    <a:pt x="80" y="326"/>
                  </a:lnTo>
                  <a:lnTo>
                    <a:pt x="87" y="325"/>
                  </a:lnTo>
                  <a:lnTo>
                    <a:pt x="90" y="324"/>
                  </a:lnTo>
                  <a:lnTo>
                    <a:pt x="91" y="322"/>
                  </a:lnTo>
                  <a:lnTo>
                    <a:pt x="90" y="320"/>
                  </a:lnTo>
                  <a:lnTo>
                    <a:pt x="91" y="319"/>
                  </a:lnTo>
                  <a:lnTo>
                    <a:pt x="93" y="317"/>
                  </a:lnTo>
                  <a:lnTo>
                    <a:pt x="94" y="317"/>
                  </a:lnTo>
                  <a:lnTo>
                    <a:pt x="94" y="322"/>
                  </a:lnTo>
                  <a:lnTo>
                    <a:pt x="95" y="323"/>
                  </a:lnTo>
                  <a:lnTo>
                    <a:pt x="99" y="32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8" y="323"/>
                  </a:lnTo>
                  <a:lnTo>
                    <a:pt x="125" y="323"/>
                  </a:lnTo>
                  <a:lnTo>
                    <a:pt x="131" y="323"/>
                  </a:lnTo>
                  <a:lnTo>
                    <a:pt x="138" y="323"/>
                  </a:lnTo>
                  <a:lnTo>
                    <a:pt x="145" y="323"/>
                  </a:lnTo>
                  <a:lnTo>
                    <a:pt x="151" y="323"/>
                  </a:lnTo>
                  <a:lnTo>
                    <a:pt x="157" y="323"/>
                  </a:lnTo>
                  <a:lnTo>
                    <a:pt x="164" y="323"/>
                  </a:lnTo>
                  <a:lnTo>
                    <a:pt x="170" y="323"/>
                  </a:lnTo>
                  <a:lnTo>
                    <a:pt x="177" y="323"/>
                  </a:lnTo>
                  <a:lnTo>
                    <a:pt x="184" y="323"/>
                  </a:lnTo>
                  <a:lnTo>
                    <a:pt x="191" y="323"/>
                  </a:lnTo>
                  <a:lnTo>
                    <a:pt x="197" y="323"/>
                  </a:lnTo>
                  <a:lnTo>
                    <a:pt x="203" y="323"/>
                  </a:lnTo>
                  <a:lnTo>
                    <a:pt x="210" y="323"/>
                  </a:lnTo>
                  <a:lnTo>
                    <a:pt x="217" y="323"/>
                  </a:lnTo>
                  <a:lnTo>
                    <a:pt x="219" y="313"/>
                  </a:lnTo>
                  <a:lnTo>
                    <a:pt x="220" y="304"/>
                  </a:lnTo>
                  <a:lnTo>
                    <a:pt x="221" y="297"/>
                  </a:lnTo>
                  <a:lnTo>
                    <a:pt x="217" y="292"/>
                  </a:lnTo>
                  <a:lnTo>
                    <a:pt x="213" y="287"/>
                  </a:lnTo>
                  <a:lnTo>
                    <a:pt x="212" y="279"/>
                  </a:lnTo>
                  <a:lnTo>
                    <a:pt x="211" y="271"/>
                  </a:lnTo>
                  <a:lnTo>
                    <a:pt x="210" y="263"/>
                  </a:lnTo>
                  <a:lnTo>
                    <a:pt x="209" y="254"/>
                  </a:lnTo>
                  <a:lnTo>
                    <a:pt x="208" y="246"/>
                  </a:lnTo>
                  <a:lnTo>
                    <a:pt x="208" y="238"/>
                  </a:lnTo>
                  <a:lnTo>
                    <a:pt x="206" y="229"/>
                  </a:lnTo>
                  <a:lnTo>
                    <a:pt x="206" y="221"/>
                  </a:lnTo>
                  <a:lnTo>
                    <a:pt x="204" y="213"/>
                  </a:lnTo>
                  <a:lnTo>
                    <a:pt x="204" y="204"/>
                  </a:lnTo>
                  <a:lnTo>
                    <a:pt x="203" y="196"/>
                  </a:lnTo>
                  <a:lnTo>
                    <a:pt x="202" y="188"/>
                  </a:lnTo>
                  <a:lnTo>
                    <a:pt x="201" y="179"/>
                  </a:lnTo>
                  <a:lnTo>
                    <a:pt x="200" y="171"/>
                  </a:lnTo>
                  <a:lnTo>
                    <a:pt x="199" y="162"/>
                  </a:lnTo>
                  <a:lnTo>
                    <a:pt x="198" y="154"/>
                  </a:lnTo>
                  <a:lnTo>
                    <a:pt x="197" y="146"/>
                  </a:lnTo>
                  <a:lnTo>
                    <a:pt x="197" y="137"/>
                  </a:lnTo>
                  <a:lnTo>
                    <a:pt x="195" y="128"/>
                  </a:lnTo>
                  <a:lnTo>
                    <a:pt x="195" y="120"/>
                  </a:lnTo>
                  <a:lnTo>
                    <a:pt x="193" y="111"/>
                  </a:lnTo>
                  <a:lnTo>
                    <a:pt x="193" y="103"/>
                  </a:lnTo>
                  <a:lnTo>
                    <a:pt x="192" y="94"/>
                  </a:lnTo>
                  <a:lnTo>
                    <a:pt x="191" y="86"/>
                  </a:lnTo>
                  <a:lnTo>
                    <a:pt x="190" y="77"/>
                  </a:lnTo>
                  <a:lnTo>
                    <a:pt x="189" y="68"/>
                  </a:lnTo>
                  <a:lnTo>
                    <a:pt x="188" y="60"/>
                  </a:lnTo>
                  <a:lnTo>
                    <a:pt x="187" y="51"/>
                  </a:lnTo>
                  <a:lnTo>
                    <a:pt x="186" y="43"/>
                  </a:lnTo>
                  <a:lnTo>
                    <a:pt x="186" y="34"/>
                  </a:lnTo>
                  <a:lnTo>
                    <a:pt x="184" y="25"/>
                  </a:lnTo>
                  <a:lnTo>
                    <a:pt x="184" y="16"/>
                  </a:lnTo>
                  <a:lnTo>
                    <a:pt x="182" y="8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8" y="0"/>
                  </a:lnTo>
                  <a:lnTo>
                    <a:pt x="239" y="0"/>
                  </a:lnTo>
                  <a:lnTo>
                    <a:pt x="249" y="7"/>
                  </a:lnTo>
                  <a:lnTo>
                    <a:pt x="257" y="13"/>
                  </a:lnTo>
                  <a:lnTo>
                    <a:pt x="268" y="20"/>
                  </a:lnTo>
                  <a:lnTo>
                    <a:pt x="278" y="28"/>
                  </a:lnTo>
                  <a:lnTo>
                    <a:pt x="289" y="35"/>
                  </a:lnTo>
                  <a:lnTo>
                    <a:pt x="299" y="43"/>
                  </a:lnTo>
                  <a:lnTo>
                    <a:pt x="310" y="50"/>
                  </a:lnTo>
                  <a:lnTo>
                    <a:pt x="320" y="57"/>
                  </a:lnTo>
                  <a:lnTo>
                    <a:pt x="331" y="65"/>
                  </a:lnTo>
                  <a:lnTo>
                    <a:pt x="341" y="73"/>
                  </a:lnTo>
                  <a:lnTo>
                    <a:pt x="352" y="80"/>
                  </a:lnTo>
                  <a:lnTo>
                    <a:pt x="362" y="87"/>
                  </a:lnTo>
                  <a:lnTo>
                    <a:pt x="373" y="95"/>
                  </a:lnTo>
                  <a:lnTo>
                    <a:pt x="383" y="102"/>
                  </a:lnTo>
                  <a:lnTo>
                    <a:pt x="394" y="109"/>
                  </a:lnTo>
                  <a:lnTo>
                    <a:pt x="404" y="117"/>
                  </a:lnTo>
                  <a:lnTo>
                    <a:pt x="415" y="124"/>
                  </a:lnTo>
                  <a:lnTo>
                    <a:pt x="425" y="131"/>
                  </a:lnTo>
                  <a:lnTo>
                    <a:pt x="430" y="135"/>
                  </a:lnTo>
                  <a:lnTo>
                    <a:pt x="430" y="136"/>
                  </a:lnTo>
                  <a:lnTo>
                    <a:pt x="431" y="139"/>
                  </a:lnTo>
                  <a:lnTo>
                    <a:pt x="431" y="142"/>
                  </a:lnTo>
                  <a:lnTo>
                    <a:pt x="431" y="144"/>
                  </a:lnTo>
                  <a:lnTo>
                    <a:pt x="432" y="146"/>
                  </a:lnTo>
                  <a:lnTo>
                    <a:pt x="434" y="148"/>
                  </a:lnTo>
                  <a:lnTo>
                    <a:pt x="445" y="153"/>
                  </a:lnTo>
                  <a:lnTo>
                    <a:pt x="445" y="154"/>
                  </a:lnTo>
                  <a:lnTo>
                    <a:pt x="446" y="157"/>
                  </a:lnTo>
                  <a:lnTo>
                    <a:pt x="447" y="160"/>
                  </a:lnTo>
                  <a:lnTo>
                    <a:pt x="450" y="161"/>
                  </a:lnTo>
                  <a:lnTo>
                    <a:pt x="452" y="162"/>
                  </a:lnTo>
                  <a:lnTo>
                    <a:pt x="455" y="163"/>
                  </a:lnTo>
                  <a:lnTo>
                    <a:pt x="464" y="164"/>
                  </a:lnTo>
                  <a:lnTo>
                    <a:pt x="466" y="165"/>
                  </a:lnTo>
                  <a:lnTo>
                    <a:pt x="471" y="170"/>
                  </a:lnTo>
                  <a:lnTo>
                    <a:pt x="472" y="171"/>
                  </a:lnTo>
                  <a:lnTo>
                    <a:pt x="479" y="172"/>
                  </a:lnTo>
                  <a:lnTo>
                    <a:pt x="483" y="173"/>
                  </a:lnTo>
                  <a:lnTo>
                    <a:pt x="485" y="174"/>
                  </a:lnTo>
                  <a:lnTo>
                    <a:pt x="490" y="175"/>
                  </a:lnTo>
                  <a:lnTo>
                    <a:pt x="494" y="177"/>
                  </a:lnTo>
                  <a:lnTo>
                    <a:pt x="496" y="179"/>
                  </a:lnTo>
                  <a:lnTo>
                    <a:pt x="496" y="180"/>
                  </a:lnTo>
                  <a:lnTo>
                    <a:pt x="496" y="182"/>
                  </a:lnTo>
                  <a:lnTo>
                    <a:pt x="496" y="187"/>
                  </a:lnTo>
                  <a:lnTo>
                    <a:pt x="497" y="190"/>
                  </a:lnTo>
                  <a:lnTo>
                    <a:pt x="497" y="192"/>
                  </a:lnTo>
                  <a:lnTo>
                    <a:pt x="497" y="193"/>
                  </a:lnTo>
                  <a:lnTo>
                    <a:pt x="496" y="194"/>
                  </a:lnTo>
                  <a:lnTo>
                    <a:pt x="496" y="196"/>
                  </a:lnTo>
                  <a:lnTo>
                    <a:pt x="495" y="197"/>
                  </a:lnTo>
                  <a:lnTo>
                    <a:pt x="494" y="199"/>
                  </a:lnTo>
                  <a:lnTo>
                    <a:pt x="492" y="201"/>
                  </a:lnTo>
                  <a:lnTo>
                    <a:pt x="493" y="202"/>
                  </a:lnTo>
                  <a:lnTo>
                    <a:pt x="495" y="204"/>
                  </a:lnTo>
                  <a:lnTo>
                    <a:pt x="497" y="205"/>
                  </a:lnTo>
                  <a:lnTo>
                    <a:pt x="500" y="206"/>
                  </a:lnTo>
                  <a:lnTo>
                    <a:pt x="501" y="207"/>
                  </a:lnTo>
                  <a:lnTo>
                    <a:pt x="502" y="206"/>
                  </a:lnTo>
                  <a:lnTo>
                    <a:pt x="503" y="206"/>
                  </a:lnTo>
                  <a:lnTo>
                    <a:pt x="512" y="205"/>
                  </a:lnTo>
                  <a:lnTo>
                    <a:pt x="519" y="203"/>
                  </a:lnTo>
                  <a:lnTo>
                    <a:pt x="529" y="20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5" name="Freeform 1093">
              <a:extLst>
                <a:ext uri="{FF2B5EF4-FFF2-40B4-BE49-F238E27FC236}">
                  <a16:creationId xmlns:a16="http://schemas.microsoft.com/office/drawing/2014/main" id="{C9BD2D6C-1C49-E892-E676-096C27852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407" y="8781317"/>
              <a:ext cx="489070" cy="538529"/>
            </a:xfrm>
            <a:custGeom>
              <a:avLst/>
              <a:gdLst>
                <a:gd name="T0" fmla="*/ 21 w 394"/>
                <a:gd name="T1" fmla="*/ 258 h 430"/>
                <a:gd name="T2" fmla="*/ 356 w 394"/>
                <a:gd name="T3" fmla="*/ 81 h 430"/>
                <a:gd name="T4" fmla="*/ 340 w 394"/>
                <a:gd name="T5" fmla="*/ 115 h 430"/>
                <a:gd name="T6" fmla="*/ 345 w 394"/>
                <a:gd name="T7" fmla="*/ 167 h 430"/>
                <a:gd name="T8" fmla="*/ 351 w 394"/>
                <a:gd name="T9" fmla="*/ 218 h 430"/>
                <a:gd name="T10" fmla="*/ 356 w 394"/>
                <a:gd name="T11" fmla="*/ 269 h 430"/>
                <a:gd name="T12" fmla="*/ 362 w 394"/>
                <a:gd name="T13" fmla="*/ 319 h 430"/>
                <a:gd name="T14" fmla="*/ 367 w 394"/>
                <a:gd name="T15" fmla="*/ 368 h 430"/>
                <a:gd name="T16" fmla="*/ 364 w 394"/>
                <a:gd name="T17" fmla="*/ 404 h 430"/>
                <a:gd name="T18" fmla="*/ 325 w 394"/>
                <a:gd name="T19" fmla="*/ 404 h 430"/>
                <a:gd name="T20" fmla="*/ 285 w 394"/>
                <a:gd name="T21" fmla="*/ 404 h 430"/>
                <a:gd name="T22" fmla="*/ 249 w 394"/>
                <a:gd name="T23" fmla="*/ 404 h 430"/>
                <a:gd name="T24" fmla="*/ 245 w 394"/>
                <a:gd name="T25" fmla="*/ 403 h 430"/>
                <a:gd name="T26" fmla="*/ 220 w 394"/>
                <a:gd name="T27" fmla="*/ 407 h 430"/>
                <a:gd name="T28" fmla="*/ 203 w 394"/>
                <a:gd name="T29" fmla="*/ 407 h 430"/>
                <a:gd name="T30" fmla="*/ 183 w 394"/>
                <a:gd name="T31" fmla="*/ 403 h 430"/>
                <a:gd name="T32" fmla="*/ 169 w 394"/>
                <a:gd name="T33" fmla="*/ 409 h 430"/>
                <a:gd name="T34" fmla="*/ 160 w 394"/>
                <a:gd name="T35" fmla="*/ 428 h 430"/>
                <a:gd name="T36" fmla="*/ 145 w 394"/>
                <a:gd name="T37" fmla="*/ 419 h 430"/>
                <a:gd name="T38" fmla="*/ 135 w 394"/>
                <a:gd name="T39" fmla="*/ 412 h 430"/>
                <a:gd name="T40" fmla="*/ 128 w 394"/>
                <a:gd name="T41" fmla="*/ 403 h 430"/>
                <a:gd name="T42" fmla="*/ 121 w 394"/>
                <a:gd name="T43" fmla="*/ 392 h 430"/>
                <a:gd name="T44" fmla="*/ 115 w 394"/>
                <a:gd name="T45" fmla="*/ 383 h 430"/>
                <a:gd name="T46" fmla="*/ 105 w 394"/>
                <a:gd name="T47" fmla="*/ 383 h 430"/>
                <a:gd name="T48" fmla="*/ 89 w 394"/>
                <a:gd name="T49" fmla="*/ 368 h 430"/>
                <a:gd name="T50" fmla="*/ 65 w 394"/>
                <a:gd name="T51" fmla="*/ 366 h 430"/>
                <a:gd name="T52" fmla="*/ 54 w 394"/>
                <a:gd name="T53" fmla="*/ 368 h 430"/>
                <a:gd name="T54" fmla="*/ 31 w 394"/>
                <a:gd name="T55" fmla="*/ 369 h 430"/>
                <a:gd name="T56" fmla="*/ 20 w 394"/>
                <a:gd name="T57" fmla="*/ 381 h 430"/>
                <a:gd name="T58" fmla="*/ 20 w 394"/>
                <a:gd name="T59" fmla="*/ 367 h 430"/>
                <a:gd name="T60" fmla="*/ 32 w 394"/>
                <a:gd name="T61" fmla="*/ 303 h 430"/>
                <a:gd name="T62" fmla="*/ 19 w 394"/>
                <a:gd name="T63" fmla="*/ 274 h 430"/>
                <a:gd name="T64" fmla="*/ 26 w 394"/>
                <a:gd name="T65" fmla="*/ 248 h 430"/>
                <a:gd name="T66" fmla="*/ 17 w 394"/>
                <a:gd name="T67" fmla="*/ 231 h 430"/>
                <a:gd name="T68" fmla="*/ 3 w 394"/>
                <a:gd name="T69" fmla="*/ 217 h 430"/>
                <a:gd name="T70" fmla="*/ 4 w 394"/>
                <a:gd name="T71" fmla="*/ 208 h 430"/>
                <a:gd name="T72" fmla="*/ 44 w 394"/>
                <a:gd name="T73" fmla="*/ 207 h 430"/>
                <a:gd name="T74" fmla="*/ 89 w 394"/>
                <a:gd name="T75" fmla="*/ 207 h 430"/>
                <a:gd name="T76" fmla="*/ 130 w 394"/>
                <a:gd name="T77" fmla="*/ 207 h 430"/>
                <a:gd name="T78" fmla="*/ 128 w 394"/>
                <a:gd name="T79" fmla="*/ 181 h 430"/>
                <a:gd name="T80" fmla="*/ 126 w 394"/>
                <a:gd name="T81" fmla="*/ 159 h 430"/>
                <a:gd name="T82" fmla="*/ 143 w 394"/>
                <a:gd name="T83" fmla="*/ 141 h 430"/>
                <a:gd name="T84" fmla="*/ 162 w 394"/>
                <a:gd name="T85" fmla="*/ 131 h 430"/>
                <a:gd name="T86" fmla="*/ 162 w 394"/>
                <a:gd name="T87" fmla="*/ 102 h 430"/>
                <a:gd name="T88" fmla="*/ 162 w 394"/>
                <a:gd name="T89" fmla="*/ 74 h 430"/>
                <a:gd name="T90" fmla="*/ 162 w 394"/>
                <a:gd name="T91" fmla="*/ 45 h 430"/>
                <a:gd name="T92" fmla="*/ 197 w 394"/>
                <a:gd name="T93" fmla="*/ 45 h 430"/>
                <a:gd name="T94" fmla="*/ 232 w 394"/>
                <a:gd name="T95" fmla="*/ 45 h 430"/>
                <a:gd name="T96" fmla="*/ 269 w 394"/>
                <a:gd name="T97" fmla="*/ 45 h 430"/>
                <a:gd name="T98" fmla="*/ 269 w 394"/>
                <a:gd name="T99" fmla="*/ 5 h 430"/>
                <a:gd name="T100" fmla="*/ 299 w 394"/>
                <a:gd name="T101" fmla="*/ 19 h 430"/>
                <a:gd name="T102" fmla="*/ 335 w 394"/>
                <a:gd name="T103" fmla="*/ 43 h 430"/>
                <a:gd name="T104" fmla="*/ 371 w 394"/>
                <a:gd name="T105" fmla="*/ 6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4" h="430">
                  <a:moveTo>
                    <a:pt x="22" y="263"/>
                  </a:moveTo>
                  <a:lnTo>
                    <a:pt x="20" y="266"/>
                  </a:lnTo>
                  <a:lnTo>
                    <a:pt x="20" y="265"/>
                  </a:lnTo>
                  <a:lnTo>
                    <a:pt x="19" y="263"/>
                  </a:lnTo>
                  <a:lnTo>
                    <a:pt x="21" y="260"/>
                  </a:lnTo>
                  <a:lnTo>
                    <a:pt x="21" y="258"/>
                  </a:lnTo>
                  <a:lnTo>
                    <a:pt x="23" y="258"/>
                  </a:lnTo>
                  <a:lnTo>
                    <a:pt x="22" y="263"/>
                  </a:lnTo>
                  <a:close/>
                  <a:moveTo>
                    <a:pt x="393" y="81"/>
                  </a:moveTo>
                  <a:lnTo>
                    <a:pt x="382" y="81"/>
                  </a:lnTo>
                  <a:lnTo>
                    <a:pt x="366" y="81"/>
                  </a:lnTo>
                  <a:lnTo>
                    <a:pt x="356" y="81"/>
                  </a:lnTo>
                  <a:lnTo>
                    <a:pt x="346" y="81"/>
                  </a:lnTo>
                  <a:lnTo>
                    <a:pt x="336" y="81"/>
                  </a:lnTo>
                  <a:lnTo>
                    <a:pt x="336" y="89"/>
                  </a:lnTo>
                  <a:lnTo>
                    <a:pt x="338" y="97"/>
                  </a:lnTo>
                  <a:lnTo>
                    <a:pt x="338" y="106"/>
                  </a:lnTo>
                  <a:lnTo>
                    <a:pt x="340" y="115"/>
                  </a:lnTo>
                  <a:lnTo>
                    <a:pt x="340" y="124"/>
                  </a:lnTo>
                  <a:lnTo>
                    <a:pt x="341" y="132"/>
                  </a:lnTo>
                  <a:lnTo>
                    <a:pt x="342" y="141"/>
                  </a:lnTo>
                  <a:lnTo>
                    <a:pt x="343" y="149"/>
                  </a:lnTo>
                  <a:lnTo>
                    <a:pt x="344" y="158"/>
                  </a:lnTo>
                  <a:lnTo>
                    <a:pt x="345" y="167"/>
                  </a:lnTo>
                  <a:lnTo>
                    <a:pt x="346" y="175"/>
                  </a:lnTo>
                  <a:lnTo>
                    <a:pt x="347" y="184"/>
                  </a:lnTo>
                  <a:lnTo>
                    <a:pt x="347" y="192"/>
                  </a:lnTo>
                  <a:lnTo>
                    <a:pt x="349" y="201"/>
                  </a:lnTo>
                  <a:lnTo>
                    <a:pt x="349" y="209"/>
                  </a:lnTo>
                  <a:lnTo>
                    <a:pt x="351" y="218"/>
                  </a:lnTo>
                  <a:lnTo>
                    <a:pt x="351" y="227"/>
                  </a:lnTo>
                  <a:lnTo>
                    <a:pt x="352" y="235"/>
                  </a:lnTo>
                  <a:lnTo>
                    <a:pt x="353" y="243"/>
                  </a:lnTo>
                  <a:lnTo>
                    <a:pt x="354" y="252"/>
                  </a:lnTo>
                  <a:lnTo>
                    <a:pt x="355" y="260"/>
                  </a:lnTo>
                  <a:lnTo>
                    <a:pt x="356" y="269"/>
                  </a:lnTo>
                  <a:lnTo>
                    <a:pt x="357" y="277"/>
                  </a:lnTo>
                  <a:lnTo>
                    <a:pt x="358" y="285"/>
                  </a:lnTo>
                  <a:lnTo>
                    <a:pt x="358" y="294"/>
                  </a:lnTo>
                  <a:lnTo>
                    <a:pt x="360" y="302"/>
                  </a:lnTo>
                  <a:lnTo>
                    <a:pt x="360" y="310"/>
                  </a:lnTo>
                  <a:lnTo>
                    <a:pt x="362" y="319"/>
                  </a:lnTo>
                  <a:lnTo>
                    <a:pt x="362" y="327"/>
                  </a:lnTo>
                  <a:lnTo>
                    <a:pt x="363" y="335"/>
                  </a:lnTo>
                  <a:lnTo>
                    <a:pt x="364" y="344"/>
                  </a:lnTo>
                  <a:lnTo>
                    <a:pt x="365" y="352"/>
                  </a:lnTo>
                  <a:lnTo>
                    <a:pt x="366" y="360"/>
                  </a:lnTo>
                  <a:lnTo>
                    <a:pt x="367" y="368"/>
                  </a:lnTo>
                  <a:lnTo>
                    <a:pt x="371" y="373"/>
                  </a:lnTo>
                  <a:lnTo>
                    <a:pt x="375" y="378"/>
                  </a:lnTo>
                  <a:lnTo>
                    <a:pt x="374" y="385"/>
                  </a:lnTo>
                  <a:lnTo>
                    <a:pt x="373" y="394"/>
                  </a:lnTo>
                  <a:lnTo>
                    <a:pt x="371" y="404"/>
                  </a:lnTo>
                  <a:lnTo>
                    <a:pt x="364" y="404"/>
                  </a:lnTo>
                  <a:lnTo>
                    <a:pt x="357" y="404"/>
                  </a:lnTo>
                  <a:lnTo>
                    <a:pt x="351" y="404"/>
                  </a:lnTo>
                  <a:lnTo>
                    <a:pt x="345" y="404"/>
                  </a:lnTo>
                  <a:lnTo>
                    <a:pt x="338" y="404"/>
                  </a:lnTo>
                  <a:lnTo>
                    <a:pt x="331" y="404"/>
                  </a:lnTo>
                  <a:lnTo>
                    <a:pt x="325" y="404"/>
                  </a:lnTo>
                  <a:lnTo>
                    <a:pt x="318" y="404"/>
                  </a:lnTo>
                  <a:lnTo>
                    <a:pt x="311" y="404"/>
                  </a:lnTo>
                  <a:lnTo>
                    <a:pt x="305" y="404"/>
                  </a:lnTo>
                  <a:lnTo>
                    <a:pt x="299" y="404"/>
                  </a:lnTo>
                  <a:lnTo>
                    <a:pt x="292" y="404"/>
                  </a:lnTo>
                  <a:lnTo>
                    <a:pt x="285" y="404"/>
                  </a:lnTo>
                  <a:lnTo>
                    <a:pt x="279" y="404"/>
                  </a:lnTo>
                  <a:lnTo>
                    <a:pt x="272" y="404"/>
                  </a:lnTo>
                  <a:lnTo>
                    <a:pt x="265" y="404"/>
                  </a:lnTo>
                  <a:lnTo>
                    <a:pt x="259" y="404"/>
                  </a:lnTo>
                  <a:lnTo>
                    <a:pt x="253" y="404"/>
                  </a:lnTo>
                  <a:lnTo>
                    <a:pt x="249" y="404"/>
                  </a:lnTo>
                  <a:lnTo>
                    <a:pt x="248" y="403"/>
                  </a:lnTo>
                  <a:lnTo>
                    <a:pt x="248" y="398"/>
                  </a:lnTo>
                  <a:lnTo>
                    <a:pt x="247" y="398"/>
                  </a:lnTo>
                  <a:lnTo>
                    <a:pt x="245" y="400"/>
                  </a:lnTo>
                  <a:lnTo>
                    <a:pt x="244" y="401"/>
                  </a:lnTo>
                  <a:lnTo>
                    <a:pt x="245" y="403"/>
                  </a:lnTo>
                  <a:lnTo>
                    <a:pt x="245" y="405"/>
                  </a:lnTo>
                  <a:lnTo>
                    <a:pt x="241" y="406"/>
                  </a:lnTo>
                  <a:lnTo>
                    <a:pt x="234" y="407"/>
                  </a:lnTo>
                  <a:lnTo>
                    <a:pt x="229" y="408"/>
                  </a:lnTo>
                  <a:lnTo>
                    <a:pt x="223" y="407"/>
                  </a:lnTo>
                  <a:lnTo>
                    <a:pt x="220" y="407"/>
                  </a:lnTo>
                  <a:lnTo>
                    <a:pt x="218" y="406"/>
                  </a:lnTo>
                  <a:lnTo>
                    <a:pt x="214" y="406"/>
                  </a:lnTo>
                  <a:lnTo>
                    <a:pt x="211" y="406"/>
                  </a:lnTo>
                  <a:lnTo>
                    <a:pt x="208" y="406"/>
                  </a:lnTo>
                  <a:lnTo>
                    <a:pt x="204" y="406"/>
                  </a:lnTo>
                  <a:lnTo>
                    <a:pt x="203" y="407"/>
                  </a:lnTo>
                  <a:lnTo>
                    <a:pt x="201" y="411"/>
                  </a:lnTo>
                  <a:lnTo>
                    <a:pt x="198" y="415"/>
                  </a:lnTo>
                  <a:lnTo>
                    <a:pt x="196" y="415"/>
                  </a:lnTo>
                  <a:lnTo>
                    <a:pt x="195" y="413"/>
                  </a:lnTo>
                  <a:lnTo>
                    <a:pt x="189" y="408"/>
                  </a:lnTo>
                  <a:lnTo>
                    <a:pt x="183" y="403"/>
                  </a:lnTo>
                  <a:lnTo>
                    <a:pt x="180" y="400"/>
                  </a:lnTo>
                  <a:lnTo>
                    <a:pt x="179" y="399"/>
                  </a:lnTo>
                  <a:lnTo>
                    <a:pt x="176" y="401"/>
                  </a:lnTo>
                  <a:lnTo>
                    <a:pt x="173" y="403"/>
                  </a:lnTo>
                  <a:lnTo>
                    <a:pt x="170" y="406"/>
                  </a:lnTo>
                  <a:lnTo>
                    <a:pt x="169" y="409"/>
                  </a:lnTo>
                  <a:lnTo>
                    <a:pt x="168" y="412"/>
                  </a:lnTo>
                  <a:lnTo>
                    <a:pt x="168" y="416"/>
                  </a:lnTo>
                  <a:lnTo>
                    <a:pt x="167" y="420"/>
                  </a:lnTo>
                  <a:lnTo>
                    <a:pt x="165" y="424"/>
                  </a:lnTo>
                  <a:lnTo>
                    <a:pt x="162" y="426"/>
                  </a:lnTo>
                  <a:lnTo>
                    <a:pt x="160" y="428"/>
                  </a:lnTo>
                  <a:lnTo>
                    <a:pt x="159" y="429"/>
                  </a:lnTo>
                  <a:lnTo>
                    <a:pt x="154" y="426"/>
                  </a:lnTo>
                  <a:lnTo>
                    <a:pt x="153" y="426"/>
                  </a:lnTo>
                  <a:lnTo>
                    <a:pt x="149" y="424"/>
                  </a:lnTo>
                  <a:lnTo>
                    <a:pt x="148" y="421"/>
                  </a:lnTo>
                  <a:lnTo>
                    <a:pt x="145" y="419"/>
                  </a:lnTo>
                  <a:lnTo>
                    <a:pt x="141" y="417"/>
                  </a:lnTo>
                  <a:lnTo>
                    <a:pt x="139" y="416"/>
                  </a:lnTo>
                  <a:lnTo>
                    <a:pt x="138" y="414"/>
                  </a:lnTo>
                  <a:lnTo>
                    <a:pt x="136" y="413"/>
                  </a:lnTo>
                  <a:lnTo>
                    <a:pt x="135" y="412"/>
                  </a:lnTo>
                  <a:lnTo>
                    <a:pt x="135" y="412"/>
                  </a:lnTo>
                  <a:lnTo>
                    <a:pt x="135" y="411"/>
                  </a:lnTo>
                  <a:lnTo>
                    <a:pt x="135" y="409"/>
                  </a:lnTo>
                  <a:lnTo>
                    <a:pt x="133" y="405"/>
                  </a:lnTo>
                  <a:lnTo>
                    <a:pt x="131" y="404"/>
                  </a:lnTo>
                  <a:lnTo>
                    <a:pt x="129" y="404"/>
                  </a:lnTo>
                  <a:lnTo>
                    <a:pt x="128" y="403"/>
                  </a:lnTo>
                  <a:lnTo>
                    <a:pt x="127" y="403"/>
                  </a:lnTo>
                  <a:lnTo>
                    <a:pt x="127" y="401"/>
                  </a:lnTo>
                  <a:lnTo>
                    <a:pt x="126" y="400"/>
                  </a:lnTo>
                  <a:lnTo>
                    <a:pt x="124" y="400"/>
                  </a:lnTo>
                  <a:lnTo>
                    <a:pt x="122" y="397"/>
                  </a:lnTo>
                  <a:lnTo>
                    <a:pt x="121" y="392"/>
                  </a:lnTo>
                  <a:lnTo>
                    <a:pt x="119" y="388"/>
                  </a:lnTo>
                  <a:lnTo>
                    <a:pt x="117" y="385"/>
                  </a:lnTo>
                  <a:lnTo>
                    <a:pt x="116" y="384"/>
                  </a:lnTo>
                  <a:lnTo>
                    <a:pt x="115" y="384"/>
                  </a:lnTo>
                  <a:lnTo>
                    <a:pt x="115" y="384"/>
                  </a:lnTo>
                  <a:lnTo>
                    <a:pt x="115" y="383"/>
                  </a:lnTo>
                  <a:lnTo>
                    <a:pt x="113" y="383"/>
                  </a:lnTo>
                  <a:lnTo>
                    <a:pt x="111" y="383"/>
                  </a:lnTo>
                  <a:lnTo>
                    <a:pt x="108" y="383"/>
                  </a:lnTo>
                  <a:lnTo>
                    <a:pt x="108" y="382"/>
                  </a:lnTo>
                  <a:lnTo>
                    <a:pt x="106" y="381"/>
                  </a:lnTo>
                  <a:lnTo>
                    <a:pt x="105" y="383"/>
                  </a:lnTo>
                  <a:lnTo>
                    <a:pt x="103" y="383"/>
                  </a:lnTo>
                  <a:lnTo>
                    <a:pt x="100" y="381"/>
                  </a:lnTo>
                  <a:lnTo>
                    <a:pt x="100" y="379"/>
                  </a:lnTo>
                  <a:lnTo>
                    <a:pt x="99" y="377"/>
                  </a:lnTo>
                  <a:lnTo>
                    <a:pt x="95" y="373"/>
                  </a:lnTo>
                  <a:lnTo>
                    <a:pt x="89" y="368"/>
                  </a:lnTo>
                  <a:lnTo>
                    <a:pt x="81" y="365"/>
                  </a:lnTo>
                  <a:lnTo>
                    <a:pt x="74" y="366"/>
                  </a:lnTo>
                  <a:lnTo>
                    <a:pt x="69" y="365"/>
                  </a:lnTo>
                  <a:lnTo>
                    <a:pt x="68" y="365"/>
                  </a:lnTo>
                  <a:lnTo>
                    <a:pt x="67" y="365"/>
                  </a:lnTo>
                  <a:lnTo>
                    <a:pt x="65" y="366"/>
                  </a:lnTo>
                  <a:lnTo>
                    <a:pt x="65" y="366"/>
                  </a:lnTo>
                  <a:lnTo>
                    <a:pt x="64" y="365"/>
                  </a:lnTo>
                  <a:lnTo>
                    <a:pt x="63" y="366"/>
                  </a:lnTo>
                  <a:lnTo>
                    <a:pt x="63" y="367"/>
                  </a:lnTo>
                  <a:lnTo>
                    <a:pt x="59" y="368"/>
                  </a:lnTo>
                  <a:lnTo>
                    <a:pt x="54" y="368"/>
                  </a:lnTo>
                  <a:lnTo>
                    <a:pt x="50" y="368"/>
                  </a:lnTo>
                  <a:lnTo>
                    <a:pt x="47" y="370"/>
                  </a:lnTo>
                  <a:lnTo>
                    <a:pt x="42" y="371"/>
                  </a:lnTo>
                  <a:lnTo>
                    <a:pt x="36" y="371"/>
                  </a:lnTo>
                  <a:lnTo>
                    <a:pt x="32" y="370"/>
                  </a:lnTo>
                  <a:lnTo>
                    <a:pt x="31" y="369"/>
                  </a:lnTo>
                  <a:lnTo>
                    <a:pt x="29" y="369"/>
                  </a:lnTo>
                  <a:lnTo>
                    <a:pt x="27" y="370"/>
                  </a:lnTo>
                  <a:lnTo>
                    <a:pt x="25" y="372"/>
                  </a:lnTo>
                  <a:lnTo>
                    <a:pt x="23" y="377"/>
                  </a:lnTo>
                  <a:lnTo>
                    <a:pt x="21" y="380"/>
                  </a:lnTo>
                  <a:lnTo>
                    <a:pt x="20" y="381"/>
                  </a:lnTo>
                  <a:lnTo>
                    <a:pt x="19" y="384"/>
                  </a:lnTo>
                  <a:lnTo>
                    <a:pt x="18" y="390"/>
                  </a:lnTo>
                  <a:lnTo>
                    <a:pt x="17" y="392"/>
                  </a:lnTo>
                  <a:lnTo>
                    <a:pt x="17" y="378"/>
                  </a:lnTo>
                  <a:lnTo>
                    <a:pt x="19" y="372"/>
                  </a:lnTo>
                  <a:lnTo>
                    <a:pt x="20" y="367"/>
                  </a:lnTo>
                  <a:lnTo>
                    <a:pt x="23" y="356"/>
                  </a:lnTo>
                  <a:lnTo>
                    <a:pt x="28" y="348"/>
                  </a:lnTo>
                  <a:lnTo>
                    <a:pt x="32" y="336"/>
                  </a:lnTo>
                  <a:lnTo>
                    <a:pt x="34" y="324"/>
                  </a:lnTo>
                  <a:lnTo>
                    <a:pt x="33" y="313"/>
                  </a:lnTo>
                  <a:lnTo>
                    <a:pt x="32" y="303"/>
                  </a:lnTo>
                  <a:lnTo>
                    <a:pt x="29" y="296"/>
                  </a:lnTo>
                  <a:lnTo>
                    <a:pt x="28" y="287"/>
                  </a:lnTo>
                  <a:lnTo>
                    <a:pt x="25" y="281"/>
                  </a:lnTo>
                  <a:lnTo>
                    <a:pt x="19" y="277"/>
                  </a:lnTo>
                  <a:lnTo>
                    <a:pt x="18" y="275"/>
                  </a:lnTo>
                  <a:lnTo>
                    <a:pt x="19" y="274"/>
                  </a:lnTo>
                  <a:lnTo>
                    <a:pt x="23" y="273"/>
                  </a:lnTo>
                  <a:lnTo>
                    <a:pt x="25" y="270"/>
                  </a:lnTo>
                  <a:lnTo>
                    <a:pt x="20" y="271"/>
                  </a:lnTo>
                  <a:lnTo>
                    <a:pt x="25" y="260"/>
                  </a:lnTo>
                  <a:lnTo>
                    <a:pt x="27" y="253"/>
                  </a:lnTo>
                  <a:lnTo>
                    <a:pt x="26" y="248"/>
                  </a:lnTo>
                  <a:lnTo>
                    <a:pt x="28" y="246"/>
                  </a:lnTo>
                  <a:lnTo>
                    <a:pt x="24" y="239"/>
                  </a:lnTo>
                  <a:lnTo>
                    <a:pt x="21" y="231"/>
                  </a:lnTo>
                  <a:lnTo>
                    <a:pt x="19" y="230"/>
                  </a:lnTo>
                  <a:lnTo>
                    <a:pt x="17" y="229"/>
                  </a:lnTo>
                  <a:lnTo>
                    <a:pt x="17" y="231"/>
                  </a:lnTo>
                  <a:lnTo>
                    <a:pt x="17" y="233"/>
                  </a:lnTo>
                  <a:lnTo>
                    <a:pt x="14" y="231"/>
                  </a:lnTo>
                  <a:lnTo>
                    <a:pt x="11" y="226"/>
                  </a:lnTo>
                  <a:lnTo>
                    <a:pt x="6" y="216"/>
                  </a:lnTo>
                  <a:lnTo>
                    <a:pt x="4" y="216"/>
                  </a:lnTo>
                  <a:lnTo>
                    <a:pt x="3" y="217"/>
                  </a:lnTo>
                  <a:lnTo>
                    <a:pt x="2" y="218"/>
                  </a:lnTo>
                  <a:lnTo>
                    <a:pt x="1" y="226"/>
                  </a:lnTo>
                  <a:lnTo>
                    <a:pt x="0" y="223"/>
                  </a:lnTo>
                  <a:lnTo>
                    <a:pt x="1" y="218"/>
                  </a:lnTo>
                  <a:lnTo>
                    <a:pt x="2" y="214"/>
                  </a:lnTo>
                  <a:lnTo>
                    <a:pt x="4" y="208"/>
                  </a:lnTo>
                  <a:lnTo>
                    <a:pt x="7" y="208"/>
                  </a:lnTo>
                  <a:lnTo>
                    <a:pt x="15" y="208"/>
                  </a:lnTo>
                  <a:lnTo>
                    <a:pt x="22" y="208"/>
                  </a:lnTo>
                  <a:lnTo>
                    <a:pt x="29" y="208"/>
                  </a:lnTo>
                  <a:lnTo>
                    <a:pt x="37" y="207"/>
                  </a:lnTo>
                  <a:lnTo>
                    <a:pt x="44" y="207"/>
                  </a:lnTo>
                  <a:lnTo>
                    <a:pt x="52" y="207"/>
                  </a:lnTo>
                  <a:lnTo>
                    <a:pt x="59" y="207"/>
                  </a:lnTo>
                  <a:lnTo>
                    <a:pt x="66" y="207"/>
                  </a:lnTo>
                  <a:lnTo>
                    <a:pt x="74" y="207"/>
                  </a:lnTo>
                  <a:lnTo>
                    <a:pt x="81" y="207"/>
                  </a:lnTo>
                  <a:lnTo>
                    <a:pt x="89" y="207"/>
                  </a:lnTo>
                  <a:lnTo>
                    <a:pt x="96" y="207"/>
                  </a:lnTo>
                  <a:lnTo>
                    <a:pt x="104" y="207"/>
                  </a:lnTo>
                  <a:lnTo>
                    <a:pt x="111" y="207"/>
                  </a:lnTo>
                  <a:lnTo>
                    <a:pt x="118" y="207"/>
                  </a:lnTo>
                  <a:lnTo>
                    <a:pt x="126" y="207"/>
                  </a:lnTo>
                  <a:lnTo>
                    <a:pt x="130" y="207"/>
                  </a:lnTo>
                  <a:lnTo>
                    <a:pt x="130" y="203"/>
                  </a:lnTo>
                  <a:lnTo>
                    <a:pt x="130" y="200"/>
                  </a:lnTo>
                  <a:lnTo>
                    <a:pt x="129" y="195"/>
                  </a:lnTo>
                  <a:lnTo>
                    <a:pt x="129" y="190"/>
                  </a:lnTo>
                  <a:lnTo>
                    <a:pt x="128" y="185"/>
                  </a:lnTo>
                  <a:lnTo>
                    <a:pt x="128" y="181"/>
                  </a:lnTo>
                  <a:lnTo>
                    <a:pt x="128" y="176"/>
                  </a:lnTo>
                  <a:lnTo>
                    <a:pt x="128" y="171"/>
                  </a:lnTo>
                  <a:lnTo>
                    <a:pt x="127" y="168"/>
                  </a:lnTo>
                  <a:lnTo>
                    <a:pt x="127" y="165"/>
                  </a:lnTo>
                  <a:lnTo>
                    <a:pt x="126" y="161"/>
                  </a:lnTo>
                  <a:lnTo>
                    <a:pt x="126" y="159"/>
                  </a:lnTo>
                  <a:lnTo>
                    <a:pt x="126" y="157"/>
                  </a:lnTo>
                  <a:lnTo>
                    <a:pt x="127" y="154"/>
                  </a:lnTo>
                  <a:lnTo>
                    <a:pt x="130" y="151"/>
                  </a:lnTo>
                  <a:lnTo>
                    <a:pt x="134" y="148"/>
                  </a:lnTo>
                  <a:lnTo>
                    <a:pt x="139" y="144"/>
                  </a:lnTo>
                  <a:lnTo>
                    <a:pt x="143" y="141"/>
                  </a:lnTo>
                  <a:lnTo>
                    <a:pt x="145" y="140"/>
                  </a:lnTo>
                  <a:lnTo>
                    <a:pt x="151" y="140"/>
                  </a:lnTo>
                  <a:lnTo>
                    <a:pt x="155" y="137"/>
                  </a:lnTo>
                  <a:lnTo>
                    <a:pt x="160" y="136"/>
                  </a:lnTo>
                  <a:lnTo>
                    <a:pt x="162" y="134"/>
                  </a:lnTo>
                  <a:lnTo>
                    <a:pt x="162" y="131"/>
                  </a:lnTo>
                  <a:lnTo>
                    <a:pt x="162" y="126"/>
                  </a:lnTo>
                  <a:lnTo>
                    <a:pt x="162" y="121"/>
                  </a:lnTo>
                  <a:lnTo>
                    <a:pt x="162" y="116"/>
                  </a:lnTo>
                  <a:lnTo>
                    <a:pt x="162" y="112"/>
                  </a:lnTo>
                  <a:lnTo>
                    <a:pt x="162" y="107"/>
                  </a:lnTo>
                  <a:lnTo>
                    <a:pt x="162" y="102"/>
                  </a:lnTo>
                  <a:lnTo>
                    <a:pt x="162" y="97"/>
                  </a:lnTo>
                  <a:lnTo>
                    <a:pt x="162" y="92"/>
                  </a:lnTo>
                  <a:lnTo>
                    <a:pt x="162" y="88"/>
                  </a:lnTo>
                  <a:lnTo>
                    <a:pt x="162" y="84"/>
                  </a:lnTo>
                  <a:lnTo>
                    <a:pt x="162" y="79"/>
                  </a:lnTo>
                  <a:lnTo>
                    <a:pt x="162" y="74"/>
                  </a:lnTo>
                  <a:lnTo>
                    <a:pt x="162" y="69"/>
                  </a:lnTo>
                  <a:lnTo>
                    <a:pt x="162" y="64"/>
                  </a:lnTo>
                  <a:lnTo>
                    <a:pt x="162" y="60"/>
                  </a:lnTo>
                  <a:lnTo>
                    <a:pt x="162" y="55"/>
                  </a:lnTo>
                  <a:lnTo>
                    <a:pt x="162" y="50"/>
                  </a:lnTo>
                  <a:lnTo>
                    <a:pt x="162" y="45"/>
                  </a:lnTo>
                  <a:lnTo>
                    <a:pt x="167" y="45"/>
                  </a:lnTo>
                  <a:lnTo>
                    <a:pt x="173" y="45"/>
                  </a:lnTo>
                  <a:lnTo>
                    <a:pt x="179" y="45"/>
                  </a:lnTo>
                  <a:lnTo>
                    <a:pt x="185" y="45"/>
                  </a:lnTo>
                  <a:lnTo>
                    <a:pt x="191" y="45"/>
                  </a:lnTo>
                  <a:lnTo>
                    <a:pt x="197" y="45"/>
                  </a:lnTo>
                  <a:lnTo>
                    <a:pt x="202" y="45"/>
                  </a:lnTo>
                  <a:lnTo>
                    <a:pt x="209" y="45"/>
                  </a:lnTo>
                  <a:lnTo>
                    <a:pt x="215" y="45"/>
                  </a:lnTo>
                  <a:lnTo>
                    <a:pt x="221" y="45"/>
                  </a:lnTo>
                  <a:lnTo>
                    <a:pt x="226" y="45"/>
                  </a:lnTo>
                  <a:lnTo>
                    <a:pt x="232" y="45"/>
                  </a:lnTo>
                  <a:lnTo>
                    <a:pt x="238" y="45"/>
                  </a:lnTo>
                  <a:lnTo>
                    <a:pt x="245" y="45"/>
                  </a:lnTo>
                  <a:lnTo>
                    <a:pt x="251" y="45"/>
                  </a:lnTo>
                  <a:lnTo>
                    <a:pt x="256" y="45"/>
                  </a:lnTo>
                  <a:lnTo>
                    <a:pt x="262" y="45"/>
                  </a:lnTo>
                  <a:lnTo>
                    <a:pt x="269" y="45"/>
                  </a:lnTo>
                  <a:lnTo>
                    <a:pt x="269" y="41"/>
                  </a:lnTo>
                  <a:lnTo>
                    <a:pt x="269" y="36"/>
                  </a:lnTo>
                  <a:lnTo>
                    <a:pt x="269" y="28"/>
                  </a:lnTo>
                  <a:lnTo>
                    <a:pt x="269" y="20"/>
                  </a:lnTo>
                  <a:lnTo>
                    <a:pt x="269" y="12"/>
                  </a:lnTo>
                  <a:lnTo>
                    <a:pt x="269" y="5"/>
                  </a:lnTo>
                  <a:lnTo>
                    <a:pt x="269" y="0"/>
                  </a:lnTo>
                  <a:lnTo>
                    <a:pt x="275" y="3"/>
                  </a:lnTo>
                  <a:lnTo>
                    <a:pt x="281" y="8"/>
                  </a:lnTo>
                  <a:lnTo>
                    <a:pt x="287" y="11"/>
                  </a:lnTo>
                  <a:lnTo>
                    <a:pt x="293" y="16"/>
                  </a:lnTo>
                  <a:lnTo>
                    <a:pt x="299" y="19"/>
                  </a:lnTo>
                  <a:lnTo>
                    <a:pt x="305" y="23"/>
                  </a:lnTo>
                  <a:lnTo>
                    <a:pt x="311" y="27"/>
                  </a:lnTo>
                  <a:lnTo>
                    <a:pt x="317" y="31"/>
                  </a:lnTo>
                  <a:lnTo>
                    <a:pt x="323" y="35"/>
                  </a:lnTo>
                  <a:lnTo>
                    <a:pt x="329" y="39"/>
                  </a:lnTo>
                  <a:lnTo>
                    <a:pt x="335" y="43"/>
                  </a:lnTo>
                  <a:lnTo>
                    <a:pt x="341" y="47"/>
                  </a:lnTo>
                  <a:lnTo>
                    <a:pt x="347" y="50"/>
                  </a:lnTo>
                  <a:lnTo>
                    <a:pt x="353" y="55"/>
                  </a:lnTo>
                  <a:lnTo>
                    <a:pt x="360" y="58"/>
                  </a:lnTo>
                  <a:lnTo>
                    <a:pt x="365" y="63"/>
                  </a:lnTo>
                  <a:lnTo>
                    <a:pt x="371" y="66"/>
                  </a:lnTo>
                  <a:lnTo>
                    <a:pt x="378" y="71"/>
                  </a:lnTo>
                  <a:lnTo>
                    <a:pt x="385" y="76"/>
                  </a:lnTo>
                  <a:lnTo>
                    <a:pt x="393" y="8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6" name="Freeform 1094">
              <a:extLst>
                <a:ext uri="{FF2B5EF4-FFF2-40B4-BE49-F238E27FC236}">
                  <a16:creationId xmlns:a16="http://schemas.microsoft.com/office/drawing/2014/main" id="{4FC7E742-9771-EA90-2A6E-76768FD5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9100038"/>
              <a:ext cx="5493" cy="10990"/>
            </a:xfrm>
            <a:custGeom>
              <a:avLst/>
              <a:gdLst>
                <a:gd name="T0" fmla="*/ 3 w 5"/>
                <a:gd name="T1" fmla="*/ 5 h 9"/>
                <a:gd name="T2" fmla="*/ 1 w 5"/>
                <a:gd name="T3" fmla="*/ 8 h 9"/>
                <a:gd name="T4" fmla="*/ 1 w 5"/>
                <a:gd name="T5" fmla="*/ 7 h 9"/>
                <a:gd name="T6" fmla="*/ 0 w 5"/>
                <a:gd name="T7" fmla="*/ 5 h 9"/>
                <a:gd name="T8" fmla="*/ 2 w 5"/>
                <a:gd name="T9" fmla="*/ 2 h 9"/>
                <a:gd name="T10" fmla="*/ 2 w 5"/>
                <a:gd name="T11" fmla="*/ 0 h 9"/>
                <a:gd name="T12" fmla="*/ 4 w 5"/>
                <a:gd name="T13" fmla="*/ 0 h 9"/>
                <a:gd name="T14" fmla="*/ 3 w 5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5"/>
                  </a:move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7" name="Freeform 1096">
              <a:extLst>
                <a:ext uri="{FF2B5EF4-FFF2-40B4-BE49-F238E27FC236}">
                  <a16:creationId xmlns:a16="http://schemas.microsoft.com/office/drawing/2014/main" id="{01BA9F1F-799D-934D-043F-3CB0073E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7170" y="10281503"/>
              <a:ext cx="131885" cy="318721"/>
            </a:xfrm>
            <a:custGeom>
              <a:avLst/>
              <a:gdLst>
                <a:gd name="T0" fmla="*/ 65 w 105"/>
                <a:gd name="T1" fmla="*/ 86 h 255"/>
                <a:gd name="T2" fmla="*/ 68 w 105"/>
                <a:gd name="T3" fmla="*/ 85 h 255"/>
                <a:gd name="T4" fmla="*/ 64 w 105"/>
                <a:gd name="T5" fmla="*/ 85 h 255"/>
                <a:gd name="T6" fmla="*/ 61 w 105"/>
                <a:gd name="T7" fmla="*/ 84 h 255"/>
                <a:gd name="T8" fmla="*/ 74 w 105"/>
                <a:gd name="T9" fmla="*/ 71 h 255"/>
                <a:gd name="T10" fmla="*/ 63 w 105"/>
                <a:gd name="T11" fmla="*/ 74 h 255"/>
                <a:gd name="T12" fmla="*/ 55 w 105"/>
                <a:gd name="T13" fmla="*/ 88 h 255"/>
                <a:gd name="T14" fmla="*/ 58 w 105"/>
                <a:gd name="T15" fmla="*/ 104 h 255"/>
                <a:gd name="T16" fmla="*/ 61 w 105"/>
                <a:gd name="T17" fmla="*/ 124 h 255"/>
                <a:gd name="T18" fmla="*/ 70 w 105"/>
                <a:gd name="T19" fmla="*/ 134 h 255"/>
                <a:gd name="T20" fmla="*/ 87 w 105"/>
                <a:gd name="T21" fmla="*/ 152 h 255"/>
                <a:gd name="T22" fmla="*/ 103 w 105"/>
                <a:gd name="T23" fmla="*/ 178 h 255"/>
                <a:gd name="T24" fmla="*/ 102 w 105"/>
                <a:gd name="T25" fmla="*/ 197 h 255"/>
                <a:gd name="T26" fmla="*/ 98 w 105"/>
                <a:gd name="T27" fmla="*/ 219 h 255"/>
                <a:gd name="T28" fmla="*/ 85 w 105"/>
                <a:gd name="T29" fmla="*/ 224 h 255"/>
                <a:gd name="T30" fmla="*/ 81 w 105"/>
                <a:gd name="T31" fmla="*/ 235 h 255"/>
                <a:gd name="T32" fmla="*/ 84 w 105"/>
                <a:gd name="T33" fmla="*/ 253 h 255"/>
                <a:gd name="T34" fmla="*/ 78 w 105"/>
                <a:gd name="T35" fmla="*/ 252 h 255"/>
                <a:gd name="T36" fmla="*/ 78 w 105"/>
                <a:gd name="T37" fmla="*/ 244 h 255"/>
                <a:gd name="T38" fmla="*/ 63 w 105"/>
                <a:gd name="T39" fmla="*/ 230 h 255"/>
                <a:gd name="T40" fmla="*/ 56 w 105"/>
                <a:gd name="T41" fmla="*/ 222 h 255"/>
                <a:gd name="T42" fmla="*/ 52 w 105"/>
                <a:gd name="T43" fmla="*/ 214 h 255"/>
                <a:gd name="T44" fmla="*/ 55 w 105"/>
                <a:gd name="T45" fmla="*/ 206 h 255"/>
                <a:gd name="T46" fmla="*/ 61 w 105"/>
                <a:gd name="T47" fmla="*/ 187 h 255"/>
                <a:gd name="T48" fmla="*/ 59 w 105"/>
                <a:gd name="T49" fmla="*/ 170 h 255"/>
                <a:gd name="T50" fmla="*/ 46 w 105"/>
                <a:gd name="T51" fmla="*/ 165 h 255"/>
                <a:gd name="T52" fmla="*/ 33 w 105"/>
                <a:gd name="T53" fmla="*/ 167 h 255"/>
                <a:gd name="T54" fmla="*/ 24 w 105"/>
                <a:gd name="T55" fmla="*/ 159 h 255"/>
                <a:gd name="T56" fmla="*/ 15 w 105"/>
                <a:gd name="T57" fmla="*/ 148 h 255"/>
                <a:gd name="T58" fmla="*/ 10 w 105"/>
                <a:gd name="T59" fmla="*/ 150 h 255"/>
                <a:gd name="T60" fmla="*/ 5 w 105"/>
                <a:gd name="T61" fmla="*/ 143 h 255"/>
                <a:gd name="T62" fmla="*/ 5 w 105"/>
                <a:gd name="T63" fmla="*/ 140 h 255"/>
                <a:gd name="T64" fmla="*/ 3 w 105"/>
                <a:gd name="T65" fmla="*/ 135 h 255"/>
                <a:gd name="T66" fmla="*/ 9 w 105"/>
                <a:gd name="T67" fmla="*/ 126 h 255"/>
                <a:gd name="T68" fmla="*/ 11 w 105"/>
                <a:gd name="T69" fmla="*/ 117 h 255"/>
                <a:gd name="T70" fmla="*/ 10 w 105"/>
                <a:gd name="T71" fmla="*/ 107 h 255"/>
                <a:gd name="T72" fmla="*/ 25 w 105"/>
                <a:gd name="T73" fmla="*/ 99 h 255"/>
                <a:gd name="T74" fmla="*/ 23 w 105"/>
                <a:gd name="T75" fmla="*/ 95 h 255"/>
                <a:gd name="T76" fmla="*/ 21 w 105"/>
                <a:gd name="T77" fmla="*/ 78 h 255"/>
                <a:gd name="T78" fmla="*/ 18 w 105"/>
                <a:gd name="T79" fmla="*/ 70 h 255"/>
                <a:gd name="T80" fmla="*/ 23 w 105"/>
                <a:gd name="T81" fmla="*/ 57 h 255"/>
                <a:gd name="T82" fmla="*/ 19 w 105"/>
                <a:gd name="T83" fmla="*/ 49 h 255"/>
                <a:gd name="T84" fmla="*/ 26 w 105"/>
                <a:gd name="T85" fmla="*/ 45 h 255"/>
                <a:gd name="T86" fmla="*/ 29 w 105"/>
                <a:gd name="T87" fmla="*/ 32 h 255"/>
                <a:gd name="T88" fmla="*/ 24 w 105"/>
                <a:gd name="T89" fmla="*/ 24 h 255"/>
                <a:gd name="T90" fmla="*/ 21 w 105"/>
                <a:gd name="T91" fmla="*/ 13 h 255"/>
                <a:gd name="T92" fmla="*/ 16 w 105"/>
                <a:gd name="T93" fmla="*/ 7 h 255"/>
                <a:gd name="T94" fmla="*/ 11 w 105"/>
                <a:gd name="T95" fmla="*/ 7 h 255"/>
                <a:gd name="T96" fmla="*/ 8 w 105"/>
                <a:gd name="T97" fmla="*/ 1 h 255"/>
                <a:gd name="T98" fmla="*/ 15 w 105"/>
                <a:gd name="T99" fmla="*/ 3 h 255"/>
                <a:gd name="T100" fmla="*/ 26 w 105"/>
                <a:gd name="T101" fmla="*/ 7 h 255"/>
                <a:gd name="T102" fmla="*/ 38 w 105"/>
                <a:gd name="T103" fmla="*/ 9 h 255"/>
                <a:gd name="T104" fmla="*/ 42 w 105"/>
                <a:gd name="T105" fmla="*/ 8 h 255"/>
                <a:gd name="T106" fmla="*/ 46 w 105"/>
                <a:gd name="T107" fmla="*/ 5 h 255"/>
                <a:gd name="T108" fmla="*/ 60 w 105"/>
                <a:gd name="T109" fmla="*/ 20 h 255"/>
                <a:gd name="T110" fmla="*/ 62 w 105"/>
                <a:gd name="T111" fmla="*/ 31 h 255"/>
                <a:gd name="T112" fmla="*/ 63 w 105"/>
                <a:gd name="T113" fmla="*/ 40 h 255"/>
                <a:gd name="T114" fmla="*/ 63 w 105"/>
                <a:gd name="T115" fmla="*/ 52 h 255"/>
                <a:gd name="T116" fmla="*/ 65 w 105"/>
                <a:gd name="T117" fmla="*/ 58 h 255"/>
                <a:gd name="T118" fmla="*/ 69 w 105"/>
                <a:gd name="T119" fmla="*/ 63 h 255"/>
                <a:gd name="T120" fmla="*/ 74 w 105"/>
                <a:gd name="T121" fmla="*/ 7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255">
                  <a:moveTo>
                    <a:pt x="66" y="88"/>
                  </a:moveTo>
                  <a:lnTo>
                    <a:pt x="65" y="88"/>
                  </a:lnTo>
                  <a:lnTo>
                    <a:pt x="65" y="88"/>
                  </a:lnTo>
                  <a:lnTo>
                    <a:pt x="65" y="86"/>
                  </a:lnTo>
                  <a:lnTo>
                    <a:pt x="65" y="85"/>
                  </a:lnTo>
                  <a:lnTo>
                    <a:pt x="66" y="85"/>
                  </a:lnTo>
                  <a:lnTo>
                    <a:pt x="67" y="85"/>
                  </a:lnTo>
                  <a:lnTo>
                    <a:pt x="68" y="85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8"/>
                  </a:lnTo>
                  <a:close/>
                  <a:moveTo>
                    <a:pt x="64" y="85"/>
                  </a:moveTo>
                  <a:lnTo>
                    <a:pt x="63" y="87"/>
                  </a:lnTo>
                  <a:lnTo>
                    <a:pt x="62" y="87"/>
                  </a:lnTo>
                  <a:lnTo>
                    <a:pt x="60" y="85"/>
                  </a:lnTo>
                  <a:lnTo>
                    <a:pt x="61" y="84"/>
                  </a:lnTo>
                  <a:lnTo>
                    <a:pt x="62" y="83"/>
                  </a:lnTo>
                  <a:lnTo>
                    <a:pt x="63" y="84"/>
                  </a:lnTo>
                  <a:lnTo>
                    <a:pt x="64" y="85"/>
                  </a:lnTo>
                  <a:close/>
                  <a:moveTo>
                    <a:pt x="74" y="71"/>
                  </a:moveTo>
                  <a:lnTo>
                    <a:pt x="70" y="71"/>
                  </a:lnTo>
                  <a:lnTo>
                    <a:pt x="64" y="71"/>
                  </a:lnTo>
                  <a:lnTo>
                    <a:pt x="63" y="72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0" y="81"/>
                  </a:lnTo>
                  <a:lnTo>
                    <a:pt x="58" y="84"/>
                  </a:lnTo>
                  <a:lnTo>
                    <a:pt x="55" y="88"/>
                  </a:lnTo>
                  <a:lnTo>
                    <a:pt x="55" y="90"/>
                  </a:lnTo>
                  <a:lnTo>
                    <a:pt x="55" y="92"/>
                  </a:lnTo>
                  <a:lnTo>
                    <a:pt x="56" y="98"/>
                  </a:lnTo>
                  <a:lnTo>
                    <a:pt x="58" y="104"/>
                  </a:lnTo>
                  <a:lnTo>
                    <a:pt x="59" y="106"/>
                  </a:lnTo>
                  <a:lnTo>
                    <a:pt x="60" y="115"/>
                  </a:lnTo>
                  <a:lnTo>
                    <a:pt x="60" y="121"/>
                  </a:lnTo>
                  <a:lnTo>
                    <a:pt x="61" y="124"/>
                  </a:lnTo>
                  <a:lnTo>
                    <a:pt x="61" y="129"/>
                  </a:lnTo>
                  <a:lnTo>
                    <a:pt x="63" y="131"/>
                  </a:lnTo>
                  <a:lnTo>
                    <a:pt x="65" y="133"/>
                  </a:lnTo>
                  <a:lnTo>
                    <a:pt x="70" y="134"/>
                  </a:lnTo>
                  <a:lnTo>
                    <a:pt x="72" y="135"/>
                  </a:lnTo>
                  <a:lnTo>
                    <a:pt x="76" y="138"/>
                  </a:lnTo>
                  <a:lnTo>
                    <a:pt x="83" y="146"/>
                  </a:lnTo>
                  <a:lnTo>
                    <a:pt x="87" y="152"/>
                  </a:lnTo>
                  <a:lnTo>
                    <a:pt x="91" y="156"/>
                  </a:lnTo>
                  <a:lnTo>
                    <a:pt x="98" y="165"/>
                  </a:lnTo>
                  <a:lnTo>
                    <a:pt x="102" y="172"/>
                  </a:lnTo>
                  <a:lnTo>
                    <a:pt x="103" y="178"/>
                  </a:lnTo>
                  <a:lnTo>
                    <a:pt x="104" y="179"/>
                  </a:lnTo>
                  <a:lnTo>
                    <a:pt x="102" y="184"/>
                  </a:lnTo>
                  <a:lnTo>
                    <a:pt x="101" y="192"/>
                  </a:lnTo>
                  <a:lnTo>
                    <a:pt x="102" y="197"/>
                  </a:lnTo>
                  <a:lnTo>
                    <a:pt x="101" y="205"/>
                  </a:lnTo>
                  <a:lnTo>
                    <a:pt x="101" y="214"/>
                  </a:lnTo>
                  <a:lnTo>
                    <a:pt x="100" y="218"/>
                  </a:lnTo>
                  <a:lnTo>
                    <a:pt x="98" y="219"/>
                  </a:lnTo>
                  <a:lnTo>
                    <a:pt x="95" y="220"/>
                  </a:lnTo>
                  <a:lnTo>
                    <a:pt x="87" y="221"/>
                  </a:lnTo>
                  <a:lnTo>
                    <a:pt x="85" y="222"/>
                  </a:lnTo>
                  <a:lnTo>
                    <a:pt x="85" y="224"/>
                  </a:lnTo>
                  <a:lnTo>
                    <a:pt x="83" y="228"/>
                  </a:lnTo>
                  <a:lnTo>
                    <a:pt x="81" y="233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2" y="237"/>
                  </a:lnTo>
                  <a:lnTo>
                    <a:pt x="84" y="243"/>
                  </a:lnTo>
                  <a:lnTo>
                    <a:pt x="85" y="252"/>
                  </a:lnTo>
                  <a:lnTo>
                    <a:pt x="84" y="253"/>
                  </a:lnTo>
                  <a:lnTo>
                    <a:pt x="82" y="254"/>
                  </a:lnTo>
                  <a:lnTo>
                    <a:pt x="79" y="254"/>
                  </a:lnTo>
                  <a:lnTo>
                    <a:pt x="78" y="253"/>
                  </a:lnTo>
                  <a:lnTo>
                    <a:pt x="78" y="252"/>
                  </a:lnTo>
                  <a:lnTo>
                    <a:pt x="77" y="250"/>
                  </a:lnTo>
                  <a:lnTo>
                    <a:pt x="78" y="248"/>
                  </a:lnTo>
                  <a:lnTo>
                    <a:pt x="79" y="246"/>
                  </a:lnTo>
                  <a:lnTo>
                    <a:pt x="78" y="244"/>
                  </a:lnTo>
                  <a:lnTo>
                    <a:pt x="76" y="243"/>
                  </a:lnTo>
                  <a:lnTo>
                    <a:pt x="73" y="241"/>
                  </a:lnTo>
                  <a:lnTo>
                    <a:pt x="68" y="235"/>
                  </a:lnTo>
                  <a:lnTo>
                    <a:pt x="63" y="230"/>
                  </a:lnTo>
                  <a:lnTo>
                    <a:pt x="60" y="227"/>
                  </a:lnTo>
                  <a:lnTo>
                    <a:pt x="57" y="225"/>
                  </a:lnTo>
                  <a:lnTo>
                    <a:pt x="57" y="224"/>
                  </a:lnTo>
                  <a:lnTo>
                    <a:pt x="56" y="222"/>
                  </a:lnTo>
                  <a:lnTo>
                    <a:pt x="56" y="220"/>
                  </a:lnTo>
                  <a:lnTo>
                    <a:pt x="56" y="219"/>
                  </a:lnTo>
                  <a:lnTo>
                    <a:pt x="55" y="217"/>
                  </a:lnTo>
                  <a:lnTo>
                    <a:pt x="52" y="214"/>
                  </a:lnTo>
                  <a:lnTo>
                    <a:pt x="51" y="212"/>
                  </a:lnTo>
                  <a:lnTo>
                    <a:pt x="51" y="210"/>
                  </a:lnTo>
                  <a:lnTo>
                    <a:pt x="52" y="208"/>
                  </a:lnTo>
                  <a:lnTo>
                    <a:pt x="55" y="206"/>
                  </a:lnTo>
                  <a:lnTo>
                    <a:pt x="57" y="202"/>
                  </a:lnTo>
                  <a:lnTo>
                    <a:pt x="57" y="198"/>
                  </a:lnTo>
                  <a:lnTo>
                    <a:pt x="60" y="192"/>
                  </a:lnTo>
                  <a:lnTo>
                    <a:pt x="61" y="187"/>
                  </a:lnTo>
                  <a:lnTo>
                    <a:pt x="61" y="183"/>
                  </a:lnTo>
                  <a:lnTo>
                    <a:pt x="61" y="180"/>
                  </a:lnTo>
                  <a:lnTo>
                    <a:pt x="60" y="174"/>
                  </a:lnTo>
                  <a:lnTo>
                    <a:pt x="59" y="170"/>
                  </a:lnTo>
                  <a:lnTo>
                    <a:pt x="55" y="164"/>
                  </a:lnTo>
                  <a:lnTo>
                    <a:pt x="54" y="163"/>
                  </a:lnTo>
                  <a:lnTo>
                    <a:pt x="50" y="164"/>
                  </a:lnTo>
                  <a:lnTo>
                    <a:pt x="46" y="165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35" y="167"/>
                  </a:lnTo>
                  <a:lnTo>
                    <a:pt x="33" y="167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7" y="164"/>
                  </a:lnTo>
                  <a:lnTo>
                    <a:pt x="24" y="159"/>
                  </a:lnTo>
                  <a:lnTo>
                    <a:pt x="19" y="151"/>
                  </a:lnTo>
                  <a:lnTo>
                    <a:pt x="18" y="150"/>
                  </a:lnTo>
                  <a:lnTo>
                    <a:pt x="16" y="148"/>
                  </a:lnTo>
                  <a:lnTo>
                    <a:pt x="15" y="148"/>
                  </a:lnTo>
                  <a:lnTo>
                    <a:pt x="13" y="150"/>
                  </a:lnTo>
                  <a:lnTo>
                    <a:pt x="11" y="151"/>
                  </a:lnTo>
                  <a:lnTo>
                    <a:pt x="11" y="151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8" y="146"/>
                  </a:lnTo>
                  <a:lnTo>
                    <a:pt x="7" y="144"/>
                  </a:lnTo>
                  <a:lnTo>
                    <a:pt x="5" y="143"/>
                  </a:lnTo>
                  <a:lnTo>
                    <a:pt x="3" y="142"/>
                  </a:lnTo>
                  <a:lnTo>
                    <a:pt x="4" y="141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4" y="139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3" y="135"/>
                  </a:lnTo>
                  <a:lnTo>
                    <a:pt x="5" y="134"/>
                  </a:lnTo>
                  <a:lnTo>
                    <a:pt x="7" y="132"/>
                  </a:lnTo>
                  <a:lnTo>
                    <a:pt x="8" y="129"/>
                  </a:lnTo>
                  <a:lnTo>
                    <a:pt x="9" y="126"/>
                  </a:lnTo>
                  <a:lnTo>
                    <a:pt x="10" y="124"/>
                  </a:lnTo>
                  <a:lnTo>
                    <a:pt x="10" y="122"/>
                  </a:lnTo>
                  <a:lnTo>
                    <a:pt x="10" y="120"/>
                  </a:lnTo>
                  <a:lnTo>
                    <a:pt x="11" y="117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5"/>
                  </a:lnTo>
                  <a:lnTo>
                    <a:pt x="19" y="103"/>
                  </a:lnTo>
                  <a:lnTo>
                    <a:pt x="24" y="101"/>
                  </a:lnTo>
                  <a:lnTo>
                    <a:pt x="25" y="99"/>
                  </a:lnTo>
                  <a:lnTo>
                    <a:pt x="27" y="98"/>
                  </a:lnTo>
                  <a:lnTo>
                    <a:pt x="27" y="96"/>
                  </a:lnTo>
                  <a:lnTo>
                    <a:pt x="27" y="95"/>
                  </a:lnTo>
                  <a:lnTo>
                    <a:pt x="23" y="95"/>
                  </a:lnTo>
                  <a:lnTo>
                    <a:pt x="22" y="94"/>
                  </a:lnTo>
                  <a:lnTo>
                    <a:pt x="19" y="88"/>
                  </a:lnTo>
                  <a:lnTo>
                    <a:pt x="21" y="81"/>
                  </a:lnTo>
                  <a:lnTo>
                    <a:pt x="21" y="78"/>
                  </a:lnTo>
                  <a:lnTo>
                    <a:pt x="21" y="74"/>
                  </a:lnTo>
                  <a:lnTo>
                    <a:pt x="21" y="72"/>
                  </a:lnTo>
                  <a:lnTo>
                    <a:pt x="19" y="71"/>
                  </a:lnTo>
                  <a:lnTo>
                    <a:pt x="18" y="70"/>
                  </a:lnTo>
                  <a:lnTo>
                    <a:pt x="19" y="65"/>
                  </a:lnTo>
                  <a:lnTo>
                    <a:pt x="20" y="65"/>
                  </a:lnTo>
                  <a:lnTo>
                    <a:pt x="22" y="60"/>
                  </a:lnTo>
                  <a:lnTo>
                    <a:pt x="23" y="57"/>
                  </a:lnTo>
                  <a:lnTo>
                    <a:pt x="22" y="55"/>
                  </a:lnTo>
                  <a:lnTo>
                    <a:pt x="21" y="51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21" y="47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5"/>
                  </a:lnTo>
                  <a:lnTo>
                    <a:pt x="32" y="39"/>
                  </a:lnTo>
                  <a:lnTo>
                    <a:pt x="32" y="38"/>
                  </a:lnTo>
                  <a:lnTo>
                    <a:pt x="31" y="35"/>
                  </a:lnTo>
                  <a:lnTo>
                    <a:pt x="29" y="32"/>
                  </a:lnTo>
                  <a:lnTo>
                    <a:pt x="29" y="31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4"/>
                  </a:lnTo>
                  <a:lnTo>
                    <a:pt x="21" y="20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9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2" y="4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8" y="7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42" y="9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5"/>
                  </a:lnTo>
                  <a:lnTo>
                    <a:pt x="54" y="11"/>
                  </a:lnTo>
                  <a:lnTo>
                    <a:pt x="54" y="12"/>
                  </a:lnTo>
                  <a:lnTo>
                    <a:pt x="59" y="18"/>
                  </a:lnTo>
                  <a:lnTo>
                    <a:pt x="60" y="20"/>
                  </a:lnTo>
                  <a:lnTo>
                    <a:pt x="60" y="22"/>
                  </a:lnTo>
                  <a:lnTo>
                    <a:pt x="62" y="27"/>
                  </a:lnTo>
                  <a:lnTo>
                    <a:pt x="62" y="30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3" y="40"/>
                  </a:lnTo>
                  <a:lnTo>
                    <a:pt x="64" y="43"/>
                  </a:lnTo>
                  <a:lnTo>
                    <a:pt x="65" y="45"/>
                  </a:lnTo>
                  <a:lnTo>
                    <a:pt x="64" y="48"/>
                  </a:lnTo>
                  <a:lnTo>
                    <a:pt x="63" y="52"/>
                  </a:lnTo>
                  <a:lnTo>
                    <a:pt x="62" y="53"/>
                  </a:lnTo>
                  <a:lnTo>
                    <a:pt x="63" y="55"/>
                  </a:lnTo>
                  <a:lnTo>
                    <a:pt x="63" y="56"/>
                  </a:lnTo>
                  <a:lnTo>
                    <a:pt x="65" y="58"/>
                  </a:lnTo>
                  <a:lnTo>
                    <a:pt x="66" y="60"/>
                  </a:lnTo>
                  <a:lnTo>
                    <a:pt x="67" y="62"/>
                  </a:lnTo>
                  <a:lnTo>
                    <a:pt x="68" y="63"/>
                  </a:lnTo>
                  <a:lnTo>
                    <a:pt x="69" y="63"/>
                  </a:lnTo>
                  <a:lnTo>
                    <a:pt x="70" y="64"/>
                  </a:lnTo>
                  <a:lnTo>
                    <a:pt x="71" y="65"/>
                  </a:lnTo>
                  <a:lnTo>
                    <a:pt x="73" y="67"/>
                  </a:lnTo>
                  <a:lnTo>
                    <a:pt x="74" y="70"/>
                  </a:lnTo>
                  <a:lnTo>
                    <a:pt x="74" y="7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8" name="Freeform 1097">
              <a:extLst>
                <a:ext uri="{FF2B5EF4-FFF2-40B4-BE49-F238E27FC236}">
                  <a16:creationId xmlns:a16="http://schemas.microsoft.com/office/drawing/2014/main" id="{78E1783B-8F9E-CAC5-8A9A-73D1F535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9600" y="10385913"/>
              <a:ext cx="5493" cy="5493"/>
            </a:xfrm>
            <a:custGeom>
              <a:avLst/>
              <a:gdLst>
                <a:gd name="T0" fmla="*/ 1 w 4"/>
                <a:gd name="T1" fmla="*/ 3 h 4"/>
                <a:gd name="T2" fmla="*/ 0 w 4"/>
                <a:gd name="T3" fmla="*/ 3 h 4"/>
                <a:gd name="T4" fmla="*/ 0 w 4"/>
                <a:gd name="T5" fmla="*/ 3 h 4"/>
                <a:gd name="T6" fmla="*/ 0 w 4"/>
                <a:gd name="T7" fmla="*/ 1 h 4"/>
                <a:gd name="T8" fmla="*/ 0 w 4"/>
                <a:gd name="T9" fmla="*/ 0 h 4"/>
                <a:gd name="T10" fmla="*/ 1 w 4"/>
                <a:gd name="T11" fmla="*/ 0 h 4"/>
                <a:gd name="T12" fmla="*/ 2 w 4"/>
                <a:gd name="T13" fmla="*/ 0 h 4"/>
                <a:gd name="T14" fmla="*/ 3 w 4"/>
                <a:gd name="T15" fmla="*/ 0 h 4"/>
                <a:gd name="T16" fmla="*/ 3 w 4"/>
                <a:gd name="T17" fmla="*/ 2 h 4"/>
                <a:gd name="T18" fmla="*/ 2 w 4"/>
                <a:gd name="T19" fmla="*/ 2 h 4"/>
                <a:gd name="T20" fmla="*/ 1 w 4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49" name="Freeform 1098">
              <a:extLst>
                <a:ext uri="{FF2B5EF4-FFF2-40B4-BE49-F238E27FC236}">
                  <a16:creationId xmlns:a16="http://schemas.microsoft.com/office/drawing/2014/main" id="{78551FFC-D413-9EBE-FD66-6BDD64B5F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4103" y="10385913"/>
              <a:ext cx="5497" cy="5493"/>
            </a:xfrm>
            <a:custGeom>
              <a:avLst/>
              <a:gdLst>
                <a:gd name="T0" fmla="*/ 4 w 5"/>
                <a:gd name="T1" fmla="*/ 2 h 5"/>
                <a:gd name="T2" fmla="*/ 3 w 5"/>
                <a:gd name="T3" fmla="*/ 4 h 5"/>
                <a:gd name="T4" fmla="*/ 2 w 5"/>
                <a:gd name="T5" fmla="*/ 4 h 5"/>
                <a:gd name="T6" fmla="*/ 0 w 5"/>
                <a:gd name="T7" fmla="*/ 2 h 5"/>
                <a:gd name="T8" fmla="*/ 1 w 5"/>
                <a:gd name="T9" fmla="*/ 1 h 5"/>
                <a:gd name="T10" fmla="*/ 2 w 5"/>
                <a:gd name="T11" fmla="*/ 0 h 5"/>
                <a:gd name="T12" fmla="*/ 3 w 5"/>
                <a:gd name="T13" fmla="*/ 1 h 5"/>
                <a:gd name="T14" fmla="*/ 4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2"/>
                  </a:moveTo>
                  <a:lnTo>
                    <a:pt x="3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0" name="Freeform 1100">
              <a:extLst>
                <a:ext uri="{FF2B5EF4-FFF2-40B4-BE49-F238E27FC236}">
                  <a16:creationId xmlns:a16="http://schemas.microsoft.com/office/drawing/2014/main" id="{2F45FF25-BE18-5457-BF58-E34EC1BE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754" y="10325465"/>
              <a:ext cx="428625" cy="692394"/>
            </a:xfrm>
            <a:custGeom>
              <a:avLst/>
              <a:gdLst>
                <a:gd name="T0" fmla="*/ 142 w 342"/>
                <a:gd name="T1" fmla="*/ 50 h 555"/>
                <a:gd name="T2" fmla="*/ 143 w 342"/>
                <a:gd name="T3" fmla="*/ 51 h 555"/>
                <a:gd name="T4" fmla="*/ 69 w 342"/>
                <a:gd name="T5" fmla="*/ 554 h 555"/>
                <a:gd name="T6" fmla="*/ 59 w 342"/>
                <a:gd name="T7" fmla="*/ 527 h 555"/>
                <a:gd name="T8" fmla="*/ 57 w 342"/>
                <a:gd name="T9" fmla="*/ 497 h 555"/>
                <a:gd name="T10" fmla="*/ 53 w 342"/>
                <a:gd name="T11" fmla="*/ 454 h 555"/>
                <a:gd name="T12" fmla="*/ 42 w 342"/>
                <a:gd name="T13" fmla="*/ 427 h 555"/>
                <a:gd name="T14" fmla="*/ 44 w 342"/>
                <a:gd name="T15" fmla="*/ 389 h 555"/>
                <a:gd name="T16" fmla="*/ 69 w 342"/>
                <a:gd name="T17" fmla="*/ 354 h 555"/>
                <a:gd name="T18" fmla="*/ 85 w 342"/>
                <a:gd name="T19" fmla="*/ 323 h 555"/>
                <a:gd name="T20" fmla="*/ 84 w 342"/>
                <a:gd name="T21" fmla="*/ 289 h 555"/>
                <a:gd name="T22" fmla="*/ 80 w 342"/>
                <a:gd name="T23" fmla="*/ 276 h 555"/>
                <a:gd name="T24" fmla="*/ 88 w 342"/>
                <a:gd name="T25" fmla="*/ 256 h 555"/>
                <a:gd name="T26" fmla="*/ 87 w 342"/>
                <a:gd name="T27" fmla="*/ 206 h 555"/>
                <a:gd name="T28" fmla="*/ 55 w 342"/>
                <a:gd name="T29" fmla="*/ 195 h 555"/>
                <a:gd name="T30" fmla="*/ 6 w 342"/>
                <a:gd name="T31" fmla="*/ 180 h 555"/>
                <a:gd name="T32" fmla="*/ 0 w 342"/>
                <a:gd name="T33" fmla="*/ 148 h 555"/>
                <a:gd name="T34" fmla="*/ 42 w 342"/>
                <a:gd name="T35" fmla="*/ 134 h 555"/>
                <a:gd name="T36" fmla="*/ 85 w 342"/>
                <a:gd name="T37" fmla="*/ 119 h 555"/>
                <a:gd name="T38" fmla="*/ 111 w 342"/>
                <a:gd name="T39" fmla="*/ 132 h 555"/>
                <a:gd name="T40" fmla="*/ 137 w 342"/>
                <a:gd name="T41" fmla="*/ 135 h 555"/>
                <a:gd name="T42" fmla="*/ 133 w 342"/>
                <a:gd name="T43" fmla="*/ 171 h 555"/>
                <a:gd name="T44" fmla="*/ 134 w 342"/>
                <a:gd name="T45" fmla="*/ 187 h 555"/>
                <a:gd name="T46" fmla="*/ 156 w 342"/>
                <a:gd name="T47" fmla="*/ 209 h 555"/>
                <a:gd name="T48" fmla="*/ 162 w 342"/>
                <a:gd name="T49" fmla="*/ 218 h 555"/>
                <a:gd name="T50" fmla="*/ 163 w 342"/>
                <a:gd name="T51" fmla="*/ 189 h 555"/>
                <a:gd name="T52" fmla="*/ 180 w 342"/>
                <a:gd name="T53" fmla="*/ 162 h 555"/>
                <a:gd name="T54" fmla="*/ 165 w 342"/>
                <a:gd name="T55" fmla="*/ 117 h 555"/>
                <a:gd name="T56" fmla="*/ 139 w 342"/>
                <a:gd name="T57" fmla="*/ 89 h 555"/>
                <a:gd name="T58" fmla="*/ 133 w 342"/>
                <a:gd name="T59" fmla="*/ 53 h 555"/>
                <a:gd name="T60" fmla="*/ 152 w 342"/>
                <a:gd name="T61" fmla="*/ 36 h 555"/>
                <a:gd name="T62" fmla="*/ 179 w 342"/>
                <a:gd name="T63" fmla="*/ 31 h 555"/>
                <a:gd name="T64" fmla="*/ 210 w 342"/>
                <a:gd name="T65" fmla="*/ 37 h 555"/>
                <a:gd name="T66" fmla="*/ 241 w 342"/>
                <a:gd name="T67" fmla="*/ 36 h 555"/>
                <a:gd name="T68" fmla="*/ 265 w 342"/>
                <a:gd name="T69" fmla="*/ 30 h 555"/>
                <a:gd name="T70" fmla="*/ 304 w 342"/>
                <a:gd name="T71" fmla="*/ 16 h 555"/>
                <a:gd name="T72" fmla="*/ 332 w 342"/>
                <a:gd name="T73" fmla="*/ 8 h 555"/>
                <a:gd name="T74" fmla="*/ 327 w 342"/>
                <a:gd name="T75" fmla="*/ 25 h 555"/>
                <a:gd name="T76" fmla="*/ 330 w 342"/>
                <a:gd name="T77" fmla="*/ 59 h 555"/>
                <a:gd name="T78" fmla="*/ 327 w 342"/>
                <a:gd name="T79" fmla="*/ 80 h 555"/>
                <a:gd name="T80" fmla="*/ 331 w 342"/>
                <a:gd name="T81" fmla="*/ 98 h 555"/>
                <a:gd name="T82" fmla="*/ 336 w 342"/>
                <a:gd name="T83" fmla="*/ 124 h 555"/>
                <a:gd name="T84" fmla="*/ 340 w 342"/>
                <a:gd name="T85" fmla="*/ 134 h 555"/>
                <a:gd name="T86" fmla="*/ 334 w 342"/>
                <a:gd name="T87" fmla="*/ 151 h 555"/>
                <a:gd name="T88" fmla="*/ 317 w 342"/>
                <a:gd name="T89" fmla="*/ 182 h 555"/>
                <a:gd name="T90" fmla="*/ 289 w 342"/>
                <a:gd name="T91" fmla="*/ 207 h 555"/>
                <a:gd name="T92" fmla="*/ 270 w 342"/>
                <a:gd name="T93" fmla="*/ 217 h 555"/>
                <a:gd name="T94" fmla="*/ 219 w 342"/>
                <a:gd name="T95" fmla="*/ 244 h 555"/>
                <a:gd name="T96" fmla="*/ 198 w 342"/>
                <a:gd name="T97" fmla="*/ 271 h 555"/>
                <a:gd name="T98" fmla="*/ 180 w 342"/>
                <a:gd name="T99" fmla="*/ 281 h 555"/>
                <a:gd name="T100" fmla="*/ 144 w 342"/>
                <a:gd name="T101" fmla="*/ 307 h 555"/>
                <a:gd name="T102" fmla="*/ 153 w 342"/>
                <a:gd name="T103" fmla="*/ 342 h 555"/>
                <a:gd name="T104" fmla="*/ 166 w 342"/>
                <a:gd name="T105" fmla="*/ 399 h 555"/>
                <a:gd name="T106" fmla="*/ 171 w 342"/>
                <a:gd name="T107" fmla="*/ 393 h 555"/>
                <a:gd name="T108" fmla="*/ 166 w 342"/>
                <a:gd name="T109" fmla="*/ 447 h 555"/>
                <a:gd name="T110" fmla="*/ 159 w 342"/>
                <a:gd name="T111" fmla="*/ 471 h 555"/>
                <a:gd name="T112" fmla="*/ 80 w 342"/>
                <a:gd name="T113" fmla="*/ 517 h 555"/>
                <a:gd name="T114" fmla="*/ 86 w 342"/>
                <a:gd name="T115" fmla="*/ 52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2" h="555">
                  <a:moveTo>
                    <a:pt x="142" y="50"/>
                  </a:moveTo>
                  <a:lnTo>
                    <a:pt x="141" y="49"/>
                  </a:lnTo>
                  <a:lnTo>
                    <a:pt x="140" y="48"/>
                  </a:lnTo>
                  <a:lnTo>
                    <a:pt x="139" y="49"/>
                  </a:lnTo>
                  <a:lnTo>
                    <a:pt x="138" y="50"/>
                  </a:lnTo>
                  <a:lnTo>
                    <a:pt x="140" y="52"/>
                  </a:lnTo>
                  <a:lnTo>
                    <a:pt x="141" y="52"/>
                  </a:lnTo>
                  <a:lnTo>
                    <a:pt x="142" y="50"/>
                  </a:lnTo>
                  <a:close/>
                  <a:moveTo>
                    <a:pt x="144" y="53"/>
                  </a:moveTo>
                  <a:lnTo>
                    <a:pt x="145" y="52"/>
                  </a:lnTo>
                  <a:lnTo>
                    <a:pt x="146" y="52"/>
                  </a:lnTo>
                  <a:lnTo>
                    <a:pt x="146" y="50"/>
                  </a:lnTo>
                  <a:lnTo>
                    <a:pt x="145" y="50"/>
                  </a:lnTo>
                  <a:lnTo>
                    <a:pt x="144" y="50"/>
                  </a:lnTo>
                  <a:lnTo>
                    <a:pt x="143" y="50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4" y="53"/>
                  </a:lnTo>
                  <a:close/>
                  <a:moveTo>
                    <a:pt x="86" y="553"/>
                  </a:moveTo>
                  <a:lnTo>
                    <a:pt x="82" y="553"/>
                  </a:lnTo>
                  <a:lnTo>
                    <a:pt x="76" y="553"/>
                  </a:lnTo>
                  <a:lnTo>
                    <a:pt x="72" y="553"/>
                  </a:lnTo>
                  <a:lnTo>
                    <a:pt x="69" y="554"/>
                  </a:lnTo>
                  <a:lnTo>
                    <a:pt x="64" y="553"/>
                  </a:lnTo>
                  <a:lnTo>
                    <a:pt x="61" y="553"/>
                  </a:lnTo>
                  <a:lnTo>
                    <a:pt x="61" y="541"/>
                  </a:lnTo>
                  <a:lnTo>
                    <a:pt x="59" y="539"/>
                  </a:lnTo>
                  <a:lnTo>
                    <a:pt x="59" y="535"/>
                  </a:lnTo>
                  <a:lnTo>
                    <a:pt x="58" y="533"/>
                  </a:lnTo>
                  <a:lnTo>
                    <a:pt x="59" y="530"/>
                  </a:lnTo>
                  <a:lnTo>
                    <a:pt x="59" y="527"/>
                  </a:lnTo>
                  <a:lnTo>
                    <a:pt x="59" y="523"/>
                  </a:lnTo>
                  <a:lnTo>
                    <a:pt x="56" y="522"/>
                  </a:lnTo>
                  <a:lnTo>
                    <a:pt x="55" y="521"/>
                  </a:lnTo>
                  <a:lnTo>
                    <a:pt x="54" y="519"/>
                  </a:lnTo>
                  <a:lnTo>
                    <a:pt x="54" y="514"/>
                  </a:lnTo>
                  <a:lnTo>
                    <a:pt x="57" y="510"/>
                  </a:lnTo>
                  <a:lnTo>
                    <a:pt x="57" y="500"/>
                  </a:lnTo>
                  <a:lnTo>
                    <a:pt x="57" y="497"/>
                  </a:lnTo>
                  <a:lnTo>
                    <a:pt x="57" y="490"/>
                  </a:lnTo>
                  <a:lnTo>
                    <a:pt x="57" y="482"/>
                  </a:lnTo>
                  <a:lnTo>
                    <a:pt x="57" y="475"/>
                  </a:lnTo>
                  <a:lnTo>
                    <a:pt x="57" y="469"/>
                  </a:lnTo>
                  <a:lnTo>
                    <a:pt x="56" y="466"/>
                  </a:lnTo>
                  <a:lnTo>
                    <a:pt x="55" y="464"/>
                  </a:lnTo>
                  <a:lnTo>
                    <a:pt x="54" y="461"/>
                  </a:lnTo>
                  <a:lnTo>
                    <a:pt x="53" y="454"/>
                  </a:lnTo>
                  <a:lnTo>
                    <a:pt x="51" y="449"/>
                  </a:lnTo>
                  <a:lnTo>
                    <a:pt x="48" y="445"/>
                  </a:lnTo>
                  <a:lnTo>
                    <a:pt x="47" y="444"/>
                  </a:lnTo>
                  <a:lnTo>
                    <a:pt x="47" y="441"/>
                  </a:lnTo>
                  <a:lnTo>
                    <a:pt x="44" y="437"/>
                  </a:lnTo>
                  <a:lnTo>
                    <a:pt x="42" y="434"/>
                  </a:lnTo>
                  <a:lnTo>
                    <a:pt x="42" y="433"/>
                  </a:lnTo>
                  <a:lnTo>
                    <a:pt x="42" y="427"/>
                  </a:lnTo>
                  <a:lnTo>
                    <a:pt x="40" y="418"/>
                  </a:lnTo>
                  <a:lnTo>
                    <a:pt x="39" y="412"/>
                  </a:lnTo>
                  <a:lnTo>
                    <a:pt x="36" y="404"/>
                  </a:lnTo>
                  <a:lnTo>
                    <a:pt x="34" y="399"/>
                  </a:lnTo>
                  <a:lnTo>
                    <a:pt x="34" y="399"/>
                  </a:lnTo>
                  <a:lnTo>
                    <a:pt x="34" y="397"/>
                  </a:lnTo>
                  <a:lnTo>
                    <a:pt x="39" y="393"/>
                  </a:lnTo>
                  <a:lnTo>
                    <a:pt x="44" y="389"/>
                  </a:lnTo>
                  <a:lnTo>
                    <a:pt x="48" y="382"/>
                  </a:lnTo>
                  <a:lnTo>
                    <a:pt x="53" y="378"/>
                  </a:lnTo>
                  <a:lnTo>
                    <a:pt x="58" y="373"/>
                  </a:lnTo>
                  <a:lnTo>
                    <a:pt x="63" y="367"/>
                  </a:lnTo>
                  <a:lnTo>
                    <a:pt x="69" y="360"/>
                  </a:lnTo>
                  <a:lnTo>
                    <a:pt x="70" y="360"/>
                  </a:lnTo>
                  <a:lnTo>
                    <a:pt x="71" y="359"/>
                  </a:lnTo>
                  <a:lnTo>
                    <a:pt x="69" y="354"/>
                  </a:lnTo>
                  <a:lnTo>
                    <a:pt x="72" y="347"/>
                  </a:lnTo>
                  <a:lnTo>
                    <a:pt x="72" y="343"/>
                  </a:lnTo>
                  <a:lnTo>
                    <a:pt x="72" y="339"/>
                  </a:lnTo>
                  <a:lnTo>
                    <a:pt x="73" y="337"/>
                  </a:lnTo>
                  <a:lnTo>
                    <a:pt x="74" y="336"/>
                  </a:lnTo>
                  <a:lnTo>
                    <a:pt x="78" y="332"/>
                  </a:lnTo>
                  <a:lnTo>
                    <a:pt x="82" y="328"/>
                  </a:lnTo>
                  <a:lnTo>
                    <a:pt x="85" y="323"/>
                  </a:lnTo>
                  <a:lnTo>
                    <a:pt x="89" y="315"/>
                  </a:lnTo>
                  <a:lnTo>
                    <a:pt x="89" y="313"/>
                  </a:lnTo>
                  <a:lnTo>
                    <a:pt x="89" y="311"/>
                  </a:lnTo>
                  <a:lnTo>
                    <a:pt x="88" y="308"/>
                  </a:lnTo>
                  <a:lnTo>
                    <a:pt x="86" y="304"/>
                  </a:lnTo>
                  <a:lnTo>
                    <a:pt x="84" y="300"/>
                  </a:lnTo>
                  <a:lnTo>
                    <a:pt x="82" y="294"/>
                  </a:lnTo>
                  <a:lnTo>
                    <a:pt x="84" y="289"/>
                  </a:lnTo>
                  <a:lnTo>
                    <a:pt x="85" y="287"/>
                  </a:lnTo>
                  <a:lnTo>
                    <a:pt x="85" y="285"/>
                  </a:lnTo>
                  <a:lnTo>
                    <a:pt x="83" y="283"/>
                  </a:lnTo>
                  <a:lnTo>
                    <a:pt x="81" y="282"/>
                  </a:lnTo>
                  <a:lnTo>
                    <a:pt x="80" y="281"/>
                  </a:lnTo>
                  <a:lnTo>
                    <a:pt x="80" y="279"/>
                  </a:lnTo>
                  <a:lnTo>
                    <a:pt x="80" y="277"/>
                  </a:lnTo>
                  <a:lnTo>
                    <a:pt x="80" y="276"/>
                  </a:lnTo>
                  <a:lnTo>
                    <a:pt x="85" y="273"/>
                  </a:lnTo>
                  <a:lnTo>
                    <a:pt x="85" y="272"/>
                  </a:lnTo>
                  <a:lnTo>
                    <a:pt x="86" y="271"/>
                  </a:lnTo>
                  <a:lnTo>
                    <a:pt x="86" y="269"/>
                  </a:lnTo>
                  <a:lnTo>
                    <a:pt x="88" y="264"/>
                  </a:lnTo>
                  <a:lnTo>
                    <a:pt x="89" y="260"/>
                  </a:lnTo>
                  <a:lnTo>
                    <a:pt x="89" y="258"/>
                  </a:lnTo>
                  <a:lnTo>
                    <a:pt x="88" y="256"/>
                  </a:lnTo>
                  <a:lnTo>
                    <a:pt x="88" y="254"/>
                  </a:lnTo>
                  <a:lnTo>
                    <a:pt x="88" y="250"/>
                  </a:lnTo>
                  <a:lnTo>
                    <a:pt x="88" y="239"/>
                  </a:lnTo>
                  <a:lnTo>
                    <a:pt x="89" y="229"/>
                  </a:lnTo>
                  <a:lnTo>
                    <a:pt x="88" y="222"/>
                  </a:lnTo>
                  <a:lnTo>
                    <a:pt x="85" y="215"/>
                  </a:lnTo>
                  <a:lnTo>
                    <a:pt x="85" y="210"/>
                  </a:lnTo>
                  <a:lnTo>
                    <a:pt x="87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3" y="204"/>
                  </a:lnTo>
                  <a:lnTo>
                    <a:pt x="81" y="203"/>
                  </a:lnTo>
                  <a:lnTo>
                    <a:pt x="77" y="200"/>
                  </a:lnTo>
                  <a:lnTo>
                    <a:pt x="72" y="198"/>
                  </a:lnTo>
                  <a:lnTo>
                    <a:pt x="65" y="196"/>
                  </a:lnTo>
                  <a:lnTo>
                    <a:pt x="55" y="195"/>
                  </a:lnTo>
                  <a:lnTo>
                    <a:pt x="47" y="188"/>
                  </a:lnTo>
                  <a:lnTo>
                    <a:pt x="41" y="187"/>
                  </a:lnTo>
                  <a:lnTo>
                    <a:pt x="39" y="186"/>
                  </a:lnTo>
                  <a:lnTo>
                    <a:pt x="33" y="182"/>
                  </a:lnTo>
                  <a:lnTo>
                    <a:pt x="23" y="181"/>
                  </a:lnTo>
                  <a:lnTo>
                    <a:pt x="13" y="181"/>
                  </a:lnTo>
                  <a:lnTo>
                    <a:pt x="7" y="181"/>
                  </a:lnTo>
                  <a:lnTo>
                    <a:pt x="6" y="180"/>
                  </a:lnTo>
                  <a:lnTo>
                    <a:pt x="6" y="174"/>
                  </a:lnTo>
                  <a:lnTo>
                    <a:pt x="6" y="169"/>
                  </a:lnTo>
                  <a:lnTo>
                    <a:pt x="5" y="165"/>
                  </a:lnTo>
                  <a:lnTo>
                    <a:pt x="5" y="159"/>
                  </a:lnTo>
                  <a:lnTo>
                    <a:pt x="2" y="157"/>
                  </a:lnTo>
                  <a:lnTo>
                    <a:pt x="1" y="154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7" y="145"/>
                  </a:lnTo>
                  <a:lnTo>
                    <a:pt x="10" y="143"/>
                  </a:lnTo>
                  <a:lnTo>
                    <a:pt x="15" y="141"/>
                  </a:lnTo>
                  <a:lnTo>
                    <a:pt x="22" y="140"/>
                  </a:lnTo>
                  <a:lnTo>
                    <a:pt x="30" y="138"/>
                  </a:lnTo>
                  <a:lnTo>
                    <a:pt x="36" y="136"/>
                  </a:lnTo>
                  <a:lnTo>
                    <a:pt x="42" y="134"/>
                  </a:lnTo>
                  <a:lnTo>
                    <a:pt x="45" y="132"/>
                  </a:lnTo>
                  <a:lnTo>
                    <a:pt x="48" y="131"/>
                  </a:lnTo>
                  <a:lnTo>
                    <a:pt x="57" y="129"/>
                  </a:lnTo>
                  <a:lnTo>
                    <a:pt x="59" y="127"/>
                  </a:lnTo>
                  <a:lnTo>
                    <a:pt x="64" y="126"/>
                  </a:lnTo>
                  <a:lnTo>
                    <a:pt x="65" y="126"/>
                  </a:lnTo>
                  <a:lnTo>
                    <a:pt x="75" y="123"/>
                  </a:lnTo>
                  <a:lnTo>
                    <a:pt x="85" y="119"/>
                  </a:lnTo>
                  <a:lnTo>
                    <a:pt x="89" y="118"/>
                  </a:lnTo>
                  <a:lnTo>
                    <a:pt x="96" y="115"/>
                  </a:lnTo>
                  <a:lnTo>
                    <a:pt x="97" y="116"/>
                  </a:lnTo>
                  <a:lnTo>
                    <a:pt x="102" y="124"/>
                  </a:lnTo>
                  <a:lnTo>
                    <a:pt x="105" y="129"/>
                  </a:lnTo>
                  <a:lnTo>
                    <a:pt x="110" y="134"/>
                  </a:lnTo>
                  <a:lnTo>
                    <a:pt x="110" y="134"/>
                  </a:lnTo>
                  <a:lnTo>
                    <a:pt x="111" y="132"/>
                  </a:lnTo>
                  <a:lnTo>
                    <a:pt x="113" y="132"/>
                  </a:lnTo>
                  <a:lnTo>
                    <a:pt x="120" y="131"/>
                  </a:lnTo>
                  <a:lnTo>
                    <a:pt x="123" y="131"/>
                  </a:lnTo>
                  <a:lnTo>
                    <a:pt x="124" y="130"/>
                  </a:lnTo>
                  <a:lnTo>
                    <a:pt x="128" y="129"/>
                  </a:lnTo>
                  <a:lnTo>
                    <a:pt x="132" y="128"/>
                  </a:lnTo>
                  <a:lnTo>
                    <a:pt x="133" y="129"/>
                  </a:lnTo>
                  <a:lnTo>
                    <a:pt x="137" y="135"/>
                  </a:lnTo>
                  <a:lnTo>
                    <a:pt x="138" y="139"/>
                  </a:lnTo>
                  <a:lnTo>
                    <a:pt x="139" y="145"/>
                  </a:lnTo>
                  <a:lnTo>
                    <a:pt x="139" y="148"/>
                  </a:lnTo>
                  <a:lnTo>
                    <a:pt x="139" y="152"/>
                  </a:lnTo>
                  <a:lnTo>
                    <a:pt x="138" y="157"/>
                  </a:lnTo>
                  <a:lnTo>
                    <a:pt x="135" y="163"/>
                  </a:lnTo>
                  <a:lnTo>
                    <a:pt x="135" y="167"/>
                  </a:lnTo>
                  <a:lnTo>
                    <a:pt x="133" y="171"/>
                  </a:lnTo>
                  <a:lnTo>
                    <a:pt x="130" y="173"/>
                  </a:lnTo>
                  <a:lnTo>
                    <a:pt x="129" y="175"/>
                  </a:lnTo>
                  <a:lnTo>
                    <a:pt x="129" y="177"/>
                  </a:lnTo>
                  <a:lnTo>
                    <a:pt x="130" y="179"/>
                  </a:lnTo>
                  <a:lnTo>
                    <a:pt x="133" y="182"/>
                  </a:lnTo>
                  <a:lnTo>
                    <a:pt x="134" y="184"/>
                  </a:lnTo>
                  <a:lnTo>
                    <a:pt x="134" y="185"/>
                  </a:lnTo>
                  <a:lnTo>
                    <a:pt x="134" y="187"/>
                  </a:lnTo>
                  <a:lnTo>
                    <a:pt x="135" y="189"/>
                  </a:lnTo>
                  <a:lnTo>
                    <a:pt x="135" y="190"/>
                  </a:lnTo>
                  <a:lnTo>
                    <a:pt x="138" y="192"/>
                  </a:lnTo>
                  <a:lnTo>
                    <a:pt x="141" y="195"/>
                  </a:lnTo>
                  <a:lnTo>
                    <a:pt x="146" y="200"/>
                  </a:lnTo>
                  <a:lnTo>
                    <a:pt x="151" y="206"/>
                  </a:lnTo>
                  <a:lnTo>
                    <a:pt x="154" y="208"/>
                  </a:lnTo>
                  <a:lnTo>
                    <a:pt x="156" y="209"/>
                  </a:lnTo>
                  <a:lnTo>
                    <a:pt x="157" y="211"/>
                  </a:lnTo>
                  <a:lnTo>
                    <a:pt x="156" y="213"/>
                  </a:lnTo>
                  <a:lnTo>
                    <a:pt x="155" y="215"/>
                  </a:lnTo>
                  <a:lnTo>
                    <a:pt x="156" y="217"/>
                  </a:lnTo>
                  <a:lnTo>
                    <a:pt x="156" y="218"/>
                  </a:lnTo>
                  <a:lnTo>
                    <a:pt x="157" y="219"/>
                  </a:lnTo>
                  <a:lnTo>
                    <a:pt x="160" y="219"/>
                  </a:lnTo>
                  <a:lnTo>
                    <a:pt x="162" y="218"/>
                  </a:lnTo>
                  <a:lnTo>
                    <a:pt x="163" y="217"/>
                  </a:lnTo>
                  <a:lnTo>
                    <a:pt x="162" y="208"/>
                  </a:lnTo>
                  <a:lnTo>
                    <a:pt x="160" y="202"/>
                  </a:lnTo>
                  <a:lnTo>
                    <a:pt x="159" y="200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61" y="193"/>
                  </a:lnTo>
                  <a:lnTo>
                    <a:pt x="163" y="189"/>
                  </a:lnTo>
                  <a:lnTo>
                    <a:pt x="163" y="187"/>
                  </a:lnTo>
                  <a:lnTo>
                    <a:pt x="165" y="186"/>
                  </a:lnTo>
                  <a:lnTo>
                    <a:pt x="173" y="185"/>
                  </a:lnTo>
                  <a:lnTo>
                    <a:pt x="176" y="184"/>
                  </a:lnTo>
                  <a:lnTo>
                    <a:pt x="178" y="183"/>
                  </a:lnTo>
                  <a:lnTo>
                    <a:pt x="179" y="179"/>
                  </a:lnTo>
                  <a:lnTo>
                    <a:pt x="179" y="170"/>
                  </a:lnTo>
                  <a:lnTo>
                    <a:pt x="180" y="162"/>
                  </a:lnTo>
                  <a:lnTo>
                    <a:pt x="179" y="157"/>
                  </a:lnTo>
                  <a:lnTo>
                    <a:pt x="180" y="149"/>
                  </a:lnTo>
                  <a:lnTo>
                    <a:pt x="182" y="144"/>
                  </a:lnTo>
                  <a:lnTo>
                    <a:pt x="181" y="143"/>
                  </a:lnTo>
                  <a:lnTo>
                    <a:pt x="180" y="137"/>
                  </a:lnTo>
                  <a:lnTo>
                    <a:pt x="176" y="130"/>
                  </a:lnTo>
                  <a:lnTo>
                    <a:pt x="169" y="121"/>
                  </a:lnTo>
                  <a:lnTo>
                    <a:pt x="165" y="117"/>
                  </a:lnTo>
                  <a:lnTo>
                    <a:pt x="161" y="111"/>
                  </a:lnTo>
                  <a:lnTo>
                    <a:pt x="154" y="103"/>
                  </a:lnTo>
                  <a:lnTo>
                    <a:pt x="151" y="100"/>
                  </a:lnTo>
                  <a:lnTo>
                    <a:pt x="149" y="99"/>
                  </a:lnTo>
                  <a:lnTo>
                    <a:pt x="143" y="98"/>
                  </a:lnTo>
                  <a:lnTo>
                    <a:pt x="141" y="96"/>
                  </a:lnTo>
                  <a:lnTo>
                    <a:pt x="140" y="94"/>
                  </a:lnTo>
                  <a:lnTo>
                    <a:pt x="139" y="89"/>
                  </a:lnTo>
                  <a:lnTo>
                    <a:pt x="138" y="86"/>
                  </a:lnTo>
                  <a:lnTo>
                    <a:pt x="138" y="80"/>
                  </a:lnTo>
                  <a:lnTo>
                    <a:pt x="137" y="71"/>
                  </a:lnTo>
                  <a:lnTo>
                    <a:pt x="136" y="69"/>
                  </a:lnTo>
                  <a:lnTo>
                    <a:pt x="135" y="63"/>
                  </a:lnTo>
                  <a:lnTo>
                    <a:pt x="133" y="57"/>
                  </a:lnTo>
                  <a:lnTo>
                    <a:pt x="133" y="55"/>
                  </a:lnTo>
                  <a:lnTo>
                    <a:pt x="133" y="53"/>
                  </a:lnTo>
                  <a:lnTo>
                    <a:pt x="136" y="49"/>
                  </a:lnTo>
                  <a:lnTo>
                    <a:pt x="138" y="46"/>
                  </a:lnTo>
                  <a:lnTo>
                    <a:pt x="139" y="44"/>
                  </a:lnTo>
                  <a:lnTo>
                    <a:pt x="141" y="39"/>
                  </a:lnTo>
                  <a:lnTo>
                    <a:pt x="141" y="37"/>
                  </a:lnTo>
                  <a:lnTo>
                    <a:pt x="143" y="36"/>
                  </a:lnTo>
                  <a:lnTo>
                    <a:pt x="148" y="36"/>
                  </a:lnTo>
                  <a:lnTo>
                    <a:pt x="152" y="36"/>
                  </a:lnTo>
                  <a:lnTo>
                    <a:pt x="159" y="36"/>
                  </a:lnTo>
                  <a:lnTo>
                    <a:pt x="167" y="36"/>
                  </a:lnTo>
                  <a:lnTo>
                    <a:pt x="168" y="36"/>
                  </a:lnTo>
                  <a:lnTo>
                    <a:pt x="169" y="36"/>
                  </a:lnTo>
                  <a:lnTo>
                    <a:pt x="172" y="36"/>
                  </a:lnTo>
                  <a:lnTo>
                    <a:pt x="173" y="36"/>
                  </a:lnTo>
                  <a:lnTo>
                    <a:pt x="176" y="35"/>
                  </a:lnTo>
                  <a:lnTo>
                    <a:pt x="179" y="31"/>
                  </a:lnTo>
                  <a:lnTo>
                    <a:pt x="182" y="31"/>
                  </a:lnTo>
                  <a:lnTo>
                    <a:pt x="188" y="35"/>
                  </a:lnTo>
                  <a:lnTo>
                    <a:pt x="191" y="37"/>
                  </a:lnTo>
                  <a:lnTo>
                    <a:pt x="191" y="39"/>
                  </a:lnTo>
                  <a:lnTo>
                    <a:pt x="195" y="40"/>
                  </a:lnTo>
                  <a:lnTo>
                    <a:pt x="202" y="40"/>
                  </a:lnTo>
                  <a:lnTo>
                    <a:pt x="207" y="39"/>
                  </a:lnTo>
                  <a:lnTo>
                    <a:pt x="210" y="37"/>
                  </a:lnTo>
                  <a:lnTo>
                    <a:pt x="214" y="36"/>
                  </a:lnTo>
                  <a:lnTo>
                    <a:pt x="217" y="35"/>
                  </a:lnTo>
                  <a:lnTo>
                    <a:pt x="219" y="36"/>
                  </a:lnTo>
                  <a:lnTo>
                    <a:pt x="221" y="38"/>
                  </a:lnTo>
                  <a:lnTo>
                    <a:pt x="225" y="39"/>
                  </a:lnTo>
                  <a:lnTo>
                    <a:pt x="230" y="40"/>
                  </a:lnTo>
                  <a:lnTo>
                    <a:pt x="235" y="39"/>
                  </a:lnTo>
                  <a:lnTo>
                    <a:pt x="241" y="36"/>
                  </a:lnTo>
                  <a:lnTo>
                    <a:pt x="244" y="33"/>
                  </a:lnTo>
                  <a:lnTo>
                    <a:pt x="245" y="29"/>
                  </a:lnTo>
                  <a:lnTo>
                    <a:pt x="246" y="27"/>
                  </a:lnTo>
                  <a:lnTo>
                    <a:pt x="247" y="26"/>
                  </a:lnTo>
                  <a:lnTo>
                    <a:pt x="250" y="26"/>
                  </a:lnTo>
                  <a:lnTo>
                    <a:pt x="255" y="26"/>
                  </a:lnTo>
                  <a:lnTo>
                    <a:pt x="259" y="27"/>
                  </a:lnTo>
                  <a:lnTo>
                    <a:pt x="265" y="30"/>
                  </a:lnTo>
                  <a:lnTo>
                    <a:pt x="269" y="29"/>
                  </a:lnTo>
                  <a:lnTo>
                    <a:pt x="275" y="24"/>
                  </a:lnTo>
                  <a:lnTo>
                    <a:pt x="281" y="22"/>
                  </a:lnTo>
                  <a:lnTo>
                    <a:pt x="287" y="22"/>
                  </a:lnTo>
                  <a:lnTo>
                    <a:pt x="292" y="21"/>
                  </a:lnTo>
                  <a:lnTo>
                    <a:pt x="295" y="18"/>
                  </a:lnTo>
                  <a:lnTo>
                    <a:pt x="300" y="16"/>
                  </a:lnTo>
                  <a:lnTo>
                    <a:pt x="304" y="16"/>
                  </a:lnTo>
                  <a:lnTo>
                    <a:pt x="308" y="14"/>
                  </a:lnTo>
                  <a:lnTo>
                    <a:pt x="313" y="11"/>
                  </a:lnTo>
                  <a:lnTo>
                    <a:pt x="319" y="7"/>
                  </a:lnTo>
                  <a:lnTo>
                    <a:pt x="325" y="3"/>
                  </a:lnTo>
                  <a:lnTo>
                    <a:pt x="329" y="0"/>
                  </a:lnTo>
                  <a:lnTo>
                    <a:pt x="330" y="3"/>
                  </a:lnTo>
                  <a:lnTo>
                    <a:pt x="333" y="6"/>
                  </a:lnTo>
                  <a:lnTo>
                    <a:pt x="332" y="8"/>
                  </a:lnTo>
                  <a:lnTo>
                    <a:pt x="329" y="9"/>
                  </a:lnTo>
                  <a:lnTo>
                    <a:pt x="333" y="11"/>
                  </a:lnTo>
                  <a:lnTo>
                    <a:pt x="330" y="15"/>
                  </a:lnTo>
                  <a:lnTo>
                    <a:pt x="330" y="17"/>
                  </a:lnTo>
                  <a:lnTo>
                    <a:pt x="330" y="18"/>
                  </a:lnTo>
                  <a:lnTo>
                    <a:pt x="331" y="19"/>
                  </a:lnTo>
                  <a:lnTo>
                    <a:pt x="329" y="23"/>
                  </a:lnTo>
                  <a:lnTo>
                    <a:pt x="327" y="25"/>
                  </a:lnTo>
                  <a:lnTo>
                    <a:pt x="327" y="28"/>
                  </a:lnTo>
                  <a:lnTo>
                    <a:pt x="329" y="31"/>
                  </a:lnTo>
                  <a:lnTo>
                    <a:pt x="327" y="38"/>
                  </a:lnTo>
                  <a:lnTo>
                    <a:pt x="329" y="44"/>
                  </a:lnTo>
                  <a:lnTo>
                    <a:pt x="330" y="47"/>
                  </a:lnTo>
                  <a:lnTo>
                    <a:pt x="330" y="50"/>
                  </a:lnTo>
                  <a:lnTo>
                    <a:pt x="330" y="53"/>
                  </a:lnTo>
                  <a:lnTo>
                    <a:pt x="330" y="59"/>
                  </a:lnTo>
                  <a:lnTo>
                    <a:pt x="330" y="62"/>
                  </a:lnTo>
                  <a:lnTo>
                    <a:pt x="329" y="66"/>
                  </a:lnTo>
                  <a:lnTo>
                    <a:pt x="331" y="67"/>
                  </a:lnTo>
                  <a:lnTo>
                    <a:pt x="332" y="70"/>
                  </a:lnTo>
                  <a:lnTo>
                    <a:pt x="332" y="74"/>
                  </a:lnTo>
                  <a:lnTo>
                    <a:pt x="332" y="76"/>
                  </a:lnTo>
                  <a:lnTo>
                    <a:pt x="328" y="79"/>
                  </a:lnTo>
                  <a:lnTo>
                    <a:pt x="327" y="80"/>
                  </a:lnTo>
                  <a:lnTo>
                    <a:pt x="327" y="82"/>
                  </a:lnTo>
                  <a:lnTo>
                    <a:pt x="332" y="82"/>
                  </a:lnTo>
                  <a:lnTo>
                    <a:pt x="332" y="84"/>
                  </a:lnTo>
                  <a:lnTo>
                    <a:pt x="332" y="86"/>
                  </a:lnTo>
                  <a:lnTo>
                    <a:pt x="332" y="89"/>
                  </a:lnTo>
                  <a:lnTo>
                    <a:pt x="331" y="92"/>
                  </a:lnTo>
                  <a:lnTo>
                    <a:pt x="332" y="94"/>
                  </a:lnTo>
                  <a:lnTo>
                    <a:pt x="331" y="98"/>
                  </a:lnTo>
                  <a:lnTo>
                    <a:pt x="332" y="99"/>
                  </a:lnTo>
                  <a:lnTo>
                    <a:pt x="332" y="102"/>
                  </a:lnTo>
                  <a:lnTo>
                    <a:pt x="332" y="110"/>
                  </a:lnTo>
                  <a:lnTo>
                    <a:pt x="333" y="119"/>
                  </a:lnTo>
                  <a:lnTo>
                    <a:pt x="333" y="120"/>
                  </a:lnTo>
                  <a:lnTo>
                    <a:pt x="335" y="121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4" y="127"/>
                  </a:lnTo>
                  <a:lnTo>
                    <a:pt x="334" y="130"/>
                  </a:lnTo>
                  <a:lnTo>
                    <a:pt x="334" y="132"/>
                  </a:lnTo>
                  <a:lnTo>
                    <a:pt x="337" y="129"/>
                  </a:lnTo>
                  <a:lnTo>
                    <a:pt x="338" y="129"/>
                  </a:lnTo>
                  <a:lnTo>
                    <a:pt x="340" y="130"/>
                  </a:lnTo>
                  <a:lnTo>
                    <a:pt x="340" y="132"/>
                  </a:lnTo>
                  <a:lnTo>
                    <a:pt x="340" y="134"/>
                  </a:lnTo>
                  <a:lnTo>
                    <a:pt x="340" y="135"/>
                  </a:lnTo>
                  <a:lnTo>
                    <a:pt x="341" y="139"/>
                  </a:lnTo>
                  <a:lnTo>
                    <a:pt x="340" y="141"/>
                  </a:lnTo>
                  <a:lnTo>
                    <a:pt x="338" y="143"/>
                  </a:lnTo>
                  <a:lnTo>
                    <a:pt x="336" y="145"/>
                  </a:lnTo>
                  <a:lnTo>
                    <a:pt x="336" y="148"/>
                  </a:lnTo>
                  <a:lnTo>
                    <a:pt x="336" y="150"/>
                  </a:lnTo>
                  <a:lnTo>
                    <a:pt x="334" y="151"/>
                  </a:lnTo>
                  <a:lnTo>
                    <a:pt x="333" y="151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2" y="163"/>
                  </a:lnTo>
                  <a:lnTo>
                    <a:pt x="324" y="173"/>
                  </a:lnTo>
                  <a:lnTo>
                    <a:pt x="320" y="176"/>
                  </a:lnTo>
                  <a:lnTo>
                    <a:pt x="317" y="180"/>
                  </a:lnTo>
                  <a:lnTo>
                    <a:pt x="317" y="182"/>
                  </a:lnTo>
                  <a:lnTo>
                    <a:pt x="317" y="183"/>
                  </a:lnTo>
                  <a:lnTo>
                    <a:pt x="313" y="188"/>
                  </a:lnTo>
                  <a:lnTo>
                    <a:pt x="309" y="189"/>
                  </a:lnTo>
                  <a:lnTo>
                    <a:pt x="307" y="190"/>
                  </a:lnTo>
                  <a:lnTo>
                    <a:pt x="308" y="195"/>
                  </a:lnTo>
                  <a:lnTo>
                    <a:pt x="306" y="197"/>
                  </a:lnTo>
                  <a:lnTo>
                    <a:pt x="302" y="200"/>
                  </a:lnTo>
                  <a:lnTo>
                    <a:pt x="289" y="207"/>
                  </a:lnTo>
                  <a:lnTo>
                    <a:pt x="288" y="209"/>
                  </a:lnTo>
                  <a:lnTo>
                    <a:pt x="284" y="213"/>
                  </a:lnTo>
                  <a:lnTo>
                    <a:pt x="280" y="214"/>
                  </a:lnTo>
                  <a:lnTo>
                    <a:pt x="278" y="215"/>
                  </a:lnTo>
                  <a:lnTo>
                    <a:pt x="274" y="215"/>
                  </a:lnTo>
                  <a:lnTo>
                    <a:pt x="272" y="215"/>
                  </a:lnTo>
                  <a:lnTo>
                    <a:pt x="271" y="215"/>
                  </a:lnTo>
                  <a:lnTo>
                    <a:pt x="270" y="217"/>
                  </a:lnTo>
                  <a:lnTo>
                    <a:pt x="262" y="220"/>
                  </a:lnTo>
                  <a:lnTo>
                    <a:pt x="254" y="222"/>
                  </a:lnTo>
                  <a:lnTo>
                    <a:pt x="252" y="224"/>
                  </a:lnTo>
                  <a:lnTo>
                    <a:pt x="251" y="225"/>
                  </a:lnTo>
                  <a:lnTo>
                    <a:pt x="244" y="227"/>
                  </a:lnTo>
                  <a:lnTo>
                    <a:pt x="234" y="233"/>
                  </a:lnTo>
                  <a:lnTo>
                    <a:pt x="225" y="239"/>
                  </a:lnTo>
                  <a:lnTo>
                    <a:pt x="219" y="244"/>
                  </a:lnTo>
                  <a:lnTo>
                    <a:pt x="217" y="246"/>
                  </a:lnTo>
                  <a:lnTo>
                    <a:pt x="215" y="247"/>
                  </a:lnTo>
                  <a:lnTo>
                    <a:pt x="215" y="250"/>
                  </a:lnTo>
                  <a:lnTo>
                    <a:pt x="214" y="252"/>
                  </a:lnTo>
                  <a:lnTo>
                    <a:pt x="210" y="258"/>
                  </a:lnTo>
                  <a:lnTo>
                    <a:pt x="203" y="265"/>
                  </a:lnTo>
                  <a:lnTo>
                    <a:pt x="201" y="267"/>
                  </a:lnTo>
                  <a:lnTo>
                    <a:pt x="198" y="271"/>
                  </a:lnTo>
                  <a:lnTo>
                    <a:pt x="198" y="273"/>
                  </a:lnTo>
                  <a:lnTo>
                    <a:pt x="196" y="274"/>
                  </a:lnTo>
                  <a:lnTo>
                    <a:pt x="194" y="272"/>
                  </a:lnTo>
                  <a:lnTo>
                    <a:pt x="193" y="276"/>
                  </a:lnTo>
                  <a:lnTo>
                    <a:pt x="191" y="277"/>
                  </a:lnTo>
                  <a:lnTo>
                    <a:pt x="189" y="276"/>
                  </a:lnTo>
                  <a:lnTo>
                    <a:pt x="185" y="278"/>
                  </a:lnTo>
                  <a:lnTo>
                    <a:pt x="180" y="281"/>
                  </a:lnTo>
                  <a:lnTo>
                    <a:pt x="174" y="287"/>
                  </a:lnTo>
                  <a:lnTo>
                    <a:pt x="165" y="298"/>
                  </a:lnTo>
                  <a:lnTo>
                    <a:pt x="152" y="308"/>
                  </a:lnTo>
                  <a:lnTo>
                    <a:pt x="150" y="308"/>
                  </a:lnTo>
                  <a:lnTo>
                    <a:pt x="149" y="308"/>
                  </a:lnTo>
                  <a:lnTo>
                    <a:pt x="144" y="305"/>
                  </a:lnTo>
                  <a:lnTo>
                    <a:pt x="142" y="305"/>
                  </a:lnTo>
                  <a:lnTo>
                    <a:pt x="144" y="307"/>
                  </a:lnTo>
                  <a:lnTo>
                    <a:pt x="146" y="308"/>
                  </a:lnTo>
                  <a:lnTo>
                    <a:pt x="145" y="312"/>
                  </a:lnTo>
                  <a:lnTo>
                    <a:pt x="145" y="318"/>
                  </a:lnTo>
                  <a:lnTo>
                    <a:pt x="144" y="329"/>
                  </a:lnTo>
                  <a:lnTo>
                    <a:pt x="144" y="331"/>
                  </a:lnTo>
                  <a:lnTo>
                    <a:pt x="146" y="334"/>
                  </a:lnTo>
                  <a:lnTo>
                    <a:pt x="149" y="338"/>
                  </a:lnTo>
                  <a:lnTo>
                    <a:pt x="153" y="342"/>
                  </a:lnTo>
                  <a:lnTo>
                    <a:pt x="157" y="356"/>
                  </a:lnTo>
                  <a:lnTo>
                    <a:pt x="157" y="362"/>
                  </a:lnTo>
                  <a:lnTo>
                    <a:pt x="162" y="371"/>
                  </a:lnTo>
                  <a:lnTo>
                    <a:pt x="162" y="375"/>
                  </a:lnTo>
                  <a:lnTo>
                    <a:pt x="164" y="384"/>
                  </a:lnTo>
                  <a:lnTo>
                    <a:pt x="164" y="392"/>
                  </a:lnTo>
                  <a:lnTo>
                    <a:pt x="163" y="397"/>
                  </a:lnTo>
                  <a:lnTo>
                    <a:pt x="166" y="399"/>
                  </a:lnTo>
                  <a:lnTo>
                    <a:pt x="167" y="397"/>
                  </a:lnTo>
                  <a:lnTo>
                    <a:pt x="167" y="394"/>
                  </a:lnTo>
                  <a:lnTo>
                    <a:pt x="167" y="389"/>
                  </a:lnTo>
                  <a:lnTo>
                    <a:pt x="168" y="387"/>
                  </a:lnTo>
                  <a:lnTo>
                    <a:pt x="169" y="387"/>
                  </a:lnTo>
                  <a:lnTo>
                    <a:pt x="169" y="390"/>
                  </a:lnTo>
                  <a:lnTo>
                    <a:pt x="170" y="392"/>
                  </a:lnTo>
                  <a:lnTo>
                    <a:pt x="171" y="393"/>
                  </a:lnTo>
                  <a:lnTo>
                    <a:pt x="171" y="396"/>
                  </a:lnTo>
                  <a:lnTo>
                    <a:pt x="169" y="406"/>
                  </a:lnTo>
                  <a:lnTo>
                    <a:pt x="169" y="410"/>
                  </a:lnTo>
                  <a:lnTo>
                    <a:pt x="172" y="416"/>
                  </a:lnTo>
                  <a:lnTo>
                    <a:pt x="169" y="424"/>
                  </a:lnTo>
                  <a:lnTo>
                    <a:pt x="165" y="443"/>
                  </a:lnTo>
                  <a:lnTo>
                    <a:pt x="165" y="445"/>
                  </a:lnTo>
                  <a:lnTo>
                    <a:pt x="166" y="447"/>
                  </a:lnTo>
                  <a:lnTo>
                    <a:pt x="168" y="447"/>
                  </a:lnTo>
                  <a:lnTo>
                    <a:pt x="169" y="445"/>
                  </a:lnTo>
                  <a:lnTo>
                    <a:pt x="170" y="445"/>
                  </a:lnTo>
                  <a:lnTo>
                    <a:pt x="171" y="446"/>
                  </a:lnTo>
                  <a:lnTo>
                    <a:pt x="169" y="455"/>
                  </a:lnTo>
                  <a:lnTo>
                    <a:pt x="167" y="458"/>
                  </a:lnTo>
                  <a:lnTo>
                    <a:pt x="162" y="467"/>
                  </a:lnTo>
                  <a:lnTo>
                    <a:pt x="159" y="471"/>
                  </a:lnTo>
                  <a:lnTo>
                    <a:pt x="153" y="475"/>
                  </a:lnTo>
                  <a:lnTo>
                    <a:pt x="141" y="481"/>
                  </a:lnTo>
                  <a:lnTo>
                    <a:pt x="116" y="490"/>
                  </a:lnTo>
                  <a:lnTo>
                    <a:pt x="106" y="494"/>
                  </a:lnTo>
                  <a:lnTo>
                    <a:pt x="100" y="497"/>
                  </a:lnTo>
                  <a:lnTo>
                    <a:pt x="88" y="505"/>
                  </a:lnTo>
                  <a:lnTo>
                    <a:pt x="83" y="510"/>
                  </a:lnTo>
                  <a:lnTo>
                    <a:pt x="80" y="517"/>
                  </a:lnTo>
                  <a:lnTo>
                    <a:pt x="78" y="519"/>
                  </a:lnTo>
                  <a:lnTo>
                    <a:pt x="76" y="523"/>
                  </a:lnTo>
                  <a:lnTo>
                    <a:pt x="78" y="526"/>
                  </a:lnTo>
                  <a:lnTo>
                    <a:pt x="80" y="528"/>
                  </a:lnTo>
                  <a:lnTo>
                    <a:pt x="82" y="530"/>
                  </a:lnTo>
                  <a:lnTo>
                    <a:pt x="83" y="531"/>
                  </a:lnTo>
                  <a:lnTo>
                    <a:pt x="85" y="532"/>
                  </a:lnTo>
                  <a:lnTo>
                    <a:pt x="86" y="527"/>
                  </a:lnTo>
                  <a:lnTo>
                    <a:pt x="86" y="525"/>
                  </a:lnTo>
                  <a:lnTo>
                    <a:pt x="88" y="525"/>
                  </a:lnTo>
                  <a:lnTo>
                    <a:pt x="87" y="532"/>
                  </a:lnTo>
                  <a:lnTo>
                    <a:pt x="86" y="55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1" name="Freeform 1101">
              <a:extLst>
                <a:ext uri="{FF2B5EF4-FFF2-40B4-BE49-F238E27FC236}">
                  <a16:creationId xmlns:a16="http://schemas.microsoft.com/office/drawing/2014/main" id="{ED2D6435-A1AB-8766-1A71-7E2E5AEC2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4103" y="10385913"/>
              <a:ext cx="5497" cy="5493"/>
            </a:xfrm>
            <a:custGeom>
              <a:avLst/>
              <a:gdLst>
                <a:gd name="T0" fmla="*/ 4 w 5"/>
                <a:gd name="T1" fmla="*/ 2 h 5"/>
                <a:gd name="T2" fmla="*/ 3 w 5"/>
                <a:gd name="T3" fmla="*/ 1 h 5"/>
                <a:gd name="T4" fmla="*/ 2 w 5"/>
                <a:gd name="T5" fmla="*/ 0 h 5"/>
                <a:gd name="T6" fmla="*/ 1 w 5"/>
                <a:gd name="T7" fmla="*/ 1 h 5"/>
                <a:gd name="T8" fmla="*/ 0 w 5"/>
                <a:gd name="T9" fmla="*/ 2 h 5"/>
                <a:gd name="T10" fmla="*/ 2 w 5"/>
                <a:gd name="T11" fmla="*/ 4 h 5"/>
                <a:gd name="T12" fmla="*/ 3 w 5"/>
                <a:gd name="T13" fmla="*/ 4 h 5"/>
                <a:gd name="T14" fmla="*/ 4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2" name="Freeform 1102">
              <a:extLst>
                <a:ext uri="{FF2B5EF4-FFF2-40B4-BE49-F238E27FC236}">
                  <a16:creationId xmlns:a16="http://schemas.microsoft.com/office/drawing/2014/main" id="{2D73E5C4-3C92-8D11-AF3E-4BB47AB4F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9600" y="10385913"/>
              <a:ext cx="5493" cy="5493"/>
            </a:xfrm>
            <a:custGeom>
              <a:avLst/>
              <a:gdLst>
                <a:gd name="T0" fmla="*/ 1 w 4"/>
                <a:gd name="T1" fmla="*/ 3 h 4"/>
                <a:gd name="T2" fmla="*/ 2 w 4"/>
                <a:gd name="T3" fmla="*/ 2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1 w 4"/>
                <a:gd name="T11" fmla="*/ 0 h 4"/>
                <a:gd name="T12" fmla="*/ 0 w 4"/>
                <a:gd name="T13" fmla="*/ 0 h 4"/>
                <a:gd name="T14" fmla="*/ 0 w 4"/>
                <a:gd name="T15" fmla="*/ 1 h 4"/>
                <a:gd name="T16" fmla="*/ 0 w 4"/>
                <a:gd name="T17" fmla="*/ 3 h 4"/>
                <a:gd name="T18" fmla="*/ 0 w 4"/>
                <a:gd name="T19" fmla="*/ 3 h 4"/>
                <a:gd name="T20" fmla="*/ 1 w 4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3" name="Freeform 1104">
              <a:extLst>
                <a:ext uri="{FF2B5EF4-FFF2-40B4-BE49-F238E27FC236}">
                  <a16:creationId xmlns:a16="http://schemas.microsoft.com/office/drawing/2014/main" id="{EACDEA46-67D1-B155-1F29-CAC63BDB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1901" y="10589234"/>
              <a:ext cx="544026" cy="516548"/>
            </a:xfrm>
            <a:custGeom>
              <a:avLst/>
              <a:gdLst>
                <a:gd name="T0" fmla="*/ 395 w 435"/>
                <a:gd name="T1" fmla="*/ 18 h 416"/>
                <a:gd name="T2" fmla="*/ 424 w 435"/>
                <a:gd name="T3" fmla="*/ 19 h 416"/>
                <a:gd name="T4" fmla="*/ 432 w 435"/>
                <a:gd name="T5" fmla="*/ 28 h 416"/>
                <a:gd name="T6" fmla="*/ 409 w 435"/>
                <a:gd name="T7" fmla="*/ 36 h 416"/>
                <a:gd name="T8" fmla="*/ 398 w 435"/>
                <a:gd name="T9" fmla="*/ 37 h 416"/>
                <a:gd name="T10" fmla="*/ 384 w 435"/>
                <a:gd name="T11" fmla="*/ 49 h 416"/>
                <a:gd name="T12" fmla="*/ 380 w 435"/>
                <a:gd name="T13" fmla="*/ 47 h 416"/>
                <a:gd name="T14" fmla="*/ 369 w 435"/>
                <a:gd name="T15" fmla="*/ 34 h 416"/>
                <a:gd name="T16" fmla="*/ 330 w 435"/>
                <a:gd name="T17" fmla="*/ 41 h 416"/>
                <a:gd name="T18" fmla="*/ 296 w 435"/>
                <a:gd name="T19" fmla="*/ 52 h 416"/>
                <a:gd name="T20" fmla="*/ 296 w 435"/>
                <a:gd name="T21" fmla="*/ 107 h 416"/>
                <a:gd name="T22" fmla="*/ 296 w 435"/>
                <a:gd name="T23" fmla="*/ 163 h 416"/>
                <a:gd name="T24" fmla="*/ 281 w 435"/>
                <a:gd name="T25" fmla="*/ 170 h 416"/>
                <a:gd name="T26" fmla="*/ 265 w 435"/>
                <a:gd name="T27" fmla="*/ 189 h 416"/>
                <a:gd name="T28" fmla="*/ 265 w 435"/>
                <a:gd name="T29" fmla="*/ 228 h 416"/>
                <a:gd name="T30" fmla="*/ 265 w 435"/>
                <a:gd name="T31" fmla="*/ 265 h 416"/>
                <a:gd name="T32" fmla="*/ 265 w 435"/>
                <a:gd name="T33" fmla="*/ 312 h 416"/>
                <a:gd name="T34" fmla="*/ 265 w 435"/>
                <a:gd name="T35" fmla="*/ 377 h 416"/>
                <a:gd name="T36" fmla="*/ 255 w 435"/>
                <a:gd name="T37" fmla="*/ 399 h 416"/>
                <a:gd name="T38" fmla="*/ 243 w 435"/>
                <a:gd name="T39" fmla="*/ 408 h 416"/>
                <a:gd name="T40" fmla="*/ 238 w 435"/>
                <a:gd name="T41" fmla="*/ 415 h 416"/>
                <a:gd name="T42" fmla="*/ 211 w 435"/>
                <a:gd name="T43" fmla="*/ 414 h 416"/>
                <a:gd name="T44" fmla="*/ 191 w 435"/>
                <a:gd name="T45" fmla="*/ 409 h 416"/>
                <a:gd name="T46" fmla="*/ 182 w 435"/>
                <a:gd name="T47" fmla="*/ 402 h 416"/>
                <a:gd name="T48" fmla="*/ 181 w 435"/>
                <a:gd name="T49" fmla="*/ 394 h 416"/>
                <a:gd name="T50" fmla="*/ 176 w 435"/>
                <a:gd name="T51" fmla="*/ 388 h 416"/>
                <a:gd name="T52" fmla="*/ 167 w 435"/>
                <a:gd name="T53" fmla="*/ 384 h 416"/>
                <a:gd name="T54" fmla="*/ 163 w 435"/>
                <a:gd name="T55" fmla="*/ 394 h 416"/>
                <a:gd name="T56" fmla="*/ 159 w 435"/>
                <a:gd name="T57" fmla="*/ 398 h 416"/>
                <a:gd name="T58" fmla="*/ 148 w 435"/>
                <a:gd name="T59" fmla="*/ 401 h 416"/>
                <a:gd name="T60" fmla="*/ 116 w 435"/>
                <a:gd name="T61" fmla="*/ 359 h 416"/>
                <a:gd name="T62" fmla="*/ 109 w 435"/>
                <a:gd name="T63" fmla="*/ 333 h 416"/>
                <a:gd name="T64" fmla="*/ 104 w 435"/>
                <a:gd name="T65" fmla="*/ 321 h 416"/>
                <a:gd name="T66" fmla="*/ 100 w 435"/>
                <a:gd name="T67" fmla="*/ 287 h 416"/>
                <a:gd name="T68" fmla="*/ 93 w 435"/>
                <a:gd name="T69" fmla="*/ 259 h 416"/>
                <a:gd name="T70" fmla="*/ 88 w 435"/>
                <a:gd name="T71" fmla="*/ 221 h 416"/>
                <a:gd name="T72" fmla="*/ 88 w 435"/>
                <a:gd name="T73" fmla="*/ 201 h 416"/>
                <a:gd name="T74" fmla="*/ 90 w 435"/>
                <a:gd name="T75" fmla="*/ 195 h 416"/>
                <a:gd name="T76" fmla="*/ 70 w 435"/>
                <a:gd name="T77" fmla="*/ 157 h 416"/>
                <a:gd name="T78" fmla="*/ 47 w 435"/>
                <a:gd name="T79" fmla="*/ 108 h 416"/>
                <a:gd name="T80" fmla="*/ 12 w 435"/>
                <a:gd name="T81" fmla="*/ 53 h 416"/>
                <a:gd name="T82" fmla="*/ 1 w 435"/>
                <a:gd name="T83" fmla="*/ 26 h 416"/>
                <a:gd name="T84" fmla="*/ 9 w 435"/>
                <a:gd name="T85" fmla="*/ 7 h 416"/>
                <a:gd name="T86" fmla="*/ 21 w 435"/>
                <a:gd name="T87" fmla="*/ 8 h 416"/>
                <a:gd name="T88" fmla="*/ 37 w 435"/>
                <a:gd name="T89" fmla="*/ 3 h 416"/>
                <a:gd name="T90" fmla="*/ 50 w 435"/>
                <a:gd name="T91" fmla="*/ 1 h 416"/>
                <a:gd name="T92" fmla="*/ 64 w 435"/>
                <a:gd name="T93" fmla="*/ 9 h 416"/>
                <a:gd name="T94" fmla="*/ 73 w 435"/>
                <a:gd name="T95" fmla="*/ 15 h 416"/>
                <a:gd name="T96" fmla="*/ 93 w 435"/>
                <a:gd name="T97" fmla="*/ 14 h 416"/>
                <a:gd name="T98" fmla="*/ 142 w 435"/>
                <a:gd name="T99" fmla="*/ 14 h 416"/>
                <a:gd name="T100" fmla="*/ 191 w 435"/>
                <a:gd name="T101" fmla="*/ 14 h 416"/>
                <a:gd name="T102" fmla="*/ 215 w 435"/>
                <a:gd name="T103" fmla="*/ 15 h 416"/>
                <a:gd name="T104" fmla="*/ 224 w 435"/>
                <a:gd name="T105" fmla="*/ 24 h 416"/>
                <a:gd name="T106" fmla="*/ 240 w 435"/>
                <a:gd name="T107" fmla="*/ 28 h 416"/>
                <a:gd name="T108" fmla="*/ 272 w 435"/>
                <a:gd name="T109" fmla="*/ 30 h 416"/>
                <a:gd name="T110" fmla="*/ 289 w 435"/>
                <a:gd name="T111" fmla="*/ 35 h 416"/>
                <a:gd name="T112" fmla="*/ 309 w 435"/>
                <a:gd name="T113" fmla="*/ 34 h 416"/>
                <a:gd name="T114" fmla="*/ 340 w 435"/>
                <a:gd name="T115" fmla="*/ 29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5" h="416">
                  <a:moveTo>
                    <a:pt x="374" y="23"/>
                  </a:moveTo>
                  <a:lnTo>
                    <a:pt x="380" y="21"/>
                  </a:lnTo>
                  <a:lnTo>
                    <a:pt x="387" y="20"/>
                  </a:lnTo>
                  <a:lnTo>
                    <a:pt x="395" y="18"/>
                  </a:lnTo>
                  <a:lnTo>
                    <a:pt x="401" y="17"/>
                  </a:lnTo>
                  <a:lnTo>
                    <a:pt x="402" y="17"/>
                  </a:lnTo>
                  <a:lnTo>
                    <a:pt x="417" y="18"/>
                  </a:lnTo>
                  <a:lnTo>
                    <a:pt x="424" y="19"/>
                  </a:lnTo>
                  <a:lnTo>
                    <a:pt x="426" y="20"/>
                  </a:lnTo>
                  <a:lnTo>
                    <a:pt x="429" y="22"/>
                  </a:lnTo>
                  <a:lnTo>
                    <a:pt x="434" y="28"/>
                  </a:lnTo>
                  <a:lnTo>
                    <a:pt x="432" y="28"/>
                  </a:lnTo>
                  <a:lnTo>
                    <a:pt x="422" y="29"/>
                  </a:lnTo>
                  <a:lnTo>
                    <a:pt x="419" y="30"/>
                  </a:lnTo>
                  <a:lnTo>
                    <a:pt x="411" y="36"/>
                  </a:lnTo>
                  <a:lnTo>
                    <a:pt x="409" y="36"/>
                  </a:lnTo>
                  <a:lnTo>
                    <a:pt x="407" y="34"/>
                  </a:lnTo>
                  <a:lnTo>
                    <a:pt x="405" y="34"/>
                  </a:lnTo>
                  <a:lnTo>
                    <a:pt x="402" y="36"/>
                  </a:lnTo>
                  <a:lnTo>
                    <a:pt x="398" y="37"/>
                  </a:lnTo>
                  <a:lnTo>
                    <a:pt x="394" y="40"/>
                  </a:lnTo>
                  <a:lnTo>
                    <a:pt x="390" y="42"/>
                  </a:lnTo>
                  <a:lnTo>
                    <a:pt x="389" y="43"/>
                  </a:lnTo>
                  <a:lnTo>
                    <a:pt x="384" y="49"/>
                  </a:lnTo>
                  <a:lnTo>
                    <a:pt x="382" y="50"/>
                  </a:lnTo>
                  <a:lnTo>
                    <a:pt x="381" y="50"/>
                  </a:lnTo>
                  <a:lnTo>
                    <a:pt x="380" y="50"/>
                  </a:lnTo>
                  <a:lnTo>
                    <a:pt x="380" y="47"/>
                  </a:lnTo>
                  <a:lnTo>
                    <a:pt x="376" y="42"/>
                  </a:lnTo>
                  <a:lnTo>
                    <a:pt x="371" y="36"/>
                  </a:lnTo>
                  <a:lnTo>
                    <a:pt x="369" y="35"/>
                  </a:lnTo>
                  <a:lnTo>
                    <a:pt x="369" y="34"/>
                  </a:lnTo>
                  <a:lnTo>
                    <a:pt x="365" y="35"/>
                  </a:lnTo>
                  <a:lnTo>
                    <a:pt x="353" y="37"/>
                  </a:lnTo>
                  <a:lnTo>
                    <a:pt x="344" y="39"/>
                  </a:lnTo>
                  <a:lnTo>
                    <a:pt x="330" y="41"/>
                  </a:lnTo>
                  <a:lnTo>
                    <a:pt x="314" y="43"/>
                  </a:lnTo>
                  <a:lnTo>
                    <a:pt x="305" y="45"/>
                  </a:lnTo>
                  <a:lnTo>
                    <a:pt x="296" y="45"/>
                  </a:lnTo>
                  <a:lnTo>
                    <a:pt x="296" y="52"/>
                  </a:lnTo>
                  <a:lnTo>
                    <a:pt x="296" y="65"/>
                  </a:lnTo>
                  <a:lnTo>
                    <a:pt x="296" y="80"/>
                  </a:lnTo>
                  <a:lnTo>
                    <a:pt x="296" y="93"/>
                  </a:lnTo>
                  <a:lnTo>
                    <a:pt x="296" y="107"/>
                  </a:lnTo>
                  <a:lnTo>
                    <a:pt x="296" y="121"/>
                  </a:lnTo>
                  <a:lnTo>
                    <a:pt x="296" y="134"/>
                  </a:lnTo>
                  <a:lnTo>
                    <a:pt x="296" y="149"/>
                  </a:lnTo>
                  <a:lnTo>
                    <a:pt x="296" y="163"/>
                  </a:lnTo>
                  <a:lnTo>
                    <a:pt x="296" y="169"/>
                  </a:lnTo>
                  <a:lnTo>
                    <a:pt x="296" y="170"/>
                  </a:lnTo>
                  <a:lnTo>
                    <a:pt x="292" y="170"/>
                  </a:lnTo>
                  <a:lnTo>
                    <a:pt x="281" y="170"/>
                  </a:lnTo>
                  <a:lnTo>
                    <a:pt x="272" y="170"/>
                  </a:lnTo>
                  <a:lnTo>
                    <a:pt x="265" y="170"/>
                  </a:lnTo>
                  <a:lnTo>
                    <a:pt x="265" y="179"/>
                  </a:lnTo>
                  <a:lnTo>
                    <a:pt x="265" y="189"/>
                  </a:lnTo>
                  <a:lnTo>
                    <a:pt x="265" y="198"/>
                  </a:lnTo>
                  <a:lnTo>
                    <a:pt x="265" y="208"/>
                  </a:lnTo>
                  <a:lnTo>
                    <a:pt x="265" y="218"/>
                  </a:lnTo>
                  <a:lnTo>
                    <a:pt x="265" y="228"/>
                  </a:lnTo>
                  <a:lnTo>
                    <a:pt x="265" y="238"/>
                  </a:lnTo>
                  <a:lnTo>
                    <a:pt x="265" y="248"/>
                  </a:lnTo>
                  <a:lnTo>
                    <a:pt x="265" y="258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81"/>
                  </a:lnTo>
                  <a:lnTo>
                    <a:pt x="265" y="297"/>
                  </a:lnTo>
                  <a:lnTo>
                    <a:pt x="265" y="312"/>
                  </a:lnTo>
                  <a:lnTo>
                    <a:pt x="265" y="328"/>
                  </a:lnTo>
                  <a:lnTo>
                    <a:pt x="265" y="344"/>
                  </a:lnTo>
                  <a:lnTo>
                    <a:pt x="265" y="360"/>
                  </a:lnTo>
                  <a:lnTo>
                    <a:pt x="265" y="377"/>
                  </a:lnTo>
                  <a:lnTo>
                    <a:pt x="265" y="393"/>
                  </a:lnTo>
                  <a:lnTo>
                    <a:pt x="265" y="398"/>
                  </a:lnTo>
                  <a:lnTo>
                    <a:pt x="262" y="398"/>
                  </a:lnTo>
                  <a:lnTo>
                    <a:pt x="255" y="399"/>
                  </a:lnTo>
                  <a:lnTo>
                    <a:pt x="251" y="403"/>
                  </a:lnTo>
                  <a:lnTo>
                    <a:pt x="249" y="406"/>
                  </a:lnTo>
                  <a:lnTo>
                    <a:pt x="246" y="407"/>
                  </a:lnTo>
                  <a:lnTo>
                    <a:pt x="243" y="408"/>
                  </a:lnTo>
                  <a:lnTo>
                    <a:pt x="242" y="410"/>
                  </a:lnTo>
                  <a:lnTo>
                    <a:pt x="242" y="412"/>
                  </a:lnTo>
                  <a:lnTo>
                    <a:pt x="241" y="414"/>
                  </a:lnTo>
                  <a:lnTo>
                    <a:pt x="238" y="415"/>
                  </a:lnTo>
                  <a:lnTo>
                    <a:pt x="234" y="415"/>
                  </a:lnTo>
                  <a:lnTo>
                    <a:pt x="228" y="413"/>
                  </a:lnTo>
                  <a:lnTo>
                    <a:pt x="221" y="412"/>
                  </a:lnTo>
                  <a:lnTo>
                    <a:pt x="211" y="414"/>
                  </a:lnTo>
                  <a:lnTo>
                    <a:pt x="205" y="413"/>
                  </a:lnTo>
                  <a:lnTo>
                    <a:pt x="201" y="411"/>
                  </a:lnTo>
                  <a:lnTo>
                    <a:pt x="196" y="410"/>
                  </a:lnTo>
                  <a:lnTo>
                    <a:pt x="191" y="409"/>
                  </a:lnTo>
                  <a:lnTo>
                    <a:pt x="189" y="409"/>
                  </a:lnTo>
                  <a:lnTo>
                    <a:pt x="183" y="407"/>
                  </a:lnTo>
                  <a:lnTo>
                    <a:pt x="183" y="404"/>
                  </a:lnTo>
                  <a:lnTo>
                    <a:pt x="182" y="402"/>
                  </a:lnTo>
                  <a:lnTo>
                    <a:pt x="180" y="399"/>
                  </a:lnTo>
                  <a:lnTo>
                    <a:pt x="180" y="398"/>
                  </a:lnTo>
                  <a:lnTo>
                    <a:pt x="181" y="396"/>
                  </a:lnTo>
                  <a:lnTo>
                    <a:pt x="181" y="394"/>
                  </a:lnTo>
                  <a:lnTo>
                    <a:pt x="181" y="391"/>
                  </a:lnTo>
                  <a:lnTo>
                    <a:pt x="179" y="390"/>
                  </a:lnTo>
                  <a:lnTo>
                    <a:pt x="177" y="390"/>
                  </a:lnTo>
                  <a:lnTo>
                    <a:pt x="176" y="388"/>
                  </a:lnTo>
                  <a:lnTo>
                    <a:pt x="175" y="386"/>
                  </a:lnTo>
                  <a:lnTo>
                    <a:pt x="174" y="384"/>
                  </a:lnTo>
                  <a:lnTo>
                    <a:pt x="171" y="382"/>
                  </a:lnTo>
                  <a:lnTo>
                    <a:pt x="167" y="384"/>
                  </a:lnTo>
                  <a:lnTo>
                    <a:pt x="165" y="386"/>
                  </a:lnTo>
                  <a:lnTo>
                    <a:pt x="164" y="389"/>
                  </a:lnTo>
                  <a:lnTo>
                    <a:pt x="163" y="391"/>
                  </a:lnTo>
                  <a:lnTo>
                    <a:pt x="163" y="394"/>
                  </a:lnTo>
                  <a:lnTo>
                    <a:pt x="163" y="396"/>
                  </a:lnTo>
                  <a:lnTo>
                    <a:pt x="162" y="398"/>
                  </a:lnTo>
                  <a:lnTo>
                    <a:pt x="160" y="399"/>
                  </a:lnTo>
                  <a:lnTo>
                    <a:pt x="159" y="398"/>
                  </a:lnTo>
                  <a:lnTo>
                    <a:pt x="157" y="399"/>
                  </a:lnTo>
                  <a:lnTo>
                    <a:pt x="153" y="402"/>
                  </a:lnTo>
                  <a:lnTo>
                    <a:pt x="152" y="404"/>
                  </a:lnTo>
                  <a:lnTo>
                    <a:pt x="148" y="401"/>
                  </a:lnTo>
                  <a:lnTo>
                    <a:pt x="138" y="390"/>
                  </a:lnTo>
                  <a:lnTo>
                    <a:pt x="134" y="387"/>
                  </a:lnTo>
                  <a:lnTo>
                    <a:pt x="128" y="380"/>
                  </a:lnTo>
                  <a:lnTo>
                    <a:pt x="116" y="359"/>
                  </a:lnTo>
                  <a:lnTo>
                    <a:pt x="114" y="356"/>
                  </a:lnTo>
                  <a:lnTo>
                    <a:pt x="112" y="345"/>
                  </a:lnTo>
                  <a:lnTo>
                    <a:pt x="109" y="338"/>
                  </a:lnTo>
                  <a:lnTo>
                    <a:pt x="109" y="333"/>
                  </a:lnTo>
                  <a:lnTo>
                    <a:pt x="111" y="331"/>
                  </a:lnTo>
                  <a:lnTo>
                    <a:pt x="109" y="328"/>
                  </a:lnTo>
                  <a:lnTo>
                    <a:pt x="108" y="325"/>
                  </a:lnTo>
                  <a:lnTo>
                    <a:pt x="104" y="321"/>
                  </a:lnTo>
                  <a:lnTo>
                    <a:pt x="103" y="308"/>
                  </a:lnTo>
                  <a:lnTo>
                    <a:pt x="100" y="300"/>
                  </a:lnTo>
                  <a:lnTo>
                    <a:pt x="101" y="293"/>
                  </a:lnTo>
                  <a:lnTo>
                    <a:pt x="100" y="287"/>
                  </a:lnTo>
                  <a:lnTo>
                    <a:pt x="99" y="283"/>
                  </a:lnTo>
                  <a:lnTo>
                    <a:pt x="100" y="276"/>
                  </a:lnTo>
                  <a:lnTo>
                    <a:pt x="98" y="267"/>
                  </a:lnTo>
                  <a:lnTo>
                    <a:pt x="93" y="259"/>
                  </a:lnTo>
                  <a:lnTo>
                    <a:pt x="89" y="247"/>
                  </a:lnTo>
                  <a:lnTo>
                    <a:pt x="89" y="241"/>
                  </a:lnTo>
                  <a:lnTo>
                    <a:pt x="89" y="227"/>
                  </a:lnTo>
                  <a:lnTo>
                    <a:pt x="88" y="221"/>
                  </a:lnTo>
                  <a:lnTo>
                    <a:pt x="88" y="214"/>
                  </a:lnTo>
                  <a:lnTo>
                    <a:pt x="87" y="207"/>
                  </a:lnTo>
                  <a:lnTo>
                    <a:pt x="86" y="204"/>
                  </a:lnTo>
                  <a:lnTo>
                    <a:pt x="88" y="201"/>
                  </a:lnTo>
                  <a:lnTo>
                    <a:pt x="88" y="201"/>
                  </a:lnTo>
                  <a:lnTo>
                    <a:pt x="89" y="202"/>
                  </a:lnTo>
                  <a:lnTo>
                    <a:pt x="90" y="198"/>
                  </a:lnTo>
                  <a:lnTo>
                    <a:pt x="90" y="195"/>
                  </a:lnTo>
                  <a:lnTo>
                    <a:pt x="88" y="185"/>
                  </a:lnTo>
                  <a:lnTo>
                    <a:pt x="83" y="177"/>
                  </a:lnTo>
                  <a:lnTo>
                    <a:pt x="72" y="162"/>
                  </a:lnTo>
                  <a:lnTo>
                    <a:pt x="70" y="157"/>
                  </a:lnTo>
                  <a:lnTo>
                    <a:pt x="68" y="152"/>
                  </a:lnTo>
                  <a:lnTo>
                    <a:pt x="55" y="133"/>
                  </a:lnTo>
                  <a:lnTo>
                    <a:pt x="50" y="120"/>
                  </a:lnTo>
                  <a:lnTo>
                    <a:pt x="47" y="108"/>
                  </a:lnTo>
                  <a:lnTo>
                    <a:pt x="42" y="103"/>
                  </a:lnTo>
                  <a:lnTo>
                    <a:pt x="24" y="65"/>
                  </a:lnTo>
                  <a:lnTo>
                    <a:pt x="20" y="60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7" y="43"/>
                  </a:lnTo>
                  <a:lnTo>
                    <a:pt x="2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6" y="9"/>
                  </a:lnTo>
                  <a:lnTo>
                    <a:pt x="9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6" y="8"/>
                  </a:lnTo>
                  <a:lnTo>
                    <a:pt x="30" y="6"/>
                  </a:lnTo>
                  <a:lnTo>
                    <a:pt x="34" y="5"/>
                  </a:lnTo>
                  <a:lnTo>
                    <a:pt x="37" y="3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6" y="2"/>
                  </a:lnTo>
                  <a:lnTo>
                    <a:pt x="59" y="6"/>
                  </a:lnTo>
                  <a:lnTo>
                    <a:pt x="64" y="9"/>
                  </a:lnTo>
                  <a:lnTo>
                    <a:pt x="67" y="11"/>
                  </a:lnTo>
                  <a:lnTo>
                    <a:pt x="70" y="13"/>
                  </a:lnTo>
                  <a:lnTo>
                    <a:pt x="71" y="14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80" y="14"/>
                  </a:lnTo>
                  <a:lnTo>
                    <a:pt x="86" y="14"/>
                  </a:lnTo>
                  <a:lnTo>
                    <a:pt x="93" y="14"/>
                  </a:lnTo>
                  <a:lnTo>
                    <a:pt x="105" y="14"/>
                  </a:lnTo>
                  <a:lnTo>
                    <a:pt x="117" y="14"/>
                  </a:lnTo>
                  <a:lnTo>
                    <a:pt x="130" y="14"/>
                  </a:lnTo>
                  <a:lnTo>
                    <a:pt x="142" y="14"/>
                  </a:lnTo>
                  <a:lnTo>
                    <a:pt x="154" y="14"/>
                  </a:lnTo>
                  <a:lnTo>
                    <a:pt x="166" y="14"/>
                  </a:lnTo>
                  <a:lnTo>
                    <a:pt x="179" y="14"/>
                  </a:lnTo>
                  <a:lnTo>
                    <a:pt x="191" y="14"/>
                  </a:lnTo>
                  <a:lnTo>
                    <a:pt x="196" y="14"/>
                  </a:lnTo>
                  <a:lnTo>
                    <a:pt x="205" y="14"/>
                  </a:lnTo>
                  <a:lnTo>
                    <a:pt x="214" y="14"/>
                  </a:lnTo>
                  <a:lnTo>
                    <a:pt x="215" y="15"/>
                  </a:lnTo>
                  <a:lnTo>
                    <a:pt x="216" y="15"/>
                  </a:lnTo>
                  <a:lnTo>
                    <a:pt x="217" y="16"/>
                  </a:lnTo>
                  <a:lnTo>
                    <a:pt x="220" y="20"/>
                  </a:lnTo>
                  <a:lnTo>
                    <a:pt x="224" y="24"/>
                  </a:lnTo>
                  <a:lnTo>
                    <a:pt x="228" y="26"/>
                  </a:lnTo>
                  <a:lnTo>
                    <a:pt x="232" y="28"/>
                  </a:lnTo>
                  <a:lnTo>
                    <a:pt x="236" y="28"/>
                  </a:lnTo>
                  <a:lnTo>
                    <a:pt x="240" y="28"/>
                  </a:lnTo>
                  <a:lnTo>
                    <a:pt x="245" y="29"/>
                  </a:lnTo>
                  <a:lnTo>
                    <a:pt x="254" y="30"/>
                  </a:lnTo>
                  <a:lnTo>
                    <a:pt x="262" y="31"/>
                  </a:lnTo>
                  <a:lnTo>
                    <a:pt x="272" y="30"/>
                  </a:lnTo>
                  <a:lnTo>
                    <a:pt x="278" y="31"/>
                  </a:lnTo>
                  <a:lnTo>
                    <a:pt x="282" y="33"/>
                  </a:lnTo>
                  <a:lnTo>
                    <a:pt x="285" y="34"/>
                  </a:lnTo>
                  <a:lnTo>
                    <a:pt x="289" y="35"/>
                  </a:lnTo>
                  <a:lnTo>
                    <a:pt x="295" y="35"/>
                  </a:lnTo>
                  <a:lnTo>
                    <a:pt x="301" y="33"/>
                  </a:lnTo>
                  <a:lnTo>
                    <a:pt x="307" y="33"/>
                  </a:lnTo>
                  <a:lnTo>
                    <a:pt x="309" y="34"/>
                  </a:lnTo>
                  <a:lnTo>
                    <a:pt x="311" y="34"/>
                  </a:lnTo>
                  <a:lnTo>
                    <a:pt x="320" y="33"/>
                  </a:lnTo>
                  <a:lnTo>
                    <a:pt x="328" y="31"/>
                  </a:lnTo>
                  <a:lnTo>
                    <a:pt x="340" y="29"/>
                  </a:lnTo>
                  <a:lnTo>
                    <a:pt x="350" y="27"/>
                  </a:lnTo>
                  <a:lnTo>
                    <a:pt x="364" y="24"/>
                  </a:lnTo>
                  <a:lnTo>
                    <a:pt x="374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4" name="Freeform 1106">
              <a:extLst>
                <a:ext uri="{FF2B5EF4-FFF2-40B4-BE49-F238E27FC236}">
                  <a16:creationId xmlns:a16="http://schemas.microsoft.com/office/drawing/2014/main" id="{0EE2B435-0EF6-992C-2FDE-3B4A7433C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305" y="8946173"/>
              <a:ext cx="631949" cy="494567"/>
            </a:xfrm>
            <a:custGeom>
              <a:avLst/>
              <a:gdLst>
                <a:gd name="T0" fmla="*/ 482 w 508"/>
                <a:gd name="T1" fmla="*/ 66 h 398"/>
                <a:gd name="T2" fmla="*/ 496 w 508"/>
                <a:gd name="T3" fmla="*/ 88 h 398"/>
                <a:gd name="T4" fmla="*/ 506 w 508"/>
                <a:gd name="T5" fmla="*/ 107 h 398"/>
                <a:gd name="T6" fmla="*/ 499 w 508"/>
                <a:gd name="T7" fmla="*/ 125 h 398"/>
                <a:gd name="T8" fmla="*/ 495 w 508"/>
                <a:gd name="T9" fmla="*/ 177 h 398"/>
                <a:gd name="T10" fmla="*/ 483 w 508"/>
                <a:gd name="T11" fmla="*/ 234 h 398"/>
                <a:gd name="T12" fmla="*/ 438 w 508"/>
                <a:gd name="T13" fmla="*/ 290 h 398"/>
                <a:gd name="T14" fmla="*/ 428 w 508"/>
                <a:gd name="T15" fmla="*/ 316 h 398"/>
                <a:gd name="T16" fmla="*/ 418 w 508"/>
                <a:gd name="T17" fmla="*/ 335 h 398"/>
                <a:gd name="T18" fmla="*/ 401 w 508"/>
                <a:gd name="T19" fmla="*/ 343 h 398"/>
                <a:gd name="T20" fmla="*/ 384 w 508"/>
                <a:gd name="T21" fmla="*/ 351 h 398"/>
                <a:gd name="T22" fmla="*/ 361 w 508"/>
                <a:gd name="T23" fmla="*/ 342 h 398"/>
                <a:gd name="T24" fmla="*/ 322 w 508"/>
                <a:gd name="T25" fmla="*/ 345 h 398"/>
                <a:gd name="T26" fmla="*/ 290 w 508"/>
                <a:gd name="T27" fmla="*/ 360 h 398"/>
                <a:gd name="T28" fmla="*/ 255 w 508"/>
                <a:gd name="T29" fmla="*/ 345 h 398"/>
                <a:gd name="T30" fmla="*/ 231 w 508"/>
                <a:gd name="T31" fmla="*/ 350 h 398"/>
                <a:gd name="T32" fmla="*/ 222 w 508"/>
                <a:gd name="T33" fmla="*/ 354 h 398"/>
                <a:gd name="T34" fmla="*/ 213 w 508"/>
                <a:gd name="T35" fmla="*/ 350 h 398"/>
                <a:gd name="T36" fmla="*/ 200 w 508"/>
                <a:gd name="T37" fmla="*/ 334 h 398"/>
                <a:gd name="T38" fmla="*/ 183 w 508"/>
                <a:gd name="T39" fmla="*/ 329 h 398"/>
                <a:gd name="T40" fmla="*/ 163 w 508"/>
                <a:gd name="T41" fmla="*/ 329 h 398"/>
                <a:gd name="T42" fmla="*/ 145 w 508"/>
                <a:gd name="T43" fmla="*/ 330 h 398"/>
                <a:gd name="T44" fmla="*/ 129 w 508"/>
                <a:gd name="T45" fmla="*/ 338 h 398"/>
                <a:gd name="T46" fmla="*/ 122 w 508"/>
                <a:gd name="T47" fmla="*/ 361 h 398"/>
                <a:gd name="T48" fmla="*/ 112 w 508"/>
                <a:gd name="T49" fmla="*/ 380 h 398"/>
                <a:gd name="T50" fmla="*/ 111 w 508"/>
                <a:gd name="T51" fmla="*/ 390 h 398"/>
                <a:gd name="T52" fmla="*/ 112 w 508"/>
                <a:gd name="T53" fmla="*/ 395 h 398"/>
                <a:gd name="T54" fmla="*/ 103 w 508"/>
                <a:gd name="T55" fmla="*/ 390 h 398"/>
                <a:gd name="T56" fmla="*/ 88 w 508"/>
                <a:gd name="T57" fmla="*/ 374 h 398"/>
                <a:gd name="T58" fmla="*/ 81 w 508"/>
                <a:gd name="T59" fmla="*/ 377 h 398"/>
                <a:gd name="T60" fmla="*/ 71 w 508"/>
                <a:gd name="T61" fmla="*/ 379 h 398"/>
                <a:gd name="T62" fmla="*/ 70 w 508"/>
                <a:gd name="T63" fmla="*/ 388 h 398"/>
                <a:gd name="T64" fmla="*/ 62 w 508"/>
                <a:gd name="T65" fmla="*/ 374 h 398"/>
                <a:gd name="T66" fmla="*/ 66 w 508"/>
                <a:gd name="T67" fmla="*/ 373 h 398"/>
                <a:gd name="T68" fmla="*/ 63 w 508"/>
                <a:gd name="T69" fmla="*/ 364 h 398"/>
                <a:gd name="T70" fmla="*/ 54 w 508"/>
                <a:gd name="T71" fmla="*/ 366 h 398"/>
                <a:gd name="T72" fmla="*/ 43 w 508"/>
                <a:gd name="T73" fmla="*/ 364 h 398"/>
                <a:gd name="T74" fmla="*/ 27 w 508"/>
                <a:gd name="T75" fmla="*/ 353 h 398"/>
                <a:gd name="T76" fmla="*/ 30 w 508"/>
                <a:gd name="T77" fmla="*/ 343 h 398"/>
                <a:gd name="T78" fmla="*/ 28 w 508"/>
                <a:gd name="T79" fmla="*/ 339 h 398"/>
                <a:gd name="T80" fmla="*/ 22 w 508"/>
                <a:gd name="T81" fmla="*/ 334 h 398"/>
                <a:gd name="T82" fmla="*/ 15 w 508"/>
                <a:gd name="T83" fmla="*/ 331 h 398"/>
                <a:gd name="T84" fmla="*/ 6 w 508"/>
                <a:gd name="T85" fmla="*/ 316 h 398"/>
                <a:gd name="T86" fmla="*/ 0 w 508"/>
                <a:gd name="T87" fmla="*/ 305 h 398"/>
                <a:gd name="T88" fmla="*/ 2 w 508"/>
                <a:gd name="T89" fmla="*/ 292 h 398"/>
                <a:gd name="T90" fmla="*/ 18 w 508"/>
                <a:gd name="T91" fmla="*/ 290 h 398"/>
                <a:gd name="T92" fmla="*/ 37 w 508"/>
                <a:gd name="T93" fmla="*/ 279 h 398"/>
                <a:gd name="T94" fmla="*/ 73 w 508"/>
                <a:gd name="T95" fmla="*/ 278 h 398"/>
                <a:gd name="T96" fmla="*/ 92 w 508"/>
                <a:gd name="T97" fmla="*/ 274 h 398"/>
                <a:gd name="T98" fmla="*/ 108 w 508"/>
                <a:gd name="T99" fmla="*/ 273 h 398"/>
                <a:gd name="T100" fmla="*/ 120 w 508"/>
                <a:gd name="T101" fmla="*/ 263 h 398"/>
                <a:gd name="T102" fmla="*/ 122 w 508"/>
                <a:gd name="T103" fmla="*/ 254 h 398"/>
                <a:gd name="T104" fmla="*/ 129 w 508"/>
                <a:gd name="T105" fmla="*/ 228 h 398"/>
                <a:gd name="T106" fmla="*/ 131 w 508"/>
                <a:gd name="T107" fmla="*/ 203 h 398"/>
                <a:gd name="T108" fmla="*/ 131 w 508"/>
                <a:gd name="T109" fmla="*/ 165 h 398"/>
                <a:gd name="T110" fmla="*/ 145 w 508"/>
                <a:gd name="T111" fmla="*/ 147 h 398"/>
                <a:gd name="T112" fmla="*/ 183 w 508"/>
                <a:gd name="T113" fmla="*/ 138 h 398"/>
                <a:gd name="T114" fmla="*/ 211 w 508"/>
                <a:gd name="T115" fmla="*/ 113 h 398"/>
                <a:gd name="T116" fmla="*/ 246 w 508"/>
                <a:gd name="T117" fmla="*/ 85 h 398"/>
                <a:gd name="T118" fmla="*/ 312 w 508"/>
                <a:gd name="T119" fmla="*/ 43 h 398"/>
                <a:gd name="T120" fmla="*/ 379 w 508"/>
                <a:gd name="T121" fmla="*/ 0 h 398"/>
                <a:gd name="T122" fmla="*/ 431 w 508"/>
                <a:gd name="T123" fmla="*/ 14 h 398"/>
                <a:gd name="T124" fmla="*/ 452 w 508"/>
                <a:gd name="T125" fmla="*/ 3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8" h="398">
                  <a:moveTo>
                    <a:pt x="476" y="19"/>
                  </a:moveTo>
                  <a:lnTo>
                    <a:pt x="479" y="38"/>
                  </a:lnTo>
                  <a:lnTo>
                    <a:pt x="482" y="55"/>
                  </a:lnTo>
                  <a:lnTo>
                    <a:pt x="482" y="66"/>
                  </a:lnTo>
                  <a:lnTo>
                    <a:pt x="482" y="69"/>
                  </a:lnTo>
                  <a:lnTo>
                    <a:pt x="483" y="71"/>
                  </a:lnTo>
                  <a:lnTo>
                    <a:pt x="485" y="73"/>
                  </a:lnTo>
                  <a:lnTo>
                    <a:pt x="496" y="88"/>
                  </a:lnTo>
                  <a:lnTo>
                    <a:pt x="493" y="91"/>
                  </a:lnTo>
                  <a:lnTo>
                    <a:pt x="495" y="96"/>
                  </a:lnTo>
                  <a:lnTo>
                    <a:pt x="498" y="98"/>
                  </a:lnTo>
                  <a:lnTo>
                    <a:pt x="506" y="107"/>
                  </a:lnTo>
                  <a:lnTo>
                    <a:pt x="507" y="109"/>
                  </a:lnTo>
                  <a:lnTo>
                    <a:pt x="507" y="111"/>
                  </a:lnTo>
                  <a:lnTo>
                    <a:pt x="501" y="122"/>
                  </a:lnTo>
                  <a:lnTo>
                    <a:pt x="499" y="125"/>
                  </a:lnTo>
                  <a:lnTo>
                    <a:pt x="499" y="138"/>
                  </a:lnTo>
                  <a:lnTo>
                    <a:pt x="498" y="148"/>
                  </a:lnTo>
                  <a:lnTo>
                    <a:pt x="496" y="161"/>
                  </a:lnTo>
                  <a:lnTo>
                    <a:pt x="495" y="177"/>
                  </a:lnTo>
                  <a:lnTo>
                    <a:pt x="494" y="190"/>
                  </a:lnTo>
                  <a:lnTo>
                    <a:pt x="493" y="208"/>
                  </a:lnTo>
                  <a:lnTo>
                    <a:pt x="491" y="225"/>
                  </a:lnTo>
                  <a:lnTo>
                    <a:pt x="483" y="234"/>
                  </a:lnTo>
                  <a:lnTo>
                    <a:pt x="468" y="251"/>
                  </a:lnTo>
                  <a:lnTo>
                    <a:pt x="456" y="263"/>
                  </a:lnTo>
                  <a:lnTo>
                    <a:pt x="450" y="273"/>
                  </a:lnTo>
                  <a:lnTo>
                    <a:pt x="438" y="290"/>
                  </a:lnTo>
                  <a:lnTo>
                    <a:pt x="433" y="301"/>
                  </a:lnTo>
                  <a:lnTo>
                    <a:pt x="428" y="306"/>
                  </a:lnTo>
                  <a:lnTo>
                    <a:pt x="426" y="309"/>
                  </a:lnTo>
                  <a:lnTo>
                    <a:pt x="428" y="316"/>
                  </a:lnTo>
                  <a:lnTo>
                    <a:pt x="431" y="331"/>
                  </a:lnTo>
                  <a:lnTo>
                    <a:pt x="425" y="331"/>
                  </a:lnTo>
                  <a:lnTo>
                    <a:pt x="422" y="332"/>
                  </a:lnTo>
                  <a:lnTo>
                    <a:pt x="418" y="335"/>
                  </a:lnTo>
                  <a:lnTo>
                    <a:pt x="414" y="337"/>
                  </a:lnTo>
                  <a:lnTo>
                    <a:pt x="408" y="339"/>
                  </a:lnTo>
                  <a:lnTo>
                    <a:pt x="405" y="342"/>
                  </a:lnTo>
                  <a:lnTo>
                    <a:pt x="401" y="343"/>
                  </a:lnTo>
                  <a:lnTo>
                    <a:pt x="396" y="348"/>
                  </a:lnTo>
                  <a:lnTo>
                    <a:pt x="395" y="351"/>
                  </a:lnTo>
                  <a:lnTo>
                    <a:pt x="390" y="351"/>
                  </a:lnTo>
                  <a:lnTo>
                    <a:pt x="384" y="351"/>
                  </a:lnTo>
                  <a:lnTo>
                    <a:pt x="379" y="348"/>
                  </a:lnTo>
                  <a:lnTo>
                    <a:pt x="370" y="344"/>
                  </a:lnTo>
                  <a:lnTo>
                    <a:pt x="364" y="343"/>
                  </a:lnTo>
                  <a:lnTo>
                    <a:pt x="361" y="342"/>
                  </a:lnTo>
                  <a:lnTo>
                    <a:pt x="346" y="342"/>
                  </a:lnTo>
                  <a:lnTo>
                    <a:pt x="331" y="343"/>
                  </a:lnTo>
                  <a:lnTo>
                    <a:pt x="323" y="345"/>
                  </a:lnTo>
                  <a:lnTo>
                    <a:pt x="322" y="345"/>
                  </a:lnTo>
                  <a:lnTo>
                    <a:pt x="317" y="347"/>
                  </a:lnTo>
                  <a:lnTo>
                    <a:pt x="313" y="350"/>
                  </a:lnTo>
                  <a:lnTo>
                    <a:pt x="304" y="360"/>
                  </a:lnTo>
                  <a:lnTo>
                    <a:pt x="290" y="360"/>
                  </a:lnTo>
                  <a:lnTo>
                    <a:pt x="282" y="359"/>
                  </a:lnTo>
                  <a:lnTo>
                    <a:pt x="276" y="357"/>
                  </a:lnTo>
                  <a:lnTo>
                    <a:pt x="266" y="352"/>
                  </a:lnTo>
                  <a:lnTo>
                    <a:pt x="255" y="345"/>
                  </a:lnTo>
                  <a:lnTo>
                    <a:pt x="250" y="343"/>
                  </a:lnTo>
                  <a:lnTo>
                    <a:pt x="246" y="343"/>
                  </a:lnTo>
                  <a:lnTo>
                    <a:pt x="245" y="343"/>
                  </a:lnTo>
                  <a:lnTo>
                    <a:pt x="231" y="350"/>
                  </a:lnTo>
                  <a:lnTo>
                    <a:pt x="229" y="350"/>
                  </a:lnTo>
                  <a:lnTo>
                    <a:pt x="225" y="351"/>
                  </a:lnTo>
                  <a:lnTo>
                    <a:pt x="223" y="353"/>
                  </a:lnTo>
                  <a:lnTo>
                    <a:pt x="222" y="354"/>
                  </a:lnTo>
                  <a:lnTo>
                    <a:pt x="220" y="354"/>
                  </a:lnTo>
                  <a:lnTo>
                    <a:pt x="218" y="354"/>
                  </a:lnTo>
                  <a:lnTo>
                    <a:pt x="216" y="353"/>
                  </a:lnTo>
                  <a:lnTo>
                    <a:pt x="213" y="350"/>
                  </a:lnTo>
                  <a:lnTo>
                    <a:pt x="208" y="342"/>
                  </a:lnTo>
                  <a:lnTo>
                    <a:pt x="206" y="340"/>
                  </a:lnTo>
                  <a:lnTo>
                    <a:pt x="204" y="338"/>
                  </a:lnTo>
                  <a:lnTo>
                    <a:pt x="200" y="334"/>
                  </a:lnTo>
                  <a:lnTo>
                    <a:pt x="197" y="332"/>
                  </a:lnTo>
                  <a:lnTo>
                    <a:pt x="195" y="332"/>
                  </a:lnTo>
                  <a:lnTo>
                    <a:pt x="194" y="332"/>
                  </a:lnTo>
                  <a:lnTo>
                    <a:pt x="183" y="329"/>
                  </a:lnTo>
                  <a:lnTo>
                    <a:pt x="172" y="325"/>
                  </a:lnTo>
                  <a:lnTo>
                    <a:pt x="169" y="326"/>
                  </a:lnTo>
                  <a:lnTo>
                    <a:pt x="167" y="326"/>
                  </a:lnTo>
                  <a:lnTo>
                    <a:pt x="163" y="329"/>
                  </a:lnTo>
                  <a:lnTo>
                    <a:pt x="159" y="329"/>
                  </a:lnTo>
                  <a:lnTo>
                    <a:pt x="153" y="329"/>
                  </a:lnTo>
                  <a:lnTo>
                    <a:pt x="150" y="329"/>
                  </a:lnTo>
                  <a:lnTo>
                    <a:pt x="145" y="330"/>
                  </a:lnTo>
                  <a:lnTo>
                    <a:pt x="142" y="331"/>
                  </a:lnTo>
                  <a:lnTo>
                    <a:pt x="137" y="333"/>
                  </a:lnTo>
                  <a:lnTo>
                    <a:pt x="131" y="337"/>
                  </a:lnTo>
                  <a:lnTo>
                    <a:pt x="129" y="338"/>
                  </a:lnTo>
                  <a:lnTo>
                    <a:pt x="128" y="339"/>
                  </a:lnTo>
                  <a:lnTo>
                    <a:pt x="126" y="352"/>
                  </a:lnTo>
                  <a:lnTo>
                    <a:pt x="125" y="356"/>
                  </a:lnTo>
                  <a:lnTo>
                    <a:pt x="122" y="361"/>
                  </a:lnTo>
                  <a:lnTo>
                    <a:pt x="116" y="366"/>
                  </a:lnTo>
                  <a:lnTo>
                    <a:pt x="112" y="369"/>
                  </a:lnTo>
                  <a:lnTo>
                    <a:pt x="112" y="373"/>
                  </a:lnTo>
                  <a:lnTo>
                    <a:pt x="112" y="380"/>
                  </a:lnTo>
                  <a:lnTo>
                    <a:pt x="112" y="384"/>
                  </a:lnTo>
                  <a:lnTo>
                    <a:pt x="112" y="387"/>
                  </a:lnTo>
                  <a:lnTo>
                    <a:pt x="111" y="389"/>
                  </a:lnTo>
                  <a:lnTo>
                    <a:pt x="111" y="390"/>
                  </a:lnTo>
                  <a:lnTo>
                    <a:pt x="111" y="392"/>
                  </a:lnTo>
                  <a:lnTo>
                    <a:pt x="112" y="393"/>
                  </a:lnTo>
                  <a:lnTo>
                    <a:pt x="113" y="394"/>
                  </a:lnTo>
                  <a:lnTo>
                    <a:pt x="112" y="395"/>
                  </a:lnTo>
                  <a:lnTo>
                    <a:pt x="110" y="397"/>
                  </a:lnTo>
                  <a:lnTo>
                    <a:pt x="109" y="394"/>
                  </a:lnTo>
                  <a:lnTo>
                    <a:pt x="105" y="391"/>
                  </a:lnTo>
                  <a:lnTo>
                    <a:pt x="103" y="390"/>
                  </a:lnTo>
                  <a:lnTo>
                    <a:pt x="101" y="389"/>
                  </a:lnTo>
                  <a:lnTo>
                    <a:pt x="100" y="387"/>
                  </a:lnTo>
                  <a:lnTo>
                    <a:pt x="96" y="383"/>
                  </a:lnTo>
                  <a:lnTo>
                    <a:pt x="88" y="374"/>
                  </a:lnTo>
                  <a:lnTo>
                    <a:pt x="87" y="374"/>
                  </a:lnTo>
                  <a:lnTo>
                    <a:pt x="85" y="374"/>
                  </a:lnTo>
                  <a:lnTo>
                    <a:pt x="83" y="375"/>
                  </a:lnTo>
                  <a:lnTo>
                    <a:pt x="81" y="377"/>
                  </a:lnTo>
                  <a:lnTo>
                    <a:pt x="80" y="377"/>
                  </a:lnTo>
                  <a:lnTo>
                    <a:pt x="79" y="377"/>
                  </a:lnTo>
                  <a:lnTo>
                    <a:pt x="74" y="378"/>
                  </a:lnTo>
                  <a:lnTo>
                    <a:pt x="71" y="379"/>
                  </a:lnTo>
                  <a:lnTo>
                    <a:pt x="71" y="381"/>
                  </a:lnTo>
                  <a:lnTo>
                    <a:pt x="73" y="387"/>
                  </a:lnTo>
                  <a:lnTo>
                    <a:pt x="72" y="390"/>
                  </a:lnTo>
                  <a:lnTo>
                    <a:pt x="70" y="388"/>
                  </a:lnTo>
                  <a:lnTo>
                    <a:pt x="66" y="382"/>
                  </a:lnTo>
                  <a:lnTo>
                    <a:pt x="62" y="378"/>
                  </a:lnTo>
                  <a:lnTo>
                    <a:pt x="62" y="377"/>
                  </a:lnTo>
                  <a:lnTo>
                    <a:pt x="62" y="374"/>
                  </a:lnTo>
                  <a:lnTo>
                    <a:pt x="62" y="374"/>
                  </a:lnTo>
                  <a:lnTo>
                    <a:pt x="63" y="374"/>
                  </a:lnTo>
                  <a:lnTo>
                    <a:pt x="66" y="373"/>
                  </a:lnTo>
                  <a:lnTo>
                    <a:pt x="66" y="373"/>
                  </a:lnTo>
                  <a:lnTo>
                    <a:pt x="66" y="372"/>
                  </a:lnTo>
                  <a:lnTo>
                    <a:pt x="66" y="369"/>
                  </a:lnTo>
                  <a:lnTo>
                    <a:pt x="64" y="366"/>
                  </a:lnTo>
                  <a:lnTo>
                    <a:pt x="63" y="364"/>
                  </a:lnTo>
                  <a:lnTo>
                    <a:pt x="62" y="363"/>
                  </a:lnTo>
                  <a:lnTo>
                    <a:pt x="60" y="363"/>
                  </a:lnTo>
                  <a:lnTo>
                    <a:pt x="58" y="364"/>
                  </a:lnTo>
                  <a:lnTo>
                    <a:pt x="54" y="366"/>
                  </a:lnTo>
                  <a:lnTo>
                    <a:pt x="52" y="367"/>
                  </a:lnTo>
                  <a:lnTo>
                    <a:pt x="49" y="367"/>
                  </a:lnTo>
                  <a:lnTo>
                    <a:pt x="46" y="366"/>
                  </a:lnTo>
                  <a:lnTo>
                    <a:pt x="43" y="364"/>
                  </a:lnTo>
                  <a:lnTo>
                    <a:pt x="37" y="359"/>
                  </a:lnTo>
                  <a:lnTo>
                    <a:pt x="30" y="354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27" y="348"/>
                  </a:lnTo>
                  <a:lnTo>
                    <a:pt x="27" y="343"/>
                  </a:lnTo>
                  <a:lnTo>
                    <a:pt x="27" y="342"/>
                  </a:lnTo>
                  <a:lnTo>
                    <a:pt x="30" y="343"/>
                  </a:lnTo>
                  <a:lnTo>
                    <a:pt x="33" y="343"/>
                  </a:lnTo>
                  <a:lnTo>
                    <a:pt x="34" y="342"/>
                  </a:lnTo>
                  <a:lnTo>
                    <a:pt x="31" y="340"/>
                  </a:lnTo>
                  <a:lnTo>
                    <a:pt x="28" y="339"/>
                  </a:lnTo>
                  <a:lnTo>
                    <a:pt x="27" y="336"/>
                  </a:lnTo>
                  <a:lnTo>
                    <a:pt x="25" y="335"/>
                  </a:lnTo>
                  <a:lnTo>
                    <a:pt x="24" y="334"/>
                  </a:lnTo>
                  <a:lnTo>
                    <a:pt x="22" y="334"/>
                  </a:lnTo>
                  <a:lnTo>
                    <a:pt x="21" y="332"/>
                  </a:lnTo>
                  <a:lnTo>
                    <a:pt x="19" y="332"/>
                  </a:lnTo>
                  <a:lnTo>
                    <a:pt x="17" y="331"/>
                  </a:lnTo>
                  <a:lnTo>
                    <a:pt x="15" y="331"/>
                  </a:lnTo>
                  <a:lnTo>
                    <a:pt x="12" y="326"/>
                  </a:lnTo>
                  <a:lnTo>
                    <a:pt x="9" y="322"/>
                  </a:lnTo>
                  <a:lnTo>
                    <a:pt x="7" y="319"/>
                  </a:lnTo>
                  <a:lnTo>
                    <a:pt x="6" y="316"/>
                  </a:lnTo>
                  <a:lnTo>
                    <a:pt x="8" y="313"/>
                  </a:lnTo>
                  <a:lnTo>
                    <a:pt x="6" y="312"/>
                  </a:lnTo>
                  <a:lnTo>
                    <a:pt x="3" y="308"/>
                  </a:lnTo>
                  <a:lnTo>
                    <a:pt x="0" y="305"/>
                  </a:lnTo>
                  <a:lnTo>
                    <a:pt x="1" y="300"/>
                  </a:lnTo>
                  <a:lnTo>
                    <a:pt x="1" y="296"/>
                  </a:lnTo>
                  <a:lnTo>
                    <a:pt x="1" y="293"/>
                  </a:lnTo>
                  <a:lnTo>
                    <a:pt x="2" y="292"/>
                  </a:lnTo>
                  <a:lnTo>
                    <a:pt x="3" y="290"/>
                  </a:lnTo>
                  <a:lnTo>
                    <a:pt x="5" y="289"/>
                  </a:lnTo>
                  <a:lnTo>
                    <a:pt x="9" y="289"/>
                  </a:lnTo>
                  <a:lnTo>
                    <a:pt x="18" y="290"/>
                  </a:lnTo>
                  <a:lnTo>
                    <a:pt x="25" y="289"/>
                  </a:lnTo>
                  <a:lnTo>
                    <a:pt x="26" y="289"/>
                  </a:lnTo>
                  <a:lnTo>
                    <a:pt x="31" y="284"/>
                  </a:lnTo>
                  <a:lnTo>
                    <a:pt x="37" y="279"/>
                  </a:lnTo>
                  <a:lnTo>
                    <a:pt x="46" y="279"/>
                  </a:lnTo>
                  <a:lnTo>
                    <a:pt x="55" y="279"/>
                  </a:lnTo>
                  <a:lnTo>
                    <a:pt x="62" y="278"/>
                  </a:lnTo>
                  <a:lnTo>
                    <a:pt x="73" y="278"/>
                  </a:lnTo>
                  <a:lnTo>
                    <a:pt x="82" y="277"/>
                  </a:lnTo>
                  <a:lnTo>
                    <a:pt x="92" y="277"/>
                  </a:lnTo>
                  <a:lnTo>
                    <a:pt x="92" y="275"/>
                  </a:lnTo>
                  <a:lnTo>
                    <a:pt x="92" y="274"/>
                  </a:lnTo>
                  <a:lnTo>
                    <a:pt x="93" y="274"/>
                  </a:lnTo>
                  <a:lnTo>
                    <a:pt x="101" y="275"/>
                  </a:lnTo>
                  <a:lnTo>
                    <a:pt x="107" y="277"/>
                  </a:lnTo>
                  <a:lnTo>
                    <a:pt x="108" y="273"/>
                  </a:lnTo>
                  <a:lnTo>
                    <a:pt x="114" y="267"/>
                  </a:lnTo>
                  <a:lnTo>
                    <a:pt x="118" y="266"/>
                  </a:lnTo>
                  <a:lnTo>
                    <a:pt x="118" y="265"/>
                  </a:lnTo>
                  <a:lnTo>
                    <a:pt x="120" y="263"/>
                  </a:lnTo>
                  <a:lnTo>
                    <a:pt x="120" y="261"/>
                  </a:lnTo>
                  <a:lnTo>
                    <a:pt x="120" y="258"/>
                  </a:lnTo>
                  <a:lnTo>
                    <a:pt x="122" y="257"/>
                  </a:lnTo>
                  <a:lnTo>
                    <a:pt x="122" y="254"/>
                  </a:lnTo>
                  <a:lnTo>
                    <a:pt x="124" y="249"/>
                  </a:lnTo>
                  <a:lnTo>
                    <a:pt x="127" y="243"/>
                  </a:lnTo>
                  <a:lnTo>
                    <a:pt x="129" y="236"/>
                  </a:lnTo>
                  <a:lnTo>
                    <a:pt x="129" y="228"/>
                  </a:lnTo>
                  <a:lnTo>
                    <a:pt x="130" y="223"/>
                  </a:lnTo>
                  <a:lnTo>
                    <a:pt x="131" y="222"/>
                  </a:lnTo>
                  <a:lnTo>
                    <a:pt x="131" y="212"/>
                  </a:lnTo>
                  <a:lnTo>
                    <a:pt x="131" y="203"/>
                  </a:lnTo>
                  <a:lnTo>
                    <a:pt x="131" y="194"/>
                  </a:lnTo>
                  <a:lnTo>
                    <a:pt x="131" y="184"/>
                  </a:lnTo>
                  <a:lnTo>
                    <a:pt x="131" y="175"/>
                  </a:lnTo>
                  <a:lnTo>
                    <a:pt x="131" y="165"/>
                  </a:lnTo>
                  <a:lnTo>
                    <a:pt x="131" y="156"/>
                  </a:lnTo>
                  <a:lnTo>
                    <a:pt x="131" y="150"/>
                  </a:lnTo>
                  <a:lnTo>
                    <a:pt x="138" y="149"/>
                  </a:lnTo>
                  <a:lnTo>
                    <a:pt x="145" y="147"/>
                  </a:lnTo>
                  <a:lnTo>
                    <a:pt x="156" y="145"/>
                  </a:lnTo>
                  <a:lnTo>
                    <a:pt x="167" y="143"/>
                  </a:lnTo>
                  <a:lnTo>
                    <a:pt x="179" y="140"/>
                  </a:lnTo>
                  <a:lnTo>
                    <a:pt x="183" y="138"/>
                  </a:lnTo>
                  <a:lnTo>
                    <a:pt x="192" y="130"/>
                  </a:lnTo>
                  <a:lnTo>
                    <a:pt x="196" y="126"/>
                  </a:lnTo>
                  <a:lnTo>
                    <a:pt x="205" y="119"/>
                  </a:lnTo>
                  <a:lnTo>
                    <a:pt x="211" y="113"/>
                  </a:lnTo>
                  <a:lnTo>
                    <a:pt x="219" y="105"/>
                  </a:lnTo>
                  <a:lnTo>
                    <a:pt x="228" y="98"/>
                  </a:lnTo>
                  <a:lnTo>
                    <a:pt x="235" y="91"/>
                  </a:lnTo>
                  <a:lnTo>
                    <a:pt x="246" y="85"/>
                  </a:lnTo>
                  <a:lnTo>
                    <a:pt x="263" y="74"/>
                  </a:lnTo>
                  <a:lnTo>
                    <a:pt x="279" y="64"/>
                  </a:lnTo>
                  <a:lnTo>
                    <a:pt x="296" y="53"/>
                  </a:lnTo>
                  <a:lnTo>
                    <a:pt x="312" y="43"/>
                  </a:lnTo>
                  <a:lnTo>
                    <a:pt x="329" y="32"/>
                  </a:lnTo>
                  <a:lnTo>
                    <a:pt x="346" y="22"/>
                  </a:lnTo>
                  <a:lnTo>
                    <a:pt x="362" y="11"/>
                  </a:lnTo>
                  <a:lnTo>
                    <a:pt x="379" y="0"/>
                  </a:lnTo>
                  <a:lnTo>
                    <a:pt x="395" y="5"/>
                  </a:lnTo>
                  <a:lnTo>
                    <a:pt x="411" y="8"/>
                  </a:lnTo>
                  <a:lnTo>
                    <a:pt x="427" y="12"/>
                  </a:lnTo>
                  <a:lnTo>
                    <a:pt x="431" y="14"/>
                  </a:lnTo>
                  <a:lnTo>
                    <a:pt x="439" y="22"/>
                  </a:lnTo>
                  <a:lnTo>
                    <a:pt x="450" y="32"/>
                  </a:lnTo>
                  <a:lnTo>
                    <a:pt x="451" y="32"/>
                  </a:lnTo>
                  <a:lnTo>
                    <a:pt x="452" y="32"/>
                  </a:lnTo>
                  <a:lnTo>
                    <a:pt x="462" y="26"/>
                  </a:lnTo>
                  <a:lnTo>
                    <a:pt x="476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5" name="Freeform 1108">
              <a:extLst>
                <a:ext uri="{FF2B5EF4-FFF2-40B4-BE49-F238E27FC236}">
                  <a16:creationId xmlns:a16="http://schemas.microsoft.com/office/drawing/2014/main" id="{F127F815-C0A1-1186-68EB-529A5A79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715" y="9352817"/>
              <a:ext cx="478080" cy="390157"/>
            </a:xfrm>
            <a:custGeom>
              <a:avLst/>
              <a:gdLst>
                <a:gd name="T0" fmla="*/ 148 w 383"/>
                <a:gd name="T1" fmla="*/ 303 h 311"/>
                <a:gd name="T2" fmla="*/ 367 w 383"/>
                <a:gd name="T3" fmla="*/ 42 h 311"/>
                <a:gd name="T4" fmla="*/ 375 w 383"/>
                <a:gd name="T5" fmla="*/ 50 h 311"/>
                <a:gd name="T6" fmla="*/ 382 w 383"/>
                <a:gd name="T7" fmla="*/ 62 h 311"/>
                <a:gd name="T8" fmla="*/ 378 w 383"/>
                <a:gd name="T9" fmla="*/ 80 h 311"/>
                <a:gd name="T10" fmla="*/ 359 w 383"/>
                <a:gd name="T11" fmla="*/ 89 h 311"/>
                <a:gd name="T12" fmla="*/ 338 w 383"/>
                <a:gd name="T13" fmla="*/ 128 h 311"/>
                <a:gd name="T14" fmla="*/ 331 w 383"/>
                <a:gd name="T15" fmla="*/ 143 h 311"/>
                <a:gd name="T16" fmla="*/ 323 w 383"/>
                <a:gd name="T17" fmla="*/ 164 h 311"/>
                <a:gd name="T18" fmla="*/ 305 w 383"/>
                <a:gd name="T19" fmla="*/ 182 h 311"/>
                <a:gd name="T20" fmla="*/ 293 w 383"/>
                <a:gd name="T21" fmla="*/ 210 h 311"/>
                <a:gd name="T22" fmla="*/ 291 w 383"/>
                <a:gd name="T23" fmla="*/ 221 h 311"/>
                <a:gd name="T24" fmla="*/ 281 w 383"/>
                <a:gd name="T25" fmla="*/ 236 h 311"/>
                <a:gd name="T26" fmla="*/ 269 w 383"/>
                <a:gd name="T27" fmla="*/ 239 h 311"/>
                <a:gd name="T28" fmla="*/ 253 w 383"/>
                <a:gd name="T29" fmla="*/ 221 h 311"/>
                <a:gd name="T30" fmla="*/ 243 w 383"/>
                <a:gd name="T31" fmla="*/ 227 h 311"/>
                <a:gd name="T32" fmla="*/ 230 w 383"/>
                <a:gd name="T33" fmla="*/ 229 h 311"/>
                <a:gd name="T34" fmla="*/ 217 w 383"/>
                <a:gd name="T35" fmla="*/ 242 h 311"/>
                <a:gd name="T36" fmla="*/ 200 w 383"/>
                <a:gd name="T37" fmla="*/ 262 h 311"/>
                <a:gd name="T38" fmla="*/ 189 w 383"/>
                <a:gd name="T39" fmla="*/ 292 h 311"/>
                <a:gd name="T40" fmla="*/ 181 w 383"/>
                <a:gd name="T41" fmla="*/ 293 h 311"/>
                <a:gd name="T42" fmla="*/ 164 w 383"/>
                <a:gd name="T43" fmla="*/ 302 h 311"/>
                <a:gd name="T44" fmla="*/ 153 w 383"/>
                <a:gd name="T45" fmla="*/ 301 h 311"/>
                <a:gd name="T46" fmla="*/ 143 w 383"/>
                <a:gd name="T47" fmla="*/ 299 h 311"/>
                <a:gd name="T48" fmla="*/ 132 w 383"/>
                <a:gd name="T49" fmla="*/ 299 h 311"/>
                <a:gd name="T50" fmla="*/ 133 w 383"/>
                <a:gd name="T51" fmla="*/ 307 h 311"/>
                <a:gd name="T52" fmla="*/ 124 w 383"/>
                <a:gd name="T53" fmla="*/ 304 h 311"/>
                <a:gd name="T54" fmla="*/ 114 w 383"/>
                <a:gd name="T55" fmla="*/ 308 h 311"/>
                <a:gd name="T56" fmla="*/ 108 w 383"/>
                <a:gd name="T57" fmla="*/ 310 h 311"/>
                <a:gd name="T58" fmla="*/ 90 w 383"/>
                <a:gd name="T59" fmla="*/ 292 h 311"/>
                <a:gd name="T60" fmla="*/ 86 w 383"/>
                <a:gd name="T61" fmla="*/ 281 h 311"/>
                <a:gd name="T62" fmla="*/ 91 w 383"/>
                <a:gd name="T63" fmla="*/ 273 h 311"/>
                <a:gd name="T64" fmla="*/ 83 w 383"/>
                <a:gd name="T65" fmla="*/ 268 h 311"/>
                <a:gd name="T66" fmla="*/ 84 w 383"/>
                <a:gd name="T67" fmla="*/ 264 h 311"/>
                <a:gd name="T68" fmla="*/ 77 w 383"/>
                <a:gd name="T69" fmla="*/ 262 h 311"/>
                <a:gd name="T70" fmla="*/ 25 w 383"/>
                <a:gd name="T71" fmla="*/ 242 h 311"/>
                <a:gd name="T72" fmla="*/ 25 w 383"/>
                <a:gd name="T73" fmla="*/ 238 h 311"/>
                <a:gd name="T74" fmla="*/ 1 w 383"/>
                <a:gd name="T75" fmla="*/ 236 h 311"/>
                <a:gd name="T76" fmla="*/ 1 w 383"/>
                <a:gd name="T77" fmla="*/ 223 h 311"/>
                <a:gd name="T78" fmla="*/ 3 w 383"/>
                <a:gd name="T79" fmla="*/ 208 h 311"/>
                <a:gd name="T80" fmla="*/ 0 w 383"/>
                <a:gd name="T81" fmla="*/ 189 h 311"/>
                <a:gd name="T82" fmla="*/ 2 w 383"/>
                <a:gd name="T83" fmla="*/ 157 h 311"/>
                <a:gd name="T84" fmla="*/ 15 w 383"/>
                <a:gd name="T85" fmla="*/ 143 h 311"/>
                <a:gd name="T86" fmla="*/ 25 w 383"/>
                <a:gd name="T87" fmla="*/ 131 h 311"/>
                <a:gd name="T88" fmla="*/ 29 w 383"/>
                <a:gd name="T89" fmla="*/ 115 h 311"/>
                <a:gd name="T90" fmla="*/ 36 w 383"/>
                <a:gd name="T91" fmla="*/ 106 h 311"/>
                <a:gd name="T92" fmla="*/ 32 w 383"/>
                <a:gd name="T93" fmla="*/ 90 h 311"/>
                <a:gd name="T94" fmla="*/ 28 w 383"/>
                <a:gd name="T95" fmla="*/ 72 h 311"/>
                <a:gd name="T96" fmla="*/ 29 w 383"/>
                <a:gd name="T97" fmla="*/ 64 h 311"/>
                <a:gd name="T98" fmla="*/ 34 w 383"/>
                <a:gd name="T99" fmla="*/ 41 h 311"/>
                <a:gd name="T100" fmla="*/ 49 w 383"/>
                <a:gd name="T101" fmla="*/ 12 h 311"/>
                <a:gd name="T102" fmla="*/ 77 w 383"/>
                <a:gd name="T103" fmla="*/ 4 h 311"/>
                <a:gd name="T104" fmla="*/ 112 w 383"/>
                <a:gd name="T105" fmla="*/ 7 h 311"/>
                <a:gd name="T106" fmla="*/ 126 w 383"/>
                <a:gd name="T107" fmla="*/ 17 h 311"/>
                <a:gd name="T108" fmla="*/ 141 w 383"/>
                <a:gd name="T109" fmla="*/ 28 h 311"/>
                <a:gd name="T110" fmla="*/ 168 w 383"/>
                <a:gd name="T111" fmla="*/ 18 h 311"/>
                <a:gd name="T112" fmla="*/ 222 w 383"/>
                <a:gd name="T113" fmla="*/ 35 h 311"/>
                <a:gd name="T114" fmla="*/ 264 w 383"/>
                <a:gd name="T115" fmla="*/ 17 h 311"/>
                <a:gd name="T116" fmla="*/ 308 w 383"/>
                <a:gd name="T117" fmla="*/ 26 h 311"/>
                <a:gd name="T118" fmla="*/ 332 w 383"/>
                <a:gd name="T119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" h="311">
                  <a:moveTo>
                    <a:pt x="147" y="306"/>
                  </a:moveTo>
                  <a:lnTo>
                    <a:pt x="144" y="306"/>
                  </a:lnTo>
                  <a:lnTo>
                    <a:pt x="142" y="306"/>
                  </a:lnTo>
                  <a:lnTo>
                    <a:pt x="145" y="302"/>
                  </a:lnTo>
                  <a:lnTo>
                    <a:pt x="147" y="303"/>
                  </a:lnTo>
                  <a:lnTo>
                    <a:pt x="148" y="303"/>
                  </a:lnTo>
                  <a:lnTo>
                    <a:pt x="147" y="306"/>
                  </a:lnTo>
                  <a:close/>
                  <a:moveTo>
                    <a:pt x="349" y="6"/>
                  </a:moveTo>
                  <a:lnTo>
                    <a:pt x="354" y="13"/>
                  </a:lnTo>
                  <a:lnTo>
                    <a:pt x="360" y="20"/>
                  </a:lnTo>
                  <a:lnTo>
                    <a:pt x="364" y="26"/>
                  </a:lnTo>
                  <a:lnTo>
                    <a:pt x="367" y="42"/>
                  </a:lnTo>
                  <a:lnTo>
                    <a:pt x="367" y="45"/>
                  </a:lnTo>
                  <a:lnTo>
                    <a:pt x="368" y="46"/>
                  </a:lnTo>
                  <a:lnTo>
                    <a:pt x="368" y="47"/>
                  </a:lnTo>
                  <a:lnTo>
                    <a:pt x="368" y="49"/>
                  </a:lnTo>
                  <a:lnTo>
                    <a:pt x="371" y="50"/>
                  </a:lnTo>
                  <a:lnTo>
                    <a:pt x="375" y="50"/>
                  </a:lnTo>
                  <a:lnTo>
                    <a:pt x="379" y="52"/>
                  </a:lnTo>
                  <a:lnTo>
                    <a:pt x="381" y="54"/>
                  </a:lnTo>
                  <a:lnTo>
                    <a:pt x="381" y="54"/>
                  </a:lnTo>
                  <a:lnTo>
                    <a:pt x="382" y="57"/>
                  </a:lnTo>
                  <a:lnTo>
                    <a:pt x="382" y="58"/>
                  </a:lnTo>
                  <a:lnTo>
                    <a:pt x="382" y="62"/>
                  </a:lnTo>
                  <a:lnTo>
                    <a:pt x="381" y="67"/>
                  </a:lnTo>
                  <a:lnTo>
                    <a:pt x="380" y="70"/>
                  </a:lnTo>
                  <a:lnTo>
                    <a:pt x="381" y="75"/>
                  </a:lnTo>
                  <a:lnTo>
                    <a:pt x="381" y="77"/>
                  </a:lnTo>
                  <a:lnTo>
                    <a:pt x="380" y="78"/>
                  </a:lnTo>
                  <a:lnTo>
                    <a:pt x="378" y="80"/>
                  </a:lnTo>
                  <a:lnTo>
                    <a:pt x="375" y="81"/>
                  </a:lnTo>
                  <a:lnTo>
                    <a:pt x="368" y="85"/>
                  </a:lnTo>
                  <a:lnTo>
                    <a:pt x="367" y="86"/>
                  </a:lnTo>
                  <a:lnTo>
                    <a:pt x="364" y="86"/>
                  </a:lnTo>
                  <a:lnTo>
                    <a:pt x="362" y="87"/>
                  </a:lnTo>
                  <a:lnTo>
                    <a:pt x="359" y="89"/>
                  </a:lnTo>
                  <a:lnTo>
                    <a:pt x="353" y="98"/>
                  </a:lnTo>
                  <a:lnTo>
                    <a:pt x="347" y="107"/>
                  </a:lnTo>
                  <a:lnTo>
                    <a:pt x="345" y="114"/>
                  </a:lnTo>
                  <a:lnTo>
                    <a:pt x="343" y="121"/>
                  </a:lnTo>
                  <a:lnTo>
                    <a:pt x="338" y="125"/>
                  </a:lnTo>
                  <a:lnTo>
                    <a:pt x="338" y="128"/>
                  </a:lnTo>
                  <a:lnTo>
                    <a:pt x="338" y="129"/>
                  </a:lnTo>
                  <a:lnTo>
                    <a:pt x="338" y="132"/>
                  </a:lnTo>
                  <a:lnTo>
                    <a:pt x="337" y="138"/>
                  </a:lnTo>
                  <a:lnTo>
                    <a:pt x="337" y="141"/>
                  </a:lnTo>
                  <a:lnTo>
                    <a:pt x="336" y="141"/>
                  </a:lnTo>
                  <a:lnTo>
                    <a:pt x="331" y="143"/>
                  </a:lnTo>
                  <a:lnTo>
                    <a:pt x="327" y="145"/>
                  </a:lnTo>
                  <a:lnTo>
                    <a:pt x="326" y="149"/>
                  </a:lnTo>
                  <a:lnTo>
                    <a:pt x="326" y="153"/>
                  </a:lnTo>
                  <a:lnTo>
                    <a:pt x="325" y="158"/>
                  </a:lnTo>
                  <a:lnTo>
                    <a:pt x="324" y="162"/>
                  </a:lnTo>
                  <a:lnTo>
                    <a:pt x="323" y="164"/>
                  </a:lnTo>
                  <a:lnTo>
                    <a:pt x="321" y="167"/>
                  </a:lnTo>
                  <a:lnTo>
                    <a:pt x="319" y="169"/>
                  </a:lnTo>
                  <a:lnTo>
                    <a:pt x="316" y="171"/>
                  </a:lnTo>
                  <a:lnTo>
                    <a:pt x="311" y="172"/>
                  </a:lnTo>
                  <a:lnTo>
                    <a:pt x="308" y="177"/>
                  </a:lnTo>
                  <a:lnTo>
                    <a:pt x="305" y="182"/>
                  </a:lnTo>
                  <a:lnTo>
                    <a:pt x="305" y="184"/>
                  </a:lnTo>
                  <a:lnTo>
                    <a:pt x="303" y="193"/>
                  </a:lnTo>
                  <a:lnTo>
                    <a:pt x="299" y="199"/>
                  </a:lnTo>
                  <a:lnTo>
                    <a:pt x="299" y="202"/>
                  </a:lnTo>
                  <a:lnTo>
                    <a:pt x="299" y="204"/>
                  </a:lnTo>
                  <a:lnTo>
                    <a:pt x="293" y="210"/>
                  </a:lnTo>
                  <a:lnTo>
                    <a:pt x="292" y="212"/>
                  </a:lnTo>
                  <a:lnTo>
                    <a:pt x="291" y="214"/>
                  </a:lnTo>
                  <a:lnTo>
                    <a:pt x="292" y="216"/>
                  </a:lnTo>
                  <a:lnTo>
                    <a:pt x="293" y="219"/>
                  </a:lnTo>
                  <a:lnTo>
                    <a:pt x="293" y="220"/>
                  </a:lnTo>
                  <a:lnTo>
                    <a:pt x="291" y="221"/>
                  </a:lnTo>
                  <a:lnTo>
                    <a:pt x="287" y="225"/>
                  </a:lnTo>
                  <a:lnTo>
                    <a:pt x="285" y="227"/>
                  </a:lnTo>
                  <a:lnTo>
                    <a:pt x="284" y="227"/>
                  </a:lnTo>
                  <a:lnTo>
                    <a:pt x="283" y="233"/>
                  </a:lnTo>
                  <a:lnTo>
                    <a:pt x="283" y="234"/>
                  </a:lnTo>
                  <a:lnTo>
                    <a:pt x="281" y="236"/>
                  </a:lnTo>
                  <a:lnTo>
                    <a:pt x="279" y="238"/>
                  </a:lnTo>
                  <a:lnTo>
                    <a:pt x="276" y="240"/>
                  </a:lnTo>
                  <a:lnTo>
                    <a:pt x="274" y="240"/>
                  </a:lnTo>
                  <a:lnTo>
                    <a:pt x="270" y="241"/>
                  </a:lnTo>
                  <a:lnTo>
                    <a:pt x="269" y="240"/>
                  </a:lnTo>
                  <a:lnTo>
                    <a:pt x="269" y="239"/>
                  </a:lnTo>
                  <a:lnTo>
                    <a:pt x="267" y="233"/>
                  </a:lnTo>
                  <a:lnTo>
                    <a:pt x="266" y="231"/>
                  </a:lnTo>
                  <a:lnTo>
                    <a:pt x="264" y="230"/>
                  </a:lnTo>
                  <a:lnTo>
                    <a:pt x="261" y="227"/>
                  </a:lnTo>
                  <a:lnTo>
                    <a:pt x="258" y="223"/>
                  </a:lnTo>
                  <a:lnTo>
                    <a:pt x="253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0" y="225"/>
                  </a:lnTo>
                  <a:lnTo>
                    <a:pt x="249" y="226"/>
                  </a:lnTo>
                  <a:lnTo>
                    <a:pt x="247" y="227"/>
                  </a:lnTo>
                  <a:lnTo>
                    <a:pt x="243" y="227"/>
                  </a:lnTo>
                  <a:lnTo>
                    <a:pt x="241" y="226"/>
                  </a:lnTo>
                  <a:lnTo>
                    <a:pt x="240" y="226"/>
                  </a:lnTo>
                  <a:lnTo>
                    <a:pt x="239" y="225"/>
                  </a:lnTo>
                  <a:lnTo>
                    <a:pt x="238" y="223"/>
                  </a:lnTo>
                  <a:lnTo>
                    <a:pt x="235" y="226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7" y="231"/>
                  </a:lnTo>
                  <a:lnTo>
                    <a:pt x="225" y="234"/>
                  </a:lnTo>
                  <a:lnTo>
                    <a:pt x="223" y="238"/>
                  </a:lnTo>
                  <a:lnTo>
                    <a:pt x="221" y="240"/>
                  </a:lnTo>
                  <a:lnTo>
                    <a:pt x="217" y="242"/>
                  </a:lnTo>
                  <a:lnTo>
                    <a:pt x="216" y="243"/>
                  </a:lnTo>
                  <a:lnTo>
                    <a:pt x="214" y="245"/>
                  </a:lnTo>
                  <a:lnTo>
                    <a:pt x="210" y="249"/>
                  </a:lnTo>
                  <a:lnTo>
                    <a:pt x="204" y="255"/>
                  </a:lnTo>
                  <a:lnTo>
                    <a:pt x="201" y="258"/>
                  </a:lnTo>
                  <a:lnTo>
                    <a:pt x="200" y="262"/>
                  </a:lnTo>
                  <a:lnTo>
                    <a:pt x="199" y="267"/>
                  </a:lnTo>
                  <a:lnTo>
                    <a:pt x="197" y="272"/>
                  </a:lnTo>
                  <a:lnTo>
                    <a:pt x="195" y="281"/>
                  </a:lnTo>
                  <a:lnTo>
                    <a:pt x="193" y="286"/>
                  </a:lnTo>
                  <a:lnTo>
                    <a:pt x="190" y="289"/>
                  </a:lnTo>
                  <a:lnTo>
                    <a:pt x="189" y="292"/>
                  </a:lnTo>
                  <a:lnTo>
                    <a:pt x="187" y="295"/>
                  </a:lnTo>
                  <a:lnTo>
                    <a:pt x="187" y="295"/>
                  </a:lnTo>
                  <a:lnTo>
                    <a:pt x="186" y="296"/>
                  </a:lnTo>
                  <a:lnTo>
                    <a:pt x="184" y="295"/>
                  </a:lnTo>
                  <a:lnTo>
                    <a:pt x="183" y="293"/>
                  </a:lnTo>
                  <a:lnTo>
                    <a:pt x="181" y="293"/>
                  </a:lnTo>
                  <a:lnTo>
                    <a:pt x="178" y="289"/>
                  </a:lnTo>
                  <a:lnTo>
                    <a:pt x="177" y="290"/>
                  </a:lnTo>
                  <a:lnTo>
                    <a:pt x="180" y="298"/>
                  </a:lnTo>
                  <a:lnTo>
                    <a:pt x="179" y="301"/>
                  </a:lnTo>
                  <a:lnTo>
                    <a:pt x="171" y="301"/>
                  </a:lnTo>
                  <a:lnTo>
                    <a:pt x="164" y="302"/>
                  </a:lnTo>
                  <a:lnTo>
                    <a:pt x="158" y="302"/>
                  </a:lnTo>
                  <a:lnTo>
                    <a:pt x="155" y="301"/>
                  </a:lnTo>
                  <a:lnTo>
                    <a:pt x="154" y="298"/>
                  </a:lnTo>
                  <a:lnTo>
                    <a:pt x="154" y="299"/>
                  </a:lnTo>
                  <a:lnTo>
                    <a:pt x="154" y="300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4" y="300"/>
                  </a:lnTo>
                  <a:lnTo>
                    <a:pt x="142" y="297"/>
                  </a:lnTo>
                  <a:lnTo>
                    <a:pt x="140" y="296"/>
                  </a:lnTo>
                  <a:lnTo>
                    <a:pt x="140" y="297"/>
                  </a:lnTo>
                  <a:lnTo>
                    <a:pt x="143" y="299"/>
                  </a:lnTo>
                  <a:lnTo>
                    <a:pt x="143" y="303"/>
                  </a:lnTo>
                  <a:lnTo>
                    <a:pt x="138" y="306"/>
                  </a:lnTo>
                  <a:lnTo>
                    <a:pt x="136" y="306"/>
                  </a:lnTo>
                  <a:lnTo>
                    <a:pt x="134" y="305"/>
                  </a:lnTo>
                  <a:lnTo>
                    <a:pt x="132" y="302"/>
                  </a:lnTo>
                  <a:lnTo>
                    <a:pt x="132" y="299"/>
                  </a:lnTo>
                  <a:lnTo>
                    <a:pt x="131" y="296"/>
                  </a:lnTo>
                  <a:lnTo>
                    <a:pt x="130" y="296"/>
                  </a:lnTo>
                  <a:lnTo>
                    <a:pt x="131" y="299"/>
                  </a:lnTo>
                  <a:lnTo>
                    <a:pt x="131" y="300"/>
                  </a:lnTo>
                  <a:lnTo>
                    <a:pt x="131" y="304"/>
                  </a:lnTo>
                  <a:lnTo>
                    <a:pt x="133" y="307"/>
                  </a:lnTo>
                  <a:lnTo>
                    <a:pt x="130" y="308"/>
                  </a:lnTo>
                  <a:lnTo>
                    <a:pt x="129" y="308"/>
                  </a:lnTo>
                  <a:lnTo>
                    <a:pt x="126" y="308"/>
                  </a:lnTo>
                  <a:lnTo>
                    <a:pt x="126" y="307"/>
                  </a:lnTo>
                  <a:lnTo>
                    <a:pt x="125" y="305"/>
                  </a:lnTo>
                  <a:lnTo>
                    <a:pt x="124" y="304"/>
                  </a:lnTo>
                  <a:lnTo>
                    <a:pt x="123" y="308"/>
                  </a:lnTo>
                  <a:lnTo>
                    <a:pt x="121" y="308"/>
                  </a:lnTo>
                  <a:lnTo>
                    <a:pt x="120" y="308"/>
                  </a:lnTo>
                  <a:lnTo>
                    <a:pt x="115" y="310"/>
                  </a:lnTo>
                  <a:lnTo>
                    <a:pt x="114" y="309"/>
                  </a:lnTo>
                  <a:lnTo>
                    <a:pt x="114" y="308"/>
                  </a:lnTo>
                  <a:lnTo>
                    <a:pt x="115" y="307"/>
                  </a:lnTo>
                  <a:lnTo>
                    <a:pt x="114" y="305"/>
                  </a:lnTo>
                  <a:lnTo>
                    <a:pt x="112" y="306"/>
                  </a:lnTo>
                  <a:lnTo>
                    <a:pt x="112" y="310"/>
                  </a:lnTo>
                  <a:lnTo>
                    <a:pt x="111" y="310"/>
                  </a:lnTo>
                  <a:lnTo>
                    <a:pt x="108" y="310"/>
                  </a:lnTo>
                  <a:lnTo>
                    <a:pt x="105" y="308"/>
                  </a:lnTo>
                  <a:lnTo>
                    <a:pt x="102" y="306"/>
                  </a:lnTo>
                  <a:lnTo>
                    <a:pt x="99" y="305"/>
                  </a:lnTo>
                  <a:lnTo>
                    <a:pt x="93" y="299"/>
                  </a:lnTo>
                  <a:lnTo>
                    <a:pt x="91" y="295"/>
                  </a:lnTo>
                  <a:lnTo>
                    <a:pt x="90" y="292"/>
                  </a:lnTo>
                  <a:lnTo>
                    <a:pt x="88" y="289"/>
                  </a:lnTo>
                  <a:lnTo>
                    <a:pt x="86" y="283"/>
                  </a:lnTo>
                  <a:lnTo>
                    <a:pt x="86" y="283"/>
                  </a:lnTo>
                  <a:lnTo>
                    <a:pt x="88" y="283"/>
                  </a:lnTo>
                  <a:lnTo>
                    <a:pt x="89" y="282"/>
                  </a:lnTo>
                  <a:lnTo>
                    <a:pt x="86" y="281"/>
                  </a:lnTo>
                  <a:lnTo>
                    <a:pt x="85" y="281"/>
                  </a:lnTo>
                  <a:lnTo>
                    <a:pt x="85" y="279"/>
                  </a:lnTo>
                  <a:lnTo>
                    <a:pt x="85" y="277"/>
                  </a:lnTo>
                  <a:lnTo>
                    <a:pt x="88" y="275"/>
                  </a:lnTo>
                  <a:lnTo>
                    <a:pt x="90" y="275"/>
                  </a:lnTo>
                  <a:lnTo>
                    <a:pt x="91" y="273"/>
                  </a:lnTo>
                  <a:lnTo>
                    <a:pt x="91" y="272"/>
                  </a:lnTo>
                  <a:lnTo>
                    <a:pt x="86" y="274"/>
                  </a:lnTo>
                  <a:lnTo>
                    <a:pt x="81" y="272"/>
                  </a:lnTo>
                  <a:lnTo>
                    <a:pt x="80" y="270"/>
                  </a:lnTo>
                  <a:lnTo>
                    <a:pt x="80" y="268"/>
                  </a:lnTo>
                  <a:lnTo>
                    <a:pt x="83" y="268"/>
                  </a:lnTo>
                  <a:lnTo>
                    <a:pt x="86" y="268"/>
                  </a:lnTo>
                  <a:lnTo>
                    <a:pt x="88" y="267"/>
                  </a:lnTo>
                  <a:lnTo>
                    <a:pt x="87" y="267"/>
                  </a:lnTo>
                  <a:lnTo>
                    <a:pt x="85" y="267"/>
                  </a:lnTo>
                  <a:lnTo>
                    <a:pt x="84" y="266"/>
                  </a:lnTo>
                  <a:lnTo>
                    <a:pt x="84" y="264"/>
                  </a:lnTo>
                  <a:lnTo>
                    <a:pt x="84" y="265"/>
                  </a:lnTo>
                  <a:lnTo>
                    <a:pt x="82" y="267"/>
                  </a:lnTo>
                  <a:lnTo>
                    <a:pt x="79" y="268"/>
                  </a:lnTo>
                  <a:lnTo>
                    <a:pt x="77" y="267"/>
                  </a:lnTo>
                  <a:lnTo>
                    <a:pt x="77" y="264"/>
                  </a:lnTo>
                  <a:lnTo>
                    <a:pt x="77" y="262"/>
                  </a:lnTo>
                  <a:lnTo>
                    <a:pt x="75" y="262"/>
                  </a:lnTo>
                  <a:lnTo>
                    <a:pt x="69" y="254"/>
                  </a:lnTo>
                  <a:lnTo>
                    <a:pt x="62" y="248"/>
                  </a:lnTo>
                  <a:lnTo>
                    <a:pt x="55" y="244"/>
                  </a:lnTo>
                  <a:lnTo>
                    <a:pt x="45" y="242"/>
                  </a:lnTo>
                  <a:lnTo>
                    <a:pt x="25" y="242"/>
                  </a:lnTo>
                  <a:lnTo>
                    <a:pt x="24" y="242"/>
                  </a:lnTo>
                  <a:lnTo>
                    <a:pt x="25" y="240"/>
                  </a:lnTo>
                  <a:lnTo>
                    <a:pt x="27" y="240"/>
                  </a:lnTo>
                  <a:lnTo>
                    <a:pt x="33" y="236"/>
                  </a:lnTo>
                  <a:lnTo>
                    <a:pt x="33" y="236"/>
                  </a:lnTo>
                  <a:lnTo>
                    <a:pt x="25" y="238"/>
                  </a:lnTo>
                  <a:lnTo>
                    <a:pt x="23" y="238"/>
                  </a:lnTo>
                  <a:lnTo>
                    <a:pt x="21" y="242"/>
                  </a:lnTo>
                  <a:lnTo>
                    <a:pt x="2" y="243"/>
                  </a:lnTo>
                  <a:lnTo>
                    <a:pt x="0" y="243"/>
                  </a:lnTo>
                  <a:lnTo>
                    <a:pt x="0" y="242"/>
                  </a:lnTo>
                  <a:lnTo>
                    <a:pt x="1" y="236"/>
                  </a:lnTo>
                  <a:lnTo>
                    <a:pt x="1" y="234"/>
                  </a:lnTo>
                  <a:lnTo>
                    <a:pt x="2" y="232"/>
                  </a:lnTo>
                  <a:lnTo>
                    <a:pt x="1" y="231"/>
                  </a:lnTo>
                  <a:lnTo>
                    <a:pt x="1" y="227"/>
                  </a:lnTo>
                  <a:lnTo>
                    <a:pt x="0" y="224"/>
                  </a:lnTo>
                  <a:lnTo>
                    <a:pt x="1" y="223"/>
                  </a:lnTo>
                  <a:lnTo>
                    <a:pt x="1" y="221"/>
                  </a:lnTo>
                  <a:lnTo>
                    <a:pt x="1" y="219"/>
                  </a:lnTo>
                  <a:lnTo>
                    <a:pt x="1" y="210"/>
                  </a:lnTo>
                  <a:lnTo>
                    <a:pt x="2" y="209"/>
                  </a:lnTo>
                  <a:lnTo>
                    <a:pt x="3" y="209"/>
                  </a:lnTo>
                  <a:lnTo>
                    <a:pt x="3" y="208"/>
                  </a:lnTo>
                  <a:lnTo>
                    <a:pt x="1" y="206"/>
                  </a:lnTo>
                  <a:lnTo>
                    <a:pt x="0" y="203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1" y="177"/>
                  </a:lnTo>
                  <a:lnTo>
                    <a:pt x="1" y="171"/>
                  </a:lnTo>
                  <a:lnTo>
                    <a:pt x="1" y="166"/>
                  </a:lnTo>
                  <a:lnTo>
                    <a:pt x="2" y="157"/>
                  </a:lnTo>
                  <a:lnTo>
                    <a:pt x="6" y="157"/>
                  </a:lnTo>
                  <a:lnTo>
                    <a:pt x="11" y="156"/>
                  </a:lnTo>
                  <a:lnTo>
                    <a:pt x="13" y="153"/>
                  </a:lnTo>
                  <a:lnTo>
                    <a:pt x="14" y="149"/>
                  </a:lnTo>
                  <a:lnTo>
                    <a:pt x="14" y="144"/>
                  </a:lnTo>
                  <a:lnTo>
                    <a:pt x="15" y="143"/>
                  </a:lnTo>
                  <a:lnTo>
                    <a:pt x="17" y="141"/>
                  </a:lnTo>
                  <a:lnTo>
                    <a:pt x="20" y="137"/>
                  </a:lnTo>
                  <a:lnTo>
                    <a:pt x="20" y="133"/>
                  </a:lnTo>
                  <a:lnTo>
                    <a:pt x="21" y="133"/>
                  </a:lnTo>
                  <a:lnTo>
                    <a:pt x="22" y="132"/>
                  </a:lnTo>
                  <a:lnTo>
                    <a:pt x="25" y="131"/>
                  </a:lnTo>
                  <a:lnTo>
                    <a:pt x="27" y="130"/>
                  </a:lnTo>
                  <a:lnTo>
                    <a:pt x="29" y="126"/>
                  </a:lnTo>
                  <a:lnTo>
                    <a:pt x="30" y="121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9" y="115"/>
                  </a:lnTo>
                  <a:lnTo>
                    <a:pt x="30" y="113"/>
                  </a:lnTo>
                  <a:lnTo>
                    <a:pt x="32" y="112"/>
                  </a:lnTo>
                  <a:lnTo>
                    <a:pt x="34" y="113"/>
                  </a:lnTo>
                  <a:lnTo>
                    <a:pt x="34" y="113"/>
                  </a:lnTo>
                  <a:lnTo>
                    <a:pt x="34" y="112"/>
                  </a:lnTo>
                  <a:lnTo>
                    <a:pt x="36" y="106"/>
                  </a:lnTo>
                  <a:lnTo>
                    <a:pt x="36" y="105"/>
                  </a:lnTo>
                  <a:lnTo>
                    <a:pt x="34" y="101"/>
                  </a:lnTo>
                  <a:lnTo>
                    <a:pt x="33" y="99"/>
                  </a:lnTo>
                  <a:lnTo>
                    <a:pt x="33" y="95"/>
                  </a:lnTo>
                  <a:lnTo>
                    <a:pt x="33" y="91"/>
                  </a:lnTo>
                  <a:lnTo>
                    <a:pt x="32" y="90"/>
                  </a:lnTo>
                  <a:lnTo>
                    <a:pt x="30" y="89"/>
                  </a:lnTo>
                  <a:lnTo>
                    <a:pt x="30" y="88"/>
                  </a:lnTo>
                  <a:lnTo>
                    <a:pt x="25" y="81"/>
                  </a:lnTo>
                  <a:lnTo>
                    <a:pt x="25" y="78"/>
                  </a:lnTo>
                  <a:lnTo>
                    <a:pt x="27" y="73"/>
                  </a:lnTo>
                  <a:lnTo>
                    <a:pt x="28" y="72"/>
                  </a:lnTo>
                  <a:lnTo>
                    <a:pt x="30" y="70"/>
                  </a:lnTo>
                  <a:lnTo>
                    <a:pt x="31" y="69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29" y="65"/>
                  </a:lnTo>
                  <a:lnTo>
                    <a:pt x="29" y="64"/>
                  </a:lnTo>
                  <a:lnTo>
                    <a:pt x="30" y="62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48"/>
                  </a:lnTo>
                  <a:lnTo>
                    <a:pt x="30" y="44"/>
                  </a:lnTo>
                  <a:lnTo>
                    <a:pt x="34" y="41"/>
                  </a:lnTo>
                  <a:lnTo>
                    <a:pt x="40" y="36"/>
                  </a:lnTo>
                  <a:lnTo>
                    <a:pt x="43" y="31"/>
                  </a:lnTo>
                  <a:lnTo>
                    <a:pt x="44" y="27"/>
                  </a:lnTo>
                  <a:lnTo>
                    <a:pt x="46" y="14"/>
                  </a:lnTo>
                  <a:lnTo>
                    <a:pt x="47" y="13"/>
                  </a:lnTo>
                  <a:lnTo>
                    <a:pt x="49" y="12"/>
                  </a:lnTo>
                  <a:lnTo>
                    <a:pt x="55" y="8"/>
                  </a:lnTo>
                  <a:lnTo>
                    <a:pt x="60" y="6"/>
                  </a:lnTo>
                  <a:lnTo>
                    <a:pt x="63" y="5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7" y="4"/>
                  </a:lnTo>
                  <a:lnTo>
                    <a:pt x="82" y="4"/>
                  </a:lnTo>
                  <a:lnTo>
                    <a:pt x="85" y="1"/>
                  </a:lnTo>
                  <a:lnTo>
                    <a:pt x="87" y="1"/>
                  </a:lnTo>
                  <a:lnTo>
                    <a:pt x="90" y="0"/>
                  </a:lnTo>
                  <a:lnTo>
                    <a:pt x="101" y="4"/>
                  </a:lnTo>
                  <a:lnTo>
                    <a:pt x="112" y="7"/>
                  </a:lnTo>
                  <a:lnTo>
                    <a:pt x="113" y="7"/>
                  </a:lnTo>
                  <a:lnTo>
                    <a:pt x="115" y="7"/>
                  </a:lnTo>
                  <a:lnTo>
                    <a:pt x="118" y="9"/>
                  </a:lnTo>
                  <a:lnTo>
                    <a:pt x="122" y="13"/>
                  </a:lnTo>
                  <a:lnTo>
                    <a:pt x="124" y="15"/>
                  </a:lnTo>
                  <a:lnTo>
                    <a:pt x="126" y="17"/>
                  </a:lnTo>
                  <a:lnTo>
                    <a:pt x="131" y="25"/>
                  </a:lnTo>
                  <a:lnTo>
                    <a:pt x="134" y="28"/>
                  </a:lnTo>
                  <a:lnTo>
                    <a:pt x="136" y="29"/>
                  </a:lnTo>
                  <a:lnTo>
                    <a:pt x="138" y="29"/>
                  </a:lnTo>
                  <a:lnTo>
                    <a:pt x="140" y="29"/>
                  </a:lnTo>
                  <a:lnTo>
                    <a:pt x="141" y="28"/>
                  </a:lnTo>
                  <a:lnTo>
                    <a:pt x="143" y="26"/>
                  </a:lnTo>
                  <a:lnTo>
                    <a:pt x="147" y="25"/>
                  </a:lnTo>
                  <a:lnTo>
                    <a:pt x="149" y="25"/>
                  </a:lnTo>
                  <a:lnTo>
                    <a:pt x="163" y="18"/>
                  </a:lnTo>
                  <a:lnTo>
                    <a:pt x="164" y="18"/>
                  </a:lnTo>
                  <a:lnTo>
                    <a:pt x="168" y="18"/>
                  </a:lnTo>
                  <a:lnTo>
                    <a:pt x="173" y="20"/>
                  </a:lnTo>
                  <a:lnTo>
                    <a:pt x="184" y="27"/>
                  </a:lnTo>
                  <a:lnTo>
                    <a:pt x="194" y="32"/>
                  </a:lnTo>
                  <a:lnTo>
                    <a:pt x="200" y="34"/>
                  </a:lnTo>
                  <a:lnTo>
                    <a:pt x="208" y="35"/>
                  </a:lnTo>
                  <a:lnTo>
                    <a:pt x="222" y="35"/>
                  </a:lnTo>
                  <a:lnTo>
                    <a:pt x="231" y="25"/>
                  </a:lnTo>
                  <a:lnTo>
                    <a:pt x="235" y="22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9" y="18"/>
                  </a:lnTo>
                  <a:lnTo>
                    <a:pt x="264" y="17"/>
                  </a:lnTo>
                  <a:lnTo>
                    <a:pt x="279" y="17"/>
                  </a:lnTo>
                  <a:lnTo>
                    <a:pt x="282" y="18"/>
                  </a:lnTo>
                  <a:lnTo>
                    <a:pt x="288" y="19"/>
                  </a:lnTo>
                  <a:lnTo>
                    <a:pt x="297" y="23"/>
                  </a:lnTo>
                  <a:lnTo>
                    <a:pt x="302" y="26"/>
                  </a:lnTo>
                  <a:lnTo>
                    <a:pt x="308" y="26"/>
                  </a:lnTo>
                  <a:lnTo>
                    <a:pt x="313" y="26"/>
                  </a:lnTo>
                  <a:lnTo>
                    <a:pt x="314" y="23"/>
                  </a:lnTo>
                  <a:lnTo>
                    <a:pt x="319" y="18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32" y="12"/>
                  </a:lnTo>
                  <a:lnTo>
                    <a:pt x="336" y="10"/>
                  </a:lnTo>
                  <a:lnTo>
                    <a:pt x="340" y="7"/>
                  </a:lnTo>
                  <a:lnTo>
                    <a:pt x="344" y="6"/>
                  </a:lnTo>
                  <a:lnTo>
                    <a:pt x="349" y="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6" name="Freeform 1109">
              <a:extLst>
                <a:ext uri="{FF2B5EF4-FFF2-40B4-BE49-F238E27FC236}">
                  <a16:creationId xmlns:a16="http://schemas.microsoft.com/office/drawing/2014/main" id="{F5AECC54-1C78-418B-E8E8-E9869D30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561" y="9726490"/>
              <a:ext cx="10990" cy="5493"/>
            </a:xfrm>
            <a:custGeom>
              <a:avLst/>
              <a:gdLst>
                <a:gd name="T0" fmla="*/ 5 w 7"/>
                <a:gd name="T1" fmla="*/ 4 h 5"/>
                <a:gd name="T2" fmla="*/ 2 w 7"/>
                <a:gd name="T3" fmla="*/ 4 h 5"/>
                <a:gd name="T4" fmla="*/ 0 w 7"/>
                <a:gd name="T5" fmla="*/ 4 h 5"/>
                <a:gd name="T6" fmla="*/ 3 w 7"/>
                <a:gd name="T7" fmla="*/ 0 h 5"/>
                <a:gd name="T8" fmla="*/ 5 w 7"/>
                <a:gd name="T9" fmla="*/ 1 h 5"/>
                <a:gd name="T10" fmla="*/ 6 w 7"/>
                <a:gd name="T11" fmla="*/ 1 h 5"/>
                <a:gd name="T12" fmla="*/ 5 w 7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7" name="Freeform 1111">
              <a:extLst>
                <a:ext uri="{FF2B5EF4-FFF2-40B4-BE49-F238E27FC236}">
                  <a16:creationId xmlns:a16="http://schemas.microsoft.com/office/drawing/2014/main" id="{AA20EDE4-A4DB-19AE-603F-7AEAFEED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8802" y="9946298"/>
              <a:ext cx="82426" cy="71436"/>
            </a:xfrm>
            <a:custGeom>
              <a:avLst/>
              <a:gdLst>
                <a:gd name="T0" fmla="*/ 52 w 66"/>
                <a:gd name="T1" fmla="*/ 1 h 57"/>
                <a:gd name="T2" fmla="*/ 53 w 66"/>
                <a:gd name="T3" fmla="*/ 5 h 57"/>
                <a:gd name="T4" fmla="*/ 59 w 66"/>
                <a:gd name="T5" fmla="*/ 11 h 57"/>
                <a:gd name="T6" fmla="*/ 63 w 66"/>
                <a:gd name="T7" fmla="*/ 16 h 57"/>
                <a:gd name="T8" fmla="*/ 63 w 66"/>
                <a:gd name="T9" fmla="*/ 25 h 57"/>
                <a:gd name="T10" fmla="*/ 65 w 66"/>
                <a:gd name="T11" fmla="*/ 32 h 57"/>
                <a:gd name="T12" fmla="*/ 64 w 66"/>
                <a:gd name="T13" fmla="*/ 39 h 57"/>
                <a:gd name="T14" fmla="*/ 62 w 66"/>
                <a:gd name="T15" fmla="*/ 42 h 57"/>
                <a:gd name="T16" fmla="*/ 60 w 66"/>
                <a:gd name="T17" fmla="*/ 42 h 57"/>
                <a:gd name="T18" fmla="*/ 56 w 66"/>
                <a:gd name="T19" fmla="*/ 43 h 57"/>
                <a:gd name="T20" fmla="*/ 54 w 66"/>
                <a:gd name="T21" fmla="*/ 43 h 57"/>
                <a:gd name="T22" fmla="*/ 50 w 66"/>
                <a:gd name="T23" fmla="*/ 40 h 57"/>
                <a:gd name="T24" fmla="*/ 44 w 66"/>
                <a:gd name="T25" fmla="*/ 41 h 57"/>
                <a:gd name="T26" fmla="*/ 42 w 66"/>
                <a:gd name="T27" fmla="*/ 44 h 57"/>
                <a:gd name="T28" fmla="*/ 40 w 66"/>
                <a:gd name="T29" fmla="*/ 44 h 57"/>
                <a:gd name="T30" fmla="*/ 35 w 66"/>
                <a:gd name="T31" fmla="*/ 41 h 57"/>
                <a:gd name="T32" fmla="*/ 34 w 66"/>
                <a:gd name="T33" fmla="*/ 51 h 57"/>
                <a:gd name="T34" fmla="*/ 30 w 66"/>
                <a:gd name="T35" fmla="*/ 55 h 57"/>
                <a:gd name="T36" fmla="*/ 26 w 66"/>
                <a:gd name="T37" fmla="*/ 56 h 57"/>
                <a:gd name="T38" fmla="*/ 17 w 66"/>
                <a:gd name="T39" fmla="*/ 56 h 57"/>
                <a:gd name="T40" fmla="*/ 14 w 66"/>
                <a:gd name="T41" fmla="*/ 51 h 57"/>
                <a:gd name="T42" fmla="*/ 8 w 66"/>
                <a:gd name="T43" fmla="*/ 49 h 57"/>
                <a:gd name="T44" fmla="*/ 6 w 66"/>
                <a:gd name="T45" fmla="*/ 51 h 57"/>
                <a:gd name="T46" fmla="*/ 3 w 66"/>
                <a:gd name="T47" fmla="*/ 52 h 57"/>
                <a:gd name="T48" fmla="*/ 1 w 66"/>
                <a:gd name="T49" fmla="*/ 48 h 57"/>
                <a:gd name="T50" fmla="*/ 1 w 66"/>
                <a:gd name="T51" fmla="*/ 43 h 57"/>
                <a:gd name="T52" fmla="*/ 4 w 66"/>
                <a:gd name="T53" fmla="*/ 40 h 57"/>
                <a:gd name="T54" fmla="*/ 9 w 66"/>
                <a:gd name="T55" fmla="*/ 36 h 57"/>
                <a:gd name="T56" fmla="*/ 9 w 66"/>
                <a:gd name="T57" fmla="*/ 29 h 57"/>
                <a:gd name="T58" fmla="*/ 9 w 66"/>
                <a:gd name="T59" fmla="*/ 25 h 57"/>
                <a:gd name="T60" fmla="*/ 14 w 66"/>
                <a:gd name="T61" fmla="*/ 18 h 57"/>
                <a:gd name="T62" fmla="*/ 18 w 66"/>
                <a:gd name="T63" fmla="*/ 15 h 57"/>
                <a:gd name="T64" fmla="*/ 22 w 66"/>
                <a:gd name="T65" fmla="*/ 11 h 57"/>
                <a:gd name="T66" fmla="*/ 25 w 66"/>
                <a:gd name="T67" fmla="*/ 11 h 57"/>
                <a:gd name="T68" fmla="*/ 32 w 66"/>
                <a:gd name="T69" fmla="*/ 9 h 57"/>
                <a:gd name="T70" fmla="*/ 34 w 66"/>
                <a:gd name="T71" fmla="*/ 13 h 57"/>
                <a:gd name="T72" fmla="*/ 37 w 66"/>
                <a:gd name="T73" fmla="*/ 12 h 57"/>
                <a:gd name="T74" fmla="*/ 42 w 66"/>
                <a:gd name="T75" fmla="*/ 9 h 57"/>
                <a:gd name="T76" fmla="*/ 46 w 66"/>
                <a:gd name="T77" fmla="*/ 4 h 57"/>
                <a:gd name="T78" fmla="*/ 49 w 66"/>
                <a:gd name="T79" fmla="*/ 1 h 57"/>
                <a:gd name="T80" fmla="*/ 52 w 66"/>
                <a:gd name="T8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57">
                  <a:moveTo>
                    <a:pt x="53" y="1"/>
                  </a:moveTo>
                  <a:lnTo>
                    <a:pt x="52" y="1"/>
                  </a:lnTo>
                  <a:lnTo>
                    <a:pt x="52" y="3"/>
                  </a:lnTo>
                  <a:lnTo>
                    <a:pt x="53" y="5"/>
                  </a:lnTo>
                  <a:lnTo>
                    <a:pt x="57" y="10"/>
                  </a:lnTo>
                  <a:lnTo>
                    <a:pt x="59" y="11"/>
                  </a:lnTo>
                  <a:lnTo>
                    <a:pt x="61" y="13"/>
                  </a:lnTo>
                  <a:lnTo>
                    <a:pt x="63" y="16"/>
                  </a:lnTo>
                  <a:lnTo>
                    <a:pt x="64" y="20"/>
                  </a:lnTo>
                  <a:lnTo>
                    <a:pt x="63" y="25"/>
                  </a:lnTo>
                  <a:lnTo>
                    <a:pt x="63" y="29"/>
                  </a:lnTo>
                  <a:lnTo>
                    <a:pt x="65" y="32"/>
                  </a:lnTo>
                  <a:lnTo>
                    <a:pt x="65" y="35"/>
                  </a:lnTo>
                  <a:lnTo>
                    <a:pt x="64" y="39"/>
                  </a:lnTo>
                  <a:lnTo>
                    <a:pt x="64" y="41"/>
                  </a:lnTo>
                  <a:lnTo>
                    <a:pt x="62" y="42"/>
                  </a:lnTo>
                  <a:lnTo>
                    <a:pt x="61" y="42"/>
                  </a:lnTo>
                  <a:lnTo>
                    <a:pt x="60" y="42"/>
                  </a:lnTo>
                  <a:lnTo>
                    <a:pt x="58" y="42"/>
                  </a:lnTo>
                  <a:lnTo>
                    <a:pt x="56" y="43"/>
                  </a:lnTo>
                  <a:lnTo>
                    <a:pt x="55" y="43"/>
                  </a:lnTo>
                  <a:lnTo>
                    <a:pt x="54" y="43"/>
                  </a:lnTo>
                  <a:lnTo>
                    <a:pt x="53" y="42"/>
                  </a:lnTo>
                  <a:lnTo>
                    <a:pt x="50" y="40"/>
                  </a:lnTo>
                  <a:lnTo>
                    <a:pt x="45" y="41"/>
                  </a:lnTo>
                  <a:lnTo>
                    <a:pt x="44" y="41"/>
                  </a:lnTo>
                  <a:lnTo>
                    <a:pt x="43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6" y="41"/>
                  </a:lnTo>
                  <a:lnTo>
                    <a:pt x="35" y="41"/>
                  </a:lnTo>
                  <a:lnTo>
                    <a:pt x="34" y="48"/>
                  </a:lnTo>
                  <a:lnTo>
                    <a:pt x="34" y="51"/>
                  </a:lnTo>
                  <a:lnTo>
                    <a:pt x="33" y="53"/>
                  </a:lnTo>
                  <a:lnTo>
                    <a:pt x="30" y="55"/>
                  </a:lnTo>
                  <a:lnTo>
                    <a:pt x="27" y="56"/>
                  </a:lnTo>
                  <a:lnTo>
                    <a:pt x="26" y="56"/>
                  </a:lnTo>
                  <a:lnTo>
                    <a:pt x="20" y="56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4" y="51"/>
                  </a:lnTo>
                  <a:lnTo>
                    <a:pt x="11" y="50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6" y="51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2"/>
                  </a:lnTo>
                  <a:lnTo>
                    <a:pt x="4" y="40"/>
                  </a:lnTo>
                  <a:lnTo>
                    <a:pt x="8" y="38"/>
                  </a:lnTo>
                  <a:lnTo>
                    <a:pt x="9" y="36"/>
                  </a:lnTo>
                  <a:lnTo>
                    <a:pt x="10" y="34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1" y="22"/>
                  </a:lnTo>
                  <a:lnTo>
                    <a:pt x="14" y="18"/>
                  </a:lnTo>
                  <a:lnTo>
                    <a:pt x="16" y="15"/>
                  </a:lnTo>
                  <a:lnTo>
                    <a:pt x="18" y="15"/>
                  </a:lnTo>
                  <a:lnTo>
                    <a:pt x="20" y="13"/>
                  </a:lnTo>
                  <a:lnTo>
                    <a:pt x="22" y="11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2" y="9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7" y="12"/>
                  </a:lnTo>
                  <a:lnTo>
                    <a:pt x="40" y="10"/>
                  </a:lnTo>
                  <a:lnTo>
                    <a:pt x="42" y="9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7" y="2"/>
                  </a:lnTo>
                  <a:lnTo>
                    <a:pt x="49" y="1"/>
                  </a:lnTo>
                  <a:lnTo>
                    <a:pt x="50" y="0"/>
                  </a:lnTo>
                  <a:lnTo>
                    <a:pt x="52" y="1"/>
                  </a:lnTo>
                  <a:lnTo>
                    <a:pt x="5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8" name="Freeform 1113">
              <a:extLst>
                <a:ext uri="{FF2B5EF4-FFF2-40B4-BE49-F238E27FC236}">
                  <a16:creationId xmlns:a16="http://schemas.microsoft.com/office/drawing/2014/main" id="{A3DB703B-C17C-E786-7638-8A54F852D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545" y="9001125"/>
              <a:ext cx="670414" cy="560510"/>
            </a:xfrm>
            <a:custGeom>
              <a:avLst/>
              <a:gdLst>
                <a:gd name="T0" fmla="*/ 356 w 539"/>
                <a:gd name="T1" fmla="*/ 7 h 449"/>
                <a:gd name="T2" fmla="*/ 429 w 539"/>
                <a:gd name="T3" fmla="*/ 7 h 449"/>
                <a:gd name="T4" fmla="*/ 484 w 539"/>
                <a:gd name="T5" fmla="*/ 21 h 449"/>
                <a:gd name="T6" fmla="*/ 491 w 539"/>
                <a:gd name="T7" fmla="*/ 38 h 449"/>
                <a:gd name="T8" fmla="*/ 495 w 539"/>
                <a:gd name="T9" fmla="*/ 82 h 449"/>
                <a:gd name="T10" fmla="*/ 516 w 539"/>
                <a:gd name="T11" fmla="*/ 124 h 449"/>
                <a:gd name="T12" fmla="*/ 537 w 539"/>
                <a:gd name="T13" fmla="*/ 140 h 449"/>
                <a:gd name="T14" fmla="*/ 530 w 539"/>
                <a:gd name="T15" fmla="*/ 153 h 449"/>
                <a:gd name="T16" fmla="*/ 522 w 539"/>
                <a:gd name="T17" fmla="*/ 159 h 449"/>
                <a:gd name="T18" fmla="*/ 510 w 539"/>
                <a:gd name="T19" fmla="*/ 162 h 449"/>
                <a:gd name="T20" fmla="*/ 497 w 539"/>
                <a:gd name="T21" fmla="*/ 174 h 449"/>
                <a:gd name="T22" fmla="*/ 486 w 539"/>
                <a:gd name="T23" fmla="*/ 182 h 449"/>
                <a:gd name="T24" fmla="*/ 478 w 539"/>
                <a:gd name="T25" fmla="*/ 216 h 449"/>
                <a:gd name="T26" fmla="*/ 470 w 539"/>
                <a:gd name="T27" fmla="*/ 257 h 449"/>
                <a:gd name="T28" fmla="*/ 463 w 539"/>
                <a:gd name="T29" fmla="*/ 294 h 449"/>
                <a:gd name="T30" fmla="*/ 454 w 539"/>
                <a:gd name="T31" fmla="*/ 318 h 449"/>
                <a:gd name="T32" fmla="*/ 431 w 539"/>
                <a:gd name="T33" fmla="*/ 342 h 449"/>
                <a:gd name="T34" fmla="*/ 420 w 539"/>
                <a:gd name="T35" fmla="*/ 374 h 449"/>
                <a:gd name="T36" fmla="*/ 409 w 539"/>
                <a:gd name="T37" fmla="*/ 377 h 449"/>
                <a:gd name="T38" fmla="*/ 399 w 539"/>
                <a:gd name="T39" fmla="*/ 401 h 449"/>
                <a:gd name="T40" fmla="*/ 386 w 539"/>
                <a:gd name="T41" fmla="*/ 423 h 449"/>
                <a:gd name="T42" fmla="*/ 386 w 539"/>
                <a:gd name="T43" fmla="*/ 417 h 449"/>
                <a:gd name="T44" fmla="*/ 389 w 539"/>
                <a:gd name="T45" fmla="*/ 408 h 449"/>
                <a:gd name="T46" fmla="*/ 386 w 539"/>
                <a:gd name="T47" fmla="*/ 399 h 449"/>
                <a:gd name="T48" fmla="*/ 362 w 539"/>
                <a:gd name="T49" fmla="*/ 381 h 449"/>
                <a:gd name="T50" fmla="*/ 361 w 539"/>
                <a:gd name="T51" fmla="*/ 353 h 449"/>
                <a:gd name="T52" fmla="*/ 363 w 539"/>
                <a:gd name="T53" fmla="*/ 343 h 449"/>
                <a:gd name="T54" fmla="*/ 349 w 539"/>
                <a:gd name="T55" fmla="*/ 334 h 449"/>
                <a:gd name="T56" fmla="*/ 350 w 539"/>
                <a:gd name="T57" fmla="*/ 339 h 449"/>
                <a:gd name="T58" fmla="*/ 337 w 539"/>
                <a:gd name="T59" fmla="*/ 351 h 449"/>
                <a:gd name="T60" fmla="*/ 339 w 539"/>
                <a:gd name="T61" fmla="*/ 372 h 449"/>
                <a:gd name="T62" fmla="*/ 301 w 539"/>
                <a:gd name="T63" fmla="*/ 412 h 449"/>
                <a:gd name="T64" fmla="*/ 287 w 539"/>
                <a:gd name="T65" fmla="*/ 414 h 449"/>
                <a:gd name="T66" fmla="*/ 250 w 539"/>
                <a:gd name="T67" fmla="*/ 403 h 449"/>
                <a:gd name="T68" fmla="*/ 230 w 539"/>
                <a:gd name="T69" fmla="*/ 418 h 449"/>
                <a:gd name="T70" fmla="*/ 200 w 539"/>
                <a:gd name="T71" fmla="*/ 427 h 449"/>
                <a:gd name="T72" fmla="*/ 159 w 539"/>
                <a:gd name="T73" fmla="*/ 422 h 449"/>
                <a:gd name="T74" fmla="*/ 131 w 539"/>
                <a:gd name="T75" fmla="*/ 400 h 449"/>
                <a:gd name="T76" fmla="*/ 108 w 539"/>
                <a:gd name="T77" fmla="*/ 395 h 449"/>
                <a:gd name="T78" fmla="*/ 100 w 539"/>
                <a:gd name="T79" fmla="*/ 406 h 449"/>
                <a:gd name="T80" fmla="*/ 91 w 539"/>
                <a:gd name="T81" fmla="*/ 425 h 449"/>
                <a:gd name="T82" fmla="*/ 87 w 539"/>
                <a:gd name="T83" fmla="*/ 441 h 449"/>
                <a:gd name="T84" fmla="*/ 59 w 539"/>
                <a:gd name="T85" fmla="*/ 447 h 449"/>
                <a:gd name="T86" fmla="*/ 53 w 539"/>
                <a:gd name="T87" fmla="*/ 434 h 449"/>
                <a:gd name="T88" fmla="*/ 52 w 539"/>
                <a:gd name="T89" fmla="*/ 400 h 449"/>
                <a:gd name="T90" fmla="*/ 35 w 539"/>
                <a:gd name="T91" fmla="*/ 367 h 449"/>
                <a:gd name="T92" fmla="*/ 26 w 539"/>
                <a:gd name="T93" fmla="*/ 356 h 449"/>
                <a:gd name="T94" fmla="*/ 21 w 539"/>
                <a:gd name="T95" fmla="*/ 337 h 449"/>
                <a:gd name="T96" fmla="*/ 6 w 539"/>
                <a:gd name="T97" fmla="*/ 319 h 449"/>
                <a:gd name="T98" fmla="*/ 5 w 539"/>
                <a:gd name="T99" fmla="*/ 304 h 449"/>
                <a:gd name="T100" fmla="*/ 11 w 539"/>
                <a:gd name="T101" fmla="*/ 288 h 449"/>
                <a:gd name="T102" fmla="*/ 17 w 539"/>
                <a:gd name="T103" fmla="*/ 274 h 449"/>
                <a:gd name="T104" fmla="*/ 20 w 539"/>
                <a:gd name="T105" fmla="*/ 264 h 449"/>
                <a:gd name="T106" fmla="*/ 26 w 539"/>
                <a:gd name="T107" fmla="*/ 253 h 449"/>
                <a:gd name="T108" fmla="*/ 33 w 539"/>
                <a:gd name="T109" fmla="*/ 239 h 449"/>
                <a:gd name="T110" fmla="*/ 45 w 539"/>
                <a:gd name="T111" fmla="*/ 219 h 449"/>
                <a:gd name="T112" fmla="*/ 69 w 539"/>
                <a:gd name="T113" fmla="*/ 217 h 449"/>
                <a:gd name="T114" fmla="*/ 69 w 539"/>
                <a:gd name="T115" fmla="*/ 122 h 449"/>
                <a:gd name="T116" fmla="*/ 77 w 539"/>
                <a:gd name="T117" fmla="*/ 75 h 449"/>
                <a:gd name="T118" fmla="*/ 101 w 539"/>
                <a:gd name="T119" fmla="*/ 75 h 449"/>
                <a:gd name="T120" fmla="*/ 138 w 539"/>
                <a:gd name="T121" fmla="*/ 7 h 449"/>
                <a:gd name="T122" fmla="*/ 223 w 539"/>
                <a:gd name="T123" fmla="*/ 7 h 449"/>
                <a:gd name="T124" fmla="*/ 301 w 539"/>
                <a:gd name="T125" fmla="*/ 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9" h="449">
                  <a:moveTo>
                    <a:pt x="309" y="4"/>
                  </a:moveTo>
                  <a:lnTo>
                    <a:pt x="308" y="7"/>
                  </a:lnTo>
                  <a:lnTo>
                    <a:pt x="314" y="7"/>
                  </a:lnTo>
                  <a:lnTo>
                    <a:pt x="324" y="7"/>
                  </a:lnTo>
                  <a:lnTo>
                    <a:pt x="335" y="7"/>
                  </a:lnTo>
                  <a:lnTo>
                    <a:pt x="346" y="7"/>
                  </a:lnTo>
                  <a:lnTo>
                    <a:pt x="356" y="7"/>
                  </a:lnTo>
                  <a:lnTo>
                    <a:pt x="366" y="7"/>
                  </a:lnTo>
                  <a:lnTo>
                    <a:pt x="377" y="7"/>
                  </a:lnTo>
                  <a:lnTo>
                    <a:pt x="388" y="7"/>
                  </a:lnTo>
                  <a:lnTo>
                    <a:pt x="398" y="7"/>
                  </a:lnTo>
                  <a:lnTo>
                    <a:pt x="409" y="7"/>
                  </a:lnTo>
                  <a:lnTo>
                    <a:pt x="419" y="7"/>
                  </a:lnTo>
                  <a:lnTo>
                    <a:pt x="429" y="7"/>
                  </a:lnTo>
                  <a:lnTo>
                    <a:pt x="441" y="7"/>
                  </a:lnTo>
                  <a:lnTo>
                    <a:pt x="451" y="7"/>
                  </a:lnTo>
                  <a:lnTo>
                    <a:pt x="461" y="7"/>
                  </a:lnTo>
                  <a:lnTo>
                    <a:pt x="472" y="7"/>
                  </a:lnTo>
                  <a:lnTo>
                    <a:pt x="482" y="7"/>
                  </a:lnTo>
                  <a:lnTo>
                    <a:pt x="483" y="15"/>
                  </a:lnTo>
                  <a:lnTo>
                    <a:pt x="484" y="21"/>
                  </a:lnTo>
                  <a:lnTo>
                    <a:pt x="489" y="30"/>
                  </a:lnTo>
                  <a:lnTo>
                    <a:pt x="493" y="35"/>
                  </a:lnTo>
                  <a:lnTo>
                    <a:pt x="495" y="38"/>
                  </a:lnTo>
                  <a:lnTo>
                    <a:pt x="495" y="39"/>
                  </a:lnTo>
                  <a:lnTo>
                    <a:pt x="495" y="40"/>
                  </a:lnTo>
                  <a:lnTo>
                    <a:pt x="494" y="39"/>
                  </a:lnTo>
                  <a:lnTo>
                    <a:pt x="491" y="38"/>
                  </a:lnTo>
                  <a:lnTo>
                    <a:pt x="491" y="42"/>
                  </a:lnTo>
                  <a:lnTo>
                    <a:pt x="491" y="45"/>
                  </a:lnTo>
                  <a:lnTo>
                    <a:pt x="492" y="50"/>
                  </a:lnTo>
                  <a:lnTo>
                    <a:pt x="494" y="56"/>
                  </a:lnTo>
                  <a:lnTo>
                    <a:pt x="493" y="62"/>
                  </a:lnTo>
                  <a:lnTo>
                    <a:pt x="493" y="71"/>
                  </a:lnTo>
                  <a:lnTo>
                    <a:pt x="495" y="82"/>
                  </a:lnTo>
                  <a:lnTo>
                    <a:pt x="494" y="90"/>
                  </a:lnTo>
                  <a:lnTo>
                    <a:pt x="498" y="106"/>
                  </a:lnTo>
                  <a:lnTo>
                    <a:pt x="501" y="115"/>
                  </a:lnTo>
                  <a:lnTo>
                    <a:pt x="504" y="117"/>
                  </a:lnTo>
                  <a:lnTo>
                    <a:pt x="506" y="118"/>
                  </a:lnTo>
                  <a:lnTo>
                    <a:pt x="510" y="119"/>
                  </a:lnTo>
                  <a:lnTo>
                    <a:pt x="516" y="124"/>
                  </a:lnTo>
                  <a:lnTo>
                    <a:pt x="521" y="129"/>
                  </a:lnTo>
                  <a:lnTo>
                    <a:pt x="522" y="132"/>
                  </a:lnTo>
                  <a:lnTo>
                    <a:pt x="525" y="134"/>
                  </a:lnTo>
                  <a:lnTo>
                    <a:pt x="527" y="133"/>
                  </a:lnTo>
                  <a:lnTo>
                    <a:pt x="527" y="133"/>
                  </a:lnTo>
                  <a:lnTo>
                    <a:pt x="529" y="135"/>
                  </a:lnTo>
                  <a:lnTo>
                    <a:pt x="537" y="140"/>
                  </a:lnTo>
                  <a:lnTo>
                    <a:pt x="538" y="143"/>
                  </a:lnTo>
                  <a:lnTo>
                    <a:pt x="535" y="144"/>
                  </a:lnTo>
                  <a:lnTo>
                    <a:pt x="532" y="148"/>
                  </a:lnTo>
                  <a:lnTo>
                    <a:pt x="531" y="150"/>
                  </a:lnTo>
                  <a:lnTo>
                    <a:pt x="531" y="151"/>
                  </a:lnTo>
                  <a:lnTo>
                    <a:pt x="530" y="152"/>
                  </a:lnTo>
                  <a:lnTo>
                    <a:pt x="530" y="153"/>
                  </a:lnTo>
                  <a:lnTo>
                    <a:pt x="528" y="155"/>
                  </a:lnTo>
                  <a:lnTo>
                    <a:pt x="527" y="155"/>
                  </a:lnTo>
                  <a:lnTo>
                    <a:pt x="527" y="157"/>
                  </a:lnTo>
                  <a:lnTo>
                    <a:pt x="525" y="157"/>
                  </a:lnTo>
                  <a:lnTo>
                    <a:pt x="524" y="157"/>
                  </a:lnTo>
                  <a:lnTo>
                    <a:pt x="523" y="158"/>
                  </a:lnTo>
                  <a:lnTo>
                    <a:pt x="522" y="159"/>
                  </a:lnTo>
                  <a:lnTo>
                    <a:pt x="519" y="158"/>
                  </a:lnTo>
                  <a:lnTo>
                    <a:pt x="517" y="159"/>
                  </a:lnTo>
                  <a:lnTo>
                    <a:pt x="516" y="160"/>
                  </a:lnTo>
                  <a:lnTo>
                    <a:pt x="514" y="160"/>
                  </a:lnTo>
                  <a:lnTo>
                    <a:pt x="512" y="160"/>
                  </a:lnTo>
                  <a:lnTo>
                    <a:pt x="511" y="160"/>
                  </a:lnTo>
                  <a:lnTo>
                    <a:pt x="510" y="162"/>
                  </a:lnTo>
                  <a:lnTo>
                    <a:pt x="508" y="164"/>
                  </a:lnTo>
                  <a:lnTo>
                    <a:pt x="505" y="165"/>
                  </a:lnTo>
                  <a:lnTo>
                    <a:pt x="504" y="165"/>
                  </a:lnTo>
                  <a:lnTo>
                    <a:pt x="503" y="166"/>
                  </a:lnTo>
                  <a:lnTo>
                    <a:pt x="501" y="173"/>
                  </a:lnTo>
                  <a:lnTo>
                    <a:pt x="500" y="174"/>
                  </a:lnTo>
                  <a:lnTo>
                    <a:pt x="497" y="174"/>
                  </a:lnTo>
                  <a:lnTo>
                    <a:pt x="494" y="174"/>
                  </a:lnTo>
                  <a:lnTo>
                    <a:pt x="492" y="174"/>
                  </a:lnTo>
                  <a:lnTo>
                    <a:pt x="488" y="174"/>
                  </a:lnTo>
                  <a:lnTo>
                    <a:pt x="487" y="174"/>
                  </a:lnTo>
                  <a:lnTo>
                    <a:pt x="486" y="175"/>
                  </a:lnTo>
                  <a:lnTo>
                    <a:pt x="486" y="181"/>
                  </a:lnTo>
                  <a:lnTo>
                    <a:pt x="486" y="182"/>
                  </a:lnTo>
                  <a:lnTo>
                    <a:pt x="484" y="185"/>
                  </a:lnTo>
                  <a:lnTo>
                    <a:pt x="483" y="189"/>
                  </a:lnTo>
                  <a:lnTo>
                    <a:pt x="483" y="194"/>
                  </a:lnTo>
                  <a:lnTo>
                    <a:pt x="484" y="200"/>
                  </a:lnTo>
                  <a:lnTo>
                    <a:pt x="481" y="207"/>
                  </a:lnTo>
                  <a:lnTo>
                    <a:pt x="480" y="209"/>
                  </a:lnTo>
                  <a:lnTo>
                    <a:pt x="478" y="216"/>
                  </a:lnTo>
                  <a:lnTo>
                    <a:pt x="476" y="218"/>
                  </a:lnTo>
                  <a:lnTo>
                    <a:pt x="472" y="230"/>
                  </a:lnTo>
                  <a:lnTo>
                    <a:pt x="471" y="234"/>
                  </a:lnTo>
                  <a:lnTo>
                    <a:pt x="468" y="238"/>
                  </a:lnTo>
                  <a:lnTo>
                    <a:pt x="469" y="244"/>
                  </a:lnTo>
                  <a:lnTo>
                    <a:pt x="469" y="251"/>
                  </a:lnTo>
                  <a:lnTo>
                    <a:pt x="470" y="257"/>
                  </a:lnTo>
                  <a:lnTo>
                    <a:pt x="471" y="267"/>
                  </a:lnTo>
                  <a:lnTo>
                    <a:pt x="469" y="275"/>
                  </a:lnTo>
                  <a:lnTo>
                    <a:pt x="469" y="280"/>
                  </a:lnTo>
                  <a:lnTo>
                    <a:pt x="467" y="288"/>
                  </a:lnTo>
                  <a:lnTo>
                    <a:pt x="465" y="291"/>
                  </a:lnTo>
                  <a:lnTo>
                    <a:pt x="464" y="293"/>
                  </a:lnTo>
                  <a:lnTo>
                    <a:pt x="463" y="294"/>
                  </a:lnTo>
                  <a:lnTo>
                    <a:pt x="461" y="299"/>
                  </a:lnTo>
                  <a:lnTo>
                    <a:pt x="459" y="305"/>
                  </a:lnTo>
                  <a:lnTo>
                    <a:pt x="459" y="311"/>
                  </a:lnTo>
                  <a:lnTo>
                    <a:pt x="459" y="315"/>
                  </a:lnTo>
                  <a:lnTo>
                    <a:pt x="458" y="316"/>
                  </a:lnTo>
                  <a:lnTo>
                    <a:pt x="458" y="317"/>
                  </a:lnTo>
                  <a:lnTo>
                    <a:pt x="454" y="318"/>
                  </a:lnTo>
                  <a:lnTo>
                    <a:pt x="448" y="318"/>
                  </a:lnTo>
                  <a:lnTo>
                    <a:pt x="446" y="319"/>
                  </a:lnTo>
                  <a:lnTo>
                    <a:pt x="443" y="320"/>
                  </a:lnTo>
                  <a:lnTo>
                    <a:pt x="442" y="323"/>
                  </a:lnTo>
                  <a:lnTo>
                    <a:pt x="437" y="331"/>
                  </a:lnTo>
                  <a:lnTo>
                    <a:pt x="434" y="335"/>
                  </a:lnTo>
                  <a:lnTo>
                    <a:pt x="431" y="342"/>
                  </a:lnTo>
                  <a:lnTo>
                    <a:pt x="426" y="346"/>
                  </a:lnTo>
                  <a:lnTo>
                    <a:pt x="425" y="349"/>
                  </a:lnTo>
                  <a:lnTo>
                    <a:pt x="424" y="353"/>
                  </a:lnTo>
                  <a:lnTo>
                    <a:pt x="423" y="359"/>
                  </a:lnTo>
                  <a:lnTo>
                    <a:pt x="421" y="364"/>
                  </a:lnTo>
                  <a:lnTo>
                    <a:pt x="421" y="368"/>
                  </a:lnTo>
                  <a:lnTo>
                    <a:pt x="420" y="374"/>
                  </a:lnTo>
                  <a:lnTo>
                    <a:pt x="420" y="378"/>
                  </a:lnTo>
                  <a:lnTo>
                    <a:pt x="418" y="379"/>
                  </a:lnTo>
                  <a:lnTo>
                    <a:pt x="417" y="380"/>
                  </a:lnTo>
                  <a:lnTo>
                    <a:pt x="415" y="381"/>
                  </a:lnTo>
                  <a:lnTo>
                    <a:pt x="412" y="379"/>
                  </a:lnTo>
                  <a:lnTo>
                    <a:pt x="409" y="378"/>
                  </a:lnTo>
                  <a:lnTo>
                    <a:pt x="409" y="377"/>
                  </a:lnTo>
                  <a:lnTo>
                    <a:pt x="407" y="378"/>
                  </a:lnTo>
                  <a:lnTo>
                    <a:pt x="404" y="380"/>
                  </a:lnTo>
                  <a:lnTo>
                    <a:pt x="401" y="384"/>
                  </a:lnTo>
                  <a:lnTo>
                    <a:pt x="399" y="389"/>
                  </a:lnTo>
                  <a:lnTo>
                    <a:pt x="400" y="397"/>
                  </a:lnTo>
                  <a:lnTo>
                    <a:pt x="400" y="400"/>
                  </a:lnTo>
                  <a:lnTo>
                    <a:pt x="399" y="401"/>
                  </a:lnTo>
                  <a:lnTo>
                    <a:pt x="396" y="408"/>
                  </a:lnTo>
                  <a:lnTo>
                    <a:pt x="395" y="410"/>
                  </a:lnTo>
                  <a:lnTo>
                    <a:pt x="394" y="414"/>
                  </a:lnTo>
                  <a:lnTo>
                    <a:pt x="393" y="421"/>
                  </a:lnTo>
                  <a:lnTo>
                    <a:pt x="393" y="423"/>
                  </a:lnTo>
                  <a:lnTo>
                    <a:pt x="393" y="423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22"/>
                  </a:lnTo>
                  <a:lnTo>
                    <a:pt x="386" y="422"/>
                  </a:lnTo>
                  <a:lnTo>
                    <a:pt x="386" y="420"/>
                  </a:lnTo>
                  <a:lnTo>
                    <a:pt x="386" y="417"/>
                  </a:lnTo>
                  <a:lnTo>
                    <a:pt x="386" y="415"/>
                  </a:lnTo>
                  <a:lnTo>
                    <a:pt x="389" y="411"/>
                  </a:lnTo>
                  <a:lnTo>
                    <a:pt x="389" y="410"/>
                  </a:lnTo>
                  <a:lnTo>
                    <a:pt x="389" y="410"/>
                  </a:lnTo>
                  <a:lnTo>
                    <a:pt x="389" y="410"/>
                  </a:lnTo>
                  <a:lnTo>
                    <a:pt x="389" y="409"/>
                  </a:lnTo>
                  <a:lnTo>
                    <a:pt x="389" y="408"/>
                  </a:lnTo>
                  <a:lnTo>
                    <a:pt x="389" y="407"/>
                  </a:lnTo>
                  <a:lnTo>
                    <a:pt x="389" y="405"/>
                  </a:lnTo>
                  <a:lnTo>
                    <a:pt x="389" y="404"/>
                  </a:lnTo>
                  <a:lnTo>
                    <a:pt x="389" y="404"/>
                  </a:lnTo>
                  <a:lnTo>
                    <a:pt x="389" y="403"/>
                  </a:lnTo>
                  <a:lnTo>
                    <a:pt x="387" y="400"/>
                  </a:lnTo>
                  <a:lnTo>
                    <a:pt x="386" y="399"/>
                  </a:lnTo>
                  <a:lnTo>
                    <a:pt x="373" y="388"/>
                  </a:lnTo>
                  <a:lnTo>
                    <a:pt x="370" y="384"/>
                  </a:lnTo>
                  <a:lnTo>
                    <a:pt x="370" y="384"/>
                  </a:lnTo>
                  <a:lnTo>
                    <a:pt x="369" y="384"/>
                  </a:lnTo>
                  <a:lnTo>
                    <a:pt x="363" y="382"/>
                  </a:lnTo>
                  <a:lnTo>
                    <a:pt x="362" y="381"/>
                  </a:lnTo>
                  <a:lnTo>
                    <a:pt x="362" y="381"/>
                  </a:lnTo>
                  <a:lnTo>
                    <a:pt x="363" y="380"/>
                  </a:lnTo>
                  <a:lnTo>
                    <a:pt x="363" y="379"/>
                  </a:lnTo>
                  <a:lnTo>
                    <a:pt x="363" y="379"/>
                  </a:lnTo>
                  <a:lnTo>
                    <a:pt x="364" y="378"/>
                  </a:lnTo>
                  <a:lnTo>
                    <a:pt x="360" y="354"/>
                  </a:lnTo>
                  <a:lnTo>
                    <a:pt x="360" y="354"/>
                  </a:lnTo>
                  <a:lnTo>
                    <a:pt x="361" y="353"/>
                  </a:lnTo>
                  <a:lnTo>
                    <a:pt x="361" y="353"/>
                  </a:lnTo>
                  <a:lnTo>
                    <a:pt x="361" y="352"/>
                  </a:lnTo>
                  <a:lnTo>
                    <a:pt x="362" y="352"/>
                  </a:lnTo>
                  <a:lnTo>
                    <a:pt x="362" y="351"/>
                  </a:lnTo>
                  <a:lnTo>
                    <a:pt x="362" y="351"/>
                  </a:lnTo>
                  <a:lnTo>
                    <a:pt x="363" y="346"/>
                  </a:lnTo>
                  <a:lnTo>
                    <a:pt x="363" y="343"/>
                  </a:lnTo>
                  <a:lnTo>
                    <a:pt x="365" y="336"/>
                  </a:lnTo>
                  <a:lnTo>
                    <a:pt x="365" y="333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9" y="334"/>
                  </a:lnTo>
                  <a:lnTo>
                    <a:pt x="349" y="334"/>
                  </a:lnTo>
                  <a:lnTo>
                    <a:pt x="349" y="335"/>
                  </a:lnTo>
                  <a:lnTo>
                    <a:pt x="349" y="335"/>
                  </a:lnTo>
                  <a:lnTo>
                    <a:pt x="349" y="336"/>
                  </a:lnTo>
                  <a:lnTo>
                    <a:pt x="349" y="338"/>
                  </a:lnTo>
                  <a:lnTo>
                    <a:pt x="350" y="338"/>
                  </a:lnTo>
                  <a:lnTo>
                    <a:pt x="350" y="339"/>
                  </a:lnTo>
                  <a:lnTo>
                    <a:pt x="350" y="339"/>
                  </a:lnTo>
                  <a:lnTo>
                    <a:pt x="350" y="340"/>
                  </a:lnTo>
                  <a:lnTo>
                    <a:pt x="328" y="340"/>
                  </a:lnTo>
                  <a:lnTo>
                    <a:pt x="337" y="350"/>
                  </a:lnTo>
                  <a:lnTo>
                    <a:pt x="337" y="350"/>
                  </a:lnTo>
                  <a:lnTo>
                    <a:pt x="337" y="351"/>
                  </a:lnTo>
                  <a:lnTo>
                    <a:pt x="337" y="351"/>
                  </a:lnTo>
                  <a:lnTo>
                    <a:pt x="337" y="354"/>
                  </a:lnTo>
                  <a:lnTo>
                    <a:pt x="337" y="359"/>
                  </a:lnTo>
                  <a:lnTo>
                    <a:pt x="337" y="363"/>
                  </a:lnTo>
                  <a:lnTo>
                    <a:pt x="338" y="365"/>
                  </a:lnTo>
                  <a:lnTo>
                    <a:pt x="339" y="370"/>
                  </a:lnTo>
                  <a:lnTo>
                    <a:pt x="339" y="370"/>
                  </a:lnTo>
                  <a:lnTo>
                    <a:pt x="339" y="372"/>
                  </a:lnTo>
                  <a:lnTo>
                    <a:pt x="324" y="384"/>
                  </a:lnTo>
                  <a:lnTo>
                    <a:pt x="323" y="385"/>
                  </a:lnTo>
                  <a:lnTo>
                    <a:pt x="321" y="390"/>
                  </a:lnTo>
                  <a:lnTo>
                    <a:pt x="319" y="393"/>
                  </a:lnTo>
                  <a:lnTo>
                    <a:pt x="319" y="394"/>
                  </a:lnTo>
                  <a:lnTo>
                    <a:pt x="315" y="398"/>
                  </a:lnTo>
                  <a:lnTo>
                    <a:pt x="301" y="412"/>
                  </a:lnTo>
                  <a:lnTo>
                    <a:pt x="299" y="413"/>
                  </a:lnTo>
                  <a:lnTo>
                    <a:pt x="292" y="413"/>
                  </a:lnTo>
                  <a:lnTo>
                    <a:pt x="289" y="414"/>
                  </a:lnTo>
                  <a:lnTo>
                    <a:pt x="288" y="414"/>
                  </a:lnTo>
                  <a:lnTo>
                    <a:pt x="287" y="414"/>
                  </a:lnTo>
                  <a:lnTo>
                    <a:pt x="287" y="414"/>
                  </a:lnTo>
                  <a:lnTo>
                    <a:pt x="287" y="414"/>
                  </a:lnTo>
                  <a:lnTo>
                    <a:pt x="286" y="414"/>
                  </a:lnTo>
                  <a:lnTo>
                    <a:pt x="286" y="414"/>
                  </a:lnTo>
                  <a:lnTo>
                    <a:pt x="277" y="406"/>
                  </a:lnTo>
                  <a:lnTo>
                    <a:pt x="262" y="396"/>
                  </a:lnTo>
                  <a:lnTo>
                    <a:pt x="261" y="397"/>
                  </a:lnTo>
                  <a:lnTo>
                    <a:pt x="252" y="401"/>
                  </a:lnTo>
                  <a:lnTo>
                    <a:pt x="250" y="403"/>
                  </a:lnTo>
                  <a:lnTo>
                    <a:pt x="250" y="403"/>
                  </a:lnTo>
                  <a:lnTo>
                    <a:pt x="249" y="408"/>
                  </a:lnTo>
                  <a:lnTo>
                    <a:pt x="248" y="411"/>
                  </a:lnTo>
                  <a:lnTo>
                    <a:pt x="245" y="413"/>
                  </a:lnTo>
                  <a:lnTo>
                    <a:pt x="238" y="415"/>
                  </a:lnTo>
                  <a:lnTo>
                    <a:pt x="234" y="416"/>
                  </a:lnTo>
                  <a:lnTo>
                    <a:pt x="230" y="418"/>
                  </a:lnTo>
                  <a:lnTo>
                    <a:pt x="229" y="419"/>
                  </a:lnTo>
                  <a:lnTo>
                    <a:pt x="229" y="419"/>
                  </a:lnTo>
                  <a:lnTo>
                    <a:pt x="228" y="420"/>
                  </a:lnTo>
                  <a:lnTo>
                    <a:pt x="224" y="423"/>
                  </a:lnTo>
                  <a:lnTo>
                    <a:pt x="224" y="425"/>
                  </a:lnTo>
                  <a:lnTo>
                    <a:pt x="225" y="427"/>
                  </a:lnTo>
                  <a:lnTo>
                    <a:pt x="200" y="427"/>
                  </a:lnTo>
                  <a:lnTo>
                    <a:pt x="198" y="425"/>
                  </a:lnTo>
                  <a:lnTo>
                    <a:pt x="194" y="419"/>
                  </a:lnTo>
                  <a:lnTo>
                    <a:pt x="194" y="419"/>
                  </a:lnTo>
                  <a:lnTo>
                    <a:pt x="191" y="419"/>
                  </a:lnTo>
                  <a:lnTo>
                    <a:pt x="168" y="418"/>
                  </a:lnTo>
                  <a:lnTo>
                    <a:pt x="165" y="419"/>
                  </a:lnTo>
                  <a:lnTo>
                    <a:pt x="159" y="422"/>
                  </a:lnTo>
                  <a:lnTo>
                    <a:pt x="155" y="422"/>
                  </a:lnTo>
                  <a:lnTo>
                    <a:pt x="151" y="421"/>
                  </a:lnTo>
                  <a:lnTo>
                    <a:pt x="139" y="406"/>
                  </a:lnTo>
                  <a:lnTo>
                    <a:pt x="137" y="405"/>
                  </a:lnTo>
                  <a:lnTo>
                    <a:pt x="136" y="404"/>
                  </a:lnTo>
                  <a:lnTo>
                    <a:pt x="134" y="401"/>
                  </a:lnTo>
                  <a:lnTo>
                    <a:pt x="131" y="400"/>
                  </a:lnTo>
                  <a:lnTo>
                    <a:pt x="130" y="399"/>
                  </a:lnTo>
                  <a:lnTo>
                    <a:pt x="130" y="397"/>
                  </a:lnTo>
                  <a:lnTo>
                    <a:pt x="130" y="394"/>
                  </a:lnTo>
                  <a:lnTo>
                    <a:pt x="129" y="392"/>
                  </a:lnTo>
                  <a:lnTo>
                    <a:pt x="127" y="391"/>
                  </a:lnTo>
                  <a:lnTo>
                    <a:pt x="111" y="395"/>
                  </a:lnTo>
                  <a:lnTo>
                    <a:pt x="108" y="395"/>
                  </a:lnTo>
                  <a:lnTo>
                    <a:pt x="105" y="395"/>
                  </a:lnTo>
                  <a:lnTo>
                    <a:pt x="104" y="396"/>
                  </a:lnTo>
                  <a:lnTo>
                    <a:pt x="102" y="398"/>
                  </a:lnTo>
                  <a:lnTo>
                    <a:pt x="102" y="400"/>
                  </a:lnTo>
                  <a:lnTo>
                    <a:pt x="102" y="402"/>
                  </a:lnTo>
                  <a:lnTo>
                    <a:pt x="102" y="404"/>
                  </a:lnTo>
                  <a:lnTo>
                    <a:pt x="100" y="406"/>
                  </a:lnTo>
                  <a:lnTo>
                    <a:pt x="96" y="411"/>
                  </a:lnTo>
                  <a:lnTo>
                    <a:pt x="95" y="413"/>
                  </a:lnTo>
                  <a:lnTo>
                    <a:pt x="95" y="418"/>
                  </a:lnTo>
                  <a:lnTo>
                    <a:pt x="95" y="421"/>
                  </a:lnTo>
                  <a:lnTo>
                    <a:pt x="94" y="422"/>
                  </a:lnTo>
                  <a:lnTo>
                    <a:pt x="92" y="424"/>
                  </a:lnTo>
                  <a:lnTo>
                    <a:pt x="91" y="425"/>
                  </a:lnTo>
                  <a:lnTo>
                    <a:pt x="91" y="427"/>
                  </a:lnTo>
                  <a:lnTo>
                    <a:pt x="91" y="430"/>
                  </a:lnTo>
                  <a:lnTo>
                    <a:pt x="91" y="432"/>
                  </a:lnTo>
                  <a:lnTo>
                    <a:pt x="88" y="436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1"/>
                  </a:lnTo>
                  <a:lnTo>
                    <a:pt x="79" y="443"/>
                  </a:lnTo>
                  <a:lnTo>
                    <a:pt x="76" y="446"/>
                  </a:lnTo>
                  <a:lnTo>
                    <a:pt x="75" y="447"/>
                  </a:lnTo>
                  <a:lnTo>
                    <a:pt x="74" y="448"/>
                  </a:lnTo>
                  <a:lnTo>
                    <a:pt x="71" y="448"/>
                  </a:lnTo>
                  <a:lnTo>
                    <a:pt x="67" y="447"/>
                  </a:lnTo>
                  <a:lnTo>
                    <a:pt x="59" y="447"/>
                  </a:lnTo>
                  <a:lnTo>
                    <a:pt x="56" y="446"/>
                  </a:lnTo>
                  <a:lnTo>
                    <a:pt x="54" y="443"/>
                  </a:lnTo>
                  <a:lnTo>
                    <a:pt x="55" y="439"/>
                  </a:lnTo>
                  <a:lnTo>
                    <a:pt x="54" y="439"/>
                  </a:lnTo>
                  <a:lnTo>
                    <a:pt x="53" y="438"/>
                  </a:lnTo>
                  <a:lnTo>
                    <a:pt x="53" y="436"/>
                  </a:lnTo>
                  <a:lnTo>
                    <a:pt x="53" y="434"/>
                  </a:lnTo>
                  <a:lnTo>
                    <a:pt x="57" y="430"/>
                  </a:lnTo>
                  <a:lnTo>
                    <a:pt x="58" y="426"/>
                  </a:lnTo>
                  <a:lnTo>
                    <a:pt x="58" y="418"/>
                  </a:lnTo>
                  <a:lnTo>
                    <a:pt x="59" y="415"/>
                  </a:lnTo>
                  <a:lnTo>
                    <a:pt x="58" y="411"/>
                  </a:lnTo>
                  <a:lnTo>
                    <a:pt x="55" y="404"/>
                  </a:lnTo>
                  <a:lnTo>
                    <a:pt x="52" y="400"/>
                  </a:lnTo>
                  <a:lnTo>
                    <a:pt x="48" y="393"/>
                  </a:lnTo>
                  <a:lnTo>
                    <a:pt x="46" y="390"/>
                  </a:lnTo>
                  <a:lnTo>
                    <a:pt x="36" y="381"/>
                  </a:lnTo>
                  <a:lnTo>
                    <a:pt x="35" y="380"/>
                  </a:lnTo>
                  <a:lnTo>
                    <a:pt x="33" y="376"/>
                  </a:lnTo>
                  <a:lnTo>
                    <a:pt x="34" y="372"/>
                  </a:lnTo>
                  <a:lnTo>
                    <a:pt x="35" y="367"/>
                  </a:lnTo>
                  <a:lnTo>
                    <a:pt x="35" y="365"/>
                  </a:lnTo>
                  <a:lnTo>
                    <a:pt x="35" y="362"/>
                  </a:lnTo>
                  <a:lnTo>
                    <a:pt x="33" y="360"/>
                  </a:lnTo>
                  <a:lnTo>
                    <a:pt x="31" y="360"/>
                  </a:lnTo>
                  <a:lnTo>
                    <a:pt x="29" y="359"/>
                  </a:lnTo>
                  <a:lnTo>
                    <a:pt x="28" y="357"/>
                  </a:lnTo>
                  <a:lnTo>
                    <a:pt x="26" y="356"/>
                  </a:lnTo>
                  <a:lnTo>
                    <a:pt x="24" y="354"/>
                  </a:lnTo>
                  <a:lnTo>
                    <a:pt x="23" y="351"/>
                  </a:lnTo>
                  <a:lnTo>
                    <a:pt x="24" y="341"/>
                  </a:lnTo>
                  <a:lnTo>
                    <a:pt x="23" y="339"/>
                  </a:lnTo>
                  <a:lnTo>
                    <a:pt x="22" y="339"/>
                  </a:lnTo>
                  <a:lnTo>
                    <a:pt x="21" y="338"/>
                  </a:lnTo>
                  <a:lnTo>
                    <a:pt x="21" y="337"/>
                  </a:lnTo>
                  <a:lnTo>
                    <a:pt x="20" y="331"/>
                  </a:lnTo>
                  <a:lnTo>
                    <a:pt x="18" y="326"/>
                  </a:lnTo>
                  <a:lnTo>
                    <a:pt x="19" y="322"/>
                  </a:lnTo>
                  <a:lnTo>
                    <a:pt x="17" y="319"/>
                  </a:lnTo>
                  <a:lnTo>
                    <a:pt x="13" y="318"/>
                  </a:lnTo>
                  <a:lnTo>
                    <a:pt x="9" y="318"/>
                  </a:lnTo>
                  <a:lnTo>
                    <a:pt x="6" y="319"/>
                  </a:lnTo>
                  <a:lnTo>
                    <a:pt x="3" y="318"/>
                  </a:lnTo>
                  <a:lnTo>
                    <a:pt x="2" y="318"/>
                  </a:lnTo>
                  <a:lnTo>
                    <a:pt x="1" y="316"/>
                  </a:lnTo>
                  <a:lnTo>
                    <a:pt x="0" y="315"/>
                  </a:lnTo>
                  <a:lnTo>
                    <a:pt x="1" y="312"/>
                  </a:lnTo>
                  <a:lnTo>
                    <a:pt x="2" y="308"/>
                  </a:lnTo>
                  <a:lnTo>
                    <a:pt x="5" y="304"/>
                  </a:lnTo>
                  <a:lnTo>
                    <a:pt x="11" y="301"/>
                  </a:lnTo>
                  <a:lnTo>
                    <a:pt x="12" y="299"/>
                  </a:lnTo>
                  <a:lnTo>
                    <a:pt x="13" y="297"/>
                  </a:lnTo>
                  <a:lnTo>
                    <a:pt x="13" y="295"/>
                  </a:lnTo>
                  <a:lnTo>
                    <a:pt x="12" y="293"/>
                  </a:lnTo>
                  <a:lnTo>
                    <a:pt x="12" y="290"/>
                  </a:lnTo>
                  <a:lnTo>
                    <a:pt x="11" y="288"/>
                  </a:lnTo>
                  <a:lnTo>
                    <a:pt x="9" y="284"/>
                  </a:lnTo>
                  <a:lnTo>
                    <a:pt x="9" y="281"/>
                  </a:lnTo>
                  <a:lnTo>
                    <a:pt x="10" y="280"/>
                  </a:lnTo>
                  <a:lnTo>
                    <a:pt x="11" y="278"/>
                  </a:lnTo>
                  <a:lnTo>
                    <a:pt x="14" y="276"/>
                  </a:lnTo>
                  <a:lnTo>
                    <a:pt x="15" y="275"/>
                  </a:lnTo>
                  <a:lnTo>
                    <a:pt x="17" y="274"/>
                  </a:lnTo>
                  <a:lnTo>
                    <a:pt x="18" y="274"/>
                  </a:lnTo>
                  <a:lnTo>
                    <a:pt x="22" y="271"/>
                  </a:lnTo>
                  <a:lnTo>
                    <a:pt x="23" y="270"/>
                  </a:lnTo>
                  <a:lnTo>
                    <a:pt x="23" y="269"/>
                  </a:lnTo>
                  <a:lnTo>
                    <a:pt x="22" y="268"/>
                  </a:lnTo>
                  <a:lnTo>
                    <a:pt x="20" y="266"/>
                  </a:lnTo>
                  <a:lnTo>
                    <a:pt x="20" y="264"/>
                  </a:lnTo>
                  <a:lnTo>
                    <a:pt x="19" y="261"/>
                  </a:lnTo>
                  <a:lnTo>
                    <a:pt x="18" y="259"/>
                  </a:lnTo>
                  <a:lnTo>
                    <a:pt x="18" y="257"/>
                  </a:lnTo>
                  <a:lnTo>
                    <a:pt x="19" y="256"/>
                  </a:lnTo>
                  <a:lnTo>
                    <a:pt x="20" y="255"/>
                  </a:lnTo>
                  <a:lnTo>
                    <a:pt x="23" y="253"/>
                  </a:lnTo>
                  <a:lnTo>
                    <a:pt x="26" y="253"/>
                  </a:lnTo>
                  <a:lnTo>
                    <a:pt x="27" y="252"/>
                  </a:lnTo>
                  <a:lnTo>
                    <a:pt x="28" y="249"/>
                  </a:lnTo>
                  <a:lnTo>
                    <a:pt x="27" y="247"/>
                  </a:lnTo>
                  <a:lnTo>
                    <a:pt x="28" y="246"/>
                  </a:lnTo>
                  <a:lnTo>
                    <a:pt x="30" y="242"/>
                  </a:lnTo>
                  <a:lnTo>
                    <a:pt x="31" y="241"/>
                  </a:lnTo>
                  <a:lnTo>
                    <a:pt x="33" y="239"/>
                  </a:lnTo>
                  <a:lnTo>
                    <a:pt x="35" y="237"/>
                  </a:lnTo>
                  <a:lnTo>
                    <a:pt x="36" y="234"/>
                  </a:lnTo>
                  <a:lnTo>
                    <a:pt x="37" y="232"/>
                  </a:lnTo>
                  <a:lnTo>
                    <a:pt x="35" y="225"/>
                  </a:lnTo>
                  <a:lnTo>
                    <a:pt x="38" y="222"/>
                  </a:lnTo>
                  <a:lnTo>
                    <a:pt x="41" y="219"/>
                  </a:lnTo>
                  <a:lnTo>
                    <a:pt x="45" y="219"/>
                  </a:lnTo>
                  <a:lnTo>
                    <a:pt x="52" y="218"/>
                  </a:lnTo>
                  <a:lnTo>
                    <a:pt x="57" y="218"/>
                  </a:lnTo>
                  <a:lnTo>
                    <a:pt x="60" y="218"/>
                  </a:lnTo>
                  <a:lnTo>
                    <a:pt x="68" y="219"/>
                  </a:lnTo>
                  <a:lnTo>
                    <a:pt x="69" y="218"/>
                  </a:lnTo>
                  <a:lnTo>
                    <a:pt x="69" y="218"/>
                  </a:lnTo>
                  <a:lnTo>
                    <a:pt x="69" y="217"/>
                  </a:lnTo>
                  <a:lnTo>
                    <a:pt x="69" y="212"/>
                  </a:lnTo>
                  <a:lnTo>
                    <a:pt x="69" y="196"/>
                  </a:lnTo>
                  <a:lnTo>
                    <a:pt x="69" y="182"/>
                  </a:lnTo>
                  <a:lnTo>
                    <a:pt x="69" y="167"/>
                  </a:lnTo>
                  <a:lnTo>
                    <a:pt x="69" y="153"/>
                  </a:lnTo>
                  <a:lnTo>
                    <a:pt x="69" y="137"/>
                  </a:lnTo>
                  <a:lnTo>
                    <a:pt x="69" y="122"/>
                  </a:lnTo>
                  <a:lnTo>
                    <a:pt x="69" y="107"/>
                  </a:lnTo>
                  <a:lnTo>
                    <a:pt x="69" y="92"/>
                  </a:lnTo>
                  <a:lnTo>
                    <a:pt x="69" y="88"/>
                  </a:lnTo>
                  <a:lnTo>
                    <a:pt x="69" y="84"/>
                  </a:lnTo>
                  <a:lnTo>
                    <a:pt x="69" y="80"/>
                  </a:lnTo>
                  <a:lnTo>
                    <a:pt x="69" y="75"/>
                  </a:lnTo>
                  <a:lnTo>
                    <a:pt x="77" y="75"/>
                  </a:lnTo>
                  <a:lnTo>
                    <a:pt x="85" y="75"/>
                  </a:lnTo>
                  <a:lnTo>
                    <a:pt x="92" y="75"/>
                  </a:lnTo>
                  <a:lnTo>
                    <a:pt x="100" y="75"/>
                  </a:lnTo>
                  <a:lnTo>
                    <a:pt x="101" y="75"/>
                  </a:lnTo>
                  <a:lnTo>
                    <a:pt x="101" y="75"/>
                  </a:lnTo>
                  <a:lnTo>
                    <a:pt x="101" y="75"/>
                  </a:lnTo>
                  <a:lnTo>
                    <a:pt x="101" y="75"/>
                  </a:lnTo>
                  <a:lnTo>
                    <a:pt x="101" y="58"/>
                  </a:lnTo>
                  <a:lnTo>
                    <a:pt x="101" y="41"/>
                  </a:lnTo>
                  <a:lnTo>
                    <a:pt x="101" y="24"/>
                  </a:lnTo>
                  <a:lnTo>
                    <a:pt x="101" y="7"/>
                  </a:lnTo>
                  <a:lnTo>
                    <a:pt x="113" y="7"/>
                  </a:lnTo>
                  <a:lnTo>
                    <a:pt x="126" y="7"/>
                  </a:lnTo>
                  <a:lnTo>
                    <a:pt x="138" y="7"/>
                  </a:lnTo>
                  <a:lnTo>
                    <a:pt x="150" y="7"/>
                  </a:lnTo>
                  <a:lnTo>
                    <a:pt x="162" y="7"/>
                  </a:lnTo>
                  <a:lnTo>
                    <a:pt x="174" y="7"/>
                  </a:lnTo>
                  <a:lnTo>
                    <a:pt x="187" y="7"/>
                  </a:lnTo>
                  <a:lnTo>
                    <a:pt x="199" y="7"/>
                  </a:lnTo>
                  <a:lnTo>
                    <a:pt x="211" y="7"/>
                  </a:lnTo>
                  <a:lnTo>
                    <a:pt x="223" y="7"/>
                  </a:lnTo>
                  <a:lnTo>
                    <a:pt x="236" y="7"/>
                  </a:lnTo>
                  <a:lnTo>
                    <a:pt x="248" y="7"/>
                  </a:lnTo>
                  <a:lnTo>
                    <a:pt x="260" y="7"/>
                  </a:lnTo>
                  <a:lnTo>
                    <a:pt x="272" y="7"/>
                  </a:lnTo>
                  <a:lnTo>
                    <a:pt x="284" y="7"/>
                  </a:lnTo>
                  <a:lnTo>
                    <a:pt x="297" y="7"/>
                  </a:lnTo>
                  <a:lnTo>
                    <a:pt x="301" y="7"/>
                  </a:lnTo>
                  <a:lnTo>
                    <a:pt x="302" y="7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09" y="0"/>
                  </a:lnTo>
                  <a:lnTo>
                    <a:pt x="310" y="2"/>
                  </a:lnTo>
                  <a:lnTo>
                    <a:pt x="30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59" name="Freeform 1115">
              <a:extLst>
                <a:ext uri="{FF2B5EF4-FFF2-40B4-BE49-F238E27FC236}">
                  <a16:creationId xmlns:a16="http://schemas.microsoft.com/office/drawing/2014/main" id="{39E634BA-B042-5430-D90E-910707A9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776" y="9506683"/>
              <a:ext cx="120894" cy="126388"/>
            </a:xfrm>
            <a:custGeom>
              <a:avLst/>
              <a:gdLst>
                <a:gd name="T0" fmla="*/ 24 w 98"/>
                <a:gd name="T1" fmla="*/ 83 h 100"/>
                <a:gd name="T2" fmla="*/ 11 w 98"/>
                <a:gd name="T3" fmla="*/ 78 h 100"/>
                <a:gd name="T4" fmla="*/ 22 w 98"/>
                <a:gd name="T5" fmla="*/ 76 h 100"/>
                <a:gd name="T6" fmla="*/ 25 w 98"/>
                <a:gd name="T7" fmla="*/ 77 h 100"/>
                <a:gd name="T8" fmla="*/ 25 w 98"/>
                <a:gd name="T9" fmla="*/ 82 h 100"/>
                <a:gd name="T10" fmla="*/ 97 w 98"/>
                <a:gd name="T11" fmla="*/ 49 h 100"/>
                <a:gd name="T12" fmla="*/ 94 w 98"/>
                <a:gd name="T13" fmla="*/ 58 h 100"/>
                <a:gd name="T14" fmla="*/ 89 w 98"/>
                <a:gd name="T15" fmla="*/ 60 h 100"/>
                <a:gd name="T16" fmla="*/ 86 w 98"/>
                <a:gd name="T17" fmla="*/ 68 h 100"/>
                <a:gd name="T18" fmla="*/ 83 w 98"/>
                <a:gd name="T19" fmla="*/ 72 h 100"/>
                <a:gd name="T20" fmla="*/ 74 w 98"/>
                <a:gd name="T21" fmla="*/ 81 h 100"/>
                <a:gd name="T22" fmla="*/ 68 w 98"/>
                <a:gd name="T23" fmla="*/ 86 h 100"/>
                <a:gd name="T24" fmla="*/ 61 w 98"/>
                <a:gd name="T25" fmla="*/ 93 h 100"/>
                <a:gd name="T26" fmla="*/ 57 w 98"/>
                <a:gd name="T27" fmla="*/ 99 h 100"/>
                <a:gd name="T28" fmla="*/ 50 w 98"/>
                <a:gd name="T29" fmla="*/ 93 h 100"/>
                <a:gd name="T30" fmla="*/ 31 w 98"/>
                <a:gd name="T31" fmla="*/ 85 h 100"/>
                <a:gd name="T32" fmla="*/ 26 w 98"/>
                <a:gd name="T33" fmla="*/ 82 h 100"/>
                <a:gd name="T34" fmla="*/ 25 w 98"/>
                <a:gd name="T35" fmla="*/ 75 h 100"/>
                <a:gd name="T36" fmla="*/ 25 w 98"/>
                <a:gd name="T37" fmla="*/ 72 h 100"/>
                <a:gd name="T38" fmla="*/ 19 w 98"/>
                <a:gd name="T39" fmla="*/ 73 h 100"/>
                <a:gd name="T40" fmla="*/ 14 w 98"/>
                <a:gd name="T41" fmla="*/ 70 h 100"/>
                <a:gd name="T42" fmla="*/ 12 w 98"/>
                <a:gd name="T43" fmla="*/ 62 h 100"/>
                <a:gd name="T44" fmla="*/ 9 w 98"/>
                <a:gd name="T45" fmla="*/ 58 h 100"/>
                <a:gd name="T46" fmla="*/ 3 w 98"/>
                <a:gd name="T47" fmla="*/ 53 h 100"/>
                <a:gd name="T48" fmla="*/ 1 w 98"/>
                <a:gd name="T49" fmla="*/ 48 h 100"/>
                <a:gd name="T50" fmla="*/ 5 w 98"/>
                <a:gd name="T51" fmla="*/ 50 h 100"/>
                <a:gd name="T52" fmla="*/ 10 w 98"/>
                <a:gd name="T53" fmla="*/ 47 h 100"/>
                <a:gd name="T54" fmla="*/ 13 w 98"/>
                <a:gd name="T55" fmla="*/ 44 h 100"/>
                <a:gd name="T56" fmla="*/ 11 w 98"/>
                <a:gd name="T57" fmla="*/ 44 h 100"/>
                <a:gd name="T58" fmla="*/ 6 w 98"/>
                <a:gd name="T59" fmla="*/ 45 h 100"/>
                <a:gd name="T60" fmla="*/ 2 w 98"/>
                <a:gd name="T61" fmla="*/ 41 h 100"/>
                <a:gd name="T62" fmla="*/ 2 w 98"/>
                <a:gd name="T63" fmla="*/ 37 h 100"/>
                <a:gd name="T64" fmla="*/ 7 w 98"/>
                <a:gd name="T65" fmla="*/ 36 h 100"/>
                <a:gd name="T66" fmla="*/ 1 w 98"/>
                <a:gd name="T67" fmla="*/ 32 h 100"/>
                <a:gd name="T68" fmla="*/ 2 w 98"/>
                <a:gd name="T69" fmla="*/ 30 h 100"/>
                <a:gd name="T70" fmla="*/ 5 w 98"/>
                <a:gd name="T71" fmla="*/ 30 h 100"/>
                <a:gd name="T72" fmla="*/ 9 w 98"/>
                <a:gd name="T73" fmla="*/ 29 h 100"/>
                <a:gd name="T74" fmla="*/ 11 w 98"/>
                <a:gd name="T75" fmla="*/ 23 h 100"/>
                <a:gd name="T76" fmla="*/ 17 w 98"/>
                <a:gd name="T77" fmla="*/ 20 h 100"/>
                <a:gd name="T78" fmla="*/ 21 w 98"/>
                <a:gd name="T79" fmla="*/ 14 h 100"/>
                <a:gd name="T80" fmla="*/ 22 w 98"/>
                <a:gd name="T81" fmla="*/ 11 h 100"/>
                <a:gd name="T82" fmla="*/ 23 w 98"/>
                <a:gd name="T83" fmla="*/ 9 h 100"/>
                <a:gd name="T84" fmla="*/ 25 w 98"/>
                <a:gd name="T85" fmla="*/ 4 h 100"/>
                <a:gd name="T86" fmla="*/ 33 w 98"/>
                <a:gd name="T87" fmla="*/ 1 h 100"/>
                <a:gd name="T88" fmla="*/ 44 w 98"/>
                <a:gd name="T89" fmla="*/ 2 h 100"/>
                <a:gd name="T90" fmla="*/ 51 w 98"/>
                <a:gd name="T91" fmla="*/ 0 h 100"/>
                <a:gd name="T92" fmla="*/ 65 w 98"/>
                <a:gd name="T93" fmla="*/ 0 h 100"/>
                <a:gd name="T94" fmla="*/ 68 w 98"/>
                <a:gd name="T95" fmla="*/ 1 h 100"/>
                <a:gd name="T96" fmla="*/ 72 w 98"/>
                <a:gd name="T97" fmla="*/ 6 h 100"/>
                <a:gd name="T98" fmla="*/ 78 w 98"/>
                <a:gd name="T99" fmla="*/ 15 h 100"/>
                <a:gd name="T100" fmla="*/ 83 w 98"/>
                <a:gd name="T101" fmla="*/ 22 h 100"/>
                <a:gd name="T102" fmla="*/ 83 w 98"/>
                <a:gd name="T103" fmla="*/ 24 h 100"/>
                <a:gd name="T104" fmla="*/ 81 w 98"/>
                <a:gd name="T105" fmla="*/ 28 h 100"/>
                <a:gd name="T106" fmla="*/ 82 w 98"/>
                <a:gd name="T107" fmla="*/ 29 h 100"/>
                <a:gd name="T108" fmla="*/ 86 w 98"/>
                <a:gd name="T109" fmla="*/ 32 h 100"/>
                <a:gd name="T110" fmla="*/ 88 w 98"/>
                <a:gd name="T111" fmla="*/ 40 h 100"/>
                <a:gd name="T112" fmla="*/ 89 w 98"/>
                <a:gd name="T113" fmla="*/ 42 h 100"/>
                <a:gd name="T114" fmla="*/ 84 w 98"/>
                <a:gd name="T115" fmla="*/ 51 h 100"/>
                <a:gd name="T116" fmla="*/ 83 w 98"/>
                <a:gd name="T117" fmla="*/ 53 h 100"/>
                <a:gd name="T118" fmla="*/ 85 w 98"/>
                <a:gd name="T119" fmla="*/ 53 h 100"/>
                <a:gd name="T120" fmla="*/ 88 w 98"/>
                <a:gd name="T121" fmla="*/ 53 h 100"/>
                <a:gd name="T122" fmla="*/ 93 w 98"/>
                <a:gd name="T123" fmla="*/ 48 h 100"/>
                <a:gd name="T124" fmla="*/ 97 w 98"/>
                <a:gd name="T125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00">
                  <a:moveTo>
                    <a:pt x="25" y="82"/>
                  </a:moveTo>
                  <a:lnTo>
                    <a:pt x="24" y="83"/>
                  </a:lnTo>
                  <a:lnTo>
                    <a:pt x="22" y="81"/>
                  </a:lnTo>
                  <a:lnTo>
                    <a:pt x="11" y="78"/>
                  </a:lnTo>
                  <a:lnTo>
                    <a:pt x="14" y="76"/>
                  </a:lnTo>
                  <a:lnTo>
                    <a:pt x="22" y="76"/>
                  </a:lnTo>
                  <a:lnTo>
                    <a:pt x="24" y="77"/>
                  </a:lnTo>
                  <a:lnTo>
                    <a:pt x="25" y="77"/>
                  </a:lnTo>
                  <a:lnTo>
                    <a:pt x="25" y="79"/>
                  </a:lnTo>
                  <a:lnTo>
                    <a:pt x="25" y="82"/>
                  </a:lnTo>
                  <a:close/>
                  <a:moveTo>
                    <a:pt x="97" y="48"/>
                  </a:moveTo>
                  <a:lnTo>
                    <a:pt x="97" y="49"/>
                  </a:lnTo>
                  <a:lnTo>
                    <a:pt x="96" y="54"/>
                  </a:lnTo>
                  <a:lnTo>
                    <a:pt x="94" y="58"/>
                  </a:lnTo>
                  <a:lnTo>
                    <a:pt x="93" y="59"/>
                  </a:lnTo>
                  <a:lnTo>
                    <a:pt x="89" y="60"/>
                  </a:lnTo>
                  <a:lnTo>
                    <a:pt x="88" y="61"/>
                  </a:lnTo>
                  <a:lnTo>
                    <a:pt x="86" y="68"/>
                  </a:lnTo>
                  <a:lnTo>
                    <a:pt x="85" y="72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1"/>
                  </a:lnTo>
                  <a:lnTo>
                    <a:pt x="71" y="83"/>
                  </a:lnTo>
                  <a:lnTo>
                    <a:pt x="68" y="86"/>
                  </a:lnTo>
                  <a:lnTo>
                    <a:pt x="65" y="88"/>
                  </a:lnTo>
                  <a:lnTo>
                    <a:pt x="61" y="93"/>
                  </a:lnTo>
                  <a:lnTo>
                    <a:pt x="59" y="98"/>
                  </a:lnTo>
                  <a:lnTo>
                    <a:pt x="57" y="99"/>
                  </a:lnTo>
                  <a:lnTo>
                    <a:pt x="56" y="98"/>
                  </a:lnTo>
                  <a:lnTo>
                    <a:pt x="50" y="93"/>
                  </a:lnTo>
                  <a:lnTo>
                    <a:pt x="44" y="90"/>
                  </a:lnTo>
                  <a:lnTo>
                    <a:pt x="31" y="85"/>
                  </a:lnTo>
                  <a:lnTo>
                    <a:pt x="26" y="83"/>
                  </a:lnTo>
                  <a:lnTo>
                    <a:pt x="26" y="82"/>
                  </a:lnTo>
                  <a:lnTo>
                    <a:pt x="28" y="79"/>
                  </a:lnTo>
                  <a:lnTo>
                    <a:pt x="25" y="75"/>
                  </a:lnTo>
                  <a:lnTo>
                    <a:pt x="26" y="72"/>
                  </a:lnTo>
                  <a:lnTo>
                    <a:pt x="25" y="72"/>
                  </a:lnTo>
                  <a:lnTo>
                    <a:pt x="23" y="74"/>
                  </a:lnTo>
                  <a:lnTo>
                    <a:pt x="19" y="73"/>
                  </a:lnTo>
                  <a:lnTo>
                    <a:pt x="17" y="71"/>
                  </a:lnTo>
                  <a:lnTo>
                    <a:pt x="14" y="70"/>
                  </a:lnTo>
                  <a:lnTo>
                    <a:pt x="14" y="69"/>
                  </a:lnTo>
                  <a:lnTo>
                    <a:pt x="12" y="62"/>
                  </a:lnTo>
                  <a:lnTo>
                    <a:pt x="11" y="59"/>
                  </a:lnTo>
                  <a:lnTo>
                    <a:pt x="9" y="58"/>
                  </a:lnTo>
                  <a:lnTo>
                    <a:pt x="5" y="57"/>
                  </a:lnTo>
                  <a:lnTo>
                    <a:pt x="3" y="53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3" y="48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2" y="42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6" y="45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7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" y="35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1" y="23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8" y="1"/>
                  </a:lnTo>
                  <a:lnTo>
                    <a:pt x="70" y="5"/>
                  </a:lnTo>
                  <a:lnTo>
                    <a:pt x="72" y="6"/>
                  </a:lnTo>
                  <a:lnTo>
                    <a:pt x="75" y="10"/>
                  </a:lnTo>
                  <a:lnTo>
                    <a:pt x="78" y="15"/>
                  </a:lnTo>
                  <a:lnTo>
                    <a:pt x="81" y="19"/>
                  </a:lnTo>
                  <a:lnTo>
                    <a:pt x="83" y="22"/>
                  </a:lnTo>
                  <a:lnTo>
                    <a:pt x="84" y="22"/>
                  </a:lnTo>
                  <a:lnTo>
                    <a:pt x="83" y="24"/>
                  </a:lnTo>
                  <a:lnTo>
                    <a:pt x="83" y="25"/>
                  </a:lnTo>
                  <a:lnTo>
                    <a:pt x="81" y="28"/>
                  </a:lnTo>
                  <a:lnTo>
                    <a:pt x="81" y="29"/>
                  </a:lnTo>
                  <a:lnTo>
                    <a:pt x="82" y="29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6"/>
                  </a:lnTo>
                  <a:lnTo>
                    <a:pt x="88" y="40"/>
                  </a:lnTo>
                  <a:lnTo>
                    <a:pt x="89" y="42"/>
                  </a:lnTo>
                  <a:lnTo>
                    <a:pt x="89" y="42"/>
                  </a:lnTo>
                  <a:lnTo>
                    <a:pt x="86" y="47"/>
                  </a:lnTo>
                  <a:lnTo>
                    <a:pt x="84" y="51"/>
                  </a:lnTo>
                  <a:lnTo>
                    <a:pt x="83" y="52"/>
                  </a:lnTo>
                  <a:lnTo>
                    <a:pt x="83" y="53"/>
                  </a:lnTo>
                  <a:lnTo>
                    <a:pt x="83" y="53"/>
                  </a:lnTo>
                  <a:lnTo>
                    <a:pt x="85" y="53"/>
                  </a:lnTo>
                  <a:lnTo>
                    <a:pt x="86" y="53"/>
                  </a:lnTo>
                  <a:lnTo>
                    <a:pt x="88" y="53"/>
                  </a:lnTo>
                  <a:lnTo>
                    <a:pt x="89" y="52"/>
                  </a:lnTo>
                  <a:lnTo>
                    <a:pt x="93" y="48"/>
                  </a:lnTo>
                  <a:lnTo>
                    <a:pt x="94" y="48"/>
                  </a:lnTo>
                  <a:lnTo>
                    <a:pt x="97" y="4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0" name="Freeform 1116">
              <a:extLst>
                <a:ext uri="{FF2B5EF4-FFF2-40B4-BE49-F238E27FC236}">
                  <a16:creationId xmlns:a16="http://schemas.microsoft.com/office/drawing/2014/main" id="{8761CF09-9F0C-C8A0-13A4-FD780B9DB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263" y="9605596"/>
              <a:ext cx="16484" cy="10990"/>
            </a:xfrm>
            <a:custGeom>
              <a:avLst/>
              <a:gdLst>
                <a:gd name="T0" fmla="*/ 14 w 15"/>
                <a:gd name="T1" fmla="*/ 6 h 8"/>
                <a:gd name="T2" fmla="*/ 13 w 15"/>
                <a:gd name="T3" fmla="*/ 7 h 8"/>
                <a:gd name="T4" fmla="*/ 11 w 15"/>
                <a:gd name="T5" fmla="*/ 5 h 8"/>
                <a:gd name="T6" fmla="*/ 0 w 15"/>
                <a:gd name="T7" fmla="*/ 2 h 8"/>
                <a:gd name="T8" fmla="*/ 3 w 15"/>
                <a:gd name="T9" fmla="*/ 0 h 8"/>
                <a:gd name="T10" fmla="*/ 11 w 15"/>
                <a:gd name="T11" fmla="*/ 0 h 8"/>
                <a:gd name="T12" fmla="*/ 13 w 15"/>
                <a:gd name="T13" fmla="*/ 1 h 8"/>
                <a:gd name="T14" fmla="*/ 14 w 15"/>
                <a:gd name="T15" fmla="*/ 1 h 8"/>
                <a:gd name="T16" fmla="*/ 14 w 15"/>
                <a:gd name="T17" fmla="*/ 3 h 8"/>
                <a:gd name="T18" fmla="*/ 14 w 15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8">
                  <a:moveTo>
                    <a:pt x="14" y="6"/>
                  </a:moveTo>
                  <a:lnTo>
                    <a:pt x="13" y="7"/>
                  </a:lnTo>
                  <a:lnTo>
                    <a:pt x="11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1" name="Freeform 1118">
              <a:extLst>
                <a:ext uri="{FF2B5EF4-FFF2-40B4-BE49-F238E27FC236}">
                  <a16:creationId xmlns:a16="http://schemas.microsoft.com/office/drawing/2014/main" id="{FFB358F7-00DA-2534-062F-E63333B2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6920" y="9237417"/>
              <a:ext cx="247285" cy="181343"/>
            </a:xfrm>
            <a:custGeom>
              <a:avLst/>
              <a:gdLst>
                <a:gd name="T0" fmla="*/ 170 w 198"/>
                <a:gd name="T1" fmla="*/ 73 h 144"/>
                <a:gd name="T2" fmla="*/ 177 w 198"/>
                <a:gd name="T3" fmla="*/ 82 h 144"/>
                <a:gd name="T4" fmla="*/ 179 w 198"/>
                <a:gd name="T5" fmla="*/ 92 h 144"/>
                <a:gd name="T6" fmla="*/ 176 w 198"/>
                <a:gd name="T7" fmla="*/ 100 h 144"/>
                <a:gd name="T8" fmla="*/ 182 w 198"/>
                <a:gd name="T9" fmla="*/ 109 h 144"/>
                <a:gd name="T10" fmla="*/ 185 w 198"/>
                <a:gd name="T11" fmla="*/ 108 h 144"/>
                <a:gd name="T12" fmla="*/ 192 w 198"/>
                <a:gd name="T13" fmla="*/ 113 h 144"/>
                <a:gd name="T14" fmla="*/ 195 w 198"/>
                <a:gd name="T15" fmla="*/ 122 h 144"/>
                <a:gd name="T16" fmla="*/ 195 w 198"/>
                <a:gd name="T17" fmla="*/ 133 h 144"/>
                <a:gd name="T18" fmla="*/ 197 w 198"/>
                <a:gd name="T19" fmla="*/ 140 h 144"/>
                <a:gd name="T20" fmla="*/ 181 w 198"/>
                <a:gd name="T21" fmla="*/ 140 h 144"/>
                <a:gd name="T22" fmla="*/ 165 w 198"/>
                <a:gd name="T23" fmla="*/ 142 h 144"/>
                <a:gd name="T24" fmla="*/ 154 w 198"/>
                <a:gd name="T25" fmla="*/ 139 h 144"/>
                <a:gd name="T26" fmla="*/ 147 w 198"/>
                <a:gd name="T27" fmla="*/ 137 h 144"/>
                <a:gd name="T28" fmla="*/ 143 w 198"/>
                <a:gd name="T29" fmla="*/ 136 h 144"/>
                <a:gd name="T30" fmla="*/ 141 w 198"/>
                <a:gd name="T31" fmla="*/ 133 h 144"/>
                <a:gd name="T32" fmla="*/ 122 w 198"/>
                <a:gd name="T33" fmla="*/ 132 h 144"/>
                <a:gd name="T34" fmla="*/ 82 w 198"/>
                <a:gd name="T35" fmla="*/ 131 h 144"/>
                <a:gd name="T36" fmla="*/ 54 w 198"/>
                <a:gd name="T37" fmla="*/ 139 h 144"/>
                <a:gd name="T38" fmla="*/ 36 w 198"/>
                <a:gd name="T39" fmla="*/ 141 h 144"/>
                <a:gd name="T40" fmla="*/ 26 w 198"/>
                <a:gd name="T41" fmla="*/ 140 h 144"/>
                <a:gd name="T42" fmla="*/ 32 w 198"/>
                <a:gd name="T43" fmla="*/ 134 h 144"/>
                <a:gd name="T44" fmla="*/ 35 w 198"/>
                <a:gd name="T45" fmla="*/ 133 h 144"/>
                <a:gd name="T46" fmla="*/ 28 w 198"/>
                <a:gd name="T47" fmla="*/ 133 h 144"/>
                <a:gd name="T48" fmla="*/ 24 w 198"/>
                <a:gd name="T49" fmla="*/ 132 h 144"/>
                <a:gd name="T50" fmla="*/ 25 w 198"/>
                <a:gd name="T51" fmla="*/ 119 h 144"/>
                <a:gd name="T52" fmla="*/ 42 w 198"/>
                <a:gd name="T53" fmla="*/ 116 h 144"/>
                <a:gd name="T54" fmla="*/ 57 w 198"/>
                <a:gd name="T55" fmla="*/ 110 h 144"/>
                <a:gd name="T56" fmla="*/ 74 w 198"/>
                <a:gd name="T57" fmla="*/ 107 h 144"/>
                <a:gd name="T58" fmla="*/ 78 w 198"/>
                <a:gd name="T59" fmla="*/ 103 h 144"/>
                <a:gd name="T60" fmla="*/ 87 w 198"/>
                <a:gd name="T61" fmla="*/ 107 h 144"/>
                <a:gd name="T62" fmla="*/ 113 w 198"/>
                <a:gd name="T63" fmla="*/ 111 h 144"/>
                <a:gd name="T64" fmla="*/ 114 w 198"/>
                <a:gd name="T65" fmla="*/ 103 h 144"/>
                <a:gd name="T66" fmla="*/ 103 w 198"/>
                <a:gd name="T67" fmla="*/ 105 h 144"/>
                <a:gd name="T68" fmla="*/ 92 w 198"/>
                <a:gd name="T69" fmla="*/ 100 h 144"/>
                <a:gd name="T70" fmla="*/ 78 w 198"/>
                <a:gd name="T71" fmla="*/ 94 h 144"/>
                <a:gd name="T72" fmla="*/ 60 w 198"/>
                <a:gd name="T73" fmla="*/ 102 h 144"/>
                <a:gd name="T74" fmla="*/ 30 w 198"/>
                <a:gd name="T75" fmla="*/ 98 h 144"/>
                <a:gd name="T76" fmla="*/ 26 w 198"/>
                <a:gd name="T77" fmla="*/ 89 h 144"/>
                <a:gd name="T78" fmla="*/ 26 w 198"/>
                <a:gd name="T79" fmla="*/ 88 h 144"/>
                <a:gd name="T80" fmla="*/ 18 w 198"/>
                <a:gd name="T81" fmla="*/ 75 h 144"/>
                <a:gd name="T82" fmla="*/ 6 w 198"/>
                <a:gd name="T83" fmla="*/ 64 h 144"/>
                <a:gd name="T84" fmla="*/ 4 w 198"/>
                <a:gd name="T85" fmla="*/ 62 h 144"/>
                <a:gd name="T86" fmla="*/ 32 w 198"/>
                <a:gd name="T87" fmla="*/ 28 h 144"/>
                <a:gd name="T88" fmla="*/ 36 w 198"/>
                <a:gd name="T89" fmla="*/ 15 h 144"/>
                <a:gd name="T90" fmla="*/ 44 w 198"/>
                <a:gd name="T91" fmla="*/ 4 h 144"/>
                <a:gd name="T92" fmla="*/ 57 w 198"/>
                <a:gd name="T93" fmla="*/ 6 h 144"/>
                <a:gd name="T94" fmla="*/ 74 w 198"/>
                <a:gd name="T95" fmla="*/ 3 h 144"/>
                <a:gd name="T96" fmla="*/ 79 w 198"/>
                <a:gd name="T97" fmla="*/ 1 h 144"/>
                <a:gd name="T98" fmla="*/ 84 w 198"/>
                <a:gd name="T99" fmla="*/ 0 h 144"/>
                <a:gd name="T100" fmla="*/ 110 w 198"/>
                <a:gd name="T101" fmla="*/ 8 h 144"/>
                <a:gd name="T102" fmla="*/ 118 w 198"/>
                <a:gd name="T103" fmla="*/ 18 h 144"/>
                <a:gd name="T104" fmla="*/ 123 w 198"/>
                <a:gd name="T105" fmla="*/ 18 h 144"/>
                <a:gd name="T106" fmla="*/ 130 w 198"/>
                <a:gd name="T107" fmla="*/ 19 h 144"/>
                <a:gd name="T108" fmla="*/ 134 w 198"/>
                <a:gd name="T109" fmla="*/ 23 h 144"/>
                <a:gd name="T110" fmla="*/ 141 w 198"/>
                <a:gd name="T111" fmla="*/ 35 h 144"/>
                <a:gd name="T112" fmla="*/ 144 w 198"/>
                <a:gd name="T113" fmla="*/ 39 h 144"/>
                <a:gd name="T114" fmla="*/ 150 w 198"/>
                <a:gd name="T115" fmla="*/ 46 h 144"/>
                <a:gd name="T116" fmla="*/ 153 w 198"/>
                <a:gd name="T117" fmla="*/ 49 h 144"/>
                <a:gd name="T118" fmla="*/ 163 w 198"/>
                <a:gd name="T119" fmla="*/ 5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" h="144">
                  <a:moveTo>
                    <a:pt x="169" y="61"/>
                  </a:moveTo>
                  <a:lnTo>
                    <a:pt x="172" y="67"/>
                  </a:lnTo>
                  <a:lnTo>
                    <a:pt x="171" y="70"/>
                  </a:lnTo>
                  <a:lnTo>
                    <a:pt x="170" y="73"/>
                  </a:lnTo>
                  <a:lnTo>
                    <a:pt x="172" y="76"/>
                  </a:lnTo>
                  <a:lnTo>
                    <a:pt x="174" y="77"/>
                  </a:lnTo>
                  <a:lnTo>
                    <a:pt x="175" y="79"/>
                  </a:lnTo>
                  <a:lnTo>
                    <a:pt x="177" y="82"/>
                  </a:lnTo>
                  <a:lnTo>
                    <a:pt x="177" y="86"/>
                  </a:lnTo>
                  <a:lnTo>
                    <a:pt x="177" y="89"/>
                  </a:lnTo>
                  <a:lnTo>
                    <a:pt x="178" y="90"/>
                  </a:lnTo>
                  <a:lnTo>
                    <a:pt x="179" y="92"/>
                  </a:lnTo>
                  <a:lnTo>
                    <a:pt x="178" y="94"/>
                  </a:lnTo>
                  <a:lnTo>
                    <a:pt x="178" y="95"/>
                  </a:lnTo>
                  <a:lnTo>
                    <a:pt x="176" y="97"/>
                  </a:lnTo>
                  <a:lnTo>
                    <a:pt x="176" y="100"/>
                  </a:lnTo>
                  <a:lnTo>
                    <a:pt x="179" y="104"/>
                  </a:lnTo>
                  <a:lnTo>
                    <a:pt x="181" y="106"/>
                  </a:lnTo>
                  <a:lnTo>
                    <a:pt x="181" y="107"/>
                  </a:lnTo>
                  <a:lnTo>
                    <a:pt x="182" y="109"/>
                  </a:lnTo>
                  <a:lnTo>
                    <a:pt x="183" y="110"/>
                  </a:lnTo>
                  <a:lnTo>
                    <a:pt x="184" y="110"/>
                  </a:lnTo>
                  <a:lnTo>
                    <a:pt x="185" y="109"/>
                  </a:lnTo>
                  <a:lnTo>
                    <a:pt x="185" y="108"/>
                  </a:lnTo>
                  <a:lnTo>
                    <a:pt x="188" y="109"/>
                  </a:lnTo>
                  <a:lnTo>
                    <a:pt x="189" y="109"/>
                  </a:lnTo>
                  <a:lnTo>
                    <a:pt x="191" y="112"/>
                  </a:lnTo>
                  <a:lnTo>
                    <a:pt x="192" y="113"/>
                  </a:lnTo>
                  <a:lnTo>
                    <a:pt x="192" y="115"/>
                  </a:lnTo>
                  <a:lnTo>
                    <a:pt x="194" y="118"/>
                  </a:lnTo>
                  <a:lnTo>
                    <a:pt x="195" y="120"/>
                  </a:lnTo>
                  <a:lnTo>
                    <a:pt x="195" y="122"/>
                  </a:lnTo>
                  <a:lnTo>
                    <a:pt x="197" y="123"/>
                  </a:lnTo>
                  <a:lnTo>
                    <a:pt x="196" y="126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95" y="135"/>
                  </a:lnTo>
                  <a:lnTo>
                    <a:pt x="195" y="136"/>
                  </a:lnTo>
                  <a:lnTo>
                    <a:pt x="197" y="138"/>
                  </a:lnTo>
                  <a:lnTo>
                    <a:pt x="197" y="140"/>
                  </a:lnTo>
                  <a:lnTo>
                    <a:pt x="195" y="140"/>
                  </a:lnTo>
                  <a:lnTo>
                    <a:pt x="191" y="140"/>
                  </a:lnTo>
                  <a:lnTo>
                    <a:pt x="184" y="141"/>
                  </a:lnTo>
                  <a:lnTo>
                    <a:pt x="181" y="140"/>
                  </a:lnTo>
                  <a:lnTo>
                    <a:pt x="176" y="140"/>
                  </a:lnTo>
                  <a:lnTo>
                    <a:pt x="173" y="141"/>
                  </a:lnTo>
                  <a:lnTo>
                    <a:pt x="168" y="143"/>
                  </a:lnTo>
                  <a:lnTo>
                    <a:pt x="165" y="142"/>
                  </a:lnTo>
                  <a:lnTo>
                    <a:pt x="163" y="141"/>
                  </a:lnTo>
                  <a:lnTo>
                    <a:pt x="161" y="141"/>
                  </a:lnTo>
                  <a:lnTo>
                    <a:pt x="158" y="140"/>
                  </a:lnTo>
                  <a:lnTo>
                    <a:pt x="154" y="139"/>
                  </a:lnTo>
                  <a:lnTo>
                    <a:pt x="152" y="139"/>
                  </a:lnTo>
                  <a:lnTo>
                    <a:pt x="149" y="137"/>
                  </a:lnTo>
                  <a:lnTo>
                    <a:pt x="148" y="136"/>
                  </a:lnTo>
                  <a:lnTo>
                    <a:pt x="147" y="137"/>
                  </a:lnTo>
                  <a:lnTo>
                    <a:pt x="146" y="137"/>
                  </a:lnTo>
                  <a:lnTo>
                    <a:pt x="145" y="138"/>
                  </a:lnTo>
                  <a:lnTo>
                    <a:pt x="143" y="137"/>
                  </a:lnTo>
                  <a:lnTo>
                    <a:pt x="143" y="136"/>
                  </a:lnTo>
                  <a:lnTo>
                    <a:pt x="143" y="135"/>
                  </a:lnTo>
                  <a:lnTo>
                    <a:pt x="143" y="134"/>
                  </a:lnTo>
                  <a:lnTo>
                    <a:pt x="143" y="133"/>
                  </a:lnTo>
                  <a:lnTo>
                    <a:pt x="141" y="133"/>
                  </a:lnTo>
                  <a:lnTo>
                    <a:pt x="138" y="133"/>
                  </a:lnTo>
                  <a:lnTo>
                    <a:pt x="134" y="133"/>
                  </a:lnTo>
                  <a:lnTo>
                    <a:pt x="132" y="132"/>
                  </a:lnTo>
                  <a:lnTo>
                    <a:pt x="122" y="132"/>
                  </a:lnTo>
                  <a:lnTo>
                    <a:pt x="111" y="132"/>
                  </a:lnTo>
                  <a:lnTo>
                    <a:pt x="103" y="131"/>
                  </a:lnTo>
                  <a:lnTo>
                    <a:pt x="91" y="131"/>
                  </a:lnTo>
                  <a:lnTo>
                    <a:pt x="82" y="131"/>
                  </a:lnTo>
                  <a:lnTo>
                    <a:pt x="75" y="131"/>
                  </a:lnTo>
                  <a:lnTo>
                    <a:pt x="69" y="134"/>
                  </a:lnTo>
                  <a:lnTo>
                    <a:pt x="63" y="137"/>
                  </a:lnTo>
                  <a:lnTo>
                    <a:pt x="54" y="139"/>
                  </a:lnTo>
                  <a:lnTo>
                    <a:pt x="44" y="139"/>
                  </a:lnTo>
                  <a:lnTo>
                    <a:pt x="41" y="139"/>
                  </a:lnTo>
                  <a:lnTo>
                    <a:pt x="38" y="140"/>
                  </a:lnTo>
                  <a:lnTo>
                    <a:pt x="36" y="141"/>
                  </a:lnTo>
                  <a:lnTo>
                    <a:pt x="33" y="142"/>
                  </a:lnTo>
                  <a:lnTo>
                    <a:pt x="28" y="141"/>
                  </a:lnTo>
                  <a:lnTo>
                    <a:pt x="27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5" y="137"/>
                  </a:lnTo>
                  <a:lnTo>
                    <a:pt x="27" y="135"/>
                  </a:lnTo>
                  <a:lnTo>
                    <a:pt x="32" y="134"/>
                  </a:lnTo>
                  <a:lnTo>
                    <a:pt x="33" y="135"/>
                  </a:lnTo>
                  <a:lnTo>
                    <a:pt x="35" y="135"/>
                  </a:lnTo>
                  <a:lnTo>
                    <a:pt x="35" y="134"/>
                  </a:lnTo>
                  <a:lnTo>
                    <a:pt x="35" y="133"/>
                  </a:lnTo>
                  <a:lnTo>
                    <a:pt x="32" y="132"/>
                  </a:lnTo>
                  <a:lnTo>
                    <a:pt x="30" y="130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3"/>
                  </a:lnTo>
                  <a:lnTo>
                    <a:pt x="24" y="132"/>
                  </a:lnTo>
                  <a:lnTo>
                    <a:pt x="25" y="131"/>
                  </a:lnTo>
                  <a:lnTo>
                    <a:pt x="25" y="124"/>
                  </a:lnTo>
                  <a:lnTo>
                    <a:pt x="25" y="122"/>
                  </a:lnTo>
                  <a:lnTo>
                    <a:pt x="25" y="119"/>
                  </a:lnTo>
                  <a:lnTo>
                    <a:pt x="27" y="117"/>
                  </a:lnTo>
                  <a:lnTo>
                    <a:pt x="28" y="116"/>
                  </a:lnTo>
                  <a:lnTo>
                    <a:pt x="35" y="116"/>
                  </a:lnTo>
                  <a:lnTo>
                    <a:pt x="42" y="116"/>
                  </a:lnTo>
                  <a:lnTo>
                    <a:pt x="48" y="116"/>
                  </a:lnTo>
                  <a:lnTo>
                    <a:pt x="55" y="116"/>
                  </a:lnTo>
                  <a:lnTo>
                    <a:pt x="56" y="110"/>
                  </a:lnTo>
                  <a:lnTo>
                    <a:pt x="57" y="110"/>
                  </a:lnTo>
                  <a:lnTo>
                    <a:pt x="60" y="109"/>
                  </a:lnTo>
                  <a:lnTo>
                    <a:pt x="66" y="109"/>
                  </a:lnTo>
                  <a:lnTo>
                    <a:pt x="72" y="108"/>
                  </a:lnTo>
                  <a:lnTo>
                    <a:pt x="74" y="107"/>
                  </a:lnTo>
                  <a:lnTo>
                    <a:pt x="74" y="105"/>
                  </a:lnTo>
                  <a:lnTo>
                    <a:pt x="75" y="104"/>
                  </a:lnTo>
                  <a:lnTo>
                    <a:pt x="76" y="102"/>
                  </a:lnTo>
                  <a:lnTo>
                    <a:pt x="78" y="103"/>
                  </a:lnTo>
                  <a:lnTo>
                    <a:pt x="80" y="104"/>
                  </a:lnTo>
                  <a:lnTo>
                    <a:pt x="83" y="106"/>
                  </a:lnTo>
                  <a:lnTo>
                    <a:pt x="85" y="107"/>
                  </a:lnTo>
                  <a:lnTo>
                    <a:pt x="87" y="107"/>
                  </a:lnTo>
                  <a:lnTo>
                    <a:pt x="92" y="109"/>
                  </a:lnTo>
                  <a:lnTo>
                    <a:pt x="99" y="112"/>
                  </a:lnTo>
                  <a:lnTo>
                    <a:pt x="106" y="113"/>
                  </a:lnTo>
                  <a:lnTo>
                    <a:pt x="113" y="111"/>
                  </a:lnTo>
                  <a:lnTo>
                    <a:pt x="119" y="110"/>
                  </a:lnTo>
                  <a:lnTo>
                    <a:pt x="119" y="107"/>
                  </a:lnTo>
                  <a:lnTo>
                    <a:pt x="119" y="106"/>
                  </a:lnTo>
                  <a:lnTo>
                    <a:pt x="114" y="103"/>
                  </a:lnTo>
                  <a:lnTo>
                    <a:pt x="109" y="104"/>
                  </a:lnTo>
                  <a:lnTo>
                    <a:pt x="107" y="104"/>
                  </a:lnTo>
                  <a:lnTo>
                    <a:pt x="104" y="105"/>
                  </a:lnTo>
                  <a:lnTo>
                    <a:pt x="103" y="105"/>
                  </a:lnTo>
                  <a:lnTo>
                    <a:pt x="101" y="104"/>
                  </a:lnTo>
                  <a:lnTo>
                    <a:pt x="97" y="102"/>
                  </a:lnTo>
                  <a:lnTo>
                    <a:pt x="95" y="101"/>
                  </a:lnTo>
                  <a:lnTo>
                    <a:pt x="92" y="100"/>
                  </a:lnTo>
                  <a:lnTo>
                    <a:pt x="89" y="99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78" y="94"/>
                  </a:lnTo>
                  <a:lnTo>
                    <a:pt x="73" y="95"/>
                  </a:lnTo>
                  <a:lnTo>
                    <a:pt x="68" y="97"/>
                  </a:lnTo>
                  <a:lnTo>
                    <a:pt x="65" y="102"/>
                  </a:lnTo>
                  <a:lnTo>
                    <a:pt x="60" y="102"/>
                  </a:lnTo>
                  <a:lnTo>
                    <a:pt x="49" y="101"/>
                  </a:lnTo>
                  <a:lnTo>
                    <a:pt x="40" y="101"/>
                  </a:lnTo>
                  <a:lnTo>
                    <a:pt x="32" y="102"/>
                  </a:lnTo>
                  <a:lnTo>
                    <a:pt x="30" y="98"/>
                  </a:lnTo>
                  <a:lnTo>
                    <a:pt x="28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6" y="89"/>
                  </a:lnTo>
                  <a:lnTo>
                    <a:pt x="28" y="88"/>
                  </a:lnTo>
                  <a:lnTo>
                    <a:pt x="30" y="87"/>
                  </a:lnTo>
                  <a:lnTo>
                    <a:pt x="28" y="87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24" y="85"/>
                  </a:lnTo>
                  <a:lnTo>
                    <a:pt x="21" y="81"/>
                  </a:lnTo>
                  <a:lnTo>
                    <a:pt x="18" y="75"/>
                  </a:lnTo>
                  <a:lnTo>
                    <a:pt x="15" y="72"/>
                  </a:lnTo>
                  <a:lnTo>
                    <a:pt x="12" y="67"/>
                  </a:lnTo>
                  <a:lnTo>
                    <a:pt x="9" y="65"/>
                  </a:lnTo>
                  <a:lnTo>
                    <a:pt x="6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0" y="63"/>
                  </a:lnTo>
                  <a:lnTo>
                    <a:pt x="4" y="62"/>
                  </a:lnTo>
                  <a:lnTo>
                    <a:pt x="13" y="58"/>
                  </a:lnTo>
                  <a:lnTo>
                    <a:pt x="22" y="46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3" y="25"/>
                  </a:lnTo>
                  <a:lnTo>
                    <a:pt x="34" y="19"/>
                  </a:lnTo>
                  <a:lnTo>
                    <a:pt x="35" y="16"/>
                  </a:lnTo>
                  <a:lnTo>
                    <a:pt x="36" y="15"/>
                  </a:lnTo>
                  <a:lnTo>
                    <a:pt x="38" y="12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7" y="5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2" y="5"/>
                  </a:lnTo>
                  <a:lnTo>
                    <a:pt x="65" y="4"/>
                  </a:lnTo>
                  <a:lnTo>
                    <a:pt x="69" y="3"/>
                  </a:lnTo>
                  <a:lnTo>
                    <a:pt x="74" y="3"/>
                  </a:lnTo>
                  <a:lnTo>
                    <a:pt x="78" y="2"/>
                  </a:lnTo>
                  <a:lnTo>
                    <a:pt x="78" y="1"/>
                  </a:lnTo>
                  <a:lnTo>
                    <a:pt x="79" y="0"/>
                  </a:lnTo>
                  <a:lnTo>
                    <a:pt x="79" y="1"/>
                  </a:lnTo>
                  <a:lnTo>
                    <a:pt x="80" y="1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6" y="0"/>
                  </a:lnTo>
                  <a:lnTo>
                    <a:pt x="104" y="3"/>
                  </a:lnTo>
                  <a:lnTo>
                    <a:pt x="110" y="8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5" y="16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3" y="17"/>
                  </a:lnTo>
                  <a:lnTo>
                    <a:pt x="123" y="18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0" y="19"/>
                  </a:lnTo>
                  <a:lnTo>
                    <a:pt x="130" y="19"/>
                  </a:lnTo>
                  <a:lnTo>
                    <a:pt x="131" y="19"/>
                  </a:lnTo>
                  <a:lnTo>
                    <a:pt x="132" y="20"/>
                  </a:lnTo>
                  <a:lnTo>
                    <a:pt x="134" y="23"/>
                  </a:lnTo>
                  <a:lnTo>
                    <a:pt x="136" y="27"/>
                  </a:lnTo>
                  <a:lnTo>
                    <a:pt x="137" y="32"/>
                  </a:lnTo>
                  <a:lnTo>
                    <a:pt x="138" y="35"/>
                  </a:lnTo>
                  <a:lnTo>
                    <a:pt x="141" y="35"/>
                  </a:lnTo>
                  <a:lnTo>
                    <a:pt x="142" y="36"/>
                  </a:lnTo>
                  <a:lnTo>
                    <a:pt x="142" y="38"/>
                  </a:lnTo>
                  <a:lnTo>
                    <a:pt x="143" y="38"/>
                  </a:lnTo>
                  <a:lnTo>
                    <a:pt x="144" y="39"/>
                  </a:lnTo>
                  <a:lnTo>
                    <a:pt x="146" y="39"/>
                  </a:lnTo>
                  <a:lnTo>
                    <a:pt x="148" y="40"/>
                  </a:lnTo>
                  <a:lnTo>
                    <a:pt x="150" y="44"/>
                  </a:lnTo>
                  <a:lnTo>
                    <a:pt x="150" y="46"/>
                  </a:lnTo>
                  <a:lnTo>
                    <a:pt x="150" y="47"/>
                  </a:lnTo>
                  <a:lnTo>
                    <a:pt x="150" y="47"/>
                  </a:lnTo>
                  <a:lnTo>
                    <a:pt x="151" y="48"/>
                  </a:lnTo>
                  <a:lnTo>
                    <a:pt x="153" y="49"/>
                  </a:lnTo>
                  <a:lnTo>
                    <a:pt x="154" y="51"/>
                  </a:lnTo>
                  <a:lnTo>
                    <a:pt x="156" y="52"/>
                  </a:lnTo>
                  <a:lnTo>
                    <a:pt x="160" y="54"/>
                  </a:lnTo>
                  <a:lnTo>
                    <a:pt x="163" y="56"/>
                  </a:lnTo>
                  <a:lnTo>
                    <a:pt x="164" y="59"/>
                  </a:lnTo>
                  <a:lnTo>
                    <a:pt x="168" y="61"/>
                  </a:lnTo>
                  <a:lnTo>
                    <a:pt x="169" y="6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2" name="Freeform 1120">
              <a:extLst>
                <a:ext uri="{FF2B5EF4-FFF2-40B4-BE49-F238E27FC236}">
                  <a16:creationId xmlns:a16="http://schemas.microsoft.com/office/drawing/2014/main" id="{A679D72E-4D9C-BE21-8579-EFBE669A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379" y="9429750"/>
              <a:ext cx="417635" cy="549519"/>
            </a:xfrm>
            <a:custGeom>
              <a:avLst/>
              <a:gdLst>
                <a:gd name="T0" fmla="*/ 14 w 334"/>
                <a:gd name="T1" fmla="*/ 431 h 439"/>
                <a:gd name="T2" fmla="*/ 0 w 334"/>
                <a:gd name="T3" fmla="*/ 408 h 439"/>
                <a:gd name="T4" fmla="*/ 0 w 334"/>
                <a:gd name="T5" fmla="*/ 314 h 439"/>
                <a:gd name="T6" fmla="*/ 5 w 334"/>
                <a:gd name="T7" fmla="*/ 289 h 439"/>
                <a:gd name="T8" fmla="*/ 29 w 334"/>
                <a:gd name="T9" fmla="*/ 258 h 439"/>
                <a:gd name="T10" fmla="*/ 44 w 334"/>
                <a:gd name="T11" fmla="*/ 251 h 439"/>
                <a:gd name="T12" fmla="*/ 63 w 334"/>
                <a:gd name="T13" fmla="*/ 243 h 439"/>
                <a:gd name="T14" fmla="*/ 82 w 334"/>
                <a:gd name="T15" fmla="*/ 230 h 439"/>
                <a:gd name="T16" fmla="*/ 97 w 334"/>
                <a:gd name="T17" fmla="*/ 227 h 439"/>
                <a:gd name="T18" fmla="*/ 126 w 334"/>
                <a:gd name="T19" fmla="*/ 228 h 439"/>
                <a:gd name="T20" fmla="*/ 149 w 334"/>
                <a:gd name="T21" fmla="*/ 204 h 439"/>
                <a:gd name="T22" fmla="*/ 182 w 334"/>
                <a:gd name="T23" fmla="*/ 169 h 439"/>
                <a:gd name="T24" fmla="*/ 217 w 334"/>
                <a:gd name="T25" fmla="*/ 137 h 439"/>
                <a:gd name="T26" fmla="*/ 192 w 334"/>
                <a:gd name="T27" fmla="*/ 129 h 439"/>
                <a:gd name="T28" fmla="*/ 157 w 334"/>
                <a:gd name="T29" fmla="*/ 117 h 439"/>
                <a:gd name="T30" fmla="*/ 117 w 334"/>
                <a:gd name="T31" fmla="*/ 104 h 439"/>
                <a:gd name="T32" fmla="*/ 91 w 334"/>
                <a:gd name="T33" fmla="*/ 92 h 439"/>
                <a:gd name="T34" fmla="*/ 77 w 334"/>
                <a:gd name="T35" fmla="*/ 81 h 439"/>
                <a:gd name="T36" fmla="*/ 67 w 334"/>
                <a:gd name="T37" fmla="*/ 67 h 439"/>
                <a:gd name="T38" fmla="*/ 59 w 334"/>
                <a:gd name="T39" fmla="*/ 56 h 439"/>
                <a:gd name="T40" fmla="*/ 54 w 334"/>
                <a:gd name="T41" fmla="*/ 45 h 439"/>
                <a:gd name="T42" fmla="*/ 60 w 334"/>
                <a:gd name="T43" fmla="*/ 35 h 439"/>
                <a:gd name="T44" fmla="*/ 70 w 334"/>
                <a:gd name="T45" fmla="*/ 20 h 439"/>
                <a:gd name="T46" fmla="*/ 92 w 334"/>
                <a:gd name="T47" fmla="*/ 39 h 439"/>
                <a:gd name="T48" fmla="*/ 127 w 334"/>
                <a:gd name="T49" fmla="*/ 50 h 439"/>
                <a:gd name="T50" fmla="*/ 161 w 334"/>
                <a:gd name="T51" fmla="*/ 39 h 439"/>
                <a:gd name="T52" fmla="*/ 192 w 334"/>
                <a:gd name="T53" fmla="*/ 35 h 439"/>
                <a:gd name="T54" fmla="*/ 216 w 334"/>
                <a:gd name="T55" fmla="*/ 29 h 439"/>
                <a:gd name="T56" fmla="*/ 247 w 334"/>
                <a:gd name="T57" fmla="*/ 22 h 439"/>
                <a:gd name="T58" fmla="*/ 270 w 334"/>
                <a:gd name="T59" fmla="*/ 21 h 439"/>
                <a:gd name="T60" fmla="*/ 306 w 334"/>
                <a:gd name="T61" fmla="*/ 5 h 439"/>
                <a:gd name="T62" fmla="*/ 329 w 334"/>
                <a:gd name="T63" fmla="*/ 5 h 439"/>
                <a:gd name="T64" fmla="*/ 323 w 334"/>
                <a:gd name="T65" fmla="*/ 21 h 439"/>
                <a:gd name="T66" fmla="*/ 325 w 334"/>
                <a:gd name="T67" fmla="*/ 47 h 439"/>
                <a:gd name="T68" fmla="*/ 323 w 334"/>
                <a:gd name="T69" fmla="*/ 50 h 439"/>
                <a:gd name="T70" fmla="*/ 331 w 334"/>
                <a:gd name="T71" fmla="*/ 48 h 439"/>
                <a:gd name="T72" fmla="*/ 330 w 334"/>
                <a:gd name="T73" fmla="*/ 51 h 439"/>
                <a:gd name="T74" fmla="*/ 318 w 334"/>
                <a:gd name="T75" fmla="*/ 56 h 439"/>
                <a:gd name="T76" fmla="*/ 311 w 334"/>
                <a:gd name="T77" fmla="*/ 89 h 439"/>
                <a:gd name="T78" fmla="*/ 299 w 334"/>
                <a:gd name="T79" fmla="*/ 112 h 439"/>
                <a:gd name="T80" fmla="*/ 278 w 334"/>
                <a:gd name="T81" fmla="*/ 146 h 439"/>
                <a:gd name="T82" fmla="*/ 260 w 334"/>
                <a:gd name="T83" fmla="*/ 180 h 439"/>
                <a:gd name="T84" fmla="*/ 224 w 334"/>
                <a:gd name="T85" fmla="*/ 241 h 439"/>
                <a:gd name="T86" fmla="*/ 155 w 334"/>
                <a:gd name="T87" fmla="*/ 311 h 439"/>
                <a:gd name="T88" fmla="*/ 87 w 334"/>
                <a:gd name="T89" fmla="*/ 357 h 439"/>
                <a:gd name="T90" fmla="*/ 51 w 334"/>
                <a:gd name="T91" fmla="*/ 395 h 439"/>
                <a:gd name="T92" fmla="*/ 36 w 334"/>
                <a:gd name="T93" fmla="*/ 412 h 439"/>
                <a:gd name="T94" fmla="*/ 28 w 334"/>
                <a:gd name="T95" fmla="*/ 4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4" h="439">
                  <a:moveTo>
                    <a:pt x="18" y="438"/>
                  </a:moveTo>
                  <a:lnTo>
                    <a:pt x="18" y="436"/>
                  </a:lnTo>
                  <a:lnTo>
                    <a:pt x="17" y="435"/>
                  </a:lnTo>
                  <a:lnTo>
                    <a:pt x="14" y="431"/>
                  </a:lnTo>
                  <a:lnTo>
                    <a:pt x="9" y="424"/>
                  </a:lnTo>
                  <a:lnTo>
                    <a:pt x="5" y="418"/>
                  </a:lnTo>
                  <a:lnTo>
                    <a:pt x="0" y="412"/>
                  </a:lnTo>
                  <a:lnTo>
                    <a:pt x="0" y="40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1"/>
                  </a:lnTo>
                  <a:lnTo>
                    <a:pt x="0" y="314"/>
                  </a:lnTo>
                  <a:lnTo>
                    <a:pt x="0" y="300"/>
                  </a:lnTo>
                  <a:lnTo>
                    <a:pt x="0" y="295"/>
                  </a:lnTo>
                  <a:lnTo>
                    <a:pt x="0" y="294"/>
                  </a:lnTo>
                  <a:lnTo>
                    <a:pt x="5" y="289"/>
                  </a:lnTo>
                  <a:lnTo>
                    <a:pt x="12" y="282"/>
                  </a:lnTo>
                  <a:lnTo>
                    <a:pt x="20" y="270"/>
                  </a:lnTo>
                  <a:lnTo>
                    <a:pt x="25" y="263"/>
                  </a:lnTo>
                  <a:lnTo>
                    <a:pt x="29" y="258"/>
                  </a:lnTo>
                  <a:lnTo>
                    <a:pt x="30" y="256"/>
                  </a:lnTo>
                  <a:lnTo>
                    <a:pt x="34" y="252"/>
                  </a:lnTo>
                  <a:lnTo>
                    <a:pt x="40" y="251"/>
                  </a:lnTo>
                  <a:lnTo>
                    <a:pt x="44" y="251"/>
                  </a:lnTo>
                  <a:lnTo>
                    <a:pt x="58" y="248"/>
                  </a:lnTo>
                  <a:lnTo>
                    <a:pt x="60" y="247"/>
                  </a:lnTo>
                  <a:lnTo>
                    <a:pt x="61" y="246"/>
                  </a:lnTo>
                  <a:lnTo>
                    <a:pt x="63" y="243"/>
                  </a:lnTo>
                  <a:lnTo>
                    <a:pt x="65" y="239"/>
                  </a:lnTo>
                  <a:lnTo>
                    <a:pt x="69" y="237"/>
                  </a:lnTo>
                  <a:lnTo>
                    <a:pt x="75" y="233"/>
                  </a:lnTo>
                  <a:lnTo>
                    <a:pt x="82" y="230"/>
                  </a:lnTo>
                  <a:lnTo>
                    <a:pt x="83" y="230"/>
                  </a:lnTo>
                  <a:lnTo>
                    <a:pt x="91" y="228"/>
                  </a:lnTo>
                  <a:lnTo>
                    <a:pt x="93" y="227"/>
                  </a:lnTo>
                  <a:lnTo>
                    <a:pt x="97" y="227"/>
                  </a:lnTo>
                  <a:lnTo>
                    <a:pt x="98" y="227"/>
                  </a:lnTo>
                  <a:lnTo>
                    <a:pt x="108" y="227"/>
                  </a:lnTo>
                  <a:lnTo>
                    <a:pt x="117" y="228"/>
                  </a:lnTo>
                  <a:lnTo>
                    <a:pt x="126" y="228"/>
                  </a:lnTo>
                  <a:lnTo>
                    <a:pt x="127" y="228"/>
                  </a:lnTo>
                  <a:lnTo>
                    <a:pt x="133" y="221"/>
                  </a:lnTo>
                  <a:lnTo>
                    <a:pt x="143" y="211"/>
                  </a:lnTo>
                  <a:lnTo>
                    <a:pt x="149" y="204"/>
                  </a:lnTo>
                  <a:lnTo>
                    <a:pt x="159" y="193"/>
                  </a:lnTo>
                  <a:lnTo>
                    <a:pt x="166" y="186"/>
                  </a:lnTo>
                  <a:lnTo>
                    <a:pt x="174" y="177"/>
                  </a:lnTo>
                  <a:lnTo>
                    <a:pt x="182" y="169"/>
                  </a:lnTo>
                  <a:lnTo>
                    <a:pt x="192" y="160"/>
                  </a:lnTo>
                  <a:lnTo>
                    <a:pt x="198" y="154"/>
                  </a:lnTo>
                  <a:lnTo>
                    <a:pt x="207" y="145"/>
                  </a:lnTo>
                  <a:lnTo>
                    <a:pt x="217" y="137"/>
                  </a:lnTo>
                  <a:lnTo>
                    <a:pt x="225" y="129"/>
                  </a:lnTo>
                  <a:lnTo>
                    <a:pt x="213" y="129"/>
                  </a:lnTo>
                  <a:lnTo>
                    <a:pt x="202" y="129"/>
                  </a:lnTo>
                  <a:lnTo>
                    <a:pt x="192" y="129"/>
                  </a:lnTo>
                  <a:lnTo>
                    <a:pt x="190" y="128"/>
                  </a:lnTo>
                  <a:lnTo>
                    <a:pt x="182" y="125"/>
                  </a:lnTo>
                  <a:lnTo>
                    <a:pt x="170" y="122"/>
                  </a:lnTo>
                  <a:lnTo>
                    <a:pt x="157" y="117"/>
                  </a:lnTo>
                  <a:lnTo>
                    <a:pt x="147" y="113"/>
                  </a:lnTo>
                  <a:lnTo>
                    <a:pt x="136" y="110"/>
                  </a:lnTo>
                  <a:lnTo>
                    <a:pt x="126" y="106"/>
                  </a:lnTo>
                  <a:lnTo>
                    <a:pt x="117" y="104"/>
                  </a:lnTo>
                  <a:lnTo>
                    <a:pt x="106" y="100"/>
                  </a:lnTo>
                  <a:lnTo>
                    <a:pt x="97" y="97"/>
                  </a:lnTo>
                  <a:lnTo>
                    <a:pt x="96" y="96"/>
                  </a:lnTo>
                  <a:lnTo>
                    <a:pt x="91" y="92"/>
                  </a:lnTo>
                  <a:lnTo>
                    <a:pt x="85" y="86"/>
                  </a:lnTo>
                  <a:lnTo>
                    <a:pt x="83" y="85"/>
                  </a:lnTo>
                  <a:lnTo>
                    <a:pt x="80" y="84"/>
                  </a:lnTo>
                  <a:lnTo>
                    <a:pt x="77" y="81"/>
                  </a:lnTo>
                  <a:lnTo>
                    <a:pt x="75" y="77"/>
                  </a:lnTo>
                  <a:lnTo>
                    <a:pt x="72" y="72"/>
                  </a:lnTo>
                  <a:lnTo>
                    <a:pt x="70" y="68"/>
                  </a:lnTo>
                  <a:lnTo>
                    <a:pt x="67" y="67"/>
                  </a:lnTo>
                  <a:lnTo>
                    <a:pt x="65" y="64"/>
                  </a:lnTo>
                  <a:lnTo>
                    <a:pt x="62" y="60"/>
                  </a:lnTo>
                  <a:lnTo>
                    <a:pt x="59" y="58"/>
                  </a:lnTo>
                  <a:lnTo>
                    <a:pt x="59" y="56"/>
                  </a:lnTo>
                  <a:lnTo>
                    <a:pt x="58" y="53"/>
                  </a:lnTo>
                  <a:lnTo>
                    <a:pt x="56" y="49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4"/>
                  </a:lnTo>
                  <a:lnTo>
                    <a:pt x="57" y="39"/>
                  </a:lnTo>
                  <a:lnTo>
                    <a:pt x="59" y="37"/>
                  </a:lnTo>
                  <a:lnTo>
                    <a:pt x="60" y="35"/>
                  </a:lnTo>
                  <a:lnTo>
                    <a:pt x="62" y="33"/>
                  </a:lnTo>
                  <a:lnTo>
                    <a:pt x="63" y="32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3" y="16"/>
                  </a:lnTo>
                  <a:lnTo>
                    <a:pt x="79" y="21"/>
                  </a:lnTo>
                  <a:lnTo>
                    <a:pt x="85" y="31"/>
                  </a:lnTo>
                  <a:lnTo>
                    <a:pt x="92" y="39"/>
                  </a:lnTo>
                  <a:lnTo>
                    <a:pt x="102" y="46"/>
                  </a:lnTo>
                  <a:lnTo>
                    <a:pt x="106" y="49"/>
                  </a:lnTo>
                  <a:lnTo>
                    <a:pt x="109" y="50"/>
                  </a:lnTo>
                  <a:lnTo>
                    <a:pt x="127" y="50"/>
                  </a:lnTo>
                  <a:lnTo>
                    <a:pt x="139" y="43"/>
                  </a:lnTo>
                  <a:lnTo>
                    <a:pt x="151" y="38"/>
                  </a:lnTo>
                  <a:lnTo>
                    <a:pt x="155" y="37"/>
                  </a:lnTo>
                  <a:lnTo>
                    <a:pt x="161" y="39"/>
                  </a:lnTo>
                  <a:lnTo>
                    <a:pt x="169" y="39"/>
                  </a:lnTo>
                  <a:lnTo>
                    <a:pt x="176" y="41"/>
                  </a:lnTo>
                  <a:lnTo>
                    <a:pt x="179" y="40"/>
                  </a:lnTo>
                  <a:lnTo>
                    <a:pt x="192" y="35"/>
                  </a:lnTo>
                  <a:lnTo>
                    <a:pt x="200" y="29"/>
                  </a:lnTo>
                  <a:lnTo>
                    <a:pt x="206" y="26"/>
                  </a:lnTo>
                  <a:lnTo>
                    <a:pt x="208" y="26"/>
                  </a:lnTo>
                  <a:lnTo>
                    <a:pt x="216" y="29"/>
                  </a:lnTo>
                  <a:lnTo>
                    <a:pt x="226" y="27"/>
                  </a:lnTo>
                  <a:lnTo>
                    <a:pt x="239" y="22"/>
                  </a:lnTo>
                  <a:lnTo>
                    <a:pt x="243" y="22"/>
                  </a:lnTo>
                  <a:lnTo>
                    <a:pt x="247" y="22"/>
                  </a:lnTo>
                  <a:lnTo>
                    <a:pt x="254" y="24"/>
                  </a:lnTo>
                  <a:lnTo>
                    <a:pt x="255" y="24"/>
                  </a:lnTo>
                  <a:lnTo>
                    <a:pt x="259" y="23"/>
                  </a:lnTo>
                  <a:lnTo>
                    <a:pt x="270" y="21"/>
                  </a:lnTo>
                  <a:lnTo>
                    <a:pt x="278" y="18"/>
                  </a:lnTo>
                  <a:lnTo>
                    <a:pt x="292" y="15"/>
                  </a:lnTo>
                  <a:lnTo>
                    <a:pt x="304" y="8"/>
                  </a:lnTo>
                  <a:lnTo>
                    <a:pt x="306" y="5"/>
                  </a:lnTo>
                  <a:lnTo>
                    <a:pt x="310" y="2"/>
                  </a:lnTo>
                  <a:lnTo>
                    <a:pt x="315" y="0"/>
                  </a:lnTo>
                  <a:lnTo>
                    <a:pt x="327" y="5"/>
                  </a:lnTo>
                  <a:lnTo>
                    <a:pt x="329" y="5"/>
                  </a:lnTo>
                  <a:lnTo>
                    <a:pt x="328" y="8"/>
                  </a:lnTo>
                  <a:lnTo>
                    <a:pt x="328" y="11"/>
                  </a:lnTo>
                  <a:lnTo>
                    <a:pt x="326" y="16"/>
                  </a:lnTo>
                  <a:lnTo>
                    <a:pt x="323" y="21"/>
                  </a:lnTo>
                  <a:lnTo>
                    <a:pt x="325" y="30"/>
                  </a:lnTo>
                  <a:lnTo>
                    <a:pt x="326" y="43"/>
                  </a:lnTo>
                  <a:lnTo>
                    <a:pt x="326" y="45"/>
                  </a:lnTo>
                  <a:lnTo>
                    <a:pt x="325" y="47"/>
                  </a:lnTo>
                  <a:lnTo>
                    <a:pt x="324" y="49"/>
                  </a:lnTo>
                  <a:lnTo>
                    <a:pt x="323" y="49"/>
                  </a:lnTo>
                  <a:lnTo>
                    <a:pt x="322" y="50"/>
                  </a:lnTo>
                  <a:lnTo>
                    <a:pt x="323" y="50"/>
                  </a:lnTo>
                  <a:lnTo>
                    <a:pt x="327" y="49"/>
                  </a:lnTo>
                  <a:lnTo>
                    <a:pt x="327" y="48"/>
                  </a:lnTo>
                  <a:lnTo>
                    <a:pt x="327" y="46"/>
                  </a:lnTo>
                  <a:lnTo>
                    <a:pt x="331" y="48"/>
                  </a:lnTo>
                  <a:lnTo>
                    <a:pt x="333" y="49"/>
                  </a:lnTo>
                  <a:lnTo>
                    <a:pt x="333" y="50"/>
                  </a:lnTo>
                  <a:lnTo>
                    <a:pt x="333" y="52"/>
                  </a:lnTo>
                  <a:lnTo>
                    <a:pt x="330" y="51"/>
                  </a:lnTo>
                  <a:lnTo>
                    <a:pt x="328" y="50"/>
                  </a:lnTo>
                  <a:lnTo>
                    <a:pt x="322" y="52"/>
                  </a:lnTo>
                  <a:lnTo>
                    <a:pt x="319" y="54"/>
                  </a:lnTo>
                  <a:lnTo>
                    <a:pt x="318" y="56"/>
                  </a:lnTo>
                  <a:lnTo>
                    <a:pt x="317" y="67"/>
                  </a:lnTo>
                  <a:lnTo>
                    <a:pt x="316" y="74"/>
                  </a:lnTo>
                  <a:lnTo>
                    <a:pt x="316" y="83"/>
                  </a:lnTo>
                  <a:lnTo>
                    <a:pt x="311" y="89"/>
                  </a:lnTo>
                  <a:lnTo>
                    <a:pt x="310" y="94"/>
                  </a:lnTo>
                  <a:lnTo>
                    <a:pt x="303" y="102"/>
                  </a:lnTo>
                  <a:lnTo>
                    <a:pt x="299" y="109"/>
                  </a:lnTo>
                  <a:lnTo>
                    <a:pt x="299" y="112"/>
                  </a:lnTo>
                  <a:lnTo>
                    <a:pt x="292" y="123"/>
                  </a:lnTo>
                  <a:lnTo>
                    <a:pt x="284" y="130"/>
                  </a:lnTo>
                  <a:lnTo>
                    <a:pt x="281" y="140"/>
                  </a:lnTo>
                  <a:lnTo>
                    <a:pt x="278" y="146"/>
                  </a:lnTo>
                  <a:lnTo>
                    <a:pt x="275" y="152"/>
                  </a:lnTo>
                  <a:lnTo>
                    <a:pt x="268" y="161"/>
                  </a:lnTo>
                  <a:lnTo>
                    <a:pt x="264" y="168"/>
                  </a:lnTo>
                  <a:lnTo>
                    <a:pt x="260" y="180"/>
                  </a:lnTo>
                  <a:lnTo>
                    <a:pt x="259" y="188"/>
                  </a:lnTo>
                  <a:lnTo>
                    <a:pt x="246" y="210"/>
                  </a:lnTo>
                  <a:lnTo>
                    <a:pt x="232" y="227"/>
                  </a:lnTo>
                  <a:lnTo>
                    <a:pt x="224" y="241"/>
                  </a:lnTo>
                  <a:lnTo>
                    <a:pt x="209" y="258"/>
                  </a:lnTo>
                  <a:lnTo>
                    <a:pt x="189" y="280"/>
                  </a:lnTo>
                  <a:lnTo>
                    <a:pt x="163" y="306"/>
                  </a:lnTo>
                  <a:lnTo>
                    <a:pt x="155" y="311"/>
                  </a:lnTo>
                  <a:lnTo>
                    <a:pt x="126" y="327"/>
                  </a:lnTo>
                  <a:lnTo>
                    <a:pt x="108" y="341"/>
                  </a:lnTo>
                  <a:lnTo>
                    <a:pt x="98" y="349"/>
                  </a:lnTo>
                  <a:lnTo>
                    <a:pt x="87" y="357"/>
                  </a:lnTo>
                  <a:lnTo>
                    <a:pt x="80" y="365"/>
                  </a:lnTo>
                  <a:lnTo>
                    <a:pt x="56" y="390"/>
                  </a:lnTo>
                  <a:lnTo>
                    <a:pt x="53" y="393"/>
                  </a:lnTo>
                  <a:lnTo>
                    <a:pt x="51" y="395"/>
                  </a:lnTo>
                  <a:lnTo>
                    <a:pt x="48" y="399"/>
                  </a:lnTo>
                  <a:lnTo>
                    <a:pt x="45" y="401"/>
                  </a:lnTo>
                  <a:lnTo>
                    <a:pt x="40" y="408"/>
                  </a:lnTo>
                  <a:lnTo>
                    <a:pt x="36" y="412"/>
                  </a:lnTo>
                  <a:lnTo>
                    <a:pt x="32" y="416"/>
                  </a:lnTo>
                  <a:lnTo>
                    <a:pt x="30" y="418"/>
                  </a:lnTo>
                  <a:lnTo>
                    <a:pt x="29" y="421"/>
                  </a:lnTo>
                  <a:lnTo>
                    <a:pt x="28" y="423"/>
                  </a:lnTo>
                  <a:lnTo>
                    <a:pt x="24" y="430"/>
                  </a:lnTo>
                  <a:lnTo>
                    <a:pt x="21" y="435"/>
                  </a:lnTo>
                  <a:lnTo>
                    <a:pt x="18" y="43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3" name="Freeform 1122">
              <a:extLst>
                <a:ext uri="{FF2B5EF4-FFF2-40B4-BE49-F238E27FC236}">
                  <a16:creationId xmlns:a16="http://schemas.microsoft.com/office/drawing/2014/main" id="{B0061AFF-15EF-7280-035F-7F75329FF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965" y="9418760"/>
              <a:ext cx="445109" cy="351692"/>
            </a:xfrm>
            <a:custGeom>
              <a:avLst/>
              <a:gdLst>
                <a:gd name="T0" fmla="*/ 312 w 358"/>
                <a:gd name="T1" fmla="*/ 89 h 282"/>
                <a:gd name="T2" fmla="*/ 319 w 358"/>
                <a:gd name="T3" fmla="*/ 90 h 282"/>
                <a:gd name="T4" fmla="*/ 319 w 358"/>
                <a:gd name="T5" fmla="*/ 118 h 282"/>
                <a:gd name="T6" fmla="*/ 302 w 358"/>
                <a:gd name="T7" fmla="*/ 123 h 282"/>
                <a:gd name="T8" fmla="*/ 284 w 358"/>
                <a:gd name="T9" fmla="*/ 139 h 282"/>
                <a:gd name="T10" fmla="*/ 301 w 358"/>
                <a:gd name="T11" fmla="*/ 146 h 282"/>
                <a:gd name="T12" fmla="*/ 317 w 358"/>
                <a:gd name="T13" fmla="*/ 160 h 282"/>
                <a:gd name="T14" fmla="*/ 336 w 358"/>
                <a:gd name="T15" fmla="*/ 178 h 282"/>
                <a:gd name="T16" fmla="*/ 347 w 358"/>
                <a:gd name="T17" fmla="*/ 205 h 282"/>
                <a:gd name="T18" fmla="*/ 351 w 358"/>
                <a:gd name="T19" fmla="*/ 223 h 282"/>
                <a:gd name="T20" fmla="*/ 308 w 358"/>
                <a:gd name="T21" fmla="*/ 265 h 282"/>
                <a:gd name="T22" fmla="*/ 284 w 358"/>
                <a:gd name="T23" fmla="*/ 269 h 282"/>
                <a:gd name="T24" fmla="*/ 260 w 358"/>
                <a:gd name="T25" fmla="*/ 276 h 282"/>
                <a:gd name="T26" fmla="*/ 250 w 358"/>
                <a:gd name="T27" fmla="*/ 277 h 282"/>
                <a:gd name="T28" fmla="*/ 236 w 358"/>
                <a:gd name="T29" fmla="*/ 275 h 282"/>
                <a:gd name="T30" fmla="*/ 216 w 358"/>
                <a:gd name="T31" fmla="*/ 280 h 282"/>
                <a:gd name="T32" fmla="*/ 209 w 358"/>
                <a:gd name="T33" fmla="*/ 277 h 282"/>
                <a:gd name="T34" fmla="*/ 201 w 358"/>
                <a:gd name="T35" fmla="*/ 269 h 282"/>
                <a:gd name="T36" fmla="*/ 178 w 358"/>
                <a:gd name="T37" fmla="*/ 246 h 282"/>
                <a:gd name="T38" fmla="*/ 158 w 358"/>
                <a:gd name="T39" fmla="*/ 251 h 282"/>
                <a:gd name="T40" fmla="*/ 136 w 358"/>
                <a:gd name="T41" fmla="*/ 255 h 282"/>
                <a:gd name="T42" fmla="*/ 123 w 358"/>
                <a:gd name="T43" fmla="*/ 248 h 282"/>
                <a:gd name="T44" fmla="*/ 113 w 358"/>
                <a:gd name="T45" fmla="*/ 238 h 282"/>
                <a:gd name="T46" fmla="*/ 99 w 358"/>
                <a:gd name="T47" fmla="*/ 219 h 282"/>
                <a:gd name="T48" fmla="*/ 90 w 358"/>
                <a:gd name="T49" fmla="*/ 206 h 282"/>
                <a:gd name="T50" fmla="*/ 74 w 358"/>
                <a:gd name="T51" fmla="*/ 193 h 282"/>
                <a:gd name="T52" fmla="*/ 65 w 358"/>
                <a:gd name="T53" fmla="*/ 176 h 282"/>
                <a:gd name="T54" fmla="*/ 37 w 358"/>
                <a:gd name="T55" fmla="*/ 155 h 282"/>
                <a:gd name="T56" fmla="*/ 28 w 358"/>
                <a:gd name="T57" fmla="*/ 138 h 282"/>
                <a:gd name="T58" fmla="*/ 2 w 358"/>
                <a:gd name="T59" fmla="*/ 125 h 282"/>
                <a:gd name="T60" fmla="*/ 2 w 358"/>
                <a:gd name="T61" fmla="*/ 113 h 282"/>
                <a:gd name="T62" fmla="*/ 17 w 358"/>
                <a:gd name="T63" fmla="*/ 99 h 282"/>
                <a:gd name="T64" fmla="*/ 21 w 358"/>
                <a:gd name="T65" fmla="*/ 88 h 282"/>
                <a:gd name="T66" fmla="*/ 28 w 358"/>
                <a:gd name="T67" fmla="*/ 69 h 282"/>
                <a:gd name="T68" fmla="*/ 37 w 358"/>
                <a:gd name="T69" fmla="*/ 62 h 282"/>
                <a:gd name="T70" fmla="*/ 57 w 358"/>
                <a:gd name="T71" fmla="*/ 67 h 282"/>
                <a:gd name="T72" fmla="*/ 81 w 358"/>
                <a:gd name="T73" fmla="*/ 89 h 282"/>
                <a:gd name="T74" fmla="*/ 120 w 358"/>
                <a:gd name="T75" fmla="*/ 86 h 282"/>
                <a:gd name="T76" fmla="*/ 154 w 358"/>
                <a:gd name="T77" fmla="*/ 87 h 282"/>
                <a:gd name="T78" fmla="*/ 171 w 358"/>
                <a:gd name="T79" fmla="*/ 80 h 282"/>
                <a:gd name="T80" fmla="*/ 187 w 358"/>
                <a:gd name="T81" fmla="*/ 64 h 282"/>
                <a:gd name="T82" fmla="*/ 213 w 358"/>
                <a:gd name="T83" fmla="*/ 81 h 282"/>
                <a:gd name="T84" fmla="*/ 227 w 358"/>
                <a:gd name="T85" fmla="*/ 79 h 282"/>
                <a:gd name="T86" fmla="*/ 250 w 358"/>
                <a:gd name="T87" fmla="*/ 51 h 282"/>
                <a:gd name="T88" fmla="*/ 263 w 358"/>
                <a:gd name="T89" fmla="*/ 26 h 282"/>
                <a:gd name="T90" fmla="*/ 254 w 358"/>
                <a:gd name="T91" fmla="*/ 7 h 282"/>
                <a:gd name="T92" fmla="*/ 275 w 358"/>
                <a:gd name="T93" fmla="*/ 3 h 282"/>
                <a:gd name="T94" fmla="*/ 275 w 358"/>
                <a:gd name="T95" fmla="*/ 0 h 282"/>
                <a:gd name="T96" fmla="*/ 289 w 358"/>
                <a:gd name="T97" fmla="*/ 13 h 282"/>
                <a:gd name="T98" fmla="*/ 287 w 358"/>
                <a:gd name="T99" fmla="*/ 20 h 282"/>
                <a:gd name="T100" fmla="*/ 289 w 358"/>
                <a:gd name="T101" fmla="*/ 47 h 282"/>
                <a:gd name="T102" fmla="*/ 296 w 358"/>
                <a:gd name="T103" fmla="*/ 51 h 282"/>
                <a:gd name="T104" fmla="*/ 315 w 358"/>
                <a:gd name="T105" fmla="*/ 71 h 282"/>
                <a:gd name="T106" fmla="*/ 315 w 358"/>
                <a:gd name="T107" fmla="*/ 7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8" h="282">
                  <a:moveTo>
                    <a:pt x="315" y="78"/>
                  </a:moveTo>
                  <a:lnTo>
                    <a:pt x="312" y="82"/>
                  </a:lnTo>
                  <a:lnTo>
                    <a:pt x="312" y="84"/>
                  </a:lnTo>
                  <a:lnTo>
                    <a:pt x="312" y="87"/>
                  </a:lnTo>
                  <a:lnTo>
                    <a:pt x="312" y="89"/>
                  </a:lnTo>
                  <a:lnTo>
                    <a:pt x="312" y="89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19" y="90"/>
                  </a:lnTo>
                  <a:lnTo>
                    <a:pt x="319" y="90"/>
                  </a:lnTo>
                  <a:lnTo>
                    <a:pt x="319" y="91"/>
                  </a:lnTo>
                  <a:lnTo>
                    <a:pt x="319" y="98"/>
                  </a:lnTo>
                  <a:lnTo>
                    <a:pt x="319" y="103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9" y="118"/>
                  </a:lnTo>
                  <a:lnTo>
                    <a:pt x="319" y="119"/>
                  </a:lnTo>
                  <a:lnTo>
                    <a:pt x="317" y="121"/>
                  </a:lnTo>
                  <a:lnTo>
                    <a:pt x="315" y="123"/>
                  </a:lnTo>
                  <a:lnTo>
                    <a:pt x="310" y="123"/>
                  </a:lnTo>
                  <a:lnTo>
                    <a:pt x="305" y="123"/>
                  </a:lnTo>
                  <a:lnTo>
                    <a:pt x="302" y="123"/>
                  </a:lnTo>
                  <a:lnTo>
                    <a:pt x="297" y="123"/>
                  </a:lnTo>
                  <a:lnTo>
                    <a:pt x="293" y="123"/>
                  </a:lnTo>
                  <a:lnTo>
                    <a:pt x="292" y="124"/>
                  </a:lnTo>
                  <a:lnTo>
                    <a:pt x="289" y="129"/>
                  </a:lnTo>
                  <a:lnTo>
                    <a:pt x="286" y="136"/>
                  </a:lnTo>
                  <a:lnTo>
                    <a:pt x="284" y="139"/>
                  </a:lnTo>
                  <a:lnTo>
                    <a:pt x="284" y="140"/>
                  </a:lnTo>
                  <a:lnTo>
                    <a:pt x="284" y="141"/>
                  </a:lnTo>
                  <a:lnTo>
                    <a:pt x="287" y="142"/>
                  </a:lnTo>
                  <a:lnTo>
                    <a:pt x="291" y="145"/>
                  </a:lnTo>
                  <a:lnTo>
                    <a:pt x="297" y="146"/>
                  </a:lnTo>
                  <a:lnTo>
                    <a:pt x="301" y="146"/>
                  </a:lnTo>
                  <a:lnTo>
                    <a:pt x="304" y="147"/>
                  </a:lnTo>
                  <a:lnTo>
                    <a:pt x="305" y="147"/>
                  </a:lnTo>
                  <a:lnTo>
                    <a:pt x="313" y="153"/>
                  </a:lnTo>
                  <a:lnTo>
                    <a:pt x="316" y="155"/>
                  </a:lnTo>
                  <a:lnTo>
                    <a:pt x="317" y="157"/>
                  </a:lnTo>
                  <a:lnTo>
                    <a:pt x="317" y="160"/>
                  </a:lnTo>
                  <a:lnTo>
                    <a:pt x="318" y="162"/>
                  </a:lnTo>
                  <a:lnTo>
                    <a:pt x="322" y="166"/>
                  </a:lnTo>
                  <a:lnTo>
                    <a:pt x="325" y="169"/>
                  </a:lnTo>
                  <a:lnTo>
                    <a:pt x="332" y="172"/>
                  </a:lnTo>
                  <a:lnTo>
                    <a:pt x="334" y="176"/>
                  </a:lnTo>
                  <a:lnTo>
                    <a:pt x="336" y="178"/>
                  </a:lnTo>
                  <a:lnTo>
                    <a:pt x="339" y="180"/>
                  </a:lnTo>
                  <a:lnTo>
                    <a:pt x="340" y="183"/>
                  </a:lnTo>
                  <a:lnTo>
                    <a:pt x="343" y="191"/>
                  </a:lnTo>
                  <a:lnTo>
                    <a:pt x="345" y="196"/>
                  </a:lnTo>
                  <a:lnTo>
                    <a:pt x="347" y="200"/>
                  </a:lnTo>
                  <a:lnTo>
                    <a:pt x="347" y="205"/>
                  </a:lnTo>
                  <a:lnTo>
                    <a:pt x="349" y="208"/>
                  </a:lnTo>
                  <a:lnTo>
                    <a:pt x="351" y="212"/>
                  </a:lnTo>
                  <a:lnTo>
                    <a:pt x="354" y="214"/>
                  </a:lnTo>
                  <a:lnTo>
                    <a:pt x="357" y="217"/>
                  </a:lnTo>
                  <a:lnTo>
                    <a:pt x="357" y="218"/>
                  </a:lnTo>
                  <a:lnTo>
                    <a:pt x="351" y="223"/>
                  </a:lnTo>
                  <a:lnTo>
                    <a:pt x="344" y="230"/>
                  </a:lnTo>
                  <a:lnTo>
                    <a:pt x="336" y="237"/>
                  </a:lnTo>
                  <a:lnTo>
                    <a:pt x="328" y="245"/>
                  </a:lnTo>
                  <a:lnTo>
                    <a:pt x="322" y="252"/>
                  </a:lnTo>
                  <a:lnTo>
                    <a:pt x="316" y="258"/>
                  </a:lnTo>
                  <a:lnTo>
                    <a:pt x="308" y="265"/>
                  </a:lnTo>
                  <a:lnTo>
                    <a:pt x="302" y="271"/>
                  </a:lnTo>
                  <a:lnTo>
                    <a:pt x="302" y="272"/>
                  </a:lnTo>
                  <a:lnTo>
                    <a:pt x="300" y="273"/>
                  </a:lnTo>
                  <a:lnTo>
                    <a:pt x="294" y="273"/>
                  </a:lnTo>
                  <a:lnTo>
                    <a:pt x="289" y="272"/>
                  </a:lnTo>
                  <a:lnTo>
                    <a:pt x="284" y="269"/>
                  </a:lnTo>
                  <a:lnTo>
                    <a:pt x="279" y="271"/>
                  </a:lnTo>
                  <a:lnTo>
                    <a:pt x="276" y="272"/>
                  </a:lnTo>
                  <a:lnTo>
                    <a:pt x="274" y="273"/>
                  </a:lnTo>
                  <a:lnTo>
                    <a:pt x="269" y="273"/>
                  </a:lnTo>
                  <a:lnTo>
                    <a:pt x="263" y="275"/>
                  </a:lnTo>
                  <a:lnTo>
                    <a:pt x="260" y="276"/>
                  </a:lnTo>
                  <a:lnTo>
                    <a:pt x="258" y="277"/>
                  </a:lnTo>
                  <a:lnTo>
                    <a:pt x="257" y="280"/>
                  </a:lnTo>
                  <a:lnTo>
                    <a:pt x="256" y="281"/>
                  </a:lnTo>
                  <a:lnTo>
                    <a:pt x="255" y="280"/>
                  </a:lnTo>
                  <a:lnTo>
                    <a:pt x="254" y="279"/>
                  </a:lnTo>
                  <a:lnTo>
                    <a:pt x="250" y="277"/>
                  </a:lnTo>
                  <a:lnTo>
                    <a:pt x="248" y="275"/>
                  </a:lnTo>
                  <a:lnTo>
                    <a:pt x="247" y="273"/>
                  </a:lnTo>
                  <a:lnTo>
                    <a:pt x="245" y="271"/>
                  </a:lnTo>
                  <a:lnTo>
                    <a:pt x="241" y="275"/>
                  </a:lnTo>
                  <a:lnTo>
                    <a:pt x="237" y="275"/>
                  </a:lnTo>
                  <a:lnTo>
                    <a:pt x="236" y="275"/>
                  </a:lnTo>
                  <a:lnTo>
                    <a:pt x="231" y="273"/>
                  </a:lnTo>
                  <a:lnTo>
                    <a:pt x="227" y="272"/>
                  </a:lnTo>
                  <a:lnTo>
                    <a:pt x="225" y="272"/>
                  </a:lnTo>
                  <a:lnTo>
                    <a:pt x="221" y="274"/>
                  </a:lnTo>
                  <a:lnTo>
                    <a:pt x="218" y="277"/>
                  </a:lnTo>
                  <a:lnTo>
                    <a:pt x="216" y="280"/>
                  </a:lnTo>
                  <a:lnTo>
                    <a:pt x="215" y="281"/>
                  </a:lnTo>
                  <a:lnTo>
                    <a:pt x="214" y="280"/>
                  </a:lnTo>
                  <a:lnTo>
                    <a:pt x="213" y="279"/>
                  </a:lnTo>
                  <a:lnTo>
                    <a:pt x="212" y="277"/>
                  </a:lnTo>
                  <a:lnTo>
                    <a:pt x="210" y="276"/>
                  </a:lnTo>
                  <a:lnTo>
                    <a:pt x="209" y="277"/>
                  </a:lnTo>
                  <a:lnTo>
                    <a:pt x="207" y="277"/>
                  </a:lnTo>
                  <a:lnTo>
                    <a:pt x="206" y="276"/>
                  </a:lnTo>
                  <a:lnTo>
                    <a:pt x="206" y="274"/>
                  </a:lnTo>
                  <a:lnTo>
                    <a:pt x="205" y="272"/>
                  </a:lnTo>
                  <a:lnTo>
                    <a:pt x="204" y="270"/>
                  </a:lnTo>
                  <a:lnTo>
                    <a:pt x="201" y="269"/>
                  </a:lnTo>
                  <a:lnTo>
                    <a:pt x="194" y="266"/>
                  </a:lnTo>
                  <a:lnTo>
                    <a:pt x="189" y="259"/>
                  </a:lnTo>
                  <a:lnTo>
                    <a:pt x="186" y="257"/>
                  </a:lnTo>
                  <a:lnTo>
                    <a:pt x="184" y="255"/>
                  </a:lnTo>
                  <a:lnTo>
                    <a:pt x="181" y="249"/>
                  </a:lnTo>
                  <a:lnTo>
                    <a:pt x="178" y="246"/>
                  </a:lnTo>
                  <a:lnTo>
                    <a:pt x="174" y="245"/>
                  </a:lnTo>
                  <a:lnTo>
                    <a:pt x="171" y="246"/>
                  </a:lnTo>
                  <a:lnTo>
                    <a:pt x="168" y="249"/>
                  </a:lnTo>
                  <a:lnTo>
                    <a:pt x="163" y="252"/>
                  </a:lnTo>
                  <a:lnTo>
                    <a:pt x="161" y="252"/>
                  </a:lnTo>
                  <a:lnTo>
                    <a:pt x="158" y="251"/>
                  </a:lnTo>
                  <a:lnTo>
                    <a:pt x="154" y="249"/>
                  </a:lnTo>
                  <a:lnTo>
                    <a:pt x="147" y="249"/>
                  </a:lnTo>
                  <a:lnTo>
                    <a:pt x="144" y="251"/>
                  </a:lnTo>
                  <a:lnTo>
                    <a:pt x="141" y="253"/>
                  </a:lnTo>
                  <a:lnTo>
                    <a:pt x="138" y="255"/>
                  </a:lnTo>
                  <a:lnTo>
                    <a:pt x="136" y="255"/>
                  </a:lnTo>
                  <a:lnTo>
                    <a:pt x="134" y="254"/>
                  </a:lnTo>
                  <a:lnTo>
                    <a:pt x="132" y="254"/>
                  </a:lnTo>
                  <a:lnTo>
                    <a:pt x="130" y="254"/>
                  </a:lnTo>
                  <a:lnTo>
                    <a:pt x="127" y="251"/>
                  </a:lnTo>
                  <a:lnTo>
                    <a:pt x="124" y="250"/>
                  </a:lnTo>
                  <a:lnTo>
                    <a:pt x="123" y="248"/>
                  </a:lnTo>
                  <a:lnTo>
                    <a:pt x="121" y="247"/>
                  </a:lnTo>
                  <a:lnTo>
                    <a:pt x="119" y="246"/>
                  </a:lnTo>
                  <a:lnTo>
                    <a:pt x="117" y="245"/>
                  </a:lnTo>
                  <a:lnTo>
                    <a:pt x="116" y="243"/>
                  </a:lnTo>
                  <a:lnTo>
                    <a:pt x="115" y="240"/>
                  </a:lnTo>
                  <a:lnTo>
                    <a:pt x="113" y="238"/>
                  </a:lnTo>
                  <a:lnTo>
                    <a:pt x="108" y="234"/>
                  </a:lnTo>
                  <a:lnTo>
                    <a:pt x="106" y="232"/>
                  </a:lnTo>
                  <a:lnTo>
                    <a:pt x="105" y="230"/>
                  </a:lnTo>
                  <a:lnTo>
                    <a:pt x="102" y="227"/>
                  </a:lnTo>
                  <a:lnTo>
                    <a:pt x="100" y="224"/>
                  </a:lnTo>
                  <a:lnTo>
                    <a:pt x="99" y="219"/>
                  </a:lnTo>
                  <a:lnTo>
                    <a:pt x="99" y="215"/>
                  </a:lnTo>
                  <a:lnTo>
                    <a:pt x="99" y="213"/>
                  </a:lnTo>
                  <a:lnTo>
                    <a:pt x="97" y="212"/>
                  </a:lnTo>
                  <a:lnTo>
                    <a:pt x="96" y="210"/>
                  </a:lnTo>
                  <a:lnTo>
                    <a:pt x="94" y="208"/>
                  </a:lnTo>
                  <a:lnTo>
                    <a:pt x="90" y="206"/>
                  </a:lnTo>
                  <a:lnTo>
                    <a:pt x="85" y="203"/>
                  </a:lnTo>
                  <a:lnTo>
                    <a:pt x="83" y="201"/>
                  </a:lnTo>
                  <a:lnTo>
                    <a:pt x="79" y="200"/>
                  </a:lnTo>
                  <a:lnTo>
                    <a:pt x="76" y="199"/>
                  </a:lnTo>
                  <a:lnTo>
                    <a:pt x="74" y="195"/>
                  </a:lnTo>
                  <a:lnTo>
                    <a:pt x="74" y="193"/>
                  </a:lnTo>
                  <a:lnTo>
                    <a:pt x="71" y="190"/>
                  </a:lnTo>
                  <a:lnTo>
                    <a:pt x="70" y="188"/>
                  </a:lnTo>
                  <a:lnTo>
                    <a:pt x="70" y="186"/>
                  </a:lnTo>
                  <a:lnTo>
                    <a:pt x="72" y="181"/>
                  </a:lnTo>
                  <a:lnTo>
                    <a:pt x="69" y="178"/>
                  </a:lnTo>
                  <a:lnTo>
                    <a:pt x="65" y="176"/>
                  </a:lnTo>
                  <a:lnTo>
                    <a:pt x="63" y="173"/>
                  </a:lnTo>
                  <a:lnTo>
                    <a:pt x="61" y="171"/>
                  </a:lnTo>
                  <a:lnTo>
                    <a:pt x="56" y="167"/>
                  </a:lnTo>
                  <a:lnTo>
                    <a:pt x="46" y="162"/>
                  </a:lnTo>
                  <a:lnTo>
                    <a:pt x="40" y="158"/>
                  </a:lnTo>
                  <a:lnTo>
                    <a:pt x="37" y="155"/>
                  </a:lnTo>
                  <a:lnTo>
                    <a:pt x="34" y="152"/>
                  </a:lnTo>
                  <a:lnTo>
                    <a:pt x="34" y="151"/>
                  </a:lnTo>
                  <a:lnTo>
                    <a:pt x="36" y="149"/>
                  </a:lnTo>
                  <a:lnTo>
                    <a:pt x="36" y="146"/>
                  </a:lnTo>
                  <a:lnTo>
                    <a:pt x="34" y="143"/>
                  </a:lnTo>
                  <a:lnTo>
                    <a:pt x="28" y="138"/>
                  </a:lnTo>
                  <a:lnTo>
                    <a:pt x="23" y="133"/>
                  </a:lnTo>
                  <a:lnTo>
                    <a:pt x="19" y="131"/>
                  </a:lnTo>
                  <a:lnTo>
                    <a:pt x="11" y="130"/>
                  </a:lnTo>
                  <a:lnTo>
                    <a:pt x="7" y="129"/>
                  </a:lnTo>
                  <a:lnTo>
                    <a:pt x="5" y="128"/>
                  </a:lnTo>
                  <a:lnTo>
                    <a:pt x="2" y="125"/>
                  </a:lnTo>
                  <a:lnTo>
                    <a:pt x="1" y="122"/>
                  </a:lnTo>
                  <a:lnTo>
                    <a:pt x="2" y="117"/>
                  </a:lnTo>
                  <a:lnTo>
                    <a:pt x="2" y="116"/>
                  </a:lnTo>
                  <a:lnTo>
                    <a:pt x="0" y="115"/>
                  </a:lnTo>
                  <a:lnTo>
                    <a:pt x="1" y="114"/>
                  </a:lnTo>
                  <a:lnTo>
                    <a:pt x="2" y="113"/>
                  </a:lnTo>
                  <a:lnTo>
                    <a:pt x="5" y="110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13" y="104"/>
                  </a:lnTo>
                  <a:lnTo>
                    <a:pt x="13" y="103"/>
                  </a:lnTo>
                  <a:lnTo>
                    <a:pt x="17" y="99"/>
                  </a:lnTo>
                  <a:lnTo>
                    <a:pt x="17" y="97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8" y="91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5"/>
                  </a:lnTo>
                  <a:lnTo>
                    <a:pt x="21" y="80"/>
                  </a:lnTo>
                  <a:lnTo>
                    <a:pt x="22" y="78"/>
                  </a:lnTo>
                  <a:lnTo>
                    <a:pt x="26" y="73"/>
                  </a:lnTo>
                  <a:lnTo>
                    <a:pt x="28" y="71"/>
                  </a:lnTo>
                  <a:lnTo>
                    <a:pt x="28" y="69"/>
                  </a:lnTo>
                  <a:lnTo>
                    <a:pt x="28" y="67"/>
                  </a:lnTo>
                  <a:lnTo>
                    <a:pt x="28" y="65"/>
                  </a:lnTo>
                  <a:lnTo>
                    <a:pt x="30" y="63"/>
                  </a:lnTo>
                  <a:lnTo>
                    <a:pt x="31" y="62"/>
                  </a:lnTo>
                  <a:lnTo>
                    <a:pt x="34" y="62"/>
                  </a:lnTo>
                  <a:lnTo>
                    <a:pt x="37" y="62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6" y="64"/>
                  </a:lnTo>
                  <a:lnTo>
                    <a:pt x="56" y="66"/>
                  </a:lnTo>
                  <a:lnTo>
                    <a:pt x="57" y="67"/>
                  </a:lnTo>
                  <a:lnTo>
                    <a:pt x="60" y="68"/>
                  </a:lnTo>
                  <a:lnTo>
                    <a:pt x="62" y="71"/>
                  </a:lnTo>
                  <a:lnTo>
                    <a:pt x="63" y="72"/>
                  </a:lnTo>
                  <a:lnTo>
                    <a:pt x="65" y="73"/>
                  </a:lnTo>
                  <a:lnTo>
                    <a:pt x="77" y="88"/>
                  </a:lnTo>
                  <a:lnTo>
                    <a:pt x="81" y="89"/>
                  </a:lnTo>
                  <a:lnTo>
                    <a:pt x="85" y="89"/>
                  </a:lnTo>
                  <a:lnTo>
                    <a:pt x="91" y="86"/>
                  </a:lnTo>
                  <a:lnTo>
                    <a:pt x="94" y="85"/>
                  </a:lnTo>
                  <a:lnTo>
                    <a:pt x="117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4" y="92"/>
                  </a:lnTo>
                  <a:lnTo>
                    <a:pt x="126" y="94"/>
                  </a:lnTo>
                  <a:lnTo>
                    <a:pt x="151" y="94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54" y="87"/>
                  </a:lnTo>
                  <a:lnTo>
                    <a:pt x="155" y="86"/>
                  </a:lnTo>
                  <a:lnTo>
                    <a:pt x="155" y="86"/>
                  </a:lnTo>
                  <a:lnTo>
                    <a:pt x="156" y="85"/>
                  </a:lnTo>
                  <a:lnTo>
                    <a:pt x="160" y="83"/>
                  </a:lnTo>
                  <a:lnTo>
                    <a:pt x="164" y="82"/>
                  </a:lnTo>
                  <a:lnTo>
                    <a:pt x="171" y="80"/>
                  </a:lnTo>
                  <a:lnTo>
                    <a:pt x="174" y="78"/>
                  </a:lnTo>
                  <a:lnTo>
                    <a:pt x="175" y="75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78" y="68"/>
                  </a:lnTo>
                  <a:lnTo>
                    <a:pt x="187" y="64"/>
                  </a:lnTo>
                  <a:lnTo>
                    <a:pt x="188" y="63"/>
                  </a:lnTo>
                  <a:lnTo>
                    <a:pt x="203" y="73"/>
                  </a:lnTo>
                  <a:lnTo>
                    <a:pt x="212" y="81"/>
                  </a:lnTo>
                  <a:lnTo>
                    <a:pt x="212" y="81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4" y="81"/>
                  </a:lnTo>
                  <a:lnTo>
                    <a:pt x="215" y="81"/>
                  </a:lnTo>
                  <a:lnTo>
                    <a:pt x="218" y="80"/>
                  </a:lnTo>
                  <a:lnTo>
                    <a:pt x="225" y="80"/>
                  </a:lnTo>
                  <a:lnTo>
                    <a:pt x="227" y="79"/>
                  </a:lnTo>
                  <a:lnTo>
                    <a:pt x="241" y="65"/>
                  </a:lnTo>
                  <a:lnTo>
                    <a:pt x="245" y="61"/>
                  </a:lnTo>
                  <a:lnTo>
                    <a:pt x="245" y="60"/>
                  </a:lnTo>
                  <a:lnTo>
                    <a:pt x="247" y="57"/>
                  </a:lnTo>
                  <a:lnTo>
                    <a:pt x="249" y="52"/>
                  </a:lnTo>
                  <a:lnTo>
                    <a:pt x="250" y="51"/>
                  </a:lnTo>
                  <a:lnTo>
                    <a:pt x="265" y="39"/>
                  </a:lnTo>
                  <a:lnTo>
                    <a:pt x="265" y="37"/>
                  </a:lnTo>
                  <a:lnTo>
                    <a:pt x="265" y="37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3" y="26"/>
                  </a:lnTo>
                  <a:lnTo>
                    <a:pt x="263" y="21"/>
                  </a:lnTo>
                  <a:lnTo>
                    <a:pt x="263" y="18"/>
                  </a:lnTo>
                  <a:lnTo>
                    <a:pt x="263" y="18"/>
                  </a:lnTo>
                  <a:lnTo>
                    <a:pt x="263" y="17"/>
                  </a:lnTo>
                  <a:lnTo>
                    <a:pt x="263" y="17"/>
                  </a:lnTo>
                  <a:lnTo>
                    <a:pt x="254" y="7"/>
                  </a:lnTo>
                  <a:lnTo>
                    <a:pt x="276" y="7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5" y="5"/>
                  </a:lnTo>
                  <a:lnTo>
                    <a:pt x="275" y="3"/>
                  </a:lnTo>
                  <a:lnTo>
                    <a:pt x="275" y="2"/>
                  </a:lnTo>
                  <a:lnTo>
                    <a:pt x="275" y="2"/>
                  </a:lnTo>
                  <a:lnTo>
                    <a:pt x="275" y="1"/>
                  </a:lnTo>
                  <a:lnTo>
                    <a:pt x="275" y="1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91" y="0"/>
                  </a:lnTo>
                  <a:lnTo>
                    <a:pt x="291" y="3"/>
                  </a:lnTo>
                  <a:lnTo>
                    <a:pt x="289" y="10"/>
                  </a:lnTo>
                  <a:lnTo>
                    <a:pt x="289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88" y="19"/>
                  </a:lnTo>
                  <a:lnTo>
                    <a:pt x="287" y="19"/>
                  </a:lnTo>
                  <a:lnTo>
                    <a:pt x="287" y="20"/>
                  </a:lnTo>
                  <a:lnTo>
                    <a:pt x="287" y="20"/>
                  </a:lnTo>
                  <a:lnTo>
                    <a:pt x="286" y="20"/>
                  </a:lnTo>
                  <a:lnTo>
                    <a:pt x="286" y="21"/>
                  </a:lnTo>
                  <a:lnTo>
                    <a:pt x="290" y="45"/>
                  </a:lnTo>
                  <a:lnTo>
                    <a:pt x="289" y="46"/>
                  </a:lnTo>
                  <a:lnTo>
                    <a:pt x="289" y="46"/>
                  </a:lnTo>
                  <a:lnTo>
                    <a:pt x="289" y="47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9" y="49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6" y="51"/>
                  </a:lnTo>
                  <a:lnTo>
                    <a:pt x="299" y="54"/>
                  </a:lnTo>
                  <a:lnTo>
                    <a:pt x="312" y="66"/>
                  </a:lnTo>
                  <a:lnTo>
                    <a:pt x="313" y="67"/>
                  </a:lnTo>
                  <a:lnTo>
                    <a:pt x="315" y="70"/>
                  </a:lnTo>
                  <a:lnTo>
                    <a:pt x="315" y="71"/>
                  </a:lnTo>
                  <a:lnTo>
                    <a:pt x="315" y="71"/>
                  </a:lnTo>
                  <a:lnTo>
                    <a:pt x="315" y="72"/>
                  </a:lnTo>
                  <a:lnTo>
                    <a:pt x="315" y="74"/>
                  </a:lnTo>
                  <a:lnTo>
                    <a:pt x="315" y="75"/>
                  </a:lnTo>
                  <a:lnTo>
                    <a:pt x="315" y="76"/>
                  </a:lnTo>
                  <a:lnTo>
                    <a:pt x="315" y="77"/>
                  </a:lnTo>
                  <a:lnTo>
                    <a:pt x="315" y="77"/>
                  </a:lnTo>
                  <a:lnTo>
                    <a:pt x="315" y="77"/>
                  </a:lnTo>
                  <a:lnTo>
                    <a:pt x="315" y="7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4" name="Freeform 1124">
              <a:extLst>
                <a:ext uri="{FF2B5EF4-FFF2-40B4-BE49-F238E27FC236}">
                  <a16:creationId xmlns:a16="http://schemas.microsoft.com/office/drawing/2014/main" id="{165EEF1A-3333-D572-FCE1-F52A4924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5734" y="10962907"/>
              <a:ext cx="54952" cy="71439"/>
            </a:xfrm>
            <a:custGeom>
              <a:avLst/>
              <a:gdLst>
                <a:gd name="T0" fmla="*/ 37 w 44"/>
                <a:gd name="T1" fmla="*/ 7 h 57"/>
                <a:gd name="T2" fmla="*/ 38 w 44"/>
                <a:gd name="T3" fmla="*/ 8 h 57"/>
                <a:gd name="T4" fmla="*/ 41 w 44"/>
                <a:gd name="T5" fmla="*/ 9 h 57"/>
                <a:gd name="T6" fmla="*/ 41 w 44"/>
                <a:gd name="T7" fmla="*/ 13 h 57"/>
                <a:gd name="T8" fmla="*/ 41 w 44"/>
                <a:gd name="T9" fmla="*/ 16 h 57"/>
                <a:gd name="T10" fmla="*/ 40 w 44"/>
                <a:gd name="T11" fmla="*/ 19 h 57"/>
                <a:gd name="T12" fmla="*/ 41 w 44"/>
                <a:gd name="T13" fmla="*/ 21 h 57"/>
                <a:gd name="T14" fmla="*/ 41 w 44"/>
                <a:gd name="T15" fmla="*/ 25 h 57"/>
                <a:gd name="T16" fmla="*/ 43 w 44"/>
                <a:gd name="T17" fmla="*/ 27 h 57"/>
                <a:gd name="T18" fmla="*/ 43 w 44"/>
                <a:gd name="T19" fmla="*/ 39 h 57"/>
                <a:gd name="T20" fmla="*/ 41 w 44"/>
                <a:gd name="T21" fmla="*/ 38 h 57"/>
                <a:gd name="T22" fmla="*/ 40 w 44"/>
                <a:gd name="T23" fmla="*/ 38 h 57"/>
                <a:gd name="T24" fmla="*/ 39 w 44"/>
                <a:gd name="T25" fmla="*/ 38 h 57"/>
                <a:gd name="T26" fmla="*/ 38 w 44"/>
                <a:gd name="T27" fmla="*/ 43 h 57"/>
                <a:gd name="T28" fmla="*/ 37 w 44"/>
                <a:gd name="T29" fmla="*/ 51 h 57"/>
                <a:gd name="T30" fmla="*/ 38 w 44"/>
                <a:gd name="T31" fmla="*/ 56 h 57"/>
                <a:gd name="T32" fmla="*/ 31 w 44"/>
                <a:gd name="T33" fmla="*/ 56 h 57"/>
                <a:gd name="T34" fmla="*/ 22 w 44"/>
                <a:gd name="T35" fmla="*/ 55 h 57"/>
                <a:gd name="T36" fmla="*/ 16 w 44"/>
                <a:gd name="T37" fmla="*/ 53 h 57"/>
                <a:gd name="T38" fmla="*/ 9 w 44"/>
                <a:gd name="T39" fmla="*/ 48 h 57"/>
                <a:gd name="T40" fmla="*/ 5 w 44"/>
                <a:gd name="T41" fmla="*/ 42 h 57"/>
                <a:gd name="T42" fmla="*/ 4 w 44"/>
                <a:gd name="T43" fmla="*/ 37 h 57"/>
                <a:gd name="T44" fmla="*/ 1 w 44"/>
                <a:gd name="T45" fmla="*/ 37 h 57"/>
                <a:gd name="T46" fmla="*/ 0 w 44"/>
                <a:gd name="T47" fmla="*/ 36 h 57"/>
                <a:gd name="T48" fmla="*/ 0 w 44"/>
                <a:gd name="T49" fmla="*/ 31 h 57"/>
                <a:gd name="T50" fmla="*/ 0 w 44"/>
                <a:gd name="T51" fmla="*/ 25 h 57"/>
                <a:gd name="T52" fmla="*/ 0 w 44"/>
                <a:gd name="T53" fmla="*/ 23 h 57"/>
                <a:gd name="T54" fmla="*/ 5 w 44"/>
                <a:gd name="T55" fmla="*/ 16 h 57"/>
                <a:gd name="T56" fmla="*/ 8 w 44"/>
                <a:gd name="T57" fmla="*/ 12 h 57"/>
                <a:gd name="T58" fmla="*/ 10 w 44"/>
                <a:gd name="T59" fmla="*/ 8 h 57"/>
                <a:gd name="T60" fmla="*/ 14 w 44"/>
                <a:gd name="T61" fmla="*/ 3 h 57"/>
                <a:gd name="T62" fmla="*/ 18 w 44"/>
                <a:gd name="T63" fmla="*/ 0 h 57"/>
                <a:gd name="T64" fmla="*/ 19 w 44"/>
                <a:gd name="T65" fmla="*/ 0 h 57"/>
                <a:gd name="T66" fmla="*/ 20 w 44"/>
                <a:gd name="T67" fmla="*/ 0 h 57"/>
                <a:gd name="T68" fmla="*/ 28 w 44"/>
                <a:gd name="T69" fmla="*/ 4 h 57"/>
                <a:gd name="T70" fmla="*/ 35 w 44"/>
                <a:gd name="T71" fmla="*/ 8 h 57"/>
                <a:gd name="T72" fmla="*/ 36 w 44"/>
                <a:gd name="T73" fmla="*/ 8 h 57"/>
                <a:gd name="T74" fmla="*/ 37 w 44"/>
                <a:gd name="T7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57">
                  <a:moveTo>
                    <a:pt x="37" y="7"/>
                  </a:moveTo>
                  <a:lnTo>
                    <a:pt x="38" y="8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0" y="19"/>
                  </a:lnTo>
                  <a:lnTo>
                    <a:pt x="41" y="21"/>
                  </a:lnTo>
                  <a:lnTo>
                    <a:pt x="41" y="25"/>
                  </a:lnTo>
                  <a:lnTo>
                    <a:pt x="43" y="27"/>
                  </a:lnTo>
                  <a:lnTo>
                    <a:pt x="43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9" y="38"/>
                  </a:lnTo>
                  <a:lnTo>
                    <a:pt x="38" y="43"/>
                  </a:lnTo>
                  <a:lnTo>
                    <a:pt x="37" y="51"/>
                  </a:lnTo>
                  <a:lnTo>
                    <a:pt x="38" y="56"/>
                  </a:lnTo>
                  <a:lnTo>
                    <a:pt x="31" y="56"/>
                  </a:lnTo>
                  <a:lnTo>
                    <a:pt x="22" y="55"/>
                  </a:lnTo>
                  <a:lnTo>
                    <a:pt x="16" y="53"/>
                  </a:lnTo>
                  <a:lnTo>
                    <a:pt x="9" y="48"/>
                  </a:lnTo>
                  <a:lnTo>
                    <a:pt x="5" y="42"/>
                  </a:lnTo>
                  <a:lnTo>
                    <a:pt x="4" y="37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8" y="4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5" name="Freeform 1126">
              <a:extLst>
                <a:ext uri="{FF2B5EF4-FFF2-40B4-BE49-F238E27FC236}">
                  <a16:creationId xmlns:a16="http://schemas.microsoft.com/office/drawing/2014/main" id="{E297B12C-5B9B-D73E-52E3-61F0762E6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340" y="8951667"/>
              <a:ext cx="423128" cy="659423"/>
            </a:xfrm>
            <a:custGeom>
              <a:avLst/>
              <a:gdLst>
                <a:gd name="T0" fmla="*/ 338 w 339"/>
                <a:gd name="T1" fmla="*/ 196 h 531"/>
                <a:gd name="T2" fmla="*/ 338 w 339"/>
                <a:gd name="T3" fmla="*/ 260 h 531"/>
                <a:gd name="T4" fmla="*/ 326 w 339"/>
                <a:gd name="T5" fmla="*/ 261 h 531"/>
                <a:gd name="T6" fmla="*/ 304 w 339"/>
                <a:gd name="T7" fmla="*/ 268 h 531"/>
                <a:gd name="T8" fmla="*/ 300 w 339"/>
                <a:gd name="T9" fmla="*/ 284 h 531"/>
                <a:gd name="T10" fmla="*/ 296 w 339"/>
                <a:gd name="T11" fmla="*/ 295 h 531"/>
                <a:gd name="T12" fmla="*/ 287 w 339"/>
                <a:gd name="T13" fmla="*/ 300 h 531"/>
                <a:gd name="T14" fmla="*/ 291 w 339"/>
                <a:gd name="T15" fmla="*/ 311 h 531"/>
                <a:gd name="T16" fmla="*/ 286 w 339"/>
                <a:gd name="T17" fmla="*/ 317 h 531"/>
                <a:gd name="T18" fmla="*/ 278 w 339"/>
                <a:gd name="T19" fmla="*/ 324 h 531"/>
                <a:gd name="T20" fmla="*/ 282 w 339"/>
                <a:gd name="T21" fmla="*/ 338 h 531"/>
                <a:gd name="T22" fmla="*/ 271 w 339"/>
                <a:gd name="T23" fmla="*/ 351 h 531"/>
                <a:gd name="T24" fmla="*/ 272 w 339"/>
                <a:gd name="T25" fmla="*/ 361 h 531"/>
                <a:gd name="T26" fmla="*/ 288 w 339"/>
                <a:gd name="T27" fmla="*/ 365 h 531"/>
                <a:gd name="T28" fmla="*/ 291 w 339"/>
                <a:gd name="T29" fmla="*/ 382 h 531"/>
                <a:gd name="T30" fmla="*/ 295 w 339"/>
                <a:gd name="T31" fmla="*/ 399 h 531"/>
                <a:gd name="T32" fmla="*/ 304 w 339"/>
                <a:gd name="T33" fmla="*/ 405 h 531"/>
                <a:gd name="T34" fmla="*/ 301 w 339"/>
                <a:gd name="T35" fmla="*/ 419 h 531"/>
                <a:gd name="T36" fmla="*/ 282 w 339"/>
                <a:gd name="T37" fmla="*/ 419 h 531"/>
                <a:gd name="T38" fmla="*/ 275 w 339"/>
                <a:gd name="T39" fmla="*/ 423 h 531"/>
                <a:gd name="T40" fmla="*/ 265 w 339"/>
                <a:gd name="T41" fmla="*/ 431 h 531"/>
                <a:gd name="T42" fmla="*/ 261 w 339"/>
                <a:gd name="T43" fmla="*/ 441 h 531"/>
                <a:gd name="T44" fmla="*/ 251 w 339"/>
                <a:gd name="T45" fmla="*/ 449 h 531"/>
                <a:gd name="T46" fmla="*/ 232 w 339"/>
                <a:gd name="T47" fmla="*/ 469 h 531"/>
                <a:gd name="T48" fmla="*/ 213 w 339"/>
                <a:gd name="T49" fmla="*/ 476 h 531"/>
                <a:gd name="T50" fmla="*/ 191 w 339"/>
                <a:gd name="T51" fmla="*/ 480 h 531"/>
                <a:gd name="T52" fmla="*/ 174 w 339"/>
                <a:gd name="T53" fmla="*/ 485 h 531"/>
                <a:gd name="T54" fmla="*/ 180 w 339"/>
                <a:gd name="T55" fmla="*/ 494 h 531"/>
                <a:gd name="T56" fmla="*/ 170 w 339"/>
                <a:gd name="T57" fmla="*/ 505 h 531"/>
                <a:gd name="T58" fmla="*/ 161 w 339"/>
                <a:gd name="T59" fmla="*/ 512 h 531"/>
                <a:gd name="T60" fmla="*/ 130 w 339"/>
                <a:gd name="T61" fmla="*/ 516 h 531"/>
                <a:gd name="T62" fmla="*/ 117 w 339"/>
                <a:gd name="T63" fmla="*/ 523 h 531"/>
                <a:gd name="T64" fmla="*/ 101 w 339"/>
                <a:gd name="T65" fmla="*/ 521 h 531"/>
                <a:gd name="T66" fmla="*/ 96 w 339"/>
                <a:gd name="T67" fmla="*/ 520 h 531"/>
                <a:gd name="T68" fmla="*/ 77 w 339"/>
                <a:gd name="T69" fmla="*/ 530 h 531"/>
                <a:gd name="T70" fmla="*/ 68 w 339"/>
                <a:gd name="T71" fmla="*/ 524 h 531"/>
                <a:gd name="T72" fmla="*/ 61 w 339"/>
                <a:gd name="T73" fmla="*/ 510 h 531"/>
                <a:gd name="T74" fmla="*/ 45 w 339"/>
                <a:gd name="T75" fmla="*/ 486 h 531"/>
                <a:gd name="T76" fmla="*/ 27 w 339"/>
                <a:gd name="T77" fmla="*/ 471 h 531"/>
                <a:gd name="T78" fmla="*/ 20 w 339"/>
                <a:gd name="T79" fmla="*/ 455 h 531"/>
                <a:gd name="T80" fmla="*/ 45 w 339"/>
                <a:gd name="T81" fmla="*/ 450 h 531"/>
                <a:gd name="T82" fmla="*/ 67 w 339"/>
                <a:gd name="T83" fmla="*/ 450 h 531"/>
                <a:gd name="T84" fmla="*/ 56 w 339"/>
                <a:gd name="T85" fmla="*/ 433 h 531"/>
                <a:gd name="T86" fmla="*/ 52 w 339"/>
                <a:gd name="T87" fmla="*/ 404 h 531"/>
                <a:gd name="T88" fmla="*/ 52 w 339"/>
                <a:gd name="T89" fmla="*/ 386 h 531"/>
                <a:gd name="T90" fmla="*/ 42 w 339"/>
                <a:gd name="T91" fmla="*/ 363 h 531"/>
                <a:gd name="T92" fmla="*/ 26 w 339"/>
                <a:gd name="T93" fmla="*/ 348 h 531"/>
                <a:gd name="T94" fmla="*/ 2 w 339"/>
                <a:gd name="T95" fmla="*/ 313 h 531"/>
                <a:gd name="T96" fmla="*/ 24 w 339"/>
                <a:gd name="T97" fmla="*/ 270 h 531"/>
                <a:gd name="T98" fmla="*/ 67 w 339"/>
                <a:gd name="T99" fmla="*/ 205 h 531"/>
                <a:gd name="T100" fmla="*/ 73 w 339"/>
                <a:gd name="T101" fmla="*/ 135 h 531"/>
                <a:gd name="T102" fmla="*/ 80 w 339"/>
                <a:gd name="T103" fmla="*/ 104 h 531"/>
                <a:gd name="T104" fmla="*/ 59 w 339"/>
                <a:gd name="T105" fmla="*/ 70 h 531"/>
                <a:gd name="T106" fmla="*/ 53 w 339"/>
                <a:gd name="T107" fmla="*/ 35 h 531"/>
                <a:gd name="T108" fmla="*/ 92 w 339"/>
                <a:gd name="T109" fmla="*/ 6 h 531"/>
                <a:gd name="T110" fmla="*/ 169 w 339"/>
                <a:gd name="T111" fmla="*/ 46 h 531"/>
                <a:gd name="T112" fmla="*/ 246 w 339"/>
                <a:gd name="T113" fmla="*/ 87 h 531"/>
                <a:gd name="T114" fmla="*/ 323 w 339"/>
                <a:gd name="T115" fmla="*/ 12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9" h="531">
                  <a:moveTo>
                    <a:pt x="338" y="135"/>
                  </a:moveTo>
                  <a:lnTo>
                    <a:pt x="338" y="150"/>
                  </a:lnTo>
                  <a:lnTo>
                    <a:pt x="338" y="165"/>
                  </a:lnTo>
                  <a:lnTo>
                    <a:pt x="338" y="180"/>
                  </a:lnTo>
                  <a:lnTo>
                    <a:pt x="338" y="196"/>
                  </a:lnTo>
                  <a:lnTo>
                    <a:pt x="338" y="210"/>
                  </a:lnTo>
                  <a:lnTo>
                    <a:pt x="338" y="225"/>
                  </a:lnTo>
                  <a:lnTo>
                    <a:pt x="338" y="239"/>
                  </a:lnTo>
                  <a:lnTo>
                    <a:pt x="338" y="255"/>
                  </a:lnTo>
                  <a:lnTo>
                    <a:pt x="338" y="260"/>
                  </a:lnTo>
                  <a:lnTo>
                    <a:pt x="338" y="261"/>
                  </a:lnTo>
                  <a:lnTo>
                    <a:pt x="338" y="261"/>
                  </a:lnTo>
                  <a:lnTo>
                    <a:pt x="337" y="262"/>
                  </a:lnTo>
                  <a:lnTo>
                    <a:pt x="329" y="261"/>
                  </a:lnTo>
                  <a:lnTo>
                    <a:pt x="326" y="261"/>
                  </a:lnTo>
                  <a:lnTo>
                    <a:pt x="321" y="261"/>
                  </a:lnTo>
                  <a:lnTo>
                    <a:pt x="314" y="262"/>
                  </a:lnTo>
                  <a:lnTo>
                    <a:pt x="310" y="262"/>
                  </a:lnTo>
                  <a:lnTo>
                    <a:pt x="307" y="265"/>
                  </a:lnTo>
                  <a:lnTo>
                    <a:pt x="304" y="268"/>
                  </a:lnTo>
                  <a:lnTo>
                    <a:pt x="306" y="275"/>
                  </a:lnTo>
                  <a:lnTo>
                    <a:pt x="305" y="277"/>
                  </a:lnTo>
                  <a:lnTo>
                    <a:pt x="304" y="280"/>
                  </a:lnTo>
                  <a:lnTo>
                    <a:pt x="302" y="282"/>
                  </a:lnTo>
                  <a:lnTo>
                    <a:pt x="300" y="284"/>
                  </a:lnTo>
                  <a:lnTo>
                    <a:pt x="299" y="285"/>
                  </a:lnTo>
                  <a:lnTo>
                    <a:pt x="297" y="289"/>
                  </a:lnTo>
                  <a:lnTo>
                    <a:pt x="296" y="290"/>
                  </a:lnTo>
                  <a:lnTo>
                    <a:pt x="297" y="292"/>
                  </a:lnTo>
                  <a:lnTo>
                    <a:pt x="296" y="295"/>
                  </a:lnTo>
                  <a:lnTo>
                    <a:pt x="295" y="296"/>
                  </a:lnTo>
                  <a:lnTo>
                    <a:pt x="292" y="296"/>
                  </a:lnTo>
                  <a:lnTo>
                    <a:pt x="289" y="298"/>
                  </a:lnTo>
                  <a:lnTo>
                    <a:pt x="288" y="299"/>
                  </a:lnTo>
                  <a:lnTo>
                    <a:pt x="287" y="300"/>
                  </a:lnTo>
                  <a:lnTo>
                    <a:pt x="287" y="302"/>
                  </a:lnTo>
                  <a:lnTo>
                    <a:pt x="288" y="304"/>
                  </a:lnTo>
                  <a:lnTo>
                    <a:pt x="289" y="307"/>
                  </a:lnTo>
                  <a:lnTo>
                    <a:pt x="289" y="309"/>
                  </a:lnTo>
                  <a:lnTo>
                    <a:pt x="291" y="311"/>
                  </a:lnTo>
                  <a:lnTo>
                    <a:pt x="292" y="312"/>
                  </a:lnTo>
                  <a:lnTo>
                    <a:pt x="292" y="313"/>
                  </a:lnTo>
                  <a:lnTo>
                    <a:pt x="291" y="314"/>
                  </a:lnTo>
                  <a:lnTo>
                    <a:pt x="287" y="317"/>
                  </a:lnTo>
                  <a:lnTo>
                    <a:pt x="286" y="317"/>
                  </a:lnTo>
                  <a:lnTo>
                    <a:pt x="284" y="318"/>
                  </a:lnTo>
                  <a:lnTo>
                    <a:pt x="283" y="319"/>
                  </a:lnTo>
                  <a:lnTo>
                    <a:pt x="280" y="321"/>
                  </a:lnTo>
                  <a:lnTo>
                    <a:pt x="279" y="323"/>
                  </a:lnTo>
                  <a:lnTo>
                    <a:pt x="278" y="324"/>
                  </a:lnTo>
                  <a:lnTo>
                    <a:pt x="278" y="327"/>
                  </a:lnTo>
                  <a:lnTo>
                    <a:pt x="280" y="331"/>
                  </a:lnTo>
                  <a:lnTo>
                    <a:pt x="281" y="333"/>
                  </a:lnTo>
                  <a:lnTo>
                    <a:pt x="281" y="336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1" y="342"/>
                  </a:lnTo>
                  <a:lnTo>
                    <a:pt x="280" y="344"/>
                  </a:lnTo>
                  <a:lnTo>
                    <a:pt x="274" y="347"/>
                  </a:lnTo>
                  <a:lnTo>
                    <a:pt x="271" y="351"/>
                  </a:lnTo>
                  <a:lnTo>
                    <a:pt x="270" y="355"/>
                  </a:lnTo>
                  <a:lnTo>
                    <a:pt x="269" y="358"/>
                  </a:lnTo>
                  <a:lnTo>
                    <a:pt x="270" y="359"/>
                  </a:lnTo>
                  <a:lnTo>
                    <a:pt x="271" y="361"/>
                  </a:lnTo>
                  <a:lnTo>
                    <a:pt x="272" y="361"/>
                  </a:lnTo>
                  <a:lnTo>
                    <a:pt x="275" y="362"/>
                  </a:lnTo>
                  <a:lnTo>
                    <a:pt x="278" y="361"/>
                  </a:lnTo>
                  <a:lnTo>
                    <a:pt x="282" y="361"/>
                  </a:lnTo>
                  <a:lnTo>
                    <a:pt x="286" y="362"/>
                  </a:lnTo>
                  <a:lnTo>
                    <a:pt x="288" y="365"/>
                  </a:lnTo>
                  <a:lnTo>
                    <a:pt x="287" y="369"/>
                  </a:lnTo>
                  <a:lnTo>
                    <a:pt x="289" y="374"/>
                  </a:lnTo>
                  <a:lnTo>
                    <a:pt x="290" y="380"/>
                  </a:lnTo>
                  <a:lnTo>
                    <a:pt x="290" y="381"/>
                  </a:lnTo>
                  <a:lnTo>
                    <a:pt x="291" y="382"/>
                  </a:lnTo>
                  <a:lnTo>
                    <a:pt x="292" y="382"/>
                  </a:lnTo>
                  <a:lnTo>
                    <a:pt x="293" y="384"/>
                  </a:lnTo>
                  <a:lnTo>
                    <a:pt x="292" y="394"/>
                  </a:lnTo>
                  <a:lnTo>
                    <a:pt x="293" y="397"/>
                  </a:lnTo>
                  <a:lnTo>
                    <a:pt x="295" y="399"/>
                  </a:lnTo>
                  <a:lnTo>
                    <a:pt x="297" y="400"/>
                  </a:lnTo>
                  <a:lnTo>
                    <a:pt x="298" y="402"/>
                  </a:lnTo>
                  <a:lnTo>
                    <a:pt x="300" y="403"/>
                  </a:lnTo>
                  <a:lnTo>
                    <a:pt x="302" y="403"/>
                  </a:lnTo>
                  <a:lnTo>
                    <a:pt x="304" y="405"/>
                  </a:lnTo>
                  <a:lnTo>
                    <a:pt x="304" y="408"/>
                  </a:lnTo>
                  <a:lnTo>
                    <a:pt x="304" y="410"/>
                  </a:lnTo>
                  <a:lnTo>
                    <a:pt x="303" y="415"/>
                  </a:lnTo>
                  <a:lnTo>
                    <a:pt x="302" y="419"/>
                  </a:lnTo>
                  <a:lnTo>
                    <a:pt x="301" y="419"/>
                  </a:lnTo>
                  <a:lnTo>
                    <a:pt x="298" y="417"/>
                  </a:lnTo>
                  <a:lnTo>
                    <a:pt x="295" y="417"/>
                  </a:lnTo>
                  <a:lnTo>
                    <a:pt x="291" y="416"/>
                  </a:lnTo>
                  <a:lnTo>
                    <a:pt x="286" y="417"/>
                  </a:lnTo>
                  <a:lnTo>
                    <a:pt x="282" y="419"/>
                  </a:lnTo>
                  <a:lnTo>
                    <a:pt x="281" y="421"/>
                  </a:lnTo>
                  <a:lnTo>
                    <a:pt x="280" y="422"/>
                  </a:lnTo>
                  <a:lnTo>
                    <a:pt x="278" y="422"/>
                  </a:lnTo>
                  <a:lnTo>
                    <a:pt x="276" y="422"/>
                  </a:lnTo>
                  <a:lnTo>
                    <a:pt x="275" y="423"/>
                  </a:lnTo>
                  <a:lnTo>
                    <a:pt x="273" y="425"/>
                  </a:lnTo>
                  <a:lnTo>
                    <a:pt x="267" y="428"/>
                  </a:lnTo>
                  <a:lnTo>
                    <a:pt x="266" y="428"/>
                  </a:lnTo>
                  <a:lnTo>
                    <a:pt x="265" y="430"/>
                  </a:lnTo>
                  <a:lnTo>
                    <a:pt x="265" y="431"/>
                  </a:lnTo>
                  <a:lnTo>
                    <a:pt x="266" y="433"/>
                  </a:lnTo>
                  <a:lnTo>
                    <a:pt x="266" y="437"/>
                  </a:lnTo>
                  <a:lnTo>
                    <a:pt x="264" y="439"/>
                  </a:lnTo>
                  <a:lnTo>
                    <a:pt x="263" y="441"/>
                  </a:lnTo>
                  <a:lnTo>
                    <a:pt x="261" y="441"/>
                  </a:lnTo>
                  <a:lnTo>
                    <a:pt x="259" y="442"/>
                  </a:lnTo>
                  <a:lnTo>
                    <a:pt x="258" y="443"/>
                  </a:lnTo>
                  <a:lnTo>
                    <a:pt x="255" y="449"/>
                  </a:lnTo>
                  <a:lnTo>
                    <a:pt x="254" y="449"/>
                  </a:lnTo>
                  <a:lnTo>
                    <a:pt x="251" y="449"/>
                  </a:lnTo>
                  <a:lnTo>
                    <a:pt x="243" y="458"/>
                  </a:lnTo>
                  <a:lnTo>
                    <a:pt x="242" y="460"/>
                  </a:lnTo>
                  <a:lnTo>
                    <a:pt x="239" y="464"/>
                  </a:lnTo>
                  <a:lnTo>
                    <a:pt x="235" y="468"/>
                  </a:lnTo>
                  <a:lnTo>
                    <a:pt x="232" y="469"/>
                  </a:lnTo>
                  <a:lnTo>
                    <a:pt x="232" y="470"/>
                  </a:lnTo>
                  <a:lnTo>
                    <a:pt x="230" y="471"/>
                  </a:lnTo>
                  <a:lnTo>
                    <a:pt x="229" y="472"/>
                  </a:lnTo>
                  <a:lnTo>
                    <a:pt x="221" y="477"/>
                  </a:lnTo>
                  <a:lnTo>
                    <a:pt x="213" y="476"/>
                  </a:lnTo>
                  <a:lnTo>
                    <a:pt x="209" y="478"/>
                  </a:lnTo>
                  <a:lnTo>
                    <a:pt x="206" y="479"/>
                  </a:lnTo>
                  <a:lnTo>
                    <a:pt x="200" y="480"/>
                  </a:lnTo>
                  <a:lnTo>
                    <a:pt x="198" y="480"/>
                  </a:lnTo>
                  <a:lnTo>
                    <a:pt x="191" y="480"/>
                  </a:lnTo>
                  <a:lnTo>
                    <a:pt x="183" y="480"/>
                  </a:lnTo>
                  <a:lnTo>
                    <a:pt x="180" y="481"/>
                  </a:lnTo>
                  <a:lnTo>
                    <a:pt x="177" y="483"/>
                  </a:lnTo>
                  <a:lnTo>
                    <a:pt x="175" y="484"/>
                  </a:lnTo>
                  <a:lnTo>
                    <a:pt x="174" y="485"/>
                  </a:lnTo>
                  <a:lnTo>
                    <a:pt x="175" y="485"/>
                  </a:lnTo>
                  <a:lnTo>
                    <a:pt x="175" y="486"/>
                  </a:lnTo>
                  <a:lnTo>
                    <a:pt x="180" y="490"/>
                  </a:lnTo>
                  <a:lnTo>
                    <a:pt x="182" y="492"/>
                  </a:lnTo>
                  <a:lnTo>
                    <a:pt x="180" y="494"/>
                  </a:lnTo>
                  <a:lnTo>
                    <a:pt x="180" y="494"/>
                  </a:lnTo>
                  <a:lnTo>
                    <a:pt x="180" y="494"/>
                  </a:lnTo>
                  <a:lnTo>
                    <a:pt x="178" y="496"/>
                  </a:lnTo>
                  <a:lnTo>
                    <a:pt x="176" y="500"/>
                  </a:lnTo>
                  <a:lnTo>
                    <a:pt x="170" y="505"/>
                  </a:lnTo>
                  <a:lnTo>
                    <a:pt x="167" y="507"/>
                  </a:lnTo>
                  <a:lnTo>
                    <a:pt x="166" y="507"/>
                  </a:lnTo>
                  <a:lnTo>
                    <a:pt x="165" y="511"/>
                  </a:lnTo>
                  <a:lnTo>
                    <a:pt x="165" y="512"/>
                  </a:lnTo>
                  <a:lnTo>
                    <a:pt x="161" y="512"/>
                  </a:lnTo>
                  <a:lnTo>
                    <a:pt x="154" y="512"/>
                  </a:lnTo>
                  <a:lnTo>
                    <a:pt x="144" y="513"/>
                  </a:lnTo>
                  <a:lnTo>
                    <a:pt x="139" y="513"/>
                  </a:lnTo>
                  <a:lnTo>
                    <a:pt x="135" y="513"/>
                  </a:lnTo>
                  <a:lnTo>
                    <a:pt x="130" y="516"/>
                  </a:lnTo>
                  <a:lnTo>
                    <a:pt x="128" y="517"/>
                  </a:lnTo>
                  <a:lnTo>
                    <a:pt x="127" y="517"/>
                  </a:lnTo>
                  <a:lnTo>
                    <a:pt x="122" y="519"/>
                  </a:lnTo>
                  <a:lnTo>
                    <a:pt x="118" y="523"/>
                  </a:lnTo>
                  <a:lnTo>
                    <a:pt x="117" y="523"/>
                  </a:lnTo>
                  <a:lnTo>
                    <a:pt x="111" y="525"/>
                  </a:lnTo>
                  <a:lnTo>
                    <a:pt x="108" y="527"/>
                  </a:lnTo>
                  <a:lnTo>
                    <a:pt x="107" y="528"/>
                  </a:lnTo>
                  <a:lnTo>
                    <a:pt x="103" y="524"/>
                  </a:lnTo>
                  <a:lnTo>
                    <a:pt x="101" y="521"/>
                  </a:lnTo>
                  <a:lnTo>
                    <a:pt x="100" y="518"/>
                  </a:lnTo>
                  <a:lnTo>
                    <a:pt x="100" y="517"/>
                  </a:lnTo>
                  <a:lnTo>
                    <a:pt x="99" y="517"/>
                  </a:lnTo>
                  <a:lnTo>
                    <a:pt x="97" y="519"/>
                  </a:lnTo>
                  <a:lnTo>
                    <a:pt x="96" y="520"/>
                  </a:lnTo>
                  <a:lnTo>
                    <a:pt x="94" y="523"/>
                  </a:lnTo>
                  <a:lnTo>
                    <a:pt x="88" y="525"/>
                  </a:lnTo>
                  <a:lnTo>
                    <a:pt x="83" y="527"/>
                  </a:lnTo>
                  <a:lnTo>
                    <a:pt x="81" y="529"/>
                  </a:lnTo>
                  <a:lnTo>
                    <a:pt x="77" y="530"/>
                  </a:lnTo>
                  <a:lnTo>
                    <a:pt x="73" y="529"/>
                  </a:lnTo>
                  <a:lnTo>
                    <a:pt x="69" y="529"/>
                  </a:lnTo>
                  <a:lnTo>
                    <a:pt x="65" y="528"/>
                  </a:lnTo>
                  <a:lnTo>
                    <a:pt x="67" y="526"/>
                  </a:lnTo>
                  <a:lnTo>
                    <a:pt x="68" y="524"/>
                  </a:lnTo>
                  <a:lnTo>
                    <a:pt x="68" y="521"/>
                  </a:lnTo>
                  <a:lnTo>
                    <a:pt x="68" y="520"/>
                  </a:lnTo>
                  <a:lnTo>
                    <a:pt x="65" y="519"/>
                  </a:lnTo>
                  <a:lnTo>
                    <a:pt x="64" y="518"/>
                  </a:lnTo>
                  <a:lnTo>
                    <a:pt x="61" y="510"/>
                  </a:lnTo>
                  <a:lnTo>
                    <a:pt x="58" y="502"/>
                  </a:lnTo>
                  <a:lnTo>
                    <a:pt x="54" y="495"/>
                  </a:lnTo>
                  <a:lnTo>
                    <a:pt x="49" y="490"/>
                  </a:lnTo>
                  <a:lnTo>
                    <a:pt x="46" y="487"/>
                  </a:lnTo>
                  <a:lnTo>
                    <a:pt x="45" y="486"/>
                  </a:lnTo>
                  <a:lnTo>
                    <a:pt x="43" y="486"/>
                  </a:lnTo>
                  <a:lnTo>
                    <a:pt x="41" y="485"/>
                  </a:lnTo>
                  <a:lnTo>
                    <a:pt x="35" y="480"/>
                  </a:lnTo>
                  <a:lnTo>
                    <a:pt x="29" y="474"/>
                  </a:lnTo>
                  <a:lnTo>
                    <a:pt x="27" y="471"/>
                  </a:lnTo>
                  <a:lnTo>
                    <a:pt x="24" y="468"/>
                  </a:lnTo>
                  <a:lnTo>
                    <a:pt x="20" y="463"/>
                  </a:lnTo>
                  <a:lnTo>
                    <a:pt x="18" y="462"/>
                  </a:lnTo>
                  <a:lnTo>
                    <a:pt x="17" y="458"/>
                  </a:lnTo>
                  <a:lnTo>
                    <a:pt x="20" y="455"/>
                  </a:lnTo>
                  <a:lnTo>
                    <a:pt x="23" y="452"/>
                  </a:lnTo>
                  <a:lnTo>
                    <a:pt x="26" y="449"/>
                  </a:lnTo>
                  <a:lnTo>
                    <a:pt x="30" y="449"/>
                  </a:lnTo>
                  <a:lnTo>
                    <a:pt x="37" y="450"/>
                  </a:lnTo>
                  <a:lnTo>
                    <a:pt x="45" y="450"/>
                  </a:lnTo>
                  <a:lnTo>
                    <a:pt x="52" y="449"/>
                  </a:lnTo>
                  <a:lnTo>
                    <a:pt x="54" y="449"/>
                  </a:lnTo>
                  <a:lnTo>
                    <a:pt x="56" y="449"/>
                  </a:lnTo>
                  <a:lnTo>
                    <a:pt x="61" y="450"/>
                  </a:lnTo>
                  <a:lnTo>
                    <a:pt x="67" y="450"/>
                  </a:lnTo>
                  <a:lnTo>
                    <a:pt x="71" y="448"/>
                  </a:lnTo>
                  <a:lnTo>
                    <a:pt x="67" y="446"/>
                  </a:lnTo>
                  <a:lnTo>
                    <a:pt x="63" y="441"/>
                  </a:lnTo>
                  <a:lnTo>
                    <a:pt x="59" y="437"/>
                  </a:lnTo>
                  <a:lnTo>
                    <a:pt x="56" y="433"/>
                  </a:lnTo>
                  <a:lnTo>
                    <a:pt x="54" y="427"/>
                  </a:lnTo>
                  <a:lnTo>
                    <a:pt x="52" y="421"/>
                  </a:lnTo>
                  <a:lnTo>
                    <a:pt x="51" y="413"/>
                  </a:lnTo>
                  <a:lnTo>
                    <a:pt x="51" y="408"/>
                  </a:lnTo>
                  <a:lnTo>
                    <a:pt x="52" y="404"/>
                  </a:lnTo>
                  <a:lnTo>
                    <a:pt x="54" y="399"/>
                  </a:lnTo>
                  <a:lnTo>
                    <a:pt x="52" y="395"/>
                  </a:lnTo>
                  <a:lnTo>
                    <a:pt x="53" y="392"/>
                  </a:lnTo>
                  <a:lnTo>
                    <a:pt x="52" y="389"/>
                  </a:lnTo>
                  <a:lnTo>
                    <a:pt x="52" y="386"/>
                  </a:lnTo>
                  <a:lnTo>
                    <a:pt x="50" y="380"/>
                  </a:lnTo>
                  <a:lnTo>
                    <a:pt x="49" y="380"/>
                  </a:lnTo>
                  <a:lnTo>
                    <a:pt x="46" y="375"/>
                  </a:lnTo>
                  <a:lnTo>
                    <a:pt x="45" y="367"/>
                  </a:lnTo>
                  <a:lnTo>
                    <a:pt x="42" y="363"/>
                  </a:lnTo>
                  <a:lnTo>
                    <a:pt x="38" y="360"/>
                  </a:lnTo>
                  <a:lnTo>
                    <a:pt x="35" y="357"/>
                  </a:lnTo>
                  <a:lnTo>
                    <a:pt x="35" y="352"/>
                  </a:lnTo>
                  <a:lnTo>
                    <a:pt x="33" y="350"/>
                  </a:lnTo>
                  <a:lnTo>
                    <a:pt x="26" y="348"/>
                  </a:lnTo>
                  <a:lnTo>
                    <a:pt x="20" y="348"/>
                  </a:lnTo>
                  <a:lnTo>
                    <a:pt x="16" y="342"/>
                  </a:lnTo>
                  <a:lnTo>
                    <a:pt x="10" y="335"/>
                  </a:lnTo>
                  <a:lnTo>
                    <a:pt x="5" y="328"/>
                  </a:lnTo>
                  <a:lnTo>
                    <a:pt x="2" y="313"/>
                  </a:lnTo>
                  <a:lnTo>
                    <a:pt x="0" y="306"/>
                  </a:lnTo>
                  <a:lnTo>
                    <a:pt x="2" y="303"/>
                  </a:lnTo>
                  <a:lnTo>
                    <a:pt x="7" y="298"/>
                  </a:lnTo>
                  <a:lnTo>
                    <a:pt x="12" y="287"/>
                  </a:lnTo>
                  <a:lnTo>
                    <a:pt x="24" y="270"/>
                  </a:lnTo>
                  <a:lnTo>
                    <a:pt x="30" y="260"/>
                  </a:lnTo>
                  <a:lnTo>
                    <a:pt x="42" y="248"/>
                  </a:lnTo>
                  <a:lnTo>
                    <a:pt x="57" y="231"/>
                  </a:lnTo>
                  <a:lnTo>
                    <a:pt x="65" y="222"/>
                  </a:lnTo>
                  <a:lnTo>
                    <a:pt x="67" y="205"/>
                  </a:lnTo>
                  <a:lnTo>
                    <a:pt x="68" y="187"/>
                  </a:lnTo>
                  <a:lnTo>
                    <a:pt x="69" y="174"/>
                  </a:lnTo>
                  <a:lnTo>
                    <a:pt x="70" y="158"/>
                  </a:lnTo>
                  <a:lnTo>
                    <a:pt x="72" y="145"/>
                  </a:lnTo>
                  <a:lnTo>
                    <a:pt x="73" y="135"/>
                  </a:lnTo>
                  <a:lnTo>
                    <a:pt x="73" y="122"/>
                  </a:lnTo>
                  <a:lnTo>
                    <a:pt x="75" y="119"/>
                  </a:lnTo>
                  <a:lnTo>
                    <a:pt x="81" y="108"/>
                  </a:lnTo>
                  <a:lnTo>
                    <a:pt x="81" y="106"/>
                  </a:lnTo>
                  <a:lnTo>
                    <a:pt x="80" y="104"/>
                  </a:lnTo>
                  <a:lnTo>
                    <a:pt x="72" y="95"/>
                  </a:lnTo>
                  <a:lnTo>
                    <a:pt x="69" y="93"/>
                  </a:lnTo>
                  <a:lnTo>
                    <a:pt x="67" y="88"/>
                  </a:lnTo>
                  <a:lnTo>
                    <a:pt x="70" y="85"/>
                  </a:lnTo>
                  <a:lnTo>
                    <a:pt x="59" y="70"/>
                  </a:lnTo>
                  <a:lnTo>
                    <a:pt x="57" y="68"/>
                  </a:lnTo>
                  <a:lnTo>
                    <a:pt x="56" y="66"/>
                  </a:lnTo>
                  <a:lnTo>
                    <a:pt x="56" y="63"/>
                  </a:lnTo>
                  <a:lnTo>
                    <a:pt x="56" y="52"/>
                  </a:lnTo>
                  <a:lnTo>
                    <a:pt x="53" y="35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0" y="5"/>
                  </a:lnTo>
                  <a:lnTo>
                    <a:pt x="82" y="0"/>
                  </a:lnTo>
                  <a:lnTo>
                    <a:pt x="92" y="6"/>
                  </a:lnTo>
                  <a:lnTo>
                    <a:pt x="108" y="14"/>
                  </a:lnTo>
                  <a:lnTo>
                    <a:pt x="123" y="22"/>
                  </a:lnTo>
                  <a:lnTo>
                    <a:pt x="138" y="30"/>
                  </a:lnTo>
                  <a:lnTo>
                    <a:pt x="154" y="38"/>
                  </a:lnTo>
                  <a:lnTo>
                    <a:pt x="169" y="46"/>
                  </a:lnTo>
                  <a:lnTo>
                    <a:pt x="185" y="55"/>
                  </a:lnTo>
                  <a:lnTo>
                    <a:pt x="200" y="63"/>
                  </a:lnTo>
                  <a:lnTo>
                    <a:pt x="215" y="71"/>
                  </a:lnTo>
                  <a:lnTo>
                    <a:pt x="230" y="79"/>
                  </a:lnTo>
                  <a:lnTo>
                    <a:pt x="246" y="87"/>
                  </a:lnTo>
                  <a:lnTo>
                    <a:pt x="261" y="95"/>
                  </a:lnTo>
                  <a:lnTo>
                    <a:pt x="276" y="103"/>
                  </a:lnTo>
                  <a:lnTo>
                    <a:pt x="292" y="111"/>
                  </a:lnTo>
                  <a:lnTo>
                    <a:pt x="307" y="119"/>
                  </a:lnTo>
                  <a:lnTo>
                    <a:pt x="323" y="127"/>
                  </a:lnTo>
                  <a:lnTo>
                    <a:pt x="338" y="13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6" name="Freeform 1128">
              <a:extLst>
                <a:ext uri="{FF2B5EF4-FFF2-40B4-BE49-F238E27FC236}">
                  <a16:creationId xmlns:a16="http://schemas.microsoft.com/office/drawing/2014/main" id="{C8E4F5B7-10B5-7D52-56E0-61DE8A11D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314" y="9462721"/>
              <a:ext cx="76933" cy="203320"/>
            </a:xfrm>
            <a:custGeom>
              <a:avLst/>
              <a:gdLst>
                <a:gd name="T0" fmla="*/ 30 w 61"/>
                <a:gd name="T1" fmla="*/ 11 h 162"/>
                <a:gd name="T2" fmla="*/ 29 w 61"/>
                <a:gd name="T3" fmla="*/ 24 h 162"/>
                <a:gd name="T4" fmla="*/ 41 w 61"/>
                <a:gd name="T5" fmla="*/ 32 h 162"/>
                <a:gd name="T6" fmla="*/ 46 w 61"/>
                <a:gd name="T7" fmla="*/ 44 h 162"/>
                <a:gd name="T8" fmla="*/ 48 w 61"/>
                <a:gd name="T9" fmla="*/ 56 h 162"/>
                <a:gd name="T10" fmla="*/ 55 w 61"/>
                <a:gd name="T11" fmla="*/ 66 h 162"/>
                <a:gd name="T12" fmla="*/ 55 w 61"/>
                <a:gd name="T13" fmla="*/ 91 h 162"/>
                <a:gd name="T14" fmla="*/ 55 w 61"/>
                <a:gd name="T15" fmla="*/ 120 h 162"/>
                <a:gd name="T16" fmla="*/ 54 w 61"/>
                <a:gd name="T17" fmla="*/ 136 h 162"/>
                <a:gd name="T18" fmla="*/ 54 w 61"/>
                <a:gd name="T19" fmla="*/ 142 h 162"/>
                <a:gd name="T20" fmla="*/ 59 w 61"/>
                <a:gd name="T21" fmla="*/ 151 h 162"/>
                <a:gd name="T22" fmla="*/ 55 w 61"/>
                <a:gd name="T23" fmla="*/ 157 h 162"/>
                <a:gd name="T24" fmla="*/ 41 w 61"/>
                <a:gd name="T25" fmla="*/ 159 h 162"/>
                <a:gd name="T26" fmla="*/ 37 w 61"/>
                <a:gd name="T27" fmla="*/ 157 h 162"/>
                <a:gd name="T28" fmla="*/ 32 w 61"/>
                <a:gd name="T29" fmla="*/ 154 h 162"/>
                <a:gd name="T30" fmla="*/ 26 w 61"/>
                <a:gd name="T31" fmla="*/ 147 h 162"/>
                <a:gd name="T32" fmla="*/ 25 w 61"/>
                <a:gd name="T33" fmla="*/ 145 h 162"/>
                <a:gd name="T34" fmla="*/ 20 w 61"/>
                <a:gd name="T35" fmla="*/ 136 h 162"/>
                <a:gd name="T36" fmla="*/ 20 w 61"/>
                <a:gd name="T37" fmla="*/ 133 h 162"/>
                <a:gd name="T38" fmla="*/ 22 w 61"/>
                <a:gd name="T39" fmla="*/ 129 h 162"/>
                <a:gd name="T40" fmla="*/ 22 w 61"/>
                <a:gd name="T41" fmla="*/ 119 h 162"/>
                <a:gd name="T42" fmla="*/ 19 w 61"/>
                <a:gd name="T43" fmla="*/ 116 h 162"/>
                <a:gd name="T44" fmla="*/ 22 w 61"/>
                <a:gd name="T45" fmla="*/ 95 h 162"/>
                <a:gd name="T46" fmla="*/ 25 w 61"/>
                <a:gd name="T47" fmla="*/ 90 h 162"/>
                <a:gd name="T48" fmla="*/ 19 w 61"/>
                <a:gd name="T49" fmla="*/ 82 h 162"/>
                <a:gd name="T50" fmla="*/ 15 w 61"/>
                <a:gd name="T51" fmla="*/ 76 h 162"/>
                <a:gd name="T52" fmla="*/ 19 w 61"/>
                <a:gd name="T53" fmla="*/ 71 h 162"/>
                <a:gd name="T54" fmla="*/ 19 w 61"/>
                <a:gd name="T55" fmla="*/ 61 h 162"/>
                <a:gd name="T56" fmla="*/ 18 w 61"/>
                <a:gd name="T57" fmla="*/ 52 h 162"/>
                <a:gd name="T58" fmla="*/ 13 w 61"/>
                <a:gd name="T59" fmla="*/ 54 h 162"/>
                <a:gd name="T60" fmla="*/ 11 w 61"/>
                <a:gd name="T61" fmla="*/ 53 h 162"/>
                <a:gd name="T62" fmla="*/ 12 w 61"/>
                <a:gd name="T63" fmla="*/ 49 h 162"/>
                <a:gd name="T64" fmla="*/ 12 w 61"/>
                <a:gd name="T65" fmla="*/ 48 h 162"/>
                <a:gd name="T66" fmla="*/ 13 w 61"/>
                <a:gd name="T67" fmla="*/ 46 h 162"/>
                <a:gd name="T68" fmla="*/ 14 w 61"/>
                <a:gd name="T69" fmla="*/ 42 h 162"/>
                <a:gd name="T70" fmla="*/ 15 w 61"/>
                <a:gd name="T71" fmla="*/ 28 h 162"/>
                <a:gd name="T72" fmla="*/ 14 w 61"/>
                <a:gd name="T73" fmla="*/ 25 h 162"/>
                <a:gd name="T74" fmla="*/ 6 w 61"/>
                <a:gd name="T75" fmla="*/ 19 h 162"/>
                <a:gd name="T76" fmla="*/ 0 w 61"/>
                <a:gd name="T77" fmla="*/ 14 h 162"/>
                <a:gd name="T78" fmla="*/ 3 w 61"/>
                <a:gd name="T79" fmla="*/ 6 h 162"/>
                <a:gd name="T80" fmla="*/ 1 w 61"/>
                <a:gd name="T81" fmla="*/ 0 h 162"/>
                <a:gd name="T82" fmla="*/ 19 w 61"/>
                <a:gd name="T83" fmla="*/ 4 h 162"/>
                <a:gd name="T84" fmla="*/ 24 w 61"/>
                <a:gd name="T85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162">
                  <a:moveTo>
                    <a:pt x="32" y="3"/>
                  </a:moveTo>
                  <a:lnTo>
                    <a:pt x="32" y="7"/>
                  </a:lnTo>
                  <a:lnTo>
                    <a:pt x="30" y="11"/>
                  </a:lnTo>
                  <a:lnTo>
                    <a:pt x="29" y="13"/>
                  </a:lnTo>
                  <a:lnTo>
                    <a:pt x="28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4" y="28"/>
                  </a:lnTo>
                  <a:lnTo>
                    <a:pt x="41" y="32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8" y="53"/>
                  </a:lnTo>
                  <a:lnTo>
                    <a:pt x="48" y="56"/>
                  </a:lnTo>
                  <a:lnTo>
                    <a:pt x="49" y="58"/>
                  </a:lnTo>
                  <a:lnTo>
                    <a:pt x="54" y="63"/>
                  </a:lnTo>
                  <a:lnTo>
                    <a:pt x="55" y="66"/>
                  </a:lnTo>
                  <a:lnTo>
                    <a:pt x="55" y="76"/>
                  </a:lnTo>
                  <a:lnTo>
                    <a:pt x="55" y="82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5" y="109"/>
                  </a:lnTo>
                  <a:lnTo>
                    <a:pt x="55" y="120"/>
                  </a:lnTo>
                  <a:lnTo>
                    <a:pt x="55" y="132"/>
                  </a:lnTo>
                  <a:lnTo>
                    <a:pt x="52" y="132"/>
                  </a:lnTo>
                  <a:lnTo>
                    <a:pt x="54" y="136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4" y="142"/>
                  </a:lnTo>
                  <a:lnTo>
                    <a:pt x="54" y="145"/>
                  </a:lnTo>
                  <a:lnTo>
                    <a:pt x="56" y="146"/>
                  </a:lnTo>
                  <a:lnTo>
                    <a:pt x="59" y="151"/>
                  </a:lnTo>
                  <a:lnTo>
                    <a:pt x="60" y="155"/>
                  </a:lnTo>
                  <a:lnTo>
                    <a:pt x="55" y="156"/>
                  </a:lnTo>
                  <a:lnTo>
                    <a:pt x="55" y="157"/>
                  </a:lnTo>
                  <a:lnTo>
                    <a:pt x="45" y="159"/>
                  </a:lnTo>
                  <a:lnTo>
                    <a:pt x="41" y="161"/>
                  </a:lnTo>
                  <a:lnTo>
                    <a:pt x="41" y="159"/>
                  </a:lnTo>
                  <a:lnTo>
                    <a:pt x="39" y="159"/>
                  </a:lnTo>
                  <a:lnTo>
                    <a:pt x="38" y="159"/>
                  </a:lnTo>
                  <a:lnTo>
                    <a:pt x="37" y="157"/>
                  </a:lnTo>
                  <a:lnTo>
                    <a:pt x="35" y="156"/>
                  </a:lnTo>
                  <a:lnTo>
                    <a:pt x="35" y="154"/>
                  </a:lnTo>
                  <a:lnTo>
                    <a:pt x="32" y="154"/>
                  </a:lnTo>
                  <a:lnTo>
                    <a:pt x="30" y="152"/>
                  </a:lnTo>
                  <a:lnTo>
                    <a:pt x="27" y="149"/>
                  </a:lnTo>
                  <a:lnTo>
                    <a:pt x="26" y="147"/>
                  </a:lnTo>
                  <a:lnTo>
                    <a:pt x="26" y="146"/>
                  </a:lnTo>
                  <a:lnTo>
                    <a:pt x="25" y="146"/>
                  </a:lnTo>
                  <a:lnTo>
                    <a:pt x="25" y="145"/>
                  </a:lnTo>
                  <a:lnTo>
                    <a:pt x="22" y="140"/>
                  </a:lnTo>
                  <a:lnTo>
                    <a:pt x="20" y="138"/>
                  </a:lnTo>
                  <a:lnTo>
                    <a:pt x="20" y="136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22" y="132"/>
                  </a:lnTo>
                  <a:lnTo>
                    <a:pt x="22" y="131"/>
                  </a:lnTo>
                  <a:lnTo>
                    <a:pt x="22" y="129"/>
                  </a:lnTo>
                  <a:lnTo>
                    <a:pt x="23" y="125"/>
                  </a:lnTo>
                  <a:lnTo>
                    <a:pt x="24" y="121"/>
                  </a:lnTo>
                  <a:lnTo>
                    <a:pt x="22" y="119"/>
                  </a:lnTo>
                  <a:lnTo>
                    <a:pt x="20" y="119"/>
                  </a:lnTo>
                  <a:lnTo>
                    <a:pt x="19" y="118"/>
                  </a:lnTo>
                  <a:lnTo>
                    <a:pt x="19" y="116"/>
                  </a:lnTo>
                  <a:lnTo>
                    <a:pt x="19" y="115"/>
                  </a:lnTo>
                  <a:lnTo>
                    <a:pt x="22" y="108"/>
                  </a:lnTo>
                  <a:lnTo>
                    <a:pt x="22" y="95"/>
                  </a:lnTo>
                  <a:lnTo>
                    <a:pt x="22" y="93"/>
                  </a:lnTo>
                  <a:lnTo>
                    <a:pt x="24" y="92"/>
                  </a:lnTo>
                  <a:lnTo>
                    <a:pt x="25" y="90"/>
                  </a:lnTo>
                  <a:lnTo>
                    <a:pt x="25" y="88"/>
                  </a:lnTo>
                  <a:lnTo>
                    <a:pt x="23" y="84"/>
                  </a:lnTo>
                  <a:lnTo>
                    <a:pt x="19" y="82"/>
                  </a:lnTo>
                  <a:lnTo>
                    <a:pt x="16" y="79"/>
                  </a:lnTo>
                  <a:lnTo>
                    <a:pt x="16" y="77"/>
                  </a:lnTo>
                  <a:lnTo>
                    <a:pt x="15" y="76"/>
                  </a:lnTo>
                  <a:lnTo>
                    <a:pt x="18" y="73"/>
                  </a:lnTo>
                  <a:lnTo>
                    <a:pt x="19" y="72"/>
                  </a:lnTo>
                  <a:lnTo>
                    <a:pt x="19" y="71"/>
                  </a:lnTo>
                  <a:lnTo>
                    <a:pt x="18" y="69"/>
                  </a:lnTo>
                  <a:lnTo>
                    <a:pt x="18" y="64"/>
                  </a:lnTo>
                  <a:lnTo>
                    <a:pt x="19" y="61"/>
                  </a:lnTo>
                  <a:lnTo>
                    <a:pt x="20" y="56"/>
                  </a:lnTo>
                  <a:lnTo>
                    <a:pt x="20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2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4" y="45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8"/>
                  </a:lnTo>
                  <a:lnTo>
                    <a:pt x="15" y="28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4" y="25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0"/>
                  </a:lnTo>
                  <a:lnTo>
                    <a:pt x="8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3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7" name="Freeform 1130">
              <a:extLst>
                <a:ext uri="{FF2B5EF4-FFF2-40B4-BE49-F238E27FC236}">
                  <a16:creationId xmlns:a16="http://schemas.microsoft.com/office/drawing/2014/main" id="{B992922F-069A-5ECA-2FC8-BEEE51E9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045" y="8308731"/>
              <a:ext cx="159362" cy="340702"/>
            </a:xfrm>
            <a:custGeom>
              <a:avLst/>
              <a:gdLst>
                <a:gd name="T0" fmla="*/ 108 w 130"/>
                <a:gd name="T1" fmla="*/ 143 h 274"/>
                <a:gd name="T2" fmla="*/ 104 w 130"/>
                <a:gd name="T3" fmla="*/ 142 h 274"/>
                <a:gd name="T4" fmla="*/ 104 w 130"/>
                <a:gd name="T5" fmla="*/ 135 h 274"/>
                <a:gd name="T6" fmla="*/ 113 w 130"/>
                <a:gd name="T7" fmla="*/ 138 h 274"/>
                <a:gd name="T8" fmla="*/ 110 w 130"/>
                <a:gd name="T9" fmla="*/ 142 h 274"/>
                <a:gd name="T10" fmla="*/ 116 w 130"/>
                <a:gd name="T11" fmla="*/ 102 h 274"/>
                <a:gd name="T12" fmla="*/ 121 w 130"/>
                <a:gd name="T13" fmla="*/ 102 h 274"/>
                <a:gd name="T14" fmla="*/ 127 w 130"/>
                <a:gd name="T15" fmla="*/ 171 h 274"/>
                <a:gd name="T16" fmla="*/ 126 w 130"/>
                <a:gd name="T17" fmla="*/ 183 h 274"/>
                <a:gd name="T18" fmla="*/ 128 w 130"/>
                <a:gd name="T19" fmla="*/ 192 h 274"/>
                <a:gd name="T20" fmla="*/ 112 w 130"/>
                <a:gd name="T21" fmla="*/ 201 h 274"/>
                <a:gd name="T22" fmla="*/ 102 w 130"/>
                <a:gd name="T23" fmla="*/ 208 h 274"/>
                <a:gd name="T24" fmla="*/ 97 w 130"/>
                <a:gd name="T25" fmla="*/ 215 h 274"/>
                <a:gd name="T26" fmla="*/ 88 w 130"/>
                <a:gd name="T27" fmla="*/ 219 h 274"/>
                <a:gd name="T28" fmla="*/ 84 w 130"/>
                <a:gd name="T29" fmla="*/ 227 h 274"/>
                <a:gd name="T30" fmla="*/ 88 w 130"/>
                <a:gd name="T31" fmla="*/ 247 h 274"/>
                <a:gd name="T32" fmla="*/ 84 w 130"/>
                <a:gd name="T33" fmla="*/ 257 h 274"/>
                <a:gd name="T34" fmla="*/ 76 w 130"/>
                <a:gd name="T35" fmla="*/ 267 h 274"/>
                <a:gd name="T36" fmla="*/ 64 w 130"/>
                <a:gd name="T37" fmla="*/ 273 h 274"/>
                <a:gd name="T38" fmla="*/ 59 w 130"/>
                <a:gd name="T39" fmla="*/ 251 h 274"/>
                <a:gd name="T40" fmla="*/ 53 w 130"/>
                <a:gd name="T41" fmla="*/ 222 h 274"/>
                <a:gd name="T42" fmla="*/ 48 w 130"/>
                <a:gd name="T43" fmla="*/ 203 h 274"/>
                <a:gd name="T44" fmla="*/ 32 w 130"/>
                <a:gd name="T45" fmla="*/ 192 h 274"/>
                <a:gd name="T46" fmla="*/ 22 w 130"/>
                <a:gd name="T47" fmla="*/ 172 h 274"/>
                <a:gd name="T48" fmla="*/ 11 w 130"/>
                <a:gd name="T49" fmla="*/ 163 h 274"/>
                <a:gd name="T50" fmla="*/ 6 w 130"/>
                <a:gd name="T51" fmla="*/ 156 h 274"/>
                <a:gd name="T52" fmla="*/ 0 w 130"/>
                <a:gd name="T53" fmla="*/ 138 h 274"/>
                <a:gd name="T54" fmla="*/ 1 w 130"/>
                <a:gd name="T55" fmla="*/ 126 h 274"/>
                <a:gd name="T56" fmla="*/ 14 w 130"/>
                <a:gd name="T57" fmla="*/ 113 h 274"/>
                <a:gd name="T58" fmla="*/ 22 w 130"/>
                <a:gd name="T59" fmla="*/ 106 h 274"/>
                <a:gd name="T60" fmla="*/ 24 w 130"/>
                <a:gd name="T61" fmla="*/ 93 h 274"/>
                <a:gd name="T62" fmla="*/ 27 w 130"/>
                <a:gd name="T63" fmla="*/ 81 h 274"/>
                <a:gd name="T64" fmla="*/ 26 w 130"/>
                <a:gd name="T65" fmla="*/ 67 h 274"/>
                <a:gd name="T66" fmla="*/ 24 w 130"/>
                <a:gd name="T67" fmla="*/ 58 h 274"/>
                <a:gd name="T68" fmla="*/ 27 w 130"/>
                <a:gd name="T69" fmla="*/ 39 h 274"/>
                <a:gd name="T70" fmla="*/ 22 w 130"/>
                <a:gd name="T71" fmla="*/ 34 h 274"/>
                <a:gd name="T72" fmla="*/ 27 w 130"/>
                <a:gd name="T73" fmla="*/ 28 h 274"/>
                <a:gd name="T74" fmla="*/ 35 w 130"/>
                <a:gd name="T75" fmla="*/ 20 h 274"/>
                <a:gd name="T76" fmla="*/ 42 w 130"/>
                <a:gd name="T77" fmla="*/ 14 h 274"/>
                <a:gd name="T78" fmla="*/ 69 w 130"/>
                <a:gd name="T79" fmla="*/ 0 h 274"/>
                <a:gd name="T80" fmla="*/ 74 w 130"/>
                <a:gd name="T81" fmla="*/ 3 h 274"/>
                <a:gd name="T82" fmla="*/ 76 w 130"/>
                <a:gd name="T83" fmla="*/ 6 h 274"/>
                <a:gd name="T84" fmla="*/ 79 w 130"/>
                <a:gd name="T85" fmla="*/ 3 h 274"/>
                <a:gd name="T86" fmla="*/ 86 w 130"/>
                <a:gd name="T87" fmla="*/ 12 h 274"/>
                <a:gd name="T88" fmla="*/ 93 w 130"/>
                <a:gd name="T89" fmla="*/ 24 h 274"/>
                <a:gd name="T90" fmla="*/ 104 w 130"/>
                <a:gd name="T91" fmla="*/ 16 h 274"/>
                <a:gd name="T92" fmla="*/ 114 w 130"/>
                <a:gd name="T93" fmla="*/ 15 h 274"/>
                <a:gd name="T94" fmla="*/ 110 w 130"/>
                <a:gd name="T95" fmla="*/ 24 h 274"/>
                <a:gd name="T96" fmla="*/ 96 w 130"/>
                <a:gd name="T97" fmla="*/ 41 h 274"/>
                <a:gd name="T98" fmla="*/ 96 w 130"/>
                <a:gd name="T99" fmla="*/ 52 h 274"/>
                <a:gd name="T100" fmla="*/ 105 w 130"/>
                <a:gd name="T101" fmla="*/ 62 h 274"/>
                <a:gd name="T102" fmla="*/ 113 w 130"/>
                <a:gd name="T103" fmla="*/ 75 h 274"/>
                <a:gd name="T104" fmla="*/ 110 w 130"/>
                <a:gd name="T105" fmla="*/ 91 h 274"/>
                <a:gd name="T106" fmla="*/ 97 w 130"/>
                <a:gd name="T107" fmla="*/ 110 h 274"/>
                <a:gd name="T108" fmla="*/ 82 w 130"/>
                <a:gd name="T109" fmla="*/ 123 h 274"/>
                <a:gd name="T110" fmla="*/ 85 w 130"/>
                <a:gd name="T111" fmla="*/ 137 h 274"/>
                <a:gd name="T112" fmla="*/ 103 w 130"/>
                <a:gd name="T113" fmla="*/ 143 h 274"/>
                <a:gd name="T114" fmla="*/ 106 w 130"/>
                <a:gd name="T115" fmla="*/ 150 h 274"/>
                <a:gd name="T116" fmla="*/ 115 w 130"/>
                <a:gd name="T117" fmla="*/ 148 h 274"/>
                <a:gd name="T118" fmla="*/ 120 w 130"/>
                <a:gd name="T119" fmla="*/ 159 h 274"/>
                <a:gd name="T120" fmla="*/ 119 w 130"/>
                <a:gd name="T121" fmla="*/ 161 h 274"/>
                <a:gd name="T122" fmla="*/ 128 w 130"/>
                <a:gd name="T123" fmla="*/ 16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" h="274">
                  <a:moveTo>
                    <a:pt x="110" y="142"/>
                  </a:moveTo>
                  <a:lnTo>
                    <a:pt x="110" y="142"/>
                  </a:lnTo>
                  <a:lnTo>
                    <a:pt x="108" y="143"/>
                  </a:lnTo>
                  <a:lnTo>
                    <a:pt x="108" y="143"/>
                  </a:lnTo>
                  <a:lnTo>
                    <a:pt x="105" y="142"/>
                  </a:lnTo>
                  <a:lnTo>
                    <a:pt x="104" y="142"/>
                  </a:lnTo>
                  <a:lnTo>
                    <a:pt x="103" y="141"/>
                  </a:lnTo>
                  <a:lnTo>
                    <a:pt x="103" y="137"/>
                  </a:lnTo>
                  <a:lnTo>
                    <a:pt x="104" y="135"/>
                  </a:lnTo>
                  <a:lnTo>
                    <a:pt x="109" y="135"/>
                  </a:lnTo>
                  <a:lnTo>
                    <a:pt x="112" y="138"/>
                  </a:lnTo>
                  <a:lnTo>
                    <a:pt x="113" y="138"/>
                  </a:lnTo>
                  <a:lnTo>
                    <a:pt x="113" y="140"/>
                  </a:lnTo>
                  <a:lnTo>
                    <a:pt x="112" y="141"/>
                  </a:lnTo>
                  <a:lnTo>
                    <a:pt x="110" y="142"/>
                  </a:lnTo>
                  <a:close/>
                  <a:moveTo>
                    <a:pt x="121" y="102"/>
                  </a:moveTo>
                  <a:lnTo>
                    <a:pt x="116" y="105"/>
                  </a:lnTo>
                  <a:lnTo>
                    <a:pt x="116" y="102"/>
                  </a:lnTo>
                  <a:lnTo>
                    <a:pt x="120" y="99"/>
                  </a:lnTo>
                  <a:lnTo>
                    <a:pt x="121" y="100"/>
                  </a:lnTo>
                  <a:lnTo>
                    <a:pt x="121" y="102"/>
                  </a:lnTo>
                  <a:close/>
                  <a:moveTo>
                    <a:pt x="128" y="162"/>
                  </a:moveTo>
                  <a:lnTo>
                    <a:pt x="128" y="163"/>
                  </a:lnTo>
                  <a:lnTo>
                    <a:pt x="127" y="171"/>
                  </a:lnTo>
                  <a:lnTo>
                    <a:pt x="126" y="173"/>
                  </a:lnTo>
                  <a:lnTo>
                    <a:pt x="126" y="178"/>
                  </a:lnTo>
                  <a:lnTo>
                    <a:pt x="126" y="183"/>
                  </a:lnTo>
                  <a:lnTo>
                    <a:pt x="129" y="187"/>
                  </a:lnTo>
                  <a:lnTo>
                    <a:pt x="129" y="189"/>
                  </a:lnTo>
                  <a:lnTo>
                    <a:pt x="128" y="192"/>
                  </a:lnTo>
                  <a:lnTo>
                    <a:pt x="123" y="194"/>
                  </a:lnTo>
                  <a:lnTo>
                    <a:pt x="117" y="198"/>
                  </a:lnTo>
                  <a:lnTo>
                    <a:pt x="112" y="201"/>
                  </a:lnTo>
                  <a:lnTo>
                    <a:pt x="106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99" y="210"/>
                  </a:lnTo>
                  <a:lnTo>
                    <a:pt x="99" y="212"/>
                  </a:lnTo>
                  <a:lnTo>
                    <a:pt x="97" y="215"/>
                  </a:lnTo>
                  <a:lnTo>
                    <a:pt x="95" y="217"/>
                  </a:lnTo>
                  <a:lnTo>
                    <a:pt x="90" y="219"/>
                  </a:lnTo>
                  <a:lnTo>
                    <a:pt x="88" y="219"/>
                  </a:lnTo>
                  <a:lnTo>
                    <a:pt x="86" y="223"/>
                  </a:lnTo>
                  <a:lnTo>
                    <a:pt x="85" y="224"/>
                  </a:lnTo>
                  <a:lnTo>
                    <a:pt x="84" y="227"/>
                  </a:lnTo>
                  <a:lnTo>
                    <a:pt x="85" y="236"/>
                  </a:lnTo>
                  <a:lnTo>
                    <a:pt x="88" y="244"/>
                  </a:lnTo>
                  <a:lnTo>
                    <a:pt x="88" y="247"/>
                  </a:lnTo>
                  <a:lnTo>
                    <a:pt x="88" y="250"/>
                  </a:lnTo>
                  <a:lnTo>
                    <a:pt x="87" y="253"/>
                  </a:lnTo>
                  <a:lnTo>
                    <a:pt x="84" y="257"/>
                  </a:lnTo>
                  <a:lnTo>
                    <a:pt x="82" y="260"/>
                  </a:lnTo>
                  <a:lnTo>
                    <a:pt x="77" y="266"/>
                  </a:lnTo>
                  <a:lnTo>
                    <a:pt x="76" y="267"/>
                  </a:lnTo>
                  <a:lnTo>
                    <a:pt x="74" y="269"/>
                  </a:lnTo>
                  <a:lnTo>
                    <a:pt x="68" y="271"/>
                  </a:lnTo>
                  <a:lnTo>
                    <a:pt x="64" y="273"/>
                  </a:lnTo>
                  <a:lnTo>
                    <a:pt x="62" y="264"/>
                  </a:lnTo>
                  <a:lnTo>
                    <a:pt x="61" y="257"/>
                  </a:lnTo>
                  <a:lnTo>
                    <a:pt x="59" y="251"/>
                  </a:lnTo>
                  <a:lnTo>
                    <a:pt x="57" y="240"/>
                  </a:lnTo>
                  <a:lnTo>
                    <a:pt x="55" y="231"/>
                  </a:lnTo>
                  <a:lnTo>
                    <a:pt x="53" y="222"/>
                  </a:lnTo>
                  <a:lnTo>
                    <a:pt x="51" y="213"/>
                  </a:lnTo>
                  <a:lnTo>
                    <a:pt x="49" y="204"/>
                  </a:lnTo>
                  <a:lnTo>
                    <a:pt x="48" y="203"/>
                  </a:lnTo>
                  <a:lnTo>
                    <a:pt x="43" y="200"/>
                  </a:lnTo>
                  <a:lnTo>
                    <a:pt x="38" y="195"/>
                  </a:lnTo>
                  <a:lnTo>
                    <a:pt x="32" y="192"/>
                  </a:lnTo>
                  <a:lnTo>
                    <a:pt x="26" y="187"/>
                  </a:lnTo>
                  <a:lnTo>
                    <a:pt x="25" y="181"/>
                  </a:lnTo>
                  <a:lnTo>
                    <a:pt x="22" y="172"/>
                  </a:lnTo>
                  <a:lnTo>
                    <a:pt x="19" y="167"/>
                  </a:lnTo>
                  <a:lnTo>
                    <a:pt x="18" y="166"/>
                  </a:lnTo>
                  <a:lnTo>
                    <a:pt x="11" y="163"/>
                  </a:lnTo>
                  <a:lnTo>
                    <a:pt x="8" y="161"/>
                  </a:lnTo>
                  <a:lnTo>
                    <a:pt x="7" y="159"/>
                  </a:lnTo>
                  <a:lnTo>
                    <a:pt x="6" y="156"/>
                  </a:lnTo>
                  <a:lnTo>
                    <a:pt x="4" y="148"/>
                  </a:lnTo>
                  <a:lnTo>
                    <a:pt x="1" y="142"/>
                  </a:lnTo>
                  <a:lnTo>
                    <a:pt x="0" y="138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1" y="126"/>
                  </a:lnTo>
                  <a:lnTo>
                    <a:pt x="8" y="121"/>
                  </a:lnTo>
                  <a:lnTo>
                    <a:pt x="10" y="115"/>
                  </a:lnTo>
                  <a:lnTo>
                    <a:pt x="14" y="113"/>
                  </a:lnTo>
                  <a:lnTo>
                    <a:pt x="17" y="111"/>
                  </a:lnTo>
                  <a:lnTo>
                    <a:pt x="19" y="109"/>
                  </a:lnTo>
                  <a:lnTo>
                    <a:pt x="22" y="106"/>
                  </a:lnTo>
                  <a:lnTo>
                    <a:pt x="24" y="103"/>
                  </a:lnTo>
                  <a:lnTo>
                    <a:pt x="24" y="99"/>
                  </a:lnTo>
                  <a:lnTo>
                    <a:pt x="24" y="93"/>
                  </a:lnTo>
                  <a:lnTo>
                    <a:pt x="25" y="89"/>
                  </a:lnTo>
                  <a:lnTo>
                    <a:pt x="29" y="85"/>
                  </a:lnTo>
                  <a:lnTo>
                    <a:pt x="27" y="81"/>
                  </a:lnTo>
                  <a:lnTo>
                    <a:pt x="25" y="77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25" y="64"/>
                  </a:lnTo>
                  <a:lnTo>
                    <a:pt x="24" y="61"/>
                  </a:lnTo>
                  <a:lnTo>
                    <a:pt x="24" y="58"/>
                  </a:lnTo>
                  <a:lnTo>
                    <a:pt x="25" y="51"/>
                  </a:lnTo>
                  <a:lnTo>
                    <a:pt x="25" y="46"/>
                  </a:lnTo>
                  <a:lnTo>
                    <a:pt x="27" y="39"/>
                  </a:lnTo>
                  <a:lnTo>
                    <a:pt x="26" y="37"/>
                  </a:lnTo>
                  <a:lnTo>
                    <a:pt x="25" y="35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7" y="28"/>
                  </a:lnTo>
                  <a:lnTo>
                    <a:pt x="30" y="23"/>
                  </a:lnTo>
                  <a:lnTo>
                    <a:pt x="32" y="22"/>
                  </a:lnTo>
                  <a:lnTo>
                    <a:pt x="35" y="20"/>
                  </a:lnTo>
                  <a:lnTo>
                    <a:pt x="35" y="18"/>
                  </a:lnTo>
                  <a:lnTo>
                    <a:pt x="34" y="16"/>
                  </a:lnTo>
                  <a:lnTo>
                    <a:pt x="42" y="14"/>
                  </a:lnTo>
                  <a:lnTo>
                    <a:pt x="49" y="7"/>
                  </a:lnTo>
                  <a:lnTo>
                    <a:pt x="52" y="6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3" y="5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3"/>
                  </a:lnTo>
                  <a:lnTo>
                    <a:pt x="79" y="3"/>
                  </a:lnTo>
                  <a:lnTo>
                    <a:pt x="82" y="3"/>
                  </a:lnTo>
                  <a:lnTo>
                    <a:pt x="86" y="5"/>
                  </a:lnTo>
                  <a:lnTo>
                    <a:pt x="86" y="12"/>
                  </a:lnTo>
                  <a:lnTo>
                    <a:pt x="90" y="19"/>
                  </a:lnTo>
                  <a:lnTo>
                    <a:pt x="89" y="22"/>
                  </a:lnTo>
                  <a:lnTo>
                    <a:pt x="93" y="24"/>
                  </a:lnTo>
                  <a:lnTo>
                    <a:pt x="96" y="22"/>
                  </a:lnTo>
                  <a:lnTo>
                    <a:pt x="98" y="19"/>
                  </a:lnTo>
                  <a:lnTo>
                    <a:pt x="104" y="16"/>
                  </a:lnTo>
                  <a:lnTo>
                    <a:pt x="110" y="11"/>
                  </a:lnTo>
                  <a:lnTo>
                    <a:pt x="114" y="11"/>
                  </a:lnTo>
                  <a:lnTo>
                    <a:pt x="114" y="15"/>
                  </a:lnTo>
                  <a:lnTo>
                    <a:pt x="116" y="19"/>
                  </a:lnTo>
                  <a:lnTo>
                    <a:pt x="114" y="20"/>
                  </a:lnTo>
                  <a:lnTo>
                    <a:pt x="110" y="24"/>
                  </a:lnTo>
                  <a:lnTo>
                    <a:pt x="106" y="34"/>
                  </a:lnTo>
                  <a:lnTo>
                    <a:pt x="100" y="37"/>
                  </a:lnTo>
                  <a:lnTo>
                    <a:pt x="96" y="41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6" y="52"/>
                  </a:lnTo>
                  <a:lnTo>
                    <a:pt x="99" y="58"/>
                  </a:lnTo>
                  <a:lnTo>
                    <a:pt x="102" y="61"/>
                  </a:lnTo>
                  <a:lnTo>
                    <a:pt x="105" y="62"/>
                  </a:lnTo>
                  <a:lnTo>
                    <a:pt x="112" y="68"/>
                  </a:lnTo>
                  <a:lnTo>
                    <a:pt x="112" y="71"/>
                  </a:lnTo>
                  <a:lnTo>
                    <a:pt x="113" y="75"/>
                  </a:lnTo>
                  <a:lnTo>
                    <a:pt x="113" y="79"/>
                  </a:lnTo>
                  <a:lnTo>
                    <a:pt x="115" y="83"/>
                  </a:lnTo>
                  <a:lnTo>
                    <a:pt x="110" y="91"/>
                  </a:lnTo>
                  <a:lnTo>
                    <a:pt x="108" y="97"/>
                  </a:lnTo>
                  <a:lnTo>
                    <a:pt x="102" y="105"/>
                  </a:lnTo>
                  <a:lnTo>
                    <a:pt x="97" y="110"/>
                  </a:lnTo>
                  <a:lnTo>
                    <a:pt x="86" y="118"/>
                  </a:lnTo>
                  <a:lnTo>
                    <a:pt x="84" y="120"/>
                  </a:lnTo>
                  <a:lnTo>
                    <a:pt x="82" y="123"/>
                  </a:lnTo>
                  <a:lnTo>
                    <a:pt x="81" y="126"/>
                  </a:lnTo>
                  <a:lnTo>
                    <a:pt x="81" y="129"/>
                  </a:lnTo>
                  <a:lnTo>
                    <a:pt x="85" y="137"/>
                  </a:lnTo>
                  <a:lnTo>
                    <a:pt x="90" y="141"/>
                  </a:lnTo>
                  <a:lnTo>
                    <a:pt x="95" y="144"/>
                  </a:lnTo>
                  <a:lnTo>
                    <a:pt x="103" y="143"/>
                  </a:lnTo>
                  <a:lnTo>
                    <a:pt x="103" y="146"/>
                  </a:lnTo>
                  <a:lnTo>
                    <a:pt x="103" y="150"/>
                  </a:lnTo>
                  <a:lnTo>
                    <a:pt x="106" y="150"/>
                  </a:lnTo>
                  <a:lnTo>
                    <a:pt x="109" y="149"/>
                  </a:lnTo>
                  <a:lnTo>
                    <a:pt x="110" y="146"/>
                  </a:lnTo>
                  <a:lnTo>
                    <a:pt x="115" y="148"/>
                  </a:lnTo>
                  <a:lnTo>
                    <a:pt x="116" y="156"/>
                  </a:lnTo>
                  <a:lnTo>
                    <a:pt x="120" y="157"/>
                  </a:lnTo>
                  <a:lnTo>
                    <a:pt x="120" y="159"/>
                  </a:lnTo>
                  <a:lnTo>
                    <a:pt x="119" y="159"/>
                  </a:lnTo>
                  <a:lnTo>
                    <a:pt x="119" y="160"/>
                  </a:lnTo>
                  <a:lnTo>
                    <a:pt x="119" y="161"/>
                  </a:lnTo>
                  <a:lnTo>
                    <a:pt x="123" y="162"/>
                  </a:lnTo>
                  <a:lnTo>
                    <a:pt x="125" y="161"/>
                  </a:lnTo>
                  <a:lnTo>
                    <a:pt x="128" y="16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8" name="Freeform 1131">
              <a:extLst>
                <a:ext uri="{FF2B5EF4-FFF2-40B4-BE49-F238E27FC236}">
                  <a16:creationId xmlns:a16="http://schemas.microsoft.com/office/drawing/2014/main" id="{B02F18E8-4C4D-CD95-E718-77A0C3F9E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3436" y="8473587"/>
              <a:ext cx="10990" cy="10990"/>
            </a:xfrm>
            <a:custGeom>
              <a:avLst/>
              <a:gdLst>
                <a:gd name="T0" fmla="*/ 7 w 11"/>
                <a:gd name="T1" fmla="*/ 7 h 9"/>
                <a:gd name="T2" fmla="*/ 7 w 11"/>
                <a:gd name="T3" fmla="*/ 7 h 9"/>
                <a:gd name="T4" fmla="*/ 5 w 11"/>
                <a:gd name="T5" fmla="*/ 8 h 9"/>
                <a:gd name="T6" fmla="*/ 5 w 11"/>
                <a:gd name="T7" fmla="*/ 8 h 9"/>
                <a:gd name="T8" fmla="*/ 2 w 11"/>
                <a:gd name="T9" fmla="*/ 7 h 9"/>
                <a:gd name="T10" fmla="*/ 1 w 11"/>
                <a:gd name="T11" fmla="*/ 7 h 9"/>
                <a:gd name="T12" fmla="*/ 0 w 11"/>
                <a:gd name="T13" fmla="*/ 6 h 9"/>
                <a:gd name="T14" fmla="*/ 0 w 11"/>
                <a:gd name="T15" fmla="*/ 2 h 9"/>
                <a:gd name="T16" fmla="*/ 1 w 11"/>
                <a:gd name="T17" fmla="*/ 0 h 9"/>
                <a:gd name="T18" fmla="*/ 6 w 11"/>
                <a:gd name="T19" fmla="*/ 0 h 9"/>
                <a:gd name="T20" fmla="*/ 9 w 11"/>
                <a:gd name="T21" fmla="*/ 3 h 9"/>
                <a:gd name="T22" fmla="*/ 10 w 11"/>
                <a:gd name="T23" fmla="*/ 3 h 9"/>
                <a:gd name="T24" fmla="*/ 10 w 11"/>
                <a:gd name="T25" fmla="*/ 5 h 9"/>
                <a:gd name="T26" fmla="*/ 9 w 11"/>
                <a:gd name="T27" fmla="*/ 6 h 9"/>
                <a:gd name="T28" fmla="*/ 7 w 11"/>
                <a:gd name="T2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9">
                  <a:moveTo>
                    <a:pt x="7" y="7"/>
                  </a:moveTo>
                  <a:lnTo>
                    <a:pt x="7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2"/>
                  </a:lnTo>
                  <a:lnTo>
                    <a:pt x="1" y="0"/>
                  </a:lnTo>
                  <a:lnTo>
                    <a:pt x="6" y="0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69" name="Freeform 1132">
              <a:extLst>
                <a:ext uri="{FF2B5EF4-FFF2-40B4-BE49-F238E27FC236}">
                  <a16:creationId xmlns:a16="http://schemas.microsoft.com/office/drawing/2014/main" id="{915D1AE9-DF8B-45D3-0A67-F3CA7A36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9920" y="8429625"/>
              <a:ext cx="5497" cy="10990"/>
            </a:xfrm>
            <a:custGeom>
              <a:avLst/>
              <a:gdLst>
                <a:gd name="T0" fmla="*/ 5 w 6"/>
                <a:gd name="T1" fmla="*/ 3 h 7"/>
                <a:gd name="T2" fmla="*/ 0 w 6"/>
                <a:gd name="T3" fmla="*/ 6 h 7"/>
                <a:gd name="T4" fmla="*/ 0 w 6"/>
                <a:gd name="T5" fmla="*/ 3 h 7"/>
                <a:gd name="T6" fmla="*/ 4 w 6"/>
                <a:gd name="T7" fmla="*/ 0 h 7"/>
                <a:gd name="T8" fmla="*/ 5 w 6"/>
                <a:gd name="T9" fmla="*/ 1 h 7"/>
                <a:gd name="T10" fmla="*/ 5 w 6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5" y="3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0" name="Freeform 1134">
              <a:extLst>
                <a:ext uri="{FF2B5EF4-FFF2-40B4-BE49-F238E27FC236}">
                  <a16:creationId xmlns:a16="http://schemas.microsoft.com/office/drawing/2014/main" id="{FD90781F-BA26-8DD9-9E95-EF68ABC1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286" y="9946298"/>
              <a:ext cx="445112" cy="428625"/>
            </a:xfrm>
            <a:custGeom>
              <a:avLst/>
              <a:gdLst>
                <a:gd name="T0" fmla="*/ 70 w 359"/>
                <a:gd name="T1" fmla="*/ 0 h 345"/>
                <a:gd name="T2" fmla="*/ 104 w 359"/>
                <a:gd name="T3" fmla="*/ 0 h 345"/>
                <a:gd name="T4" fmla="*/ 138 w 359"/>
                <a:gd name="T5" fmla="*/ 0 h 345"/>
                <a:gd name="T6" fmla="*/ 161 w 359"/>
                <a:gd name="T7" fmla="*/ 7 h 345"/>
                <a:gd name="T8" fmla="*/ 202 w 359"/>
                <a:gd name="T9" fmla="*/ 30 h 345"/>
                <a:gd name="T10" fmla="*/ 243 w 359"/>
                <a:gd name="T11" fmla="*/ 52 h 345"/>
                <a:gd name="T12" fmla="*/ 268 w 359"/>
                <a:gd name="T13" fmla="*/ 70 h 345"/>
                <a:gd name="T14" fmla="*/ 266 w 359"/>
                <a:gd name="T15" fmla="*/ 80 h 345"/>
                <a:gd name="T16" fmla="*/ 275 w 359"/>
                <a:gd name="T17" fmla="*/ 88 h 345"/>
                <a:gd name="T18" fmla="*/ 304 w 359"/>
                <a:gd name="T19" fmla="*/ 109 h 345"/>
                <a:gd name="T20" fmla="*/ 315 w 359"/>
                <a:gd name="T21" fmla="*/ 127 h 345"/>
                <a:gd name="T22" fmla="*/ 305 w 359"/>
                <a:gd name="T23" fmla="*/ 156 h 345"/>
                <a:gd name="T24" fmla="*/ 315 w 359"/>
                <a:gd name="T25" fmla="*/ 178 h 345"/>
                <a:gd name="T26" fmla="*/ 324 w 359"/>
                <a:gd name="T27" fmla="*/ 198 h 345"/>
                <a:gd name="T28" fmla="*/ 324 w 359"/>
                <a:gd name="T29" fmla="*/ 225 h 345"/>
                <a:gd name="T30" fmla="*/ 326 w 359"/>
                <a:gd name="T31" fmla="*/ 253 h 345"/>
                <a:gd name="T32" fmla="*/ 335 w 359"/>
                <a:gd name="T33" fmla="*/ 283 h 345"/>
                <a:gd name="T34" fmla="*/ 345 w 359"/>
                <a:gd name="T35" fmla="*/ 294 h 345"/>
                <a:gd name="T36" fmla="*/ 358 w 359"/>
                <a:gd name="T37" fmla="*/ 304 h 345"/>
                <a:gd name="T38" fmla="*/ 329 w 359"/>
                <a:gd name="T39" fmla="*/ 320 h 345"/>
                <a:gd name="T40" fmla="*/ 298 w 359"/>
                <a:gd name="T41" fmla="*/ 333 h 345"/>
                <a:gd name="T42" fmla="*/ 275 w 359"/>
                <a:gd name="T43" fmla="*/ 331 h 345"/>
                <a:gd name="T44" fmla="*/ 254 w 359"/>
                <a:gd name="T45" fmla="*/ 343 h 345"/>
                <a:gd name="T46" fmla="*/ 236 w 359"/>
                <a:gd name="T47" fmla="*/ 343 h 345"/>
                <a:gd name="T48" fmla="*/ 211 w 359"/>
                <a:gd name="T49" fmla="*/ 336 h 345"/>
                <a:gd name="T50" fmla="*/ 197 w 359"/>
                <a:gd name="T51" fmla="*/ 340 h 345"/>
                <a:gd name="T52" fmla="*/ 179 w 359"/>
                <a:gd name="T53" fmla="*/ 334 h 345"/>
                <a:gd name="T54" fmla="*/ 172 w 359"/>
                <a:gd name="T55" fmla="*/ 327 h 345"/>
                <a:gd name="T56" fmla="*/ 172 w 359"/>
                <a:gd name="T57" fmla="*/ 314 h 345"/>
                <a:gd name="T58" fmla="*/ 169 w 359"/>
                <a:gd name="T59" fmla="*/ 301 h 345"/>
                <a:gd name="T60" fmla="*/ 161 w 359"/>
                <a:gd name="T61" fmla="*/ 281 h 345"/>
                <a:gd name="T62" fmla="*/ 149 w 359"/>
                <a:gd name="T63" fmla="*/ 277 h 345"/>
                <a:gd name="T64" fmla="*/ 140 w 359"/>
                <a:gd name="T65" fmla="*/ 276 h 345"/>
                <a:gd name="T66" fmla="*/ 122 w 359"/>
                <a:gd name="T67" fmla="*/ 272 h 345"/>
                <a:gd name="T68" fmla="*/ 106 w 359"/>
                <a:gd name="T69" fmla="*/ 265 h 345"/>
                <a:gd name="T70" fmla="*/ 87 w 359"/>
                <a:gd name="T71" fmla="*/ 258 h 345"/>
                <a:gd name="T72" fmla="*/ 78 w 359"/>
                <a:gd name="T73" fmla="*/ 253 h 345"/>
                <a:gd name="T74" fmla="*/ 68 w 359"/>
                <a:gd name="T75" fmla="*/ 245 h 345"/>
                <a:gd name="T76" fmla="*/ 49 w 359"/>
                <a:gd name="T77" fmla="*/ 236 h 345"/>
                <a:gd name="T78" fmla="*/ 38 w 359"/>
                <a:gd name="T79" fmla="*/ 212 h 345"/>
                <a:gd name="T80" fmla="*/ 25 w 359"/>
                <a:gd name="T81" fmla="*/ 189 h 345"/>
                <a:gd name="T82" fmla="*/ 6 w 359"/>
                <a:gd name="T83" fmla="*/ 166 h 345"/>
                <a:gd name="T84" fmla="*/ 7 w 359"/>
                <a:gd name="T85" fmla="*/ 144 h 345"/>
                <a:gd name="T86" fmla="*/ 0 w 359"/>
                <a:gd name="T87" fmla="*/ 123 h 345"/>
                <a:gd name="T88" fmla="*/ 21 w 359"/>
                <a:gd name="T89" fmla="*/ 106 h 345"/>
                <a:gd name="T90" fmla="*/ 35 w 359"/>
                <a:gd name="T91" fmla="*/ 85 h 345"/>
                <a:gd name="T92" fmla="*/ 42 w 359"/>
                <a:gd name="T93" fmla="*/ 75 h 345"/>
                <a:gd name="T94" fmla="*/ 47 w 359"/>
                <a:gd name="T95" fmla="*/ 64 h 345"/>
                <a:gd name="T96" fmla="*/ 36 w 359"/>
                <a:gd name="T97" fmla="*/ 60 h 345"/>
                <a:gd name="T98" fmla="*/ 36 w 359"/>
                <a:gd name="T99" fmla="*/ 53 h 345"/>
                <a:gd name="T100" fmla="*/ 45 w 359"/>
                <a:gd name="T101" fmla="*/ 44 h 345"/>
                <a:gd name="T102" fmla="*/ 50 w 359"/>
                <a:gd name="T103" fmla="*/ 34 h 345"/>
                <a:gd name="T104" fmla="*/ 45 w 359"/>
                <a:gd name="T105" fmla="*/ 13 h 345"/>
                <a:gd name="T106" fmla="*/ 39 w 359"/>
                <a:gd name="T107" fmla="*/ 2 h 345"/>
                <a:gd name="T108" fmla="*/ 339 w 359"/>
                <a:gd name="T109" fmla="*/ 126 h 345"/>
                <a:gd name="T110" fmla="*/ 333 w 359"/>
                <a:gd name="T111" fmla="*/ 142 h 345"/>
                <a:gd name="T112" fmla="*/ 338 w 359"/>
                <a:gd name="T113" fmla="*/ 125 h 345"/>
                <a:gd name="T114" fmla="*/ 324 w 359"/>
                <a:gd name="T115" fmla="*/ 173 h 345"/>
                <a:gd name="T116" fmla="*/ 317 w 359"/>
                <a:gd name="T117" fmla="*/ 162 h 345"/>
                <a:gd name="T118" fmla="*/ 324 w 359"/>
                <a:gd name="T119" fmla="*/ 163 h 345"/>
                <a:gd name="T120" fmla="*/ 332 w 359"/>
                <a:gd name="T121" fmla="*/ 221 h 345"/>
                <a:gd name="T122" fmla="*/ 337 w 359"/>
                <a:gd name="T123" fmla="*/ 22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9" h="345">
                  <a:moveTo>
                    <a:pt x="48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0" y="0"/>
                  </a:lnTo>
                  <a:lnTo>
                    <a:pt x="152" y="1"/>
                  </a:lnTo>
                  <a:lnTo>
                    <a:pt x="155" y="3"/>
                  </a:lnTo>
                  <a:lnTo>
                    <a:pt x="161" y="7"/>
                  </a:lnTo>
                  <a:lnTo>
                    <a:pt x="168" y="11"/>
                  </a:lnTo>
                  <a:lnTo>
                    <a:pt x="175" y="14"/>
                  </a:lnTo>
                  <a:lnTo>
                    <a:pt x="182" y="18"/>
                  </a:lnTo>
                  <a:lnTo>
                    <a:pt x="189" y="22"/>
                  </a:lnTo>
                  <a:lnTo>
                    <a:pt x="196" y="26"/>
                  </a:lnTo>
                  <a:lnTo>
                    <a:pt x="202" y="30"/>
                  </a:lnTo>
                  <a:lnTo>
                    <a:pt x="209" y="33"/>
                  </a:lnTo>
                  <a:lnTo>
                    <a:pt x="216" y="37"/>
                  </a:lnTo>
                  <a:lnTo>
                    <a:pt x="223" y="41"/>
                  </a:lnTo>
                  <a:lnTo>
                    <a:pt x="230" y="45"/>
                  </a:lnTo>
                  <a:lnTo>
                    <a:pt x="236" y="49"/>
                  </a:lnTo>
                  <a:lnTo>
                    <a:pt x="243" y="52"/>
                  </a:lnTo>
                  <a:lnTo>
                    <a:pt x="250" y="56"/>
                  </a:lnTo>
                  <a:lnTo>
                    <a:pt x="257" y="60"/>
                  </a:lnTo>
                  <a:lnTo>
                    <a:pt x="264" y="64"/>
                  </a:lnTo>
                  <a:lnTo>
                    <a:pt x="267" y="66"/>
                  </a:lnTo>
                  <a:lnTo>
                    <a:pt x="268" y="66"/>
                  </a:lnTo>
                  <a:lnTo>
                    <a:pt x="268" y="70"/>
                  </a:lnTo>
                  <a:lnTo>
                    <a:pt x="268" y="72"/>
                  </a:lnTo>
                  <a:lnTo>
                    <a:pt x="268" y="74"/>
                  </a:lnTo>
                  <a:lnTo>
                    <a:pt x="266" y="77"/>
                  </a:lnTo>
                  <a:lnTo>
                    <a:pt x="266" y="79"/>
                  </a:lnTo>
                  <a:lnTo>
                    <a:pt x="266" y="80"/>
                  </a:lnTo>
                  <a:lnTo>
                    <a:pt x="266" y="80"/>
                  </a:lnTo>
                  <a:lnTo>
                    <a:pt x="268" y="80"/>
                  </a:lnTo>
                  <a:lnTo>
                    <a:pt x="269" y="82"/>
                  </a:lnTo>
                  <a:lnTo>
                    <a:pt x="270" y="82"/>
                  </a:lnTo>
                  <a:lnTo>
                    <a:pt x="271" y="85"/>
                  </a:lnTo>
                  <a:lnTo>
                    <a:pt x="272" y="86"/>
                  </a:lnTo>
                  <a:lnTo>
                    <a:pt x="275" y="88"/>
                  </a:lnTo>
                  <a:lnTo>
                    <a:pt x="280" y="92"/>
                  </a:lnTo>
                  <a:lnTo>
                    <a:pt x="285" y="94"/>
                  </a:lnTo>
                  <a:lnTo>
                    <a:pt x="290" y="98"/>
                  </a:lnTo>
                  <a:lnTo>
                    <a:pt x="295" y="102"/>
                  </a:lnTo>
                  <a:lnTo>
                    <a:pt x="299" y="105"/>
                  </a:lnTo>
                  <a:lnTo>
                    <a:pt x="304" y="109"/>
                  </a:lnTo>
                  <a:lnTo>
                    <a:pt x="309" y="112"/>
                  </a:lnTo>
                  <a:lnTo>
                    <a:pt x="314" y="116"/>
                  </a:lnTo>
                  <a:lnTo>
                    <a:pt x="317" y="118"/>
                  </a:lnTo>
                  <a:lnTo>
                    <a:pt x="318" y="118"/>
                  </a:lnTo>
                  <a:lnTo>
                    <a:pt x="317" y="121"/>
                  </a:lnTo>
                  <a:lnTo>
                    <a:pt x="315" y="127"/>
                  </a:lnTo>
                  <a:lnTo>
                    <a:pt x="314" y="130"/>
                  </a:lnTo>
                  <a:lnTo>
                    <a:pt x="313" y="133"/>
                  </a:lnTo>
                  <a:lnTo>
                    <a:pt x="312" y="135"/>
                  </a:lnTo>
                  <a:lnTo>
                    <a:pt x="310" y="145"/>
                  </a:lnTo>
                  <a:lnTo>
                    <a:pt x="307" y="148"/>
                  </a:lnTo>
                  <a:lnTo>
                    <a:pt x="305" y="156"/>
                  </a:lnTo>
                  <a:lnTo>
                    <a:pt x="304" y="162"/>
                  </a:lnTo>
                  <a:lnTo>
                    <a:pt x="306" y="167"/>
                  </a:lnTo>
                  <a:lnTo>
                    <a:pt x="306" y="170"/>
                  </a:lnTo>
                  <a:lnTo>
                    <a:pt x="310" y="174"/>
                  </a:lnTo>
                  <a:lnTo>
                    <a:pt x="313" y="176"/>
                  </a:lnTo>
                  <a:lnTo>
                    <a:pt x="315" y="178"/>
                  </a:lnTo>
                  <a:lnTo>
                    <a:pt x="318" y="182"/>
                  </a:lnTo>
                  <a:lnTo>
                    <a:pt x="320" y="186"/>
                  </a:lnTo>
                  <a:lnTo>
                    <a:pt x="326" y="188"/>
                  </a:lnTo>
                  <a:lnTo>
                    <a:pt x="328" y="193"/>
                  </a:lnTo>
                  <a:lnTo>
                    <a:pt x="327" y="196"/>
                  </a:lnTo>
                  <a:lnTo>
                    <a:pt x="324" y="198"/>
                  </a:lnTo>
                  <a:lnTo>
                    <a:pt x="322" y="203"/>
                  </a:lnTo>
                  <a:lnTo>
                    <a:pt x="320" y="209"/>
                  </a:lnTo>
                  <a:lnTo>
                    <a:pt x="320" y="218"/>
                  </a:lnTo>
                  <a:lnTo>
                    <a:pt x="321" y="216"/>
                  </a:lnTo>
                  <a:lnTo>
                    <a:pt x="324" y="218"/>
                  </a:lnTo>
                  <a:lnTo>
                    <a:pt x="324" y="225"/>
                  </a:lnTo>
                  <a:lnTo>
                    <a:pt x="322" y="232"/>
                  </a:lnTo>
                  <a:lnTo>
                    <a:pt x="320" y="235"/>
                  </a:lnTo>
                  <a:lnTo>
                    <a:pt x="320" y="238"/>
                  </a:lnTo>
                  <a:lnTo>
                    <a:pt x="323" y="247"/>
                  </a:lnTo>
                  <a:lnTo>
                    <a:pt x="326" y="252"/>
                  </a:lnTo>
                  <a:lnTo>
                    <a:pt x="326" y="253"/>
                  </a:lnTo>
                  <a:lnTo>
                    <a:pt x="325" y="255"/>
                  </a:lnTo>
                  <a:lnTo>
                    <a:pt x="331" y="263"/>
                  </a:lnTo>
                  <a:lnTo>
                    <a:pt x="331" y="270"/>
                  </a:lnTo>
                  <a:lnTo>
                    <a:pt x="333" y="275"/>
                  </a:lnTo>
                  <a:lnTo>
                    <a:pt x="334" y="280"/>
                  </a:lnTo>
                  <a:lnTo>
                    <a:pt x="335" y="283"/>
                  </a:lnTo>
                  <a:lnTo>
                    <a:pt x="335" y="286"/>
                  </a:lnTo>
                  <a:lnTo>
                    <a:pt x="334" y="288"/>
                  </a:lnTo>
                  <a:lnTo>
                    <a:pt x="338" y="289"/>
                  </a:lnTo>
                  <a:lnTo>
                    <a:pt x="341" y="291"/>
                  </a:lnTo>
                  <a:lnTo>
                    <a:pt x="342" y="294"/>
                  </a:lnTo>
                  <a:lnTo>
                    <a:pt x="345" y="294"/>
                  </a:lnTo>
                  <a:lnTo>
                    <a:pt x="347" y="295"/>
                  </a:lnTo>
                  <a:lnTo>
                    <a:pt x="350" y="296"/>
                  </a:lnTo>
                  <a:lnTo>
                    <a:pt x="355" y="300"/>
                  </a:lnTo>
                  <a:lnTo>
                    <a:pt x="356" y="302"/>
                  </a:lnTo>
                  <a:lnTo>
                    <a:pt x="357" y="303"/>
                  </a:lnTo>
                  <a:lnTo>
                    <a:pt x="358" y="304"/>
                  </a:lnTo>
                  <a:lnTo>
                    <a:pt x="354" y="307"/>
                  </a:lnTo>
                  <a:lnTo>
                    <a:pt x="348" y="311"/>
                  </a:lnTo>
                  <a:lnTo>
                    <a:pt x="342" y="315"/>
                  </a:lnTo>
                  <a:lnTo>
                    <a:pt x="337" y="318"/>
                  </a:lnTo>
                  <a:lnTo>
                    <a:pt x="333" y="320"/>
                  </a:lnTo>
                  <a:lnTo>
                    <a:pt x="329" y="320"/>
                  </a:lnTo>
                  <a:lnTo>
                    <a:pt x="324" y="322"/>
                  </a:lnTo>
                  <a:lnTo>
                    <a:pt x="321" y="325"/>
                  </a:lnTo>
                  <a:lnTo>
                    <a:pt x="316" y="326"/>
                  </a:lnTo>
                  <a:lnTo>
                    <a:pt x="310" y="326"/>
                  </a:lnTo>
                  <a:lnTo>
                    <a:pt x="304" y="329"/>
                  </a:lnTo>
                  <a:lnTo>
                    <a:pt x="298" y="333"/>
                  </a:lnTo>
                  <a:lnTo>
                    <a:pt x="294" y="334"/>
                  </a:lnTo>
                  <a:lnTo>
                    <a:pt x="288" y="331"/>
                  </a:lnTo>
                  <a:lnTo>
                    <a:pt x="284" y="330"/>
                  </a:lnTo>
                  <a:lnTo>
                    <a:pt x="279" y="330"/>
                  </a:lnTo>
                  <a:lnTo>
                    <a:pt x="276" y="330"/>
                  </a:lnTo>
                  <a:lnTo>
                    <a:pt x="275" y="331"/>
                  </a:lnTo>
                  <a:lnTo>
                    <a:pt x="274" y="334"/>
                  </a:lnTo>
                  <a:lnTo>
                    <a:pt x="273" y="337"/>
                  </a:lnTo>
                  <a:lnTo>
                    <a:pt x="270" y="340"/>
                  </a:lnTo>
                  <a:lnTo>
                    <a:pt x="264" y="343"/>
                  </a:lnTo>
                  <a:lnTo>
                    <a:pt x="259" y="344"/>
                  </a:lnTo>
                  <a:lnTo>
                    <a:pt x="254" y="343"/>
                  </a:lnTo>
                  <a:lnTo>
                    <a:pt x="250" y="342"/>
                  </a:lnTo>
                  <a:lnTo>
                    <a:pt x="248" y="340"/>
                  </a:lnTo>
                  <a:lnTo>
                    <a:pt x="246" y="340"/>
                  </a:lnTo>
                  <a:lnTo>
                    <a:pt x="243" y="340"/>
                  </a:lnTo>
                  <a:lnTo>
                    <a:pt x="239" y="341"/>
                  </a:lnTo>
                  <a:lnTo>
                    <a:pt x="236" y="343"/>
                  </a:lnTo>
                  <a:lnTo>
                    <a:pt x="231" y="344"/>
                  </a:lnTo>
                  <a:lnTo>
                    <a:pt x="224" y="344"/>
                  </a:lnTo>
                  <a:lnTo>
                    <a:pt x="220" y="343"/>
                  </a:lnTo>
                  <a:lnTo>
                    <a:pt x="220" y="341"/>
                  </a:lnTo>
                  <a:lnTo>
                    <a:pt x="217" y="339"/>
                  </a:lnTo>
                  <a:lnTo>
                    <a:pt x="211" y="336"/>
                  </a:lnTo>
                  <a:lnTo>
                    <a:pt x="208" y="335"/>
                  </a:lnTo>
                  <a:lnTo>
                    <a:pt x="205" y="339"/>
                  </a:lnTo>
                  <a:lnTo>
                    <a:pt x="202" y="340"/>
                  </a:lnTo>
                  <a:lnTo>
                    <a:pt x="201" y="340"/>
                  </a:lnTo>
                  <a:lnTo>
                    <a:pt x="198" y="341"/>
                  </a:lnTo>
                  <a:lnTo>
                    <a:pt x="197" y="340"/>
                  </a:lnTo>
                  <a:lnTo>
                    <a:pt x="196" y="340"/>
                  </a:lnTo>
                  <a:lnTo>
                    <a:pt x="188" y="340"/>
                  </a:lnTo>
                  <a:lnTo>
                    <a:pt x="181" y="340"/>
                  </a:lnTo>
                  <a:lnTo>
                    <a:pt x="181" y="339"/>
                  </a:lnTo>
                  <a:lnTo>
                    <a:pt x="180" y="336"/>
                  </a:lnTo>
                  <a:lnTo>
                    <a:pt x="179" y="334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5" y="333"/>
                  </a:lnTo>
                  <a:lnTo>
                    <a:pt x="174" y="331"/>
                  </a:lnTo>
                  <a:lnTo>
                    <a:pt x="173" y="329"/>
                  </a:lnTo>
                  <a:lnTo>
                    <a:pt x="172" y="327"/>
                  </a:lnTo>
                  <a:lnTo>
                    <a:pt x="170" y="325"/>
                  </a:lnTo>
                  <a:lnTo>
                    <a:pt x="170" y="324"/>
                  </a:lnTo>
                  <a:lnTo>
                    <a:pt x="169" y="322"/>
                  </a:lnTo>
                  <a:lnTo>
                    <a:pt x="170" y="321"/>
                  </a:lnTo>
                  <a:lnTo>
                    <a:pt x="171" y="317"/>
                  </a:lnTo>
                  <a:lnTo>
                    <a:pt x="172" y="314"/>
                  </a:lnTo>
                  <a:lnTo>
                    <a:pt x="172" y="312"/>
                  </a:lnTo>
                  <a:lnTo>
                    <a:pt x="170" y="309"/>
                  </a:lnTo>
                  <a:lnTo>
                    <a:pt x="169" y="305"/>
                  </a:lnTo>
                  <a:lnTo>
                    <a:pt x="169" y="305"/>
                  </a:lnTo>
                  <a:lnTo>
                    <a:pt x="169" y="302"/>
                  </a:lnTo>
                  <a:lnTo>
                    <a:pt x="169" y="301"/>
                  </a:lnTo>
                  <a:lnTo>
                    <a:pt x="169" y="299"/>
                  </a:lnTo>
                  <a:lnTo>
                    <a:pt x="169" y="296"/>
                  </a:lnTo>
                  <a:lnTo>
                    <a:pt x="167" y="291"/>
                  </a:lnTo>
                  <a:lnTo>
                    <a:pt x="167" y="289"/>
                  </a:lnTo>
                  <a:lnTo>
                    <a:pt x="166" y="287"/>
                  </a:lnTo>
                  <a:lnTo>
                    <a:pt x="161" y="281"/>
                  </a:lnTo>
                  <a:lnTo>
                    <a:pt x="161" y="280"/>
                  </a:lnTo>
                  <a:lnTo>
                    <a:pt x="153" y="274"/>
                  </a:lnTo>
                  <a:lnTo>
                    <a:pt x="150" y="272"/>
                  </a:lnTo>
                  <a:lnTo>
                    <a:pt x="149" y="274"/>
                  </a:lnTo>
                  <a:lnTo>
                    <a:pt x="149" y="274"/>
                  </a:lnTo>
                  <a:lnTo>
                    <a:pt x="149" y="277"/>
                  </a:lnTo>
                  <a:lnTo>
                    <a:pt x="149" y="277"/>
                  </a:lnTo>
                  <a:lnTo>
                    <a:pt x="149" y="278"/>
                  </a:lnTo>
                  <a:lnTo>
                    <a:pt x="146" y="278"/>
                  </a:lnTo>
                  <a:lnTo>
                    <a:pt x="145" y="278"/>
                  </a:lnTo>
                  <a:lnTo>
                    <a:pt x="143" y="276"/>
                  </a:lnTo>
                  <a:lnTo>
                    <a:pt x="140" y="276"/>
                  </a:lnTo>
                  <a:lnTo>
                    <a:pt x="135" y="276"/>
                  </a:lnTo>
                  <a:lnTo>
                    <a:pt x="133" y="276"/>
                  </a:lnTo>
                  <a:lnTo>
                    <a:pt x="132" y="276"/>
                  </a:lnTo>
                  <a:lnTo>
                    <a:pt x="129" y="273"/>
                  </a:lnTo>
                  <a:lnTo>
                    <a:pt x="125" y="272"/>
                  </a:lnTo>
                  <a:lnTo>
                    <a:pt x="122" y="272"/>
                  </a:lnTo>
                  <a:lnTo>
                    <a:pt x="117" y="269"/>
                  </a:lnTo>
                  <a:lnTo>
                    <a:pt x="116" y="270"/>
                  </a:lnTo>
                  <a:lnTo>
                    <a:pt x="115" y="270"/>
                  </a:lnTo>
                  <a:lnTo>
                    <a:pt x="114" y="269"/>
                  </a:lnTo>
                  <a:lnTo>
                    <a:pt x="110" y="267"/>
                  </a:lnTo>
                  <a:lnTo>
                    <a:pt x="106" y="265"/>
                  </a:lnTo>
                  <a:lnTo>
                    <a:pt x="102" y="263"/>
                  </a:lnTo>
                  <a:lnTo>
                    <a:pt x="100" y="261"/>
                  </a:lnTo>
                  <a:lnTo>
                    <a:pt x="96" y="261"/>
                  </a:lnTo>
                  <a:lnTo>
                    <a:pt x="93" y="260"/>
                  </a:lnTo>
                  <a:lnTo>
                    <a:pt x="90" y="258"/>
                  </a:lnTo>
                  <a:lnTo>
                    <a:pt x="87" y="258"/>
                  </a:lnTo>
                  <a:lnTo>
                    <a:pt x="84" y="258"/>
                  </a:lnTo>
                  <a:lnTo>
                    <a:pt x="83" y="257"/>
                  </a:lnTo>
                  <a:lnTo>
                    <a:pt x="83" y="255"/>
                  </a:lnTo>
                  <a:lnTo>
                    <a:pt x="82" y="254"/>
                  </a:lnTo>
                  <a:lnTo>
                    <a:pt x="81" y="253"/>
                  </a:lnTo>
                  <a:lnTo>
                    <a:pt x="78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4" y="252"/>
                  </a:lnTo>
                  <a:lnTo>
                    <a:pt x="72" y="250"/>
                  </a:lnTo>
                  <a:lnTo>
                    <a:pt x="71" y="247"/>
                  </a:lnTo>
                  <a:lnTo>
                    <a:pt x="68" y="245"/>
                  </a:lnTo>
                  <a:lnTo>
                    <a:pt x="65" y="244"/>
                  </a:lnTo>
                  <a:lnTo>
                    <a:pt x="57" y="244"/>
                  </a:lnTo>
                  <a:lnTo>
                    <a:pt x="55" y="243"/>
                  </a:lnTo>
                  <a:lnTo>
                    <a:pt x="53" y="242"/>
                  </a:lnTo>
                  <a:lnTo>
                    <a:pt x="51" y="239"/>
                  </a:lnTo>
                  <a:lnTo>
                    <a:pt x="49" y="236"/>
                  </a:lnTo>
                  <a:lnTo>
                    <a:pt x="47" y="233"/>
                  </a:lnTo>
                  <a:lnTo>
                    <a:pt x="46" y="230"/>
                  </a:lnTo>
                  <a:lnTo>
                    <a:pt x="45" y="227"/>
                  </a:lnTo>
                  <a:lnTo>
                    <a:pt x="43" y="223"/>
                  </a:lnTo>
                  <a:lnTo>
                    <a:pt x="40" y="218"/>
                  </a:lnTo>
                  <a:lnTo>
                    <a:pt x="38" y="212"/>
                  </a:lnTo>
                  <a:lnTo>
                    <a:pt x="35" y="207"/>
                  </a:lnTo>
                  <a:lnTo>
                    <a:pt x="34" y="203"/>
                  </a:lnTo>
                  <a:lnTo>
                    <a:pt x="32" y="198"/>
                  </a:lnTo>
                  <a:lnTo>
                    <a:pt x="29" y="193"/>
                  </a:lnTo>
                  <a:lnTo>
                    <a:pt x="27" y="191"/>
                  </a:lnTo>
                  <a:lnTo>
                    <a:pt x="25" y="189"/>
                  </a:lnTo>
                  <a:lnTo>
                    <a:pt x="21" y="186"/>
                  </a:lnTo>
                  <a:lnTo>
                    <a:pt x="16" y="182"/>
                  </a:lnTo>
                  <a:lnTo>
                    <a:pt x="13" y="179"/>
                  </a:lnTo>
                  <a:lnTo>
                    <a:pt x="9" y="173"/>
                  </a:lnTo>
                  <a:lnTo>
                    <a:pt x="7" y="170"/>
                  </a:lnTo>
                  <a:lnTo>
                    <a:pt x="6" y="166"/>
                  </a:lnTo>
                  <a:lnTo>
                    <a:pt x="5" y="161"/>
                  </a:lnTo>
                  <a:lnTo>
                    <a:pt x="6" y="159"/>
                  </a:lnTo>
                  <a:lnTo>
                    <a:pt x="9" y="153"/>
                  </a:lnTo>
                  <a:lnTo>
                    <a:pt x="10" y="151"/>
                  </a:lnTo>
                  <a:lnTo>
                    <a:pt x="9" y="149"/>
                  </a:lnTo>
                  <a:lnTo>
                    <a:pt x="7" y="144"/>
                  </a:lnTo>
                  <a:lnTo>
                    <a:pt x="6" y="141"/>
                  </a:lnTo>
                  <a:lnTo>
                    <a:pt x="5" y="138"/>
                  </a:lnTo>
                  <a:lnTo>
                    <a:pt x="3" y="134"/>
                  </a:lnTo>
                  <a:lnTo>
                    <a:pt x="1" y="127"/>
                  </a:lnTo>
                  <a:lnTo>
                    <a:pt x="0" y="124"/>
                  </a:lnTo>
                  <a:lnTo>
                    <a:pt x="0" y="123"/>
                  </a:lnTo>
                  <a:lnTo>
                    <a:pt x="2" y="117"/>
                  </a:lnTo>
                  <a:lnTo>
                    <a:pt x="3" y="111"/>
                  </a:lnTo>
                  <a:lnTo>
                    <a:pt x="3" y="110"/>
                  </a:lnTo>
                  <a:lnTo>
                    <a:pt x="13" y="110"/>
                  </a:lnTo>
                  <a:lnTo>
                    <a:pt x="14" y="109"/>
                  </a:lnTo>
                  <a:lnTo>
                    <a:pt x="21" y="106"/>
                  </a:lnTo>
                  <a:lnTo>
                    <a:pt x="27" y="99"/>
                  </a:lnTo>
                  <a:lnTo>
                    <a:pt x="28" y="96"/>
                  </a:lnTo>
                  <a:lnTo>
                    <a:pt x="30" y="92"/>
                  </a:lnTo>
                  <a:lnTo>
                    <a:pt x="34" y="89"/>
                  </a:lnTo>
                  <a:lnTo>
                    <a:pt x="34" y="88"/>
                  </a:lnTo>
                  <a:lnTo>
                    <a:pt x="35" y="85"/>
                  </a:lnTo>
                  <a:lnTo>
                    <a:pt x="36" y="83"/>
                  </a:lnTo>
                  <a:lnTo>
                    <a:pt x="39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41" y="76"/>
                  </a:lnTo>
                  <a:lnTo>
                    <a:pt x="42" y="75"/>
                  </a:lnTo>
                  <a:lnTo>
                    <a:pt x="44" y="74"/>
                  </a:lnTo>
                  <a:lnTo>
                    <a:pt x="47" y="73"/>
                  </a:lnTo>
                  <a:lnTo>
                    <a:pt x="48" y="71"/>
                  </a:lnTo>
                  <a:lnTo>
                    <a:pt x="48" y="68"/>
                  </a:lnTo>
                  <a:lnTo>
                    <a:pt x="47" y="66"/>
                  </a:lnTo>
                  <a:lnTo>
                    <a:pt x="47" y="64"/>
                  </a:lnTo>
                  <a:lnTo>
                    <a:pt x="47" y="64"/>
                  </a:lnTo>
                  <a:lnTo>
                    <a:pt x="44" y="63"/>
                  </a:lnTo>
                  <a:lnTo>
                    <a:pt x="41" y="62"/>
                  </a:lnTo>
                  <a:lnTo>
                    <a:pt x="38" y="62"/>
                  </a:lnTo>
                  <a:lnTo>
                    <a:pt x="36" y="61"/>
                  </a:lnTo>
                  <a:lnTo>
                    <a:pt x="36" y="60"/>
                  </a:lnTo>
                  <a:lnTo>
                    <a:pt x="36" y="58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7" y="54"/>
                  </a:lnTo>
                  <a:lnTo>
                    <a:pt x="36" y="53"/>
                  </a:lnTo>
                  <a:lnTo>
                    <a:pt x="36" y="53"/>
                  </a:lnTo>
                  <a:lnTo>
                    <a:pt x="36" y="52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1" y="45"/>
                  </a:lnTo>
                  <a:lnTo>
                    <a:pt x="43" y="44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49" y="41"/>
                  </a:lnTo>
                  <a:lnTo>
                    <a:pt x="50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49" y="22"/>
                  </a:lnTo>
                  <a:lnTo>
                    <a:pt x="48" y="19"/>
                  </a:lnTo>
                  <a:lnTo>
                    <a:pt x="46" y="15"/>
                  </a:lnTo>
                  <a:lnTo>
                    <a:pt x="45" y="13"/>
                  </a:lnTo>
                  <a:lnTo>
                    <a:pt x="42" y="12"/>
                  </a:lnTo>
                  <a:lnTo>
                    <a:pt x="38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2"/>
                  </a:lnTo>
                  <a:lnTo>
                    <a:pt x="46" y="1"/>
                  </a:lnTo>
                  <a:lnTo>
                    <a:pt x="48" y="0"/>
                  </a:lnTo>
                  <a:close/>
                  <a:moveTo>
                    <a:pt x="338" y="125"/>
                  </a:moveTo>
                  <a:lnTo>
                    <a:pt x="339" y="126"/>
                  </a:lnTo>
                  <a:lnTo>
                    <a:pt x="338" y="128"/>
                  </a:lnTo>
                  <a:lnTo>
                    <a:pt x="338" y="133"/>
                  </a:lnTo>
                  <a:lnTo>
                    <a:pt x="338" y="136"/>
                  </a:lnTo>
                  <a:lnTo>
                    <a:pt x="336" y="140"/>
                  </a:lnTo>
                  <a:lnTo>
                    <a:pt x="334" y="142"/>
                  </a:lnTo>
                  <a:lnTo>
                    <a:pt x="333" y="142"/>
                  </a:lnTo>
                  <a:lnTo>
                    <a:pt x="332" y="141"/>
                  </a:lnTo>
                  <a:lnTo>
                    <a:pt x="331" y="140"/>
                  </a:lnTo>
                  <a:lnTo>
                    <a:pt x="333" y="132"/>
                  </a:lnTo>
                  <a:lnTo>
                    <a:pt x="332" y="126"/>
                  </a:lnTo>
                  <a:lnTo>
                    <a:pt x="335" y="126"/>
                  </a:lnTo>
                  <a:lnTo>
                    <a:pt x="338" y="125"/>
                  </a:lnTo>
                  <a:close/>
                  <a:moveTo>
                    <a:pt x="326" y="166"/>
                  </a:moveTo>
                  <a:lnTo>
                    <a:pt x="329" y="172"/>
                  </a:lnTo>
                  <a:lnTo>
                    <a:pt x="329" y="173"/>
                  </a:lnTo>
                  <a:lnTo>
                    <a:pt x="327" y="174"/>
                  </a:lnTo>
                  <a:lnTo>
                    <a:pt x="326" y="174"/>
                  </a:lnTo>
                  <a:lnTo>
                    <a:pt x="324" y="173"/>
                  </a:lnTo>
                  <a:lnTo>
                    <a:pt x="324" y="171"/>
                  </a:lnTo>
                  <a:lnTo>
                    <a:pt x="323" y="172"/>
                  </a:lnTo>
                  <a:lnTo>
                    <a:pt x="320" y="169"/>
                  </a:lnTo>
                  <a:lnTo>
                    <a:pt x="318" y="168"/>
                  </a:lnTo>
                  <a:lnTo>
                    <a:pt x="317" y="166"/>
                  </a:lnTo>
                  <a:lnTo>
                    <a:pt x="317" y="162"/>
                  </a:lnTo>
                  <a:lnTo>
                    <a:pt x="317" y="157"/>
                  </a:lnTo>
                  <a:lnTo>
                    <a:pt x="319" y="155"/>
                  </a:lnTo>
                  <a:lnTo>
                    <a:pt x="320" y="151"/>
                  </a:lnTo>
                  <a:lnTo>
                    <a:pt x="322" y="154"/>
                  </a:lnTo>
                  <a:lnTo>
                    <a:pt x="322" y="158"/>
                  </a:lnTo>
                  <a:lnTo>
                    <a:pt x="324" y="163"/>
                  </a:lnTo>
                  <a:lnTo>
                    <a:pt x="326" y="166"/>
                  </a:lnTo>
                  <a:close/>
                  <a:moveTo>
                    <a:pt x="333" y="224"/>
                  </a:moveTo>
                  <a:lnTo>
                    <a:pt x="331" y="224"/>
                  </a:lnTo>
                  <a:lnTo>
                    <a:pt x="331" y="224"/>
                  </a:lnTo>
                  <a:lnTo>
                    <a:pt x="330" y="222"/>
                  </a:lnTo>
                  <a:lnTo>
                    <a:pt x="332" y="221"/>
                  </a:lnTo>
                  <a:lnTo>
                    <a:pt x="334" y="219"/>
                  </a:lnTo>
                  <a:lnTo>
                    <a:pt x="337" y="216"/>
                  </a:lnTo>
                  <a:lnTo>
                    <a:pt x="339" y="213"/>
                  </a:lnTo>
                  <a:lnTo>
                    <a:pt x="340" y="213"/>
                  </a:lnTo>
                  <a:lnTo>
                    <a:pt x="339" y="216"/>
                  </a:lnTo>
                  <a:lnTo>
                    <a:pt x="337" y="221"/>
                  </a:lnTo>
                  <a:lnTo>
                    <a:pt x="335" y="221"/>
                  </a:lnTo>
                  <a:lnTo>
                    <a:pt x="333" y="22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1" name="Freeform 1136">
              <a:extLst>
                <a:ext uri="{FF2B5EF4-FFF2-40B4-BE49-F238E27FC236}">
                  <a16:creationId xmlns:a16="http://schemas.microsoft.com/office/drawing/2014/main" id="{6FF59E6A-B5B1-6CC3-86D2-B698D97E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27" y="10100163"/>
              <a:ext cx="10990" cy="21981"/>
            </a:xfrm>
            <a:custGeom>
              <a:avLst/>
              <a:gdLst>
                <a:gd name="T0" fmla="*/ 7 w 9"/>
                <a:gd name="T1" fmla="*/ 0 h 18"/>
                <a:gd name="T2" fmla="*/ 8 w 9"/>
                <a:gd name="T3" fmla="*/ 1 h 18"/>
                <a:gd name="T4" fmla="*/ 7 w 9"/>
                <a:gd name="T5" fmla="*/ 3 h 18"/>
                <a:gd name="T6" fmla="*/ 7 w 9"/>
                <a:gd name="T7" fmla="*/ 8 h 18"/>
                <a:gd name="T8" fmla="*/ 7 w 9"/>
                <a:gd name="T9" fmla="*/ 11 h 18"/>
                <a:gd name="T10" fmla="*/ 5 w 9"/>
                <a:gd name="T11" fmla="*/ 15 h 18"/>
                <a:gd name="T12" fmla="*/ 3 w 9"/>
                <a:gd name="T13" fmla="*/ 17 h 18"/>
                <a:gd name="T14" fmla="*/ 2 w 9"/>
                <a:gd name="T15" fmla="*/ 17 h 18"/>
                <a:gd name="T16" fmla="*/ 1 w 9"/>
                <a:gd name="T17" fmla="*/ 16 h 18"/>
                <a:gd name="T18" fmla="*/ 0 w 9"/>
                <a:gd name="T19" fmla="*/ 15 h 18"/>
                <a:gd name="T20" fmla="*/ 2 w 9"/>
                <a:gd name="T21" fmla="*/ 7 h 18"/>
                <a:gd name="T22" fmla="*/ 1 w 9"/>
                <a:gd name="T23" fmla="*/ 1 h 18"/>
                <a:gd name="T24" fmla="*/ 4 w 9"/>
                <a:gd name="T25" fmla="*/ 1 h 18"/>
                <a:gd name="T26" fmla="*/ 7 w 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8">
                  <a:moveTo>
                    <a:pt x="7" y="0"/>
                  </a:moveTo>
                  <a:lnTo>
                    <a:pt x="8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11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2" y="7"/>
                  </a:lnTo>
                  <a:lnTo>
                    <a:pt x="1" y="1"/>
                  </a:lnTo>
                  <a:lnTo>
                    <a:pt x="4" y="1"/>
                  </a:lnTo>
                  <a:lnTo>
                    <a:pt x="7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2" name="Freeform 1137">
              <a:extLst>
                <a:ext uri="{FF2B5EF4-FFF2-40B4-BE49-F238E27FC236}">
                  <a16:creationId xmlns:a16="http://schemas.microsoft.com/office/drawing/2014/main" id="{31777FA6-78A2-1D67-D133-C39F4485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0939" y="10133135"/>
              <a:ext cx="16487" cy="27474"/>
            </a:xfrm>
            <a:custGeom>
              <a:avLst/>
              <a:gdLst>
                <a:gd name="T0" fmla="*/ 9 w 13"/>
                <a:gd name="T1" fmla="*/ 15 h 24"/>
                <a:gd name="T2" fmla="*/ 12 w 13"/>
                <a:gd name="T3" fmla="*/ 21 h 24"/>
                <a:gd name="T4" fmla="*/ 12 w 13"/>
                <a:gd name="T5" fmla="*/ 22 h 24"/>
                <a:gd name="T6" fmla="*/ 10 w 13"/>
                <a:gd name="T7" fmla="*/ 23 h 24"/>
                <a:gd name="T8" fmla="*/ 9 w 13"/>
                <a:gd name="T9" fmla="*/ 23 h 24"/>
                <a:gd name="T10" fmla="*/ 7 w 13"/>
                <a:gd name="T11" fmla="*/ 22 h 24"/>
                <a:gd name="T12" fmla="*/ 7 w 13"/>
                <a:gd name="T13" fmla="*/ 20 h 24"/>
                <a:gd name="T14" fmla="*/ 6 w 13"/>
                <a:gd name="T15" fmla="*/ 21 h 24"/>
                <a:gd name="T16" fmla="*/ 3 w 13"/>
                <a:gd name="T17" fmla="*/ 18 h 24"/>
                <a:gd name="T18" fmla="*/ 1 w 13"/>
                <a:gd name="T19" fmla="*/ 17 h 24"/>
                <a:gd name="T20" fmla="*/ 0 w 13"/>
                <a:gd name="T21" fmla="*/ 15 h 24"/>
                <a:gd name="T22" fmla="*/ 0 w 13"/>
                <a:gd name="T23" fmla="*/ 11 h 24"/>
                <a:gd name="T24" fmla="*/ 0 w 13"/>
                <a:gd name="T25" fmla="*/ 6 h 24"/>
                <a:gd name="T26" fmla="*/ 2 w 13"/>
                <a:gd name="T27" fmla="*/ 4 h 24"/>
                <a:gd name="T28" fmla="*/ 3 w 13"/>
                <a:gd name="T29" fmla="*/ 0 h 24"/>
                <a:gd name="T30" fmla="*/ 5 w 13"/>
                <a:gd name="T31" fmla="*/ 3 h 24"/>
                <a:gd name="T32" fmla="*/ 5 w 13"/>
                <a:gd name="T33" fmla="*/ 7 h 24"/>
                <a:gd name="T34" fmla="*/ 7 w 13"/>
                <a:gd name="T35" fmla="*/ 12 h 24"/>
                <a:gd name="T36" fmla="*/ 9 w 13"/>
                <a:gd name="T3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24">
                  <a:moveTo>
                    <a:pt x="9" y="15"/>
                  </a:moveTo>
                  <a:lnTo>
                    <a:pt x="12" y="21"/>
                  </a:lnTo>
                  <a:lnTo>
                    <a:pt x="12" y="22"/>
                  </a:lnTo>
                  <a:lnTo>
                    <a:pt x="10" y="23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7"/>
                  </a:lnTo>
                  <a:lnTo>
                    <a:pt x="7" y="12"/>
                  </a:lnTo>
                  <a:lnTo>
                    <a:pt x="9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3" name="Freeform 1138">
              <a:extLst>
                <a:ext uri="{FF2B5EF4-FFF2-40B4-BE49-F238E27FC236}">
                  <a16:creationId xmlns:a16="http://schemas.microsoft.com/office/drawing/2014/main" id="{F3AF76AB-EB4B-A930-97CF-C810AF84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27" y="10210067"/>
              <a:ext cx="10990" cy="16484"/>
            </a:xfrm>
            <a:custGeom>
              <a:avLst/>
              <a:gdLst>
                <a:gd name="T0" fmla="*/ 3 w 11"/>
                <a:gd name="T1" fmla="*/ 11 h 12"/>
                <a:gd name="T2" fmla="*/ 1 w 11"/>
                <a:gd name="T3" fmla="*/ 11 h 12"/>
                <a:gd name="T4" fmla="*/ 1 w 11"/>
                <a:gd name="T5" fmla="*/ 11 h 12"/>
                <a:gd name="T6" fmla="*/ 0 w 11"/>
                <a:gd name="T7" fmla="*/ 9 h 12"/>
                <a:gd name="T8" fmla="*/ 2 w 11"/>
                <a:gd name="T9" fmla="*/ 8 h 12"/>
                <a:gd name="T10" fmla="*/ 4 w 11"/>
                <a:gd name="T11" fmla="*/ 6 h 12"/>
                <a:gd name="T12" fmla="*/ 7 w 11"/>
                <a:gd name="T13" fmla="*/ 3 h 12"/>
                <a:gd name="T14" fmla="*/ 9 w 11"/>
                <a:gd name="T15" fmla="*/ 0 h 12"/>
                <a:gd name="T16" fmla="*/ 10 w 11"/>
                <a:gd name="T17" fmla="*/ 0 h 12"/>
                <a:gd name="T18" fmla="*/ 9 w 11"/>
                <a:gd name="T19" fmla="*/ 3 h 12"/>
                <a:gd name="T20" fmla="*/ 7 w 11"/>
                <a:gd name="T21" fmla="*/ 8 h 12"/>
                <a:gd name="T22" fmla="*/ 5 w 11"/>
                <a:gd name="T23" fmla="*/ 8 h 12"/>
                <a:gd name="T24" fmla="*/ 3 w 11"/>
                <a:gd name="T2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3" y="1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2" y="8"/>
                  </a:lnTo>
                  <a:lnTo>
                    <a:pt x="4" y="6"/>
                  </a:lnTo>
                  <a:lnTo>
                    <a:pt x="7" y="3"/>
                  </a:lnTo>
                  <a:lnTo>
                    <a:pt x="9" y="0"/>
                  </a:lnTo>
                  <a:lnTo>
                    <a:pt x="10" y="0"/>
                  </a:lnTo>
                  <a:lnTo>
                    <a:pt x="9" y="3"/>
                  </a:lnTo>
                  <a:lnTo>
                    <a:pt x="7" y="8"/>
                  </a:lnTo>
                  <a:lnTo>
                    <a:pt x="5" y="8"/>
                  </a:lnTo>
                  <a:lnTo>
                    <a:pt x="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4" name="Freeform 1139">
              <a:extLst>
                <a:ext uri="{FF2B5EF4-FFF2-40B4-BE49-F238E27FC236}">
                  <a16:creationId xmlns:a16="http://schemas.microsoft.com/office/drawing/2014/main" id="{BC2D1B75-2023-77F8-D9E0-A7A76BC19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6276" y="9737481"/>
              <a:ext cx="214314" cy="225301"/>
            </a:xfrm>
            <a:custGeom>
              <a:avLst/>
              <a:gdLst>
                <a:gd name="T0" fmla="*/ 130 w 174"/>
                <a:gd name="T1" fmla="*/ 166 h 183"/>
                <a:gd name="T2" fmla="*/ 113 w 174"/>
                <a:gd name="T3" fmla="*/ 166 h 183"/>
                <a:gd name="T4" fmla="*/ 96 w 174"/>
                <a:gd name="T5" fmla="*/ 166 h 183"/>
                <a:gd name="T6" fmla="*/ 79 w 174"/>
                <a:gd name="T7" fmla="*/ 166 h 183"/>
                <a:gd name="T8" fmla="*/ 62 w 174"/>
                <a:gd name="T9" fmla="*/ 166 h 183"/>
                <a:gd name="T10" fmla="*/ 44 w 174"/>
                <a:gd name="T11" fmla="*/ 166 h 183"/>
                <a:gd name="T12" fmla="*/ 40 w 174"/>
                <a:gd name="T13" fmla="*/ 166 h 183"/>
                <a:gd name="T14" fmla="*/ 33 w 174"/>
                <a:gd name="T15" fmla="*/ 169 h 183"/>
                <a:gd name="T16" fmla="*/ 29 w 174"/>
                <a:gd name="T17" fmla="*/ 169 h 183"/>
                <a:gd name="T18" fmla="*/ 24 w 174"/>
                <a:gd name="T19" fmla="*/ 170 h 183"/>
                <a:gd name="T20" fmla="*/ 19 w 174"/>
                <a:gd name="T21" fmla="*/ 177 h 183"/>
                <a:gd name="T22" fmla="*/ 12 w 174"/>
                <a:gd name="T23" fmla="*/ 182 h 183"/>
                <a:gd name="T24" fmla="*/ 9 w 174"/>
                <a:gd name="T25" fmla="*/ 177 h 183"/>
                <a:gd name="T26" fmla="*/ 0 w 174"/>
                <a:gd name="T27" fmla="*/ 179 h 183"/>
                <a:gd name="T28" fmla="*/ 0 w 174"/>
                <a:gd name="T29" fmla="*/ 166 h 183"/>
                <a:gd name="T30" fmla="*/ 2 w 174"/>
                <a:gd name="T31" fmla="*/ 156 h 183"/>
                <a:gd name="T32" fmla="*/ 4 w 174"/>
                <a:gd name="T33" fmla="*/ 138 h 183"/>
                <a:gd name="T34" fmla="*/ 6 w 174"/>
                <a:gd name="T35" fmla="*/ 130 h 183"/>
                <a:gd name="T36" fmla="*/ 10 w 174"/>
                <a:gd name="T37" fmla="*/ 121 h 183"/>
                <a:gd name="T38" fmla="*/ 12 w 174"/>
                <a:gd name="T39" fmla="*/ 109 h 183"/>
                <a:gd name="T40" fmla="*/ 20 w 174"/>
                <a:gd name="T41" fmla="*/ 103 h 183"/>
                <a:gd name="T42" fmla="*/ 29 w 174"/>
                <a:gd name="T43" fmla="*/ 95 h 183"/>
                <a:gd name="T44" fmla="*/ 51 w 174"/>
                <a:gd name="T45" fmla="*/ 73 h 183"/>
                <a:gd name="T46" fmla="*/ 55 w 174"/>
                <a:gd name="T47" fmla="*/ 66 h 183"/>
                <a:gd name="T48" fmla="*/ 52 w 174"/>
                <a:gd name="T49" fmla="*/ 62 h 183"/>
                <a:gd name="T50" fmla="*/ 47 w 174"/>
                <a:gd name="T51" fmla="*/ 61 h 183"/>
                <a:gd name="T52" fmla="*/ 41 w 174"/>
                <a:gd name="T53" fmla="*/ 58 h 183"/>
                <a:gd name="T54" fmla="*/ 39 w 174"/>
                <a:gd name="T55" fmla="*/ 50 h 183"/>
                <a:gd name="T56" fmla="*/ 41 w 174"/>
                <a:gd name="T57" fmla="*/ 41 h 183"/>
                <a:gd name="T58" fmla="*/ 38 w 174"/>
                <a:gd name="T59" fmla="*/ 38 h 183"/>
                <a:gd name="T60" fmla="*/ 42 w 174"/>
                <a:gd name="T61" fmla="*/ 28 h 183"/>
                <a:gd name="T62" fmla="*/ 41 w 174"/>
                <a:gd name="T63" fmla="*/ 23 h 183"/>
                <a:gd name="T64" fmla="*/ 47 w 174"/>
                <a:gd name="T65" fmla="*/ 16 h 183"/>
                <a:gd name="T66" fmla="*/ 57 w 174"/>
                <a:gd name="T67" fmla="*/ 15 h 183"/>
                <a:gd name="T68" fmla="*/ 67 w 174"/>
                <a:gd name="T69" fmla="*/ 17 h 183"/>
                <a:gd name="T70" fmla="*/ 74 w 174"/>
                <a:gd name="T71" fmla="*/ 17 h 183"/>
                <a:gd name="T72" fmla="*/ 81 w 174"/>
                <a:gd name="T73" fmla="*/ 22 h 183"/>
                <a:gd name="T74" fmla="*/ 84 w 174"/>
                <a:gd name="T75" fmla="*/ 19 h 183"/>
                <a:gd name="T76" fmla="*/ 95 w 174"/>
                <a:gd name="T77" fmla="*/ 15 h 183"/>
                <a:gd name="T78" fmla="*/ 105 w 174"/>
                <a:gd name="T79" fmla="*/ 13 h 183"/>
                <a:gd name="T80" fmla="*/ 120 w 174"/>
                <a:gd name="T81" fmla="*/ 15 h 183"/>
                <a:gd name="T82" fmla="*/ 128 w 174"/>
                <a:gd name="T83" fmla="*/ 13 h 183"/>
                <a:gd name="T84" fmla="*/ 147 w 174"/>
                <a:gd name="T85" fmla="*/ 10 h 183"/>
                <a:gd name="T86" fmla="*/ 148 w 174"/>
                <a:gd name="T87" fmla="*/ 13 h 183"/>
                <a:gd name="T88" fmla="*/ 156 w 174"/>
                <a:gd name="T89" fmla="*/ 18 h 183"/>
                <a:gd name="T90" fmla="*/ 155 w 174"/>
                <a:gd name="T91" fmla="*/ 28 h 183"/>
                <a:gd name="T92" fmla="*/ 161 w 174"/>
                <a:gd name="T93" fmla="*/ 41 h 183"/>
                <a:gd name="T94" fmla="*/ 167 w 174"/>
                <a:gd name="T95" fmla="*/ 48 h 183"/>
                <a:gd name="T96" fmla="*/ 170 w 174"/>
                <a:gd name="T97" fmla="*/ 52 h 183"/>
                <a:gd name="T98" fmla="*/ 172 w 174"/>
                <a:gd name="T99" fmla="*/ 64 h 183"/>
                <a:gd name="T100" fmla="*/ 173 w 174"/>
                <a:gd name="T101" fmla="*/ 78 h 183"/>
                <a:gd name="T102" fmla="*/ 172 w 174"/>
                <a:gd name="T103" fmla="*/ 84 h 183"/>
                <a:gd name="T104" fmla="*/ 168 w 174"/>
                <a:gd name="T105" fmla="*/ 89 h 183"/>
                <a:gd name="T106" fmla="*/ 168 w 174"/>
                <a:gd name="T107" fmla="*/ 95 h 183"/>
                <a:gd name="T108" fmla="*/ 163 w 174"/>
                <a:gd name="T109" fmla="*/ 97 h 183"/>
                <a:gd name="T110" fmla="*/ 158 w 174"/>
                <a:gd name="T111" fmla="*/ 102 h 183"/>
                <a:gd name="T112" fmla="*/ 151 w 174"/>
                <a:gd name="T113" fmla="*/ 113 h 183"/>
                <a:gd name="T114" fmla="*/ 145 w 174"/>
                <a:gd name="T115" fmla="*/ 122 h 183"/>
                <a:gd name="T116" fmla="*/ 140 w 174"/>
                <a:gd name="T117" fmla="*/ 135 h 183"/>
                <a:gd name="T118" fmla="*/ 139 w 174"/>
                <a:gd name="T119" fmla="*/ 16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183">
                  <a:moveTo>
                    <a:pt x="139" y="166"/>
                  </a:moveTo>
                  <a:lnTo>
                    <a:pt x="136" y="166"/>
                  </a:lnTo>
                  <a:lnTo>
                    <a:pt x="130" y="166"/>
                  </a:lnTo>
                  <a:lnTo>
                    <a:pt x="124" y="166"/>
                  </a:lnTo>
                  <a:lnTo>
                    <a:pt x="118" y="166"/>
                  </a:lnTo>
                  <a:lnTo>
                    <a:pt x="113" y="166"/>
                  </a:lnTo>
                  <a:lnTo>
                    <a:pt x="107" y="166"/>
                  </a:lnTo>
                  <a:lnTo>
                    <a:pt x="101" y="166"/>
                  </a:lnTo>
                  <a:lnTo>
                    <a:pt x="96" y="166"/>
                  </a:lnTo>
                  <a:lnTo>
                    <a:pt x="90" y="166"/>
                  </a:lnTo>
                  <a:lnTo>
                    <a:pt x="84" y="166"/>
                  </a:lnTo>
                  <a:lnTo>
                    <a:pt x="79" y="166"/>
                  </a:lnTo>
                  <a:lnTo>
                    <a:pt x="73" y="166"/>
                  </a:lnTo>
                  <a:lnTo>
                    <a:pt x="67" y="166"/>
                  </a:lnTo>
                  <a:lnTo>
                    <a:pt x="62" y="166"/>
                  </a:lnTo>
                  <a:lnTo>
                    <a:pt x="56" y="166"/>
                  </a:lnTo>
                  <a:lnTo>
                    <a:pt x="50" y="166"/>
                  </a:lnTo>
                  <a:lnTo>
                    <a:pt x="44" y="166"/>
                  </a:lnTo>
                  <a:lnTo>
                    <a:pt x="41" y="166"/>
                  </a:lnTo>
                  <a:lnTo>
                    <a:pt x="40" y="166"/>
                  </a:lnTo>
                  <a:lnTo>
                    <a:pt x="40" y="166"/>
                  </a:lnTo>
                  <a:lnTo>
                    <a:pt x="38" y="166"/>
                  </a:lnTo>
                  <a:lnTo>
                    <a:pt x="35" y="168"/>
                  </a:lnTo>
                  <a:lnTo>
                    <a:pt x="33" y="169"/>
                  </a:lnTo>
                  <a:lnTo>
                    <a:pt x="30" y="168"/>
                  </a:lnTo>
                  <a:lnTo>
                    <a:pt x="30" y="169"/>
                  </a:lnTo>
                  <a:lnTo>
                    <a:pt x="29" y="169"/>
                  </a:lnTo>
                  <a:lnTo>
                    <a:pt x="27" y="168"/>
                  </a:lnTo>
                  <a:lnTo>
                    <a:pt x="26" y="169"/>
                  </a:lnTo>
                  <a:lnTo>
                    <a:pt x="24" y="170"/>
                  </a:lnTo>
                  <a:lnTo>
                    <a:pt x="23" y="172"/>
                  </a:lnTo>
                  <a:lnTo>
                    <a:pt x="21" y="174"/>
                  </a:lnTo>
                  <a:lnTo>
                    <a:pt x="19" y="177"/>
                  </a:lnTo>
                  <a:lnTo>
                    <a:pt x="17" y="178"/>
                  </a:lnTo>
                  <a:lnTo>
                    <a:pt x="14" y="180"/>
                  </a:lnTo>
                  <a:lnTo>
                    <a:pt x="12" y="182"/>
                  </a:lnTo>
                  <a:lnTo>
                    <a:pt x="11" y="181"/>
                  </a:lnTo>
                  <a:lnTo>
                    <a:pt x="10" y="181"/>
                  </a:lnTo>
                  <a:lnTo>
                    <a:pt x="9" y="177"/>
                  </a:lnTo>
                  <a:lnTo>
                    <a:pt x="8" y="177"/>
                  </a:lnTo>
                  <a:lnTo>
                    <a:pt x="2" y="179"/>
                  </a:lnTo>
                  <a:lnTo>
                    <a:pt x="0" y="179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6"/>
                  </a:lnTo>
                  <a:lnTo>
                    <a:pt x="1" y="162"/>
                  </a:lnTo>
                  <a:lnTo>
                    <a:pt x="2" y="160"/>
                  </a:lnTo>
                  <a:lnTo>
                    <a:pt x="2" y="156"/>
                  </a:lnTo>
                  <a:lnTo>
                    <a:pt x="3" y="152"/>
                  </a:lnTo>
                  <a:lnTo>
                    <a:pt x="2" y="149"/>
                  </a:lnTo>
                  <a:lnTo>
                    <a:pt x="4" y="138"/>
                  </a:lnTo>
                  <a:lnTo>
                    <a:pt x="4" y="136"/>
                  </a:lnTo>
                  <a:lnTo>
                    <a:pt x="5" y="132"/>
                  </a:lnTo>
                  <a:lnTo>
                    <a:pt x="6" y="130"/>
                  </a:lnTo>
                  <a:lnTo>
                    <a:pt x="7" y="129"/>
                  </a:lnTo>
                  <a:lnTo>
                    <a:pt x="8" y="126"/>
                  </a:lnTo>
                  <a:lnTo>
                    <a:pt x="10" y="121"/>
                  </a:lnTo>
                  <a:lnTo>
                    <a:pt x="12" y="119"/>
                  </a:lnTo>
                  <a:lnTo>
                    <a:pt x="11" y="113"/>
                  </a:lnTo>
                  <a:lnTo>
                    <a:pt x="12" y="109"/>
                  </a:lnTo>
                  <a:lnTo>
                    <a:pt x="12" y="108"/>
                  </a:lnTo>
                  <a:lnTo>
                    <a:pt x="16" y="107"/>
                  </a:lnTo>
                  <a:lnTo>
                    <a:pt x="20" y="103"/>
                  </a:lnTo>
                  <a:lnTo>
                    <a:pt x="22" y="100"/>
                  </a:lnTo>
                  <a:lnTo>
                    <a:pt x="24" y="97"/>
                  </a:lnTo>
                  <a:lnTo>
                    <a:pt x="29" y="95"/>
                  </a:lnTo>
                  <a:lnTo>
                    <a:pt x="29" y="95"/>
                  </a:lnTo>
                  <a:lnTo>
                    <a:pt x="44" y="81"/>
                  </a:lnTo>
                  <a:lnTo>
                    <a:pt x="51" y="73"/>
                  </a:lnTo>
                  <a:lnTo>
                    <a:pt x="54" y="70"/>
                  </a:lnTo>
                  <a:lnTo>
                    <a:pt x="54" y="68"/>
                  </a:lnTo>
                  <a:lnTo>
                    <a:pt x="55" y="66"/>
                  </a:lnTo>
                  <a:lnTo>
                    <a:pt x="54" y="65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1" y="62"/>
                  </a:lnTo>
                  <a:lnTo>
                    <a:pt x="49" y="62"/>
                  </a:lnTo>
                  <a:lnTo>
                    <a:pt x="47" y="61"/>
                  </a:lnTo>
                  <a:lnTo>
                    <a:pt x="46" y="59"/>
                  </a:lnTo>
                  <a:lnTo>
                    <a:pt x="45" y="58"/>
                  </a:lnTo>
                  <a:lnTo>
                    <a:pt x="41" y="58"/>
                  </a:lnTo>
                  <a:lnTo>
                    <a:pt x="37" y="56"/>
                  </a:lnTo>
                  <a:lnTo>
                    <a:pt x="37" y="54"/>
                  </a:lnTo>
                  <a:lnTo>
                    <a:pt x="39" y="50"/>
                  </a:lnTo>
                  <a:lnTo>
                    <a:pt x="41" y="44"/>
                  </a:lnTo>
                  <a:lnTo>
                    <a:pt x="41" y="42"/>
                  </a:lnTo>
                  <a:lnTo>
                    <a:pt x="41" y="41"/>
                  </a:lnTo>
                  <a:lnTo>
                    <a:pt x="40" y="40"/>
                  </a:lnTo>
                  <a:lnTo>
                    <a:pt x="39" y="39"/>
                  </a:lnTo>
                  <a:lnTo>
                    <a:pt x="38" y="38"/>
                  </a:lnTo>
                  <a:lnTo>
                    <a:pt x="39" y="34"/>
                  </a:lnTo>
                  <a:lnTo>
                    <a:pt x="41" y="30"/>
                  </a:lnTo>
                  <a:lnTo>
                    <a:pt x="42" y="28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1" y="23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6"/>
                  </a:lnTo>
                  <a:lnTo>
                    <a:pt x="51" y="14"/>
                  </a:lnTo>
                  <a:lnTo>
                    <a:pt x="53" y="14"/>
                  </a:lnTo>
                  <a:lnTo>
                    <a:pt x="57" y="15"/>
                  </a:lnTo>
                  <a:lnTo>
                    <a:pt x="62" y="17"/>
                  </a:lnTo>
                  <a:lnTo>
                    <a:pt x="63" y="17"/>
                  </a:lnTo>
                  <a:lnTo>
                    <a:pt x="67" y="17"/>
                  </a:lnTo>
                  <a:lnTo>
                    <a:pt x="71" y="13"/>
                  </a:lnTo>
                  <a:lnTo>
                    <a:pt x="73" y="15"/>
                  </a:lnTo>
                  <a:lnTo>
                    <a:pt x="74" y="17"/>
                  </a:lnTo>
                  <a:lnTo>
                    <a:pt x="76" y="19"/>
                  </a:lnTo>
                  <a:lnTo>
                    <a:pt x="80" y="21"/>
                  </a:lnTo>
                  <a:lnTo>
                    <a:pt x="81" y="22"/>
                  </a:lnTo>
                  <a:lnTo>
                    <a:pt x="82" y="23"/>
                  </a:lnTo>
                  <a:lnTo>
                    <a:pt x="83" y="22"/>
                  </a:lnTo>
                  <a:lnTo>
                    <a:pt x="84" y="19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5" y="15"/>
                  </a:lnTo>
                  <a:lnTo>
                    <a:pt x="100" y="15"/>
                  </a:lnTo>
                  <a:lnTo>
                    <a:pt x="102" y="14"/>
                  </a:lnTo>
                  <a:lnTo>
                    <a:pt x="105" y="13"/>
                  </a:lnTo>
                  <a:lnTo>
                    <a:pt x="110" y="11"/>
                  </a:lnTo>
                  <a:lnTo>
                    <a:pt x="115" y="14"/>
                  </a:lnTo>
                  <a:lnTo>
                    <a:pt x="120" y="15"/>
                  </a:lnTo>
                  <a:lnTo>
                    <a:pt x="126" y="15"/>
                  </a:lnTo>
                  <a:lnTo>
                    <a:pt x="128" y="14"/>
                  </a:lnTo>
                  <a:lnTo>
                    <a:pt x="128" y="13"/>
                  </a:lnTo>
                  <a:lnTo>
                    <a:pt x="134" y="7"/>
                  </a:lnTo>
                  <a:lnTo>
                    <a:pt x="142" y="0"/>
                  </a:lnTo>
                  <a:lnTo>
                    <a:pt x="147" y="10"/>
                  </a:lnTo>
                  <a:lnTo>
                    <a:pt x="148" y="11"/>
                  </a:lnTo>
                  <a:lnTo>
                    <a:pt x="148" y="12"/>
                  </a:lnTo>
                  <a:lnTo>
                    <a:pt x="148" y="13"/>
                  </a:lnTo>
                  <a:lnTo>
                    <a:pt x="151" y="16"/>
                  </a:lnTo>
                  <a:lnTo>
                    <a:pt x="154" y="17"/>
                  </a:lnTo>
                  <a:lnTo>
                    <a:pt x="156" y="18"/>
                  </a:lnTo>
                  <a:lnTo>
                    <a:pt x="156" y="19"/>
                  </a:lnTo>
                  <a:lnTo>
                    <a:pt x="155" y="26"/>
                  </a:lnTo>
                  <a:lnTo>
                    <a:pt x="155" y="28"/>
                  </a:lnTo>
                  <a:lnTo>
                    <a:pt x="156" y="34"/>
                  </a:lnTo>
                  <a:lnTo>
                    <a:pt x="159" y="35"/>
                  </a:lnTo>
                  <a:lnTo>
                    <a:pt x="161" y="41"/>
                  </a:lnTo>
                  <a:lnTo>
                    <a:pt x="165" y="44"/>
                  </a:lnTo>
                  <a:lnTo>
                    <a:pt x="166" y="45"/>
                  </a:lnTo>
                  <a:lnTo>
                    <a:pt x="167" y="48"/>
                  </a:lnTo>
                  <a:lnTo>
                    <a:pt x="169" y="51"/>
                  </a:lnTo>
                  <a:lnTo>
                    <a:pt x="169" y="52"/>
                  </a:lnTo>
                  <a:lnTo>
                    <a:pt x="170" y="52"/>
                  </a:lnTo>
                  <a:lnTo>
                    <a:pt x="171" y="56"/>
                  </a:lnTo>
                  <a:lnTo>
                    <a:pt x="170" y="57"/>
                  </a:lnTo>
                  <a:lnTo>
                    <a:pt x="172" y="64"/>
                  </a:lnTo>
                  <a:lnTo>
                    <a:pt x="173" y="69"/>
                  </a:lnTo>
                  <a:lnTo>
                    <a:pt x="173" y="75"/>
                  </a:lnTo>
                  <a:lnTo>
                    <a:pt x="173" y="78"/>
                  </a:lnTo>
                  <a:lnTo>
                    <a:pt x="173" y="80"/>
                  </a:lnTo>
                  <a:lnTo>
                    <a:pt x="173" y="82"/>
                  </a:lnTo>
                  <a:lnTo>
                    <a:pt x="172" y="84"/>
                  </a:lnTo>
                  <a:lnTo>
                    <a:pt x="171" y="85"/>
                  </a:lnTo>
                  <a:lnTo>
                    <a:pt x="169" y="87"/>
                  </a:lnTo>
                  <a:lnTo>
                    <a:pt x="168" y="89"/>
                  </a:lnTo>
                  <a:lnTo>
                    <a:pt x="167" y="91"/>
                  </a:lnTo>
                  <a:lnTo>
                    <a:pt x="168" y="94"/>
                  </a:lnTo>
                  <a:lnTo>
                    <a:pt x="168" y="95"/>
                  </a:lnTo>
                  <a:lnTo>
                    <a:pt x="167" y="95"/>
                  </a:lnTo>
                  <a:lnTo>
                    <a:pt x="165" y="96"/>
                  </a:lnTo>
                  <a:lnTo>
                    <a:pt x="163" y="97"/>
                  </a:lnTo>
                  <a:lnTo>
                    <a:pt x="161" y="98"/>
                  </a:lnTo>
                  <a:lnTo>
                    <a:pt x="159" y="100"/>
                  </a:lnTo>
                  <a:lnTo>
                    <a:pt x="158" y="102"/>
                  </a:lnTo>
                  <a:lnTo>
                    <a:pt x="155" y="107"/>
                  </a:lnTo>
                  <a:lnTo>
                    <a:pt x="151" y="111"/>
                  </a:lnTo>
                  <a:lnTo>
                    <a:pt x="151" y="113"/>
                  </a:lnTo>
                  <a:lnTo>
                    <a:pt x="147" y="115"/>
                  </a:lnTo>
                  <a:lnTo>
                    <a:pt x="146" y="119"/>
                  </a:lnTo>
                  <a:lnTo>
                    <a:pt x="145" y="122"/>
                  </a:lnTo>
                  <a:lnTo>
                    <a:pt x="143" y="125"/>
                  </a:lnTo>
                  <a:lnTo>
                    <a:pt x="141" y="129"/>
                  </a:lnTo>
                  <a:lnTo>
                    <a:pt x="140" y="135"/>
                  </a:lnTo>
                  <a:lnTo>
                    <a:pt x="140" y="147"/>
                  </a:lnTo>
                  <a:lnTo>
                    <a:pt x="139" y="161"/>
                  </a:lnTo>
                  <a:lnTo>
                    <a:pt x="139" y="16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5" name="Freeform 1141">
              <a:extLst>
                <a:ext uri="{FF2B5EF4-FFF2-40B4-BE49-F238E27FC236}">
                  <a16:creationId xmlns:a16="http://schemas.microsoft.com/office/drawing/2014/main" id="{EC1D3219-B6EA-7CAA-F74E-1ED79EFD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234" y="10809042"/>
              <a:ext cx="659423" cy="576997"/>
            </a:xfrm>
            <a:custGeom>
              <a:avLst/>
              <a:gdLst>
                <a:gd name="T0" fmla="*/ 406 w 528"/>
                <a:gd name="T1" fmla="*/ 268 h 461"/>
                <a:gd name="T2" fmla="*/ 414 w 528"/>
                <a:gd name="T3" fmla="*/ 251 h 461"/>
                <a:gd name="T4" fmla="*/ 397 w 528"/>
                <a:gd name="T5" fmla="*/ 235 h 461"/>
                <a:gd name="T6" fmla="*/ 385 w 528"/>
                <a:gd name="T7" fmla="*/ 229 h 461"/>
                <a:gd name="T8" fmla="*/ 357 w 528"/>
                <a:gd name="T9" fmla="*/ 248 h 461"/>
                <a:gd name="T10" fmla="*/ 345 w 528"/>
                <a:gd name="T11" fmla="*/ 263 h 461"/>
                <a:gd name="T12" fmla="*/ 346 w 528"/>
                <a:gd name="T13" fmla="*/ 280 h 461"/>
                <a:gd name="T14" fmla="*/ 352 w 528"/>
                <a:gd name="T15" fmla="*/ 292 h 461"/>
                <a:gd name="T16" fmla="*/ 367 w 528"/>
                <a:gd name="T17" fmla="*/ 302 h 461"/>
                <a:gd name="T18" fmla="*/ 380 w 528"/>
                <a:gd name="T19" fmla="*/ 287 h 461"/>
                <a:gd name="T20" fmla="*/ 394 w 528"/>
                <a:gd name="T21" fmla="*/ 283 h 461"/>
                <a:gd name="T22" fmla="*/ 483 w 528"/>
                <a:gd name="T23" fmla="*/ 39 h 461"/>
                <a:gd name="T24" fmla="*/ 492 w 528"/>
                <a:gd name="T25" fmla="*/ 61 h 461"/>
                <a:gd name="T26" fmla="*/ 498 w 528"/>
                <a:gd name="T27" fmla="*/ 94 h 461"/>
                <a:gd name="T28" fmla="*/ 496 w 528"/>
                <a:gd name="T29" fmla="*/ 133 h 461"/>
                <a:gd name="T30" fmla="*/ 473 w 528"/>
                <a:gd name="T31" fmla="*/ 129 h 461"/>
                <a:gd name="T32" fmla="*/ 459 w 528"/>
                <a:gd name="T33" fmla="*/ 162 h 461"/>
                <a:gd name="T34" fmla="*/ 490 w 528"/>
                <a:gd name="T35" fmla="*/ 182 h 461"/>
                <a:gd name="T36" fmla="*/ 502 w 528"/>
                <a:gd name="T37" fmla="*/ 165 h 461"/>
                <a:gd name="T38" fmla="*/ 526 w 528"/>
                <a:gd name="T39" fmla="*/ 173 h 461"/>
                <a:gd name="T40" fmla="*/ 497 w 528"/>
                <a:gd name="T41" fmla="*/ 239 h 461"/>
                <a:gd name="T42" fmla="*/ 455 w 528"/>
                <a:gd name="T43" fmla="*/ 296 h 461"/>
                <a:gd name="T44" fmla="*/ 406 w 528"/>
                <a:gd name="T45" fmla="*/ 354 h 461"/>
                <a:gd name="T46" fmla="*/ 340 w 528"/>
                <a:gd name="T47" fmla="*/ 412 h 461"/>
                <a:gd name="T48" fmla="*/ 292 w 528"/>
                <a:gd name="T49" fmla="*/ 431 h 461"/>
                <a:gd name="T50" fmla="*/ 247 w 528"/>
                <a:gd name="T51" fmla="*/ 432 h 461"/>
                <a:gd name="T52" fmla="*/ 195 w 528"/>
                <a:gd name="T53" fmla="*/ 430 h 461"/>
                <a:gd name="T54" fmla="*/ 148 w 528"/>
                <a:gd name="T55" fmla="*/ 444 h 461"/>
                <a:gd name="T56" fmla="*/ 111 w 528"/>
                <a:gd name="T57" fmla="*/ 460 h 461"/>
                <a:gd name="T58" fmla="*/ 90 w 528"/>
                <a:gd name="T59" fmla="*/ 446 h 461"/>
                <a:gd name="T60" fmla="*/ 75 w 528"/>
                <a:gd name="T61" fmla="*/ 441 h 461"/>
                <a:gd name="T62" fmla="*/ 66 w 528"/>
                <a:gd name="T63" fmla="*/ 433 h 461"/>
                <a:gd name="T64" fmla="*/ 61 w 528"/>
                <a:gd name="T65" fmla="*/ 428 h 461"/>
                <a:gd name="T66" fmla="*/ 52 w 528"/>
                <a:gd name="T67" fmla="*/ 399 h 461"/>
                <a:gd name="T68" fmla="*/ 50 w 528"/>
                <a:gd name="T69" fmla="*/ 383 h 461"/>
                <a:gd name="T70" fmla="*/ 55 w 528"/>
                <a:gd name="T71" fmla="*/ 341 h 461"/>
                <a:gd name="T72" fmla="*/ 1 w 528"/>
                <a:gd name="T73" fmla="*/ 229 h 461"/>
                <a:gd name="T74" fmla="*/ 11 w 528"/>
                <a:gd name="T75" fmla="*/ 221 h 461"/>
                <a:gd name="T76" fmla="*/ 22 w 528"/>
                <a:gd name="T77" fmla="*/ 209 h 461"/>
                <a:gd name="T78" fmla="*/ 29 w 528"/>
                <a:gd name="T79" fmla="*/ 221 h 461"/>
                <a:gd name="T80" fmla="*/ 40 w 528"/>
                <a:gd name="T81" fmla="*/ 234 h 461"/>
                <a:gd name="T82" fmla="*/ 82 w 528"/>
                <a:gd name="T83" fmla="*/ 240 h 461"/>
                <a:gd name="T84" fmla="*/ 97 w 528"/>
                <a:gd name="T85" fmla="*/ 231 h 461"/>
                <a:gd name="T86" fmla="*/ 113 w 528"/>
                <a:gd name="T87" fmla="*/ 185 h 461"/>
                <a:gd name="T88" fmla="*/ 115 w 528"/>
                <a:gd name="T89" fmla="*/ 93 h 461"/>
                <a:gd name="T90" fmla="*/ 139 w 528"/>
                <a:gd name="T91" fmla="*/ 135 h 461"/>
                <a:gd name="T92" fmla="*/ 133 w 528"/>
                <a:gd name="T93" fmla="*/ 155 h 461"/>
                <a:gd name="T94" fmla="*/ 160 w 528"/>
                <a:gd name="T95" fmla="*/ 165 h 461"/>
                <a:gd name="T96" fmla="*/ 174 w 528"/>
                <a:gd name="T97" fmla="*/ 158 h 461"/>
                <a:gd name="T98" fmla="*/ 198 w 528"/>
                <a:gd name="T99" fmla="*/ 137 h 461"/>
                <a:gd name="T100" fmla="*/ 211 w 528"/>
                <a:gd name="T101" fmla="*/ 111 h 461"/>
                <a:gd name="T102" fmla="*/ 238 w 528"/>
                <a:gd name="T103" fmla="*/ 120 h 461"/>
                <a:gd name="T104" fmla="*/ 266 w 528"/>
                <a:gd name="T105" fmla="*/ 129 h 461"/>
                <a:gd name="T106" fmla="*/ 290 w 528"/>
                <a:gd name="T107" fmla="*/ 123 h 461"/>
                <a:gd name="T108" fmla="*/ 303 w 528"/>
                <a:gd name="T109" fmla="*/ 90 h 461"/>
                <a:gd name="T110" fmla="*/ 330 w 528"/>
                <a:gd name="T111" fmla="*/ 74 h 461"/>
                <a:gd name="T112" fmla="*/ 346 w 528"/>
                <a:gd name="T113" fmla="*/ 46 h 461"/>
                <a:gd name="T114" fmla="*/ 361 w 528"/>
                <a:gd name="T115" fmla="*/ 37 h 461"/>
                <a:gd name="T116" fmla="*/ 371 w 528"/>
                <a:gd name="T117" fmla="*/ 25 h 461"/>
                <a:gd name="T118" fmla="*/ 403 w 528"/>
                <a:gd name="T119" fmla="*/ 5 h 461"/>
                <a:gd name="T120" fmla="*/ 448 w 528"/>
                <a:gd name="T121" fmla="*/ 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8" h="461">
                  <a:moveTo>
                    <a:pt x="394" y="283"/>
                  </a:moveTo>
                  <a:lnTo>
                    <a:pt x="399" y="281"/>
                  </a:lnTo>
                  <a:lnTo>
                    <a:pt x="401" y="279"/>
                  </a:lnTo>
                  <a:lnTo>
                    <a:pt x="403" y="278"/>
                  </a:lnTo>
                  <a:lnTo>
                    <a:pt x="405" y="276"/>
                  </a:lnTo>
                  <a:lnTo>
                    <a:pt x="406" y="272"/>
                  </a:lnTo>
                  <a:lnTo>
                    <a:pt x="406" y="268"/>
                  </a:lnTo>
                  <a:lnTo>
                    <a:pt x="408" y="267"/>
                  </a:lnTo>
                  <a:lnTo>
                    <a:pt x="410" y="265"/>
                  </a:lnTo>
                  <a:lnTo>
                    <a:pt x="411" y="263"/>
                  </a:lnTo>
                  <a:lnTo>
                    <a:pt x="413" y="259"/>
                  </a:lnTo>
                  <a:lnTo>
                    <a:pt x="414" y="254"/>
                  </a:lnTo>
                  <a:lnTo>
                    <a:pt x="414" y="252"/>
                  </a:lnTo>
                  <a:lnTo>
                    <a:pt x="414" y="251"/>
                  </a:lnTo>
                  <a:lnTo>
                    <a:pt x="412" y="249"/>
                  </a:lnTo>
                  <a:lnTo>
                    <a:pt x="412" y="246"/>
                  </a:lnTo>
                  <a:lnTo>
                    <a:pt x="410" y="246"/>
                  </a:lnTo>
                  <a:lnTo>
                    <a:pt x="408" y="244"/>
                  </a:lnTo>
                  <a:lnTo>
                    <a:pt x="404" y="241"/>
                  </a:lnTo>
                  <a:lnTo>
                    <a:pt x="400" y="239"/>
                  </a:lnTo>
                  <a:lnTo>
                    <a:pt x="397" y="235"/>
                  </a:lnTo>
                  <a:lnTo>
                    <a:pt x="396" y="234"/>
                  </a:lnTo>
                  <a:lnTo>
                    <a:pt x="393" y="231"/>
                  </a:lnTo>
                  <a:lnTo>
                    <a:pt x="391" y="230"/>
                  </a:lnTo>
                  <a:lnTo>
                    <a:pt x="391" y="228"/>
                  </a:lnTo>
                  <a:lnTo>
                    <a:pt x="390" y="228"/>
                  </a:lnTo>
                  <a:lnTo>
                    <a:pt x="389" y="228"/>
                  </a:lnTo>
                  <a:lnTo>
                    <a:pt x="385" y="229"/>
                  </a:lnTo>
                  <a:lnTo>
                    <a:pt x="378" y="232"/>
                  </a:lnTo>
                  <a:lnTo>
                    <a:pt x="373" y="235"/>
                  </a:lnTo>
                  <a:lnTo>
                    <a:pt x="368" y="238"/>
                  </a:lnTo>
                  <a:lnTo>
                    <a:pt x="364" y="239"/>
                  </a:lnTo>
                  <a:lnTo>
                    <a:pt x="362" y="240"/>
                  </a:lnTo>
                  <a:lnTo>
                    <a:pt x="359" y="245"/>
                  </a:lnTo>
                  <a:lnTo>
                    <a:pt x="357" y="248"/>
                  </a:lnTo>
                  <a:lnTo>
                    <a:pt x="355" y="251"/>
                  </a:lnTo>
                  <a:lnTo>
                    <a:pt x="354" y="252"/>
                  </a:lnTo>
                  <a:lnTo>
                    <a:pt x="352" y="254"/>
                  </a:lnTo>
                  <a:lnTo>
                    <a:pt x="351" y="256"/>
                  </a:lnTo>
                  <a:lnTo>
                    <a:pt x="349" y="259"/>
                  </a:lnTo>
                  <a:lnTo>
                    <a:pt x="347" y="262"/>
                  </a:lnTo>
                  <a:lnTo>
                    <a:pt x="345" y="263"/>
                  </a:lnTo>
                  <a:lnTo>
                    <a:pt x="341" y="265"/>
                  </a:lnTo>
                  <a:lnTo>
                    <a:pt x="340" y="265"/>
                  </a:lnTo>
                  <a:lnTo>
                    <a:pt x="340" y="267"/>
                  </a:lnTo>
                  <a:lnTo>
                    <a:pt x="341" y="270"/>
                  </a:lnTo>
                  <a:lnTo>
                    <a:pt x="342" y="273"/>
                  </a:lnTo>
                  <a:lnTo>
                    <a:pt x="344" y="277"/>
                  </a:lnTo>
                  <a:lnTo>
                    <a:pt x="346" y="280"/>
                  </a:lnTo>
                  <a:lnTo>
                    <a:pt x="348" y="283"/>
                  </a:lnTo>
                  <a:lnTo>
                    <a:pt x="349" y="285"/>
                  </a:lnTo>
                  <a:lnTo>
                    <a:pt x="349" y="289"/>
                  </a:lnTo>
                  <a:lnTo>
                    <a:pt x="349" y="290"/>
                  </a:lnTo>
                  <a:lnTo>
                    <a:pt x="350" y="291"/>
                  </a:lnTo>
                  <a:lnTo>
                    <a:pt x="351" y="291"/>
                  </a:lnTo>
                  <a:lnTo>
                    <a:pt x="352" y="292"/>
                  </a:lnTo>
                  <a:lnTo>
                    <a:pt x="354" y="293"/>
                  </a:lnTo>
                  <a:lnTo>
                    <a:pt x="354" y="293"/>
                  </a:lnTo>
                  <a:lnTo>
                    <a:pt x="356" y="295"/>
                  </a:lnTo>
                  <a:lnTo>
                    <a:pt x="357" y="297"/>
                  </a:lnTo>
                  <a:lnTo>
                    <a:pt x="359" y="300"/>
                  </a:lnTo>
                  <a:lnTo>
                    <a:pt x="362" y="302"/>
                  </a:lnTo>
                  <a:lnTo>
                    <a:pt x="367" y="302"/>
                  </a:lnTo>
                  <a:lnTo>
                    <a:pt x="370" y="303"/>
                  </a:lnTo>
                  <a:lnTo>
                    <a:pt x="372" y="303"/>
                  </a:lnTo>
                  <a:lnTo>
                    <a:pt x="373" y="301"/>
                  </a:lnTo>
                  <a:lnTo>
                    <a:pt x="374" y="299"/>
                  </a:lnTo>
                  <a:lnTo>
                    <a:pt x="374" y="296"/>
                  </a:lnTo>
                  <a:lnTo>
                    <a:pt x="376" y="295"/>
                  </a:lnTo>
                  <a:lnTo>
                    <a:pt x="380" y="287"/>
                  </a:lnTo>
                  <a:lnTo>
                    <a:pt x="383" y="285"/>
                  </a:lnTo>
                  <a:lnTo>
                    <a:pt x="384" y="284"/>
                  </a:lnTo>
                  <a:lnTo>
                    <a:pt x="386" y="284"/>
                  </a:lnTo>
                  <a:lnTo>
                    <a:pt x="389" y="284"/>
                  </a:lnTo>
                  <a:lnTo>
                    <a:pt x="390" y="284"/>
                  </a:lnTo>
                  <a:lnTo>
                    <a:pt x="390" y="284"/>
                  </a:lnTo>
                  <a:lnTo>
                    <a:pt x="394" y="283"/>
                  </a:lnTo>
                  <a:close/>
                  <a:moveTo>
                    <a:pt x="475" y="9"/>
                  </a:moveTo>
                  <a:lnTo>
                    <a:pt x="475" y="11"/>
                  </a:lnTo>
                  <a:lnTo>
                    <a:pt x="475" y="11"/>
                  </a:lnTo>
                  <a:lnTo>
                    <a:pt x="477" y="16"/>
                  </a:lnTo>
                  <a:lnTo>
                    <a:pt x="480" y="24"/>
                  </a:lnTo>
                  <a:lnTo>
                    <a:pt x="481" y="30"/>
                  </a:lnTo>
                  <a:lnTo>
                    <a:pt x="483" y="39"/>
                  </a:lnTo>
                  <a:lnTo>
                    <a:pt x="483" y="45"/>
                  </a:lnTo>
                  <a:lnTo>
                    <a:pt x="483" y="46"/>
                  </a:lnTo>
                  <a:lnTo>
                    <a:pt x="485" y="49"/>
                  </a:lnTo>
                  <a:lnTo>
                    <a:pt x="488" y="53"/>
                  </a:lnTo>
                  <a:lnTo>
                    <a:pt x="488" y="56"/>
                  </a:lnTo>
                  <a:lnTo>
                    <a:pt x="489" y="57"/>
                  </a:lnTo>
                  <a:lnTo>
                    <a:pt x="492" y="61"/>
                  </a:lnTo>
                  <a:lnTo>
                    <a:pt x="494" y="66"/>
                  </a:lnTo>
                  <a:lnTo>
                    <a:pt x="495" y="73"/>
                  </a:lnTo>
                  <a:lnTo>
                    <a:pt x="496" y="76"/>
                  </a:lnTo>
                  <a:lnTo>
                    <a:pt x="497" y="78"/>
                  </a:lnTo>
                  <a:lnTo>
                    <a:pt x="498" y="81"/>
                  </a:lnTo>
                  <a:lnTo>
                    <a:pt x="498" y="87"/>
                  </a:lnTo>
                  <a:lnTo>
                    <a:pt x="498" y="94"/>
                  </a:lnTo>
                  <a:lnTo>
                    <a:pt x="498" y="102"/>
                  </a:lnTo>
                  <a:lnTo>
                    <a:pt x="498" y="109"/>
                  </a:lnTo>
                  <a:lnTo>
                    <a:pt x="498" y="112"/>
                  </a:lnTo>
                  <a:lnTo>
                    <a:pt x="498" y="122"/>
                  </a:lnTo>
                  <a:lnTo>
                    <a:pt x="495" y="126"/>
                  </a:lnTo>
                  <a:lnTo>
                    <a:pt x="495" y="131"/>
                  </a:lnTo>
                  <a:lnTo>
                    <a:pt x="496" y="133"/>
                  </a:lnTo>
                  <a:lnTo>
                    <a:pt x="495" y="134"/>
                  </a:lnTo>
                  <a:lnTo>
                    <a:pt x="494" y="134"/>
                  </a:lnTo>
                  <a:lnTo>
                    <a:pt x="487" y="130"/>
                  </a:lnTo>
                  <a:lnTo>
                    <a:pt x="479" y="126"/>
                  </a:lnTo>
                  <a:lnTo>
                    <a:pt x="478" y="126"/>
                  </a:lnTo>
                  <a:lnTo>
                    <a:pt x="477" y="126"/>
                  </a:lnTo>
                  <a:lnTo>
                    <a:pt x="473" y="129"/>
                  </a:lnTo>
                  <a:lnTo>
                    <a:pt x="469" y="134"/>
                  </a:lnTo>
                  <a:lnTo>
                    <a:pt x="467" y="138"/>
                  </a:lnTo>
                  <a:lnTo>
                    <a:pt x="464" y="142"/>
                  </a:lnTo>
                  <a:lnTo>
                    <a:pt x="459" y="149"/>
                  </a:lnTo>
                  <a:lnTo>
                    <a:pt x="459" y="151"/>
                  </a:lnTo>
                  <a:lnTo>
                    <a:pt x="459" y="157"/>
                  </a:lnTo>
                  <a:lnTo>
                    <a:pt x="459" y="162"/>
                  </a:lnTo>
                  <a:lnTo>
                    <a:pt x="460" y="163"/>
                  </a:lnTo>
                  <a:lnTo>
                    <a:pt x="463" y="163"/>
                  </a:lnTo>
                  <a:lnTo>
                    <a:pt x="464" y="168"/>
                  </a:lnTo>
                  <a:lnTo>
                    <a:pt x="468" y="174"/>
                  </a:lnTo>
                  <a:lnTo>
                    <a:pt x="475" y="179"/>
                  </a:lnTo>
                  <a:lnTo>
                    <a:pt x="481" y="181"/>
                  </a:lnTo>
                  <a:lnTo>
                    <a:pt x="490" y="182"/>
                  </a:lnTo>
                  <a:lnTo>
                    <a:pt x="497" y="182"/>
                  </a:lnTo>
                  <a:lnTo>
                    <a:pt x="496" y="177"/>
                  </a:lnTo>
                  <a:lnTo>
                    <a:pt x="497" y="169"/>
                  </a:lnTo>
                  <a:lnTo>
                    <a:pt x="498" y="164"/>
                  </a:lnTo>
                  <a:lnTo>
                    <a:pt x="499" y="164"/>
                  </a:lnTo>
                  <a:lnTo>
                    <a:pt x="500" y="164"/>
                  </a:lnTo>
                  <a:lnTo>
                    <a:pt x="502" y="165"/>
                  </a:lnTo>
                  <a:lnTo>
                    <a:pt x="505" y="165"/>
                  </a:lnTo>
                  <a:lnTo>
                    <a:pt x="510" y="166"/>
                  </a:lnTo>
                  <a:lnTo>
                    <a:pt x="513" y="165"/>
                  </a:lnTo>
                  <a:lnTo>
                    <a:pt x="517" y="165"/>
                  </a:lnTo>
                  <a:lnTo>
                    <a:pt x="523" y="165"/>
                  </a:lnTo>
                  <a:lnTo>
                    <a:pt x="527" y="165"/>
                  </a:lnTo>
                  <a:lnTo>
                    <a:pt x="526" y="173"/>
                  </a:lnTo>
                  <a:lnTo>
                    <a:pt x="521" y="187"/>
                  </a:lnTo>
                  <a:lnTo>
                    <a:pt x="519" y="192"/>
                  </a:lnTo>
                  <a:lnTo>
                    <a:pt x="515" y="213"/>
                  </a:lnTo>
                  <a:lnTo>
                    <a:pt x="510" y="224"/>
                  </a:lnTo>
                  <a:lnTo>
                    <a:pt x="507" y="229"/>
                  </a:lnTo>
                  <a:lnTo>
                    <a:pt x="499" y="237"/>
                  </a:lnTo>
                  <a:lnTo>
                    <a:pt x="497" y="239"/>
                  </a:lnTo>
                  <a:lnTo>
                    <a:pt x="494" y="240"/>
                  </a:lnTo>
                  <a:lnTo>
                    <a:pt x="491" y="240"/>
                  </a:lnTo>
                  <a:lnTo>
                    <a:pt x="477" y="256"/>
                  </a:lnTo>
                  <a:lnTo>
                    <a:pt x="472" y="264"/>
                  </a:lnTo>
                  <a:lnTo>
                    <a:pt x="467" y="276"/>
                  </a:lnTo>
                  <a:lnTo>
                    <a:pt x="462" y="282"/>
                  </a:lnTo>
                  <a:lnTo>
                    <a:pt x="455" y="296"/>
                  </a:lnTo>
                  <a:lnTo>
                    <a:pt x="449" y="306"/>
                  </a:lnTo>
                  <a:lnTo>
                    <a:pt x="443" y="315"/>
                  </a:lnTo>
                  <a:lnTo>
                    <a:pt x="433" y="328"/>
                  </a:lnTo>
                  <a:lnTo>
                    <a:pt x="428" y="332"/>
                  </a:lnTo>
                  <a:lnTo>
                    <a:pt x="425" y="334"/>
                  </a:lnTo>
                  <a:lnTo>
                    <a:pt x="417" y="341"/>
                  </a:lnTo>
                  <a:lnTo>
                    <a:pt x="406" y="354"/>
                  </a:lnTo>
                  <a:lnTo>
                    <a:pt x="397" y="365"/>
                  </a:lnTo>
                  <a:lnTo>
                    <a:pt x="384" y="377"/>
                  </a:lnTo>
                  <a:lnTo>
                    <a:pt x="377" y="383"/>
                  </a:lnTo>
                  <a:lnTo>
                    <a:pt x="365" y="394"/>
                  </a:lnTo>
                  <a:lnTo>
                    <a:pt x="362" y="395"/>
                  </a:lnTo>
                  <a:lnTo>
                    <a:pt x="349" y="406"/>
                  </a:lnTo>
                  <a:lnTo>
                    <a:pt x="340" y="412"/>
                  </a:lnTo>
                  <a:lnTo>
                    <a:pt x="326" y="418"/>
                  </a:lnTo>
                  <a:lnTo>
                    <a:pt x="320" y="421"/>
                  </a:lnTo>
                  <a:lnTo>
                    <a:pt x="305" y="419"/>
                  </a:lnTo>
                  <a:lnTo>
                    <a:pt x="299" y="419"/>
                  </a:lnTo>
                  <a:lnTo>
                    <a:pt x="294" y="424"/>
                  </a:lnTo>
                  <a:lnTo>
                    <a:pt x="294" y="430"/>
                  </a:lnTo>
                  <a:lnTo>
                    <a:pt x="292" y="431"/>
                  </a:lnTo>
                  <a:lnTo>
                    <a:pt x="289" y="431"/>
                  </a:lnTo>
                  <a:lnTo>
                    <a:pt x="279" y="428"/>
                  </a:lnTo>
                  <a:lnTo>
                    <a:pt x="274" y="429"/>
                  </a:lnTo>
                  <a:lnTo>
                    <a:pt x="270" y="432"/>
                  </a:lnTo>
                  <a:lnTo>
                    <a:pt x="268" y="436"/>
                  </a:lnTo>
                  <a:lnTo>
                    <a:pt x="261" y="437"/>
                  </a:lnTo>
                  <a:lnTo>
                    <a:pt x="247" y="432"/>
                  </a:lnTo>
                  <a:lnTo>
                    <a:pt x="232" y="429"/>
                  </a:lnTo>
                  <a:lnTo>
                    <a:pt x="228" y="429"/>
                  </a:lnTo>
                  <a:lnTo>
                    <a:pt x="221" y="432"/>
                  </a:lnTo>
                  <a:lnTo>
                    <a:pt x="218" y="433"/>
                  </a:lnTo>
                  <a:lnTo>
                    <a:pt x="207" y="432"/>
                  </a:lnTo>
                  <a:lnTo>
                    <a:pt x="201" y="430"/>
                  </a:lnTo>
                  <a:lnTo>
                    <a:pt x="195" y="430"/>
                  </a:lnTo>
                  <a:lnTo>
                    <a:pt x="191" y="432"/>
                  </a:lnTo>
                  <a:lnTo>
                    <a:pt x="185" y="432"/>
                  </a:lnTo>
                  <a:lnTo>
                    <a:pt x="171" y="444"/>
                  </a:lnTo>
                  <a:lnTo>
                    <a:pt x="163" y="444"/>
                  </a:lnTo>
                  <a:lnTo>
                    <a:pt x="157" y="446"/>
                  </a:lnTo>
                  <a:lnTo>
                    <a:pt x="154" y="446"/>
                  </a:lnTo>
                  <a:lnTo>
                    <a:pt x="148" y="444"/>
                  </a:lnTo>
                  <a:lnTo>
                    <a:pt x="145" y="444"/>
                  </a:lnTo>
                  <a:lnTo>
                    <a:pt x="142" y="445"/>
                  </a:lnTo>
                  <a:lnTo>
                    <a:pt x="138" y="447"/>
                  </a:lnTo>
                  <a:lnTo>
                    <a:pt x="131" y="448"/>
                  </a:lnTo>
                  <a:lnTo>
                    <a:pt x="127" y="450"/>
                  </a:lnTo>
                  <a:lnTo>
                    <a:pt x="114" y="460"/>
                  </a:lnTo>
                  <a:lnTo>
                    <a:pt x="111" y="460"/>
                  </a:lnTo>
                  <a:lnTo>
                    <a:pt x="109" y="459"/>
                  </a:lnTo>
                  <a:lnTo>
                    <a:pt x="102" y="459"/>
                  </a:lnTo>
                  <a:lnTo>
                    <a:pt x="94" y="453"/>
                  </a:lnTo>
                  <a:lnTo>
                    <a:pt x="91" y="454"/>
                  </a:lnTo>
                  <a:lnTo>
                    <a:pt x="92" y="452"/>
                  </a:lnTo>
                  <a:lnTo>
                    <a:pt x="92" y="449"/>
                  </a:lnTo>
                  <a:lnTo>
                    <a:pt x="90" y="446"/>
                  </a:lnTo>
                  <a:lnTo>
                    <a:pt x="89" y="446"/>
                  </a:lnTo>
                  <a:lnTo>
                    <a:pt x="86" y="446"/>
                  </a:lnTo>
                  <a:lnTo>
                    <a:pt x="85" y="443"/>
                  </a:lnTo>
                  <a:lnTo>
                    <a:pt x="80" y="443"/>
                  </a:lnTo>
                  <a:lnTo>
                    <a:pt x="78" y="444"/>
                  </a:lnTo>
                  <a:lnTo>
                    <a:pt x="76" y="444"/>
                  </a:lnTo>
                  <a:lnTo>
                    <a:pt x="75" y="441"/>
                  </a:lnTo>
                  <a:lnTo>
                    <a:pt x="76" y="440"/>
                  </a:lnTo>
                  <a:lnTo>
                    <a:pt x="76" y="437"/>
                  </a:lnTo>
                  <a:lnTo>
                    <a:pt x="75" y="434"/>
                  </a:lnTo>
                  <a:lnTo>
                    <a:pt x="74" y="433"/>
                  </a:lnTo>
                  <a:lnTo>
                    <a:pt x="72" y="432"/>
                  </a:lnTo>
                  <a:lnTo>
                    <a:pt x="69" y="433"/>
                  </a:lnTo>
                  <a:lnTo>
                    <a:pt x="66" y="433"/>
                  </a:lnTo>
                  <a:lnTo>
                    <a:pt x="65" y="434"/>
                  </a:lnTo>
                  <a:lnTo>
                    <a:pt x="64" y="436"/>
                  </a:lnTo>
                  <a:lnTo>
                    <a:pt x="64" y="443"/>
                  </a:lnTo>
                  <a:lnTo>
                    <a:pt x="63" y="441"/>
                  </a:lnTo>
                  <a:lnTo>
                    <a:pt x="61" y="437"/>
                  </a:lnTo>
                  <a:lnTo>
                    <a:pt x="60" y="433"/>
                  </a:lnTo>
                  <a:lnTo>
                    <a:pt x="61" y="428"/>
                  </a:lnTo>
                  <a:lnTo>
                    <a:pt x="64" y="426"/>
                  </a:lnTo>
                  <a:lnTo>
                    <a:pt x="64" y="422"/>
                  </a:lnTo>
                  <a:lnTo>
                    <a:pt x="63" y="419"/>
                  </a:lnTo>
                  <a:lnTo>
                    <a:pt x="59" y="411"/>
                  </a:lnTo>
                  <a:lnTo>
                    <a:pt x="58" y="408"/>
                  </a:lnTo>
                  <a:lnTo>
                    <a:pt x="54" y="406"/>
                  </a:lnTo>
                  <a:lnTo>
                    <a:pt x="52" y="399"/>
                  </a:lnTo>
                  <a:lnTo>
                    <a:pt x="49" y="397"/>
                  </a:lnTo>
                  <a:lnTo>
                    <a:pt x="48" y="393"/>
                  </a:lnTo>
                  <a:lnTo>
                    <a:pt x="45" y="390"/>
                  </a:lnTo>
                  <a:lnTo>
                    <a:pt x="44" y="385"/>
                  </a:lnTo>
                  <a:lnTo>
                    <a:pt x="46" y="382"/>
                  </a:lnTo>
                  <a:lnTo>
                    <a:pt x="48" y="380"/>
                  </a:lnTo>
                  <a:lnTo>
                    <a:pt x="50" y="383"/>
                  </a:lnTo>
                  <a:lnTo>
                    <a:pt x="53" y="382"/>
                  </a:lnTo>
                  <a:lnTo>
                    <a:pt x="57" y="378"/>
                  </a:lnTo>
                  <a:lnTo>
                    <a:pt x="59" y="373"/>
                  </a:lnTo>
                  <a:lnTo>
                    <a:pt x="60" y="364"/>
                  </a:lnTo>
                  <a:lnTo>
                    <a:pt x="59" y="358"/>
                  </a:lnTo>
                  <a:lnTo>
                    <a:pt x="56" y="344"/>
                  </a:lnTo>
                  <a:lnTo>
                    <a:pt x="55" y="341"/>
                  </a:lnTo>
                  <a:lnTo>
                    <a:pt x="47" y="331"/>
                  </a:lnTo>
                  <a:lnTo>
                    <a:pt x="39" y="317"/>
                  </a:lnTo>
                  <a:lnTo>
                    <a:pt x="28" y="296"/>
                  </a:lnTo>
                  <a:lnTo>
                    <a:pt x="23" y="283"/>
                  </a:lnTo>
                  <a:lnTo>
                    <a:pt x="16" y="257"/>
                  </a:lnTo>
                  <a:lnTo>
                    <a:pt x="9" y="243"/>
                  </a:lnTo>
                  <a:lnTo>
                    <a:pt x="1" y="229"/>
                  </a:lnTo>
                  <a:lnTo>
                    <a:pt x="0" y="229"/>
                  </a:lnTo>
                  <a:lnTo>
                    <a:pt x="1" y="227"/>
                  </a:lnTo>
                  <a:lnTo>
                    <a:pt x="5" y="224"/>
                  </a:lnTo>
                  <a:lnTo>
                    <a:pt x="7" y="223"/>
                  </a:lnTo>
                  <a:lnTo>
                    <a:pt x="8" y="224"/>
                  </a:lnTo>
                  <a:lnTo>
                    <a:pt x="10" y="223"/>
                  </a:lnTo>
                  <a:lnTo>
                    <a:pt x="11" y="221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2" y="214"/>
                  </a:lnTo>
                  <a:lnTo>
                    <a:pt x="13" y="211"/>
                  </a:lnTo>
                  <a:lnTo>
                    <a:pt x="15" y="209"/>
                  </a:lnTo>
                  <a:lnTo>
                    <a:pt x="19" y="207"/>
                  </a:lnTo>
                  <a:lnTo>
                    <a:pt x="22" y="209"/>
                  </a:lnTo>
                  <a:lnTo>
                    <a:pt x="23" y="211"/>
                  </a:lnTo>
                  <a:lnTo>
                    <a:pt x="24" y="213"/>
                  </a:lnTo>
                  <a:lnTo>
                    <a:pt x="25" y="215"/>
                  </a:lnTo>
                  <a:lnTo>
                    <a:pt x="27" y="215"/>
                  </a:lnTo>
                  <a:lnTo>
                    <a:pt x="29" y="216"/>
                  </a:lnTo>
                  <a:lnTo>
                    <a:pt x="29" y="219"/>
                  </a:lnTo>
                  <a:lnTo>
                    <a:pt x="29" y="221"/>
                  </a:lnTo>
                  <a:lnTo>
                    <a:pt x="28" y="223"/>
                  </a:lnTo>
                  <a:lnTo>
                    <a:pt x="28" y="224"/>
                  </a:lnTo>
                  <a:lnTo>
                    <a:pt x="30" y="227"/>
                  </a:lnTo>
                  <a:lnTo>
                    <a:pt x="31" y="229"/>
                  </a:lnTo>
                  <a:lnTo>
                    <a:pt x="31" y="232"/>
                  </a:lnTo>
                  <a:lnTo>
                    <a:pt x="37" y="234"/>
                  </a:lnTo>
                  <a:lnTo>
                    <a:pt x="40" y="234"/>
                  </a:lnTo>
                  <a:lnTo>
                    <a:pt x="44" y="235"/>
                  </a:lnTo>
                  <a:lnTo>
                    <a:pt x="49" y="236"/>
                  </a:lnTo>
                  <a:lnTo>
                    <a:pt x="53" y="238"/>
                  </a:lnTo>
                  <a:lnTo>
                    <a:pt x="59" y="239"/>
                  </a:lnTo>
                  <a:lnTo>
                    <a:pt x="69" y="237"/>
                  </a:lnTo>
                  <a:lnTo>
                    <a:pt x="76" y="238"/>
                  </a:lnTo>
                  <a:lnTo>
                    <a:pt x="82" y="240"/>
                  </a:lnTo>
                  <a:lnTo>
                    <a:pt x="86" y="240"/>
                  </a:lnTo>
                  <a:lnTo>
                    <a:pt x="90" y="239"/>
                  </a:lnTo>
                  <a:lnTo>
                    <a:pt x="90" y="237"/>
                  </a:lnTo>
                  <a:lnTo>
                    <a:pt x="90" y="235"/>
                  </a:lnTo>
                  <a:lnTo>
                    <a:pt x="91" y="233"/>
                  </a:lnTo>
                  <a:lnTo>
                    <a:pt x="94" y="232"/>
                  </a:lnTo>
                  <a:lnTo>
                    <a:pt x="97" y="231"/>
                  </a:lnTo>
                  <a:lnTo>
                    <a:pt x="99" y="227"/>
                  </a:lnTo>
                  <a:lnTo>
                    <a:pt x="103" y="224"/>
                  </a:lnTo>
                  <a:lnTo>
                    <a:pt x="110" y="223"/>
                  </a:lnTo>
                  <a:lnTo>
                    <a:pt x="113" y="223"/>
                  </a:lnTo>
                  <a:lnTo>
                    <a:pt x="113" y="218"/>
                  </a:lnTo>
                  <a:lnTo>
                    <a:pt x="113" y="202"/>
                  </a:lnTo>
                  <a:lnTo>
                    <a:pt x="113" y="185"/>
                  </a:lnTo>
                  <a:lnTo>
                    <a:pt x="113" y="169"/>
                  </a:lnTo>
                  <a:lnTo>
                    <a:pt x="113" y="153"/>
                  </a:lnTo>
                  <a:lnTo>
                    <a:pt x="113" y="137"/>
                  </a:lnTo>
                  <a:lnTo>
                    <a:pt x="113" y="122"/>
                  </a:lnTo>
                  <a:lnTo>
                    <a:pt x="113" y="106"/>
                  </a:lnTo>
                  <a:lnTo>
                    <a:pt x="113" y="92"/>
                  </a:lnTo>
                  <a:lnTo>
                    <a:pt x="115" y="93"/>
                  </a:lnTo>
                  <a:lnTo>
                    <a:pt x="124" y="100"/>
                  </a:lnTo>
                  <a:lnTo>
                    <a:pt x="127" y="105"/>
                  </a:lnTo>
                  <a:lnTo>
                    <a:pt x="129" y="107"/>
                  </a:lnTo>
                  <a:lnTo>
                    <a:pt x="133" y="117"/>
                  </a:lnTo>
                  <a:lnTo>
                    <a:pt x="136" y="125"/>
                  </a:lnTo>
                  <a:lnTo>
                    <a:pt x="139" y="132"/>
                  </a:lnTo>
                  <a:lnTo>
                    <a:pt x="139" y="135"/>
                  </a:lnTo>
                  <a:lnTo>
                    <a:pt x="140" y="137"/>
                  </a:lnTo>
                  <a:lnTo>
                    <a:pt x="140" y="139"/>
                  </a:lnTo>
                  <a:lnTo>
                    <a:pt x="140" y="141"/>
                  </a:lnTo>
                  <a:lnTo>
                    <a:pt x="138" y="144"/>
                  </a:lnTo>
                  <a:lnTo>
                    <a:pt x="136" y="147"/>
                  </a:lnTo>
                  <a:lnTo>
                    <a:pt x="133" y="150"/>
                  </a:lnTo>
                  <a:lnTo>
                    <a:pt x="133" y="155"/>
                  </a:lnTo>
                  <a:lnTo>
                    <a:pt x="134" y="161"/>
                  </a:lnTo>
                  <a:lnTo>
                    <a:pt x="135" y="164"/>
                  </a:lnTo>
                  <a:lnTo>
                    <a:pt x="137" y="165"/>
                  </a:lnTo>
                  <a:lnTo>
                    <a:pt x="142" y="164"/>
                  </a:lnTo>
                  <a:lnTo>
                    <a:pt x="144" y="164"/>
                  </a:lnTo>
                  <a:lnTo>
                    <a:pt x="148" y="165"/>
                  </a:lnTo>
                  <a:lnTo>
                    <a:pt x="160" y="165"/>
                  </a:lnTo>
                  <a:lnTo>
                    <a:pt x="162" y="165"/>
                  </a:lnTo>
                  <a:lnTo>
                    <a:pt x="166" y="165"/>
                  </a:lnTo>
                  <a:lnTo>
                    <a:pt x="168" y="165"/>
                  </a:lnTo>
                  <a:lnTo>
                    <a:pt x="169" y="163"/>
                  </a:lnTo>
                  <a:lnTo>
                    <a:pt x="171" y="160"/>
                  </a:lnTo>
                  <a:lnTo>
                    <a:pt x="172" y="159"/>
                  </a:lnTo>
                  <a:lnTo>
                    <a:pt x="174" y="158"/>
                  </a:lnTo>
                  <a:lnTo>
                    <a:pt x="178" y="157"/>
                  </a:lnTo>
                  <a:lnTo>
                    <a:pt x="181" y="155"/>
                  </a:lnTo>
                  <a:lnTo>
                    <a:pt x="184" y="149"/>
                  </a:lnTo>
                  <a:lnTo>
                    <a:pt x="193" y="142"/>
                  </a:lnTo>
                  <a:lnTo>
                    <a:pt x="195" y="141"/>
                  </a:lnTo>
                  <a:lnTo>
                    <a:pt x="196" y="139"/>
                  </a:lnTo>
                  <a:lnTo>
                    <a:pt x="198" y="137"/>
                  </a:lnTo>
                  <a:lnTo>
                    <a:pt x="201" y="130"/>
                  </a:lnTo>
                  <a:lnTo>
                    <a:pt x="203" y="124"/>
                  </a:lnTo>
                  <a:lnTo>
                    <a:pt x="204" y="120"/>
                  </a:lnTo>
                  <a:lnTo>
                    <a:pt x="206" y="116"/>
                  </a:lnTo>
                  <a:lnTo>
                    <a:pt x="208" y="113"/>
                  </a:lnTo>
                  <a:lnTo>
                    <a:pt x="211" y="111"/>
                  </a:lnTo>
                  <a:lnTo>
                    <a:pt x="211" y="111"/>
                  </a:lnTo>
                  <a:lnTo>
                    <a:pt x="214" y="109"/>
                  </a:lnTo>
                  <a:lnTo>
                    <a:pt x="218" y="109"/>
                  </a:lnTo>
                  <a:lnTo>
                    <a:pt x="222" y="109"/>
                  </a:lnTo>
                  <a:lnTo>
                    <a:pt x="226" y="112"/>
                  </a:lnTo>
                  <a:lnTo>
                    <a:pt x="231" y="115"/>
                  </a:lnTo>
                  <a:lnTo>
                    <a:pt x="236" y="119"/>
                  </a:lnTo>
                  <a:lnTo>
                    <a:pt x="238" y="120"/>
                  </a:lnTo>
                  <a:lnTo>
                    <a:pt x="241" y="122"/>
                  </a:lnTo>
                  <a:lnTo>
                    <a:pt x="245" y="122"/>
                  </a:lnTo>
                  <a:lnTo>
                    <a:pt x="248" y="122"/>
                  </a:lnTo>
                  <a:lnTo>
                    <a:pt x="252" y="126"/>
                  </a:lnTo>
                  <a:lnTo>
                    <a:pt x="255" y="126"/>
                  </a:lnTo>
                  <a:lnTo>
                    <a:pt x="259" y="127"/>
                  </a:lnTo>
                  <a:lnTo>
                    <a:pt x="266" y="129"/>
                  </a:lnTo>
                  <a:lnTo>
                    <a:pt x="269" y="129"/>
                  </a:lnTo>
                  <a:lnTo>
                    <a:pt x="274" y="126"/>
                  </a:lnTo>
                  <a:lnTo>
                    <a:pt x="277" y="126"/>
                  </a:lnTo>
                  <a:lnTo>
                    <a:pt x="280" y="126"/>
                  </a:lnTo>
                  <a:lnTo>
                    <a:pt x="285" y="125"/>
                  </a:lnTo>
                  <a:lnTo>
                    <a:pt x="288" y="125"/>
                  </a:lnTo>
                  <a:lnTo>
                    <a:pt x="290" y="123"/>
                  </a:lnTo>
                  <a:lnTo>
                    <a:pt x="293" y="121"/>
                  </a:lnTo>
                  <a:lnTo>
                    <a:pt x="295" y="115"/>
                  </a:lnTo>
                  <a:lnTo>
                    <a:pt x="296" y="110"/>
                  </a:lnTo>
                  <a:lnTo>
                    <a:pt x="299" y="105"/>
                  </a:lnTo>
                  <a:lnTo>
                    <a:pt x="301" y="97"/>
                  </a:lnTo>
                  <a:lnTo>
                    <a:pt x="302" y="92"/>
                  </a:lnTo>
                  <a:lnTo>
                    <a:pt x="303" y="90"/>
                  </a:lnTo>
                  <a:lnTo>
                    <a:pt x="307" y="89"/>
                  </a:lnTo>
                  <a:lnTo>
                    <a:pt x="310" y="88"/>
                  </a:lnTo>
                  <a:lnTo>
                    <a:pt x="318" y="85"/>
                  </a:lnTo>
                  <a:lnTo>
                    <a:pt x="320" y="85"/>
                  </a:lnTo>
                  <a:lnTo>
                    <a:pt x="322" y="83"/>
                  </a:lnTo>
                  <a:lnTo>
                    <a:pt x="326" y="78"/>
                  </a:lnTo>
                  <a:lnTo>
                    <a:pt x="330" y="74"/>
                  </a:lnTo>
                  <a:lnTo>
                    <a:pt x="332" y="73"/>
                  </a:lnTo>
                  <a:lnTo>
                    <a:pt x="337" y="56"/>
                  </a:lnTo>
                  <a:lnTo>
                    <a:pt x="337" y="55"/>
                  </a:lnTo>
                  <a:lnTo>
                    <a:pt x="340" y="50"/>
                  </a:lnTo>
                  <a:lnTo>
                    <a:pt x="343" y="48"/>
                  </a:lnTo>
                  <a:lnTo>
                    <a:pt x="344" y="48"/>
                  </a:lnTo>
                  <a:lnTo>
                    <a:pt x="346" y="46"/>
                  </a:lnTo>
                  <a:lnTo>
                    <a:pt x="348" y="45"/>
                  </a:lnTo>
                  <a:lnTo>
                    <a:pt x="351" y="43"/>
                  </a:lnTo>
                  <a:lnTo>
                    <a:pt x="354" y="42"/>
                  </a:lnTo>
                  <a:lnTo>
                    <a:pt x="356" y="41"/>
                  </a:lnTo>
                  <a:lnTo>
                    <a:pt x="357" y="39"/>
                  </a:lnTo>
                  <a:lnTo>
                    <a:pt x="359" y="37"/>
                  </a:lnTo>
                  <a:lnTo>
                    <a:pt x="361" y="37"/>
                  </a:lnTo>
                  <a:lnTo>
                    <a:pt x="362" y="37"/>
                  </a:lnTo>
                  <a:lnTo>
                    <a:pt x="362" y="35"/>
                  </a:lnTo>
                  <a:lnTo>
                    <a:pt x="364" y="34"/>
                  </a:lnTo>
                  <a:lnTo>
                    <a:pt x="367" y="32"/>
                  </a:lnTo>
                  <a:lnTo>
                    <a:pt x="368" y="31"/>
                  </a:lnTo>
                  <a:lnTo>
                    <a:pt x="368" y="29"/>
                  </a:lnTo>
                  <a:lnTo>
                    <a:pt x="371" y="25"/>
                  </a:lnTo>
                  <a:lnTo>
                    <a:pt x="376" y="19"/>
                  </a:lnTo>
                  <a:lnTo>
                    <a:pt x="382" y="16"/>
                  </a:lnTo>
                  <a:lnTo>
                    <a:pt x="387" y="15"/>
                  </a:lnTo>
                  <a:lnTo>
                    <a:pt x="392" y="14"/>
                  </a:lnTo>
                  <a:lnTo>
                    <a:pt x="396" y="11"/>
                  </a:lnTo>
                  <a:lnTo>
                    <a:pt x="400" y="9"/>
                  </a:lnTo>
                  <a:lnTo>
                    <a:pt x="403" y="5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14" y="2"/>
                  </a:lnTo>
                  <a:lnTo>
                    <a:pt x="424" y="0"/>
                  </a:lnTo>
                  <a:lnTo>
                    <a:pt x="431" y="1"/>
                  </a:lnTo>
                  <a:lnTo>
                    <a:pt x="440" y="5"/>
                  </a:lnTo>
                  <a:lnTo>
                    <a:pt x="448" y="7"/>
                  </a:lnTo>
                  <a:lnTo>
                    <a:pt x="457" y="5"/>
                  </a:lnTo>
                  <a:lnTo>
                    <a:pt x="463" y="5"/>
                  </a:lnTo>
                  <a:lnTo>
                    <a:pt x="469" y="5"/>
                  </a:lnTo>
                  <a:lnTo>
                    <a:pt x="472" y="7"/>
                  </a:lnTo>
                  <a:lnTo>
                    <a:pt x="475" y="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6" name="Freeform 1144">
              <a:extLst>
                <a:ext uri="{FF2B5EF4-FFF2-40B4-BE49-F238E27FC236}">
                  <a16:creationId xmlns:a16="http://schemas.microsoft.com/office/drawing/2014/main" id="{16F3DEED-FF47-1390-711D-A3A0E39D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4042" y="10232048"/>
              <a:ext cx="467090" cy="401147"/>
            </a:xfrm>
            <a:custGeom>
              <a:avLst/>
              <a:gdLst>
                <a:gd name="T0" fmla="*/ 353 w 375"/>
                <a:gd name="T1" fmla="*/ 46 h 324"/>
                <a:gd name="T2" fmla="*/ 360 w 375"/>
                <a:gd name="T3" fmla="*/ 48 h 324"/>
                <a:gd name="T4" fmla="*/ 366 w 375"/>
                <a:gd name="T5" fmla="*/ 63 h 324"/>
                <a:gd name="T6" fmla="*/ 374 w 375"/>
                <a:gd name="T7" fmla="*/ 77 h 324"/>
                <a:gd name="T8" fmla="*/ 361 w 375"/>
                <a:gd name="T9" fmla="*/ 88 h 324"/>
                <a:gd name="T10" fmla="*/ 362 w 375"/>
                <a:gd name="T11" fmla="*/ 104 h 324"/>
                <a:gd name="T12" fmla="*/ 363 w 375"/>
                <a:gd name="T13" fmla="*/ 117 h 324"/>
                <a:gd name="T14" fmla="*/ 369 w 375"/>
                <a:gd name="T15" fmla="*/ 135 h 324"/>
                <a:gd name="T16" fmla="*/ 352 w 375"/>
                <a:gd name="T17" fmla="*/ 146 h 324"/>
                <a:gd name="T18" fmla="*/ 352 w 375"/>
                <a:gd name="T19" fmla="*/ 161 h 324"/>
                <a:gd name="T20" fmla="*/ 345 w 375"/>
                <a:gd name="T21" fmla="*/ 174 h 324"/>
                <a:gd name="T22" fmla="*/ 346 w 375"/>
                <a:gd name="T23" fmla="*/ 180 h 324"/>
                <a:gd name="T24" fmla="*/ 352 w 375"/>
                <a:gd name="T25" fmla="*/ 189 h 324"/>
                <a:gd name="T26" fmla="*/ 360 w 375"/>
                <a:gd name="T27" fmla="*/ 189 h 324"/>
                <a:gd name="T28" fmla="*/ 323 w 375"/>
                <a:gd name="T29" fmla="*/ 201 h 324"/>
                <a:gd name="T30" fmla="*/ 294 w 375"/>
                <a:gd name="T31" fmla="*/ 212 h 324"/>
                <a:gd name="T32" fmla="*/ 264 w 375"/>
                <a:gd name="T33" fmla="*/ 222 h 324"/>
                <a:gd name="T34" fmla="*/ 270 w 375"/>
                <a:gd name="T35" fmla="*/ 243 h 324"/>
                <a:gd name="T36" fmla="*/ 226 w 375"/>
                <a:gd name="T37" fmla="*/ 252 h 324"/>
                <a:gd name="T38" fmla="*/ 219 w 375"/>
                <a:gd name="T39" fmla="*/ 269 h 324"/>
                <a:gd name="T40" fmla="*/ 185 w 375"/>
                <a:gd name="T41" fmla="*/ 290 h 324"/>
                <a:gd name="T42" fmla="*/ 147 w 375"/>
                <a:gd name="T43" fmla="*/ 323 h 324"/>
                <a:gd name="T44" fmla="*/ 117 w 375"/>
                <a:gd name="T45" fmla="*/ 316 h 324"/>
                <a:gd name="T46" fmla="*/ 95 w 375"/>
                <a:gd name="T47" fmla="*/ 306 h 324"/>
                <a:gd name="T48" fmla="*/ 51 w 375"/>
                <a:gd name="T49" fmla="*/ 308 h 324"/>
                <a:gd name="T50" fmla="*/ 15 w 375"/>
                <a:gd name="T51" fmla="*/ 282 h 324"/>
                <a:gd name="T52" fmla="*/ 0 w 375"/>
                <a:gd name="T53" fmla="*/ 246 h 324"/>
                <a:gd name="T54" fmla="*/ 0 w 375"/>
                <a:gd name="T55" fmla="*/ 183 h 324"/>
                <a:gd name="T56" fmla="*/ 24 w 375"/>
                <a:gd name="T57" fmla="*/ 156 h 324"/>
                <a:gd name="T58" fmla="*/ 64 w 375"/>
                <a:gd name="T59" fmla="*/ 156 h 324"/>
                <a:gd name="T60" fmla="*/ 64 w 375"/>
                <a:gd name="T61" fmla="*/ 137 h 324"/>
                <a:gd name="T62" fmla="*/ 64 w 375"/>
                <a:gd name="T63" fmla="*/ 111 h 324"/>
                <a:gd name="T64" fmla="*/ 65 w 375"/>
                <a:gd name="T65" fmla="*/ 101 h 324"/>
                <a:gd name="T66" fmla="*/ 69 w 375"/>
                <a:gd name="T67" fmla="*/ 90 h 324"/>
                <a:gd name="T68" fmla="*/ 77 w 375"/>
                <a:gd name="T69" fmla="*/ 101 h 324"/>
                <a:gd name="T70" fmla="*/ 88 w 375"/>
                <a:gd name="T71" fmla="*/ 102 h 324"/>
                <a:gd name="T72" fmla="*/ 106 w 375"/>
                <a:gd name="T73" fmla="*/ 98 h 324"/>
                <a:gd name="T74" fmla="*/ 110 w 375"/>
                <a:gd name="T75" fmla="*/ 113 h 324"/>
                <a:gd name="T76" fmla="*/ 130 w 375"/>
                <a:gd name="T77" fmla="*/ 120 h 324"/>
                <a:gd name="T78" fmla="*/ 155 w 375"/>
                <a:gd name="T79" fmla="*/ 122 h 324"/>
                <a:gd name="T80" fmla="*/ 162 w 375"/>
                <a:gd name="T81" fmla="*/ 111 h 324"/>
                <a:gd name="T82" fmla="*/ 177 w 375"/>
                <a:gd name="T83" fmla="*/ 126 h 324"/>
                <a:gd name="T84" fmla="*/ 195 w 375"/>
                <a:gd name="T85" fmla="*/ 135 h 324"/>
                <a:gd name="T86" fmla="*/ 209 w 375"/>
                <a:gd name="T87" fmla="*/ 148 h 324"/>
                <a:gd name="T88" fmla="*/ 220 w 375"/>
                <a:gd name="T89" fmla="*/ 160 h 324"/>
                <a:gd name="T90" fmla="*/ 233 w 375"/>
                <a:gd name="T91" fmla="*/ 168 h 324"/>
                <a:gd name="T92" fmla="*/ 246 w 375"/>
                <a:gd name="T93" fmla="*/ 168 h 324"/>
                <a:gd name="T94" fmla="*/ 251 w 375"/>
                <a:gd name="T95" fmla="*/ 162 h 324"/>
                <a:gd name="T96" fmla="*/ 250 w 375"/>
                <a:gd name="T97" fmla="*/ 129 h 324"/>
                <a:gd name="T98" fmla="*/ 241 w 375"/>
                <a:gd name="T99" fmla="*/ 133 h 324"/>
                <a:gd name="T100" fmla="*/ 227 w 375"/>
                <a:gd name="T101" fmla="*/ 135 h 324"/>
                <a:gd name="T102" fmla="*/ 208 w 375"/>
                <a:gd name="T103" fmla="*/ 118 h 324"/>
                <a:gd name="T104" fmla="*/ 208 w 375"/>
                <a:gd name="T105" fmla="*/ 94 h 324"/>
                <a:gd name="T106" fmla="*/ 213 w 375"/>
                <a:gd name="T107" fmla="*/ 69 h 324"/>
                <a:gd name="T108" fmla="*/ 206 w 375"/>
                <a:gd name="T109" fmla="*/ 35 h 324"/>
                <a:gd name="T110" fmla="*/ 218 w 375"/>
                <a:gd name="T111" fmla="*/ 23 h 324"/>
                <a:gd name="T112" fmla="*/ 232 w 375"/>
                <a:gd name="T113" fmla="*/ 7 h 324"/>
                <a:gd name="T114" fmla="*/ 281 w 375"/>
                <a:gd name="T115" fmla="*/ 0 h 324"/>
                <a:gd name="T116" fmla="*/ 292 w 375"/>
                <a:gd name="T117" fmla="*/ 14 h 324"/>
                <a:gd name="T118" fmla="*/ 311 w 375"/>
                <a:gd name="T119" fmla="*/ 23 h 324"/>
                <a:gd name="T120" fmla="*/ 318 w 375"/>
                <a:gd name="T121" fmla="*/ 27 h 324"/>
                <a:gd name="T122" fmla="*/ 335 w 375"/>
                <a:gd name="T123" fmla="*/ 3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5" h="324">
                  <a:moveTo>
                    <a:pt x="350" y="40"/>
                  </a:moveTo>
                  <a:lnTo>
                    <a:pt x="350" y="41"/>
                  </a:lnTo>
                  <a:lnTo>
                    <a:pt x="352" y="42"/>
                  </a:lnTo>
                  <a:lnTo>
                    <a:pt x="352" y="43"/>
                  </a:lnTo>
                  <a:lnTo>
                    <a:pt x="353" y="45"/>
                  </a:lnTo>
                  <a:lnTo>
                    <a:pt x="353" y="46"/>
                  </a:lnTo>
                  <a:lnTo>
                    <a:pt x="354" y="47"/>
                  </a:lnTo>
                  <a:lnTo>
                    <a:pt x="355" y="47"/>
                  </a:lnTo>
                  <a:lnTo>
                    <a:pt x="357" y="46"/>
                  </a:lnTo>
                  <a:lnTo>
                    <a:pt x="358" y="46"/>
                  </a:lnTo>
                  <a:lnTo>
                    <a:pt x="360" y="47"/>
                  </a:lnTo>
                  <a:lnTo>
                    <a:pt x="360" y="48"/>
                  </a:lnTo>
                  <a:lnTo>
                    <a:pt x="361" y="51"/>
                  </a:lnTo>
                  <a:lnTo>
                    <a:pt x="363" y="52"/>
                  </a:lnTo>
                  <a:lnTo>
                    <a:pt x="364" y="54"/>
                  </a:lnTo>
                  <a:lnTo>
                    <a:pt x="364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9" y="65"/>
                  </a:lnTo>
                  <a:lnTo>
                    <a:pt x="370" y="66"/>
                  </a:lnTo>
                  <a:lnTo>
                    <a:pt x="371" y="70"/>
                  </a:lnTo>
                  <a:lnTo>
                    <a:pt x="371" y="71"/>
                  </a:lnTo>
                  <a:lnTo>
                    <a:pt x="373" y="74"/>
                  </a:lnTo>
                  <a:lnTo>
                    <a:pt x="374" y="77"/>
                  </a:lnTo>
                  <a:lnTo>
                    <a:pt x="374" y="78"/>
                  </a:lnTo>
                  <a:lnTo>
                    <a:pt x="368" y="84"/>
                  </a:lnTo>
                  <a:lnTo>
                    <a:pt x="366" y="85"/>
                  </a:lnTo>
                  <a:lnTo>
                    <a:pt x="364" y="85"/>
                  </a:lnTo>
                  <a:lnTo>
                    <a:pt x="363" y="87"/>
                  </a:lnTo>
                  <a:lnTo>
                    <a:pt x="361" y="88"/>
                  </a:lnTo>
                  <a:lnTo>
                    <a:pt x="362" y="88"/>
                  </a:lnTo>
                  <a:lnTo>
                    <a:pt x="363" y="90"/>
                  </a:lnTo>
                  <a:lnTo>
                    <a:pt x="364" y="94"/>
                  </a:lnTo>
                  <a:lnTo>
                    <a:pt x="365" y="96"/>
                  </a:lnTo>
                  <a:lnTo>
                    <a:pt x="364" y="99"/>
                  </a:lnTo>
                  <a:lnTo>
                    <a:pt x="362" y="104"/>
                  </a:lnTo>
                  <a:lnTo>
                    <a:pt x="361" y="105"/>
                  </a:lnTo>
                  <a:lnTo>
                    <a:pt x="360" y="109"/>
                  </a:lnTo>
                  <a:lnTo>
                    <a:pt x="361" y="110"/>
                  </a:lnTo>
                  <a:lnTo>
                    <a:pt x="363" y="111"/>
                  </a:lnTo>
                  <a:lnTo>
                    <a:pt x="363" y="113"/>
                  </a:lnTo>
                  <a:lnTo>
                    <a:pt x="363" y="117"/>
                  </a:lnTo>
                  <a:lnTo>
                    <a:pt x="363" y="120"/>
                  </a:lnTo>
                  <a:lnTo>
                    <a:pt x="361" y="127"/>
                  </a:lnTo>
                  <a:lnTo>
                    <a:pt x="364" y="133"/>
                  </a:lnTo>
                  <a:lnTo>
                    <a:pt x="365" y="134"/>
                  </a:lnTo>
                  <a:lnTo>
                    <a:pt x="369" y="134"/>
                  </a:lnTo>
                  <a:lnTo>
                    <a:pt x="369" y="135"/>
                  </a:lnTo>
                  <a:lnTo>
                    <a:pt x="369" y="137"/>
                  </a:lnTo>
                  <a:lnTo>
                    <a:pt x="367" y="138"/>
                  </a:lnTo>
                  <a:lnTo>
                    <a:pt x="366" y="140"/>
                  </a:lnTo>
                  <a:lnTo>
                    <a:pt x="361" y="142"/>
                  </a:lnTo>
                  <a:lnTo>
                    <a:pt x="354" y="144"/>
                  </a:lnTo>
                  <a:lnTo>
                    <a:pt x="352" y="146"/>
                  </a:lnTo>
                  <a:lnTo>
                    <a:pt x="352" y="150"/>
                  </a:lnTo>
                  <a:lnTo>
                    <a:pt x="352" y="152"/>
                  </a:lnTo>
                  <a:lnTo>
                    <a:pt x="353" y="153"/>
                  </a:lnTo>
                  <a:lnTo>
                    <a:pt x="353" y="156"/>
                  </a:lnTo>
                  <a:lnTo>
                    <a:pt x="352" y="159"/>
                  </a:lnTo>
                  <a:lnTo>
                    <a:pt x="352" y="161"/>
                  </a:lnTo>
                  <a:lnTo>
                    <a:pt x="352" y="163"/>
                  </a:lnTo>
                  <a:lnTo>
                    <a:pt x="351" y="165"/>
                  </a:lnTo>
                  <a:lnTo>
                    <a:pt x="350" y="168"/>
                  </a:lnTo>
                  <a:lnTo>
                    <a:pt x="349" y="171"/>
                  </a:lnTo>
                  <a:lnTo>
                    <a:pt x="347" y="173"/>
                  </a:lnTo>
                  <a:lnTo>
                    <a:pt x="345" y="174"/>
                  </a:lnTo>
                  <a:lnTo>
                    <a:pt x="342" y="175"/>
                  </a:lnTo>
                  <a:lnTo>
                    <a:pt x="342" y="176"/>
                  </a:lnTo>
                  <a:lnTo>
                    <a:pt x="346" y="178"/>
                  </a:lnTo>
                  <a:lnTo>
                    <a:pt x="347" y="179"/>
                  </a:lnTo>
                  <a:lnTo>
                    <a:pt x="347" y="179"/>
                  </a:lnTo>
                  <a:lnTo>
                    <a:pt x="346" y="180"/>
                  </a:lnTo>
                  <a:lnTo>
                    <a:pt x="345" y="181"/>
                  </a:lnTo>
                  <a:lnTo>
                    <a:pt x="347" y="182"/>
                  </a:lnTo>
                  <a:lnTo>
                    <a:pt x="349" y="183"/>
                  </a:lnTo>
                  <a:lnTo>
                    <a:pt x="350" y="185"/>
                  </a:lnTo>
                  <a:lnTo>
                    <a:pt x="352" y="188"/>
                  </a:lnTo>
                  <a:lnTo>
                    <a:pt x="352" y="189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9"/>
                  </a:lnTo>
                  <a:lnTo>
                    <a:pt x="357" y="187"/>
                  </a:lnTo>
                  <a:lnTo>
                    <a:pt x="358" y="187"/>
                  </a:lnTo>
                  <a:lnTo>
                    <a:pt x="360" y="189"/>
                  </a:lnTo>
                  <a:lnTo>
                    <a:pt x="353" y="192"/>
                  </a:lnTo>
                  <a:lnTo>
                    <a:pt x="349" y="193"/>
                  </a:lnTo>
                  <a:lnTo>
                    <a:pt x="339" y="197"/>
                  </a:lnTo>
                  <a:lnTo>
                    <a:pt x="329" y="200"/>
                  </a:lnTo>
                  <a:lnTo>
                    <a:pt x="328" y="200"/>
                  </a:lnTo>
                  <a:lnTo>
                    <a:pt x="323" y="201"/>
                  </a:lnTo>
                  <a:lnTo>
                    <a:pt x="321" y="203"/>
                  </a:lnTo>
                  <a:lnTo>
                    <a:pt x="312" y="205"/>
                  </a:lnTo>
                  <a:lnTo>
                    <a:pt x="309" y="206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294" y="212"/>
                  </a:lnTo>
                  <a:lnTo>
                    <a:pt x="286" y="214"/>
                  </a:lnTo>
                  <a:lnTo>
                    <a:pt x="279" y="216"/>
                  </a:lnTo>
                  <a:lnTo>
                    <a:pt x="274" y="217"/>
                  </a:lnTo>
                  <a:lnTo>
                    <a:pt x="271" y="219"/>
                  </a:lnTo>
                  <a:lnTo>
                    <a:pt x="264" y="222"/>
                  </a:lnTo>
                  <a:lnTo>
                    <a:pt x="264" y="222"/>
                  </a:lnTo>
                  <a:lnTo>
                    <a:pt x="264" y="224"/>
                  </a:lnTo>
                  <a:lnTo>
                    <a:pt x="265" y="228"/>
                  </a:lnTo>
                  <a:lnTo>
                    <a:pt x="266" y="231"/>
                  </a:lnTo>
                  <a:lnTo>
                    <a:pt x="269" y="233"/>
                  </a:lnTo>
                  <a:lnTo>
                    <a:pt x="269" y="239"/>
                  </a:lnTo>
                  <a:lnTo>
                    <a:pt x="270" y="243"/>
                  </a:lnTo>
                  <a:lnTo>
                    <a:pt x="265" y="243"/>
                  </a:lnTo>
                  <a:lnTo>
                    <a:pt x="257" y="243"/>
                  </a:lnTo>
                  <a:lnTo>
                    <a:pt x="248" y="243"/>
                  </a:lnTo>
                  <a:lnTo>
                    <a:pt x="240" y="245"/>
                  </a:lnTo>
                  <a:lnTo>
                    <a:pt x="234" y="247"/>
                  </a:lnTo>
                  <a:lnTo>
                    <a:pt x="226" y="252"/>
                  </a:lnTo>
                  <a:lnTo>
                    <a:pt x="224" y="253"/>
                  </a:lnTo>
                  <a:lnTo>
                    <a:pt x="222" y="255"/>
                  </a:lnTo>
                  <a:lnTo>
                    <a:pt x="221" y="256"/>
                  </a:lnTo>
                  <a:lnTo>
                    <a:pt x="220" y="260"/>
                  </a:lnTo>
                  <a:lnTo>
                    <a:pt x="220" y="265"/>
                  </a:lnTo>
                  <a:lnTo>
                    <a:pt x="219" y="269"/>
                  </a:lnTo>
                  <a:lnTo>
                    <a:pt x="217" y="272"/>
                  </a:lnTo>
                  <a:lnTo>
                    <a:pt x="217" y="272"/>
                  </a:lnTo>
                  <a:lnTo>
                    <a:pt x="206" y="277"/>
                  </a:lnTo>
                  <a:lnTo>
                    <a:pt x="198" y="280"/>
                  </a:lnTo>
                  <a:lnTo>
                    <a:pt x="191" y="285"/>
                  </a:lnTo>
                  <a:lnTo>
                    <a:pt x="185" y="290"/>
                  </a:lnTo>
                  <a:lnTo>
                    <a:pt x="181" y="297"/>
                  </a:lnTo>
                  <a:lnTo>
                    <a:pt x="175" y="305"/>
                  </a:lnTo>
                  <a:lnTo>
                    <a:pt x="168" y="312"/>
                  </a:lnTo>
                  <a:lnTo>
                    <a:pt x="161" y="320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19"/>
                  </a:lnTo>
                  <a:lnTo>
                    <a:pt x="133" y="318"/>
                  </a:lnTo>
                  <a:lnTo>
                    <a:pt x="128" y="321"/>
                  </a:lnTo>
                  <a:lnTo>
                    <a:pt x="124" y="320"/>
                  </a:lnTo>
                  <a:lnTo>
                    <a:pt x="121" y="317"/>
                  </a:lnTo>
                  <a:lnTo>
                    <a:pt x="117" y="316"/>
                  </a:lnTo>
                  <a:lnTo>
                    <a:pt x="114" y="316"/>
                  </a:lnTo>
                  <a:lnTo>
                    <a:pt x="111" y="316"/>
                  </a:lnTo>
                  <a:lnTo>
                    <a:pt x="105" y="315"/>
                  </a:lnTo>
                  <a:lnTo>
                    <a:pt x="100" y="309"/>
                  </a:lnTo>
                  <a:lnTo>
                    <a:pt x="97" y="307"/>
                  </a:lnTo>
                  <a:lnTo>
                    <a:pt x="95" y="306"/>
                  </a:lnTo>
                  <a:lnTo>
                    <a:pt x="88" y="305"/>
                  </a:lnTo>
                  <a:lnTo>
                    <a:pt x="73" y="304"/>
                  </a:lnTo>
                  <a:lnTo>
                    <a:pt x="72" y="304"/>
                  </a:lnTo>
                  <a:lnTo>
                    <a:pt x="66" y="305"/>
                  </a:lnTo>
                  <a:lnTo>
                    <a:pt x="58" y="307"/>
                  </a:lnTo>
                  <a:lnTo>
                    <a:pt x="51" y="308"/>
                  </a:lnTo>
                  <a:lnTo>
                    <a:pt x="45" y="310"/>
                  </a:lnTo>
                  <a:lnTo>
                    <a:pt x="39" y="304"/>
                  </a:lnTo>
                  <a:lnTo>
                    <a:pt x="31" y="298"/>
                  </a:lnTo>
                  <a:lnTo>
                    <a:pt x="24" y="291"/>
                  </a:lnTo>
                  <a:lnTo>
                    <a:pt x="18" y="285"/>
                  </a:lnTo>
                  <a:lnTo>
                    <a:pt x="15" y="282"/>
                  </a:lnTo>
                  <a:lnTo>
                    <a:pt x="10" y="278"/>
                  </a:lnTo>
                  <a:lnTo>
                    <a:pt x="7" y="276"/>
                  </a:lnTo>
                  <a:lnTo>
                    <a:pt x="6" y="275"/>
                  </a:lnTo>
                  <a:lnTo>
                    <a:pt x="2" y="264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35"/>
                  </a:lnTo>
                  <a:lnTo>
                    <a:pt x="0" y="225"/>
                  </a:lnTo>
                  <a:lnTo>
                    <a:pt x="0" y="214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3"/>
                  </a:lnTo>
                  <a:lnTo>
                    <a:pt x="0" y="172"/>
                  </a:lnTo>
                  <a:lnTo>
                    <a:pt x="0" y="161"/>
                  </a:lnTo>
                  <a:lnTo>
                    <a:pt x="0" y="156"/>
                  </a:lnTo>
                  <a:lnTo>
                    <a:pt x="7" y="156"/>
                  </a:lnTo>
                  <a:lnTo>
                    <a:pt x="16" y="156"/>
                  </a:lnTo>
                  <a:lnTo>
                    <a:pt x="24" y="156"/>
                  </a:lnTo>
                  <a:lnTo>
                    <a:pt x="34" y="156"/>
                  </a:lnTo>
                  <a:lnTo>
                    <a:pt x="43" y="156"/>
                  </a:lnTo>
                  <a:lnTo>
                    <a:pt x="53" y="156"/>
                  </a:lnTo>
                  <a:lnTo>
                    <a:pt x="60" y="156"/>
                  </a:lnTo>
                  <a:lnTo>
                    <a:pt x="61" y="156"/>
                  </a:lnTo>
                  <a:lnTo>
                    <a:pt x="64" y="156"/>
                  </a:lnTo>
                  <a:lnTo>
                    <a:pt x="64" y="155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62" y="144"/>
                  </a:lnTo>
                  <a:lnTo>
                    <a:pt x="63" y="142"/>
                  </a:lnTo>
                  <a:lnTo>
                    <a:pt x="64" y="137"/>
                  </a:lnTo>
                  <a:lnTo>
                    <a:pt x="65" y="135"/>
                  </a:lnTo>
                  <a:lnTo>
                    <a:pt x="64" y="127"/>
                  </a:lnTo>
                  <a:lnTo>
                    <a:pt x="64" y="123"/>
                  </a:lnTo>
                  <a:lnTo>
                    <a:pt x="64" y="119"/>
                  </a:lnTo>
                  <a:lnTo>
                    <a:pt x="64" y="115"/>
                  </a:lnTo>
                  <a:lnTo>
                    <a:pt x="64" y="111"/>
                  </a:lnTo>
                  <a:lnTo>
                    <a:pt x="64" y="110"/>
                  </a:lnTo>
                  <a:lnTo>
                    <a:pt x="65" y="108"/>
                  </a:lnTo>
                  <a:lnTo>
                    <a:pt x="65" y="105"/>
                  </a:lnTo>
                  <a:lnTo>
                    <a:pt x="66" y="104"/>
                  </a:lnTo>
                  <a:lnTo>
                    <a:pt x="66" y="103"/>
                  </a:lnTo>
                  <a:lnTo>
                    <a:pt x="65" y="101"/>
                  </a:lnTo>
                  <a:lnTo>
                    <a:pt x="65" y="97"/>
                  </a:lnTo>
                  <a:lnTo>
                    <a:pt x="64" y="91"/>
                  </a:lnTo>
                  <a:lnTo>
                    <a:pt x="64" y="87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90"/>
                  </a:lnTo>
                  <a:lnTo>
                    <a:pt x="69" y="92"/>
                  </a:lnTo>
                  <a:lnTo>
                    <a:pt x="71" y="92"/>
                  </a:lnTo>
                  <a:lnTo>
                    <a:pt x="75" y="93"/>
                  </a:lnTo>
                  <a:lnTo>
                    <a:pt x="76" y="95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7" y="105"/>
                  </a:lnTo>
                  <a:lnTo>
                    <a:pt x="80" y="105"/>
                  </a:lnTo>
                  <a:lnTo>
                    <a:pt x="81" y="105"/>
                  </a:lnTo>
                  <a:lnTo>
                    <a:pt x="86" y="103"/>
                  </a:lnTo>
                  <a:lnTo>
                    <a:pt x="88" y="102"/>
                  </a:lnTo>
                  <a:lnTo>
                    <a:pt x="91" y="101"/>
                  </a:lnTo>
                  <a:lnTo>
                    <a:pt x="93" y="100"/>
                  </a:lnTo>
                  <a:lnTo>
                    <a:pt x="99" y="99"/>
                  </a:lnTo>
                  <a:lnTo>
                    <a:pt x="103" y="99"/>
                  </a:lnTo>
                  <a:lnTo>
                    <a:pt x="105" y="98"/>
                  </a:lnTo>
                  <a:lnTo>
                    <a:pt x="106" y="98"/>
                  </a:lnTo>
                  <a:lnTo>
                    <a:pt x="107" y="99"/>
                  </a:lnTo>
                  <a:lnTo>
                    <a:pt x="106" y="102"/>
                  </a:lnTo>
                  <a:lnTo>
                    <a:pt x="106" y="104"/>
                  </a:lnTo>
                  <a:lnTo>
                    <a:pt x="107" y="109"/>
                  </a:lnTo>
                  <a:lnTo>
                    <a:pt x="108" y="111"/>
                  </a:lnTo>
                  <a:lnTo>
                    <a:pt x="110" y="113"/>
                  </a:lnTo>
                  <a:lnTo>
                    <a:pt x="111" y="114"/>
                  </a:lnTo>
                  <a:lnTo>
                    <a:pt x="113" y="115"/>
                  </a:lnTo>
                  <a:lnTo>
                    <a:pt x="117" y="115"/>
                  </a:lnTo>
                  <a:lnTo>
                    <a:pt x="124" y="118"/>
                  </a:lnTo>
                  <a:lnTo>
                    <a:pt x="127" y="119"/>
                  </a:lnTo>
                  <a:lnTo>
                    <a:pt x="130" y="120"/>
                  </a:lnTo>
                  <a:lnTo>
                    <a:pt x="132" y="120"/>
                  </a:lnTo>
                  <a:lnTo>
                    <a:pt x="139" y="121"/>
                  </a:lnTo>
                  <a:lnTo>
                    <a:pt x="143" y="122"/>
                  </a:lnTo>
                  <a:lnTo>
                    <a:pt x="148" y="122"/>
                  </a:lnTo>
                  <a:lnTo>
                    <a:pt x="152" y="122"/>
                  </a:lnTo>
                  <a:lnTo>
                    <a:pt x="155" y="122"/>
                  </a:lnTo>
                  <a:lnTo>
                    <a:pt x="157" y="122"/>
                  </a:lnTo>
                  <a:lnTo>
                    <a:pt x="158" y="121"/>
                  </a:lnTo>
                  <a:lnTo>
                    <a:pt x="159" y="120"/>
                  </a:lnTo>
                  <a:lnTo>
                    <a:pt x="160" y="118"/>
                  </a:lnTo>
                  <a:lnTo>
                    <a:pt x="161" y="113"/>
                  </a:lnTo>
                  <a:lnTo>
                    <a:pt x="162" y="111"/>
                  </a:lnTo>
                  <a:lnTo>
                    <a:pt x="164" y="110"/>
                  </a:lnTo>
                  <a:lnTo>
                    <a:pt x="166" y="110"/>
                  </a:lnTo>
                  <a:lnTo>
                    <a:pt x="167" y="111"/>
                  </a:lnTo>
                  <a:lnTo>
                    <a:pt x="168" y="116"/>
                  </a:lnTo>
                  <a:lnTo>
                    <a:pt x="174" y="122"/>
                  </a:lnTo>
                  <a:lnTo>
                    <a:pt x="177" y="126"/>
                  </a:lnTo>
                  <a:lnTo>
                    <a:pt x="178" y="130"/>
                  </a:lnTo>
                  <a:lnTo>
                    <a:pt x="179" y="131"/>
                  </a:lnTo>
                  <a:lnTo>
                    <a:pt x="182" y="132"/>
                  </a:lnTo>
                  <a:lnTo>
                    <a:pt x="185" y="132"/>
                  </a:lnTo>
                  <a:lnTo>
                    <a:pt x="188" y="133"/>
                  </a:lnTo>
                  <a:lnTo>
                    <a:pt x="195" y="135"/>
                  </a:lnTo>
                  <a:lnTo>
                    <a:pt x="201" y="138"/>
                  </a:lnTo>
                  <a:lnTo>
                    <a:pt x="204" y="139"/>
                  </a:lnTo>
                  <a:lnTo>
                    <a:pt x="206" y="140"/>
                  </a:lnTo>
                  <a:lnTo>
                    <a:pt x="207" y="142"/>
                  </a:lnTo>
                  <a:lnTo>
                    <a:pt x="208" y="144"/>
                  </a:lnTo>
                  <a:lnTo>
                    <a:pt x="209" y="148"/>
                  </a:lnTo>
                  <a:lnTo>
                    <a:pt x="210" y="151"/>
                  </a:lnTo>
                  <a:lnTo>
                    <a:pt x="213" y="151"/>
                  </a:lnTo>
                  <a:lnTo>
                    <a:pt x="214" y="151"/>
                  </a:lnTo>
                  <a:lnTo>
                    <a:pt x="217" y="154"/>
                  </a:lnTo>
                  <a:lnTo>
                    <a:pt x="218" y="156"/>
                  </a:lnTo>
                  <a:lnTo>
                    <a:pt x="220" y="160"/>
                  </a:lnTo>
                  <a:lnTo>
                    <a:pt x="223" y="163"/>
                  </a:lnTo>
                  <a:lnTo>
                    <a:pt x="223" y="166"/>
                  </a:lnTo>
                  <a:lnTo>
                    <a:pt x="226" y="168"/>
                  </a:lnTo>
                  <a:lnTo>
                    <a:pt x="229" y="169"/>
                  </a:lnTo>
                  <a:lnTo>
                    <a:pt x="231" y="169"/>
                  </a:lnTo>
                  <a:lnTo>
                    <a:pt x="233" y="168"/>
                  </a:lnTo>
                  <a:lnTo>
                    <a:pt x="237" y="167"/>
                  </a:lnTo>
                  <a:lnTo>
                    <a:pt x="240" y="165"/>
                  </a:lnTo>
                  <a:lnTo>
                    <a:pt x="243" y="164"/>
                  </a:lnTo>
                  <a:lnTo>
                    <a:pt x="244" y="165"/>
                  </a:lnTo>
                  <a:lnTo>
                    <a:pt x="245" y="166"/>
                  </a:lnTo>
                  <a:lnTo>
                    <a:pt x="246" y="168"/>
                  </a:lnTo>
                  <a:lnTo>
                    <a:pt x="246" y="170"/>
                  </a:lnTo>
                  <a:lnTo>
                    <a:pt x="248" y="171"/>
                  </a:lnTo>
                  <a:lnTo>
                    <a:pt x="249" y="170"/>
                  </a:lnTo>
                  <a:lnTo>
                    <a:pt x="251" y="169"/>
                  </a:lnTo>
                  <a:lnTo>
                    <a:pt x="251" y="168"/>
                  </a:lnTo>
                  <a:lnTo>
                    <a:pt x="251" y="162"/>
                  </a:lnTo>
                  <a:lnTo>
                    <a:pt x="251" y="156"/>
                  </a:lnTo>
                  <a:lnTo>
                    <a:pt x="251" y="151"/>
                  </a:lnTo>
                  <a:lnTo>
                    <a:pt x="251" y="144"/>
                  </a:lnTo>
                  <a:lnTo>
                    <a:pt x="251" y="138"/>
                  </a:lnTo>
                  <a:lnTo>
                    <a:pt x="251" y="133"/>
                  </a:lnTo>
                  <a:lnTo>
                    <a:pt x="250" y="129"/>
                  </a:lnTo>
                  <a:lnTo>
                    <a:pt x="249" y="129"/>
                  </a:lnTo>
                  <a:lnTo>
                    <a:pt x="247" y="130"/>
                  </a:lnTo>
                  <a:lnTo>
                    <a:pt x="243" y="130"/>
                  </a:lnTo>
                  <a:lnTo>
                    <a:pt x="241" y="131"/>
                  </a:lnTo>
                  <a:lnTo>
                    <a:pt x="241" y="132"/>
                  </a:lnTo>
                  <a:lnTo>
                    <a:pt x="241" y="133"/>
                  </a:lnTo>
                  <a:lnTo>
                    <a:pt x="241" y="136"/>
                  </a:lnTo>
                  <a:lnTo>
                    <a:pt x="240" y="137"/>
                  </a:lnTo>
                  <a:lnTo>
                    <a:pt x="238" y="138"/>
                  </a:lnTo>
                  <a:lnTo>
                    <a:pt x="236" y="137"/>
                  </a:lnTo>
                  <a:lnTo>
                    <a:pt x="231" y="135"/>
                  </a:lnTo>
                  <a:lnTo>
                    <a:pt x="227" y="135"/>
                  </a:lnTo>
                  <a:lnTo>
                    <a:pt x="224" y="132"/>
                  </a:lnTo>
                  <a:lnTo>
                    <a:pt x="220" y="127"/>
                  </a:lnTo>
                  <a:lnTo>
                    <a:pt x="218" y="125"/>
                  </a:lnTo>
                  <a:lnTo>
                    <a:pt x="212" y="121"/>
                  </a:lnTo>
                  <a:lnTo>
                    <a:pt x="210" y="120"/>
                  </a:lnTo>
                  <a:lnTo>
                    <a:pt x="208" y="118"/>
                  </a:lnTo>
                  <a:lnTo>
                    <a:pt x="207" y="113"/>
                  </a:lnTo>
                  <a:lnTo>
                    <a:pt x="206" y="111"/>
                  </a:lnTo>
                  <a:lnTo>
                    <a:pt x="205" y="109"/>
                  </a:lnTo>
                  <a:lnTo>
                    <a:pt x="204" y="107"/>
                  </a:lnTo>
                  <a:lnTo>
                    <a:pt x="206" y="103"/>
                  </a:lnTo>
                  <a:lnTo>
                    <a:pt x="208" y="94"/>
                  </a:lnTo>
                  <a:lnTo>
                    <a:pt x="210" y="89"/>
                  </a:lnTo>
                  <a:lnTo>
                    <a:pt x="210" y="85"/>
                  </a:lnTo>
                  <a:lnTo>
                    <a:pt x="213" y="80"/>
                  </a:lnTo>
                  <a:lnTo>
                    <a:pt x="213" y="77"/>
                  </a:lnTo>
                  <a:lnTo>
                    <a:pt x="212" y="71"/>
                  </a:lnTo>
                  <a:lnTo>
                    <a:pt x="213" y="69"/>
                  </a:lnTo>
                  <a:lnTo>
                    <a:pt x="213" y="62"/>
                  </a:lnTo>
                  <a:lnTo>
                    <a:pt x="213" y="56"/>
                  </a:lnTo>
                  <a:lnTo>
                    <a:pt x="213" y="53"/>
                  </a:lnTo>
                  <a:lnTo>
                    <a:pt x="212" y="48"/>
                  </a:lnTo>
                  <a:lnTo>
                    <a:pt x="210" y="43"/>
                  </a:lnTo>
                  <a:lnTo>
                    <a:pt x="206" y="35"/>
                  </a:lnTo>
                  <a:lnTo>
                    <a:pt x="206" y="33"/>
                  </a:lnTo>
                  <a:lnTo>
                    <a:pt x="208" y="32"/>
                  </a:lnTo>
                  <a:lnTo>
                    <a:pt x="213" y="28"/>
                  </a:lnTo>
                  <a:lnTo>
                    <a:pt x="214" y="27"/>
                  </a:lnTo>
                  <a:lnTo>
                    <a:pt x="217" y="24"/>
                  </a:lnTo>
                  <a:lnTo>
                    <a:pt x="218" y="23"/>
                  </a:lnTo>
                  <a:lnTo>
                    <a:pt x="221" y="19"/>
                  </a:lnTo>
                  <a:lnTo>
                    <a:pt x="222" y="17"/>
                  </a:lnTo>
                  <a:lnTo>
                    <a:pt x="223" y="13"/>
                  </a:lnTo>
                  <a:lnTo>
                    <a:pt x="221" y="9"/>
                  </a:lnTo>
                  <a:lnTo>
                    <a:pt x="224" y="9"/>
                  </a:lnTo>
                  <a:lnTo>
                    <a:pt x="232" y="7"/>
                  </a:lnTo>
                  <a:lnTo>
                    <a:pt x="240" y="6"/>
                  </a:lnTo>
                  <a:lnTo>
                    <a:pt x="249" y="5"/>
                  </a:lnTo>
                  <a:lnTo>
                    <a:pt x="259" y="4"/>
                  </a:lnTo>
                  <a:lnTo>
                    <a:pt x="267" y="3"/>
                  </a:lnTo>
                  <a:lnTo>
                    <a:pt x="276" y="1"/>
                  </a:lnTo>
                  <a:lnTo>
                    <a:pt x="281" y="0"/>
                  </a:lnTo>
                  <a:lnTo>
                    <a:pt x="282" y="3"/>
                  </a:lnTo>
                  <a:lnTo>
                    <a:pt x="284" y="6"/>
                  </a:lnTo>
                  <a:lnTo>
                    <a:pt x="286" y="9"/>
                  </a:lnTo>
                  <a:lnTo>
                    <a:pt x="288" y="12"/>
                  </a:lnTo>
                  <a:lnTo>
                    <a:pt x="290" y="13"/>
                  </a:lnTo>
                  <a:lnTo>
                    <a:pt x="292" y="14"/>
                  </a:lnTo>
                  <a:lnTo>
                    <a:pt x="300" y="14"/>
                  </a:lnTo>
                  <a:lnTo>
                    <a:pt x="303" y="15"/>
                  </a:lnTo>
                  <a:lnTo>
                    <a:pt x="306" y="17"/>
                  </a:lnTo>
                  <a:lnTo>
                    <a:pt x="307" y="20"/>
                  </a:lnTo>
                  <a:lnTo>
                    <a:pt x="309" y="22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13" y="23"/>
                  </a:lnTo>
                  <a:lnTo>
                    <a:pt x="316" y="23"/>
                  </a:lnTo>
                  <a:lnTo>
                    <a:pt x="317" y="24"/>
                  </a:lnTo>
                  <a:lnTo>
                    <a:pt x="318" y="25"/>
                  </a:lnTo>
                  <a:lnTo>
                    <a:pt x="318" y="27"/>
                  </a:lnTo>
                  <a:lnTo>
                    <a:pt x="319" y="28"/>
                  </a:lnTo>
                  <a:lnTo>
                    <a:pt x="322" y="28"/>
                  </a:lnTo>
                  <a:lnTo>
                    <a:pt x="325" y="28"/>
                  </a:lnTo>
                  <a:lnTo>
                    <a:pt x="328" y="30"/>
                  </a:lnTo>
                  <a:lnTo>
                    <a:pt x="331" y="31"/>
                  </a:lnTo>
                  <a:lnTo>
                    <a:pt x="335" y="31"/>
                  </a:lnTo>
                  <a:lnTo>
                    <a:pt x="337" y="33"/>
                  </a:lnTo>
                  <a:lnTo>
                    <a:pt x="341" y="35"/>
                  </a:lnTo>
                  <a:lnTo>
                    <a:pt x="345" y="37"/>
                  </a:lnTo>
                  <a:lnTo>
                    <a:pt x="349" y="39"/>
                  </a:lnTo>
                  <a:lnTo>
                    <a:pt x="350" y="4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7" name="Freeform 1146">
              <a:extLst>
                <a:ext uri="{FF2B5EF4-FFF2-40B4-BE49-F238E27FC236}">
                  <a16:creationId xmlns:a16="http://schemas.microsoft.com/office/drawing/2014/main" id="{7D8890EC-50A8-E92C-4BD9-91D672811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927" y="10534282"/>
              <a:ext cx="313224" cy="285750"/>
            </a:xfrm>
            <a:custGeom>
              <a:avLst/>
              <a:gdLst>
                <a:gd name="T0" fmla="*/ 188 w 250"/>
                <a:gd name="T1" fmla="*/ 224 h 229"/>
                <a:gd name="T2" fmla="*/ 167 w 250"/>
                <a:gd name="T3" fmla="*/ 226 h 229"/>
                <a:gd name="T4" fmla="*/ 143 w 250"/>
                <a:gd name="T5" fmla="*/ 219 h 229"/>
                <a:gd name="T6" fmla="*/ 131 w 250"/>
                <a:gd name="T7" fmla="*/ 220 h 229"/>
                <a:gd name="T8" fmla="*/ 123 w 250"/>
                <a:gd name="T9" fmla="*/ 216 h 229"/>
                <a:gd name="T10" fmla="*/ 122 w 250"/>
                <a:gd name="T11" fmla="*/ 212 h 229"/>
                <a:gd name="T12" fmla="*/ 120 w 250"/>
                <a:gd name="T13" fmla="*/ 207 h 229"/>
                <a:gd name="T14" fmla="*/ 106 w 250"/>
                <a:gd name="T15" fmla="*/ 202 h 229"/>
                <a:gd name="T16" fmla="*/ 89 w 250"/>
                <a:gd name="T17" fmla="*/ 199 h 229"/>
                <a:gd name="T18" fmla="*/ 84 w 250"/>
                <a:gd name="T19" fmla="*/ 189 h 229"/>
                <a:gd name="T20" fmla="*/ 78 w 250"/>
                <a:gd name="T21" fmla="*/ 178 h 229"/>
                <a:gd name="T22" fmla="*/ 80 w 250"/>
                <a:gd name="T23" fmla="*/ 170 h 229"/>
                <a:gd name="T24" fmla="*/ 79 w 250"/>
                <a:gd name="T25" fmla="*/ 163 h 229"/>
                <a:gd name="T26" fmla="*/ 66 w 250"/>
                <a:gd name="T27" fmla="*/ 162 h 229"/>
                <a:gd name="T28" fmla="*/ 64 w 250"/>
                <a:gd name="T29" fmla="*/ 151 h 229"/>
                <a:gd name="T30" fmla="*/ 54 w 250"/>
                <a:gd name="T31" fmla="*/ 146 h 229"/>
                <a:gd name="T32" fmla="*/ 32 w 250"/>
                <a:gd name="T33" fmla="*/ 131 h 229"/>
                <a:gd name="T34" fmla="*/ 23 w 250"/>
                <a:gd name="T35" fmla="*/ 115 h 229"/>
                <a:gd name="T36" fmla="*/ 19 w 250"/>
                <a:gd name="T37" fmla="*/ 105 h 229"/>
                <a:gd name="T38" fmla="*/ 10 w 250"/>
                <a:gd name="T39" fmla="*/ 94 h 229"/>
                <a:gd name="T40" fmla="*/ 5 w 250"/>
                <a:gd name="T41" fmla="*/ 83 h 229"/>
                <a:gd name="T42" fmla="*/ 1 w 250"/>
                <a:gd name="T43" fmla="*/ 78 h 229"/>
                <a:gd name="T44" fmla="*/ 1 w 250"/>
                <a:gd name="T45" fmla="*/ 72 h 229"/>
                <a:gd name="T46" fmla="*/ 13 w 250"/>
                <a:gd name="T47" fmla="*/ 73 h 229"/>
                <a:gd name="T48" fmla="*/ 24 w 250"/>
                <a:gd name="T49" fmla="*/ 78 h 229"/>
                <a:gd name="T50" fmla="*/ 43 w 250"/>
                <a:gd name="T51" fmla="*/ 80 h 229"/>
                <a:gd name="T52" fmla="*/ 64 w 250"/>
                <a:gd name="T53" fmla="*/ 69 h 229"/>
                <a:gd name="T54" fmla="*/ 81 w 250"/>
                <a:gd name="T55" fmla="*/ 47 h 229"/>
                <a:gd name="T56" fmla="*/ 102 w 250"/>
                <a:gd name="T57" fmla="*/ 34 h 229"/>
                <a:gd name="T58" fmla="*/ 115 w 250"/>
                <a:gd name="T59" fmla="*/ 26 h 229"/>
                <a:gd name="T60" fmla="*/ 117 w 250"/>
                <a:gd name="T61" fmla="*/ 13 h 229"/>
                <a:gd name="T62" fmla="*/ 122 w 250"/>
                <a:gd name="T63" fmla="*/ 9 h 229"/>
                <a:gd name="T64" fmla="*/ 144 w 250"/>
                <a:gd name="T65" fmla="*/ 0 h 229"/>
                <a:gd name="T66" fmla="*/ 166 w 250"/>
                <a:gd name="T67" fmla="*/ 0 h 229"/>
                <a:gd name="T68" fmla="*/ 167 w 250"/>
                <a:gd name="T69" fmla="*/ 12 h 229"/>
                <a:gd name="T70" fmla="*/ 193 w 250"/>
                <a:gd name="T71" fmla="*/ 13 h 229"/>
                <a:gd name="T72" fmla="*/ 207 w 250"/>
                <a:gd name="T73" fmla="*/ 19 h 229"/>
                <a:gd name="T74" fmla="*/ 232 w 250"/>
                <a:gd name="T75" fmla="*/ 29 h 229"/>
                <a:gd name="T76" fmla="*/ 243 w 250"/>
                <a:gd name="T77" fmla="*/ 35 h 229"/>
                <a:gd name="T78" fmla="*/ 247 w 250"/>
                <a:gd name="T79" fmla="*/ 37 h 229"/>
                <a:gd name="T80" fmla="*/ 248 w 250"/>
                <a:gd name="T81" fmla="*/ 53 h 229"/>
                <a:gd name="T82" fmla="*/ 248 w 250"/>
                <a:gd name="T83" fmla="*/ 81 h 229"/>
                <a:gd name="T84" fmla="*/ 249 w 250"/>
                <a:gd name="T85" fmla="*/ 89 h 229"/>
                <a:gd name="T86" fmla="*/ 246 w 250"/>
                <a:gd name="T87" fmla="*/ 100 h 229"/>
                <a:gd name="T88" fmla="*/ 245 w 250"/>
                <a:gd name="T89" fmla="*/ 104 h 229"/>
                <a:gd name="T90" fmla="*/ 240 w 250"/>
                <a:gd name="T91" fmla="*/ 110 h 229"/>
                <a:gd name="T92" fmla="*/ 243 w 250"/>
                <a:gd name="T93" fmla="*/ 114 h 229"/>
                <a:gd name="T94" fmla="*/ 244 w 250"/>
                <a:gd name="T95" fmla="*/ 120 h 229"/>
                <a:gd name="T96" fmla="*/ 246 w 250"/>
                <a:gd name="T97" fmla="*/ 135 h 229"/>
                <a:gd name="T98" fmla="*/ 249 w 250"/>
                <a:gd name="T99" fmla="*/ 144 h 229"/>
                <a:gd name="T100" fmla="*/ 242 w 250"/>
                <a:gd name="T101" fmla="*/ 159 h 229"/>
                <a:gd name="T102" fmla="*/ 233 w 250"/>
                <a:gd name="T103" fmla="*/ 168 h 229"/>
                <a:gd name="T104" fmla="*/ 232 w 250"/>
                <a:gd name="T105" fmla="*/ 178 h 229"/>
                <a:gd name="T106" fmla="*/ 230 w 250"/>
                <a:gd name="T107" fmla="*/ 191 h 229"/>
                <a:gd name="T108" fmla="*/ 218 w 250"/>
                <a:gd name="T109" fmla="*/ 204 h 229"/>
                <a:gd name="T110" fmla="*/ 204 w 250"/>
                <a:gd name="T111" fmla="*/ 22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0" h="229">
                  <a:moveTo>
                    <a:pt x="194" y="228"/>
                  </a:moveTo>
                  <a:lnTo>
                    <a:pt x="191" y="226"/>
                  </a:lnTo>
                  <a:lnTo>
                    <a:pt x="188" y="224"/>
                  </a:lnTo>
                  <a:lnTo>
                    <a:pt x="182" y="224"/>
                  </a:lnTo>
                  <a:lnTo>
                    <a:pt x="176" y="224"/>
                  </a:lnTo>
                  <a:lnTo>
                    <a:pt x="167" y="226"/>
                  </a:lnTo>
                  <a:lnTo>
                    <a:pt x="159" y="224"/>
                  </a:lnTo>
                  <a:lnTo>
                    <a:pt x="150" y="221"/>
                  </a:lnTo>
                  <a:lnTo>
                    <a:pt x="143" y="219"/>
                  </a:lnTo>
                  <a:lnTo>
                    <a:pt x="133" y="221"/>
                  </a:lnTo>
                  <a:lnTo>
                    <a:pt x="133" y="221"/>
                  </a:lnTo>
                  <a:lnTo>
                    <a:pt x="131" y="220"/>
                  </a:lnTo>
                  <a:lnTo>
                    <a:pt x="128" y="217"/>
                  </a:lnTo>
                  <a:lnTo>
                    <a:pt x="124" y="217"/>
                  </a:lnTo>
                  <a:lnTo>
                    <a:pt x="123" y="216"/>
                  </a:lnTo>
                  <a:lnTo>
                    <a:pt x="122" y="215"/>
                  </a:lnTo>
                  <a:lnTo>
                    <a:pt x="122" y="213"/>
                  </a:lnTo>
                  <a:lnTo>
                    <a:pt x="122" y="212"/>
                  </a:lnTo>
                  <a:lnTo>
                    <a:pt x="122" y="208"/>
                  </a:lnTo>
                  <a:lnTo>
                    <a:pt x="122" y="207"/>
                  </a:lnTo>
                  <a:lnTo>
                    <a:pt x="120" y="207"/>
                  </a:lnTo>
                  <a:lnTo>
                    <a:pt x="119" y="206"/>
                  </a:lnTo>
                  <a:lnTo>
                    <a:pt x="113" y="204"/>
                  </a:lnTo>
                  <a:lnTo>
                    <a:pt x="106" y="202"/>
                  </a:lnTo>
                  <a:lnTo>
                    <a:pt x="95" y="200"/>
                  </a:lnTo>
                  <a:lnTo>
                    <a:pt x="91" y="199"/>
                  </a:lnTo>
                  <a:lnTo>
                    <a:pt x="89" y="199"/>
                  </a:lnTo>
                  <a:lnTo>
                    <a:pt x="88" y="197"/>
                  </a:lnTo>
                  <a:lnTo>
                    <a:pt x="86" y="192"/>
                  </a:lnTo>
                  <a:lnTo>
                    <a:pt x="84" y="189"/>
                  </a:lnTo>
                  <a:lnTo>
                    <a:pt x="79" y="183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9" y="175"/>
                  </a:lnTo>
                  <a:lnTo>
                    <a:pt x="80" y="172"/>
                  </a:lnTo>
                  <a:lnTo>
                    <a:pt x="80" y="170"/>
                  </a:lnTo>
                  <a:lnTo>
                    <a:pt x="79" y="166"/>
                  </a:lnTo>
                  <a:lnTo>
                    <a:pt x="80" y="164"/>
                  </a:lnTo>
                  <a:lnTo>
                    <a:pt x="79" y="163"/>
                  </a:lnTo>
                  <a:lnTo>
                    <a:pt x="77" y="162"/>
                  </a:lnTo>
                  <a:lnTo>
                    <a:pt x="72" y="162"/>
                  </a:lnTo>
                  <a:lnTo>
                    <a:pt x="66" y="162"/>
                  </a:lnTo>
                  <a:lnTo>
                    <a:pt x="65" y="159"/>
                  </a:lnTo>
                  <a:lnTo>
                    <a:pt x="65" y="154"/>
                  </a:lnTo>
                  <a:lnTo>
                    <a:pt x="64" y="151"/>
                  </a:lnTo>
                  <a:lnTo>
                    <a:pt x="62" y="149"/>
                  </a:lnTo>
                  <a:lnTo>
                    <a:pt x="60" y="148"/>
                  </a:lnTo>
                  <a:lnTo>
                    <a:pt x="54" y="146"/>
                  </a:lnTo>
                  <a:lnTo>
                    <a:pt x="46" y="143"/>
                  </a:lnTo>
                  <a:lnTo>
                    <a:pt x="40" y="138"/>
                  </a:lnTo>
                  <a:lnTo>
                    <a:pt x="32" y="131"/>
                  </a:lnTo>
                  <a:lnTo>
                    <a:pt x="30" y="130"/>
                  </a:lnTo>
                  <a:lnTo>
                    <a:pt x="28" y="125"/>
                  </a:lnTo>
                  <a:lnTo>
                    <a:pt x="23" y="115"/>
                  </a:lnTo>
                  <a:lnTo>
                    <a:pt x="23" y="111"/>
                  </a:lnTo>
                  <a:lnTo>
                    <a:pt x="23" y="110"/>
                  </a:lnTo>
                  <a:lnTo>
                    <a:pt x="19" y="105"/>
                  </a:lnTo>
                  <a:lnTo>
                    <a:pt x="18" y="103"/>
                  </a:lnTo>
                  <a:lnTo>
                    <a:pt x="17" y="100"/>
                  </a:lnTo>
                  <a:lnTo>
                    <a:pt x="10" y="94"/>
                  </a:lnTo>
                  <a:lnTo>
                    <a:pt x="8" y="91"/>
                  </a:lnTo>
                  <a:lnTo>
                    <a:pt x="7" y="86"/>
                  </a:lnTo>
                  <a:lnTo>
                    <a:pt x="5" y="83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1" y="78"/>
                  </a:lnTo>
                  <a:lnTo>
                    <a:pt x="0" y="76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7" y="73"/>
                  </a:lnTo>
                  <a:lnTo>
                    <a:pt x="10" y="73"/>
                  </a:lnTo>
                  <a:lnTo>
                    <a:pt x="13" y="73"/>
                  </a:lnTo>
                  <a:lnTo>
                    <a:pt x="17" y="74"/>
                  </a:lnTo>
                  <a:lnTo>
                    <a:pt x="20" y="77"/>
                  </a:lnTo>
                  <a:lnTo>
                    <a:pt x="24" y="78"/>
                  </a:lnTo>
                  <a:lnTo>
                    <a:pt x="29" y="75"/>
                  </a:lnTo>
                  <a:lnTo>
                    <a:pt x="35" y="76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7" y="77"/>
                  </a:lnTo>
                  <a:lnTo>
                    <a:pt x="64" y="69"/>
                  </a:lnTo>
                  <a:lnTo>
                    <a:pt x="71" y="62"/>
                  </a:lnTo>
                  <a:lnTo>
                    <a:pt x="77" y="54"/>
                  </a:lnTo>
                  <a:lnTo>
                    <a:pt x="81" y="47"/>
                  </a:lnTo>
                  <a:lnTo>
                    <a:pt x="87" y="42"/>
                  </a:lnTo>
                  <a:lnTo>
                    <a:pt x="94" y="37"/>
                  </a:lnTo>
                  <a:lnTo>
                    <a:pt x="102" y="34"/>
                  </a:lnTo>
                  <a:lnTo>
                    <a:pt x="113" y="29"/>
                  </a:lnTo>
                  <a:lnTo>
                    <a:pt x="113" y="29"/>
                  </a:lnTo>
                  <a:lnTo>
                    <a:pt x="115" y="26"/>
                  </a:lnTo>
                  <a:lnTo>
                    <a:pt x="116" y="22"/>
                  </a:lnTo>
                  <a:lnTo>
                    <a:pt x="116" y="17"/>
                  </a:lnTo>
                  <a:lnTo>
                    <a:pt x="117" y="13"/>
                  </a:lnTo>
                  <a:lnTo>
                    <a:pt x="118" y="12"/>
                  </a:lnTo>
                  <a:lnTo>
                    <a:pt x="120" y="10"/>
                  </a:lnTo>
                  <a:lnTo>
                    <a:pt x="122" y="9"/>
                  </a:lnTo>
                  <a:lnTo>
                    <a:pt x="130" y="4"/>
                  </a:lnTo>
                  <a:lnTo>
                    <a:pt x="136" y="2"/>
                  </a:lnTo>
                  <a:lnTo>
                    <a:pt x="144" y="0"/>
                  </a:lnTo>
                  <a:lnTo>
                    <a:pt x="153" y="0"/>
                  </a:lnTo>
                  <a:lnTo>
                    <a:pt x="161" y="0"/>
                  </a:lnTo>
                  <a:lnTo>
                    <a:pt x="166" y="0"/>
                  </a:lnTo>
                  <a:lnTo>
                    <a:pt x="166" y="5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73" y="12"/>
                  </a:lnTo>
                  <a:lnTo>
                    <a:pt x="183" y="12"/>
                  </a:lnTo>
                  <a:lnTo>
                    <a:pt x="193" y="13"/>
                  </a:lnTo>
                  <a:lnTo>
                    <a:pt x="199" y="17"/>
                  </a:lnTo>
                  <a:lnTo>
                    <a:pt x="201" y="18"/>
                  </a:lnTo>
                  <a:lnTo>
                    <a:pt x="207" y="19"/>
                  </a:lnTo>
                  <a:lnTo>
                    <a:pt x="215" y="26"/>
                  </a:lnTo>
                  <a:lnTo>
                    <a:pt x="225" y="27"/>
                  </a:lnTo>
                  <a:lnTo>
                    <a:pt x="232" y="29"/>
                  </a:lnTo>
                  <a:lnTo>
                    <a:pt x="237" y="31"/>
                  </a:lnTo>
                  <a:lnTo>
                    <a:pt x="241" y="34"/>
                  </a:lnTo>
                  <a:lnTo>
                    <a:pt x="243" y="35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7" y="37"/>
                  </a:lnTo>
                  <a:lnTo>
                    <a:pt x="245" y="41"/>
                  </a:lnTo>
                  <a:lnTo>
                    <a:pt x="245" y="46"/>
                  </a:lnTo>
                  <a:lnTo>
                    <a:pt x="248" y="53"/>
                  </a:lnTo>
                  <a:lnTo>
                    <a:pt x="248" y="60"/>
                  </a:lnTo>
                  <a:lnTo>
                    <a:pt x="248" y="70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7"/>
                  </a:lnTo>
                  <a:lnTo>
                    <a:pt x="249" y="89"/>
                  </a:lnTo>
                  <a:lnTo>
                    <a:pt x="249" y="91"/>
                  </a:lnTo>
                  <a:lnTo>
                    <a:pt x="247" y="95"/>
                  </a:lnTo>
                  <a:lnTo>
                    <a:pt x="246" y="100"/>
                  </a:lnTo>
                  <a:lnTo>
                    <a:pt x="246" y="102"/>
                  </a:lnTo>
                  <a:lnTo>
                    <a:pt x="245" y="103"/>
                  </a:lnTo>
                  <a:lnTo>
                    <a:pt x="245" y="104"/>
                  </a:lnTo>
                  <a:lnTo>
                    <a:pt x="240" y="107"/>
                  </a:lnTo>
                  <a:lnTo>
                    <a:pt x="240" y="108"/>
                  </a:lnTo>
                  <a:lnTo>
                    <a:pt x="240" y="110"/>
                  </a:lnTo>
                  <a:lnTo>
                    <a:pt x="240" y="112"/>
                  </a:lnTo>
                  <a:lnTo>
                    <a:pt x="241" y="113"/>
                  </a:lnTo>
                  <a:lnTo>
                    <a:pt x="243" y="114"/>
                  </a:lnTo>
                  <a:lnTo>
                    <a:pt x="245" y="116"/>
                  </a:lnTo>
                  <a:lnTo>
                    <a:pt x="245" y="118"/>
                  </a:lnTo>
                  <a:lnTo>
                    <a:pt x="244" y="120"/>
                  </a:lnTo>
                  <a:lnTo>
                    <a:pt x="242" y="125"/>
                  </a:lnTo>
                  <a:lnTo>
                    <a:pt x="244" y="131"/>
                  </a:lnTo>
                  <a:lnTo>
                    <a:pt x="246" y="135"/>
                  </a:lnTo>
                  <a:lnTo>
                    <a:pt x="248" y="139"/>
                  </a:lnTo>
                  <a:lnTo>
                    <a:pt x="249" y="141"/>
                  </a:lnTo>
                  <a:lnTo>
                    <a:pt x="249" y="144"/>
                  </a:lnTo>
                  <a:lnTo>
                    <a:pt x="249" y="146"/>
                  </a:lnTo>
                  <a:lnTo>
                    <a:pt x="245" y="154"/>
                  </a:lnTo>
                  <a:lnTo>
                    <a:pt x="242" y="159"/>
                  </a:lnTo>
                  <a:lnTo>
                    <a:pt x="238" y="163"/>
                  </a:lnTo>
                  <a:lnTo>
                    <a:pt x="234" y="167"/>
                  </a:lnTo>
                  <a:lnTo>
                    <a:pt x="233" y="168"/>
                  </a:lnTo>
                  <a:lnTo>
                    <a:pt x="232" y="170"/>
                  </a:lnTo>
                  <a:lnTo>
                    <a:pt x="232" y="174"/>
                  </a:lnTo>
                  <a:lnTo>
                    <a:pt x="232" y="178"/>
                  </a:lnTo>
                  <a:lnTo>
                    <a:pt x="229" y="185"/>
                  </a:lnTo>
                  <a:lnTo>
                    <a:pt x="231" y="190"/>
                  </a:lnTo>
                  <a:lnTo>
                    <a:pt x="230" y="191"/>
                  </a:lnTo>
                  <a:lnTo>
                    <a:pt x="229" y="191"/>
                  </a:lnTo>
                  <a:lnTo>
                    <a:pt x="223" y="198"/>
                  </a:lnTo>
                  <a:lnTo>
                    <a:pt x="218" y="204"/>
                  </a:lnTo>
                  <a:lnTo>
                    <a:pt x="213" y="209"/>
                  </a:lnTo>
                  <a:lnTo>
                    <a:pt x="208" y="213"/>
                  </a:lnTo>
                  <a:lnTo>
                    <a:pt x="204" y="220"/>
                  </a:lnTo>
                  <a:lnTo>
                    <a:pt x="199" y="224"/>
                  </a:lnTo>
                  <a:lnTo>
                    <a:pt x="194" y="22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8" name="Freeform 1148">
              <a:extLst>
                <a:ext uri="{FF2B5EF4-FFF2-40B4-BE49-F238E27FC236}">
                  <a16:creationId xmlns:a16="http://schemas.microsoft.com/office/drawing/2014/main" id="{B1869967-EB09-5418-A30B-4B7E7603C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231923"/>
              <a:ext cx="10990" cy="32971"/>
            </a:xfrm>
            <a:custGeom>
              <a:avLst/>
              <a:gdLst>
                <a:gd name="T0" fmla="*/ 4 w 7"/>
                <a:gd name="T1" fmla="*/ 5 h 25"/>
                <a:gd name="T2" fmla="*/ 4 w 7"/>
                <a:gd name="T3" fmla="*/ 6 h 25"/>
                <a:gd name="T4" fmla="*/ 1 w 7"/>
                <a:gd name="T5" fmla="*/ 5 h 25"/>
                <a:gd name="T6" fmla="*/ 0 w 7"/>
                <a:gd name="T7" fmla="*/ 1 h 25"/>
                <a:gd name="T8" fmla="*/ 0 w 7"/>
                <a:gd name="T9" fmla="*/ 1 h 25"/>
                <a:gd name="T10" fmla="*/ 0 w 7"/>
                <a:gd name="T11" fmla="*/ 0 h 25"/>
                <a:gd name="T12" fmla="*/ 2 w 7"/>
                <a:gd name="T13" fmla="*/ 1 h 25"/>
                <a:gd name="T14" fmla="*/ 3 w 7"/>
                <a:gd name="T15" fmla="*/ 1 h 25"/>
                <a:gd name="T16" fmla="*/ 4 w 7"/>
                <a:gd name="T17" fmla="*/ 2 h 25"/>
                <a:gd name="T18" fmla="*/ 4 w 7"/>
                <a:gd name="T19" fmla="*/ 5 h 25"/>
                <a:gd name="T20" fmla="*/ 5 w 7"/>
                <a:gd name="T21" fmla="*/ 23 h 25"/>
                <a:gd name="T22" fmla="*/ 4 w 7"/>
                <a:gd name="T23" fmla="*/ 24 h 25"/>
                <a:gd name="T24" fmla="*/ 0 w 7"/>
                <a:gd name="T25" fmla="*/ 24 h 25"/>
                <a:gd name="T26" fmla="*/ 0 w 7"/>
                <a:gd name="T27" fmla="*/ 22 h 25"/>
                <a:gd name="T28" fmla="*/ 0 w 7"/>
                <a:gd name="T29" fmla="*/ 21 h 25"/>
                <a:gd name="T30" fmla="*/ 2 w 7"/>
                <a:gd name="T31" fmla="*/ 19 h 25"/>
                <a:gd name="T32" fmla="*/ 4 w 7"/>
                <a:gd name="T33" fmla="*/ 20 h 25"/>
                <a:gd name="T34" fmla="*/ 5 w 7"/>
                <a:gd name="T35" fmla="*/ 21 h 25"/>
                <a:gd name="T36" fmla="*/ 6 w 7"/>
                <a:gd name="T37" fmla="*/ 21 h 25"/>
                <a:gd name="T38" fmla="*/ 6 w 7"/>
                <a:gd name="T39" fmla="*/ 22 h 25"/>
                <a:gd name="T40" fmla="*/ 6 w 7"/>
                <a:gd name="T41" fmla="*/ 23 h 25"/>
                <a:gd name="T42" fmla="*/ 5 w 7"/>
                <a:gd name="T4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25">
                  <a:moveTo>
                    <a:pt x="4" y="5"/>
                  </a:moveTo>
                  <a:lnTo>
                    <a:pt x="4" y="6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5"/>
                  </a:lnTo>
                  <a:close/>
                  <a:moveTo>
                    <a:pt x="5" y="23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5" y="2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79" name="Freeform 1149">
              <a:extLst>
                <a:ext uri="{FF2B5EF4-FFF2-40B4-BE49-F238E27FC236}">
                  <a16:creationId xmlns:a16="http://schemas.microsoft.com/office/drawing/2014/main" id="{AF138E09-C90A-1F4E-0CCF-0A4E9DE9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231923"/>
              <a:ext cx="5493" cy="10990"/>
            </a:xfrm>
            <a:custGeom>
              <a:avLst/>
              <a:gdLst>
                <a:gd name="T0" fmla="*/ 4 w 5"/>
                <a:gd name="T1" fmla="*/ 5 h 7"/>
                <a:gd name="T2" fmla="*/ 4 w 5"/>
                <a:gd name="T3" fmla="*/ 6 h 7"/>
                <a:gd name="T4" fmla="*/ 1 w 5"/>
                <a:gd name="T5" fmla="*/ 5 h 7"/>
                <a:gd name="T6" fmla="*/ 0 w 5"/>
                <a:gd name="T7" fmla="*/ 1 h 7"/>
                <a:gd name="T8" fmla="*/ 0 w 5"/>
                <a:gd name="T9" fmla="*/ 1 h 7"/>
                <a:gd name="T10" fmla="*/ 0 w 5"/>
                <a:gd name="T11" fmla="*/ 0 h 7"/>
                <a:gd name="T12" fmla="*/ 2 w 5"/>
                <a:gd name="T13" fmla="*/ 1 h 7"/>
                <a:gd name="T14" fmla="*/ 3 w 5"/>
                <a:gd name="T15" fmla="*/ 1 h 7"/>
                <a:gd name="T16" fmla="*/ 4 w 5"/>
                <a:gd name="T17" fmla="*/ 2 h 7"/>
                <a:gd name="T18" fmla="*/ 4 w 5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4" y="5"/>
                  </a:moveTo>
                  <a:lnTo>
                    <a:pt x="4" y="6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0" name="Freeform 1150">
              <a:extLst>
                <a:ext uri="{FF2B5EF4-FFF2-40B4-BE49-F238E27FC236}">
                  <a16:creationId xmlns:a16="http://schemas.microsoft.com/office/drawing/2014/main" id="{1E82A3F5-D945-0738-AC77-01177F6B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253904"/>
              <a:ext cx="10990" cy="5493"/>
            </a:xfrm>
            <a:custGeom>
              <a:avLst/>
              <a:gdLst>
                <a:gd name="T0" fmla="*/ 5 w 7"/>
                <a:gd name="T1" fmla="*/ 4 h 6"/>
                <a:gd name="T2" fmla="*/ 4 w 7"/>
                <a:gd name="T3" fmla="*/ 5 h 6"/>
                <a:gd name="T4" fmla="*/ 0 w 7"/>
                <a:gd name="T5" fmla="*/ 5 h 6"/>
                <a:gd name="T6" fmla="*/ 0 w 7"/>
                <a:gd name="T7" fmla="*/ 3 h 6"/>
                <a:gd name="T8" fmla="*/ 0 w 7"/>
                <a:gd name="T9" fmla="*/ 2 h 6"/>
                <a:gd name="T10" fmla="*/ 2 w 7"/>
                <a:gd name="T11" fmla="*/ 0 h 6"/>
                <a:gd name="T12" fmla="*/ 4 w 7"/>
                <a:gd name="T13" fmla="*/ 1 h 6"/>
                <a:gd name="T14" fmla="*/ 5 w 7"/>
                <a:gd name="T15" fmla="*/ 2 h 6"/>
                <a:gd name="T16" fmla="*/ 6 w 7"/>
                <a:gd name="T17" fmla="*/ 2 h 6"/>
                <a:gd name="T18" fmla="*/ 6 w 7"/>
                <a:gd name="T19" fmla="*/ 3 h 6"/>
                <a:gd name="T20" fmla="*/ 6 w 7"/>
                <a:gd name="T21" fmla="*/ 4 h 6"/>
                <a:gd name="T22" fmla="*/ 5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5" y="4"/>
                  </a:moveTo>
                  <a:lnTo>
                    <a:pt x="4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1" name="Freeform 1151">
              <a:extLst>
                <a:ext uri="{FF2B5EF4-FFF2-40B4-BE49-F238E27FC236}">
                  <a16:creationId xmlns:a16="http://schemas.microsoft.com/office/drawing/2014/main" id="{2FC2CB5E-8DF4-EB26-E52D-A378692BE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984" y="9209942"/>
              <a:ext cx="5493" cy="5493"/>
            </a:xfrm>
            <a:custGeom>
              <a:avLst/>
              <a:gdLst>
                <a:gd name="T0" fmla="*/ 5 w 6"/>
                <a:gd name="T1" fmla="*/ 2 h 4"/>
                <a:gd name="T2" fmla="*/ 0 w 6"/>
                <a:gd name="T3" fmla="*/ 3 h 4"/>
                <a:gd name="T4" fmla="*/ 0 w 6"/>
                <a:gd name="T5" fmla="*/ 2 h 4"/>
                <a:gd name="T6" fmla="*/ 4 w 6"/>
                <a:gd name="T7" fmla="*/ 0 h 4"/>
                <a:gd name="T8" fmla="*/ 5 w 6"/>
                <a:gd name="T9" fmla="*/ 0 h 4"/>
                <a:gd name="T10" fmla="*/ 5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2" name="Freeform 1152">
              <a:extLst>
                <a:ext uri="{FF2B5EF4-FFF2-40B4-BE49-F238E27FC236}">
                  <a16:creationId xmlns:a16="http://schemas.microsoft.com/office/drawing/2014/main" id="{6FDFC332-F96A-2E99-EB3B-91C298BC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984" y="9209942"/>
              <a:ext cx="5493" cy="5493"/>
            </a:xfrm>
            <a:custGeom>
              <a:avLst/>
              <a:gdLst>
                <a:gd name="T0" fmla="*/ 5 w 6"/>
                <a:gd name="T1" fmla="*/ 2 h 4"/>
                <a:gd name="T2" fmla="*/ 0 w 6"/>
                <a:gd name="T3" fmla="*/ 3 h 4"/>
                <a:gd name="T4" fmla="*/ 0 w 6"/>
                <a:gd name="T5" fmla="*/ 2 h 4"/>
                <a:gd name="T6" fmla="*/ 4 w 6"/>
                <a:gd name="T7" fmla="*/ 0 h 4"/>
                <a:gd name="T8" fmla="*/ 5 w 6"/>
                <a:gd name="T9" fmla="*/ 0 h 4"/>
                <a:gd name="T10" fmla="*/ 5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3" name="Freeform 1153">
              <a:extLst>
                <a:ext uri="{FF2B5EF4-FFF2-40B4-BE49-F238E27FC236}">
                  <a16:creationId xmlns:a16="http://schemas.microsoft.com/office/drawing/2014/main" id="{487B317E-A454-BEA3-FD29-EFFDFFAC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843" y="10831022"/>
              <a:ext cx="791308" cy="1741978"/>
            </a:xfrm>
            <a:custGeom>
              <a:avLst/>
              <a:gdLst>
                <a:gd name="T0" fmla="*/ 282 w 637"/>
                <a:gd name="T1" fmla="*/ 1384 h 1397"/>
                <a:gd name="T2" fmla="*/ 170 w 637"/>
                <a:gd name="T3" fmla="*/ 1290 h 1397"/>
                <a:gd name="T4" fmla="*/ 214 w 637"/>
                <a:gd name="T5" fmla="*/ 1351 h 1397"/>
                <a:gd name="T6" fmla="*/ 237 w 637"/>
                <a:gd name="T7" fmla="*/ 1393 h 1397"/>
                <a:gd name="T8" fmla="*/ 369 w 637"/>
                <a:gd name="T9" fmla="*/ 645 h 1397"/>
                <a:gd name="T10" fmla="*/ 385 w 637"/>
                <a:gd name="T11" fmla="*/ 53 h 1397"/>
                <a:gd name="T12" fmla="*/ 485 w 637"/>
                <a:gd name="T13" fmla="*/ 107 h 1397"/>
                <a:gd name="T14" fmla="*/ 502 w 637"/>
                <a:gd name="T15" fmla="*/ 144 h 1397"/>
                <a:gd name="T16" fmla="*/ 488 w 637"/>
                <a:gd name="T17" fmla="*/ 174 h 1397"/>
                <a:gd name="T18" fmla="*/ 536 w 637"/>
                <a:gd name="T19" fmla="*/ 198 h 1397"/>
                <a:gd name="T20" fmla="*/ 576 w 637"/>
                <a:gd name="T21" fmla="*/ 186 h 1397"/>
                <a:gd name="T22" fmla="*/ 606 w 637"/>
                <a:gd name="T23" fmla="*/ 131 h 1397"/>
                <a:gd name="T24" fmla="*/ 636 w 637"/>
                <a:gd name="T25" fmla="*/ 154 h 1397"/>
                <a:gd name="T26" fmla="*/ 615 w 637"/>
                <a:gd name="T27" fmla="*/ 196 h 1397"/>
                <a:gd name="T28" fmla="*/ 586 w 637"/>
                <a:gd name="T29" fmla="*/ 213 h 1397"/>
                <a:gd name="T30" fmla="*/ 562 w 637"/>
                <a:gd name="T31" fmla="*/ 234 h 1397"/>
                <a:gd name="T32" fmla="*/ 517 w 637"/>
                <a:gd name="T33" fmla="*/ 291 h 1397"/>
                <a:gd name="T34" fmla="*/ 497 w 637"/>
                <a:gd name="T35" fmla="*/ 342 h 1397"/>
                <a:gd name="T36" fmla="*/ 491 w 637"/>
                <a:gd name="T37" fmla="*/ 385 h 1397"/>
                <a:gd name="T38" fmla="*/ 483 w 637"/>
                <a:gd name="T39" fmla="*/ 458 h 1397"/>
                <a:gd name="T40" fmla="*/ 540 w 637"/>
                <a:gd name="T41" fmla="*/ 546 h 1397"/>
                <a:gd name="T42" fmla="*/ 368 w 637"/>
                <a:gd name="T43" fmla="*/ 635 h 1397"/>
                <a:gd name="T44" fmla="*/ 360 w 637"/>
                <a:gd name="T45" fmla="*/ 677 h 1397"/>
                <a:gd name="T46" fmla="*/ 280 w 637"/>
                <a:gd name="T47" fmla="*/ 711 h 1397"/>
                <a:gd name="T48" fmla="*/ 290 w 637"/>
                <a:gd name="T49" fmla="*/ 776 h 1397"/>
                <a:gd name="T50" fmla="*/ 319 w 637"/>
                <a:gd name="T51" fmla="*/ 787 h 1397"/>
                <a:gd name="T52" fmla="*/ 296 w 637"/>
                <a:gd name="T53" fmla="*/ 806 h 1397"/>
                <a:gd name="T54" fmla="*/ 255 w 637"/>
                <a:gd name="T55" fmla="*/ 890 h 1397"/>
                <a:gd name="T56" fmla="*/ 192 w 637"/>
                <a:gd name="T57" fmla="*/ 957 h 1397"/>
                <a:gd name="T58" fmla="*/ 247 w 637"/>
                <a:gd name="T59" fmla="*/ 1028 h 1397"/>
                <a:gd name="T60" fmla="*/ 181 w 637"/>
                <a:gd name="T61" fmla="*/ 1131 h 1397"/>
                <a:gd name="T62" fmla="*/ 164 w 637"/>
                <a:gd name="T63" fmla="*/ 1141 h 1397"/>
                <a:gd name="T64" fmla="*/ 144 w 637"/>
                <a:gd name="T65" fmla="*/ 1210 h 1397"/>
                <a:gd name="T66" fmla="*/ 149 w 637"/>
                <a:gd name="T67" fmla="*/ 1244 h 1397"/>
                <a:gd name="T68" fmla="*/ 39 w 637"/>
                <a:gd name="T69" fmla="*/ 1206 h 1397"/>
                <a:gd name="T70" fmla="*/ 16 w 637"/>
                <a:gd name="T71" fmla="*/ 1170 h 1397"/>
                <a:gd name="T72" fmla="*/ 14 w 637"/>
                <a:gd name="T73" fmla="*/ 1097 h 1397"/>
                <a:gd name="T74" fmla="*/ 37 w 637"/>
                <a:gd name="T75" fmla="*/ 1035 h 1397"/>
                <a:gd name="T76" fmla="*/ 55 w 637"/>
                <a:gd name="T77" fmla="*/ 978 h 1397"/>
                <a:gd name="T78" fmla="*/ 66 w 637"/>
                <a:gd name="T79" fmla="*/ 919 h 1397"/>
                <a:gd name="T80" fmla="*/ 74 w 637"/>
                <a:gd name="T81" fmla="*/ 885 h 1397"/>
                <a:gd name="T82" fmla="*/ 59 w 637"/>
                <a:gd name="T83" fmla="*/ 835 h 1397"/>
                <a:gd name="T84" fmla="*/ 49 w 637"/>
                <a:gd name="T85" fmla="*/ 784 h 1397"/>
                <a:gd name="T86" fmla="*/ 54 w 637"/>
                <a:gd name="T87" fmla="*/ 734 h 1397"/>
                <a:gd name="T88" fmla="*/ 61 w 637"/>
                <a:gd name="T89" fmla="*/ 680 h 1397"/>
                <a:gd name="T90" fmla="*/ 69 w 637"/>
                <a:gd name="T91" fmla="*/ 635 h 1397"/>
                <a:gd name="T92" fmla="*/ 77 w 637"/>
                <a:gd name="T93" fmla="*/ 579 h 1397"/>
                <a:gd name="T94" fmla="*/ 89 w 637"/>
                <a:gd name="T95" fmla="*/ 533 h 1397"/>
                <a:gd name="T96" fmla="*/ 96 w 637"/>
                <a:gd name="T97" fmla="*/ 488 h 1397"/>
                <a:gd name="T98" fmla="*/ 119 w 637"/>
                <a:gd name="T99" fmla="*/ 449 h 1397"/>
                <a:gd name="T100" fmla="*/ 113 w 637"/>
                <a:gd name="T101" fmla="*/ 397 h 1397"/>
                <a:gd name="T102" fmla="*/ 97 w 637"/>
                <a:gd name="T103" fmla="*/ 351 h 1397"/>
                <a:gd name="T104" fmla="*/ 109 w 637"/>
                <a:gd name="T105" fmla="*/ 306 h 1397"/>
                <a:gd name="T106" fmla="*/ 118 w 637"/>
                <a:gd name="T107" fmla="*/ 258 h 1397"/>
                <a:gd name="T108" fmla="*/ 146 w 637"/>
                <a:gd name="T109" fmla="*/ 197 h 1397"/>
                <a:gd name="T110" fmla="*/ 159 w 637"/>
                <a:gd name="T111" fmla="*/ 160 h 1397"/>
                <a:gd name="T112" fmla="*/ 161 w 637"/>
                <a:gd name="T113" fmla="*/ 107 h 1397"/>
                <a:gd name="T114" fmla="*/ 210 w 637"/>
                <a:gd name="T115" fmla="*/ 41 h 1397"/>
                <a:gd name="T116" fmla="*/ 236 w 637"/>
                <a:gd name="T117" fmla="*/ 0 h 1397"/>
                <a:gd name="T118" fmla="*/ 294 w 637"/>
                <a:gd name="T119" fmla="*/ 32 h 1397"/>
                <a:gd name="T120" fmla="*/ 346 w 637"/>
                <a:gd name="T121" fmla="*/ 12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7" h="1397">
                  <a:moveTo>
                    <a:pt x="288" y="1378"/>
                  </a:moveTo>
                  <a:lnTo>
                    <a:pt x="292" y="1379"/>
                  </a:lnTo>
                  <a:lnTo>
                    <a:pt x="299" y="1379"/>
                  </a:lnTo>
                  <a:lnTo>
                    <a:pt x="303" y="1379"/>
                  </a:lnTo>
                  <a:lnTo>
                    <a:pt x="304" y="1379"/>
                  </a:lnTo>
                  <a:lnTo>
                    <a:pt x="305" y="1379"/>
                  </a:lnTo>
                  <a:lnTo>
                    <a:pt x="310" y="1379"/>
                  </a:lnTo>
                  <a:lnTo>
                    <a:pt x="312" y="1379"/>
                  </a:lnTo>
                  <a:lnTo>
                    <a:pt x="311" y="1381"/>
                  </a:lnTo>
                  <a:lnTo>
                    <a:pt x="307" y="1384"/>
                  </a:lnTo>
                  <a:lnTo>
                    <a:pt x="305" y="1382"/>
                  </a:lnTo>
                  <a:lnTo>
                    <a:pt x="296" y="1382"/>
                  </a:lnTo>
                  <a:lnTo>
                    <a:pt x="291" y="1385"/>
                  </a:lnTo>
                  <a:lnTo>
                    <a:pt x="290" y="1385"/>
                  </a:lnTo>
                  <a:lnTo>
                    <a:pt x="286" y="1389"/>
                  </a:lnTo>
                  <a:lnTo>
                    <a:pt x="283" y="1386"/>
                  </a:lnTo>
                  <a:lnTo>
                    <a:pt x="282" y="1384"/>
                  </a:lnTo>
                  <a:lnTo>
                    <a:pt x="284" y="1381"/>
                  </a:lnTo>
                  <a:lnTo>
                    <a:pt x="286" y="1381"/>
                  </a:lnTo>
                  <a:lnTo>
                    <a:pt x="288" y="1380"/>
                  </a:lnTo>
                  <a:lnTo>
                    <a:pt x="288" y="1378"/>
                  </a:lnTo>
                  <a:close/>
                  <a:moveTo>
                    <a:pt x="157" y="1386"/>
                  </a:moveTo>
                  <a:lnTo>
                    <a:pt x="157" y="1373"/>
                  </a:lnTo>
                  <a:lnTo>
                    <a:pt x="158" y="1357"/>
                  </a:lnTo>
                  <a:lnTo>
                    <a:pt x="158" y="1342"/>
                  </a:lnTo>
                  <a:lnTo>
                    <a:pt x="158" y="1327"/>
                  </a:lnTo>
                  <a:lnTo>
                    <a:pt x="158" y="1313"/>
                  </a:lnTo>
                  <a:lnTo>
                    <a:pt x="158" y="1298"/>
                  </a:lnTo>
                  <a:lnTo>
                    <a:pt x="158" y="1283"/>
                  </a:lnTo>
                  <a:lnTo>
                    <a:pt x="158" y="1267"/>
                  </a:lnTo>
                  <a:lnTo>
                    <a:pt x="160" y="1269"/>
                  </a:lnTo>
                  <a:lnTo>
                    <a:pt x="167" y="1280"/>
                  </a:lnTo>
                  <a:lnTo>
                    <a:pt x="169" y="1285"/>
                  </a:lnTo>
                  <a:lnTo>
                    <a:pt x="170" y="1290"/>
                  </a:lnTo>
                  <a:lnTo>
                    <a:pt x="168" y="1286"/>
                  </a:lnTo>
                  <a:lnTo>
                    <a:pt x="164" y="1288"/>
                  </a:lnTo>
                  <a:lnTo>
                    <a:pt x="163" y="1291"/>
                  </a:lnTo>
                  <a:lnTo>
                    <a:pt x="162" y="1295"/>
                  </a:lnTo>
                  <a:lnTo>
                    <a:pt x="162" y="1297"/>
                  </a:lnTo>
                  <a:lnTo>
                    <a:pt x="162" y="1299"/>
                  </a:lnTo>
                  <a:lnTo>
                    <a:pt x="165" y="1301"/>
                  </a:lnTo>
                  <a:lnTo>
                    <a:pt x="173" y="1302"/>
                  </a:lnTo>
                  <a:lnTo>
                    <a:pt x="173" y="1302"/>
                  </a:lnTo>
                  <a:lnTo>
                    <a:pt x="178" y="1316"/>
                  </a:lnTo>
                  <a:lnTo>
                    <a:pt x="180" y="1318"/>
                  </a:lnTo>
                  <a:lnTo>
                    <a:pt x="183" y="1321"/>
                  </a:lnTo>
                  <a:lnTo>
                    <a:pt x="189" y="1327"/>
                  </a:lnTo>
                  <a:lnTo>
                    <a:pt x="194" y="1335"/>
                  </a:lnTo>
                  <a:lnTo>
                    <a:pt x="201" y="1342"/>
                  </a:lnTo>
                  <a:lnTo>
                    <a:pt x="208" y="1347"/>
                  </a:lnTo>
                  <a:lnTo>
                    <a:pt x="214" y="1351"/>
                  </a:lnTo>
                  <a:lnTo>
                    <a:pt x="220" y="1356"/>
                  </a:lnTo>
                  <a:lnTo>
                    <a:pt x="227" y="1363"/>
                  </a:lnTo>
                  <a:lnTo>
                    <a:pt x="235" y="1368"/>
                  </a:lnTo>
                  <a:lnTo>
                    <a:pt x="242" y="1372"/>
                  </a:lnTo>
                  <a:lnTo>
                    <a:pt x="251" y="1375"/>
                  </a:lnTo>
                  <a:lnTo>
                    <a:pt x="262" y="1374"/>
                  </a:lnTo>
                  <a:lnTo>
                    <a:pt x="266" y="1374"/>
                  </a:lnTo>
                  <a:lnTo>
                    <a:pt x="268" y="1376"/>
                  </a:lnTo>
                  <a:lnTo>
                    <a:pt x="266" y="1382"/>
                  </a:lnTo>
                  <a:lnTo>
                    <a:pt x="263" y="1387"/>
                  </a:lnTo>
                  <a:lnTo>
                    <a:pt x="259" y="1389"/>
                  </a:lnTo>
                  <a:lnTo>
                    <a:pt x="255" y="1390"/>
                  </a:lnTo>
                  <a:lnTo>
                    <a:pt x="251" y="1390"/>
                  </a:lnTo>
                  <a:lnTo>
                    <a:pt x="247" y="1389"/>
                  </a:lnTo>
                  <a:lnTo>
                    <a:pt x="244" y="1389"/>
                  </a:lnTo>
                  <a:lnTo>
                    <a:pt x="240" y="1392"/>
                  </a:lnTo>
                  <a:lnTo>
                    <a:pt x="237" y="1393"/>
                  </a:lnTo>
                  <a:lnTo>
                    <a:pt x="233" y="1393"/>
                  </a:lnTo>
                  <a:lnTo>
                    <a:pt x="230" y="1395"/>
                  </a:lnTo>
                  <a:lnTo>
                    <a:pt x="226" y="1396"/>
                  </a:lnTo>
                  <a:lnTo>
                    <a:pt x="222" y="1395"/>
                  </a:lnTo>
                  <a:lnTo>
                    <a:pt x="212" y="1390"/>
                  </a:lnTo>
                  <a:lnTo>
                    <a:pt x="206" y="1389"/>
                  </a:lnTo>
                  <a:lnTo>
                    <a:pt x="185" y="1387"/>
                  </a:lnTo>
                  <a:lnTo>
                    <a:pt x="178" y="1386"/>
                  </a:lnTo>
                  <a:lnTo>
                    <a:pt x="171" y="1384"/>
                  </a:lnTo>
                  <a:lnTo>
                    <a:pt x="168" y="1384"/>
                  </a:lnTo>
                  <a:lnTo>
                    <a:pt x="162" y="1385"/>
                  </a:lnTo>
                  <a:lnTo>
                    <a:pt x="159" y="1385"/>
                  </a:lnTo>
                  <a:lnTo>
                    <a:pt x="157" y="1386"/>
                  </a:lnTo>
                  <a:close/>
                  <a:moveTo>
                    <a:pt x="374" y="645"/>
                  </a:moveTo>
                  <a:lnTo>
                    <a:pt x="374" y="647"/>
                  </a:lnTo>
                  <a:lnTo>
                    <a:pt x="373" y="647"/>
                  </a:lnTo>
                  <a:lnTo>
                    <a:pt x="369" y="645"/>
                  </a:lnTo>
                  <a:lnTo>
                    <a:pt x="367" y="642"/>
                  </a:lnTo>
                  <a:lnTo>
                    <a:pt x="367" y="641"/>
                  </a:lnTo>
                  <a:lnTo>
                    <a:pt x="371" y="642"/>
                  </a:lnTo>
                  <a:lnTo>
                    <a:pt x="373" y="644"/>
                  </a:lnTo>
                  <a:lnTo>
                    <a:pt x="374" y="645"/>
                  </a:lnTo>
                  <a:close/>
                  <a:moveTo>
                    <a:pt x="349" y="14"/>
                  </a:moveTo>
                  <a:lnTo>
                    <a:pt x="350" y="15"/>
                  </a:lnTo>
                  <a:lnTo>
                    <a:pt x="350" y="16"/>
                  </a:lnTo>
                  <a:lnTo>
                    <a:pt x="352" y="18"/>
                  </a:lnTo>
                  <a:lnTo>
                    <a:pt x="358" y="21"/>
                  </a:lnTo>
                  <a:lnTo>
                    <a:pt x="363" y="27"/>
                  </a:lnTo>
                  <a:lnTo>
                    <a:pt x="368" y="37"/>
                  </a:lnTo>
                  <a:lnTo>
                    <a:pt x="372" y="43"/>
                  </a:lnTo>
                  <a:lnTo>
                    <a:pt x="376" y="47"/>
                  </a:lnTo>
                  <a:lnTo>
                    <a:pt x="380" y="50"/>
                  </a:lnTo>
                  <a:lnTo>
                    <a:pt x="384" y="52"/>
                  </a:lnTo>
                  <a:lnTo>
                    <a:pt x="385" y="53"/>
                  </a:lnTo>
                  <a:lnTo>
                    <a:pt x="386" y="54"/>
                  </a:lnTo>
                  <a:lnTo>
                    <a:pt x="389" y="56"/>
                  </a:lnTo>
                  <a:lnTo>
                    <a:pt x="395" y="60"/>
                  </a:lnTo>
                  <a:lnTo>
                    <a:pt x="400" y="63"/>
                  </a:lnTo>
                  <a:lnTo>
                    <a:pt x="401" y="67"/>
                  </a:lnTo>
                  <a:lnTo>
                    <a:pt x="407" y="71"/>
                  </a:lnTo>
                  <a:lnTo>
                    <a:pt x="418" y="74"/>
                  </a:lnTo>
                  <a:lnTo>
                    <a:pt x="426" y="76"/>
                  </a:lnTo>
                  <a:lnTo>
                    <a:pt x="430" y="76"/>
                  </a:lnTo>
                  <a:lnTo>
                    <a:pt x="437" y="79"/>
                  </a:lnTo>
                  <a:lnTo>
                    <a:pt x="447" y="85"/>
                  </a:lnTo>
                  <a:lnTo>
                    <a:pt x="452" y="89"/>
                  </a:lnTo>
                  <a:lnTo>
                    <a:pt x="454" y="91"/>
                  </a:lnTo>
                  <a:lnTo>
                    <a:pt x="460" y="95"/>
                  </a:lnTo>
                  <a:lnTo>
                    <a:pt x="475" y="103"/>
                  </a:lnTo>
                  <a:lnTo>
                    <a:pt x="482" y="105"/>
                  </a:lnTo>
                  <a:lnTo>
                    <a:pt x="485" y="107"/>
                  </a:lnTo>
                  <a:lnTo>
                    <a:pt x="487" y="108"/>
                  </a:lnTo>
                  <a:lnTo>
                    <a:pt x="488" y="110"/>
                  </a:lnTo>
                  <a:lnTo>
                    <a:pt x="490" y="108"/>
                  </a:lnTo>
                  <a:lnTo>
                    <a:pt x="494" y="110"/>
                  </a:lnTo>
                  <a:lnTo>
                    <a:pt x="499" y="112"/>
                  </a:lnTo>
                  <a:lnTo>
                    <a:pt x="504" y="115"/>
                  </a:lnTo>
                  <a:lnTo>
                    <a:pt x="509" y="122"/>
                  </a:lnTo>
                  <a:lnTo>
                    <a:pt x="511" y="124"/>
                  </a:lnTo>
                  <a:lnTo>
                    <a:pt x="512" y="127"/>
                  </a:lnTo>
                  <a:lnTo>
                    <a:pt x="511" y="129"/>
                  </a:lnTo>
                  <a:lnTo>
                    <a:pt x="510" y="131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5" y="136"/>
                  </a:lnTo>
                  <a:lnTo>
                    <a:pt x="505" y="138"/>
                  </a:lnTo>
                  <a:lnTo>
                    <a:pt x="502" y="142"/>
                  </a:lnTo>
                  <a:lnTo>
                    <a:pt x="502" y="144"/>
                  </a:lnTo>
                  <a:lnTo>
                    <a:pt x="501" y="146"/>
                  </a:lnTo>
                  <a:lnTo>
                    <a:pt x="500" y="148"/>
                  </a:lnTo>
                  <a:lnTo>
                    <a:pt x="495" y="150"/>
                  </a:lnTo>
                  <a:lnTo>
                    <a:pt x="494" y="152"/>
                  </a:lnTo>
                  <a:lnTo>
                    <a:pt x="494" y="153"/>
                  </a:lnTo>
                  <a:lnTo>
                    <a:pt x="494" y="154"/>
                  </a:lnTo>
                  <a:lnTo>
                    <a:pt x="493" y="155"/>
                  </a:lnTo>
                  <a:lnTo>
                    <a:pt x="492" y="156"/>
                  </a:lnTo>
                  <a:lnTo>
                    <a:pt x="491" y="159"/>
                  </a:lnTo>
                  <a:lnTo>
                    <a:pt x="491" y="163"/>
                  </a:lnTo>
                  <a:lnTo>
                    <a:pt x="492" y="167"/>
                  </a:lnTo>
                  <a:lnTo>
                    <a:pt x="492" y="168"/>
                  </a:lnTo>
                  <a:lnTo>
                    <a:pt x="491" y="169"/>
                  </a:lnTo>
                  <a:lnTo>
                    <a:pt x="490" y="170"/>
                  </a:lnTo>
                  <a:lnTo>
                    <a:pt x="490" y="171"/>
                  </a:lnTo>
                  <a:lnTo>
                    <a:pt x="489" y="173"/>
                  </a:lnTo>
                  <a:lnTo>
                    <a:pt x="488" y="174"/>
                  </a:lnTo>
                  <a:lnTo>
                    <a:pt x="487" y="175"/>
                  </a:lnTo>
                  <a:lnTo>
                    <a:pt x="488" y="176"/>
                  </a:lnTo>
                  <a:lnTo>
                    <a:pt x="487" y="177"/>
                  </a:lnTo>
                  <a:lnTo>
                    <a:pt x="484" y="178"/>
                  </a:lnTo>
                  <a:lnTo>
                    <a:pt x="482" y="180"/>
                  </a:lnTo>
                  <a:lnTo>
                    <a:pt x="482" y="182"/>
                  </a:lnTo>
                  <a:lnTo>
                    <a:pt x="480" y="184"/>
                  </a:lnTo>
                  <a:lnTo>
                    <a:pt x="478" y="186"/>
                  </a:lnTo>
                  <a:lnTo>
                    <a:pt x="477" y="188"/>
                  </a:lnTo>
                  <a:lnTo>
                    <a:pt x="478" y="192"/>
                  </a:lnTo>
                  <a:lnTo>
                    <a:pt x="493" y="191"/>
                  </a:lnTo>
                  <a:lnTo>
                    <a:pt x="504" y="192"/>
                  </a:lnTo>
                  <a:lnTo>
                    <a:pt x="518" y="197"/>
                  </a:lnTo>
                  <a:lnTo>
                    <a:pt x="526" y="198"/>
                  </a:lnTo>
                  <a:lnTo>
                    <a:pt x="530" y="197"/>
                  </a:lnTo>
                  <a:lnTo>
                    <a:pt x="534" y="197"/>
                  </a:lnTo>
                  <a:lnTo>
                    <a:pt x="536" y="198"/>
                  </a:lnTo>
                  <a:lnTo>
                    <a:pt x="539" y="198"/>
                  </a:lnTo>
                  <a:lnTo>
                    <a:pt x="543" y="198"/>
                  </a:lnTo>
                  <a:lnTo>
                    <a:pt x="546" y="198"/>
                  </a:lnTo>
                  <a:lnTo>
                    <a:pt x="548" y="201"/>
                  </a:lnTo>
                  <a:lnTo>
                    <a:pt x="550" y="200"/>
                  </a:lnTo>
                  <a:lnTo>
                    <a:pt x="552" y="197"/>
                  </a:lnTo>
                  <a:lnTo>
                    <a:pt x="554" y="194"/>
                  </a:lnTo>
                  <a:lnTo>
                    <a:pt x="557" y="192"/>
                  </a:lnTo>
                  <a:lnTo>
                    <a:pt x="560" y="192"/>
                  </a:lnTo>
                  <a:lnTo>
                    <a:pt x="563" y="193"/>
                  </a:lnTo>
                  <a:lnTo>
                    <a:pt x="567" y="194"/>
                  </a:lnTo>
                  <a:lnTo>
                    <a:pt x="568" y="196"/>
                  </a:lnTo>
                  <a:lnTo>
                    <a:pt x="571" y="196"/>
                  </a:lnTo>
                  <a:lnTo>
                    <a:pt x="573" y="194"/>
                  </a:lnTo>
                  <a:lnTo>
                    <a:pt x="575" y="191"/>
                  </a:lnTo>
                  <a:lnTo>
                    <a:pt x="574" y="189"/>
                  </a:lnTo>
                  <a:lnTo>
                    <a:pt x="576" y="186"/>
                  </a:lnTo>
                  <a:lnTo>
                    <a:pt x="578" y="185"/>
                  </a:lnTo>
                  <a:lnTo>
                    <a:pt x="579" y="184"/>
                  </a:lnTo>
                  <a:lnTo>
                    <a:pt x="580" y="181"/>
                  </a:lnTo>
                  <a:lnTo>
                    <a:pt x="582" y="180"/>
                  </a:lnTo>
                  <a:lnTo>
                    <a:pt x="587" y="180"/>
                  </a:lnTo>
                  <a:lnTo>
                    <a:pt x="589" y="179"/>
                  </a:lnTo>
                  <a:lnTo>
                    <a:pt x="590" y="177"/>
                  </a:lnTo>
                  <a:lnTo>
                    <a:pt x="591" y="175"/>
                  </a:lnTo>
                  <a:lnTo>
                    <a:pt x="593" y="174"/>
                  </a:lnTo>
                  <a:lnTo>
                    <a:pt x="595" y="173"/>
                  </a:lnTo>
                  <a:lnTo>
                    <a:pt x="596" y="170"/>
                  </a:lnTo>
                  <a:lnTo>
                    <a:pt x="597" y="169"/>
                  </a:lnTo>
                  <a:lnTo>
                    <a:pt x="600" y="169"/>
                  </a:lnTo>
                  <a:lnTo>
                    <a:pt x="602" y="164"/>
                  </a:lnTo>
                  <a:lnTo>
                    <a:pt x="604" y="156"/>
                  </a:lnTo>
                  <a:lnTo>
                    <a:pt x="606" y="146"/>
                  </a:lnTo>
                  <a:lnTo>
                    <a:pt x="606" y="131"/>
                  </a:lnTo>
                  <a:lnTo>
                    <a:pt x="609" y="131"/>
                  </a:lnTo>
                  <a:lnTo>
                    <a:pt x="610" y="132"/>
                  </a:lnTo>
                  <a:lnTo>
                    <a:pt x="612" y="132"/>
                  </a:lnTo>
                  <a:lnTo>
                    <a:pt x="614" y="131"/>
                  </a:lnTo>
                  <a:lnTo>
                    <a:pt x="615" y="131"/>
                  </a:lnTo>
                  <a:lnTo>
                    <a:pt x="618" y="131"/>
                  </a:lnTo>
                  <a:lnTo>
                    <a:pt x="619" y="129"/>
                  </a:lnTo>
                  <a:lnTo>
                    <a:pt x="621" y="129"/>
                  </a:lnTo>
                  <a:lnTo>
                    <a:pt x="622" y="129"/>
                  </a:lnTo>
                  <a:lnTo>
                    <a:pt x="623" y="131"/>
                  </a:lnTo>
                  <a:lnTo>
                    <a:pt x="625" y="131"/>
                  </a:lnTo>
                  <a:lnTo>
                    <a:pt x="627" y="133"/>
                  </a:lnTo>
                  <a:lnTo>
                    <a:pt x="630" y="134"/>
                  </a:lnTo>
                  <a:lnTo>
                    <a:pt x="630" y="137"/>
                  </a:lnTo>
                  <a:lnTo>
                    <a:pt x="631" y="144"/>
                  </a:lnTo>
                  <a:lnTo>
                    <a:pt x="634" y="148"/>
                  </a:lnTo>
                  <a:lnTo>
                    <a:pt x="636" y="154"/>
                  </a:lnTo>
                  <a:lnTo>
                    <a:pt x="636" y="156"/>
                  </a:lnTo>
                  <a:lnTo>
                    <a:pt x="635" y="158"/>
                  </a:lnTo>
                  <a:lnTo>
                    <a:pt x="635" y="161"/>
                  </a:lnTo>
                  <a:lnTo>
                    <a:pt x="634" y="169"/>
                  </a:lnTo>
                  <a:lnTo>
                    <a:pt x="634" y="172"/>
                  </a:lnTo>
                  <a:lnTo>
                    <a:pt x="635" y="174"/>
                  </a:lnTo>
                  <a:lnTo>
                    <a:pt x="635" y="177"/>
                  </a:lnTo>
                  <a:lnTo>
                    <a:pt x="634" y="180"/>
                  </a:lnTo>
                  <a:lnTo>
                    <a:pt x="631" y="186"/>
                  </a:lnTo>
                  <a:lnTo>
                    <a:pt x="628" y="187"/>
                  </a:lnTo>
                  <a:lnTo>
                    <a:pt x="628" y="187"/>
                  </a:lnTo>
                  <a:lnTo>
                    <a:pt x="625" y="190"/>
                  </a:lnTo>
                  <a:lnTo>
                    <a:pt x="622" y="191"/>
                  </a:lnTo>
                  <a:lnTo>
                    <a:pt x="621" y="190"/>
                  </a:lnTo>
                  <a:lnTo>
                    <a:pt x="619" y="192"/>
                  </a:lnTo>
                  <a:lnTo>
                    <a:pt x="617" y="195"/>
                  </a:lnTo>
                  <a:lnTo>
                    <a:pt x="615" y="196"/>
                  </a:lnTo>
                  <a:lnTo>
                    <a:pt x="611" y="197"/>
                  </a:lnTo>
                  <a:lnTo>
                    <a:pt x="611" y="197"/>
                  </a:lnTo>
                  <a:lnTo>
                    <a:pt x="608" y="197"/>
                  </a:lnTo>
                  <a:lnTo>
                    <a:pt x="606" y="198"/>
                  </a:lnTo>
                  <a:lnTo>
                    <a:pt x="604" y="200"/>
                  </a:lnTo>
                  <a:lnTo>
                    <a:pt x="603" y="200"/>
                  </a:lnTo>
                  <a:lnTo>
                    <a:pt x="601" y="200"/>
                  </a:lnTo>
                  <a:lnTo>
                    <a:pt x="600" y="201"/>
                  </a:lnTo>
                  <a:lnTo>
                    <a:pt x="598" y="203"/>
                  </a:lnTo>
                  <a:lnTo>
                    <a:pt x="597" y="205"/>
                  </a:lnTo>
                  <a:lnTo>
                    <a:pt x="597" y="206"/>
                  </a:lnTo>
                  <a:lnTo>
                    <a:pt x="595" y="208"/>
                  </a:lnTo>
                  <a:lnTo>
                    <a:pt x="592" y="209"/>
                  </a:lnTo>
                  <a:lnTo>
                    <a:pt x="592" y="210"/>
                  </a:lnTo>
                  <a:lnTo>
                    <a:pt x="592" y="211"/>
                  </a:lnTo>
                  <a:lnTo>
                    <a:pt x="590" y="212"/>
                  </a:lnTo>
                  <a:lnTo>
                    <a:pt x="586" y="213"/>
                  </a:lnTo>
                  <a:lnTo>
                    <a:pt x="582" y="216"/>
                  </a:lnTo>
                  <a:lnTo>
                    <a:pt x="581" y="218"/>
                  </a:lnTo>
                  <a:lnTo>
                    <a:pt x="579" y="221"/>
                  </a:lnTo>
                  <a:lnTo>
                    <a:pt x="575" y="221"/>
                  </a:lnTo>
                  <a:lnTo>
                    <a:pt x="571" y="224"/>
                  </a:lnTo>
                  <a:lnTo>
                    <a:pt x="570" y="226"/>
                  </a:lnTo>
                  <a:lnTo>
                    <a:pt x="572" y="228"/>
                  </a:lnTo>
                  <a:lnTo>
                    <a:pt x="572" y="230"/>
                  </a:lnTo>
                  <a:lnTo>
                    <a:pt x="572" y="231"/>
                  </a:lnTo>
                  <a:lnTo>
                    <a:pt x="570" y="231"/>
                  </a:lnTo>
                  <a:lnTo>
                    <a:pt x="568" y="230"/>
                  </a:lnTo>
                  <a:lnTo>
                    <a:pt x="567" y="230"/>
                  </a:lnTo>
                  <a:lnTo>
                    <a:pt x="565" y="230"/>
                  </a:lnTo>
                  <a:lnTo>
                    <a:pt x="565" y="232"/>
                  </a:lnTo>
                  <a:lnTo>
                    <a:pt x="565" y="233"/>
                  </a:lnTo>
                  <a:lnTo>
                    <a:pt x="564" y="234"/>
                  </a:lnTo>
                  <a:lnTo>
                    <a:pt x="562" y="234"/>
                  </a:lnTo>
                  <a:lnTo>
                    <a:pt x="561" y="236"/>
                  </a:lnTo>
                  <a:lnTo>
                    <a:pt x="561" y="238"/>
                  </a:lnTo>
                  <a:lnTo>
                    <a:pt x="559" y="241"/>
                  </a:lnTo>
                  <a:lnTo>
                    <a:pt x="554" y="244"/>
                  </a:lnTo>
                  <a:lnTo>
                    <a:pt x="551" y="248"/>
                  </a:lnTo>
                  <a:lnTo>
                    <a:pt x="550" y="253"/>
                  </a:lnTo>
                  <a:lnTo>
                    <a:pt x="546" y="257"/>
                  </a:lnTo>
                  <a:lnTo>
                    <a:pt x="543" y="258"/>
                  </a:lnTo>
                  <a:lnTo>
                    <a:pt x="541" y="261"/>
                  </a:lnTo>
                  <a:lnTo>
                    <a:pt x="540" y="264"/>
                  </a:lnTo>
                  <a:lnTo>
                    <a:pt x="537" y="268"/>
                  </a:lnTo>
                  <a:lnTo>
                    <a:pt x="532" y="275"/>
                  </a:lnTo>
                  <a:lnTo>
                    <a:pt x="527" y="279"/>
                  </a:lnTo>
                  <a:lnTo>
                    <a:pt x="522" y="282"/>
                  </a:lnTo>
                  <a:lnTo>
                    <a:pt x="520" y="285"/>
                  </a:lnTo>
                  <a:lnTo>
                    <a:pt x="520" y="288"/>
                  </a:lnTo>
                  <a:lnTo>
                    <a:pt x="517" y="291"/>
                  </a:lnTo>
                  <a:lnTo>
                    <a:pt x="512" y="295"/>
                  </a:lnTo>
                  <a:lnTo>
                    <a:pt x="510" y="297"/>
                  </a:lnTo>
                  <a:lnTo>
                    <a:pt x="509" y="298"/>
                  </a:lnTo>
                  <a:lnTo>
                    <a:pt x="509" y="301"/>
                  </a:lnTo>
                  <a:lnTo>
                    <a:pt x="507" y="304"/>
                  </a:lnTo>
                  <a:lnTo>
                    <a:pt x="504" y="308"/>
                  </a:lnTo>
                  <a:lnTo>
                    <a:pt x="502" y="312"/>
                  </a:lnTo>
                  <a:lnTo>
                    <a:pt x="504" y="316"/>
                  </a:lnTo>
                  <a:lnTo>
                    <a:pt x="504" y="321"/>
                  </a:lnTo>
                  <a:lnTo>
                    <a:pt x="503" y="324"/>
                  </a:lnTo>
                  <a:lnTo>
                    <a:pt x="502" y="324"/>
                  </a:lnTo>
                  <a:lnTo>
                    <a:pt x="501" y="326"/>
                  </a:lnTo>
                  <a:lnTo>
                    <a:pt x="502" y="327"/>
                  </a:lnTo>
                  <a:lnTo>
                    <a:pt x="502" y="331"/>
                  </a:lnTo>
                  <a:lnTo>
                    <a:pt x="501" y="334"/>
                  </a:lnTo>
                  <a:lnTo>
                    <a:pt x="499" y="338"/>
                  </a:lnTo>
                  <a:lnTo>
                    <a:pt x="497" y="342"/>
                  </a:lnTo>
                  <a:lnTo>
                    <a:pt x="496" y="345"/>
                  </a:lnTo>
                  <a:lnTo>
                    <a:pt x="498" y="347"/>
                  </a:lnTo>
                  <a:lnTo>
                    <a:pt x="498" y="348"/>
                  </a:lnTo>
                  <a:lnTo>
                    <a:pt x="498" y="349"/>
                  </a:lnTo>
                  <a:lnTo>
                    <a:pt x="498" y="352"/>
                  </a:lnTo>
                  <a:lnTo>
                    <a:pt x="497" y="355"/>
                  </a:lnTo>
                  <a:lnTo>
                    <a:pt x="495" y="358"/>
                  </a:lnTo>
                  <a:lnTo>
                    <a:pt x="493" y="359"/>
                  </a:lnTo>
                  <a:lnTo>
                    <a:pt x="492" y="361"/>
                  </a:lnTo>
                  <a:lnTo>
                    <a:pt x="493" y="364"/>
                  </a:lnTo>
                  <a:lnTo>
                    <a:pt x="493" y="366"/>
                  </a:lnTo>
                  <a:lnTo>
                    <a:pt x="492" y="369"/>
                  </a:lnTo>
                  <a:lnTo>
                    <a:pt x="493" y="371"/>
                  </a:lnTo>
                  <a:lnTo>
                    <a:pt x="494" y="373"/>
                  </a:lnTo>
                  <a:lnTo>
                    <a:pt x="494" y="376"/>
                  </a:lnTo>
                  <a:lnTo>
                    <a:pt x="491" y="382"/>
                  </a:lnTo>
                  <a:lnTo>
                    <a:pt x="491" y="385"/>
                  </a:lnTo>
                  <a:lnTo>
                    <a:pt x="493" y="400"/>
                  </a:lnTo>
                  <a:lnTo>
                    <a:pt x="491" y="402"/>
                  </a:lnTo>
                  <a:lnTo>
                    <a:pt x="490" y="405"/>
                  </a:lnTo>
                  <a:lnTo>
                    <a:pt x="488" y="405"/>
                  </a:lnTo>
                  <a:lnTo>
                    <a:pt x="486" y="405"/>
                  </a:lnTo>
                  <a:lnTo>
                    <a:pt x="485" y="406"/>
                  </a:lnTo>
                  <a:lnTo>
                    <a:pt x="483" y="412"/>
                  </a:lnTo>
                  <a:lnTo>
                    <a:pt x="480" y="427"/>
                  </a:lnTo>
                  <a:lnTo>
                    <a:pt x="481" y="430"/>
                  </a:lnTo>
                  <a:lnTo>
                    <a:pt x="483" y="436"/>
                  </a:lnTo>
                  <a:lnTo>
                    <a:pt x="484" y="439"/>
                  </a:lnTo>
                  <a:lnTo>
                    <a:pt x="485" y="442"/>
                  </a:lnTo>
                  <a:lnTo>
                    <a:pt x="485" y="447"/>
                  </a:lnTo>
                  <a:lnTo>
                    <a:pt x="484" y="450"/>
                  </a:lnTo>
                  <a:lnTo>
                    <a:pt x="483" y="450"/>
                  </a:lnTo>
                  <a:lnTo>
                    <a:pt x="481" y="451"/>
                  </a:lnTo>
                  <a:lnTo>
                    <a:pt x="483" y="458"/>
                  </a:lnTo>
                  <a:lnTo>
                    <a:pt x="485" y="460"/>
                  </a:lnTo>
                  <a:lnTo>
                    <a:pt x="489" y="466"/>
                  </a:lnTo>
                  <a:lnTo>
                    <a:pt x="505" y="474"/>
                  </a:lnTo>
                  <a:lnTo>
                    <a:pt x="512" y="479"/>
                  </a:lnTo>
                  <a:lnTo>
                    <a:pt x="520" y="486"/>
                  </a:lnTo>
                  <a:lnTo>
                    <a:pt x="524" y="493"/>
                  </a:lnTo>
                  <a:lnTo>
                    <a:pt x="525" y="498"/>
                  </a:lnTo>
                  <a:lnTo>
                    <a:pt x="518" y="507"/>
                  </a:lnTo>
                  <a:lnTo>
                    <a:pt x="518" y="514"/>
                  </a:lnTo>
                  <a:lnTo>
                    <a:pt x="519" y="519"/>
                  </a:lnTo>
                  <a:lnTo>
                    <a:pt x="521" y="523"/>
                  </a:lnTo>
                  <a:lnTo>
                    <a:pt x="527" y="529"/>
                  </a:lnTo>
                  <a:lnTo>
                    <a:pt x="532" y="532"/>
                  </a:lnTo>
                  <a:lnTo>
                    <a:pt x="538" y="531"/>
                  </a:lnTo>
                  <a:lnTo>
                    <a:pt x="539" y="533"/>
                  </a:lnTo>
                  <a:lnTo>
                    <a:pt x="540" y="534"/>
                  </a:lnTo>
                  <a:lnTo>
                    <a:pt x="540" y="546"/>
                  </a:lnTo>
                  <a:lnTo>
                    <a:pt x="540" y="551"/>
                  </a:lnTo>
                  <a:lnTo>
                    <a:pt x="539" y="556"/>
                  </a:lnTo>
                  <a:lnTo>
                    <a:pt x="527" y="575"/>
                  </a:lnTo>
                  <a:lnTo>
                    <a:pt x="517" y="587"/>
                  </a:lnTo>
                  <a:lnTo>
                    <a:pt x="513" y="594"/>
                  </a:lnTo>
                  <a:lnTo>
                    <a:pt x="512" y="601"/>
                  </a:lnTo>
                  <a:lnTo>
                    <a:pt x="509" y="604"/>
                  </a:lnTo>
                  <a:lnTo>
                    <a:pt x="492" y="615"/>
                  </a:lnTo>
                  <a:lnTo>
                    <a:pt x="466" y="625"/>
                  </a:lnTo>
                  <a:lnTo>
                    <a:pt x="444" y="630"/>
                  </a:lnTo>
                  <a:lnTo>
                    <a:pt x="439" y="631"/>
                  </a:lnTo>
                  <a:lnTo>
                    <a:pt x="405" y="637"/>
                  </a:lnTo>
                  <a:lnTo>
                    <a:pt x="398" y="638"/>
                  </a:lnTo>
                  <a:lnTo>
                    <a:pt x="390" y="637"/>
                  </a:lnTo>
                  <a:lnTo>
                    <a:pt x="383" y="638"/>
                  </a:lnTo>
                  <a:lnTo>
                    <a:pt x="375" y="636"/>
                  </a:lnTo>
                  <a:lnTo>
                    <a:pt x="368" y="635"/>
                  </a:lnTo>
                  <a:lnTo>
                    <a:pt x="364" y="630"/>
                  </a:lnTo>
                  <a:lnTo>
                    <a:pt x="359" y="630"/>
                  </a:lnTo>
                  <a:lnTo>
                    <a:pt x="358" y="632"/>
                  </a:lnTo>
                  <a:lnTo>
                    <a:pt x="361" y="638"/>
                  </a:lnTo>
                  <a:lnTo>
                    <a:pt x="359" y="644"/>
                  </a:lnTo>
                  <a:lnTo>
                    <a:pt x="361" y="648"/>
                  </a:lnTo>
                  <a:lnTo>
                    <a:pt x="363" y="648"/>
                  </a:lnTo>
                  <a:lnTo>
                    <a:pt x="366" y="651"/>
                  </a:lnTo>
                  <a:lnTo>
                    <a:pt x="368" y="653"/>
                  </a:lnTo>
                  <a:lnTo>
                    <a:pt x="364" y="653"/>
                  </a:lnTo>
                  <a:lnTo>
                    <a:pt x="366" y="656"/>
                  </a:lnTo>
                  <a:lnTo>
                    <a:pt x="368" y="657"/>
                  </a:lnTo>
                  <a:lnTo>
                    <a:pt x="367" y="661"/>
                  </a:lnTo>
                  <a:lnTo>
                    <a:pt x="366" y="672"/>
                  </a:lnTo>
                  <a:lnTo>
                    <a:pt x="362" y="674"/>
                  </a:lnTo>
                  <a:lnTo>
                    <a:pt x="361" y="675"/>
                  </a:lnTo>
                  <a:lnTo>
                    <a:pt x="360" y="677"/>
                  </a:lnTo>
                  <a:lnTo>
                    <a:pt x="357" y="688"/>
                  </a:lnTo>
                  <a:lnTo>
                    <a:pt x="356" y="694"/>
                  </a:lnTo>
                  <a:lnTo>
                    <a:pt x="357" y="699"/>
                  </a:lnTo>
                  <a:lnTo>
                    <a:pt x="362" y="707"/>
                  </a:lnTo>
                  <a:lnTo>
                    <a:pt x="361" y="713"/>
                  </a:lnTo>
                  <a:lnTo>
                    <a:pt x="357" y="716"/>
                  </a:lnTo>
                  <a:lnTo>
                    <a:pt x="345" y="723"/>
                  </a:lnTo>
                  <a:lnTo>
                    <a:pt x="339" y="726"/>
                  </a:lnTo>
                  <a:lnTo>
                    <a:pt x="331" y="727"/>
                  </a:lnTo>
                  <a:lnTo>
                    <a:pt x="318" y="728"/>
                  </a:lnTo>
                  <a:lnTo>
                    <a:pt x="313" y="727"/>
                  </a:lnTo>
                  <a:lnTo>
                    <a:pt x="302" y="721"/>
                  </a:lnTo>
                  <a:lnTo>
                    <a:pt x="294" y="718"/>
                  </a:lnTo>
                  <a:lnTo>
                    <a:pt x="286" y="715"/>
                  </a:lnTo>
                  <a:lnTo>
                    <a:pt x="279" y="713"/>
                  </a:lnTo>
                  <a:lnTo>
                    <a:pt x="280" y="712"/>
                  </a:lnTo>
                  <a:lnTo>
                    <a:pt x="280" y="711"/>
                  </a:lnTo>
                  <a:lnTo>
                    <a:pt x="279" y="710"/>
                  </a:lnTo>
                  <a:lnTo>
                    <a:pt x="277" y="710"/>
                  </a:lnTo>
                  <a:lnTo>
                    <a:pt x="272" y="713"/>
                  </a:lnTo>
                  <a:lnTo>
                    <a:pt x="270" y="716"/>
                  </a:lnTo>
                  <a:lnTo>
                    <a:pt x="269" y="719"/>
                  </a:lnTo>
                  <a:lnTo>
                    <a:pt x="269" y="726"/>
                  </a:lnTo>
                  <a:lnTo>
                    <a:pt x="270" y="731"/>
                  </a:lnTo>
                  <a:lnTo>
                    <a:pt x="274" y="745"/>
                  </a:lnTo>
                  <a:lnTo>
                    <a:pt x="274" y="752"/>
                  </a:lnTo>
                  <a:lnTo>
                    <a:pt x="272" y="762"/>
                  </a:lnTo>
                  <a:lnTo>
                    <a:pt x="274" y="768"/>
                  </a:lnTo>
                  <a:lnTo>
                    <a:pt x="277" y="771"/>
                  </a:lnTo>
                  <a:lnTo>
                    <a:pt x="283" y="773"/>
                  </a:lnTo>
                  <a:lnTo>
                    <a:pt x="286" y="775"/>
                  </a:lnTo>
                  <a:lnTo>
                    <a:pt x="289" y="774"/>
                  </a:lnTo>
                  <a:lnTo>
                    <a:pt x="290" y="775"/>
                  </a:lnTo>
                  <a:lnTo>
                    <a:pt x="290" y="776"/>
                  </a:lnTo>
                  <a:lnTo>
                    <a:pt x="288" y="779"/>
                  </a:lnTo>
                  <a:lnTo>
                    <a:pt x="288" y="782"/>
                  </a:lnTo>
                  <a:lnTo>
                    <a:pt x="293" y="783"/>
                  </a:lnTo>
                  <a:lnTo>
                    <a:pt x="298" y="782"/>
                  </a:lnTo>
                  <a:lnTo>
                    <a:pt x="303" y="781"/>
                  </a:lnTo>
                  <a:lnTo>
                    <a:pt x="304" y="779"/>
                  </a:lnTo>
                  <a:lnTo>
                    <a:pt x="304" y="775"/>
                  </a:lnTo>
                  <a:lnTo>
                    <a:pt x="298" y="774"/>
                  </a:lnTo>
                  <a:lnTo>
                    <a:pt x="299" y="773"/>
                  </a:lnTo>
                  <a:lnTo>
                    <a:pt x="304" y="772"/>
                  </a:lnTo>
                  <a:lnTo>
                    <a:pt x="310" y="769"/>
                  </a:lnTo>
                  <a:lnTo>
                    <a:pt x="313" y="768"/>
                  </a:lnTo>
                  <a:lnTo>
                    <a:pt x="315" y="770"/>
                  </a:lnTo>
                  <a:lnTo>
                    <a:pt x="316" y="772"/>
                  </a:lnTo>
                  <a:lnTo>
                    <a:pt x="318" y="776"/>
                  </a:lnTo>
                  <a:lnTo>
                    <a:pt x="319" y="781"/>
                  </a:lnTo>
                  <a:lnTo>
                    <a:pt x="319" y="787"/>
                  </a:lnTo>
                  <a:lnTo>
                    <a:pt x="318" y="794"/>
                  </a:lnTo>
                  <a:lnTo>
                    <a:pt x="318" y="796"/>
                  </a:lnTo>
                  <a:lnTo>
                    <a:pt x="316" y="798"/>
                  </a:lnTo>
                  <a:lnTo>
                    <a:pt x="305" y="802"/>
                  </a:lnTo>
                  <a:lnTo>
                    <a:pt x="302" y="801"/>
                  </a:lnTo>
                  <a:lnTo>
                    <a:pt x="299" y="797"/>
                  </a:lnTo>
                  <a:lnTo>
                    <a:pt x="298" y="792"/>
                  </a:lnTo>
                  <a:lnTo>
                    <a:pt x="296" y="789"/>
                  </a:lnTo>
                  <a:lnTo>
                    <a:pt x="291" y="785"/>
                  </a:lnTo>
                  <a:lnTo>
                    <a:pt x="285" y="787"/>
                  </a:lnTo>
                  <a:lnTo>
                    <a:pt x="280" y="791"/>
                  </a:lnTo>
                  <a:lnTo>
                    <a:pt x="275" y="792"/>
                  </a:lnTo>
                  <a:lnTo>
                    <a:pt x="273" y="797"/>
                  </a:lnTo>
                  <a:lnTo>
                    <a:pt x="286" y="803"/>
                  </a:lnTo>
                  <a:lnTo>
                    <a:pt x="292" y="805"/>
                  </a:lnTo>
                  <a:lnTo>
                    <a:pt x="294" y="805"/>
                  </a:lnTo>
                  <a:lnTo>
                    <a:pt x="296" y="806"/>
                  </a:lnTo>
                  <a:lnTo>
                    <a:pt x="294" y="808"/>
                  </a:lnTo>
                  <a:lnTo>
                    <a:pt x="292" y="809"/>
                  </a:lnTo>
                  <a:lnTo>
                    <a:pt x="283" y="813"/>
                  </a:lnTo>
                  <a:lnTo>
                    <a:pt x="279" y="815"/>
                  </a:lnTo>
                  <a:lnTo>
                    <a:pt x="274" y="820"/>
                  </a:lnTo>
                  <a:lnTo>
                    <a:pt x="268" y="830"/>
                  </a:lnTo>
                  <a:lnTo>
                    <a:pt x="266" y="832"/>
                  </a:lnTo>
                  <a:lnTo>
                    <a:pt x="265" y="835"/>
                  </a:lnTo>
                  <a:lnTo>
                    <a:pt x="264" y="841"/>
                  </a:lnTo>
                  <a:lnTo>
                    <a:pt x="266" y="853"/>
                  </a:lnTo>
                  <a:lnTo>
                    <a:pt x="264" y="858"/>
                  </a:lnTo>
                  <a:lnTo>
                    <a:pt x="266" y="863"/>
                  </a:lnTo>
                  <a:lnTo>
                    <a:pt x="265" y="867"/>
                  </a:lnTo>
                  <a:lnTo>
                    <a:pt x="263" y="872"/>
                  </a:lnTo>
                  <a:lnTo>
                    <a:pt x="253" y="880"/>
                  </a:lnTo>
                  <a:lnTo>
                    <a:pt x="252" y="887"/>
                  </a:lnTo>
                  <a:lnTo>
                    <a:pt x="255" y="890"/>
                  </a:lnTo>
                  <a:lnTo>
                    <a:pt x="255" y="893"/>
                  </a:lnTo>
                  <a:lnTo>
                    <a:pt x="253" y="896"/>
                  </a:lnTo>
                  <a:lnTo>
                    <a:pt x="250" y="896"/>
                  </a:lnTo>
                  <a:lnTo>
                    <a:pt x="236" y="894"/>
                  </a:lnTo>
                  <a:lnTo>
                    <a:pt x="231" y="897"/>
                  </a:lnTo>
                  <a:lnTo>
                    <a:pt x="227" y="900"/>
                  </a:lnTo>
                  <a:lnTo>
                    <a:pt x="225" y="902"/>
                  </a:lnTo>
                  <a:lnTo>
                    <a:pt x="223" y="904"/>
                  </a:lnTo>
                  <a:lnTo>
                    <a:pt x="214" y="906"/>
                  </a:lnTo>
                  <a:lnTo>
                    <a:pt x="212" y="907"/>
                  </a:lnTo>
                  <a:lnTo>
                    <a:pt x="202" y="922"/>
                  </a:lnTo>
                  <a:lnTo>
                    <a:pt x="198" y="930"/>
                  </a:lnTo>
                  <a:lnTo>
                    <a:pt x="192" y="940"/>
                  </a:lnTo>
                  <a:lnTo>
                    <a:pt x="191" y="943"/>
                  </a:lnTo>
                  <a:lnTo>
                    <a:pt x="190" y="949"/>
                  </a:lnTo>
                  <a:lnTo>
                    <a:pt x="192" y="953"/>
                  </a:lnTo>
                  <a:lnTo>
                    <a:pt x="192" y="957"/>
                  </a:lnTo>
                  <a:lnTo>
                    <a:pt x="194" y="961"/>
                  </a:lnTo>
                  <a:lnTo>
                    <a:pt x="198" y="967"/>
                  </a:lnTo>
                  <a:lnTo>
                    <a:pt x="217" y="987"/>
                  </a:lnTo>
                  <a:lnTo>
                    <a:pt x="221" y="989"/>
                  </a:lnTo>
                  <a:lnTo>
                    <a:pt x="242" y="992"/>
                  </a:lnTo>
                  <a:lnTo>
                    <a:pt x="247" y="995"/>
                  </a:lnTo>
                  <a:lnTo>
                    <a:pt x="250" y="1000"/>
                  </a:lnTo>
                  <a:lnTo>
                    <a:pt x="251" y="1003"/>
                  </a:lnTo>
                  <a:lnTo>
                    <a:pt x="249" y="1014"/>
                  </a:lnTo>
                  <a:lnTo>
                    <a:pt x="248" y="1017"/>
                  </a:lnTo>
                  <a:lnTo>
                    <a:pt x="246" y="1020"/>
                  </a:lnTo>
                  <a:lnTo>
                    <a:pt x="241" y="1024"/>
                  </a:lnTo>
                  <a:lnTo>
                    <a:pt x="235" y="1026"/>
                  </a:lnTo>
                  <a:lnTo>
                    <a:pt x="236" y="1028"/>
                  </a:lnTo>
                  <a:lnTo>
                    <a:pt x="239" y="1028"/>
                  </a:lnTo>
                  <a:lnTo>
                    <a:pt x="244" y="1026"/>
                  </a:lnTo>
                  <a:lnTo>
                    <a:pt x="247" y="1028"/>
                  </a:lnTo>
                  <a:lnTo>
                    <a:pt x="248" y="1031"/>
                  </a:lnTo>
                  <a:lnTo>
                    <a:pt x="245" y="1033"/>
                  </a:lnTo>
                  <a:lnTo>
                    <a:pt x="244" y="1036"/>
                  </a:lnTo>
                  <a:lnTo>
                    <a:pt x="242" y="1039"/>
                  </a:lnTo>
                  <a:lnTo>
                    <a:pt x="230" y="1051"/>
                  </a:lnTo>
                  <a:lnTo>
                    <a:pt x="223" y="1055"/>
                  </a:lnTo>
                  <a:lnTo>
                    <a:pt x="217" y="1060"/>
                  </a:lnTo>
                  <a:lnTo>
                    <a:pt x="209" y="1065"/>
                  </a:lnTo>
                  <a:lnTo>
                    <a:pt x="206" y="1067"/>
                  </a:lnTo>
                  <a:lnTo>
                    <a:pt x="201" y="1073"/>
                  </a:lnTo>
                  <a:lnTo>
                    <a:pt x="195" y="1080"/>
                  </a:lnTo>
                  <a:lnTo>
                    <a:pt x="188" y="1094"/>
                  </a:lnTo>
                  <a:lnTo>
                    <a:pt x="188" y="1097"/>
                  </a:lnTo>
                  <a:lnTo>
                    <a:pt x="189" y="1099"/>
                  </a:lnTo>
                  <a:lnTo>
                    <a:pt x="185" y="1125"/>
                  </a:lnTo>
                  <a:lnTo>
                    <a:pt x="184" y="1128"/>
                  </a:lnTo>
                  <a:lnTo>
                    <a:pt x="181" y="1131"/>
                  </a:lnTo>
                  <a:lnTo>
                    <a:pt x="173" y="1136"/>
                  </a:lnTo>
                  <a:lnTo>
                    <a:pt x="170" y="1136"/>
                  </a:lnTo>
                  <a:lnTo>
                    <a:pt x="165" y="1134"/>
                  </a:lnTo>
                  <a:lnTo>
                    <a:pt x="162" y="1130"/>
                  </a:lnTo>
                  <a:lnTo>
                    <a:pt x="160" y="1125"/>
                  </a:lnTo>
                  <a:lnTo>
                    <a:pt x="157" y="1119"/>
                  </a:lnTo>
                  <a:lnTo>
                    <a:pt x="157" y="1121"/>
                  </a:lnTo>
                  <a:lnTo>
                    <a:pt x="157" y="1125"/>
                  </a:lnTo>
                  <a:lnTo>
                    <a:pt x="157" y="1129"/>
                  </a:lnTo>
                  <a:lnTo>
                    <a:pt x="149" y="1130"/>
                  </a:lnTo>
                  <a:lnTo>
                    <a:pt x="147" y="1132"/>
                  </a:lnTo>
                  <a:lnTo>
                    <a:pt x="154" y="1131"/>
                  </a:lnTo>
                  <a:lnTo>
                    <a:pt x="159" y="1132"/>
                  </a:lnTo>
                  <a:lnTo>
                    <a:pt x="161" y="1134"/>
                  </a:lnTo>
                  <a:lnTo>
                    <a:pt x="163" y="1136"/>
                  </a:lnTo>
                  <a:lnTo>
                    <a:pt x="165" y="1140"/>
                  </a:lnTo>
                  <a:lnTo>
                    <a:pt x="164" y="1141"/>
                  </a:lnTo>
                  <a:lnTo>
                    <a:pt x="159" y="1143"/>
                  </a:lnTo>
                  <a:lnTo>
                    <a:pt x="154" y="1146"/>
                  </a:lnTo>
                  <a:lnTo>
                    <a:pt x="148" y="1151"/>
                  </a:lnTo>
                  <a:lnTo>
                    <a:pt x="144" y="1157"/>
                  </a:lnTo>
                  <a:lnTo>
                    <a:pt x="143" y="1161"/>
                  </a:lnTo>
                  <a:lnTo>
                    <a:pt x="142" y="1169"/>
                  </a:lnTo>
                  <a:lnTo>
                    <a:pt x="142" y="1175"/>
                  </a:lnTo>
                  <a:lnTo>
                    <a:pt x="138" y="1180"/>
                  </a:lnTo>
                  <a:lnTo>
                    <a:pt x="135" y="1183"/>
                  </a:lnTo>
                  <a:lnTo>
                    <a:pt x="135" y="1184"/>
                  </a:lnTo>
                  <a:lnTo>
                    <a:pt x="138" y="1182"/>
                  </a:lnTo>
                  <a:lnTo>
                    <a:pt x="140" y="1181"/>
                  </a:lnTo>
                  <a:lnTo>
                    <a:pt x="142" y="1187"/>
                  </a:lnTo>
                  <a:lnTo>
                    <a:pt x="144" y="1197"/>
                  </a:lnTo>
                  <a:lnTo>
                    <a:pt x="145" y="1204"/>
                  </a:lnTo>
                  <a:lnTo>
                    <a:pt x="145" y="1207"/>
                  </a:lnTo>
                  <a:lnTo>
                    <a:pt x="144" y="1210"/>
                  </a:lnTo>
                  <a:lnTo>
                    <a:pt x="139" y="1211"/>
                  </a:lnTo>
                  <a:lnTo>
                    <a:pt x="135" y="1211"/>
                  </a:lnTo>
                  <a:lnTo>
                    <a:pt x="131" y="1212"/>
                  </a:lnTo>
                  <a:lnTo>
                    <a:pt x="133" y="1213"/>
                  </a:lnTo>
                  <a:lnTo>
                    <a:pt x="136" y="1212"/>
                  </a:lnTo>
                  <a:lnTo>
                    <a:pt x="140" y="1215"/>
                  </a:lnTo>
                  <a:lnTo>
                    <a:pt x="145" y="1214"/>
                  </a:lnTo>
                  <a:lnTo>
                    <a:pt x="147" y="1216"/>
                  </a:lnTo>
                  <a:lnTo>
                    <a:pt x="149" y="1219"/>
                  </a:lnTo>
                  <a:lnTo>
                    <a:pt x="156" y="1234"/>
                  </a:lnTo>
                  <a:lnTo>
                    <a:pt x="162" y="1243"/>
                  </a:lnTo>
                  <a:lnTo>
                    <a:pt x="165" y="1249"/>
                  </a:lnTo>
                  <a:lnTo>
                    <a:pt x="164" y="1251"/>
                  </a:lnTo>
                  <a:lnTo>
                    <a:pt x="164" y="1248"/>
                  </a:lnTo>
                  <a:lnTo>
                    <a:pt x="159" y="1247"/>
                  </a:lnTo>
                  <a:lnTo>
                    <a:pt x="156" y="1246"/>
                  </a:lnTo>
                  <a:lnTo>
                    <a:pt x="149" y="1244"/>
                  </a:lnTo>
                  <a:lnTo>
                    <a:pt x="140" y="1240"/>
                  </a:lnTo>
                  <a:lnTo>
                    <a:pt x="131" y="1240"/>
                  </a:lnTo>
                  <a:lnTo>
                    <a:pt x="123" y="1237"/>
                  </a:lnTo>
                  <a:lnTo>
                    <a:pt x="115" y="1233"/>
                  </a:lnTo>
                  <a:lnTo>
                    <a:pt x="99" y="1233"/>
                  </a:lnTo>
                  <a:lnTo>
                    <a:pt x="84" y="1233"/>
                  </a:lnTo>
                  <a:lnTo>
                    <a:pt x="69" y="1233"/>
                  </a:lnTo>
                  <a:lnTo>
                    <a:pt x="60" y="1233"/>
                  </a:lnTo>
                  <a:lnTo>
                    <a:pt x="53" y="1233"/>
                  </a:lnTo>
                  <a:lnTo>
                    <a:pt x="51" y="1232"/>
                  </a:lnTo>
                  <a:lnTo>
                    <a:pt x="52" y="1227"/>
                  </a:lnTo>
                  <a:lnTo>
                    <a:pt x="49" y="1223"/>
                  </a:lnTo>
                  <a:lnTo>
                    <a:pt x="46" y="1220"/>
                  </a:lnTo>
                  <a:lnTo>
                    <a:pt x="42" y="1217"/>
                  </a:lnTo>
                  <a:lnTo>
                    <a:pt x="39" y="1214"/>
                  </a:lnTo>
                  <a:lnTo>
                    <a:pt x="37" y="1209"/>
                  </a:lnTo>
                  <a:lnTo>
                    <a:pt x="39" y="1206"/>
                  </a:lnTo>
                  <a:lnTo>
                    <a:pt x="41" y="1197"/>
                  </a:lnTo>
                  <a:lnTo>
                    <a:pt x="41" y="1193"/>
                  </a:lnTo>
                  <a:lnTo>
                    <a:pt x="39" y="1191"/>
                  </a:lnTo>
                  <a:lnTo>
                    <a:pt x="38" y="1187"/>
                  </a:lnTo>
                  <a:lnTo>
                    <a:pt x="39" y="1185"/>
                  </a:lnTo>
                  <a:lnTo>
                    <a:pt x="41" y="1184"/>
                  </a:lnTo>
                  <a:lnTo>
                    <a:pt x="41" y="1178"/>
                  </a:lnTo>
                  <a:lnTo>
                    <a:pt x="41" y="1171"/>
                  </a:lnTo>
                  <a:lnTo>
                    <a:pt x="39" y="1166"/>
                  </a:lnTo>
                  <a:lnTo>
                    <a:pt x="38" y="1164"/>
                  </a:lnTo>
                  <a:lnTo>
                    <a:pt x="36" y="1162"/>
                  </a:lnTo>
                  <a:lnTo>
                    <a:pt x="34" y="1162"/>
                  </a:lnTo>
                  <a:lnTo>
                    <a:pt x="30" y="1164"/>
                  </a:lnTo>
                  <a:lnTo>
                    <a:pt x="25" y="1164"/>
                  </a:lnTo>
                  <a:lnTo>
                    <a:pt x="22" y="1164"/>
                  </a:lnTo>
                  <a:lnTo>
                    <a:pt x="20" y="1167"/>
                  </a:lnTo>
                  <a:lnTo>
                    <a:pt x="16" y="1170"/>
                  </a:lnTo>
                  <a:lnTo>
                    <a:pt x="13" y="1169"/>
                  </a:lnTo>
                  <a:lnTo>
                    <a:pt x="12" y="1165"/>
                  </a:lnTo>
                  <a:lnTo>
                    <a:pt x="11" y="1162"/>
                  </a:lnTo>
                  <a:lnTo>
                    <a:pt x="10" y="1160"/>
                  </a:lnTo>
                  <a:lnTo>
                    <a:pt x="10" y="1155"/>
                  </a:lnTo>
                  <a:lnTo>
                    <a:pt x="8" y="1149"/>
                  </a:lnTo>
                  <a:lnTo>
                    <a:pt x="6" y="1143"/>
                  </a:lnTo>
                  <a:lnTo>
                    <a:pt x="2" y="1138"/>
                  </a:lnTo>
                  <a:lnTo>
                    <a:pt x="2" y="1133"/>
                  </a:lnTo>
                  <a:lnTo>
                    <a:pt x="1" y="1128"/>
                  </a:lnTo>
                  <a:lnTo>
                    <a:pt x="3" y="1121"/>
                  </a:lnTo>
                  <a:lnTo>
                    <a:pt x="2" y="1117"/>
                  </a:lnTo>
                  <a:lnTo>
                    <a:pt x="0" y="1111"/>
                  </a:lnTo>
                  <a:lnTo>
                    <a:pt x="1" y="1105"/>
                  </a:lnTo>
                  <a:lnTo>
                    <a:pt x="3" y="1102"/>
                  </a:lnTo>
                  <a:lnTo>
                    <a:pt x="3" y="1098"/>
                  </a:lnTo>
                  <a:lnTo>
                    <a:pt x="14" y="1097"/>
                  </a:lnTo>
                  <a:lnTo>
                    <a:pt x="14" y="1092"/>
                  </a:lnTo>
                  <a:lnTo>
                    <a:pt x="16" y="1087"/>
                  </a:lnTo>
                  <a:lnTo>
                    <a:pt x="17" y="1083"/>
                  </a:lnTo>
                  <a:lnTo>
                    <a:pt x="18" y="1082"/>
                  </a:lnTo>
                  <a:lnTo>
                    <a:pt x="23" y="1080"/>
                  </a:lnTo>
                  <a:lnTo>
                    <a:pt x="27" y="1077"/>
                  </a:lnTo>
                  <a:lnTo>
                    <a:pt x="29" y="1075"/>
                  </a:lnTo>
                  <a:lnTo>
                    <a:pt x="31" y="1072"/>
                  </a:lnTo>
                  <a:lnTo>
                    <a:pt x="31" y="1069"/>
                  </a:lnTo>
                  <a:lnTo>
                    <a:pt x="31" y="1066"/>
                  </a:lnTo>
                  <a:lnTo>
                    <a:pt x="31" y="1060"/>
                  </a:lnTo>
                  <a:lnTo>
                    <a:pt x="31" y="1057"/>
                  </a:lnTo>
                  <a:lnTo>
                    <a:pt x="34" y="1055"/>
                  </a:lnTo>
                  <a:lnTo>
                    <a:pt x="39" y="1052"/>
                  </a:lnTo>
                  <a:lnTo>
                    <a:pt x="41" y="1045"/>
                  </a:lnTo>
                  <a:lnTo>
                    <a:pt x="40" y="1040"/>
                  </a:lnTo>
                  <a:lnTo>
                    <a:pt x="37" y="1035"/>
                  </a:lnTo>
                  <a:lnTo>
                    <a:pt x="34" y="1033"/>
                  </a:lnTo>
                  <a:lnTo>
                    <a:pt x="34" y="1028"/>
                  </a:lnTo>
                  <a:lnTo>
                    <a:pt x="35" y="1024"/>
                  </a:lnTo>
                  <a:lnTo>
                    <a:pt x="37" y="1020"/>
                  </a:lnTo>
                  <a:lnTo>
                    <a:pt x="39" y="1014"/>
                  </a:lnTo>
                  <a:lnTo>
                    <a:pt x="39" y="1011"/>
                  </a:lnTo>
                  <a:lnTo>
                    <a:pt x="41" y="1008"/>
                  </a:lnTo>
                  <a:lnTo>
                    <a:pt x="47" y="1003"/>
                  </a:lnTo>
                  <a:lnTo>
                    <a:pt x="49" y="998"/>
                  </a:lnTo>
                  <a:lnTo>
                    <a:pt x="51" y="997"/>
                  </a:lnTo>
                  <a:lnTo>
                    <a:pt x="53" y="997"/>
                  </a:lnTo>
                  <a:lnTo>
                    <a:pt x="53" y="994"/>
                  </a:lnTo>
                  <a:lnTo>
                    <a:pt x="52" y="991"/>
                  </a:lnTo>
                  <a:lnTo>
                    <a:pt x="52" y="988"/>
                  </a:lnTo>
                  <a:lnTo>
                    <a:pt x="52" y="984"/>
                  </a:lnTo>
                  <a:lnTo>
                    <a:pt x="52" y="979"/>
                  </a:lnTo>
                  <a:lnTo>
                    <a:pt x="55" y="978"/>
                  </a:lnTo>
                  <a:lnTo>
                    <a:pt x="59" y="973"/>
                  </a:lnTo>
                  <a:lnTo>
                    <a:pt x="60" y="971"/>
                  </a:lnTo>
                  <a:lnTo>
                    <a:pt x="60" y="968"/>
                  </a:lnTo>
                  <a:lnTo>
                    <a:pt x="59" y="961"/>
                  </a:lnTo>
                  <a:lnTo>
                    <a:pt x="58" y="956"/>
                  </a:lnTo>
                  <a:lnTo>
                    <a:pt x="57" y="954"/>
                  </a:lnTo>
                  <a:lnTo>
                    <a:pt x="55" y="951"/>
                  </a:lnTo>
                  <a:lnTo>
                    <a:pt x="54" y="948"/>
                  </a:lnTo>
                  <a:lnTo>
                    <a:pt x="57" y="946"/>
                  </a:lnTo>
                  <a:lnTo>
                    <a:pt x="60" y="943"/>
                  </a:lnTo>
                  <a:lnTo>
                    <a:pt x="62" y="939"/>
                  </a:lnTo>
                  <a:lnTo>
                    <a:pt x="61" y="935"/>
                  </a:lnTo>
                  <a:lnTo>
                    <a:pt x="58" y="934"/>
                  </a:lnTo>
                  <a:lnTo>
                    <a:pt x="58" y="929"/>
                  </a:lnTo>
                  <a:lnTo>
                    <a:pt x="58" y="922"/>
                  </a:lnTo>
                  <a:lnTo>
                    <a:pt x="60" y="919"/>
                  </a:lnTo>
                  <a:lnTo>
                    <a:pt x="66" y="919"/>
                  </a:lnTo>
                  <a:lnTo>
                    <a:pt x="66" y="915"/>
                  </a:lnTo>
                  <a:lnTo>
                    <a:pt x="71" y="910"/>
                  </a:lnTo>
                  <a:lnTo>
                    <a:pt x="71" y="906"/>
                  </a:lnTo>
                  <a:lnTo>
                    <a:pt x="68" y="903"/>
                  </a:lnTo>
                  <a:lnTo>
                    <a:pt x="65" y="899"/>
                  </a:lnTo>
                  <a:lnTo>
                    <a:pt x="63" y="894"/>
                  </a:lnTo>
                  <a:lnTo>
                    <a:pt x="57" y="893"/>
                  </a:lnTo>
                  <a:lnTo>
                    <a:pt x="49" y="891"/>
                  </a:lnTo>
                  <a:lnTo>
                    <a:pt x="48" y="888"/>
                  </a:lnTo>
                  <a:lnTo>
                    <a:pt x="48" y="885"/>
                  </a:lnTo>
                  <a:lnTo>
                    <a:pt x="52" y="886"/>
                  </a:lnTo>
                  <a:lnTo>
                    <a:pt x="57" y="885"/>
                  </a:lnTo>
                  <a:lnTo>
                    <a:pt x="62" y="885"/>
                  </a:lnTo>
                  <a:lnTo>
                    <a:pt x="64" y="885"/>
                  </a:lnTo>
                  <a:lnTo>
                    <a:pt x="68" y="884"/>
                  </a:lnTo>
                  <a:lnTo>
                    <a:pt x="70" y="886"/>
                  </a:lnTo>
                  <a:lnTo>
                    <a:pt x="74" y="885"/>
                  </a:lnTo>
                  <a:lnTo>
                    <a:pt x="75" y="879"/>
                  </a:lnTo>
                  <a:lnTo>
                    <a:pt x="77" y="876"/>
                  </a:lnTo>
                  <a:lnTo>
                    <a:pt x="77" y="873"/>
                  </a:lnTo>
                  <a:lnTo>
                    <a:pt x="75" y="871"/>
                  </a:lnTo>
                  <a:lnTo>
                    <a:pt x="72" y="870"/>
                  </a:lnTo>
                  <a:lnTo>
                    <a:pt x="56" y="868"/>
                  </a:lnTo>
                  <a:lnTo>
                    <a:pt x="55" y="866"/>
                  </a:lnTo>
                  <a:lnTo>
                    <a:pt x="56" y="861"/>
                  </a:lnTo>
                  <a:lnTo>
                    <a:pt x="57" y="858"/>
                  </a:lnTo>
                  <a:lnTo>
                    <a:pt x="57" y="855"/>
                  </a:lnTo>
                  <a:lnTo>
                    <a:pt x="58" y="854"/>
                  </a:lnTo>
                  <a:lnTo>
                    <a:pt x="60" y="850"/>
                  </a:lnTo>
                  <a:lnTo>
                    <a:pt x="60" y="848"/>
                  </a:lnTo>
                  <a:lnTo>
                    <a:pt x="60" y="844"/>
                  </a:lnTo>
                  <a:lnTo>
                    <a:pt x="57" y="840"/>
                  </a:lnTo>
                  <a:lnTo>
                    <a:pt x="58" y="837"/>
                  </a:lnTo>
                  <a:lnTo>
                    <a:pt x="59" y="835"/>
                  </a:lnTo>
                  <a:lnTo>
                    <a:pt x="58" y="833"/>
                  </a:lnTo>
                  <a:lnTo>
                    <a:pt x="56" y="830"/>
                  </a:lnTo>
                  <a:lnTo>
                    <a:pt x="53" y="826"/>
                  </a:lnTo>
                  <a:lnTo>
                    <a:pt x="53" y="822"/>
                  </a:lnTo>
                  <a:lnTo>
                    <a:pt x="56" y="821"/>
                  </a:lnTo>
                  <a:lnTo>
                    <a:pt x="58" y="820"/>
                  </a:lnTo>
                  <a:lnTo>
                    <a:pt x="58" y="818"/>
                  </a:lnTo>
                  <a:lnTo>
                    <a:pt x="57" y="814"/>
                  </a:lnTo>
                  <a:lnTo>
                    <a:pt x="53" y="813"/>
                  </a:lnTo>
                  <a:lnTo>
                    <a:pt x="49" y="811"/>
                  </a:lnTo>
                  <a:lnTo>
                    <a:pt x="47" y="810"/>
                  </a:lnTo>
                  <a:lnTo>
                    <a:pt x="46" y="806"/>
                  </a:lnTo>
                  <a:lnTo>
                    <a:pt x="47" y="797"/>
                  </a:lnTo>
                  <a:lnTo>
                    <a:pt x="46" y="792"/>
                  </a:lnTo>
                  <a:lnTo>
                    <a:pt x="46" y="789"/>
                  </a:lnTo>
                  <a:lnTo>
                    <a:pt x="47" y="786"/>
                  </a:lnTo>
                  <a:lnTo>
                    <a:pt x="49" y="784"/>
                  </a:lnTo>
                  <a:lnTo>
                    <a:pt x="48" y="779"/>
                  </a:lnTo>
                  <a:lnTo>
                    <a:pt x="46" y="776"/>
                  </a:lnTo>
                  <a:lnTo>
                    <a:pt x="47" y="774"/>
                  </a:lnTo>
                  <a:lnTo>
                    <a:pt x="48" y="773"/>
                  </a:lnTo>
                  <a:lnTo>
                    <a:pt x="49" y="770"/>
                  </a:lnTo>
                  <a:lnTo>
                    <a:pt x="50" y="770"/>
                  </a:lnTo>
                  <a:lnTo>
                    <a:pt x="52" y="771"/>
                  </a:lnTo>
                  <a:lnTo>
                    <a:pt x="55" y="770"/>
                  </a:lnTo>
                  <a:lnTo>
                    <a:pt x="58" y="768"/>
                  </a:lnTo>
                  <a:lnTo>
                    <a:pt x="58" y="766"/>
                  </a:lnTo>
                  <a:lnTo>
                    <a:pt x="58" y="762"/>
                  </a:lnTo>
                  <a:lnTo>
                    <a:pt x="55" y="754"/>
                  </a:lnTo>
                  <a:lnTo>
                    <a:pt x="53" y="749"/>
                  </a:lnTo>
                  <a:lnTo>
                    <a:pt x="53" y="747"/>
                  </a:lnTo>
                  <a:lnTo>
                    <a:pt x="54" y="745"/>
                  </a:lnTo>
                  <a:lnTo>
                    <a:pt x="53" y="738"/>
                  </a:lnTo>
                  <a:lnTo>
                    <a:pt x="54" y="734"/>
                  </a:lnTo>
                  <a:lnTo>
                    <a:pt x="54" y="721"/>
                  </a:lnTo>
                  <a:lnTo>
                    <a:pt x="54" y="716"/>
                  </a:lnTo>
                  <a:lnTo>
                    <a:pt x="52" y="712"/>
                  </a:lnTo>
                  <a:lnTo>
                    <a:pt x="52" y="708"/>
                  </a:lnTo>
                  <a:lnTo>
                    <a:pt x="54" y="705"/>
                  </a:lnTo>
                  <a:lnTo>
                    <a:pt x="55" y="701"/>
                  </a:lnTo>
                  <a:lnTo>
                    <a:pt x="57" y="698"/>
                  </a:lnTo>
                  <a:lnTo>
                    <a:pt x="58" y="696"/>
                  </a:lnTo>
                  <a:lnTo>
                    <a:pt x="60" y="695"/>
                  </a:lnTo>
                  <a:lnTo>
                    <a:pt x="60" y="693"/>
                  </a:lnTo>
                  <a:lnTo>
                    <a:pt x="59" y="692"/>
                  </a:lnTo>
                  <a:lnTo>
                    <a:pt x="57" y="690"/>
                  </a:lnTo>
                  <a:lnTo>
                    <a:pt x="56" y="687"/>
                  </a:lnTo>
                  <a:lnTo>
                    <a:pt x="57" y="685"/>
                  </a:lnTo>
                  <a:lnTo>
                    <a:pt x="58" y="683"/>
                  </a:lnTo>
                  <a:lnTo>
                    <a:pt x="60" y="683"/>
                  </a:lnTo>
                  <a:lnTo>
                    <a:pt x="61" y="680"/>
                  </a:lnTo>
                  <a:lnTo>
                    <a:pt x="62" y="676"/>
                  </a:lnTo>
                  <a:lnTo>
                    <a:pt x="62" y="674"/>
                  </a:lnTo>
                  <a:lnTo>
                    <a:pt x="61" y="672"/>
                  </a:lnTo>
                  <a:lnTo>
                    <a:pt x="60" y="667"/>
                  </a:lnTo>
                  <a:lnTo>
                    <a:pt x="59" y="664"/>
                  </a:lnTo>
                  <a:lnTo>
                    <a:pt x="60" y="663"/>
                  </a:lnTo>
                  <a:lnTo>
                    <a:pt x="62" y="663"/>
                  </a:lnTo>
                  <a:lnTo>
                    <a:pt x="63" y="663"/>
                  </a:lnTo>
                  <a:lnTo>
                    <a:pt x="65" y="663"/>
                  </a:lnTo>
                  <a:lnTo>
                    <a:pt x="65" y="661"/>
                  </a:lnTo>
                  <a:lnTo>
                    <a:pt x="65" y="659"/>
                  </a:lnTo>
                  <a:lnTo>
                    <a:pt x="66" y="658"/>
                  </a:lnTo>
                  <a:lnTo>
                    <a:pt x="68" y="655"/>
                  </a:lnTo>
                  <a:lnTo>
                    <a:pt x="69" y="650"/>
                  </a:lnTo>
                  <a:lnTo>
                    <a:pt x="69" y="646"/>
                  </a:lnTo>
                  <a:lnTo>
                    <a:pt x="69" y="638"/>
                  </a:lnTo>
                  <a:lnTo>
                    <a:pt x="69" y="635"/>
                  </a:lnTo>
                  <a:lnTo>
                    <a:pt x="71" y="633"/>
                  </a:lnTo>
                  <a:lnTo>
                    <a:pt x="73" y="631"/>
                  </a:lnTo>
                  <a:lnTo>
                    <a:pt x="76" y="630"/>
                  </a:lnTo>
                  <a:lnTo>
                    <a:pt x="79" y="628"/>
                  </a:lnTo>
                  <a:lnTo>
                    <a:pt x="84" y="627"/>
                  </a:lnTo>
                  <a:lnTo>
                    <a:pt x="85" y="625"/>
                  </a:lnTo>
                  <a:lnTo>
                    <a:pt x="86" y="622"/>
                  </a:lnTo>
                  <a:lnTo>
                    <a:pt x="87" y="619"/>
                  </a:lnTo>
                  <a:lnTo>
                    <a:pt x="85" y="617"/>
                  </a:lnTo>
                  <a:lnTo>
                    <a:pt x="83" y="616"/>
                  </a:lnTo>
                  <a:lnTo>
                    <a:pt x="82" y="610"/>
                  </a:lnTo>
                  <a:lnTo>
                    <a:pt x="81" y="605"/>
                  </a:lnTo>
                  <a:lnTo>
                    <a:pt x="81" y="599"/>
                  </a:lnTo>
                  <a:lnTo>
                    <a:pt x="79" y="594"/>
                  </a:lnTo>
                  <a:lnTo>
                    <a:pt x="77" y="588"/>
                  </a:lnTo>
                  <a:lnTo>
                    <a:pt x="76" y="583"/>
                  </a:lnTo>
                  <a:lnTo>
                    <a:pt x="77" y="579"/>
                  </a:lnTo>
                  <a:lnTo>
                    <a:pt x="78" y="575"/>
                  </a:lnTo>
                  <a:lnTo>
                    <a:pt x="77" y="573"/>
                  </a:lnTo>
                  <a:lnTo>
                    <a:pt x="76" y="569"/>
                  </a:lnTo>
                  <a:lnTo>
                    <a:pt x="77" y="566"/>
                  </a:lnTo>
                  <a:lnTo>
                    <a:pt x="79" y="562"/>
                  </a:lnTo>
                  <a:lnTo>
                    <a:pt x="79" y="559"/>
                  </a:lnTo>
                  <a:lnTo>
                    <a:pt x="77" y="554"/>
                  </a:lnTo>
                  <a:lnTo>
                    <a:pt x="76" y="551"/>
                  </a:lnTo>
                  <a:lnTo>
                    <a:pt x="77" y="548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80" y="540"/>
                  </a:lnTo>
                  <a:lnTo>
                    <a:pt x="80" y="538"/>
                  </a:lnTo>
                  <a:lnTo>
                    <a:pt x="83" y="537"/>
                  </a:lnTo>
                  <a:lnTo>
                    <a:pt x="85" y="534"/>
                  </a:lnTo>
                  <a:lnTo>
                    <a:pt x="87" y="533"/>
                  </a:lnTo>
                  <a:lnTo>
                    <a:pt x="89" y="533"/>
                  </a:lnTo>
                  <a:lnTo>
                    <a:pt x="90" y="533"/>
                  </a:lnTo>
                  <a:lnTo>
                    <a:pt x="91" y="531"/>
                  </a:lnTo>
                  <a:lnTo>
                    <a:pt x="91" y="529"/>
                  </a:lnTo>
                  <a:lnTo>
                    <a:pt x="94" y="526"/>
                  </a:lnTo>
                  <a:lnTo>
                    <a:pt x="96" y="523"/>
                  </a:lnTo>
                  <a:lnTo>
                    <a:pt x="99" y="523"/>
                  </a:lnTo>
                  <a:lnTo>
                    <a:pt x="101" y="520"/>
                  </a:lnTo>
                  <a:lnTo>
                    <a:pt x="101" y="516"/>
                  </a:lnTo>
                  <a:lnTo>
                    <a:pt x="101" y="513"/>
                  </a:lnTo>
                  <a:lnTo>
                    <a:pt x="102" y="509"/>
                  </a:lnTo>
                  <a:lnTo>
                    <a:pt x="101" y="502"/>
                  </a:lnTo>
                  <a:lnTo>
                    <a:pt x="101" y="499"/>
                  </a:lnTo>
                  <a:lnTo>
                    <a:pt x="99" y="496"/>
                  </a:lnTo>
                  <a:lnTo>
                    <a:pt x="100" y="493"/>
                  </a:lnTo>
                  <a:lnTo>
                    <a:pt x="99" y="491"/>
                  </a:lnTo>
                  <a:lnTo>
                    <a:pt x="97" y="490"/>
                  </a:lnTo>
                  <a:lnTo>
                    <a:pt x="96" y="488"/>
                  </a:lnTo>
                  <a:lnTo>
                    <a:pt x="97" y="487"/>
                  </a:lnTo>
                  <a:lnTo>
                    <a:pt x="99" y="486"/>
                  </a:lnTo>
                  <a:lnTo>
                    <a:pt x="102" y="484"/>
                  </a:lnTo>
                  <a:lnTo>
                    <a:pt x="104" y="475"/>
                  </a:lnTo>
                  <a:lnTo>
                    <a:pt x="104" y="473"/>
                  </a:lnTo>
                  <a:lnTo>
                    <a:pt x="105" y="469"/>
                  </a:lnTo>
                  <a:lnTo>
                    <a:pt x="105" y="468"/>
                  </a:lnTo>
                  <a:lnTo>
                    <a:pt x="106" y="466"/>
                  </a:lnTo>
                  <a:lnTo>
                    <a:pt x="107" y="462"/>
                  </a:lnTo>
                  <a:lnTo>
                    <a:pt x="110" y="459"/>
                  </a:lnTo>
                  <a:lnTo>
                    <a:pt x="111" y="457"/>
                  </a:lnTo>
                  <a:lnTo>
                    <a:pt x="112" y="453"/>
                  </a:lnTo>
                  <a:lnTo>
                    <a:pt x="113" y="452"/>
                  </a:lnTo>
                  <a:lnTo>
                    <a:pt x="114" y="451"/>
                  </a:lnTo>
                  <a:lnTo>
                    <a:pt x="116" y="451"/>
                  </a:lnTo>
                  <a:lnTo>
                    <a:pt x="118" y="450"/>
                  </a:lnTo>
                  <a:lnTo>
                    <a:pt x="119" y="449"/>
                  </a:lnTo>
                  <a:lnTo>
                    <a:pt x="119" y="447"/>
                  </a:lnTo>
                  <a:lnTo>
                    <a:pt x="119" y="443"/>
                  </a:lnTo>
                  <a:lnTo>
                    <a:pt x="118" y="437"/>
                  </a:lnTo>
                  <a:lnTo>
                    <a:pt x="118" y="430"/>
                  </a:lnTo>
                  <a:lnTo>
                    <a:pt x="118" y="425"/>
                  </a:lnTo>
                  <a:lnTo>
                    <a:pt x="120" y="419"/>
                  </a:lnTo>
                  <a:lnTo>
                    <a:pt x="121" y="417"/>
                  </a:lnTo>
                  <a:lnTo>
                    <a:pt x="120" y="415"/>
                  </a:lnTo>
                  <a:lnTo>
                    <a:pt x="120" y="412"/>
                  </a:lnTo>
                  <a:lnTo>
                    <a:pt x="118" y="411"/>
                  </a:lnTo>
                  <a:lnTo>
                    <a:pt x="115" y="412"/>
                  </a:lnTo>
                  <a:lnTo>
                    <a:pt x="113" y="412"/>
                  </a:lnTo>
                  <a:lnTo>
                    <a:pt x="112" y="410"/>
                  </a:lnTo>
                  <a:lnTo>
                    <a:pt x="111" y="406"/>
                  </a:lnTo>
                  <a:lnTo>
                    <a:pt x="111" y="403"/>
                  </a:lnTo>
                  <a:lnTo>
                    <a:pt x="113" y="400"/>
                  </a:lnTo>
                  <a:lnTo>
                    <a:pt x="113" y="397"/>
                  </a:lnTo>
                  <a:lnTo>
                    <a:pt x="113" y="397"/>
                  </a:lnTo>
                  <a:lnTo>
                    <a:pt x="110" y="394"/>
                  </a:lnTo>
                  <a:lnTo>
                    <a:pt x="109" y="388"/>
                  </a:lnTo>
                  <a:lnTo>
                    <a:pt x="109" y="382"/>
                  </a:lnTo>
                  <a:lnTo>
                    <a:pt x="107" y="380"/>
                  </a:lnTo>
                  <a:lnTo>
                    <a:pt x="106" y="376"/>
                  </a:lnTo>
                  <a:lnTo>
                    <a:pt x="104" y="374"/>
                  </a:lnTo>
                  <a:lnTo>
                    <a:pt x="103" y="370"/>
                  </a:lnTo>
                  <a:lnTo>
                    <a:pt x="102" y="367"/>
                  </a:lnTo>
                  <a:lnTo>
                    <a:pt x="103" y="365"/>
                  </a:lnTo>
                  <a:lnTo>
                    <a:pt x="105" y="365"/>
                  </a:lnTo>
                  <a:lnTo>
                    <a:pt x="106" y="362"/>
                  </a:lnTo>
                  <a:lnTo>
                    <a:pt x="105" y="360"/>
                  </a:lnTo>
                  <a:lnTo>
                    <a:pt x="104" y="359"/>
                  </a:lnTo>
                  <a:lnTo>
                    <a:pt x="102" y="359"/>
                  </a:lnTo>
                  <a:lnTo>
                    <a:pt x="100" y="358"/>
                  </a:lnTo>
                  <a:lnTo>
                    <a:pt x="97" y="351"/>
                  </a:lnTo>
                  <a:lnTo>
                    <a:pt x="96" y="348"/>
                  </a:lnTo>
                  <a:lnTo>
                    <a:pt x="96" y="342"/>
                  </a:lnTo>
                  <a:lnTo>
                    <a:pt x="96" y="338"/>
                  </a:lnTo>
                  <a:lnTo>
                    <a:pt x="97" y="335"/>
                  </a:lnTo>
                  <a:lnTo>
                    <a:pt x="97" y="332"/>
                  </a:lnTo>
                  <a:lnTo>
                    <a:pt x="99" y="331"/>
                  </a:lnTo>
                  <a:lnTo>
                    <a:pt x="101" y="331"/>
                  </a:lnTo>
                  <a:lnTo>
                    <a:pt x="102" y="331"/>
                  </a:lnTo>
                  <a:lnTo>
                    <a:pt x="103" y="329"/>
                  </a:lnTo>
                  <a:lnTo>
                    <a:pt x="104" y="327"/>
                  </a:lnTo>
                  <a:lnTo>
                    <a:pt x="104" y="326"/>
                  </a:lnTo>
                  <a:lnTo>
                    <a:pt x="104" y="325"/>
                  </a:lnTo>
                  <a:lnTo>
                    <a:pt x="103" y="323"/>
                  </a:lnTo>
                  <a:lnTo>
                    <a:pt x="104" y="320"/>
                  </a:lnTo>
                  <a:lnTo>
                    <a:pt x="105" y="315"/>
                  </a:lnTo>
                  <a:lnTo>
                    <a:pt x="108" y="308"/>
                  </a:lnTo>
                  <a:lnTo>
                    <a:pt x="109" y="306"/>
                  </a:lnTo>
                  <a:lnTo>
                    <a:pt x="109" y="304"/>
                  </a:lnTo>
                  <a:lnTo>
                    <a:pt x="109" y="303"/>
                  </a:lnTo>
                  <a:lnTo>
                    <a:pt x="111" y="304"/>
                  </a:lnTo>
                  <a:lnTo>
                    <a:pt x="116" y="303"/>
                  </a:lnTo>
                  <a:lnTo>
                    <a:pt x="117" y="300"/>
                  </a:lnTo>
                  <a:lnTo>
                    <a:pt x="118" y="297"/>
                  </a:lnTo>
                  <a:lnTo>
                    <a:pt x="119" y="296"/>
                  </a:lnTo>
                  <a:lnTo>
                    <a:pt x="118" y="294"/>
                  </a:lnTo>
                  <a:lnTo>
                    <a:pt x="116" y="293"/>
                  </a:lnTo>
                  <a:lnTo>
                    <a:pt x="115" y="293"/>
                  </a:lnTo>
                  <a:lnTo>
                    <a:pt x="116" y="290"/>
                  </a:lnTo>
                  <a:lnTo>
                    <a:pt x="116" y="285"/>
                  </a:lnTo>
                  <a:lnTo>
                    <a:pt x="116" y="281"/>
                  </a:lnTo>
                  <a:lnTo>
                    <a:pt x="115" y="273"/>
                  </a:lnTo>
                  <a:lnTo>
                    <a:pt x="113" y="265"/>
                  </a:lnTo>
                  <a:lnTo>
                    <a:pt x="115" y="262"/>
                  </a:lnTo>
                  <a:lnTo>
                    <a:pt x="118" y="258"/>
                  </a:lnTo>
                  <a:lnTo>
                    <a:pt x="120" y="257"/>
                  </a:lnTo>
                  <a:lnTo>
                    <a:pt x="120" y="255"/>
                  </a:lnTo>
                  <a:lnTo>
                    <a:pt x="123" y="245"/>
                  </a:lnTo>
                  <a:lnTo>
                    <a:pt x="123" y="240"/>
                  </a:lnTo>
                  <a:lnTo>
                    <a:pt x="125" y="237"/>
                  </a:lnTo>
                  <a:lnTo>
                    <a:pt x="125" y="232"/>
                  </a:lnTo>
                  <a:lnTo>
                    <a:pt x="129" y="227"/>
                  </a:lnTo>
                  <a:lnTo>
                    <a:pt x="131" y="224"/>
                  </a:lnTo>
                  <a:lnTo>
                    <a:pt x="132" y="223"/>
                  </a:lnTo>
                  <a:lnTo>
                    <a:pt x="133" y="223"/>
                  </a:lnTo>
                  <a:lnTo>
                    <a:pt x="136" y="219"/>
                  </a:lnTo>
                  <a:lnTo>
                    <a:pt x="138" y="216"/>
                  </a:lnTo>
                  <a:lnTo>
                    <a:pt x="140" y="214"/>
                  </a:lnTo>
                  <a:lnTo>
                    <a:pt x="141" y="211"/>
                  </a:lnTo>
                  <a:lnTo>
                    <a:pt x="142" y="208"/>
                  </a:lnTo>
                  <a:lnTo>
                    <a:pt x="144" y="202"/>
                  </a:lnTo>
                  <a:lnTo>
                    <a:pt x="146" y="197"/>
                  </a:lnTo>
                  <a:lnTo>
                    <a:pt x="148" y="195"/>
                  </a:lnTo>
                  <a:lnTo>
                    <a:pt x="150" y="190"/>
                  </a:lnTo>
                  <a:lnTo>
                    <a:pt x="151" y="186"/>
                  </a:lnTo>
                  <a:lnTo>
                    <a:pt x="154" y="185"/>
                  </a:lnTo>
                  <a:lnTo>
                    <a:pt x="156" y="185"/>
                  </a:lnTo>
                  <a:lnTo>
                    <a:pt x="157" y="186"/>
                  </a:lnTo>
                  <a:lnTo>
                    <a:pt x="159" y="186"/>
                  </a:lnTo>
                  <a:lnTo>
                    <a:pt x="161" y="184"/>
                  </a:lnTo>
                  <a:lnTo>
                    <a:pt x="165" y="182"/>
                  </a:lnTo>
                  <a:lnTo>
                    <a:pt x="167" y="182"/>
                  </a:lnTo>
                  <a:lnTo>
                    <a:pt x="168" y="180"/>
                  </a:lnTo>
                  <a:lnTo>
                    <a:pt x="168" y="176"/>
                  </a:lnTo>
                  <a:lnTo>
                    <a:pt x="166" y="174"/>
                  </a:lnTo>
                  <a:lnTo>
                    <a:pt x="163" y="169"/>
                  </a:lnTo>
                  <a:lnTo>
                    <a:pt x="160" y="164"/>
                  </a:lnTo>
                  <a:lnTo>
                    <a:pt x="159" y="163"/>
                  </a:lnTo>
                  <a:lnTo>
                    <a:pt x="159" y="160"/>
                  </a:lnTo>
                  <a:lnTo>
                    <a:pt x="160" y="158"/>
                  </a:lnTo>
                  <a:lnTo>
                    <a:pt x="161" y="155"/>
                  </a:lnTo>
                  <a:lnTo>
                    <a:pt x="165" y="151"/>
                  </a:lnTo>
                  <a:lnTo>
                    <a:pt x="165" y="148"/>
                  </a:lnTo>
                  <a:lnTo>
                    <a:pt x="162" y="136"/>
                  </a:lnTo>
                  <a:lnTo>
                    <a:pt x="161" y="133"/>
                  </a:lnTo>
                  <a:lnTo>
                    <a:pt x="159" y="128"/>
                  </a:lnTo>
                  <a:lnTo>
                    <a:pt x="159" y="125"/>
                  </a:lnTo>
                  <a:lnTo>
                    <a:pt x="161" y="118"/>
                  </a:lnTo>
                  <a:lnTo>
                    <a:pt x="162" y="116"/>
                  </a:lnTo>
                  <a:lnTo>
                    <a:pt x="164" y="115"/>
                  </a:lnTo>
                  <a:lnTo>
                    <a:pt x="165" y="115"/>
                  </a:lnTo>
                  <a:lnTo>
                    <a:pt x="166" y="113"/>
                  </a:lnTo>
                  <a:lnTo>
                    <a:pt x="165" y="112"/>
                  </a:lnTo>
                  <a:lnTo>
                    <a:pt x="164" y="111"/>
                  </a:lnTo>
                  <a:lnTo>
                    <a:pt x="164" y="107"/>
                  </a:lnTo>
                  <a:lnTo>
                    <a:pt x="161" y="107"/>
                  </a:lnTo>
                  <a:lnTo>
                    <a:pt x="160" y="104"/>
                  </a:lnTo>
                  <a:lnTo>
                    <a:pt x="160" y="101"/>
                  </a:lnTo>
                  <a:lnTo>
                    <a:pt x="162" y="98"/>
                  </a:lnTo>
                  <a:lnTo>
                    <a:pt x="164" y="96"/>
                  </a:lnTo>
                  <a:lnTo>
                    <a:pt x="165" y="95"/>
                  </a:lnTo>
                  <a:lnTo>
                    <a:pt x="167" y="93"/>
                  </a:lnTo>
                  <a:lnTo>
                    <a:pt x="168" y="91"/>
                  </a:lnTo>
                  <a:lnTo>
                    <a:pt x="170" y="89"/>
                  </a:lnTo>
                  <a:lnTo>
                    <a:pt x="176" y="86"/>
                  </a:lnTo>
                  <a:lnTo>
                    <a:pt x="182" y="84"/>
                  </a:lnTo>
                  <a:lnTo>
                    <a:pt x="192" y="79"/>
                  </a:lnTo>
                  <a:lnTo>
                    <a:pt x="199" y="77"/>
                  </a:lnTo>
                  <a:lnTo>
                    <a:pt x="200" y="74"/>
                  </a:lnTo>
                  <a:lnTo>
                    <a:pt x="200" y="73"/>
                  </a:lnTo>
                  <a:lnTo>
                    <a:pt x="203" y="63"/>
                  </a:lnTo>
                  <a:lnTo>
                    <a:pt x="207" y="49"/>
                  </a:lnTo>
                  <a:lnTo>
                    <a:pt x="210" y="41"/>
                  </a:lnTo>
                  <a:lnTo>
                    <a:pt x="204" y="35"/>
                  </a:lnTo>
                  <a:lnTo>
                    <a:pt x="205" y="33"/>
                  </a:lnTo>
                  <a:lnTo>
                    <a:pt x="208" y="28"/>
                  </a:lnTo>
                  <a:lnTo>
                    <a:pt x="209" y="25"/>
                  </a:lnTo>
                  <a:lnTo>
                    <a:pt x="211" y="24"/>
                  </a:lnTo>
                  <a:lnTo>
                    <a:pt x="217" y="21"/>
                  </a:lnTo>
                  <a:lnTo>
                    <a:pt x="217" y="18"/>
                  </a:lnTo>
                  <a:lnTo>
                    <a:pt x="218" y="16"/>
                  </a:lnTo>
                  <a:lnTo>
                    <a:pt x="219" y="14"/>
                  </a:lnTo>
                  <a:lnTo>
                    <a:pt x="222" y="13"/>
                  </a:lnTo>
                  <a:lnTo>
                    <a:pt x="226" y="11"/>
                  </a:lnTo>
                  <a:lnTo>
                    <a:pt x="230" y="10"/>
                  </a:lnTo>
                  <a:lnTo>
                    <a:pt x="232" y="8"/>
                  </a:lnTo>
                  <a:lnTo>
                    <a:pt x="233" y="4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9" y="0"/>
                  </a:lnTo>
                  <a:lnTo>
                    <a:pt x="240" y="2"/>
                  </a:lnTo>
                  <a:lnTo>
                    <a:pt x="247" y="7"/>
                  </a:lnTo>
                  <a:lnTo>
                    <a:pt x="249" y="9"/>
                  </a:lnTo>
                  <a:lnTo>
                    <a:pt x="252" y="10"/>
                  </a:lnTo>
                  <a:lnTo>
                    <a:pt x="258" y="9"/>
                  </a:lnTo>
                  <a:lnTo>
                    <a:pt x="258" y="9"/>
                  </a:lnTo>
                  <a:lnTo>
                    <a:pt x="272" y="9"/>
                  </a:lnTo>
                  <a:lnTo>
                    <a:pt x="274" y="10"/>
                  </a:lnTo>
                  <a:lnTo>
                    <a:pt x="279" y="11"/>
                  </a:lnTo>
                  <a:lnTo>
                    <a:pt x="282" y="12"/>
                  </a:lnTo>
                  <a:lnTo>
                    <a:pt x="283" y="13"/>
                  </a:lnTo>
                  <a:lnTo>
                    <a:pt x="286" y="14"/>
                  </a:lnTo>
                  <a:lnTo>
                    <a:pt x="290" y="19"/>
                  </a:lnTo>
                  <a:lnTo>
                    <a:pt x="291" y="23"/>
                  </a:lnTo>
                  <a:lnTo>
                    <a:pt x="292" y="26"/>
                  </a:lnTo>
                  <a:lnTo>
                    <a:pt x="294" y="32"/>
                  </a:lnTo>
                  <a:lnTo>
                    <a:pt x="296" y="35"/>
                  </a:lnTo>
                  <a:lnTo>
                    <a:pt x="296" y="33"/>
                  </a:lnTo>
                  <a:lnTo>
                    <a:pt x="298" y="27"/>
                  </a:lnTo>
                  <a:lnTo>
                    <a:pt x="299" y="23"/>
                  </a:lnTo>
                  <a:lnTo>
                    <a:pt x="302" y="19"/>
                  </a:lnTo>
                  <a:lnTo>
                    <a:pt x="307" y="9"/>
                  </a:lnTo>
                  <a:lnTo>
                    <a:pt x="309" y="7"/>
                  </a:lnTo>
                  <a:lnTo>
                    <a:pt x="310" y="6"/>
                  </a:lnTo>
                  <a:lnTo>
                    <a:pt x="312" y="6"/>
                  </a:lnTo>
                  <a:lnTo>
                    <a:pt x="313" y="7"/>
                  </a:lnTo>
                  <a:lnTo>
                    <a:pt x="315" y="7"/>
                  </a:lnTo>
                  <a:lnTo>
                    <a:pt x="316" y="6"/>
                  </a:lnTo>
                  <a:lnTo>
                    <a:pt x="329" y="6"/>
                  </a:lnTo>
                  <a:lnTo>
                    <a:pt x="343" y="6"/>
                  </a:lnTo>
                  <a:lnTo>
                    <a:pt x="343" y="6"/>
                  </a:lnTo>
                  <a:lnTo>
                    <a:pt x="344" y="8"/>
                  </a:lnTo>
                  <a:lnTo>
                    <a:pt x="346" y="12"/>
                  </a:lnTo>
                  <a:lnTo>
                    <a:pt x="349" y="1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4" name="Freeform 1154">
              <a:extLst>
                <a:ext uri="{FF2B5EF4-FFF2-40B4-BE49-F238E27FC236}">
                  <a16:creationId xmlns:a16="http://schemas.microsoft.com/office/drawing/2014/main" id="{B6CAB4CE-9EA9-1772-50E1-3603249E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35" y="12545522"/>
              <a:ext cx="38468" cy="16487"/>
            </a:xfrm>
            <a:custGeom>
              <a:avLst/>
              <a:gdLst>
                <a:gd name="T0" fmla="*/ 6 w 31"/>
                <a:gd name="T1" fmla="*/ 0 h 12"/>
                <a:gd name="T2" fmla="*/ 10 w 31"/>
                <a:gd name="T3" fmla="*/ 1 h 12"/>
                <a:gd name="T4" fmla="*/ 17 w 31"/>
                <a:gd name="T5" fmla="*/ 1 h 12"/>
                <a:gd name="T6" fmla="*/ 21 w 31"/>
                <a:gd name="T7" fmla="*/ 1 h 12"/>
                <a:gd name="T8" fmla="*/ 22 w 31"/>
                <a:gd name="T9" fmla="*/ 1 h 12"/>
                <a:gd name="T10" fmla="*/ 23 w 31"/>
                <a:gd name="T11" fmla="*/ 1 h 12"/>
                <a:gd name="T12" fmla="*/ 28 w 31"/>
                <a:gd name="T13" fmla="*/ 1 h 12"/>
                <a:gd name="T14" fmla="*/ 30 w 31"/>
                <a:gd name="T15" fmla="*/ 1 h 12"/>
                <a:gd name="T16" fmla="*/ 29 w 31"/>
                <a:gd name="T17" fmla="*/ 3 h 12"/>
                <a:gd name="T18" fmla="*/ 25 w 31"/>
                <a:gd name="T19" fmla="*/ 6 h 12"/>
                <a:gd name="T20" fmla="*/ 23 w 31"/>
                <a:gd name="T21" fmla="*/ 4 h 12"/>
                <a:gd name="T22" fmla="*/ 14 w 31"/>
                <a:gd name="T23" fmla="*/ 4 h 12"/>
                <a:gd name="T24" fmla="*/ 9 w 31"/>
                <a:gd name="T25" fmla="*/ 7 h 12"/>
                <a:gd name="T26" fmla="*/ 8 w 31"/>
                <a:gd name="T27" fmla="*/ 7 h 12"/>
                <a:gd name="T28" fmla="*/ 4 w 31"/>
                <a:gd name="T29" fmla="*/ 11 h 12"/>
                <a:gd name="T30" fmla="*/ 1 w 31"/>
                <a:gd name="T31" fmla="*/ 8 h 12"/>
                <a:gd name="T32" fmla="*/ 0 w 31"/>
                <a:gd name="T33" fmla="*/ 6 h 12"/>
                <a:gd name="T34" fmla="*/ 2 w 31"/>
                <a:gd name="T35" fmla="*/ 3 h 12"/>
                <a:gd name="T36" fmla="*/ 4 w 31"/>
                <a:gd name="T37" fmla="*/ 3 h 12"/>
                <a:gd name="T38" fmla="*/ 6 w 31"/>
                <a:gd name="T39" fmla="*/ 2 h 12"/>
                <a:gd name="T40" fmla="*/ 6 w 31"/>
                <a:gd name="T4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12">
                  <a:moveTo>
                    <a:pt x="6" y="0"/>
                  </a:moveTo>
                  <a:lnTo>
                    <a:pt x="10" y="1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14" y="4"/>
                  </a:lnTo>
                  <a:lnTo>
                    <a:pt x="9" y="7"/>
                  </a:lnTo>
                  <a:lnTo>
                    <a:pt x="8" y="7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5" name="Freeform 1156">
              <a:extLst>
                <a:ext uri="{FF2B5EF4-FFF2-40B4-BE49-F238E27FC236}">
                  <a16:creationId xmlns:a16="http://schemas.microsoft.com/office/drawing/2014/main" id="{63A99224-B61E-7EE5-96D1-77452E62A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946" y="11627827"/>
              <a:ext cx="10990" cy="10990"/>
            </a:xfrm>
            <a:custGeom>
              <a:avLst/>
              <a:gdLst>
                <a:gd name="T0" fmla="*/ 7 w 8"/>
                <a:gd name="T1" fmla="*/ 4 h 7"/>
                <a:gd name="T2" fmla="*/ 7 w 8"/>
                <a:gd name="T3" fmla="*/ 6 h 7"/>
                <a:gd name="T4" fmla="*/ 6 w 8"/>
                <a:gd name="T5" fmla="*/ 6 h 7"/>
                <a:gd name="T6" fmla="*/ 2 w 8"/>
                <a:gd name="T7" fmla="*/ 4 h 7"/>
                <a:gd name="T8" fmla="*/ 0 w 8"/>
                <a:gd name="T9" fmla="*/ 1 h 7"/>
                <a:gd name="T10" fmla="*/ 0 w 8"/>
                <a:gd name="T11" fmla="*/ 0 h 7"/>
                <a:gd name="T12" fmla="*/ 4 w 8"/>
                <a:gd name="T13" fmla="*/ 1 h 7"/>
                <a:gd name="T14" fmla="*/ 6 w 8"/>
                <a:gd name="T15" fmla="*/ 3 h 7"/>
                <a:gd name="T16" fmla="*/ 7 w 8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7" y="4"/>
                  </a:moveTo>
                  <a:lnTo>
                    <a:pt x="7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6" y="3"/>
                  </a:lnTo>
                  <a:lnTo>
                    <a:pt x="7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6" name="Freeform 1158">
              <a:extLst>
                <a:ext uri="{FF2B5EF4-FFF2-40B4-BE49-F238E27FC236}">
                  <a16:creationId xmlns:a16="http://schemas.microsoft.com/office/drawing/2014/main" id="{484694A7-0FD3-3B9B-C690-03110126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224" y="9440740"/>
              <a:ext cx="10990" cy="10990"/>
            </a:xfrm>
            <a:custGeom>
              <a:avLst/>
              <a:gdLst>
                <a:gd name="T0" fmla="*/ 6 w 7"/>
                <a:gd name="T1" fmla="*/ 6 h 8"/>
                <a:gd name="T2" fmla="*/ 6 w 7"/>
                <a:gd name="T3" fmla="*/ 7 h 8"/>
                <a:gd name="T4" fmla="*/ 4 w 7"/>
                <a:gd name="T5" fmla="*/ 6 h 8"/>
                <a:gd name="T6" fmla="*/ 2 w 7"/>
                <a:gd name="T7" fmla="*/ 4 h 8"/>
                <a:gd name="T8" fmla="*/ 0 w 7"/>
                <a:gd name="T9" fmla="*/ 3 h 8"/>
                <a:gd name="T10" fmla="*/ 1 w 7"/>
                <a:gd name="T11" fmla="*/ 1 h 8"/>
                <a:gd name="T12" fmla="*/ 1 w 7"/>
                <a:gd name="T13" fmla="*/ 0 h 8"/>
                <a:gd name="T14" fmla="*/ 3 w 7"/>
                <a:gd name="T15" fmla="*/ 2 h 8"/>
                <a:gd name="T16" fmla="*/ 5 w 7"/>
                <a:gd name="T17" fmla="*/ 5 h 8"/>
                <a:gd name="T18" fmla="*/ 6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6" y="6"/>
                  </a:moveTo>
                  <a:lnTo>
                    <a:pt x="6" y="7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7" name="Freeform 1159">
              <a:extLst>
                <a:ext uri="{FF2B5EF4-FFF2-40B4-BE49-F238E27FC236}">
                  <a16:creationId xmlns:a16="http://schemas.microsoft.com/office/drawing/2014/main" id="{76167047-C83E-DE0E-3495-A0F37EBF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224" y="9440740"/>
              <a:ext cx="10990" cy="10990"/>
            </a:xfrm>
            <a:custGeom>
              <a:avLst/>
              <a:gdLst>
                <a:gd name="T0" fmla="*/ 6 w 7"/>
                <a:gd name="T1" fmla="*/ 6 h 8"/>
                <a:gd name="T2" fmla="*/ 6 w 7"/>
                <a:gd name="T3" fmla="*/ 7 h 8"/>
                <a:gd name="T4" fmla="*/ 4 w 7"/>
                <a:gd name="T5" fmla="*/ 6 h 8"/>
                <a:gd name="T6" fmla="*/ 2 w 7"/>
                <a:gd name="T7" fmla="*/ 4 h 8"/>
                <a:gd name="T8" fmla="*/ 0 w 7"/>
                <a:gd name="T9" fmla="*/ 3 h 8"/>
                <a:gd name="T10" fmla="*/ 1 w 7"/>
                <a:gd name="T11" fmla="*/ 1 h 8"/>
                <a:gd name="T12" fmla="*/ 1 w 7"/>
                <a:gd name="T13" fmla="*/ 0 h 8"/>
                <a:gd name="T14" fmla="*/ 3 w 7"/>
                <a:gd name="T15" fmla="*/ 2 h 8"/>
                <a:gd name="T16" fmla="*/ 5 w 7"/>
                <a:gd name="T17" fmla="*/ 5 h 8"/>
                <a:gd name="T18" fmla="*/ 6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6" y="6"/>
                  </a:moveTo>
                  <a:lnTo>
                    <a:pt x="6" y="7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8" name="Freeform 1160">
              <a:extLst>
                <a:ext uri="{FF2B5EF4-FFF2-40B4-BE49-F238E27FC236}">
                  <a16:creationId xmlns:a16="http://schemas.microsoft.com/office/drawing/2014/main" id="{586C7413-7AC5-06C8-E2E2-65B71415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59" y="9413263"/>
              <a:ext cx="10990" cy="10990"/>
            </a:xfrm>
            <a:custGeom>
              <a:avLst/>
              <a:gdLst>
                <a:gd name="T0" fmla="*/ 4 w 7"/>
                <a:gd name="T1" fmla="*/ 7 h 9"/>
                <a:gd name="T2" fmla="*/ 3 w 7"/>
                <a:gd name="T3" fmla="*/ 8 h 9"/>
                <a:gd name="T4" fmla="*/ 1 w 7"/>
                <a:gd name="T5" fmla="*/ 7 h 9"/>
                <a:gd name="T6" fmla="*/ 0 w 7"/>
                <a:gd name="T7" fmla="*/ 5 h 9"/>
                <a:gd name="T8" fmla="*/ 0 w 7"/>
                <a:gd name="T9" fmla="*/ 0 h 9"/>
                <a:gd name="T10" fmla="*/ 1 w 7"/>
                <a:gd name="T11" fmla="*/ 0 h 9"/>
                <a:gd name="T12" fmla="*/ 4 w 7"/>
                <a:gd name="T13" fmla="*/ 3 h 9"/>
                <a:gd name="T14" fmla="*/ 6 w 7"/>
                <a:gd name="T15" fmla="*/ 5 h 9"/>
                <a:gd name="T16" fmla="*/ 4 w 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7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6" y="5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89" name="Freeform 1161">
              <a:extLst>
                <a:ext uri="{FF2B5EF4-FFF2-40B4-BE49-F238E27FC236}">
                  <a16:creationId xmlns:a16="http://schemas.microsoft.com/office/drawing/2014/main" id="{77052810-8FDD-C6C6-F45F-0CF33F923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59" y="9413263"/>
              <a:ext cx="10990" cy="10990"/>
            </a:xfrm>
            <a:custGeom>
              <a:avLst/>
              <a:gdLst>
                <a:gd name="T0" fmla="*/ 4 w 7"/>
                <a:gd name="T1" fmla="*/ 7 h 9"/>
                <a:gd name="T2" fmla="*/ 3 w 7"/>
                <a:gd name="T3" fmla="*/ 8 h 9"/>
                <a:gd name="T4" fmla="*/ 1 w 7"/>
                <a:gd name="T5" fmla="*/ 7 h 9"/>
                <a:gd name="T6" fmla="*/ 0 w 7"/>
                <a:gd name="T7" fmla="*/ 5 h 9"/>
                <a:gd name="T8" fmla="*/ 0 w 7"/>
                <a:gd name="T9" fmla="*/ 0 h 9"/>
                <a:gd name="T10" fmla="*/ 1 w 7"/>
                <a:gd name="T11" fmla="*/ 0 h 9"/>
                <a:gd name="T12" fmla="*/ 4 w 7"/>
                <a:gd name="T13" fmla="*/ 3 h 9"/>
                <a:gd name="T14" fmla="*/ 6 w 7"/>
                <a:gd name="T15" fmla="*/ 5 h 9"/>
                <a:gd name="T16" fmla="*/ 4 w 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7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6" y="5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0" name="Freeform 1162">
              <a:extLst>
                <a:ext uri="{FF2B5EF4-FFF2-40B4-BE49-F238E27FC236}">
                  <a16:creationId xmlns:a16="http://schemas.microsoft.com/office/drawing/2014/main" id="{89C607CB-42B6-D860-0946-5D55BEF1B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974" y="9226426"/>
              <a:ext cx="5493" cy="5497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1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3 w 4"/>
                <a:gd name="T15" fmla="*/ 0 h 2"/>
                <a:gd name="T16" fmla="*/ 3 w 4"/>
                <a:gd name="T17" fmla="*/ 0 h 2"/>
                <a:gd name="T18" fmla="*/ 2 w 4"/>
                <a:gd name="T19" fmla="*/ 1 h 2"/>
                <a:gd name="T20" fmla="*/ 1 w 4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1" name="Freeform 1163">
              <a:extLst>
                <a:ext uri="{FF2B5EF4-FFF2-40B4-BE49-F238E27FC236}">
                  <a16:creationId xmlns:a16="http://schemas.microsoft.com/office/drawing/2014/main" id="{40BC3327-5A3D-4159-703B-E5B1DEEBF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974" y="9226426"/>
              <a:ext cx="5493" cy="5497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1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3 w 4"/>
                <a:gd name="T15" fmla="*/ 0 h 2"/>
                <a:gd name="T16" fmla="*/ 3 w 4"/>
                <a:gd name="T17" fmla="*/ 0 h 2"/>
                <a:gd name="T18" fmla="*/ 2 w 4"/>
                <a:gd name="T19" fmla="*/ 1 h 2"/>
                <a:gd name="T20" fmla="*/ 1 w 4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2" name="Freeform 1164">
              <a:extLst>
                <a:ext uri="{FF2B5EF4-FFF2-40B4-BE49-F238E27FC236}">
                  <a16:creationId xmlns:a16="http://schemas.microsoft.com/office/drawing/2014/main" id="{AEAE7D08-2526-4A78-618B-875BD20A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708" y="10330962"/>
              <a:ext cx="483577" cy="549519"/>
            </a:xfrm>
            <a:custGeom>
              <a:avLst/>
              <a:gdLst>
                <a:gd name="T0" fmla="*/ 337 w 389"/>
                <a:gd name="T1" fmla="*/ 315 h 439"/>
                <a:gd name="T2" fmla="*/ 252 w 389"/>
                <a:gd name="T3" fmla="*/ 327 h 439"/>
                <a:gd name="T4" fmla="*/ 235 w 389"/>
                <a:gd name="T5" fmla="*/ 376 h 439"/>
                <a:gd name="T6" fmla="*/ 220 w 389"/>
                <a:gd name="T7" fmla="*/ 413 h 439"/>
                <a:gd name="T8" fmla="*/ 187 w 389"/>
                <a:gd name="T9" fmla="*/ 408 h 439"/>
                <a:gd name="T10" fmla="*/ 172 w 389"/>
                <a:gd name="T11" fmla="*/ 428 h 439"/>
                <a:gd name="T12" fmla="*/ 160 w 389"/>
                <a:gd name="T13" fmla="*/ 415 h 439"/>
                <a:gd name="T14" fmla="*/ 132 w 389"/>
                <a:gd name="T15" fmla="*/ 410 h 439"/>
                <a:gd name="T16" fmla="*/ 109 w 389"/>
                <a:gd name="T17" fmla="*/ 401 h 439"/>
                <a:gd name="T18" fmla="*/ 93 w 389"/>
                <a:gd name="T19" fmla="*/ 415 h 439"/>
                <a:gd name="T20" fmla="*/ 79 w 389"/>
                <a:gd name="T21" fmla="*/ 434 h 439"/>
                <a:gd name="T22" fmla="*/ 56 w 389"/>
                <a:gd name="T23" fmla="*/ 436 h 439"/>
                <a:gd name="T24" fmla="*/ 53 w 389"/>
                <a:gd name="T25" fmla="*/ 414 h 439"/>
                <a:gd name="T26" fmla="*/ 46 w 389"/>
                <a:gd name="T27" fmla="*/ 384 h 439"/>
                <a:gd name="T28" fmla="*/ 34 w 389"/>
                <a:gd name="T29" fmla="*/ 363 h 439"/>
                <a:gd name="T30" fmla="*/ 28 w 389"/>
                <a:gd name="T31" fmla="*/ 352 h 439"/>
                <a:gd name="T32" fmla="*/ 29 w 389"/>
                <a:gd name="T33" fmla="*/ 341 h 439"/>
                <a:gd name="T34" fmla="*/ 34 w 389"/>
                <a:gd name="T35" fmla="*/ 324 h 439"/>
                <a:gd name="T36" fmla="*/ 30 w 389"/>
                <a:gd name="T37" fmla="*/ 314 h 439"/>
                <a:gd name="T38" fmla="*/ 19 w 389"/>
                <a:gd name="T39" fmla="*/ 294 h 439"/>
                <a:gd name="T40" fmla="*/ 17 w 389"/>
                <a:gd name="T41" fmla="*/ 275 h 439"/>
                <a:gd name="T42" fmla="*/ 4 w 389"/>
                <a:gd name="T43" fmla="*/ 255 h 439"/>
                <a:gd name="T44" fmla="*/ 0 w 389"/>
                <a:gd name="T45" fmla="*/ 245 h 439"/>
                <a:gd name="T46" fmla="*/ 16 w 389"/>
                <a:gd name="T47" fmla="*/ 229 h 439"/>
                <a:gd name="T48" fmla="*/ 25 w 389"/>
                <a:gd name="T49" fmla="*/ 217 h 439"/>
                <a:gd name="T50" fmla="*/ 13 w 389"/>
                <a:gd name="T51" fmla="*/ 210 h 439"/>
                <a:gd name="T52" fmla="*/ 14 w 389"/>
                <a:gd name="T53" fmla="*/ 179 h 439"/>
                <a:gd name="T54" fmla="*/ 12 w 389"/>
                <a:gd name="T55" fmla="*/ 159 h 439"/>
                <a:gd name="T56" fmla="*/ 21 w 389"/>
                <a:gd name="T57" fmla="*/ 147 h 439"/>
                <a:gd name="T58" fmla="*/ 18 w 389"/>
                <a:gd name="T59" fmla="*/ 129 h 439"/>
                <a:gd name="T60" fmla="*/ 22 w 389"/>
                <a:gd name="T61" fmla="*/ 101 h 439"/>
                <a:gd name="T62" fmla="*/ 26 w 389"/>
                <a:gd name="T63" fmla="*/ 83 h 439"/>
                <a:gd name="T64" fmla="*/ 1 w 389"/>
                <a:gd name="T65" fmla="*/ 41 h 439"/>
                <a:gd name="T66" fmla="*/ 29 w 389"/>
                <a:gd name="T67" fmla="*/ 46 h 439"/>
                <a:gd name="T68" fmla="*/ 47 w 389"/>
                <a:gd name="T69" fmla="*/ 35 h 439"/>
                <a:gd name="T70" fmla="*/ 66 w 389"/>
                <a:gd name="T71" fmla="*/ 26 h 439"/>
                <a:gd name="T72" fmla="*/ 97 w 389"/>
                <a:gd name="T73" fmla="*/ 6 h 439"/>
                <a:gd name="T74" fmla="*/ 131 w 389"/>
                <a:gd name="T75" fmla="*/ 3 h 439"/>
                <a:gd name="T76" fmla="*/ 138 w 389"/>
                <a:gd name="T77" fmla="*/ 11 h 439"/>
                <a:gd name="T78" fmla="*/ 135 w 389"/>
                <a:gd name="T79" fmla="*/ 32 h 439"/>
                <a:gd name="T80" fmla="*/ 137 w 389"/>
                <a:gd name="T81" fmla="*/ 52 h 439"/>
                <a:gd name="T82" fmla="*/ 142 w 389"/>
                <a:gd name="T83" fmla="*/ 66 h 439"/>
                <a:gd name="T84" fmla="*/ 148 w 389"/>
                <a:gd name="T85" fmla="*/ 72 h 439"/>
                <a:gd name="T86" fmla="*/ 164 w 389"/>
                <a:gd name="T87" fmla="*/ 83 h 439"/>
                <a:gd name="T88" fmla="*/ 190 w 389"/>
                <a:gd name="T89" fmla="*/ 90 h 439"/>
                <a:gd name="T90" fmla="*/ 208 w 389"/>
                <a:gd name="T91" fmla="*/ 95 h 439"/>
                <a:gd name="T92" fmla="*/ 222 w 389"/>
                <a:gd name="T93" fmla="*/ 106 h 439"/>
                <a:gd name="T94" fmla="*/ 246 w 389"/>
                <a:gd name="T95" fmla="*/ 120 h 439"/>
                <a:gd name="T96" fmla="*/ 274 w 389"/>
                <a:gd name="T97" fmla="*/ 123 h 439"/>
                <a:gd name="T98" fmla="*/ 295 w 389"/>
                <a:gd name="T99" fmla="*/ 140 h 439"/>
                <a:gd name="T100" fmla="*/ 298 w 389"/>
                <a:gd name="T101" fmla="*/ 158 h 439"/>
                <a:gd name="T102" fmla="*/ 300 w 389"/>
                <a:gd name="T103" fmla="*/ 188 h 439"/>
                <a:gd name="T104" fmla="*/ 341 w 389"/>
                <a:gd name="T105" fmla="*/ 216 h 439"/>
                <a:gd name="T106" fmla="*/ 361 w 389"/>
                <a:gd name="T107" fmla="*/ 219 h 439"/>
                <a:gd name="T108" fmla="*/ 361 w 389"/>
                <a:gd name="T109" fmla="*/ 248 h 439"/>
                <a:gd name="T110" fmla="*/ 383 w 389"/>
                <a:gd name="T111" fmla="*/ 271 h 439"/>
                <a:gd name="T112" fmla="*/ 384 w 389"/>
                <a:gd name="T113" fmla="*/ 288 h 439"/>
                <a:gd name="T114" fmla="*/ 378 w 389"/>
                <a:gd name="T115" fmla="*/ 308 h 439"/>
                <a:gd name="T116" fmla="*/ 376 w 389"/>
                <a:gd name="T117" fmla="*/ 34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9" h="439">
                  <a:moveTo>
                    <a:pt x="367" y="345"/>
                  </a:moveTo>
                  <a:lnTo>
                    <a:pt x="368" y="339"/>
                  </a:lnTo>
                  <a:lnTo>
                    <a:pt x="367" y="334"/>
                  </a:lnTo>
                  <a:lnTo>
                    <a:pt x="366" y="333"/>
                  </a:lnTo>
                  <a:lnTo>
                    <a:pt x="357" y="327"/>
                  </a:lnTo>
                  <a:lnTo>
                    <a:pt x="348" y="322"/>
                  </a:lnTo>
                  <a:lnTo>
                    <a:pt x="337" y="315"/>
                  </a:lnTo>
                  <a:lnTo>
                    <a:pt x="322" y="315"/>
                  </a:lnTo>
                  <a:lnTo>
                    <a:pt x="308" y="316"/>
                  </a:lnTo>
                  <a:lnTo>
                    <a:pt x="294" y="319"/>
                  </a:lnTo>
                  <a:lnTo>
                    <a:pt x="280" y="322"/>
                  </a:lnTo>
                  <a:lnTo>
                    <a:pt x="273" y="323"/>
                  </a:lnTo>
                  <a:lnTo>
                    <a:pt x="259" y="326"/>
                  </a:lnTo>
                  <a:lnTo>
                    <a:pt x="252" y="327"/>
                  </a:lnTo>
                  <a:lnTo>
                    <a:pt x="250" y="333"/>
                  </a:lnTo>
                  <a:lnTo>
                    <a:pt x="247" y="341"/>
                  </a:lnTo>
                  <a:lnTo>
                    <a:pt x="244" y="346"/>
                  </a:lnTo>
                  <a:lnTo>
                    <a:pt x="240" y="351"/>
                  </a:lnTo>
                  <a:lnTo>
                    <a:pt x="235" y="358"/>
                  </a:lnTo>
                  <a:lnTo>
                    <a:pt x="235" y="367"/>
                  </a:lnTo>
                  <a:lnTo>
                    <a:pt x="235" y="376"/>
                  </a:lnTo>
                  <a:lnTo>
                    <a:pt x="232" y="387"/>
                  </a:lnTo>
                  <a:lnTo>
                    <a:pt x="229" y="397"/>
                  </a:lnTo>
                  <a:lnTo>
                    <a:pt x="226" y="407"/>
                  </a:lnTo>
                  <a:lnTo>
                    <a:pt x="224" y="414"/>
                  </a:lnTo>
                  <a:lnTo>
                    <a:pt x="223" y="415"/>
                  </a:lnTo>
                  <a:lnTo>
                    <a:pt x="223" y="415"/>
                  </a:lnTo>
                  <a:lnTo>
                    <a:pt x="220" y="413"/>
                  </a:lnTo>
                  <a:lnTo>
                    <a:pt x="218" y="409"/>
                  </a:lnTo>
                  <a:lnTo>
                    <a:pt x="217" y="407"/>
                  </a:lnTo>
                  <a:lnTo>
                    <a:pt x="217" y="407"/>
                  </a:lnTo>
                  <a:lnTo>
                    <a:pt x="203" y="407"/>
                  </a:lnTo>
                  <a:lnTo>
                    <a:pt x="190" y="407"/>
                  </a:lnTo>
                  <a:lnTo>
                    <a:pt x="189" y="408"/>
                  </a:lnTo>
                  <a:lnTo>
                    <a:pt x="187" y="408"/>
                  </a:lnTo>
                  <a:lnTo>
                    <a:pt x="186" y="407"/>
                  </a:lnTo>
                  <a:lnTo>
                    <a:pt x="184" y="407"/>
                  </a:lnTo>
                  <a:lnTo>
                    <a:pt x="183" y="408"/>
                  </a:lnTo>
                  <a:lnTo>
                    <a:pt x="181" y="410"/>
                  </a:lnTo>
                  <a:lnTo>
                    <a:pt x="176" y="420"/>
                  </a:lnTo>
                  <a:lnTo>
                    <a:pt x="173" y="424"/>
                  </a:lnTo>
                  <a:lnTo>
                    <a:pt x="172" y="428"/>
                  </a:lnTo>
                  <a:lnTo>
                    <a:pt x="170" y="434"/>
                  </a:lnTo>
                  <a:lnTo>
                    <a:pt x="170" y="436"/>
                  </a:lnTo>
                  <a:lnTo>
                    <a:pt x="168" y="433"/>
                  </a:lnTo>
                  <a:lnTo>
                    <a:pt x="166" y="428"/>
                  </a:lnTo>
                  <a:lnTo>
                    <a:pt x="165" y="424"/>
                  </a:lnTo>
                  <a:lnTo>
                    <a:pt x="164" y="420"/>
                  </a:lnTo>
                  <a:lnTo>
                    <a:pt x="160" y="415"/>
                  </a:lnTo>
                  <a:lnTo>
                    <a:pt x="158" y="414"/>
                  </a:lnTo>
                  <a:lnTo>
                    <a:pt x="156" y="413"/>
                  </a:lnTo>
                  <a:lnTo>
                    <a:pt x="153" y="412"/>
                  </a:lnTo>
                  <a:lnTo>
                    <a:pt x="148" y="411"/>
                  </a:lnTo>
                  <a:lnTo>
                    <a:pt x="146" y="410"/>
                  </a:lnTo>
                  <a:lnTo>
                    <a:pt x="132" y="410"/>
                  </a:lnTo>
                  <a:lnTo>
                    <a:pt x="132" y="410"/>
                  </a:lnTo>
                  <a:lnTo>
                    <a:pt x="126" y="411"/>
                  </a:lnTo>
                  <a:lnTo>
                    <a:pt x="124" y="410"/>
                  </a:lnTo>
                  <a:lnTo>
                    <a:pt x="121" y="408"/>
                  </a:lnTo>
                  <a:lnTo>
                    <a:pt x="114" y="403"/>
                  </a:lnTo>
                  <a:lnTo>
                    <a:pt x="113" y="401"/>
                  </a:lnTo>
                  <a:lnTo>
                    <a:pt x="110" y="401"/>
                  </a:lnTo>
                  <a:lnTo>
                    <a:pt x="109" y="401"/>
                  </a:lnTo>
                  <a:lnTo>
                    <a:pt x="109" y="401"/>
                  </a:lnTo>
                  <a:lnTo>
                    <a:pt x="107" y="405"/>
                  </a:lnTo>
                  <a:lnTo>
                    <a:pt x="106" y="409"/>
                  </a:lnTo>
                  <a:lnTo>
                    <a:pt x="104" y="411"/>
                  </a:lnTo>
                  <a:lnTo>
                    <a:pt x="100" y="413"/>
                  </a:lnTo>
                  <a:lnTo>
                    <a:pt x="96" y="414"/>
                  </a:lnTo>
                  <a:lnTo>
                    <a:pt x="93" y="415"/>
                  </a:lnTo>
                  <a:lnTo>
                    <a:pt x="92" y="417"/>
                  </a:lnTo>
                  <a:lnTo>
                    <a:pt x="91" y="419"/>
                  </a:lnTo>
                  <a:lnTo>
                    <a:pt x="91" y="422"/>
                  </a:lnTo>
                  <a:lnTo>
                    <a:pt x="85" y="425"/>
                  </a:lnTo>
                  <a:lnTo>
                    <a:pt x="83" y="426"/>
                  </a:lnTo>
                  <a:lnTo>
                    <a:pt x="82" y="429"/>
                  </a:lnTo>
                  <a:lnTo>
                    <a:pt x="79" y="434"/>
                  </a:lnTo>
                  <a:lnTo>
                    <a:pt x="78" y="436"/>
                  </a:lnTo>
                  <a:lnTo>
                    <a:pt x="72" y="437"/>
                  </a:lnTo>
                  <a:lnTo>
                    <a:pt x="66" y="438"/>
                  </a:lnTo>
                  <a:lnTo>
                    <a:pt x="62" y="438"/>
                  </a:lnTo>
                  <a:lnTo>
                    <a:pt x="59" y="438"/>
                  </a:lnTo>
                  <a:lnTo>
                    <a:pt x="58" y="437"/>
                  </a:lnTo>
                  <a:lnTo>
                    <a:pt x="56" y="436"/>
                  </a:lnTo>
                  <a:lnTo>
                    <a:pt x="56" y="434"/>
                  </a:lnTo>
                  <a:lnTo>
                    <a:pt x="56" y="433"/>
                  </a:lnTo>
                  <a:lnTo>
                    <a:pt x="57" y="429"/>
                  </a:lnTo>
                  <a:lnTo>
                    <a:pt x="56" y="424"/>
                  </a:lnTo>
                  <a:lnTo>
                    <a:pt x="54" y="418"/>
                  </a:lnTo>
                  <a:lnTo>
                    <a:pt x="54" y="417"/>
                  </a:lnTo>
                  <a:lnTo>
                    <a:pt x="53" y="414"/>
                  </a:lnTo>
                  <a:lnTo>
                    <a:pt x="53" y="409"/>
                  </a:lnTo>
                  <a:lnTo>
                    <a:pt x="50" y="407"/>
                  </a:lnTo>
                  <a:lnTo>
                    <a:pt x="49" y="403"/>
                  </a:lnTo>
                  <a:lnTo>
                    <a:pt x="49" y="399"/>
                  </a:lnTo>
                  <a:lnTo>
                    <a:pt x="46" y="394"/>
                  </a:lnTo>
                  <a:lnTo>
                    <a:pt x="46" y="388"/>
                  </a:lnTo>
                  <a:lnTo>
                    <a:pt x="46" y="384"/>
                  </a:lnTo>
                  <a:lnTo>
                    <a:pt x="42" y="377"/>
                  </a:lnTo>
                  <a:lnTo>
                    <a:pt x="38" y="371"/>
                  </a:lnTo>
                  <a:lnTo>
                    <a:pt x="35" y="371"/>
                  </a:lnTo>
                  <a:lnTo>
                    <a:pt x="34" y="370"/>
                  </a:lnTo>
                  <a:lnTo>
                    <a:pt x="34" y="368"/>
                  </a:lnTo>
                  <a:lnTo>
                    <a:pt x="34" y="365"/>
                  </a:lnTo>
                  <a:lnTo>
                    <a:pt x="34" y="363"/>
                  </a:lnTo>
                  <a:lnTo>
                    <a:pt x="37" y="361"/>
                  </a:lnTo>
                  <a:lnTo>
                    <a:pt x="37" y="360"/>
                  </a:lnTo>
                  <a:lnTo>
                    <a:pt x="36" y="360"/>
                  </a:lnTo>
                  <a:lnTo>
                    <a:pt x="30" y="356"/>
                  </a:lnTo>
                  <a:lnTo>
                    <a:pt x="28" y="355"/>
                  </a:lnTo>
                  <a:lnTo>
                    <a:pt x="28" y="353"/>
                  </a:lnTo>
                  <a:lnTo>
                    <a:pt x="28" y="352"/>
                  </a:lnTo>
                  <a:lnTo>
                    <a:pt x="30" y="351"/>
                  </a:lnTo>
                  <a:lnTo>
                    <a:pt x="30" y="349"/>
                  </a:lnTo>
                  <a:lnTo>
                    <a:pt x="29" y="347"/>
                  </a:lnTo>
                  <a:lnTo>
                    <a:pt x="29" y="345"/>
                  </a:lnTo>
                  <a:lnTo>
                    <a:pt x="28" y="343"/>
                  </a:lnTo>
                  <a:lnTo>
                    <a:pt x="28" y="342"/>
                  </a:lnTo>
                  <a:lnTo>
                    <a:pt x="29" y="341"/>
                  </a:lnTo>
                  <a:lnTo>
                    <a:pt x="33" y="341"/>
                  </a:lnTo>
                  <a:lnTo>
                    <a:pt x="34" y="338"/>
                  </a:lnTo>
                  <a:lnTo>
                    <a:pt x="34" y="336"/>
                  </a:lnTo>
                  <a:lnTo>
                    <a:pt x="34" y="334"/>
                  </a:lnTo>
                  <a:lnTo>
                    <a:pt x="30" y="330"/>
                  </a:lnTo>
                  <a:lnTo>
                    <a:pt x="30" y="330"/>
                  </a:lnTo>
                  <a:lnTo>
                    <a:pt x="34" y="324"/>
                  </a:lnTo>
                  <a:lnTo>
                    <a:pt x="37" y="321"/>
                  </a:lnTo>
                  <a:lnTo>
                    <a:pt x="38" y="320"/>
                  </a:lnTo>
                  <a:lnTo>
                    <a:pt x="37" y="319"/>
                  </a:lnTo>
                  <a:lnTo>
                    <a:pt x="36" y="318"/>
                  </a:lnTo>
                  <a:lnTo>
                    <a:pt x="34" y="317"/>
                  </a:lnTo>
                  <a:lnTo>
                    <a:pt x="33" y="316"/>
                  </a:lnTo>
                  <a:lnTo>
                    <a:pt x="30" y="314"/>
                  </a:lnTo>
                  <a:lnTo>
                    <a:pt x="28" y="311"/>
                  </a:lnTo>
                  <a:lnTo>
                    <a:pt x="25" y="308"/>
                  </a:lnTo>
                  <a:lnTo>
                    <a:pt x="22" y="307"/>
                  </a:lnTo>
                  <a:lnTo>
                    <a:pt x="21" y="304"/>
                  </a:lnTo>
                  <a:lnTo>
                    <a:pt x="21" y="302"/>
                  </a:lnTo>
                  <a:lnTo>
                    <a:pt x="21" y="299"/>
                  </a:lnTo>
                  <a:lnTo>
                    <a:pt x="19" y="294"/>
                  </a:lnTo>
                  <a:lnTo>
                    <a:pt x="19" y="291"/>
                  </a:lnTo>
                  <a:lnTo>
                    <a:pt x="18" y="286"/>
                  </a:lnTo>
                  <a:lnTo>
                    <a:pt x="17" y="284"/>
                  </a:lnTo>
                  <a:lnTo>
                    <a:pt x="17" y="282"/>
                  </a:lnTo>
                  <a:lnTo>
                    <a:pt x="16" y="278"/>
                  </a:lnTo>
                  <a:lnTo>
                    <a:pt x="16" y="277"/>
                  </a:lnTo>
                  <a:lnTo>
                    <a:pt x="17" y="275"/>
                  </a:lnTo>
                  <a:lnTo>
                    <a:pt x="17" y="274"/>
                  </a:lnTo>
                  <a:lnTo>
                    <a:pt x="17" y="273"/>
                  </a:lnTo>
                  <a:lnTo>
                    <a:pt x="11" y="271"/>
                  </a:lnTo>
                  <a:lnTo>
                    <a:pt x="10" y="270"/>
                  </a:lnTo>
                  <a:lnTo>
                    <a:pt x="9" y="264"/>
                  </a:lnTo>
                  <a:lnTo>
                    <a:pt x="5" y="260"/>
                  </a:lnTo>
                  <a:lnTo>
                    <a:pt x="4" y="255"/>
                  </a:lnTo>
                  <a:lnTo>
                    <a:pt x="4" y="255"/>
                  </a:lnTo>
                  <a:lnTo>
                    <a:pt x="4" y="254"/>
                  </a:lnTo>
                  <a:lnTo>
                    <a:pt x="3" y="251"/>
                  </a:lnTo>
                  <a:lnTo>
                    <a:pt x="2" y="250"/>
                  </a:lnTo>
                  <a:lnTo>
                    <a:pt x="0" y="248"/>
                  </a:lnTo>
                  <a:lnTo>
                    <a:pt x="0" y="247"/>
                  </a:lnTo>
                  <a:lnTo>
                    <a:pt x="0" y="245"/>
                  </a:lnTo>
                  <a:lnTo>
                    <a:pt x="4" y="242"/>
                  </a:lnTo>
                  <a:lnTo>
                    <a:pt x="6" y="242"/>
                  </a:lnTo>
                  <a:lnTo>
                    <a:pt x="7" y="240"/>
                  </a:lnTo>
                  <a:lnTo>
                    <a:pt x="8" y="239"/>
                  </a:lnTo>
                  <a:lnTo>
                    <a:pt x="12" y="234"/>
                  </a:lnTo>
                  <a:lnTo>
                    <a:pt x="14" y="231"/>
                  </a:lnTo>
                  <a:lnTo>
                    <a:pt x="16" y="229"/>
                  </a:lnTo>
                  <a:lnTo>
                    <a:pt x="18" y="228"/>
                  </a:lnTo>
                  <a:lnTo>
                    <a:pt x="20" y="226"/>
                  </a:lnTo>
                  <a:lnTo>
                    <a:pt x="19" y="223"/>
                  </a:lnTo>
                  <a:lnTo>
                    <a:pt x="19" y="221"/>
                  </a:lnTo>
                  <a:lnTo>
                    <a:pt x="20" y="220"/>
                  </a:lnTo>
                  <a:lnTo>
                    <a:pt x="22" y="219"/>
                  </a:lnTo>
                  <a:lnTo>
                    <a:pt x="25" y="217"/>
                  </a:lnTo>
                  <a:lnTo>
                    <a:pt x="25" y="217"/>
                  </a:lnTo>
                  <a:lnTo>
                    <a:pt x="25" y="216"/>
                  </a:lnTo>
                  <a:lnTo>
                    <a:pt x="23" y="214"/>
                  </a:lnTo>
                  <a:lnTo>
                    <a:pt x="18" y="212"/>
                  </a:lnTo>
                  <a:lnTo>
                    <a:pt x="16" y="213"/>
                  </a:lnTo>
                  <a:lnTo>
                    <a:pt x="14" y="212"/>
                  </a:lnTo>
                  <a:lnTo>
                    <a:pt x="13" y="210"/>
                  </a:lnTo>
                  <a:lnTo>
                    <a:pt x="7" y="197"/>
                  </a:lnTo>
                  <a:lnTo>
                    <a:pt x="7" y="193"/>
                  </a:lnTo>
                  <a:lnTo>
                    <a:pt x="7" y="192"/>
                  </a:lnTo>
                  <a:lnTo>
                    <a:pt x="11" y="185"/>
                  </a:lnTo>
                  <a:lnTo>
                    <a:pt x="12" y="184"/>
                  </a:lnTo>
                  <a:lnTo>
                    <a:pt x="15" y="181"/>
                  </a:lnTo>
                  <a:lnTo>
                    <a:pt x="14" y="179"/>
                  </a:lnTo>
                  <a:lnTo>
                    <a:pt x="10" y="174"/>
                  </a:lnTo>
                  <a:lnTo>
                    <a:pt x="8" y="171"/>
                  </a:lnTo>
                  <a:lnTo>
                    <a:pt x="8" y="169"/>
                  </a:lnTo>
                  <a:lnTo>
                    <a:pt x="9" y="166"/>
                  </a:lnTo>
                  <a:lnTo>
                    <a:pt x="11" y="164"/>
                  </a:lnTo>
                  <a:lnTo>
                    <a:pt x="12" y="162"/>
                  </a:lnTo>
                  <a:lnTo>
                    <a:pt x="12" y="159"/>
                  </a:lnTo>
                  <a:lnTo>
                    <a:pt x="14" y="158"/>
                  </a:lnTo>
                  <a:lnTo>
                    <a:pt x="15" y="157"/>
                  </a:lnTo>
                  <a:lnTo>
                    <a:pt x="16" y="155"/>
                  </a:lnTo>
                  <a:lnTo>
                    <a:pt x="18" y="154"/>
                  </a:lnTo>
                  <a:lnTo>
                    <a:pt x="20" y="152"/>
                  </a:lnTo>
                  <a:lnTo>
                    <a:pt x="20" y="148"/>
                  </a:lnTo>
                  <a:lnTo>
                    <a:pt x="21" y="147"/>
                  </a:lnTo>
                  <a:lnTo>
                    <a:pt x="24" y="146"/>
                  </a:lnTo>
                  <a:lnTo>
                    <a:pt x="24" y="145"/>
                  </a:lnTo>
                  <a:lnTo>
                    <a:pt x="23" y="143"/>
                  </a:lnTo>
                  <a:lnTo>
                    <a:pt x="22" y="140"/>
                  </a:lnTo>
                  <a:lnTo>
                    <a:pt x="21" y="139"/>
                  </a:lnTo>
                  <a:lnTo>
                    <a:pt x="19" y="132"/>
                  </a:lnTo>
                  <a:lnTo>
                    <a:pt x="18" y="129"/>
                  </a:lnTo>
                  <a:lnTo>
                    <a:pt x="18" y="128"/>
                  </a:lnTo>
                  <a:lnTo>
                    <a:pt x="20" y="126"/>
                  </a:lnTo>
                  <a:lnTo>
                    <a:pt x="21" y="123"/>
                  </a:lnTo>
                  <a:lnTo>
                    <a:pt x="21" y="119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2" y="101"/>
                  </a:lnTo>
                  <a:lnTo>
                    <a:pt x="25" y="99"/>
                  </a:lnTo>
                  <a:lnTo>
                    <a:pt x="27" y="98"/>
                  </a:lnTo>
                  <a:lnTo>
                    <a:pt x="28" y="97"/>
                  </a:lnTo>
                  <a:lnTo>
                    <a:pt x="28" y="94"/>
                  </a:lnTo>
                  <a:lnTo>
                    <a:pt x="29" y="93"/>
                  </a:lnTo>
                  <a:lnTo>
                    <a:pt x="30" y="91"/>
                  </a:lnTo>
                  <a:lnTo>
                    <a:pt x="26" y="83"/>
                  </a:lnTo>
                  <a:lnTo>
                    <a:pt x="22" y="77"/>
                  </a:lnTo>
                  <a:lnTo>
                    <a:pt x="18" y="71"/>
                  </a:lnTo>
                  <a:lnTo>
                    <a:pt x="15" y="63"/>
                  </a:lnTo>
                  <a:lnTo>
                    <a:pt x="12" y="58"/>
                  </a:lnTo>
                  <a:lnTo>
                    <a:pt x="9" y="53"/>
                  </a:lnTo>
                  <a:lnTo>
                    <a:pt x="6" y="47"/>
                  </a:lnTo>
                  <a:lnTo>
                    <a:pt x="1" y="41"/>
                  </a:lnTo>
                  <a:lnTo>
                    <a:pt x="6" y="41"/>
                  </a:lnTo>
                  <a:lnTo>
                    <a:pt x="13" y="41"/>
                  </a:lnTo>
                  <a:lnTo>
                    <a:pt x="20" y="42"/>
                  </a:lnTo>
                  <a:lnTo>
                    <a:pt x="25" y="42"/>
                  </a:lnTo>
                  <a:lnTo>
                    <a:pt x="27" y="43"/>
                  </a:lnTo>
                  <a:lnTo>
                    <a:pt x="28" y="45"/>
                  </a:lnTo>
                  <a:lnTo>
                    <a:pt x="29" y="46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9" y="42"/>
                  </a:lnTo>
                  <a:lnTo>
                    <a:pt x="42" y="41"/>
                  </a:lnTo>
                  <a:lnTo>
                    <a:pt x="44" y="40"/>
                  </a:lnTo>
                  <a:lnTo>
                    <a:pt x="47" y="35"/>
                  </a:lnTo>
                  <a:lnTo>
                    <a:pt x="50" y="32"/>
                  </a:lnTo>
                  <a:lnTo>
                    <a:pt x="52" y="31"/>
                  </a:lnTo>
                  <a:lnTo>
                    <a:pt x="58" y="31"/>
                  </a:lnTo>
                  <a:lnTo>
                    <a:pt x="59" y="32"/>
                  </a:lnTo>
                  <a:lnTo>
                    <a:pt x="62" y="32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0" y="22"/>
                  </a:lnTo>
                  <a:lnTo>
                    <a:pt x="74" y="21"/>
                  </a:lnTo>
                  <a:lnTo>
                    <a:pt x="75" y="20"/>
                  </a:lnTo>
                  <a:lnTo>
                    <a:pt x="78" y="20"/>
                  </a:lnTo>
                  <a:lnTo>
                    <a:pt x="80" y="19"/>
                  </a:lnTo>
                  <a:lnTo>
                    <a:pt x="93" y="9"/>
                  </a:lnTo>
                  <a:lnTo>
                    <a:pt x="97" y="6"/>
                  </a:lnTo>
                  <a:lnTo>
                    <a:pt x="101" y="6"/>
                  </a:lnTo>
                  <a:lnTo>
                    <a:pt x="104" y="6"/>
                  </a:lnTo>
                  <a:lnTo>
                    <a:pt x="108" y="4"/>
                  </a:lnTo>
                  <a:lnTo>
                    <a:pt x="118" y="3"/>
                  </a:lnTo>
                  <a:lnTo>
                    <a:pt x="126" y="2"/>
                  </a:lnTo>
                  <a:lnTo>
                    <a:pt x="128" y="4"/>
                  </a:lnTo>
                  <a:lnTo>
                    <a:pt x="131" y="3"/>
                  </a:lnTo>
                  <a:lnTo>
                    <a:pt x="132" y="1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7" y="3"/>
                  </a:lnTo>
                  <a:lnTo>
                    <a:pt x="138" y="6"/>
                  </a:lnTo>
                  <a:lnTo>
                    <a:pt x="138" y="8"/>
                  </a:lnTo>
                  <a:lnTo>
                    <a:pt x="138" y="11"/>
                  </a:lnTo>
                  <a:lnTo>
                    <a:pt x="138" y="14"/>
                  </a:lnTo>
                  <a:lnTo>
                    <a:pt x="138" y="18"/>
                  </a:lnTo>
                  <a:lnTo>
                    <a:pt x="135" y="22"/>
                  </a:lnTo>
                  <a:lnTo>
                    <a:pt x="134" y="24"/>
                  </a:lnTo>
                  <a:lnTo>
                    <a:pt x="133" y="26"/>
                  </a:lnTo>
                  <a:lnTo>
                    <a:pt x="134" y="29"/>
                  </a:lnTo>
                  <a:lnTo>
                    <a:pt x="135" y="32"/>
                  </a:lnTo>
                  <a:lnTo>
                    <a:pt x="137" y="39"/>
                  </a:lnTo>
                  <a:lnTo>
                    <a:pt x="138" y="43"/>
                  </a:lnTo>
                  <a:lnTo>
                    <a:pt x="136" y="45"/>
                  </a:lnTo>
                  <a:lnTo>
                    <a:pt x="135" y="48"/>
                  </a:lnTo>
                  <a:lnTo>
                    <a:pt x="135" y="50"/>
                  </a:lnTo>
                  <a:lnTo>
                    <a:pt x="136" y="52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8" y="56"/>
                  </a:lnTo>
                  <a:lnTo>
                    <a:pt x="139" y="59"/>
                  </a:lnTo>
                  <a:lnTo>
                    <a:pt x="142" y="61"/>
                  </a:lnTo>
                  <a:lnTo>
                    <a:pt x="143" y="63"/>
                  </a:lnTo>
                  <a:lnTo>
                    <a:pt x="142" y="65"/>
                  </a:lnTo>
                  <a:lnTo>
                    <a:pt x="142" y="66"/>
                  </a:lnTo>
                  <a:lnTo>
                    <a:pt x="143" y="67"/>
                  </a:lnTo>
                  <a:lnTo>
                    <a:pt x="143" y="66"/>
                  </a:lnTo>
                  <a:lnTo>
                    <a:pt x="144" y="66"/>
                  </a:lnTo>
                  <a:lnTo>
                    <a:pt x="145" y="66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8" y="72"/>
                  </a:lnTo>
                  <a:lnTo>
                    <a:pt x="148" y="74"/>
                  </a:lnTo>
                  <a:lnTo>
                    <a:pt x="151" y="75"/>
                  </a:lnTo>
                  <a:lnTo>
                    <a:pt x="154" y="75"/>
                  </a:lnTo>
                  <a:lnTo>
                    <a:pt x="155" y="77"/>
                  </a:lnTo>
                  <a:lnTo>
                    <a:pt x="158" y="79"/>
                  </a:lnTo>
                  <a:lnTo>
                    <a:pt x="160" y="81"/>
                  </a:lnTo>
                  <a:lnTo>
                    <a:pt x="164" y="83"/>
                  </a:lnTo>
                  <a:lnTo>
                    <a:pt x="165" y="85"/>
                  </a:lnTo>
                  <a:lnTo>
                    <a:pt x="167" y="89"/>
                  </a:lnTo>
                  <a:lnTo>
                    <a:pt x="172" y="90"/>
                  </a:lnTo>
                  <a:lnTo>
                    <a:pt x="178" y="91"/>
                  </a:lnTo>
                  <a:lnTo>
                    <a:pt x="182" y="92"/>
                  </a:lnTo>
                  <a:lnTo>
                    <a:pt x="187" y="89"/>
                  </a:lnTo>
                  <a:lnTo>
                    <a:pt x="190" y="90"/>
                  </a:lnTo>
                  <a:lnTo>
                    <a:pt x="194" y="91"/>
                  </a:lnTo>
                  <a:lnTo>
                    <a:pt x="195" y="93"/>
                  </a:lnTo>
                  <a:lnTo>
                    <a:pt x="197" y="94"/>
                  </a:lnTo>
                  <a:lnTo>
                    <a:pt x="201" y="97"/>
                  </a:lnTo>
                  <a:lnTo>
                    <a:pt x="204" y="97"/>
                  </a:lnTo>
                  <a:lnTo>
                    <a:pt x="206" y="96"/>
                  </a:lnTo>
                  <a:lnTo>
                    <a:pt x="208" y="95"/>
                  </a:lnTo>
                  <a:lnTo>
                    <a:pt x="210" y="96"/>
                  </a:lnTo>
                  <a:lnTo>
                    <a:pt x="211" y="99"/>
                  </a:lnTo>
                  <a:lnTo>
                    <a:pt x="212" y="100"/>
                  </a:lnTo>
                  <a:lnTo>
                    <a:pt x="214" y="102"/>
                  </a:lnTo>
                  <a:lnTo>
                    <a:pt x="217" y="105"/>
                  </a:lnTo>
                  <a:lnTo>
                    <a:pt x="220" y="107"/>
                  </a:lnTo>
                  <a:lnTo>
                    <a:pt x="222" y="106"/>
                  </a:lnTo>
                  <a:lnTo>
                    <a:pt x="227" y="109"/>
                  </a:lnTo>
                  <a:lnTo>
                    <a:pt x="233" y="111"/>
                  </a:lnTo>
                  <a:lnTo>
                    <a:pt x="236" y="111"/>
                  </a:lnTo>
                  <a:lnTo>
                    <a:pt x="238" y="111"/>
                  </a:lnTo>
                  <a:lnTo>
                    <a:pt x="241" y="112"/>
                  </a:lnTo>
                  <a:lnTo>
                    <a:pt x="241" y="115"/>
                  </a:lnTo>
                  <a:lnTo>
                    <a:pt x="246" y="120"/>
                  </a:lnTo>
                  <a:lnTo>
                    <a:pt x="248" y="122"/>
                  </a:lnTo>
                  <a:lnTo>
                    <a:pt x="251" y="124"/>
                  </a:lnTo>
                  <a:lnTo>
                    <a:pt x="258" y="124"/>
                  </a:lnTo>
                  <a:lnTo>
                    <a:pt x="259" y="125"/>
                  </a:lnTo>
                  <a:lnTo>
                    <a:pt x="263" y="124"/>
                  </a:lnTo>
                  <a:lnTo>
                    <a:pt x="272" y="123"/>
                  </a:lnTo>
                  <a:lnTo>
                    <a:pt x="274" y="123"/>
                  </a:lnTo>
                  <a:lnTo>
                    <a:pt x="279" y="126"/>
                  </a:lnTo>
                  <a:lnTo>
                    <a:pt x="285" y="129"/>
                  </a:lnTo>
                  <a:lnTo>
                    <a:pt x="289" y="132"/>
                  </a:lnTo>
                  <a:lnTo>
                    <a:pt x="292" y="133"/>
                  </a:lnTo>
                  <a:lnTo>
                    <a:pt x="293" y="135"/>
                  </a:lnTo>
                  <a:lnTo>
                    <a:pt x="294" y="138"/>
                  </a:lnTo>
                  <a:lnTo>
                    <a:pt x="295" y="140"/>
                  </a:lnTo>
                  <a:lnTo>
                    <a:pt x="294" y="143"/>
                  </a:lnTo>
                  <a:lnTo>
                    <a:pt x="293" y="144"/>
                  </a:lnTo>
                  <a:lnTo>
                    <a:pt x="293" y="146"/>
                  </a:lnTo>
                  <a:lnTo>
                    <a:pt x="293" y="148"/>
                  </a:lnTo>
                  <a:lnTo>
                    <a:pt x="296" y="151"/>
                  </a:lnTo>
                  <a:lnTo>
                    <a:pt x="296" y="154"/>
                  </a:lnTo>
                  <a:lnTo>
                    <a:pt x="298" y="158"/>
                  </a:lnTo>
                  <a:lnTo>
                    <a:pt x="299" y="160"/>
                  </a:lnTo>
                  <a:lnTo>
                    <a:pt x="299" y="176"/>
                  </a:lnTo>
                  <a:lnTo>
                    <a:pt x="295" y="176"/>
                  </a:lnTo>
                  <a:lnTo>
                    <a:pt x="289" y="176"/>
                  </a:lnTo>
                  <a:lnTo>
                    <a:pt x="291" y="178"/>
                  </a:lnTo>
                  <a:lnTo>
                    <a:pt x="296" y="183"/>
                  </a:lnTo>
                  <a:lnTo>
                    <a:pt x="300" y="188"/>
                  </a:lnTo>
                  <a:lnTo>
                    <a:pt x="301" y="197"/>
                  </a:lnTo>
                  <a:lnTo>
                    <a:pt x="301" y="202"/>
                  </a:lnTo>
                  <a:lnTo>
                    <a:pt x="302" y="210"/>
                  </a:lnTo>
                  <a:lnTo>
                    <a:pt x="302" y="214"/>
                  </a:lnTo>
                  <a:lnTo>
                    <a:pt x="313" y="215"/>
                  </a:lnTo>
                  <a:lnTo>
                    <a:pt x="326" y="215"/>
                  </a:lnTo>
                  <a:lnTo>
                    <a:pt x="341" y="216"/>
                  </a:lnTo>
                  <a:lnTo>
                    <a:pt x="355" y="216"/>
                  </a:lnTo>
                  <a:lnTo>
                    <a:pt x="356" y="216"/>
                  </a:lnTo>
                  <a:lnTo>
                    <a:pt x="359" y="215"/>
                  </a:lnTo>
                  <a:lnTo>
                    <a:pt x="360" y="215"/>
                  </a:lnTo>
                  <a:lnTo>
                    <a:pt x="361" y="215"/>
                  </a:lnTo>
                  <a:lnTo>
                    <a:pt x="361" y="217"/>
                  </a:lnTo>
                  <a:lnTo>
                    <a:pt x="361" y="219"/>
                  </a:lnTo>
                  <a:lnTo>
                    <a:pt x="361" y="221"/>
                  </a:lnTo>
                  <a:lnTo>
                    <a:pt x="357" y="227"/>
                  </a:lnTo>
                  <a:lnTo>
                    <a:pt x="357" y="229"/>
                  </a:lnTo>
                  <a:lnTo>
                    <a:pt x="357" y="236"/>
                  </a:lnTo>
                  <a:lnTo>
                    <a:pt x="359" y="241"/>
                  </a:lnTo>
                  <a:lnTo>
                    <a:pt x="359" y="247"/>
                  </a:lnTo>
                  <a:lnTo>
                    <a:pt x="361" y="248"/>
                  </a:lnTo>
                  <a:lnTo>
                    <a:pt x="365" y="251"/>
                  </a:lnTo>
                  <a:lnTo>
                    <a:pt x="372" y="256"/>
                  </a:lnTo>
                  <a:lnTo>
                    <a:pt x="375" y="256"/>
                  </a:lnTo>
                  <a:lnTo>
                    <a:pt x="378" y="256"/>
                  </a:lnTo>
                  <a:lnTo>
                    <a:pt x="379" y="258"/>
                  </a:lnTo>
                  <a:lnTo>
                    <a:pt x="379" y="261"/>
                  </a:lnTo>
                  <a:lnTo>
                    <a:pt x="383" y="271"/>
                  </a:lnTo>
                  <a:lnTo>
                    <a:pt x="385" y="276"/>
                  </a:lnTo>
                  <a:lnTo>
                    <a:pt x="386" y="278"/>
                  </a:lnTo>
                  <a:lnTo>
                    <a:pt x="388" y="279"/>
                  </a:lnTo>
                  <a:lnTo>
                    <a:pt x="388" y="280"/>
                  </a:lnTo>
                  <a:lnTo>
                    <a:pt x="386" y="280"/>
                  </a:lnTo>
                  <a:lnTo>
                    <a:pt x="385" y="282"/>
                  </a:lnTo>
                  <a:lnTo>
                    <a:pt x="384" y="288"/>
                  </a:lnTo>
                  <a:lnTo>
                    <a:pt x="381" y="297"/>
                  </a:lnTo>
                  <a:lnTo>
                    <a:pt x="379" y="303"/>
                  </a:lnTo>
                  <a:lnTo>
                    <a:pt x="381" y="303"/>
                  </a:lnTo>
                  <a:lnTo>
                    <a:pt x="381" y="304"/>
                  </a:lnTo>
                  <a:lnTo>
                    <a:pt x="381" y="307"/>
                  </a:lnTo>
                  <a:lnTo>
                    <a:pt x="379" y="307"/>
                  </a:lnTo>
                  <a:lnTo>
                    <a:pt x="378" y="308"/>
                  </a:lnTo>
                  <a:lnTo>
                    <a:pt x="376" y="313"/>
                  </a:lnTo>
                  <a:lnTo>
                    <a:pt x="373" y="320"/>
                  </a:lnTo>
                  <a:lnTo>
                    <a:pt x="370" y="327"/>
                  </a:lnTo>
                  <a:lnTo>
                    <a:pt x="368" y="330"/>
                  </a:lnTo>
                  <a:lnTo>
                    <a:pt x="371" y="334"/>
                  </a:lnTo>
                  <a:lnTo>
                    <a:pt x="376" y="338"/>
                  </a:lnTo>
                  <a:lnTo>
                    <a:pt x="376" y="340"/>
                  </a:lnTo>
                  <a:lnTo>
                    <a:pt x="373" y="341"/>
                  </a:lnTo>
                  <a:lnTo>
                    <a:pt x="372" y="341"/>
                  </a:lnTo>
                  <a:lnTo>
                    <a:pt x="370" y="342"/>
                  </a:lnTo>
                  <a:lnTo>
                    <a:pt x="369" y="345"/>
                  </a:lnTo>
                  <a:lnTo>
                    <a:pt x="367" y="34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3" name="Freeform 1166">
              <a:extLst>
                <a:ext uri="{FF2B5EF4-FFF2-40B4-BE49-F238E27FC236}">
                  <a16:creationId xmlns:a16="http://schemas.microsoft.com/office/drawing/2014/main" id="{E7E86361-A64C-B305-D8B8-3A1C9AF04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660" y="9237417"/>
              <a:ext cx="214314" cy="230798"/>
            </a:xfrm>
            <a:custGeom>
              <a:avLst/>
              <a:gdLst>
                <a:gd name="T0" fmla="*/ 164 w 174"/>
                <a:gd name="T1" fmla="*/ 0 h 186"/>
                <a:gd name="T2" fmla="*/ 164 w 174"/>
                <a:gd name="T3" fmla="*/ 1 h 186"/>
                <a:gd name="T4" fmla="*/ 163 w 174"/>
                <a:gd name="T5" fmla="*/ 0 h 186"/>
                <a:gd name="T6" fmla="*/ 163 w 174"/>
                <a:gd name="T7" fmla="*/ 0 h 186"/>
                <a:gd name="T8" fmla="*/ 164 w 174"/>
                <a:gd name="T9" fmla="*/ 0 h 186"/>
                <a:gd name="T10" fmla="*/ 173 w 174"/>
                <a:gd name="T11" fmla="*/ 5 h 186"/>
                <a:gd name="T12" fmla="*/ 172 w 174"/>
                <a:gd name="T13" fmla="*/ 5 h 186"/>
                <a:gd name="T14" fmla="*/ 171 w 174"/>
                <a:gd name="T15" fmla="*/ 5 h 186"/>
                <a:gd name="T16" fmla="*/ 171 w 174"/>
                <a:gd name="T17" fmla="*/ 5 h 186"/>
                <a:gd name="T18" fmla="*/ 171 w 174"/>
                <a:gd name="T19" fmla="*/ 3 h 186"/>
                <a:gd name="T20" fmla="*/ 171 w 174"/>
                <a:gd name="T21" fmla="*/ 4 h 186"/>
                <a:gd name="T22" fmla="*/ 172 w 174"/>
                <a:gd name="T23" fmla="*/ 4 h 186"/>
                <a:gd name="T24" fmla="*/ 172 w 174"/>
                <a:gd name="T25" fmla="*/ 5 h 186"/>
                <a:gd name="T26" fmla="*/ 173 w 174"/>
                <a:gd name="T27" fmla="*/ 5 h 186"/>
                <a:gd name="T28" fmla="*/ 5 w 174"/>
                <a:gd name="T29" fmla="*/ 181 h 186"/>
                <a:gd name="T30" fmla="*/ 3 w 174"/>
                <a:gd name="T31" fmla="*/ 185 h 186"/>
                <a:gd name="T32" fmla="*/ 2 w 174"/>
                <a:gd name="T33" fmla="*/ 183 h 186"/>
                <a:gd name="T34" fmla="*/ 2 w 174"/>
                <a:gd name="T35" fmla="*/ 180 h 186"/>
                <a:gd name="T36" fmla="*/ 1 w 174"/>
                <a:gd name="T37" fmla="*/ 179 h 186"/>
                <a:gd name="T38" fmla="*/ 0 w 174"/>
                <a:gd name="T39" fmla="*/ 178 h 186"/>
                <a:gd name="T40" fmla="*/ 0 w 174"/>
                <a:gd name="T41" fmla="*/ 177 h 186"/>
                <a:gd name="T42" fmla="*/ 0 w 174"/>
                <a:gd name="T43" fmla="*/ 176 h 186"/>
                <a:gd name="T44" fmla="*/ 5 w 174"/>
                <a:gd name="T45" fmla="*/ 178 h 186"/>
                <a:gd name="T46" fmla="*/ 5 w 174"/>
                <a:gd name="T47" fmla="*/ 1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86">
                  <a:moveTo>
                    <a:pt x="164" y="0"/>
                  </a:moveTo>
                  <a:lnTo>
                    <a:pt x="164" y="1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close/>
                  <a:moveTo>
                    <a:pt x="173" y="5"/>
                  </a:moveTo>
                  <a:lnTo>
                    <a:pt x="172" y="5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172" y="4"/>
                  </a:lnTo>
                  <a:lnTo>
                    <a:pt x="172" y="5"/>
                  </a:lnTo>
                  <a:lnTo>
                    <a:pt x="173" y="5"/>
                  </a:lnTo>
                  <a:close/>
                  <a:moveTo>
                    <a:pt x="5" y="181"/>
                  </a:moveTo>
                  <a:lnTo>
                    <a:pt x="3" y="185"/>
                  </a:lnTo>
                  <a:lnTo>
                    <a:pt x="2" y="183"/>
                  </a:lnTo>
                  <a:lnTo>
                    <a:pt x="2" y="180"/>
                  </a:lnTo>
                  <a:lnTo>
                    <a:pt x="1" y="179"/>
                  </a:lnTo>
                  <a:lnTo>
                    <a:pt x="0" y="178"/>
                  </a:lnTo>
                  <a:lnTo>
                    <a:pt x="0" y="177"/>
                  </a:lnTo>
                  <a:lnTo>
                    <a:pt x="0" y="176"/>
                  </a:lnTo>
                  <a:lnTo>
                    <a:pt x="5" y="178"/>
                  </a:lnTo>
                  <a:lnTo>
                    <a:pt x="5" y="18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4" name="Freeform 1167">
              <a:extLst>
                <a:ext uri="{FF2B5EF4-FFF2-40B4-BE49-F238E27FC236}">
                  <a16:creationId xmlns:a16="http://schemas.microsoft.com/office/drawing/2014/main" id="{655D1CFD-CDF1-53E5-9590-D0BACE1C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984" y="9237417"/>
              <a:ext cx="5493" cy="5497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5" name="Freeform 1168">
              <a:extLst>
                <a:ext uri="{FF2B5EF4-FFF2-40B4-BE49-F238E27FC236}">
                  <a16:creationId xmlns:a16="http://schemas.microsoft.com/office/drawing/2014/main" id="{68D3345C-89E6-EBE7-FEC3-C7529F35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77" y="9237417"/>
              <a:ext cx="5497" cy="549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0 w 3"/>
                <a:gd name="T5" fmla="*/ 2 h 3"/>
                <a:gd name="T6" fmla="*/ 0 w 3"/>
                <a:gd name="T7" fmla="*/ 2 h 3"/>
                <a:gd name="T8" fmla="*/ 0 w 3"/>
                <a:gd name="T9" fmla="*/ 0 h 3"/>
                <a:gd name="T10" fmla="*/ 0 w 3"/>
                <a:gd name="T11" fmla="*/ 1 h 3"/>
                <a:gd name="T12" fmla="*/ 1 w 3"/>
                <a:gd name="T13" fmla="*/ 1 h 3"/>
                <a:gd name="T14" fmla="*/ 1 w 3"/>
                <a:gd name="T15" fmla="*/ 2 h 3"/>
                <a:gd name="T16" fmla="*/ 2 w 3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6" name="Freeform 1169">
              <a:extLst>
                <a:ext uri="{FF2B5EF4-FFF2-40B4-BE49-F238E27FC236}">
                  <a16:creationId xmlns:a16="http://schemas.microsoft.com/office/drawing/2014/main" id="{EE6CF77D-3B3D-E5F7-2026-FEE068673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660" y="9457224"/>
              <a:ext cx="5497" cy="10990"/>
            </a:xfrm>
            <a:custGeom>
              <a:avLst/>
              <a:gdLst>
                <a:gd name="T0" fmla="*/ 5 w 6"/>
                <a:gd name="T1" fmla="*/ 5 h 10"/>
                <a:gd name="T2" fmla="*/ 3 w 6"/>
                <a:gd name="T3" fmla="*/ 9 h 10"/>
                <a:gd name="T4" fmla="*/ 2 w 6"/>
                <a:gd name="T5" fmla="*/ 7 h 10"/>
                <a:gd name="T6" fmla="*/ 2 w 6"/>
                <a:gd name="T7" fmla="*/ 4 h 10"/>
                <a:gd name="T8" fmla="*/ 1 w 6"/>
                <a:gd name="T9" fmla="*/ 3 h 10"/>
                <a:gd name="T10" fmla="*/ 0 w 6"/>
                <a:gd name="T11" fmla="*/ 2 h 10"/>
                <a:gd name="T12" fmla="*/ 0 w 6"/>
                <a:gd name="T13" fmla="*/ 1 h 10"/>
                <a:gd name="T14" fmla="*/ 0 w 6"/>
                <a:gd name="T15" fmla="*/ 0 h 10"/>
                <a:gd name="T16" fmla="*/ 5 w 6"/>
                <a:gd name="T17" fmla="*/ 2 h 10"/>
                <a:gd name="T18" fmla="*/ 5 w 6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0">
                  <a:moveTo>
                    <a:pt x="5" y="5"/>
                  </a:moveTo>
                  <a:lnTo>
                    <a:pt x="3" y="9"/>
                  </a:lnTo>
                  <a:lnTo>
                    <a:pt x="2" y="7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7" name="Freeform 1170">
              <a:extLst>
                <a:ext uri="{FF2B5EF4-FFF2-40B4-BE49-F238E27FC236}">
                  <a16:creationId xmlns:a16="http://schemas.microsoft.com/office/drawing/2014/main" id="{F6CA4F93-490F-5EB4-C0F6-30B4979F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59" y="9737481"/>
              <a:ext cx="1560635" cy="1632070"/>
            </a:xfrm>
            <a:custGeom>
              <a:avLst/>
              <a:gdLst>
                <a:gd name="T0" fmla="*/ 954 w 1254"/>
                <a:gd name="T1" fmla="*/ 924 h 1309"/>
                <a:gd name="T2" fmla="*/ 940 w 1254"/>
                <a:gd name="T3" fmla="*/ 264 h 1309"/>
                <a:gd name="T4" fmla="*/ 714 w 1254"/>
                <a:gd name="T5" fmla="*/ 210 h 1309"/>
                <a:gd name="T6" fmla="*/ 801 w 1254"/>
                <a:gd name="T7" fmla="*/ 215 h 1309"/>
                <a:gd name="T8" fmla="*/ 748 w 1254"/>
                <a:gd name="T9" fmla="*/ 204 h 1309"/>
                <a:gd name="T10" fmla="*/ 772 w 1254"/>
                <a:gd name="T11" fmla="*/ 170 h 1309"/>
                <a:gd name="T12" fmla="*/ 754 w 1254"/>
                <a:gd name="T13" fmla="*/ 149 h 1309"/>
                <a:gd name="T14" fmla="*/ 568 w 1254"/>
                <a:gd name="T15" fmla="*/ 108 h 1309"/>
                <a:gd name="T16" fmla="*/ 608 w 1254"/>
                <a:gd name="T17" fmla="*/ 86 h 1309"/>
                <a:gd name="T18" fmla="*/ 659 w 1254"/>
                <a:gd name="T19" fmla="*/ 94 h 1309"/>
                <a:gd name="T20" fmla="*/ 705 w 1254"/>
                <a:gd name="T21" fmla="*/ 47 h 1309"/>
                <a:gd name="T22" fmla="*/ 768 w 1254"/>
                <a:gd name="T23" fmla="*/ 115 h 1309"/>
                <a:gd name="T24" fmla="*/ 685 w 1254"/>
                <a:gd name="T25" fmla="*/ 215 h 1309"/>
                <a:gd name="T26" fmla="*/ 770 w 1254"/>
                <a:gd name="T27" fmla="*/ 227 h 1309"/>
                <a:gd name="T28" fmla="*/ 822 w 1254"/>
                <a:gd name="T29" fmla="*/ 196 h 1309"/>
                <a:gd name="T30" fmla="*/ 878 w 1254"/>
                <a:gd name="T31" fmla="*/ 199 h 1309"/>
                <a:gd name="T32" fmla="*/ 939 w 1254"/>
                <a:gd name="T33" fmla="*/ 236 h 1309"/>
                <a:gd name="T34" fmla="*/ 953 w 1254"/>
                <a:gd name="T35" fmla="*/ 256 h 1309"/>
                <a:gd name="T36" fmla="*/ 1122 w 1254"/>
                <a:gd name="T37" fmla="*/ 278 h 1309"/>
                <a:gd name="T38" fmla="*/ 1251 w 1254"/>
                <a:gd name="T39" fmla="*/ 407 h 1309"/>
                <a:gd name="T40" fmla="*/ 1171 w 1254"/>
                <a:gd name="T41" fmla="*/ 530 h 1309"/>
                <a:gd name="T42" fmla="*/ 1118 w 1254"/>
                <a:gd name="T43" fmla="*/ 603 h 1309"/>
                <a:gd name="T44" fmla="*/ 1095 w 1254"/>
                <a:gd name="T45" fmla="*/ 798 h 1309"/>
                <a:gd name="T46" fmla="*/ 996 w 1254"/>
                <a:gd name="T47" fmla="*/ 917 h 1309"/>
                <a:gd name="T48" fmla="*/ 939 w 1254"/>
                <a:gd name="T49" fmla="*/ 927 h 1309"/>
                <a:gd name="T50" fmla="*/ 818 w 1254"/>
                <a:gd name="T51" fmla="*/ 997 h 1309"/>
                <a:gd name="T52" fmla="*/ 812 w 1254"/>
                <a:gd name="T53" fmla="*/ 1072 h 1309"/>
                <a:gd name="T54" fmla="*/ 713 w 1254"/>
                <a:gd name="T55" fmla="*/ 1234 h 1309"/>
                <a:gd name="T56" fmla="*/ 729 w 1254"/>
                <a:gd name="T57" fmla="*/ 1183 h 1309"/>
                <a:gd name="T58" fmla="*/ 656 w 1254"/>
                <a:gd name="T59" fmla="*/ 1306 h 1309"/>
                <a:gd name="T60" fmla="*/ 621 w 1254"/>
                <a:gd name="T61" fmla="*/ 1223 h 1309"/>
                <a:gd name="T62" fmla="*/ 548 w 1254"/>
                <a:gd name="T63" fmla="*/ 1171 h 1309"/>
                <a:gd name="T64" fmla="*/ 578 w 1254"/>
                <a:gd name="T65" fmla="*/ 1110 h 1309"/>
                <a:gd name="T66" fmla="*/ 625 w 1254"/>
                <a:gd name="T67" fmla="*/ 1075 h 1309"/>
                <a:gd name="T68" fmla="*/ 628 w 1254"/>
                <a:gd name="T69" fmla="*/ 1008 h 1309"/>
                <a:gd name="T70" fmla="*/ 594 w 1254"/>
                <a:gd name="T71" fmla="*/ 952 h 1309"/>
                <a:gd name="T72" fmla="*/ 567 w 1254"/>
                <a:gd name="T73" fmla="*/ 893 h 1309"/>
                <a:gd name="T74" fmla="*/ 513 w 1254"/>
                <a:gd name="T75" fmla="*/ 879 h 1309"/>
                <a:gd name="T76" fmla="*/ 508 w 1254"/>
                <a:gd name="T77" fmla="*/ 828 h 1309"/>
                <a:gd name="T78" fmla="*/ 518 w 1254"/>
                <a:gd name="T79" fmla="*/ 738 h 1309"/>
                <a:gd name="T80" fmla="*/ 428 w 1254"/>
                <a:gd name="T81" fmla="*/ 653 h 1309"/>
                <a:gd name="T82" fmla="*/ 372 w 1254"/>
                <a:gd name="T83" fmla="*/ 588 h 1309"/>
                <a:gd name="T84" fmla="*/ 287 w 1254"/>
                <a:gd name="T85" fmla="*/ 549 h 1309"/>
                <a:gd name="T86" fmla="*/ 277 w 1254"/>
                <a:gd name="T87" fmla="*/ 483 h 1309"/>
                <a:gd name="T88" fmla="*/ 175 w 1254"/>
                <a:gd name="T89" fmla="*/ 520 h 1309"/>
                <a:gd name="T90" fmla="*/ 109 w 1254"/>
                <a:gd name="T91" fmla="*/ 477 h 1309"/>
                <a:gd name="T92" fmla="*/ 31 w 1254"/>
                <a:gd name="T93" fmla="*/ 467 h 1309"/>
                <a:gd name="T94" fmla="*/ 3 w 1254"/>
                <a:gd name="T95" fmla="*/ 411 h 1309"/>
                <a:gd name="T96" fmla="*/ 25 w 1254"/>
                <a:gd name="T97" fmla="*/ 363 h 1309"/>
                <a:gd name="T98" fmla="*/ 99 w 1254"/>
                <a:gd name="T99" fmla="*/ 302 h 1309"/>
                <a:gd name="T100" fmla="*/ 145 w 1254"/>
                <a:gd name="T101" fmla="*/ 201 h 1309"/>
                <a:gd name="T102" fmla="*/ 135 w 1254"/>
                <a:gd name="T103" fmla="*/ 147 h 1309"/>
                <a:gd name="T104" fmla="*/ 145 w 1254"/>
                <a:gd name="T105" fmla="*/ 135 h 1309"/>
                <a:gd name="T106" fmla="*/ 185 w 1254"/>
                <a:gd name="T107" fmla="*/ 104 h 1309"/>
                <a:gd name="T108" fmla="*/ 255 w 1254"/>
                <a:gd name="T109" fmla="*/ 141 h 1309"/>
                <a:gd name="T110" fmla="*/ 319 w 1254"/>
                <a:gd name="T111" fmla="*/ 106 h 1309"/>
                <a:gd name="T112" fmla="*/ 294 w 1254"/>
                <a:gd name="T113" fmla="*/ 31 h 1309"/>
                <a:gd name="T114" fmla="*/ 368 w 1254"/>
                <a:gd name="T115" fmla="*/ 36 h 1309"/>
                <a:gd name="T116" fmla="*/ 439 w 1254"/>
                <a:gd name="T117" fmla="*/ 0 h 1309"/>
                <a:gd name="T118" fmla="*/ 461 w 1254"/>
                <a:gd name="T119" fmla="*/ 44 h 1309"/>
                <a:gd name="T120" fmla="*/ 468 w 1254"/>
                <a:gd name="T121" fmla="*/ 119 h 1309"/>
                <a:gd name="T122" fmla="*/ 512 w 1254"/>
                <a:gd name="T123" fmla="*/ 115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4" h="1309">
                  <a:moveTo>
                    <a:pt x="815" y="1086"/>
                  </a:moveTo>
                  <a:lnTo>
                    <a:pt x="813" y="1088"/>
                  </a:lnTo>
                  <a:lnTo>
                    <a:pt x="813" y="1080"/>
                  </a:lnTo>
                  <a:lnTo>
                    <a:pt x="815" y="1077"/>
                  </a:lnTo>
                  <a:lnTo>
                    <a:pt x="816" y="1075"/>
                  </a:lnTo>
                  <a:lnTo>
                    <a:pt x="817" y="1073"/>
                  </a:lnTo>
                  <a:lnTo>
                    <a:pt x="819" y="1075"/>
                  </a:lnTo>
                  <a:lnTo>
                    <a:pt x="817" y="1080"/>
                  </a:lnTo>
                  <a:lnTo>
                    <a:pt x="815" y="1084"/>
                  </a:lnTo>
                  <a:lnTo>
                    <a:pt x="815" y="1086"/>
                  </a:lnTo>
                  <a:close/>
                  <a:moveTo>
                    <a:pt x="812" y="1038"/>
                  </a:moveTo>
                  <a:lnTo>
                    <a:pt x="811" y="1038"/>
                  </a:lnTo>
                  <a:lnTo>
                    <a:pt x="810" y="1034"/>
                  </a:lnTo>
                  <a:lnTo>
                    <a:pt x="813" y="1029"/>
                  </a:lnTo>
                  <a:lnTo>
                    <a:pt x="815" y="1031"/>
                  </a:lnTo>
                  <a:lnTo>
                    <a:pt x="814" y="1035"/>
                  </a:lnTo>
                  <a:lnTo>
                    <a:pt x="812" y="1037"/>
                  </a:lnTo>
                  <a:lnTo>
                    <a:pt x="812" y="1038"/>
                  </a:lnTo>
                  <a:close/>
                  <a:moveTo>
                    <a:pt x="918" y="949"/>
                  </a:moveTo>
                  <a:lnTo>
                    <a:pt x="918" y="951"/>
                  </a:lnTo>
                  <a:lnTo>
                    <a:pt x="917" y="950"/>
                  </a:lnTo>
                  <a:lnTo>
                    <a:pt x="914" y="951"/>
                  </a:lnTo>
                  <a:lnTo>
                    <a:pt x="912" y="950"/>
                  </a:lnTo>
                  <a:lnTo>
                    <a:pt x="917" y="944"/>
                  </a:lnTo>
                  <a:lnTo>
                    <a:pt x="918" y="945"/>
                  </a:lnTo>
                  <a:lnTo>
                    <a:pt x="918" y="945"/>
                  </a:lnTo>
                  <a:lnTo>
                    <a:pt x="919" y="947"/>
                  </a:lnTo>
                  <a:lnTo>
                    <a:pt x="918" y="948"/>
                  </a:lnTo>
                  <a:lnTo>
                    <a:pt x="918" y="949"/>
                  </a:lnTo>
                  <a:close/>
                  <a:moveTo>
                    <a:pt x="954" y="924"/>
                  </a:moveTo>
                  <a:lnTo>
                    <a:pt x="956" y="925"/>
                  </a:lnTo>
                  <a:lnTo>
                    <a:pt x="954" y="924"/>
                  </a:lnTo>
                  <a:lnTo>
                    <a:pt x="951" y="926"/>
                  </a:lnTo>
                  <a:lnTo>
                    <a:pt x="948" y="926"/>
                  </a:lnTo>
                  <a:lnTo>
                    <a:pt x="947" y="925"/>
                  </a:lnTo>
                  <a:lnTo>
                    <a:pt x="949" y="923"/>
                  </a:lnTo>
                  <a:lnTo>
                    <a:pt x="951" y="921"/>
                  </a:lnTo>
                  <a:lnTo>
                    <a:pt x="951" y="922"/>
                  </a:lnTo>
                  <a:lnTo>
                    <a:pt x="953" y="922"/>
                  </a:lnTo>
                  <a:lnTo>
                    <a:pt x="954" y="924"/>
                  </a:lnTo>
                  <a:close/>
                  <a:moveTo>
                    <a:pt x="1121" y="599"/>
                  </a:moveTo>
                  <a:lnTo>
                    <a:pt x="1120" y="601"/>
                  </a:lnTo>
                  <a:lnTo>
                    <a:pt x="1119" y="601"/>
                  </a:lnTo>
                  <a:lnTo>
                    <a:pt x="1119" y="600"/>
                  </a:lnTo>
                  <a:lnTo>
                    <a:pt x="1118" y="599"/>
                  </a:lnTo>
                  <a:lnTo>
                    <a:pt x="1118" y="598"/>
                  </a:lnTo>
                  <a:lnTo>
                    <a:pt x="1119" y="597"/>
                  </a:lnTo>
                  <a:lnTo>
                    <a:pt x="1121" y="597"/>
                  </a:lnTo>
                  <a:lnTo>
                    <a:pt x="1121" y="599"/>
                  </a:lnTo>
                  <a:close/>
                  <a:moveTo>
                    <a:pt x="1127" y="587"/>
                  </a:moveTo>
                  <a:lnTo>
                    <a:pt x="1126" y="588"/>
                  </a:lnTo>
                  <a:lnTo>
                    <a:pt x="1125" y="586"/>
                  </a:lnTo>
                  <a:lnTo>
                    <a:pt x="1129" y="583"/>
                  </a:lnTo>
                  <a:lnTo>
                    <a:pt x="1129" y="580"/>
                  </a:lnTo>
                  <a:lnTo>
                    <a:pt x="1131" y="582"/>
                  </a:lnTo>
                  <a:lnTo>
                    <a:pt x="1131" y="583"/>
                  </a:lnTo>
                  <a:lnTo>
                    <a:pt x="1131" y="583"/>
                  </a:lnTo>
                  <a:lnTo>
                    <a:pt x="1127" y="587"/>
                  </a:lnTo>
                  <a:close/>
                  <a:moveTo>
                    <a:pt x="943" y="261"/>
                  </a:moveTo>
                  <a:lnTo>
                    <a:pt x="940" y="264"/>
                  </a:lnTo>
                  <a:lnTo>
                    <a:pt x="940" y="261"/>
                  </a:lnTo>
                  <a:lnTo>
                    <a:pt x="940" y="258"/>
                  </a:lnTo>
                  <a:lnTo>
                    <a:pt x="940" y="256"/>
                  </a:lnTo>
                  <a:lnTo>
                    <a:pt x="943" y="254"/>
                  </a:lnTo>
                  <a:lnTo>
                    <a:pt x="943" y="254"/>
                  </a:lnTo>
                  <a:lnTo>
                    <a:pt x="943" y="256"/>
                  </a:lnTo>
                  <a:lnTo>
                    <a:pt x="943" y="257"/>
                  </a:lnTo>
                  <a:lnTo>
                    <a:pt x="943" y="261"/>
                  </a:lnTo>
                  <a:close/>
                  <a:moveTo>
                    <a:pt x="931" y="209"/>
                  </a:moveTo>
                  <a:lnTo>
                    <a:pt x="928" y="211"/>
                  </a:lnTo>
                  <a:lnTo>
                    <a:pt x="927" y="212"/>
                  </a:lnTo>
                  <a:lnTo>
                    <a:pt x="926" y="211"/>
                  </a:lnTo>
                  <a:lnTo>
                    <a:pt x="926" y="210"/>
                  </a:lnTo>
                  <a:lnTo>
                    <a:pt x="927" y="210"/>
                  </a:lnTo>
                  <a:lnTo>
                    <a:pt x="927" y="208"/>
                  </a:lnTo>
                  <a:lnTo>
                    <a:pt x="930" y="208"/>
                  </a:lnTo>
                  <a:lnTo>
                    <a:pt x="931" y="209"/>
                  </a:lnTo>
                  <a:close/>
                  <a:moveTo>
                    <a:pt x="708" y="213"/>
                  </a:moveTo>
                  <a:lnTo>
                    <a:pt x="705" y="214"/>
                  </a:lnTo>
                  <a:lnTo>
                    <a:pt x="709" y="206"/>
                  </a:lnTo>
                  <a:lnTo>
                    <a:pt x="713" y="202"/>
                  </a:lnTo>
                  <a:lnTo>
                    <a:pt x="713" y="195"/>
                  </a:lnTo>
                  <a:lnTo>
                    <a:pt x="717" y="188"/>
                  </a:lnTo>
                  <a:lnTo>
                    <a:pt x="721" y="185"/>
                  </a:lnTo>
                  <a:lnTo>
                    <a:pt x="727" y="185"/>
                  </a:lnTo>
                  <a:lnTo>
                    <a:pt x="729" y="188"/>
                  </a:lnTo>
                  <a:lnTo>
                    <a:pt x="726" y="200"/>
                  </a:lnTo>
                  <a:lnTo>
                    <a:pt x="725" y="200"/>
                  </a:lnTo>
                  <a:lnTo>
                    <a:pt x="720" y="206"/>
                  </a:lnTo>
                  <a:lnTo>
                    <a:pt x="714" y="210"/>
                  </a:lnTo>
                  <a:lnTo>
                    <a:pt x="708" y="213"/>
                  </a:lnTo>
                  <a:close/>
                  <a:moveTo>
                    <a:pt x="778" y="175"/>
                  </a:moveTo>
                  <a:lnTo>
                    <a:pt x="781" y="175"/>
                  </a:lnTo>
                  <a:lnTo>
                    <a:pt x="786" y="174"/>
                  </a:lnTo>
                  <a:lnTo>
                    <a:pt x="789" y="173"/>
                  </a:lnTo>
                  <a:lnTo>
                    <a:pt x="792" y="173"/>
                  </a:lnTo>
                  <a:lnTo>
                    <a:pt x="795" y="173"/>
                  </a:lnTo>
                  <a:lnTo>
                    <a:pt x="805" y="174"/>
                  </a:lnTo>
                  <a:lnTo>
                    <a:pt x="812" y="175"/>
                  </a:lnTo>
                  <a:lnTo>
                    <a:pt x="815" y="176"/>
                  </a:lnTo>
                  <a:lnTo>
                    <a:pt x="816" y="176"/>
                  </a:lnTo>
                  <a:lnTo>
                    <a:pt x="818" y="177"/>
                  </a:lnTo>
                  <a:lnTo>
                    <a:pt x="819" y="179"/>
                  </a:lnTo>
                  <a:lnTo>
                    <a:pt x="817" y="182"/>
                  </a:lnTo>
                  <a:lnTo>
                    <a:pt x="816" y="184"/>
                  </a:lnTo>
                  <a:lnTo>
                    <a:pt x="815" y="188"/>
                  </a:lnTo>
                  <a:lnTo>
                    <a:pt x="814" y="190"/>
                  </a:lnTo>
                  <a:lnTo>
                    <a:pt x="812" y="189"/>
                  </a:lnTo>
                  <a:lnTo>
                    <a:pt x="813" y="193"/>
                  </a:lnTo>
                  <a:lnTo>
                    <a:pt x="813" y="195"/>
                  </a:lnTo>
                  <a:lnTo>
                    <a:pt x="812" y="196"/>
                  </a:lnTo>
                  <a:lnTo>
                    <a:pt x="811" y="199"/>
                  </a:lnTo>
                  <a:lnTo>
                    <a:pt x="808" y="203"/>
                  </a:lnTo>
                  <a:lnTo>
                    <a:pt x="808" y="203"/>
                  </a:lnTo>
                  <a:lnTo>
                    <a:pt x="805" y="205"/>
                  </a:lnTo>
                  <a:lnTo>
                    <a:pt x="804" y="206"/>
                  </a:lnTo>
                  <a:lnTo>
                    <a:pt x="804" y="208"/>
                  </a:lnTo>
                  <a:lnTo>
                    <a:pt x="805" y="210"/>
                  </a:lnTo>
                  <a:lnTo>
                    <a:pt x="804" y="212"/>
                  </a:lnTo>
                  <a:lnTo>
                    <a:pt x="801" y="215"/>
                  </a:lnTo>
                  <a:lnTo>
                    <a:pt x="799" y="215"/>
                  </a:lnTo>
                  <a:lnTo>
                    <a:pt x="797" y="215"/>
                  </a:lnTo>
                  <a:lnTo>
                    <a:pt x="796" y="215"/>
                  </a:lnTo>
                  <a:lnTo>
                    <a:pt x="793" y="212"/>
                  </a:lnTo>
                  <a:lnTo>
                    <a:pt x="793" y="215"/>
                  </a:lnTo>
                  <a:lnTo>
                    <a:pt x="792" y="217"/>
                  </a:lnTo>
                  <a:lnTo>
                    <a:pt x="791" y="219"/>
                  </a:lnTo>
                  <a:lnTo>
                    <a:pt x="788" y="218"/>
                  </a:lnTo>
                  <a:lnTo>
                    <a:pt x="786" y="217"/>
                  </a:lnTo>
                  <a:lnTo>
                    <a:pt x="783" y="215"/>
                  </a:lnTo>
                  <a:lnTo>
                    <a:pt x="782" y="219"/>
                  </a:lnTo>
                  <a:lnTo>
                    <a:pt x="780" y="222"/>
                  </a:lnTo>
                  <a:lnTo>
                    <a:pt x="778" y="223"/>
                  </a:lnTo>
                  <a:lnTo>
                    <a:pt x="775" y="223"/>
                  </a:lnTo>
                  <a:lnTo>
                    <a:pt x="773" y="225"/>
                  </a:lnTo>
                  <a:lnTo>
                    <a:pt x="770" y="223"/>
                  </a:lnTo>
                  <a:lnTo>
                    <a:pt x="767" y="221"/>
                  </a:lnTo>
                  <a:lnTo>
                    <a:pt x="765" y="221"/>
                  </a:lnTo>
                  <a:lnTo>
                    <a:pt x="763" y="223"/>
                  </a:lnTo>
                  <a:lnTo>
                    <a:pt x="756" y="223"/>
                  </a:lnTo>
                  <a:lnTo>
                    <a:pt x="753" y="225"/>
                  </a:lnTo>
                  <a:lnTo>
                    <a:pt x="751" y="225"/>
                  </a:lnTo>
                  <a:lnTo>
                    <a:pt x="748" y="221"/>
                  </a:lnTo>
                  <a:lnTo>
                    <a:pt x="747" y="220"/>
                  </a:lnTo>
                  <a:lnTo>
                    <a:pt x="745" y="215"/>
                  </a:lnTo>
                  <a:lnTo>
                    <a:pt x="743" y="211"/>
                  </a:lnTo>
                  <a:lnTo>
                    <a:pt x="742" y="207"/>
                  </a:lnTo>
                  <a:lnTo>
                    <a:pt x="743" y="203"/>
                  </a:lnTo>
                  <a:lnTo>
                    <a:pt x="745" y="203"/>
                  </a:lnTo>
                  <a:lnTo>
                    <a:pt x="748" y="204"/>
                  </a:lnTo>
                  <a:lnTo>
                    <a:pt x="748" y="204"/>
                  </a:lnTo>
                  <a:lnTo>
                    <a:pt x="748" y="203"/>
                  </a:lnTo>
                  <a:lnTo>
                    <a:pt x="748" y="201"/>
                  </a:lnTo>
                  <a:lnTo>
                    <a:pt x="744" y="202"/>
                  </a:lnTo>
                  <a:lnTo>
                    <a:pt x="742" y="199"/>
                  </a:lnTo>
                  <a:lnTo>
                    <a:pt x="741" y="197"/>
                  </a:lnTo>
                  <a:lnTo>
                    <a:pt x="742" y="190"/>
                  </a:lnTo>
                  <a:lnTo>
                    <a:pt x="742" y="188"/>
                  </a:lnTo>
                  <a:lnTo>
                    <a:pt x="743" y="186"/>
                  </a:lnTo>
                  <a:lnTo>
                    <a:pt x="744" y="184"/>
                  </a:lnTo>
                  <a:lnTo>
                    <a:pt x="744" y="182"/>
                  </a:lnTo>
                  <a:lnTo>
                    <a:pt x="745" y="179"/>
                  </a:lnTo>
                  <a:lnTo>
                    <a:pt x="746" y="176"/>
                  </a:lnTo>
                  <a:lnTo>
                    <a:pt x="752" y="173"/>
                  </a:lnTo>
                  <a:lnTo>
                    <a:pt x="759" y="171"/>
                  </a:lnTo>
                  <a:lnTo>
                    <a:pt x="778" y="175"/>
                  </a:lnTo>
                  <a:close/>
                  <a:moveTo>
                    <a:pt x="746" y="171"/>
                  </a:moveTo>
                  <a:lnTo>
                    <a:pt x="737" y="178"/>
                  </a:lnTo>
                  <a:lnTo>
                    <a:pt x="734" y="176"/>
                  </a:lnTo>
                  <a:lnTo>
                    <a:pt x="734" y="174"/>
                  </a:lnTo>
                  <a:lnTo>
                    <a:pt x="734" y="173"/>
                  </a:lnTo>
                  <a:lnTo>
                    <a:pt x="734" y="173"/>
                  </a:lnTo>
                  <a:lnTo>
                    <a:pt x="735" y="171"/>
                  </a:lnTo>
                  <a:lnTo>
                    <a:pt x="740" y="169"/>
                  </a:lnTo>
                  <a:lnTo>
                    <a:pt x="742" y="169"/>
                  </a:lnTo>
                  <a:lnTo>
                    <a:pt x="745" y="169"/>
                  </a:lnTo>
                  <a:lnTo>
                    <a:pt x="746" y="171"/>
                  </a:lnTo>
                  <a:close/>
                  <a:moveTo>
                    <a:pt x="784" y="171"/>
                  </a:moveTo>
                  <a:lnTo>
                    <a:pt x="776" y="172"/>
                  </a:lnTo>
                  <a:lnTo>
                    <a:pt x="772" y="170"/>
                  </a:lnTo>
                  <a:lnTo>
                    <a:pt x="773" y="169"/>
                  </a:lnTo>
                  <a:lnTo>
                    <a:pt x="776" y="167"/>
                  </a:lnTo>
                  <a:lnTo>
                    <a:pt x="780" y="165"/>
                  </a:lnTo>
                  <a:lnTo>
                    <a:pt x="783" y="164"/>
                  </a:lnTo>
                  <a:lnTo>
                    <a:pt x="786" y="166"/>
                  </a:lnTo>
                  <a:lnTo>
                    <a:pt x="787" y="168"/>
                  </a:lnTo>
                  <a:lnTo>
                    <a:pt x="786" y="169"/>
                  </a:lnTo>
                  <a:lnTo>
                    <a:pt x="784" y="171"/>
                  </a:lnTo>
                  <a:close/>
                  <a:moveTo>
                    <a:pt x="775" y="159"/>
                  </a:moveTo>
                  <a:lnTo>
                    <a:pt x="776" y="160"/>
                  </a:lnTo>
                  <a:lnTo>
                    <a:pt x="772" y="167"/>
                  </a:lnTo>
                  <a:lnTo>
                    <a:pt x="769" y="168"/>
                  </a:lnTo>
                  <a:lnTo>
                    <a:pt x="767" y="168"/>
                  </a:lnTo>
                  <a:lnTo>
                    <a:pt x="763" y="167"/>
                  </a:lnTo>
                  <a:lnTo>
                    <a:pt x="758" y="167"/>
                  </a:lnTo>
                  <a:lnTo>
                    <a:pt x="756" y="166"/>
                  </a:lnTo>
                  <a:lnTo>
                    <a:pt x="756" y="163"/>
                  </a:lnTo>
                  <a:lnTo>
                    <a:pt x="758" y="160"/>
                  </a:lnTo>
                  <a:lnTo>
                    <a:pt x="762" y="160"/>
                  </a:lnTo>
                  <a:lnTo>
                    <a:pt x="770" y="158"/>
                  </a:lnTo>
                  <a:lnTo>
                    <a:pt x="775" y="159"/>
                  </a:lnTo>
                  <a:close/>
                  <a:moveTo>
                    <a:pt x="753" y="163"/>
                  </a:moveTo>
                  <a:lnTo>
                    <a:pt x="753" y="168"/>
                  </a:lnTo>
                  <a:lnTo>
                    <a:pt x="747" y="166"/>
                  </a:lnTo>
                  <a:lnTo>
                    <a:pt x="747" y="161"/>
                  </a:lnTo>
                  <a:lnTo>
                    <a:pt x="750" y="160"/>
                  </a:lnTo>
                  <a:lnTo>
                    <a:pt x="752" y="157"/>
                  </a:lnTo>
                  <a:lnTo>
                    <a:pt x="753" y="154"/>
                  </a:lnTo>
                  <a:lnTo>
                    <a:pt x="753" y="150"/>
                  </a:lnTo>
                  <a:lnTo>
                    <a:pt x="754" y="149"/>
                  </a:lnTo>
                  <a:lnTo>
                    <a:pt x="755" y="149"/>
                  </a:lnTo>
                  <a:lnTo>
                    <a:pt x="756" y="149"/>
                  </a:lnTo>
                  <a:lnTo>
                    <a:pt x="756" y="156"/>
                  </a:lnTo>
                  <a:lnTo>
                    <a:pt x="756" y="159"/>
                  </a:lnTo>
                  <a:lnTo>
                    <a:pt x="753" y="163"/>
                  </a:lnTo>
                  <a:close/>
                  <a:moveTo>
                    <a:pt x="762" y="155"/>
                  </a:moveTo>
                  <a:lnTo>
                    <a:pt x="758" y="156"/>
                  </a:lnTo>
                  <a:lnTo>
                    <a:pt x="758" y="155"/>
                  </a:lnTo>
                  <a:lnTo>
                    <a:pt x="758" y="151"/>
                  </a:lnTo>
                  <a:lnTo>
                    <a:pt x="759" y="149"/>
                  </a:lnTo>
                  <a:lnTo>
                    <a:pt x="763" y="148"/>
                  </a:lnTo>
                  <a:lnTo>
                    <a:pt x="764" y="147"/>
                  </a:lnTo>
                  <a:lnTo>
                    <a:pt x="765" y="147"/>
                  </a:lnTo>
                  <a:lnTo>
                    <a:pt x="765" y="149"/>
                  </a:lnTo>
                  <a:lnTo>
                    <a:pt x="765" y="151"/>
                  </a:lnTo>
                  <a:lnTo>
                    <a:pt x="762" y="155"/>
                  </a:lnTo>
                  <a:close/>
                  <a:moveTo>
                    <a:pt x="757" y="106"/>
                  </a:moveTo>
                  <a:lnTo>
                    <a:pt x="754" y="107"/>
                  </a:lnTo>
                  <a:lnTo>
                    <a:pt x="752" y="106"/>
                  </a:lnTo>
                  <a:lnTo>
                    <a:pt x="750" y="103"/>
                  </a:lnTo>
                  <a:lnTo>
                    <a:pt x="751" y="100"/>
                  </a:lnTo>
                  <a:lnTo>
                    <a:pt x="753" y="99"/>
                  </a:lnTo>
                  <a:lnTo>
                    <a:pt x="755" y="99"/>
                  </a:lnTo>
                  <a:lnTo>
                    <a:pt x="756" y="99"/>
                  </a:lnTo>
                  <a:lnTo>
                    <a:pt x="758" y="105"/>
                  </a:lnTo>
                  <a:lnTo>
                    <a:pt x="757" y="106"/>
                  </a:lnTo>
                  <a:close/>
                  <a:moveTo>
                    <a:pt x="559" y="106"/>
                  </a:moveTo>
                  <a:lnTo>
                    <a:pt x="561" y="106"/>
                  </a:lnTo>
                  <a:lnTo>
                    <a:pt x="563" y="106"/>
                  </a:lnTo>
                  <a:lnTo>
                    <a:pt x="568" y="108"/>
                  </a:lnTo>
                  <a:lnTo>
                    <a:pt x="574" y="109"/>
                  </a:lnTo>
                  <a:lnTo>
                    <a:pt x="576" y="108"/>
                  </a:lnTo>
                  <a:lnTo>
                    <a:pt x="577" y="108"/>
                  </a:lnTo>
                  <a:lnTo>
                    <a:pt x="578" y="105"/>
                  </a:lnTo>
                  <a:lnTo>
                    <a:pt x="578" y="103"/>
                  </a:lnTo>
                  <a:lnTo>
                    <a:pt x="576" y="101"/>
                  </a:lnTo>
                  <a:lnTo>
                    <a:pt x="574" y="99"/>
                  </a:lnTo>
                  <a:lnTo>
                    <a:pt x="573" y="96"/>
                  </a:lnTo>
                  <a:lnTo>
                    <a:pt x="570" y="95"/>
                  </a:lnTo>
                  <a:lnTo>
                    <a:pt x="571" y="94"/>
                  </a:lnTo>
                  <a:lnTo>
                    <a:pt x="572" y="93"/>
                  </a:lnTo>
                  <a:lnTo>
                    <a:pt x="574" y="93"/>
                  </a:lnTo>
                  <a:lnTo>
                    <a:pt x="574" y="91"/>
                  </a:lnTo>
                  <a:lnTo>
                    <a:pt x="575" y="88"/>
                  </a:lnTo>
                  <a:lnTo>
                    <a:pt x="576" y="88"/>
                  </a:lnTo>
                  <a:lnTo>
                    <a:pt x="576" y="88"/>
                  </a:lnTo>
                  <a:lnTo>
                    <a:pt x="577" y="88"/>
                  </a:lnTo>
                  <a:lnTo>
                    <a:pt x="578" y="88"/>
                  </a:lnTo>
                  <a:lnTo>
                    <a:pt x="584" y="91"/>
                  </a:lnTo>
                  <a:lnTo>
                    <a:pt x="586" y="91"/>
                  </a:lnTo>
                  <a:lnTo>
                    <a:pt x="595" y="90"/>
                  </a:lnTo>
                  <a:lnTo>
                    <a:pt x="596" y="88"/>
                  </a:lnTo>
                  <a:lnTo>
                    <a:pt x="598" y="88"/>
                  </a:lnTo>
                  <a:lnTo>
                    <a:pt x="601" y="86"/>
                  </a:lnTo>
                  <a:lnTo>
                    <a:pt x="602" y="86"/>
                  </a:lnTo>
                  <a:lnTo>
                    <a:pt x="603" y="87"/>
                  </a:lnTo>
                  <a:lnTo>
                    <a:pt x="605" y="86"/>
                  </a:lnTo>
                  <a:lnTo>
                    <a:pt x="606" y="85"/>
                  </a:lnTo>
                  <a:lnTo>
                    <a:pt x="608" y="85"/>
                  </a:lnTo>
                  <a:lnTo>
                    <a:pt x="608" y="86"/>
                  </a:lnTo>
                  <a:lnTo>
                    <a:pt x="610" y="88"/>
                  </a:lnTo>
                  <a:lnTo>
                    <a:pt x="611" y="89"/>
                  </a:lnTo>
                  <a:lnTo>
                    <a:pt x="611" y="90"/>
                  </a:lnTo>
                  <a:lnTo>
                    <a:pt x="615" y="89"/>
                  </a:lnTo>
                  <a:lnTo>
                    <a:pt x="616" y="90"/>
                  </a:lnTo>
                  <a:lnTo>
                    <a:pt x="616" y="91"/>
                  </a:lnTo>
                  <a:lnTo>
                    <a:pt x="617" y="93"/>
                  </a:lnTo>
                  <a:lnTo>
                    <a:pt x="617" y="94"/>
                  </a:lnTo>
                  <a:lnTo>
                    <a:pt x="619" y="94"/>
                  </a:lnTo>
                  <a:lnTo>
                    <a:pt x="620" y="94"/>
                  </a:lnTo>
                  <a:lnTo>
                    <a:pt x="621" y="94"/>
                  </a:lnTo>
                  <a:lnTo>
                    <a:pt x="622" y="96"/>
                  </a:lnTo>
                  <a:lnTo>
                    <a:pt x="625" y="97"/>
                  </a:lnTo>
                  <a:lnTo>
                    <a:pt x="630" y="99"/>
                  </a:lnTo>
                  <a:lnTo>
                    <a:pt x="632" y="99"/>
                  </a:lnTo>
                  <a:lnTo>
                    <a:pt x="633" y="100"/>
                  </a:lnTo>
                  <a:lnTo>
                    <a:pt x="634" y="100"/>
                  </a:lnTo>
                  <a:lnTo>
                    <a:pt x="636" y="99"/>
                  </a:lnTo>
                  <a:lnTo>
                    <a:pt x="641" y="97"/>
                  </a:lnTo>
                  <a:lnTo>
                    <a:pt x="643" y="95"/>
                  </a:lnTo>
                  <a:lnTo>
                    <a:pt x="644" y="94"/>
                  </a:lnTo>
                  <a:lnTo>
                    <a:pt x="645" y="93"/>
                  </a:lnTo>
                  <a:lnTo>
                    <a:pt x="646" y="93"/>
                  </a:lnTo>
                  <a:lnTo>
                    <a:pt x="647" y="93"/>
                  </a:lnTo>
                  <a:lnTo>
                    <a:pt x="648" y="94"/>
                  </a:lnTo>
                  <a:lnTo>
                    <a:pt x="649" y="94"/>
                  </a:lnTo>
                  <a:lnTo>
                    <a:pt x="653" y="95"/>
                  </a:lnTo>
                  <a:lnTo>
                    <a:pt x="655" y="96"/>
                  </a:lnTo>
                  <a:lnTo>
                    <a:pt x="657" y="95"/>
                  </a:lnTo>
                  <a:lnTo>
                    <a:pt x="659" y="94"/>
                  </a:lnTo>
                  <a:lnTo>
                    <a:pt x="660" y="93"/>
                  </a:lnTo>
                  <a:lnTo>
                    <a:pt x="661" y="94"/>
                  </a:lnTo>
                  <a:lnTo>
                    <a:pt x="663" y="97"/>
                  </a:lnTo>
                  <a:lnTo>
                    <a:pt x="663" y="97"/>
                  </a:lnTo>
                  <a:lnTo>
                    <a:pt x="665" y="97"/>
                  </a:lnTo>
                  <a:lnTo>
                    <a:pt x="668" y="97"/>
                  </a:lnTo>
                  <a:lnTo>
                    <a:pt x="671" y="98"/>
                  </a:lnTo>
                  <a:lnTo>
                    <a:pt x="672" y="98"/>
                  </a:lnTo>
                  <a:lnTo>
                    <a:pt x="674" y="97"/>
                  </a:lnTo>
                  <a:lnTo>
                    <a:pt x="675" y="95"/>
                  </a:lnTo>
                  <a:lnTo>
                    <a:pt x="678" y="94"/>
                  </a:lnTo>
                  <a:lnTo>
                    <a:pt x="680" y="93"/>
                  </a:lnTo>
                  <a:lnTo>
                    <a:pt x="682" y="91"/>
                  </a:lnTo>
                  <a:lnTo>
                    <a:pt x="684" y="87"/>
                  </a:lnTo>
                  <a:lnTo>
                    <a:pt x="685" y="86"/>
                  </a:lnTo>
                  <a:lnTo>
                    <a:pt x="685" y="83"/>
                  </a:lnTo>
                  <a:lnTo>
                    <a:pt x="689" y="77"/>
                  </a:lnTo>
                  <a:lnTo>
                    <a:pt x="690" y="75"/>
                  </a:lnTo>
                  <a:lnTo>
                    <a:pt x="690" y="73"/>
                  </a:lnTo>
                  <a:lnTo>
                    <a:pt x="691" y="71"/>
                  </a:lnTo>
                  <a:lnTo>
                    <a:pt x="691" y="69"/>
                  </a:lnTo>
                  <a:lnTo>
                    <a:pt x="692" y="66"/>
                  </a:lnTo>
                  <a:lnTo>
                    <a:pt x="694" y="64"/>
                  </a:lnTo>
                  <a:lnTo>
                    <a:pt x="696" y="64"/>
                  </a:lnTo>
                  <a:lnTo>
                    <a:pt x="697" y="61"/>
                  </a:lnTo>
                  <a:lnTo>
                    <a:pt x="699" y="58"/>
                  </a:lnTo>
                  <a:lnTo>
                    <a:pt x="703" y="52"/>
                  </a:lnTo>
                  <a:lnTo>
                    <a:pt x="703" y="50"/>
                  </a:lnTo>
                  <a:lnTo>
                    <a:pt x="704" y="48"/>
                  </a:lnTo>
                  <a:lnTo>
                    <a:pt x="705" y="47"/>
                  </a:lnTo>
                  <a:lnTo>
                    <a:pt x="707" y="46"/>
                  </a:lnTo>
                  <a:lnTo>
                    <a:pt x="708" y="44"/>
                  </a:lnTo>
                  <a:lnTo>
                    <a:pt x="709" y="42"/>
                  </a:lnTo>
                  <a:lnTo>
                    <a:pt x="710" y="41"/>
                  </a:lnTo>
                  <a:lnTo>
                    <a:pt x="713" y="39"/>
                  </a:lnTo>
                  <a:lnTo>
                    <a:pt x="714" y="38"/>
                  </a:lnTo>
                  <a:lnTo>
                    <a:pt x="717" y="33"/>
                  </a:lnTo>
                  <a:lnTo>
                    <a:pt x="717" y="31"/>
                  </a:lnTo>
                  <a:lnTo>
                    <a:pt x="720" y="30"/>
                  </a:lnTo>
                  <a:lnTo>
                    <a:pt x="725" y="33"/>
                  </a:lnTo>
                  <a:lnTo>
                    <a:pt x="728" y="37"/>
                  </a:lnTo>
                  <a:lnTo>
                    <a:pt x="732" y="51"/>
                  </a:lnTo>
                  <a:lnTo>
                    <a:pt x="733" y="63"/>
                  </a:lnTo>
                  <a:lnTo>
                    <a:pt x="735" y="70"/>
                  </a:lnTo>
                  <a:lnTo>
                    <a:pt x="741" y="83"/>
                  </a:lnTo>
                  <a:lnTo>
                    <a:pt x="741" y="86"/>
                  </a:lnTo>
                  <a:lnTo>
                    <a:pt x="742" y="89"/>
                  </a:lnTo>
                  <a:lnTo>
                    <a:pt x="743" y="92"/>
                  </a:lnTo>
                  <a:lnTo>
                    <a:pt x="745" y="97"/>
                  </a:lnTo>
                  <a:lnTo>
                    <a:pt x="745" y="98"/>
                  </a:lnTo>
                  <a:lnTo>
                    <a:pt x="744" y="100"/>
                  </a:lnTo>
                  <a:lnTo>
                    <a:pt x="746" y="100"/>
                  </a:lnTo>
                  <a:lnTo>
                    <a:pt x="747" y="100"/>
                  </a:lnTo>
                  <a:lnTo>
                    <a:pt x="748" y="104"/>
                  </a:lnTo>
                  <a:lnTo>
                    <a:pt x="749" y="106"/>
                  </a:lnTo>
                  <a:lnTo>
                    <a:pt x="752" y="110"/>
                  </a:lnTo>
                  <a:lnTo>
                    <a:pt x="757" y="110"/>
                  </a:lnTo>
                  <a:lnTo>
                    <a:pt x="760" y="111"/>
                  </a:lnTo>
                  <a:lnTo>
                    <a:pt x="765" y="113"/>
                  </a:lnTo>
                  <a:lnTo>
                    <a:pt x="768" y="115"/>
                  </a:lnTo>
                  <a:lnTo>
                    <a:pt x="770" y="122"/>
                  </a:lnTo>
                  <a:lnTo>
                    <a:pt x="770" y="127"/>
                  </a:lnTo>
                  <a:lnTo>
                    <a:pt x="770" y="130"/>
                  </a:lnTo>
                  <a:lnTo>
                    <a:pt x="769" y="132"/>
                  </a:lnTo>
                  <a:lnTo>
                    <a:pt x="765" y="134"/>
                  </a:lnTo>
                  <a:lnTo>
                    <a:pt x="764" y="135"/>
                  </a:lnTo>
                  <a:lnTo>
                    <a:pt x="758" y="141"/>
                  </a:lnTo>
                  <a:lnTo>
                    <a:pt x="756" y="144"/>
                  </a:lnTo>
                  <a:lnTo>
                    <a:pt x="752" y="147"/>
                  </a:lnTo>
                  <a:lnTo>
                    <a:pt x="748" y="154"/>
                  </a:lnTo>
                  <a:lnTo>
                    <a:pt x="743" y="160"/>
                  </a:lnTo>
                  <a:lnTo>
                    <a:pt x="741" y="162"/>
                  </a:lnTo>
                  <a:lnTo>
                    <a:pt x="738" y="162"/>
                  </a:lnTo>
                  <a:lnTo>
                    <a:pt x="736" y="163"/>
                  </a:lnTo>
                  <a:lnTo>
                    <a:pt x="732" y="168"/>
                  </a:lnTo>
                  <a:lnTo>
                    <a:pt x="726" y="170"/>
                  </a:lnTo>
                  <a:lnTo>
                    <a:pt x="725" y="173"/>
                  </a:lnTo>
                  <a:lnTo>
                    <a:pt x="722" y="180"/>
                  </a:lnTo>
                  <a:lnTo>
                    <a:pt x="719" y="184"/>
                  </a:lnTo>
                  <a:lnTo>
                    <a:pt x="717" y="185"/>
                  </a:lnTo>
                  <a:lnTo>
                    <a:pt x="712" y="192"/>
                  </a:lnTo>
                  <a:lnTo>
                    <a:pt x="712" y="195"/>
                  </a:lnTo>
                  <a:lnTo>
                    <a:pt x="712" y="199"/>
                  </a:lnTo>
                  <a:lnTo>
                    <a:pt x="708" y="203"/>
                  </a:lnTo>
                  <a:lnTo>
                    <a:pt x="706" y="205"/>
                  </a:lnTo>
                  <a:lnTo>
                    <a:pt x="705" y="209"/>
                  </a:lnTo>
                  <a:lnTo>
                    <a:pt x="704" y="211"/>
                  </a:lnTo>
                  <a:lnTo>
                    <a:pt x="702" y="212"/>
                  </a:lnTo>
                  <a:lnTo>
                    <a:pt x="696" y="210"/>
                  </a:lnTo>
                  <a:lnTo>
                    <a:pt x="685" y="215"/>
                  </a:lnTo>
                  <a:lnTo>
                    <a:pt x="682" y="217"/>
                  </a:lnTo>
                  <a:lnTo>
                    <a:pt x="693" y="217"/>
                  </a:lnTo>
                  <a:lnTo>
                    <a:pt x="696" y="220"/>
                  </a:lnTo>
                  <a:lnTo>
                    <a:pt x="704" y="218"/>
                  </a:lnTo>
                  <a:lnTo>
                    <a:pt x="714" y="212"/>
                  </a:lnTo>
                  <a:lnTo>
                    <a:pt x="718" y="210"/>
                  </a:lnTo>
                  <a:lnTo>
                    <a:pt x="725" y="206"/>
                  </a:lnTo>
                  <a:lnTo>
                    <a:pt x="728" y="204"/>
                  </a:lnTo>
                  <a:lnTo>
                    <a:pt x="734" y="200"/>
                  </a:lnTo>
                  <a:lnTo>
                    <a:pt x="735" y="199"/>
                  </a:lnTo>
                  <a:lnTo>
                    <a:pt x="738" y="197"/>
                  </a:lnTo>
                  <a:lnTo>
                    <a:pt x="740" y="199"/>
                  </a:lnTo>
                  <a:lnTo>
                    <a:pt x="740" y="200"/>
                  </a:lnTo>
                  <a:lnTo>
                    <a:pt x="737" y="203"/>
                  </a:lnTo>
                  <a:lnTo>
                    <a:pt x="738" y="204"/>
                  </a:lnTo>
                  <a:lnTo>
                    <a:pt x="740" y="206"/>
                  </a:lnTo>
                  <a:lnTo>
                    <a:pt x="741" y="209"/>
                  </a:lnTo>
                  <a:lnTo>
                    <a:pt x="741" y="211"/>
                  </a:lnTo>
                  <a:lnTo>
                    <a:pt x="742" y="215"/>
                  </a:lnTo>
                  <a:lnTo>
                    <a:pt x="745" y="220"/>
                  </a:lnTo>
                  <a:lnTo>
                    <a:pt x="745" y="221"/>
                  </a:lnTo>
                  <a:lnTo>
                    <a:pt x="745" y="223"/>
                  </a:lnTo>
                  <a:lnTo>
                    <a:pt x="747" y="225"/>
                  </a:lnTo>
                  <a:lnTo>
                    <a:pt x="748" y="226"/>
                  </a:lnTo>
                  <a:lnTo>
                    <a:pt x="754" y="231"/>
                  </a:lnTo>
                  <a:lnTo>
                    <a:pt x="758" y="228"/>
                  </a:lnTo>
                  <a:lnTo>
                    <a:pt x="761" y="227"/>
                  </a:lnTo>
                  <a:lnTo>
                    <a:pt x="763" y="226"/>
                  </a:lnTo>
                  <a:lnTo>
                    <a:pt x="767" y="226"/>
                  </a:lnTo>
                  <a:lnTo>
                    <a:pt x="770" y="227"/>
                  </a:lnTo>
                  <a:lnTo>
                    <a:pt x="776" y="229"/>
                  </a:lnTo>
                  <a:lnTo>
                    <a:pt x="780" y="226"/>
                  </a:lnTo>
                  <a:lnTo>
                    <a:pt x="789" y="222"/>
                  </a:lnTo>
                  <a:lnTo>
                    <a:pt x="786" y="230"/>
                  </a:lnTo>
                  <a:lnTo>
                    <a:pt x="784" y="237"/>
                  </a:lnTo>
                  <a:lnTo>
                    <a:pt x="783" y="240"/>
                  </a:lnTo>
                  <a:lnTo>
                    <a:pt x="781" y="247"/>
                  </a:lnTo>
                  <a:lnTo>
                    <a:pt x="780" y="250"/>
                  </a:lnTo>
                  <a:lnTo>
                    <a:pt x="778" y="252"/>
                  </a:lnTo>
                  <a:lnTo>
                    <a:pt x="780" y="251"/>
                  </a:lnTo>
                  <a:lnTo>
                    <a:pt x="782" y="250"/>
                  </a:lnTo>
                  <a:lnTo>
                    <a:pt x="784" y="247"/>
                  </a:lnTo>
                  <a:lnTo>
                    <a:pt x="786" y="242"/>
                  </a:lnTo>
                  <a:lnTo>
                    <a:pt x="792" y="228"/>
                  </a:lnTo>
                  <a:lnTo>
                    <a:pt x="794" y="227"/>
                  </a:lnTo>
                  <a:lnTo>
                    <a:pt x="799" y="226"/>
                  </a:lnTo>
                  <a:lnTo>
                    <a:pt x="808" y="215"/>
                  </a:lnTo>
                  <a:lnTo>
                    <a:pt x="811" y="215"/>
                  </a:lnTo>
                  <a:lnTo>
                    <a:pt x="814" y="217"/>
                  </a:lnTo>
                  <a:lnTo>
                    <a:pt x="816" y="219"/>
                  </a:lnTo>
                  <a:lnTo>
                    <a:pt x="816" y="215"/>
                  </a:lnTo>
                  <a:lnTo>
                    <a:pt x="819" y="215"/>
                  </a:lnTo>
                  <a:lnTo>
                    <a:pt x="816" y="213"/>
                  </a:lnTo>
                  <a:lnTo>
                    <a:pt x="816" y="212"/>
                  </a:lnTo>
                  <a:lnTo>
                    <a:pt x="816" y="209"/>
                  </a:lnTo>
                  <a:lnTo>
                    <a:pt x="817" y="206"/>
                  </a:lnTo>
                  <a:lnTo>
                    <a:pt x="816" y="204"/>
                  </a:lnTo>
                  <a:lnTo>
                    <a:pt x="821" y="201"/>
                  </a:lnTo>
                  <a:lnTo>
                    <a:pt x="821" y="198"/>
                  </a:lnTo>
                  <a:lnTo>
                    <a:pt x="822" y="196"/>
                  </a:lnTo>
                  <a:lnTo>
                    <a:pt x="824" y="194"/>
                  </a:lnTo>
                  <a:lnTo>
                    <a:pt x="827" y="193"/>
                  </a:lnTo>
                  <a:lnTo>
                    <a:pt x="827" y="191"/>
                  </a:lnTo>
                  <a:lnTo>
                    <a:pt x="828" y="190"/>
                  </a:lnTo>
                  <a:lnTo>
                    <a:pt x="830" y="190"/>
                  </a:lnTo>
                  <a:lnTo>
                    <a:pt x="832" y="192"/>
                  </a:lnTo>
                  <a:lnTo>
                    <a:pt x="834" y="190"/>
                  </a:lnTo>
                  <a:lnTo>
                    <a:pt x="837" y="188"/>
                  </a:lnTo>
                  <a:lnTo>
                    <a:pt x="838" y="189"/>
                  </a:lnTo>
                  <a:lnTo>
                    <a:pt x="839" y="190"/>
                  </a:lnTo>
                  <a:lnTo>
                    <a:pt x="841" y="190"/>
                  </a:lnTo>
                  <a:lnTo>
                    <a:pt x="842" y="190"/>
                  </a:lnTo>
                  <a:lnTo>
                    <a:pt x="845" y="188"/>
                  </a:lnTo>
                  <a:lnTo>
                    <a:pt x="847" y="191"/>
                  </a:lnTo>
                  <a:lnTo>
                    <a:pt x="849" y="192"/>
                  </a:lnTo>
                  <a:lnTo>
                    <a:pt x="849" y="190"/>
                  </a:lnTo>
                  <a:lnTo>
                    <a:pt x="848" y="189"/>
                  </a:lnTo>
                  <a:lnTo>
                    <a:pt x="849" y="188"/>
                  </a:lnTo>
                  <a:lnTo>
                    <a:pt x="850" y="187"/>
                  </a:lnTo>
                  <a:lnTo>
                    <a:pt x="854" y="188"/>
                  </a:lnTo>
                  <a:lnTo>
                    <a:pt x="857" y="189"/>
                  </a:lnTo>
                  <a:lnTo>
                    <a:pt x="858" y="191"/>
                  </a:lnTo>
                  <a:lnTo>
                    <a:pt x="862" y="192"/>
                  </a:lnTo>
                  <a:lnTo>
                    <a:pt x="864" y="191"/>
                  </a:lnTo>
                  <a:lnTo>
                    <a:pt x="867" y="192"/>
                  </a:lnTo>
                  <a:lnTo>
                    <a:pt x="869" y="192"/>
                  </a:lnTo>
                  <a:lnTo>
                    <a:pt x="870" y="194"/>
                  </a:lnTo>
                  <a:lnTo>
                    <a:pt x="874" y="197"/>
                  </a:lnTo>
                  <a:lnTo>
                    <a:pt x="875" y="198"/>
                  </a:lnTo>
                  <a:lnTo>
                    <a:pt x="878" y="199"/>
                  </a:lnTo>
                  <a:lnTo>
                    <a:pt x="881" y="200"/>
                  </a:lnTo>
                  <a:lnTo>
                    <a:pt x="885" y="201"/>
                  </a:lnTo>
                  <a:lnTo>
                    <a:pt x="888" y="200"/>
                  </a:lnTo>
                  <a:lnTo>
                    <a:pt x="888" y="203"/>
                  </a:lnTo>
                  <a:lnTo>
                    <a:pt x="890" y="203"/>
                  </a:lnTo>
                  <a:lnTo>
                    <a:pt x="893" y="203"/>
                  </a:lnTo>
                  <a:lnTo>
                    <a:pt x="896" y="205"/>
                  </a:lnTo>
                  <a:lnTo>
                    <a:pt x="902" y="208"/>
                  </a:lnTo>
                  <a:lnTo>
                    <a:pt x="906" y="210"/>
                  </a:lnTo>
                  <a:lnTo>
                    <a:pt x="909" y="210"/>
                  </a:lnTo>
                  <a:lnTo>
                    <a:pt x="912" y="210"/>
                  </a:lnTo>
                  <a:lnTo>
                    <a:pt x="915" y="217"/>
                  </a:lnTo>
                  <a:lnTo>
                    <a:pt x="916" y="222"/>
                  </a:lnTo>
                  <a:lnTo>
                    <a:pt x="918" y="221"/>
                  </a:lnTo>
                  <a:lnTo>
                    <a:pt x="919" y="219"/>
                  </a:lnTo>
                  <a:lnTo>
                    <a:pt x="921" y="215"/>
                  </a:lnTo>
                  <a:lnTo>
                    <a:pt x="925" y="214"/>
                  </a:lnTo>
                  <a:lnTo>
                    <a:pt x="926" y="215"/>
                  </a:lnTo>
                  <a:lnTo>
                    <a:pt x="930" y="218"/>
                  </a:lnTo>
                  <a:lnTo>
                    <a:pt x="932" y="220"/>
                  </a:lnTo>
                  <a:lnTo>
                    <a:pt x="934" y="222"/>
                  </a:lnTo>
                  <a:lnTo>
                    <a:pt x="936" y="223"/>
                  </a:lnTo>
                  <a:lnTo>
                    <a:pt x="934" y="225"/>
                  </a:lnTo>
                  <a:lnTo>
                    <a:pt x="936" y="225"/>
                  </a:lnTo>
                  <a:lnTo>
                    <a:pt x="938" y="223"/>
                  </a:lnTo>
                  <a:lnTo>
                    <a:pt x="940" y="226"/>
                  </a:lnTo>
                  <a:lnTo>
                    <a:pt x="941" y="230"/>
                  </a:lnTo>
                  <a:lnTo>
                    <a:pt x="942" y="232"/>
                  </a:lnTo>
                  <a:lnTo>
                    <a:pt x="940" y="234"/>
                  </a:lnTo>
                  <a:lnTo>
                    <a:pt x="939" y="236"/>
                  </a:lnTo>
                  <a:lnTo>
                    <a:pt x="937" y="238"/>
                  </a:lnTo>
                  <a:lnTo>
                    <a:pt x="936" y="239"/>
                  </a:lnTo>
                  <a:lnTo>
                    <a:pt x="934" y="239"/>
                  </a:lnTo>
                  <a:lnTo>
                    <a:pt x="936" y="241"/>
                  </a:lnTo>
                  <a:lnTo>
                    <a:pt x="937" y="243"/>
                  </a:lnTo>
                  <a:lnTo>
                    <a:pt x="940" y="238"/>
                  </a:lnTo>
                  <a:lnTo>
                    <a:pt x="942" y="237"/>
                  </a:lnTo>
                  <a:lnTo>
                    <a:pt x="945" y="236"/>
                  </a:lnTo>
                  <a:lnTo>
                    <a:pt x="946" y="239"/>
                  </a:lnTo>
                  <a:lnTo>
                    <a:pt x="947" y="242"/>
                  </a:lnTo>
                  <a:lnTo>
                    <a:pt x="942" y="244"/>
                  </a:lnTo>
                  <a:lnTo>
                    <a:pt x="942" y="246"/>
                  </a:lnTo>
                  <a:lnTo>
                    <a:pt x="941" y="248"/>
                  </a:lnTo>
                  <a:lnTo>
                    <a:pt x="940" y="249"/>
                  </a:lnTo>
                  <a:lnTo>
                    <a:pt x="939" y="253"/>
                  </a:lnTo>
                  <a:lnTo>
                    <a:pt x="938" y="255"/>
                  </a:lnTo>
                  <a:lnTo>
                    <a:pt x="936" y="267"/>
                  </a:lnTo>
                  <a:lnTo>
                    <a:pt x="936" y="269"/>
                  </a:lnTo>
                  <a:lnTo>
                    <a:pt x="938" y="267"/>
                  </a:lnTo>
                  <a:lnTo>
                    <a:pt x="945" y="261"/>
                  </a:lnTo>
                  <a:lnTo>
                    <a:pt x="947" y="255"/>
                  </a:lnTo>
                  <a:lnTo>
                    <a:pt x="949" y="248"/>
                  </a:lnTo>
                  <a:lnTo>
                    <a:pt x="951" y="246"/>
                  </a:lnTo>
                  <a:lnTo>
                    <a:pt x="953" y="246"/>
                  </a:lnTo>
                  <a:lnTo>
                    <a:pt x="955" y="247"/>
                  </a:lnTo>
                  <a:lnTo>
                    <a:pt x="956" y="249"/>
                  </a:lnTo>
                  <a:lnTo>
                    <a:pt x="955" y="250"/>
                  </a:lnTo>
                  <a:lnTo>
                    <a:pt x="953" y="253"/>
                  </a:lnTo>
                  <a:lnTo>
                    <a:pt x="951" y="255"/>
                  </a:lnTo>
                  <a:lnTo>
                    <a:pt x="953" y="256"/>
                  </a:lnTo>
                  <a:lnTo>
                    <a:pt x="958" y="251"/>
                  </a:lnTo>
                  <a:lnTo>
                    <a:pt x="961" y="250"/>
                  </a:lnTo>
                  <a:lnTo>
                    <a:pt x="963" y="250"/>
                  </a:lnTo>
                  <a:lnTo>
                    <a:pt x="967" y="247"/>
                  </a:lnTo>
                  <a:lnTo>
                    <a:pt x="976" y="247"/>
                  </a:lnTo>
                  <a:lnTo>
                    <a:pt x="977" y="244"/>
                  </a:lnTo>
                  <a:lnTo>
                    <a:pt x="978" y="243"/>
                  </a:lnTo>
                  <a:lnTo>
                    <a:pt x="983" y="243"/>
                  </a:lnTo>
                  <a:lnTo>
                    <a:pt x="993" y="246"/>
                  </a:lnTo>
                  <a:lnTo>
                    <a:pt x="996" y="248"/>
                  </a:lnTo>
                  <a:lnTo>
                    <a:pt x="1001" y="250"/>
                  </a:lnTo>
                  <a:lnTo>
                    <a:pt x="1003" y="252"/>
                  </a:lnTo>
                  <a:lnTo>
                    <a:pt x="1014" y="256"/>
                  </a:lnTo>
                  <a:lnTo>
                    <a:pt x="1023" y="256"/>
                  </a:lnTo>
                  <a:lnTo>
                    <a:pt x="1027" y="255"/>
                  </a:lnTo>
                  <a:lnTo>
                    <a:pt x="1031" y="256"/>
                  </a:lnTo>
                  <a:lnTo>
                    <a:pt x="1034" y="259"/>
                  </a:lnTo>
                  <a:lnTo>
                    <a:pt x="1040" y="260"/>
                  </a:lnTo>
                  <a:lnTo>
                    <a:pt x="1044" y="261"/>
                  </a:lnTo>
                  <a:lnTo>
                    <a:pt x="1049" y="259"/>
                  </a:lnTo>
                  <a:lnTo>
                    <a:pt x="1058" y="259"/>
                  </a:lnTo>
                  <a:lnTo>
                    <a:pt x="1071" y="256"/>
                  </a:lnTo>
                  <a:lnTo>
                    <a:pt x="1079" y="257"/>
                  </a:lnTo>
                  <a:lnTo>
                    <a:pt x="1088" y="258"/>
                  </a:lnTo>
                  <a:lnTo>
                    <a:pt x="1094" y="262"/>
                  </a:lnTo>
                  <a:lnTo>
                    <a:pt x="1099" y="264"/>
                  </a:lnTo>
                  <a:lnTo>
                    <a:pt x="1103" y="267"/>
                  </a:lnTo>
                  <a:lnTo>
                    <a:pt x="1107" y="269"/>
                  </a:lnTo>
                  <a:lnTo>
                    <a:pt x="1118" y="275"/>
                  </a:lnTo>
                  <a:lnTo>
                    <a:pt x="1122" y="278"/>
                  </a:lnTo>
                  <a:lnTo>
                    <a:pt x="1129" y="283"/>
                  </a:lnTo>
                  <a:lnTo>
                    <a:pt x="1136" y="286"/>
                  </a:lnTo>
                  <a:lnTo>
                    <a:pt x="1139" y="291"/>
                  </a:lnTo>
                  <a:lnTo>
                    <a:pt x="1142" y="293"/>
                  </a:lnTo>
                  <a:lnTo>
                    <a:pt x="1149" y="302"/>
                  </a:lnTo>
                  <a:lnTo>
                    <a:pt x="1157" y="307"/>
                  </a:lnTo>
                  <a:lnTo>
                    <a:pt x="1162" y="313"/>
                  </a:lnTo>
                  <a:lnTo>
                    <a:pt x="1173" y="317"/>
                  </a:lnTo>
                  <a:lnTo>
                    <a:pt x="1177" y="324"/>
                  </a:lnTo>
                  <a:lnTo>
                    <a:pt x="1184" y="324"/>
                  </a:lnTo>
                  <a:lnTo>
                    <a:pt x="1187" y="325"/>
                  </a:lnTo>
                  <a:lnTo>
                    <a:pt x="1190" y="328"/>
                  </a:lnTo>
                  <a:lnTo>
                    <a:pt x="1195" y="330"/>
                  </a:lnTo>
                  <a:lnTo>
                    <a:pt x="1202" y="329"/>
                  </a:lnTo>
                  <a:lnTo>
                    <a:pt x="1209" y="329"/>
                  </a:lnTo>
                  <a:lnTo>
                    <a:pt x="1215" y="328"/>
                  </a:lnTo>
                  <a:lnTo>
                    <a:pt x="1229" y="330"/>
                  </a:lnTo>
                  <a:lnTo>
                    <a:pt x="1231" y="331"/>
                  </a:lnTo>
                  <a:lnTo>
                    <a:pt x="1234" y="335"/>
                  </a:lnTo>
                  <a:lnTo>
                    <a:pt x="1239" y="344"/>
                  </a:lnTo>
                  <a:lnTo>
                    <a:pt x="1242" y="355"/>
                  </a:lnTo>
                  <a:lnTo>
                    <a:pt x="1244" y="364"/>
                  </a:lnTo>
                  <a:lnTo>
                    <a:pt x="1247" y="371"/>
                  </a:lnTo>
                  <a:lnTo>
                    <a:pt x="1248" y="384"/>
                  </a:lnTo>
                  <a:lnTo>
                    <a:pt x="1251" y="387"/>
                  </a:lnTo>
                  <a:lnTo>
                    <a:pt x="1251" y="390"/>
                  </a:lnTo>
                  <a:lnTo>
                    <a:pt x="1252" y="391"/>
                  </a:lnTo>
                  <a:lnTo>
                    <a:pt x="1253" y="399"/>
                  </a:lnTo>
                  <a:lnTo>
                    <a:pt x="1252" y="403"/>
                  </a:lnTo>
                  <a:lnTo>
                    <a:pt x="1251" y="407"/>
                  </a:lnTo>
                  <a:lnTo>
                    <a:pt x="1251" y="409"/>
                  </a:lnTo>
                  <a:lnTo>
                    <a:pt x="1251" y="410"/>
                  </a:lnTo>
                  <a:lnTo>
                    <a:pt x="1251" y="412"/>
                  </a:lnTo>
                  <a:lnTo>
                    <a:pt x="1251" y="414"/>
                  </a:lnTo>
                  <a:lnTo>
                    <a:pt x="1252" y="418"/>
                  </a:lnTo>
                  <a:lnTo>
                    <a:pt x="1252" y="421"/>
                  </a:lnTo>
                  <a:lnTo>
                    <a:pt x="1250" y="425"/>
                  </a:lnTo>
                  <a:lnTo>
                    <a:pt x="1247" y="436"/>
                  </a:lnTo>
                  <a:lnTo>
                    <a:pt x="1241" y="452"/>
                  </a:lnTo>
                  <a:lnTo>
                    <a:pt x="1236" y="462"/>
                  </a:lnTo>
                  <a:lnTo>
                    <a:pt x="1227" y="472"/>
                  </a:lnTo>
                  <a:lnTo>
                    <a:pt x="1222" y="477"/>
                  </a:lnTo>
                  <a:lnTo>
                    <a:pt x="1220" y="478"/>
                  </a:lnTo>
                  <a:lnTo>
                    <a:pt x="1218" y="477"/>
                  </a:lnTo>
                  <a:lnTo>
                    <a:pt x="1219" y="479"/>
                  </a:lnTo>
                  <a:lnTo>
                    <a:pt x="1218" y="481"/>
                  </a:lnTo>
                  <a:lnTo>
                    <a:pt x="1213" y="489"/>
                  </a:lnTo>
                  <a:lnTo>
                    <a:pt x="1208" y="494"/>
                  </a:lnTo>
                  <a:lnTo>
                    <a:pt x="1201" y="502"/>
                  </a:lnTo>
                  <a:lnTo>
                    <a:pt x="1201" y="502"/>
                  </a:lnTo>
                  <a:lnTo>
                    <a:pt x="1194" y="506"/>
                  </a:lnTo>
                  <a:lnTo>
                    <a:pt x="1190" y="508"/>
                  </a:lnTo>
                  <a:lnTo>
                    <a:pt x="1184" y="513"/>
                  </a:lnTo>
                  <a:lnTo>
                    <a:pt x="1179" y="520"/>
                  </a:lnTo>
                  <a:lnTo>
                    <a:pt x="1178" y="522"/>
                  </a:lnTo>
                  <a:lnTo>
                    <a:pt x="1177" y="521"/>
                  </a:lnTo>
                  <a:lnTo>
                    <a:pt x="1177" y="525"/>
                  </a:lnTo>
                  <a:lnTo>
                    <a:pt x="1172" y="531"/>
                  </a:lnTo>
                  <a:lnTo>
                    <a:pt x="1171" y="532"/>
                  </a:lnTo>
                  <a:lnTo>
                    <a:pt x="1171" y="530"/>
                  </a:lnTo>
                  <a:lnTo>
                    <a:pt x="1172" y="529"/>
                  </a:lnTo>
                  <a:lnTo>
                    <a:pt x="1172" y="527"/>
                  </a:lnTo>
                  <a:lnTo>
                    <a:pt x="1172" y="526"/>
                  </a:lnTo>
                  <a:lnTo>
                    <a:pt x="1171" y="527"/>
                  </a:lnTo>
                  <a:lnTo>
                    <a:pt x="1168" y="531"/>
                  </a:lnTo>
                  <a:lnTo>
                    <a:pt x="1169" y="535"/>
                  </a:lnTo>
                  <a:lnTo>
                    <a:pt x="1167" y="540"/>
                  </a:lnTo>
                  <a:lnTo>
                    <a:pt x="1161" y="555"/>
                  </a:lnTo>
                  <a:lnTo>
                    <a:pt x="1152" y="567"/>
                  </a:lnTo>
                  <a:lnTo>
                    <a:pt x="1150" y="571"/>
                  </a:lnTo>
                  <a:lnTo>
                    <a:pt x="1143" y="579"/>
                  </a:lnTo>
                  <a:lnTo>
                    <a:pt x="1138" y="583"/>
                  </a:lnTo>
                  <a:lnTo>
                    <a:pt x="1136" y="583"/>
                  </a:lnTo>
                  <a:lnTo>
                    <a:pt x="1135" y="582"/>
                  </a:lnTo>
                  <a:lnTo>
                    <a:pt x="1134" y="576"/>
                  </a:lnTo>
                  <a:lnTo>
                    <a:pt x="1129" y="572"/>
                  </a:lnTo>
                  <a:lnTo>
                    <a:pt x="1129" y="571"/>
                  </a:lnTo>
                  <a:lnTo>
                    <a:pt x="1127" y="576"/>
                  </a:lnTo>
                  <a:lnTo>
                    <a:pt x="1125" y="577"/>
                  </a:lnTo>
                  <a:lnTo>
                    <a:pt x="1123" y="577"/>
                  </a:lnTo>
                  <a:lnTo>
                    <a:pt x="1126" y="579"/>
                  </a:lnTo>
                  <a:lnTo>
                    <a:pt x="1126" y="581"/>
                  </a:lnTo>
                  <a:lnTo>
                    <a:pt x="1124" y="585"/>
                  </a:lnTo>
                  <a:lnTo>
                    <a:pt x="1124" y="588"/>
                  </a:lnTo>
                  <a:lnTo>
                    <a:pt x="1120" y="593"/>
                  </a:lnTo>
                  <a:lnTo>
                    <a:pt x="1118" y="596"/>
                  </a:lnTo>
                  <a:lnTo>
                    <a:pt x="1116" y="599"/>
                  </a:lnTo>
                  <a:lnTo>
                    <a:pt x="1116" y="603"/>
                  </a:lnTo>
                  <a:lnTo>
                    <a:pt x="1118" y="602"/>
                  </a:lnTo>
                  <a:lnTo>
                    <a:pt x="1118" y="603"/>
                  </a:lnTo>
                  <a:lnTo>
                    <a:pt x="1119" y="604"/>
                  </a:lnTo>
                  <a:lnTo>
                    <a:pt x="1118" y="606"/>
                  </a:lnTo>
                  <a:lnTo>
                    <a:pt x="1117" y="609"/>
                  </a:lnTo>
                  <a:lnTo>
                    <a:pt x="1118" y="616"/>
                  </a:lnTo>
                  <a:lnTo>
                    <a:pt x="1117" y="618"/>
                  </a:lnTo>
                  <a:lnTo>
                    <a:pt x="1118" y="620"/>
                  </a:lnTo>
                  <a:lnTo>
                    <a:pt x="1120" y="617"/>
                  </a:lnTo>
                  <a:lnTo>
                    <a:pt x="1120" y="618"/>
                  </a:lnTo>
                  <a:lnTo>
                    <a:pt x="1116" y="638"/>
                  </a:lnTo>
                  <a:lnTo>
                    <a:pt x="1118" y="647"/>
                  </a:lnTo>
                  <a:lnTo>
                    <a:pt x="1119" y="658"/>
                  </a:lnTo>
                  <a:lnTo>
                    <a:pt x="1120" y="668"/>
                  </a:lnTo>
                  <a:lnTo>
                    <a:pt x="1122" y="677"/>
                  </a:lnTo>
                  <a:lnTo>
                    <a:pt x="1123" y="678"/>
                  </a:lnTo>
                  <a:lnTo>
                    <a:pt x="1120" y="689"/>
                  </a:lnTo>
                  <a:lnTo>
                    <a:pt x="1116" y="699"/>
                  </a:lnTo>
                  <a:lnTo>
                    <a:pt x="1115" y="708"/>
                  </a:lnTo>
                  <a:lnTo>
                    <a:pt x="1114" y="717"/>
                  </a:lnTo>
                  <a:lnTo>
                    <a:pt x="1112" y="721"/>
                  </a:lnTo>
                  <a:lnTo>
                    <a:pt x="1112" y="726"/>
                  </a:lnTo>
                  <a:lnTo>
                    <a:pt x="1113" y="737"/>
                  </a:lnTo>
                  <a:lnTo>
                    <a:pt x="1114" y="739"/>
                  </a:lnTo>
                  <a:lnTo>
                    <a:pt x="1110" y="744"/>
                  </a:lnTo>
                  <a:lnTo>
                    <a:pt x="1105" y="746"/>
                  </a:lnTo>
                  <a:lnTo>
                    <a:pt x="1103" y="749"/>
                  </a:lnTo>
                  <a:lnTo>
                    <a:pt x="1098" y="757"/>
                  </a:lnTo>
                  <a:lnTo>
                    <a:pt x="1095" y="770"/>
                  </a:lnTo>
                  <a:lnTo>
                    <a:pt x="1095" y="777"/>
                  </a:lnTo>
                  <a:lnTo>
                    <a:pt x="1096" y="791"/>
                  </a:lnTo>
                  <a:lnTo>
                    <a:pt x="1095" y="798"/>
                  </a:lnTo>
                  <a:lnTo>
                    <a:pt x="1093" y="802"/>
                  </a:lnTo>
                  <a:lnTo>
                    <a:pt x="1091" y="804"/>
                  </a:lnTo>
                  <a:lnTo>
                    <a:pt x="1087" y="807"/>
                  </a:lnTo>
                  <a:lnTo>
                    <a:pt x="1082" y="815"/>
                  </a:lnTo>
                  <a:lnTo>
                    <a:pt x="1080" y="823"/>
                  </a:lnTo>
                  <a:lnTo>
                    <a:pt x="1077" y="826"/>
                  </a:lnTo>
                  <a:lnTo>
                    <a:pt x="1076" y="831"/>
                  </a:lnTo>
                  <a:lnTo>
                    <a:pt x="1074" y="835"/>
                  </a:lnTo>
                  <a:lnTo>
                    <a:pt x="1068" y="843"/>
                  </a:lnTo>
                  <a:lnTo>
                    <a:pt x="1063" y="845"/>
                  </a:lnTo>
                  <a:lnTo>
                    <a:pt x="1062" y="847"/>
                  </a:lnTo>
                  <a:lnTo>
                    <a:pt x="1060" y="851"/>
                  </a:lnTo>
                  <a:lnTo>
                    <a:pt x="1056" y="858"/>
                  </a:lnTo>
                  <a:lnTo>
                    <a:pt x="1053" y="867"/>
                  </a:lnTo>
                  <a:lnTo>
                    <a:pt x="1054" y="870"/>
                  </a:lnTo>
                  <a:lnTo>
                    <a:pt x="1054" y="871"/>
                  </a:lnTo>
                  <a:lnTo>
                    <a:pt x="1055" y="881"/>
                  </a:lnTo>
                  <a:lnTo>
                    <a:pt x="1055" y="884"/>
                  </a:lnTo>
                  <a:lnTo>
                    <a:pt x="1051" y="887"/>
                  </a:lnTo>
                  <a:lnTo>
                    <a:pt x="1036" y="892"/>
                  </a:lnTo>
                  <a:lnTo>
                    <a:pt x="1032" y="895"/>
                  </a:lnTo>
                  <a:lnTo>
                    <a:pt x="1024" y="904"/>
                  </a:lnTo>
                  <a:lnTo>
                    <a:pt x="1023" y="906"/>
                  </a:lnTo>
                  <a:lnTo>
                    <a:pt x="1023" y="910"/>
                  </a:lnTo>
                  <a:lnTo>
                    <a:pt x="1025" y="911"/>
                  </a:lnTo>
                  <a:lnTo>
                    <a:pt x="1023" y="913"/>
                  </a:lnTo>
                  <a:lnTo>
                    <a:pt x="1021" y="917"/>
                  </a:lnTo>
                  <a:lnTo>
                    <a:pt x="1019" y="916"/>
                  </a:lnTo>
                  <a:lnTo>
                    <a:pt x="1004" y="916"/>
                  </a:lnTo>
                  <a:lnTo>
                    <a:pt x="996" y="917"/>
                  </a:lnTo>
                  <a:lnTo>
                    <a:pt x="992" y="917"/>
                  </a:lnTo>
                  <a:lnTo>
                    <a:pt x="990" y="917"/>
                  </a:lnTo>
                  <a:lnTo>
                    <a:pt x="988" y="915"/>
                  </a:lnTo>
                  <a:lnTo>
                    <a:pt x="988" y="913"/>
                  </a:lnTo>
                  <a:lnTo>
                    <a:pt x="989" y="911"/>
                  </a:lnTo>
                  <a:lnTo>
                    <a:pt x="988" y="909"/>
                  </a:lnTo>
                  <a:lnTo>
                    <a:pt x="986" y="909"/>
                  </a:lnTo>
                  <a:lnTo>
                    <a:pt x="983" y="910"/>
                  </a:lnTo>
                  <a:lnTo>
                    <a:pt x="983" y="911"/>
                  </a:lnTo>
                  <a:lnTo>
                    <a:pt x="983" y="913"/>
                  </a:lnTo>
                  <a:lnTo>
                    <a:pt x="984" y="915"/>
                  </a:lnTo>
                  <a:lnTo>
                    <a:pt x="984" y="916"/>
                  </a:lnTo>
                  <a:lnTo>
                    <a:pt x="984" y="918"/>
                  </a:lnTo>
                  <a:lnTo>
                    <a:pt x="979" y="919"/>
                  </a:lnTo>
                  <a:lnTo>
                    <a:pt x="973" y="920"/>
                  </a:lnTo>
                  <a:lnTo>
                    <a:pt x="967" y="921"/>
                  </a:lnTo>
                  <a:lnTo>
                    <a:pt x="962" y="922"/>
                  </a:lnTo>
                  <a:lnTo>
                    <a:pt x="959" y="921"/>
                  </a:lnTo>
                  <a:lnTo>
                    <a:pt x="962" y="920"/>
                  </a:lnTo>
                  <a:lnTo>
                    <a:pt x="965" y="920"/>
                  </a:lnTo>
                  <a:lnTo>
                    <a:pt x="969" y="919"/>
                  </a:lnTo>
                  <a:lnTo>
                    <a:pt x="969" y="917"/>
                  </a:lnTo>
                  <a:lnTo>
                    <a:pt x="963" y="916"/>
                  </a:lnTo>
                  <a:lnTo>
                    <a:pt x="958" y="917"/>
                  </a:lnTo>
                  <a:lnTo>
                    <a:pt x="954" y="919"/>
                  </a:lnTo>
                  <a:lnTo>
                    <a:pt x="947" y="919"/>
                  </a:lnTo>
                  <a:lnTo>
                    <a:pt x="938" y="921"/>
                  </a:lnTo>
                  <a:lnTo>
                    <a:pt x="937" y="922"/>
                  </a:lnTo>
                  <a:lnTo>
                    <a:pt x="937" y="926"/>
                  </a:lnTo>
                  <a:lnTo>
                    <a:pt x="939" y="927"/>
                  </a:lnTo>
                  <a:lnTo>
                    <a:pt x="940" y="928"/>
                  </a:lnTo>
                  <a:lnTo>
                    <a:pt x="939" y="930"/>
                  </a:lnTo>
                  <a:lnTo>
                    <a:pt x="937" y="930"/>
                  </a:lnTo>
                  <a:lnTo>
                    <a:pt x="928" y="932"/>
                  </a:lnTo>
                  <a:lnTo>
                    <a:pt x="920" y="938"/>
                  </a:lnTo>
                  <a:lnTo>
                    <a:pt x="917" y="939"/>
                  </a:lnTo>
                  <a:lnTo>
                    <a:pt x="914" y="943"/>
                  </a:lnTo>
                  <a:lnTo>
                    <a:pt x="913" y="945"/>
                  </a:lnTo>
                  <a:lnTo>
                    <a:pt x="912" y="946"/>
                  </a:lnTo>
                  <a:lnTo>
                    <a:pt x="910" y="946"/>
                  </a:lnTo>
                  <a:lnTo>
                    <a:pt x="906" y="945"/>
                  </a:lnTo>
                  <a:lnTo>
                    <a:pt x="900" y="945"/>
                  </a:lnTo>
                  <a:lnTo>
                    <a:pt x="896" y="946"/>
                  </a:lnTo>
                  <a:lnTo>
                    <a:pt x="874" y="957"/>
                  </a:lnTo>
                  <a:lnTo>
                    <a:pt x="867" y="962"/>
                  </a:lnTo>
                  <a:lnTo>
                    <a:pt x="858" y="971"/>
                  </a:lnTo>
                  <a:lnTo>
                    <a:pt x="844" y="980"/>
                  </a:lnTo>
                  <a:lnTo>
                    <a:pt x="836" y="986"/>
                  </a:lnTo>
                  <a:lnTo>
                    <a:pt x="834" y="988"/>
                  </a:lnTo>
                  <a:lnTo>
                    <a:pt x="833" y="989"/>
                  </a:lnTo>
                  <a:lnTo>
                    <a:pt x="831" y="990"/>
                  </a:lnTo>
                  <a:lnTo>
                    <a:pt x="832" y="990"/>
                  </a:lnTo>
                  <a:lnTo>
                    <a:pt x="834" y="991"/>
                  </a:lnTo>
                  <a:lnTo>
                    <a:pt x="833" y="994"/>
                  </a:lnTo>
                  <a:lnTo>
                    <a:pt x="830" y="996"/>
                  </a:lnTo>
                  <a:lnTo>
                    <a:pt x="824" y="1003"/>
                  </a:lnTo>
                  <a:lnTo>
                    <a:pt x="823" y="1002"/>
                  </a:lnTo>
                  <a:lnTo>
                    <a:pt x="825" y="999"/>
                  </a:lnTo>
                  <a:lnTo>
                    <a:pt x="822" y="999"/>
                  </a:lnTo>
                  <a:lnTo>
                    <a:pt x="818" y="997"/>
                  </a:lnTo>
                  <a:lnTo>
                    <a:pt x="816" y="999"/>
                  </a:lnTo>
                  <a:lnTo>
                    <a:pt x="817" y="1002"/>
                  </a:lnTo>
                  <a:lnTo>
                    <a:pt x="816" y="1004"/>
                  </a:lnTo>
                  <a:lnTo>
                    <a:pt x="812" y="1004"/>
                  </a:lnTo>
                  <a:lnTo>
                    <a:pt x="810" y="1004"/>
                  </a:lnTo>
                  <a:lnTo>
                    <a:pt x="808" y="1001"/>
                  </a:lnTo>
                  <a:lnTo>
                    <a:pt x="809" y="1006"/>
                  </a:lnTo>
                  <a:lnTo>
                    <a:pt x="815" y="1007"/>
                  </a:lnTo>
                  <a:lnTo>
                    <a:pt x="817" y="1007"/>
                  </a:lnTo>
                  <a:lnTo>
                    <a:pt x="818" y="1009"/>
                  </a:lnTo>
                  <a:lnTo>
                    <a:pt x="813" y="1017"/>
                  </a:lnTo>
                  <a:lnTo>
                    <a:pt x="810" y="1018"/>
                  </a:lnTo>
                  <a:lnTo>
                    <a:pt x="809" y="1019"/>
                  </a:lnTo>
                  <a:lnTo>
                    <a:pt x="811" y="1019"/>
                  </a:lnTo>
                  <a:lnTo>
                    <a:pt x="812" y="1021"/>
                  </a:lnTo>
                  <a:lnTo>
                    <a:pt x="811" y="1030"/>
                  </a:lnTo>
                  <a:lnTo>
                    <a:pt x="809" y="1031"/>
                  </a:lnTo>
                  <a:lnTo>
                    <a:pt x="808" y="1031"/>
                  </a:lnTo>
                  <a:lnTo>
                    <a:pt x="807" y="1033"/>
                  </a:lnTo>
                  <a:lnTo>
                    <a:pt x="808" y="1036"/>
                  </a:lnTo>
                  <a:lnTo>
                    <a:pt x="810" y="1038"/>
                  </a:lnTo>
                  <a:lnTo>
                    <a:pt x="810" y="1042"/>
                  </a:lnTo>
                  <a:lnTo>
                    <a:pt x="809" y="1045"/>
                  </a:lnTo>
                  <a:lnTo>
                    <a:pt x="809" y="1048"/>
                  </a:lnTo>
                  <a:lnTo>
                    <a:pt x="811" y="1054"/>
                  </a:lnTo>
                  <a:lnTo>
                    <a:pt x="812" y="1061"/>
                  </a:lnTo>
                  <a:lnTo>
                    <a:pt x="812" y="1064"/>
                  </a:lnTo>
                  <a:lnTo>
                    <a:pt x="813" y="1066"/>
                  </a:lnTo>
                  <a:lnTo>
                    <a:pt x="812" y="1069"/>
                  </a:lnTo>
                  <a:lnTo>
                    <a:pt x="812" y="1072"/>
                  </a:lnTo>
                  <a:lnTo>
                    <a:pt x="810" y="1079"/>
                  </a:lnTo>
                  <a:lnTo>
                    <a:pt x="811" y="1089"/>
                  </a:lnTo>
                  <a:lnTo>
                    <a:pt x="811" y="1097"/>
                  </a:lnTo>
                  <a:lnTo>
                    <a:pt x="810" y="1102"/>
                  </a:lnTo>
                  <a:lnTo>
                    <a:pt x="809" y="1106"/>
                  </a:lnTo>
                  <a:lnTo>
                    <a:pt x="805" y="1111"/>
                  </a:lnTo>
                  <a:lnTo>
                    <a:pt x="805" y="1116"/>
                  </a:lnTo>
                  <a:lnTo>
                    <a:pt x="798" y="1120"/>
                  </a:lnTo>
                  <a:lnTo>
                    <a:pt x="790" y="1127"/>
                  </a:lnTo>
                  <a:lnTo>
                    <a:pt x="783" y="1134"/>
                  </a:lnTo>
                  <a:lnTo>
                    <a:pt x="775" y="1144"/>
                  </a:lnTo>
                  <a:lnTo>
                    <a:pt x="766" y="1160"/>
                  </a:lnTo>
                  <a:lnTo>
                    <a:pt x="758" y="1184"/>
                  </a:lnTo>
                  <a:lnTo>
                    <a:pt x="747" y="1201"/>
                  </a:lnTo>
                  <a:lnTo>
                    <a:pt x="743" y="1207"/>
                  </a:lnTo>
                  <a:lnTo>
                    <a:pt x="737" y="1214"/>
                  </a:lnTo>
                  <a:lnTo>
                    <a:pt x="730" y="1223"/>
                  </a:lnTo>
                  <a:lnTo>
                    <a:pt x="720" y="1231"/>
                  </a:lnTo>
                  <a:lnTo>
                    <a:pt x="709" y="1238"/>
                  </a:lnTo>
                  <a:lnTo>
                    <a:pt x="706" y="1242"/>
                  </a:lnTo>
                  <a:lnTo>
                    <a:pt x="702" y="1246"/>
                  </a:lnTo>
                  <a:lnTo>
                    <a:pt x="701" y="1244"/>
                  </a:lnTo>
                  <a:lnTo>
                    <a:pt x="701" y="1241"/>
                  </a:lnTo>
                  <a:lnTo>
                    <a:pt x="701" y="1238"/>
                  </a:lnTo>
                  <a:lnTo>
                    <a:pt x="701" y="1236"/>
                  </a:lnTo>
                  <a:lnTo>
                    <a:pt x="703" y="1235"/>
                  </a:lnTo>
                  <a:lnTo>
                    <a:pt x="706" y="1237"/>
                  </a:lnTo>
                  <a:lnTo>
                    <a:pt x="708" y="1236"/>
                  </a:lnTo>
                  <a:lnTo>
                    <a:pt x="709" y="1234"/>
                  </a:lnTo>
                  <a:lnTo>
                    <a:pt x="713" y="1234"/>
                  </a:lnTo>
                  <a:lnTo>
                    <a:pt x="721" y="1225"/>
                  </a:lnTo>
                  <a:lnTo>
                    <a:pt x="726" y="1222"/>
                  </a:lnTo>
                  <a:lnTo>
                    <a:pt x="729" y="1217"/>
                  </a:lnTo>
                  <a:lnTo>
                    <a:pt x="730" y="1215"/>
                  </a:lnTo>
                  <a:lnTo>
                    <a:pt x="730" y="1209"/>
                  </a:lnTo>
                  <a:lnTo>
                    <a:pt x="731" y="1207"/>
                  </a:lnTo>
                  <a:lnTo>
                    <a:pt x="736" y="1208"/>
                  </a:lnTo>
                  <a:lnTo>
                    <a:pt x="736" y="1206"/>
                  </a:lnTo>
                  <a:lnTo>
                    <a:pt x="736" y="1205"/>
                  </a:lnTo>
                  <a:lnTo>
                    <a:pt x="737" y="1201"/>
                  </a:lnTo>
                  <a:lnTo>
                    <a:pt x="742" y="1198"/>
                  </a:lnTo>
                  <a:lnTo>
                    <a:pt x="745" y="1193"/>
                  </a:lnTo>
                  <a:lnTo>
                    <a:pt x="744" y="1184"/>
                  </a:lnTo>
                  <a:lnTo>
                    <a:pt x="745" y="1183"/>
                  </a:lnTo>
                  <a:lnTo>
                    <a:pt x="747" y="1184"/>
                  </a:lnTo>
                  <a:lnTo>
                    <a:pt x="748" y="1184"/>
                  </a:lnTo>
                  <a:lnTo>
                    <a:pt x="749" y="1179"/>
                  </a:lnTo>
                  <a:lnTo>
                    <a:pt x="749" y="1177"/>
                  </a:lnTo>
                  <a:lnTo>
                    <a:pt x="747" y="1176"/>
                  </a:lnTo>
                  <a:lnTo>
                    <a:pt x="737" y="1181"/>
                  </a:lnTo>
                  <a:lnTo>
                    <a:pt x="734" y="1181"/>
                  </a:lnTo>
                  <a:lnTo>
                    <a:pt x="734" y="1177"/>
                  </a:lnTo>
                  <a:lnTo>
                    <a:pt x="729" y="1175"/>
                  </a:lnTo>
                  <a:lnTo>
                    <a:pt x="728" y="1172"/>
                  </a:lnTo>
                  <a:lnTo>
                    <a:pt x="727" y="1170"/>
                  </a:lnTo>
                  <a:lnTo>
                    <a:pt x="725" y="1169"/>
                  </a:lnTo>
                  <a:lnTo>
                    <a:pt x="726" y="1173"/>
                  </a:lnTo>
                  <a:lnTo>
                    <a:pt x="726" y="1177"/>
                  </a:lnTo>
                  <a:lnTo>
                    <a:pt x="730" y="1181"/>
                  </a:lnTo>
                  <a:lnTo>
                    <a:pt x="729" y="1183"/>
                  </a:lnTo>
                  <a:lnTo>
                    <a:pt x="727" y="1185"/>
                  </a:lnTo>
                  <a:lnTo>
                    <a:pt x="726" y="1190"/>
                  </a:lnTo>
                  <a:lnTo>
                    <a:pt x="726" y="1195"/>
                  </a:lnTo>
                  <a:lnTo>
                    <a:pt x="725" y="1193"/>
                  </a:lnTo>
                  <a:lnTo>
                    <a:pt x="723" y="1193"/>
                  </a:lnTo>
                  <a:lnTo>
                    <a:pt x="723" y="1199"/>
                  </a:lnTo>
                  <a:lnTo>
                    <a:pt x="720" y="1201"/>
                  </a:lnTo>
                  <a:lnTo>
                    <a:pt x="720" y="1204"/>
                  </a:lnTo>
                  <a:lnTo>
                    <a:pt x="720" y="1207"/>
                  </a:lnTo>
                  <a:lnTo>
                    <a:pt x="719" y="1209"/>
                  </a:lnTo>
                  <a:lnTo>
                    <a:pt x="712" y="1214"/>
                  </a:lnTo>
                  <a:lnTo>
                    <a:pt x="706" y="1217"/>
                  </a:lnTo>
                  <a:lnTo>
                    <a:pt x="704" y="1219"/>
                  </a:lnTo>
                  <a:lnTo>
                    <a:pt x="703" y="1223"/>
                  </a:lnTo>
                  <a:lnTo>
                    <a:pt x="702" y="1227"/>
                  </a:lnTo>
                  <a:lnTo>
                    <a:pt x="699" y="1231"/>
                  </a:lnTo>
                  <a:lnTo>
                    <a:pt x="697" y="1237"/>
                  </a:lnTo>
                  <a:lnTo>
                    <a:pt x="697" y="1240"/>
                  </a:lnTo>
                  <a:lnTo>
                    <a:pt x="697" y="1245"/>
                  </a:lnTo>
                  <a:lnTo>
                    <a:pt x="699" y="1248"/>
                  </a:lnTo>
                  <a:lnTo>
                    <a:pt x="697" y="1250"/>
                  </a:lnTo>
                  <a:lnTo>
                    <a:pt x="694" y="1254"/>
                  </a:lnTo>
                  <a:lnTo>
                    <a:pt x="692" y="1258"/>
                  </a:lnTo>
                  <a:lnTo>
                    <a:pt x="687" y="1275"/>
                  </a:lnTo>
                  <a:lnTo>
                    <a:pt x="682" y="1285"/>
                  </a:lnTo>
                  <a:lnTo>
                    <a:pt x="679" y="1290"/>
                  </a:lnTo>
                  <a:lnTo>
                    <a:pt x="674" y="1295"/>
                  </a:lnTo>
                  <a:lnTo>
                    <a:pt x="659" y="1308"/>
                  </a:lnTo>
                  <a:lnTo>
                    <a:pt x="658" y="1308"/>
                  </a:lnTo>
                  <a:lnTo>
                    <a:pt x="656" y="1306"/>
                  </a:lnTo>
                  <a:lnTo>
                    <a:pt x="654" y="1305"/>
                  </a:lnTo>
                  <a:lnTo>
                    <a:pt x="654" y="1305"/>
                  </a:lnTo>
                  <a:lnTo>
                    <a:pt x="654" y="1303"/>
                  </a:lnTo>
                  <a:lnTo>
                    <a:pt x="654" y="1299"/>
                  </a:lnTo>
                  <a:lnTo>
                    <a:pt x="654" y="1286"/>
                  </a:lnTo>
                  <a:lnTo>
                    <a:pt x="655" y="1284"/>
                  </a:lnTo>
                  <a:lnTo>
                    <a:pt x="655" y="1282"/>
                  </a:lnTo>
                  <a:lnTo>
                    <a:pt x="658" y="1280"/>
                  </a:lnTo>
                  <a:lnTo>
                    <a:pt x="661" y="1277"/>
                  </a:lnTo>
                  <a:lnTo>
                    <a:pt x="664" y="1273"/>
                  </a:lnTo>
                  <a:lnTo>
                    <a:pt x="667" y="1270"/>
                  </a:lnTo>
                  <a:lnTo>
                    <a:pt x="666" y="1267"/>
                  </a:lnTo>
                  <a:lnTo>
                    <a:pt x="663" y="1266"/>
                  </a:lnTo>
                  <a:lnTo>
                    <a:pt x="660" y="1264"/>
                  </a:lnTo>
                  <a:lnTo>
                    <a:pt x="655" y="1261"/>
                  </a:lnTo>
                  <a:lnTo>
                    <a:pt x="652" y="1257"/>
                  </a:lnTo>
                  <a:lnTo>
                    <a:pt x="650" y="1253"/>
                  </a:lnTo>
                  <a:lnTo>
                    <a:pt x="649" y="1249"/>
                  </a:lnTo>
                  <a:lnTo>
                    <a:pt x="647" y="1245"/>
                  </a:lnTo>
                  <a:lnTo>
                    <a:pt x="647" y="1244"/>
                  </a:lnTo>
                  <a:lnTo>
                    <a:pt x="645" y="1243"/>
                  </a:lnTo>
                  <a:lnTo>
                    <a:pt x="643" y="1242"/>
                  </a:lnTo>
                  <a:lnTo>
                    <a:pt x="641" y="1240"/>
                  </a:lnTo>
                  <a:lnTo>
                    <a:pt x="639" y="1239"/>
                  </a:lnTo>
                  <a:lnTo>
                    <a:pt x="636" y="1238"/>
                  </a:lnTo>
                  <a:lnTo>
                    <a:pt x="632" y="1236"/>
                  </a:lnTo>
                  <a:lnTo>
                    <a:pt x="627" y="1232"/>
                  </a:lnTo>
                  <a:lnTo>
                    <a:pt x="624" y="1227"/>
                  </a:lnTo>
                  <a:lnTo>
                    <a:pt x="622" y="1225"/>
                  </a:lnTo>
                  <a:lnTo>
                    <a:pt x="621" y="1223"/>
                  </a:lnTo>
                  <a:lnTo>
                    <a:pt x="610" y="1219"/>
                  </a:lnTo>
                  <a:lnTo>
                    <a:pt x="606" y="1215"/>
                  </a:lnTo>
                  <a:lnTo>
                    <a:pt x="604" y="1216"/>
                  </a:lnTo>
                  <a:lnTo>
                    <a:pt x="602" y="1215"/>
                  </a:lnTo>
                  <a:lnTo>
                    <a:pt x="599" y="1213"/>
                  </a:lnTo>
                  <a:lnTo>
                    <a:pt x="598" y="1212"/>
                  </a:lnTo>
                  <a:lnTo>
                    <a:pt x="597" y="1210"/>
                  </a:lnTo>
                  <a:lnTo>
                    <a:pt x="596" y="1208"/>
                  </a:lnTo>
                  <a:lnTo>
                    <a:pt x="595" y="1206"/>
                  </a:lnTo>
                  <a:lnTo>
                    <a:pt x="592" y="1203"/>
                  </a:lnTo>
                  <a:lnTo>
                    <a:pt x="589" y="1200"/>
                  </a:lnTo>
                  <a:lnTo>
                    <a:pt x="587" y="1199"/>
                  </a:lnTo>
                  <a:lnTo>
                    <a:pt x="587" y="1199"/>
                  </a:lnTo>
                  <a:lnTo>
                    <a:pt x="586" y="1201"/>
                  </a:lnTo>
                  <a:lnTo>
                    <a:pt x="586" y="1202"/>
                  </a:lnTo>
                  <a:lnTo>
                    <a:pt x="585" y="1202"/>
                  </a:lnTo>
                  <a:lnTo>
                    <a:pt x="582" y="1204"/>
                  </a:lnTo>
                  <a:lnTo>
                    <a:pt x="581" y="1206"/>
                  </a:lnTo>
                  <a:lnTo>
                    <a:pt x="579" y="1207"/>
                  </a:lnTo>
                  <a:lnTo>
                    <a:pt x="576" y="1207"/>
                  </a:lnTo>
                  <a:lnTo>
                    <a:pt x="575" y="1207"/>
                  </a:lnTo>
                  <a:lnTo>
                    <a:pt x="575" y="1207"/>
                  </a:lnTo>
                  <a:lnTo>
                    <a:pt x="575" y="1204"/>
                  </a:lnTo>
                  <a:lnTo>
                    <a:pt x="575" y="1198"/>
                  </a:lnTo>
                  <a:lnTo>
                    <a:pt x="574" y="1196"/>
                  </a:lnTo>
                  <a:lnTo>
                    <a:pt x="572" y="1194"/>
                  </a:lnTo>
                  <a:lnTo>
                    <a:pt x="569" y="1191"/>
                  </a:lnTo>
                  <a:lnTo>
                    <a:pt x="562" y="1184"/>
                  </a:lnTo>
                  <a:lnTo>
                    <a:pt x="552" y="1174"/>
                  </a:lnTo>
                  <a:lnTo>
                    <a:pt x="548" y="1171"/>
                  </a:lnTo>
                  <a:lnTo>
                    <a:pt x="545" y="1171"/>
                  </a:lnTo>
                  <a:lnTo>
                    <a:pt x="542" y="1172"/>
                  </a:lnTo>
                  <a:lnTo>
                    <a:pt x="539" y="1173"/>
                  </a:lnTo>
                  <a:lnTo>
                    <a:pt x="537" y="1177"/>
                  </a:lnTo>
                  <a:lnTo>
                    <a:pt x="536" y="1178"/>
                  </a:lnTo>
                  <a:lnTo>
                    <a:pt x="531" y="1178"/>
                  </a:lnTo>
                  <a:lnTo>
                    <a:pt x="526" y="1177"/>
                  </a:lnTo>
                  <a:lnTo>
                    <a:pt x="524" y="1174"/>
                  </a:lnTo>
                  <a:lnTo>
                    <a:pt x="525" y="1173"/>
                  </a:lnTo>
                  <a:lnTo>
                    <a:pt x="530" y="1169"/>
                  </a:lnTo>
                  <a:lnTo>
                    <a:pt x="533" y="1165"/>
                  </a:lnTo>
                  <a:lnTo>
                    <a:pt x="534" y="1162"/>
                  </a:lnTo>
                  <a:lnTo>
                    <a:pt x="536" y="1160"/>
                  </a:lnTo>
                  <a:lnTo>
                    <a:pt x="540" y="1157"/>
                  </a:lnTo>
                  <a:lnTo>
                    <a:pt x="545" y="1153"/>
                  </a:lnTo>
                  <a:lnTo>
                    <a:pt x="550" y="1146"/>
                  </a:lnTo>
                  <a:lnTo>
                    <a:pt x="554" y="1141"/>
                  </a:lnTo>
                  <a:lnTo>
                    <a:pt x="554" y="1138"/>
                  </a:lnTo>
                  <a:lnTo>
                    <a:pt x="557" y="1136"/>
                  </a:lnTo>
                  <a:lnTo>
                    <a:pt x="560" y="1135"/>
                  </a:lnTo>
                  <a:lnTo>
                    <a:pt x="563" y="1131"/>
                  </a:lnTo>
                  <a:lnTo>
                    <a:pt x="565" y="1125"/>
                  </a:lnTo>
                  <a:lnTo>
                    <a:pt x="568" y="1122"/>
                  </a:lnTo>
                  <a:lnTo>
                    <a:pt x="572" y="1118"/>
                  </a:lnTo>
                  <a:lnTo>
                    <a:pt x="574" y="1116"/>
                  </a:lnTo>
                  <a:lnTo>
                    <a:pt x="575" y="1114"/>
                  </a:lnTo>
                  <a:lnTo>
                    <a:pt x="575" y="1112"/>
                  </a:lnTo>
                  <a:lnTo>
                    <a:pt x="577" y="1112"/>
                  </a:lnTo>
                  <a:lnTo>
                    <a:pt x="578" y="1111"/>
                  </a:lnTo>
                  <a:lnTo>
                    <a:pt x="578" y="1110"/>
                  </a:lnTo>
                  <a:lnTo>
                    <a:pt x="578" y="1108"/>
                  </a:lnTo>
                  <a:lnTo>
                    <a:pt x="580" y="1108"/>
                  </a:lnTo>
                  <a:lnTo>
                    <a:pt x="581" y="1108"/>
                  </a:lnTo>
                  <a:lnTo>
                    <a:pt x="584" y="1109"/>
                  </a:lnTo>
                  <a:lnTo>
                    <a:pt x="585" y="1109"/>
                  </a:lnTo>
                  <a:lnTo>
                    <a:pt x="586" y="1107"/>
                  </a:lnTo>
                  <a:lnTo>
                    <a:pt x="585" y="1106"/>
                  </a:lnTo>
                  <a:lnTo>
                    <a:pt x="583" y="1104"/>
                  </a:lnTo>
                  <a:lnTo>
                    <a:pt x="584" y="1102"/>
                  </a:lnTo>
                  <a:lnTo>
                    <a:pt x="588" y="1099"/>
                  </a:lnTo>
                  <a:lnTo>
                    <a:pt x="592" y="1098"/>
                  </a:lnTo>
                  <a:lnTo>
                    <a:pt x="594" y="1096"/>
                  </a:lnTo>
                  <a:lnTo>
                    <a:pt x="596" y="1093"/>
                  </a:lnTo>
                  <a:lnTo>
                    <a:pt x="599" y="1091"/>
                  </a:lnTo>
                  <a:lnTo>
                    <a:pt x="604" y="1090"/>
                  </a:lnTo>
                  <a:lnTo>
                    <a:pt x="605" y="1089"/>
                  </a:lnTo>
                  <a:lnTo>
                    <a:pt x="605" y="1088"/>
                  </a:lnTo>
                  <a:lnTo>
                    <a:pt x="606" y="1086"/>
                  </a:lnTo>
                  <a:lnTo>
                    <a:pt x="608" y="1086"/>
                  </a:lnTo>
                  <a:lnTo>
                    <a:pt x="610" y="1084"/>
                  </a:lnTo>
                  <a:lnTo>
                    <a:pt x="610" y="1082"/>
                  </a:lnTo>
                  <a:lnTo>
                    <a:pt x="611" y="1080"/>
                  </a:lnTo>
                  <a:lnTo>
                    <a:pt x="613" y="1079"/>
                  </a:lnTo>
                  <a:lnTo>
                    <a:pt x="615" y="1078"/>
                  </a:lnTo>
                  <a:lnTo>
                    <a:pt x="616" y="1078"/>
                  </a:lnTo>
                  <a:lnTo>
                    <a:pt x="617" y="1078"/>
                  </a:lnTo>
                  <a:lnTo>
                    <a:pt x="619" y="1076"/>
                  </a:lnTo>
                  <a:lnTo>
                    <a:pt x="621" y="1075"/>
                  </a:lnTo>
                  <a:lnTo>
                    <a:pt x="624" y="1075"/>
                  </a:lnTo>
                  <a:lnTo>
                    <a:pt x="625" y="1075"/>
                  </a:lnTo>
                  <a:lnTo>
                    <a:pt x="628" y="1074"/>
                  </a:lnTo>
                  <a:lnTo>
                    <a:pt x="631" y="1073"/>
                  </a:lnTo>
                  <a:lnTo>
                    <a:pt x="632" y="1069"/>
                  </a:lnTo>
                  <a:lnTo>
                    <a:pt x="634" y="1068"/>
                  </a:lnTo>
                  <a:lnTo>
                    <a:pt x="635" y="1069"/>
                  </a:lnTo>
                  <a:lnTo>
                    <a:pt x="638" y="1068"/>
                  </a:lnTo>
                  <a:lnTo>
                    <a:pt x="641" y="1065"/>
                  </a:lnTo>
                  <a:lnTo>
                    <a:pt x="642" y="1065"/>
                  </a:lnTo>
                  <a:lnTo>
                    <a:pt x="644" y="1063"/>
                  </a:lnTo>
                  <a:lnTo>
                    <a:pt x="647" y="1058"/>
                  </a:lnTo>
                  <a:lnTo>
                    <a:pt x="648" y="1054"/>
                  </a:lnTo>
                  <a:lnTo>
                    <a:pt x="648" y="1052"/>
                  </a:lnTo>
                  <a:lnTo>
                    <a:pt x="647" y="1050"/>
                  </a:lnTo>
                  <a:lnTo>
                    <a:pt x="648" y="1047"/>
                  </a:lnTo>
                  <a:lnTo>
                    <a:pt x="648" y="1039"/>
                  </a:lnTo>
                  <a:lnTo>
                    <a:pt x="648" y="1036"/>
                  </a:lnTo>
                  <a:lnTo>
                    <a:pt x="650" y="1034"/>
                  </a:lnTo>
                  <a:lnTo>
                    <a:pt x="649" y="1031"/>
                  </a:lnTo>
                  <a:lnTo>
                    <a:pt x="647" y="1026"/>
                  </a:lnTo>
                  <a:lnTo>
                    <a:pt x="644" y="1022"/>
                  </a:lnTo>
                  <a:lnTo>
                    <a:pt x="643" y="1015"/>
                  </a:lnTo>
                  <a:lnTo>
                    <a:pt x="643" y="1012"/>
                  </a:lnTo>
                  <a:lnTo>
                    <a:pt x="641" y="1011"/>
                  </a:lnTo>
                  <a:lnTo>
                    <a:pt x="639" y="1009"/>
                  </a:lnTo>
                  <a:lnTo>
                    <a:pt x="637" y="1008"/>
                  </a:lnTo>
                  <a:lnTo>
                    <a:pt x="635" y="1007"/>
                  </a:lnTo>
                  <a:lnTo>
                    <a:pt x="634" y="1007"/>
                  </a:lnTo>
                  <a:lnTo>
                    <a:pt x="632" y="1007"/>
                  </a:lnTo>
                  <a:lnTo>
                    <a:pt x="631" y="1008"/>
                  </a:lnTo>
                  <a:lnTo>
                    <a:pt x="628" y="1008"/>
                  </a:lnTo>
                  <a:lnTo>
                    <a:pt x="627" y="1009"/>
                  </a:lnTo>
                  <a:lnTo>
                    <a:pt x="625" y="1010"/>
                  </a:lnTo>
                  <a:lnTo>
                    <a:pt x="623" y="1010"/>
                  </a:lnTo>
                  <a:lnTo>
                    <a:pt x="622" y="1009"/>
                  </a:lnTo>
                  <a:lnTo>
                    <a:pt x="619" y="1009"/>
                  </a:lnTo>
                  <a:lnTo>
                    <a:pt x="619" y="1003"/>
                  </a:lnTo>
                  <a:lnTo>
                    <a:pt x="624" y="996"/>
                  </a:lnTo>
                  <a:lnTo>
                    <a:pt x="625" y="993"/>
                  </a:lnTo>
                  <a:lnTo>
                    <a:pt x="624" y="990"/>
                  </a:lnTo>
                  <a:lnTo>
                    <a:pt x="626" y="984"/>
                  </a:lnTo>
                  <a:lnTo>
                    <a:pt x="629" y="972"/>
                  </a:lnTo>
                  <a:lnTo>
                    <a:pt x="630" y="964"/>
                  </a:lnTo>
                  <a:lnTo>
                    <a:pt x="629" y="960"/>
                  </a:lnTo>
                  <a:lnTo>
                    <a:pt x="629" y="958"/>
                  </a:lnTo>
                  <a:lnTo>
                    <a:pt x="630" y="955"/>
                  </a:lnTo>
                  <a:lnTo>
                    <a:pt x="632" y="955"/>
                  </a:lnTo>
                  <a:lnTo>
                    <a:pt x="627" y="952"/>
                  </a:lnTo>
                  <a:lnTo>
                    <a:pt x="625" y="950"/>
                  </a:lnTo>
                  <a:lnTo>
                    <a:pt x="622" y="948"/>
                  </a:lnTo>
                  <a:lnTo>
                    <a:pt x="619" y="947"/>
                  </a:lnTo>
                  <a:lnTo>
                    <a:pt x="617" y="947"/>
                  </a:lnTo>
                  <a:lnTo>
                    <a:pt x="616" y="948"/>
                  </a:lnTo>
                  <a:lnTo>
                    <a:pt x="613" y="949"/>
                  </a:lnTo>
                  <a:lnTo>
                    <a:pt x="610" y="952"/>
                  </a:lnTo>
                  <a:lnTo>
                    <a:pt x="608" y="952"/>
                  </a:lnTo>
                  <a:lnTo>
                    <a:pt x="605" y="953"/>
                  </a:lnTo>
                  <a:lnTo>
                    <a:pt x="601" y="954"/>
                  </a:lnTo>
                  <a:lnTo>
                    <a:pt x="598" y="954"/>
                  </a:lnTo>
                  <a:lnTo>
                    <a:pt x="595" y="953"/>
                  </a:lnTo>
                  <a:lnTo>
                    <a:pt x="594" y="952"/>
                  </a:lnTo>
                  <a:lnTo>
                    <a:pt x="593" y="949"/>
                  </a:lnTo>
                  <a:lnTo>
                    <a:pt x="593" y="946"/>
                  </a:lnTo>
                  <a:lnTo>
                    <a:pt x="592" y="943"/>
                  </a:lnTo>
                  <a:lnTo>
                    <a:pt x="591" y="940"/>
                  </a:lnTo>
                  <a:lnTo>
                    <a:pt x="590" y="939"/>
                  </a:lnTo>
                  <a:lnTo>
                    <a:pt x="590" y="937"/>
                  </a:lnTo>
                  <a:lnTo>
                    <a:pt x="590" y="934"/>
                  </a:lnTo>
                  <a:lnTo>
                    <a:pt x="591" y="933"/>
                  </a:lnTo>
                  <a:lnTo>
                    <a:pt x="590" y="931"/>
                  </a:lnTo>
                  <a:lnTo>
                    <a:pt x="589" y="930"/>
                  </a:lnTo>
                  <a:lnTo>
                    <a:pt x="589" y="927"/>
                  </a:lnTo>
                  <a:lnTo>
                    <a:pt x="589" y="924"/>
                  </a:lnTo>
                  <a:lnTo>
                    <a:pt x="588" y="922"/>
                  </a:lnTo>
                  <a:lnTo>
                    <a:pt x="587" y="919"/>
                  </a:lnTo>
                  <a:lnTo>
                    <a:pt x="587" y="917"/>
                  </a:lnTo>
                  <a:lnTo>
                    <a:pt x="586" y="915"/>
                  </a:lnTo>
                  <a:lnTo>
                    <a:pt x="586" y="912"/>
                  </a:lnTo>
                  <a:lnTo>
                    <a:pt x="587" y="910"/>
                  </a:lnTo>
                  <a:lnTo>
                    <a:pt x="587" y="907"/>
                  </a:lnTo>
                  <a:lnTo>
                    <a:pt x="586" y="905"/>
                  </a:lnTo>
                  <a:lnTo>
                    <a:pt x="585" y="905"/>
                  </a:lnTo>
                  <a:lnTo>
                    <a:pt x="583" y="902"/>
                  </a:lnTo>
                  <a:lnTo>
                    <a:pt x="583" y="899"/>
                  </a:lnTo>
                  <a:lnTo>
                    <a:pt x="581" y="896"/>
                  </a:lnTo>
                  <a:lnTo>
                    <a:pt x="580" y="895"/>
                  </a:lnTo>
                  <a:lnTo>
                    <a:pt x="578" y="895"/>
                  </a:lnTo>
                  <a:lnTo>
                    <a:pt x="575" y="894"/>
                  </a:lnTo>
                  <a:lnTo>
                    <a:pt x="573" y="894"/>
                  </a:lnTo>
                  <a:lnTo>
                    <a:pt x="569" y="894"/>
                  </a:lnTo>
                  <a:lnTo>
                    <a:pt x="567" y="893"/>
                  </a:lnTo>
                  <a:lnTo>
                    <a:pt x="566" y="892"/>
                  </a:lnTo>
                  <a:lnTo>
                    <a:pt x="564" y="890"/>
                  </a:lnTo>
                  <a:lnTo>
                    <a:pt x="563" y="887"/>
                  </a:lnTo>
                  <a:lnTo>
                    <a:pt x="561" y="887"/>
                  </a:lnTo>
                  <a:lnTo>
                    <a:pt x="558" y="887"/>
                  </a:lnTo>
                  <a:lnTo>
                    <a:pt x="558" y="889"/>
                  </a:lnTo>
                  <a:lnTo>
                    <a:pt x="556" y="891"/>
                  </a:lnTo>
                  <a:lnTo>
                    <a:pt x="555" y="892"/>
                  </a:lnTo>
                  <a:lnTo>
                    <a:pt x="553" y="892"/>
                  </a:lnTo>
                  <a:lnTo>
                    <a:pt x="550" y="893"/>
                  </a:lnTo>
                  <a:lnTo>
                    <a:pt x="548" y="893"/>
                  </a:lnTo>
                  <a:lnTo>
                    <a:pt x="545" y="894"/>
                  </a:lnTo>
                  <a:lnTo>
                    <a:pt x="542" y="892"/>
                  </a:lnTo>
                  <a:lnTo>
                    <a:pt x="539" y="892"/>
                  </a:lnTo>
                  <a:lnTo>
                    <a:pt x="535" y="891"/>
                  </a:lnTo>
                  <a:lnTo>
                    <a:pt x="533" y="892"/>
                  </a:lnTo>
                  <a:lnTo>
                    <a:pt x="531" y="891"/>
                  </a:lnTo>
                  <a:lnTo>
                    <a:pt x="528" y="891"/>
                  </a:lnTo>
                  <a:lnTo>
                    <a:pt x="525" y="891"/>
                  </a:lnTo>
                  <a:lnTo>
                    <a:pt x="523" y="889"/>
                  </a:lnTo>
                  <a:lnTo>
                    <a:pt x="520" y="887"/>
                  </a:lnTo>
                  <a:lnTo>
                    <a:pt x="519" y="888"/>
                  </a:lnTo>
                  <a:lnTo>
                    <a:pt x="517" y="889"/>
                  </a:lnTo>
                  <a:lnTo>
                    <a:pt x="515" y="889"/>
                  </a:lnTo>
                  <a:lnTo>
                    <a:pt x="512" y="888"/>
                  </a:lnTo>
                  <a:lnTo>
                    <a:pt x="512" y="886"/>
                  </a:lnTo>
                  <a:lnTo>
                    <a:pt x="512" y="884"/>
                  </a:lnTo>
                  <a:lnTo>
                    <a:pt x="512" y="883"/>
                  </a:lnTo>
                  <a:lnTo>
                    <a:pt x="513" y="881"/>
                  </a:lnTo>
                  <a:lnTo>
                    <a:pt x="513" y="879"/>
                  </a:lnTo>
                  <a:lnTo>
                    <a:pt x="513" y="877"/>
                  </a:lnTo>
                  <a:lnTo>
                    <a:pt x="513" y="876"/>
                  </a:lnTo>
                  <a:lnTo>
                    <a:pt x="514" y="874"/>
                  </a:lnTo>
                  <a:lnTo>
                    <a:pt x="513" y="872"/>
                  </a:lnTo>
                  <a:lnTo>
                    <a:pt x="513" y="870"/>
                  </a:lnTo>
                  <a:lnTo>
                    <a:pt x="513" y="869"/>
                  </a:lnTo>
                  <a:lnTo>
                    <a:pt x="513" y="867"/>
                  </a:lnTo>
                  <a:lnTo>
                    <a:pt x="514" y="864"/>
                  </a:lnTo>
                  <a:lnTo>
                    <a:pt x="515" y="862"/>
                  </a:lnTo>
                  <a:lnTo>
                    <a:pt x="515" y="860"/>
                  </a:lnTo>
                  <a:lnTo>
                    <a:pt x="515" y="859"/>
                  </a:lnTo>
                  <a:lnTo>
                    <a:pt x="515" y="857"/>
                  </a:lnTo>
                  <a:lnTo>
                    <a:pt x="517" y="854"/>
                  </a:lnTo>
                  <a:lnTo>
                    <a:pt x="517" y="850"/>
                  </a:lnTo>
                  <a:lnTo>
                    <a:pt x="515" y="847"/>
                  </a:lnTo>
                  <a:lnTo>
                    <a:pt x="515" y="847"/>
                  </a:lnTo>
                  <a:lnTo>
                    <a:pt x="514" y="846"/>
                  </a:lnTo>
                  <a:lnTo>
                    <a:pt x="515" y="845"/>
                  </a:lnTo>
                  <a:lnTo>
                    <a:pt x="514" y="843"/>
                  </a:lnTo>
                  <a:lnTo>
                    <a:pt x="514" y="842"/>
                  </a:lnTo>
                  <a:lnTo>
                    <a:pt x="515" y="842"/>
                  </a:lnTo>
                  <a:lnTo>
                    <a:pt x="514" y="839"/>
                  </a:lnTo>
                  <a:lnTo>
                    <a:pt x="512" y="839"/>
                  </a:lnTo>
                  <a:lnTo>
                    <a:pt x="512" y="839"/>
                  </a:lnTo>
                  <a:lnTo>
                    <a:pt x="511" y="836"/>
                  </a:lnTo>
                  <a:lnTo>
                    <a:pt x="511" y="834"/>
                  </a:lnTo>
                  <a:lnTo>
                    <a:pt x="511" y="832"/>
                  </a:lnTo>
                  <a:lnTo>
                    <a:pt x="511" y="830"/>
                  </a:lnTo>
                  <a:lnTo>
                    <a:pt x="509" y="829"/>
                  </a:lnTo>
                  <a:lnTo>
                    <a:pt x="508" y="828"/>
                  </a:lnTo>
                  <a:lnTo>
                    <a:pt x="507" y="826"/>
                  </a:lnTo>
                  <a:lnTo>
                    <a:pt x="507" y="824"/>
                  </a:lnTo>
                  <a:lnTo>
                    <a:pt x="506" y="822"/>
                  </a:lnTo>
                  <a:lnTo>
                    <a:pt x="508" y="822"/>
                  </a:lnTo>
                  <a:lnTo>
                    <a:pt x="509" y="819"/>
                  </a:lnTo>
                  <a:lnTo>
                    <a:pt x="511" y="818"/>
                  </a:lnTo>
                  <a:lnTo>
                    <a:pt x="512" y="817"/>
                  </a:lnTo>
                  <a:lnTo>
                    <a:pt x="515" y="817"/>
                  </a:lnTo>
                  <a:lnTo>
                    <a:pt x="515" y="815"/>
                  </a:lnTo>
                  <a:lnTo>
                    <a:pt x="511" y="811"/>
                  </a:lnTo>
                  <a:lnTo>
                    <a:pt x="507" y="807"/>
                  </a:lnTo>
                  <a:lnTo>
                    <a:pt x="509" y="803"/>
                  </a:lnTo>
                  <a:lnTo>
                    <a:pt x="512" y="796"/>
                  </a:lnTo>
                  <a:lnTo>
                    <a:pt x="515" y="790"/>
                  </a:lnTo>
                  <a:lnTo>
                    <a:pt x="518" y="785"/>
                  </a:lnTo>
                  <a:lnTo>
                    <a:pt x="518" y="784"/>
                  </a:lnTo>
                  <a:lnTo>
                    <a:pt x="520" y="784"/>
                  </a:lnTo>
                  <a:lnTo>
                    <a:pt x="520" y="781"/>
                  </a:lnTo>
                  <a:lnTo>
                    <a:pt x="520" y="780"/>
                  </a:lnTo>
                  <a:lnTo>
                    <a:pt x="518" y="779"/>
                  </a:lnTo>
                  <a:lnTo>
                    <a:pt x="520" y="773"/>
                  </a:lnTo>
                  <a:lnTo>
                    <a:pt x="523" y="765"/>
                  </a:lnTo>
                  <a:lnTo>
                    <a:pt x="524" y="759"/>
                  </a:lnTo>
                  <a:lnTo>
                    <a:pt x="526" y="757"/>
                  </a:lnTo>
                  <a:lnTo>
                    <a:pt x="527" y="757"/>
                  </a:lnTo>
                  <a:lnTo>
                    <a:pt x="528" y="756"/>
                  </a:lnTo>
                  <a:lnTo>
                    <a:pt x="526" y="755"/>
                  </a:lnTo>
                  <a:lnTo>
                    <a:pt x="524" y="753"/>
                  </a:lnTo>
                  <a:lnTo>
                    <a:pt x="522" y="747"/>
                  </a:lnTo>
                  <a:lnTo>
                    <a:pt x="518" y="738"/>
                  </a:lnTo>
                  <a:lnTo>
                    <a:pt x="518" y="735"/>
                  </a:lnTo>
                  <a:lnTo>
                    <a:pt x="517" y="733"/>
                  </a:lnTo>
                  <a:lnTo>
                    <a:pt x="514" y="733"/>
                  </a:lnTo>
                  <a:lnTo>
                    <a:pt x="512" y="733"/>
                  </a:lnTo>
                  <a:lnTo>
                    <a:pt x="504" y="728"/>
                  </a:lnTo>
                  <a:lnTo>
                    <a:pt x="500" y="725"/>
                  </a:lnTo>
                  <a:lnTo>
                    <a:pt x="498" y="724"/>
                  </a:lnTo>
                  <a:lnTo>
                    <a:pt x="498" y="718"/>
                  </a:lnTo>
                  <a:lnTo>
                    <a:pt x="496" y="713"/>
                  </a:lnTo>
                  <a:lnTo>
                    <a:pt x="496" y="706"/>
                  </a:lnTo>
                  <a:lnTo>
                    <a:pt x="496" y="704"/>
                  </a:lnTo>
                  <a:lnTo>
                    <a:pt x="500" y="698"/>
                  </a:lnTo>
                  <a:lnTo>
                    <a:pt x="500" y="696"/>
                  </a:lnTo>
                  <a:lnTo>
                    <a:pt x="500" y="694"/>
                  </a:lnTo>
                  <a:lnTo>
                    <a:pt x="500" y="692"/>
                  </a:lnTo>
                  <a:lnTo>
                    <a:pt x="500" y="692"/>
                  </a:lnTo>
                  <a:lnTo>
                    <a:pt x="498" y="692"/>
                  </a:lnTo>
                  <a:lnTo>
                    <a:pt x="495" y="693"/>
                  </a:lnTo>
                  <a:lnTo>
                    <a:pt x="494" y="693"/>
                  </a:lnTo>
                  <a:lnTo>
                    <a:pt x="480" y="693"/>
                  </a:lnTo>
                  <a:lnTo>
                    <a:pt x="465" y="692"/>
                  </a:lnTo>
                  <a:lnTo>
                    <a:pt x="452" y="692"/>
                  </a:lnTo>
                  <a:lnTo>
                    <a:pt x="441" y="691"/>
                  </a:lnTo>
                  <a:lnTo>
                    <a:pt x="441" y="687"/>
                  </a:lnTo>
                  <a:lnTo>
                    <a:pt x="441" y="679"/>
                  </a:lnTo>
                  <a:lnTo>
                    <a:pt x="440" y="674"/>
                  </a:lnTo>
                  <a:lnTo>
                    <a:pt x="439" y="665"/>
                  </a:lnTo>
                  <a:lnTo>
                    <a:pt x="435" y="660"/>
                  </a:lnTo>
                  <a:lnTo>
                    <a:pt x="430" y="654"/>
                  </a:lnTo>
                  <a:lnTo>
                    <a:pt x="428" y="653"/>
                  </a:lnTo>
                  <a:lnTo>
                    <a:pt x="435" y="653"/>
                  </a:lnTo>
                  <a:lnTo>
                    <a:pt x="438" y="652"/>
                  </a:lnTo>
                  <a:lnTo>
                    <a:pt x="438" y="637"/>
                  </a:lnTo>
                  <a:lnTo>
                    <a:pt x="437" y="635"/>
                  </a:lnTo>
                  <a:lnTo>
                    <a:pt x="435" y="630"/>
                  </a:lnTo>
                  <a:lnTo>
                    <a:pt x="435" y="628"/>
                  </a:lnTo>
                  <a:lnTo>
                    <a:pt x="433" y="625"/>
                  </a:lnTo>
                  <a:lnTo>
                    <a:pt x="432" y="623"/>
                  </a:lnTo>
                  <a:lnTo>
                    <a:pt x="432" y="621"/>
                  </a:lnTo>
                  <a:lnTo>
                    <a:pt x="433" y="620"/>
                  </a:lnTo>
                  <a:lnTo>
                    <a:pt x="434" y="617"/>
                  </a:lnTo>
                  <a:lnTo>
                    <a:pt x="434" y="615"/>
                  </a:lnTo>
                  <a:lnTo>
                    <a:pt x="433" y="612"/>
                  </a:lnTo>
                  <a:lnTo>
                    <a:pt x="431" y="610"/>
                  </a:lnTo>
                  <a:lnTo>
                    <a:pt x="428" y="608"/>
                  </a:lnTo>
                  <a:lnTo>
                    <a:pt x="424" y="606"/>
                  </a:lnTo>
                  <a:lnTo>
                    <a:pt x="418" y="603"/>
                  </a:lnTo>
                  <a:lnTo>
                    <a:pt x="413" y="600"/>
                  </a:lnTo>
                  <a:lnTo>
                    <a:pt x="411" y="600"/>
                  </a:lnTo>
                  <a:lnTo>
                    <a:pt x="402" y="601"/>
                  </a:lnTo>
                  <a:lnTo>
                    <a:pt x="399" y="601"/>
                  </a:lnTo>
                  <a:lnTo>
                    <a:pt x="397" y="601"/>
                  </a:lnTo>
                  <a:lnTo>
                    <a:pt x="390" y="601"/>
                  </a:lnTo>
                  <a:lnTo>
                    <a:pt x="387" y="599"/>
                  </a:lnTo>
                  <a:lnTo>
                    <a:pt x="385" y="597"/>
                  </a:lnTo>
                  <a:lnTo>
                    <a:pt x="380" y="592"/>
                  </a:lnTo>
                  <a:lnTo>
                    <a:pt x="380" y="589"/>
                  </a:lnTo>
                  <a:lnTo>
                    <a:pt x="378" y="588"/>
                  </a:lnTo>
                  <a:lnTo>
                    <a:pt x="375" y="588"/>
                  </a:lnTo>
                  <a:lnTo>
                    <a:pt x="372" y="588"/>
                  </a:lnTo>
                  <a:lnTo>
                    <a:pt x="367" y="586"/>
                  </a:lnTo>
                  <a:lnTo>
                    <a:pt x="361" y="583"/>
                  </a:lnTo>
                  <a:lnTo>
                    <a:pt x="359" y="583"/>
                  </a:lnTo>
                  <a:lnTo>
                    <a:pt x="356" y="582"/>
                  </a:lnTo>
                  <a:lnTo>
                    <a:pt x="353" y="579"/>
                  </a:lnTo>
                  <a:lnTo>
                    <a:pt x="351" y="577"/>
                  </a:lnTo>
                  <a:lnTo>
                    <a:pt x="350" y="576"/>
                  </a:lnTo>
                  <a:lnTo>
                    <a:pt x="349" y="573"/>
                  </a:lnTo>
                  <a:lnTo>
                    <a:pt x="348" y="572"/>
                  </a:lnTo>
                  <a:lnTo>
                    <a:pt x="345" y="573"/>
                  </a:lnTo>
                  <a:lnTo>
                    <a:pt x="344" y="574"/>
                  </a:lnTo>
                  <a:lnTo>
                    <a:pt x="340" y="574"/>
                  </a:lnTo>
                  <a:lnTo>
                    <a:pt x="336" y="571"/>
                  </a:lnTo>
                  <a:lnTo>
                    <a:pt x="334" y="569"/>
                  </a:lnTo>
                  <a:lnTo>
                    <a:pt x="333" y="568"/>
                  </a:lnTo>
                  <a:lnTo>
                    <a:pt x="329" y="567"/>
                  </a:lnTo>
                  <a:lnTo>
                    <a:pt x="326" y="566"/>
                  </a:lnTo>
                  <a:lnTo>
                    <a:pt x="322" y="569"/>
                  </a:lnTo>
                  <a:lnTo>
                    <a:pt x="317" y="568"/>
                  </a:lnTo>
                  <a:lnTo>
                    <a:pt x="311" y="567"/>
                  </a:lnTo>
                  <a:lnTo>
                    <a:pt x="306" y="566"/>
                  </a:lnTo>
                  <a:lnTo>
                    <a:pt x="304" y="562"/>
                  </a:lnTo>
                  <a:lnTo>
                    <a:pt x="303" y="560"/>
                  </a:lnTo>
                  <a:lnTo>
                    <a:pt x="299" y="558"/>
                  </a:lnTo>
                  <a:lnTo>
                    <a:pt x="297" y="556"/>
                  </a:lnTo>
                  <a:lnTo>
                    <a:pt x="295" y="554"/>
                  </a:lnTo>
                  <a:lnTo>
                    <a:pt x="293" y="552"/>
                  </a:lnTo>
                  <a:lnTo>
                    <a:pt x="290" y="552"/>
                  </a:lnTo>
                  <a:lnTo>
                    <a:pt x="288" y="551"/>
                  </a:lnTo>
                  <a:lnTo>
                    <a:pt x="287" y="549"/>
                  </a:lnTo>
                  <a:lnTo>
                    <a:pt x="287" y="546"/>
                  </a:lnTo>
                  <a:lnTo>
                    <a:pt x="286" y="546"/>
                  </a:lnTo>
                  <a:lnTo>
                    <a:pt x="284" y="543"/>
                  </a:lnTo>
                  <a:lnTo>
                    <a:pt x="283" y="543"/>
                  </a:lnTo>
                  <a:lnTo>
                    <a:pt x="283" y="543"/>
                  </a:lnTo>
                  <a:lnTo>
                    <a:pt x="282" y="544"/>
                  </a:lnTo>
                  <a:lnTo>
                    <a:pt x="281" y="543"/>
                  </a:lnTo>
                  <a:lnTo>
                    <a:pt x="281" y="542"/>
                  </a:lnTo>
                  <a:lnTo>
                    <a:pt x="282" y="540"/>
                  </a:lnTo>
                  <a:lnTo>
                    <a:pt x="281" y="538"/>
                  </a:lnTo>
                  <a:lnTo>
                    <a:pt x="278" y="535"/>
                  </a:lnTo>
                  <a:lnTo>
                    <a:pt x="277" y="533"/>
                  </a:lnTo>
                  <a:lnTo>
                    <a:pt x="277" y="531"/>
                  </a:lnTo>
                  <a:lnTo>
                    <a:pt x="276" y="529"/>
                  </a:lnTo>
                  <a:lnTo>
                    <a:pt x="276" y="529"/>
                  </a:lnTo>
                  <a:lnTo>
                    <a:pt x="275" y="527"/>
                  </a:lnTo>
                  <a:lnTo>
                    <a:pt x="275" y="525"/>
                  </a:lnTo>
                  <a:lnTo>
                    <a:pt x="276" y="522"/>
                  </a:lnTo>
                  <a:lnTo>
                    <a:pt x="277" y="520"/>
                  </a:lnTo>
                  <a:lnTo>
                    <a:pt x="277" y="516"/>
                  </a:lnTo>
                  <a:lnTo>
                    <a:pt x="274" y="509"/>
                  </a:lnTo>
                  <a:lnTo>
                    <a:pt x="273" y="506"/>
                  </a:lnTo>
                  <a:lnTo>
                    <a:pt x="273" y="503"/>
                  </a:lnTo>
                  <a:lnTo>
                    <a:pt x="273" y="501"/>
                  </a:lnTo>
                  <a:lnTo>
                    <a:pt x="275" y="499"/>
                  </a:lnTo>
                  <a:lnTo>
                    <a:pt x="277" y="495"/>
                  </a:lnTo>
                  <a:lnTo>
                    <a:pt x="278" y="491"/>
                  </a:lnTo>
                  <a:lnTo>
                    <a:pt x="277" y="488"/>
                  </a:lnTo>
                  <a:lnTo>
                    <a:pt x="277" y="485"/>
                  </a:lnTo>
                  <a:lnTo>
                    <a:pt x="277" y="483"/>
                  </a:lnTo>
                  <a:lnTo>
                    <a:pt x="277" y="480"/>
                  </a:lnTo>
                  <a:lnTo>
                    <a:pt x="275" y="477"/>
                  </a:lnTo>
                  <a:lnTo>
                    <a:pt x="273" y="477"/>
                  </a:lnTo>
                  <a:lnTo>
                    <a:pt x="272" y="478"/>
                  </a:lnTo>
                  <a:lnTo>
                    <a:pt x="270" y="480"/>
                  </a:lnTo>
                  <a:lnTo>
                    <a:pt x="267" y="481"/>
                  </a:lnTo>
                  <a:lnTo>
                    <a:pt x="265" y="479"/>
                  </a:lnTo>
                  <a:lnTo>
                    <a:pt x="258" y="480"/>
                  </a:lnTo>
                  <a:lnTo>
                    <a:pt x="247" y="481"/>
                  </a:lnTo>
                  <a:lnTo>
                    <a:pt x="243" y="483"/>
                  </a:lnTo>
                  <a:lnTo>
                    <a:pt x="240" y="483"/>
                  </a:lnTo>
                  <a:lnTo>
                    <a:pt x="237" y="483"/>
                  </a:lnTo>
                  <a:lnTo>
                    <a:pt x="232" y="486"/>
                  </a:lnTo>
                  <a:lnTo>
                    <a:pt x="220" y="496"/>
                  </a:lnTo>
                  <a:lnTo>
                    <a:pt x="218" y="497"/>
                  </a:lnTo>
                  <a:lnTo>
                    <a:pt x="214" y="497"/>
                  </a:lnTo>
                  <a:lnTo>
                    <a:pt x="213" y="498"/>
                  </a:lnTo>
                  <a:lnTo>
                    <a:pt x="210" y="499"/>
                  </a:lnTo>
                  <a:lnTo>
                    <a:pt x="205" y="503"/>
                  </a:lnTo>
                  <a:lnTo>
                    <a:pt x="202" y="506"/>
                  </a:lnTo>
                  <a:lnTo>
                    <a:pt x="201" y="509"/>
                  </a:lnTo>
                  <a:lnTo>
                    <a:pt x="198" y="509"/>
                  </a:lnTo>
                  <a:lnTo>
                    <a:pt x="197" y="508"/>
                  </a:lnTo>
                  <a:lnTo>
                    <a:pt x="192" y="508"/>
                  </a:lnTo>
                  <a:lnTo>
                    <a:pt x="189" y="509"/>
                  </a:lnTo>
                  <a:lnTo>
                    <a:pt x="186" y="512"/>
                  </a:lnTo>
                  <a:lnTo>
                    <a:pt x="183" y="517"/>
                  </a:lnTo>
                  <a:lnTo>
                    <a:pt x="181" y="518"/>
                  </a:lnTo>
                  <a:lnTo>
                    <a:pt x="179" y="519"/>
                  </a:lnTo>
                  <a:lnTo>
                    <a:pt x="175" y="520"/>
                  </a:lnTo>
                  <a:lnTo>
                    <a:pt x="172" y="522"/>
                  </a:lnTo>
                  <a:lnTo>
                    <a:pt x="170" y="522"/>
                  </a:lnTo>
                  <a:lnTo>
                    <a:pt x="168" y="523"/>
                  </a:lnTo>
                  <a:lnTo>
                    <a:pt x="167" y="522"/>
                  </a:lnTo>
                  <a:lnTo>
                    <a:pt x="166" y="520"/>
                  </a:lnTo>
                  <a:lnTo>
                    <a:pt x="164" y="519"/>
                  </a:lnTo>
                  <a:lnTo>
                    <a:pt x="159" y="519"/>
                  </a:lnTo>
                  <a:lnTo>
                    <a:pt x="152" y="518"/>
                  </a:lnTo>
                  <a:lnTo>
                    <a:pt x="145" y="518"/>
                  </a:lnTo>
                  <a:lnTo>
                    <a:pt x="141" y="518"/>
                  </a:lnTo>
                  <a:lnTo>
                    <a:pt x="138" y="518"/>
                  </a:lnTo>
                  <a:lnTo>
                    <a:pt x="133" y="517"/>
                  </a:lnTo>
                  <a:lnTo>
                    <a:pt x="129" y="517"/>
                  </a:lnTo>
                  <a:lnTo>
                    <a:pt x="125" y="518"/>
                  </a:lnTo>
                  <a:lnTo>
                    <a:pt x="120" y="520"/>
                  </a:lnTo>
                  <a:lnTo>
                    <a:pt x="118" y="521"/>
                  </a:lnTo>
                  <a:lnTo>
                    <a:pt x="117" y="521"/>
                  </a:lnTo>
                  <a:lnTo>
                    <a:pt x="115" y="520"/>
                  </a:lnTo>
                  <a:lnTo>
                    <a:pt x="113" y="520"/>
                  </a:lnTo>
                  <a:lnTo>
                    <a:pt x="110" y="518"/>
                  </a:lnTo>
                  <a:lnTo>
                    <a:pt x="109" y="518"/>
                  </a:lnTo>
                  <a:lnTo>
                    <a:pt x="107" y="519"/>
                  </a:lnTo>
                  <a:lnTo>
                    <a:pt x="107" y="514"/>
                  </a:lnTo>
                  <a:lnTo>
                    <a:pt x="107" y="506"/>
                  </a:lnTo>
                  <a:lnTo>
                    <a:pt x="107" y="498"/>
                  </a:lnTo>
                  <a:lnTo>
                    <a:pt x="107" y="492"/>
                  </a:lnTo>
                  <a:lnTo>
                    <a:pt x="107" y="486"/>
                  </a:lnTo>
                  <a:lnTo>
                    <a:pt x="107" y="481"/>
                  </a:lnTo>
                  <a:lnTo>
                    <a:pt x="109" y="479"/>
                  </a:lnTo>
                  <a:lnTo>
                    <a:pt x="109" y="477"/>
                  </a:lnTo>
                  <a:lnTo>
                    <a:pt x="108" y="475"/>
                  </a:lnTo>
                  <a:lnTo>
                    <a:pt x="109" y="472"/>
                  </a:lnTo>
                  <a:lnTo>
                    <a:pt x="109" y="470"/>
                  </a:lnTo>
                  <a:lnTo>
                    <a:pt x="110" y="468"/>
                  </a:lnTo>
                  <a:lnTo>
                    <a:pt x="108" y="469"/>
                  </a:lnTo>
                  <a:lnTo>
                    <a:pt x="107" y="470"/>
                  </a:lnTo>
                  <a:lnTo>
                    <a:pt x="106" y="471"/>
                  </a:lnTo>
                  <a:lnTo>
                    <a:pt x="103" y="473"/>
                  </a:lnTo>
                  <a:lnTo>
                    <a:pt x="101" y="475"/>
                  </a:lnTo>
                  <a:lnTo>
                    <a:pt x="99" y="476"/>
                  </a:lnTo>
                  <a:lnTo>
                    <a:pt x="96" y="479"/>
                  </a:lnTo>
                  <a:lnTo>
                    <a:pt x="94" y="481"/>
                  </a:lnTo>
                  <a:lnTo>
                    <a:pt x="92" y="482"/>
                  </a:lnTo>
                  <a:lnTo>
                    <a:pt x="88" y="486"/>
                  </a:lnTo>
                  <a:lnTo>
                    <a:pt x="85" y="486"/>
                  </a:lnTo>
                  <a:lnTo>
                    <a:pt x="76" y="487"/>
                  </a:lnTo>
                  <a:lnTo>
                    <a:pt x="67" y="487"/>
                  </a:lnTo>
                  <a:lnTo>
                    <a:pt x="59" y="487"/>
                  </a:lnTo>
                  <a:lnTo>
                    <a:pt x="58" y="487"/>
                  </a:lnTo>
                  <a:lnTo>
                    <a:pt x="58" y="484"/>
                  </a:lnTo>
                  <a:lnTo>
                    <a:pt x="58" y="481"/>
                  </a:lnTo>
                  <a:lnTo>
                    <a:pt x="55" y="480"/>
                  </a:lnTo>
                  <a:lnTo>
                    <a:pt x="55" y="477"/>
                  </a:lnTo>
                  <a:lnTo>
                    <a:pt x="54" y="475"/>
                  </a:lnTo>
                  <a:lnTo>
                    <a:pt x="54" y="472"/>
                  </a:lnTo>
                  <a:lnTo>
                    <a:pt x="51" y="471"/>
                  </a:lnTo>
                  <a:lnTo>
                    <a:pt x="49" y="470"/>
                  </a:lnTo>
                  <a:lnTo>
                    <a:pt x="44" y="469"/>
                  </a:lnTo>
                  <a:lnTo>
                    <a:pt x="38" y="467"/>
                  </a:lnTo>
                  <a:lnTo>
                    <a:pt x="31" y="467"/>
                  </a:lnTo>
                  <a:lnTo>
                    <a:pt x="25" y="468"/>
                  </a:lnTo>
                  <a:lnTo>
                    <a:pt x="29" y="463"/>
                  </a:lnTo>
                  <a:lnTo>
                    <a:pt x="32" y="458"/>
                  </a:lnTo>
                  <a:lnTo>
                    <a:pt x="32" y="455"/>
                  </a:lnTo>
                  <a:lnTo>
                    <a:pt x="29" y="451"/>
                  </a:lnTo>
                  <a:lnTo>
                    <a:pt x="27" y="449"/>
                  </a:lnTo>
                  <a:lnTo>
                    <a:pt x="25" y="445"/>
                  </a:lnTo>
                  <a:lnTo>
                    <a:pt x="22" y="444"/>
                  </a:lnTo>
                  <a:lnTo>
                    <a:pt x="20" y="440"/>
                  </a:lnTo>
                  <a:lnTo>
                    <a:pt x="21" y="439"/>
                  </a:lnTo>
                  <a:lnTo>
                    <a:pt x="20" y="438"/>
                  </a:lnTo>
                  <a:lnTo>
                    <a:pt x="19" y="437"/>
                  </a:lnTo>
                  <a:lnTo>
                    <a:pt x="18" y="436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4" y="432"/>
                  </a:lnTo>
                  <a:lnTo>
                    <a:pt x="13" y="430"/>
                  </a:lnTo>
                  <a:lnTo>
                    <a:pt x="12" y="428"/>
                  </a:lnTo>
                  <a:lnTo>
                    <a:pt x="12" y="427"/>
                  </a:lnTo>
                  <a:lnTo>
                    <a:pt x="11" y="425"/>
                  </a:lnTo>
                  <a:lnTo>
                    <a:pt x="10" y="423"/>
                  </a:lnTo>
                  <a:lnTo>
                    <a:pt x="8" y="422"/>
                  </a:lnTo>
                  <a:lnTo>
                    <a:pt x="7" y="420"/>
                  </a:lnTo>
                  <a:lnTo>
                    <a:pt x="7" y="419"/>
                  </a:lnTo>
                  <a:lnTo>
                    <a:pt x="8" y="418"/>
                  </a:lnTo>
                  <a:lnTo>
                    <a:pt x="9" y="417"/>
                  </a:lnTo>
                  <a:lnTo>
                    <a:pt x="8" y="415"/>
                  </a:lnTo>
                  <a:lnTo>
                    <a:pt x="7" y="414"/>
                  </a:lnTo>
                  <a:lnTo>
                    <a:pt x="5" y="414"/>
                  </a:lnTo>
                  <a:lnTo>
                    <a:pt x="3" y="411"/>
                  </a:lnTo>
                  <a:lnTo>
                    <a:pt x="1" y="410"/>
                  </a:lnTo>
                  <a:lnTo>
                    <a:pt x="0" y="409"/>
                  </a:lnTo>
                  <a:lnTo>
                    <a:pt x="0" y="408"/>
                  </a:lnTo>
                  <a:lnTo>
                    <a:pt x="0" y="407"/>
                  </a:lnTo>
                  <a:lnTo>
                    <a:pt x="1" y="406"/>
                  </a:lnTo>
                  <a:lnTo>
                    <a:pt x="1" y="405"/>
                  </a:lnTo>
                  <a:lnTo>
                    <a:pt x="0" y="404"/>
                  </a:lnTo>
                  <a:lnTo>
                    <a:pt x="0" y="403"/>
                  </a:lnTo>
                  <a:lnTo>
                    <a:pt x="2" y="402"/>
                  </a:lnTo>
                  <a:lnTo>
                    <a:pt x="3" y="402"/>
                  </a:lnTo>
                  <a:lnTo>
                    <a:pt x="4" y="401"/>
                  </a:lnTo>
                  <a:lnTo>
                    <a:pt x="6" y="401"/>
                  </a:lnTo>
                  <a:lnTo>
                    <a:pt x="8" y="401"/>
                  </a:lnTo>
                  <a:lnTo>
                    <a:pt x="8" y="400"/>
                  </a:lnTo>
                  <a:lnTo>
                    <a:pt x="8" y="399"/>
                  </a:lnTo>
                  <a:lnTo>
                    <a:pt x="7" y="396"/>
                  </a:lnTo>
                  <a:lnTo>
                    <a:pt x="6" y="394"/>
                  </a:lnTo>
                  <a:lnTo>
                    <a:pt x="6" y="393"/>
                  </a:lnTo>
                  <a:lnTo>
                    <a:pt x="7" y="390"/>
                  </a:lnTo>
                  <a:lnTo>
                    <a:pt x="7" y="387"/>
                  </a:lnTo>
                  <a:lnTo>
                    <a:pt x="10" y="385"/>
                  </a:lnTo>
                  <a:lnTo>
                    <a:pt x="16" y="380"/>
                  </a:lnTo>
                  <a:lnTo>
                    <a:pt x="21" y="377"/>
                  </a:lnTo>
                  <a:lnTo>
                    <a:pt x="24" y="376"/>
                  </a:lnTo>
                  <a:lnTo>
                    <a:pt x="26" y="375"/>
                  </a:lnTo>
                  <a:lnTo>
                    <a:pt x="27" y="373"/>
                  </a:lnTo>
                  <a:lnTo>
                    <a:pt x="27" y="371"/>
                  </a:lnTo>
                  <a:lnTo>
                    <a:pt x="27" y="370"/>
                  </a:lnTo>
                  <a:lnTo>
                    <a:pt x="26" y="366"/>
                  </a:lnTo>
                  <a:lnTo>
                    <a:pt x="25" y="363"/>
                  </a:lnTo>
                  <a:lnTo>
                    <a:pt x="24" y="362"/>
                  </a:lnTo>
                  <a:lnTo>
                    <a:pt x="25" y="359"/>
                  </a:lnTo>
                  <a:lnTo>
                    <a:pt x="26" y="356"/>
                  </a:lnTo>
                  <a:lnTo>
                    <a:pt x="29" y="352"/>
                  </a:lnTo>
                  <a:lnTo>
                    <a:pt x="32" y="347"/>
                  </a:lnTo>
                  <a:lnTo>
                    <a:pt x="32" y="345"/>
                  </a:lnTo>
                  <a:lnTo>
                    <a:pt x="33" y="342"/>
                  </a:lnTo>
                  <a:lnTo>
                    <a:pt x="34" y="336"/>
                  </a:lnTo>
                  <a:lnTo>
                    <a:pt x="35" y="333"/>
                  </a:lnTo>
                  <a:lnTo>
                    <a:pt x="35" y="331"/>
                  </a:lnTo>
                  <a:lnTo>
                    <a:pt x="35" y="330"/>
                  </a:lnTo>
                  <a:lnTo>
                    <a:pt x="37" y="329"/>
                  </a:lnTo>
                  <a:lnTo>
                    <a:pt x="41" y="329"/>
                  </a:lnTo>
                  <a:lnTo>
                    <a:pt x="44" y="327"/>
                  </a:lnTo>
                  <a:lnTo>
                    <a:pt x="49" y="323"/>
                  </a:lnTo>
                  <a:lnTo>
                    <a:pt x="52" y="319"/>
                  </a:lnTo>
                  <a:lnTo>
                    <a:pt x="55" y="318"/>
                  </a:lnTo>
                  <a:lnTo>
                    <a:pt x="61" y="315"/>
                  </a:lnTo>
                  <a:lnTo>
                    <a:pt x="64" y="313"/>
                  </a:lnTo>
                  <a:lnTo>
                    <a:pt x="65" y="312"/>
                  </a:lnTo>
                  <a:lnTo>
                    <a:pt x="68" y="311"/>
                  </a:lnTo>
                  <a:lnTo>
                    <a:pt x="75" y="310"/>
                  </a:lnTo>
                  <a:lnTo>
                    <a:pt x="79" y="310"/>
                  </a:lnTo>
                  <a:lnTo>
                    <a:pt x="82" y="308"/>
                  </a:lnTo>
                  <a:lnTo>
                    <a:pt x="86" y="308"/>
                  </a:lnTo>
                  <a:lnTo>
                    <a:pt x="88" y="307"/>
                  </a:lnTo>
                  <a:lnTo>
                    <a:pt x="91" y="307"/>
                  </a:lnTo>
                  <a:lnTo>
                    <a:pt x="96" y="306"/>
                  </a:lnTo>
                  <a:lnTo>
                    <a:pt x="98" y="304"/>
                  </a:lnTo>
                  <a:lnTo>
                    <a:pt x="99" y="302"/>
                  </a:lnTo>
                  <a:lnTo>
                    <a:pt x="102" y="300"/>
                  </a:lnTo>
                  <a:lnTo>
                    <a:pt x="104" y="300"/>
                  </a:lnTo>
                  <a:lnTo>
                    <a:pt x="107" y="300"/>
                  </a:lnTo>
                  <a:lnTo>
                    <a:pt x="110" y="300"/>
                  </a:lnTo>
                  <a:lnTo>
                    <a:pt x="115" y="299"/>
                  </a:lnTo>
                  <a:lnTo>
                    <a:pt x="117" y="301"/>
                  </a:lnTo>
                  <a:lnTo>
                    <a:pt x="117" y="302"/>
                  </a:lnTo>
                  <a:lnTo>
                    <a:pt x="120" y="304"/>
                  </a:lnTo>
                  <a:lnTo>
                    <a:pt x="122" y="304"/>
                  </a:lnTo>
                  <a:lnTo>
                    <a:pt x="123" y="303"/>
                  </a:lnTo>
                  <a:lnTo>
                    <a:pt x="126" y="305"/>
                  </a:lnTo>
                  <a:lnTo>
                    <a:pt x="128" y="305"/>
                  </a:lnTo>
                  <a:lnTo>
                    <a:pt x="128" y="304"/>
                  </a:lnTo>
                  <a:lnTo>
                    <a:pt x="129" y="302"/>
                  </a:lnTo>
                  <a:lnTo>
                    <a:pt x="129" y="301"/>
                  </a:lnTo>
                  <a:lnTo>
                    <a:pt x="130" y="294"/>
                  </a:lnTo>
                  <a:lnTo>
                    <a:pt x="133" y="284"/>
                  </a:lnTo>
                  <a:lnTo>
                    <a:pt x="134" y="274"/>
                  </a:lnTo>
                  <a:lnTo>
                    <a:pt x="136" y="263"/>
                  </a:lnTo>
                  <a:lnTo>
                    <a:pt x="138" y="252"/>
                  </a:lnTo>
                  <a:lnTo>
                    <a:pt x="140" y="241"/>
                  </a:lnTo>
                  <a:lnTo>
                    <a:pt x="142" y="232"/>
                  </a:lnTo>
                  <a:lnTo>
                    <a:pt x="144" y="224"/>
                  </a:lnTo>
                  <a:lnTo>
                    <a:pt x="144" y="219"/>
                  </a:lnTo>
                  <a:lnTo>
                    <a:pt x="145" y="212"/>
                  </a:lnTo>
                  <a:lnTo>
                    <a:pt x="146" y="207"/>
                  </a:lnTo>
                  <a:lnTo>
                    <a:pt x="146" y="206"/>
                  </a:lnTo>
                  <a:lnTo>
                    <a:pt x="146" y="204"/>
                  </a:lnTo>
                  <a:lnTo>
                    <a:pt x="145" y="202"/>
                  </a:lnTo>
                  <a:lnTo>
                    <a:pt x="145" y="201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4" y="198"/>
                  </a:lnTo>
                  <a:lnTo>
                    <a:pt x="143" y="198"/>
                  </a:lnTo>
                  <a:lnTo>
                    <a:pt x="142" y="197"/>
                  </a:lnTo>
                  <a:lnTo>
                    <a:pt x="142" y="195"/>
                  </a:lnTo>
                  <a:lnTo>
                    <a:pt x="141" y="194"/>
                  </a:lnTo>
                  <a:lnTo>
                    <a:pt x="141" y="193"/>
                  </a:lnTo>
                  <a:lnTo>
                    <a:pt x="140" y="192"/>
                  </a:lnTo>
                  <a:lnTo>
                    <a:pt x="140" y="190"/>
                  </a:lnTo>
                  <a:lnTo>
                    <a:pt x="140" y="189"/>
                  </a:lnTo>
                  <a:lnTo>
                    <a:pt x="140" y="188"/>
                  </a:lnTo>
                  <a:lnTo>
                    <a:pt x="140" y="187"/>
                  </a:lnTo>
                  <a:lnTo>
                    <a:pt x="140" y="185"/>
                  </a:lnTo>
                  <a:lnTo>
                    <a:pt x="139" y="184"/>
                  </a:lnTo>
                  <a:lnTo>
                    <a:pt x="138" y="183"/>
                  </a:lnTo>
                  <a:lnTo>
                    <a:pt x="136" y="182"/>
                  </a:lnTo>
                  <a:lnTo>
                    <a:pt x="133" y="179"/>
                  </a:lnTo>
                  <a:lnTo>
                    <a:pt x="130" y="178"/>
                  </a:lnTo>
                  <a:lnTo>
                    <a:pt x="126" y="174"/>
                  </a:lnTo>
                  <a:lnTo>
                    <a:pt x="125" y="172"/>
                  </a:lnTo>
                  <a:lnTo>
                    <a:pt x="125" y="167"/>
                  </a:lnTo>
                  <a:lnTo>
                    <a:pt x="125" y="162"/>
                  </a:lnTo>
                  <a:lnTo>
                    <a:pt x="126" y="153"/>
                  </a:lnTo>
                  <a:lnTo>
                    <a:pt x="126" y="149"/>
                  </a:lnTo>
                  <a:lnTo>
                    <a:pt x="128" y="149"/>
                  </a:lnTo>
                  <a:lnTo>
                    <a:pt x="130" y="149"/>
                  </a:lnTo>
                  <a:lnTo>
                    <a:pt x="132" y="148"/>
                  </a:lnTo>
                  <a:lnTo>
                    <a:pt x="134" y="148"/>
                  </a:lnTo>
                  <a:lnTo>
                    <a:pt x="135" y="147"/>
                  </a:lnTo>
                  <a:lnTo>
                    <a:pt x="136" y="147"/>
                  </a:lnTo>
                  <a:lnTo>
                    <a:pt x="138" y="146"/>
                  </a:lnTo>
                  <a:lnTo>
                    <a:pt x="139" y="146"/>
                  </a:lnTo>
                  <a:lnTo>
                    <a:pt x="140" y="146"/>
                  </a:lnTo>
                  <a:lnTo>
                    <a:pt x="142" y="145"/>
                  </a:lnTo>
                  <a:lnTo>
                    <a:pt x="143" y="145"/>
                  </a:lnTo>
                  <a:lnTo>
                    <a:pt x="144" y="145"/>
                  </a:lnTo>
                  <a:lnTo>
                    <a:pt x="146" y="145"/>
                  </a:lnTo>
                  <a:lnTo>
                    <a:pt x="147" y="146"/>
                  </a:lnTo>
                  <a:lnTo>
                    <a:pt x="148" y="147"/>
                  </a:lnTo>
                  <a:lnTo>
                    <a:pt x="149" y="147"/>
                  </a:lnTo>
                  <a:lnTo>
                    <a:pt x="150" y="147"/>
                  </a:lnTo>
                  <a:lnTo>
                    <a:pt x="150" y="147"/>
                  </a:lnTo>
                  <a:lnTo>
                    <a:pt x="151" y="147"/>
                  </a:lnTo>
                  <a:lnTo>
                    <a:pt x="153" y="147"/>
                  </a:lnTo>
                  <a:lnTo>
                    <a:pt x="154" y="147"/>
                  </a:lnTo>
                  <a:lnTo>
                    <a:pt x="155" y="147"/>
                  </a:lnTo>
                  <a:lnTo>
                    <a:pt x="155" y="146"/>
                  </a:lnTo>
                  <a:lnTo>
                    <a:pt x="155" y="146"/>
                  </a:lnTo>
                  <a:lnTo>
                    <a:pt x="154" y="145"/>
                  </a:lnTo>
                  <a:lnTo>
                    <a:pt x="154" y="143"/>
                  </a:lnTo>
                  <a:lnTo>
                    <a:pt x="154" y="142"/>
                  </a:lnTo>
                  <a:lnTo>
                    <a:pt x="155" y="140"/>
                  </a:lnTo>
                  <a:lnTo>
                    <a:pt x="153" y="139"/>
                  </a:lnTo>
                  <a:lnTo>
                    <a:pt x="152" y="136"/>
                  </a:lnTo>
                  <a:lnTo>
                    <a:pt x="151" y="135"/>
                  </a:lnTo>
                  <a:lnTo>
                    <a:pt x="150" y="134"/>
                  </a:lnTo>
                  <a:lnTo>
                    <a:pt x="148" y="134"/>
                  </a:lnTo>
                  <a:lnTo>
                    <a:pt x="146" y="134"/>
                  </a:lnTo>
                  <a:lnTo>
                    <a:pt x="145" y="135"/>
                  </a:lnTo>
                  <a:lnTo>
                    <a:pt x="145" y="134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7" y="134"/>
                  </a:lnTo>
                  <a:lnTo>
                    <a:pt x="136" y="134"/>
                  </a:lnTo>
                  <a:lnTo>
                    <a:pt x="134" y="133"/>
                  </a:lnTo>
                  <a:lnTo>
                    <a:pt x="133" y="134"/>
                  </a:lnTo>
                  <a:lnTo>
                    <a:pt x="133" y="126"/>
                  </a:lnTo>
                  <a:lnTo>
                    <a:pt x="133" y="118"/>
                  </a:lnTo>
                  <a:lnTo>
                    <a:pt x="133" y="113"/>
                  </a:lnTo>
                  <a:lnTo>
                    <a:pt x="134" y="113"/>
                  </a:lnTo>
                  <a:lnTo>
                    <a:pt x="136" y="112"/>
                  </a:lnTo>
                  <a:lnTo>
                    <a:pt x="139" y="112"/>
                  </a:lnTo>
                  <a:lnTo>
                    <a:pt x="141" y="111"/>
                  </a:lnTo>
                  <a:lnTo>
                    <a:pt x="142" y="111"/>
                  </a:lnTo>
                  <a:lnTo>
                    <a:pt x="145" y="111"/>
                  </a:lnTo>
                  <a:lnTo>
                    <a:pt x="146" y="113"/>
                  </a:lnTo>
                  <a:lnTo>
                    <a:pt x="149" y="113"/>
                  </a:lnTo>
                  <a:lnTo>
                    <a:pt x="156" y="113"/>
                  </a:lnTo>
                  <a:lnTo>
                    <a:pt x="162" y="113"/>
                  </a:lnTo>
                  <a:lnTo>
                    <a:pt x="170" y="113"/>
                  </a:lnTo>
                  <a:lnTo>
                    <a:pt x="177" y="113"/>
                  </a:lnTo>
                  <a:lnTo>
                    <a:pt x="184" y="113"/>
                  </a:lnTo>
                  <a:lnTo>
                    <a:pt x="186" y="113"/>
                  </a:lnTo>
                  <a:lnTo>
                    <a:pt x="185" y="111"/>
                  </a:lnTo>
                  <a:lnTo>
                    <a:pt x="183" y="109"/>
                  </a:lnTo>
                  <a:lnTo>
                    <a:pt x="184" y="107"/>
                  </a:lnTo>
                  <a:lnTo>
                    <a:pt x="185" y="105"/>
                  </a:lnTo>
                  <a:lnTo>
                    <a:pt x="185" y="104"/>
                  </a:lnTo>
                  <a:lnTo>
                    <a:pt x="188" y="105"/>
                  </a:lnTo>
                  <a:lnTo>
                    <a:pt x="189" y="108"/>
                  </a:lnTo>
                  <a:lnTo>
                    <a:pt x="191" y="111"/>
                  </a:lnTo>
                  <a:lnTo>
                    <a:pt x="192" y="111"/>
                  </a:lnTo>
                  <a:lnTo>
                    <a:pt x="194" y="112"/>
                  </a:lnTo>
                  <a:lnTo>
                    <a:pt x="196" y="111"/>
                  </a:lnTo>
                  <a:lnTo>
                    <a:pt x="197" y="110"/>
                  </a:lnTo>
                  <a:lnTo>
                    <a:pt x="201" y="106"/>
                  </a:lnTo>
                  <a:lnTo>
                    <a:pt x="204" y="103"/>
                  </a:lnTo>
                  <a:lnTo>
                    <a:pt x="206" y="102"/>
                  </a:lnTo>
                  <a:lnTo>
                    <a:pt x="207" y="100"/>
                  </a:lnTo>
                  <a:lnTo>
                    <a:pt x="209" y="100"/>
                  </a:lnTo>
                  <a:lnTo>
                    <a:pt x="211" y="100"/>
                  </a:lnTo>
                  <a:lnTo>
                    <a:pt x="212" y="101"/>
                  </a:lnTo>
                  <a:lnTo>
                    <a:pt x="213" y="103"/>
                  </a:lnTo>
                  <a:lnTo>
                    <a:pt x="217" y="109"/>
                  </a:lnTo>
                  <a:lnTo>
                    <a:pt x="219" y="113"/>
                  </a:lnTo>
                  <a:lnTo>
                    <a:pt x="220" y="116"/>
                  </a:lnTo>
                  <a:lnTo>
                    <a:pt x="220" y="123"/>
                  </a:lnTo>
                  <a:lnTo>
                    <a:pt x="220" y="129"/>
                  </a:lnTo>
                  <a:lnTo>
                    <a:pt x="220" y="130"/>
                  </a:lnTo>
                  <a:lnTo>
                    <a:pt x="221" y="130"/>
                  </a:lnTo>
                  <a:lnTo>
                    <a:pt x="227" y="129"/>
                  </a:lnTo>
                  <a:lnTo>
                    <a:pt x="236" y="136"/>
                  </a:lnTo>
                  <a:lnTo>
                    <a:pt x="241" y="141"/>
                  </a:lnTo>
                  <a:lnTo>
                    <a:pt x="244" y="143"/>
                  </a:lnTo>
                  <a:lnTo>
                    <a:pt x="246" y="143"/>
                  </a:lnTo>
                  <a:lnTo>
                    <a:pt x="249" y="143"/>
                  </a:lnTo>
                  <a:lnTo>
                    <a:pt x="254" y="143"/>
                  </a:lnTo>
                  <a:lnTo>
                    <a:pt x="255" y="141"/>
                  </a:lnTo>
                  <a:lnTo>
                    <a:pt x="258" y="140"/>
                  </a:lnTo>
                  <a:lnTo>
                    <a:pt x="261" y="138"/>
                  </a:lnTo>
                  <a:lnTo>
                    <a:pt x="265" y="136"/>
                  </a:lnTo>
                  <a:lnTo>
                    <a:pt x="266" y="136"/>
                  </a:lnTo>
                  <a:lnTo>
                    <a:pt x="267" y="136"/>
                  </a:lnTo>
                  <a:lnTo>
                    <a:pt x="270" y="138"/>
                  </a:lnTo>
                  <a:lnTo>
                    <a:pt x="271" y="141"/>
                  </a:lnTo>
                  <a:lnTo>
                    <a:pt x="270" y="144"/>
                  </a:lnTo>
                  <a:lnTo>
                    <a:pt x="270" y="146"/>
                  </a:lnTo>
                  <a:lnTo>
                    <a:pt x="272" y="146"/>
                  </a:lnTo>
                  <a:lnTo>
                    <a:pt x="274" y="142"/>
                  </a:lnTo>
                  <a:lnTo>
                    <a:pt x="276" y="140"/>
                  </a:lnTo>
                  <a:lnTo>
                    <a:pt x="279" y="138"/>
                  </a:lnTo>
                  <a:lnTo>
                    <a:pt x="282" y="135"/>
                  </a:lnTo>
                  <a:lnTo>
                    <a:pt x="284" y="132"/>
                  </a:lnTo>
                  <a:lnTo>
                    <a:pt x="287" y="130"/>
                  </a:lnTo>
                  <a:lnTo>
                    <a:pt x="290" y="129"/>
                  </a:lnTo>
                  <a:lnTo>
                    <a:pt x="293" y="127"/>
                  </a:lnTo>
                  <a:lnTo>
                    <a:pt x="296" y="127"/>
                  </a:lnTo>
                  <a:lnTo>
                    <a:pt x="298" y="126"/>
                  </a:lnTo>
                  <a:lnTo>
                    <a:pt x="301" y="124"/>
                  </a:lnTo>
                  <a:lnTo>
                    <a:pt x="303" y="122"/>
                  </a:lnTo>
                  <a:lnTo>
                    <a:pt x="304" y="121"/>
                  </a:lnTo>
                  <a:lnTo>
                    <a:pt x="306" y="121"/>
                  </a:lnTo>
                  <a:lnTo>
                    <a:pt x="310" y="121"/>
                  </a:lnTo>
                  <a:lnTo>
                    <a:pt x="313" y="119"/>
                  </a:lnTo>
                  <a:lnTo>
                    <a:pt x="316" y="116"/>
                  </a:lnTo>
                  <a:lnTo>
                    <a:pt x="317" y="111"/>
                  </a:lnTo>
                  <a:lnTo>
                    <a:pt x="318" y="107"/>
                  </a:lnTo>
                  <a:lnTo>
                    <a:pt x="319" y="106"/>
                  </a:lnTo>
                  <a:lnTo>
                    <a:pt x="320" y="105"/>
                  </a:lnTo>
                  <a:lnTo>
                    <a:pt x="322" y="105"/>
                  </a:lnTo>
                  <a:lnTo>
                    <a:pt x="324" y="105"/>
                  </a:lnTo>
                  <a:lnTo>
                    <a:pt x="329" y="102"/>
                  </a:lnTo>
                  <a:lnTo>
                    <a:pt x="333" y="100"/>
                  </a:lnTo>
                  <a:lnTo>
                    <a:pt x="337" y="100"/>
                  </a:lnTo>
                  <a:lnTo>
                    <a:pt x="337" y="99"/>
                  </a:lnTo>
                  <a:lnTo>
                    <a:pt x="339" y="97"/>
                  </a:lnTo>
                  <a:lnTo>
                    <a:pt x="339" y="93"/>
                  </a:lnTo>
                  <a:lnTo>
                    <a:pt x="339" y="91"/>
                  </a:lnTo>
                  <a:lnTo>
                    <a:pt x="333" y="90"/>
                  </a:lnTo>
                  <a:lnTo>
                    <a:pt x="329" y="90"/>
                  </a:lnTo>
                  <a:lnTo>
                    <a:pt x="322" y="89"/>
                  </a:lnTo>
                  <a:lnTo>
                    <a:pt x="318" y="89"/>
                  </a:lnTo>
                  <a:lnTo>
                    <a:pt x="318" y="88"/>
                  </a:lnTo>
                  <a:lnTo>
                    <a:pt x="318" y="87"/>
                  </a:lnTo>
                  <a:lnTo>
                    <a:pt x="318" y="86"/>
                  </a:lnTo>
                  <a:lnTo>
                    <a:pt x="319" y="83"/>
                  </a:lnTo>
                  <a:lnTo>
                    <a:pt x="318" y="78"/>
                  </a:lnTo>
                  <a:lnTo>
                    <a:pt x="315" y="72"/>
                  </a:lnTo>
                  <a:lnTo>
                    <a:pt x="312" y="66"/>
                  </a:lnTo>
                  <a:lnTo>
                    <a:pt x="312" y="61"/>
                  </a:lnTo>
                  <a:lnTo>
                    <a:pt x="312" y="56"/>
                  </a:lnTo>
                  <a:lnTo>
                    <a:pt x="312" y="53"/>
                  </a:lnTo>
                  <a:lnTo>
                    <a:pt x="311" y="51"/>
                  </a:lnTo>
                  <a:lnTo>
                    <a:pt x="301" y="43"/>
                  </a:lnTo>
                  <a:lnTo>
                    <a:pt x="298" y="40"/>
                  </a:lnTo>
                  <a:lnTo>
                    <a:pt x="297" y="37"/>
                  </a:lnTo>
                  <a:lnTo>
                    <a:pt x="293" y="33"/>
                  </a:lnTo>
                  <a:lnTo>
                    <a:pt x="294" y="31"/>
                  </a:lnTo>
                  <a:lnTo>
                    <a:pt x="296" y="31"/>
                  </a:lnTo>
                  <a:lnTo>
                    <a:pt x="298" y="32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3" y="36"/>
                  </a:lnTo>
                  <a:lnTo>
                    <a:pt x="311" y="36"/>
                  </a:lnTo>
                  <a:lnTo>
                    <a:pt x="313" y="36"/>
                  </a:lnTo>
                  <a:lnTo>
                    <a:pt x="314" y="37"/>
                  </a:lnTo>
                  <a:lnTo>
                    <a:pt x="315" y="38"/>
                  </a:lnTo>
                  <a:lnTo>
                    <a:pt x="317" y="41"/>
                  </a:lnTo>
                  <a:lnTo>
                    <a:pt x="318" y="42"/>
                  </a:lnTo>
                  <a:lnTo>
                    <a:pt x="322" y="42"/>
                  </a:lnTo>
                  <a:lnTo>
                    <a:pt x="328" y="42"/>
                  </a:lnTo>
                  <a:lnTo>
                    <a:pt x="331" y="42"/>
                  </a:lnTo>
                  <a:lnTo>
                    <a:pt x="333" y="43"/>
                  </a:lnTo>
                  <a:lnTo>
                    <a:pt x="334" y="43"/>
                  </a:lnTo>
                  <a:lnTo>
                    <a:pt x="339" y="42"/>
                  </a:lnTo>
                  <a:lnTo>
                    <a:pt x="340" y="42"/>
                  </a:lnTo>
                  <a:lnTo>
                    <a:pt x="342" y="43"/>
                  </a:lnTo>
                  <a:lnTo>
                    <a:pt x="347" y="48"/>
                  </a:lnTo>
                  <a:lnTo>
                    <a:pt x="350" y="50"/>
                  </a:lnTo>
                  <a:lnTo>
                    <a:pt x="352" y="53"/>
                  </a:lnTo>
                  <a:lnTo>
                    <a:pt x="356" y="53"/>
                  </a:lnTo>
                  <a:lnTo>
                    <a:pt x="359" y="51"/>
                  </a:lnTo>
                  <a:lnTo>
                    <a:pt x="359" y="42"/>
                  </a:lnTo>
                  <a:lnTo>
                    <a:pt x="361" y="40"/>
                  </a:lnTo>
                  <a:lnTo>
                    <a:pt x="362" y="39"/>
                  </a:lnTo>
                  <a:lnTo>
                    <a:pt x="364" y="39"/>
                  </a:lnTo>
                  <a:lnTo>
                    <a:pt x="366" y="37"/>
                  </a:lnTo>
                  <a:lnTo>
                    <a:pt x="368" y="36"/>
                  </a:lnTo>
                  <a:lnTo>
                    <a:pt x="370" y="35"/>
                  </a:lnTo>
                  <a:lnTo>
                    <a:pt x="378" y="37"/>
                  </a:lnTo>
                  <a:lnTo>
                    <a:pt x="381" y="36"/>
                  </a:lnTo>
                  <a:lnTo>
                    <a:pt x="389" y="34"/>
                  </a:lnTo>
                  <a:lnTo>
                    <a:pt x="397" y="31"/>
                  </a:lnTo>
                  <a:lnTo>
                    <a:pt x="400" y="28"/>
                  </a:lnTo>
                  <a:lnTo>
                    <a:pt x="403" y="26"/>
                  </a:lnTo>
                  <a:lnTo>
                    <a:pt x="407" y="24"/>
                  </a:lnTo>
                  <a:lnTo>
                    <a:pt x="408" y="24"/>
                  </a:lnTo>
                  <a:lnTo>
                    <a:pt x="412" y="24"/>
                  </a:lnTo>
                  <a:lnTo>
                    <a:pt x="414" y="24"/>
                  </a:lnTo>
                  <a:lnTo>
                    <a:pt x="415" y="24"/>
                  </a:lnTo>
                  <a:lnTo>
                    <a:pt x="416" y="22"/>
                  </a:lnTo>
                  <a:lnTo>
                    <a:pt x="418" y="19"/>
                  </a:lnTo>
                  <a:lnTo>
                    <a:pt x="421" y="17"/>
                  </a:lnTo>
                  <a:lnTo>
                    <a:pt x="424" y="15"/>
                  </a:lnTo>
                  <a:lnTo>
                    <a:pt x="425" y="14"/>
                  </a:lnTo>
                  <a:lnTo>
                    <a:pt x="427" y="12"/>
                  </a:lnTo>
                  <a:lnTo>
                    <a:pt x="428" y="10"/>
                  </a:lnTo>
                  <a:lnTo>
                    <a:pt x="428" y="9"/>
                  </a:lnTo>
                  <a:lnTo>
                    <a:pt x="427" y="6"/>
                  </a:lnTo>
                  <a:lnTo>
                    <a:pt x="426" y="3"/>
                  </a:lnTo>
                  <a:lnTo>
                    <a:pt x="424" y="3"/>
                  </a:lnTo>
                  <a:lnTo>
                    <a:pt x="424" y="2"/>
                  </a:lnTo>
                  <a:lnTo>
                    <a:pt x="427" y="1"/>
                  </a:lnTo>
                  <a:lnTo>
                    <a:pt x="429" y="3"/>
                  </a:lnTo>
                  <a:lnTo>
                    <a:pt x="433" y="3"/>
                  </a:lnTo>
                  <a:lnTo>
                    <a:pt x="434" y="2"/>
                  </a:lnTo>
                  <a:lnTo>
                    <a:pt x="437" y="2"/>
                  </a:lnTo>
                  <a:lnTo>
                    <a:pt x="439" y="0"/>
                  </a:lnTo>
                  <a:lnTo>
                    <a:pt x="441" y="1"/>
                  </a:lnTo>
                  <a:lnTo>
                    <a:pt x="443" y="1"/>
                  </a:lnTo>
                  <a:lnTo>
                    <a:pt x="444" y="2"/>
                  </a:lnTo>
                  <a:lnTo>
                    <a:pt x="445" y="4"/>
                  </a:lnTo>
                  <a:lnTo>
                    <a:pt x="448" y="6"/>
                  </a:lnTo>
                  <a:lnTo>
                    <a:pt x="448" y="9"/>
                  </a:lnTo>
                  <a:lnTo>
                    <a:pt x="447" y="11"/>
                  </a:lnTo>
                  <a:lnTo>
                    <a:pt x="446" y="14"/>
                  </a:lnTo>
                  <a:lnTo>
                    <a:pt x="446" y="17"/>
                  </a:lnTo>
                  <a:lnTo>
                    <a:pt x="445" y="19"/>
                  </a:lnTo>
                  <a:lnTo>
                    <a:pt x="443" y="21"/>
                  </a:lnTo>
                  <a:lnTo>
                    <a:pt x="443" y="22"/>
                  </a:lnTo>
                  <a:lnTo>
                    <a:pt x="443" y="24"/>
                  </a:lnTo>
                  <a:lnTo>
                    <a:pt x="444" y="24"/>
                  </a:lnTo>
                  <a:lnTo>
                    <a:pt x="446" y="24"/>
                  </a:lnTo>
                  <a:lnTo>
                    <a:pt x="449" y="25"/>
                  </a:lnTo>
                  <a:lnTo>
                    <a:pt x="450" y="25"/>
                  </a:lnTo>
                  <a:lnTo>
                    <a:pt x="452" y="25"/>
                  </a:lnTo>
                  <a:lnTo>
                    <a:pt x="455" y="27"/>
                  </a:lnTo>
                  <a:lnTo>
                    <a:pt x="457" y="28"/>
                  </a:lnTo>
                  <a:lnTo>
                    <a:pt x="457" y="29"/>
                  </a:lnTo>
                  <a:lnTo>
                    <a:pt x="456" y="31"/>
                  </a:lnTo>
                  <a:lnTo>
                    <a:pt x="455" y="33"/>
                  </a:lnTo>
                  <a:lnTo>
                    <a:pt x="457" y="34"/>
                  </a:lnTo>
                  <a:lnTo>
                    <a:pt x="457" y="35"/>
                  </a:lnTo>
                  <a:lnTo>
                    <a:pt x="460" y="39"/>
                  </a:lnTo>
                  <a:lnTo>
                    <a:pt x="460" y="41"/>
                  </a:lnTo>
                  <a:lnTo>
                    <a:pt x="461" y="42"/>
                  </a:lnTo>
                  <a:lnTo>
                    <a:pt x="461" y="42"/>
                  </a:lnTo>
                  <a:lnTo>
                    <a:pt x="461" y="44"/>
                  </a:lnTo>
                  <a:lnTo>
                    <a:pt x="460" y="46"/>
                  </a:lnTo>
                  <a:lnTo>
                    <a:pt x="458" y="48"/>
                  </a:lnTo>
                  <a:lnTo>
                    <a:pt x="457" y="50"/>
                  </a:lnTo>
                  <a:lnTo>
                    <a:pt x="456" y="51"/>
                  </a:lnTo>
                  <a:lnTo>
                    <a:pt x="452" y="53"/>
                  </a:lnTo>
                  <a:lnTo>
                    <a:pt x="452" y="58"/>
                  </a:lnTo>
                  <a:lnTo>
                    <a:pt x="453" y="59"/>
                  </a:lnTo>
                  <a:lnTo>
                    <a:pt x="453" y="61"/>
                  </a:lnTo>
                  <a:lnTo>
                    <a:pt x="451" y="63"/>
                  </a:lnTo>
                  <a:lnTo>
                    <a:pt x="449" y="69"/>
                  </a:lnTo>
                  <a:lnTo>
                    <a:pt x="448" y="72"/>
                  </a:lnTo>
                  <a:lnTo>
                    <a:pt x="448" y="80"/>
                  </a:lnTo>
                  <a:lnTo>
                    <a:pt x="448" y="82"/>
                  </a:lnTo>
                  <a:lnTo>
                    <a:pt x="449" y="85"/>
                  </a:lnTo>
                  <a:lnTo>
                    <a:pt x="450" y="93"/>
                  </a:lnTo>
                  <a:lnTo>
                    <a:pt x="452" y="94"/>
                  </a:lnTo>
                  <a:lnTo>
                    <a:pt x="455" y="95"/>
                  </a:lnTo>
                  <a:lnTo>
                    <a:pt x="455" y="100"/>
                  </a:lnTo>
                  <a:lnTo>
                    <a:pt x="455" y="105"/>
                  </a:lnTo>
                  <a:lnTo>
                    <a:pt x="455" y="107"/>
                  </a:lnTo>
                  <a:lnTo>
                    <a:pt x="455" y="108"/>
                  </a:lnTo>
                  <a:lnTo>
                    <a:pt x="457" y="108"/>
                  </a:lnTo>
                  <a:lnTo>
                    <a:pt x="458" y="109"/>
                  </a:lnTo>
                  <a:lnTo>
                    <a:pt x="458" y="110"/>
                  </a:lnTo>
                  <a:lnTo>
                    <a:pt x="458" y="112"/>
                  </a:lnTo>
                  <a:lnTo>
                    <a:pt x="460" y="113"/>
                  </a:lnTo>
                  <a:lnTo>
                    <a:pt x="462" y="113"/>
                  </a:lnTo>
                  <a:lnTo>
                    <a:pt x="464" y="116"/>
                  </a:lnTo>
                  <a:lnTo>
                    <a:pt x="467" y="119"/>
                  </a:lnTo>
                  <a:lnTo>
                    <a:pt x="468" y="119"/>
                  </a:lnTo>
                  <a:lnTo>
                    <a:pt x="469" y="121"/>
                  </a:lnTo>
                  <a:lnTo>
                    <a:pt x="472" y="124"/>
                  </a:lnTo>
                  <a:lnTo>
                    <a:pt x="476" y="125"/>
                  </a:lnTo>
                  <a:lnTo>
                    <a:pt x="480" y="126"/>
                  </a:lnTo>
                  <a:lnTo>
                    <a:pt x="482" y="128"/>
                  </a:lnTo>
                  <a:lnTo>
                    <a:pt x="484" y="129"/>
                  </a:lnTo>
                  <a:lnTo>
                    <a:pt x="485" y="129"/>
                  </a:lnTo>
                  <a:lnTo>
                    <a:pt x="486" y="129"/>
                  </a:lnTo>
                  <a:lnTo>
                    <a:pt x="488" y="128"/>
                  </a:lnTo>
                  <a:lnTo>
                    <a:pt x="489" y="127"/>
                  </a:lnTo>
                  <a:lnTo>
                    <a:pt x="492" y="127"/>
                  </a:lnTo>
                  <a:lnTo>
                    <a:pt x="495" y="127"/>
                  </a:lnTo>
                  <a:lnTo>
                    <a:pt x="495" y="125"/>
                  </a:lnTo>
                  <a:lnTo>
                    <a:pt x="496" y="125"/>
                  </a:lnTo>
                  <a:lnTo>
                    <a:pt x="495" y="122"/>
                  </a:lnTo>
                  <a:lnTo>
                    <a:pt x="496" y="121"/>
                  </a:lnTo>
                  <a:lnTo>
                    <a:pt x="499" y="121"/>
                  </a:lnTo>
                  <a:lnTo>
                    <a:pt x="499" y="119"/>
                  </a:lnTo>
                  <a:lnTo>
                    <a:pt x="500" y="118"/>
                  </a:lnTo>
                  <a:lnTo>
                    <a:pt x="500" y="117"/>
                  </a:lnTo>
                  <a:lnTo>
                    <a:pt x="501" y="117"/>
                  </a:lnTo>
                  <a:lnTo>
                    <a:pt x="502" y="117"/>
                  </a:lnTo>
                  <a:lnTo>
                    <a:pt x="504" y="117"/>
                  </a:lnTo>
                  <a:lnTo>
                    <a:pt x="506" y="118"/>
                  </a:lnTo>
                  <a:lnTo>
                    <a:pt x="507" y="119"/>
                  </a:lnTo>
                  <a:lnTo>
                    <a:pt x="509" y="119"/>
                  </a:lnTo>
                  <a:lnTo>
                    <a:pt x="510" y="119"/>
                  </a:lnTo>
                  <a:lnTo>
                    <a:pt x="511" y="119"/>
                  </a:lnTo>
                  <a:lnTo>
                    <a:pt x="512" y="117"/>
                  </a:lnTo>
                  <a:lnTo>
                    <a:pt x="512" y="115"/>
                  </a:lnTo>
                  <a:lnTo>
                    <a:pt x="513" y="115"/>
                  </a:lnTo>
                  <a:lnTo>
                    <a:pt x="515" y="115"/>
                  </a:lnTo>
                  <a:lnTo>
                    <a:pt x="518" y="113"/>
                  </a:lnTo>
                  <a:lnTo>
                    <a:pt x="521" y="113"/>
                  </a:lnTo>
                  <a:lnTo>
                    <a:pt x="524" y="113"/>
                  </a:lnTo>
                  <a:lnTo>
                    <a:pt x="526" y="113"/>
                  </a:lnTo>
                  <a:lnTo>
                    <a:pt x="527" y="111"/>
                  </a:lnTo>
                  <a:lnTo>
                    <a:pt x="530" y="106"/>
                  </a:lnTo>
                  <a:lnTo>
                    <a:pt x="531" y="106"/>
                  </a:lnTo>
                  <a:lnTo>
                    <a:pt x="533" y="105"/>
                  </a:lnTo>
                  <a:lnTo>
                    <a:pt x="534" y="105"/>
                  </a:lnTo>
                  <a:lnTo>
                    <a:pt x="537" y="105"/>
                  </a:lnTo>
                  <a:lnTo>
                    <a:pt x="539" y="104"/>
                  </a:lnTo>
                  <a:lnTo>
                    <a:pt x="540" y="104"/>
                  </a:lnTo>
                  <a:lnTo>
                    <a:pt x="542" y="106"/>
                  </a:lnTo>
                  <a:lnTo>
                    <a:pt x="543" y="106"/>
                  </a:lnTo>
                  <a:lnTo>
                    <a:pt x="544" y="106"/>
                  </a:lnTo>
                  <a:lnTo>
                    <a:pt x="548" y="108"/>
                  </a:lnTo>
                  <a:lnTo>
                    <a:pt x="551" y="107"/>
                  </a:lnTo>
                  <a:lnTo>
                    <a:pt x="553" y="106"/>
                  </a:lnTo>
                  <a:lnTo>
                    <a:pt x="556" y="106"/>
                  </a:lnTo>
                  <a:lnTo>
                    <a:pt x="557" y="106"/>
                  </a:lnTo>
                  <a:lnTo>
                    <a:pt x="558" y="106"/>
                  </a:lnTo>
                  <a:lnTo>
                    <a:pt x="559" y="10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8" name="Freeform 1171">
              <a:extLst>
                <a:ext uri="{FF2B5EF4-FFF2-40B4-BE49-F238E27FC236}">
                  <a16:creationId xmlns:a16="http://schemas.microsoft.com/office/drawing/2014/main" id="{90F05B2C-6BE1-D61A-1968-81A0A1A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474" y="11072811"/>
              <a:ext cx="10990" cy="21981"/>
            </a:xfrm>
            <a:custGeom>
              <a:avLst/>
              <a:gdLst>
                <a:gd name="T0" fmla="*/ 2 w 7"/>
                <a:gd name="T1" fmla="*/ 13 h 16"/>
                <a:gd name="T2" fmla="*/ 0 w 7"/>
                <a:gd name="T3" fmla="*/ 15 h 16"/>
                <a:gd name="T4" fmla="*/ 0 w 7"/>
                <a:gd name="T5" fmla="*/ 7 h 16"/>
                <a:gd name="T6" fmla="*/ 2 w 7"/>
                <a:gd name="T7" fmla="*/ 4 h 16"/>
                <a:gd name="T8" fmla="*/ 3 w 7"/>
                <a:gd name="T9" fmla="*/ 2 h 16"/>
                <a:gd name="T10" fmla="*/ 4 w 7"/>
                <a:gd name="T11" fmla="*/ 0 h 16"/>
                <a:gd name="T12" fmla="*/ 6 w 7"/>
                <a:gd name="T13" fmla="*/ 2 h 16"/>
                <a:gd name="T14" fmla="*/ 4 w 7"/>
                <a:gd name="T15" fmla="*/ 7 h 16"/>
                <a:gd name="T16" fmla="*/ 2 w 7"/>
                <a:gd name="T17" fmla="*/ 11 h 16"/>
                <a:gd name="T18" fmla="*/ 2 w 7"/>
                <a:gd name="T1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6">
                  <a:moveTo>
                    <a:pt x="2" y="13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7"/>
                  </a:lnTo>
                  <a:lnTo>
                    <a:pt x="2" y="11"/>
                  </a:lnTo>
                  <a:lnTo>
                    <a:pt x="2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999" name="Freeform 1172">
              <a:extLst>
                <a:ext uri="{FF2B5EF4-FFF2-40B4-BE49-F238E27FC236}">
                  <a16:creationId xmlns:a16="http://schemas.microsoft.com/office/drawing/2014/main" id="{995DC266-AC27-B557-2A48-F1607EFD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474" y="11017859"/>
              <a:ext cx="5493" cy="10990"/>
            </a:xfrm>
            <a:custGeom>
              <a:avLst/>
              <a:gdLst>
                <a:gd name="T0" fmla="*/ 2 w 6"/>
                <a:gd name="T1" fmla="*/ 9 h 10"/>
                <a:gd name="T2" fmla="*/ 1 w 6"/>
                <a:gd name="T3" fmla="*/ 9 h 10"/>
                <a:gd name="T4" fmla="*/ 0 w 6"/>
                <a:gd name="T5" fmla="*/ 5 h 10"/>
                <a:gd name="T6" fmla="*/ 3 w 6"/>
                <a:gd name="T7" fmla="*/ 0 h 10"/>
                <a:gd name="T8" fmla="*/ 5 w 6"/>
                <a:gd name="T9" fmla="*/ 2 h 10"/>
                <a:gd name="T10" fmla="*/ 4 w 6"/>
                <a:gd name="T11" fmla="*/ 6 h 10"/>
                <a:gd name="T12" fmla="*/ 2 w 6"/>
                <a:gd name="T13" fmla="*/ 8 h 10"/>
                <a:gd name="T14" fmla="*/ 2 w 6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0">
                  <a:moveTo>
                    <a:pt x="2" y="9"/>
                  </a:moveTo>
                  <a:lnTo>
                    <a:pt x="1" y="9"/>
                  </a:lnTo>
                  <a:lnTo>
                    <a:pt x="0" y="5"/>
                  </a:lnTo>
                  <a:lnTo>
                    <a:pt x="3" y="0"/>
                  </a:lnTo>
                  <a:lnTo>
                    <a:pt x="5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0" name="Freeform 1173">
              <a:extLst>
                <a:ext uri="{FF2B5EF4-FFF2-40B4-BE49-F238E27FC236}">
                  <a16:creationId xmlns:a16="http://schemas.microsoft.com/office/drawing/2014/main" id="{C293CE82-1238-B972-956B-B141C657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862" y="10913452"/>
              <a:ext cx="10990" cy="10990"/>
            </a:xfrm>
            <a:custGeom>
              <a:avLst/>
              <a:gdLst>
                <a:gd name="T0" fmla="*/ 6 w 8"/>
                <a:gd name="T1" fmla="*/ 5 h 8"/>
                <a:gd name="T2" fmla="*/ 6 w 8"/>
                <a:gd name="T3" fmla="*/ 7 h 8"/>
                <a:gd name="T4" fmla="*/ 5 w 8"/>
                <a:gd name="T5" fmla="*/ 6 h 8"/>
                <a:gd name="T6" fmla="*/ 2 w 8"/>
                <a:gd name="T7" fmla="*/ 7 h 8"/>
                <a:gd name="T8" fmla="*/ 0 w 8"/>
                <a:gd name="T9" fmla="*/ 6 h 8"/>
                <a:gd name="T10" fmla="*/ 5 w 8"/>
                <a:gd name="T11" fmla="*/ 0 h 8"/>
                <a:gd name="T12" fmla="*/ 6 w 8"/>
                <a:gd name="T13" fmla="*/ 1 h 8"/>
                <a:gd name="T14" fmla="*/ 6 w 8"/>
                <a:gd name="T15" fmla="*/ 1 h 8"/>
                <a:gd name="T16" fmla="*/ 7 w 8"/>
                <a:gd name="T17" fmla="*/ 3 h 8"/>
                <a:gd name="T18" fmla="*/ 6 w 8"/>
                <a:gd name="T19" fmla="*/ 4 h 8"/>
                <a:gd name="T20" fmla="*/ 6 w 8"/>
                <a:gd name="T2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6" y="5"/>
                  </a:moveTo>
                  <a:lnTo>
                    <a:pt x="6" y="7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6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1" name="Freeform 1174">
              <a:extLst>
                <a:ext uri="{FF2B5EF4-FFF2-40B4-BE49-F238E27FC236}">
                  <a16:creationId xmlns:a16="http://schemas.microsoft.com/office/drawing/2014/main" id="{6B2EF3D2-23B9-E857-B084-214B5943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824" y="10885974"/>
              <a:ext cx="10990" cy="5497"/>
            </a:xfrm>
            <a:custGeom>
              <a:avLst/>
              <a:gdLst>
                <a:gd name="T0" fmla="*/ 7 w 10"/>
                <a:gd name="T1" fmla="*/ 3 h 6"/>
                <a:gd name="T2" fmla="*/ 9 w 10"/>
                <a:gd name="T3" fmla="*/ 4 h 6"/>
                <a:gd name="T4" fmla="*/ 7 w 10"/>
                <a:gd name="T5" fmla="*/ 3 h 6"/>
                <a:gd name="T6" fmla="*/ 4 w 10"/>
                <a:gd name="T7" fmla="*/ 5 h 6"/>
                <a:gd name="T8" fmla="*/ 1 w 10"/>
                <a:gd name="T9" fmla="*/ 5 h 6"/>
                <a:gd name="T10" fmla="*/ 0 w 10"/>
                <a:gd name="T11" fmla="*/ 4 h 6"/>
                <a:gd name="T12" fmla="*/ 2 w 10"/>
                <a:gd name="T13" fmla="*/ 2 h 6"/>
                <a:gd name="T14" fmla="*/ 4 w 10"/>
                <a:gd name="T15" fmla="*/ 0 h 6"/>
                <a:gd name="T16" fmla="*/ 4 w 10"/>
                <a:gd name="T17" fmla="*/ 1 h 6"/>
                <a:gd name="T18" fmla="*/ 6 w 10"/>
                <a:gd name="T19" fmla="*/ 1 h 6"/>
                <a:gd name="T20" fmla="*/ 7 w 10"/>
                <a:gd name="T2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3"/>
                  </a:moveTo>
                  <a:lnTo>
                    <a:pt x="9" y="4"/>
                  </a:lnTo>
                  <a:lnTo>
                    <a:pt x="7" y="3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2" name="Freeform 1175">
              <a:extLst>
                <a:ext uri="{FF2B5EF4-FFF2-40B4-BE49-F238E27FC236}">
                  <a16:creationId xmlns:a16="http://schemas.microsoft.com/office/drawing/2014/main" id="{F71B603B-A5CD-F897-36EF-FC5D25D23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641" y="10479330"/>
              <a:ext cx="5497" cy="5497"/>
            </a:xfrm>
            <a:custGeom>
              <a:avLst/>
              <a:gdLst>
                <a:gd name="T0" fmla="*/ 3 w 4"/>
                <a:gd name="T1" fmla="*/ 2 h 5"/>
                <a:gd name="T2" fmla="*/ 2 w 4"/>
                <a:gd name="T3" fmla="*/ 4 h 5"/>
                <a:gd name="T4" fmla="*/ 1 w 4"/>
                <a:gd name="T5" fmla="*/ 4 h 5"/>
                <a:gd name="T6" fmla="*/ 1 w 4"/>
                <a:gd name="T7" fmla="*/ 3 h 5"/>
                <a:gd name="T8" fmla="*/ 0 w 4"/>
                <a:gd name="T9" fmla="*/ 2 h 5"/>
                <a:gd name="T10" fmla="*/ 0 w 4"/>
                <a:gd name="T11" fmla="*/ 1 h 5"/>
                <a:gd name="T12" fmla="*/ 1 w 4"/>
                <a:gd name="T13" fmla="*/ 0 h 5"/>
                <a:gd name="T14" fmla="*/ 3 w 4"/>
                <a:gd name="T15" fmla="*/ 0 h 5"/>
                <a:gd name="T16" fmla="*/ 3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3" y="2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3" name="Freeform 1176">
              <a:extLst>
                <a:ext uri="{FF2B5EF4-FFF2-40B4-BE49-F238E27FC236}">
                  <a16:creationId xmlns:a16="http://schemas.microsoft.com/office/drawing/2014/main" id="{72B038D6-5CB0-429A-2217-5B558B00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3631" y="10457349"/>
              <a:ext cx="10990" cy="10990"/>
            </a:xfrm>
            <a:custGeom>
              <a:avLst/>
              <a:gdLst>
                <a:gd name="T0" fmla="*/ 2 w 7"/>
                <a:gd name="T1" fmla="*/ 7 h 9"/>
                <a:gd name="T2" fmla="*/ 1 w 7"/>
                <a:gd name="T3" fmla="*/ 8 h 9"/>
                <a:gd name="T4" fmla="*/ 0 w 7"/>
                <a:gd name="T5" fmla="*/ 6 h 9"/>
                <a:gd name="T6" fmla="*/ 4 w 7"/>
                <a:gd name="T7" fmla="*/ 3 h 9"/>
                <a:gd name="T8" fmla="*/ 4 w 7"/>
                <a:gd name="T9" fmla="*/ 0 h 9"/>
                <a:gd name="T10" fmla="*/ 6 w 7"/>
                <a:gd name="T11" fmla="*/ 2 h 9"/>
                <a:gd name="T12" fmla="*/ 6 w 7"/>
                <a:gd name="T13" fmla="*/ 3 h 9"/>
                <a:gd name="T14" fmla="*/ 6 w 7"/>
                <a:gd name="T15" fmla="*/ 3 h 9"/>
                <a:gd name="T16" fmla="*/ 2 w 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7"/>
                  </a:moveTo>
                  <a:lnTo>
                    <a:pt x="1" y="8"/>
                  </a:lnTo>
                  <a:lnTo>
                    <a:pt x="0" y="6"/>
                  </a:lnTo>
                  <a:lnTo>
                    <a:pt x="4" y="3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4" name="Freeform 1177">
              <a:extLst>
                <a:ext uri="{FF2B5EF4-FFF2-40B4-BE49-F238E27FC236}">
                  <a16:creationId xmlns:a16="http://schemas.microsoft.com/office/drawing/2014/main" id="{24085ABF-51A5-1637-66B0-035A78C2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833" y="10050705"/>
              <a:ext cx="5497" cy="10990"/>
            </a:xfrm>
            <a:custGeom>
              <a:avLst/>
              <a:gdLst>
                <a:gd name="T0" fmla="*/ 3 w 4"/>
                <a:gd name="T1" fmla="*/ 7 h 11"/>
                <a:gd name="T2" fmla="*/ 0 w 4"/>
                <a:gd name="T3" fmla="*/ 10 h 11"/>
                <a:gd name="T4" fmla="*/ 0 w 4"/>
                <a:gd name="T5" fmla="*/ 7 h 11"/>
                <a:gd name="T6" fmla="*/ 0 w 4"/>
                <a:gd name="T7" fmla="*/ 4 h 11"/>
                <a:gd name="T8" fmla="*/ 0 w 4"/>
                <a:gd name="T9" fmla="*/ 2 h 11"/>
                <a:gd name="T10" fmla="*/ 3 w 4"/>
                <a:gd name="T11" fmla="*/ 0 h 11"/>
                <a:gd name="T12" fmla="*/ 3 w 4"/>
                <a:gd name="T13" fmla="*/ 0 h 11"/>
                <a:gd name="T14" fmla="*/ 3 w 4"/>
                <a:gd name="T15" fmla="*/ 2 h 11"/>
                <a:gd name="T16" fmla="*/ 3 w 4"/>
                <a:gd name="T17" fmla="*/ 3 h 11"/>
                <a:gd name="T18" fmla="*/ 3 w 4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3" y="7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5" name="Freeform 1178">
              <a:extLst>
                <a:ext uri="{FF2B5EF4-FFF2-40B4-BE49-F238E27FC236}">
                  <a16:creationId xmlns:a16="http://schemas.microsoft.com/office/drawing/2014/main" id="{CB54012E-131C-79E7-BCE7-5F1DC272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349" y="9995753"/>
              <a:ext cx="5493" cy="5497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3 h 5"/>
                <a:gd name="T4" fmla="*/ 1 w 6"/>
                <a:gd name="T5" fmla="*/ 4 h 5"/>
                <a:gd name="T6" fmla="*/ 0 w 6"/>
                <a:gd name="T7" fmla="*/ 3 h 5"/>
                <a:gd name="T8" fmla="*/ 0 w 6"/>
                <a:gd name="T9" fmla="*/ 2 h 5"/>
                <a:gd name="T10" fmla="*/ 1 w 6"/>
                <a:gd name="T11" fmla="*/ 2 h 5"/>
                <a:gd name="T12" fmla="*/ 1 w 6"/>
                <a:gd name="T13" fmla="*/ 0 h 5"/>
                <a:gd name="T14" fmla="*/ 4 w 6"/>
                <a:gd name="T15" fmla="*/ 0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6" name="Freeform 1181">
              <a:extLst>
                <a:ext uri="{FF2B5EF4-FFF2-40B4-BE49-F238E27FC236}">
                  <a16:creationId xmlns:a16="http://schemas.microsoft.com/office/drawing/2014/main" id="{715863B5-AC5B-C273-270D-497A4E49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61" y="9946298"/>
              <a:ext cx="16484" cy="10990"/>
            </a:xfrm>
            <a:custGeom>
              <a:avLst/>
              <a:gdLst>
                <a:gd name="T0" fmla="*/ 12 w 13"/>
                <a:gd name="T1" fmla="*/ 2 h 10"/>
                <a:gd name="T2" fmla="*/ 3 w 13"/>
                <a:gd name="T3" fmla="*/ 9 h 10"/>
                <a:gd name="T4" fmla="*/ 0 w 13"/>
                <a:gd name="T5" fmla="*/ 7 h 10"/>
                <a:gd name="T6" fmla="*/ 0 w 13"/>
                <a:gd name="T7" fmla="*/ 5 h 10"/>
                <a:gd name="T8" fmla="*/ 0 w 13"/>
                <a:gd name="T9" fmla="*/ 4 h 10"/>
                <a:gd name="T10" fmla="*/ 0 w 13"/>
                <a:gd name="T11" fmla="*/ 4 h 10"/>
                <a:gd name="T12" fmla="*/ 1 w 13"/>
                <a:gd name="T13" fmla="*/ 2 h 10"/>
                <a:gd name="T14" fmla="*/ 6 w 13"/>
                <a:gd name="T15" fmla="*/ 0 h 10"/>
                <a:gd name="T16" fmla="*/ 8 w 13"/>
                <a:gd name="T17" fmla="*/ 0 h 10"/>
                <a:gd name="T18" fmla="*/ 11 w 13"/>
                <a:gd name="T19" fmla="*/ 0 h 10"/>
                <a:gd name="T20" fmla="*/ 12 w 13"/>
                <a:gd name="T2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0">
                  <a:moveTo>
                    <a:pt x="12" y="2"/>
                  </a:moveTo>
                  <a:lnTo>
                    <a:pt x="3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7" name="Freeform 1182">
              <a:extLst>
                <a:ext uri="{FF2B5EF4-FFF2-40B4-BE49-F238E27FC236}">
                  <a16:creationId xmlns:a16="http://schemas.microsoft.com/office/drawing/2014/main" id="{66EFE849-E370-878F-C074-6C6AE239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016" y="9940801"/>
              <a:ext cx="21981" cy="10990"/>
            </a:xfrm>
            <a:custGeom>
              <a:avLst/>
              <a:gdLst>
                <a:gd name="T0" fmla="*/ 12 w 16"/>
                <a:gd name="T1" fmla="*/ 7 h 9"/>
                <a:gd name="T2" fmla="*/ 4 w 16"/>
                <a:gd name="T3" fmla="*/ 8 h 9"/>
                <a:gd name="T4" fmla="*/ 0 w 16"/>
                <a:gd name="T5" fmla="*/ 6 h 9"/>
                <a:gd name="T6" fmla="*/ 1 w 16"/>
                <a:gd name="T7" fmla="*/ 5 h 9"/>
                <a:gd name="T8" fmla="*/ 4 w 16"/>
                <a:gd name="T9" fmla="*/ 3 h 9"/>
                <a:gd name="T10" fmla="*/ 8 w 16"/>
                <a:gd name="T11" fmla="*/ 1 h 9"/>
                <a:gd name="T12" fmla="*/ 11 w 16"/>
                <a:gd name="T13" fmla="*/ 0 h 9"/>
                <a:gd name="T14" fmla="*/ 14 w 16"/>
                <a:gd name="T15" fmla="*/ 2 h 9"/>
                <a:gd name="T16" fmla="*/ 15 w 16"/>
                <a:gd name="T17" fmla="*/ 4 h 9"/>
                <a:gd name="T18" fmla="*/ 14 w 16"/>
                <a:gd name="T19" fmla="*/ 5 h 9"/>
                <a:gd name="T20" fmla="*/ 12 w 16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9">
                  <a:moveTo>
                    <a:pt x="12" y="7"/>
                  </a:moveTo>
                  <a:lnTo>
                    <a:pt x="4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4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4" y="5"/>
                  </a:lnTo>
                  <a:lnTo>
                    <a:pt x="1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8" name="Freeform 1183">
              <a:extLst>
                <a:ext uri="{FF2B5EF4-FFF2-40B4-BE49-F238E27FC236}">
                  <a16:creationId xmlns:a16="http://schemas.microsoft.com/office/drawing/2014/main" id="{515D861D-277E-84E1-B387-C0A6CD17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035" y="9935308"/>
              <a:ext cx="27478" cy="10990"/>
            </a:xfrm>
            <a:custGeom>
              <a:avLst/>
              <a:gdLst>
                <a:gd name="T0" fmla="*/ 19 w 21"/>
                <a:gd name="T1" fmla="*/ 1 h 11"/>
                <a:gd name="T2" fmla="*/ 20 w 21"/>
                <a:gd name="T3" fmla="*/ 2 h 11"/>
                <a:gd name="T4" fmla="*/ 16 w 21"/>
                <a:gd name="T5" fmla="*/ 9 h 11"/>
                <a:gd name="T6" fmla="*/ 13 w 21"/>
                <a:gd name="T7" fmla="*/ 10 h 11"/>
                <a:gd name="T8" fmla="*/ 11 w 21"/>
                <a:gd name="T9" fmla="*/ 10 h 11"/>
                <a:gd name="T10" fmla="*/ 7 w 21"/>
                <a:gd name="T11" fmla="*/ 9 h 11"/>
                <a:gd name="T12" fmla="*/ 2 w 21"/>
                <a:gd name="T13" fmla="*/ 9 h 11"/>
                <a:gd name="T14" fmla="*/ 0 w 21"/>
                <a:gd name="T15" fmla="*/ 8 h 11"/>
                <a:gd name="T16" fmla="*/ 0 w 21"/>
                <a:gd name="T17" fmla="*/ 5 h 11"/>
                <a:gd name="T18" fmla="*/ 2 w 21"/>
                <a:gd name="T19" fmla="*/ 2 h 11"/>
                <a:gd name="T20" fmla="*/ 6 w 21"/>
                <a:gd name="T21" fmla="*/ 2 h 11"/>
                <a:gd name="T22" fmla="*/ 14 w 21"/>
                <a:gd name="T23" fmla="*/ 0 h 11"/>
                <a:gd name="T24" fmla="*/ 19 w 21"/>
                <a:gd name="T2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1">
                  <a:moveTo>
                    <a:pt x="19" y="1"/>
                  </a:moveTo>
                  <a:lnTo>
                    <a:pt x="20" y="2"/>
                  </a:lnTo>
                  <a:lnTo>
                    <a:pt x="16" y="9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7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9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09" name="Freeform 1184">
              <a:extLst>
                <a:ext uri="{FF2B5EF4-FFF2-40B4-BE49-F238E27FC236}">
                  <a16:creationId xmlns:a16="http://schemas.microsoft.com/office/drawing/2014/main" id="{D6AEA444-75B6-2784-28C2-E60A6870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045" y="9924317"/>
              <a:ext cx="10990" cy="27474"/>
            </a:xfrm>
            <a:custGeom>
              <a:avLst/>
              <a:gdLst>
                <a:gd name="T0" fmla="*/ 6 w 10"/>
                <a:gd name="T1" fmla="*/ 14 h 20"/>
                <a:gd name="T2" fmla="*/ 6 w 10"/>
                <a:gd name="T3" fmla="*/ 19 h 20"/>
                <a:gd name="T4" fmla="*/ 0 w 10"/>
                <a:gd name="T5" fmla="*/ 17 h 20"/>
                <a:gd name="T6" fmla="*/ 0 w 10"/>
                <a:gd name="T7" fmla="*/ 12 h 20"/>
                <a:gd name="T8" fmla="*/ 3 w 10"/>
                <a:gd name="T9" fmla="*/ 11 h 20"/>
                <a:gd name="T10" fmla="*/ 5 w 10"/>
                <a:gd name="T11" fmla="*/ 8 h 20"/>
                <a:gd name="T12" fmla="*/ 6 w 10"/>
                <a:gd name="T13" fmla="*/ 5 h 20"/>
                <a:gd name="T14" fmla="*/ 6 w 10"/>
                <a:gd name="T15" fmla="*/ 1 h 20"/>
                <a:gd name="T16" fmla="*/ 7 w 10"/>
                <a:gd name="T17" fmla="*/ 0 h 20"/>
                <a:gd name="T18" fmla="*/ 8 w 10"/>
                <a:gd name="T19" fmla="*/ 0 h 20"/>
                <a:gd name="T20" fmla="*/ 9 w 10"/>
                <a:gd name="T21" fmla="*/ 0 h 20"/>
                <a:gd name="T22" fmla="*/ 9 w 10"/>
                <a:gd name="T23" fmla="*/ 7 h 20"/>
                <a:gd name="T24" fmla="*/ 9 w 10"/>
                <a:gd name="T25" fmla="*/ 10 h 20"/>
                <a:gd name="T26" fmla="*/ 6 w 10"/>
                <a:gd name="T27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0">
                  <a:moveTo>
                    <a:pt x="6" y="14"/>
                  </a:move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5" y="8"/>
                  </a:lnTo>
                  <a:lnTo>
                    <a:pt x="6" y="5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9" y="10"/>
                  </a:lnTo>
                  <a:lnTo>
                    <a:pt x="6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0" name="Freeform 1185">
              <a:extLst>
                <a:ext uri="{FF2B5EF4-FFF2-40B4-BE49-F238E27FC236}">
                  <a16:creationId xmlns:a16="http://schemas.microsoft.com/office/drawing/2014/main" id="{E68BC05E-6D1D-6005-977C-9E054BB7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532" y="9918820"/>
              <a:ext cx="10990" cy="10990"/>
            </a:xfrm>
            <a:custGeom>
              <a:avLst/>
              <a:gdLst>
                <a:gd name="T0" fmla="*/ 4 w 8"/>
                <a:gd name="T1" fmla="*/ 8 h 10"/>
                <a:gd name="T2" fmla="*/ 0 w 8"/>
                <a:gd name="T3" fmla="*/ 9 h 10"/>
                <a:gd name="T4" fmla="*/ 0 w 8"/>
                <a:gd name="T5" fmla="*/ 8 h 10"/>
                <a:gd name="T6" fmla="*/ 0 w 8"/>
                <a:gd name="T7" fmla="*/ 4 h 10"/>
                <a:gd name="T8" fmla="*/ 1 w 8"/>
                <a:gd name="T9" fmla="*/ 2 h 10"/>
                <a:gd name="T10" fmla="*/ 5 w 8"/>
                <a:gd name="T11" fmla="*/ 1 h 10"/>
                <a:gd name="T12" fmla="*/ 6 w 8"/>
                <a:gd name="T13" fmla="*/ 0 h 10"/>
                <a:gd name="T14" fmla="*/ 7 w 8"/>
                <a:gd name="T15" fmla="*/ 0 h 10"/>
                <a:gd name="T16" fmla="*/ 7 w 8"/>
                <a:gd name="T17" fmla="*/ 2 h 10"/>
                <a:gd name="T18" fmla="*/ 7 w 8"/>
                <a:gd name="T19" fmla="*/ 4 h 10"/>
                <a:gd name="T20" fmla="*/ 4 w 8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lnTo>
                    <a:pt x="0" y="9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4"/>
                  </a:lnTo>
                  <a:lnTo>
                    <a:pt x="4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1" name="Freeform 1186">
              <a:extLst>
                <a:ext uri="{FF2B5EF4-FFF2-40B4-BE49-F238E27FC236}">
                  <a16:creationId xmlns:a16="http://schemas.microsoft.com/office/drawing/2014/main" id="{F39D1919-D629-BEDF-E586-0C704BA4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542" y="9858375"/>
              <a:ext cx="10990" cy="10990"/>
            </a:xfrm>
            <a:custGeom>
              <a:avLst/>
              <a:gdLst>
                <a:gd name="T0" fmla="*/ 7 w 9"/>
                <a:gd name="T1" fmla="*/ 7 h 9"/>
                <a:gd name="T2" fmla="*/ 4 w 9"/>
                <a:gd name="T3" fmla="*/ 8 h 9"/>
                <a:gd name="T4" fmla="*/ 2 w 9"/>
                <a:gd name="T5" fmla="*/ 7 h 9"/>
                <a:gd name="T6" fmla="*/ 0 w 9"/>
                <a:gd name="T7" fmla="*/ 4 h 9"/>
                <a:gd name="T8" fmla="*/ 1 w 9"/>
                <a:gd name="T9" fmla="*/ 1 h 9"/>
                <a:gd name="T10" fmla="*/ 3 w 9"/>
                <a:gd name="T11" fmla="*/ 0 h 9"/>
                <a:gd name="T12" fmla="*/ 5 w 9"/>
                <a:gd name="T13" fmla="*/ 0 h 9"/>
                <a:gd name="T14" fmla="*/ 6 w 9"/>
                <a:gd name="T15" fmla="*/ 0 h 9"/>
                <a:gd name="T16" fmla="*/ 8 w 9"/>
                <a:gd name="T17" fmla="*/ 6 h 9"/>
                <a:gd name="T18" fmla="*/ 7 w 9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7" y="7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6"/>
                  </a:lnTo>
                  <a:lnTo>
                    <a:pt x="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2" name="Freeform 1188">
              <a:extLst>
                <a:ext uri="{FF2B5EF4-FFF2-40B4-BE49-F238E27FC236}">
                  <a16:creationId xmlns:a16="http://schemas.microsoft.com/office/drawing/2014/main" id="{848B2E18-3D6E-3348-8014-82ADB444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8836269"/>
              <a:ext cx="252779" cy="263769"/>
            </a:xfrm>
            <a:custGeom>
              <a:avLst/>
              <a:gdLst>
                <a:gd name="T0" fmla="*/ 170 w 201"/>
                <a:gd name="T1" fmla="*/ 209 h 210"/>
                <a:gd name="T2" fmla="*/ 170 w 201"/>
                <a:gd name="T3" fmla="*/ 203 h 210"/>
                <a:gd name="T4" fmla="*/ 184 w 201"/>
                <a:gd name="T5" fmla="*/ 202 h 210"/>
                <a:gd name="T6" fmla="*/ 194 w 201"/>
                <a:gd name="T7" fmla="*/ 189 h 210"/>
                <a:gd name="T8" fmla="*/ 190 w 201"/>
                <a:gd name="T9" fmla="*/ 158 h 210"/>
                <a:gd name="T10" fmla="*/ 200 w 201"/>
                <a:gd name="T11" fmla="*/ 161 h 210"/>
                <a:gd name="T12" fmla="*/ 186 w 201"/>
                <a:gd name="T13" fmla="*/ 160 h 210"/>
                <a:gd name="T14" fmla="*/ 151 w 201"/>
                <a:gd name="T15" fmla="*/ 164 h 210"/>
                <a:gd name="T16" fmla="*/ 162 w 201"/>
                <a:gd name="T17" fmla="*/ 156 h 210"/>
                <a:gd name="T18" fmla="*/ 161 w 201"/>
                <a:gd name="T19" fmla="*/ 148 h 210"/>
                <a:gd name="T20" fmla="*/ 156 w 201"/>
                <a:gd name="T21" fmla="*/ 162 h 210"/>
                <a:gd name="T22" fmla="*/ 152 w 201"/>
                <a:gd name="T23" fmla="*/ 148 h 210"/>
                <a:gd name="T24" fmla="*/ 152 w 201"/>
                <a:gd name="T25" fmla="*/ 145 h 210"/>
                <a:gd name="T26" fmla="*/ 128 w 201"/>
                <a:gd name="T27" fmla="*/ 136 h 210"/>
                <a:gd name="T28" fmla="*/ 123 w 201"/>
                <a:gd name="T29" fmla="*/ 129 h 210"/>
                <a:gd name="T30" fmla="*/ 117 w 201"/>
                <a:gd name="T31" fmla="*/ 115 h 210"/>
                <a:gd name="T32" fmla="*/ 129 w 201"/>
                <a:gd name="T33" fmla="*/ 135 h 210"/>
                <a:gd name="T34" fmla="*/ 102 w 201"/>
                <a:gd name="T35" fmla="*/ 122 h 210"/>
                <a:gd name="T36" fmla="*/ 102 w 201"/>
                <a:gd name="T37" fmla="*/ 120 h 210"/>
                <a:gd name="T38" fmla="*/ 141 w 201"/>
                <a:gd name="T39" fmla="*/ 104 h 210"/>
                <a:gd name="T40" fmla="*/ 42 w 201"/>
                <a:gd name="T41" fmla="*/ 95 h 210"/>
                <a:gd name="T42" fmla="*/ 46 w 201"/>
                <a:gd name="T43" fmla="*/ 99 h 210"/>
                <a:gd name="T44" fmla="*/ 47 w 201"/>
                <a:gd name="T45" fmla="*/ 108 h 210"/>
                <a:gd name="T46" fmla="*/ 36 w 201"/>
                <a:gd name="T47" fmla="*/ 102 h 210"/>
                <a:gd name="T48" fmla="*/ 36 w 201"/>
                <a:gd name="T49" fmla="*/ 95 h 210"/>
                <a:gd name="T50" fmla="*/ 118 w 201"/>
                <a:gd name="T51" fmla="*/ 98 h 210"/>
                <a:gd name="T52" fmla="*/ 114 w 201"/>
                <a:gd name="T53" fmla="*/ 96 h 210"/>
                <a:gd name="T54" fmla="*/ 106 w 201"/>
                <a:gd name="T55" fmla="*/ 83 h 210"/>
                <a:gd name="T56" fmla="*/ 110 w 201"/>
                <a:gd name="T57" fmla="*/ 88 h 210"/>
                <a:gd name="T58" fmla="*/ 46 w 201"/>
                <a:gd name="T59" fmla="*/ 68 h 210"/>
                <a:gd name="T60" fmla="*/ 55 w 201"/>
                <a:gd name="T61" fmla="*/ 67 h 210"/>
                <a:gd name="T62" fmla="*/ 40 w 201"/>
                <a:gd name="T63" fmla="*/ 86 h 210"/>
                <a:gd name="T64" fmla="*/ 30 w 201"/>
                <a:gd name="T65" fmla="*/ 93 h 210"/>
                <a:gd name="T66" fmla="*/ 23 w 201"/>
                <a:gd name="T67" fmla="*/ 87 h 210"/>
                <a:gd name="T68" fmla="*/ 23 w 201"/>
                <a:gd name="T69" fmla="*/ 81 h 210"/>
                <a:gd name="T70" fmla="*/ 27 w 201"/>
                <a:gd name="T71" fmla="*/ 68 h 210"/>
                <a:gd name="T72" fmla="*/ 33 w 201"/>
                <a:gd name="T73" fmla="*/ 68 h 210"/>
                <a:gd name="T74" fmla="*/ 80 w 201"/>
                <a:gd name="T75" fmla="*/ 56 h 210"/>
                <a:gd name="T76" fmla="*/ 91 w 201"/>
                <a:gd name="T77" fmla="*/ 73 h 210"/>
                <a:gd name="T78" fmla="*/ 86 w 201"/>
                <a:gd name="T79" fmla="*/ 76 h 210"/>
                <a:gd name="T80" fmla="*/ 90 w 201"/>
                <a:gd name="T81" fmla="*/ 65 h 210"/>
                <a:gd name="T82" fmla="*/ 73 w 201"/>
                <a:gd name="T83" fmla="*/ 53 h 210"/>
                <a:gd name="T84" fmla="*/ 75 w 201"/>
                <a:gd name="T85" fmla="*/ 51 h 210"/>
                <a:gd name="T86" fmla="*/ 29 w 201"/>
                <a:gd name="T87" fmla="*/ 8 h 210"/>
                <a:gd name="T88" fmla="*/ 15 w 201"/>
                <a:gd name="T89" fmla="*/ 13 h 210"/>
                <a:gd name="T90" fmla="*/ 1 w 201"/>
                <a:gd name="T91" fmla="*/ 10 h 210"/>
                <a:gd name="T92" fmla="*/ 11 w 201"/>
                <a:gd name="T93" fmla="*/ 8 h 210"/>
                <a:gd name="T94" fmla="*/ 53 w 201"/>
                <a:gd name="T95" fmla="*/ 34 h 210"/>
                <a:gd name="T96" fmla="*/ 57 w 201"/>
                <a:gd name="T97" fmla="*/ 21 h 210"/>
                <a:gd name="T98" fmla="*/ 47 w 201"/>
                <a:gd name="T99" fmla="*/ 4 h 210"/>
                <a:gd name="T100" fmla="*/ 42 w 201"/>
                <a:gd name="T101" fmla="*/ 1 h 210"/>
                <a:gd name="T102" fmla="*/ 55 w 201"/>
                <a:gd name="T103" fmla="*/ 9 h 210"/>
                <a:gd name="T104" fmla="*/ 62 w 201"/>
                <a:gd name="T105" fmla="*/ 2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1" h="210">
                  <a:moveTo>
                    <a:pt x="190" y="201"/>
                  </a:moveTo>
                  <a:lnTo>
                    <a:pt x="189" y="203"/>
                  </a:lnTo>
                  <a:lnTo>
                    <a:pt x="186" y="208"/>
                  </a:lnTo>
                  <a:lnTo>
                    <a:pt x="179" y="209"/>
                  </a:lnTo>
                  <a:lnTo>
                    <a:pt x="170" y="209"/>
                  </a:lnTo>
                  <a:lnTo>
                    <a:pt x="170" y="208"/>
                  </a:lnTo>
                  <a:lnTo>
                    <a:pt x="170" y="207"/>
                  </a:lnTo>
                  <a:lnTo>
                    <a:pt x="170" y="205"/>
                  </a:lnTo>
                  <a:lnTo>
                    <a:pt x="170" y="204"/>
                  </a:lnTo>
                  <a:lnTo>
                    <a:pt x="170" y="203"/>
                  </a:lnTo>
                  <a:lnTo>
                    <a:pt x="173" y="202"/>
                  </a:lnTo>
                  <a:lnTo>
                    <a:pt x="174" y="201"/>
                  </a:lnTo>
                  <a:lnTo>
                    <a:pt x="178" y="200"/>
                  </a:lnTo>
                  <a:lnTo>
                    <a:pt x="182" y="202"/>
                  </a:lnTo>
                  <a:lnTo>
                    <a:pt x="184" y="202"/>
                  </a:lnTo>
                  <a:lnTo>
                    <a:pt x="187" y="200"/>
                  </a:lnTo>
                  <a:lnTo>
                    <a:pt x="190" y="196"/>
                  </a:lnTo>
                  <a:lnTo>
                    <a:pt x="191" y="197"/>
                  </a:lnTo>
                  <a:lnTo>
                    <a:pt x="190" y="201"/>
                  </a:lnTo>
                  <a:close/>
                  <a:moveTo>
                    <a:pt x="194" y="189"/>
                  </a:moveTo>
                  <a:lnTo>
                    <a:pt x="190" y="191"/>
                  </a:lnTo>
                  <a:lnTo>
                    <a:pt x="189" y="189"/>
                  </a:lnTo>
                  <a:lnTo>
                    <a:pt x="191" y="188"/>
                  </a:lnTo>
                  <a:lnTo>
                    <a:pt x="194" y="189"/>
                  </a:lnTo>
                  <a:close/>
                  <a:moveTo>
                    <a:pt x="190" y="158"/>
                  </a:moveTo>
                  <a:lnTo>
                    <a:pt x="192" y="158"/>
                  </a:lnTo>
                  <a:lnTo>
                    <a:pt x="193" y="158"/>
                  </a:lnTo>
                  <a:lnTo>
                    <a:pt x="196" y="160"/>
                  </a:lnTo>
                  <a:lnTo>
                    <a:pt x="199" y="161"/>
                  </a:lnTo>
                  <a:lnTo>
                    <a:pt x="200" y="161"/>
                  </a:lnTo>
                  <a:lnTo>
                    <a:pt x="198" y="162"/>
                  </a:lnTo>
                  <a:lnTo>
                    <a:pt x="195" y="160"/>
                  </a:lnTo>
                  <a:lnTo>
                    <a:pt x="192" y="160"/>
                  </a:lnTo>
                  <a:lnTo>
                    <a:pt x="188" y="160"/>
                  </a:lnTo>
                  <a:lnTo>
                    <a:pt x="186" y="160"/>
                  </a:lnTo>
                  <a:lnTo>
                    <a:pt x="187" y="157"/>
                  </a:lnTo>
                  <a:lnTo>
                    <a:pt x="190" y="158"/>
                  </a:lnTo>
                  <a:close/>
                  <a:moveTo>
                    <a:pt x="152" y="166"/>
                  </a:moveTo>
                  <a:lnTo>
                    <a:pt x="151" y="166"/>
                  </a:lnTo>
                  <a:lnTo>
                    <a:pt x="151" y="164"/>
                  </a:lnTo>
                  <a:lnTo>
                    <a:pt x="156" y="161"/>
                  </a:lnTo>
                  <a:lnTo>
                    <a:pt x="158" y="159"/>
                  </a:lnTo>
                  <a:lnTo>
                    <a:pt x="159" y="158"/>
                  </a:lnTo>
                  <a:lnTo>
                    <a:pt x="160" y="157"/>
                  </a:lnTo>
                  <a:lnTo>
                    <a:pt x="162" y="156"/>
                  </a:lnTo>
                  <a:lnTo>
                    <a:pt x="162" y="155"/>
                  </a:lnTo>
                  <a:lnTo>
                    <a:pt x="162" y="153"/>
                  </a:lnTo>
                  <a:lnTo>
                    <a:pt x="160" y="151"/>
                  </a:lnTo>
                  <a:lnTo>
                    <a:pt x="160" y="149"/>
                  </a:lnTo>
                  <a:lnTo>
                    <a:pt x="161" y="148"/>
                  </a:lnTo>
                  <a:lnTo>
                    <a:pt x="164" y="147"/>
                  </a:lnTo>
                  <a:lnTo>
                    <a:pt x="163" y="149"/>
                  </a:lnTo>
                  <a:lnTo>
                    <a:pt x="165" y="154"/>
                  </a:lnTo>
                  <a:lnTo>
                    <a:pt x="160" y="160"/>
                  </a:lnTo>
                  <a:lnTo>
                    <a:pt x="156" y="162"/>
                  </a:lnTo>
                  <a:lnTo>
                    <a:pt x="152" y="166"/>
                  </a:lnTo>
                  <a:close/>
                  <a:moveTo>
                    <a:pt x="157" y="148"/>
                  </a:moveTo>
                  <a:lnTo>
                    <a:pt x="158" y="149"/>
                  </a:lnTo>
                  <a:lnTo>
                    <a:pt x="156" y="150"/>
                  </a:lnTo>
                  <a:lnTo>
                    <a:pt x="152" y="148"/>
                  </a:lnTo>
                  <a:lnTo>
                    <a:pt x="151" y="149"/>
                  </a:lnTo>
                  <a:lnTo>
                    <a:pt x="149" y="147"/>
                  </a:lnTo>
                  <a:lnTo>
                    <a:pt x="149" y="145"/>
                  </a:lnTo>
                  <a:lnTo>
                    <a:pt x="149" y="144"/>
                  </a:lnTo>
                  <a:lnTo>
                    <a:pt x="152" y="145"/>
                  </a:lnTo>
                  <a:lnTo>
                    <a:pt x="154" y="147"/>
                  </a:lnTo>
                  <a:lnTo>
                    <a:pt x="157" y="148"/>
                  </a:lnTo>
                  <a:close/>
                  <a:moveTo>
                    <a:pt x="132" y="142"/>
                  </a:moveTo>
                  <a:lnTo>
                    <a:pt x="132" y="143"/>
                  </a:lnTo>
                  <a:lnTo>
                    <a:pt x="128" y="136"/>
                  </a:lnTo>
                  <a:lnTo>
                    <a:pt x="123" y="134"/>
                  </a:lnTo>
                  <a:lnTo>
                    <a:pt x="120" y="133"/>
                  </a:lnTo>
                  <a:lnTo>
                    <a:pt x="121" y="131"/>
                  </a:lnTo>
                  <a:lnTo>
                    <a:pt x="123" y="131"/>
                  </a:lnTo>
                  <a:lnTo>
                    <a:pt x="123" y="129"/>
                  </a:lnTo>
                  <a:lnTo>
                    <a:pt x="122" y="126"/>
                  </a:lnTo>
                  <a:lnTo>
                    <a:pt x="120" y="122"/>
                  </a:lnTo>
                  <a:lnTo>
                    <a:pt x="118" y="119"/>
                  </a:lnTo>
                  <a:lnTo>
                    <a:pt x="118" y="118"/>
                  </a:lnTo>
                  <a:lnTo>
                    <a:pt x="117" y="115"/>
                  </a:lnTo>
                  <a:lnTo>
                    <a:pt x="121" y="119"/>
                  </a:lnTo>
                  <a:lnTo>
                    <a:pt x="122" y="123"/>
                  </a:lnTo>
                  <a:lnTo>
                    <a:pt x="124" y="127"/>
                  </a:lnTo>
                  <a:lnTo>
                    <a:pt x="126" y="133"/>
                  </a:lnTo>
                  <a:lnTo>
                    <a:pt x="129" y="135"/>
                  </a:lnTo>
                  <a:lnTo>
                    <a:pt x="132" y="138"/>
                  </a:lnTo>
                  <a:lnTo>
                    <a:pt x="132" y="142"/>
                  </a:lnTo>
                  <a:close/>
                  <a:moveTo>
                    <a:pt x="106" y="123"/>
                  </a:moveTo>
                  <a:lnTo>
                    <a:pt x="105" y="123"/>
                  </a:lnTo>
                  <a:lnTo>
                    <a:pt x="102" y="122"/>
                  </a:lnTo>
                  <a:lnTo>
                    <a:pt x="97" y="118"/>
                  </a:lnTo>
                  <a:lnTo>
                    <a:pt x="94" y="117"/>
                  </a:lnTo>
                  <a:lnTo>
                    <a:pt x="95" y="115"/>
                  </a:lnTo>
                  <a:lnTo>
                    <a:pt x="97" y="116"/>
                  </a:lnTo>
                  <a:lnTo>
                    <a:pt x="102" y="120"/>
                  </a:lnTo>
                  <a:lnTo>
                    <a:pt x="104" y="122"/>
                  </a:lnTo>
                  <a:lnTo>
                    <a:pt x="106" y="123"/>
                  </a:lnTo>
                  <a:close/>
                  <a:moveTo>
                    <a:pt x="146" y="101"/>
                  </a:moveTo>
                  <a:lnTo>
                    <a:pt x="143" y="105"/>
                  </a:lnTo>
                  <a:lnTo>
                    <a:pt x="141" y="104"/>
                  </a:lnTo>
                  <a:lnTo>
                    <a:pt x="143" y="100"/>
                  </a:lnTo>
                  <a:lnTo>
                    <a:pt x="144" y="99"/>
                  </a:lnTo>
                  <a:lnTo>
                    <a:pt x="145" y="99"/>
                  </a:lnTo>
                  <a:lnTo>
                    <a:pt x="146" y="101"/>
                  </a:lnTo>
                  <a:close/>
                  <a:moveTo>
                    <a:pt x="42" y="95"/>
                  </a:moveTo>
                  <a:lnTo>
                    <a:pt x="42" y="96"/>
                  </a:lnTo>
                  <a:lnTo>
                    <a:pt x="39" y="98"/>
                  </a:lnTo>
                  <a:lnTo>
                    <a:pt x="42" y="99"/>
                  </a:lnTo>
                  <a:lnTo>
                    <a:pt x="44" y="96"/>
                  </a:lnTo>
                  <a:lnTo>
                    <a:pt x="46" y="99"/>
                  </a:lnTo>
                  <a:lnTo>
                    <a:pt x="47" y="104"/>
                  </a:lnTo>
                  <a:lnTo>
                    <a:pt x="46" y="105"/>
                  </a:lnTo>
                  <a:lnTo>
                    <a:pt x="47" y="106"/>
                  </a:lnTo>
                  <a:lnTo>
                    <a:pt x="47" y="107"/>
                  </a:lnTo>
                  <a:lnTo>
                    <a:pt x="47" y="108"/>
                  </a:lnTo>
                  <a:lnTo>
                    <a:pt x="45" y="112"/>
                  </a:lnTo>
                  <a:lnTo>
                    <a:pt x="39" y="112"/>
                  </a:lnTo>
                  <a:lnTo>
                    <a:pt x="39" y="108"/>
                  </a:lnTo>
                  <a:lnTo>
                    <a:pt x="37" y="108"/>
                  </a:lnTo>
                  <a:lnTo>
                    <a:pt x="36" y="102"/>
                  </a:lnTo>
                  <a:lnTo>
                    <a:pt x="34" y="100"/>
                  </a:lnTo>
                  <a:lnTo>
                    <a:pt x="31" y="96"/>
                  </a:lnTo>
                  <a:lnTo>
                    <a:pt x="33" y="95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9" y="94"/>
                  </a:lnTo>
                  <a:lnTo>
                    <a:pt x="41" y="93"/>
                  </a:lnTo>
                  <a:lnTo>
                    <a:pt x="42" y="95"/>
                  </a:lnTo>
                  <a:close/>
                  <a:moveTo>
                    <a:pt x="118" y="97"/>
                  </a:moveTo>
                  <a:lnTo>
                    <a:pt x="118" y="98"/>
                  </a:lnTo>
                  <a:lnTo>
                    <a:pt x="116" y="98"/>
                  </a:lnTo>
                  <a:lnTo>
                    <a:pt x="113" y="99"/>
                  </a:lnTo>
                  <a:lnTo>
                    <a:pt x="111" y="99"/>
                  </a:lnTo>
                  <a:lnTo>
                    <a:pt x="112" y="98"/>
                  </a:lnTo>
                  <a:lnTo>
                    <a:pt x="114" y="96"/>
                  </a:lnTo>
                  <a:lnTo>
                    <a:pt x="115" y="94"/>
                  </a:lnTo>
                  <a:lnTo>
                    <a:pt x="111" y="92"/>
                  </a:lnTo>
                  <a:lnTo>
                    <a:pt x="109" y="87"/>
                  </a:lnTo>
                  <a:lnTo>
                    <a:pt x="107" y="85"/>
                  </a:lnTo>
                  <a:lnTo>
                    <a:pt x="106" y="83"/>
                  </a:lnTo>
                  <a:lnTo>
                    <a:pt x="104" y="81"/>
                  </a:lnTo>
                  <a:lnTo>
                    <a:pt x="104" y="79"/>
                  </a:lnTo>
                  <a:lnTo>
                    <a:pt x="105" y="79"/>
                  </a:lnTo>
                  <a:lnTo>
                    <a:pt x="107" y="80"/>
                  </a:lnTo>
                  <a:lnTo>
                    <a:pt x="110" y="88"/>
                  </a:lnTo>
                  <a:lnTo>
                    <a:pt x="111" y="88"/>
                  </a:lnTo>
                  <a:lnTo>
                    <a:pt x="118" y="97"/>
                  </a:lnTo>
                  <a:close/>
                  <a:moveTo>
                    <a:pt x="52" y="68"/>
                  </a:moveTo>
                  <a:lnTo>
                    <a:pt x="48" y="69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3" y="66"/>
                  </a:lnTo>
                  <a:lnTo>
                    <a:pt x="55" y="67"/>
                  </a:lnTo>
                  <a:lnTo>
                    <a:pt x="55" y="67"/>
                  </a:lnTo>
                  <a:lnTo>
                    <a:pt x="52" y="68"/>
                  </a:lnTo>
                  <a:close/>
                  <a:moveTo>
                    <a:pt x="40" y="79"/>
                  </a:moveTo>
                  <a:lnTo>
                    <a:pt x="39" y="83"/>
                  </a:lnTo>
                  <a:lnTo>
                    <a:pt x="40" y="86"/>
                  </a:lnTo>
                  <a:lnTo>
                    <a:pt x="39" y="87"/>
                  </a:lnTo>
                  <a:lnTo>
                    <a:pt x="36" y="90"/>
                  </a:lnTo>
                  <a:lnTo>
                    <a:pt x="35" y="91"/>
                  </a:lnTo>
                  <a:lnTo>
                    <a:pt x="32" y="92"/>
                  </a:lnTo>
                  <a:lnTo>
                    <a:pt x="30" y="93"/>
                  </a:lnTo>
                  <a:lnTo>
                    <a:pt x="29" y="91"/>
                  </a:lnTo>
                  <a:lnTo>
                    <a:pt x="27" y="89"/>
                  </a:lnTo>
                  <a:lnTo>
                    <a:pt x="27" y="86"/>
                  </a:lnTo>
                  <a:lnTo>
                    <a:pt x="25" y="87"/>
                  </a:lnTo>
                  <a:lnTo>
                    <a:pt x="23" y="87"/>
                  </a:lnTo>
                  <a:lnTo>
                    <a:pt x="20" y="85"/>
                  </a:lnTo>
                  <a:lnTo>
                    <a:pt x="17" y="82"/>
                  </a:lnTo>
                  <a:lnTo>
                    <a:pt x="20" y="81"/>
                  </a:lnTo>
                  <a:lnTo>
                    <a:pt x="21" y="83"/>
                  </a:lnTo>
                  <a:lnTo>
                    <a:pt x="23" y="81"/>
                  </a:lnTo>
                  <a:lnTo>
                    <a:pt x="23" y="79"/>
                  </a:lnTo>
                  <a:lnTo>
                    <a:pt x="23" y="79"/>
                  </a:lnTo>
                  <a:lnTo>
                    <a:pt x="22" y="78"/>
                  </a:lnTo>
                  <a:lnTo>
                    <a:pt x="26" y="71"/>
                  </a:lnTo>
                  <a:lnTo>
                    <a:pt x="27" y="68"/>
                  </a:lnTo>
                  <a:lnTo>
                    <a:pt x="25" y="62"/>
                  </a:lnTo>
                  <a:lnTo>
                    <a:pt x="27" y="62"/>
                  </a:lnTo>
                  <a:lnTo>
                    <a:pt x="30" y="63"/>
                  </a:lnTo>
                  <a:lnTo>
                    <a:pt x="32" y="66"/>
                  </a:lnTo>
                  <a:lnTo>
                    <a:pt x="33" y="68"/>
                  </a:lnTo>
                  <a:lnTo>
                    <a:pt x="34" y="71"/>
                  </a:lnTo>
                  <a:lnTo>
                    <a:pt x="37" y="76"/>
                  </a:lnTo>
                  <a:lnTo>
                    <a:pt x="40" y="79"/>
                  </a:lnTo>
                  <a:close/>
                  <a:moveTo>
                    <a:pt x="75" y="51"/>
                  </a:moveTo>
                  <a:lnTo>
                    <a:pt x="80" y="56"/>
                  </a:lnTo>
                  <a:lnTo>
                    <a:pt x="85" y="57"/>
                  </a:lnTo>
                  <a:lnTo>
                    <a:pt x="89" y="62"/>
                  </a:lnTo>
                  <a:lnTo>
                    <a:pt x="91" y="63"/>
                  </a:lnTo>
                  <a:lnTo>
                    <a:pt x="92" y="65"/>
                  </a:lnTo>
                  <a:lnTo>
                    <a:pt x="91" y="73"/>
                  </a:lnTo>
                  <a:lnTo>
                    <a:pt x="90" y="77"/>
                  </a:lnTo>
                  <a:lnTo>
                    <a:pt x="90" y="81"/>
                  </a:lnTo>
                  <a:lnTo>
                    <a:pt x="89" y="80"/>
                  </a:lnTo>
                  <a:lnTo>
                    <a:pt x="88" y="78"/>
                  </a:lnTo>
                  <a:lnTo>
                    <a:pt x="86" y="76"/>
                  </a:lnTo>
                  <a:lnTo>
                    <a:pt x="85" y="75"/>
                  </a:lnTo>
                  <a:lnTo>
                    <a:pt x="89" y="75"/>
                  </a:lnTo>
                  <a:lnTo>
                    <a:pt x="89" y="71"/>
                  </a:lnTo>
                  <a:lnTo>
                    <a:pt x="91" y="68"/>
                  </a:lnTo>
                  <a:lnTo>
                    <a:pt x="90" y="65"/>
                  </a:lnTo>
                  <a:lnTo>
                    <a:pt x="86" y="61"/>
                  </a:lnTo>
                  <a:lnTo>
                    <a:pt x="83" y="57"/>
                  </a:lnTo>
                  <a:lnTo>
                    <a:pt x="80" y="57"/>
                  </a:lnTo>
                  <a:lnTo>
                    <a:pt x="75" y="54"/>
                  </a:lnTo>
                  <a:lnTo>
                    <a:pt x="73" y="53"/>
                  </a:lnTo>
                  <a:lnTo>
                    <a:pt x="70" y="54"/>
                  </a:lnTo>
                  <a:lnTo>
                    <a:pt x="72" y="52"/>
                  </a:lnTo>
                  <a:lnTo>
                    <a:pt x="72" y="49"/>
                  </a:lnTo>
                  <a:lnTo>
                    <a:pt x="73" y="49"/>
                  </a:lnTo>
                  <a:lnTo>
                    <a:pt x="75" y="51"/>
                  </a:lnTo>
                  <a:close/>
                  <a:moveTo>
                    <a:pt x="16" y="8"/>
                  </a:moveTo>
                  <a:lnTo>
                    <a:pt x="20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3" y="7"/>
                  </a:lnTo>
                  <a:lnTo>
                    <a:pt x="34" y="9"/>
                  </a:lnTo>
                  <a:lnTo>
                    <a:pt x="34" y="10"/>
                  </a:lnTo>
                  <a:lnTo>
                    <a:pt x="24" y="11"/>
                  </a:lnTo>
                  <a:lnTo>
                    <a:pt x="15" y="13"/>
                  </a:lnTo>
                  <a:lnTo>
                    <a:pt x="10" y="15"/>
                  </a:lnTo>
                  <a:lnTo>
                    <a:pt x="7" y="16"/>
                  </a:lnTo>
                  <a:lnTo>
                    <a:pt x="6" y="15"/>
                  </a:lnTo>
                  <a:lnTo>
                    <a:pt x="0" y="9"/>
                  </a:lnTo>
                  <a:lnTo>
                    <a:pt x="1" y="10"/>
                  </a:lnTo>
                  <a:lnTo>
                    <a:pt x="6" y="13"/>
                  </a:lnTo>
                  <a:lnTo>
                    <a:pt x="9" y="12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2" y="5"/>
                  </a:lnTo>
                  <a:lnTo>
                    <a:pt x="16" y="8"/>
                  </a:lnTo>
                  <a:close/>
                  <a:moveTo>
                    <a:pt x="57" y="36"/>
                  </a:moveTo>
                  <a:lnTo>
                    <a:pt x="56" y="37"/>
                  </a:lnTo>
                  <a:lnTo>
                    <a:pt x="53" y="34"/>
                  </a:lnTo>
                  <a:lnTo>
                    <a:pt x="50" y="32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5" y="23"/>
                  </a:lnTo>
                  <a:lnTo>
                    <a:pt x="57" y="21"/>
                  </a:lnTo>
                  <a:lnTo>
                    <a:pt x="56" y="18"/>
                  </a:lnTo>
                  <a:lnTo>
                    <a:pt x="57" y="16"/>
                  </a:lnTo>
                  <a:lnTo>
                    <a:pt x="56" y="13"/>
                  </a:lnTo>
                  <a:lnTo>
                    <a:pt x="53" y="12"/>
                  </a:lnTo>
                  <a:lnTo>
                    <a:pt x="47" y="4"/>
                  </a:lnTo>
                  <a:lnTo>
                    <a:pt x="38" y="2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2" y="1"/>
                  </a:lnTo>
                  <a:lnTo>
                    <a:pt x="47" y="1"/>
                  </a:lnTo>
                  <a:lnTo>
                    <a:pt x="49" y="4"/>
                  </a:lnTo>
                  <a:lnTo>
                    <a:pt x="52" y="7"/>
                  </a:lnTo>
                  <a:lnTo>
                    <a:pt x="54" y="8"/>
                  </a:lnTo>
                  <a:lnTo>
                    <a:pt x="55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8" y="12"/>
                  </a:lnTo>
                  <a:lnTo>
                    <a:pt x="61" y="15"/>
                  </a:lnTo>
                  <a:lnTo>
                    <a:pt x="62" y="22"/>
                  </a:lnTo>
                  <a:lnTo>
                    <a:pt x="58" y="25"/>
                  </a:lnTo>
                  <a:lnTo>
                    <a:pt x="57" y="35"/>
                  </a:lnTo>
                  <a:lnTo>
                    <a:pt x="57" y="3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3" name="Freeform 1189">
              <a:extLst>
                <a:ext uri="{FF2B5EF4-FFF2-40B4-BE49-F238E27FC236}">
                  <a16:creationId xmlns:a16="http://schemas.microsoft.com/office/drawing/2014/main" id="{BE48336E-962E-BB2B-8BAE-42F5CD95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349" y="9083551"/>
              <a:ext cx="27474" cy="16487"/>
            </a:xfrm>
            <a:custGeom>
              <a:avLst/>
              <a:gdLst>
                <a:gd name="T0" fmla="*/ 20 w 22"/>
                <a:gd name="T1" fmla="*/ 5 h 14"/>
                <a:gd name="T2" fmla="*/ 19 w 22"/>
                <a:gd name="T3" fmla="*/ 7 h 14"/>
                <a:gd name="T4" fmla="*/ 16 w 22"/>
                <a:gd name="T5" fmla="*/ 12 h 14"/>
                <a:gd name="T6" fmla="*/ 9 w 22"/>
                <a:gd name="T7" fmla="*/ 13 h 14"/>
                <a:gd name="T8" fmla="*/ 0 w 22"/>
                <a:gd name="T9" fmla="*/ 13 h 14"/>
                <a:gd name="T10" fmla="*/ 0 w 22"/>
                <a:gd name="T11" fmla="*/ 12 h 14"/>
                <a:gd name="T12" fmla="*/ 0 w 22"/>
                <a:gd name="T13" fmla="*/ 11 h 14"/>
                <a:gd name="T14" fmla="*/ 0 w 22"/>
                <a:gd name="T15" fmla="*/ 9 h 14"/>
                <a:gd name="T16" fmla="*/ 0 w 22"/>
                <a:gd name="T17" fmla="*/ 8 h 14"/>
                <a:gd name="T18" fmla="*/ 0 w 22"/>
                <a:gd name="T19" fmla="*/ 7 h 14"/>
                <a:gd name="T20" fmla="*/ 3 w 22"/>
                <a:gd name="T21" fmla="*/ 6 h 14"/>
                <a:gd name="T22" fmla="*/ 4 w 22"/>
                <a:gd name="T23" fmla="*/ 5 h 14"/>
                <a:gd name="T24" fmla="*/ 8 w 22"/>
                <a:gd name="T25" fmla="*/ 4 h 14"/>
                <a:gd name="T26" fmla="*/ 12 w 22"/>
                <a:gd name="T27" fmla="*/ 6 h 14"/>
                <a:gd name="T28" fmla="*/ 14 w 22"/>
                <a:gd name="T29" fmla="*/ 6 h 14"/>
                <a:gd name="T30" fmla="*/ 17 w 22"/>
                <a:gd name="T31" fmla="*/ 4 h 14"/>
                <a:gd name="T32" fmla="*/ 20 w 22"/>
                <a:gd name="T33" fmla="*/ 0 h 14"/>
                <a:gd name="T34" fmla="*/ 21 w 22"/>
                <a:gd name="T35" fmla="*/ 1 h 14"/>
                <a:gd name="T36" fmla="*/ 20 w 22"/>
                <a:gd name="T3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14">
                  <a:moveTo>
                    <a:pt x="20" y="5"/>
                  </a:moveTo>
                  <a:lnTo>
                    <a:pt x="19" y="7"/>
                  </a:lnTo>
                  <a:lnTo>
                    <a:pt x="16" y="12"/>
                  </a:lnTo>
                  <a:lnTo>
                    <a:pt x="9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8" y="4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7" y="4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0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4" name="Freeform 1190">
              <a:extLst>
                <a:ext uri="{FF2B5EF4-FFF2-40B4-BE49-F238E27FC236}">
                  <a16:creationId xmlns:a16="http://schemas.microsoft.com/office/drawing/2014/main" id="{14673EEF-C64D-3BCA-898C-AF1B2D04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330" y="9072561"/>
              <a:ext cx="5493" cy="5497"/>
            </a:xfrm>
            <a:custGeom>
              <a:avLst/>
              <a:gdLst>
                <a:gd name="T0" fmla="*/ 5 w 6"/>
                <a:gd name="T1" fmla="*/ 1 h 4"/>
                <a:gd name="T2" fmla="*/ 1 w 6"/>
                <a:gd name="T3" fmla="*/ 3 h 4"/>
                <a:gd name="T4" fmla="*/ 0 w 6"/>
                <a:gd name="T5" fmla="*/ 1 h 4"/>
                <a:gd name="T6" fmla="*/ 2 w 6"/>
                <a:gd name="T7" fmla="*/ 0 h 4"/>
                <a:gd name="T8" fmla="*/ 5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5" y="1"/>
                  </a:move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5" name="Freeform 1191">
              <a:extLst>
                <a:ext uri="{FF2B5EF4-FFF2-40B4-BE49-F238E27FC236}">
                  <a16:creationId xmlns:a16="http://schemas.microsoft.com/office/drawing/2014/main" id="{C4B99791-A2C9-2AC4-6F34-7979DB50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330" y="9034096"/>
              <a:ext cx="16484" cy="5493"/>
            </a:xfrm>
            <a:custGeom>
              <a:avLst/>
              <a:gdLst>
                <a:gd name="T0" fmla="*/ 4 w 15"/>
                <a:gd name="T1" fmla="*/ 1 h 6"/>
                <a:gd name="T2" fmla="*/ 6 w 15"/>
                <a:gd name="T3" fmla="*/ 1 h 6"/>
                <a:gd name="T4" fmla="*/ 7 w 15"/>
                <a:gd name="T5" fmla="*/ 1 h 6"/>
                <a:gd name="T6" fmla="*/ 10 w 15"/>
                <a:gd name="T7" fmla="*/ 3 h 6"/>
                <a:gd name="T8" fmla="*/ 13 w 15"/>
                <a:gd name="T9" fmla="*/ 4 h 6"/>
                <a:gd name="T10" fmla="*/ 14 w 15"/>
                <a:gd name="T11" fmla="*/ 4 h 6"/>
                <a:gd name="T12" fmla="*/ 12 w 15"/>
                <a:gd name="T13" fmla="*/ 5 h 6"/>
                <a:gd name="T14" fmla="*/ 9 w 15"/>
                <a:gd name="T15" fmla="*/ 3 h 6"/>
                <a:gd name="T16" fmla="*/ 6 w 15"/>
                <a:gd name="T17" fmla="*/ 3 h 6"/>
                <a:gd name="T18" fmla="*/ 2 w 15"/>
                <a:gd name="T19" fmla="*/ 3 h 6"/>
                <a:gd name="T20" fmla="*/ 0 w 15"/>
                <a:gd name="T21" fmla="*/ 3 h 6"/>
                <a:gd name="T22" fmla="*/ 1 w 15"/>
                <a:gd name="T23" fmla="*/ 0 h 6"/>
                <a:gd name="T24" fmla="*/ 4 w 1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6">
                  <a:moveTo>
                    <a:pt x="4" y="1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9" y="3"/>
                  </a:lnTo>
                  <a:lnTo>
                    <a:pt x="6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6" name="Freeform 1192">
              <a:extLst>
                <a:ext uri="{FF2B5EF4-FFF2-40B4-BE49-F238E27FC236}">
                  <a16:creationId xmlns:a16="http://schemas.microsoft.com/office/drawing/2014/main" id="{4BE3FB45-BCDA-B8E0-5622-610EB1324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369" y="9017609"/>
              <a:ext cx="16484" cy="27478"/>
            </a:xfrm>
            <a:custGeom>
              <a:avLst/>
              <a:gdLst>
                <a:gd name="T0" fmla="*/ 1 w 15"/>
                <a:gd name="T1" fmla="*/ 19 h 20"/>
                <a:gd name="T2" fmla="*/ 0 w 15"/>
                <a:gd name="T3" fmla="*/ 19 h 20"/>
                <a:gd name="T4" fmla="*/ 0 w 15"/>
                <a:gd name="T5" fmla="*/ 17 h 20"/>
                <a:gd name="T6" fmla="*/ 5 w 15"/>
                <a:gd name="T7" fmla="*/ 14 h 20"/>
                <a:gd name="T8" fmla="*/ 7 w 15"/>
                <a:gd name="T9" fmla="*/ 12 h 20"/>
                <a:gd name="T10" fmla="*/ 8 w 15"/>
                <a:gd name="T11" fmla="*/ 11 h 20"/>
                <a:gd name="T12" fmla="*/ 9 w 15"/>
                <a:gd name="T13" fmla="*/ 10 h 20"/>
                <a:gd name="T14" fmla="*/ 11 w 15"/>
                <a:gd name="T15" fmla="*/ 9 h 20"/>
                <a:gd name="T16" fmla="*/ 11 w 15"/>
                <a:gd name="T17" fmla="*/ 8 h 20"/>
                <a:gd name="T18" fmla="*/ 11 w 15"/>
                <a:gd name="T19" fmla="*/ 6 h 20"/>
                <a:gd name="T20" fmla="*/ 9 w 15"/>
                <a:gd name="T21" fmla="*/ 4 h 20"/>
                <a:gd name="T22" fmla="*/ 9 w 15"/>
                <a:gd name="T23" fmla="*/ 2 h 20"/>
                <a:gd name="T24" fmla="*/ 10 w 15"/>
                <a:gd name="T25" fmla="*/ 1 h 20"/>
                <a:gd name="T26" fmla="*/ 13 w 15"/>
                <a:gd name="T27" fmla="*/ 0 h 20"/>
                <a:gd name="T28" fmla="*/ 12 w 15"/>
                <a:gd name="T29" fmla="*/ 2 h 20"/>
                <a:gd name="T30" fmla="*/ 14 w 15"/>
                <a:gd name="T31" fmla="*/ 7 h 20"/>
                <a:gd name="T32" fmla="*/ 9 w 15"/>
                <a:gd name="T33" fmla="*/ 13 h 20"/>
                <a:gd name="T34" fmla="*/ 5 w 15"/>
                <a:gd name="T35" fmla="*/ 15 h 20"/>
                <a:gd name="T36" fmla="*/ 1 w 15"/>
                <a:gd name="T3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20">
                  <a:moveTo>
                    <a:pt x="1" y="19"/>
                  </a:moveTo>
                  <a:lnTo>
                    <a:pt x="0" y="19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9" y="4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4" y="7"/>
                  </a:lnTo>
                  <a:lnTo>
                    <a:pt x="9" y="13"/>
                  </a:lnTo>
                  <a:lnTo>
                    <a:pt x="5" y="15"/>
                  </a:lnTo>
                  <a:lnTo>
                    <a:pt x="1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7" name="Freeform 1193">
              <a:extLst>
                <a:ext uri="{FF2B5EF4-FFF2-40B4-BE49-F238E27FC236}">
                  <a16:creationId xmlns:a16="http://schemas.microsoft.com/office/drawing/2014/main" id="{B64FC190-7002-55CD-8423-F5215F57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872" y="9017609"/>
              <a:ext cx="10990" cy="10990"/>
            </a:xfrm>
            <a:custGeom>
              <a:avLst/>
              <a:gdLst>
                <a:gd name="T0" fmla="*/ 8 w 10"/>
                <a:gd name="T1" fmla="*/ 4 h 7"/>
                <a:gd name="T2" fmla="*/ 9 w 10"/>
                <a:gd name="T3" fmla="*/ 5 h 7"/>
                <a:gd name="T4" fmla="*/ 7 w 10"/>
                <a:gd name="T5" fmla="*/ 6 h 7"/>
                <a:gd name="T6" fmla="*/ 3 w 10"/>
                <a:gd name="T7" fmla="*/ 4 h 7"/>
                <a:gd name="T8" fmla="*/ 2 w 10"/>
                <a:gd name="T9" fmla="*/ 5 h 7"/>
                <a:gd name="T10" fmla="*/ 0 w 10"/>
                <a:gd name="T11" fmla="*/ 3 h 7"/>
                <a:gd name="T12" fmla="*/ 0 w 10"/>
                <a:gd name="T13" fmla="*/ 1 h 7"/>
                <a:gd name="T14" fmla="*/ 0 w 10"/>
                <a:gd name="T15" fmla="*/ 0 h 7"/>
                <a:gd name="T16" fmla="*/ 3 w 10"/>
                <a:gd name="T17" fmla="*/ 1 h 7"/>
                <a:gd name="T18" fmla="*/ 5 w 10"/>
                <a:gd name="T19" fmla="*/ 3 h 7"/>
                <a:gd name="T20" fmla="*/ 8 w 10"/>
                <a:gd name="T2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7">
                  <a:moveTo>
                    <a:pt x="8" y="4"/>
                  </a:moveTo>
                  <a:lnTo>
                    <a:pt x="9" y="5"/>
                  </a:lnTo>
                  <a:lnTo>
                    <a:pt x="7" y="6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5" y="3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8" name="Freeform 1194">
              <a:extLst>
                <a:ext uri="{FF2B5EF4-FFF2-40B4-BE49-F238E27FC236}">
                  <a16:creationId xmlns:a16="http://schemas.microsoft.com/office/drawing/2014/main" id="{9F1F9292-5EDD-98AC-B463-6B6F25165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407" y="8979144"/>
              <a:ext cx="21981" cy="38465"/>
            </a:xfrm>
            <a:custGeom>
              <a:avLst/>
              <a:gdLst>
                <a:gd name="T0" fmla="*/ 15 w 16"/>
                <a:gd name="T1" fmla="*/ 27 h 29"/>
                <a:gd name="T2" fmla="*/ 15 w 16"/>
                <a:gd name="T3" fmla="*/ 28 h 29"/>
                <a:gd name="T4" fmla="*/ 11 w 16"/>
                <a:gd name="T5" fmla="*/ 21 h 29"/>
                <a:gd name="T6" fmla="*/ 6 w 16"/>
                <a:gd name="T7" fmla="*/ 19 h 29"/>
                <a:gd name="T8" fmla="*/ 3 w 16"/>
                <a:gd name="T9" fmla="*/ 18 h 29"/>
                <a:gd name="T10" fmla="*/ 4 w 16"/>
                <a:gd name="T11" fmla="*/ 16 h 29"/>
                <a:gd name="T12" fmla="*/ 6 w 16"/>
                <a:gd name="T13" fmla="*/ 16 h 29"/>
                <a:gd name="T14" fmla="*/ 6 w 16"/>
                <a:gd name="T15" fmla="*/ 14 h 29"/>
                <a:gd name="T16" fmla="*/ 5 w 16"/>
                <a:gd name="T17" fmla="*/ 11 h 29"/>
                <a:gd name="T18" fmla="*/ 3 w 16"/>
                <a:gd name="T19" fmla="*/ 7 h 29"/>
                <a:gd name="T20" fmla="*/ 1 w 16"/>
                <a:gd name="T21" fmla="*/ 4 h 29"/>
                <a:gd name="T22" fmla="*/ 1 w 16"/>
                <a:gd name="T23" fmla="*/ 3 h 29"/>
                <a:gd name="T24" fmla="*/ 0 w 16"/>
                <a:gd name="T25" fmla="*/ 0 h 29"/>
                <a:gd name="T26" fmla="*/ 4 w 16"/>
                <a:gd name="T27" fmla="*/ 4 h 29"/>
                <a:gd name="T28" fmla="*/ 5 w 16"/>
                <a:gd name="T29" fmla="*/ 8 h 29"/>
                <a:gd name="T30" fmla="*/ 7 w 16"/>
                <a:gd name="T31" fmla="*/ 12 h 29"/>
                <a:gd name="T32" fmla="*/ 9 w 16"/>
                <a:gd name="T33" fmla="*/ 18 h 29"/>
                <a:gd name="T34" fmla="*/ 12 w 16"/>
                <a:gd name="T35" fmla="*/ 20 h 29"/>
                <a:gd name="T36" fmla="*/ 15 w 16"/>
                <a:gd name="T37" fmla="*/ 23 h 29"/>
                <a:gd name="T38" fmla="*/ 15 w 16"/>
                <a:gd name="T3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29">
                  <a:moveTo>
                    <a:pt x="15" y="27"/>
                  </a:moveTo>
                  <a:lnTo>
                    <a:pt x="15" y="28"/>
                  </a:lnTo>
                  <a:lnTo>
                    <a:pt x="11" y="21"/>
                  </a:lnTo>
                  <a:lnTo>
                    <a:pt x="6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5" y="11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4" y="4"/>
                  </a:lnTo>
                  <a:lnTo>
                    <a:pt x="5" y="8"/>
                  </a:lnTo>
                  <a:lnTo>
                    <a:pt x="7" y="12"/>
                  </a:lnTo>
                  <a:lnTo>
                    <a:pt x="9" y="18"/>
                  </a:lnTo>
                  <a:lnTo>
                    <a:pt x="12" y="20"/>
                  </a:lnTo>
                  <a:lnTo>
                    <a:pt x="15" y="23"/>
                  </a:lnTo>
                  <a:lnTo>
                    <a:pt x="15" y="2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19" name="Freeform 1195">
              <a:extLst>
                <a:ext uri="{FF2B5EF4-FFF2-40B4-BE49-F238E27FC236}">
                  <a16:creationId xmlns:a16="http://schemas.microsoft.com/office/drawing/2014/main" id="{41AD4EF9-DCA3-0BD2-680F-1A9D1D63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929" y="8979144"/>
              <a:ext cx="16487" cy="10990"/>
            </a:xfrm>
            <a:custGeom>
              <a:avLst/>
              <a:gdLst>
                <a:gd name="T0" fmla="*/ 12 w 13"/>
                <a:gd name="T1" fmla="*/ 8 h 9"/>
                <a:gd name="T2" fmla="*/ 11 w 13"/>
                <a:gd name="T3" fmla="*/ 8 h 9"/>
                <a:gd name="T4" fmla="*/ 8 w 13"/>
                <a:gd name="T5" fmla="*/ 7 h 9"/>
                <a:gd name="T6" fmla="*/ 3 w 13"/>
                <a:gd name="T7" fmla="*/ 3 h 9"/>
                <a:gd name="T8" fmla="*/ 0 w 13"/>
                <a:gd name="T9" fmla="*/ 2 h 9"/>
                <a:gd name="T10" fmla="*/ 1 w 13"/>
                <a:gd name="T11" fmla="*/ 0 h 9"/>
                <a:gd name="T12" fmla="*/ 3 w 13"/>
                <a:gd name="T13" fmla="*/ 1 h 9"/>
                <a:gd name="T14" fmla="*/ 8 w 13"/>
                <a:gd name="T15" fmla="*/ 5 h 9"/>
                <a:gd name="T16" fmla="*/ 10 w 13"/>
                <a:gd name="T17" fmla="*/ 7 h 9"/>
                <a:gd name="T18" fmla="*/ 12 w 13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12" y="8"/>
                  </a:moveTo>
                  <a:lnTo>
                    <a:pt x="11" y="8"/>
                  </a:lnTo>
                  <a:lnTo>
                    <a:pt x="8" y="7"/>
                  </a:lnTo>
                  <a:lnTo>
                    <a:pt x="3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1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0" name="Freeform 1196">
              <a:extLst>
                <a:ext uri="{FF2B5EF4-FFF2-40B4-BE49-F238E27FC236}">
                  <a16:creationId xmlns:a16="http://schemas.microsoft.com/office/drawing/2014/main" id="{36D82AE0-3ADD-92AF-3EB5-99766971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78" y="8962657"/>
              <a:ext cx="5493" cy="10990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6 h 7"/>
                <a:gd name="T4" fmla="*/ 0 w 6"/>
                <a:gd name="T5" fmla="*/ 5 h 7"/>
                <a:gd name="T6" fmla="*/ 2 w 6"/>
                <a:gd name="T7" fmla="*/ 1 h 7"/>
                <a:gd name="T8" fmla="*/ 3 w 6"/>
                <a:gd name="T9" fmla="*/ 0 h 7"/>
                <a:gd name="T10" fmla="*/ 4 w 6"/>
                <a:gd name="T11" fmla="*/ 0 h 7"/>
                <a:gd name="T12" fmla="*/ 5 w 6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lnTo>
                    <a:pt x="2" y="6"/>
                  </a:lnTo>
                  <a:lnTo>
                    <a:pt x="0" y="5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1" name="Freeform 1197">
              <a:extLst>
                <a:ext uri="{FF2B5EF4-FFF2-40B4-BE49-F238E27FC236}">
                  <a16:creationId xmlns:a16="http://schemas.microsoft.com/office/drawing/2014/main" id="{A42CAF7C-9FA5-6CB3-A07A-17EA4BD1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97" y="8951667"/>
              <a:ext cx="21981" cy="27478"/>
            </a:xfrm>
            <a:custGeom>
              <a:avLst/>
              <a:gdLst>
                <a:gd name="T0" fmla="*/ 11 w 17"/>
                <a:gd name="T1" fmla="*/ 2 h 20"/>
                <a:gd name="T2" fmla="*/ 11 w 17"/>
                <a:gd name="T3" fmla="*/ 3 h 20"/>
                <a:gd name="T4" fmla="*/ 8 w 17"/>
                <a:gd name="T5" fmla="*/ 5 h 20"/>
                <a:gd name="T6" fmla="*/ 11 w 17"/>
                <a:gd name="T7" fmla="*/ 6 h 20"/>
                <a:gd name="T8" fmla="*/ 13 w 17"/>
                <a:gd name="T9" fmla="*/ 3 h 20"/>
                <a:gd name="T10" fmla="*/ 15 w 17"/>
                <a:gd name="T11" fmla="*/ 6 h 20"/>
                <a:gd name="T12" fmla="*/ 16 w 17"/>
                <a:gd name="T13" fmla="*/ 11 h 20"/>
                <a:gd name="T14" fmla="*/ 15 w 17"/>
                <a:gd name="T15" fmla="*/ 12 h 20"/>
                <a:gd name="T16" fmla="*/ 16 w 17"/>
                <a:gd name="T17" fmla="*/ 13 h 20"/>
                <a:gd name="T18" fmla="*/ 16 w 17"/>
                <a:gd name="T19" fmla="*/ 14 h 20"/>
                <a:gd name="T20" fmla="*/ 16 w 17"/>
                <a:gd name="T21" fmla="*/ 15 h 20"/>
                <a:gd name="T22" fmla="*/ 14 w 17"/>
                <a:gd name="T23" fmla="*/ 19 h 20"/>
                <a:gd name="T24" fmla="*/ 8 w 17"/>
                <a:gd name="T25" fmla="*/ 19 h 20"/>
                <a:gd name="T26" fmla="*/ 8 w 17"/>
                <a:gd name="T27" fmla="*/ 15 h 20"/>
                <a:gd name="T28" fmla="*/ 6 w 17"/>
                <a:gd name="T29" fmla="*/ 15 h 20"/>
                <a:gd name="T30" fmla="*/ 5 w 17"/>
                <a:gd name="T31" fmla="*/ 9 h 20"/>
                <a:gd name="T32" fmla="*/ 3 w 17"/>
                <a:gd name="T33" fmla="*/ 7 h 20"/>
                <a:gd name="T34" fmla="*/ 0 w 17"/>
                <a:gd name="T35" fmla="*/ 3 h 20"/>
                <a:gd name="T36" fmla="*/ 2 w 17"/>
                <a:gd name="T37" fmla="*/ 2 h 20"/>
                <a:gd name="T38" fmla="*/ 4 w 17"/>
                <a:gd name="T39" fmla="*/ 2 h 20"/>
                <a:gd name="T40" fmla="*/ 5 w 17"/>
                <a:gd name="T41" fmla="*/ 2 h 20"/>
                <a:gd name="T42" fmla="*/ 8 w 17"/>
                <a:gd name="T43" fmla="*/ 1 h 20"/>
                <a:gd name="T44" fmla="*/ 10 w 17"/>
                <a:gd name="T45" fmla="*/ 0 h 20"/>
                <a:gd name="T46" fmla="*/ 11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11" y="2"/>
                  </a:moveTo>
                  <a:lnTo>
                    <a:pt x="11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3" y="3"/>
                  </a:lnTo>
                  <a:lnTo>
                    <a:pt x="15" y="6"/>
                  </a:lnTo>
                  <a:lnTo>
                    <a:pt x="16" y="11"/>
                  </a:lnTo>
                  <a:lnTo>
                    <a:pt x="15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4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2" name="Freeform 1198">
              <a:extLst>
                <a:ext uri="{FF2B5EF4-FFF2-40B4-BE49-F238E27FC236}">
                  <a16:creationId xmlns:a16="http://schemas.microsoft.com/office/drawing/2014/main" id="{D4A59F38-D2F4-FE5B-E802-459AE357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0" y="8935183"/>
              <a:ext cx="16487" cy="27474"/>
            </a:xfrm>
            <a:custGeom>
              <a:avLst/>
              <a:gdLst>
                <a:gd name="T0" fmla="*/ 14 w 15"/>
                <a:gd name="T1" fmla="*/ 18 h 21"/>
                <a:gd name="T2" fmla="*/ 14 w 15"/>
                <a:gd name="T3" fmla="*/ 19 h 21"/>
                <a:gd name="T4" fmla="*/ 12 w 15"/>
                <a:gd name="T5" fmla="*/ 19 h 21"/>
                <a:gd name="T6" fmla="*/ 9 w 15"/>
                <a:gd name="T7" fmla="*/ 20 h 21"/>
                <a:gd name="T8" fmla="*/ 7 w 15"/>
                <a:gd name="T9" fmla="*/ 20 h 21"/>
                <a:gd name="T10" fmla="*/ 8 w 15"/>
                <a:gd name="T11" fmla="*/ 19 h 21"/>
                <a:gd name="T12" fmla="*/ 10 w 15"/>
                <a:gd name="T13" fmla="*/ 17 h 21"/>
                <a:gd name="T14" fmla="*/ 11 w 15"/>
                <a:gd name="T15" fmla="*/ 15 h 21"/>
                <a:gd name="T16" fmla="*/ 7 w 15"/>
                <a:gd name="T17" fmla="*/ 13 h 21"/>
                <a:gd name="T18" fmla="*/ 5 w 15"/>
                <a:gd name="T19" fmla="*/ 8 h 21"/>
                <a:gd name="T20" fmla="*/ 3 w 15"/>
                <a:gd name="T21" fmla="*/ 6 h 21"/>
                <a:gd name="T22" fmla="*/ 2 w 15"/>
                <a:gd name="T23" fmla="*/ 4 h 21"/>
                <a:gd name="T24" fmla="*/ 0 w 15"/>
                <a:gd name="T25" fmla="*/ 2 h 21"/>
                <a:gd name="T26" fmla="*/ 0 w 15"/>
                <a:gd name="T27" fmla="*/ 0 h 21"/>
                <a:gd name="T28" fmla="*/ 1 w 15"/>
                <a:gd name="T29" fmla="*/ 0 h 21"/>
                <a:gd name="T30" fmla="*/ 3 w 15"/>
                <a:gd name="T31" fmla="*/ 1 h 21"/>
                <a:gd name="T32" fmla="*/ 6 w 15"/>
                <a:gd name="T33" fmla="*/ 9 h 21"/>
                <a:gd name="T34" fmla="*/ 7 w 15"/>
                <a:gd name="T35" fmla="*/ 9 h 21"/>
                <a:gd name="T36" fmla="*/ 14 w 15"/>
                <a:gd name="T3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21">
                  <a:moveTo>
                    <a:pt x="14" y="18"/>
                  </a:moveTo>
                  <a:lnTo>
                    <a:pt x="14" y="19"/>
                  </a:lnTo>
                  <a:lnTo>
                    <a:pt x="12" y="19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8" y="19"/>
                  </a:lnTo>
                  <a:lnTo>
                    <a:pt x="10" y="17"/>
                  </a:lnTo>
                  <a:lnTo>
                    <a:pt x="11" y="15"/>
                  </a:lnTo>
                  <a:lnTo>
                    <a:pt x="7" y="13"/>
                  </a:lnTo>
                  <a:lnTo>
                    <a:pt x="5" y="8"/>
                  </a:lnTo>
                  <a:lnTo>
                    <a:pt x="3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6" y="9"/>
                  </a:lnTo>
                  <a:lnTo>
                    <a:pt x="7" y="9"/>
                  </a:lnTo>
                  <a:lnTo>
                    <a:pt x="14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3" name="Freeform 1199">
              <a:extLst>
                <a:ext uri="{FF2B5EF4-FFF2-40B4-BE49-F238E27FC236}">
                  <a16:creationId xmlns:a16="http://schemas.microsoft.com/office/drawing/2014/main" id="{F0A75018-804A-B6A0-CC52-BA3CEF90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484" y="8918695"/>
              <a:ext cx="10990" cy="5497"/>
            </a:xfrm>
            <a:custGeom>
              <a:avLst/>
              <a:gdLst>
                <a:gd name="T0" fmla="*/ 6 w 10"/>
                <a:gd name="T1" fmla="*/ 2 h 4"/>
                <a:gd name="T2" fmla="*/ 2 w 10"/>
                <a:gd name="T3" fmla="*/ 3 h 4"/>
                <a:gd name="T4" fmla="*/ 0 w 10"/>
                <a:gd name="T5" fmla="*/ 2 h 4"/>
                <a:gd name="T6" fmla="*/ 0 w 10"/>
                <a:gd name="T7" fmla="*/ 2 h 4"/>
                <a:gd name="T8" fmla="*/ 1 w 10"/>
                <a:gd name="T9" fmla="*/ 1 h 4"/>
                <a:gd name="T10" fmla="*/ 3 w 10"/>
                <a:gd name="T11" fmla="*/ 0 h 4"/>
                <a:gd name="T12" fmla="*/ 7 w 10"/>
                <a:gd name="T13" fmla="*/ 0 h 4"/>
                <a:gd name="T14" fmla="*/ 9 w 10"/>
                <a:gd name="T15" fmla="*/ 1 h 4"/>
                <a:gd name="T16" fmla="*/ 9 w 10"/>
                <a:gd name="T17" fmla="*/ 1 h 4"/>
                <a:gd name="T18" fmla="*/ 6 w 10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6" y="2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4" name="Freeform 1200">
              <a:extLst>
                <a:ext uri="{FF2B5EF4-FFF2-40B4-BE49-F238E27FC236}">
                  <a16:creationId xmlns:a16="http://schemas.microsoft.com/office/drawing/2014/main" id="{B4B2B8AD-52A0-8D40-F44E-E4000EBB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016" y="8913202"/>
              <a:ext cx="27478" cy="38465"/>
            </a:xfrm>
            <a:custGeom>
              <a:avLst/>
              <a:gdLst>
                <a:gd name="T0" fmla="*/ 23 w 24"/>
                <a:gd name="T1" fmla="*/ 17 h 32"/>
                <a:gd name="T2" fmla="*/ 22 w 24"/>
                <a:gd name="T3" fmla="*/ 21 h 32"/>
                <a:gd name="T4" fmla="*/ 23 w 24"/>
                <a:gd name="T5" fmla="*/ 24 h 32"/>
                <a:gd name="T6" fmla="*/ 22 w 24"/>
                <a:gd name="T7" fmla="*/ 25 h 32"/>
                <a:gd name="T8" fmla="*/ 19 w 24"/>
                <a:gd name="T9" fmla="*/ 28 h 32"/>
                <a:gd name="T10" fmla="*/ 18 w 24"/>
                <a:gd name="T11" fmla="*/ 29 h 32"/>
                <a:gd name="T12" fmla="*/ 15 w 24"/>
                <a:gd name="T13" fmla="*/ 30 h 32"/>
                <a:gd name="T14" fmla="*/ 13 w 24"/>
                <a:gd name="T15" fmla="*/ 31 h 32"/>
                <a:gd name="T16" fmla="*/ 12 w 24"/>
                <a:gd name="T17" fmla="*/ 29 h 32"/>
                <a:gd name="T18" fmla="*/ 10 w 24"/>
                <a:gd name="T19" fmla="*/ 27 h 32"/>
                <a:gd name="T20" fmla="*/ 10 w 24"/>
                <a:gd name="T21" fmla="*/ 24 h 32"/>
                <a:gd name="T22" fmla="*/ 8 w 24"/>
                <a:gd name="T23" fmla="*/ 25 h 32"/>
                <a:gd name="T24" fmla="*/ 6 w 24"/>
                <a:gd name="T25" fmla="*/ 25 h 32"/>
                <a:gd name="T26" fmla="*/ 3 w 24"/>
                <a:gd name="T27" fmla="*/ 23 h 32"/>
                <a:gd name="T28" fmla="*/ 0 w 24"/>
                <a:gd name="T29" fmla="*/ 20 h 32"/>
                <a:gd name="T30" fmla="*/ 3 w 24"/>
                <a:gd name="T31" fmla="*/ 19 h 32"/>
                <a:gd name="T32" fmla="*/ 4 w 24"/>
                <a:gd name="T33" fmla="*/ 21 h 32"/>
                <a:gd name="T34" fmla="*/ 6 w 24"/>
                <a:gd name="T35" fmla="*/ 19 h 32"/>
                <a:gd name="T36" fmla="*/ 6 w 24"/>
                <a:gd name="T37" fmla="*/ 17 h 32"/>
                <a:gd name="T38" fmla="*/ 6 w 24"/>
                <a:gd name="T39" fmla="*/ 17 h 32"/>
                <a:gd name="T40" fmla="*/ 5 w 24"/>
                <a:gd name="T41" fmla="*/ 16 h 32"/>
                <a:gd name="T42" fmla="*/ 9 w 24"/>
                <a:gd name="T43" fmla="*/ 9 h 32"/>
                <a:gd name="T44" fmla="*/ 10 w 24"/>
                <a:gd name="T45" fmla="*/ 6 h 32"/>
                <a:gd name="T46" fmla="*/ 8 w 24"/>
                <a:gd name="T47" fmla="*/ 0 h 32"/>
                <a:gd name="T48" fmla="*/ 10 w 24"/>
                <a:gd name="T49" fmla="*/ 0 h 32"/>
                <a:gd name="T50" fmla="*/ 13 w 24"/>
                <a:gd name="T51" fmla="*/ 1 h 32"/>
                <a:gd name="T52" fmla="*/ 15 w 24"/>
                <a:gd name="T53" fmla="*/ 4 h 32"/>
                <a:gd name="T54" fmla="*/ 16 w 24"/>
                <a:gd name="T55" fmla="*/ 6 h 32"/>
                <a:gd name="T56" fmla="*/ 17 w 24"/>
                <a:gd name="T57" fmla="*/ 9 h 32"/>
                <a:gd name="T58" fmla="*/ 20 w 24"/>
                <a:gd name="T59" fmla="*/ 14 h 32"/>
                <a:gd name="T60" fmla="*/ 23 w 24"/>
                <a:gd name="T6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32">
                  <a:moveTo>
                    <a:pt x="23" y="17"/>
                  </a:moveTo>
                  <a:lnTo>
                    <a:pt x="22" y="21"/>
                  </a:lnTo>
                  <a:lnTo>
                    <a:pt x="23" y="24"/>
                  </a:lnTo>
                  <a:lnTo>
                    <a:pt x="22" y="25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30"/>
                  </a:lnTo>
                  <a:lnTo>
                    <a:pt x="13" y="31"/>
                  </a:lnTo>
                  <a:lnTo>
                    <a:pt x="12" y="29"/>
                  </a:lnTo>
                  <a:lnTo>
                    <a:pt x="10" y="27"/>
                  </a:lnTo>
                  <a:lnTo>
                    <a:pt x="10" y="24"/>
                  </a:lnTo>
                  <a:lnTo>
                    <a:pt x="8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3" y="19"/>
                  </a:lnTo>
                  <a:lnTo>
                    <a:pt x="4" y="21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9" y="9"/>
                  </a:lnTo>
                  <a:lnTo>
                    <a:pt x="10" y="6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7" y="9"/>
                  </a:lnTo>
                  <a:lnTo>
                    <a:pt x="20" y="14"/>
                  </a:lnTo>
                  <a:lnTo>
                    <a:pt x="23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5" name="Freeform 1201">
              <a:extLst>
                <a:ext uri="{FF2B5EF4-FFF2-40B4-BE49-F238E27FC236}">
                  <a16:creationId xmlns:a16="http://schemas.microsoft.com/office/drawing/2014/main" id="{E5DD96C6-2776-E72E-39B4-42689F39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958" y="8896715"/>
              <a:ext cx="27478" cy="38468"/>
            </a:xfrm>
            <a:custGeom>
              <a:avLst/>
              <a:gdLst>
                <a:gd name="T0" fmla="*/ 5 w 23"/>
                <a:gd name="T1" fmla="*/ 2 h 33"/>
                <a:gd name="T2" fmla="*/ 10 w 23"/>
                <a:gd name="T3" fmla="*/ 7 h 33"/>
                <a:gd name="T4" fmla="*/ 15 w 23"/>
                <a:gd name="T5" fmla="*/ 8 h 33"/>
                <a:gd name="T6" fmla="*/ 19 w 23"/>
                <a:gd name="T7" fmla="*/ 13 h 33"/>
                <a:gd name="T8" fmla="*/ 21 w 23"/>
                <a:gd name="T9" fmla="*/ 14 h 33"/>
                <a:gd name="T10" fmla="*/ 22 w 23"/>
                <a:gd name="T11" fmla="*/ 16 h 33"/>
                <a:gd name="T12" fmla="*/ 21 w 23"/>
                <a:gd name="T13" fmla="*/ 24 h 33"/>
                <a:gd name="T14" fmla="*/ 20 w 23"/>
                <a:gd name="T15" fmla="*/ 28 h 33"/>
                <a:gd name="T16" fmla="*/ 20 w 23"/>
                <a:gd name="T17" fmla="*/ 32 h 33"/>
                <a:gd name="T18" fmla="*/ 19 w 23"/>
                <a:gd name="T19" fmla="*/ 31 h 33"/>
                <a:gd name="T20" fmla="*/ 18 w 23"/>
                <a:gd name="T21" fmla="*/ 29 h 33"/>
                <a:gd name="T22" fmla="*/ 16 w 23"/>
                <a:gd name="T23" fmla="*/ 27 h 33"/>
                <a:gd name="T24" fmla="*/ 15 w 23"/>
                <a:gd name="T25" fmla="*/ 26 h 33"/>
                <a:gd name="T26" fmla="*/ 19 w 23"/>
                <a:gd name="T27" fmla="*/ 26 h 33"/>
                <a:gd name="T28" fmla="*/ 19 w 23"/>
                <a:gd name="T29" fmla="*/ 22 h 33"/>
                <a:gd name="T30" fmla="*/ 21 w 23"/>
                <a:gd name="T31" fmla="*/ 19 h 33"/>
                <a:gd name="T32" fmla="*/ 20 w 23"/>
                <a:gd name="T33" fmla="*/ 16 h 33"/>
                <a:gd name="T34" fmla="*/ 16 w 23"/>
                <a:gd name="T35" fmla="*/ 12 h 33"/>
                <a:gd name="T36" fmla="*/ 13 w 23"/>
                <a:gd name="T37" fmla="*/ 8 h 33"/>
                <a:gd name="T38" fmla="*/ 10 w 23"/>
                <a:gd name="T39" fmla="*/ 8 h 33"/>
                <a:gd name="T40" fmla="*/ 5 w 23"/>
                <a:gd name="T41" fmla="*/ 5 h 33"/>
                <a:gd name="T42" fmla="*/ 3 w 23"/>
                <a:gd name="T43" fmla="*/ 4 h 33"/>
                <a:gd name="T44" fmla="*/ 0 w 23"/>
                <a:gd name="T45" fmla="*/ 5 h 33"/>
                <a:gd name="T46" fmla="*/ 2 w 23"/>
                <a:gd name="T47" fmla="*/ 3 h 33"/>
                <a:gd name="T48" fmla="*/ 2 w 23"/>
                <a:gd name="T49" fmla="*/ 0 h 33"/>
                <a:gd name="T50" fmla="*/ 3 w 23"/>
                <a:gd name="T51" fmla="*/ 0 h 33"/>
                <a:gd name="T52" fmla="*/ 5 w 23"/>
                <a:gd name="T5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33">
                  <a:moveTo>
                    <a:pt x="5" y="2"/>
                  </a:moveTo>
                  <a:lnTo>
                    <a:pt x="10" y="7"/>
                  </a:lnTo>
                  <a:lnTo>
                    <a:pt x="15" y="8"/>
                  </a:lnTo>
                  <a:lnTo>
                    <a:pt x="19" y="13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1" y="24"/>
                  </a:lnTo>
                  <a:lnTo>
                    <a:pt x="20" y="28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8" y="29"/>
                  </a:lnTo>
                  <a:lnTo>
                    <a:pt x="16" y="27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2"/>
                  </a:lnTo>
                  <a:lnTo>
                    <a:pt x="21" y="19"/>
                  </a:lnTo>
                  <a:lnTo>
                    <a:pt x="20" y="16"/>
                  </a:lnTo>
                  <a:lnTo>
                    <a:pt x="16" y="12"/>
                  </a:lnTo>
                  <a:lnTo>
                    <a:pt x="13" y="8"/>
                  </a:lnTo>
                  <a:lnTo>
                    <a:pt x="10" y="8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6" name="Freeform 1202">
              <a:extLst>
                <a:ext uri="{FF2B5EF4-FFF2-40B4-BE49-F238E27FC236}">
                  <a16:creationId xmlns:a16="http://schemas.microsoft.com/office/drawing/2014/main" id="{A5C5F2B3-211C-B1D3-5A8E-ABCFFFC9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8841763"/>
              <a:ext cx="43962" cy="16487"/>
            </a:xfrm>
            <a:custGeom>
              <a:avLst/>
              <a:gdLst>
                <a:gd name="T0" fmla="*/ 16 w 35"/>
                <a:gd name="T1" fmla="*/ 3 h 12"/>
                <a:gd name="T2" fmla="*/ 20 w 35"/>
                <a:gd name="T3" fmla="*/ 3 h 12"/>
                <a:gd name="T4" fmla="*/ 22 w 35"/>
                <a:gd name="T5" fmla="*/ 3 h 12"/>
                <a:gd name="T6" fmla="*/ 23 w 35"/>
                <a:gd name="T7" fmla="*/ 3 h 12"/>
                <a:gd name="T8" fmla="*/ 29 w 35"/>
                <a:gd name="T9" fmla="*/ 3 h 12"/>
                <a:gd name="T10" fmla="*/ 33 w 35"/>
                <a:gd name="T11" fmla="*/ 2 h 12"/>
                <a:gd name="T12" fmla="*/ 34 w 35"/>
                <a:gd name="T13" fmla="*/ 4 h 12"/>
                <a:gd name="T14" fmla="*/ 34 w 35"/>
                <a:gd name="T15" fmla="*/ 5 h 12"/>
                <a:gd name="T16" fmla="*/ 24 w 35"/>
                <a:gd name="T17" fmla="*/ 6 h 12"/>
                <a:gd name="T18" fmla="*/ 15 w 35"/>
                <a:gd name="T19" fmla="*/ 8 h 12"/>
                <a:gd name="T20" fmla="*/ 10 w 35"/>
                <a:gd name="T21" fmla="*/ 10 h 12"/>
                <a:gd name="T22" fmla="*/ 7 w 35"/>
                <a:gd name="T23" fmla="*/ 11 h 12"/>
                <a:gd name="T24" fmla="*/ 6 w 35"/>
                <a:gd name="T25" fmla="*/ 10 h 12"/>
                <a:gd name="T26" fmla="*/ 0 w 35"/>
                <a:gd name="T27" fmla="*/ 4 h 12"/>
                <a:gd name="T28" fmla="*/ 1 w 35"/>
                <a:gd name="T29" fmla="*/ 5 h 12"/>
                <a:gd name="T30" fmla="*/ 6 w 35"/>
                <a:gd name="T31" fmla="*/ 8 h 12"/>
                <a:gd name="T32" fmla="*/ 9 w 35"/>
                <a:gd name="T33" fmla="*/ 7 h 12"/>
                <a:gd name="T34" fmla="*/ 11 w 35"/>
                <a:gd name="T35" fmla="*/ 5 h 12"/>
                <a:gd name="T36" fmla="*/ 12 w 35"/>
                <a:gd name="T37" fmla="*/ 3 h 12"/>
                <a:gd name="T38" fmla="*/ 11 w 35"/>
                <a:gd name="T39" fmla="*/ 3 h 12"/>
                <a:gd name="T40" fmla="*/ 12 w 35"/>
                <a:gd name="T41" fmla="*/ 0 h 12"/>
                <a:gd name="T42" fmla="*/ 16 w 35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2">
                  <a:moveTo>
                    <a:pt x="16" y="3"/>
                  </a:move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9" y="3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4" y="5"/>
                  </a:lnTo>
                  <a:lnTo>
                    <a:pt x="24" y="6"/>
                  </a:lnTo>
                  <a:lnTo>
                    <a:pt x="15" y="8"/>
                  </a:lnTo>
                  <a:lnTo>
                    <a:pt x="10" y="10"/>
                  </a:lnTo>
                  <a:lnTo>
                    <a:pt x="7" y="11"/>
                  </a:lnTo>
                  <a:lnTo>
                    <a:pt x="6" y="10"/>
                  </a:lnTo>
                  <a:lnTo>
                    <a:pt x="0" y="4"/>
                  </a:lnTo>
                  <a:lnTo>
                    <a:pt x="1" y="5"/>
                  </a:lnTo>
                  <a:lnTo>
                    <a:pt x="6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1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7" name="Freeform 1203">
              <a:extLst>
                <a:ext uri="{FF2B5EF4-FFF2-40B4-BE49-F238E27FC236}">
                  <a16:creationId xmlns:a16="http://schemas.microsoft.com/office/drawing/2014/main" id="{3698DBB6-2638-6BEE-85EF-31C64F5A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97" y="8836269"/>
              <a:ext cx="38468" cy="49455"/>
            </a:xfrm>
            <a:custGeom>
              <a:avLst/>
              <a:gdLst>
                <a:gd name="T0" fmla="*/ 24 w 30"/>
                <a:gd name="T1" fmla="*/ 36 h 38"/>
                <a:gd name="T2" fmla="*/ 23 w 30"/>
                <a:gd name="T3" fmla="*/ 37 h 38"/>
                <a:gd name="T4" fmla="*/ 20 w 30"/>
                <a:gd name="T5" fmla="*/ 34 h 38"/>
                <a:gd name="T6" fmla="*/ 17 w 30"/>
                <a:gd name="T7" fmla="*/ 32 h 38"/>
                <a:gd name="T8" fmla="*/ 21 w 30"/>
                <a:gd name="T9" fmla="*/ 30 h 38"/>
                <a:gd name="T10" fmla="*/ 23 w 30"/>
                <a:gd name="T11" fmla="*/ 28 h 38"/>
                <a:gd name="T12" fmla="*/ 22 w 30"/>
                <a:gd name="T13" fmla="*/ 23 h 38"/>
                <a:gd name="T14" fmla="*/ 24 w 30"/>
                <a:gd name="T15" fmla="*/ 21 h 38"/>
                <a:gd name="T16" fmla="*/ 23 w 30"/>
                <a:gd name="T17" fmla="*/ 18 h 38"/>
                <a:gd name="T18" fmla="*/ 24 w 30"/>
                <a:gd name="T19" fmla="*/ 16 h 38"/>
                <a:gd name="T20" fmla="*/ 23 w 30"/>
                <a:gd name="T21" fmla="*/ 13 h 38"/>
                <a:gd name="T22" fmla="*/ 20 w 30"/>
                <a:gd name="T23" fmla="*/ 12 h 38"/>
                <a:gd name="T24" fmla="*/ 14 w 30"/>
                <a:gd name="T25" fmla="*/ 4 h 38"/>
                <a:gd name="T26" fmla="*/ 5 w 30"/>
                <a:gd name="T27" fmla="*/ 2 h 38"/>
                <a:gd name="T28" fmla="*/ 0 w 30"/>
                <a:gd name="T29" fmla="*/ 1 h 38"/>
                <a:gd name="T30" fmla="*/ 3 w 30"/>
                <a:gd name="T31" fmla="*/ 0 h 38"/>
                <a:gd name="T32" fmla="*/ 5 w 30"/>
                <a:gd name="T33" fmla="*/ 0 h 38"/>
                <a:gd name="T34" fmla="*/ 9 w 30"/>
                <a:gd name="T35" fmla="*/ 1 h 38"/>
                <a:gd name="T36" fmla="*/ 14 w 30"/>
                <a:gd name="T37" fmla="*/ 1 h 38"/>
                <a:gd name="T38" fmla="*/ 16 w 30"/>
                <a:gd name="T39" fmla="*/ 4 h 38"/>
                <a:gd name="T40" fmla="*/ 19 w 30"/>
                <a:gd name="T41" fmla="*/ 7 h 38"/>
                <a:gd name="T42" fmla="*/ 21 w 30"/>
                <a:gd name="T43" fmla="*/ 8 h 38"/>
                <a:gd name="T44" fmla="*/ 22 w 30"/>
                <a:gd name="T45" fmla="*/ 9 h 38"/>
                <a:gd name="T46" fmla="*/ 22 w 30"/>
                <a:gd name="T47" fmla="*/ 10 h 38"/>
                <a:gd name="T48" fmla="*/ 22 w 30"/>
                <a:gd name="T49" fmla="*/ 11 h 38"/>
                <a:gd name="T50" fmla="*/ 25 w 30"/>
                <a:gd name="T51" fmla="*/ 12 h 38"/>
                <a:gd name="T52" fmla="*/ 28 w 30"/>
                <a:gd name="T53" fmla="*/ 15 h 38"/>
                <a:gd name="T54" fmla="*/ 29 w 30"/>
                <a:gd name="T55" fmla="*/ 22 h 38"/>
                <a:gd name="T56" fmla="*/ 25 w 30"/>
                <a:gd name="T57" fmla="*/ 25 h 38"/>
                <a:gd name="T58" fmla="*/ 24 w 30"/>
                <a:gd name="T59" fmla="*/ 35 h 38"/>
                <a:gd name="T60" fmla="*/ 24 w 30"/>
                <a:gd name="T6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38">
                  <a:moveTo>
                    <a:pt x="24" y="36"/>
                  </a:moveTo>
                  <a:lnTo>
                    <a:pt x="23" y="37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2" y="23"/>
                  </a:lnTo>
                  <a:lnTo>
                    <a:pt x="24" y="21"/>
                  </a:lnTo>
                  <a:lnTo>
                    <a:pt x="23" y="18"/>
                  </a:lnTo>
                  <a:lnTo>
                    <a:pt x="24" y="16"/>
                  </a:lnTo>
                  <a:lnTo>
                    <a:pt x="23" y="13"/>
                  </a:lnTo>
                  <a:lnTo>
                    <a:pt x="20" y="12"/>
                  </a:lnTo>
                  <a:lnTo>
                    <a:pt x="14" y="4"/>
                  </a:lnTo>
                  <a:lnTo>
                    <a:pt x="5" y="2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1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21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29" y="22"/>
                  </a:lnTo>
                  <a:lnTo>
                    <a:pt x="25" y="25"/>
                  </a:lnTo>
                  <a:lnTo>
                    <a:pt x="24" y="35"/>
                  </a:lnTo>
                  <a:lnTo>
                    <a:pt x="24" y="3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8" name="Freeform 1204">
              <a:extLst>
                <a:ext uri="{FF2B5EF4-FFF2-40B4-BE49-F238E27FC236}">
                  <a16:creationId xmlns:a16="http://schemas.microsoft.com/office/drawing/2014/main" id="{981F4735-919E-AC40-6294-76F0133E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391" y="9198952"/>
              <a:ext cx="60449" cy="109904"/>
            </a:xfrm>
            <a:custGeom>
              <a:avLst/>
              <a:gdLst>
                <a:gd name="T0" fmla="*/ 42 w 47"/>
                <a:gd name="T1" fmla="*/ 40 h 88"/>
                <a:gd name="T2" fmla="*/ 42 w 47"/>
                <a:gd name="T3" fmla="*/ 35 h 88"/>
                <a:gd name="T4" fmla="*/ 45 w 47"/>
                <a:gd name="T5" fmla="*/ 33 h 88"/>
                <a:gd name="T6" fmla="*/ 46 w 47"/>
                <a:gd name="T7" fmla="*/ 32 h 88"/>
                <a:gd name="T8" fmla="*/ 44 w 47"/>
                <a:gd name="T9" fmla="*/ 35 h 88"/>
                <a:gd name="T10" fmla="*/ 40 w 47"/>
                <a:gd name="T11" fmla="*/ 19 h 88"/>
                <a:gd name="T12" fmla="*/ 41 w 47"/>
                <a:gd name="T13" fmla="*/ 16 h 88"/>
                <a:gd name="T14" fmla="*/ 44 w 47"/>
                <a:gd name="T15" fmla="*/ 11 h 88"/>
                <a:gd name="T16" fmla="*/ 41 w 47"/>
                <a:gd name="T17" fmla="*/ 19 h 88"/>
                <a:gd name="T18" fmla="*/ 29 w 47"/>
                <a:gd name="T19" fmla="*/ 4 h 88"/>
                <a:gd name="T20" fmla="*/ 31 w 47"/>
                <a:gd name="T21" fmla="*/ 4 h 88"/>
                <a:gd name="T22" fmla="*/ 37 w 47"/>
                <a:gd name="T23" fmla="*/ 8 h 88"/>
                <a:gd name="T24" fmla="*/ 33 w 47"/>
                <a:gd name="T25" fmla="*/ 21 h 88"/>
                <a:gd name="T26" fmla="*/ 31 w 47"/>
                <a:gd name="T27" fmla="*/ 29 h 88"/>
                <a:gd name="T28" fmla="*/ 31 w 47"/>
                <a:gd name="T29" fmla="*/ 36 h 88"/>
                <a:gd name="T30" fmla="*/ 30 w 47"/>
                <a:gd name="T31" fmla="*/ 43 h 88"/>
                <a:gd name="T32" fmla="*/ 30 w 47"/>
                <a:gd name="T33" fmla="*/ 61 h 88"/>
                <a:gd name="T34" fmla="*/ 25 w 47"/>
                <a:gd name="T35" fmla="*/ 68 h 88"/>
                <a:gd name="T36" fmla="*/ 18 w 47"/>
                <a:gd name="T37" fmla="*/ 74 h 88"/>
                <a:gd name="T38" fmla="*/ 11 w 47"/>
                <a:gd name="T39" fmla="*/ 84 h 88"/>
                <a:gd name="T40" fmla="*/ 10 w 47"/>
                <a:gd name="T41" fmla="*/ 86 h 88"/>
                <a:gd name="T42" fmla="*/ 0 w 47"/>
                <a:gd name="T43" fmla="*/ 87 h 88"/>
                <a:gd name="T44" fmla="*/ 0 w 47"/>
                <a:gd name="T45" fmla="*/ 78 h 88"/>
                <a:gd name="T46" fmla="*/ 1 w 47"/>
                <a:gd name="T47" fmla="*/ 56 h 88"/>
                <a:gd name="T48" fmla="*/ 2 w 47"/>
                <a:gd name="T49" fmla="*/ 39 h 88"/>
                <a:gd name="T50" fmla="*/ 3 w 47"/>
                <a:gd name="T51" fmla="*/ 22 h 88"/>
                <a:gd name="T52" fmla="*/ 3 w 47"/>
                <a:gd name="T53" fmla="*/ 17 h 88"/>
                <a:gd name="T54" fmla="*/ 10 w 47"/>
                <a:gd name="T55" fmla="*/ 18 h 88"/>
                <a:gd name="T56" fmla="*/ 12 w 47"/>
                <a:gd name="T57" fmla="*/ 19 h 88"/>
                <a:gd name="T58" fmla="*/ 16 w 47"/>
                <a:gd name="T59" fmla="*/ 14 h 88"/>
                <a:gd name="T60" fmla="*/ 23 w 47"/>
                <a:gd name="T61" fmla="*/ 1 h 88"/>
                <a:gd name="T62" fmla="*/ 28 w 47"/>
                <a:gd name="T6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88">
                  <a:moveTo>
                    <a:pt x="44" y="35"/>
                  </a:moveTo>
                  <a:lnTo>
                    <a:pt x="42" y="40"/>
                  </a:lnTo>
                  <a:lnTo>
                    <a:pt x="42" y="39"/>
                  </a:lnTo>
                  <a:lnTo>
                    <a:pt x="42" y="35"/>
                  </a:lnTo>
                  <a:lnTo>
                    <a:pt x="44" y="34"/>
                  </a:lnTo>
                  <a:lnTo>
                    <a:pt x="45" y="33"/>
                  </a:lnTo>
                  <a:lnTo>
                    <a:pt x="45" y="31"/>
                  </a:lnTo>
                  <a:lnTo>
                    <a:pt x="46" y="32"/>
                  </a:lnTo>
                  <a:lnTo>
                    <a:pt x="46" y="33"/>
                  </a:lnTo>
                  <a:lnTo>
                    <a:pt x="44" y="35"/>
                  </a:lnTo>
                  <a:close/>
                  <a:moveTo>
                    <a:pt x="41" y="19"/>
                  </a:moveTo>
                  <a:lnTo>
                    <a:pt x="40" y="19"/>
                  </a:lnTo>
                  <a:lnTo>
                    <a:pt x="41" y="17"/>
                  </a:lnTo>
                  <a:lnTo>
                    <a:pt x="41" y="16"/>
                  </a:lnTo>
                  <a:lnTo>
                    <a:pt x="43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1" y="19"/>
                  </a:lnTo>
                  <a:close/>
                  <a:moveTo>
                    <a:pt x="30" y="0"/>
                  </a:moveTo>
                  <a:lnTo>
                    <a:pt x="29" y="4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6" y="5"/>
                  </a:lnTo>
                  <a:lnTo>
                    <a:pt x="37" y="8"/>
                  </a:lnTo>
                  <a:lnTo>
                    <a:pt x="36" y="12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31" y="29"/>
                  </a:lnTo>
                  <a:lnTo>
                    <a:pt x="33" y="32"/>
                  </a:lnTo>
                  <a:lnTo>
                    <a:pt x="31" y="36"/>
                  </a:lnTo>
                  <a:lnTo>
                    <a:pt x="30" y="39"/>
                  </a:lnTo>
                  <a:lnTo>
                    <a:pt x="30" y="43"/>
                  </a:lnTo>
                  <a:lnTo>
                    <a:pt x="31" y="50"/>
                  </a:lnTo>
                  <a:lnTo>
                    <a:pt x="30" y="61"/>
                  </a:lnTo>
                  <a:lnTo>
                    <a:pt x="27" y="66"/>
                  </a:lnTo>
                  <a:lnTo>
                    <a:pt x="25" y="68"/>
                  </a:lnTo>
                  <a:lnTo>
                    <a:pt x="22" y="73"/>
                  </a:lnTo>
                  <a:lnTo>
                    <a:pt x="18" y="74"/>
                  </a:lnTo>
                  <a:lnTo>
                    <a:pt x="11" y="82"/>
                  </a:lnTo>
                  <a:lnTo>
                    <a:pt x="11" y="84"/>
                  </a:lnTo>
                  <a:lnTo>
                    <a:pt x="11" y="86"/>
                  </a:lnTo>
                  <a:lnTo>
                    <a:pt x="10" y="86"/>
                  </a:lnTo>
                  <a:lnTo>
                    <a:pt x="4" y="86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" y="65"/>
                  </a:lnTo>
                  <a:lnTo>
                    <a:pt x="1" y="56"/>
                  </a:lnTo>
                  <a:lnTo>
                    <a:pt x="2" y="47"/>
                  </a:lnTo>
                  <a:lnTo>
                    <a:pt x="2" y="39"/>
                  </a:lnTo>
                  <a:lnTo>
                    <a:pt x="2" y="30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3" y="17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1" y="6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29" name="Freeform 1205">
              <a:extLst>
                <a:ext uri="{FF2B5EF4-FFF2-40B4-BE49-F238E27FC236}">
                  <a16:creationId xmlns:a16="http://schemas.microsoft.com/office/drawing/2014/main" id="{0E735FF1-9621-AEB0-E50B-5D493E46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43" y="9237417"/>
              <a:ext cx="5497" cy="10990"/>
            </a:xfrm>
            <a:custGeom>
              <a:avLst/>
              <a:gdLst>
                <a:gd name="T0" fmla="*/ 2 w 5"/>
                <a:gd name="T1" fmla="*/ 4 h 10"/>
                <a:gd name="T2" fmla="*/ 0 w 5"/>
                <a:gd name="T3" fmla="*/ 9 h 10"/>
                <a:gd name="T4" fmla="*/ 0 w 5"/>
                <a:gd name="T5" fmla="*/ 8 h 10"/>
                <a:gd name="T6" fmla="*/ 0 w 5"/>
                <a:gd name="T7" fmla="*/ 4 h 10"/>
                <a:gd name="T8" fmla="*/ 2 w 5"/>
                <a:gd name="T9" fmla="*/ 3 h 10"/>
                <a:gd name="T10" fmla="*/ 3 w 5"/>
                <a:gd name="T11" fmla="*/ 2 h 10"/>
                <a:gd name="T12" fmla="*/ 3 w 5"/>
                <a:gd name="T13" fmla="*/ 0 h 10"/>
                <a:gd name="T14" fmla="*/ 4 w 5"/>
                <a:gd name="T15" fmla="*/ 1 h 10"/>
                <a:gd name="T16" fmla="*/ 4 w 5"/>
                <a:gd name="T17" fmla="*/ 2 h 10"/>
                <a:gd name="T18" fmla="*/ 2 w 5"/>
                <a:gd name="T1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0">
                  <a:moveTo>
                    <a:pt x="2" y="4"/>
                  </a:moveTo>
                  <a:lnTo>
                    <a:pt x="0" y="9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0" name="Freeform 1206">
              <a:extLst>
                <a:ext uri="{FF2B5EF4-FFF2-40B4-BE49-F238E27FC236}">
                  <a16:creationId xmlns:a16="http://schemas.microsoft.com/office/drawing/2014/main" id="{77924556-E815-6C26-8A10-2E6ED21D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849" y="9215436"/>
              <a:ext cx="5493" cy="10990"/>
            </a:xfrm>
            <a:custGeom>
              <a:avLst/>
              <a:gdLst>
                <a:gd name="T0" fmla="*/ 1 w 5"/>
                <a:gd name="T1" fmla="*/ 8 h 9"/>
                <a:gd name="T2" fmla="*/ 0 w 5"/>
                <a:gd name="T3" fmla="*/ 8 h 9"/>
                <a:gd name="T4" fmla="*/ 1 w 5"/>
                <a:gd name="T5" fmla="*/ 6 h 9"/>
                <a:gd name="T6" fmla="*/ 1 w 5"/>
                <a:gd name="T7" fmla="*/ 5 h 9"/>
                <a:gd name="T8" fmla="*/ 3 w 5"/>
                <a:gd name="T9" fmla="*/ 0 h 9"/>
                <a:gd name="T10" fmla="*/ 4 w 5"/>
                <a:gd name="T11" fmla="*/ 0 h 9"/>
                <a:gd name="T12" fmla="*/ 4 w 5"/>
                <a:gd name="T13" fmla="*/ 0 h 9"/>
                <a:gd name="T14" fmla="*/ 1 w 5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1" y="8"/>
                  </a:move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1" name="Freeform 1208">
              <a:extLst>
                <a:ext uri="{FF2B5EF4-FFF2-40B4-BE49-F238E27FC236}">
                  <a16:creationId xmlns:a16="http://schemas.microsoft.com/office/drawing/2014/main" id="{CCB06713-5B1F-90CD-65EB-8060C5FF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695" y="3544397"/>
              <a:ext cx="3522417" cy="4577497"/>
            </a:xfrm>
            <a:custGeom>
              <a:avLst/>
              <a:gdLst>
                <a:gd name="T0" fmla="*/ 1850 w 2826"/>
                <a:gd name="T1" fmla="*/ 3487 h 3675"/>
                <a:gd name="T2" fmla="*/ 2455 w 2826"/>
                <a:gd name="T3" fmla="*/ 3443 h 3675"/>
                <a:gd name="T4" fmla="*/ 2274 w 2826"/>
                <a:gd name="T5" fmla="*/ 3446 h 3675"/>
                <a:gd name="T6" fmla="*/ 2554 w 2826"/>
                <a:gd name="T7" fmla="*/ 3515 h 3675"/>
                <a:gd name="T8" fmla="*/ 523 w 2826"/>
                <a:gd name="T9" fmla="*/ 3308 h 3675"/>
                <a:gd name="T10" fmla="*/ 458 w 2826"/>
                <a:gd name="T11" fmla="*/ 3300 h 3675"/>
                <a:gd name="T12" fmla="*/ 2790 w 2826"/>
                <a:gd name="T13" fmla="*/ 3342 h 3675"/>
                <a:gd name="T14" fmla="*/ 2734 w 2826"/>
                <a:gd name="T15" fmla="*/ 3416 h 3675"/>
                <a:gd name="T16" fmla="*/ 380 w 2826"/>
                <a:gd name="T17" fmla="*/ 3163 h 3675"/>
                <a:gd name="T18" fmla="*/ 281 w 2826"/>
                <a:gd name="T19" fmla="*/ 3097 h 3675"/>
                <a:gd name="T20" fmla="*/ 1956 w 2826"/>
                <a:gd name="T21" fmla="*/ 2928 h 3675"/>
                <a:gd name="T22" fmla="*/ 2435 w 2826"/>
                <a:gd name="T23" fmla="*/ 2567 h 3675"/>
                <a:gd name="T24" fmla="*/ 1792 w 2826"/>
                <a:gd name="T25" fmla="*/ 2521 h 3675"/>
                <a:gd name="T26" fmla="*/ 2139 w 2826"/>
                <a:gd name="T27" fmla="*/ 2143 h 3675"/>
                <a:gd name="T28" fmla="*/ 1607 w 2826"/>
                <a:gd name="T29" fmla="*/ 2029 h 3675"/>
                <a:gd name="T30" fmla="*/ 1926 w 2826"/>
                <a:gd name="T31" fmla="*/ 2000 h 3675"/>
                <a:gd name="T32" fmla="*/ 2036 w 2826"/>
                <a:gd name="T33" fmla="*/ 3568 h 3675"/>
                <a:gd name="T34" fmla="*/ 1906 w 2826"/>
                <a:gd name="T35" fmla="*/ 3553 h 3675"/>
                <a:gd name="T36" fmla="*/ 1828 w 2826"/>
                <a:gd name="T37" fmla="*/ 3471 h 3675"/>
                <a:gd name="T38" fmla="*/ 1628 w 2826"/>
                <a:gd name="T39" fmla="*/ 3386 h 3675"/>
                <a:gd name="T40" fmla="*/ 545 w 2826"/>
                <a:gd name="T41" fmla="*/ 3296 h 3675"/>
                <a:gd name="T42" fmla="*/ 392 w 2826"/>
                <a:gd name="T43" fmla="*/ 3105 h 3675"/>
                <a:gd name="T44" fmla="*/ 0 w 2826"/>
                <a:gd name="T45" fmla="*/ 2519 h 3675"/>
                <a:gd name="T46" fmla="*/ 341 w 2826"/>
                <a:gd name="T47" fmla="*/ 2002 h 3675"/>
                <a:gd name="T48" fmla="*/ 988 w 2826"/>
                <a:gd name="T49" fmla="*/ 2149 h 3675"/>
                <a:gd name="T50" fmla="*/ 1339 w 2826"/>
                <a:gd name="T51" fmla="*/ 2172 h 3675"/>
                <a:gd name="T52" fmla="*/ 1518 w 2826"/>
                <a:gd name="T53" fmla="*/ 2024 h 3675"/>
                <a:gd name="T54" fmla="*/ 1624 w 2826"/>
                <a:gd name="T55" fmla="*/ 2126 h 3675"/>
                <a:gd name="T56" fmla="*/ 1904 w 2826"/>
                <a:gd name="T57" fmla="*/ 2226 h 3675"/>
                <a:gd name="T58" fmla="*/ 1569 w 2826"/>
                <a:gd name="T59" fmla="*/ 2480 h 3675"/>
                <a:gd name="T60" fmla="*/ 1555 w 2826"/>
                <a:gd name="T61" fmla="*/ 2919 h 3675"/>
                <a:gd name="T62" fmla="*/ 1976 w 2826"/>
                <a:gd name="T63" fmla="*/ 3077 h 3675"/>
                <a:gd name="T64" fmla="*/ 2227 w 2826"/>
                <a:gd name="T65" fmla="*/ 2660 h 3675"/>
                <a:gd name="T66" fmla="*/ 2415 w 2826"/>
                <a:gd name="T67" fmla="*/ 2768 h 3675"/>
                <a:gd name="T68" fmla="*/ 2577 w 2826"/>
                <a:gd name="T69" fmla="*/ 2988 h 3675"/>
                <a:gd name="T70" fmla="*/ 2596 w 2826"/>
                <a:gd name="T71" fmla="*/ 3273 h 3675"/>
                <a:gd name="T72" fmla="*/ 1040 w 2826"/>
                <a:gd name="T73" fmla="*/ 1759 h 3675"/>
                <a:gd name="T74" fmla="*/ 1119 w 2826"/>
                <a:gd name="T75" fmla="*/ 2047 h 3675"/>
                <a:gd name="T76" fmla="*/ 1164 w 2826"/>
                <a:gd name="T77" fmla="*/ 1628 h 3675"/>
                <a:gd name="T78" fmla="*/ 1928 w 2826"/>
                <a:gd name="T79" fmla="*/ 1775 h 3675"/>
                <a:gd name="T80" fmla="*/ 2239 w 2826"/>
                <a:gd name="T81" fmla="*/ 1915 h 3675"/>
                <a:gd name="T82" fmla="*/ 2433 w 2826"/>
                <a:gd name="T83" fmla="*/ 2145 h 3675"/>
                <a:gd name="T84" fmla="*/ 2355 w 2826"/>
                <a:gd name="T85" fmla="*/ 2317 h 3675"/>
                <a:gd name="T86" fmla="*/ 2330 w 2826"/>
                <a:gd name="T87" fmla="*/ 2522 h 3675"/>
                <a:gd name="T88" fmla="*/ 2099 w 2826"/>
                <a:gd name="T89" fmla="*/ 2388 h 3675"/>
                <a:gd name="T90" fmla="*/ 1938 w 2826"/>
                <a:gd name="T91" fmla="*/ 1968 h 3675"/>
                <a:gd name="T92" fmla="*/ 1391 w 2826"/>
                <a:gd name="T93" fmla="*/ 1630 h 3675"/>
                <a:gd name="T94" fmla="*/ 1349 w 2826"/>
                <a:gd name="T95" fmla="*/ 1575 h 3675"/>
                <a:gd name="T96" fmla="*/ 485 w 2826"/>
                <a:gd name="T97" fmla="*/ 1775 h 3675"/>
                <a:gd name="T98" fmla="*/ 637 w 2826"/>
                <a:gd name="T99" fmla="*/ 1341 h 3675"/>
                <a:gd name="T100" fmla="*/ 1306 w 2826"/>
                <a:gd name="T101" fmla="*/ 1404 h 3675"/>
                <a:gd name="T102" fmla="*/ 974 w 2826"/>
                <a:gd name="T103" fmla="*/ 1462 h 3675"/>
                <a:gd name="T104" fmla="*/ 1008 w 2826"/>
                <a:gd name="T105" fmla="*/ 1288 h 3675"/>
                <a:gd name="T106" fmla="*/ 1940 w 2826"/>
                <a:gd name="T107" fmla="*/ 1355 h 3675"/>
                <a:gd name="T108" fmla="*/ 1411 w 2826"/>
                <a:gd name="T109" fmla="*/ 1207 h 3675"/>
                <a:gd name="T110" fmla="*/ 1595 w 2826"/>
                <a:gd name="T111" fmla="*/ 1079 h 3675"/>
                <a:gd name="T112" fmla="*/ 952 w 2826"/>
                <a:gd name="T113" fmla="*/ 964 h 3675"/>
                <a:gd name="T114" fmla="*/ 1187 w 2826"/>
                <a:gd name="T115" fmla="*/ 878 h 3675"/>
                <a:gd name="T116" fmla="*/ 1644 w 2826"/>
                <a:gd name="T117" fmla="*/ 997 h 3675"/>
                <a:gd name="T118" fmla="*/ 2417 w 2826"/>
                <a:gd name="T119" fmla="*/ 82 h 3675"/>
                <a:gd name="T120" fmla="*/ 2012 w 2826"/>
                <a:gd name="T121" fmla="*/ 1095 h 3675"/>
                <a:gd name="T122" fmla="*/ 1716 w 2826"/>
                <a:gd name="T123" fmla="*/ 1002 h 3675"/>
                <a:gd name="T124" fmla="*/ 1643 w 2826"/>
                <a:gd name="T125" fmla="*/ 430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26" h="3675">
                  <a:moveTo>
                    <a:pt x="1866" y="3673"/>
                  </a:moveTo>
                  <a:lnTo>
                    <a:pt x="1864" y="3674"/>
                  </a:lnTo>
                  <a:lnTo>
                    <a:pt x="1864" y="3673"/>
                  </a:lnTo>
                  <a:lnTo>
                    <a:pt x="1865" y="3671"/>
                  </a:lnTo>
                  <a:lnTo>
                    <a:pt x="1866" y="3670"/>
                  </a:lnTo>
                  <a:lnTo>
                    <a:pt x="1866" y="3670"/>
                  </a:lnTo>
                  <a:lnTo>
                    <a:pt x="1866" y="3672"/>
                  </a:lnTo>
                  <a:lnTo>
                    <a:pt x="1866" y="3673"/>
                  </a:lnTo>
                  <a:close/>
                  <a:moveTo>
                    <a:pt x="2597" y="3578"/>
                  </a:moveTo>
                  <a:lnTo>
                    <a:pt x="2592" y="3580"/>
                  </a:lnTo>
                  <a:lnTo>
                    <a:pt x="2589" y="3579"/>
                  </a:lnTo>
                  <a:lnTo>
                    <a:pt x="2586" y="3578"/>
                  </a:lnTo>
                  <a:lnTo>
                    <a:pt x="2586" y="3577"/>
                  </a:lnTo>
                  <a:lnTo>
                    <a:pt x="2592" y="3578"/>
                  </a:lnTo>
                  <a:lnTo>
                    <a:pt x="2594" y="3577"/>
                  </a:lnTo>
                  <a:lnTo>
                    <a:pt x="2599" y="3575"/>
                  </a:lnTo>
                  <a:lnTo>
                    <a:pt x="2597" y="3578"/>
                  </a:lnTo>
                  <a:close/>
                  <a:moveTo>
                    <a:pt x="2057" y="3569"/>
                  </a:moveTo>
                  <a:lnTo>
                    <a:pt x="2055" y="3569"/>
                  </a:lnTo>
                  <a:lnTo>
                    <a:pt x="2053" y="3569"/>
                  </a:lnTo>
                  <a:lnTo>
                    <a:pt x="2052" y="3569"/>
                  </a:lnTo>
                  <a:lnTo>
                    <a:pt x="2053" y="3568"/>
                  </a:lnTo>
                  <a:lnTo>
                    <a:pt x="2054" y="3568"/>
                  </a:lnTo>
                  <a:lnTo>
                    <a:pt x="2058" y="3566"/>
                  </a:lnTo>
                  <a:lnTo>
                    <a:pt x="2058" y="3567"/>
                  </a:lnTo>
                  <a:lnTo>
                    <a:pt x="2057" y="3569"/>
                  </a:lnTo>
                  <a:close/>
                  <a:moveTo>
                    <a:pt x="2067" y="3568"/>
                  </a:moveTo>
                  <a:lnTo>
                    <a:pt x="2065" y="3570"/>
                  </a:lnTo>
                  <a:lnTo>
                    <a:pt x="2063" y="3570"/>
                  </a:lnTo>
                  <a:lnTo>
                    <a:pt x="2063" y="3569"/>
                  </a:lnTo>
                  <a:lnTo>
                    <a:pt x="2063" y="3569"/>
                  </a:lnTo>
                  <a:lnTo>
                    <a:pt x="2063" y="3569"/>
                  </a:lnTo>
                  <a:lnTo>
                    <a:pt x="2063" y="3568"/>
                  </a:lnTo>
                  <a:lnTo>
                    <a:pt x="2063" y="3568"/>
                  </a:lnTo>
                  <a:lnTo>
                    <a:pt x="2064" y="3566"/>
                  </a:lnTo>
                  <a:lnTo>
                    <a:pt x="2064" y="3565"/>
                  </a:lnTo>
                  <a:lnTo>
                    <a:pt x="2068" y="3564"/>
                  </a:lnTo>
                  <a:lnTo>
                    <a:pt x="2069" y="3564"/>
                  </a:lnTo>
                  <a:lnTo>
                    <a:pt x="2071" y="3564"/>
                  </a:lnTo>
                  <a:lnTo>
                    <a:pt x="2071" y="3565"/>
                  </a:lnTo>
                  <a:lnTo>
                    <a:pt x="2068" y="3566"/>
                  </a:lnTo>
                  <a:lnTo>
                    <a:pt x="2067" y="3568"/>
                  </a:lnTo>
                  <a:close/>
                  <a:moveTo>
                    <a:pt x="2389" y="3562"/>
                  </a:moveTo>
                  <a:lnTo>
                    <a:pt x="2388" y="3564"/>
                  </a:lnTo>
                  <a:lnTo>
                    <a:pt x="2388" y="3562"/>
                  </a:lnTo>
                  <a:lnTo>
                    <a:pt x="2390" y="3558"/>
                  </a:lnTo>
                  <a:lnTo>
                    <a:pt x="2392" y="3558"/>
                  </a:lnTo>
                  <a:lnTo>
                    <a:pt x="2389" y="3562"/>
                  </a:lnTo>
                  <a:close/>
                  <a:moveTo>
                    <a:pt x="2374" y="3545"/>
                  </a:moveTo>
                  <a:lnTo>
                    <a:pt x="2370" y="3547"/>
                  </a:lnTo>
                  <a:lnTo>
                    <a:pt x="2371" y="3541"/>
                  </a:lnTo>
                  <a:lnTo>
                    <a:pt x="2373" y="3539"/>
                  </a:lnTo>
                  <a:lnTo>
                    <a:pt x="2375" y="3540"/>
                  </a:lnTo>
                  <a:lnTo>
                    <a:pt x="2374" y="3544"/>
                  </a:lnTo>
                  <a:lnTo>
                    <a:pt x="2374" y="3545"/>
                  </a:lnTo>
                  <a:close/>
                  <a:moveTo>
                    <a:pt x="1945" y="3539"/>
                  </a:moveTo>
                  <a:lnTo>
                    <a:pt x="1945" y="3540"/>
                  </a:lnTo>
                  <a:lnTo>
                    <a:pt x="1943" y="3539"/>
                  </a:lnTo>
                  <a:lnTo>
                    <a:pt x="1943" y="3537"/>
                  </a:lnTo>
                  <a:lnTo>
                    <a:pt x="1943" y="3537"/>
                  </a:lnTo>
                  <a:lnTo>
                    <a:pt x="1943" y="3536"/>
                  </a:lnTo>
                  <a:lnTo>
                    <a:pt x="1945" y="3537"/>
                  </a:lnTo>
                  <a:lnTo>
                    <a:pt x="1945" y="3537"/>
                  </a:lnTo>
                  <a:lnTo>
                    <a:pt x="1945" y="3539"/>
                  </a:lnTo>
                  <a:close/>
                  <a:moveTo>
                    <a:pt x="1893" y="3509"/>
                  </a:moveTo>
                  <a:lnTo>
                    <a:pt x="1893" y="3509"/>
                  </a:lnTo>
                  <a:lnTo>
                    <a:pt x="1892" y="3509"/>
                  </a:lnTo>
                  <a:lnTo>
                    <a:pt x="1892" y="3509"/>
                  </a:lnTo>
                  <a:lnTo>
                    <a:pt x="1892" y="3508"/>
                  </a:lnTo>
                  <a:lnTo>
                    <a:pt x="1895" y="3506"/>
                  </a:lnTo>
                  <a:lnTo>
                    <a:pt x="1896" y="3507"/>
                  </a:lnTo>
                  <a:lnTo>
                    <a:pt x="1895" y="3507"/>
                  </a:lnTo>
                  <a:lnTo>
                    <a:pt x="1893" y="3509"/>
                  </a:lnTo>
                  <a:close/>
                  <a:moveTo>
                    <a:pt x="2559" y="3508"/>
                  </a:moveTo>
                  <a:lnTo>
                    <a:pt x="2558" y="3509"/>
                  </a:lnTo>
                  <a:lnTo>
                    <a:pt x="2557" y="3508"/>
                  </a:lnTo>
                  <a:lnTo>
                    <a:pt x="2556" y="3506"/>
                  </a:lnTo>
                  <a:lnTo>
                    <a:pt x="2556" y="3505"/>
                  </a:lnTo>
                  <a:lnTo>
                    <a:pt x="2557" y="3505"/>
                  </a:lnTo>
                  <a:lnTo>
                    <a:pt x="2561" y="3505"/>
                  </a:lnTo>
                  <a:lnTo>
                    <a:pt x="2559" y="3507"/>
                  </a:lnTo>
                  <a:lnTo>
                    <a:pt x="2559" y="3508"/>
                  </a:lnTo>
                  <a:close/>
                  <a:moveTo>
                    <a:pt x="2152" y="3504"/>
                  </a:moveTo>
                  <a:lnTo>
                    <a:pt x="2148" y="3505"/>
                  </a:lnTo>
                  <a:lnTo>
                    <a:pt x="2147" y="3505"/>
                  </a:lnTo>
                  <a:lnTo>
                    <a:pt x="2151" y="3500"/>
                  </a:lnTo>
                  <a:lnTo>
                    <a:pt x="2156" y="3499"/>
                  </a:lnTo>
                  <a:lnTo>
                    <a:pt x="2152" y="3504"/>
                  </a:lnTo>
                  <a:close/>
                  <a:moveTo>
                    <a:pt x="2156" y="3509"/>
                  </a:moveTo>
                  <a:lnTo>
                    <a:pt x="2154" y="3510"/>
                  </a:lnTo>
                  <a:lnTo>
                    <a:pt x="2150" y="3509"/>
                  </a:lnTo>
                  <a:lnTo>
                    <a:pt x="2145" y="3511"/>
                  </a:lnTo>
                  <a:lnTo>
                    <a:pt x="2143" y="3511"/>
                  </a:lnTo>
                  <a:lnTo>
                    <a:pt x="2147" y="3507"/>
                  </a:lnTo>
                  <a:lnTo>
                    <a:pt x="2153" y="3505"/>
                  </a:lnTo>
                  <a:lnTo>
                    <a:pt x="2157" y="3499"/>
                  </a:lnTo>
                  <a:lnTo>
                    <a:pt x="2159" y="3498"/>
                  </a:lnTo>
                  <a:lnTo>
                    <a:pt x="2157" y="3506"/>
                  </a:lnTo>
                  <a:lnTo>
                    <a:pt x="2157" y="3508"/>
                  </a:lnTo>
                  <a:lnTo>
                    <a:pt x="2156" y="3509"/>
                  </a:lnTo>
                  <a:close/>
                  <a:moveTo>
                    <a:pt x="1860" y="3486"/>
                  </a:moveTo>
                  <a:lnTo>
                    <a:pt x="1860" y="3488"/>
                  </a:lnTo>
                  <a:lnTo>
                    <a:pt x="1860" y="3489"/>
                  </a:lnTo>
                  <a:lnTo>
                    <a:pt x="1862" y="3490"/>
                  </a:lnTo>
                  <a:lnTo>
                    <a:pt x="1862" y="3490"/>
                  </a:lnTo>
                  <a:lnTo>
                    <a:pt x="1862" y="3492"/>
                  </a:lnTo>
                  <a:lnTo>
                    <a:pt x="1863" y="3492"/>
                  </a:lnTo>
                  <a:lnTo>
                    <a:pt x="1864" y="3491"/>
                  </a:lnTo>
                  <a:lnTo>
                    <a:pt x="1866" y="3492"/>
                  </a:lnTo>
                  <a:lnTo>
                    <a:pt x="1866" y="3492"/>
                  </a:lnTo>
                  <a:lnTo>
                    <a:pt x="1866" y="3492"/>
                  </a:lnTo>
                  <a:lnTo>
                    <a:pt x="1867" y="3492"/>
                  </a:lnTo>
                  <a:lnTo>
                    <a:pt x="1868" y="3492"/>
                  </a:lnTo>
                  <a:lnTo>
                    <a:pt x="1869" y="3494"/>
                  </a:lnTo>
                  <a:lnTo>
                    <a:pt x="1869" y="3494"/>
                  </a:lnTo>
                  <a:lnTo>
                    <a:pt x="1870" y="3493"/>
                  </a:lnTo>
                  <a:lnTo>
                    <a:pt x="1870" y="3492"/>
                  </a:lnTo>
                  <a:lnTo>
                    <a:pt x="1869" y="3492"/>
                  </a:lnTo>
                  <a:lnTo>
                    <a:pt x="1869" y="3491"/>
                  </a:lnTo>
                  <a:lnTo>
                    <a:pt x="1868" y="3490"/>
                  </a:lnTo>
                  <a:lnTo>
                    <a:pt x="1868" y="3489"/>
                  </a:lnTo>
                  <a:lnTo>
                    <a:pt x="1869" y="3488"/>
                  </a:lnTo>
                  <a:lnTo>
                    <a:pt x="1871" y="3487"/>
                  </a:lnTo>
                  <a:lnTo>
                    <a:pt x="1871" y="3488"/>
                  </a:lnTo>
                  <a:lnTo>
                    <a:pt x="1872" y="3488"/>
                  </a:lnTo>
                  <a:lnTo>
                    <a:pt x="1873" y="3487"/>
                  </a:lnTo>
                  <a:lnTo>
                    <a:pt x="1874" y="3486"/>
                  </a:lnTo>
                  <a:lnTo>
                    <a:pt x="1876" y="3486"/>
                  </a:lnTo>
                  <a:lnTo>
                    <a:pt x="1877" y="3486"/>
                  </a:lnTo>
                  <a:lnTo>
                    <a:pt x="1877" y="3487"/>
                  </a:lnTo>
                  <a:lnTo>
                    <a:pt x="1878" y="3488"/>
                  </a:lnTo>
                  <a:lnTo>
                    <a:pt x="1879" y="3487"/>
                  </a:lnTo>
                  <a:lnTo>
                    <a:pt x="1880" y="3489"/>
                  </a:lnTo>
                  <a:lnTo>
                    <a:pt x="1881" y="3491"/>
                  </a:lnTo>
                  <a:lnTo>
                    <a:pt x="1882" y="3491"/>
                  </a:lnTo>
                  <a:lnTo>
                    <a:pt x="1883" y="3489"/>
                  </a:lnTo>
                  <a:lnTo>
                    <a:pt x="1885" y="3487"/>
                  </a:lnTo>
                  <a:lnTo>
                    <a:pt x="1887" y="3486"/>
                  </a:lnTo>
                  <a:lnTo>
                    <a:pt x="1888" y="3486"/>
                  </a:lnTo>
                  <a:lnTo>
                    <a:pt x="1890" y="3487"/>
                  </a:lnTo>
                  <a:lnTo>
                    <a:pt x="1890" y="3488"/>
                  </a:lnTo>
                  <a:lnTo>
                    <a:pt x="1890" y="3489"/>
                  </a:lnTo>
                  <a:lnTo>
                    <a:pt x="1890" y="3490"/>
                  </a:lnTo>
                  <a:lnTo>
                    <a:pt x="1891" y="3490"/>
                  </a:lnTo>
                  <a:lnTo>
                    <a:pt x="1892" y="3491"/>
                  </a:lnTo>
                  <a:lnTo>
                    <a:pt x="1891" y="3493"/>
                  </a:lnTo>
                  <a:lnTo>
                    <a:pt x="1891" y="3495"/>
                  </a:lnTo>
                  <a:lnTo>
                    <a:pt x="1893" y="3496"/>
                  </a:lnTo>
                  <a:lnTo>
                    <a:pt x="1893" y="3497"/>
                  </a:lnTo>
                  <a:lnTo>
                    <a:pt x="1894" y="3494"/>
                  </a:lnTo>
                  <a:lnTo>
                    <a:pt x="1895" y="3491"/>
                  </a:lnTo>
                  <a:lnTo>
                    <a:pt x="1896" y="3490"/>
                  </a:lnTo>
                  <a:lnTo>
                    <a:pt x="1897" y="3490"/>
                  </a:lnTo>
                  <a:lnTo>
                    <a:pt x="1898" y="3491"/>
                  </a:lnTo>
                  <a:lnTo>
                    <a:pt x="1897" y="3492"/>
                  </a:lnTo>
                  <a:lnTo>
                    <a:pt x="1896" y="3494"/>
                  </a:lnTo>
                  <a:lnTo>
                    <a:pt x="1896" y="3494"/>
                  </a:lnTo>
                  <a:lnTo>
                    <a:pt x="1899" y="3494"/>
                  </a:lnTo>
                  <a:lnTo>
                    <a:pt x="1899" y="3495"/>
                  </a:lnTo>
                  <a:lnTo>
                    <a:pt x="1896" y="3501"/>
                  </a:lnTo>
                  <a:lnTo>
                    <a:pt x="1895" y="3504"/>
                  </a:lnTo>
                  <a:lnTo>
                    <a:pt x="1892" y="3506"/>
                  </a:lnTo>
                  <a:lnTo>
                    <a:pt x="1890" y="3506"/>
                  </a:lnTo>
                  <a:lnTo>
                    <a:pt x="1889" y="3505"/>
                  </a:lnTo>
                  <a:lnTo>
                    <a:pt x="1888" y="3505"/>
                  </a:lnTo>
                  <a:lnTo>
                    <a:pt x="1887" y="3505"/>
                  </a:lnTo>
                  <a:lnTo>
                    <a:pt x="1887" y="3505"/>
                  </a:lnTo>
                  <a:lnTo>
                    <a:pt x="1889" y="3503"/>
                  </a:lnTo>
                  <a:lnTo>
                    <a:pt x="1890" y="3503"/>
                  </a:lnTo>
                  <a:lnTo>
                    <a:pt x="1891" y="3503"/>
                  </a:lnTo>
                  <a:lnTo>
                    <a:pt x="1895" y="3500"/>
                  </a:lnTo>
                  <a:lnTo>
                    <a:pt x="1895" y="3499"/>
                  </a:lnTo>
                  <a:lnTo>
                    <a:pt x="1892" y="3499"/>
                  </a:lnTo>
                  <a:lnTo>
                    <a:pt x="1886" y="3505"/>
                  </a:lnTo>
                  <a:lnTo>
                    <a:pt x="1885" y="3505"/>
                  </a:lnTo>
                  <a:lnTo>
                    <a:pt x="1884" y="3505"/>
                  </a:lnTo>
                  <a:lnTo>
                    <a:pt x="1884" y="3504"/>
                  </a:lnTo>
                  <a:lnTo>
                    <a:pt x="1880" y="3502"/>
                  </a:lnTo>
                  <a:lnTo>
                    <a:pt x="1879" y="3501"/>
                  </a:lnTo>
                  <a:lnTo>
                    <a:pt x="1876" y="3500"/>
                  </a:lnTo>
                  <a:lnTo>
                    <a:pt x="1874" y="3499"/>
                  </a:lnTo>
                  <a:lnTo>
                    <a:pt x="1870" y="3498"/>
                  </a:lnTo>
                  <a:lnTo>
                    <a:pt x="1866" y="3495"/>
                  </a:lnTo>
                  <a:lnTo>
                    <a:pt x="1863" y="3494"/>
                  </a:lnTo>
                  <a:lnTo>
                    <a:pt x="1857" y="3494"/>
                  </a:lnTo>
                  <a:lnTo>
                    <a:pt x="1856" y="3493"/>
                  </a:lnTo>
                  <a:lnTo>
                    <a:pt x="1849" y="3491"/>
                  </a:lnTo>
                  <a:lnTo>
                    <a:pt x="1847" y="3490"/>
                  </a:lnTo>
                  <a:lnTo>
                    <a:pt x="1848" y="3488"/>
                  </a:lnTo>
                  <a:lnTo>
                    <a:pt x="1848" y="3487"/>
                  </a:lnTo>
                  <a:lnTo>
                    <a:pt x="1849" y="3487"/>
                  </a:lnTo>
                  <a:lnTo>
                    <a:pt x="1850" y="3487"/>
                  </a:lnTo>
                  <a:lnTo>
                    <a:pt x="1851" y="3488"/>
                  </a:lnTo>
                  <a:lnTo>
                    <a:pt x="1852" y="3488"/>
                  </a:lnTo>
                  <a:lnTo>
                    <a:pt x="1852" y="3487"/>
                  </a:lnTo>
                  <a:lnTo>
                    <a:pt x="1853" y="3487"/>
                  </a:lnTo>
                  <a:lnTo>
                    <a:pt x="1855" y="3487"/>
                  </a:lnTo>
                  <a:lnTo>
                    <a:pt x="1856" y="3487"/>
                  </a:lnTo>
                  <a:lnTo>
                    <a:pt x="1857" y="3487"/>
                  </a:lnTo>
                  <a:lnTo>
                    <a:pt x="1858" y="3486"/>
                  </a:lnTo>
                  <a:lnTo>
                    <a:pt x="1860" y="3485"/>
                  </a:lnTo>
                  <a:lnTo>
                    <a:pt x="1860" y="3486"/>
                  </a:lnTo>
                  <a:close/>
                  <a:moveTo>
                    <a:pt x="1844" y="3490"/>
                  </a:moveTo>
                  <a:lnTo>
                    <a:pt x="1842" y="3491"/>
                  </a:lnTo>
                  <a:lnTo>
                    <a:pt x="1840" y="3490"/>
                  </a:lnTo>
                  <a:lnTo>
                    <a:pt x="1839" y="3489"/>
                  </a:lnTo>
                  <a:lnTo>
                    <a:pt x="1839" y="3488"/>
                  </a:lnTo>
                  <a:lnTo>
                    <a:pt x="1841" y="3487"/>
                  </a:lnTo>
                  <a:lnTo>
                    <a:pt x="1842" y="3485"/>
                  </a:lnTo>
                  <a:lnTo>
                    <a:pt x="1844" y="3485"/>
                  </a:lnTo>
                  <a:lnTo>
                    <a:pt x="1845" y="3486"/>
                  </a:lnTo>
                  <a:lnTo>
                    <a:pt x="1846" y="3487"/>
                  </a:lnTo>
                  <a:lnTo>
                    <a:pt x="1846" y="3487"/>
                  </a:lnTo>
                  <a:lnTo>
                    <a:pt x="1844" y="3490"/>
                  </a:lnTo>
                  <a:close/>
                  <a:moveTo>
                    <a:pt x="1828" y="3478"/>
                  </a:moveTo>
                  <a:lnTo>
                    <a:pt x="1828" y="3478"/>
                  </a:lnTo>
                  <a:lnTo>
                    <a:pt x="1827" y="3478"/>
                  </a:lnTo>
                  <a:lnTo>
                    <a:pt x="1827" y="3478"/>
                  </a:lnTo>
                  <a:lnTo>
                    <a:pt x="1826" y="3479"/>
                  </a:lnTo>
                  <a:lnTo>
                    <a:pt x="1825" y="3481"/>
                  </a:lnTo>
                  <a:lnTo>
                    <a:pt x="1825" y="3481"/>
                  </a:lnTo>
                  <a:lnTo>
                    <a:pt x="1823" y="3480"/>
                  </a:lnTo>
                  <a:lnTo>
                    <a:pt x="1821" y="3477"/>
                  </a:lnTo>
                  <a:lnTo>
                    <a:pt x="1820" y="3474"/>
                  </a:lnTo>
                  <a:lnTo>
                    <a:pt x="1819" y="3472"/>
                  </a:lnTo>
                  <a:lnTo>
                    <a:pt x="1821" y="3471"/>
                  </a:lnTo>
                  <a:lnTo>
                    <a:pt x="1823" y="3471"/>
                  </a:lnTo>
                  <a:lnTo>
                    <a:pt x="1826" y="3472"/>
                  </a:lnTo>
                  <a:lnTo>
                    <a:pt x="1828" y="3473"/>
                  </a:lnTo>
                  <a:lnTo>
                    <a:pt x="1829" y="3475"/>
                  </a:lnTo>
                  <a:lnTo>
                    <a:pt x="1828" y="3478"/>
                  </a:lnTo>
                  <a:close/>
                  <a:moveTo>
                    <a:pt x="2237" y="3444"/>
                  </a:moveTo>
                  <a:lnTo>
                    <a:pt x="2235" y="3445"/>
                  </a:lnTo>
                  <a:lnTo>
                    <a:pt x="2235" y="3443"/>
                  </a:lnTo>
                  <a:lnTo>
                    <a:pt x="2239" y="3440"/>
                  </a:lnTo>
                  <a:lnTo>
                    <a:pt x="2242" y="3439"/>
                  </a:lnTo>
                  <a:lnTo>
                    <a:pt x="2244" y="3439"/>
                  </a:lnTo>
                  <a:lnTo>
                    <a:pt x="2241" y="3443"/>
                  </a:lnTo>
                  <a:lnTo>
                    <a:pt x="2237" y="3444"/>
                  </a:lnTo>
                  <a:close/>
                  <a:moveTo>
                    <a:pt x="2554" y="3487"/>
                  </a:moveTo>
                  <a:lnTo>
                    <a:pt x="2556" y="3488"/>
                  </a:lnTo>
                  <a:lnTo>
                    <a:pt x="2560" y="3485"/>
                  </a:lnTo>
                  <a:lnTo>
                    <a:pt x="2562" y="3485"/>
                  </a:lnTo>
                  <a:lnTo>
                    <a:pt x="2562" y="3487"/>
                  </a:lnTo>
                  <a:lnTo>
                    <a:pt x="2559" y="3489"/>
                  </a:lnTo>
                  <a:lnTo>
                    <a:pt x="2557" y="3490"/>
                  </a:lnTo>
                  <a:lnTo>
                    <a:pt x="2559" y="3492"/>
                  </a:lnTo>
                  <a:lnTo>
                    <a:pt x="2559" y="3492"/>
                  </a:lnTo>
                  <a:lnTo>
                    <a:pt x="2556" y="3495"/>
                  </a:lnTo>
                  <a:lnTo>
                    <a:pt x="2555" y="3496"/>
                  </a:lnTo>
                  <a:lnTo>
                    <a:pt x="2556" y="3498"/>
                  </a:lnTo>
                  <a:lnTo>
                    <a:pt x="2561" y="3496"/>
                  </a:lnTo>
                  <a:lnTo>
                    <a:pt x="2562" y="3496"/>
                  </a:lnTo>
                  <a:lnTo>
                    <a:pt x="2564" y="3497"/>
                  </a:lnTo>
                  <a:lnTo>
                    <a:pt x="2567" y="3496"/>
                  </a:lnTo>
                  <a:lnTo>
                    <a:pt x="2568" y="3495"/>
                  </a:lnTo>
                  <a:lnTo>
                    <a:pt x="2575" y="3487"/>
                  </a:lnTo>
                  <a:lnTo>
                    <a:pt x="2575" y="3487"/>
                  </a:lnTo>
                  <a:lnTo>
                    <a:pt x="2567" y="3488"/>
                  </a:lnTo>
                  <a:lnTo>
                    <a:pt x="2567" y="3487"/>
                  </a:lnTo>
                  <a:lnTo>
                    <a:pt x="2571" y="3482"/>
                  </a:lnTo>
                  <a:lnTo>
                    <a:pt x="2571" y="3479"/>
                  </a:lnTo>
                  <a:lnTo>
                    <a:pt x="2574" y="3476"/>
                  </a:lnTo>
                  <a:lnTo>
                    <a:pt x="2576" y="3473"/>
                  </a:lnTo>
                  <a:lnTo>
                    <a:pt x="2578" y="3472"/>
                  </a:lnTo>
                  <a:lnTo>
                    <a:pt x="2581" y="3471"/>
                  </a:lnTo>
                  <a:lnTo>
                    <a:pt x="2582" y="3473"/>
                  </a:lnTo>
                  <a:lnTo>
                    <a:pt x="2582" y="3476"/>
                  </a:lnTo>
                  <a:lnTo>
                    <a:pt x="2587" y="3476"/>
                  </a:lnTo>
                  <a:lnTo>
                    <a:pt x="2591" y="3476"/>
                  </a:lnTo>
                  <a:lnTo>
                    <a:pt x="2594" y="3478"/>
                  </a:lnTo>
                  <a:lnTo>
                    <a:pt x="2595" y="3479"/>
                  </a:lnTo>
                  <a:lnTo>
                    <a:pt x="2595" y="3480"/>
                  </a:lnTo>
                  <a:lnTo>
                    <a:pt x="2593" y="3482"/>
                  </a:lnTo>
                  <a:lnTo>
                    <a:pt x="2592" y="3484"/>
                  </a:lnTo>
                  <a:lnTo>
                    <a:pt x="2595" y="3487"/>
                  </a:lnTo>
                  <a:lnTo>
                    <a:pt x="2595" y="3488"/>
                  </a:lnTo>
                  <a:lnTo>
                    <a:pt x="2589" y="3490"/>
                  </a:lnTo>
                  <a:lnTo>
                    <a:pt x="2586" y="3494"/>
                  </a:lnTo>
                  <a:lnTo>
                    <a:pt x="2584" y="3496"/>
                  </a:lnTo>
                  <a:lnTo>
                    <a:pt x="2578" y="3501"/>
                  </a:lnTo>
                  <a:lnTo>
                    <a:pt x="2568" y="3504"/>
                  </a:lnTo>
                  <a:lnTo>
                    <a:pt x="2565" y="3504"/>
                  </a:lnTo>
                  <a:lnTo>
                    <a:pt x="2562" y="3503"/>
                  </a:lnTo>
                  <a:lnTo>
                    <a:pt x="2559" y="3503"/>
                  </a:lnTo>
                  <a:lnTo>
                    <a:pt x="2556" y="3504"/>
                  </a:lnTo>
                  <a:lnTo>
                    <a:pt x="2552" y="3504"/>
                  </a:lnTo>
                  <a:lnTo>
                    <a:pt x="2551" y="3505"/>
                  </a:lnTo>
                  <a:lnTo>
                    <a:pt x="2549" y="3505"/>
                  </a:lnTo>
                  <a:lnTo>
                    <a:pt x="2548" y="3503"/>
                  </a:lnTo>
                  <a:lnTo>
                    <a:pt x="2545" y="3500"/>
                  </a:lnTo>
                  <a:lnTo>
                    <a:pt x="2543" y="3498"/>
                  </a:lnTo>
                  <a:lnTo>
                    <a:pt x="2542" y="3488"/>
                  </a:lnTo>
                  <a:lnTo>
                    <a:pt x="2543" y="3482"/>
                  </a:lnTo>
                  <a:lnTo>
                    <a:pt x="2545" y="3477"/>
                  </a:lnTo>
                  <a:lnTo>
                    <a:pt x="2548" y="3474"/>
                  </a:lnTo>
                  <a:lnTo>
                    <a:pt x="2550" y="3471"/>
                  </a:lnTo>
                  <a:lnTo>
                    <a:pt x="2559" y="3455"/>
                  </a:lnTo>
                  <a:lnTo>
                    <a:pt x="2561" y="3451"/>
                  </a:lnTo>
                  <a:lnTo>
                    <a:pt x="2562" y="3448"/>
                  </a:lnTo>
                  <a:lnTo>
                    <a:pt x="2566" y="3445"/>
                  </a:lnTo>
                  <a:lnTo>
                    <a:pt x="2570" y="3440"/>
                  </a:lnTo>
                  <a:lnTo>
                    <a:pt x="2571" y="3439"/>
                  </a:lnTo>
                  <a:lnTo>
                    <a:pt x="2575" y="3438"/>
                  </a:lnTo>
                  <a:lnTo>
                    <a:pt x="2577" y="3438"/>
                  </a:lnTo>
                  <a:lnTo>
                    <a:pt x="2576" y="3440"/>
                  </a:lnTo>
                  <a:lnTo>
                    <a:pt x="2576" y="3442"/>
                  </a:lnTo>
                  <a:lnTo>
                    <a:pt x="2580" y="3449"/>
                  </a:lnTo>
                  <a:lnTo>
                    <a:pt x="2580" y="3451"/>
                  </a:lnTo>
                  <a:lnTo>
                    <a:pt x="2578" y="3457"/>
                  </a:lnTo>
                  <a:lnTo>
                    <a:pt x="2575" y="3466"/>
                  </a:lnTo>
                  <a:lnTo>
                    <a:pt x="2574" y="3471"/>
                  </a:lnTo>
                  <a:lnTo>
                    <a:pt x="2574" y="3473"/>
                  </a:lnTo>
                  <a:lnTo>
                    <a:pt x="2573" y="3475"/>
                  </a:lnTo>
                  <a:lnTo>
                    <a:pt x="2571" y="3477"/>
                  </a:lnTo>
                  <a:lnTo>
                    <a:pt x="2566" y="3481"/>
                  </a:lnTo>
                  <a:lnTo>
                    <a:pt x="2564" y="3482"/>
                  </a:lnTo>
                  <a:lnTo>
                    <a:pt x="2561" y="3483"/>
                  </a:lnTo>
                  <a:lnTo>
                    <a:pt x="2554" y="3487"/>
                  </a:lnTo>
                  <a:close/>
                  <a:moveTo>
                    <a:pt x="2468" y="3464"/>
                  </a:moveTo>
                  <a:lnTo>
                    <a:pt x="2469" y="3464"/>
                  </a:lnTo>
                  <a:lnTo>
                    <a:pt x="2471" y="3463"/>
                  </a:lnTo>
                  <a:lnTo>
                    <a:pt x="2472" y="3459"/>
                  </a:lnTo>
                  <a:lnTo>
                    <a:pt x="2477" y="3460"/>
                  </a:lnTo>
                  <a:lnTo>
                    <a:pt x="2480" y="3461"/>
                  </a:lnTo>
                  <a:lnTo>
                    <a:pt x="2481" y="3461"/>
                  </a:lnTo>
                  <a:lnTo>
                    <a:pt x="2482" y="3461"/>
                  </a:lnTo>
                  <a:lnTo>
                    <a:pt x="2485" y="3464"/>
                  </a:lnTo>
                  <a:lnTo>
                    <a:pt x="2490" y="3465"/>
                  </a:lnTo>
                  <a:lnTo>
                    <a:pt x="2495" y="3465"/>
                  </a:lnTo>
                  <a:lnTo>
                    <a:pt x="2503" y="3464"/>
                  </a:lnTo>
                  <a:lnTo>
                    <a:pt x="2504" y="3464"/>
                  </a:lnTo>
                  <a:lnTo>
                    <a:pt x="2513" y="3463"/>
                  </a:lnTo>
                  <a:lnTo>
                    <a:pt x="2521" y="3462"/>
                  </a:lnTo>
                  <a:lnTo>
                    <a:pt x="2524" y="3464"/>
                  </a:lnTo>
                  <a:lnTo>
                    <a:pt x="2525" y="3465"/>
                  </a:lnTo>
                  <a:lnTo>
                    <a:pt x="2525" y="3465"/>
                  </a:lnTo>
                  <a:lnTo>
                    <a:pt x="2521" y="3468"/>
                  </a:lnTo>
                  <a:lnTo>
                    <a:pt x="2516" y="3472"/>
                  </a:lnTo>
                  <a:lnTo>
                    <a:pt x="2509" y="3476"/>
                  </a:lnTo>
                  <a:lnTo>
                    <a:pt x="2508" y="3478"/>
                  </a:lnTo>
                  <a:lnTo>
                    <a:pt x="2508" y="3481"/>
                  </a:lnTo>
                  <a:lnTo>
                    <a:pt x="2508" y="3484"/>
                  </a:lnTo>
                  <a:lnTo>
                    <a:pt x="2510" y="3484"/>
                  </a:lnTo>
                  <a:lnTo>
                    <a:pt x="2511" y="3485"/>
                  </a:lnTo>
                  <a:lnTo>
                    <a:pt x="2509" y="3486"/>
                  </a:lnTo>
                  <a:lnTo>
                    <a:pt x="2502" y="3487"/>
                  </a:lnTo>
                  <a:lnTo>
                    <a:pt x="2501" y="3486"/>
                  </a:lnTo>
                  <a:lnTo>
                    <a:pt x="2498" y="3485"/>
                  </a:lnTo>
                  <a:lnTo>
                    <a:pt x="2497" y="3482"/>
                  </a:lnTo>
                  <a:lnTo>
                    <a:pt x="2494" y="3482"/>
                  </a:lnTo>
                  <a:lnTo>
                    <a:pt x="2493" y="3482"/>
                  </a:lnTo>
                  <a:lnTo>
                    <a:pt x="2498" y="3479"/>
                  </a:lnTo>
                  <a:lnTo>
                    <a:pt x="2496" y="3476"/>
                  </a:lnTo>
                  <a:lnTo>
                    <a:pt x="2494" y="3476"/>
                  </a:lnTo>
                  <a:lnTo>
                    <a:pt x="2492" y="3474"/>
                  </a:lnTo>
                  <a:lnTo>
                    <a:pt x="2493" y="3473"/>
                  </a:lnTo>
                  <a:lnTo>
                    <a:pt x="2494" y="3471"/>
                  </a:lnTo>
                  <a:lnTo>
                    <a:pt x="2495" y="3470"/>
                  </a:lnTo>
                  <a:lnTo>
                    <a:pt x="2492" y="3471"/>
                  </a:lnTo>
                  <a:lnTo>
                    <a:pt x="2490" y="3473"/>
                  </a:lnTo>
                  <a:lnTo>
                    <a:pt x="2488" y="3474"/>
                  </a:lnTo>
                  <a:lnTo>
                    <a:pt x="2485" y="3476"/>
                  </a:lnTo>
                  <a:lnTo>
                    <a:pt x="2489" y="3476"/>
                  </a:lnTo>
                  <a:lnTo>
                    <a:pt x="2487" y="3478"/>
                  </a:lnTo>
                  <a:lnTo>
                    <a:pt x="2485" y="3478"/>
                  </a:lnTo>
                  <a:lnTo>
                    <a:pt x="2476" y="3475"/>
                  </a:lnTo>
                  <a:lnTo>
                    <a:pt x="2474" y="3474"/>
                  </a:lnTo>
                  <a:lnTo>
                    <a:pt x="2471" y="3471"/>
                  </a:lnTo>
                  <a:lnTo>
                    <a:pt x="2469" y="3468"/>
                  </a:lnTo>
                  <a:lnTo>
                    <a:pt x="2470" y="3468"/>
                  </a:lnTo>
                  <a:lnTo>
                    <a:pt x="2470" y="3467"/>
                  </a:lnTo>
                  <a:lnTo>
                    <a:pt x="2470" y="3466"/>
                  </a:lnTo>
                  <a:lnTo>
                    <a:pt x="2466" y="3466"/>
                  </a:lnTo>
                  <a:lnTo>
                    <a:pt x="2461" y="3466"/>
                  </a:lnTo>
                  <a:lnTo>
                    <a:pt x="2458" y="3465"/>
                  </a:lnTo>
                  <a:lnTo>
                    <a:pt x="2459" y="3459"/>
                  </a:lnTo>
                  <a:lnTo>
                    <a:pt x="2458" y="3457"/>
                  </a:lnTo>
                  <a:lnTo>
                    <a:pt x="2455" y="3456"/>
                  </a:lnTo>
                  <a:lnTo>
                    <a:pt x="2450" y="3455"/>
                  </a:lnTo>
                  <a:lnTo>
                    <a:pt x="2449" y="3453"/>
                  </a:lnTo>
                  <a:lnTo>
                    <a:pt x="2451" y="3449"/>
                  </a:lnTo>
                  <a:lnTo>
                    <a:pt x="2453" y="3446"/>
                  </a:lnTo>
                  <a:lnTo>
                    <a:pt x="2455" y="3443"/>
                  </a:lnTo>
                  <a:lnTo>
                    <a:pt x="2457" y="3441"/>
                  </a:lnTo>
                  <a:lnTo>
                    <a:pt x="2462" y="3436"/>
                  </a:lnTo>
                  <a:lnTo>
                    <a:pt x="2462" y="3440"/>
                  </a:lnTo>
                  <a:lnTo>
                    <a:pt x="2463" y="3443"/>
                  </a:lnTo>
                  <a:lnTo>
                    <a:pt x="2460" y="3449"/>
                  </a:lnTo>
                  <a:lnTo>
                    <a:pt x="2465" y="3455"/>
                  </a:lnTo>
                  <a:lnTo>
                    <a:pt x="2466" y="3457"/>
                  </a:lnTo>
                  <a:lnTo>
                    <a:pt x="2466" y="3459"/>
                  </a:lnTo>
                  <a:lnTo>
                    <a:pt x="2466" y="3460"/>
                  </a:lnTo>
                  <a:lnTo>
                    <a:pt x="2465" y="3461"/>
                  </a:lnTo>
                  <a:lnTo>
                    <a:pt x="2467" y="3462"/>
                  </a:lnTo>
                  <a:lnTo>
                    <a:pt x="2468" y="3464"/>
                  </a:lnTo>
                  <a:close/>
                  <a:moveTo>
                    <a:pt x="2529" y="3426"/>
                  </a:moveTo>
                  <a:lnTo>
                    <a:pt x="2530" y="3426"/>
                  </a:lnTo>
                  <a:lnTo>
                    <a:pt x="2532" y="3426"/>
                  </a:lnTo>
                  <a:lnTo>
                    <a:pt x="2534" y="3427"/>
                  </a:lnTo>
                  <a:lnTo>
                    <a:pt x="2531" y="3428"/>
                  </a:lnTo>
                  <a:lnTo>
                    <a:pt x="2528" y="3429"/>
                  </a:lnTo>
                  <a:lnTo>
                    <a:pt x="2526" y="3428"/>
                  </a:lnTo>
                  <a:lnTo>
                    <a:pt x="2529" y="3419"/>
                  </a:lnTo>
                  <a:lnTo>
                    <a:pt x="2532" y="3416"/>
                  </a:lnTo>
                  <a:lnTo>
                    <a:pt x="2538" y="3411"/>
                  </a:lnTo>
                  <a:lnTo>
                    <a:pt x="2540" y="3409"/>
                  </a:lnTo>
                  <a:lnTo>
                    <a:pt x="2543" y="3408"/>
                  </a:lnTo>
                  <a:lnTo>
                    <a:pt x="2545" y="3408"/>
                  </a:lnTo>
                  <a:lnTo>
                    <a:pt x="2543" y="3412"/>
                  </a:lnTo>
                  <a:lnTo>
                    <a:pt x="2540" y="3412"/>
                  </a:lnTo>
                  <a:lnTo>
                    <a:pt x="2536" y="3415"/>
                  </a:lnTo>
                  <a:lnTo>
                    <a:pt x="2534" y="3418"/>
                  </a:lnTo>
                  <a:lnTo>
                    <a:pt x="2531" y="3420"/>
                  </a:lnTo>
                  <a:lnTo>
                    <a:pt x="2530" y="3422"/>
                  </a:lnTo>
                  <a:lnTo>
                    <a:pt x="2529" y="3426"/>
                  </a:lnTo>
                  <a:close/>
                  <a:moveTo>
                    <a:pt x="2775" y="3418"/>
                  </a:moveTo>
                  <a:lnTo>
                    <a:pt x="2773" y="3419"/>
                  </a:lnTo>
                  <a:lnTo>
                    <a:pt x="2771" y="3419"/>
                  </a:lnTo>
                  <a:lnTo>
                    <a:pt x="2771" y="3418"/>
                  </a:lnTo>
                  <a:lnTo>
                    <a:pt x="2773" y="3415"/>
                  </a:lnTo>
                  <a:lnTo>
                    <a:pt x="2775" y="3413"/>
                  </a:lnTo>
                  <a:lnTo>
                    <a:pt x="2775" y="3412"/>
                  </a:lnTo>
                  <a:lnTo>
                    <a:pt x="2775" y="3412"/>
                  </a:lnTo>
                  <a:lnTo>
                    <a:pt x="2776" y="3410"/>
                  </a:lnTo>
                  <a:lnTo>
                    <a:pt x="2777" y="3408"/>
                  </a:lnTo>
                  <a:lnTo>
                    <a:pt x="2777" y="3412"/>
                  </a:lnTo>
                  <a:lnTo>
                    <a:pt x="2775" y="3418"/>
                  </a:lnTo>
                  <a:close/>
                  <a:moveTo>
                    <a:pt x="1769" y="3404"/>
                  </a:moveTo>
                  <a:lnTo>
                    <a:pt x="1763" y="3405"/>
                  </a:lnTo>
                  <a:lnTo>
                    <a:pt x="1760" y="3404"/>
                  </a:lnTo>
                  <a:lnTo>
                    <a:pt x="1760" y="3403"/>
                  </a:lnTo>
                  <a:lnTo>
                    <a:pt x="1761" y="3402"/>
                  </a:lnTo>
                  <a:lnTo>
                    <a:pt x="1762" y="3402"/>
                  </a:lnTo>
                  <a:lnTo>
                    <a:pt x="1764" y="3401"/>
                  </a:lnTo>
                  <a:lnTo>
                    <a:pt x="1766" y="3401"/>
                  </a:lnTo>
                  <a:lnTo>
                    <a:pt x="1770" y="3402"/>
                  </a:lnTo>
                  <a:lnTo>
                    <a:pt x="1772" y="3403"/>
                  </a:lnTo>
                  <a:lnTo>
                    <a:pt x="1771" y="3403"/>
                  </a:lnTo>
                  <a:lnTo>
                    <a:pt x="1769" y="3404"/>
                  </a:lnTo>
                  <a:close/>
                  <a:moveTo>
                    <a:pt x="2446" y="3397"/>
                  </a:moveTo>
                  <a:lnTo>
                    <a:pt x="2445" y="3401"/>
                  </a:lnTo>
                  <a:lnTo>
                    <a:pt x="2442" y="3403"/>
                  </a:lnTo>
                  <a:lnTo>
                    <a:pt x="2441" y="3403"/>
                  </a:lnTo>
                  <a:lnTo>
                    <a:pt x="2440" y="3403"/>
                  </a:lnTo>
                  <a:lnTo>
                    <a:pt x="2441" y="3401"/>
                  </a:lnTo>
                  <a:lnTo>
                    <a:pt x="2441" y="3398"/>
                  </a:lnTo>
                  <a:lnTo>
                    <a:pt x="2443" y="3397"/>
                  </a:lnTo>
                  <a:lnTo>
                    <a:pt x="2444" y="3398"/>
                  </a:lnTo>
                  <a:lnTo>
                    <a:pt x="2446" y="3397"/>
                  </a:lnTo>
                  <a:close/>
                  <a:moveTo>
                    <a:pt x="2447" y="3394"/>
                  </a:moveTo>
                  <a:lnTo>
                    <a:pt x="2443" y="3396"/>
                  </a:lnTo>
                  <a:lnTo>
                    <a:pt x="2445" y="3392"/>
                  </a:lnTo>
                  <a:lnTo>
                    <a:pt x="2446" y="3391"/>
                  </a:lnTo>
                  <a:lnTo>
                    <a:pt x="2446" y="3391"/>
                  </a:lnTo>
                  <a:lnTo>
                    <a:pt x="2447" y="3391"/>
                  </a:lnTo>
                  <a:lnTo>
                    <a:pt x="2447" y="3394"/>
                  </a:lnTo>
                  <a:close/>
                  <a:moveTo>
                    <a:pt x="1707" y="3355"/>
                  </a:moveTo>
                  <a:lnTo>
                    <a:pt x="1705" y="3355"/>
                  </a:lnTo>
                  <a:lnTo>
                    <a:pt x="1703" y="3355"/>
                  </a:lnTo>
                  <a:lnTo>
                    <a:pt x="1703" y="3355"/>
                  </a:lnTo>
                  <a:lnTo>
                    <a:pt x="1703" y="3354"/>
                  </a:lnTo>
                  <a:lnTo>
                    <a:pt x="1703" y="3353"/>
                  </a:lnTo>
                  <a:lnTo>
                    <a:pt x="1702" y="3352"/>
                  </a:lnTo>
                  <a:lnTo>
                    <a:pt x="1703" y="3351"/>
                  </a:lnTo>
                  <a:lnTo>
                    <a:pt x="1703" y="3351"/>
                  </a:lnTo>
                  <a:lnTo>
                    <a:pt x="1704" y="3351"/>
                  </a:lnTo>
                  <a:lnTo>
                    <a:pt x="1706" y="3352"/>
                  </a:lnTo>
                  <a:lnTo>
                    <a:pt x="1707" y="3354"/>
                  </a:lnTo>
                  <a:lnTo>
                    <a:pt x="1707" y="3355"/>
                  </a:lnTo>
                  <a:close/>
                  <a:moveTo>
                    <a:pt x="1694" y="3357"/>
                  </a:moveTo>
                  <a:lnTo>
                    <a:pt x="1693" y="3357"/>
                  </a:lnTo>
                  <a:lnTo>
                    <a:pt x="1692" y="3356"/>
                  </a:lnTo>
                  <a:lnTo>
                    <a:pt x="1692" y="3353"/>
                  </a:lnTo>
                  <a:lnTo>
                    <a:pt x="1693" y="3351"/>
                  </a:lnTo>
                  <a:lnTo>
                    <a:pt x="1695" y="3350"/>
                  </a:lnTo>
                  <a:lnTo>
                    <a:pt x="1697" y="3350"/>
                  </a:lnTo>
                  <a:lnTo>
                    <a:pt x="1701" y="3350"/>
                  </a:lnTo>
                  <a:lnTo>
                    <a:pt x="1702" y="3351"/>
                  </a:lnTo>
                  <a:lnTo>
                    <a:pt x="1702" y="3353"/>
                  </a:lnTo>
                  <a:lnTo>
                    <a:pt x="1702" y="3353"/>
                  </a:lnTo>
                  <a:lnTo>
                    <a:pt x="1701" y="3354"/>
                  </a:lnTo>
                  <a:lnTo>
                    <a:pt x="1701" y="3355"/>
                  </a:lnTo>
                  <a:lnTo>
                    <a:pt x="1699" y="3355"/>
                  </a:lnTo>
                  <a:lnTo>
                    <a:pt x="1696" y="3355"/>
                  </a:lnTo>
                  <a:lnTo>
                    <a:pt x="1695" y="3356"/>
                  </a:lnTo>
                  <a:lnTo>
                    <a:pt x="1694" y="3357"/>
                  </a:lnTo>
                  <a:close/>
                  <a:moveTo>
                    <a:pt x="562" y="3355"/>
                  </a:moveTo>
                  <a:lnTo>
                    <a:pt x="560" y="3356"/>
                  </a:lnTo>
                  <a:lnTo>
                    <a:pt x="559" y="3356"/>
                  </a:lnTo>
                  <a:lnTo>
                    <a:pt x="559" y="3355"/>
                  </a:lnTo>
                  <a:lnTo>
                    <a:pt x="557" y="3347"/>
                  </a:lnTo>
                  <a:lnTo>
                    <a:pt x="558" y="3347"/>
                  </a:lnTo>
                  <a:lnTo>
                    <a:pt x="561" y="3350"/>
                  </a:lnTo>
                  <a:lnTo>
                    <a:pt x="560" y="3351"/>
                  </a:lnTo>
                  <a:lnTo>
                    <a:pt x="562" y="3353"/>
                  </a:lnTo>
                  <a:lnTo>
                    <a:pt x="562" y="3355"/>
                  </a:lnTo>
                  <a:close/>
                  <a:moveTo>
                    <a:pt x="564" y="3349"/>
                  </a:moveTo>
                  <a:lnTo>
                    <a:pt x="563" y="3350"/>
                  </a:lnTo>
                  <a:lnTo>
                    <a:pt x="558" y="3346"/>
                  </a:lnTo>
                  <a:lnTo>
                    <a:pt x="555" y="3342"/>
                  </a:lnTo>
                  <a:lnTo>
                    <a:pt x="553" y="3339"/>
                  </a:lnTo>
                  <a:lnTo>
                    <a:pt x="560" y="3345"/>
                  </a:lnTo>
                  <a:lnTo>
                    <a:pt x="564" y="3348"/>
                  </a:lnTo>
                  <a:lnTo>
                    <a:pt x="564" y="3349"/>
                  </a:lnTo>
                  <a:close/>
                  <a:moveTo>
                    <a:pt x="2362" y="3523"/>
                  </a:moveTo>
                  <a:lnTo>
                    <a:pt x="2361" y="3522"/>
                  </a:lnTo>
                  <a:lnTo>
                    <a:pt x="2359" y="3522"/>
                  </a:lnTo>
                  <a:lnTo>
                    <a:pt x="2358" y="3522"/>
                  </a:lnTo>
                  <a:lnTo>
                    <a:pt x="2357" y="3522"/>
                  </a:lnTo>
                  <a:lnTo>
                    <a:pt x="2357" y="3523"/>
                  </a:lnTo>
                  <a:lnTo>
                    <a:pt x="2356" y="3523"/>
                  </a:lnTo>
                  <a:lnTo>
                    <a:pt x="2354" y="3523"/>
                  </a:lnTo>
                  <a:lnTo>
                    <a:pt x="2353" y="3521"/>
                  </a:lnTo>
                  <a:lnTo>
                    <a:pt x="2352" y="3519"/>
                  </a:lnTo>
                  <a:lnTo>
                    <a:pt x="2351" y="3518"/>
                  </a:lnTo>
                  <a:lnTo>
                    <a:pt x="2351" y="3517"/>
                  </a:lnTo>
                  <a:lnTo>
                    <a:pt x="2352" y="3515"/>
                  </a:lnTo>
                  <a:lnTo>
                    <a:pt x="2352" y="3514"/>
                  </a:lnTo>
                  <a:lnTo>
                    <a:pt x="2352" y="3511"/>
                  </a:lnTo>
                  <a:lnTo>
                    <a:pt x="2351" y="3511"/>
                  </a:lnTo>
                  <a:lnTo>
                    <a:pt x="2350" y="3509"/>
                  </a:lnTo>
                  <a:lnTo>
                    <a:pt x="2351" y="3507"/>
                  </a:lnTo>
                  <a:lnTo>
                    <a:pt x="2352" y="3507"/>
                  </a:lnTo>
                  <a:lnTo>
                    <a:pt x="2352" y="3506"/>
                  </a:lnTo>
                  <a:lnTo>
                    <a:pt x="2353" y="3505"/>
                  </a:lnTo>
                  <a:lnTo>
                    <a:pt x="2352" y="3503"/>
                  </a:lnTo>
                  <a:lnTo>
                    <a:pt x="2351" y="3503"/>
                  </a:lnTo>
                  <a:lnTo>
                    <a:pt x="2350" y="3503"/>
                  </a:lnTo>
                  <a:lnTo>
                    <a:pt x="2347" y="3503"/>
                  </a:lnTo>
                  <a:lnTo>
                    <a:pt x="2345" y="3501"/>
                  </a:lnTo>
                  <a:lnTo>
                    <a:pt x="2344" y="3500"/>
                  </a:lnTo>
                  <a:lnTo>
                    <a:pt x="2343" y="3500"/>
                  </a:lnTo>
                  <a:lnTo>
                    <a:pt x="2342" y="3500"/>
                  </a:lnTo>
                  <a:lnTo>
                    <a:pt x="2341" y="3499"/>
                  </a:lnTo>
                  <a:lnTo>
                    <a:pt x="2340" y="3498"/>
                  </a:lnTo>
                  <a:lnTo>
                    <a:pt x="2340" y="3495"/>
                  </a:lnTo>
                  <a:lnTo>
                    <a:pt x="2341" y="3495"/>
                  </a:lnTo>
                  <a:lnTo>
                    <a:pt x="2341" y="3494"/>
                  </a:lnTo>
                  <a:lnTo>
                    <a:pt x="2341" y="3492"/>
                  </a:lnTo>
                  <a:lnTo>
                    <a:pt x="2341" y="3492"/>
                  </a:lnTo>
                  <a:lnTo>
                    <a:pt x="2341" y="3491"/>
                  </a:lnTo>
                  <a:lnTo>
                    <a:pt x="2341" y="3490"/>
                  </a:lnTo>
                  <a:lnTo>
                    <a:pt x="2341" y="3489"/>
                  </a:lnTo>
                  <a:lnTo>
                    <a:pt x="2341" y="3487"/>
                  </a:lnTo>
                  <a:lnTo>
                    <a:pt x="2341" y="3483"/>
                  </a:lnTo>
                  <a:lnTo>
                    <a:pt x="2341" y="3475"/>
                  </a:lnTo>
                  <a:lnTo>
                    <a:pt x="2341" y="3470"/>
                  </a:lnTo>
                  <a:lnTo>
                    <a:pt x="2341" y="3462"/>
                  </a:lnTo>
                  <a:lnTo>
                    <a:pt x="2341" y="3457"/>
                  </a:lnTo>
                  <a:lnTo>
                    <a:pt x="2340" y="3449"/>
                  </a:lnTo>
                  <a:lnTo>
                    <a:pt x="2340" y="3442"/>
                  </a:lnTo>
                  <a:lnTo>
                    <a:pt x="2340" y="3435"/>
                  </a:lnTo>
                  <a:lnTo>
                    <a:pt x="2336" y="3431"/>
                  </a:lnTo>
                  <a:lnTo>
                    <a:pt x="2331" y="3426"/>
                  </a:lnTo>
                  <a:lnTo>
                    <a:pt x="2327" y="3422"/>
                  </a:lnTo>
                  <a:lnTo>
                    <a:pt x="2324" y="3422"/>
                  </a:lnTo>
                  <a:lnTo>
                    <a:pt x="2323" y="3422"/>
                  </a:lnTo>
                  <a:lnTo>
                    <a:pt x="2322" y="3424"/>
                  </a:lnTo>
                  <a:lnTo>
                    <a:pt x="2319" y="3426"/>
                  </a:lnTo>
                  <a:lnTo>
                    <a:pt x="2313" y="3427"/>
                  </a:lnTo>
                  <a:lnTo>
                    <a:pt x="2308" y="3429"/>
                  </a:lnTo>
                  <a:lnTo>
                    <a:pt x="2306" y="3429"/>
                  </a:lnTo>
                  <a:lnTo>
                    <a:pt x="2304" y="3429"/>
                  </a:lnTo>
                  <a:lnTo>
                    <a:pt x="2302" y="3427"/>
                  </a:lnTo>
                  <a:lnTo>
                    <a:pt x="2300" y="3426"/>
                  </a:lnTo>
                  <a:lnTo>
                    <a:pt x="2300" y="3423"/>
                  </a:lnTo>
                  <a:lnTo>
                    <a:pt x="2300" y="3419"/>
                  </a:lnTo>
                  <a:lnTo>
                    <a:pt x="2298" y="3418"/>
                  </a:lnTo>
                  <a:lnTo>
                    <a:pt x="2294" y="3417"/>
                  </a:lnTo>
                  <a:lnTo>
                    <a:pt x="2293" y="3420"/>
                  </a:lnTo>
                  <a:lnTo>
                    <a:pt x="2291" y="3422"/>
                  </a:lnTo>
                  <a:lnTo>
                    <a:pt x="2287" y="3427"/>
                  </a:lnTo>
                  <a:lnTo>
                    <a:pt x="2282" y="3435"/>
                  </a:lnTo>
                  <a:lnTo>
                    <a:pt x="2279" y="3439"/>
                  </a:lnTo>
                  <a:lnTo>
                    <a:pt x="2274" y="3446"/>
                  </a:lnTo>
                  <a:lnTo>
                    <a:pt x="2270" y="3453"/>
                  </a:lnTo>
                  <a:lnTo>
                    <a:pt x="2269" y="3459"/>
                  </a:lnTo>
                  <a:lnTo>
                    <a:pt x="2268" y="3465"/>
                  </a:lnTo>
                  <a:lnTo>
                    <a:pt x="2265" y="3469"/>
                  </a:lnTo>
                  <a:lnTo>
                    <a:pt x="2262" y="3473"/>
                  </a:lnTo>
                  <a:lnTo>
                    <a:pt x="2261" y="3478"/>
                  </a:lnTo>
                  <a:lnTo>
                    <a:pt x="2261" y="3482"/>
                  </a:lnTo>
                  <a:lnTo>
                    <a:pt x="2260" y="3486"/>
                  </a:lnTo>
                  <a:lnTo>
                    <a:pt x="2261" y="3488"/>
                  </a:lnTo>
                  <a:lnTo>
                    <a:pt x="2261" y="3489"/>
                  </a:lnTo>
                  <a:lnTo>
                    <a:pt x="2260" y="3491"/>
                  </a:lnTo>
                  <a:lnTo>
                    <a:pt x="2257" y="3494"/>
                  </a:lnTo>
                  <a:lnTo>
                    <a:pt x="2257" y="3497"/>
                  </a:lnTo>
                  <a:lnTo>
                    <a:pt x="2255" y="3498"/>
                  </a:lnTo>
                  <a:lnTo>
                    <a:pt x="2251" y="3501"/>
                  </a:lnTo>
                  <a:lnTo>
                    <a:pt x="2248" y="3506"/>
                  </a:lnTo>
                  <a:lnTo>
                    <a:pt x="2248" y="3508"/>
                  </a:lnTo>
                  <a:lnTo>
                    <a:pt x="2248" y="3510"/>
                  </a:lnTo>
                  <a:lnTo>
                    <a:pt x="2248" y="3511"/>
                  </a:lnTo>
                  <a:lnTo>
                    <a:pt x="2247" y="3512"/>
                  </a:lnTo>
                  <a:lnTo>
                    <a:pt x="2246" y="3512"/>
                  </a:lnTo>
                  <a:lnTo>
                    <a:pt x="2245" y="3512"/>
                  </a:lnTo>
                  <a:lnTo>
                    <a:pt x="2244" y="3514"/>
                  </a:lnTo>
                  <a:lnTo>
                    <a:pt x="2244" y="3517"/>
                  </a:lnTo>
                  <a:lnTo>
                    <a:pt x="2242" y="3518"/>
                  </a:lnTo>
                  <a:lnTo>
                    <a:pt x="2242" y="3518"/>
                  </a:lnTo>
                  <a:lnTo>
                    <a:pt x="2241" y="3517"/>
                  </a:lnTo>
                  <a:lnTo>
                    <a:pt x="2239" y="3516"/>
                  </a:lnTo>
                  <a:lnTo>
                    <a:pt x="2238" y="3516"/>
                  </a:lnTo>
                  <a:lnTo>
                    <a:pt x="2236" y="3517"/>
                  </a:lnTo>
                  <a:lnTo>
                    <a:pt x="2234" y="3518"/>
                  </a:lnTo>
                  <a:lnTo>
                    <a:pt x="2232" y="3518"/>
                  </a:lnTo>
                  <a:lnTo>
                    <a:pt x="2228" y="3517"/>
                  </a:lnTo>
                  <a:lnTo>
                    <a:pt x="2225" y="3522"/>
                  </a:lnTo>
                  <a:lnTo>
                    <a:pt x="2222" y="3530"/>
                  </a:lnTo>
                  <a:lnTo>
                    <a:pt x="2208" y="3530"/>
                  </a:lnTo>
                  <a:lnTo>
                    <a:pt x="2195" y="3530"/>
                  </a:lnTo>
                  <a:lnTo>
                    <a:pt x="2182" y="3530"/>
                  </a:lnTo>
                  <a:lnTo>
                    <a:pt x="2168" y="3530"/>
                  </a:lnTo>
                  <a:lnTo>
                    <a:pt x="2155" y="3530"/>
                  </a:lnTo>
                  <a:lnTo>
                    <a:pt x="2142" y="3530"/>
                  </a:lnTo>
                  <a:lnTo>
                    <a:pt x="2129" y="3530"/>
                  </a:lnTo>
                  <a:lnTo>
                    <a:pt x="2121" y="3530"/>
                  </a:lnTo>
                  <a:lnTo>
                    <a:pt x="2120" y="3530"/>
                  </a:lnTo>
                  <a:lnTo>
                    <a:pt x="2124" y="3528"/>
                  </a:lnTo>
                  <a:lnTo>
                    <a:pt x="2134" y="3522"/>
                  </a:lnTo>
                  <a:lnTo>
                    <a:pt x="2141" y="3520"/>
                  </a:lnTo>
                  <a:lnTo>
                    <a:pt x="2150" y="3512"/>
                  </a:lnTo>
                  <a:lnTo>
                    <a:pt x="2156" y="3511"/>
                  </a:lnTo>
                  <a:lnTo>
                    <a:pt x="2158" y="3510"/>
                  </a:lnTo>
                  <a:lnTo>
                    <a:pt x="2159" y="3504"/>
                  </a:lnTo>
                  <a:lnTo>
                    <a:pt x="2159" y="3502"/>
                  </a:lnTo>
                  <a:lnTo>
                    <a:pt x="2162" y="3496"/>
                  </a:lnTo>
                  <a:lnTo>
                    <a:pt x="2166" y="3491"/>
                  </a:lnTo>
                  <a:lnTo>
                    <a:pt x="2169" y="3484"/>
                  </a:lnTo>
                  <a:lnTo>
                    <a:pt x="2174" y="3480"/>
                  </a:lnTo>
                  <a:lnTo>
                    <a:pt x="2183" y="3476"/>
                  </a:lnTo>
                  <a:lnTo>
                    <a:pt x="2190" y="3469"/>
                  </a:lnTo>
                  <a:lnTo>
                    <a:pt x="2195" y="3466"/>
                  </a:lnTo>
                  <a:lnTo>
                    <a:pt x="2198" y="3465"/>
                  </a:lnTo>
                  <a:lnTo>
                    <a:pt x="2200" y="3461"/>
                  </a:lnTo>
                  <a:lnTo>
                    <a:pt x="2203" y="3460"/>
                  </a:lnTo>
                  <a:lnTo>
                    <a:pt x="2209" y="3455"/>
                  </a:lnTo>
                  <a:lnTo>
                    <a:pt x="2217" y="3455"/>
                  </a:lnTo>
                  <a:lnTo>
                    <a:pt x="2224" y="3452"/>
                  </a:lnTo>
                  <a:lnTo>
                    <a:pt x="2230" y="3450"/>
                  </a:lnTo>
                  <a:lnTo>
                    <a:pt x="2233" y="3447"/>
                  </a:lnTo>
                  <a:lnTo>
                    <a:pt x="2239" y="3446"/>
                  </a:lnTo>
                  <a:lnTo>
                    <a:pt x="2253" y="3437"/>
                  </a:lnTo>
                  <a:lnTo>
                    <a:pt x="2258" y="3433"/>
                  </a:lnTo>
                  <a:lnTo>
                    <a:pt x="2263" y="3425"/>
                  </a:lnTo>
                  <a:lnTo>
                    <a:pt x="2268" y="3421"/>
                  </a:lnTo>
                  <a:lnTo>
                    <a:pt x="2270" y="3416"/>
                  </a:lnTo>
                  <a:lnTo>
                    <a:pt x="2277" y="3410"/>
                  </a:lnTo>
                  <a:lnTo>
                    <a:pt x="2283" y="3400"/>
                  </a:lnTo>
                  <a:lnTo>
                    <a:pt x="2287" y="3393"/>
                  </a:lnTo>
                  <a:lnTo>
                    <a:pt x="2293" y="3390"/>
                  </a:lnTo>
                  <a:lnTo>
                    <a:pt x="2302" y="3379"/>
                  </a:lnTo>
                  <a:lnTo>
                    <a:pt x="2308" y="3374"/>
                  </a:lnTo>
                  <a:lnTo>
                    <a:pt x="2310" y="3374"/>
                  </a:lnTo>
                  <a:lnTo>
                    <a:pt x="2316" y="3370"/>
                  </a:lnTo>
                  <a:lnTo>
                    <a:pt x="2321" y="3366"/>
                  </a:lnTo>
                  <a:lnTo>
                    <a:pt x="2327" y="3361"/>
                  </a:lnTo>
                  <a:lnTo>
                    <a:pt x="2338" y="3356"/>
                  </a:lnTo>
                  <a:lnTo>
                    <a:pt x="2348" y="3350"/>
                  </a:lnTo>
                  <a:lnTo>
                    <a:pt x="2362" y="3345"/>
                  </a:lnTo>
                  <a:lnTo>
                    <a:pt x="2379" y="3338"/>
                  </a:lnTo>
                  <a:lnTo>
                    <a:pt x="2392" y="3333"/>
                  </a:lnTo>
                  <a:lnTo>
                    <a:pt x="2402" y="3333"/>
                  </a:lnTo>
                  <a:lnTo>
                    <a:pt x="2414" y="3330"/>
                  </a:lnTo>
                  <a:lnTo>
                    <a:pt x="2417" y="3331"/>
                  </a:lnTo>
                  <a:lnTo>
                    <a:pt x="2435" y="3334"/>
                  </a:lnTo>
                  <a:lnTo>
                    <a:pt x="2444" y="3338"/>
                  </a:lnTo>
                  <a:lnTo>
                    <a:pt x="2454" y="3347"/>
                  </a:lnTo>
                  <a:lnTo>
                    <a:pt x="2455" y="3350"/>
                  </a:lnTo>
                  <a:lnTo>
                    <a:pt x="2455" y="3353"/>
                  </a:lnTo>
                  <a:lnTo>
                    <a:pt x="2450" y="3351"/>
                  </a:lnTo>
                  <a:lnTo>
                    <a:pt x="2446" y="3351"/>
                  </a:lnTo>
                  <a:lnTo>
                    <a:pt x="2449" y="3353"/>
                  </a:lnTo>
                  <a:lnTo>
                    <a:pt x="2454" y="3358"/>
                  </a:lnTo>
                  <a:lnTo>
                    <a:pt x="2454" y="3365"/>
                  </a:lnTo>
                  <a:lnTo>
                    <a:pt x="2451" y="3371"/>
                  </a:lnTo>
                  <a:lnTo>
                    <a:pt x="2442" y="3374"/>
                  </a:lnTo>
                  <a:lnTo>
                    <a:pt x="2439" y="3377"/>
                  </a:lnTo>
                  <a:lnTo>
                    <a:pt x="2438" y="3381"/>
                  </a:lnTo>
                  <a:lnTo>
                    <a:pt x="2436" y="3382"/>
                  </a:lnTo>
                  <a:lnTo>
                    <a:pt x="2431" y="3384"/>
                  </a:lnTo>
                  <a:lnTo>
                    <a:pt x="2429" y="3386"/>
                  </a:lnTo>
                  <a:lnTo>
                    <a:pt x="2422" y="3391"/>
                  </a:lnTo>
                  <a:lnTo>
                    <a:pt x="2419" y="3391"/>
                  </a:lnTo>
                  <a:lnTo>
                    <a:pt x="2415" y="3390"/>
                  </a:lnTo>
                  <a:lnTo>
                    <a:pt x="2406" y="3386"/>
                  </a:lnTo>
                  <a:lnTo>
                    <a:pt x="2400" y="3383"/>
                  </a:lnTo>
                  <a:lnTo>
                    <a:pt x="2398" y="3385"/>
                  </a:lnTo>
                  <a:lnTo>
                    <a:pt x="2395" y="3386"/>
                  </a:lnTo>
                  <a:lnTo>
                    <a:pt x="2391" y="3386"/>
                  </a:lnTo>
                  <a:lnTo>
                    <a:pt x="2388" y="3387"/>
                  </a:lnTo>
                  <a:lnTo>
                    <a:pt x="2384" y="3386"/>
                  </a:lnTo>
                  <a:lnTo>
                    <a:pt x="2376" y="3391"/>
                  </a:lnTo>
                  <a:lnTo>
                    <a:pt x="2378" y="3391"/>
                  </a:lnTo>
                  <a:lnTo>
                    <a:pt x="2384" y="3388"/>
                  </a:lnTo>
                  <a:lnTo>
                    <a:pt x="2387" y="3389"/>
                  </a:lnTo>
                  <a:lnTo>
                    <a:pt x="2392" y="3392"/>
                  </a:lnTo>
                  <a:lnTo>
                    <a:pt x="2403" y="3396"/>
                  </a:lnTo>
                  <a:lnTo>
                    <a:pt x="2406" y="3398"/>
                  </a:lnTo>
                  <a:lnTo>
                    <a:pt x="2409" y="3406"/>
                  </a:lnTo>
                  <a:lnTo>
                    <a:pt x="2411" y="3407"/>
                  </a:lnTo>
                  <a:lnTo>
                    <a:pt x="2415" y="3407"/>
                  </a:lnTo>
                  <a:lnTo>
                    <a:pt x="2419" y="3402"/>
                  </a:lnTo>
                  <a:lnTo>
                    <a:pt x="2423" y="3401"/>
                  </a:lnTo>
                  <a:lnTo>
                    <a:pt x="2430" y="3399"/>
                  </a:lnTo>
                  <a:lnTo>
                    <a:pt x="2428" y="3401"/>
                  </a:lnTo>
                  <a:lnTo>
                    <a:pt x="2434" y="3401"/>
                  </a:lnTo>
                  <a:lnTo>
                    <a:pt x="2439" y="3405"/>
                  </a:lnTo>
                  <a:lnTo>
                    <a:pt x="2438" y="3407"/>
                  </a:lnTo>
                  <a:lnTo>
                    <a:pt x="2435" y="3412"/>
                  </a:lnTo>
                  <a:lnTo>
                    <a:pt x="2433" y="3421"/>
                  </a:lnTo>
                  <a:lnTo>
                    <a:pt x="2427" y="3428"/>
                  </a:lnTo>
                  <a:lnTo>
                    <a:pt x="2420" y="3434"/>
                  </a:lnTo>
                  <a:lnTo>
                    <a:pt x="2422" y="3435"/>
                  </a:lnTo>
                  <a:lnTo>
                    <a:pt x="2424" y="3437"/>
                  </a:lnTo>
                  <a:lnTo>
                    <a:pt x="2429" y="3435"/>
                  </a:lnTo>
                  <a:lnTo>
                    <a:pt x="2432" y="3435"/>
                  </a:lnTo>
                  <a:lnTo>
                    <a:pt x="2436" y="3436"/>
                  </a:lnTo>
                  <a:lnTo>
                    <a:pt x="2435" y="3441"/>
                  </a:lnTo>
                  <a:lnTo>
                    <a:pt x="2433" y="3444"/>
                  </a:lnTo>
                  <a:lnTo>
                    <a:pt x="2434" y="3447"/>
                  </a:lnTo>
                  <a:lnTo>
                    <a:pt x="2436" y="3453"/>
                  </a:lnTo>
                  <a:lnTo>
                    <a:pt x="2439" y="3454"/>
                  </a:lnTo>
                  <a:lnTo>
                    <a:pt x="2440" y="3461"/>
                  </a:lnTo>
                  <a:lnTo>
                    <a:pt x="2442" y="3465"/>
                  </a:lnTo>
                  <a:lnTo>
                    <a:pt x="2441" y="3468"/>
                  </a:lnTo>
                  <a:lnTo>
                    <a:pt x="2444" y="3471"/>
                  </a:lnTo>
                  <a:lnTo>
                    <a:pt x="2445" y="3474"/>
                  </a:lnTo>
                  <a:lnTo>
                    <a:pt x="2455" y="3475"/>
                  </a:lnTo>
                  <a:lnTo>
                    <a:pt x="2458" y="3476"/>
                  </a:lnTo>
                  <a:lnTo>
                    <a:pt x="2465" y="3478"/>
                  </a:lnTo>
                  <a:lnTo>
                    <a:pt x="2466" y="3478"/>
                  </a:lnTo>
                  <a:lnTo>
                    <a:pt x="2467" y="3480"/>
                  </a:lnTo>
                  <a:lnTo>
                    <a:pt x="2460" y="3484"/>
                  </a:lnTo>
                  <a:lnTo>
                    <a:pt x="2466" y="3487"/>
                  </a:lnTo>
                  <a:lnTo>
                    <a:pt x="2472" y="3492"/>
                  </a:lnTo>
                  <a:lnTo>
                    <a:pt x="2476" y="3490"/>
                  </a:lnTo>
                  <a:lnTo>
                    <a:pt x="2478" y="3491"/>
                  </a:lnTo>
                  <a:lnTo>
                    <a:pt x="2483" y="3494"/>
                  </a:lnTo>
                  <a:lnTo>
                    <a:pt x="2484" y="3495"/>
                  </a:lnTo>
                  <a:lnTo>
                    <a:pt x="2485" y="3496"/>
                  </a:lnTo>
                  <a:lnTo>
                    <a:pt x="2487" y="3496"/>
                  </a:lnTo>
                  <a:lnTo>
                    <a:pt x="2491" y="3495"/>
                  </a:lnTo>
                  <a:lnTo>
                    <a:pt x="2497" y="3495"/>
                  </a:lnTo>
                  <a:lnTo>
                    <a:pt x="2504" y="3497"/>
                  </a:lnTo>
                  <a:lnTo>
                    <a:pt x="2503" y="3500"/>
                  </a:lnTo>
                  <a:lnTo>
                    <a:pt x="2502" y="3501"/>
                  </a:lnTo>
                  <a:lnTo>
                    <a:pt x="2507" y="3501"/>
                  </a:lnTo>
                  <a:lnTo>
                    <a:pt x="2510" y="3503"/>
                  </a:lnTo>
                  <a:lnTo>
                    <a:pt x="2512" y="3501"/>
                  </a:lnTo>
                  <a:lnTo>
                    <a:pt x="2513" y="3500"/>
                  </a:lnTo>
                  <a:lnTo>
                    <a:pt x="2519" y="3497"/>
                  </a:lnTo>
                  <a:lnTo>
                    <a:pt x="2528" y="3491"/>
                  </a:lnTo>
                  <a:lnTo>
                    <a:pt x="2529" y="3492"/>
                  </a:lnTo>
                  <a:lnTo>
                    <a:pt x="2529" y="3494"/>
                  </a:lnTo>
                  <a:lnTo>
                    <a:pt x="2530" y="3498"/>
                  </a:lnTo>
                  <a:lnTo>
                    <a:pt x="2533" y="3501"/>
                  </a:lnTo>
                  <a:lnTo>
                    <a:pt x="2537" y="3501"/>
                  </a:lnTo>
                  <a:lnTo>
                    <a:pt x="2542" y="3500"/>
                  </a:lnTo>
                  <a:lnTo>
                    <a:pt x="2545" y="3501"/>
                  </a:lnTo>
                  <a:lnTo>
                    <a:pt x="2547" y="3505"/>
                  </a:lnTo>
                  <a:lnTo>
                    <a:pt x="2550" y="3509"/>
                  </a:lnTo>
                  <a:lnTo>
                    <a:pt x="2549" y="3511"/>
                  </a:lnTo>
                  <a:lnTo>
                    <a:pt x="2546" y="3512"/>
                  </a:lnTo>
                  <a:lnTo>
                    <a:pt x="2543" y="3514"/>
                  </a:lnTo>
                  <a:lnTo>
                    <a:pt x="2554" y="3515"/>
                  </a:lnTo>
                  <a:lnTo>
                    <a:pt x="2556" y="3516"/>
                  </a:lnTo>
                  <a:lnTo>
                    <a:pt x="2557" y="3517"/>
                  </a:lnTo>
                  <a:lnTo>
                    <a:pt x="2556" y="3519"/>
                  </a:lnTo>
                  <a:lnTo>
                    <a:pt x="2555" y="3520"/>
                  </a:lnTo>
                  <a:lnTo>
                    <a:pt x="2552" y="3519"/>
                  </a:lnTo>
                  <a:lnTo>
                    <a:pt x="2549" y="3520"/>
                  </a:lnTo>
                  <a:lnTo>
                    <a:pt x="2546" y="3522"/>
                  </a:lnTo>
                  <a:lnTo>
                    <a:pt x="2542" y="3523"/>
                  </a:lnTo>
                  <a:lnTo>
                    <a:pt x="2540" y="3523"/>
                  </a:lnTo>
                  <a:lnTo>
                    <a:pt x="2537" y="3524"/>
                  </a:lnTo>
                  <a:lnTo>
                    <a:pt x="2535" y="3527"/>
                  </a:lnTo>
                  <a:lnTo>
                    <a:pt x="2532" y="3527"/>
                  </a:lnTo>
                  <a:lnTo>
                    <a:pt x="2525" y="3531"/>
                  </a:lnTo>
                  <a:lnTo>
                    <a:pt x="2518" y="3533"/>
                  </a:lnTo>
                  <a:lnTo>
                    <a:pt x="2510" y="3537"/>
                  </a:lnTo>
                  <a:lnTo>
                    <a:pt x="2502" y="3540"/>
                  </a:lnTo>
                  <a:lnTo>
                    <a:pt x="2493" y="3544"/>
                  </a:lnTo>
                  <a:lnTo>
                    <a:pt x="2491" y="3544"/>
                  </a:lnTo>
                  <a:lnTo>
                    <a:pt x="2489" y="3544"/>
                  </a:lnTo>
                  <a:lnTo>
                    <a:pt x="2484" y="3547"/>
                  </a:lnTo>
                  <a:lnTo>
                    <a:pt x="2482" y="3546"/>
                  </a:lnTo>
                  <a:lnTo>
                    <a:pt x="2480" y="3547"/>
                  </a:lnTo>
                  <a:lnTo>
                    <a:pt x="2477" y="3546"/>
                  </a:lnTo>
                  <a:lnTo>
                    <a:pt x="2475" y="3545"/>
                  </a:lnTo>
                  <a:lnTo>
                    <a:pt x="2476" y="3548"/>
                  </a:lnTo>
                  <a:lnTo>
                    <a:pt x="2477" y="3551"/>
                  </a:lnTo>
                  <a:lnTo>
                    <a:pt x="2476" y="3552"/>
                  </a:lnTo>
                  <a:lnTo>
                    <a:pt x="2475" y="3554"/>
                  </a:lnTo>
                  <a:lnTo>
                    <a:pt x="2470" y="3553"/>
                  </a:lnTo>
                  <a:lnTo>
                    <a:pt x="2467" y="3553"/>
                  </a:lnTo>
                  <a:lnTo>
                    <a:pt x="2466" y="3551"/>
                  </a:lnTo>
                  <a:lnTo>
                    <a:pt x="2465" y="3548"/>
                  </a:lnTo>
                  <a:lnTo>
                    <a:pt x="2462" y="3547"/>
                  </a:lnTo>
                  <a:lnTo>
                    <a:pt x="2461" y="3549"/>
                  </a:lnTo>
                  <a:lnTo>
                    <a:pt x="2461" y="3551"/>
                  </a:lnTo>
                  <a:lnTo>
                    <a:pt x="2459" y="3553"/>
                  </a:lnTo>
                  <a:lnTo>
                    <a:pt x="2456" y="3549"/>
                  </a:lnTo>
                  <a:lnTo>
                    <a:pt x="2453" y="3551"/>
                  </a:lnTo>
                  <a:lnTo>
                    <a:pt x="2451" y="3555"/>
                  </a:lnTo>
                  <a:lnTo>
                    <a:pt x="2452" y="3557"/>
                  </a:lnTo>
                  <a:lnTo>
                    <a:pt x="2454" y="3560"/>
                  </a:lnTo>
                  <a:lnTo>
                    <a:pt x="2452" y="3562"/>
                  </a:lnTo>
                  <a:lnTo>
                    <a:pt x="2450" y="3562"/>
                  </a:lnTo>
                  <a:lnTo>
                    <a:pt x="2447" y="3567"/>
                  </a:lnTo>
                  <a:lnTo>
                    <a:pt x="2444" y="3569"/>
                  </a:lnTo>
                  <a:lnTo>
                    <a:pt x="2440" y="3574"/>
                  </a:lnTo>
                  <a:lnTo>
                    <a:pt x="2436" y="3579"/>
                  </a:lnTo>
                  <a:lnTo>
                    <a:pt x="2435" y="3581"/>
                  </a:lnTo>
                  <a:lnTo>
                    <a:pt x="2427" y="3587"/>
                  </a:lnTo>
                  <a:lnTo>
                    <a:pt x="2425" y="3587"/>
                  </a:lnTo>
                  <a:lnTo>
                    <a:pt x="2423" y="3587"/>
                  </a:lnTo>
                  <a:lnTo>
                    <a:pt x="2420" y="3590"/>
                  </a:lnTo>
                  <a:lnTo>
                    <a:pt x="2419" y="3595"/>
                  </a:lnTo>
                  <a:lnTo>
                    <a:pt x="2418" y="3594"/>
                  </a:lnTo>
                  <a:lnTo>
                    <a:pt x="2416" y="3594"/>
                  </a:lnTo>
                  <a:lnTo>
                    <a:pt x="2415" y="3596"/>
                  </a:lnTo>
                  <a:lnTo>
                    <a:pt x="2415" y="3596"/>
                  </a:lnTo>
                  <a:lnTo>
                    <a:pt x="2412" y="3595"/>
                  </a:lnTo>
                  <a:lnTo>
                    <a:pt x="2409" y="3596"/>
                  </a:lnTo>
                  <a:lnTo>
                    <a:pt x="2407" y="3594"/>
                  </a:lnTo>
                  <a:lnTo>
                    <a:pt x="2403" y="3587"/>
                  </a:lnTo>
                  <a:lnTo>
                    <a:pt x="2402" y="3584"/>
                  </a:lnTo>
                  <a:lnTo>
                    <a:pt x="2399" y="3583"/>
                  </a:lnTo>
                  <a:lnTo>
                    <a:pt x="2398" y="3585"/>
                  </a:lnTo>
                  <a:lnTo>
                    <a:pt x="2397" y="3586"/>
                  </a:lnTo>
                  <a:lnTo>
                    <a:pt x="2394" y="3583"/>
                  </a:lnTo>
                  <a:lnTo>
                    <a:pt x="2392" y="3572"/>
                  </a:lnTo>
                  <a:lnTo>
                    <a:pt x="2392" y="3569"/>
                  </a:lnTo>
                  <a:lnTo>
                    <a:pt x="2395" y="3559"/>
                  </a:lnTo>
                  <a:lnTo>
                    <a:pt x="2402" y="3550"/>
                  </a:lnTo>
                  <a:lnTo>
                    <a:pt x="2400" y="3550"/>
                  </a:lnTo>
                  <a:lnTo>
                    <a:pt x="2393" y="3556"/>
                  </a:lnTo>
                  <a:lnTo>
                    <a:pt x="2394" y="3555"/>
                  </a:lnTo>
                  <a:lnTo>
                    <a:pt x="2395" y="3553"/>
                  </a:lnTo>
                  <a:lnTo>
                    <a:pt x="2397" y="3550"/>
                  </a:lnTo>
                  <a:lnTo>
                    <a:pt x="2401" y="3548"/>
                  </a:lnTo>
                  <a:lnTo>
                    <a:pt x="2405" y="3547"/>
                  </a:lnTo>
                  <a:lnTo>
                    <a:pt x="2408" y="3546"/>
                  </a:lnTo>
                  <a:lnTo>
                    <a:pt x="2411" y="3545"/>
                  </a:lnTo>
                  <a:lnTo>
                    <a:pt x="2414" y="3542"/>
                  </a:lnTo>
                  <a:lnTo>
                    <a:pt x="2414" y="3541"/>
                  </a:lnTo>
                  <a:lnTo>
                    <a:pt x="2411" y="3543"/>
                  </a:lnTo>
                  <a:lnTo>
                    <a:pt x="2407" y="3544"/>
                  </a:lnTo>
                  <a:lnTo>
                    <a:pt x="2408" y="3542"/>
                  </a:lnTo>
                  <a:lnTo>
                    <a:pt x="2409" y="3541"/>
                  </a:lnTo>
                  <a:lnTo>
                    <a:pt x="2433" y="3525"/>
                  </a:lnTo>
                  <a:lnTo>
                    <a:pt x="2438" y="3522"/>
                  </a:lnTo>
                  <a:lnTo>
                    <a:pt x="2448" y="3519"/>
                  </a:lnTo>
                  <a:lnTo>
                    <a:pt x="2449" y="3517"/>
                  </a:lnTo>
                  <a:lnTo>
                    <a:pt x="2448" y="3516"/>
                  </a:lnTo>
                  <a:lnTo>
                    <a:pt x="2452" y="3517"/>
                  </a:lnTo>
                  <a:lnTo>
                    <a:pt x="2451" y="3518"/>
                  </a:lnTo>
                  <a:lnTo>
                    <a:pt x="2450" y="3520"/>
                  </a:lnTo>
                  <a:lnTo>
                    <a:pt x="2450" y="3522"/>
                  </a:lnTo>
                  <a:lnTo>
                    <a:pt x="2451" y="3524"/>
                  </a:lnTo>
                  <a:lnTo>
                    <a:pt x="2455" y="3525"/>
                  </a:lnTo>
                  <a:lnTo>
                    <a:pt x="2458" y="3529"/>
                  </a:lnTo>
                  <a:lnTo>
                    <a:pt x="2456" y="3524"/>
                  </a:lnTo>
                  <a:lnTo>
                    <a:pt x="2459" y="3521"/>
                  </a:lnTo>
                  <a:lnTo>
                    <a:pt x="2470" y="3517"/>
                  </a:lnTo>
                  <a:lnTo>
                    <a:pt x="2479" y="3516"/>
                  </a:lnTo>
                  <a:lnTo>
                    <a:pt x="2482" y="3514"/>
                  </a:lnTo>
                  <a:lnTo>
                    <a:pt x="2474" y="3512"/>
                  </a:lnTo>
                  <a:lnTo>
                    <a:pt x="2465" y="3514"/>
                  </a:lnTo>
                  <a:lnTo>
                    <a:pt x="2460" y="3512"/>
                  </a:lnTo>
                  <a:lnTo>
                    <a:pt x="2452" y="3513"/>
                  </a:lnTo>
                  <a:lnTo>
                    <a:pt x="2443" y="3512"/>
                  </a:lnTo>
                  <a:lnTo>
                    <a:pt x="2441" y="3513"/>
                  </a:lnTo>
                  <a:lnTo>
                    <a:pt x="2438" y="3516"/>
                  </a:lnTo>
                  <a:lnTo>
                    <a:pt x="2436" y="3515"/>
                  </a:lnTo>
                  <a:lnTo>
                    <a:pt x="2435" y="3514"/>
                  </a:lnTo>
                  <a:lnTo>
                    <a:pt x="2433" y="3514"/>
                  </a:lnTo>
                  <a:lnTo>
                    <a:pt x="2436" y="3509"/>
                  </a:lnTo>
                  <a:lnTo>
                    <a:pt x="2444" y="3502"/>
                  </a:lnTo>
                  <a:lnTo>
                    <a:pt x="2449" y="3496"/>
                  </a:lnTo>
                  <a:lnTo>
                    <a:pt x="2451" y="3495"/>
                  </a:lnTo>
                  <a:lnTo>
                    <a:pt x="2452" y="3493"/>
                  </a:lnTo>
                  <a:lnTo>
                    <a:pt x="2449" y="3493"/>
                  </a:lnTo>
                  <a:lnTo>
                    <a:pt x="2447" y="3494"/>
                  </a:lnTo>
                  <a:lnTo>
                    <a:pt x="2445" y="3491"/>
                  </a:lnTo>
                  <a:lnTo>
                    <a:pt x="2442" y="3487"/>
                  </a:lnTo>
                  <a:lnTo>
                    <a:pt x="2442" y="3489"/>
                  </a:lnTo>
                  <a:lnTo>
                    <a:pt x="2443" y="3494"/>
                  </a:lnTo>
                  <a:lnTo>
                    <a:pt x="2437" y="3501"/>
                  </a:lnTo>
                  <a:lnTo>
                    <a:pt x="2433" y="3502"/>
                  </a:lnTo>
                  <a:lnTo>
                    <a:pt x="2428" y="3506"/>
                  </a:lnTo>
                  <a:lnTo>
                    <a:pt x="2421" y="3509"/>
                  </a:lnTo>
                  <a:lnTo>
                    <a:pt x="2413" y="3516"/>
                  </a:lnTo>
                  <a:lnTo>
                    <a:pt x="2402" y="3520"/>
                  </a:lnTo>
                  <a:lnTo>
                    <a:pt x="2400" y="3520"/>
                  </a:lnTo>
                  <a:lnTo>
                    <a:pt x="2395" y="3516"/>
                  </a:lnTo>
                  <a:lnTo>
                    <a:pt x="2396" y="3514"/>
                  </a:lnTo>
                  <a:lnTo>
                    <a:pt x="2397" y="3512"/>
                  </a:lnTo>
                  <a:lnTo>
                    <a:pt x="2396" y="3512"/>
                  </a:lnTo>
                  <a:lnTo>
                    <a:pt x="2395" y="3514"/>
                  </a:lnTo>
                  <a:lnTo>
                    <a:pt x="2392" y="3516"/>
                  </a:lnTo>
                  <a:lnTo>
                    <a:pt x="2395" y="3519"/>
                  </a:lnTo>
                  <a:lnTo>
                    <a:pt x="2393" y="3520"/>
                  </a:lnTo>
                  <a:lnTo>
                    <a:pt x="2390" y="3522"/>
                  </a:lnTo>
                  <a:lnTo>
                    <a:pt x="2387" y="3524"/>
                  </a:lnTo>
                  <a:lnTo>
                    <a:pt x="2384" y="3527"/>
                  </a:lnTo>
                  <a:lnTo>
                    <a:pt x="2382" y="3524"/>
                  </a:lnTo>
                  <a:lnTo>
                    <a:pt x="2376" y="3527"/>
                  </a:lnTo>
                  <a:lnTo>
                    <a:pt x="2370" y="3528"/>
                  </a:lnTo>
                  <a:lnTo>
                    <a:pt x="2369" y="3526"/>
                  </a:lnTo>
                  <a:lnTo>
                    <a:pt x="2369" y="3524"/>
                  </a:lnTo>
                  <a:lnTo>
                    <a:pt x="2367" y="3523"/>
                  </a:lnTo>
                  <a:lnTo>
                    <a:pt x="2363" y="3524"/>
                  </a:lnTo>
                  <a:lnTo>
                    <a:pt x="2362" y="3523"/>
                  </a:lnTo>
                  <a:close/>
                  <a:moveTo>
                    <a:pt x="477" y="3326"/>
                  </a:moveTo>
                  <a:lnTo>
                    <a:pt x="478" y="3331"/>
                  </a:lnTo>
                  <a:lnTo>
                    <a:pt x="474" y="3329"/>
                  </a:lnTo>
                  <a:lnTo>
                    <a:pt x="473" y="3329"/>
                  </a:lnTo>
                  <a:lnTo>
                    <a:pt x="472" y="3327"/>
                  </a:lnTo>
                  <a:lnTo>
                    <a:pt x="473" y="3325"/>
                  </a:lnTo>
                  <a:lnTo>
                    <a:pt x="476" y="3326"/>
                  </a:lnTo>
                  <a:lnTo>
                    <a:pt x="477" y="3326"/>
                  </a:lnTo>
                  <a:close/>
                  <a:moveTo>
                    <a:pt x="2764" y="3315"/>
                  </a:moveTo>
                  <a:lnTo>
                    <a:pt x="2759" y="3317"/>
                  </a:lnTo>
                  <a:lnTo>
                    <a:pt x="2758" y="3318"/>
                  </a:lnTo>
                  <a:lnTo>
                    <a:pt x="2757" y="3319"/>
                  </a:lnTo>
                  <a:lnTo>
                    <a:pt x="2756" y="3318"/>
                  </a:lnTo>
                  <a:lnTo>
                    <a:pt x="2754" y="3316"/>
                  </a:lnTo>
                  <a:lnTo>
                    <a:pt x="2754" y="3314"/>
                  </a:lnTo>
                  <a:lnTo>
                    <a:pt x="2756" y="3314"/>
                  </a:lnTo>
                  <a:lnTo>
                    <a:pt x="2757" y="3314"/>
                  </a:lnTo>
                  <a:lnTo>
                    <a:pt x="2757" y="3316"/>
                  </a:lnTo>
                  <a:lnTo>
                    <a:pt x="2758" y="3316"/>
                  </a:lnTo>
                  <a:lnTo>
                    <a:pt x="2759" y="3316"/>
                  </a:lnTo>
                  <a:lnTo>
                    <a:pt x="2762" y="3313"/>
                  </a:lnTo>
                  <a:lnTo>
                    <a:pt x="2764" y="3312"/>
                  </a:lnTo>
                  <a:lnTo>
                    <a:pt x="2765" y="3313"/>
                  </a:lnTo>
                  <a:lnTo>
                    <a:pt x="2764" y="3315"/>
                  </a:lnTo>
                  <a:close/>
                  <a:moveTo>
                    <a:pt x="2779" y="3307"/>
                  </a:moveTo>
                  <a:lnTo>
                    <a:pt x="2781" y="3310"/>
                  </a:lnTo>
                  <a:lnTo>
                    <a:pt x="2782" y="3311"/>
                  </a:lnTo>
                  <a:lnTo>
                    <a:pt x="2774" y="3314"/>
                  </a:lnTo>
                  <a:lnTo>
                    <a:pt x="2773" y="3315"/>
                  </a:lnTo>
                  <a:lnTo>
                    <a:pt x="2773" y="3314"/>
                  </a:lnTo>
                  <a:lnTo>
                    <a:pt x="2773" y="3311"/>
                  </a:lnTo>
                  <a:lnTo>
                    <a:pt x="2773" y="3309"/>
                  </a:lnTo>
                  <a:lnTo>
                    <a:pt x="2773" y="3308"/>
                  </a:lnTo>
                  <a:lnTo>
                    <a:pt x="2776" y="3310"/>
                  </a:lnTo>
                  <a:lnTo>
                    <a:pt x="2777" y="3306"/>
                  </a:lnTo>
                  <a:lnTo>
                    <a:pt x="2779" y="3307"/>
                  </a:lnTo>
                  <a:close/>
                  <a:moveTo>
                    <a:pt x="539" y="3317"/>
                  </a:moveTo>
                  <a:lnTo>
                    <a:pt x="539" y="3318"/>
                  </a:lnTo>
                  <a:lnTo>
                    <a:pt x="532" y="3315"/>
                  </a:lnTo>
                  <a:lnTo>
                    <a:pt x="529" y="3312"/>
                  </a:lnTo>
                  <a:lnTo>
                    <a:pt x="528" y="3311"/>
                  </a:lnTo>
                  <a:lnTo>
                    <a:pt x="527" y="3310"/>
                  </a:lnTo>
                  <a:lnTo>
                    <a:pt x="523" y="3308"/>
                  </a:lnTo>
                  <a:lnTo>
                    <a:pt x="523" y="3306"/>
                  </a:lnTo>
                  <a:lnTo>
                    <a:pt x="524" y="3306"/>
                  </a:lnTo>
                  <a:lnTo>
                    <a:pt x="526" y="3306"/>
                  </a:lnTo>
                  <a:lnTo>
                    <a:pt x="530" y="3308"/>
                  </a:lnTo>
                  <a:lnTo>
                    <a:pt x="534" y="3311"/>
                  </a:lnTo>
                  <a:lnTo>
                    <a:pt x="539" y="3317"/>
                  </a:lnTo>
                  <a:close/>
                  <a:moveTo>
                    <a:pt x="459" y="3314"/>
                  </a:moveTo>
                  <a:lnTo>
                    <a:pt x="458" y="3314"/>
                  </a:lnTo>
                  <a:lnTo>
                    <a:pt x="456" y="3314"/>
                  </a:lnTo>
                  <a:lnTo>
                    <a:pt x="454" y="3312"/>
                  </a:lnTo>
                  <a:lnTo>
                    <a:pt x="449" y="3308"/>
                  </a:lnTo>
                  <a:lnTo>
                    <a:pt x="449" y="3308"/>
                  </a:lnTo>
                  <a:lnTo>
                    <a:pt x="449" y="3307"/>
                  </a:lnTo>
                  <a:lnTo>
                    <a:pt x="451" y="3306"/>
                  </a:lnTo>
                  <a:lnTo>
                    <a:pt x="451" y="3305"/>
                  </a:lnTo>
                  <a:lnTo>
                    <a:pt x="450" y="3303"/>
                  </a:lnTo>
                  <a:lnTo>
                    <a:pt x="453" y="3301"/>
                  </a:lnTo>
                  <a:lnTo>
                    <a:pt x="456" y="3302"/>
                  </a:lnTo>
                  <a:lnTo>
                    <a:pt x="457" y="3304"/>
                  </a:lnTo>
                  <a:lnTo>
                    <a:pt x="459" y="3307"/>
                  </a:lnTo>
                  <a:lnTo>
                    <a:pt x="460" y="3311"/>
                  </a:lnTo>
                  <a:lnTo>
                    <a:pt x="460" y="3313"/>
                  </a:lnTo>
                  <a:lnTo>
                    <a:pt x="459" y="3314"/>
                  </a:lnTo>
                  <a:close/>
                  <a:moveTo>
                    <a:pt x="2532" y="3339"/>
                  </a:moveTo>
                  <a:lnTo>
                    <a:pt x="2519" y="3339"/>
                  </a:lnTo>
                  <a:lnTo>
                    <a:pt x="2508" y="3336"/>
                  </a:lnTo>
                  <a:lnTo>
                    <a:pt x="2501" y="3335"/>
                  </a:lnTo>
                  <a:lnTo>
                    <a:pt x="2493" y="3333"/>
                  </a:lnTo>
                  <a:lnTo>
                    <a:pt x="2476" y="3324"/>
                  </a:lnTo>
                  <a:lnTo>
                    <a:pt x="2474" y="3321"/>
                  </a:lnTo>
                  <a:lnTo>
                    <a:pt x="2472" y="3317"/>
                  </a:lnTo>
                  <a:lnTo>
                    <a:pt x="2469" y="3314"/>
                  </a:lnTo>
                  <a:lnTo>
                    <a:pt x="2466" y="3311"/>
                  </a:lnTo>
                  <a:lnTo>
                    <a:pt x="2448" y="3303"/>
                  </a:lnTo>
                  <a:lnTo>
                    <a:pt x="2447" y="3300"/>
                  </a:lnTo>
                  <a:lnTo>
                    <a:pt x="2450" y="3298"/>
                  </a:lnTo>
                  <a:lnTo>
                    <a:pt x="2454" y="3297"/>
                  </a:lnTo>
                  <a:lnTo>
                    <a:pt x="2458" y="3297"/>
                  </a:lnTo>
                  <a:lnTo>
                    <a:pt x="2470" y="3300"/>
                  </a:lnTo>
                  <a:lnTo>
                    <a:pt x="2485" y="3303"/>
                  </a:lnTo>
                  <a:lnTo>
                    <a:pt x="2491" y="3306"/>
                  </a:lnTo>
                  <a:lnTo>
                    <a:pt x="2499" y="3309"/>
                  </a:lnTo>
                  <a:lnTo>
                    <a:pt x="2506" y="3313"/>
                  </a:lnTo>
                  <a:lnTo>
                    <a:pt x="2522" y="3323"/>
                  </a:lnTo>
                  <a:lnTo>
                    <a:pt x="2524" y="3325"/>
                  </a:lnTo>
                  <a:lnTo>
                    <a:pt x="2532" y="3329"/>
                  </a:lnTo>
                  <a:lnTo>
                    <a:pt x="2534" y="3333"/>
                  </a:lnTo>
                  <a:lnTo>
                    <a:pt x="2536" y="3337"/>
                  </a:lnTo>
                  <a:lnTo>
                    <a:pt x="2534" y="3338"/>
                  </a:lnTo>
                  <a:lnTo>
                    <a:pt x="2532" y="3339"/>
                  </a:lnTo>
                  <a:close/>
                  <a:moveTo>
                    <a:pt x="512" y="3293"/>
                  </a:moveTo>
                  <a:lnTo>
                    <a:pt x="512" y="3293"/>
                  </a:lnTo>
                  <a:lnTo>
                    <a:pt x="510" y="3287"/>
                  </a:lnTo>
                  <a:lnTo>
                    <a:pt x="512" y="3286"/>
                  </a:lnTo>
                  <a:lnTo>
                    <a:pt x="512" y="3284"/>
                  </a:lnTo>
                  <a:lnTo>
                    <a:pt x="512" y="3284"/>
                  </a:lnTo>
                  <a:lnTo>
                    <a:pt x="514" y="3286"/>
                  </a:lnTo>
                  <a:lnTo>
                    <a:pt x="514" y="3288"/>
                  </a:lnTo>
                  <a:lnTo>
                    <a:pt x="515" y="3290"/>
                  </a:lnTo>
                  <a:lnTo>
                    <a:pt x="515" y="3291"/>
                  </a:lnTo>
                  <a:lnTo>
                    <a:pt x="512" y="3293"/>
                  </a:lnTo>
                  <a:close/>
                  <a:moveTo>
                    <a:pt x="506" y="3289"/>
                  </a:moveTo>
                  <a:lnTo>
                    <a:pt x="506" y="3292"/>
                  </a:lnTo>
                  <a:lnTo>
                    <a:pt x="503" y="3288"/>
                  </a:lnTo>
                  <a:lnTo>
                    <a:pt x="500" y="3279"/>
                  </a:lnTo>
                  <a:lnTo>
                    <a:pt x="501" y="3277"/>
                  </a:lnTo>
                  <a:lnTo>
                    <a:pt x="502" y="3274"/>
                  </a:lnTo>
                  <a:lnTo>
                    <a:pt x="503" y="3273"/>
                  </a:lnTo>
                  <a:lnTo>
                    <a:pt x="506" y="3275"/>
                  </a:lnTo>
                  <a:lnTo>
                    <a:pt x="508" y="3277"/>
                  </a:lnTo>
                  <a:lnTo>
                    <a:pt x="508" y="3278"/>
                  </a:lnTo>
                  <a:lnTo>
                    <a:pt x="509" y="3281"/>
                  </a:lnTo>
                  <a:lnTo>
                    <a:pt x="509" y="3283"/>
                  </a:lnTo>
                  <a:lnTo>
                    <a:pt x="508" y="3286"/>
                  </a:lnTo>
                  <a:lnTo>
                    <a:pt x="506" y="3289"/>
                  </a:lnTo>
                  <a:close/>
                  <a:moveTo>
                    <a:pt x="2733" y="3259"/>
                  </a:moveTo>
                  <a:lnTo>
                    <a:pt x="2732" y="3259"/>
                  </a:lnTo>
                  <a:lnTo>
                    <a:pt x="2730" y="3259"/>
                  </a:lnTo>
                  <a:lnTo>
                    <a:pt x="2730" y="3258"/>
                  </a:lnTo>
                  <a:lnTo>
                    <a:pt x="2730" y="3257"/>
                  </a:lnTo>
                  <a:lnTo>
                    <a:pt x="2730" y="3255"/>
                  </a:lnTo>
                  <a:lnTo>
                    <a:pt x="2733" y="3254"/>
                  </a:lnTo>
                  <a:lnTo>
                    <a:pt x="2735" y="3254"/>
                  </a:lnTo>
                  <a:lnTo>
                    <a:pt x="2735" y="3255"/>
                  </a:lnTo>
                  <a:lnTo>
                    <a:pt x="2734" y="3257"/>
                  </a:lnTo>
                  <a:lnTo>
                    <a:pt x="2733" y="3259"/>
                  </a:lnTo>
                  <a:close/>
                  <a:moveTo>
                    <a:pt x="441" y="3262"/>
                  </a:moveTo>
                  <a:lnTo>
                    <a:pt x="457" y="3268"/>
                  </a:lnTo>
                  <a:lnTo>
                    <a:pt x="473" y="3271"/>
                  </a:lnTo>
                  <a:lnTo>
                    <a:pt x="485" y="3275"/>
                  </a:lnTo>
                  <a:lnTo>
                    <a:pt x="492" y="3276"/>
                  </a:lnTo>
                  <a:lnTo>
                    <a:pt x="495" y="3277"/>
                  </a:lnTo>
                  <a:lnTo>
                    <a:pt x="496" y="3279"/>
                  </a:lnTo>
                  <a:lnTo>
                    <a:pt x="498" y="3282"/>
                  </a:lnTo>
                  <a:lnTo>
                    <a:pt x="501" y="3289"/>
                  </a:lnTo>
                  <a:lnTo>
                    <a:pt x="504" y="3293"/>
                  </a:lnTo>
                  <a:lnTo>
                    <a:pt x="509" y="3302"/>
                  </a:lnTo>
                  <a:lnTo>
                    <a:pt x="514" y="3308"/>
                  </a:lnTo>
                  <a:lnTo>
                    <a:pt x="515" y="3310"/>
                  </a:lnTo>
                  <a:lnTo>
                    <a:pt x="514" y="3311"/>
                  </a:lnTo>
                  <a:lnTo>
                    <a:pt x="514" y="3312"/>
                  </a:lnTo>
                  <a:lnTo>
                    <a:pt x="517" y="3317"/>
                  </a:lnTo>
                  <a:lnTo>
                    <a:pt x="523" y="3322"/>
                  </a:lnTo>
                  <a:lnTo>
                    <a:pt x="528" y="3325"/>
                  </a:lnTo>
                  <a:lnTo>
                    <a:pt x="537" y="3329"/>
                  </a:lnTo>
                  <a:lnTo>
                    <a:pt x="543" y="3333"/>
                  </a:lnTo>
                  <a:lnTo>
                    <a:pt x="545" y="3335"/>
                  </a:lnTo>
                  <a:lnTo>
                    <a:pt x="548" y="3338"/>
                  </a:lnTo>
                  <a:lnTo>
                    <a:pt x="550" y="3339"/>
                  </a:lnTo>
                  <a:lnTo>
                    <a:pt x="552" y="3345"/>
                  </a:lnTo>
                  <a:lnTo>
                    <a:pt x="556" y="3352"/>
                  </a:lnTo>
                  <a:lnTo>
                    <a:pt x="559" y="3364"/>
                  </a:lnTo>
                  <a:lnTo>
                    <a:pt x="561" y="3363"/>
                  </a:lnTo>
                  <a:lnTo>
                    <a:pt x="561" y="3359"/>
                  </a:lnTo>
                  <a:lnTo>
                    <a:pt x="561" y="3358"/>
                  </a:lnTo>
                  <a:lnTo>
                    <a:pt x="562" y="3358"/>
                  </a:lnTo>
                  <a:lnTo>
                    <a:pt x="563" y="3360"/>
                  </a:lnTo>
                  <a:lnTo>
                    <a:pt x="564" y="3363"/>
                  </a:lnTo>
                  <a:lnTo>
                    <a:pt x="567" y="3370"/>
                  </a:lnTo>
                  <a:lnTo>
                    <a:pt x="566" y="3372"/>
                  </a:lnTo>
                  <a:lnTo>
                    <a:pt x="565" y="3372"/>
                  </a:lnTo>
                  <a:lnTo>
                    <a:pt x="561" y="3371"/>
                  </a:lnTo>
                  <a:lnTo>
                    <a:pt x="560" y="3372"/>
                  </a:lnTo>
                  <a:lnTo>
                    <a:pt x="558" y="3375"/>
                  </a:lnTo>
                  <a:lnTo>
                    <a:pt x="557" y="3376"/>
                  </a:lnTo>
                  <a:lnTo>
                    <a:pt x="556" y="3375"/>
                  </a:lnTo>
                  <a:lnTo>
                    <a:pt x="546" y="3373"/>
                  </a:lnTo>
                  <a:lnTo>
                    <a:pt x="540" y="3370"/>
                  </a:lnTo>
                  <a:lnTo>
                    <a:pt x="531" y="3367"/>
                  </a:lnTo>
                  <a:lnTo>
                    <a:pt x="521" y="3363"/>
                  </a:lnTo>
                  <a:lnTo>
                    <a:pt x="516" y="3360"/>
                  </a:lnTo>
                  <a:lnTo>
                    <a:pt x="511" y="3357"/>
                  </a:lnTo>
                  <a:lnTo>
                    <a:pt x="508" y="3355"/>
                  </a:lnTo>
                  <a:lnTo>
                    <a:pt x="507" y="3353"/>
                  </a:lnTo>
                  <a:lnTo>
                    <a:pt x="508" y="3352"/>
                  </a:lnTo>
                  <a:lnTo>
                    <a:pt x="514" y="3345"/>
                  </a:lnTo>
                  <a:lnTo>
                    <a:pt x="517" y="3342"/>
                  </a:lnTo>
                  <a:lnTo>
                    <a:pt x="517" y="3339"/>
                  </a:lnTo>
                  <a:lnTo>
                    <a:pt x="518" y="3336"/>
                  </a:lnTo>
                  <a:lnTo>
                    <a:pt x="518" y="3333"/>
                  </a:lnTo>
                  <a:lnTo>
                    <a:pt x="517" y="3333"/>
                  </a:lnTo>
                  <a:lnTo>
                    <a:pt x="517" y="3337"/>
                  </a:lnTo>
                  <a:lnTo>
                    <a:pt x="516" y="3339"/>
                  </a:lnTo>
                  <a:lnTo>
                    <a:pt x="515" y="3342"/>
                  </a:lnTo>
                  <a:lnTo>
                    <a:pt x="514" y="3342"/>
                  </a:lnTo>
                  <a:lnTo>
                    <a:pt x="506" y="3344"/>
                  </a:lnTo>
                  <a:lnTo>
                    <a:pt x="500" y="3344"/>
                  </a:lnTo>
                  <a:lnTo>
                    <a:pt x="497" y="3346"/>
                  </a:lnTo>
                  <a:lnTo>
                    <a:pt x="496" y="3347"/>
                  </a:lnTo>
                  <a:lnTo>
                    <a:pt x="494" y="3345"/>
                  </a:lnTo>
                  <a:lnTo>
                    <a:pt x="490" y="3342"/>
                  </a:lnTo>
                  <a:lnTo>
                    <a:pt x="485" y="3339"/>
                  </a:lnTo>
                  <a:lnTo>
                    <a:pt x="485" y="3338"/>
                  </a:lnTo>
                  <a:lnTo>
                    <a:pt x="489" y="3337"/>
                  </a:lnTo>
                  <a:lnTo>
                    <a:pt x="491" y="3334"/>
                  </a:lnTo>
                  <a:lnTo>
                    <a:pt x="491" y="3334"/>
                  </a:lnTo>
                  <a:lnTo>
                    <a:pt x="490" y="3334"/>
                  </a:lnTo>
                  <a:lnTo>
                    <a:pt x="489" y="3334"/>
                  </a:lnTo>
                  <a:lnTo>
                    <a:pt x="486" y="3331"/>
                  </a:lnTo>
                  <a:lnTo>
                    <a:pt x="485" y="3330"/>
                  </a:lnTo>
                  <a:lnTo>
                    <a:pt x="482" y="3331"/>
                  </a:lnTo>
                  <a:lnTo>
                    <a:pt x="481" y="3331"/>
                  </a:lnTo>
                  <a:lnTo>
                    <a:pt x="480" y="3329"/>
                  </a:lnTo>
                  <a:lnTo>
                    <a:pt x="482" y="3325"/>
                  </a:lnTo>
                  <a:lnTo>
                    <a:pt x="482" y="3324"/>
                  </a:lnTo>
                  <a:lnTo>
                    <a:pt x="479" y="3325"/>
                  </a:lnTo>
                  <a:lnTo>
                    <a:pt x="478" y="3325"/>
                  </a:lnTo>
                  <a:lnTo>
                    <a:pt x="478" y="3323"/>
                  </a:lnTo>
                  <a:lnTo>
                    <a:pt x="476" y="3323"/>
                  </a:lnTo>
                  <a:lnTo>
                    <a:pt x="474" y="3323"/>
                  </a:lnTo>
                  <a:lnTo>
                    <a:pt x="472" y="3322"/>
                  </a:lnTo>
                  <a:lnTo>
                    <a:pt x="471" y="3322"/>
                  </a:lnTo>
                  <a:lnTo>
                    <a:pt x="471" y="3324"/>
                  </a:lnTo>
                  <a:lnTo>
                    <a:pt x="470" y="3325"/>
                  </a:lnTo>
                  <a:lnTo>
                    <a:pt x="467" y="3322"/>
                  </a:lnTo>
                  <a:lnTo>
                    <a:pt x="465" y="3322"/>
                  </a:lnTo>
                  <a:lnTo>
                    <a:pt x="463" y="3324"/>
                  </a:lnTo>
                  <a:lnTo>
                    <a:pt x="463" y="3324"/>
                  </a:lnTo>
                  <a:lnTo>
                    <a:pt x="462" y="3323"/>
                  </a:lnTo>
                  <a:lnTo>
                    <a:pt x="462" y="3317"/>
                  </a:lnTo>
                  <a:lnTo>
                    <a:pt x="462" y="3315"/>
                  </a:lnTo>
                  <a:lnTo>
                    <a:pt x="462" y="3314"/>
                  </a:lnTo>
                  <a:lnTo>
                    <a:pt x="465" y="3313"/>
                  </a:lnTo>
                  <a:lnTo>
                    <a:pt x="474" y="3312"/>
                  </a:lnTo>
                  <a:lnTo>
                    <a:pt x="476" y="3311"/>
                  </a:lnTo>
                  <a:lnTo>
                    <a:pt x="468" y="3311"/>
                  </a:lnTo>
                  <a:lnTo>
                    <a:pt x="467" y="3310"/>
                  </a:lnTo>
                  <a:lnTo>
                    <a:pt x="465" y="3308"/>
                  </a:lnTo>
                  <a:lnTo>
                    <a:pt x="463" y="3308"/>
                  </a:lnTo>
                  <a:lnTo>
                    <a:pt x="462" y="3308"/>
                  </a:lnTo>
                  <a:lnTo>
                    <a:pt x="461" y="3306"/>
                  </a:lnTo>
                  <a:lnTo>
                    <a:pt x="458" y="3300"/>
                  </a:lnTo>
                  <a:lnTo>
                    <a:pt x="456" y="3299"/>
                  </a:lnTo>
                  <a:lnTo>
                    <a:pt x="452" y="3298"/>
                  </a:lnTo>
                  <a:lnTo>
                    <a:pt x="451" y="3297"/>
                  </a:lnTo>
                  <a:lnTo>
                    <a:pt x="450" y="3298"/>
                  </a:lnTo>
                  <a:lnTo>
                    <a:pt x="449" y="3299"/>
                  </a:lnTo>
                  <a:lnTo>
                    <a:pt x="449" y="3300"/>
                  </a:lnTo>
                  <a:lnTo>
                    <a:pt x="446" y="3301"/>
                  </a:lnTo>
                  <a:lnTo>
                    <a:pt x="444" y="3300"/>
                  </a:lnTo>
                  <a:lnTo>
                    <a:pt x="443" y="3299"/>
                  </a:lnTo>
                  <a:lnTo>
                    <a:pt x="441" y="3297"/>
                  </a:lnTo>
                  <a:lnTo>
                    <a:pt x="441" y="3295"/>
                  </a:lnTo>
                  <a:lnTo>
                    <a:pt x="442" y="3292"/>
                  </a:lnTo>
                  <a:lnTo>
                    <a:pt x="442" y="3290"/>
                  </a:lnTo>
                  <a:lnTo>
                    <a:pt x="441" y="3289"/>
                  </a:lnTo>
                  <a:lnTo>
                    <a:pt x="441" y="3288"/>
                  </a:lnTo>
                  <a:lnTo>
                    <a:pt x="440" y="3287"/>
                  </a:lnTo>
                  <a:lnTo>
                    <a:pt x="439" y="3288"/>
                  </a:lnTo>
                  <a:lnTo>
                    <a:pt x="439" y="3290"/>
                  </a:lnTo>
                  <a:lnTo>
                    <a:pt x="438" y="3291"/>
                  </a:lnTo>
                  <a:lnTo>
                    <a:pt x="437" y="3292"/>
                  </a:lnTo>
                  <a:lnTo>
                    <a:pt x="435" y="3290"/>
                  </a:lnTo>
                  <a:lnTo>
                    <a:pt x="434" y="3288"/>
                  </a:lnTo>
                  <a:lnTo>
                    <a:pt x="433" y="3286"/>
                  </a:lnTo>
                  <a:lnTo>
                    <a:pt x="426" y="3286"/>
                  </a:lnTo>
                  <a:lnTo>
                    <a:pt x="423" y="3288"/>
                  </a:lnTo>
                  <a:lnTo>
                    <a:pt x="422" y="3288"/>
                  </a:lnTo>
                  <a:lnTo>
                    <a:pt x="420" y="3288"/>
                  </a:lnTo>
                  <a:lnTo>
                    <a:pt x="420" y="3287"/>
                  </a:lnTo>
                  <a:lnTo>
                    <a:pt x="421" y="3284"/>
                  </a:lnTo>
                  <a:lnTo>
                    <a:pt x="421" y="3279"/>
                  </a:lnTo>
                  <a:lnTo>
                    <a:pt x="421" y="3279"/>
                  </a:lnTo>
                  <a:lnTo>
                    <a:pt x="417" y="3278"/>
                  </a:lnTo>
                  <a:lnTo>
                    <a:pt x="417" y="3277"/>
                  </a:lnTo>
                  <a:lnTo>
                    <a:pt x="419" y="3272"/>
                  </a:lnTo>
                  <a:lnTo>
                    <a:pt x="420" y="3271"/>
                  </a:lnTo>
                  <a:lnTo>
                    <a:pt x="421" y="3271"/>
                  </a:lnTo>
                  <a:lnTo>
                    <a:pt x="427" y="3270"/>
                  </a:lnTo>
                  <a:lnTo>
                    <a:pt x="429" y="3271"/>
                  </a:lnTo>
                  <a:lnTo>
                    <a:pt x="432" y="3274"/>
                  </a:lnTo>
                  <a:lnTo>
                    <a:pt x="432" y="3273"/>
                  </a:lnTo>
                  <a:lnTo>
                    <a:pt x="431" y="3270"/>
                  </a:lnTo>
                  <a:lnTo>
                    <a:pt x="431" y="3267"/>
                  </a:lnTo>
                  <a:lnTo>
                    <a:pt x="433" y="3265"/>
                  </a:lnTo>
                  <a:lnTo>
                    <a:pt x="431" y="3265"/>
                  </a:lnTo>
                  <a:lnTo>
                    <a:pt x="424" y="3264"/>
                  </a:lnTo>
                  <a:lnTo>
                    <a:pt x="424" y="3265"/>
                  </a:lnTo>
                  <a:lnTo>
                    <a:pt x="424" y="3268"/>
                  </a:lnTo>
                  <a:lnTo>
                    <a:pt x="420" y="3270"/>
                  </a:lnTo>
                  <a:lnTo>
                    <a:pt x="417" y="3270"/>
                  </a:lnTo>
                  <a:lnTo>
                    <a:pt x="414" y="3270"/>
                  </a:lnTo>
                  <a:lnTo>
                    <a:pt x="411" y="3268"/>
                  </a:lnTo>
                  <a:lnTo>
                    <a:pt x="407" y="3264"/>
                  </a:lnTo>
                  <a:lnTo>
                    <a:pt x="405" y="3259"/>
                  </a:lnTo>
                  <a:lnTo>
                    <a:pt x="405" y="3257"/>
                  </a:lnTo>
                  <a:lnTo>
                    <a:pt x="406" y="3254"/>
                  </a:lnTo>
                  <a:lnTo>
                    <a:pt x="408" y="3253"/>
                  </a:lnTo>
                  <a:lnTo>
                    <a:pt x="413" y="3251"/>
                  </a:lnTo>
                  <a:lnTo>
                    <a:pt x="418" y="3251"/>
                  </a:lnTo>
                  <a:lnTo>
                    <a:pt x="425" y="3253"/>
                  </a:lnTo>
                  <a:lnTo>
                    <a:pt x="441" y="3262"/>
                  </a:lnTo>
                  <a:close/>
                  <a:moveTo>
                    <a:pt x="2735" y="3217"/>
                  </a:moveTo>
                  <a:lnTo>
                    <a:pt x="2733" y="3222"/>
                  </a:lnTo>
                  <a:lnTo>
                    <a:pt x="2731" y="3224"/>
                  </a:lnTo>
                  <a:lnTo>
                    <a:pt x="2730" y="3225"/>
                  </a:lnTo>
                  <a:lnTo>
                    <a:pt x="2726" y="3226"/>
                  </a:lnTo>
                  <a:lnTo>
                    <a:pt x="2719" y="3227"/>
                  </a:lnTo>
                  <a:lnTo>
                    <a:pt x="2717" y="3227"/>
                  </a:lnTo>
                  <a:lnTo>
                    <a:pt x="2717" y="3231"/>
                  </a:lnTo>
                  <a:lnTo>
                    <a:pt x="2717" y="3233"/>
                  </a:lnTo>
                  <a:lnTo>
                    <a:pt x="2718" y="3234"/>
                  </a:lnTo>
                  <a:lnTo>
                    <a:pt x="2719" y="3234"/>
                  </a:lnTo>
                  <a:lnTo>
                    <a:pt x="2722" y="3234"/>
                  </a:lnTo>
                  <a:lnTo>
                    <a:pt x="2723" y="3234"/>
                  </a:lnTo>
                  <a:lnTo>
                    <a:pt x="2724" y="3235"/>
                  </a:lnTo>
                  <a:lnTo>
                    <a:pt x="2724" y="3236"/>
                  </a:lnTo>
                  <a:lnTo>
                    <a:pt x="2725" y="3237"/>
                  </a:lnTo>
                  <a:lnTo>
                    <a:pt x="2725" y="3240"/>
                  </a:lnTo>
                  <a:lnTo>
                    <a:pt x="2724" y="3243"/>
                  </a:lnTo>
                  <a:lnTo>
                    <a:pt x="2722" y="3249"/>
                  </a:lnTo>
                  <a:lnTo>
                    <a:pt x="2719" y="3253"/>
                  </a:lnTo>
                  <a:lnTo>
                    <a:pt x="2715" y="3255"/>
                  </a:lnTo>
                  <a:lnTo>
                    <a:pt x="2715" y="3256"/>
                  </a:lnTo>
                  <a:lnTo>
                    <a:pt x="2714" y="3257"/>
                  </a:lnTo>
                  <a:lnTo>
                    <a:pt x="2713" y="3262"/>
                  </a:lnTo>
                  <a:lnTo>
                    <a:pt x="2712" y="3265"/>
                  </a:lnTo>
                  <a:lnTo>
                    <a:pt x="2706" y="3273"/>
                  </a:lnTo>
                  <a:lnTo>
                    <a:pt x="2704" y="3275"/>
                  </a:lnTo>
                  <a:lnTo>
                    <a:pt x="2704" y="3277"/>
                  </a:lnTo>
                  <a:lnTo>
                    <a:pt x="2702" y="3281"/>
                  </a:lnTo>
                  <a:lnTo>
                    <a:pt x="2701" y="3284"/>
                  </a:lnTo>
                  <a:lnTo>
                    <a:pt x="2696" y="3292"/>
                  </a:lnTo>
                  <a:lnTo>
                    <a:pt x="2695" y="3294"/>
                  </a:lnTo>
                  <a:lnTo>
                    <a:pt x="2694" y="3296"/>
                  </a:lnTo>
                  <a:lnTo>
                    <a:pt x="2694" y="3299"/>
                  </a:lnTo>
                  <a:lnTo>
                    <a:pt x="2694" y="3300"/>
                  </a:lnTo>
                  <a:lnTo>
                    <a:pt x="2693" y="3303"/>
                  </a:lnTo>
                  <a:lnTo>
                    <a:pt x="2691" y="3305"/>
                  </a:lnTo>
                  <a:lnTo>
                    <a:pt x="2691" y="3306"/>
                  </a:lnTo>
                  <a:lnTo>
                    <a:pt x="2691" y="3308"/>
                  </a:lnTo>
                  <a:lnTo>
                    <a:pt x="2692" y="3309"/>
                  </a:lnTo>
                  <a:lnTo>
                    <a:pt x="2692" y="3311"/>
                  </a:lnTo>
                  <a:lnTo>
                    <a:pt x="2691" y="3314"/>
                  </a:lnTo>
                  <a:lnTo>
                    <a:pt x="2694" y="3311"/>
                  </a:lnTo>
                  <a:lnTo>
                    <a:pt x="2698" y="3305"/>
                  </a:lnTo>
                  <a:lnTo>
                    <a:pt x="2702" y="3301"/>
                  </a:lnTo>
                  <a:lnTo>
                    <a:pt x="2704" y="3300"/>
                  </a:lnTo>
                  <a:lnTo>
                    <a:pt x="2706" y="3298"/>
                  </a:lnTo>
                  <a:lnTo>
                    <a:pt x="2708" y="3293"/>
                  </a:lnTo>
                  <a:lnTo>
                    <a:pt x="2710" y="3290"/>
                  </a:lnTo>
                  <a:lnTo>
                    <a:pt x="2712" y="3288"/>
                  </a:lnTo>
                  <a:lnTo>
                    <a:pt x="2713" y="3289"/>
                  </a:lnTo>
                  <a:lnTo>
                    <a:pt x="2714" y="3291"/>
                  </a:lnTo>
                  <a:lnTo>
                    <a:pt x="2714" y="3293"/>
                  </a:lnTo>
                  <a:lnTo>
                    <a:pt x="2713" y="3297"/>
                  </a:lnTo>
                  <a:lnTo>
                    <a:pt x="2713" y="3297"/>
                  </a:lnTo>
                  <a:lnTo>
                    <a:pt x="2715" y="3295"/>
                  </a:lnTo>
                  <a:lnTo>
                    <a:pt x="2720" y="3293"/>
                  </a:lnTo>
                  <a:lnTo>
                    <a:pt x="2722" y="3293"/>
                  </a:lnTo>
                  <a:lnTo>
                    <a:pt x="2725" y="3297"/>
                  </a:lnTo>
                  <a:lnTo>
                    <a:pt x="2728" y="3296"/>
                  </a:lnTo>
                  <a:lnTo>
                    <a:pt x="2733" y="3295"/>
                  </a:lnTo>
                  <a:lnTo>
                    <a:pt x="2734" y="3295"/>
                  </a:lnTo>
                  <a:lnTo>
                    <a:pt x="2733" y="3297"/>
                  </a:lnTo>
                  <a:lnTo>
                    <a:pt x="2731" y="3300"/>
                  </a:lnTo>
                  <a:lnTo>
                    <a:pt x="2727" y="3303"/>
                  </a:lnTo>
                  <a:lnTo>
                    <a:pt x="2717" y="3309"/>
                  </a:lnTo>
                  <a:lnTo>
                    <a:pt x="2713" y="3313"/>
                  </a:lnTo>
                  <a:lnTo>
                    <a:pt x="2714" y="3313"/>
                  </a:lnTo>
                  <a:lnTo>
                    <a:pt x="2717" y="3311"/>
                  </a:lnTo>
                  <a:lnTo>
                    <a:pt x="2718" y="3310"/>
                  </a:lnTo>
                  <a:lnTo>
                    <a:pt x="2721" y="3310"/>
                  </a:lnTo>
                  <a:lnTo>
                    <a:pt x="2722" y="3311"/>
                  </a:lnTo>
                  <a:lnTo>
                    <a:pt x="2721" y="3312"/>
                  </a:lnTo>
                  <a:lnTo>
                    <a:pt x="2721" y="3315"/>
                  </a:lnTo>
                  <a:lnTo>
                    <a:pt x="2715" y="3322"/>
                  </a:lnTo>
                  <a:lnTo>
                    <a:pt x="2717" y="3321"/>
                  </a:lnTo>
                  <a:lnTo>
                    <a:pt x="2724" y="3318"/>
                  </a:lnTo>
                  <a:lnTo>
                    <a:pt x="2728" y="3322"/>
                  </a:lnTo>
                  <a:lnTo>
                    <a:pt x="2734" y="3321"/>
                  </a:lnTo>
                  <a:lnTo>
                    <a:pt x="2738" y="3320"/>
                  </a:lnTo>
                  <a:lnTo>
                    <a:pt x="2738" y="3321"/>
                  </a:lnTo>
                  <a:lnTo>
                    <a:pt x="2738" y="3322"/>
                  </a:lnTo>
                  <a:lnTo>
                    <a:pt x="2738" y="3325"/>
                  </a:lnTo>
                  <a:lnTo>
                    <a:pt x="2739" y="3325"/>
                  </a:lnTo>
                  <a:lnTo>
                    <a:pt x="2740" y="3324"/>
                  </a:lnTo>
                  <a:lnTo>
                    <a:pt x="2741" y="3323"/>
                  </a:lnTo>
                  <a:lnTo>
                    <a:pt x="2741" y="3318"/>
                  </a:lnTo>
                  <a:lnTo>
                    <a:pt x="2741" y="3318"/>
                  </a:lnTo>
                  <a:lnTo>
                    <a:pt x="2743" y="3318"/>
                  </a:lnTo>
                  <a:lnTo>
                    <a:pt x="2743" y="3320"/>
                  </a:lnTo>
                  <a:lnTo>
                    <a:pt x="2743" y="3323"/>
                  </a:lnTo>
                  <a:lnTo>
                    <a:pt x="2743" y="3327"/>
                  </a:lnTo>
                  <a:lnTo>
                    <a:pt x="2741" y="3330"/>
                  </a:lnTo>
                  <a:lnTo>
                    <a:pt x="2739" y="3335"/>
                  </a:lnTo>
                  <a:lnTo>
                    <a:pt x="2739" y="3338"/>
                  </a:lnTo>
                  <a:lnTo>
                    <a:pt x="2738" y="3339"/>
                  </a:lnTo>
                  <a:lnTo>
                    <a:pt x="2739" y="3339"/>
                  </a:lnTo>
                  <a:lnTo>
                    <a:pt x="2741" y="3338"/>
                  </a:lnTo>
                  <a:lnTo>
                    <a:pt x="2742" y="3337"/>
                  </a:lnTo>
                  <a:lnTo>
                    <a:pt x="2741" y="3334"/>
                  </a:lnTo>
                  <a:lnTo>
                    <a:pt x="2742" y="3334"/>
                  </a:lnTo>
                  <a:lnTo>
                    <a:pt x="2744" y="3331"/>
                  </a:lnTo>
                  <a:lnTo>
                    <a:pt x="2748" y="3329"/>
                  </a:lnTo>
                  <a:lnTo>
                    <a:pt x="2749" y="3328"/>
                  </a:lnTo>
                  <a:lnTo>
                    <a:pt x="2749" y="3329"/>
                  </a:lnTo>
                  <a:lnTo>
                    <a:pt x="2749" y="3331"/>
                  </a:lnTo>
                  <a:lnTo>
                    <a:pt x="2751" y="3330"/>
                  </a:lnTo>
                  <a:lnTo>
                    <a:pt x="2753" y="3328"/>
                  </a:lnTo>
                  <a:lnTo>
                    <a:pt x="2755" y="3327"/>
                  </a:lnTo>
                  <a:lnTo>
                    <a:pt x="2757" y="3326"/>
                  </a:lnTo>
                  <a:lnTo>
                    <a:pt x="2759" y="3325"/>
                  </a:lnTo>
                  <a:lnTo>
                    <a:pt x="2761" y="3322"/>
                  </a:lnTo>
                  <a:lnTo>
                    <a:pt x="2764" y="3319"/>
                  </a:lnTo>
                  <a:lnTo>
                    <a:pt x="2766" y="3317"/>
                  </a:lnTo>
                  <a:lnTo>
                    <a:pt x="2767" y="3317"/>
                  </a:lnTo>
                  <a:lnTo>
                    <a:pt x="2767" y="3321"/>
                  </a:lnTo>
                  <a:lnTo>
                    <a:pt x="2767" y="3324"/>
                  </a:lnTo>
                  <a:lnTo>
                    <a:pt x="2767" y="3327"/>
                  </a:lnTo>
                  <a:lnTo>
                    <a:pt x="2767" y="3327"/>
                  </a:lnTo>
                  <a:lnTo>
                    <a:pt x="2770" y="3324"/>
                  </a:lnTo>
                  <a:lnTo>
                    <a:pt x="2770" y="3323"/>
                  </a:lnTo>
                  <a:lnTo>
                    <a:pt x="2771" y="3323"/>
                  </a:lnTo>
                  <a:lnTo>
                    <a:pt x="2773" y="3323"/>
                  </a:lnTo>
                  <a:lnTo>
                    <a:pt x="2783" y="3322"/>
                  </a:lnTo>
                  <a:lnTo>
                    <a:pt x="2786" y="3323"/>
                  </a:lnTo>
                  <a:lnTo>
                    <a:pt x="2790" y="3325"/>
                  </a:lnTo>
                  <a:lnTo>
                    <a:pt x="2794" y="3328"/>
                  </a:lnTo>
                  <a:lnTo>
                    <a:pt x="2795" y="3331"/>
                  </a:lnTo>
                  <a:lnTo>
                    <a:pt x="2796" y="3334"/>
                  </a:lnTo>
                  <a:lnTo>
                    <a:pt x="2795" y="3336"/>
                  </a:lnTo>
                  <a:lnTo>
                    <a:pt x="2792" y="3339"/>
                  </a:lnTo>
                  <a:lnTo>
                    <a:pt x="2790" y="3342"/>
                  </a:lnTo>
                  <a:lnTo>
                    <a:pt x="2788" y="3344"/>
                  </a:lnTo>
                  <a:lnTo>
                    <a:pt x="2787" y="3345"/>
                  </a:lnTo>
                  <a:lnTo>
                    <a:pt x="2787" y="3347"/>
                  </a:lnTo>
                  <a:lnTo>
                    <a:pt x="2785" y="3349"/>
                  </a:lnTo>
                  <a:lnTo>
                    <a:pt x="2776" y="3353"/>
                  </a:lnTo>
                  <a:lnTo>
                    <a:pt x="2779" y="3354"/>
                  </a:lnTo>
                  <a:lnTo>
                    <a:pt x="2783" y="3353"/>
                  </a:lnTo>
                  <a:lnTo>
                    <a:pt x="2787" y="3353"/>
                  </a:lnTo>
                  <a:lnTo>
                    <a:pt x="2787" y="3353"/>
                  </a:lnTo>
                  <a:lnTo>
                    <a:pt x="2786" y="3355"/>
                  </a:lnTo>
                  <a:lnTo>
                    <a:pt x="2783" y="3356"/>
                  </a:lnTo>
                  <a:lnTo>
                    <a:pt x="2782" y="3356"/>
                  </a:lnTo>
                  <a:lnTo>
                    <a:pt x="2783" y="3358"/>
                  </a:lnTo>
                  <a:lnTo>
                    <a:pt x="2786" y="3359"/>
                  </a:lnTo>
                  <a:lnTo>
                    <a:pt x="2788" y="3358"/>
                  </a:lnTo>
                  <a:lnTo>
                    <a:pt x="2792" y="3359"/>
                  </a:lnTo>
                  <a:lnTo>
                    <a:pt x="2791" y="3360"/>
                  </a:lnTo>
                  <a:lnTo>
                    <a:pt x="2789" y="3364"/>
                  </a:lnTo>
                  <a:lnTo>
                    <a:pt x="2788" y="3366"/>
                  </a:lnTo>
                  <a:lnTo>
                    <a:pt x="2786" y="3368"/>
                  </a:lnTo>
                  <a:lnTo>
                    <a:pt x="2780" y="3372"/>
                  </a:lnTo>
                  <a:lnTo>
                    <a:pt x="2778" y="3372"/>
                  </a:lnTo>
                  <a:lnTo>
                    <a:pt x="2778" y="3373"/>
                  </a:lnTo>
                  <a:lnTo>
                    <a:pt x="2784" y="3370"/>
                  </a:lnTo>
                  <a:lnTo>
                    <a:pt x="2787" y="3370"/>
                  </a:lnTo>
                  <a:lnTo>
                    <a:pt x="2788" y="3370"/>
                  </a:lnTo>
                  <a:lnTo>
                    <a:pt x="2791" y="3368"/>
                  </a:lnTo>
                  <a:lnTo>
                    <a:pt x="2793" y="3367"/>
                  </a:lnTo>
                  <a:lnTo>
                    <a:pt x="2796" y="3369"/>
                  </a:lnTo>
                  <a:lnTo>
                    <a:pt x="2801" y="3364"/>
                  </a:lnTo>
                  <a:lnTo>
                    <a:pt x="2802" y="3364"/>
                  </a:lnTo>
                  <a:lnTo>
                    <a:pt x="2805" y="3364"/>
                  </a:lnTo>
                  <a:lnTo>
                    <a:pt x="2807" y="3364"/>
                  </a:lnTo>
                  <a:lnTo>
                    <a:pt x="2809" y="3361"/>
                  </a:lnTo>
                  <a:lnTo>
                    <a:pt x="2812" y="3360"/>
                  </a:lnTo>
                  <a:lnTo>
                    <a:pt x="2812" y="3360"/>
                  </a:lnTo>
                  <a:lnTo>
                    <a:pt x="2813" y="3361"/>
                  </a:lnTo>
                  <a:lnTo>
                    <a:pt x="2813" y="3364"/>
                  </a:lnTo>
                  <a:lnTo>
                    <a:pt x="2812" y="3367"/>
                  </a:lnTo>
                  <a:lnTo>
                    <a:pt x="2812" y="3369"/>
                  </a:lnTo>
                  <a:lnTo>
                    <a:pt x="2809" y="3372"/>
                  </a:lnTo>
                  <a:lnTo>
                    <a:pt x="2808" y="3374"/>
                  </a:lnTo>
                  <a:lnTo>
                    <a:pt x="2806" y="3374"/>
                  </a:lnTo>
                  <a:lnTo>
                    <a:pt x="2804" y="3374"/>
                  </a:lnTo>
                  <a:lnTo>
                    <a:pt x="2803" y="3374"/>
                  </a:lnTo>
                  <a:lnTo>
                    <a:pt x="2801" y="3377"/>
                  </a:lnTo>
                  <a:lnTo>
                    <a:pt x="2797" y="3380"/>
                  </a:lnTo>
                  <a:lnTo>
                    <a:pt x="2794" y="3381"/>
                  </a:lnTo>
                  <a:lnTo>
                    <a:pt x="2796" y="3383"/>
                  </a:lnTo>
                  <a:lnTo>
                    <a:pt x="2797" y="3386"/>
                  </a:lnTo>
                  <a:lnTo>
                    <a:pt x="2795" y="3387"/>
                  </a:lnTo>
                  <a:lnTo>
                    <a:pt x="2791" y="3388"/>
                  </a:lnTo>
                  <a:lnTo>
                    <a:pt x="2791" y="3389"/>
                  </a:lnTo>
                  <a:lnTo>
                    <a:pt x="2790" y="3390"/>
                  </a:lnTo>
                  <a:lnTo>
                    <a:pt x="2786" y="3391"/>
                  </a:lnTo>
                  <a:lnTo>
                    <a:pt x="2788" y="3391"/>
                  </a:lnTo>
                  <a:lnTo>
                    <a:pt x="2793" y="3390"/>
                  </a:lnTo>
                  <a:lnTo>
                    <a:pt x="2793" y="3391"/>
                  </a:lnTo>
                  <a:lnTo>
                    <a:pt x="2793" y="3393"/>
                  </a:lnTo>
                  <a:lnTo>
                    <a:pt x="2792" y="3395"/>
                  </a:lnTo>
                  <a:lnTo>
                    <a:pt x="2786" y="3401"/>
                  </a:lnTo>
                  <a:lnTo>
                    <a:pt x="2786" y="3402"/>
                  </a:lnTo>
                  <a:lnTo>
                    <a:pt x="2787" y="3404"/>
                  </a:lnTo>
                  <a:lnTo>
                    <a:pt x="2788" y="3407"/>
                  </a:lnTo>
                  <a:lnTo>
                    <a:pt x="2789" y="3408"/>
                  </a:lnTo>
                  <a:lnTo>
                    <a:pt x="2792" y="3408"/>
                  </a:lnTo>
                  <a:lnTo>
                    <a:pt x="2795" y="3407"/>
                  </a:lnTo>
                  <a:lnTo>
                    <a:pt x="2798" y="3403"/>
                  </a:lnTo>
                  <a:lnTo>
                    <a:pt x="2804" y="3391"/>
                  </a:lnTo>
                  <a:lnTo>
                    <a:pt x="2811" y="3388"/>
                  </a:lnTo>
                  <a:lnTo>
                    <a:pt x="2816" y="3385"/>
                  </a:lnTo>
                  <a:lnTo>
                    <a:pt x="2817" y="3385"/>
                  </a:lnTo>
                  <a:lnTo>
                    <a:pt x="2818" y="3386"/>
                  </a:lnTo>
                  <a:lnTo>
                    <a:pt x="2818" y="3387"/>
                  </a:lnTo>
                  <a:lnTo>
                    <a:pt x="2815" y="3390"/>
                  </a:lnTo>
                  <a:lnTo>
                    <a:pt x="2814" y="3392"/>
                  </a:lnTo>
                  <a:lnTo>
                    <a:pt x="2810" y="3401"/>
                  </a:lnTo>
                  <a:lnTo>
                    <a:pt x="2809" y="3404"/>
                  </a:lnTo>
                  <a:lnTo>
                    <a:pt x="2808" y="3408"/>
                  </a:lnTo>
                  <a:lnTo>
                    <a:pt x="2808" y="3414"/>
                  </a:lnTo>
                  <a:lnTo>
                    <a:pt x="2809" y="3416"/>
                  </a:lnTo>
                  <a:lnTo>
                    <a:pt x="2810" y="3418"/>
                  </a:lnTo>
                  <a:lnTo>
                    <a:pt x="2812" y="3416"/>
                  </a:lnTo>
                  <a:lnTo>
                    <a:pt x="2816" y="3413"/>
                  </a:lnTo>
                  <a:lnTo>
                    <a:pt x="2818" y="3410"/>
                  </a:lnTo>
                  <a:lnTo>
                    <a:pt x="2820" y="3404"/>
                  </a:lnTo>
                  <a:lnTo>
                    <a:pt x="2821" y="3402"/>
                  </a:lnTo>
                  <a:lnTo>
                    <a:pt x="2822" y="3402"/>
                  </a:lnTo>
                  <a:lnTo>
                    <a:pt x="2823" y="3403"/>
                  </a:lnTo>
                  <a:lnTo>
                    <a:pt x="2823" y="3406"/>
                  </a:lnTo>
                  <a:lnTo>
                    <a:pt x="2824" y="3410"/>
                  </a:lnTo>
                  <a:lnTo>
                    <a:pt x="2825" y="3413"/>
                  </a:lnTo>
                  <a:lnTo>
                    <a:pt x="2824" y="3416"/>
                  </a:lnTo>
                  <a:lnTo>
                    <a:pt x="2824" y="3419"/>
                  </a:lnTo>
                  <a:lnTo>
                    <a:pt x="2817" y="3434"/>
                  </a:lnTo>
                  <a:lnTo>
                    <a:pt x="2817" y="3437"/>
                  </a:lnTo>
                  <a:lnTo>
                    <a:pt x="2817" y="3438"/>
                  </a:lnTo>
                  <a:lnTo>
                    <a:pt x="2817" y="3440"/>
                  </a:lnTo>
                  <a:lnTo>
                    <a:pt x="2815" y="3447"/>
                  </a:lnTo>
                  <a:lnTo>
                    <a:pt x="2812" y="3452"/>
                  </a:lnTo>
                  <a:lnTo>
                    <a:pt x="2811" y="3454"/>
                  </a:lnTo>
                  <a:lnTo>
                    <a:pt x="2810" y="3455"/>
                  </a:lnTo>
                  <a:lnTo>
                    <a:pt x="2808" y="3455"/>
                  </a:lnTo>
                  <a:lnTo>
                    <a:pt x="2807" y="3454"/>
                  </a:lnTo>
                  <a:lnTo>
                    <a:pt x="2806" y="3453"/>
                  </a:lnTo>
                  <a:lnTo>
                    <a:pt x="2804" y="3452"/>
                  </a:lnTo>
                  <a:lnTo>
                    <a:pt x="2803" y="3452"/>
                  </a:lnTo>
                  <a:lnTo>
                    <a:pt x="2801" y="3452"/>
                  </a:lnTo>
                  <a:lnTo>
                    <a:pt x="2797" y="3455"/>
                  </a:lnTo>
                  <a:lnTo>
                    <a:pt x="2795" y="3456"/>
                  </a:lnTo>
                  <a:lnTo>
                    <a:pt x="2795" y="3455"/>
                  </a:lnTo>
                  <a:lnTo>
                    <a:pt x="2794" y="3454"/>
                  </a:lnTo>
                  <a:lnTo>
                    <a:pt x="2795" y="3444"/>
                  </a:lnTo>
                  <a:lnTo>
                    <a:pt x="2795" y="3441"/>
                  </a:lnTo>
                  <a:lnTo>
                    <a:pt x="2794" y="3438"/>
                  </a:lnTo>
                  <a:lnTo>
                    <a:pt x="2795" y="3434"/>
                  </a:lnTo>
                  <a:lnTo>
                    <a:pt x="2795" y="3432"/>
                  </a:lnTo>
                  <a:lnTo>
                    <a:pt x="2795" y="3432"/>
                  </a:lnTo>
                  <a:lnTo>
                    <a:pt x="2793" y="3432"/>
                  </a:lnTo>
                  <a:lnTo>
                    <a:pt x="2792" y="3434"/>
                  </a:lnTo>
                  <a:lnTo>
                    <a:pt x="2789" y="3438"/>
                  </a:lnTo>
                  <a:lnTo>
                    <a:pt x="2786" y="3442"/>
                  </a:lnTo>
                  <a:lnTo>
                    <a:pt x="2781" y="3446"/>
                  </a:lnTo>
                  <a:lnTo>
                    <a:pt x="2780" y="3447"/>
                  </a:lnTo>
                  <a:lnTo>
                    <a:pt x="2778" y="3447"/>
                  </a:lnTo>
                  <a:lnTo>
                    <a:pt x="2777" y="3446"/>
                  </a:lnTo>
                  <a:lnTo>
                    <a:pt x="2776" y="3444"/>
                  </a:lnTo>
                  <a:lnTo>
                    <a:pt x="2776" y="3443"/>
                  </a:lnTo>
                  <a:lnTo>
                    <a:pt x="2777" y="3440"/>
                  </a:lnTo>
                  <a:lnTo>
                    <a:pt x="2779" y="3435"/>
                  </a:lnTo>
                  <a:lnTo>
                    <a:pt x="2782" y="3426"/>
                  </a:lnTo>
                  <a:lnTo>
                    <a:pt x="2786" y="3421"/>
                  </a:lnTo>
                  <a:lnTo>
                    <a:pt x="2787" y="3418"/>
                  </a:lnTo>
                  <a:lnTo>
                    <a:pt x="2786" y="3417"/>
                  </a:lnTo>
                  <a:lnTo>
                    <a:pt x="2785" y="3414"/>
                  </a:lnTo>
                  <a:lnTo>
                    <a:pt x="2784" y="3408"/>
                  </a:lnTo>
                  <a:lnTo>
                    <a:pt x="2782" y="3403"/>
                  </a:lnTo>
                  <a:lnTo>
                    <a:pt x="2780" y="3401"/>
                  </a:lnTo>
                  <a:lnTo>
                    <a:pt x="2776" y="3398"/>
                  </a:lnTo>
                  <a:lnTo>
                    <a:pt x="2775" y="3399"/>
                  </a:lnTo>
                  <a:lnTo>
                    <a:pt x="2775" y="3402"/>
                  </a:lnTo>
                  <a:lnTo>
                    <a:pt x="2769" y="3413"/>
                  </a:lnTo>
                  <a:lnTo>
                    <a:pt x="2768" y="3417"/>
                  </a:lnTo>
                  <a:lnTo>
                    <a:pt x="2767" y="3419"/>
                  </a:lnTo>
                  <a:lnTo>
                    <a:pt x="2766" y="3419"/>
                  </a:lnTo>
                  <a:lnTo>
                    <a:pt x="2764" y="3421"/>
                  </a:lnTo>
                  <a:lnTo>
                    <a:pt x="2764" y="3419"/>
                  </a:lnTo>
                  <a:lnTo>
                    <a:pt x="2767" y="3413"/>
                  </a:lnTo>
                  <a:lnTo>
                    <a:pt x="2767" y="3413"/>
                  </a:lnTo>
                  <a:lnTo>
                    <a:pt x="2764" y="3417"/>
                  </a:lnTo>
                  <a:lnTo>
                    <a:pt x="2761" y="3419"/>
                  </a:lnTo>
                  <a:lnTo>
                    <a:pt x="2758" y="3420"/>
                  </a:lnTo>
                  <a:lnTo>
                    <a:pt x="2756" y="3420"/>
                  </a:lnTo>
                  <a:lnTo>
                    <a:pt x="2754" y="3421"/>
                  </a:lnTo>
                  <a:lnTo>
                    <a:pt x="2747" y="3431"/>
                  </a:lnTo>
                  <a:lnTo>
                    <a:pt x="2746" y="3434"/>
                  </a:lnTo>
                  <a:lnTo>
                    <a:pt x="2745" y="3437"/>
                  </a:lnTo>
                  <a:lnTo>
                    <a:pt x="2741" y="3442"/>
                  </a:lnTo>
                  <a:lnTo>
                    <a:pt x="2740" y="3443"/>
                  </a:lnTo>
                  <a:lnTo>
                    <a:pt x="2737" y="3443"/>
                  </a:lnTo>
                  <a:lnTo>
                    <a:pt x="2735" y="3443"/>
                  </a:lnTo>
                  <a:lnTo>
                    <a:pt x="2733" y="3443"/>
                  </a:lnTo>
                  <a:lnTo>
                    <a:pt x="2729" y="3444"/>
                  </a:lnTo>
                  <a:lnTo>
                    <a:pt x="2724" y="3445"/>
                  </a:lnTo>
                  <a:lnTo>
                    <a:pt x="2723" y="3444"/>
                  </a:lnTo>
                  <a:lnTo>
                    <a:pt x="2722" y="3444"/>
                  </a:lnTo>
                  <a:lnTo>
                    <a:pt x="2719" y="3442"/>
                  </a:lnTo>
                  <a:lnTo>
                    <a:pt x="2719" y="3441"/>
                  </a:lnTo>
                  <a:lnTo>
                    <a:pt x="2719" y="3440"/>
                  </a:lnTo>
                  <a:lnTo>
                    <a:pt x="2721" y="3438"/>
                  </a:lnTo>
                  <a:lnTo>
                    <a:pt x="2723" y="3435"/>
                  </a:lnTo>
                  <a:lnTo>
                    <a:pt x="2725" y="3434"/>
                  </a:lnTo>
                  <a:lnTo>
                    <a:pt x="2730" y="3433"/>
                  </a:lnTo>
                  <a:lnTo>
                    <a:pt x="2734" y="3431"/>
                  </a:lnTo>
                  <a:lnTo>
                    <a:pt x="2737" y="3428"/>
                  </a:lnTo>
                  <a:lnTo>
                    <a:pt x="2738" y="3427"/>
                  </a:lnTo>
                  <a:lnTo>
                    <a:pt x="2744" y="3418"/>
                  </a:lnTo>
                  <a:lnTo>
                    <a:pt x="2751" y="3414"/>
                  </a:lnTo>
                  <a:lnTo>
                    <a:pt x="2754" y="3412"/>
                  </a:lnTo>
                  <a:lnTo>
                    <a:pt x="2756" y="3408"/>
                  </a:lnTo>
                  <a:lnTo>
                    <a:pt x="2757" y="3407"/>
                  </a:lnTo>
                  <a:lnTo>
                    <a:pt x="2753" y="3409"/>
                  </a:lnTo>
                  <a:lnTo>
                    <a:pt x="2751" y="3410"/>
                  </a:lnTo>
                  <a:lnTo>
                    <a:pt x="2749" y="3409"/>
                  </a:lnTo>
                  <a:lnTo>
                    <a:pt x="2748" y="3408"/>
                  </a:lnTo>
                  <a:lnTo>
                    <a:pt x="2743" y="3408"/>
                  </a:lnTo>
                  <a:lnTo>
                    <a:pt x="2738" y="3408"/>
                  </a:lnTo>
                  <a:lnTo>
                    <a:pt x="2737" y="3408"/>
                  </a:lnTo>
                  <a:lnTo>
                    <a:pt x="2737" y="3413"/>
                  </a:lnTo>
                  <a:lnTo>
                    <a:pt x="2736" y="3415"/>
                  </a:lnTo>
                  <a:lnTo>
                    <a:pt x="2735" y="3416"/>
                  </a:lnTo>
                  <a:lnTo>
                    <a:pt x="2734" y="3416"/>
                  </a:lnTo>
                  <a:lnTo>
                    <a:pt x="2731" y="3417"/>
                  </a:lnTo>
                  <a:lnTo>
                    <a:pt x="2725" y="3415"/>
                  </a:lnTo>
                  <a:lnTo>
                    <a:pt x="2724" y="3414"/>
                  </a:lnTo>
                  <a:lnTo>
                    <a:pt x="2722" y="3414"/>
                  </a:lnTo>
                  <a:lnTo>
                    <a:pt x="2715" y="3415"/>
                  </a:lnTo>
                  <a:lnTo>
                    <a:pt x="2714" y="3415"/>
                  </a:lnTo>
                  <a:lnTo>
                    <a:pt x="2715" y="3414"/>
                  </a:lnTo>
                  <a:lnTo>
                    <a:pt x="2722" y="3411"/>
                  </a:lnTo>
                  <a:lnTo>
                    <a:pt x="2723" y="3402"/>
                  </a:lnTo>
                  <a:lnTo>
                    <a:pt x="2723" y="3400"/>
                  </a:lnTo>
                  <a:lnTo>
                    <a:pt x="2721" y="3402"/>
                  </a:lnTo>
                  <a:lnTo>
                    <a:pt x="2717" y="3403"/>
                  </a:lnTo>
                  <a:lnTo>
                    <a:pt x="2715" y="3402"/>
                  </a:lnTo>
                  <a:lnTo>
                    <a:pt x="2714" y="3402"/>
                  </a:lnTo>
                  <a:lnTo>
                    <a:pt x="2713" y="3402"/>
                  </a:lnTo>
                  <a:lnTo>
                    <a:pt x="2711" y="3407"/>
                  </a:lnTo>
                  <a:lnTo>
                    <a:pt x="2710" y="3408"/>
                  </a:lnTo>
                  <a:lnTo>
                    <a:pt x="2707" y="3408"/>
                  </a:lnTo>
                  <a:lnTo>
                    <a:pt x="2703" y="3410"/>
                  </a:lnTo>
                  <a:lnTo>
                    <a:pt x="2695" y="3411"/>
                  </a:lnTo>
                  <a:lnTo>
                    <a:pt x="2693" y="3412"/>
                  </a:lnTo>
                  <a:lnTo>
                    <a:pt x="2687" y="3412"/>
                  </a:lnTo>
                  <a:lnTo>
                    <a:pt x="2671" y="3409"/>
                  </a:lnTo>
                  <a:lnTo>
                    <a:pt x="2665" y="3409"/>
                  </a:lnTo>
                  <a:lnTo>
                    <a:pt x="2658" y="3408"/>
                  </a:lnTo>
                  <a:lnTo>
                    <a:pt x="2656" y="3407"/>
                  </a:lnTo>
                  <a:lnTo>
                    <a:pt x="2646" y="3407"/>
                  </a:lnTo>
                  <a:lnTo>
                    <a:pt x="2643" y="3407"/>
                  </a:lnTo>
                  <a:lnTo>
                    <a:pt x="2644" y="3405"/>
                  </a:lnTo>
                  <a:lnTo>
                    <a:pt x="2643" y="3404"/>
                  </a:lnTo>
                  <a:lnTo>
                    <a:pt x="2640" y="3407"/>
                  </a:lnTo>
                  <a:lnTo>
                    <a:pt x="2638" y="3408"/>
                  </a:lnTo>
                  <a:lnTo>
                    <a:pt x="2634" y="3409"/>
                  </a:lnTo>
                  <a:lnTo>
                    <a:pt x="2624" y="3412"/>
                  </a:lnTo>
                  <a:lnTo>
                    <a:pt x="2618" y="3412"/>
                  </a:lnTo>
                  <a:lnTo>
                    <a:pt x="2615" y="3410"/>
                  </a:lnTo>
                  <a:lnTo>
                    <a:pt x="2614" y="3409"/>
                  </a:lnTo>
                  <a:lnTo>
                    <a:pt x="2612" y="3404"/>
                  </a:lnTo>
                  <a:lnTo>
                    <a:pt x="2611" y="3398"/>
                  </a:lnTo>
                  <a:lnTo>
                    <a:pt x="2611" y="3397"/>
                  </a:lnTo>
                  <a:lnTo>
                    <a:pt x="2611" y="3394"/>
                  </a:lnTo>
                  <a:lnTo>
                    <a:pt x="2613" y="3392"/>
                  </a:lnTo>
                  <a:lnTo>
                    <a:pt x="2623" y="3384"/>
                  </a:lnTo>
                  <a:lnTo>
                    <a:pt x="2631" y="3376"/>
                  </a:lnTo>
                  <a:lnTo>
                    <a:pt x="2634" y="3372"/>
                  </a:lnTo>
                  <a:lnTo>
                    <a:pt x="2638" y="3370"/>
                  </a:lnTo>
                  <a:lnTo>
                    <a:pt x="2643" y="3367"/>
                  </a:lnTo>
                  <a:lnTo>
                    <a:pt x="2643" y="3366"/>
                  </a:lnTo>
                  <a:lnTo>
                    <a:pt x="2638" y="3367"/>
                  </a:lnTo>
                  <a:lnTo>
                    <a:pt x="2634" y="3366"/>
                  </a:lnTo>
                  <a:lnTo>
                    <a:pt x="2631" y="3366"/>
                  </a:lnTo>
                  <a:lnTo>
                    <a:pt x="2623" y="3366"/>
                  </a:lnTo>
                  <a:lnTo>
                    <a:pt x="2617" y="3366"/>
                  </a:lnTo>
                  <a:lnTo>
                    <a:pt x="2617" y="3365"/>
                  </a:lnTo>
                  <a:lnTo>
                    <a:pt x="2620" y="3361"/>
                  </a:lnTo>
                  <a:lnTo>
                    <a:pt x="2627" y="3356"/>
                  </a:lnTo>
                  <a:lnTo>
                    <a:pt x="2628" y="3356"/>
                  </a:lnTo>
                  <a:lnTo>
                    <a:pt x="2625" y="3358"/>
                  </a:lnTo>
                  <a:lnTo>
                    <a:pt x="2625" y="3360"/>
                  </a:lnTo>
                  <a:lnTo>
                    <a:pt x="2626" y="3361"/>
                  </a:lnTo>
                  <a:lnTo>
                    <a:pt x="2627" y="3363"/>
                  </a:lnTo>
                  <a:lnTo>
                    <a:pt x="2631" y="3363"/>
                  </a:lnTo>
                  <a:lnTo>
                    <a:pt x="2632" y="3362"/>
                  </a:lnTo>
                  <a:lnTo>
                    <a:pt x="2633" y="3355"/>
                  </a:lnTo>
                  <a:lnTo>
                    <a:pt x="2636" y="3349"/>
                  </a:lnTo>
                  <a:lnTo>
                    <a:pt x="2638" y="3343"/>
                  </a:lnTo>
                  <a:lnTo>
                    <a:pt x="2641" y="3339"/>
                  </a:lnTo>
                  <a:lnTo>
                    <a:pt x="2643" y="3339"/>
                  </a:lnTo>
                  <a:lnTo>
                    <a:pt x="2644" y="3339"/>
                  </a:lnTo>
                  <a:lnTo>
                    <a:pt x="2648" y="3340"/>
                  </a:lnTo>
                  <a:lnTo>
                    <a:pt x="2652" y="3344"/>
                  </a:lnTo>
                  <a:lnTo>
                    <a:pt x="2654" y="3344"/>
                  </a:lnTo>
                  <a:lnTo>
                    <a:pt x="2654" y="3344"/>
                  </a:lnTo>
                  <a:lnTo>
                    <a:pt x="2653" y="3343"/>
                  </a:lnTo>
                  <a:lnTo>
                    <a:pt x="2651" y="3341"/>
                  </a:lnTo>
                  <a:lnTo>
                    <a:pt x="2651" y="3339"/>
                  </a:lnTo>
                  <a:lnTo>
                    <a:pt x="2652" y="3334"/>
                  </a:lnTo>
                  <a:lnTo>
                    <a:pt x="2654" y="3333"/>
                  </a:lnTo>
                  <a:lnTo>
                    <a:pt x="2655" y="3332"/>
                  </a:lnTo>
                  <a:lnTo>
                    <a:pt x="2651" y="3332"/>
                  </a:lnTo>
                  <a:lnTo>
                    <a:pt x="2648" y="3331"/>
                  </a:lnTo>
                  <a:lnTo>
                    <a:pt x="2647" y="3328"/>
                  </a:lnTo>
                  <a:lnTo>
                    <a:pt x="2647" y="3325"/>
                  </a:lnTo>
                  <a:lnTo>
                    <a:pt x="2648" y="3322"/>
                  </a:lnTo>
                  <a:lnTo>
                    <a:pt x="2650" y="3319"/>
                  </a:lnTo>
                  <a:lnTo>
                    <a:pt x="2654" y="3317"/>
                  </a:lnTo>
                  <a:lnTo>
                    <a:pt x="2655" y="3317"/>
                  </a:lnTo>
                  <a:lnTo>
                    <a:pt x="2658" y="3321"/>
                  </a:lnTo>
                  <a:lnTo>
                    <a:pt x="2661" y="3319"/>
                  </a:lnTo>
                  <a:lnTo>
                    <a:pt x="2660" y="3318"/>
                  </a:lnTo>
                  <a:lnTo>
                    <a:pt x="2657" y="3314"/>
                  </a:lnTo>
                  <a:lnTo>
                    <a:pt x="2656" y="3311"/>
                  </a:lnTo>
                  <a:lnTo>
                    <a:pt x="2656" y="3309"/>
                  </a:lnTo>
                  <a:lnTo>
                    <a:pt x="2663" y="3293"/>
                  </a:lnTo>
                  <a:lnTo>
                    <a:pt x="2666" y="3284"/>
                  </a:lnTo>
                  <a:lnTo>
                    <a:pt x="2671" y="3271"/>
                  </a:lnTo>
                  <a:lnTo>
                    <a:pt x="2672" y="3269"/>
                  </a:lnTo>
                  <a:lnTo>
                    <a:pt x="2674" y="3265"/>
                  </a:lnTo>
                  <a:lnTo>
                    <a:pt x="2676" y="3264"/>
                  </a:lnTo>
                  <a:lnTo>
                    <a:pt x="2678" y="3264"/>
                  </a:lnTo>
                  <a:lnTo>
                    <a:pt x="2680" y="3264"/>
                  </a:lnTo>
                  <a:lnTo>
                    <a:pt x="2677" y="3262"/>
                  </a:lnTo>
                  <a:lnTo>
                    <a:pt x="2677" y="3260"/>
                  </a:lnTo>
                  <a:lnTo>
                    <a:pt x="2676" y="3259"/>
                  </a:lnTo>
                  <a:lnTo>
                    <a:pt x="2677" y="3258"/>
                  </a:lnTo>
                  <a:lnTo>
                    <a:pt x="2678" y="3257"/>
                  </a:lnTo>
                  <a:lnTo>
                    <a:pt x="2682" y="3255"/>
                  </a:lnTo>
                  <a:lnTo>
                    <a:pt x="2684" y="3251"/>
                  </a:lnTo>
                  <a:lnTo>
                    <a:pt x="2686" y="3247"/>
                  </a:lnTo>
                  <a:lnTo>
                    <a:pt x="2685" y="3246"/>
                  </a:lnTo>
                  <a:lnTo>
                    <a:pt x="2685" y="3245"/>
                  </a:lnTo>
                  <a:lnTo>
                    <a:pt x="2685" y="3243"/>
                  </a:lnTo>
                  <a:lnTo>
                    <a:pt x="2686" y="3243"/>
                  </a:lnTo>
                  <a:lnTo>
                    <a:pt x="2691" y="3238"/>
                  </a:lnTo>
                  <a:lnTo>
                    <a:pt x="2692" y="3237"/>
                  </a:lnTo>
                  <a:lnTo>
                    <a:pt x="2694" y="3230"/>
                  </a:lnTo>
                  <a:lnTo>
                    <a:pt x="2696" y="3227"/>
                  </a:lnTo>
                  <a:lnTo>
                    <a:pt x="2698" y="3225"/>
                  </a:lnTo>
                  <a:lnTo>
                    <a:pt x="2701" y="3224"/>
                  </a:lnTo>
                  <a:lnTo>
                    <a:pt x="2712" y="3219"/>
                  </a:lnTo>
                  <a:lnTo>
                    <a:pt x="2717" y="3215"/>
                  </a:lnTo>
                  <a:lnTo>
                    <a:pt x="2721" y="3215"/>
                  </a:lnTo>
                  <a:lnTo>
                    <a:pt x="2722" y="3218"/>
                  </a:lnTo>
                  <a:lnTo>
                    <a:pt x="2728" y="3220"/>
                  </a:lnTo>
                  <a:lnTo>
                    <a:pt x="2729" y="3218"/>
                  </a:lnTo>
                  <a:lnTo>
                    <a:pt x="2728" y="3216"/>
                  </a:lnTo>
                  <a:lnTo>
                    <a:pt x="2729" y="3214"/>
                  </a:lnTo>
                  <a:lnTo>
                    <a:pt x="2733" y="3214"/>
                  </a:lnTo>
                  <a:lnTo>
                    <a:pt x="2734" y="3214"/>
                  </a:lnTo>
                  <a:lnTo>
                    <a:pt x="2735" y="3215"/>
                  </a:lnTo>
                  <a:lnTo>
                    <a:pt x="2735" y="3217"/>
                  </a:lnTo>
                  <a:close/>
                  <a:moveTo>
                    <a:pt x="418" y="3220"/>
                  </a:moveTo>
                  <a:lnTo>
                    <a:pt x="417" y="3221"/>
                  </a:lnTo>
                  <a:lnTo>
                    <a:pt x="416" y="3221"/>
                  </a:lnTo>
                  <a:lnTo>
                    <a:pt x="415" y="3220"/>
                  </a:lnTo>
                  <a:lnTo>
                    <a:pt x="413" y="3218"/>
                  </a:lnTo>
                  <a:lnTo>
                    <a:pt x="411" y="3212"/>
                  </a:lnTo>
                  <a:lnTo>
                    <a:pt x="411" y="3211"/>
                  </a:lnTo>
                  <a:lnTo>
                    <a:pt x="412" y="3210"/>
                  </a:lnTo>
                  <a:lnTo>
                    <a:pt x="415" y="3208"/>
                  </a:lnTo>
                  <a:lnTo>
                    <a:pt x="416" y="3208"/>
                  </a:lnTo>
                  <a:lnTo>
                    <a:pt x="416" y="3210"/>
                  </a:lnTo>
                  <a:lnTo>
                    <a:pt x="417" y="3213"/>
                  </a:lnTo>
                  <a:lnTo>
                    <a:pt x="418" y="3214"/>
                  </a:lnTo>
                  <a:lnTo>
                    <a:pt x="418" y="3218"/>
                  </a:lnTo>
                  <a:lnTo>
                    <a:pt x="418" y="3220"/>
                  </a:lnTo>
                  <a:close/>
                  <a:moveTo>
                    <a:pt x="2738" y="3199"/>
                  </a:moveTo>
                  <a:lnTo>
                    <a:pt x="2737" y="3199"/>
                  </a:lnTo>
                  <a:lnTo>
                    <a:pt x="2737" y="3198"/>
                  </a:lnTo>
                  <a:lnTo>
                    <a:pt x="2737" y="3196"/>
                  </a:lnTo>
                  <a:lnTo>
                    <a:pt x="2739" y="3194"/>
                  </a:lnTo>
                  <a:lnTo>
                    <a:pt x="2741" y="3193"/>
                  </a:lnTo>
                  <a:lnTo>
                    <a:pt x="2740" y="3197"/>
                  </a:lnTo>
                  <a:lnTo>
                    <a:pt x="2738" y="3199"/>
                  </a:lnTo>
                  <a:close/>
                  <a:moveTo>
                    <a:pt x="1970" y="3196"/>
                  </a:moveTo>
                  <a:lnTo>
                    <a:pt x="1969" y="3196"/>
                  </a:lnTo>
                  <a:lnTo>
                    <a:pt x="1966" y="3196"/>
                  </a:lnTo>
                  <a:lnTo>
                    <a:pt x="1964" y="3194"/>
                  </a:lnTo>
                  <a:lnTo>
                    <a:pt x="1962" y="3193"/>
                  </a:lnTo>
                  <a:lnTo>
                    <a:pt x="1972" y="3188"/>
                  </a:lnTo>
                  <a:lnTo>
                    <a:pt x="1974" y="3188"/>
                  </a:lnTo>
                  <a:lnTo>
                    <a:pt x="1974" y="3190"/>
                  </a:lnTo>
                  <a:lnTo>
                    <a:pt x="1972" y="3192"/>
                  </a:lnTo>
                  <a:lnTo>
                    <a:pt x="1972" y="3193"/>
                  </a:lnTo>
                  <a:lnTo>
                    <a:pt x="1971" y="3194"/>
                  </a:lnTo>
                  <a:lnTo>
                    <a:pt x="1970" y="3196"/>
                  </a:lnTo>
                  <a:close/>
                  <a:moveTo>
                    <a:pt x="319" y="3195"/>
                  </a:moveTo>
                  <a:lnTo>
                    <a:pt x="318" y="3195"/>
                  </a:lnTo>
                  <a:lnTo>
                    <a:pt x="317" y="3194"/>
                  </a:lnTo>
                  <a:lnTo>
                    <a:pt x="317" y="3192"/>
                  </a:lnTo>
                  <a:lnTo>
                    <a:pt x="316" y="3188"/>
                  </a:lnTo>
                  <a:lnTo>
                    <a:pt x="317" y="3186"/>
                  </a:lnTo>
                  <a:lnTo>
                    <a:pt x="317" y="3185"/>
                  </a:lnTo>
                  <a:lnTo>
                    <a:pt x="320" y="3188"/>
                  </a:lnTo>
                  <a:lnTo>
                    <a:pt x="319" y="3195"/>
                  </a:lnTo>
                  <a:close/>
                  <a:moveTo>
                    <a:pt x="404" y="3172"/>
                  </a:moveTo>
                  <a:lnTo>
                    <a:pt x="402" y="3173"/>
                  </a:lnTo>
                  <a:lnTo>
                    <a:pt x="402" y="3170"/>
                  </a:lnTo>
                  <a:lnTo>
                    <a:pt x="402" y="3168"/>
                  </a:lnTo>
                  <a:lnTo>
                    <a:pt x="402" y="3167"/>
                  </a:lnTo>
                  <a:lnTo>
                    <a:pt x="402" y="3164"/>
                  </a:lnTo>
                  <a:lnTo>
                    <a:pt x="402" y="3156"/>
                  </a:lnTo>
                  <a:lnTo>
                    <a:pt x="404" y="3152"/>
                  </a:lnTo>
                  <a:lnTo>
                    <a:pt x="408" y="3152"/>
                  </a:lnTo>
                  <a:lnTo>
                    <a:pt x="408" y="3154"/>
                  </a:lnTo>
                  <a:lnTo>
                    <a:pt x="406" y="3164"/>
                  </a:lnTo>
                  <a:lnTo>
                    <a:pt x="405" y="3169"/>
                  </a:lnTo>
                  <a:lnTo>
                    <a:pt x="405" y="3171"/>
                  </a:lnTo>
                  <a:lnTo>
                    <a:pt x="404" y="3172"/>
                  </a:lnTo>
                  <a:close/>
                  <a:moveTo>
                    <a:pt x="386" y="3166"/>
                  </a:moveTo>
                  <a:lnTo>
                    <a:pt x="385" y="3169"/>
                  </a:lnTo>
                  <a:lnTo>
                    <a:pt x="380" y="3163"/>
                  </a:lnTo>
                  <a:lnTo>
                    <a:pt x="379" y="3161"/>
                  </a:lnTo>
                  <a:lnTo>
                    <a:pt x="376" y="3155"/>
                  </a:lnTo>
                  <a:lnTo>
                    <a:pt x="375" y="3153"/>
                  </a:lnTo>
                  <a:lnTo>
                    <a:pt x="375" y="3151"/>
                  </a:lnTo>
                  <a:lnTo>
                    <a:pt x="376" y="3150"/>
                  </a:lnTo>
                  <a:lnTo>
                    <a:pt x="377" y="3151"/>
                  </a:lnTo>
                  <a:lnTo>
                    <a:pt x="378" y="3151"/>
                  </a:lnTo>
                  <a:lnTo>
                    <a:pt x="384" y="3158"/>
                  </a:lnTo>
                  <a:lnTo>
                    <a:pt x="386" y="3161"/>
                  </a:lnTo>
                  <a:lnTo>
                    <a:pt x="386" y="3166"/>
                  </a:lnTo>
                  <a:close/>
                  <a:moveTo>
                    <a:pt x="374" y="3141"/>
                  </a:moveTo>
                  <a:lnTo>
                    <a:pt x="374" y="3141"/>
                  </a:lnTo>
                  <a:lnTo>
                    <a:pt x="372" y="3141"/>
                  </a:lnTo>
                  <a:lnTo>
                    <a:pt x="370" y="3139"/>
                  </a:lnTo>
                  <a:lnTo>
                    <a:pt x="369" y="3135"/>
                  </a:lnTo>
                  <a:lnTo>
                    <a:pt x="368" y="3134"/>
                  </a:lnTo>
                  <a:lnTo>
                    <a:pt x="367" y="3131"/>
                  </a:lnTo>
                  <a:lnTo>
                    <a:pt x="367" y="3131"/>
                  </a:lnTo>
                  <a:lnTo>
                    <a:pt x="369" y="3131"/>
                  </a:lnTo>
                  <a:lnTo>
                    <a:pt x="369" y="3131"/>
                  </a:lnTo>
                  <a:lnTo>
                    <a:pt x="373" y="3138"/>
                  </a:lnTo>
                  <a:lnTo>
                    <a:pt x="374" y="3141"/>
                  </a:lnTo>
                  <a:close/>
                  <a:moveTo>
                    <a:pt x="1927" y="3154"/>
                  </a:moveTo>
                  <a:lnTo>
                    <a:pt x="1925" y="3155"/>
                  </a:lnTo>
                  <a:lnTo>
                    <a:pt x="1918" y="3154"/>
                  </a:lnTo>
                  <a:lnTo>
                    <a:pt x="1915" y="3152"/>
                  </a:lnTo>
                  <a:lnTo>
                    <a:pt x="1907" y="3149"/>
                  </a:lnTo>
                  <a:lnTo>
                    <a:pt x="1891" y="3143"/>
                  </a:lnTo>
                  <a:lnTo>
                    <a:pt x="1886" y="3140"/>
                  </a:lnTo>
                  <a:lnTo>
                    <a:pt x="1885" y="3138"/>
                  </a:lnTo>
                  <a:lnTo>
                    <a:pt x="1888" y="3133"/>
                  </a:lnTo>
                  <a:lnTo>
                    <a:pt x="1890" y="3132"/>
                  </a:lnTo>
                  <a:lnTo>
                    <a:pt x="1891" y="3131"/>
                  </a:lnTo>
                  <a:lnTo>
                    <a:pt x="1908" y="3128"/>
                  </a:lnTo>
                  <a:lnTo>
                    <a:pt x="1914" y="3130"/>
                  </a:lnTo>
                  <a:lnTo>
                    <a:pt x="1922" y="3139"/>
                  </a:lnTo>
                  <a:lnTo>
                    <a:pt x="1926" y="3145"/>
                  </a:lnTo>
                  <a:lnTo>
                    <a:pt x="1927" y="3150"/>
                  </a:lnTo>
                  <a:lnTo>
                    <a:pt x="1928" y="3151"/>
                  </a:lnTo>
                  <a:lnTo>
                    <a:pt x="1927" y="3154"/>
                  </a:lnTo>
                  <a:close/>
                  <a:moveTo>
                    <a:pt x="296" y="3130"/>
                  </a:moveTo>
                  <a:lnTo>
                    <a:pt x="299" y="3135"/>
                  </a:lnTo>
                  <a:lnTo>
                    <a:pt x="300" y="3139"/>
                  </a:lnTo>
                  <a:lnTo>
                    <a:pt x="300" y="3145"/>
                  </a:lnTo>
                  <a:lnTo>
                    <a:pt x="295" y="3147"/>
                  </a:lnTo>
                  <a:lnTo>
                    <a:pt x="291" y="3145"/>
                  </a:lnTo>
                  <a:lnTo>
                    <a:pt x="290" y="3145"/>
                  </a:lnTo>
                  <a:lnTo>
                    <a:pt x="289" y="3147"/>
                  </a:lnTo>
                  <a:lnTo>
                    <a:pt x="291" y="3147"/>
                  </a:lnTo>
                  <a:lnTo>
                    <a:pt x="294" y="3150"/>
                  </a:lnTo>
                  <a:lnTo>
                    <a:pt x="296" y="3154"/>
                  </a:lnTo>
                  <a:lnTo>
                    <a:pt x="300" y="3154"/>
                  </a:lnTo>
                  <a:lnTo>
                    <a:pt x="305" y="3156"/>
                  </a:lnTo>
                  <a:lnTo>
                    <a:pt x="301" y="3160"/>
                  </a:lnTo>
                  <a:lnTo>
                    <a:pt x="301" y="3162"/>
                  </a:lnTo>
                  <a:lnTo>
                    <a:pt x="306" y="3169"/>
                  </a:lnTo>
                  <a:lnTo>
                    <a:pt x="306" y="3171"/>
                  </a:lnTo>
                  <a:lnTo>
                    <a:pt x="307" y="3171"/>
                  </a:lnTo>
                  <a:lnTo>
                    <a:pt x="311" y="3171"/>
                  </a:lnTo>
                  <a:lnTo>
                    <a:pt x="312" y="3171"/>
                  </a:lnTo>
                  <a:lnTo>
                    <a:pt x="312" y="3172"/>
                  </a:lnTo>
                  <a:lnTo>
                    <a:pt x="309" y="3177"/>
                  </a:lnTo>
                  <a:lnTo>
                    <a:pt x="309" y="3177"/>
                  </a:lnTo>
                  <a:lnTo>
                    <a:pt x="312" y="3178"/>
                  </a:lnTo>
                  <a:lnTo>
                    <a:pt x="315" y="3178"/>
                  </a:lnTo>
                  <a:lnTo>
                    <a:pt x="316" y="3182"/>
                  </a:lnTo>
                  <a:lnTo>
                    <a:pt x="313" y="3185"/>
                  </a:lnTo>
                  <a:lnTo>
                    <a:pt x="306" y="3180"/>
                  </a:lnTo>
                  <a:lnTo>
                    <a:pt x="303" y="3176"/>
                  </a:lnTo>
                  <a:lnTo>
                    <a:pt x="302" y="3172"/>
                  </a:lnTo>
                  <a:lnTo>
                    <a:pt x="300" y="3170"/>
                  </a:lnTo>
                  <a:lnTo>
                    <a:pt x="294" y="3164"/>
                  </a:lnTo>
                  <a:lnTo>
                    <a:pt x="285" y="3154"/>
                  </a:lnTo>
                  <a:lnTo>
                    <a:pt x="283" y="3152"/>
                  </a:lnTo>
                  <a:lnTo>
                    <a:pt x="280" y="3148"/>
                  </a:lnTo>
                  <a:lnTo>
                    <a:pt x="279" y="3145"/>
                  </a:lnTo>
                  <a:lnTo>
                    <a:pt x="279" y="3144"/>
                  </a:lnTo>
                  <a:lnTo>
                    <a:pt x="280" y="3143"/>
                  </a:lnTo>
                  <a:lnTo>
                    <a:pt x="283" y="3143"/>
                  </a:lnTo>
                  <a:lnTo>
                    <a:pt x="283" y="3141"/>
                  </a:lnTo>
                  <a:lnTo>
                    <a:pt x="273" y="3137"/>
                  </a:lnTo>
                  <a:lnTo>
                    <a:pt x="271" y="3136"/>
                  </a:lnTo>
                  <a:lnTo>
                    <a:pt x="270" y="3133"/>
                  </a:lnTo>
                  <a:lnTo>
                    <a:pt x="271" y="3133"/>
                  </a:lnTo>
                  <a:lnTo>
                    <a:pt x="277" y="3133"/>
                  </a:lnTo>
                  <a:lnTo>
                    <a:pt x="283" y="3132"/>
                  </a:lnTo>
                  <a:lnTo>
                    <a:pt x="287" y="3131"/>
                  </a:lnTo>
                  <a:lnTo>
                    <a:pt x="288" y="3130"/>
                  </a:lnTo>
                  <a:lnTo>
                    <a:pt x="291" y="3128"/>
                  </a:lnTo>
                  <a:lnTo>
                    <a:pt x="292" y="3128"/>
                  </a:lnTo>
                  <a:lnTo>
                    <a:pt x="296" y="3130"/>
                  </a:lnTo>
                  <a:close/>
                  <a:moveTo>
                    <a:pt x="398" y="3144"/>
                  </a:moveTo>
                  <a:lnTo>
                    <a:pt x="399" y="3161"/>
                  </a:lnTo>
                  <a:lnTo>
                    <a:pt x="399" y="3166"/>
                  </a:lnTo>
                  <a:lnTo>
                    <a:pt x="398" y="3169"/>
                  </a:lnTo>
                  <a:lnTo>
                    <a:pt x="395" y="3175"/>
                  </a:lnTo>
                  <a:lnTo>
                    <a:pt x="394" y="3178"/>
                  </a:lnTo>
                  <a:lnTo>
                    <a:pt x="393" y="3174"/>
                  </a:lnTo>
                  <a:lnTo>
                    <a:pt x="393" y="3169"/>
                  </a:lnTo>
                  <a:lnTo>
                    <a:pt x="392" y="3164"/>
                  </a:lnTo>
                  <a:lnTo>
                    <a:pt x="391" y="3162"/>
                  </a:lnTo>
                  <a:lnTo>
                    <a:pt x="392" y="3153"/>
                  </a:lnTo>
                  <a:lnTo>
                    <a:pt x="391" y="3154"/>
                  </a:lnTo>
                  <a:lnTo>
                    <a:pt x="389" y="3158"/>
                  </a:lnTo>
                  <a:lnTo>
                    <a:pt x="387" y="3158"/>
                  </a:lnTo>
                  <a:lnTo>
                    <a:pt x="383" y="3154"/>
                  </a:lnTo>
                  <a:lnTo>
                    <a:pt x="381" y="3150"/>
                  </a:lnTo>
                  <a:lnTo>
                    <a:pt x="381" y="3146"/>
                  </a:lnTo>
                  <a:lnTo>
                    <a:pt x="378" y="3143"/>
                  </a:lnTo>
                  <a:lnTo>
                    <a:pt x="378" y="3141"/>
                  </a:lnTo>
                  <a:lnTo>
                    <a:pt x="378" y="3139"/>
                  </a:lnTo>
                  <a:lnTo>
                    <a:pt x="380" y="3136"/>
                  </a:lnTo>
                  <a:lnTo>
                    <a:pt x="381" y="3133"/>
                  </a:lnTo>
                  <a:lnTo>
                    <a:pt x="382" y="3128"/>
                  </a:lnTo>
                  <a:lnTo>
                    <a:pt x="383" y="3126"/>
                  </a:lnTo>
                  <a:lnTo>
                    <a:pt x="385" y="3126"/>
                  </a:lnTo>
                  <a:lnTo>
                    <a:pt x="388" y="3128"/>
                  </a:lnTo>
                  <a:lnTo>
                    <a:pt x="392" y="3131"/>
                  </a:lnTo>
                  <a:lnTo>
                    <a:pt x="395" y="3134"/>
                  </a:lnTo>
                  <a:lnTo>
                    <a:pt x="398" y="3144"/>
                  </a:lnTo>
                  <a:close/>
                  <a:moveTo>
                    <a:pt x="378" y="3134"/>
                  </a:moveTo>
                  <a:lnTo>
                    <a:pt x="378" y="3134"/>
                  </a:lnTo>
                  <a:lnTo>
                    <a:pt x="375" y="3134"/>
                  </a:lnTo>
                  <a:lnTo>
                    <a:pt x="374" y="3134"/>
                  </a:lnTo>
                  <a:lnTo>
                    <a:pt x="374" y="3133"/>
                  </a:lnTo>
                  <a:lnTo>
                    <a:pt x="373" y="3131"/>
                  </a:lnTo>
                  <a:lnTo>
                    <a:pt x="374" y="3130"/>
                  </a:lnTo>
                  <a:lnTo>
                    <a:pt x="375" y="3125"/>
                  </a:lnTo>
                  <a:lnTo>
                    <a:pt x="376" y="3123"/>
                  </a:lnTo>
                  <a:lnTo>
                    <a:pt x="376" y="3123"/>
                  </a:lnTo>
                  <a:lnTo>
                    <a:pt x="377" y="3125"/>
                  </a:lnTo>
                  <a:lnTo>
                    <a:pt x="378" y="3127"/>
                  </a:lnTo>
                  <a:lnTo>
                    <a:pt x="378" y="3134"/>
                  </a:lnTo>
                  <a:close/>
                  <a:moveTo>
                    <a:pt x="1953" y="3125"/>
                  </a:moveTo>
                  <a:lnTo>
                    <a:pt x="1953" y="3126"/>
                  </a:lnTo>
                  <a:lnTo>
                    <a:pt x="1950" y="3126"/>
                  </a:lnTo>
                  <a:lnTo>
                    <a:pt x="1949" y="3125"/>
                  </a:lnTo>
                  <a:lnTo>
                    <a:pt x="1948" y="3123"/>
                  </a:lnTo>
                  <a:lnTo>
                    <a:pt x="1948" y="3122"/>
                  </a:lnTo>
                  <a:lnTo>
                    <a:pt x="1949" y="3121"/>
                  </a:lnTo>
                  <a:lnTo>
                    <a:pt x="1951" y="3122"/>
                  </a:lnTo>
                  <a:lnTo>
                    <a:pt x="1953" y="3125"/>
                  </a:lnTo>
                  <a:close/>
                  <a:moveTo>
                    <a:pt x="356" y="3131"/>
                  </a:moveTo>
                  <a:lnTo>
                    <a:pt x="356" y="3132"/>
                  </a:lnTo>
                  <a:lnTo>
                    <a:pt x="354" y="3131"/>
                  </a:lnTo>
                  <a:lnTo>
                    <a:pt x="347" y="3122"/>
                  </a:lnTo>
                  <a:lnTo>
                    <a:pt x="342" y="3119"/>
                  </a:lnTo>
                  <a:lnTo>
                    <a:pt x="339" y="3114"/>
                  </a:lnTo>
                  <a:lnTo>
                    <a:pt x="335" y="3111"/>
                  </a:lnTo>
                  <a:lnTo>
                    <a:pt x="337" y="3107"/>
                  </a:lnTo>
                  <a:lnTo>
                    <a:pt x="339" y="3108"/>
                  </a:lnTo>
                  <a:lnTo>
                    <a:pt x="346" y="3111"/>
                  </a:lnTo>
                  <a:lnTo>
                    <a:pt x="351" y="3115"/>
                  </a:lnTo>
                  <a:lnTo>
                    <a:pt x="353" y="3117"/>
                  </a:lnTo>
                  <a:lnTo>
                    <a:pt x="359" y="3128"/>
                  </a:lnTo>
                  <a:lnTo>
                    <a:pt x="359" y="3129"/>
                  </a:lnTo>
                  <a:lnTo>
                    <a:pt x="356" y="3131"/>
                  </a:lnTo>
                  <a:close/>
                  <a:moveTo>
                    <a:pt x="344" y="3089"/>
                  </a:moveTo>
                  <a:lnTo>
                    <a:pt x="343" y="3091"/>
                  </a:lnTo>
                  <a:lnTo>
                    <a:pt x="341" y="3094"/>
                  </a:lnTo>
                  <a:lnTo>
                    <a:pt x="339" y="3095"/>
                  </a:lnTo>
                  <a:lnTo>
                    <a:pt x="339" y="3095"/>
                  </a:lnTo>
                  <a:lnTo>
                    <a:pt x="337" y="3095"/>
                  </a:lnTo>
                  <a:lnTo>
                    <a:pt x="335" y="3092"/>
                  </a:lnTo>
                  <a:lnTo>
                    <a:pt x="333" y="3091"/>
                  </a:lnTo>
                  <a:lnTo>
                    <a:pt x="332" y="3090"/>
                  </a:lnTo>
                  <a:lnTo>
                    <a:pt x="331" y="3091"/>
                  </a:lnTo>
                  <a:lnTo>
                    <a:pt x="331" y="3093"/>
                  </a:lnTo>
                  <a:lnTo>
                    <a:pt x="331" y="3095"/>
                  </a:lnTo>
                  <a:lnTo>
                    <a:pt x="331" y="3095"/>
                  </a:lnTo>
                  <a:lnTo>
                    <a:pt x="331" y="3095"/>
                  </a:lnTo>
                  <a:lnTo>
                    <a:pt x="330" y="3094"/>
                  </a:lnTo>
                  <a:lnTo>
                    <a:pt x="330" y="3093"/>
                  </a:lnTo>
                  <a:lnTo>
                    <a:pt x="329" y="3091"/>
                  </a:lnTo>
                  <a:lnTo>
                    <a:pt x="330" y="3090"/>
                  </a:lnTo>
                  <a:lnTo>
                    <a:pt x="331" y="3087"/>
                  </a:lnTo>
                  <a:lnTo>
                    <a:pt x="336" y="3083"/>
                  </a:lnTo>
                  <a:lnTo>
                    <a:pt x="337" y="3082"/>
                  </a:lnTo>
                  <a:lnTo>
                    <a:pt x="339" y="3082"/>
                  </a:lnTo>
                  <a:lnTo>
                    <a:pt x="342" y="3084"/>
                  </a:lnTo>
                  <a:lnTo>
                    <a:pt x="342" y="3085"/>
                  </a:lnTo>
                  <a:lnTo>
                    <a:pt x="344" y="3089"/>
                  </a:lnTo>
                  <a:close/>
                  <a:moveTo>
                    <a:pt x="267" y="3080"/>
                  </a:moveTo>
                  <a:lnTo>
                    <a:pt x="270" y="3083"/>
                  </a:lnTo>
                  <a:lnTo>
                    <a:pt x="277" y="3081"/>
                  </a:lnTo>
                  <a:lnTo>
                    <a:pt x="278" y="3081"/>
                  </a:lnTo>
                  <a:lnTo>
                    <a:pt x="279" y="3082"/>
                  </a:lnTo>
                  <a:lnTo>
                    <a:pt x="281" y="3086"/>
                  </a:lnTo>
                  <a:lnTo>
                    <a:pt x="283" y="3089"/>
                  </a:lnTo>
                  <a:lnTo>
                    <a:pt x="283" y="3093"/>
                  </a:lnTo>
                  <a:lnTo>
                    <a:pt x="283" y="3095"/>
                  </a:lnTo>
                  <a:lnTo>
                    <a:pt x="281" y="3097"/>
                  </a:lnTo>
                  <a:lnTo>
                    <a:pt x="270" y="3104"/>
                  </a:lnTo>
                  <a:lnTo>
                    <a:pt x="270" y="3104"/>
                  </a:lnTo>
                  <a:lnTo>
                    <a:pt x="270" y="3105"/>
                  </a:lnTo>
                  <a:lnTo>
                    <a:pt x="271" y="3106"/>
                  </a:lnTo>
                  <a:lnTo>
                    <a:pt x="273" y="3106"/>
                  </a:lnTo>
                  <a:lnTo>
                    <a:pt x="282" y="3104"/>
                  </a:lnTo>
                  <a:lnTo>
                    <a:pt x="283" y="3103"/>
                  </a:lnTo>
                  <a:lnTo>
                    <a:pt x="283" y="3097"/>
                  </a:lnTo>
                  <a:lnTo>
                    <a:pt x="284" y="3095"/>
                  </a:lnTo>
                  <a:lnTo>
                    <a:pt x="284" y="3092"/>
                  </a:lnTo>
                  <a:lnTo>
                    <a:pt x="284" y="3087"/>
                  </a:lnTo>
                  <a:lnTo>
                    <a:pt x="284" y="3085"/>
                  </a:lnTo>
                  <a:lnTo>
                    <a:pt x="290" y="3085"/>
                  </a:lnTo>
                  <a:lnTo>
                    <a:pt x="293" y="3082"/>
                  </a:lnTo>
                  <a:lnTo>
                    <a:pt x="298" y="3080"/>
                  </a:lnTo>
                  <a:lnTo>
                    <a:pt x="298" y="3080"/>
                  </a:lnTo>
                  <a:lnTo>
                    <a:pt x="298" y="3086"/>
                  </a:lnTo>
                  <a:lnTo>
                    <a:pt x="297" y="3087"/>
                  </a:lnTo>
                  <a:lnTo>
                    <a:pt x="293" y="3095"/>
                  </a:lnTo>
                  <a:lnTo>
                    <a:pt x="291" y="3103"/>
                  </a:lnTo>
                  <a:lnTo>
                    <a:pt x="290" y="3109"/>
                  </a:lnTo>
                  <a:lnTo>
                    <a:pt x="290" y="3120"/>
                  </a:lnTo>
                  <a:lnTo>
                    <a:pt x="289" y="3124"/>
                  </a:lnTo>
                  <a:lnTo>
                    <a:pt x="287" y="3127"/>
                  </a:lnTo>
                  <a:lnTo>
                    <a:pt x="277" y="3130"/>
                  </a:lnTo>
                  <a:lnTo>
                    <a:pt x="271" y="3130"/>
                  </a:lnTo>
                  <a:lnTo>
                    <a:pt x="267" y="3127"/>
                  </a:lnTo>
                  <a:lnTo>
                    <a:pt x="264" y="3124"/>
                  </a:lnTo>
                  <a:lnTo>
                    <a:pt x="266" y="3121"/>
                  </a:lnTo>
                  <a:lnTo>
                    <a:pt x="267" y="3121"/>
                  </a:lnTo>
                  <a:lnTo>
                    <a:pt x="270" y="3122"/>
                  </a:lnTo>
                  <a:lnTo>
                    <a:pt x="273" y="3123"/>
                  </a:lnTo>
                  <a:lnTo>
                    <a:pt x="274" y="3123"/>
                  </a:lnTo>
                  <a:lnTo>
                    <a:pt x="274" y="3122"/>
                  </a:lnTo>
                  <a:lnTo>
                    <a:pt x="267" y="3116"/>
                  </a:lnTo>
                  <a:lnTo>
                    <a:pt x="261" y="3114"/>
                  </a:lnTo>
                  <a:lnTo>
                    <a:pt x="259" y="3110"/>
                  </a:lnTo>
                  <a:lnTo>
                    <a:pt x="259" y="3108"/>
                  </a:lnTo>
                  <a:lnTo>
                    <a:pt x="259" y="3107"/>
                  </a:lnTo>
                  <a:lnTo>
                    <a:pt x="254" y="3099"/>
                  </a:lnTo>
                  <a:lnTo>
                    <a:pt x="253" y="3096"/>
                  </a:lnTo>
                  <a:lnTo>
                    <a:pt x="252" y="3091"/>
                  </a:lnTo>
                  <a:lnTo>
                    <a:pt x="252" y="3087"/>
                  </a:lnTo>
                  <a:lnTo>
                    <a:pt x="254" y="3079"/>
                  </a:lnTo>
                  <a:lnTo>
                    <a:pt x="254" y="3078"/>
                  </a:lnTo>
                  <a:lnTo>
                    <a:pt x="256" y="3078"/>
                  </a:lnTo>
                  <a:lnTo>
                    <a:pt x="259" y="3080"/>
                  </a:lnTo>
                  <a:lnTo>
                    <a:pt x="267" y="3080"/>
                  </a:lnTo>
                  <a:close/>
                  <a:moveTo>
                    <a:pt x="322" y="3060"/>
                  </a:moveTo>
                  <a:lnTo>
                    <a:pt x="322" y="3061"/>
                  </a:lnTo>
                  <a:lnTo>
                    <a:pt x="321" y="3060"/>
                  </a:lnTo>
                  <a:lnTo>
                    <a:pt x="322" y="3057"/>
                  </a:lnTo>
                  <a:lnTo>
                    <a:pt x="322" y="3053"/>
                  </a:lnTo>
                  <a:lnTo>
                    <a:pt x="323" y="3052"/>
                  </a:lnTo>
                  <a:lnTo>
                    <a:pt x="327" y="3053"/>
                  </a:lnTo>
                  <a:lnTo>
                    <a:pt x="328" y="3053"/>
                  </a:lnTo>
                  <a:lnTo>
                    <a:pt x="328" y="3054"/>
                  </a:lnTo>
                  <a:lnTo>
                    <a:pt x="328" y="3056"/>
                  </a:lnTo>
                  <a:lnTo>
                    <a:pt x="326" y="3057"/>
                  </a:lnTo>
                  <a:lnTo>
                    <a:pt x="322" y="3060"/>
                  </a:lnTo>
                  <a:close/>
                  <a:moveTo>
                    <a:pt x="333" y="3045"/>
                  </a:moveTo>
                  <a:lnTo>
                    <a:pt x="336" y="3041"/>
                  </a:lnTo>
                  <a:lnTo>
                    <a:pt x="342" y="3035"/>
                  </a:lnTo>
                  <a:lnTo>
                    <a:pt x="345" y="3030"/>
                  </a:lnTo>
                  <a:lnTo>
                    <a:pt x="346" y="3035"/>
                  </a:lnTo>
                  <a:lnTo>
                    <a:pt x="341" y="3042"/>
                  </a:lnTo>
                  <a:lnTo>
                    <a:pt x="335" y="3046"/>
                  </a:lnTo>
                  <a:lnTo>
                    <a:pt x="333" y="3045"/>
                  </a:lnTo>
                  <a:close/>
                  <a:moveTo>
                    <a:pt x="2558" y="2974"/>
                  </a:moveTo>
                  <a:lnTo>
                    <a:pt x="2559" y="2975"/>
                  </a:lnTo>
                  <a:lnTo>
                    <a:pt x="2554" y="2974"/>
                  </a:lnTo>
                  <a:lnTo>
                    <a:pt x="2552" y="2973"/>
                  </a:lnTo>
                  <a:lnTo>
                    <a:pt x="2552" y="2972"/>
                  </a:lnTo>
                  <a:lnTo>
                    <a:pt x="2552" y="2971"/>
                  </a:lnTo>
                  <a:lnTo>
                    <a:pt x="2553" y="2969"/>
                  </a:lnTo>
                  <a:lnTo>
                    <a:pt x="2555" y="2967"/>
                  </a:lnTo>
                  <a:lnTo>
                    <a:pt x="2556" y="2968"/>
                  </a:lnTo>
                  <a:lnTo>
                    <a:pt x="2559" y="2970"/>
                  </a:lnTo>
                  <a:lnTo>
                    <a:pt x="2559" y="2971"/>
                  </a:lnTo>
                  <a:lnTo>
                    <a:pt x="2558" y="2974"/>
                  </a:lnTo>
                  <a:close/>
                  <a:moveTo>
                    <a:pt x="1988" y="2967"/>
                  </a:moveTo>
                  <a:lnTo>
                    <a:pt x="1986" y="2968"/>
                  </a:lnTo>
                  <a:lnTo>
                    <a:pt x="1985" y="2968"/>
                  </a:lnTo>
                  <a:lnTo>
                    <a:pt x="1986" y="2966"/>
                  </a:lnTo>
                  <a:lnTo>
                    <a:pt x="1987" y="2963"/>
                  </a:lnTo>
                  <a:lnTo>
                    <a:pt x="1988" y="2959"/>
                  </a:lnTo>
                  <a:lnTo>
                    <a:pt x="1988" y="2956"/>
                  </a:lnTo>
                  <a:lnTo>
                    <a:pt x="1989" y="2954"/>
                  </a:lnTo>
                  <a:lnTo>
                    <a:pt x="1990" y="2952"/>
                  </a:lnTo>
                  <a:lnTo>
                    <a:pt x="1991" y="2950"/>
                  </a:lnTo>
                  <a:lnTo>
                    <a:pt x="1993" y="2950"/>
                  </a:lnTo>
                  <a:lnTo>
                    <a:pt x="1994" y="2958"/>
                  </a:lnTo>
                  <a:lnTo>
                    <a:pt x="1993" y="2961"/>
                  </a:lnTo>
                  <a:lnTo>
                    <a:pt x="1992" y="2963"/>
                  </a:lnTo>
                  <a:lnTo>
                    <a:pt x="1990" y="2966"/>
                  </a:lnTo>
                  <a:lnTo>
                    <a:pt x="1988" y="2967"/>
                  </a:lnTo>
                  <a:close/>
                  <a:moveTo>
                    <a:pt x="1951" y="2964"/>
                  </a:moveTo>
                  <a:lnTo>
                    <a:pt x="1949" y="2965"/>
                  </a:lnTo>
                  <a:lnTo>
                    <a:pt x="1948" y="2963"/>
                  </a:lnTo>
                  <a:lnTo>
                    <a:pt x="1949" y="2959"/>
                  </a:lnTo>
                  <a:lnTo>
                    <a:pt x="1950" y="2958"/>
                  </a:lnTo>
                  <a:lnTo>
                    <a:pt x="1954" y="2956"/>
                  </a:lnTo>
                  <a:lnTo>
                    <a:pt x="1955" y="2955"/>
                  </a:lnTo>
                  <a:lnTo>
                    <a:pt x="1956" y="2954"/>
                  </a:lnTo>
                  <a:lnTo>
                    <a:pt x="1959" y="2954"/>
                  </a:lnTo>
                  <a:lnTo>
                    <a:pt x="1961" y="2952"/>
                  </a:lnTo>
                  <a:lnTo>
                    <a:pt x="1963" y="2949"/>
                  </a:lnTo>
                  <a:lnTo>
                    <a:pt x="1964" y="2949"/>
                  </a:lnTo>
                  <a:lnTo>
                    <a:pt x="1962" y="2954"/>
                  </a:lnTo>
                  <a:lnTo>
                    <a:pt x="1961" y="2957"/>
                  </a:lnTo>
                  <a:lnTo>
                    <a:pt x="1951" y="2964"/>
                  </a:lnTo>
                  <a:close/>
                  <a:moveTo>
                    <a:pt x="1984" y="2960"/>
                  </a:moveTo>
                  <a:lnTo>
                    <a:pt x="1982" y="2966"/>
                  </a:lnTo>
                  <a:lnTo>
                    <a:pt x="1979" y="2972"/>
                  </a:lnTo>
                  <a:lnTo>
                    <a:pt x="1977" y="2982"/>
                  </a:lnTo>
                  <a:lnTo>
                    <a:pt x="1975" y="2983"/>
                  </a:lnTo>
                  <a:lnTo>
                    <a:pt x="1974" y="2980"/>
                  </a:lnTo>
                  <a:lnTo>
                    <a:pt x="1978" y="2968"/>
                  </a:lnTo>
                  <a:lnTo>
                    <a:pt x="1978" y="2966"/>
                  </a:lnTo>
                  <a:lnTo>
                    <a:pt x="1978" y="2965"/>
                  </a:lnTo>
                  <a:lnTo>
                    <a:pt x="1977" y="2963"/>
                  </a:lnTo>
                  <a:lnTo>
                    <a:pt x="1975" y="2966"/>
                  </a:lnTo>
                  <a:lnTo>
                    <a:pt x="1970" y="2979"/>
                  </a:lnTo>
                  <a:lnTo>
                    <a:pt x="1968" y="2982"/>
                  </a:lnTo>
                  <a:lnTo>
                    <a:pt x="1967" y="2983"/>
                  </a:lnTo>
                  <a:lnTo>
                    <a:pt x="1966" y="2983"/>
                  </a:lnTo>
                  <a:lnTo>
                    <a:pt x="1963" y="2983"/>
                  </a:lnTo>
                  <a:lnTo>
                    <a:pt x="1958" y="2987"/>
                  </a:lnTo>
                  <a:lnTo>
                    <a:pt x="1967" y="2971"/>
                  </a:lnTo>
                  <a:lnTo>
                    <a:pt x="1967" y="2969"/>
                  </a:lnTo>
                  <a:lnTo>
                    <a:pt x="1965" y="2968"/>
                  </a:lnTo>
                  <a:lnTo>
                    <a:pt x="1964" y="2969"/>
                  </a:lnTo>
                  <a:lnTo>
                    <a:pt x="1957" y="2979"/>
                  </a:lnTo>
                  <a:lnTo>
                    <a:pt x="1954" y="2983"/>
                  </a:lnTo>
                  <a:lnTo>
                    <a:pt x="1951" y="2982"/>
                  </a:lnTo>
                  <a:lnTo>
                    <a:pt x="1950" y="2981"/>
                  </a:lnTo>
                  <a:lnTo>
                    <a:pt x="1951" y="2980"/>
                  </a:lnTo>
                  <a:lnTo>
                    <a:pt x="1957" y="2969"/>
                  </a:lnTo>
                  <a:lnTo>
                    <a:pt x="1964" y="2961"/>
                  </a:lnTo>
                  <a:lnTo>
                    <a:pt x="1966" y="2957"/>
                  </a:lnTo>
                  <a:lnTo>
                    <a:pt x="1967" y="2952"/>
                  </a:lnTo>
                  <a:lnTo>
                    <a:pt x="1967" y="2949"/>
                  </a:lnTo>
                  <a:lnTo>
                    <a:pt x="1967" y="2945"/>
                  </a:lnTo>
                  <a:lnTo>
                    <a:pt x="1968" y="2945"/>
                  </a:lnTo>
                  <a:lnTo>
                    <a:pt x="1968" y="2945"/>
                  </a:lnTo>
                  <a:lnTo>
                    <a:pt x="1968" y="2946"/>
                  </a:lnTo>
                  <a:lnTo>
                    <a:pt x="1968" y="2950"/>
                  </a:lnTo>
                  <a:lnTo>
                    <a:pt x="1967" y="2958"/>
                  </a:lnTo>
                  <a:lnTo>
                    <a:pt x="1966" y="2961"/>
                  </a:lnTo>
                  <a:lnTo>
                    <a:pt x="1965" y="2965"/>
                  </a:lnTo>
                  <a:lnTo>
                    <a:pt x="1966" y="2965"/>
                  </a:lnTo>
                  <a:lnTo>
                    <a:pt x="1968" y="2964"/>
                  </a:lnTo>
                  <a:lnTo>
                    <a:pt x="1970" y="2960"/>
                  </a:lnTo>
                  <a:lnTo>
                    <a:pt x="1972" y="2954"/>
                  </a:lnTo>
                  <a:lnTo>
                    <a:pt x="1973" y="2949"/>
                  </a:lnTo>
                  <a:lnTo>
                    <a:pt x="1974" y="2941"/>
                  </a:lnTo>
                  <a:lnTo>
                    <a:pt x="1974" y="2941"/>
                  </a:lnTo>
                  <a:lnTo>
                    <a:pt x="1975" y="2943"/>
                  </a:lnTo>
                  <a:lnTo>
                    <a:pt x="1976" y="2944"/>
                  </a:lnTo>
                  <a:lnTo>
                    <a:pt x="1978" y="2945"/>
                  </a:lnTo>
                  <a:lnTo>
                    <a:pt x="1978" y="2945"/>
                  </a:lnTo>
                  <a:lnTo>
                    <a:pt x="1979" y="2949"/>
                  </a:lnTo>
                  <a:lnTo>
                    <a:pt x="1980" y="2950"/>
                  </a:lnTo>
                  <a:lnTo>
                    <a:pt x="1983" y="2950"/>
                  </a:lnTo>
                  <a:lnTo>
                    <a:pt x="1984" y="2952"/>
                  </a:lnTo>
                  <a:lnTo>
                    <a:pt x="1984" y="2954"/>
                  </a:lnTo>
                  <a:lnTo>
                    <a:pt x="1984" y="2956"/>
                  </a:lnTo>
                  <a:lnTo>
                    <a:pt x="1984" y="2957"/>
                  </a:lnTo>
                  <a:lnTo>
                    <a:pt x="1986" y="2957"/>
                  </a:lnTo>
                  <a:lnTo>
                    <a:pt x="1984" y="2960"/>
                  </a:lnTo>
                  <a:close/>
                  <a:moveTo>
                    <a:pt x="1966" y="2938"/>
                  </a:moveTo>
                  <a:lnTo>
                    <a:pt x="1965" y="2939"/>
                  </a:lnTo>
                  <a:lnTo>
                    <a:pt x="1964" y="2939"/>
                  </a:lnTo>
                  <a:lnTo>
                    <a:pt x="1965" y="2933"/>
                  </a:lnTo>
                  <a:lnTo>
                    <a:pt x="1964" y="2931"/>
                  </a:lnTo>
                  <a:lnTo>
                    <a:pt x="1964" y="2931"/>
                  </a:lnTo>
                  <a:lnTo>
                    <a:pt x="1964" y="2930"/>
                  </a:lnTo>
                  <a:lnTo>
                    <a:pt x="1965" y="2930"/>
                  </a:lnTo>
                  <a:lnTo>
                    <a:pt x="1966" y="2931"/>
                  </a:lnTo>
                  <a:lnTo>
                    <a:pt x="1967" y="2933"/>
                  </a:lnTo>
                  <a:lnTo>
                    <a:pt x="1967" y="2935"/>
                  </a:lnTo>
                  <a:lnTo>
                    <a:pt x="1967" y="2936"/>
                  </a:lnTo>
                  <a:lnTo>
                    <a:pt x="1967" y="2937"/>
                  </a:lnTo>
                  <a:lnTo>
                    <a:pt x="1966" y="2938"/>
                  </a:lnTo>
                  <a:close/>
                  <a:moveTo>
                    <a:pt x="1955" y="2931"/>
                  </a:moveTo>
                  <a:lnTo>
                    <a:pt x="1954" y="2932"/>
                  </a:lnTo>
                  <a:lnTo>
                    <a:pt x="1953" y="2931"/>
                  </a:lnTo>
                  <a:lnTo>
                    <a:pt x="1952" y="2928"/>
                  </a:lnTo>
                  <a:lnTo>
                    <a:pt x="1954" y="2926"/>
                  </a:lnTo>
                  <a:lnTo>
                    <a:pt x="1955" y="2926"/>
                  </a:lnTo>
                  <a:lnTo>
                    <a:pt x="1956" y="2927"/>
                  </a:lnTo>
                  <a:lnTo>
                    <a:pt x="1956" y="2928"/>
                  </a:lnTo>
                  <a:lnTo>
                    <a:pt x="1955" y="2931"/>
                  </a:lnTo>
                  <a:close/>
                  <a:moveTo>
                    <a:pt x="2534" y="2885"/>
                  </a:moveTo>
                  <a:lnTo>
                    <a:pt x="2537" y="2887"/>
                  </a:lnTo>
                  <a:lnTo>
                    <a:pt x="2538" y="2893"/>
                  </a:lnTo>
                  <a:lnTo>
                    <a:pt x="2532" y="2893"/>
                  </a:lnTo>
                  <a:lnTo>
                    <a:pt x="2527" y="2889"/>
                  </a:lnTo>
                  <a:lnTo>
                    <a:pt x="2526" y="2886"/>
                  </a:lnTo>
                  <a:lnTo>
                    <a:pt x="2526" y="2885"/>
                  </a:lnTo>
                  <a:lnTo>
                    <a:pt x="2527" y="2884"/>
                  </a:lnTo>
                  <a:lnTo>
                    <a:pt x="2528" y="2885"/>
                  </a:lnTo>
                  <a:lnTo>
                    <a:pt x="2529" y="2884"/>
                  </a:lnTo>
                  <a:lnTo>
                    <a:pt x="2531" y="2884"/>
                  </a:lnTo>
                  <a:lnTo>
                    <a:pt x="2534" y="2885"/>
                  </a:lnTo>
                  <a:close/>
                  <a:moveTo>
                    <a:pt x="1959" y="2887"/>
                  </a:moveTo>
                  <a:lnTo>
                    <a:pt x="1959" y="2888"/>
                  </a:lnTo>
                  <a:lnTo>
                    <a:pt x="1957" y="2887"/>
                  </a:lnTo>
                  <a:lnTo>
                    <a:pt x="1957" y="2892"/>
                  </a:lnTo>
                  <a:lnTo>
                    <a:pt x="1957" y="2892"/>
                  </a:lnTo>
                  <a:lnTo>
                    <a:pt x="1956" y="2889"/>
                  </a:lnTo>
                  <a:lnTo>
                    <a:pt x="1956" y="2887"/>
                  </a:lnTo>
                  <a:lnTo>
                    <a:pt x="1956" y="2886"/>
                  </a:lnTo>
                  <a:lnTo>
                    <a:pt x="1956" y="2885"/>
                  </a:lnTo>
                  <a:lnTo>
                    <a:pt x="1958" y="2882"/>
                  </a:lnTo>
                  <a:lnTo>
                    <a:pt x="1959" y="2882"/>
                  </a:lnTo>
                  <a:lnTo>
                    <a:pt x="1959" y="2882"/>
                  </a:lnTo>
                  <a:lnTo>
                    <a:pt x="1960" y="2885"/>
                  </a:lnTo>
                  <a:lnTo>
                    <a:pt x="1959" y="2887"/>
                  </a:lnTo>
                  <a:close/>
                  <a:moveTo>
                    <a:pt x="2297" y="2795"/>
                  </a:moveTo>
                  <a:lnTo>
                    <a:pt x="2295" y="2799"/>
                  </a:lnTo>
                  <a:lnTo>
                    <a:pt x="2293" y="2799"/>
                  </a:lnTo>
                  <a:lnTo>
                    <a:pt x="2292" y="2800"/>
                  </a:lnTo>
                  <a:lnTo>
                    <a:pt x="2291" y="2800"/>
                  </a:lnTo>
                  <a:lnTo>
                    <a:pt x="2292" y="2796"/>
                  </a:lnTo>
                  <a:lnTo>
                    <a:pt x="2292" y="2793"/>
                  </a:lnTo>
                  <a:lnTo>
                    <a:pt x="2292" y="2789"/>
                  </a:lnTo>
                  <a:lnTo>
                    <a:pt x="2293" y="2788"/>
                  </a:lnTo>
                  <a:lnTo>
                    <a:pt x="2296" y="2788"/>
                  </a:lnTo>
                  <a:lnTo>
                    <a:pt x="2296" y="2791"/>
                  </a:lnTo>
                  <a:lnTo>
                    <a:pt x="2296" y="2793"/>
                  </a:lnTo>
                  <a:lnTo>
                    <a:pt x="2298" y="2793"/>
                  </a:lnTo>
                  <a:lnTo>
                    <a:pt x="2297" y="2795"/>
                  </a:lnTo>
                  <a:close/>
                  <a:moveTo>
                    <a:pt x="1942" y="2758"/>
                  </a:moveTo>
                  <a:lnTo>
                    <a:pt x="1940" y="2758"/>
                  </a:lnTo>
                  <a:lnTo>
                    <a:pt x="1940" y="2758"/>
                  </a:lnTo>
                  <a:lnTo>
                    <a:pt x="1941" y="2755"/>
                  </a:lnTo>
                  <a:lnTo>
                    <a:pt x="1942" y="2755"/>
                  </a:lnTo>
                  <a:lnTo>
                    <a:pt x="1944" y="2752"/>
                  </a:lnTo>
                  <a:lnTo>
                    <a:pt x="1945" y="2753"/>
                  </a:lnTo>
                  <a:lnTo>
                    <a:pt x="1945" y="2755"/>
                  </a:lnTo>
                  <a:lnTo>
                    <a:pt x="1943" y="2757"/>
                  </a:lnTo>
                  <a:lnTo>
                    <a:pt x="1942" y="2758"/>
                  </a:lnTo>
                  <a:close/>
                  <a:moveTo>
                    <a:pt x="1948" y="2749"/>
                  </a:moveTo>
                  <a:lnTo>
                    <a:pt x="1945" y="2749"/>
                  </a:lnTo>
                  <a:lnTo>
                    <a:pt x="1947" y="2746"/>
                  </a:lnTo>
                  <a:lnTo>
                    <a:pt x="1948" y="2744"/>
                  </a:lnTo>
                  <a:lnTo>
                    <a:pt x="1949" y="2742"/>
                  </a:lnTo>
                  <a:lnTo>
                    <a:pt x="1952" y="2742"/>
                  </a:lnTo>
                  <a:lnTo>
                    <a:pt x="1954" y="2744"/>
                  </a:lnTo>
                  <a:lnTo>
                    <a:pt x="1952" y="2747"/>
                  </a:lnTo>
                  <a:lnTo>
                    <a:pt x="1948" y="2749"/>
                  </a:lnTo>
                  <a:close/>
                  <a:moveTo>
                    <a:pt x="2449" y="2711"/>
                  </a:moveTo>
                  <a:lnTo>
                    <a:pt x="2448" y="2715"/>
                  </a:lnTo>
                  <a:lnTo>
                    <a:pt x="2444" y="2714"/>
                  </a:lnTo>
                  <a:lnTo>
                    <a:pt x="2439" y="2710"/>
                  </a:lnTo>
                  <a:lnTo>
                    <a:pt x="2436" y="2708"/>
                  </a:lnTo>
                  <a:lnTo>
                    <a:pt x="2436" y="2706"/>
                  </a:lnTo>
                  <a:lnTo>
                    <a:pt x="2435" y="2702"/>
                  </a:lnTo>
                  <a:lnTo>
                    <a:pt x="2437" y="2701"/>
                  </a:lnTo>
                  <a:lnTo>
                    <a:pt x="2441" y="2701"/>
                  </a:lnTo>
                  <a:lnTo>
                    <a:pt x="2445" y="2706"/>
                  </a:lnTo>
                  <a:lnTo>
                    <a:pt x="2446" y="2707"/>
                  </a:lnTo>
                  <a:lnTo>
                    <a:pt x="2449" y="2711"/>
                  </a:lnTo>
                  <a:close/>
                  <a:moveTo>
                    <a:pt x="2327" y="2719"/>
                  </a:moveTo>
                  <a:lnTo>
                    <a:pt x="2324" y="2719"/>
                  </a:lnTo>
                  <a:lnTo>
                    <a:pt x="2323" y="2718"/>
                  </a:lnTo>
                  <a:lnTo>
                    <a:pt x="2323" y="2714"/>
                  </a:lnTo>
                  <a:lnTo>
                    <a:pt x="2323" y="2711"/>
                  </a:lnTo>
                  <a:lnTo>
                    <a:pt x="2327" y="2705"/>
                  </a:lnTo>
                  <a:lnTo>
                    <a:pt x="2330" y="2698"/>
                  </a:lnTo>
                  <a:lnTo>
                    <a:pt x="2331" y="2696"/>
                  </a:lnTo>
                  <a:lnTo>
                    <a:pt x="2335" y="2698"/>
                  </a:lnTo>
                  <a:lnTo>
                    <a:pt x="2337" y="2700"/>
                  </a:lnTo>
                  <a:lnTo>
                    <a:pt x="2339" y="2703"/>
                  </a:lnTo>
                  <a:lnTo>
                    <a:pt x="2340" y="2706"/>
                  </a:lnTo>
                  <a:lnTo>
                    <a:pt x="2339" y="2709"/>
                  </a:lnTo>
                  <a:lnTo>
                    <a:pt x="2337" y="2713"/>
                  </a:lnTo>
                  <a:lnTo>
                    <a:pt x="2334" y="2715"/>
                  </a:lnTo>
                  <a:lnTo>
                    <a:pt x="2327" y="2719"/>
                  </a:lnTo>
                  <a:close/>
                  <a:moveTo>
                    <a:pt x="1997" y="2687"/>
                  </a:moveTo>
                  <a:lnTo>
                    <a:pt x="1993" y="2688"/>
                  </a:lnTo>
                  <a:lnTo>
                    <a:pt x="1993" y="2687"/>
                  </a:lnTo>
                  <a:lnTo>
                    <a:pt x="1995" y="2684"/>
                  </a:lnTo>
                  <a:lnTo>
                    <a:pt x="2001" y="2682"/>
                  </a:lnTo>
                  <a:lnTo>
                    <a:pt x="2007" y="2681"/>
                  </a:lnTo>
                  <a:lnTo>
                    <a:pt x="2006" y="2684"/>
                  </a:lnTo>
                  <a:lnTo>
                    <a:pt x="2003" y="2685"/>
                  </a:lnTo>
                  <a:lnTo>
                    <a:pt x="1997" y="2687"/>
                  </a:lnTo>
                  <a:close/>
                  <a:moveTo>
                    <a:pt x="2436" y="2646"/>
                  </a:moveTo>
                  <a:lnTo>
                    <a:pt x="2435" y="2647"/>
                  </a:lnTo>
                  <a:lnTo>
                    <a:pt x="2434" y="2647"/>
                  </a:lnTo>
                  <a:lnTo>
                    <a:pt x="2431" y="2643"/>
                  </a:lnTo>
                  <a:lnTo>
                    <a:pt x="2428" y="2642"/>
                  </a:lnTo>
                  <a:lnTo>
                    <a:pt x="2427" y="2641"/>
                  </a:lnTo>
                  <a:lnTo>
                    <a:pt x="2417" y="2633"/>
                  </a:lnTo>
                  <a:lnTo>
                    <a:pt x="2417" y="2630"/>
                  </a:lnTo>
                  <a:lnTo>
                    <a:pt x="2416" y="2627"/>
                  </a:lnTo>
                  <a:lnTo>
                    <a:pt x="2420" y="2626"/>
                  </a:lnTo>
                  <a:lnTo>
                    <a:pt x="2426" y="2625"/>
                  </a:lnTo>
                  <a:lnTo>
                    <a:pt x="2431" y="2625"/>
                  </a:lnTo>
                  <a:lnTo>
                    <a:pt x="2437" y="2627"/>
                  </a:lnTo>
                  <a:lnTo>
                    <a:pt x="2438" y="2628"/>
                  </a:lnTo>
                  <a:lnTo>
                    <a:pt x="2441" y="2631"/>
                  </a:lnTo>
                  <a:lnTo>
                    <a:pt x="2440" y="2634"/>
                  </a:lnTo>
                  <a:lnTo>
                    <a:pt x="2440" y="2639"/>
                  </a:lnTo>
                  <a:lnTo>
                    <a:pt x="2439" y="2641"/>
                  </a:lnTo>
                  <a:lnTo>
                    <a:pt x="2437" y="2643"/>
                  </a:lnTo>
                  <a:lnTo>
                    <a:pt x="2436" y="2646"/>
                  </a:lnTo>
                  <a:close/>
                  <a:moveTo>
                    <a:pt x="1534" y="2615"/>
                  </a:moveTo>
                  <a:lnTo>
                    <a:pt x="1532" y="2615"/>
                  </a:lnTo>
                  <a:lnTo>
                    <a:pt x="1529" y="2611"/>
                  </a:lnTo>
                  <a:lnTo>
                    <a:pt x="1529" y="2610"/>
                  </a:lnTo>
                  <a:lnTo>
                    <a:pt x="1532" y="2608"/>
                  </a:lnTo>
                  <a:lnTo>
                    <a:pt x="1535" y="2611"/>
                  </a:lnTo>
                  <a:lnTo>
                    <a:pt x="1535" y="2612"/>
                  </a:lnTo>
                  <a:lnTo>
                    <a:pt x="1534" y="2615"/>
                  </a:lnTo>
                  <a:close/>
                  <a:moveTo>
                    <a:pt x="2429" y="2612"/>
                  </a:moveTo>
                  <a:lnTo>
                    <a:pt x="2430" y="2612"/>
                  </a:lnTo>
                  <a:lnTo>
                    <a:pt x="2431" y="2612"/>
                  </a:lnTo>
                  <a:lnTo>
                    <a:pt x="2431" y="2612"/>
                  </a:lnTo>
                  <a:lnTo>
                    <a:pt x="2432" y="2615"/>
                  </a:lnTo>
                  <a:lnTo>
                    <a:pt x="2433" y="2616"/>
                  </a:lnTo>
                  <a:lnTo>
                    <a:pt x="2435" y="2617"/>
                  </a:lnTo>
                  <a:lnTo>
                    <a:pt x="2435" y="2619"/>
                  </a:lnTo>
                  <a:lnTo>
                    <a:pt x="2435" y="2620"/>
                  </a:lnTo>
                  <a:lnTo>
                    <a:pt x="2433" y="2622"/>
                  </a:lnTo>
                  <a:lnTo>
                    <a:pt x="2433" y="2622"/>
                  </a:lnTo>
                  <a:lnTo>
                    <a:pt x="2425" y="2617"/>
                  </a:lnTo>
                  <a:lnTo>
                    <a:pt x="2423" y="2612"/>
                  </a:lnTo>
                  <a:lnTo>
                    <a:pt x="2423" y="2611"/>
                  </a:lnTo>
                  <a:lnTo>
                    <a:pt x="2424" y="2608"/>
                  </a:lnTo>
                  <a:lnTo>
                    <a:pt x="2425" y="2608"/>
                  </a:lnTo>
                  <a:lnTo>
                    <a:pt x="2426" y="2608"/>
                  </a:lnTo>
                  <a:lnTo>
                    <a:pt x="2428" y="2609"/>
                  </a:lnTo>
                  <a:lnTo>
                    <a:pt x="2429" y="2612"/>
                  </a:lnTo>
                  <a:close/>
                  <a:moveTo>
                    <a:pt x="1965" y="2575"/>
                  </a:moveTo>
                  <a:lnTo>
                    <a:pt x="1967" y="2577"/>
                  </a:lnTo>
                  <a:lnTo>
                    <a:pt x="1972" y="2584"/>
                  </a:lnTo>
                  <a:lnTo>
                    <a:pt x="1973" y="2587"/>
                  </a:lnTo>
                  <a:lnTo>
                    <a:pt x="1974" y="2591"/>
                  </a:lnTo>
                  <a:lnTo>
                    <a:pt x="1973" y="2597"/>
                  </a:lnTo>
                  <a:lnTo>
                    <a:pt x="1972" y="2602"/>
                  </a:lnTo>
                  <a:lnTo>
                    <a:pt x="1970" y="2606"/>
                  </a:lnTo>
                  <a:lnTo>
                    <a:pt x="1968" y="2611"/>
                  </a:lnTo>
                  <a:lnTo>
                    <a:pt x="1966" y="2617"/>
                  </a:lnTo>
                  <a:lnTo>
                    <a:pt x="1963" y="2623"/>
                  </a:lnTo>
                  <a:lnTo>
                    <a:pt x="1961" y="2628"/>
                  </a:lnTo>
                  <a:lnTo>
                    <a:pt x="1960" y="2630"/>
                  </a:lnTo>
                  <a:lnTo>
                    <a:pt x="1958" y="2631"/>
                  </a:lnTo>
                  <a:lnTo>
                    <a:pt x="1956" y="2631"/>
                  </a:lnTo>
                  <a:lnTo>
                    <a:pt x="1954" y="2628"/>
                  </a:lnTo>
                  <a:lnTo>
                    <a:pt x="1950" y="2623"/>
                  </a:lnTo>
                  <a:lnTo>
                    <a:pt x="1948" y="2621"/>
                  </a:lnTo>
                  <a:lnTo>
                    <a:pt x="1944" y="2619"/>
                  </a:lnTo>
                  <a:lnTo>
                    <a:pt x="1942" y="2616"/>
                  </a:lnTo>
                  <a:lnTo>
                    <a:pt x="1942" y="2613"/>
                  </a:lnTo>
                  <a:lnTo>
                    <a:pt x="1942" y="2605"/>
                  </a:lnTo>
                  <a:lnTo>
                    <a:pt x="1942" y="2600"/>
                  </a:lnTo>
                  <a:lnTo>
                    <a:pt x="1942" y="2596"/>
                  </a:lnTo>
                  <a:lnTo>
                    <a:pt x="1943" y="2593"/>
                  </a:lnTo>
                  <a:lnTo>
                    <a:pt x="1945" y="2589"/>
                  </a:lnTo>
                  <a:lnTo>
                    <a:pt x="1949" y="2580"/>
                  </a:lnTo>
                  <a:lnTo>
                    <a:pt x="1953" y="2576"/>
                  </a:lnTo>
                  <a:lnTo>
                    <a:pt x="1954" y="2576"/>
                  </a:lnTo>
                  <a:lnTo>
                    <a:pt x="1960" y="2576"/>
                  </a:lnTo>
                  <a:lnTo>
                    <a:pt x="1962" y="2576"/>
                  </a:lnTo>
                  <a:lnTo>
                    <a:pt x="1964" y="2575"/>
                  </a:lnTo>
                  <a:lnTo>
                    <a:pt x="1965" y="2575"/>
                  </a:lnTo>
                  <a:close/>
                  <a:moveTo>
                    <a:pt x="2436" y="2565"/>
                  </a:moveTo>
                  <a:lnTo>
                    <a:pt x="2442" y="2566"/>
                  </a:lnTo>
                  <a:lnTo>
                    <a:pt x="2446" y="2566"/>
                  </a:lnTo>
                  <a:lnTo>
                    <a:pt x="2447" y="2567"/>
                  </a:lnTo>
                  <a:lnTo>
                    <a:pt x="2449" y="2570"/>
                  </a:lnTo>
                  <a:lnTo>
                    <a:pt x="2447" y="2575"/>
                  </a:lnTo>
                  <a:lnTo>
                    <a:pt x="2445" y="2577"/>
                  </a:lnTo>
                  <a:lnTo>
                    <a:pt x="2441" y="2578"/>
                  </a:lnTo>
                  <a:lnTo>
                    <a:pt x="2435" y="2576"/>
                  </a:lnTo>
                  <a:lnTo>
                    <a:pt x="2433" y="2575"/>
                  </a:lnTo>
                  <a:lnTo>
                    <a:pt x="2431" y="2572"/>
                  </a:lnTo>
                  <a:lnTo>
                    <a:pt x="2432" y="2570"/>
                  </a:lnTo>
                  <a:lnTo>
                    <a:pt x="2435" y="2570"/>
                  </a:lnTo>
                  <a:lnTo>
                    <a:pt x="2436" y="2569"/>
                  </a:lnTo>
                  <a:lnTo>
                    <a:pt x="2435" y="2567"/>
                  </a:lnTo>
                  <a:lnTo>
                    <a:pt x="2435" y="2566"/>
                  </a:lnTo>
                  <a:lnTo>
                    <a:pt x="2436" y="2565"/>
                  </a:lnTo>
                  <a:close/>
                  <a:moveTo>
                    <a:pt x="2142" y="2561"/>
                  </a:moveTo>
                  <a:lnTo>
                    <a:pt x="2140" y="2562"/>
                  </a:lnTo>
                  <a:lnTo>
                    <a:pt x="2134" y="2561"/>
                  </a:lnTo>
                  <a:lnTo>
                    <a:pt x="2126" y="2558"/>
                  </a:lnTo>
                  <a:lnTo>
                    <a:pt x="2122" y="2554"/>
                  </a:lnTo>
                  <a:lnTo>
                    <a:pt x="2122" y="2554"/>
                  </a:lnTo>
                  <a:lnTo>
                    <a:pt x="2124" y="2553"/>
                  </a:lnTo>
                  <a:lnTo>
                    <a:pt x="2126" y="2554"/>
                  </a:lnTo>
                  <a:lnTo>
                    <a:pt x="2130" y="2556"/>
                  </a:lnTo>
                  <a:lnTo>
                    <a:pt x="2139" y="2557"/>
                  </a:lnTo>
                  <a:lnTo>
                    <a:pt x="2142" y="2558"/>
                  </a:lnTo>
                  <a:lnTo>
                    <a:pt x="2143" y="2560"/>
                  </a:lnTo>
                  <a:lnTo>
                    <a:pt x="2142" y="2561"/>
                  </a:lnTo>
                  <a:close/>
                  <a:moveTo>
                    <a:pt x="2260" y="2566"/>
                  </a:moveTo>
                  <a:lnTo>
                    <a:pt x="2257" y="2566"/>
                  </a:lnTo>
                  <a:lnTo>
                    <a:pt x="2253" y="2565"/>
                  </a:lnTo>
                  <a:lnTo>
                    <a:pt x="2248" y="2564"/>
                  </a:lnTo>
                  <a:lnTo>
                    <a:pt x="2246" y="2562"/>
                  </a:lnTo>
                  <a:lnTo>
                    <a:pt x="2244" y="2559"/>
                  </a:lnTo>
                  <a:lnTo>
                    <a:pt x="2243" y="2555"/>
                  </a:lnTo>
                  <a:lnTo>
                    <a:pt x="2239" y="2549"/>
                  </a:lnTo>
                  <a:lnTo>
                    <a:pt x="2234" y="2548"/>
                  </a:lnTo>
                  <a:lnTo>
                    <a:pt x="2231" y="2543"/>
                  </a:lnTo>
                  <a:lnTo>
                    <a:pt x="2234" y="2543"/>
                  </a:lnTo>
                  <a:lnTo>
                    <a:pt x="2237" y="2544"/>
                  </a:lnTo>
                  <a:lnTo>
                    <a:pt x="2244" y="2546"/>
                  </a:lnTo>
                  <a:lnTo>
                    <a:pt x="2248" y="2548"/>
                  </a:lnTo>
                  <a:lnTo>
                    <a:pt x="2256" y="2553"/>
                  </a:lnTo>
                  <a:lnTo>
                    <a:pt x="2258" y="2558"/>
                  </a:lnTo>
                  <a:lnTo>
                    <a:pt x="2261" y="2561"/>
                  </a:lnTo>
                  <a:lnTo>
                    <a:pt x="2261" y="2564"/>
                  </a:lnTo>
                  <a:lnTo>
                    <a:pt x="2261" y="2565"/>
                  </a:lnTo>
                  <a:lnTo>
                    <a:pt x="2260" y="2566"/>
                  </a:lnTo>
                  <a:close/>
                  <a:moveTo>
                    <a:pt x="1886" y="2538"/>
                  </a:moveTo>
                  <a:lnTo>
                    <a:pt x="1888" y="2540"/>
                  </a:lnTo>
                  <a:lnTo>
                    <a:pt x="1888" y="2543"/>
                  </a:lnTo>
                  <a:lnTo>
                    <a:pt x="1888" y="2547"/>
                  </a:lnTo>
                  <a:lnTo>
                    <a:pt x="1887" y="2550"/>
                  </a:lnTo>
                  <a:lnTo>
                    <a:pt x="1886" y="2553"/>
                  </a:lnTo>
                  <a:lnTo>
                    <a:pt x="1883" y="2559"/>
                  </a:lnTo>
                  <a:lnTo>
                    <a:pt x="1874" y="2568"/>
                  </a:lnTo>
                  <a:lnTo>
                    <a:pt x="1871" y="2573"/>
                  </a:lnTo>
                  <a:lnTo>
                    <a:pt x="1868" y="2576"/>
                  </a:lnTo>
                  <a:lnTo>
                    <a:pt x="1854" y="2589"/>
                  </a:lnTo>
                  <a:lnTo>
                    <a:pt x="1852" y="2590"/>
                  </a:lnTo>
                  <a:lnTo>
                    <a:pt x="1851" y="2590"/>
                  </a:lnTo>
                  <a:lnTo>
                    <a:pt x="1847" y="2587"/>
                  </a:lnTo>
                  <a:lnTo>
                    <a:pt x="1842" y="2587"/>
                  </a:lnTo>
                  <a:lnTo>
                    <a:pt x="1832" y="2593"/>
                  </a:lnTo>
                  <a:lnTo>
                    <a:pt x="1832" y="2592"/>
                  </a:lnTo>
                  <a:lnTo>
                    <a:pt x="1832" y="2586"/>
                  </a:lnTo>
                  <a:lnTo>
                    <a:pt x="1830" y="2583"/>
                  </a:lnTo>
                  <a:lnTo>
                    <a:pt x="1826" y="2576"/>
                  </a:lnTo>
                  <a:lnTo>
                    <a:pt x="1825" y="2575"/>
                  </a:lnTo>
                  <a:lnTo>
                    <a:pt x="1825" y="2573"/>
                  </a:lnTo>
                  <a:lnTo>
                    <a:pt x="1826" y="2571"/>
                  </a:lnTo>
                  <a:lnTo>
                    <a:pt x="1831" y="2565"/>
                  </a:lnTo>
                  <a:lnTo>
                    <a:pt x="1842" y="2541"/>
                  </a:lnTo>
                  <a:lnTo>
                    <a:pt x="1846" y="2540"/>
                  </a:lnTo>
                  <a:lnTo>
                    <a:pt x="1851" y="2543"/>
                  </a:lnTo>
                  <a:lnTo>
                    <a:pt x="1853" y="2543"/>
                  </a:lnTo>
                  <a:lnTo>
                    <a:pt x="1856" y="2543"/>
                  </a:lnTo>
                  <a:lnTo>
                    <a:pt x="1864" y="2539"/>
                  </a:lnTo>
                  <a:lnTo>
                    <a:pt x="1872" y="2539"/>
                  </a:lnTo>
                  <a:lnTo>
                    <a:pt x="1879" y="2536"/>
                  </a:lnTo>
                  <a:lnTo>
                    <a:pt x="1882" y="2536"/>
                  </a:lnTo>
                  <a:lnTo>
                    <a:pt x="1885" y="2537"/>
                  </a:lnTo>
                  <a:lnTo>
                    <a:pt x="1886" y="2538"/>
                  </a:lnTo>
                  <a:close/>
                  <a:moveTo>
                    <a:pt x="2019" y="2501"/>
                  </a:moveTo>
                  <a:lnTo>
                    <a:pt x="2021" y="2504"/>
                  </a:lnTo>
                  <a:lnTo>
                    <a:pt x="2024" y="2504"/>
                  </a:lnTo>
                  <a:lnTo>
                    <a:pt x="2025" y="2507"/>
                  </a:lnTo>
                  <a:lnTo>
                    <a:pt x="2029" y="2514"/>
                  </a:lnTo>
                  <a:lnTo>
                    <a:pt x="2030" y="2515"/>
                  </a:lnTo>
                  <a:lnTo>
                    <a:pt x="2030" y="2518"/>
                  </a:lnTo>
                  <a:lnTo>
                    <a:pt x="2027" y="2521"/>
                  </a:lnTo>
                  <a:lnTo>
                    <a:pt x="2025" y="2523"/>
                  </a:lnTo>
                  <a:lnTo>
                    <a:pt x="2021" y="2525"/>
                  </a:lnTo>
                  <a:lnTo>
                    <a:pt x="2016" y="2526"/>
                  </a:lnTo>
                  <a:lnTo>
                    <a:pt x="2014" y="2524"/>
                  </a:lnTo>
                  <a:lnTo>
                    <a:pt x="2006" y="2518"/>
                  </a:lnTo>
                  <a:lnTo>
                    <a:pt x="2000" y="2509"/>
                  </a:lnTo>
                  <a:lnTo>
                    <a:pt x="1997" y="2504"/>
                  </a:lnTo>
                  <a:lnTo>
                    <a:pt x="1999" y="2502"/>
                  </a:lnTo>
                  <a:lnTo>
                    <a:pt x="2001" y="2501"/>
                  </a:lnTo>
                  <a:lnTo>
                    <a:pt x="2007" y="2500"/>
                  </a:lnTo>
                  <a:lnTo>
                    <a:pt x="2017" y="2501"/>
                  </a:lnTo>
                  <a:lnTo>
                    <a:pt x="2019" y="2501"/>
                  </a:lnTo>
                  <a:close/>
                  <a:moveTo>
                    <a:pt x="2057" y="2507"/>
                  </a:moveTo>
                  <a:lnTo>
                    <a:pt x="2053" y="2507"/>
                  </a:lnTo>
                  <a:lnTo>
                    <a:pt x="2049" y="2506"/>
                  </a:lnTo>
                  <a:lnTo>
                    <a:pt x="2044" y="2502"/>
                  </a:lnTo>
                  <a:lnTo>
                    <a:pt x="2035" y="2493"/>
                  </a:lnTo>
                  <a:lnTo>
                    <a:pt x="2042" y="2486"/>
                  </a:lnTo>
                  <a:lnTo>
                    <a:pt x="2054" y="2494"/>
                  </a:lnTo>
                  <a:lnTo>
                    <a:pt x="2058" y="2499"/>
                  </a:lnTo>
                  <a:lnTo>
                    <a:pt x="2057" y="2507"/>
                  </a:lnTo>
                  <a:close/>
                  <a:moveTo>
                    <a:pt x="2026" y="2463"/>
                  </a:moveTo>
                  <a:lnTo>
                    <a:pt x="2024" y="2467"/>
                  </a:lnTo>
                  <a:lnTo>
                    <a:pt x="2017" y="2466"/>
                  </a:lnTo>
                  <a:lnTo>
                    <a:pt x="2016" y="2465"/>
                  </a:lnTo>
                  <a:lnTo>
                    <a:pt x="2016" y="2463"/>
                  </a:lnTo>
                  <a:lnTo>
                    <a:pt x="2017" y="2462"/>
                  </a:lnTo>
                  <a:lnTo>
                    <a:pt x="2024" y="2460"/>
                  </a:lnTo>
                  <a:lnTo>
                    <a:pt x="2027" y="2460"/>
                  </a:lnTo>
                  <a:lnTo>
                    <a:pt x="2029" y="2461"/>
                  </a:lnTo>
                  <a:lnTo>
                    <a:pt x="2029" y="2461"/>
                  </a:lnTo>
                  <a:lnTo>
                    <a:pt x="2026" y="2463"/>
                  </a:lnTo>
                  <a:close/>
                  <a:moveTo>
                    <a:pt x="1793" y="2369"/>
                  </a:moveTo>
                  <a:lnTo>
                    <a:pt x="1794" y="2370"/>
                  </a:lnTo>
                  <a:lnTo>
                    <a:pt x="1795" y="2369"/>
                  </a:lnTo>
                  <a:lnTo>
                    <a:pt x="1798" y="2365"/>
                  </a:lnTo>
                  <a:lnTo>
                    <a:pt x="1803" y="2354"/>
                  </a:lnTo>
                  <a:lnTo>
                    <a:pt x="1805" y="2354"/>
                  </a:lnTo>
                  <a:lnTo>
                    <a:pt x="1806" y="2354"/>
                  </a:lnTo>
                  <a:lnTo>
                    <a:pt x="1814" y="2361"/>
                  </a:lnTo>
                  <a:lnTo>
                    <a:pt x="1817" y="2365"/>
                  </a:lnTo>
                  <a:lnTo>
                    <a:pt x="1819" y="2370"/>
                  </a:lnTo>
                  <a:lnTo>
                    <a:pt x="1820" y="2372"/>
                  </a:lnTo>
                  <a:lnTo>
                    <a:pt x="1826" y="2375"/>
                  </a:lnTo>
                  <a:lnTo>
                    <a:pt x="1832" y="2376"/>
                  </a:lnTo>
                  <a:lnTo>
                    <a:pt x="1839" y="2379"/>
                  </a:lnTo>
                  <a:lnTo>
                    <a:pt x="1842" y="2381"/>
                  </a:lnTo>
                  <a:lnTo>
                    <a:pt x="1847" y="2391"/>
                  </a:lnTo>
                  <a:lnTo>
                    <a:pt x="1848" y="2392"/>
                  </a:lnTo>
                  <a:lnTo>
                    <a:pt x="1855" y="2396"/>
                  </a:lnTo>
                  <a:lnTo>
                    <a:pt x="1865" y="2405"/>
                  </a:lnTo>
                  <a:lnTo>
                    <a:pt x="1868" y="2406"/>
                  </a:lnTo>
                  <a:lnTo>
                    <a:pt x="1878" y="2410"/>
                  </a:lnTo>
                  <a:lnTo>
                    <a:pt x="1882" y="2412"/>
                  </a:lnTo>
                  <a:lnTo>
                    <a:pt x="1885" y="2416"/>
                  </a:lnTo>
                  <a:lnTo>
                    <a:pt x="1889" y="2422"/>
                  </a:lnTo>
                  <a:lnTo>
                    <a:pt x="1893" y="2432"/>
                  </a:lnTo>
                  <a:lnTo>
                    <a:pt x="1897" y="2448"/>
                  </a:lnTo>
                  <a:lnTo>
                    <a:pt x="1897" y="2450"/>
                  </a:lnTo>
                  <a:lnTo>
                    <a:pt x="1897" y="2452"/>
                  </a:lnTo>
                  <a:lnTo>
                    <a:pt x="1896" y="2454"/>
                  </a:lnTo>
                  <a:lnTo>
                    <a:pt x="1890" y="2461"/>
                  </a:lnTo>
                  <a:lnTo>
                    <a:pt x="1890" y="2461"/>
                  </a:lnTo>
                  <a:lnTo>
                    <a:pt x="1896" y="2461"/>
                  </a:lnTo>
                  <a:lnTo>
                    <a:pt x="1908" y="2457"/>
                  </a:lnTo>
                  <a:lnTo>
                    <a:pt x="1915" y="2460"/>
                  </a:lnTo>
                  <a:lnTo>
                    <a:pt x="1918" y="2461"/>
                  </a:lnTo>
                  <a:lnTo>
                    <a:pt x="1918" y="2460"/>
                  </a:lnTo>
                  <a:lnTo>
                    <a:pt x="1921" y="2455"/>
                  </a:lnTo>
                  <a:lnTo>
                    <a:pt x="1924" y="2457"/>
                  </a:lnTo>
                  <a:lnTo>
                    <a:pt x="1928" y="2461"/>
                  </a:lnTo>
                  <a:lnTo>
                    <a:pt x="1931" y="2465"/>
                  </a:lnTo>
                  <a:lnTo>
                    <a:pt x="1932" y="2468"/>
                  </a:lnTo>
                  <a:lnTo>
                    <a:pt x="1932" y="2469"/>
                  </a:lnTo>
                  <a:lnTo>
                    <a:pt x="1929" y="2470"/>
                  </a:lnTo>
                  <a:lnTo>
                    <a:pt x="1936" y="2473"/>
                  </a:lnTo>
                  <a:lnTo>
                    <a:pt x="1942" y="2477"/>
                  </a:lnTo>
                  <a:lnTo>
                    <a:pt x="1941" y="2480"/>
                  </a:lnTo>
                  <a:lnTo>
                    <a:pt x="1934" y="2487"/>
                  </a:lnTo>
                  <a:lnTo>
                    <a:pt x="1927" y="2492"/>
                  </a:lnTo>
                  <a:lnTo>
                    <a:pt x="1920" y="2501"/>
                  </a:lnTo>
                  <a:lnTo>
                    <a:pt x="1918" y="2502"/>
                  </a:lnTo>
                  <a:lnTo>
                    <a:pt x="1917" y="2502"/>
                  </a:lnTo>
                  <a:lnTo>
                    <a:pt x="1913" y="2500"/>
                  </a:lnTo>
                  <a:lnTo>
                    <a:pt x="1907" y="2496"/>
                  </a:lnTo>
                  <a:lnTo>
                    <a:pt x="1888" y="2487"/>
                  </a:lnTo>
                  <a:lnTo>
                    <a:pt x="1882" y="2485"/>
                  </a:lnTo>
                  <a:lnTo>
                    <a:pt x="1874" y="2484"/>
                  </a:lnTo>
                  <a:lnTo>
                    <a:pt x="1873" y="2482"/>
                  </a:lnTo>
                  <a:lnTo>
                    <a:pt x="1872" y="2468"/>
                  </a:lnTo>
                  <a:lnTo>
                    <a:pt x="1868" y="2466"/>
                  </a:lnTo>
                  <a:lnTo>
                    <a:pt x="1857" y="2463"/>
                  </a:lnTo>
                  <a:lnTo>
                    <a:pt x="1853" y="2461"/>
                  </a:lnTo>
                  <a:lnTo>
                    <a:pt x="1853" y="2458"/>
                  </a:lnTo>
                  <a:lnTo>
                    <a:pt x="1854" y="2454"/>
                  </a:lnTo>
                  <a:lnTo>
                    <a:pt x="1852" y="2451"/>
                  </a:lnTo>
                  <a:lnTo>
                    <a:pt x="1849" y="2452"/>
                  </a:lnTo>
                  <a:lnTo>
                    <a:pt x="1845" y="2452"/>
                  </a:lnTo>
                  <a:lnTo>
                    <a:pt x="1839" y="2456"/>
                  </a:lnTo>
                  <a:lnTo>
                    <a:pt x="1836" y="2458"/>
                  </a:lnTo>
                  <a:lnTo>
                    <a:pt x="1835" y="2462"/>
                  </a:lnTo>
                  <a:lnTo>
                    <a:pt x="1834" y="2469"/>
                  </a:lnTo>
                  <a:lnTo>
                    <a:pt x="1833" y="2472"/>
                  </a:lnTo>
                  <a:lnTo>
                    <a:pt x="1832" y="2477"/>
                  </a:lnTo>
                  <a:lnTo>
                    <a:pt x="1822" y="2488"/>
                  </a:lnTo>
                  <a:lnTo>
                    <a:pt x="1818" y="2491"/>
                  </a:lnTo>
                  <a:lnTo>
                    <a:pt x="1814" y="2492"/>
                  </a:lnTo>
                  <a:lnTo>
                    <a:pt x="1812" y="2493"/>
                  </a:lnTo>
                  <a:lnTo>
                    <a:pt x="1810" y="2497"/>
                  </a:lnTo>
                  <a:lnTo>
                    <a:pt x="1806" y="2507"/>
                  </a:lnTo>
                  <a:lnTo>
                    <a:pt x="1805" y="2510"/>
                  </a:lnTo>
                  <a:lnTo>
                    <a:pt x="1802" y="2513"/>
                  </a:lnTo>
                  <a:lnTo>
                    <a:pt x="1797" y="2517"/>
                  </a:lnTo>
                  <a:lnTo>
                    <a:pt x="1792" y="2521"/>
                  </a:lnTo>
                  <a:lnTo>
                    <a:pt x="1783" y="2524"/>
                  </a:lnTo>
                  <a:lnTo>
                    <a:pt x="1778" y="2526"/>
                  </a:lnTo>
                  <a:lnTo>
                    <a:pt x="1775" y="2524"/>
                  </a:lnTo>
                  <a:lnTo>
                    <a:pt x="1773" y="2515"/>
                  </a:lnTo>
                  <a:lnTo>
                    <a:pt x="1768" y="2488"/>
                  </a:lnTo>
                  <a:lnTo>
                    <a:pt x="1767" y="2486"/>
                  </a:lnTo>
                  <a:lnTo>
                    <a:pt x="1766" y="2485"/>
                  </a:lnTo>
                  <a:lnTo>
                    <a:pt x="1765" y="2484"/>
                  </a:lnTo>
                  <a:lnTo>
                    <a:pt x="1749" y="2488"/>
                  </a:lnTo>
                  <a:lnTo>
                    <a:pt x="1740" y="2487"/>
                  </a:lnTo>
                  <a:lnTo>
                    <a:pt x="1732" y="2494"/>
                  </a:lnTo>
                  <a:lnTo>
                    <a:pt x="1729" y="2494"/>
                  </a:lnTo>
                  <a:lnTo>
                    <a:pt x="1725" y="2494"/>
                  </a:lnTo>
                  <a:lnTo>
                    <a:pt x="1722" y="2493"/>
                  </a:lnTo>
                  <a:lnTo>
                    <a:pt x="1721" y="2492"/>
                  </a:lnTo>
                  <a:lnTo>
                    <a:pt x="1720" y="2490"/>
                  </a:lnTo>
                  <a:lnTo>
                    <a:pt x="1721" y="2487"/>
                  </a:lnTo>
                  <a:lnTo>
                    <a:pt x="1722" y="2484"/>
                  </a:lnTo>
                  <a:lnTo>
                    <a:pt x="1726" y="2475"/>
                  </a:lnTo>
                  <a:lnTo>
                    <a:pt x="1729" y="2470"/>
                  </a:lnTo>
                  <a:lnTo>
                    <a:pt x="1731" y="2468"/>
                  </a:lnTo>
                  <a:lnTo>
                    <a:pt x="1745" y="2459"/>
                  </a:lnTo>
                  <a:lnTo>
                    <a:pt x="1749" y="2456"/>
                  </a:lnTo>
                  <a:lnTo>
                    <a:pt x="1751" y="2453"/>
                  </a:lnTo>
                  <a:lnTo>
                    <a:pt x="1751" y="2450"/>
                  </a:lnTo>
                  <a:lnTo>
                    <a:pt x="1750" y="2445"/>
                  </a:lnTo>
                  <a:lnTo>
                    <a:pt x="1747" y="2435"/>
                  </a:lnTo>
                  <a:lnTo>
                    <a:pt x="1747" y="2426"/>
                  </a:lnTo>
                  <a:lnTo>
                    <a:pt x="1747" y="2421"/>
                  </a:lnTo>
                  <a:lnTo>
                    <a:pt x="1748" y="2414"/>
                  </a:lnTo>
                  <a:lnTo>
                    <a:pt x="1751" y="2397"/>
                  </a:lnTo>
                  <a:lnTo>
                    <a:pt x="1753" y="2388"/>
                  </a:lnTo>
                  <a:lnTo>
                    <a:pt x="1755" y="2357"/>
                  </a:lnTo>
                  <a:lnTo>
                    <a:pt x="1756" y="2348"/>
                  </a:lnTo>
                  <a:lnTo>
                    <a:pt x="1758" y="2340"/>
                  </a:lnTo>
                  <a:lnTo>
                    <a:pt x="1760" y="2335"/>
                  </a:lnTo>
                  <a:lnTo>
                    <a:pt x="1765" y="2325"/>
                  </a:lnTo>
                  <a:lnTo>
                    <a:pt x="1769" y="2321"/>
                  </a:lnTo>
                  <a:lnTo>
                    <a:pt x="1773" y="2318"/>
                  </a:lnTo>
                  <a:lnTo>
                    <a:pt x="1774" y="2318"/>
                  </a:lnTo>
                  <a:lnTo>
                    <a:pt x="1775" y="2320"/>
                  </a:lnTo>
                  <a:lnTo>
                    <a:pt x="1776" y="2324"/>
                  </a:lnTo>
                  <a:lnTo>
                    <a:pt x="1783" y="2328"/>
                  </a:lnTo>
                  <a:lnTo>
                    <a:pt x="1785" y="2331"/>
                  </a:lnTo>
                  <a:lnTo>
                    <a:pt x="1786" y="2335"/>
                  </a:lnTo>
                  <a:lnTo>
                    <a:pt x="1788" y="2341"/>
                  </a:lnTo>
                  <a:lnTo>
                    <a:pt x="1786" y="2343"/>
                  </a:lnTo>
                  <a:lnTo>
                    <a:pt x="1783" y="2347"/>
                  </a:lnTo>
                  <a:lnTo>
                    <a:pt x="1783" y="2348"/>
                  </a:lnTo>
                  <a:lnTo>
                    <a:pt x="1783" y="2350"/>
                  </a:lnTo>
                  <a:lnTo>
                    <a:pt x="1789" y="2356"/>
                  </a:lnTo>
                  <a:lnTo>
                    <a:pt x="1793" y="2369"/>
                  </a:lnTo>
                  <a:close/>
                  <a:moveTo>
                    <a:pt x="1801" y="2345"/>
                  </a:moveTo>
                  <a:lnTo>
                    <a:pt x="1799" y="2346"/>
                  </a:lnTo>
                  <a:lnTo>
                    <a:pt x="1798" y="2345"/>
                  </a:lnTo>
                  <a:lnTo>
                    <a:pt x="1796" y="2343"/>
                  </a:lnTo>
                  <a:lnTo>
                    <a:pt x="1795" y="2339"/>
                  </a:lnTo>
                  <a:lnTo>
                    <a:pt x="1793" y="2336"/>
                  </a:lnTo>
                  <a:lnTo>
                    <a:pt x="1788" y="2333"/>
                  </a:lnTo>
                  <a:lnTo>
                    <a:pt x="1788" y="2330"/>
                  </a:lnTo>
                  <a:lnTo>
                    <a:pt x="1786" y="2326"/>
                  </a:lnTo>
                  <a:lnTo>
                    <a:pt x="1786" y="2321"/>
                  </a:lnTo>
                  <a:lnTo>
                    <a:pt x="1785" y="2316"/>
                  </a:lnTo>
                  <a:lnTo>
                    <a:pt x="1785" y="2314"/>
                  </a:lnTo>
                  <a:lnTo>
                    <a:pt x="1786" y="2311"/>
                  </a:lnTo>
                  <a:lnTo>
                    <a:pt x="1790" y="2310"/>
                  </a:lnTo>
                  <a:lnTo>
                    <a:pt x="1793" y="2311"/>
                  </a:lnTo>
                  <a:lnTo>
                    <a:pt x="1793" y="2312"/>
                  </a:lnTo>
                  <a:lnTo>
                    <a:pt x="1794" y="2314"/>
                  </a:lnTo>
                  <a:lnTo>
                    <a:pt x="1795" y="2317"/>
                  </a:lnTo>
                  <a:lnTo>
                    <a:pt x="1799" y="2323"/>
                  </a:lnTo>
                  <a:lnTo>
                    <a:pt x="1800" y="2328"/>
                  </a:lnTo>
                  <a:lnTo>
                    <a:pt x="1803" y="2339"/>
                  </a:lnTo>
                  <a:lnTo>
                    <a:pt x="1803" y="2340"/>
                  </a:lnTo>
                  <a:lnTo>
                    <a:pt x="1803" y="2343"/>
                  </a:lnTo>
                  <a:lnTo>
                    <a:pt x="1801" y="2345"/>
                  </a:lnTo>
                  <a:close/>
                  <a:moveTo>
                    <a:pt x="1832" y="2328"/>
                  </a:moveTo>
                  <a:lnTo>
                    <a:pt x="1835" y="2330"/>
                  </a:lnTo>
                  <a:lnTo>
                    <a:pt x="1839" y="2333"/>
                  </a:lnTo>
                  <a:lnTo>
                    <a:pt x="1846" y="2333"/>
                  </a:lnTo>
                  <a:lnTo>
                    <a:pt x="1847" y="2334"/>
                  </a:lnTo>
                  <a:lnTo>
                    <a:pt x="1847" y="2335"/>
                  </a:lnTo>
                  <a:lnTo>
                    <a:pt x="1846" y="2337"/>
                  </a:lnTo>
                  <a:lnTo>
                    <a:pt x="1844" y="2340"/>
                  </a:lnTo>
                  <a:lnTo>
                    <a:pt x="1842" y="2340"/>
                  </a:lnTo>
                  <a:lnTo>
                    <a:pt x="1839" y="2339"/>
                  </a:lnTo>
                  <a:lnTo>
                    <a:pt x="1838" y="2337"/>
                  </a:lnTo>
                  <a:lnTo>
                    <a:pt x="1836" y="2335"/>
                  </a:lnTo>
                  <a:lnTo>
                    <a:pt x="1835" y="2335"/>
                  </a:lnTo>
                  <a:lnTo>
                    <a:pt x="1835" y="2335"/>
                  </a:lnTo>
                  <a:lnTo>
                    <a:pt x="1834" y="2337"/>
                  </a:lnTo>
                  <a:lnTo>
                    <a:pt x="1835" y="2338"/>
                  </a:lnTo>
                  <a:lnTo>
                    <a:pt x="1834" y="2339"/>
                  </a:lnTo>
                  <a:lnTo>
                    <a:pt x="1830" y="2337"/>
                  </a:lnTo>
                  <a:lnTo>
                    <a:pt x="1828" y="2337"/>
                  </a:lnTo>
                  <a:lnTo>
                    <a:pt x="1829" y="2334"/>
                  </a:lnTo>
                  <a:lnTo>
                    <a:pt x="1832" y="2330"/>
                  </a:lnTo>
                  <a:lnTo>
                    <a:pt x="1830" y="2329"/>
                  </a:lnTo>
                  <a:lnTo>
                    <a:pt x="1828" y="2328"/>
                  </a:lnTo>
                  <a:lnTo>
                    <a:pt x="1825" y="2330"/>
                  </a:lnTo>
                  <a:lnTo>
                    <a:pt x="1822" y="2331"/>
                  </a:lnTo>
                  <a:lnTo>
                    <a:pt x="1819" y="2329"/>
                  </a:lnTo>
                  <a:lnTo>
                    <a:pt x="1819" y="2322"/>
                  </a:lnTo>
                  <a:lnTo>
                    <a:pt x="1818" y="2318"/>
                  </a:lnTo>
                  <a:lnTo>
                    <a:pt x="1816" y="2316"/>
                  </a:lnTo>
                  <a:lnTo>
                    <a:pt x="1816" y="2314"/>
                  </a:lnTo>
                  <a:lnTo>
                    <a:pt x="1814" y="2312"/>
                  </a:lnTo>
                  <a:lnTo>
                    <a:pt x="1811" y="2311"/>
                  </a:lnTo>
                  <a:lnTo>
                    <a:pt x="1808" y="2307"/>
                  </a:lnTo>
                  <a:lnTo>
                    <a:pt x="1808" y="2305"/>
                  </a:lnTo>
                  <a:lnTo>
                    <a:pt x="1808" y="2303"/>
                  </a:lnTo>
                  <a:lnTo>
                    <a:pt x="1810" y="2301"/>
                  </a:lnTo>
                  <a:lnTo>
                    <a:pt x="1819" y="2306"/>
                  </a:lnTo>
                  <a:lnTo>
                    <a:pt x="1824" y="2310"/>
                  </a:lnTo>
                  <a:lnTo>
                    <a:pt x="1830" y="2314"/>
                  </a:lnTo>
                  <a:lnTo>
                    <a:pt x="1832" y="2318"/>
                  </a:lnTo>
                  <a:lnTo>
                    <a:pt x="1833" y="2320"/>
                  </a:lnTo>
                  <a:lnTo>
                    <a:pt x="1832" y="2323"/>
                  </a:lnTo>
                  <a:lnTo>
                    <a:pt x="1830" y="2325"/>
                  </a:lnTo>
                  <a:lnTo>
                    <a:pt x="1832" y="2328"/>
                  </a:lnTo>
                  <a:close/>
                  <a:moveTo>
                    <a:pt x="1851" y="2290"/>
                  </a:moveTo>
                  <a:lnTo>
                    <a:pt x="1853" y="2290"/>
                  </a:lnTo>
                  <a:lnTo>
                    <a:pt x="1856" y="2290"/>
                  </a:lnTo>
                  <a:lnTo>
                    <a:pt x="1857" y="2291"/>
                  </a:lnTo>
                  <a:lnTo>
                    <a:pt x="1854" y="2295"/>
                  </a:lnTo>
                  <a:lnTo>
                    <a:pt x="1853" y="2296"/>
                  </a:lnTo>
                  <a:lnTo>
                    <a:pt x="1850" y="2293"/>
                  </a:lnTo>
                  <a:lnTo>
                    <a:pt x="1848" y="2290"/>
                  </a:lnTo>
                  <a:lnTo>
                    <a:pt x="1847" y="2288"/>
                  </a:lnTo>
                  <a:lnTo>
                    <a:pt x="1847" y="2285"/>
                  </a:lnTo>
                  <a:lnTo>
                    <a:pt x="1847" y="2285"/>
                  </a:lnTo>
                  <a:lnTo>
                    <a:pt x="1851" y="2290"/>
                  </a:lnTo>
                  <a:close/>
                  <a:moveTo>
                    <a:pt x="1052" y="2231"/>
                  </a:moveTo>
                  <a:lnTo>
                    <a:pt x="1056" y="2232"/>
                  </a:lnTo>
                  <a:lnTo>
                    <a:pt x="1061" y="2232"/>
                  </a:lnTo>
                  <a:lnTo>
                    <a:pt x="1060" y="2238"/>
                  </a:lnTo>
                  <a:lnTo>
                    <a:pt x="1059" y="2242"/>
                  </a:lnTo>
                  <a:lnTo>
                    <a:pt x="1057" y="2243"/>
                  </a:lnTo>
                  <a:lnTo>
                    <a:pt x="1056" y="2241"/>
                  </a:lnTo>
                  <a:lnTo>
                    <a:pt x="1054" y="2236"/>
                  </a:lnTo>
                  <a:lnTo>
                    <a:pt x="1052" y="2231"/>
                  </a:lnTo>
                  <a:close/>
                  <a:moveTo>
                    <a:pt x="2504" y="2227"/>
                  </a:moveTo>
                  <a:lnTo>
                    <a:pt x="2501" y="2229"/>
                  </a:lnTo>
                  <a:lnTo>
                    <a:pt x="2498" y="2227"/>
                  </a:lnTo>
                  <a:lnTo>
                    <a:pt x="2500" y="2225"/>
                  </a:lnTo>
                  <a:lnTo>
                    <a:pt x="2502" y="2222"/>
                  </a:lnTo>
                  <a:lnTo>
                    <a:pt x="2505" y="2219"/>
                  </a:lnTo>
                  <a:lnTo>
                    <a:pt x="2506" y="2217"/>
                  </a:lnTo>
                  <a:lnTo>
                    <a:pt x="2511" y="2216"/>
                  </a:lnTo>
                  <a:lnTo>
                    <a:pt x="2513" y="2216"/>
                  </a:lnTo>
                  <a:lnTo>
                    <a:pt x="2513" y="2217"/>
                  </a:lnTo>
                  <a:lnTo>
                    <a:pt x="2510" y="2220"/>
                  </a:lnTo>
                  <a:lnTo>
                    <a:pt x="2504" y="2227"/>
                  </a:lnTo>
                  <a:close/>
                  <a:moveTo>
                    <a:pt x="1059" y="2198"/>
                  </a:moveTo>
                  <a:lnTo>
                    <a:pt x="1057" y="2205"/>
                  </a:lnTo>
                  <a:lnTo>
                    <a:pt x="1056" y="2205"/>
                  </a:lnTo>
                  <a:lnTo>
                    <a:pt x="1055" y="2202"/>
                  </a:lnTo>
                  <a:lnTo>
                    <a:pt x="1053" y="2200"/>
                  </a:lnTo>
                  <a:lnTo>
                    <a:pt x="1051" y="2196"/>
                  </a:lnTo>
                  <a:lnTo>
                    <a:pt x="1051" y="2188"/>
                  </a:lnTo>
                  <a:lnTo>
                    <a:pt x="1051" y="2185"/>
                  </a:lnTo>
                  <a:lnTo>
                    <a:pt x="1051" y="2180"/>
                  </a:lnTo>
                  <a:lnTo>
                    <a:pt x="1054" y="2176"/>
                  </a:lnTo>
                  <a:lnTo>
                    <a:pt x="1055" y="2180"/>
                  </a:lnTo>
                  <a:lnTo>
                    <a:pt x="1056" y="2186"/>
                  </a:lnTo>
                  <a:lnTo>
                    <a:pt x="1055" y="2189"/>
                  </a:lnTo>
                  <a:lnTo>
                    <a:pt x="1057" y="2192"/>
                  </a:lnTo>
                  <a:lnTo>
                    <a:pt x="1059" y="2193"/>
                  </a:lnTo>
                  <a:lnTo>
                    <a:pt x="1059" y="2196"/>
                  </a:lnTo>
                  <a:lnTo>
                    <a:pt x="1059" y="2198"/>
                  </a:lnTo>
                  <a:close/>
                  <a:moveTo>
                    <a:pt x="1018" y="2150"/>
                  </a:moveTo>
                  <a:lnTo>
                    <a:pt x="1022" y="2151"/>
                  </a:lnTo>
                  <a:lnTo>
                    <a:pt x="1024" y="2150"/>
                  </a:lnTo>
                  <a:lnTo>
                    <a:pt x="1026" y="2153"/>
                  </a:lnTo>
                  <a:lnTo>
                    <a:pt x="1027" y="2157"/>
                  </a:lnTo>
                  <a:lnTo>
                    <a:pt x="1027" y="2158"/>
                  </a:lnTo>
                  <a:lnTo>
                    <a:pt x="1026" y="2158"/>
                  </a:lnTo>
                  <a:lnTo>
                    <a:pt x="1020" y="2155"/>
                  </a:lnTo>
                  <a:lnTo>
                    <a:pt x="1018" y="2152"/>
                  </a:lnTo>
                  <a:lnTo>
                    <a:pt x="1018" y="2150"/>
                  </a:lnTo>
                  <a:close/>
                  <a:moveTo>
                    <a:pt x="2155" y="2167"/>
                  </a:moveTo>
                  <a:lnTo>
                    <a:pt x="2139" y="2167"/>
                  </a:lnTo>
                  <a:lnTo>
                    <a:pt x="2131" y="2166"/>
                  </a:lnTo>
                  <a:lnTo>
                    <a:pt x="2127" y="2165"/>
                  </a:lnTo>
                  <a:lnTo>
                    <a:pt x="2124" y="2162"/>
                  </a:lnTo>
                  <a:lnTo>
                    <a:pt x="2121" y="2156"/>
                  </a:lnTo>
                  <a:lnTo>
                    <a:pt x="2118" y="2150"/>
                  </a:lnTo>
                  <a:lnTo>
                    <a:pt x="2118" y="2146"/>
                  </a:lnTo>
                  <a:lnTo>
                    <a:pt x="2119" y="2144"/>
                  </a:lnTo>
                  <a:lnTo>
                    <a:pt x="2120" y="2142"/>
                  </a:lnTo>
                  <a:lnTo>
                    <a:pt x="2130" y="2140"/>
                  </a:lnTo>
                  <a:lnTo>
                    <a:pt x="2139" y="2143"/>
                  </a:lnTo>
                  <a:lnTo>
                    <a:pt x="2146" y="2146"/>
                  </a:lnTo>
                  <a:lnTo>
                    <a:pt x="2156" y="2146"/>
                  </a:lnTo>
                  <a:lnTo>
                    <a:pt x="2159" y="2148"/>
                  </a:lnTo>
                  <a:lnTo>
                    <a:pt x="2160" y="2149"/>
                  </a:lnTo>
                  <a:lnTo>
                    <a:pt x="2161" y="2151"/>
                  </a:lnTo>
                  <a:lnTo>
                    <a:pt x="2162" y="2158"/>
                  </a:lnTo>
                  <a:lnTo>
                    <a:pt x="2162" y="2162"/>
                  </a:lnTo>
                  <a:lnTo>
                    <a:pt x="2161" y="2166"/>
                  </a:lnTo>
                  <a:lnTo>
                    <a:pt x="2155" y="2167"/>
                  </a:lnTo>
                  <a:close/>
                  <a:moveTo>
                    <a:pt x="1013" y="2149"/>
                  </a:moveTo>
                  <a:lnTo>
                    <a:pt x="1012" y="2149"/>
                  </a:lnTo>
                  <a:lnTo>
                    <a:pt x="1007" y="2144"/>
                  </a:lnTo>
                  <a:lnTo>
                    <a:pt x="1008" y="2140"/>
                  </a:lnTo>
                  <a:lnTo>
                    <a:pt x="1012" y="2144"/>
                  </a:lnTo>
                  <a:lnTo>
                    <a:pt x="1013" y="2147"/>
                  </a:lnTo>
                  <a:lnTo>
                    <a:pt x="1013" y="2149"/>
                  </a:lnTo>
                  <a:close/>
                  <a:moveTo>
                    <a:pt x="1740" y="2170"/>
                  </a:moveTo>
                  <a:lnTo>
                    <a:pt x="1738" y="2170"/>
                  </a:lnTo>
                  <a:lnTo>
                    <a:pt x="1736" y="2169"/>
                  </a:lnTo>
                  <a:lnTo>
                    <a:pt x="1731" y="2164"/>
                  </a:lnTo>
                  <a:lnTo>
                    <a:pt x="1730" y="2162"/>
                  </a:lnTo>
                  <a:lnTo>
                    <a:pt x="1729" y="2159"/>
                  </a:lnTo>
                  <a:lnTo>
                    <a:pt x="1729" y="2156"/>
                  </a:lnTo>
                  <a:lnTo>
                    <a:pt x="1730" y="2153"/>
                  </a:lnTo>
                  <a:lnTo>
                    <a:pt x="1732" y="2147"/>
                  </a:lnTo>
                  <a:lnTo>
                    <a:pt x="1729" y="2142"/>
                  </a:lnTo>
                  <a:lnTo>
                    <a:pt x="1728" y="2140"/>
                  </a:lnTo>
                  <a:lnTo>
                    <a:pt x="1728" y="2138"/>
                  </a:lnTo>
                  <a:lnTo>
                    <a:pt x="1730" y="2134"/>
                  </a:lnTo>
                  <a:lnTo>
                    <a:pt x="1731" y="2132"/>
                  </a:lnTo>
                  <a:lnTo>
                    <a:pt x="1732" y="2128"/>
                  </a:lnTo>
                  <a:lnTo>
                    <a:pt x="1736" y="2122"/>
                  </a:lnTo>
                  <a:lnTo>
                    <a:pt x="1740" y="2123"/>
                  </a:lnTo>
                  <a:lnTo>
                    <a:pt x="1744" y="2129"/>
                  </a:lnTo>
                  <a:lnTo>
                    <a:pt x="1745" y="2133"/>
                  </a:lnTo>
                  <a:lnTo>
                    <a:pt x="1745" y="2136"/>
                  </a:lnTo>
                  <a:lnTo>
                    <a:pt x="1745" y="2142"/>
                  </a:lnTo>
                  <a:lnTo>
                    <a:pt x="1746" y="2149"/>
                  </a:lnTo>
                  <a:lnTo>
                    <a:pt x="1747" y="2155"/>
                  </a:lnTo>
                  <a:lnTo>
                    <a:pt x="1746" y="2157"/>
                  </a:lnTo>
                  <a:lnTo>
                    <a:pt x="1744" y="2164"/>
                  </a:lnTo>
                  <a:lnTo>
                    <a:pt x="1743" y="2167"/>
                  </a:lnTo>
                  <a:lnTo>
                    <a:pt x="1741" y="2169"/>
                  </a:lnTo>
                  <a:lnTo>
                    <a:pt x="1740" y="2170"/>
                  </a:lnTo>
                  <a:close/>
                  <a:moveTo>
                    <a:pt x="2089" y="2120"/>
                  </a:moveTo>
                  <a:lnTo>
                    <a:pt x="2105" y="2128"/>
                  </a:lnTo>
                  <a:lnTo>
                    <a:pt x="2107" y="2131"/>
                  </a:lnTo>
                  <a:lnTo>
                    <a:pt x="2108" y="2133"/>
                  </a:lnTo>
                  <a:lnTo>
                    <a:pt x="2109" y="2136"/>
                  </a:lnTo>
                  <a:lnTo>
                    <a:pt x="2109" y="2142"/>
                  </a:lnTo>
                  <a:lnTo>
                    <a:pt x="2108" y="2144"/>
                  </a:lnTo>
                  <a:lnTo>
                    <a:pt x="2107" y="2150"/>
                  </a:lnTo>
                  <a:lnTo>
                    <a:pt x="2106" y="2151"/>
                  </a:lnTo>
                  <a:lnTo>
                    <a:pt x="2107" y="2169"/>
                  </a:lnTo>
                  <a:lnTo>
                    <a:pt x="2107" y="2179"/>
                  </a:lnTo>
                  <a:lnTo>
                    <a:pt x="2106" y="2187"/>
                  </a:lnTo>
                  <a:lnTo>
                    <a:pt x="2104" y="2194"/>
                  </a:lnTo>
                  <a:lnTo>
                    <a:pt x="2101" y="2198"/>
                  </a:lnTo>
                  <a:lnTo>
                    <a:pt x="2098" y="2202"/>
                  </a:lnTo>
                  <a:lnTo>
                    <a:pt x="2085" y="2208"/>
                  </a:lnTo>
                  <a:lnTo>
                    <a:pt x="2077" y="2210"/>
                  </a:lnTo>
                  <a:lnTo>
                    <a:pt x="2068" y="2210"/>
                  </a:lnTo>
                  <a:lnTo>
                    <a:pt x="2056" y="2212"/>
                  </a:lnTo>
                  <a:lnTo>
                    <a:pt x="2051" y="2212"/>
                  </a:lnTo>
                  <a:lnTo>
                    <a:pt x="2048" y="2211"/>
                  </a:lnTo>
                  <a:lnTo>
                    <a:pt x="2046" y="2209"/>
                  </a:lnTo>
                  <a:lnTo>
                    <a:pt x="2044" y="2205"/>
                  </a:lnTo>
                  <a:lnTo>
                    <a:pt x="2041" y="2198"/>
                  </a:lnTo>
                  <a:lnTo>
                    <a:pt x="2040" y="2189"/>
                  </a:lnTo>
                  <a:lnTo>
                    <a:pt x="2037" y="2175"/>
                  </a:lnTo>
                  <a:lnTo>
                    <a:pt x="2036" y="2173"/>
                  </a:lnTo>
                  <a:lnTo>
                    <a:pt x="2039" y="2161"/>
                  </a:lnTo>
                  <a:lnTo>
                    <a:pt x="2042" y="2153"/>
                  </a:lnTo>
                  <a:lnTo>
                    <a:pt x="2048" y="2140"/>
                  </a:lnTo>
                  <a:lnTo>
                    <a:pt x="2055" y="2128"/>
                  </a:lnTo>
                  <a:lnTo>
                    <a:pt x="2057" y="2127"/>
                  </a:lnTo>
                  <a:lnTo>
                    <a:pt x="2059" y="2124"/>
                  </a:lnTo>
                  <a:lnTo>
                    <a:pt x="2067" y="2121"/>
                  </a:lnTo>
                  <a:lnTo>
                    <a:pt x="2073" y="2122"/>
                  </a:lnTo>
                  <a:lnTo>
                    <a:pt x="2075" y="2122"/>
                  </a:lnTo>
                  <a:lnTo>
                    <a:pt x="2079" y="2120"/>
                  </a:lnTo>
                  <a:lnTo>
                    <a:pt x="2083" y="2119"/>
                  </a:lnTo>
                  <a:lnTo>
                    <a:pt x="2089" y="2120"/>
                  </a:lnTo>
                  <a:close/>
                  <a:moveTo>
                    <a:pt x="1983" y="2132"/>
                  </a:moveTo>
                  <a:lnTo>
                    <a:pt x="1981" y="2133"/>
                  </a:lnTo>
                  <a:lnTo>
                    <a:pt x="1977" y="2128"/>
                  </a:lnTo>
                  <a:lnTo>
                    <a:pt x="1977" y="2126"/>
                  </a:lnTo>
                  <a:lnTo>
                    <a:pt x="1978" y="2120"/>
                  </a:lnTo>
                  <a:lnTo>
                    <a:pt x="1984" y="2118"/>
                  </a:lnTo>
                  <a:lnTo>
                    <a:pt x="1987" y="2122"/>
                  </a:lnTo>
                  <a:lnTo>
                    <a:pt x="1988" y="2125"/>
                  </a:lnTo>
                  <a:lnTo>
                    <a:pt x="1983" y="2132"/>
                  </a:lnTo>
                  <a:close/>
                  <a:moveTo>
                    <a:pt x="1166" y="2113"/>
                  </a:moveTo>
                  <a:lnTo>
                    <a:pt x="1164" y="2114"/>
                  </a:lnTo>
                  <a:lnTo>
                    <a:pt x="1161" y="2112"/>
                  </a:lnTo>
                  <a:lnTo>
                    <a:pt x="1156" y="2109"/>
                  </a:lnTo>
                  <a:lnTo>
                    <a:pt x="1152" y="2106"/>
                  </a:lnTo>
                  <a:lnTo>
                    <a:pt x="1150" y="2103"/>
                  </a:lnTo>
                  <a:lnTo>
                    <a:pt x="1150" y="2100"/>
                  </a:lnTo>
                  <a:lnTo>
                    <a:pt x="1151" y="2099"/>
                  </a:lnTo>
                  <a:lnTo>
                    <a:pt x="1154" y="2098"/>
                  </a:lnTo>
                  <a:lnTo>
                    <a:pt x="1161" y="2098"/>
                  </a:lnTo>
                  <a:lnTo>
                    <a:pt x="1164" y="2099"/>
                  </a:lnTo>
                  <a:lnTo>
                    <a:pt x="1168" y="2105"/>
                  </a:lnTo>
                  <a:lnTo>
                    <a:pt x="1169" y="2107"/>
                  </a:lnTo>
                  <a:lnTo>
                    <a:pt x="1169" y="2109"/>
                  </a:lnTo>
                  <a:lnTo>
                    <a:pt x="1169" y="2111"/>
                  </a:lnTo>
                  <a:lnTo>
                    <a:pt x="1166" y="2113"/>
                  </a:lnTo>
                  <a:close/>
                  <a:moveTo>
                    <a:pt x="2114" y="2118"/>
                  </a:moveTo>
                  <a:lnTo>
                    <a:pt x="2111" y="2119"/>
                  </a:lnTo>
                  <a:lnTo>
                    <a:pt x="2108" y="2114"/>
                  </a:lnTo>
                  <a:lnTo>
                    <a:pt x="2101" y="2107"/>
                  </a:lnTo>
                  <a:lnTo>
                    <a:pt x="2098" y="2103"/>
                  </a:lnTo>
                  <a:lnTo>
                    <a:pt x="2098" y="2101"/>
                  </a:lnTo>
                  <a:lnTo>
                    <a:pt x="2098" y="2097"/>
                  </a:lnTo>
                  <a:lnTo>
                    <a:pt x="2099" y="2093"/>
                  </a:lnTo>
                  <a:lnTo>
                    <a:pt x="2101" y="2088"/>
                  </a:lnTo>
                  <a:lnTo>
                    <a:pt x="2104" y="2088"/>
                  </a:lnTo>
                  <a:lnTo>
                    <a:pt x="2108" y="2089"/>
                  </a:lnTo>
                  <a:lnTo>
                    <a:pt x="2111" y="2092"/>
                  </a:lnTo>
                  <a:lnTo>
                    <a:pt x="2114" y="2101"/>
                  </a:lnTo>
                  <a:lnTo>
                    <a:pt x="2116" y="2106"/>
                  </a:lnTo>
                  <a:lnTo>
                    <a:pt x="2117" y="2109"/>
                  </a:lnTo>
                  <a:lnTo>
                    <a:pt x="2116" y="2110"/>
                  </a:lnTo>
                  <a:lnTo>
                    <a:pt x="2116" y="2112"/>
                  </a:lnTo>
                  <a:lnTo>
                    <a:pt x="2116" y="2112"/>
                  </a:lnTo>
                  <a:lnTo>
                    <a:pt x="2116" y="2114"/>
                  </a:lnTo>
                  <a:lnTo>
                    <a:pt x="2115" y="2117"/>
                  </a:lnTo>
                  <a:lnTo>
                    <a:pt x="2114" y="2118"/>
                  </a:lnTo>
                  <a:close/>
                  <a:moveTo>
                    <a:pt x="1252" y="2098"/>
                  </a:moveTo>
                  <a:lnTo>
                    <a:pt x="1250" y="2098"/>
                  </a:lnTo>
                  <a:lnTo>
                    <a:pt x="1249" y="2096"/>
                  </a:lnTo>
                  <a:lnTo>
                    <a:pt x="1238" y="2091"/>
                  </a:lnTo>
                  <a:lnTo>
                    <a:pt x="1237" y="2089"/>
                  </a:lnTo>
                  <a:lnTo>
                    <a:pt x="1238" y="2087"/>
                  </a:lnTo>
                  <a:lnTo>
                    <a:pt x="1242" y="2084"/>
                  </a:lnTo>
                  <a:lnTo>
                    <a:pt x="1244" y="2081"/>
                  </a:lnTo>
                  <a:lnTo>
                    <a:pt x="1247" y="2076"/>
                  </a:lnTo>
                  <a:lnTo>
                    <a:pt x="1252" y="2079"/>
                  </a:lnTo>
                  <a:lnTo>
                    <a:pt x="1255" y="2081"/>
                  </a:lnTo>
                  <a:lnTo>
                    <a:pt x="1255" y="2083"/>
                  </a:lnTo>
                  <a:lnTo>
                    <a:pt x="1256" y="2085"/>
                  </a:lnTo>
                  <a:lnTo>
                    <a:pt x="1255" y="2092"/>
                  </a:lnTo>
                  <a:lnTo>
                    <a:pt x="1254" y="2093"/>
                  </a:lnTo>
                  <a:lnTo>
                    <a:pt x="1252" y="2098"/>
                  </a:lnTo>
                  <a:close/>
                  <a:moveTo>
                    <a:pt x="1304" y="2078"/>
                  </a:moveTo>
                  <a:lnTo>
                    <a:pt x="1303" y="2081"/>
                  </a:lnTo>
                  <a:lnTo>
                    <a:pt x="1302" y="2082"/>
                  </a:lnTo>
                  <a:lnTo>
                    <a:pt x="1300" y="2085"/>
                  </a:lnTo>
                  <a:lnTo>
                    <a:pt x="1298" y="2085"/>
                  </a:lnTo>
                  <a:lnTo>
                    <a:pt x="1297" y="2083"/>
                  </a:lnTo>
                  <a:lnTo>
                    <a:pt x="1296" y="2080"/>
                  </a:lnTo>
                  <a:lnTo>
                    <a:pt x="1295" y="2079"/>
                  </a:lnTo>
                  <a:lnTo>
                    <a:pt x="1295" y="2079"/>
                  </a:lnTo>
                  <a:lnTo>
                    <a:pt x="1293" y="2082"/>
                  </a:lnTo>
                  <a:lnTo>
                    <a:pt x="1292" y="2082"/>
                  </a:lnTo>
                  <a:lnTo>
                    <a:pt x="1291" y="2081"/>
                  </a:lnTo>
                  <a:lnTo>
                    <a:pt x="1291" y="2077"/>
                  </a:lnTo>
                  <a:lnTo>
                    <a:pt x="1291" y="2073"/>
                  </a:lnTo>
                  <a:lnTo>
                    <a:pt x="1292" y="2066"/>
                  </a:lnTo>
                  <a:lnTo>
                    <a:pt x="1292" y="2064"/>
                  </a:lnTo>
                  <a:lnTo>
                    <a:pt x="1291" y="2062"/>
                  </a:lnTo>
                  <a:lnTo>
                    <a:pt x="1292" y="2060"/>
                  </a:lnTo>
                  <a:lnTo>
                    <a:pt x="1293" y="2059"/>
                  </a:lnTo>
                  <a:lnTo>
                    <a:pt x="1295" y="2058"/>
                  </a:lnTo>
                  <a:lnTo>
                    <a:pt x="1298" y="2059"/>
                  </a:lnTo>
                  <a:lnTo>
                    <a:pt x="1301" y="2061"/>
                  </a:lnTo>
                  <a:lnTo>
                    <a:pt x="1302" y="2065"/>
                  </a:lnTo>
                  <a:lnTo>
                    <a:pt x="1304" y="2068"/>
                  </a:lnTo>
                  <a:lnTo>
                    <a:pt x="1306" y="2070"/>
                  </a:lnTo>
                  <a:lnTo>
                    <a:pt x="1304" y="2078"/>
                  </a:lnTo>
                  <a:close/>
                  <a:moveTo>
                    <a:pt x="1311" y="2060"/>
                  </a:moveTo>
                  <a:lnTo>
                    <a:pt x="1311" y="2065"/>
                  </a:lnTo>
                  <a:lnTo>
                    <a:pt x="1307" y="2063"/>
                  </a:lnTo>
                  <a:lnTo>
                    <a:pt x="1305" y="2062"/>
                  </a:lnTo>
                  <a:lnTo>
                    <a:pt x="1303" y="2057"/>
                  </a:lnTo>
                  <a:lnTo>
                    <a:pt x="1303" y="2056"/>
                  </a:lnTo>
                  <a:lnTo>
                    <a:pt x="1304" y="2055"/>
                  </a:lnTo>
                  <a:lnTo>
                    <a:pt x="1305" y="2051"/>
                  </a:lnTo>
                  <a:lnTo>
                    <a:pt x="1306" y="2049"/>
                  </a:lnTo>
                  <a:lnTo>
                    <a:pt x="1309" y="2051"/>
                  </a:lnTo>
                  <a:lnTo>
                    <a:pt x="1310" y="2053"/>
                  </a:lnTo>
                  <a:lnTo>
                    <a:pt x="1311" y="2057"/>
                  </a:lnTo>
                  <a:lnTo>
                    <a:pt x="1311" y="2060"/>
                  </a:lnTo>
                  <a:close/>
                  <a:moveTo>
                    <a:pt x="1615" y="2041"/>
                  </a:moveTo>
                  <a:lnTo>
                    <a:pt x="1612" y="2042"/>
                  </a:lnTo>
                  <a:lnTo>
                    <a:pt x="1611" y="2038"/>
                  </a:lnTo>
                  <a:lnTo>
                    <a:pt x="1610" y="2038"/>
                  </a:lnTo>
                  <a:lnTo>
                    <a:pt x="1609" y="2035"/>
                  </a:lnTo>
                  <a:lnTo>
                    <a:pt x="1606" y="2035"/>
                  </a:lnTo>
                  <a:lnTo>
                    <a:pt x="1606" y="2031"/>
                  </a:lnTo>
                  <a:lnTo>
                    <a:pt x="1607" y="2029"/>
                  </a:lnTo>
                  <a:lnTo>
                    <a:pt x="1610" y="2027"/>
                  </a:lnTo>
                  <a:lnTo>
                    <a:pt x="1611" y="2028"/>
                  </a:lnTo>
                  <a:lnTo>
                    <a:pt x="1614" y="2031"/>
                  </a:lnTo>
                  <a:lnTo>
                    <a:pt x="1615" y="2035"/>
                  </a:lnTo>
                  <a:lnTo>
                    <a:pt x="1615" y="2039"/>
                  </a:lnTo>
                  <a:lnTo>
                    <a:pt x="1615" y="2041"/>
                  </a:lnTo>
                  <a:close/>
                  <a:moveTo>
                    <a:pt x="1976" y="2075"/>
                  </a:moveTo>
                  <a:lnTo>
                    <a:pt x="1973" y="2075"/>
                  </a:lnTo>
                  <a:lnTo>
                    <a:pt x="1971" y="2074"/>
                  </a:lnTo>
                  <a:lnTo>
                    <a:pt x="1970" y="2071"/>
                  </a:lnTo>
                  <a:lnTo>
                    <a:pt x="1970" y="2068"/>
                  </a:lnTo>
                  <a:lnTo>
                    <a:pt x="1970" y="2066"/>
                  </a:lnTo>
                  <a:lnTo>
                    <a:pt x="1971" y="2065"/>
                  </a:lnTo>
                  <a:lnTo>
                    <a:pt x="1973" y="2062"/>
                  </a:lnTo>
                  <a:lnTo>
                    <a:pt x="1975" y="2057"/>
                  </a:lnTo>
                  <a:lnTo>
                    <a:pt x="1978" y="2053"/>
                  </a:lnTo>
                  <a:lnTo>
                    <a:pt x="1985" y="2050"/>
                  </a:lnTo>
                  <a:lnTo>
                    <a:pt x="1986" y="2049"/>
                  </a:lnTo>
                  <a:lnTo>
                    <a:pt x="1989" y="2040"/>
                  </a:lnTo>
                  <a:lnTo>
                    <a:pt x="1990" y="2038"/>
                  </a:lnTo>
                  <a:lnTo>
                    <a:pt x="1994" y="2038"/>
                  </a:lnTo>
                  <a:lnTo>
                    <a:pt x="1994" y="2036"/>
                  </a:lnTo>
                  <a:lnTo>
                    <a:pt x="1992" y="2034"/>
                  </a:lnTo>
                  <a:lnTo>
                    <a:pt x="1992" y="2031"/>
                  </a:lnTo>
                  <a:lnTo>
                    <a:pt x="1994" y="2029"/>
                  </a:lnTo>
                  <a:lnTo>
                    <a:pt x="1995" y="2028"/>
                  </a:lnTo>
                  <a:lnTo>
                    <a:pt x="2000" y="2026"/>
                  </a:lnTo>
                  <a:lnTo>
                    <a:pt x="2004" y="2026"/>
                  </a:lnTo>
                  <a:lnTo>
                    <a:pt x="2005" y="2027"/>
                  </a:lnTo>
                  <a:lnTo>
                    <a:pt x="2006" y="2029"/>
                  </a:lnTo>
                  <a:lnTo>
                    <a:pt x="2007" y="2033"/>
                  </a:lnTo>
                  <a:lnTo>
                    <a:pt x="2007" y="2033"/>
                  </a:lnTo>
                  <a:lnTo>
                    <a:pt x="2005" y="2037"/>
                  </a:lnTo>
                  <a:lnTo>
                    <a:pt x="2000" y="2043"/>
                  </a:lnTo>
                  <a:lnTo>
                    <a:pt x="1997" y="2048"/>
                  </a:lnTo>
                  <a:lnTo>
                    <a:pt x="1996" y="2049"/>
                  </a:lnTo>
                  <a:lnTo>
                    <a:pt x="1996" y="2051"/>
                  </a:lnTo>
                  <a:lnTo>
                    <a:pt x="1995" y="2054"/>
                  </a:lnTo>
                  <a:lnTo>
                    <a:pt x="1992" y="2060"/>
                  </a:lnTo>
                  <a:lnTo>
                    <a:pt x="1989" y="2065"/>
                  </a:lnTo>
                  <a:lnTo>
                    <a:pt x="1988" y="2068"/>
                  </a:lnTo>
                  <a:lnTo>
                    <a:pt x="1981" y="2071"/>
                  </a:lnTo>
                  <a:lnTo>
                    <a:pt x="1976" y="2075"/>
                  </a:lnTo>
                  <a:close/>
                  <a:moveTo>
                    <a:pt x="1624" y="2023"/>
                  </a:moveTo>
                  <a:lnTo>
                    <a:pt x="1625" y="2029"/>
                  </a:lnTo>
                  <a:lnTo>
                    <a:pt x="1622" y="2036"/>
                  </a:lnTo>
                  <a:lnTo>
                    <a:pt x="1621" y="2038"/>
                  </a:lnTo>
                  <a:lnTo>
                    <a:pt x="1620" y="2038"/>
                  </a:lnTo>
                  <a:lnTo>
                    <a:pt x="1619" y="2038"/>
                  </a:lnTo>
                  <a:lnTo>
                    <a:pt x="1616" y="2031"/>
                  </a:lnTo>
                  <a:lnTo>
                    <a:pt x="1615" y="2028"/>
                  </a:lnTo>
                  <a:lnTo>
                    <a:pt x="1616" y="2026"/>
                  </a:lnTo>
                  <a:lnTo>
                    <a:pt x="1619" y="2024"/>
                  </a:lnTo>
                  <a:lnTo>
                    <a:pt x="1621" y="2023"/>
                  </a:lnTo>
                  <a:lnTo>
                    <a:pt x="1623" y="2024"/>
                  </a:lnTo>
                  <a:lnTo>
                    <a:pt x="1623" y="2022"/>
                  </a:lnTo>
                  <a:lnTo>
                    <a:pt x="1624" y="2023"/>
                  </a:lnTo>
                  <a:close/>
                  <a:moveTo>
                    <a:pt x="2047" y="2048"/>
                  </a:moveTo>
                  <a:lnTo>
                    <a:pt x="2042" y="2049"/>
                  </a:lnTo>
                  <a:lnTo>
                    <a:pt x="2040" y="2049"/>
                  </a:lnTo>
                  <a:lnTo>
                    <a:pt x="2038" y="2046"/>
                  </a:lnTo>
                  <a:lnTo>
                    <a:pt x="2036" y="2044"/>
                  </a:lnTo>
                  <a:lnTo>
                    <a:pt x="2035" y="2036"/>
                  </a:lnTo>
                  <a:lnTo>
                    <a:pt x="2035" y="2033"/>
                  </a:lnTo>
                  <a:lnTo>
                    <a:pt x="2035" y="2027"/>
                  </a:lnTo>
                  <a:lnTo>
                    <a:pt x="2036" y="2025"/>
                  </a:lnTo>
                  <a:lnTo>
                    <a:pt x="2036" y="2024"/>
                  </a:lnTo>
                  <a:lnTo>
                    <a:pt x="2041" y="2021"/>
                  </a:lnTo>
                  <a:lnTo>
                    <a:pt x="2043" y="2022"/>
                  </a:lnTo>
                  <a:lnTo>
                    <a:pt x="2047" y="2024"/>
                  </a:lnTo>
                  <a:lnTo>
                    <a:pt x="2055" y="2025"/>
                  </a:lnTo>
                  <a:lnTo>
                    <a:pt x="2057" y="2027"/>
                  </a:lnTo>
                  <a:lnTo>
                    <a:pt x="2057" y="2028"/>
                  </a:lnTo>
                  <a:lnTo>
                    <a:pt x="2057" y="2030"/>
                  </a:lnTo>
                  <a:lnTo>
                    <a:pt x="2057" y="2031"/>
                  </a:lnTo>
                  <a:lnTo>
                    <a:pt x="2052" y="2037"/>
                  </a:lnTo>
                  <a:lnTo>
                    <a:pt x="2051" y="2041"/>
                  </a:lnTo>
                  <a:lnTo>
                    <a:pt x="2049" y="2045"/>
                  </a:lnTo>
                  <a:lnTo>
                    <a:pt x="2047" y="2048"/>
                  </a:lnTo>
                  <a:close/>
                  <a:moveTo>
                    <a:pt x="1274" y="2025"/>
                  </a:moveTo>
                  <a:lnTo>
                    <a:pt x="1271" y="2026"/>
                  </a:lnTo>
                  <a:lnTo>
                    <a:pt x="1271" y="2026"/>
                  </a:lnTo>
                  <a:lnTo>
                    <a:pt x="1271" y="2024"/>
                  </a:lnTo>
                  <a:lnTo>
                    <a:pt x="1271" y="2023"/>
                  </a:lnTo>
                  <a:lnTo>
                    <a:pt x="1270" y="2021"/>
                  </a:lnTo>
                  <a:lnTo>
                    <a:pt x="1272" y="2019"/>
                  </a:lnTo>
                  <a:lnTo>
                    <a:pt x="1272" y="2018"/>
                  </a:lnTo>
                  <a:lnTo>
                    <a:pt x="1272" y="2016"/>
                  </a:lnTo>
                  <a:lnTo>
                    <a:pt x="1268" y="2014"/>
                  </a:lnTo>
                  <a:lnTo>
                    <a:pt x="1268" y="2012"/>
                  </a:lnTo>
                  <a:lnTo>
                    <a:pt x="1268" y="2010"/>
                  </a:lnTo>
                  <a:lnTo>
                    <a:pt x="1269" y="2009"/>
                  </a:lnTo>
                  <a:lnTo>
                    <a:pt x="1271" y="2009"/>
                  </a:lnTo>
                  <a:lnTo>
                    <a:pt x="1276" y="2012"/>
                  </a:lnTo>
                  <a:lnTo>
                    <a:pt x="1278" y="2016"/>
                  </a:lnTo>
                  <a:lnTo>
                    <a:pt x="1279" y="2019"/>
                  </a:lnTo>
                  <a:lnTo>
                    <a:pt x="1277" y="2020"/>
                  </a:lnTo>
                  <a:lnTo>
                    <a:pt x="1276" y="2021"/>
                  </a:lnTo>
                  <a:lnTo>
                    <a:pt x="1275" y="2024"/>
                  </a:lnTo>
                  <a:lnTo>
                    <a:pt x="1274" y="2025"/>
                  </a:lnTo>
                  <a:close/>
                  <a:moveTo>
                    <a:pt x="1454" y="2009"/>
                  </a:moveTo>
                  <a:lnTo>
                    <a:pt x="1458" y="2015"/>
                  </a:lnTo>
                  <a:lnTo>
                    <a:pt x="1458" y="2018"/>
                  </a:lnTo>
                  <a:lnTo>
                    <a:pt x="1458" y="2023"/>
                  </a:lnTo>
                  <a:lnTo>
                    <a:pt x="1456" y="2027"/>
                  </a:lnTo>
                  <a:lnTo>
                    <a:pt x="1455" y="2030"/>
                  </a:lnTo>
                  <a:lnTo>
                    <a:pt x="1452" y="2031"/>
                  </a:lnTo>
                  <a:lnTo>
                    <a:pt x="1449" y="2031"/>
                  </a:lnTo>
                  <a:lnTo>
                    <a:pt x="1448" y="2030"/>
                  </a:lnTo>
                  <a:lnTo>
                    <a:pt x="1449" y="2026"/>
                  </a:lnTo>
                  <a:lnTo>
                    <a:pt x="1449" y="2025"/>
                  </a:lnTo>
                  <a:lnTo>
                    <a:pt x="1450" y="2021"/>
                  </a:lnTo>
                  <a:lnTo>
                    <a:pt x="1449" y="2016"/>
                  </a:lnTo>
                  <a:lnTo>
                    <a:pt x="1449" y="2013"/>
                  </a:lnTo>
                  <a:lnTo>
                    <a:pt x="1446" y="2010"/>
                  </a:lnTo>
                  <a:lnTo>
                    <a:pt x="1445" y="2010"/>
                  </a:lnTo>
                  <a:lnTo>
                    <a:pt x="1445" y="2012"/>
                  </a:lnTo>
                  <a:lnTo>
                    <a:pt x="1445" y="2016"/>
                  </a:lnTo>
                  <a:lnTo>
                    <a:pt x="1445" y="2020"/>
                  </a:lnTo>
                  <a:lnTo>
                    <a:pt x="1443" y="2027"/>
                  </a:lnTo>
                  <a:lnTo>
                    <a:pt x="1443" y="2029"/>
                  </a:lnTo>
                  <a:lnTo>
                    <a:pt x="1440" y="2028"/>
                  </a:lnTo>
                  <a:lnTo>
                    <a:pt x="1439" y="2025"/>
                  </a:lnTo>
                  <a:lnTo>
                    <a:pt x="1439" y="2022"/>
                  </a:lnTo>
                  <a:lnTo>
                    <a:pt x="1439" y="2019"/>
                  </a:lnTo>
                  <a:lnTo>
                    <a:pt x="1439" y="2015"/>
                  </a:lnTo>
                  <a:lnTo>
                    <a:pt x="1441" y="2009"/>
                  </a:lnTo>
                  <a:lnTo>
                    <a:pt x="1443" y="2007"/>
                  </a:lnTo>
                  <a:lnTo>
                    <a:pt x="1445" y="2005"/>
                  </a:lnTo>
                  <a:lnTo>
                    <a:pt x="1448" y="2005"/>
                  </a:lnTo>
                  <a:lnTo>
                    <a:pt x="1452" y="2007"/>
                  </a:lnTo>
                  <a:lnTo>
                    <a:pt x="1454" y="2009"/>
                  </a:lnTo>
                  <a:close/>
                  <a:moveTo>
                    <a:pt x="63" y="2009"/>
                  </a:moveTo>
                  <a:lnTo>
                    <a:pt x="60" y="2012"/>
                  </a:lnTo>
                  <a:lnTo>
                    <a:pt x="55" y="2009"/>
                  </a:lnTo>
                  <a:lnTo>
                    <a:pt x="55" y="2007"/>
                  </a:lnTo>
                  <a:lnTo>
                    <a:pt x="60" y="2002"/>
                  </a:lnTo>
                  <a:lnTo>
                    <a:pt x="61" y="2002"/>
                  </a:lnTo>
                  <a:lnTo>
                    <a:pt x="66" y="2005"/>
                  </a:lnTo>
                  <a:lnTo>
                    <a:pt x="68" y="2008"/>
                  </a:lnTo>
                  <a:lnTo>
                    <a:pt x="63" y="2009"/>
                  </a:lnTo>
                  <a:close/>
                  <a:moveTo>
                    <a:pt x="2337" y="2012"/>
                  </a:moveTo>
                  <a:lnTo>
                    <a:pt x="2336" y="2013"/>
                  </a:lnTo>
                  <a:lnTo>
                    <a:pt x="2328" y="2008"/>
                  </a:lnTo>
                  <a:lnTo>
                    <a:pt x="2327" y="2005"/>
                  </a:lnTo>
                  <a:lnTo>
                    <a:pt x="2331" y="2002"/>
                  </a:lnTo>
                  <a:lnTo>
                    <a:pt x="2335" y="2000"/>
                  </a:lnTo>
                  <a:lnTo>
                    <a:pt x="2337" y="1999"/>
                  </a:lnTo>
                  <a:lnTo>
                    <a:pt x="2340" y="2000"/>
                  </a:lnTo>
                  <a:lnTo>
                    <a:pt x="2342" y="2004"/>
                  </a:lnTo>
                  <a:lnTo>
                    <a:pt x="2339" y="2008"/>
                  </a:lnTo>
                  <a:lnTo>
                    <a:pt x="2337" y="2012"/>
                  </a:lnTo>
                  <a:close/>
                  <a:moveTo>
                    <a:pt x="2014" y="1996"/>
                  </a:moveTo>
                  <a:lnTo>
                    <a:pt x="2015" y="2001"/>
                  </a:lnTo>
                  <a:lnTo>
                    <a:pt x="2016" y="2003"/>
                  </a:lnTo>
                  <a:lnTo>
                    <a:pt x="2013" y="2006"/>
                  </a:lnTo>
                  <a:lnTo>
                    <a:pt x="2005" y="2012"/>
                  </a:lnTo>
                  <a:lnTo>
                    <a:pt x="2000" y="2016"/>
                  </a:lnTo>
                  <a:lnTo>
                    <a:pt x="1996" y="2017"/>
                  </a:lnTo>
                  <a:lnTo>
                    <a:pt x="1994" y="2016"/>
                  </a:lnTo>
                  <a:lnTo>
                    <a:pt x="1989" y="2018"/>
                  </a:lnTo>
                  <a:lnTo>
                    <a:pt x="1988" y="2018"/>
                  </a:lnTo>
                  <a:lnTo>
                    <a:pt x="1989" y="2014"/>
                  </a:lnTo>
                  <a:lnTo>
                    <a:pt x="1996" y="2003"/>
                  </a:lnTo>
                  <a:lnTo>
                    <a:pt x="2001" y="2002"/>
                  </a:lnTo>
                  <a:lnTo>
                    <a:pt x="2003" y="2000"/>
                  </a:lnTo>
                  <a:lnTo>
                    <a:pt x="2005" y="2000"/>
                  </a:lnTo>
                  <a:lnTo>
                    <a:pt x="2006" y="1999"/>
                  </a:lnTo>
                  <a:lnTo>
                    <a:pt x="2006" y="1996"/>
                  </a:lnTo>
                  <a:lnTo>
                    <a:pt x="2008" y="1994"/>
                  </a:lnTo>
                  <a:lnTo>
                    <a:pt x="2010" y="1994"/>
                  </a:lnTo>
                  <a:lnTo>
                    <a:pt x="2014" y="1996"/>
                  </a:lnTo>
                  <a:close/>
                  <a:moveTo>
                    <a:pt x="1968" y="1989"/>
                  </a:moveTo>
                  <a:lnTo>
                    <a:pt x="1970" y="1995"/>
                  </a:lnTo>
                  <a:lnTo>
                    <a:pt x="1971" y="1996"/>
                  </a:lnTo>
                  <a:lnTo>
                    <a:pt x="1970" y="1999"/>
                  </a:lnTo>
                  <a:lnTo>
                    <a:pt x="1965" y="2004"/>
                  </a:lnTo>
                  <a:lnTo>
                    <a:pt x="1954" y="2006"/>
                  </a:lnTo>
                  <a:lnTo>
                    <a:pt x="1949" y="2003"/>
                  </a:lnTo>
                  <a:lnTo>
                    <a:pt x="1951" y="2011"/>
                  </a:lnTo>
                  <a:lnTo>
                    <a:pt x="1952" y="2014"/>
                  </a:lnTo>
                  <a:lnTo>
                    <a:pt x="1951" y="2015"/>
                  </a:lnTo>
                  <a:lnTo>
                    <a:pt x="1949" y="2014"/>
                  </a:lnTo>
                  <a:lnTo>
                    <a:pt x="1945" y="2013"/>
                  </a:lnTo>
                  <a:lnTo>
                    <a:pt x="1943" y="2010"/>
                  </a:lnTo>
                  <a:lnTo>
                    <a:pt x="1943" y="2007"/>
                  </a:lnTo>
                  <a:lnTo>
                    <a:pt x="1942" y="2007"/>
                  </a:lnTo>
                  <a:lnTo>
                    <a:pt x="1941" y="2008"/>
                  </a:lnTo>
                  <a:lnTo>
                    <a:pt x="1940" y="2008"/>
                  </a:lnTo>
                  <a:lnTo>
                    <a:pt x="1938" y="2003"/>
                  </a:lnTo>
                  <a:lnTo>
                    <a:pt x="1936" y="2002"/>
                  </a:lnTo>
                  <a:lnTo>
                    <a:pt x="1926" y="2000"/>
                  </a:lnTo>
                  <a:lnTo>
                    <a:pt x="1925" y="1999"/>
                  </a:lnTo>
                  <a:lnTo>
                    <a:pt x="1926" y="1997"/>
                  </a:lnTo>
                  <a:lnTo>
                    <a:pt x="1927" y="1994"/>
                  </a:lnTo>
                  <a:lnTo>
                    <a:pt x="1929" y="1993"/>
                  </a:lnTo>
                  <a:lnTo>
                    <a:pt x="1936" y="1994"/>
                  </a:lnTo>
                  <a:lnTo>
                    <a:pt x="1936" y="1994"/>
                  </a:lnTo>
                  <a:lnTo>
                    <a:pt x="1937" y="1990"/>
                  </a:lnTo>
                  <a:lnTo>
                    <a:pt x="1937" y="1989"/>
                  </a:lnTo>
                  <a:lnTo>
                    <a:pt x="1941" y="1989"/>
                  </a:lnTo>
                  <a:lnTo>
                    <a:pt x="1943" y="1988"/>
                  </a:lnTo>
                  <a:lnTo>
                    <a:pt x="1945" y="1990"/>
                  </a:lnTo>
                  <a:lnTo>
                    <a:pt x="1947" y="1994"/>
                  </a:lnTo>
                  <a:lnTo>
                    <a:pt x="1948" y="1993"/>
                  </a:lnTo>
                  <a:lnTo>
                    <a:pt x="1951" y="1994"/>
                  </a:lnTo>
                  <a:lnTo>
                    <a:pt x="1954" y="1992"/>
                  </a:lnTo>
                  <a:lnTo>
                    <a:pt x="1960" y="1989"/>
                  </a:lnTo>
                  <a:lnTo>
                    <a:pt x="1964" y="1988"/>
                  </a:lnTo>
                  <a:lnTo>
                    <a:pt x="1968" y="1989"/>
                  </a:lnTo>
                  <a:close/>
                  <a:moveTo>
                    <a:pt x="1393" y="2003"/>
                  </a:moveTo>
                  <a:lnTo>
                    <a:pt x="1393" y="2004"/>
                  </a:lnTo>
                  <a:lnTo>
                    <a:pt x="1396" y="2003"/>
                  </a:lnTo>
                  <a:lnTo>
                    <a:pt x="1397" y="2000"/>
                  </a:lnTo>
                  <a:lnTo>
                    <a:pt x="1398" y="1999"/>
                  </a:lnTo>
                  <a:lnTo>
                    <a:pt x="1399" y="2000"/>
                  </a:lnTo>
                  <a:lnTo>
                    <a:pt x="1404" y="2005"/>
                  </a:lnTo>
                  <a:lnTo>
                    <a:pt x="1407" y="2011"/>
                  </a:lnTo>
                  <a:lnTo>
                    <a:pt x="1411" y="2015"/>
                  </a:lnTo>
                  <a:lnTo>
                    <a:pt x="1417" y="2019"/>
                  </a:lnTo>
                  <a:lnTo>
                    <a:pt x="1429" y="2030"/>
                  </a:lnTo>
                  <a:lnTo>
                    <a:pt x="1433" y="2038"/>
                  </a:lnTo>
                  <a:lnTo>
                    <a:pt x="1437" y="2050"/>
                  </a:lnTo>
                  <a:lnTo>
                    <a:pt x="1441" y="2059"/>
                  </a:lnTo>
                  <a:lnTo>
                    <a:pt x="1444" y="2065"/>
                  </a:lnTo>
                  <a:lnTo>
                    <a:pt x="1447" y="2070"/>
                  </a:lnTo>
                  <a:lnTo>
                    <a:pt x="1452" y="2076"/>
                  </a:lnTo>
                  <a:lnTo>
                    <a:pt x="1456" y="2071"/>
                  </a:lnTo>
                  <a:lnTo>
                    <a:pt x="1459" y="2071"/>
                  </a:lnTo>
                  <a:lnTo>
                    <a:pt x="1461" y="2072"/>
                  </a:lnTo>
                  <a:lnTo>
                    <a:pt x="1462" y="2076"/>
                  </a:lnTo>
                  <a:lnTo>
                    <a:pt x="1461" y="2078"/>
                  </a:lnTo>
                  <a:lnTo>
                    <a:pt x="1460" y="2081"/>
                  </a:lnTo>
                  <a:lnTo>
                    <a:pt x="1456" y="2083"/>
                  </a:lnTo>
                  <a:lnTo>
                    <a:pt x="1451" y="2083"/>
                  </a:lnTo>
                  <a:lnTo>
                    <a:pt x="1449" y="2084"/>
                  </a:lnTo>
                  <a:lnTo>
                    <a:pt x="1445" y="2088"/>
                  </a:lnTo>
                  <a:lnTo>
                    <a:pt x="1443" y="2094"/>
                  </a:lnTo>
                  <a:lnTo>
                    <a:pt x="1438" y="2096"/>
                  </a:lnTo>
                  <a:lnTo>
                    <a:pt x="1430" y="2104"/>
                  </a:lnTo>
                  <a:lnTo>
                    <a:pt x="1426" y="2107"/>
                  </a:lnTo>
                  <a:lnTo>
                    <a:pt x="1420" y="2109"/>
                  </a:lnTo>
                  <a:lnTo>
                    <a:pt x="1406" y="2102"/>
                  </a:lnTo>
                  <a:lnTo>
                    <a:pt x="1398" y="2103"/>
                  </a:lnTo>
                  <a:lnTo>
                    <a:pt x="1392" y="2101"/>
                  </a:lnTo>
                  <a:lnTo>
                    <a:pt x="1385" y="2094"/>
                  </a:lnTo>
                  <a:lnTo>
                    <a:pt x="1378" y="2090"/>
                  </a:lnTo>
                  <a:lnTo>
                    <a:pt x="1367" y="2084"/>
                  </a:lnTo>
                  <a:lnTo>
                    <a:pt x="1367" y="2083"/>
                  </a:lnTo>
                  <a:lnTo>
                    <a:pt x="1366" y="2081"/>
                  </a:lnTo>
                  <a:lnTo>
                    <a:pt x="1366" y="2078"/>
                  </a:lnTo>
                  <a:lnTo>
                    <a:pt x="1365" y="2076"/>
                  </a:lnTo>
                  <a:lnTo>
                    <a:pt x="1365" y="2075"/>
                  </a:lnTo>
                  <a:lnTo>
                    <a:pt x="1363" y="2075"/>
                  </a:lnTo>
                  <a:lnTo>
                    <a:pt x="1361" y="2077"/>
                  </a:lnTo>
                  <a:lnTo>
                    <a:pt x="1358" y="2079"/>
                  </a:lnTo>
                  <a:lnTo>
                    <a:pt x="1353" y="2079"/>
                  </a:lnTo>
                  <a:lnTo>
                    <a:pt x="1350" y="2077"/>
                  </a:lnTo>
                  <a:lnTo>
                    <a:pt x="1348" y="2075"/>
                  </a:lnTo>
                  <a:lnTo>
                    <a:pt x="1348" y="2073"/>
                  </a:lnTo>
                  <a:lnTo>
                    <a:pt x="1347" y="2070"/>
                  </a:lnTo>
                  <a:lnTo>
                    <a:pt x="1347" y="2068"/>
                  </a:lnTo>
                  <a:lnTo>
                    <a:pt x="1346" y="2067"/>
                  </a:lnTo>
                  <a:lnTo>
                    <a:pt x="1344" y="2067"/>
                  </a:lnTo>
                  <a:lnTo>
                    <a:pt x="1341" y="2068"/>
                  </a:lnTo>
                  <a:lnTo>
                    <a:pt x="1340" y="2070"/>
                  </a:lnTo>
                  <a:lnTo>
                    <a:pt x="1340" y="2072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3" y="2072"/>
                  </a:lnTo>
                  <a:lnTo>
                    <a:pt x="1329" y="2068"/>
                  </a:lnTo>
                  <a:lnTo>
                    <a:pt x="1327" y="2065"/>
                  </a:lnTo>
                  <a:lnTo>
                    <a:pt x="1325" y="2058"/>
                  </a:lnTo>
                  <a:lnTo>
                    <a:pt x="1325" y="2056"/>
                  </a:lnTo>
                  <a:lnTo>
                    <a:pt x="1326" y="2052"/>
                  </a:lnTo>
                  <a:lnTo>
                    <a:pt x="1328" y="2049"/>
                  </a:lnTo>
                  <a:lnTo>
                    <a:pt x="1340" y="2047"/>
                  </a:lnTo>
                  <a:lnTo>
                    <a:pt x="1346" y="2046"/>
                  </a:lnTo>
                  <a:lnTo>
                    <a:pt x="1352" y="2041"/>
                  </a:lnTo>
                  <a:lnTo>
                    <a:pt x="1359" y="2033"/>
                  </a:lnTo>
                  <a:lnTo>
                    <a:pt x="1361" y="2031"/>
                  </a:lnTo>
                  <a:lnTo>
                    <a:pt x="1361" y="2029"/>
                  </a:lnTo>
                  <a:lnTo>
                    <a:pt x="1360" y="2027"/>
                  </a:lnTo>
                  <a:lnTo>
                    <a:pt x="1358" y="2023"/>
                  </a:lnTo>
                  <a:lnTo>
                    <a:pt x="1357" y="2019"/>
                  </a:lnTo>
                  <a:lnTo>
                    <a:pt x="1358" y="2018"/>
                  </a:lnTo>
                  <a:lnTo>
                    <a:pt x="1361" y="2018"/>
                  </a:lnTo>
                  <a:lnTo>
                    <a:pt x="1359" y="2016"/>
                  </a:lnTo>
                  <a:lnTo>
                    <a:pt x="1358" y="2013"/>
                  </a:lnTo>
                  <a:lnTo>
                    <a:pt x="1358" y="2012"/>
                  </a:lnTo>
                  <a:lnTo>
                    <a:pt x="1358" y="2009"/>
                  </a:lnTo>
                  <a:lnTo>
                    <a:pt x="1360" y="2008"/>
                  </a:lnTo>
                  <a:lnTo>
                    <a:pt x="1363" y="2009"/>
                  </a:lnTo>
                  <a:lnTo>
                    <a:pt x="1368" y="2017"/>
                  </a:lnTo>
                  <a:lnTo>
                    <a:pt x="1370" y="2019"/>
                  </a:lnTo>
                  <a:lnTo>
                    <a:pt x="1374" y="2020"/>
                  </a:lnTo>
                  <a:lnTo>
                    <a:pt x="1370" y="2014"/>
                  </a:lnTo>
                  <a:lnTo>
                    <a:pt x="1365" y="2004"/>
                  </a:lnTo>
                  <a:lnTo>
                    <a:pt x="1365" y="2000"/>
                  </a:lnTo>
                  <a:lnTo>
                    <a:pt x="1365" y="1998"/>
                  </a:lnTo>
                  <a:lnTo>
                    <a:pt x="1367" y="1992"/>
                  </a:lnTo>
                  <a:lnTo>
                    <a:pt x="1367" y="1990"/>
                  </a:lnTo>
                  <a:lnTo>
                    <a:pt x="1369" y="1989"/>
                  </a:lnTo>
                  <a:lnTo>
                    <a:pt x="1372" y="1985"/>
                  </a:lnTo>
                  <a:lnTo>
                    <a:pt x="1378" y="1983"/>
                  </a:lnTo>
                  <a:lnTo>
                    <a:pt x="1381" y="1983"/>
                  </a:lnTo>
                  <a:lnTo>
                    <a:pt x="1385" y="1984"/>
                  </a:lnTo>
                  <a:lnTo>
                    <a:pt x="1387" y="1988"/>
                  </a:lnTo>
                  <a:lnTo>
                    <a:pt x="1393" y="1994"/>
                  </a:lnTo>
                  <a:lnTo>
                    <a:pt x="1395" y="1996"/>
                  </a:lnTo>
                  <a:lnTo>
                    <a:pt x="1395" y="1997"/>
                  </a:lnTo>
                  <a:lnTo>
                    <a:pt x="1392" y="1999"/>
                  </a:lnTo>
                  <a:lnTo>
                    <a:pt x="1392" y="2000"/>
                  </a:lnTo>
                  <a:lnTo>
                    <a:pt x="1393" y="2003"/>
                  </a:lnTo>
                  <a:close/>
                  <a:moveTo>
                    <a:pt x="1729" y="1959"/>
                  </a:moveTo>
                  <a:lnTo>
                    <a:pt x="1733" y="1960"/>
                  </a:lnTo>
                  <a:lnTo>
                    <a:pt x="1737" y="1959"/>
                  </a:lnTo>
                  <a:lnTo>
                    <a:pt x="1739" y="1960"/>
                  </a:lnTo>
                  <a:lnTo>
                    <a:pt x="1740" y="1962"/>
                  </a:lnTo>
                  <a:lnTo>
                    <a:pt x="1742" y="1966"/>
                  </a:lnTo>
                  <a:lnTo>
                    <a:pt x="1742" y="1968"/>
                  </a:lnTo>
                  <a:lnTo>
                    <a:pt x="1741" y="1970"/>
                  </a:lnTo>
                  <a:lnTo>
                    <a:pt x="1735" y="1972"/>
                  </a:lnTo>
                  <a:lnTo>
                    <a:pt x="1731" y="1971"/>
                  </a:lnTo>
                  <a:lnTo>
                    <a:pt x="1727" y="1968"/>
                  </a:lnTo>
                  <a:lnTo>
                    <a:pt x="1725" y="1970"/>
                  </a:lnTo>
                  <a:lnTo>
                    <a:pt x="1721" y="1968"/>
                  </a:lnTo>
                  <a:lnTo>
                    <a:pt x="1718" y="1966"/>
                  </a:lnTo>
                  <a:lnTo>
                    <a:pt x="1717" y="1962"/>
                  </a:lnTo>
                  <a:lnTo>
                    <a:pt x="1717" y="1960"/>
                  </a:lnTo>
                  <a:lnTo>
                    <a:pt x="1721" y="1957"/>
                  </a:lnTo>
                  <a:lnTo>
                    <a:pt x="1723" y="1956"/>
                  </a:lnTo>
                  <a:lnTo>
                    <a:pt x="1729" y="1959"/>
                  </a:lnTo>
                  <a:close/>
                  <a:moveTo>
                    <a:pt x="1301" y="1923"/>
                  </a:moveTo>
                  <a:lnTo>
                    <a:pt x="1301" y="1923"/>
                  </a:lnTo>
                  <a:lnTo>
                    <a:pt x="1294" y="1920"/>
                  </a:lnTo>
                  <a:lnTo>
                    <a:pt x="1291" y="1918"/>
                  </a:lnTo>
                  <a:lnTo>
                    <a:pt x="1290" y="1916"/>
                  </a:lnTo>
                  <a:lnTo>
                    <a:pt x="1290" y="1913"/>
                  </a:lnTo>
                  <a:lnTo>
                    <a:pt x="1289" y="1909"/>
                  </a:lnTo>
                  <a:lnTo>
                    <a:pt x="1291" y="1906"/>
                  </a:lnTo>
                  <a:lnTo>
                    <a:pt x="1294" y="1906"/>
                  </a:lnTo>
                  <a:lnTo>
                    <a:pt x="1297" y="1908"/>
                  </a:lnTo>
                  <a:lnTo>
                    <a:pt x="1302" y="1914"/>
                  </a:lnTo>
                  <a:lnTo>
                    <a:pt x="1301" y="1915"/>
                  </a:lnTo>
                  <a:lnTo>
                    <a:pt x="1301" y="1918"/>
                  </a:lnTo>
                  <a:lnTo>
                    <a:pt x="1301" y="1921"/>
                  </a:lnTo>
                  <a:lnTo>
                    <a:pt x="1301" y="1923"/>
                  </a:lnTo>
                  <a:close/>
                  <a:moveTo>
                    <a:pt x="2120" y="3530"/>
                  </a:moveTo>
                  <a:lnTo>
                    <a:pt x="2118" y="3531"/>
                  </a:lnTo>
                  <a:lnTo>
                    <a:pt x="2115" y="3530"/>
                  </a:lnTo>
                  <a:lnTo>
                    <a:pt x="2110" y="3532"/>
                  </a:lnTo>
                  <a:lnTo>
                    <a:pt x="2105" y="3535"/>
                  </a:lnTo>
                  <a:lnTo>
                    <a:pt x="2098" y="3541"/>
                  </a:lnTo>
                  <a:lnTo>
                    <a:pt x="2085" y="3553"/>
                  </a:lnTo>
                  <a:lnTo>
                    <a:pt x="2085" y="3553"/>
                  </a:lnTo>
                  <a:lnTo>
                    <a:pt x="2085" y="3553"/>
                  </a:lnTo>
                  <a:lnTo>
                    <a:pt x="2084" y="3553"/>
                  </a:lnTo>
                  <a:lnTo>
                    <a:pt x="2080" y="3557"/>
                  </a:lnTo>
                  <a:lnTo>
                    <a:pt x="2077" y="3559"/>
                  </a:lnTo>
                  <a:lnTo>
                    <a:pt x="2068" y="3562"/>
                  </a:lnTo>
                  <a:lnTo>
                    <a:pt x="2065" y="3564"/>
                  </a:lnTo>
                  <a:lnTo>
                    <a:pt x="2063" y="3564"/>
                  </a:lnTo>
                  <a:lnTo>
                    <a:pt x="2059" y="3564"/>
                  </a:lnTo>
                  <a:lnTo>
                    <a:pt x="2057" y="3566"/>
                  </a:lnTo>
                  <a:lnTo>
                    <a:pt x="2053" y="3567"/>
                  </a:lnTo>
                  <a:lnTo>
                    <a:pt x="2047" y="3572"/>
                  </a:lnTo>
                  <a:lnTo>
                    <a:pt x="2045" y="3572"/>
                  </a:lnTo>
                  <a:lnTo>
                    <a:pt x="2044" y="3571"/>
                  </a:lnTo>
                  <a:lnTo>
                    <a:pt x="2045" y="3570"/>
                  </a:lnTo>
                  <a:lnTo>
                    <a:pt x="2046" y="3569"/>
                  </a:lnTo>
                  <a:lnTo>
                    <a:pt x="2050" y="3567"/>
                  </a:lnTo>
                  <a:lnTo>
                    <a:pt x="2049" y="3566"/>
                  </a:lnTo>
                  <a:lnTo>
                    <a:pt x="2048" y="3567"/>
                  </a:lnTo>
                  <a:lnTo>
                    <a:pt x="2046" y="3569"/>
                  </a:lnTo>
                  <a:lnTo>
                    <a:pt x="2046" y="3568"/>
                  </a:lnTo>
                  <a:lnTo>
                    <a:pt x="2046" y="3566"/>
                  </a:lnTo>
                  <a:lnTo>
                    <a:pt x="2044" y="3566"/>
                  </a:lnTo>
                  <a:lnTo>
                    <a:pt x="2042" y="3567"/>
                  </a:lnTo>
                  <a:lnTo>
                    <a:pt x="2040" y="3568"/>
                  </a:lnTo>
                  <a:lnTo>
                    <a:pt x="2040" y="3567"/>
                  </a:lnTo>
                  <a:lnTo>
                    <a:pt x="2038" y="3567"/>
                  </a:lnTo>
                  <a:lnTo>
                    <a:pt x="2038" y="3568"/>
                  </a:lnTo>
                  <a:lnTo>
                    <a:pt x="2036" y="3568"/>
                  </a:lnTo>
                  <a:lnTo>
                    <a:pt x="2034" y="3568"/>
                  </a:lnTo>
                  <a:lnTo>
                    <a:pt x="2029" y="3570"/>
                  </a:lnTo>
                  <a:lnTo>
                    <a:pt x="2028" y="3571"/>
                  </a:lnTo>
                  <a:lnTo>
                    <a:pt x="2028" y="3571"/>
                  </a:lnTo>
                  <a:lnTo>
                    <a:pt x="2032" y="3569"/>
                  </a:lnTo>
                  <a:lnTo>
                    <a:pt x="2035" y="3569"/>
                  </a:lnTo>
                  <a:lnTo>
                    <a:pt x="2036" y="3568"/>
                  </a:lnTo>
                  <a:lnTo>
                    <a:pt x="2036" y="3569"/>
                  </a:lnTo>
                  <a:lnTo>
                    <a:pt x="2036" y="3570"/>
                  </a:lnTo>
                  <a:lnTo>
                    <a:pt x="2036" y="3570"/>
                  </a:lnTo>
                  <a:lnTo>
                    <a:pt x="2037" y="3570"/>
                  </a:lnTo>
                  <a:lnTo>
                    <a:pt x="2038" y="3570"/>
                  </a:lnTo>
                  <a:lnTo>
                    <a:pt x="2038" y="3570"/>
                  </a:lnTo>
                  <a:lnTo>
                    <a:pt x="2037" y="3570"/>
                  </a:lnTo>
                  <a:lnTo>
                    <a:pt x="2037" y="3569"/>
                  </a:lnTo>
                  <a:lnTo>
                    <a:pt x="2038" y="3569"/>
                  </a:lnTo>
                  <a:lnTo>
                    <a:pt x="2042" y="3568"/>
                  </a:lnTo>
                  <a:lnTo>
                    <a:pt x="2044" y="3569"/>
                  </a:lnTo>
                  <a:lnTo>
                    <a:pt x="2042" y="3572"/>
                  </a:lnTo>
                  <a:lnTo>
                    <a:pt x="2043" y="3573"/>
                  </a:lnTo>
                  <a:lnTo>
                    <a:pt x="2045" y="3573"/>
                  </a:lnTo>
                  <a:lnTo>
                    <a:pt x="2047" y="3572"/>
                  </a:lnTo>
                  <a:lnTo>
                    <a:pt x="2050" y="3570"/>
                  </a:lnTo>
                  <a:lnTo>
                    <a:pt x="2051" y="3570"/>
                  </a:lnTo>
                  <a:lnTo>
                    <a:pt x="2050" y="3572"/>
                  </a:lnTo>
                  <a:lnTo>
                    <a:pt x="2049" y="3574"/>
                  </a:lnTo>
                  <a:lnTo>
                    <a:pt x="2046" y="3576"/>
                  </a:lnTo>
                  <a:lnTo>
                    <a:pt x="2045" y="3577"/>
                  </a:lnTo>
                  <a:lnTo>
                    <a:pt x="2045" y="3578"/>
                  </a:lnTo>
                  <a:lnTo>
                    <a:pt x="2046" y="3577"/>
                  </a:lnTo>
                  <a:lnTo>
                    <a:pt x="2049" y="3576"/>
                  </a:lnTo>
                  <a:lnTo>
                    <a:pt x="2051" y="3576"/>
                  </a:lnTo>
                  <a:lnTo>
                    <a:pt x="2051" y="3578"/>
                  </a:lnTo>
                  <a:lnTo>
                    <a:pt x="2049" y="3579"/>
                  </a:lnTo>
                  <a:lnTo>
                    <a:pt x="2045" y="3580"/>
                  </a:lnTo>
                  <a:lnTo>
                    <a:pt x="2042" y="3581"/>
                  </a:lnTo>
                  <a:lnTo>
                    <a:pt x="2040" y="3581"/>
                  </a:lnTo>
                  <a:lnTo>
                    <a:pt x="2040" y="3580"/>
                  </a:lnTo>
                  <a:lnTo>
                    <a:pt x="2041" y="3578"/>
                  </a:lnTo>
                  <a:lnTo>
                    <a:pt x="2041" y="3577"/>
                  </a:lnTo>
                  <a:lnTo>
                    <a:pt x="2038" y="3579"/>
                  </a:lnTo>
                  <a:lnTo>
                    <a:pt x="2037" y="3579"/>
                  </a:lnTo>
                  <a:lnTo>
                    <a:pt x="2036" y="3577"/>
                  </a:lnTo>
                  <a:lnTo>
                    <a:pt x="2036" y="3577"/>
                  </a:lnTo>
                  <a:lnTo>
                    <a:pt x="2038" y="3577"/>
                  </a:lnTo>
                  <a:lnTo>
                    <a:pt x="2038" y="3576"/>
                  </a:lnTo>
                  <a:lnTo>
                    <a:pt x="2036" y="3576"/>
                  </a:lnTo>
                  <a:lnTo>
                    <a:pt x="2033" y="3577"/>
                  </a:lnTo>
                  <a:lnTo>
                    <a:pt x="2030" y="3576"/>
                  </a:lnTo>
                  <a:lnTo>
                    <a:pt x="2029" y="3575"/>
                  </a:lnTo>
                  <a:lnTo>
                    <a:pt x="2029" y="3575"/>
                  </a:lnTo>
                  <a:lnTo>
                    <a:pt x="2029" y="3575"/>
                  </a:lnTo>
                  <a:lnTo>
                    <a:pt x="2029" y="3574"/>
                  </a:lnTo>
                  <a:lnTo>
                    <a:pt x="2028" y="3574"/>
                  </a:lnTo>
                  <a:lnTo>
                    <a:pt x="2025" y="3573"/>
                  </a:lnTo>
                  <a:lnTo>
                    <a:pt x="2024" y="3574"/>
                  </a:lnTo>
                  <a:lnTo>
                    <a:pt x="2023" y="3575"/>
                  </a:lnTo>
                  <a:lnTo>
                    <a:pt x="2020" y="3575"/>
                  </a:lnTo>
                  <a:lnTo>
                    <a:pt x="2018" y="3575"/>
                  </a:lnTo>
                  <a:lnTo>
                    <a:pt x="2014" y="3576"/>
                  </a:lnTo>
                  <a:lnTo>
                    <a:pt x="2008" y="3576"/>
                  </a:lnTo>
                  <a:lnTo>
                    <a:pt x="2004" y="3578"/>
                  </a:lnTo>
                  <a:lnTo>
                    <a:pt x="2000" y="3579"/>
                  </a:lnTo>
                  <a:lnTo>
                    <a:pt x="1998" y="3579"/>
                  </a:lnTo>
                  <a:lnTo>
                    <a:pt x="1996" y="3579"/>
                  </a:lnTo>
                  <a:lnTo>
                    <a:pt x="1993" y="3580"/>
                  </a:lnTo>
                  <a:lnTo>
                    <a:pt x="1989" y="3581"/>
                  </a:lnTo>
                  <a:lnTo>
                    <a:pt x="1983" y="3581"/>
                  </a:lnTo>
                  <a:lnTo>
                    <a:pt x="1981" y="3582"/>
                  </a:lnTo>
                  <a:lnTo>
                    <a:pt x="1977" y="3585"/>
                  </a:lnTo>
                  <a:lnTo>
                    <a:pt x="1973" y="3589"/>
                  </a:lnTo>
                  <a:lnTo>
                    <a:pt x="1970" y="3591"/>
                  </a:lnTo>
                  <a:lnTo>
                    <a:pt x="1968" y="3591"/>
                  </a:lnTo>
                  <a:lnTo>
                    <a:pt x="1967" y="3591"/>
                  </a:lnTo>
                  <a:lnTo>
                    <a:pt x="1967" y="3592"/>
                  </a:lnTo>
                  <a:lnTo>
                    <a:pt x="1964" y="3594"/>
                  </a:lnTo>
                  <a:lnTo>
                    <a:pt x="1964" y="3595"/>
                  </a:lnTo>
                  <a:lnTo>
                    <a:pt x="1963" y="3597"/>
                  </a:lnTo>
                  <a:lnTo>
                    <a:pt x="1961" y="3599"/>
                  </a:lnTo>
                  <a:lnTo>
                    <a:pt x="1957" y="3605"/>
                  </a:lnTo>
                  <a:lnTo>
                    <a:pt x="1957" y="3606"/>
                  </a:lnTo>
                  <a:lnTo>
                    <a:pt x="1959" y="3608"/>
                  </a:lnTo>
                  <a:lnTo>
                    <a:pt x="1962" y="3609"/>
                  </a:lnTo>
                  <a:lnTo>
                    <a:pt x="1966" y="3610"/>
                  </a:lnTo>
                  <a:lnTo>
                    <a:pt x="1970" y="3610"/>
                  </a:lnTo>
                  <a:lnTo>
                    <a:pt x="1972" y="3610"/>
                  </a:lnTo>
                  <a:lnTo>
                    <a:pt x="1973" y="3610"/>
                  </a:lnTo>
                  <a:lnTo>
                    <a:pt x="1976" y="3608"/>
                  </a:lnTo>
                  <a:lnTo>
                    <a:pt x="1981" y="3607"/>
                  </a:lnTo>
                  <a:lnTo>
                    <a:pt x="1981" y="3607"/>
                  </a:lnTo>
                  <a:lnTo>
                    <a:pt x="1980" y="3615"/>
                  </a:lnTo>
                  <a:lnTo>
                    <a:pt x="1980" y="3615"/>
                  </a:lnTo>
                  <a:lnTo>
                    <a:pt x="1981" y="3616"/>
                  </a:lnTo>
                  <a:lnTo>
                    <a:pt x="1981" y="3617"/>
                  </a:lnTo>
                  <a:lnTo>
                    <a:pt x="1981" y="3618"/>
                  </a:lnTo>
                  <a:lnTo>
                    <a:pt x="1982" y="3620"/>
                  </a:lnTo>
                  <a:lnTo>
                    <a:pt x="1984" y="3621"/>
                  </a:lnTo>
                  <a:lnTo>
                    <a:pt x="1985" y="3622"/>
                  </a:lnTo>
                  <a:lnTo>
                    <a:pt x="1984" y="3623"/>
                  </a:lnTo>
                  <a:lnTo>
                    <a:pt x="1981" y="3625"/>
                  </a:lnTo>
                  <a:lnTo>
                    <a:pt x="1978" y="3626"/>
                  </a:lnTo>
                  <a:lnTo>
                    <a:pt x="1977" y="3624"/>
                  </a:lnTo>
                  <a:lnTo>
                    <a:pt x="1974" y="3624"/>
                  </a:lnTo>
                  <a:lnTo>
                    <a:pt x="1970" y="3624"/>
                  </a:lnTo>
                  <a:lnTo>
                    <a:pt x="1964" y="3626"/>
                  </a:lnTo>
                  <a:lnTo>
                    <a:pt x="1961" y="3626"/>
                  </a:lnTo>
                  <a:lnTo>
                    <a:pt x="1960" y="3625"/>
                  </a:lnTo>
                  <a:lnTo>
                    <a:pt x="1959" y="3626"/>
                  </a:lnTo>
                  <a:lnTo>
                    <a:pt x="1953" y="3627"/>
                  </a:lnTo>
                  <a:lnTo>
                    <a:pt x="1947" y="3628"/>
                  </a:lnTo>
                  <a:lnTo>
                    <a:pt x="1943" y="3628"/>
                  </a:lnTo>
                  <a:lnTo>
                    <a:pt x="1942" y="3631"/>
                  </a:lnTo>
                  <a:lnTo>
                    <a:pt x="1940" y="3632"/>
                  </a:lnTo>
                  <a:lnTo>
                    <a:pt x="1938" y="3633"/>
                  </a:lnTo>
                  <a:lnTo>
                    <a:pt x="1938" y="3633"/>
                  </a:lnTo>
                  <a:lnTo>
                    <a:pt x="1936" y="3636"/>
                  </a:lnTo>
                  <a:lnTo>
                    <a:pt x="1936" y="3637"/>
                  </a:lnTo>
                  <a:lnTo>
                    <a:pt x="1938" y="3636"/>
                  </a:lnTo>
                  <a:lnTo>
                    <a:pt x="1941" y="3637"/>
                  </a:lnTo>
                  <a:lnTo>
                    <a:pt x="1947" y="3638"/>
                  </a:lnTo>
                  <a:lnTo>
                    <a:pt x="1948" y="3638"/>
                  </a:lnTo>
                  <a:lnTo>
                    <a:pt x="1948" y="3639"/>
                  </a:lnTo>
                  <a:lnTo>
                    <a:pt x="1938" y="3637"/>
                  </a:lnTo>
                  <a:lnTo>
                    <a:pt x="1936" y="3638"/>
                  </a:lnTo>
                  <a:lnTo>
                    <a:pt x="1931" y="3637"/>
                  </a:lnTo>
                  <a:lnTo>
                    <a:pt x="1924" y="3635"/>
                  </a:lnTo>
                  <a:lnTo>
                    <a:pt x="1917" y="3633"/>
                  </a:lnTo>
                  <a:lnTo>
                    <a:pt x="1910" y="3634"/>
                  </a:lnTo>
                  <a:lnTo>
                    <a:pt x="1905" y="3635"/>
                  </a:lnTo>
                  <a:lnTo>
                    <a:pt x="1902" y="3637"/>
                  </a:lnTo>
                  <a:lnTo>
                    <a:pt x="1895" y="3643"/>
                  </a:lnTo>
                  <a:lnTo>
                    <a:pt x="1893" y="3646"/>
                  </a:lnTo>
                  <a:lnTo>
                    <a:pt x="1891" y="3649"/>
                  </a:lnTo>
                  <a:lnTo>
                    <a:pt x="1891" y="3651"/>
                  </a:lnTo>
                  <a:lnTo>
                    <a:pt x="1890" y="3651"/>
                  </a:lnTo>
                  <a:lnTo>
                    <a:pt x="1890" y="3651"/>
                  </a:lnTo>
                  <a:lnTo>
                    <a:pt x="1891" y="3649"/>
                  </a:lnTo>
                  <a:lnTo>
                    <a:pt x="1891" y="3649"/>
                  </a:lnTo>
                  <a:lnTo>
                    <a:pt x="1889" y="3650"/>
                  </a:lnTo>
                  <a:lnTo>
                    <a:pt x="1888" y="3651"/>
                  </a:lnTo>
                  <a:lnTo>
                    <a:pt x="1885" y="3651"/>
                  </a:lnTo>
                  <a:lnTo>
                    <a:pt x="1882" y="3652"/>
                  </a:lnTo>
                  <a:lnTo>
                    <a:pt x="1877" y="3655"/>
                  </a:lnTo>
                  <a:lnTo>
                    <a:pt x="1873" y="3658"/>
                  </a:lnTo>
                  <a:lnTo>
                    <a:pt x="1872" y="3660"/>
                  </a:lnTo>
                  <a:lnTo>
                    <a:pt x="1871" y="3662"/>
                  </a:lnTo>
                  <a:lnTo>
                    <a:pt x="1871" y="3665"/>
                  </a:lnTo>
                  <a:lnTo>
                    <a:pt x="1870" y="3665"/>
                  </a:lnTo>
                  <a:lnTo>
                    <a:pt x="1868" y="3662"/>
                  </a:lnTo>
                  <a:lnTo>
                    <a:pt x="1867" y="3661"/>
                  </a:lnTo>
                  <a:lnTo>
                    <a:pt x="1866" y="3660"/>
                  </a:lnTo>
                  <a:lnTo>
                    <a:pt x="1864" y="3661"/>
                  </a:lnTo>
                  <a:lnTo>
                    <a:pt x="1860" y="3662"/>
                  </a:lnTo>
                  <a:lnTo>
                    <a:pt x="1857" y="3662"/>
                  </a:lnTo>
                  <a:lnTo>
                    <a:pt x="1852" y="3660"/>
                  </a:lnTo>
                  <a:lnTo>
                    <a:pt x="1851" y="3659"/>
                  </a:lnTo>
                  <a:lnTo>
                    <a:pt x="1851" y="3657"/>
                  </a:lnTo>
                  <a:lnTo>
                    <a:pt x="1851" y="3653"/>
                  </a:lnTo>
                  <a:lnTo>
                    <a:pt x="1852" y="3651"/>
                  </a:lnTo>
                  <a:lnTo>
                    <a:pt x="1852" y="3650"/>
                  </a:lnTo>
                  <a:lnTo>
                    <a:pt x="1852" y="3649"/>
                  </a:lnTo>
                  <a:lnTo>
                    <a:pt x="1855" y="3648"/>
                  </a:lnTo>
                  <a:lnTo>
                    <a:pt x="1859" y="3646"/>
                  </a:lnTo>
                  <a:lnTo>
                    <a:pt x="1863" y="3641"/>
                  </a:lnTo>
                  <a:lnTo>
                    <a:pt x="1866" y="3638"/>
                  </a:lnTo>
                  <a:lnTo>
                    <a:pt x="1869" y="3635"/>
                  </a:lnTo>
                  <a:lnTo>
                    <a:pt x="1871" y="3631"/>
                  </a:lnTo>
                  <a:lnTo>
                    <a:pt x="1873" y="3618"/>
                  </a:lnTo>
                  <a:lnTo>
                    <a:pt x="1877" y="3617"/>
                  </a:lnTo>
                  <a:lnTo>
                    <a:pt x="1881" y="3615"/>
                  </a:lnTo>
                  <a:lnTo>
                    <a:pt x="1884" y="3613"/>
                  </a:lnTo>
                  <a:lnTo>
                    <a:pt x="1885" y="3611"/>
                  </a:lnTo>
                  <a:lnTo>
                    <a:pt x="1887" y="3609"/>
                  </a:lnTo>
                  <a:lnTo>
                    <a:pt x="1890" y="3608"/>
                  </a:lnTo>
                  <a:lnTo>
                    <a:pt x="1891" y="3607"/>
                  </a:lnTo>
                  <a:lnTo>
                    <a:pt x="1893" y="3605"/>
                  </a:lnTo>
                  <a:lnTo>
                    <a:pt x="1895" y="3602"/>
                  </a:lnTo>
                  <a:lnTo>
                    <a:pt x="1896" y="3599"/>
                  </a:lnTo>
                  <a:lnTo>
                    <a:pt x="1896" y="3595"/>
                  </a:lnTo>
                  <a:lnTo>
                    <a:pt x="1896" y="3591"/>
                  </a:lnTo>
                  <a:lnTo>
                    <a:pt x="1896" y="3576"/>
                  </a:lnTo>
                  <a:lnTo>
                    <a:pt x="1895" y="3572"/>
                  </a:lnTo>
                  <a:lnTo>
                    <a:pt x="1896" y="3569"/>
                  </a:lnTo>
                  <a:lnTo>
                    <a:pt x="1898" y="3567"/>
                  </a:lnTo>
                  <a:lnTo>
                    <a:pt x="1899" y="3564"/>
                  </a:lnTo>
                  <a:lnTo>
                    <a:pt x="1899" y="3561"/>
                  </a:lnTo>
                  <a:lnTo>
                    <a:pt x="1901" y="3559"/>
                  </a:lnTo>
                  <a:lnTo>
                    <a:pt x="1902" y="3558"/>
                  </a:lnTo>
                  <a:lnTo>
                    <a:pt x="1903" y="3557"/>
                  </a:lnTo>
                  <a:lnTo>
                    <a:pt x="1905" y="3556"/>
                  </a:lnTo>
                  <a:lnTo>
                    <a:pt x="1905" y="3555"/>
                  </a:lnTo>
                  <a:lnTo>
                    <a:pt x="1906" y="3553"/>
                  </a:lnTo>
                  <a:lnTo>
                    <a:pt x="1907" y="3551"/>
                  </a:lnTo>
                  <a:lnTo>
                    <a:pt x="1909" y="3548"/>
                  </a:lnTo>
                  <a:lnTo>
                    <a:pt x="1910" y="3547"/>
                  </a:lnTo>
                  <a:lnTo>
                    <a:pt x="1910" y="3543"/>
                  </a:lnTo>
                  <a:lnTo>
                    <a:pt x="1910" y="3540"/>
                  </a:lnTo>
                  <a:lnTo>
                    <a:pt x="1909" y="3538"/>
                  </a:lnTo>
                  <a:lnTo>
                    <a:pt x="1907" y="3536"/>
                  </a:lnTo>
                  <a:lnTo>
                    <a:pt x="1907" y="3534"/>
                  </a:lnTo>
                  <a:lnTo>
                    <a:pt x="1907" y="3531"/>
                  </a:lnTo>
                  <a:lnTo>
                    <a:pt x="1907" y="3531"/>
                  </a:lnTo>
                  <a:lnTo>
                    <a:pt x="1905" y="3531"/>
                  </a:lnTo>
                  <a:lnTo>
                    <a:pt x="1904" y="3529"/>
                  </a:lnTo>
                  <a:lnTo>
                    <a:pt x="1902" y="3527"/>
                  </a:lnTo>
                  <a:lnTo>
                    <a:pt x="1901" y="3524"/>
                  </a:lnTo>
                  <a:lnTo>
                    <a:pt x="1900" y="3524"/>
                  </a:lnTo>
                  <a:lnTo>
                    <a:pt x="1899" y="3523"/>
                  </a:lnTo>
                  <a:lnTo>
                    <a:pt x="1898" y="3522"/>
                  </a:lnTo>
                  <a:lnTo>
                    <a:pt x="1897" y="3522"/>
                  </a:lnTo>
                  <a:lnTo>
                    <a:pt x="1896" y="3520"/>
                  </a:lnTo>
                  <a:lnTo>
                    <a:pt x="1896" y="3519"/>
                  </a:lnTo>
                  <a:lnTo>
                    <a:pt x="1899" y="3518"/>
                  </a:lnTo>
                  <a:lnTo>
                    <a:pt x="1905" y="3519"/>
                  </a:lnTo>
                  <a:lnTo>
                    <a:pt x="1909" y="3519"/>
                  </a:lnTo>
                  <a:lnTo>
                    <a:pt x="1909" y="3520"/>
                  </a:lnTo>
                  <a:lnTo>
                    <a:pt x="1909" y="3522"/>
                  </a:lnTo>
                  <a:lnTo>
                    <a:pt x="1909" y="3523"/>
                  </a:lnTo>
                  <a:lnTo>
                    <a:pt x="1910" y="3524"/>
                  </a:lnTo>
                  <a:lnTo>
                    <a:pt x="1910" y="3527"/>
                  </a:lnTo>
                  <a:lnTo>
                    <a:pt x="1910" y="3529"/>
                  </a:lnTo>
                  <a:lnTo>
                    <a:pt x="1912" y="3530"/>
                  </a:lnTo>
                  <a:lnTo>
                    <a:pt x="1912" y="3530"/>
                  </a:lnTo>
                  <a:lnTo>
                    <a:pt x="1913" y="3531"/>
                  </a:lnTo>
                  <a:lnTo>
                    <a:pt x="1914" y="3532"/>
                  </a:lnTo>
                  <a:lnTo>
                    <a:pt x="1915" y="3533"/>
                  </a:lnTo>
                  <a:lnTo>
                    <a:pt x="1914" y="3534"/>
                  </a:lnTo>
                  <a:lnTo>
                    <a:pt x="1914" y="3534"/>
                  </a:lnTo>
                  <a:lnTo>
                    <a:pt x="1916" y="3534"/>
                  </a:lnTo>
                  <a:lnTo>
                    <a:pt x="1918" y="3533"/>
                  </a:lnTo>
                  <a:lnTo>
                    <a:pt x="1918" y="3532"/>
                  </a:lnTo>
                  <a:lnTo>
                    <a:pt x="1920" y="3532"/>
                  </a:lnTo>
                  <a:lnTo>
                    <a:pt x="1920" y="3533"/>
                  </a:lnTo>
                  <a:lnTo>
                    <a:pt x="1919" y="3533"/>
                  </a:lnTo>
                  <a:lnTo>
                    <a:pt x="1918" y="3534"/>
                  </a:lnTo>
                  <a:lnTo>
                    <a:pt x="1918" y="3536"/>
                  </a:lnTo>
                  <a:lnTo>
                    <a:pt x="1917" y="3537"/>
                  </a:lnTo>
                  <a:lnTo>
                    <a:pt x="1915" y="3541"/>
                  </a:lnTo>
                  <a:lnTo>
                    <a:pt x="1914" y="3541"/>
                  </a:lnTo>
                  <a:lnTo>
                    <a:pt x="1915" y="3541"/>
                  </a:lnTo>
                  <a:lnTo>
                    <a:pt x="1918" y="3539"/>
                  </a:lnTo>
                  <a:lnTo>
                    <a:pt x="1920" y="3539"/>
                  </a:lnTo>
                  <a:lnTo>
                    <a:pt x="1921" y="3540"/>
                  </a:lnTo>
                  <a:lnTo>
                    <a:pt x="1922" y="3541"/>
                  </a:lnTo>
                  <a:lnTo>
                    <a:pt x="1922" y="3541"/>
                  </a:lnTo>
                  <a:lnTo>
                    <a:pt x="1921" y="3544"/>
                  </a:lnTo>
                  <a:lnTo>
                    <a:pt x="1921" y="3547"/>
                  </a:lnTo>
                  <a:lnTo>
                    <a:pt x="1921" y="3548"/>
                  </a:lnTo>
                  <a:lnTo>
                    <a:pt x="1923" y="3545"/>
                  </a:lnTo>
                  <a:lnTo>
                    <a:pt x="1925" y="3544"/>
                  </a:lnTo>
                  <a:lnTo>
                    <a:pt x="1929" y="3543"/>
                  </a:lnTo>
                  <a:lnTo>
                    <a:pt x="1930" y="3543"/>
                  </a:lnTo>
                  <a:lnTo>
                    <a:pt x="1932" y="3547"/>
                  </a:lnTo>
                  <a:lnTo>
                    <a:pt x="1936" y="3550"/>
                  </a:lnTo>
                  <a:lnTo>
                    <a:pt x="1943" y="3553"/>
                  </a:lnTo>
                  <a:lnTo>
                    <a:pt x="1948" y="3553"/>
                  </a:lnTo>
                  <a:lnTo>
                    <a:pt x="1949" y="3552"/>
                  </a:lnTo>
                  <a:lnTo>
                    <a:pt x="1950" y="3550"/>
                  </a:lnTo>
                  <a:lnTo>
                    <a:pt x="1951" y="3546"/>
                  </a:lnTo>
                  <a:lnTo>
                    <a:pt x="1949" y="3544"/>
                  </a:lnTo>
                  <a:lnTo>
                    <a:pt x="1948" y="3542"/>
                  </a:lnTo>
                  <a:lnTo>
                    <a:pt x="1947" y="3541"/>
                  </a:lnTo>
                  <a:lnTo>
                    <a:pt x="1947" y="3539"/>
                  </a:lnTo>
                  <a:lnTo>
                    <a:pt x="1948" y="3538"/>
                  </a:lnTo>
                  <a:lnTo>
                    <a:pt x="1951" y="3537"/>
                  </a:lnTo>
                  <a:lnTo>
                    <a:pt x="1953" y="3537"/>
                  </a:lnTo>
                  <a:lnTo>
                    <a:pt x="1953" y="3537"/>
                  </a:lnTo>
                  <a:lnTo>
                    <a:pt x="1953" y="3539"/>
                  </a:lnTo>
                  <a:lnTo>
                    <a:pt x="1953" y="3539"/>
                  </a:lnTo>
                  <a:lnTo>
                    <a:pt x="1954" y="3539"/>
                  </a:lnTo>
                  <a:lnTo>
                    <a:pt x="1954" y="3539"/>
                  </a:lnTo>
                  <a:lnTo>
                    <a:pt x="1956" y="3541"/>
                  </a:lnTo>
                  <a:lnTo>
                    <a:pt x="1959" y="3541"/>
                  </a:lnTo>
                  <a:lnTo>
                    <a:pt x="1961" y="3541"/>
                  </a:lnTo>
                  <a:lnTo>
                    <a:pt x="1960" y="3540"/>
                  </a:lnTo>
                  <a:lnTo>
                    <a:pt x="1960" y="3539"/>
                  </a:lnTo>
                  <a:lnTo>
                    <a:pt x="1961" y="3537"/>
                  </a:lnTo>
                  <a:lnTo>
                    <a:pt x="1960" y="3536"/>
                  </a:lnTo>
                  <a:lnTo>
                    <a:pt x="1959" y="3537"/>
                  </a:lnTo>
                  <a:lnTo>
                    <a:pt x="1959" y="3538"/>
                  </a:lnTo>
                  <a:lnTo>
                    <a:pt x="1959" y="3539"/>
                  </a:lnTo>
                  <a:lnTo>
                    <a:pt x="1957" y="3539"/>
                  </a:lnTo>
                  <a:lnTo>
                    <a:pt x="1957" y="3537"/>
                  </a:lnTo>
                  <a:lnTo>
                    <a:pt x="1957" y="3536"/>
                  </a:lnTo>
                  <a:lnTo>
                    <a:pt x="1956" y="3533"/>
                  </a:lnTo>
                  <a:lnTo>
                    <a:pt x="1954" y="3533"/>
                  </a:lnTo>
                  <a:lnTo>
                    <a:pt x="1953" y="3532"/>
                  </a:lnTo>
                  <a:lnTo>
                    <a:pt x="1953" y="3531"/>
                  </a:lnTo>
                  <a:lnTo>
                    <a:pt x="1952" y="3529"/>
                  </a:lnTo>
                  <a:lnTo>
                    <a:pt x="1951" y="3529"/>
                  </a:lnTo>
                  <a:lnTo>
                    <a:pt x="1949" y="3527"/>
                  </a:lnTo>
                  <a:lnTo>
                    <a:pt x="1948" y="3526"/>
                  </a:lnTo>
                  <a:lnTo>
                    <a:pt x="1948" y="3524"/>
                  </a:lnTo>
                  <a:lnTo>
                    <a:pt x="1949" y="3524"/>
                  </a:lnTo>
                  <a:lnTo>
                    <a:pt x="1950" y="3523"/>
                  </a:lnTo>
                  <a:lnTo>
                    <a:pt x="1950" y="3523"/>
                  </a:lnTo>
                  <a:lnTo>
                    <a:pt x="1949" y="3522"/>
                  </a:lnTo>
                  <a:lnTo>
                    <a:pt x="1948" y="3521"/>
                  </a:lnTo>
                  <a:lnTo>
                    <a:pt x="1948" y="3522"/>
                  </a:lnTo>
                  <a:lnTo>
                    <a:pt x="1947" y="3522"/>
                  </a:lnTo>
                  <a:lnTo>
                    <a:pt x="1947" y="3520"/>
                  </a:lnTo>
                  <a:lnTo>
                    <a:pt x="1947" y="3518"/>
                  </a:lnTo>
                  <a:lnTo>
                    <a:pt x="1949" y="3517"/>
                  </a:lnTo>
                  <a:lnTo>
                    <a:pt x="1949" y="3515"/>
                  </a:lnTo>
                  <a:lnTo>
                    <a:pt x="1949" y="3514"/>
                  </a:lnTo>
                  <a:lnTo>
                    <a:pt x="1948" y="3512"/>
                  </a:lnTo>
                  <a:lnTo>
                    <a:pt x="1946" y="3512"/>
                  </a:lnTo>
                  <a:lnTo>
                    <a:pt x="1945" y="3512"/>
                  </a:lnTo>
                  <a:lnTo>
                    <a:pt x="1945" y="3513"/>
                  </a:lnTo>
                  <a:lnTo>
                    <a:pt x="1945" y="3515"/>
                  </a:lnTo>
                  <a:lnTo>
                    <a:pt x="1945" y="3515"/>
                  </a:lnTo>
                  <a:lnTo>
                    <a:pt x="1942" y="3514"/>
                  </a:lnTo>
                  <a:lnTo>
                    <a:pt x="1941" y="3513"/>
                  </a:lnTo>
                  <a:lnTo>
                    <a:pt x="1939" y="3512"/>
                  </a:lnTo>
                  <a:lnTo>
                    <a:pt x="1938" y="3510"/>
                  </a:lnTo>
                  <a:lnTo>
                    <a:pt x="1938" y="3508"/>
                  </a:lnTo>
                  <a:lnTo>
                    <a:pt x="1938" y="3505"/>
                  </a:lnTo>
                  <a:lnTo>
                    <a:pt x="1937" y="3503"/>
                  </a:lnTo>
                  <a:lnTo>
                    <a:pt x="1937" y="3502"/>
                  </a:lnTo>
                  <a:lnTo>
                    <a:pt x="1937" y="3503"/>
                  </a:lnTo>
                  <a:lnTo>
                    <a:pt x="1936" y="3504"/>
                  </a:lnTo>
                  <a:lnTo>
                    <a:pt x="1935" y="3505"/>
                  </a:lnTo>
                  <a:lnTo>
                    <a:pt x="1934" y="3504"/>
                  </a:lnTo>
                  <a:lnTo>
                    <a:pt x="1934" y="3502"/>
                  </a:lnTo>
                  <a:lnTo>
                    <a:pt x="1933" y="3501"/>
                  </a:lnTo>
                  <a:lnTo>
                    <a:pt x="1932" y="3500"/>
                  </a:lnTo>
                  <a:lnTo>
                    <a:pt x="1931" y="3498"/>
                  </a:lnTo>
                  <a:lnTo>
                    <a:pt x="1930" y="3496"/>
                  </a:lnTo>
                  <a:lnTo>
                    <a:pt x="1930" y="3496"/>
                  </a:lnTo>
                  <a:lnTo>
                    <a:pt x="1929" y="3495"/>
                  </a:lnTo>
                  <a:lnTo>
                    <a:pt x="1928" y="3494"/>
                  </a:lnTo>
                  <a:lnTo>
                    <a:pt x="1927" y="3492"/>
                  </a:lnTo>
                  <a:lnTo>
                    <a:pt x="1927" y="3490"/>
                  </a:lnTo>
                  <a:lnTo>
                    <a:pt x="1925" y="3489"/>
                  </a:lnTo>
                  <a:lnTo>
                    <a:pt x="1925" y="3488"/>
                  </a:lnTo>
                  <a:lnTo>
                    <a:pt x="1925" y="3487"/>
                  </a:lnTo>
                  <a:lnTo>
                    <a:pt x="1922" y="3487"/>
                  </a:lnTo>
                  <a:lnTo>
                    <a:pt x="1920" y="3487"/>
                  </a:lnTo>
                  <a:lnTo>
                    <a:pt x="1915" y="3488"/>
                  </a:lnTo>
                  <a:lnTo>
                    <a:pt x="1914" y="3487"/>
                  </a:lnTo>
                  <a:lnTo>
                    <a:pt x="1914" y="3485"/>
                  </a:lnTo>
                  <a:lnTo>
                    <a:pt x="1914" y="3484"/>
                  </a:lnTo>
                  <a:lnTo>
                    <a:pt x="1913" y="3484"/>
                  </a:lnTo>
                  <a:lnTo>
                    <a:pt x="1912" y="3485"/>
                  </a:lnTo>
                  <a:lnTo>
                    <a:pt x="1912" y="3485"/>
                  </a:lnTo>
                  <a:lnTo>
                    <a:pt x="1911" y="3486"/>
                  </a:lnTo>
                  <a:lnTo>
                    <a:pt x="1909" y="3486"/>
                  </a:lnTo>
                  <a:lnTo>
                    <a:pt x="1904" y="3485"/>
                  </a:lnTo>
                  <a:lnTo>
                    <a:pt x="1902" y="3485"/>
                  </a:lnTo>
                  <a:lnTo>
                    <a:pt x="1899" y="3487"/>
                  </a:lnTo>
                  <a:lnTo>
                    <a:pt x="1899" y="3486"/>
                  </a:lnTo>
                  <a:lnTo>
                    <a:pt x="1899" y="3485"/>
                  </a:lnTo>
                  <a:lnTo>
                    <a:pt x="1899" y="3484"/>
                  </a:lnTo>
                  <a:lnTo>
                    <a:pt x="1899" y="3484"/>
                  </a:lnTo>
                  <a:lnTo>
                    <a:pt x="1898" y="3484"/>
                  </a:lnTo>
                  <a:lnTo>
                    <a:pt x="1898" y="3483"/>
                  </a:lnTo>
                  <a:lnTo>
                    <a:pt x="1901" y="3482"/>
                  </a:lnTo>
                  <a:lnTo>
                    <a:pt x="1901" y="3481"/>
                  </a:lnTo>
                  <a:lnTo>
                    <a:pt x="1899" y="3479"/>
                  </a:lnTo>
                  <a:lnTo>
                    <a:pt x="1898" y="3480"/>
                  </a:lnTo>
                  <a:lnTo>
                    <a:pt x="1898" y="3481"/>
                  </a:lnTo>
                  <a:lnTo>
                    <a:pt x="1896" y="3481"/>
                  </a:lnTo>
                  <a:lnTo>
                    <a:pt x="1895" y="3482"/>
                  </a:lnTo>
                  <a:lnTo>
                    <a:pt x="1895" y="3482"/>
                  </a:lnTo>
                  <a:lnTo>
                    <a:pt x="1894" y="3482"/>
                  </a:lnTo>
                  <a:lnTo>
                    <a:pt x="1894" y="3482"/>
                  </a:lnTo>
                  <a:lnTo>
                    <a:pt x="1894" y="3480"/>
                  </a:lnTo>
                  <a:lnTo>
                    <a:pt x="1893" y="3480"/>
                  </a:lnTo>
                  <a:lnTo>
                    <a:pt x="1886" y="3479"/>
                  </a:lnTo>
                  <a:lnTo>
                    <a:pt x="1883" y="3479"/>
                  </a:lnTo>
                  <a:lnTo>
                    <a:pt x="1880" y="3479"/>
                  </a:lnTo>
                  <a:lnTo>
                    <a:pt x="1876" y="3478"/>
                  </a:lnTo>
                  <a:lnTo>
                    <a:pt x="1875" y="3476"/>
                  </a:lnTo>
                  <a:lnTo>
                    <a:pt x="1868" y="3477"/>
                  </a:lnTo>
                  <a:lnTo>
                    <a:pt x="1866" y="3477"/>
                  </a:lnTo>
                  <a:lnTo>
                    <a:pt x="1865" y="3477"/>
                  </a:lnTo>
                  <a:lnTo>
                    <a:pt x="1863" y="3476"/>
                  </a:lnTo>
                  <a:lnTo>
                    <a:pt x="1858" y="3476"/>
                  </a:lnTo>
                  <a:lnTo>
                    <a:pt x="1853" y="3477"/>
                  </a:lnTo>
                  <a:lnTo>
                    <a:pt x="1840" y="3474"/>
                  </a:lnTo>
                  <a:lnTo>
                    <a:pt x="1836" y="3473"/>
                  </a:lnTo>
                  <a:lnTo>
                    <a:pt x="1836" y="3472"/>
                  </a:lnTo>
                  <a:lnTo>
                    <a:pt x="1833" y="3471"/>
                  </a:lnTo>
                  <a:lnTo>
                    <a:pt x="1828" y="3471"/>
                  </a:lnTo>
                  <a:lnTo>
                    <a:pt x="1827" y="3471"/>
                  </a:lnTo>
                  <a:lnTo>
                    <a:pt x="1827" y="3470"/>
                  </a:lnTo>
                  <a:lnTo>
                    <a:pt x="1825" y="3469"/>
                  </a:lnTo>
                  <a:lnTo>
                    <a:pt x="1822" y="3469"/>
                  </a:lnTo>
                  <a:lnTo>
                    <a:pt x="1820" y="3468"/>
                  </a:lnTo>
                  <a:lnTo>
                    <a:pt x="1819" y="3467"/>
                  </a:lnTo>
                  <a:lnTo>
                    <a:pt x="1819" y="3465"/>
                  </a:lnTo>
                  <a:lnTo>
                    <a:pt x="1820" y="3464"/>
                  </a:lnTo>
                  <a:lnTo>
                    <a:pt x="1820" y="3461"/>
                  </a:lnTo>
                  <a:lnTo>
                    <a:pt x="1819" y="3460"/>
                  </a:lnTo>
                  <a:lnTo>
                    <a:pt x="1817" y="3459"/>
                  </a:lnTo>
                  <a:lnTo>
                    <a:pt x="1815" y="3459"/>
                  </a:lnTo>
                  <a:lnTo>
                    <a:pt x="1812" y="3460"/>
                  </a:lnTo>
                  <a:lnTo>
                    <a:pt x="1809" y="3461"/>
                  </a:lnTo>
                  <a:lnTo>
                    <a:pt x="1808" y="3461"/>
                  </a:lnTo>
                  <a:lnTo>
                    <a:pt x="1808" y="3462"/>
                  </a:lnTo>
                  <a:lnTo>
                    <a:pt x="1806" y="3463"/>
                  </a:lnTo>
                  <a:lnTo>
                    <a:pt x="1805" y="3460"/>
                  </a:lnTo>
                  <a:lnTo>
                    <a:pt x="1805" y="3459"/>
                  </a:lnTo>
                  <a:lnTo>
                    <a:pt x="1805" y="3457"/>
                  </a:lnTo>
                  <a:lnTo>
                    <a:pt x="1808" y="3454"/>
                  </a:lnTo>
                  <a:lnTo>
                    <a:pt x="1809" y="3452"/>
                  </a:lnTo>
                  <a:lnTo>
                    <a:pt x="1808" y="3451"/>
                  </a:lnTo>
                  <a:lnTo>
                    <a:pt x="1807" y="3451"/>
                  </a:lnTo>
                  <a:lnTo>
                    <a:pt x="1806" y="3452"/>
                  </a:lnTo>
                  <a:lnTo>
                    <a:pt x="1806" y="3453"/>
                  </a:lnTo>
                  <a:lnTo>
                    <a:pt x="1805" y="3453"/>
                  </a:lnTo>
                  <a:lnTo>
                    <a:pt x="1805" y="3451"/>
                  </a:lnTo>
                  <a:lnTo>
                    <a:pt x="1805" y="3448"/>
                  </a:lnTo>
                  <a:lnTo>
                    <a:pt x="1806" y="3446"/>
                  </a:lnTo>
                  <a:lnTo>
                    <a:pt x="1807" y="3446"/>
                  </a:lnTo>
                  <a:lnTo>
                    <a:pt x="1810" y="3446"/>
                  </a:lnTo>
                  <a:lnTo>
                    <a:pt x="1811" y="3446"/>
                  </a:lnTo>
                  <a:lnTo>
                    <a:pt x="1811" y="3444"/>
                  </a:lnTo>
                  <a:lnTo>
                    <a:pt x="1810" y="3443"/>
                  </a:lnTo>
                  <a:lnTo>
                    <a:pt x="1809" y="3442"/>
                  </a:lnTo>
                  <a:lnTo>
                    <a:pt x="1807" y="3442"/>
                  </a:lnTo>
                  <a:lnTo>
                    <a:pt x="1805" y="3442"/>
                  </a:lnTo>
                  <a:lnTo>
                    <a:pt x="1804" y="3442"/>
                  </a:lnTo>
                  <a:lnTo>
                    <a:pt x="1803" y="3443"/>
                  </a:lnTo>
                  <a:lnTo>
                    <a:pt x="1803" y="3442"/>
                  </a:lnTo>
                  <a:lnTo>
                    <a:pt x="1801" y="3441"/>
                  </a:lnTo>
                  <a:lnTo>
                    <a:pt x="1799" y="3440"/>
                  </a:lnTo>
                  <a:lnTo>
                    <a:pt x="1798" y="3438"/>
                  </a:lnTo>
                  <a:lnTo>
                    <a:pt x="1798" y="3437"/>
                  </a:lnTo>
                  <a:lnTo>
                    <a:pt x="1800" y="3433"/>
                  </a:lnTo>
                  <a:lnTo>
                    <a:pt x="1800" y="3432"/>
                  </a:lnTo>
                  <a:lnTo>
                    <a:pt x="1801" y="3430"/>
                  </a:lnTo>
                  <a:lnTo>
                    <a:pt x="1803" y="3426"/>
                  </a:lnTo>
                  <a:lnTo>
                    <a:pt x="1803" y="3424"/>
                  </a:lnTo>
                  <a:lnTo>
                    <a:pt x="1803" y="3422"/>
                  </a:lnTo>
                  <a:lnTo>
                    <a:pt x="1802" y="3421"/>
                  </a:lnTo>
                  <a:lnTo>
                    <a:pt x="1801" y="3421"/>
                  </a:lnTo>
                  <a:lnTo>
                    <a:pt x="1800" y="3421"/>
                  </a:lnTo>
                  <a:lnTo>
                    <a:pt x="1800" y="3419"/>
                  </a:lnTo>
                  <a:lnTo>
                    <a:pt x="1798" y="3417"/>
                  </a:lnTo>
                  <a:lnTo>
                    <a:pt x="1795" y="3415"/>
                  </a:lnTo>
                  <a:lnTo>
                    <a:pt x="1793" y="3413"/>
                  </a:lnTo>
                  <a:lnTo>
                    <a:pt x="1790" y="3411"/>
                  </a:lnTo>
                  <a:lnTo>
                    <a:pt x="1790" y="3408"/>
                  </a:lnTo>
                  <a:lnTo>
                    <a:pt x="1791" y="3407"/>
                  </a:lnTo>
                  <a:lnTo>
                    <a:pt x="1792" y="3406"/>
                  </a:lnTo>
                  <a:lnTo>
                    <a:pt x="1791" y="3405"/>
                  </a:lnTo>
                  <a:lnTo>
                    <a:pt x="1792" y="3403"/>
                  </a:lnTo>
                  <a:lnTo>
                    <a:pt x="1793" y="3401"/>
                  </a:lnTo>
                  <a:lnTo>
                    <a:pt x="1793" y="3400"/>
                  </a:lnTo>
                  <a:lnTo>
                    <a:pt x="1794" y="3399"/>
                  </a:lnTo>
                  <a:lnTo>
                    <a:pt x="1795" y="3396"/>
                  </a:lnTo>
                  <a:lnTo>
                    <a:pt x="1795" y="3395"/>
                  </a:lnTo>
                  <a:lnTo>
                    <a:pt x="1795" y="3394"/>
                  </a:lnTo>
                  <a:lnTo>
                    <a:pt x="1792" y="3393"/>
                  </a:lnTo>
                  <a:lnTo>
                    <a:pt x="1785" y="3394"/>
                  </a:lnTo>
                  <a:lnTo>
                    <a:pt x="1780" y="3394"/>
                  </a:lnTo>
                  <a:lnTo>
                    <a:pt x="1776" y="3394"/>
                  </a:lnTo>
                  <a:lnTo>
                    <a:pt x="1771" y="3394"/>
                  </a:lnTo>
                  <a:lnTo>
                    <a:pt x="1766" y="3393"/>
                  </a:lnTo>
                  <a:lnTo>
                    <a:pt x="1761" y="3390"/>
                  </a:lnTo>
                  <a:lnTo>
                    <a:pt x="1758" y="3386"/>
                  </a:lnTo>
                  <a:lnTo>
                    <a:pt x="1755" y="3381"/>
                  </a:lnTo>
                  <a:lnTo>
                    <a:pt x="1754" y="3377"/>
                  </a:lnTo>
                  <a:lnTo>
                    <a:pt x="1753" y="3373"/>
                  </a:lnTo>
                  <a:lnTo>
                    <a:pt x="1753" y="3372"/>
                  </a:lnTo>
                  <a:lnTo>
                    <a:pt x="1752" y="3371"/>
                  </a:lnTo>
                  <a:lnTo>
                    <a:pt x="1751" y="3369"/>
                  </a:lnTo>
                  <a:lnTo>
                    <a:pt x="1750" y="3365"/>
                  </a:lnTo>
                  <a:lnTo>
                    <a:pt x="1749" y="3363"/>
                  </a:lnTo>
                  <a:lnTo>
                    <a:pt x="1748" y="3362"/>
                  </a:lnTo>
                  <a:lnTo>
                    <a:pt x="1748" y="3361"/>
                  </a:lnTo>
                  <a:lnTo>
                    <a:pt x="1747" y="3358"/>
                  </a:lnTo>
                  <a:lnTo>
                    <a:pt x="1747" y="3357"/>
                  </a:lnTo>
                  <a:lnTo>
                    <a:pt x="1746" y="3356"/>
                  </a:lnTo>
                  <a:lnTo>
                    <a:pt x="1745" y="3355"/>
                  </a:lnTo>
                  <a:lnTo>
                    <a:pt x="1744" y="3355"/>
                  </a:lnTo>
                  <a:lnTo>
                    <a:pt x="1740" y="3355"/>
                  </a:lnTo>
                  <a:lnTo>
                    <a:pt x="1738" y="3354"/>
                  </a:lnTo>
                  <a:lnTo>
                    <a:pt x="1738" y="3353"/>
                  </a:lnTo>
                  <a:lnTo>
                    <a:pt x="1737" y="3353"/>
                  </a:lnTo>
                  <a:lnTo>
                    <a:pt x="1735" y="3353"/>
                  </a:lnTo>
                  <a:lnTo>
                    <a:pt x="1732" y="3355"/>
                  </a:lnTo>
                  <a:lnTo>
                    <a:pt x="1730" y="3355"/>
                  </a:lnTo>
                  <a:lnTo>
                    <a:pt x="1726" y="3353"/>
                  </a:lnTo>
                  <a:lnTo>
                    <a:pt x="1724" y="3354"/>
                  </a:lnTo>
                  <a:lnTo>
                    <a:pt x="1720" y="3354"/>
                  </a:lnTo>
                  <a:lnTo>
                    <a:pt x="1717" y="3353"/>
                  </a:lnTo>
                  <a:lnTo>
                    <a:pt x="1713" y="3351"/>
                  </a:lnTo>
                  <a:lnTo>
                    <a:pt x="1712" y="3351"/>
                  </a:lnTo>
                  <a:lnTo>
                    <a:pt x="1710" y="3351"/>
                  </a:lnTo>
                  <a:lnTo>
                    <a:pt x="1709" y="3351"/>
                  </a:lnTo>
                  <a:lnTo>
                    <a:pt x="1709" y="3350"/>
                  </a:lnTo>
                  <a:lnTo>
                    <a:pt x="1708" y="3349"/>
                  </a:lnTo>
                  <a:lnTo>
                    <a:pt x="1705" y="3349"/>
                  </a:lnTo>
                  <a:lnTo>
                    <a:pt x="1702" y="3347"/>
                  </a:lnTo>
                  <a:lnTo>
                    <a:pt x="1696" y="3345"/>
                  </a:lnTo>
                  <a:lnTo>
                    <a:pt x="1694" y="3344"/>
                  </a:lnTo>
                  <a:lnTo>
                    <a:pt x="1693" y="3344"/>
                  </a:lnTo>
                  <a:lnTo>
                    <a:pt x="1691" y="3344"/>
                  </a:lnTo>
                  <a:lnTo>
                    <a:pt x="1690" y="3344"/>
                  </a:lnTo>
                  <a:lnTo>
                    <a:pt x="1688" y="3344"/>
                  </a:lnTo>
                  <a:lnTo>
                    <a:pt x="1686" y="3344"/>
                  </a:lnTo>
                  <a:lnTo>
                    <a:pt x="1686" y="3345"/>
                  </a:lnTo>
                  <a:lnTo>
                    <a:pt x="1686" y="3346"/>
                  </a:lnTo>
                  <a:lnTo>
                    <a:pt x="1686" y="3347"/>
                  </a:lnTo>
                  <a:lnTo>
                    <a:pt x="1688" y="3350"/>
                  </a:lnTo>
                  <a:lnTo>
                    <a:pt x="1690" y="3352"/>
                  </a:lnTo>
                  <a:lnTo>
                    <a:pt x="1691" y="3354"/>
                  </a:lnTo>
                  <a:lnTo>
                    <a:pt x="1691" y="3356"/>
                  </a:lnTo>
                  <a:lnTo>
                    <a:pt x="1690" y="3359"/>
                  </a:lnTo>
                  <a:lnTo>
                    <a:pt x="1687" y="3363"/>
                  </a:lnTo>
                  <a:lnTo>
                    <a:pt x="1686" y="3363"/>
                  </a:lnTo>
                  <a:lnTo>
                    <a:pt x="1684" y="3364"/>
                  </a:lnTo>
                  <a:lnTo>
                    <a:pt x="1683" y="3364"/>
                  </a:lnTo>
                  <a:lnTo>
                    <a:pt x="1682" y="3365"/>
                  </a:lnTo>
                  <a:lnTo>
                    <a:pt x="1681" y="3364"/>
                  </a:lnTo>
                  <a:lnTo>
                    <a:pt x="1680" y="3364"/>
                  </a:lnTo>
                  <a:lnTo>
                    <a:pt x="1679" y="3366"/>
                  </a:lnTo>
                  <a:lnTo>
                    <a:pt x="1679" y="3368"/>
                  </a:lnTo>
                  <a:lnTo>
                    <a:pt x="1679" y="3368"/>
                  </a:lnTo>
                  <a:lnTo>
                    <a:pt x="1679" y="3369"/>
                  </a:lnTo>
                  <a:lnTo>
                    <a:pt x="1678" y="3370"/>
                  </a:lnTo>
                  <a:lnTo>
                    <a:pt x="1677" y="3370"/>
                  </a:lnTo>
                  <a:lnTo>
                    <a:pt x="1677" y="3369"/>
                  </a:lnTo>
                  <a:lnTo>
                    <a:pt x="1676" y="3368"/>
                  </a:lnTo>
                  <a:lnTo>
                    <a:pt x="1677" y="3366"/>
                  </a:lnTo>
                  <a:lnTo>
                    <a:pt x="1682" y="3360"/>
                  </a:lnTo>
                  <a:lnTo>
                    <a:pt x="1684" y="3358"/>
                  </a:lnTo>
                  <a:lnTo>
                    <a:pt x="1684" y="3356"/>
                  </a:lnTo>
                  <a:lnTo>
                    <a:pt x="1684" y="3354"/>
                  </a:lnTo>
                  <a:lnTo>
                    <a:pt x="1684" y="3352"/>
                  </a:lnTo>
                  <a:lnTo>
                    <a:pt x="1682" y="3351"/>
                  </a:lnTo>
                  <a:lnTo>
                    <a:pt x="1680" y="3351"/>
                  </a:lnTo>
                  <a:lnTo>
                    <a:pt x="1679" y="3351"/>
                  </a:lnTo>
                  <a:lnTo>
                    <a:pt x="1678" y="3354"/>
                  </a:lnTo>
                  <a:lnTo>
                    <a:pt x="1678" y="3355"/>
                  </a:lnTo>
                  <a:lnTo>
                    <a:pt x="1677" y="3359"/>
                  </a:lnTo>
                  <a:lnTo>
                    <a:pt x="1678" y="3360"/>
                  </a:lnTo>
                  <a:lnTo>
                    <a:pt x="1677" y="3361"/>
                  </a:lnTo>
                  <a:lnTo>
                    <a:pt x="1675" y="3361"/>
                  </a:lnTo>
                  <a:lnTo>
                    <a:pt x="1675" y="3363"/>
                  </a:lnTo>
                  <a:lnTo>
                    <a:pt x="1674" y="3366"/>
                  </a:lnTo>
                  <a:lnTo>
                    <a:pt x="1674" y="3367"/>
                  </a:lnTo>
                  <a:lnTo>
                    <a:pt x="1673" y="3367"/>
                  </a:lnTo>
                  <a:lnTo>
                    <a:pt x="1672" y="3369"/>
                  </a:lnTo>
                  <a:lnTo>
                    <a:pt x="1672" y="3372"/>
                  </a:lnTo>
                  <a:lnTo>
                    <a:pt x="1671" y="3373"/>
                  </a:lnTo>
                  <a:lnTo>
                    <a:pt x="1669" y="3374"/>
                  </a:lnTo>
                  <a:lnTo>
                    <a:pt x="1666" y="3375"/>
                  </a:lnTo>
                  <a:lnTo>
                    <a:pt x="1665" y="3375"/>
                  </a:lnTo>
                  <a:lnTo>
                    <a:pt x="1665" y="3374"/>
                  </a:lnTo>
                  <a:lnTo>
                    <a:pt x="1666" y="3374"/>
                  </a:lnTo>
                  <a:lnTo>
                    <a:pt x="1666" y="3373"/>
                  </a:lnTo>
                  <a:lnTo>
                    <a:pt x="1669" y="3368"/>
                  </a:lnTo>
                  <a:lnTo>
                    <a:pt x="1670" y="3364"/>
                  </a:lnTo>
                  <a:lnTo>
                    <a:pt x="1670" y="3364"/>
                  </a:lnTo>
                  <a:lnTo>
                    <a:pt x="1660" y="3368"/>
                  </a:lnTo>
                  <a:lnTo>
                    <a:pt x="1657" y="3370"/>
                  </a:lnTo>
                  <a:lnTo>
                    <a:pt x="1655" y="3372"/>
                  </a:lnTo>
                  <a:lnTo>
                    <a:pt x="1655" y="3373"/>
                  </a:lnTo>
                  <a:lnTo>
                    <a:pt x="1656" y="3375"/>
                  </a:lnTo>
                  <a:lnTo>
                    <a:pt x="1655" y="3377"/>
                  </a:lnTo>
                  <a:lnTo>
                    <a:pt x="1655" y="3378"/>
                  </a:lnTo>
                  <a:lnTo>
                    <a:pt x="1654" y="3381"/>
                  </a:lnTo>
                  <a:lnTo>
                    <a:pt x="1653" y="3384"/>
                  </a:lnTo>
                  <a:lnTo>
                    <a:pt x="1652" y="3386"/>
                  </a:lnTo>
                  <a:lnTo>
                    <a:pt x="1649" y="3387"/>
                  </a:lnTo>
                  <a:lnTo>
                    <a:pt x="1649" y="3387"/>
                  </a:lnTo>
                  <a:lnTo>
                    <a:pt x="1645" y="3391"/>
                  </a:lnTo>
                  <a:lnTo>
                    <a:pt x="1644" y="3391"/>
                  </a:lnTo>
                  <a:lnTo>
                    <a:pt x="1638" y="3391"/>
                  </a:lnTo>
                  <a:lnTo>
                    <a:pt x="1634" y="3392"/>
                  </a:lnTo>
                  <a:lnTo>
                    <a:pt x="1631" y="3391"/>
                  </a:lnTo>
                  <a:lnTo>
                    <a:pt x="1630" y="3388"/>
                  </a:lnTo>
                  <a:lnTo>
                    <a:pt x="1628" y="3386"/>
                  </a:lnTo>
                  <a:lnTo>
                    <a:pt x="1621" y="3387"/>
                  </a:lnTo>
                  <a:lnTo>
                    <a:pt x="1611" y="3386"/>
                  </a:lnTo>
                  <a:lnTo>
                    <a:pt x="1607" y="3386"/>
                  </a:lnTo>
                  <a:lnTo>
                    <a:pt x="1605" y="3385"/>
                  </a:lnTo>
                  <a:lnTo>
                    <a:pt x="1604" y="3382"/>
                  </a:lnTo>
                  <a:lnTo>
                    <a:pt x="1602" y="3381"/>
                  </a:lnTo>
                  <a:lnTo>
                    <a:pt x="1597" y="3382"/>
                  </a:lnTo>
                  <a:lnTo>
                    <a:pt x="1592" y="3386"/>
                  </a:lnTo>
                  <a:lnTo>
                    <a:pt x="1586" y="3389"/>
                  </a:lnTo>
                  <a:lnTo>
                    <a:pt x="1582" y="3389"/>
                  </a:lnTo>
                  <a:lnTo>
                    <a:pt x="1578" y="3386"/>
                  </a:lnTo>
                  <a:lnTo>
                    <a:pt x="1571" y="3382"/>
                  </a:lnTo>
                  <a:lnTo>
                    <a:pt x="1567" y="3377"/>
                  </a:lnTo>
                  <a:lnTo>
                    <a:pt x="1561" y="3375"/>
                  </a:lnTo>
                  <a:lnTo>
                    <a:pt x="1558" y="3376"/>
                  </a:lnTo>
                  <a:lnTo>
                    <a:pt x="1556" y="3379"/>
                  </a:lnTo>
                  <a:lnTo>
                    <a:pt x="1554" y="3379"/>
                  </a:lnTo>
                  <a:lnTo>
                    <a:pt x="1552" y="3374"/>
                  </a:lnTo>
                  <a:lnTo>
                    <a:pt x="1551" y="3370"/>
                  </a:lnTo>
                  <a:lnTo>
                    <a:pt x="1548" y="3369"/>
                  </a:lnTo>
                  <a:lnTo>
                    <a:pt x="1543" y="3366"/>
                  </a:lnTo>
                  <a:lnTo>
                    <a:pt x="1540" y="3364"/>
                  </a:lnTo>
                  <a:lnTo>
                    <a:pt x="1535" y="3362"/>
                  </a:lnTo>
                  <a:lnTo>
                    <a:pt x="1533" y="3362"/>
                  </a:lnTo>
                  <a:lnTo>
                    <a:pt x="1530" y="3361"/>
                  </a:lnTo>
                  <a:lnTo>
                    <a:pt x="1526" y="3361"/>
                  </a:lnTo>
                  <a:lnTo>
                    <a:pt x="1523" y="3362"/>
                  </a:lnTo>
                  <a:lnTo>
                    <a:pt x="1523" y="3362"/>
                  </a:lnTo>
                  <a:lnTo>
                    <a:pt x="1523" y="3362"/>
                  </a:lnTo>
                  <a:lnTo>
                    <a:pt x="1523" y="3362"/>
                  </a:lnTo>
                  <a:lnTo>
                    <a:pt x="1520" y="3364"/>
                  </a:lnTo>
                  <a:lnTo>
                    <a:pt x="1517" y="3366"/>
                  </a:lnTo>
                  <a:lnTo>
                    <a:pt x="1512" y="3366"/>
                  </a:lnTo>
                  <a:lnTo>
                    <a:pt x="1509" y="3365"/>
                  </a:lnTo>
                  <a:lnTo>
                    <a:pt x="1507" y="3363"/>
                  </a:lnTo>
                  <a:lnTo>
                    <a:pt x="1501" y="3360"/>
                  </a:lnTo>
                  <a:lnTo>
                    <a:pt x="1490" y="3358"/>
                  </a:lnTo>
                  <a:lnTo>
                    <a:pt x="1483" y="3356"/>
                  </a:lnTo>
                  <a:lnTo>
                    <a:pt x="1481" y="3355"/>
                  </a:lnTo>
                  <a:lnTo>
                    <a:pt x="1480" y="3353"/>
                  </a:lnTo>
                  <a:lnTo>
                    <a:pt x="1480" y="3350"/>
                  </a:lnTo>
                  <a:lnTo>
                    <a:pt x="1480" y="3350"/>
                  </a:lnTo>
                  <a:lnTo>
                    <a:pt x="1477" y="3343"/>
                  </a:lnTo>
                  <a:lnTo>
                    <a:pt x="1476" y="3338"/>
                  </a:lnTo>
                  <a:lnTo>
                    <a:pt x="1476" y="3331"/>
                  </a:lnTo>
                  <a:lnTo>
                    <a:pt x="1476" y="3328"/>
                  </a:lnTo>
                  <a:lnTo>
                    <a:pt x="1475" y="3328"/>
                  </a:lnTo>
                  <a:lnTo>
                    <a:pt x="1473" y="3327"/>
                  </a:lnTo>
                  <a:lnTo>
                    <a:pt x="1466" y="3325"/>
                  </a:lnTo>
                  <a:lnTo>
                    <a:pt x="1466" y="3333"/>
                  </a:lnTo>
                  <a:lnTo>
                    <a:pt x="1466" y="3344"/>
                  </a:lnTo>
                  <a:lnTo>
                    <a:pt x="1458" y="3344"/>
                  </a:lnTo>
                  <a:lnTo>
                    <a:pt x="1444" y="3344"/>
                  </a:lnTo>
                  <a:lnTo>
                    <a:pt x="1431" y="3344"/>
                  </a:lnTo>
                  <a:lnTo>
                    <a:pt x="1417" y="3344"/>
                  </a:lnTo>
                  <a:lnTo>
                    <a:pt x="1403" y="3344"/>
                  </a:lnTo>
                  <a:lnTo>
                    <a:pt x="1390" y="3344"/>
                  </a:lnTo>
                  <a:lnTo>
                    <a:pt x="1376" y="3344"/>
                  </a:lnTo>
                  <a:lnTo>
                    <a:pt x="1363" y="3344"/>
                  </a:lnTo>
                  <a:lnTo>
                    <a:pt x="1349" y="3344"/>
                  </a:lnTo>
                  <a:lnTo>
                    <a:pt x="1335" y="3344"/>
                  </a:lnTo>
                  <a:lnTo>
                    <a:pt x="1322" y="3344"/>
                  </a:lnTo>
                  <a:lnTo>
                    <a:pt x="1308" y="3344"/>
                  </a:lnTo>
                  <a:lnTo>
                    <a:pt x="1295" y="3344"/>
                  </a:lnTo>
                  <a:lnTo>
                    <a:pt x="1281" y="3344"/>
                  </a:lnTo>
                  <a:lnTo>
                    <a:pt x="1267" y="3344"/>
                  </a:lnTo>
                  <a:lnTo>
                    <a:pt x="1254" y="3344"/>
                  </a:lnTo>
                  <a:lnTo>
                    <a:pt x="1240" y="3344"/>
                  </a:lnTo>
                  <a:lnTo>
                    <a:pt x="1227" y="3344"/>
                  </a:lnTo>
                  <a:lnTo>
                    <a:pt x="1213" y="3344"/>
                  </a:lnTo>
                  <a:lnTo>
                    <a:pt x="1199" y="3344"/>
                  </a:lnTo>
                  <a:lnTo>
                    <a:pt x="1186" y="3344"/>
                  </a:lnTo>
                  <a:lnTo>
                    <a:pt x="1172" y="3344"/>
                  </a:lnTo>
                  <a:lnTo>
                    <a:pt x="1158" y="3344"/>
                  </a:lnTo>
                  <a:lnTo>
                    <a:pt x="1145" y="3344"/>
                  </a:lnTo>
                  <a:lnTo>
                    <a:pt x="1131" y="3344"/>
                  </a:lnTo>
                  <a:lnTo>
                    <a:pt x="1117" y="3344"/>
                  </a:lnTo>
                  <a:lnTo>
                    <a:pt x="1104" y="3344"/>
                  </a:lnTo>
                  <a:lnTo>
                    <a:pt x="1090" y="3344"/>
                  </a:lnTo>
                  <a:lnTo>
                    <a:pt x="1076" y="3344"/>
                  </a:lnTo>
                  <a:lnTo>
                    <a:pt x="1063" y="3344"/>
                  </a:lnTo>
                  <a:lnTo>
                    <a:pt x="1049" y="3344"/>
                  </a:lnTo>
                  <a:lnTo>
                    <a:pt x="1035" y="3344"/>
                  </a:lnTo>
                  <a:lnTo>
                    <a:pt x="1022" y="3344"/>
                  </a:lnTo>
                  <a:lnTo>
                    <a:pt x="1008" y="3344"/>
                  </a:lnTo>
                  <a:lnTo>
                    <a:pt x="995" y="3344"/>
                  </a:lnTo>
                  <a:lnTo>
                    <a:pt x="981" y="3344"/>
                  </a:lnTo>
                  <a:lnTo>
                    <a:pt x="967" y="3344"/>
                  </a:lnTo>
                  <a:lnTo>
                    <a:pt x="954" y="3344"/>
                  </a:lnTo>
                  <a:lnTo>
                    <a:pt x="940" y="3344"/>
                  </a:lnTo>
                  <a:lnTo>
                    <a:pt x="926" y="3344"/>
                  </a:lnTo>
                  <a:lnTo>
                    <a:pt x="913" y="3344"/>
                  </a:lnTo>
                  <a:lnTo>
                    <a:pt x="899" y="3344"/>
                  </a:lnTo>
                  <a:lnTo>
                    <a:pt x="886" y="3344"/>
                  </a:lnTo>
                  <a:lnTo>
                    <a:pt x="872" y="3344"/>
                  </a:lnTo>
                  <a:lnTo>
                    <a:pt x="858" y="3344"/>
                  </a:lnTo>
                  <a:lnTo>
                    <a:pt x="845" y="3344"/>
                  </a:lnTo>
                  <a:lnTo>
                    <a:pt x="831" y="3344"/>
                  </a:lnTo>
                  <a:lnTo>
                    <a:pt x="818" y="3344"/>
                  </a:lnTo>
                  <a:lnTo>
                    <a:pt x="803" y="3344"/>
                  </a:lnTo>
                  <a:lnTo>
                    <a:pt x="790" y="3344"/>
                  </a:lnTo>
                  <a:lnTo>
                    <a:pt x="777" y="3344"/>
                  </a:lnTo>
                  <a:lnTo>
                    <a:pt x="763" y="3344"/>
                  </a:lnTo>
                  <a:lnTo>
                    <a:pt x="749" y="3344"/>
                  </a:lnTo>
                  <a:lnTo>
                    <a:pt x="736" y="3344"/>
                  </a:lnTo>
                  <a:lnTo>
                    <a:pt x="722" y="3344"/>
                  </a:lnTo>
                  <a:lnTo>
                    <a:pt x="708" y="3344"/>
                  </a:lnTo>
                  <a:lnTo>
                    <a:pt x="695" y="3344"/>
                  </a:lnTo>
                  <a:lnTo>
                    <a:pt x="681" y="3344"/>
                  </a:lnTo>
                  <a:lnTo>
                    <a:pt x="667" y="3344"/>
                  </a:lnTo>
                  <a:lnTo>
                    <a:pt x="654" y="3344"/>
                  </a:lnTo>
                  <a:lnTo>
                    <a:pt x="640" y="3344"/>
                  </a:lnTo>
                  <a:lnTo>
                    <a:pt x="627" y="3344"/>
                  </a:lnTo>
                  <a:lnTo>
                    <a:pt x="613" y="3344"/>
                  </a:lnTo>
                  <a:lnTo>
                    <a:pt x="599" y="3344"/>
                  </a:lnTo>
                  <a:lnTo>
                    <a:pt x="586" y="3344"/>
                  </a:lnTo>
                  <a:lnTo>
                    <a:pt x="582" y="3344"/>
                  </a:lnTo>
                  <a:lnTo>
                    <a:pt x="581" y="3342"/>
                  </a:lnTo>
                  <a:lnTo>
                    <a:pt x="578" y="3340"/>
                  </a:lnTo>
                  <a:lnTo>
                    <a:pt x="577" y="3340"/>
                  </a:lnTo>
                  <a:lnTo>
                    <a:pt x="575" y="3340"/>
                  </a:lnTo>
                  <a:lnTo>
                    <a:pt x="575" y="3342"/>
                  </a:lnTo>
                  <a:lnTo>
                    <a:pt x="574" y="3344"/>
                  </a:lnTo>
                  <a:lnTo>
                    <a:pt x="573" y="3344"/>
                  </a:lnTo>
                  <a:lnTo>
                    <a:pt x="573" y="3344"/>
                  </a:lnTo>
                  <a:lnTo>
                    <a:pt x="573" y="3344"/>
                  </a:lnTo>
                  <a:lnTo>
                    <a:pt x="572" y="3340"/>
                  </a:lnTo>
                  <a:lnTo>
                    <a:pt x="572" y="3339"/>
                  </a:lnTo>
                  <a:lnTo>
                    <a:pt x="573" y="3338"/>
                  </a:lnTo>
                  <a:lnTo>
                    <a:pt x="573" y="3337"/>
                  </a:lnTo>
                  <a:lnTo>
                    <a:pt x="571" y="3338"/>
                  </a:lnTo>
                  <a:lnTo>
                    <a:pt x="570" y="3337"/>
                  </a:lnTo>
                  <a:lnTo>
                    <a:pt x="569" y="3336"/>
                  </a:lnTo>
                  <a:lnTo>
                    <a:pt x="569" y="3333"/>
                  </a:lnTo>
                  <a:lnTo>
                    <a:pt x="568" y="3331"/>
                  </a:lnTo>
                  <a:lnTo>
                    <a:pt x="570" y="3329"/>
                  </a:lnTo>
                  <a:lnTo>
                    <a:pt x="573" y="3329"/>
                  </a:lnTo>
                  <a:lnTo>
                    <a:pt x="577" y="3329"/>
                  </a:lnTo>
                  <a:lnTo>
                    <a:pt x="578" y="3328"/>
                  </a:lnTo>
                  <a:lnTo>
                    <a:pt x="580" y="3324"/>
                  </a:lnTo>
                  <a:lnTo>
                    <a:pt x="577" y="3327"/>
                  </a:lnTo>
                  <a:lnTo>
                    <a:pt x="575" y="3328"/>
                  </a:lnTo>
                  <a:lnTo>
                    <a:pt x="570" y="3327"/>
                  </a:lnTo>
                  <a:lnTo>
                    <a:pt x="567" y="3327"/>
                  </a:lnTo>
                  <a:lnTo>
                    <a:pt x="566" y="3326"/>
                  </a:lnTo>
                  <a:lnTo>
                    <a:pt x="566" y="3325"/>
                  </a:lnTo>
                  <a:lnTo>
                    <a:pt x="567" y="3324"/>
                  </a:lnTo>
                  <a:lnTo>
                    <a:pt x="567" y="3322"/>
                  </a:lnTo>
                  <a:lnTo>
                    <a:pt x="569" y="3314"/>
                  </a:lnTo>
                  <a:lnTo>
                    <a:pt x="569" y="3312"/>
                  </a:lnTo>
                  <a:lnTo>
                    <a:pt x="570" y="3311"/>
                  </a:lnTo>
                  <a:lnTo>
                    <a:pt x="569" y="3310"/>
                  </a:lnTo>
                  <a:lnTo>
                    <a:pt x="565" y="3315"/>
                  </a:lnTo>
                  <a:lnTo>
                    <a:pt x="565" y="3317"/>
                  </a:lnTo>
                  <a:lnTo>
                    <a:pt x="565" y="3318"/>
                  </a:lnTo>
                  <a:lnTo>
                    <a:pt x="565" y="3321"/>
                  </a:lnTo>
                  <a:lnTo>
                    <a:pt x="562" y="3322"/>
                  </a:lnTo>
                  <a:lnTo>
                    <a:pt x="561" y="3322"/>
                  </a:lnTo>
                  <a:lnTo>
                    <a:pt x="559" y="3324"/>
                  </a:lnTo>
                  <a:lnTo>
                    <a:pt x="559" y="3324"/>
                  </a:lnTo>
                  <a:lnTo>
                    <a:pt x="548" y="3320"/>
                  </a:lnTo>
                  <a:lnTo>
                    <a:pt x="547" y="3319"/>
                  </a:lnTo>
                  <a:lnTo>
                    <a:pt x="545" y="3317"/>
                  </a:lnTo>
                  <a:lnTo>
                    <a:pt x="542" y="3314"/>
                  </a:lnTo>
                  <a:lnTo>
                    <a:pt x="542" y="3311"/>
                  </a:lnTo>
                  <a:lnTo>
                    <a:pt x="543" y="3309"/>
                  </a:lnTo>
                  <a:lnTo>
                    <a:pt x="543" y="3308"/>
                  </a:lnTo>
                  <a:lnTo>
                    <a:pt x="545" y="3308"/>
                  </a:lnTo>
                  <a:lnTo>
                    <a:pt x="546" y="3308"/>
                  </a:lnTo>
                  <a:lnTo>
                    <a:pt x="548" y="3312"/>
                  </a:lnTo>
                  <a:lnTo>
                    <a:pt x="550" y="3315"/>
                  </a:lnTo>
                  <a:lnTo>
                    <a:pt x="552" y="3314"/>
                  </a:lnTo>
                  <a:lnTo>
                    <a:pt x="556" y="3311"/>
                  </a:lnTo>
                  <a:lnTo>
                    <a:pt x="557" y="3310"/>
                  </a:lnTo>
                  <a:lnTo>
                    <a:pt x="553" y="3311"/>
                  </a:lnTo>
                  <a:lnTo>
                    <a:pt x="551" y="3311"/>
                  </a:lnTo>
                  <a:lnTo>
                    <a:pt x="550" y="3310"/>
                  </a:lnTo>
                  <a:lnTo>
                    <a:pt x="548" y="3308"/>
                  </a:lnTo>
                  <a:lnTo>
                    <a:pt x="547" y="3304"/>
                  </a:lnTo>
                  <a:lnTo>
                    <a:pt x="547" y="3295"/>
                  </a:lnTo>
                  <a:lnTo>
                    <a:pt x="547" y="3293"/>
                  </a:lnTo>
                  <a:lnTo>
                    <a:pt x="549" y="3292"/>
                  </a:lnTo>
                  <a:lnTo>
                    <a:pt x="550" y="3290"/>
                  </a:lnTo>
                  <a:lnTo>
                    <a:pt x="550" y="3289"/>
                  </a:lnTo>
                  <a:lnTo>
                    <a:pt x="549" y="3287"/>
                  </a:lnTo>
                  <a:lnTo>
                    <a:pt x="547" y="3286"/>
                  </a:lnTo>
                  <a:lnTo>
                    <a:pt x="545" y="3285"/>
                  </a:lnTo>
                  <a:lnTo>
                    <a:pt x="545" y="3285"/>
                  </a:lnTo>
                  <a:lnTo>
                    <a:pt x="548" y="3289"/>
                  </a:lnTo>
                  <a:lnTo>
                    <a:pt x="548" y="3291"/>
                  </a:lnTo>
                  <a:lnTo>
                    <a:pt x="545" y="3295"/>
                  </a:lnTo>
                  <a:lnTo>
                    <a:pt x="545" y="3296"/>
                  </a:lnTo>
                  <a:lnTo>
                    <a:pt x="544" y="3300"/>
                  </a:lnTo>
                  <a:lnTo>
                    <a:pt x="544" y="3300"/>
                  </a:lnTo>
                  <a:lnTo>
                    <a:pt x="542" y="3301"/>
                  </a:lnTo>
                  <a:lnTo>
                    <a:pt x="539" y="3304"/>
                  </a:lnTo>
                  <a:lnTo>
                    <a:pt x="534" y="3306"/>
                  </a:lnTo>
                  <a:lnTo>
                    <a:pt x="530" y="3305"/>
                  </a:lnTo>
                  <a:lnTo>
                    <a:pt x="528" y="3304"/>
                  </a:lnTo>
                  <a:lnTo>
                    <a:pt x="521" y="3297"/>
                  </a:lnTo>
                  <a:lnTo>
                    <a:pt x="519" y="3293"/>
                  </a:lnTo>
                  <a:lnTo>
                    <a:pt x="519" y="3290"/>
                  </a:lnTo>
                  <a:lnTo>
                    <a:pt x="514" y="3281"/>
                  </a:lnTo>
                  <a:lnTo>
                    <a:pt x="514" y="3279"/>
                  </a:lnTo>
                  <a:lnTo>
                    <a:pt x="512" y="3276"/>
                  </a:lnTo>
                  <a:lnTo>
                    <a:pt x="510" y="3276"/>
                  </a:lnTo>
                  <a:lnTo>
                    <a:pt x="510" y="3273"/>
                  </a:lnTo>
                  <a:lnTo>
                    <a:pt x="514" y="3268"/>
                  </a:lnTo>
                  <a:lnTo>
                    <a:pt x="516" y="3262"/>
                  </a:lnTo>
                  <a:lnTo>
                    <a:pt x="516" y="3261"/>
                  </a:lnTo>
                  <a:lnTo>
                    <a:pt x="516" y="3259"/>
                  </a:lnTo>
                  <a:lnTo>
                    <a:pt x="515" y="3253"/>
                  </a:lnTo>
                  <a:lnTo>
                    <a:pt x="516" y="3251"/>
                  </a:lnTo>
                  <a:lnTo>
                    <a:pt x="514" y="3254"/>
                  </a:lnTo>
                  <a:lnTo>
                    <a:pt x="513" y="3256"/>
                  </a:lnTo>
                  <a:lnTo>
                    <a:pt x="514" y="3259"/>
                  </a:lnTo>
                  <a:lnTo>
                    <a:pt x="514" y="3261"/>
                  </a:lnTo>
                  <a:lnTo>
                    <a:pt x="512" y="3265"/>
                  </a:lnTo>
                  <a:lnTo>
                    <a:pt x="510" y="3268"/>
                  </a:lnTo>
                  <a:lnTo>
                    <a:pt x="505" y="3271"/>
                  </a:lnTo>
                  <a:lnTo>
                    <a:pt x="496" y="3270"/>
                  </a:lnTo>
                  <a:lnTo>
                    <a:pt x="495" y="3269"/>
                  </a:lnTo>
                  <a:lnTo>
                    <a:pt x="495" y="3268"/>
                  </a:lnTo>
                  <a:lnTo>
                    <a:pt x="495" y="3262"/>
                  </a:lnTo>
                  <a:lnTo>
                    <a:pt x="494" y="3263"/>
                  </a:lnTo>
                  <a:lnTo>
                    <a:pt x="493" y="3266"/>
                  </a:lnTo>
                  <a:lnTo>
                    <a:pt x="492" y="3270"/>
                  </a:lnTo>
                  <a:lnTo>
                    <a:pt x="491" y="3271"/>
                  </a:lnTo>
                  <a:lnTo>
                    <a:pt x="489" y="3271"/>
                  </a:lnTo>
                  <a:lnTo>
                    <a:pt x="488" y="3270"/>
                  </a:lnTo>
                  <a:lnTo>
                    <a:pt x="487" y="3269"/>
                  </a:lnTo>
                  <a:lnTo>
                    <a:pt x="485" y="3269"/>
                  </a:lnTo>
                  <a:lnTo>
                    <a:pt x="480" y="3270"/>
                  </a:lnTo>
                  <a:lnTo>
                    <a:pt x="479" y="3270"/>
                  </a:lnTo>
                  <a:lnTo>
                    <a:pt x="477" y="3270"/>
                  </a:lnTo>
                  <a:lnTo>
                    <a:pt x="472" y="3268"/>
                  </a:lnTo>
                  <a:lnTo>
                    <a:pt x="467" y="3268"/>
                  </a:lnTo>
                  <a:lnTo>
                    <a:pt x="465" y="3267"/>
                  </a:lnTo>
                  <a:lnTo>
                    <a:pt x="465" y="3265"/>
                  </a:lnTo>
                  <a:lnTo>
                    <a:pt x="467" y="3264"/>
                  </a:lnTo>
                  <a:lnTo>
                    <a:pt x="472" y="3263"/>
                  </a:lnTo>
                  <a:lnTo>
                    <a:pt x="478" y="3261"/>
                  </a:lnTo>
                  <a:lnTo>
                    <a:pt x="483" y="3260"/>
                  </a:lnTo>
                  <a:lnTo>
                    <a:pt x="482" y="3259"/>
                  </a:lnTo>
                  <a:lnTo>
                    <a:pt x="480" y="3259"/>
                  </a:lnTo>
                  <a:lnTo>
                    <a:pt x="468" y="3261"/>
                  </a:lnTo>
                  <a:lnTo>
                    <a:pt x="464" y="3261"/>
                  </a:lnTo>
                  <a:lnTo>
                    <a:pt x="463" y="3260"/>
                  </a:lnTo>
                  <a:lnTo>
                    <a:pt x="463" y="3258"/>
                  </a:lnTo>
                  <a:lnTo>
                    <a:pt x="465" y="3256"/>
                  </a:lnTo>
                  <a:lnTo>
                    <a:pt x="467" y="3254"/>
                  </a:lnTo>
                  <a:lnTo>
                    <a:pt x="468" y="3253"/>
                  </a:lnTo>
                  <a:lnTo>
                    <a:pt x="467" y="3252"/>
                  </a:lnTo>
                  <a:lnTo>
                    <a:pt x="464" y="3253"/>
                  </a:lnTo>
                  <a:lnTo>
                    <a:pt x="463" y="3251"/>
                  </a:lnTo>
                  <a:lnTo>
                    <a:pt x="464" y="3246"/>
                  </a:lnTo>
                  <a:lnTo>
                    <a:pt x="463" y="3241"/>
                  </a:lnTo>
                  <a:lnTo>
                    <a:pt x="462" y="3246"/>
                  </a:lnTo>
                  <a:lnTo>
                    <a:pt x="459" y="3249"/>
                  </a:lnTo>
                  <a:lnTo>
                    <a:pt x="449" y="3249"/>
                  </a:lnTo>
                  <a:lnTo>
                    <a:pt x="447" y="3251"/>
                  </a:lnTo>
                  <a:lnTo>
                    <a:pt x="446" y="3251"/>
                  </a:lnTo>
                  <a:lnTo>
                    <a:pt x="439" y="3248"/>
                  </a:lnTo>
                  <a:lnTo>
                    <a:pt x="437" y="3247"/>
                  </a:lnTo>
                  <a:lnTo>
                    <a:pt x="433" y="3245"/>
                  </a:lnTo>
                  <a:lnTo>
                    <a:pt x="428" y="3240"/>
                  </a:lnTo>
                  <a:lnTo>
                    <a:pt x="425" y="3237"/>
                  </a:lnTo>
                  <a:lnTo>
                    <a:pt x="425" y="3230"/>
                  </a:lnTo>
                  <a:lnTo>
                    <a:pt x="426" y="3227"/>
                  </a:lnTo>
                  <a:lnTo>
                    <a:pt x="427" y="3223"/>
                  </a:lnTo>
                  <a:lnTo>
                    <a:pt x="434" y="3213"/>
                  </a:lnTo>
                  <a:lnTo>
                    <a:pt x="437" y="3212"/>
                  </a:lnTo>
                  <a:lnTo>
                    <a:pt x="439" y="3211"/>
                  </a:lnTo>
                  <a:lnTo>
                    <a:pt x="449" y="3210"/>
                  </a:lnTo>
                  <a:lnTo>
                    <a:pt x="456" y="3209"/>
                  </a:lnTo>
                  <a:lnTo>
                    <a:pt x="457" y="3208"/>
                  </a:lnTo>
                  <a:lnTo>
                    <a:pt x="446" y="3208"/>
                  </a:lnTo>
                  <a:lnTo>
                    <a:pt x="437" y="3208"/>
                  </a:lnTo>
                  <a:lnTo>
                    <a:pt x="433" y="3210"/>
                  </a:lnTo>
                  <a:lnTo>
                    <a:pt x="429" y="3216"/>
                  </a:lnTo>
                  <a:lnTo>
                    <a:pt x="428" y="3218"/>
                  </a:lnTo>
                  <a:lnTo>
                    <a:pt x="427" y="3220"/>
                  </a:lnTo>
                  <a:lnTo>
                    <a:pt x="426" y="3220"/>
                  </a:lnTo>
                  <a:lnTo>
                    <a:pt x="425" y="3219"/>
                  </a:lnTo>
                  <a:lnTo>
                    <a:pt x="424" y="3218"/>
                  </a:lnTo>
                  <a:lnTo>
                    <a:pt x="424" y="3216"/>
                  </a:lnTo>
                  <a:lnTo>
                    <a:pt x="421" y="3213"/>
                  </a:lnTo>
                  <a:lnTo>
                    <a:pt x="421" y="3210"/>
                  </a:lnTo>
                  <a:lnTo>
                    <a:pt x="420" y="3205"/>
                  </a:lnTo>
                  <a:lnTo>
                    <a:pt x="420" y="3202"/>
                  </a:lnTo>
                  <a:lnTo>
                    <a:pt x="421" y="3199"/>
                  </a:lnTo>
                  <a:lnTo>
                    <a:pt x="424" y="3193"/>
                  </a:lnTo>
                  <a:lnTo>
                    <a:pt x="420" y="3193"/>
                  </a:lnTo>
                  <a:lnTo>
                    <a:pt x="421" y="3188"/>
                  </a:lnTo>
                  <a:lnTo>
                    <a:pt x="422" y="3183"/>
                  </a:lnTo>
                  <a:lnTo>
                    <a:pt x="426" y="3180"/>
                  </a:lnTo>
                  <a:lnTo>
                    <a:pt x="430" y="3177"/>
                  </a:lnTo>
                  <a:lnTo>
                    <a:pt x="433" y="3174"/>
                  </a:lnTo>
                  <a:lnTo>
                    <a:pt x="440" y="3172"/>
                  </a:lnTo>
                  <a:lnTo>
                    <a:pt x="442" y="3177"/>
                  </a:lnTo>
                  <a:lnTo>
                    <a:pt x="448" y="3178"/>
                  </a:lnTo>
                  <a:lnTo>
                    <a:pt x="449" y="3180"/>
                  </a:lnTo>
                  <a:lnTo>
                    <a:pt x="451" y="3183"/>
                  </a:lnTo>
                  <a:lnTo>
                    <a:pt x="453" y="3186"/>
                  </a:lnTo>
                  <a:lnTo>
                    <a:pt x="456" y="3190"/>
                  </a:lnTo>
                  <a:lnTo>
                    <a:pt x="457" y="3190"/>
                  </a:lnTo>
                  <a:lnTo>
                    <a:pt x="456" y="3187"/>
                  </a:lnTo>
                  <a:lnTo>
                    <a:pt x="451" y="3181"/>
                  </a:lnTo>
                  <a:lnTo>
                    <a:pt x="451" y="3179"/>
                  </a:lnTo>
                  <a:lnTo>
                    <a:pt x="449" y="3177"/>
                  </a:lnTo>
                  <a:lnTo>
                    <a:pt x="444" y="3174"/>
                  </a:lnTo>
                  <a:lnTo>
                    <a:pt x="443" y="3172"/>
                  </a:lnTo>
                  <a:lnTo>
                    <a:pt x="441" y="3169"/>
                  </a:lnTo>
                  <a:lnTo>
                    <a:pt x="441" y="3167"/>
                  </a:lnTo>
                  <a:lnTo>
                    <a:pt x="441" y="3165"/>
                  </a:lnTo>
                  <a:lnTo>
                    <a:pt x="448" y="3158"/>
                  </a:lnTo>
                  <a:lnTo>
                    <a:pt x="449" y="3155"/>
                  </a:lnTo>
                  <a:lnTo>
                    <a:pt x="449" y="3154"/>
                  </a:lnTo>
                  <a:lnTo>
                    <a:pt x="449" y="3152"/>
                  </a:lnTo>
                  <a:lnTo>
                    <a:pt x="448" y="3149"/>
                  </a:lnTo>
                  <a:lnTo>
                    <a:pt x="447" y="3149"/>
                  </a:lnTo>
                  <a:lnTo>
                    <a:pt x="448" y="3154"/>
                  </a:lnTo>
                  <a:lnTo>
                    <a:pt x="448" y="3155"/>
                  </a:lnTo>
                  <a:lnTo>
                    <a:pt x="446" y="3157"/>
                  </a:lnTo>
                  <a:lnTo>
                    <a:pt x="446" y="3159"/>
                  </a:lnTo>
                  <a:lnTo>
                    <a:pt x="444" y="3160"/>
                  </a:lnTo>
                  <a:lnTo>
                    <a:pt x="431" y="3174"/>
                  </a:lnTo>
                  <a:lnTo>
                    <a:pt x="430" y="3175"/>
                  </a:lnTo>
                  <a:lnTo>
                    <a:pt x="425" y="3177"/>
                  </a:lnTo>
                  <a:lnTo>
                    <a:pt x="422" y="3178"/>
                  </a:lnTo>
                  <a:lnTo>
                    <a:pt x="421" y="3180"/>
                  </a:lnTo>
                  <a:lnTo>
                    <a:pt x="419" y="3185"/>
                  </a:lnTo>
                  <a:lnTo>
                    <a:pt x="416" y="3196"/>
                  </a:lnTo>
                  <a:lnTo>
                    <a:pt x="413" y="3204"/>
                  </a:lnTo>
                  <a:lnTo>
                    <a:pt x="410" y="3193"/>
                  </a:lnTo>
                  <a:lnTo>
                    <a:pt x="404" y="3185"/>
                  </a:lnTo>
                  <a:lnTo>
                    <a:pt x="415" y="3177"/>
                  </a:lnTo>
                  <a:lnTo>
                    <a:pt x="415" y="3175"/>
                  </a:lnTo>
                  <a:lnTo>
                    <a:pt x="414" y="3171"/>
                  </a:lnTo>
                  <a:lnTo>
                    <a:pt x="414" y="3169"/>
                  </a:lnTo>
                  <a:lnTo>
                    <a:pt x="415" y="3167"/>
                  </a:lnTo>
                  <a:lnTo>
                    <a:pt x="417" y="3164"/>
                  </a:lnTo>
                  <a:lnTo>
                    <a:pt x="417" y="3164"/>
                  </a:lnTo>
                  <a:lnTo>
                    <a:pt x="415" y="3165"/>
                  </a:lnTo>
                  <a:lnTo>
                    <a:pt x="410" y="3172"/>
                  </a:lnTo>
                  <a:lnTo>
                    <a:pt x="408" y="3174"/>
                  </a:lnTo>
                  <a:lnTo>
                    <a:pt x="407" y="3174"/>
                  </a:lnTo>
                  <a:lnTo>
                    <a:pt x="407" y="3171"/>
                  </a:lnTo>
                  <a:lnTo>
                    <a:pt x="410" y="3160"/>
                  </a:lnTo>
                  <a:lnTo>
                    <a:pt x="411" y="3151"/>
                  </a:lnTo>
                  <a:lnTo>
                    <a:pt x="412" y="3148"/>
                  </a:lnTo>
                  <a:lnTo>
                    <a:pt x="414" y="3145"/>
                  </a:lnTo>
                  <a:lnTo>
                    <a:pt x="412" y="3145"/>
                  </a:lnTo>
                  <a:lnTo>
                    <a:pt x="404" y="3150"/>
                  </a:lnTo>
                  <a:lnTo>
                    <a:pt x="401" y="3147"/>
                  </a:lnTo>
                  <a:lnTo>
                    <a:pt x="399" y="3133"/>
                  </a:lnTo>
                  <a:lnTo>
                    <a:pt x="395" y="3128"/>
                  </a:lnTo>
                  <a:lnTo>
                    <a:pt x="388" y="3123"/>
                  </a:lnTo>
                  <a:lnTo>
                    <a:pt x="381" y="3121"/>
                  </a:lnTo>
                  <a:lnTo>
                    <a:pt x="380" y="3117"/>
                  </a:lnTo>
                  <a:lnTo>
                    <a:pt x="378" y="3112"/>
                  </a:lnTo>
                  <a:lnTo>
                    <a:pt x="380" y="3106"/>
                  </a:lnTo>
                  <a:lnTo>
                    <a:pt x="383" y="3104"/>
                  </a:lnTo>
                  <a:lnTo>
                    <a:pt x="386" y="3102"/>
                  </a:lnTo>
                  <a:lnTo>
                    <a:pt x="388" y="3103"/>
                  </a:lnTo>
                  <a:lnTo>
                    <a:pt x="389" y="3105"/>
                  </a:lnTo>
                  <a:lnTo>
                    <a:pt x="387" y="3110"/>
                  </a:lnTo>
                  <a:lnTo>
                    <a:pt x="389" y="3111"/>
                  </a:lnTo>
                  <a:lnTo>
                    <a:pt x="399" y="3118"/>
                  </a:lnTo>
                  <a:lnTo>
                    <a:pt x="400" y="3119"/>
                  </a:lnTo>
                  <a:lnTo>
                    <a:pt x="404" y="3116"/>
                  </a:lnTo>
                  <a:lnTo>
                    <a:pt x="406" y="3116"/>
                  </a:lnTo>
                  <a:lnTo>
                    <a:pt x="411" y="3119"/>
                  </a:lnTo>
                  <a:lnTo>
                    <a:pt x="413" y="3121"/>
                  </a:lnTo>
                  <a:lnTo>
                    <a:pt x="418" y="3126"/>
                  </a:lnTo>
                  <a:lnTo>
                    <a:pt x="417" y="3123"/>
                  </a:lnTo>
                  <a:lnTo>
                    <a:pt x="412" y="3117"/>
                  </a:lnTo>
                  <a:lnTo>
                    <a:pt x="409" y="3115"/>
                  </a:lnTo>
                  <a:lnTo>
                    <a:pt x="404" y="3114"/>
                  </a:lnTo>
                  <a:lnTo>
                    <a:pt x="400" y="3115"/>
                  </a:lnTo>
                  <a:lnTo>
                    <a:pt x="399" y="3115"/>
                  </a:lnTo>
                  <a:lnTo>
                    <a:pt x="397" y="3114"/>
                  </a:lnTo>
                  <a:lnTo>
                    <a:pt x="394" y="3111"/>
                  </a:lnTo>
                  <a:lnTo>
                    <a:pt x="392" y="3105"/>
                  </a:lnTo>
                  <a:lnTo>
                    <a:pt x="391" y="3103"/>
                  </a:lnTo>
                  <a:lnTo>
                    <a:pt x="391" y="3101"/>
                  </a:lnTo>
                  <a:lnTo>
                    <a:pt x="392" y="3099"/>
                  </a:lnTo>
                  <a:lnTo>
                    <a:pt x="393" y="3097"/>
                  </a:lnTo>
                  <a:lnTo>
                    <a:pt x="395" y="3096"/>
                  </a:lnTo>
                  <a:lnTo>
                    <a:pt x="398" y="3095"/>
                  </a:lnTo>
                  <a:lnTo>
                    <a:pt x="399" y="3095"/>
                  </a:lnTo>
                  <a:lnTo>
                    <a:pt x="395" y="3091"/>
                  </a:lnTo>
                  <a:lnTo>
                    <a:pt x="393" y="3092"/>
                  </a:lnTo>
                  <a:lnTo>
                    <a:pt x="387" y="3096"/>
                  </a:lnTo>
                  <a:lnTo>
                    <a:pt x="386" y="3097"/>
                  </a:lnTo>
                  <a:lnTo>
                    <a:pt x="386" y="3095"/>
                  </a:lnTo>
                  <a:lnTo>
                    <a:pt x="385" y="3095"/>
                  </a:lnTo>
                  <a:lnTo>
                    <a:pt x="383" y="3098"/>
                  </a:lnTo>
                  <a:lnTo>
                    <a:pt x="382" y="3099"/>
                  </a:lnTo>
                  <a:lnTo>
                    <a:pt x="377" y="3106"/>
                  </a:lnTo>
                  <a:lnTo>
                    <a:pt x="377" y="3110"/>
                  </a:lnTo>
                  <a:lnTo>
                    <a:pt x="376" y="3115"/>
                  </a:lnTo>
                  <a:lnTo>
                    <a:pt x="375" y="3119"/>
                  </a:lnTo>
                  <a:lnTo>
                    <a:pt x="375" y="3120"/>
                  </a:lnTo>
                  <a:lnTo>
                    <a:pt x="369" y="3122"/>
                  </a:lnTo>
                  <a:lnTo>
                    <a:pt x="365" y="3127"/>
                  </a:lnTo>
                  <a:lnTo>
                    <a:pt x="362" y="3123"/>
                  </a:lnTo>
                  <a:lnTo>
                    <a:pt x="358" y="3119"/>
                  </a:lnTo>
                  <a:lnTo>
                    <a:pt x="354" y="3111"/>
                  </a:lnTo>
                  <a:lnTo>
                    <a:pt x="350" y="3110"/>
                  </a:lnTo>
                  <a:lnTo>
                    <a:pt x="343" y="3106"/>
                  </a:lnTo>
                  <a:lnTo>
                    <a:pt x="341" y="3102"/>
                  </a:lnTo>
                  <a:lnTo>
                    <a:pt x="344" y="3094"/>
                  </a:lnTo>
                  <a:lnTo>
                    <a:pt x="349" y="3088"/>
                  </a:lnTo>
                  <a:lnTo>
                    <a:pt x="350" y="3081"/>
                  </a:lnTo>
                  <a:lnTo>
                    <a:pt x="350" y="3080"/>
                  </a:lnTo>
                  <a:lnTo>
                    <a:pt x="358" y="3078"/>
                  </a:lnTo>
                  <a:lnTo>
                    <a:pt x="364" y="3075"/>
                  </a:lnTo>
                  <a:lnTo>
                    <a:pt x="358" y="3074"/>
                  </a:lnTo>
                  <a:lnTo>
                    <a:pt x="355" y="3075"/>
                  </a:lnTo>
                  <a:lnTo>
                    <a:pt x="349" y="3077"/>
                  </a:lnTo>
                  <a:lnTo>
                    <a:pt x="342" y="3072"/>
                  </a:lnTo>
                  <a:lnTo>
                    <a:pt x="339" y="3068"/>
                  </a:lnTo>
                  <a:lnTo>
                    <a:pt x="338" y="3064"/>
                  </a:lnTo>
                  <a:lnTo>
                    <a:pt x="339" y="3060"/>
                  </a:lnTo>
                  <a:lnTo>
                    <a:pt x="339" y="3057"/>
                  </a:lnTo>
                  <a:lnTo>
                    <a:pt x="340" y="3053"/>
                  </a:lnTo>
                  <a:lnTo>
                    <a:pt x="341" y="3051"/>
                  </a:lnTo>
                  <a:lnTo>
                    <a:pt x="342" y="3049"/>
                  </a:lnTo>
                  <a:lnTo>
                    <a:pt x="345" y="3047"/>
                  </a:lnTo>
                  <a:lnTo>
                    <a:pt x="347" y="3042"/>
                  </a:lnTo>
                  <a:lnTo>
                    <a:pt x="348" y="3039"/>
                  </a:lnTo>
                  <a:lnTo>
                    <a:pt x="353" y="3028"/>
                  </a:lnTo>
                  <a:lnTo>
                    <a:pt x="355" y="3023"/>
                  </a:lnTo>
                  <a:lnTo>
                    <a:pt x="359" y="3017"/>
                  </a:lnTo>
                  <a:lnTo>
                    <a:pt x="365" y="3006"/>
                  </a:lnTo>
                  <a:lnTo>
                    <a:pt x="364" y="3007"/>
                  </a:lnTo>
                  <a:lnTo>
                    <a:pt x="363" y="3008"/>
                  </a:lnTo>
                  <a:lnTo>
                    <a:pt x="361" y="3007"/>
                  </a:lnTo>
                  <a:lnTo>
                    <a:pt x="360" y="3007"/>
                  </a:lnTo>
                  <a:lnTo>
                    <a:pt x="359" y="3004"/>
                  </a:lnTo>
                  <a:lnTo>
                    <a:pt x="358" y="3000"/>
                  </a:lnTo>
                  <a:lnTo>
                    <a:pt x="358" y="3002"/>
                  </a:lnTo>
                  <a:lnTo>
                    <a:pt x="358" y="3008"/>
                  </a:lnTo>
                  <a:lnTo>
                    <a:pt x="357" y="3014"/>
                  </a:lnTo>
                  <a:lnTo>
                    <a:pt x="356" y="3018"/>
                  </a:lnTo>
                  <a:lnTo>
                    <a:pt x="352" y="3026"/>
                  </a:lnTo>
                  <a:lnTo>
                    <a:pt x="350" y="3029"/>
                  </a:lnTo>
                  <a:lnTo>
                    <a:pt x="349" y="3026"/>
                  </a:lnTo>
                  <a:lnTo>
                    <a:pt x="350" y="3021"/>
                  </a:lnTo>
                  <a:lnTo>
                    <a:pt x="352" y="3017"/>
                  </a:lnTo>
                  <a:lnTo>
                    <a:pt x="352" y="3012"/>
                  </a:lnTo>
                  <a:lnTo>
                    <a:pt x="350" y="3005"/>
                  </a:lnTo>
                  <a:lnTo>
                    <a:pt x="349" y="3000"/>
                  </a:lnTo>
                  <a:lnTo>
                    <a:pt x="349" y="2997"/>
                  </a:lnTo>
                  <a:lnTo>
                    <a:pt x="348" y="2993"/>
                  </a:lnTo>
                  <a:lnTo>
                    <a:pt x="349" y="2989"/>
                  </a:lnTo>
                  <a:lnTo>
                    <a:pt x="350" y="2987"/>
                  </a:lnTo>
                  <a:lnTo>
                    <a:pt x="351" y="2982"/>
                  </a:lnTo>
                  <a:lnTo>
                    <a:pt x="351" y="2982"/>
                  </a:lnTo>
                  <a:lnTo>
                    <a:pt x="352" y="2978"/>
                  </a:lnTo>
                  <a:lnTo>
                    <a:pt x="351" y="2975"/>
                  </a:lnTo>
                  <a:lnTo>
                    <a:pt x="350" y="2972"/>
                  </a:lnTo>
                  <a:lnTo>
                    <a:pt x="348" y="2969"/>
                  </a:lnTo>
                  <a:lnTo>
                    <a:pt x="345" y="2971"/>
                  </a:lnTo>
                  <a:lnTo>
                    <a:pt x="339" y="2969"/>
                  </a:lnTo>
                  <a:lnTo>
                    <a:pt x="336" y="2963"/>
                  </a:lnTo>
                  <a:lnTo>
                    <a:pt x="331" y="2961"/>
                  </a:lnTo>
                  <a:lnTo>
                    <a:pt x="328" y="2956"/>
                  </a:lnTo>
                  <a:lnTo>
                    <a:pt x="322" y="2954"/>
                  </a:lnTo>
                  <a:lnTo>
                    <a:pt x="317" y="2952"/>
                  </a:lnTo>
                  <a:lnTo>
                    <a:pt x="314" y="2950"/>
                  </a:lnTo>
                  <a:lnTo>
                    <a:pt x="309" y="2947"/>
                  </a:lnTo>
                  <a:lnTo>
                    <a:pt x="304" y="2944"/>
                  </a:lnTo>
                  <a:lnTo>
                    <a:pt x="301" y="2941"/>
                  </a:lnTo>
                  <a:lnTo>
                    <a:pt x="299" y="2941"/>
                  </a:lnTo>
                  <a:lnTo>
                    <a:pt x="293" y="2942"/>
                  </a:lnTo>
                  <a:lnTo>
                    <a:pt x="293" y="2936"/>
                  </a:lnTo>
                  <a:lnTo>
                    <a:pt x="291" y="2933"/>
                  </a:lnTo>
                  <a:lnTo>
                    <a:pt x="292" y="2930"/>
                  </a:lnTo>
                  <a:lnTo>
                    <a:pt x="289" y="2928"/>
                  </a:lnTo>
                  <a:lnTo>
                    <a:pt x="284" y="2926"/>
                  </a:lnTo>
                  <a:lnTo>
                    <a:pt x="286" y="2920"/>
                  </a:lnTo>
                  <a:lnTo>
                    <a:pt x="287" y="2916"/>
                  </a:lnTo>
                  <a:lnTo>
                    <a:pt x="283" y="2915"/>
                  </a:lnTo>
                  <a:lnTo>
                    <a:pt x="277" y="2913"/>
                  </a:lnTo>
                  <a:lnTo>
                    <a:pt x="279" y="2909"/>
                  </a:lnTo>
                  <a:lnTo>
                    <a:pt x="280" y="2906"/>
                  </a:lnTo>
                  <a:lnTo>
                    <a:pt x="278" y="2902"/>
                  </a:lnTo>
                  <a:lnTo>
                    <a:pt x="274" y="2894"/>
                  </a:lnTo>
                  <a:lnTo>
                    <a:pt x="270" y="2889"/>
                  </a:lnTo>
                  <a:lnTo>
                    <a:pt x="266" y="2879"/>
                  </a:lnTo>
                  <a:lnTo>
                    <a:pt x="262" y="2872"/>
                  </a:lnTo>
                  <a:lnTo>
                    <a:pt x="259" y="2866"/>
                  </a:lnTo>
                  <a:lnTo>
                    <a:pt x="255" y="2862"/>
                  </a:lnTo>
                  <a:lnTo>
                    <a:pt x="252" y="2854"/>
                  </a:lnTo>
                  <a:lnTo>
                    <a:pt x="247" y="2845"/>
                  </a:lnTo>
                  <a:lnTo>
                    <a:pt x="242" y="2838"/>
                  </a:lnTo>
                  <a:lnTo>
                    <a:pt x="243" y="2834"/>
                  </a:lnTo>
                  <a:lnTo>
                    <a:pt x="238" y="2828"/>
                  </a:lnTo>
                  <a:lnTo>
                    <a:pt x="234" y="2822"/>
                  </a:lnTo>
                  <a:lnTo>
                    <a:pt x="230" y="2815"/>
                  </a:lnTo>
                  <a:lnTo>
                    <a:pt x="225" y="2812"/>
                  </a:lnTo>
                  <a:lnTo>
                    <a:pt x="222" y="2810"/>
                  </a:lnTo>
                  <a:lnTo>
                    <a:pt x="217" y="2807"/>
                  </a:lnTo>
                  <a:lnTo>
                    <a:pt x="215" y="2804"/>
                  </a:lnTo>
                  <a:lnTo>
                    <a:pt x="213" y="2801"/>
                  </a:lnTo>
                  <a:lnTo>
                    <a:pt x="212" y="2799"/>
                  </a:lnTo>
                  <a:lnTo>
                    <a:pt x="211" y="2797"/>
                  </a:lnTo>
                  <a:lnTo>
                    <a:pt x="211" y="2794"/>
                  </a:lnTo>
                  <a:lnTo>
                    <a:pt x="210" y="2792"/>
                  </a:lnTo>
                  <a:lnTo>
                    <a:pt x="204" y="2788"/>
                  </a:lnTo>
                  <a:lnTo>
                    <a:pt x="202" y="2785"/>
                  </a:lnTo>
                  <a:lnTo>
                    <a:pt x="198" y="2782"/>
                  </a:lnTo>
                  <a:lnTo>
                    <a:pt x="195" y="2780"/>
                  </a:lnTo>
                  <a:lnTo>
                    <a:pt x="194" y="2779"/>
                  </a:lnTo>
                  <a:lnTo>
                    <a:pt x="189" y="2770"/>
                  </a:lnTo>
                  <a:lnTo>
                    <a:pt x="190" y="2766"/>
                  </a:lnTo>
                  <a:lnTo>
                    <a:pt x="191" y="2763"/>
                  </a:lnTo>
                  <a:lnTo>
                    <a:pt x="190" y="2761"/>
                  </a:lnTo>
                  <a:lnTo>
                    <a:pt x="183" y="2754"/>
                  </a:lnTo>
                  <a:lnTo>
                    <a:pt x="180" y="2751"/>
                  </a:lnTo>
                  <a:lnTo>
                    <a:pt x="176" y="2747"/>
                  </a:lnTo>
                  <a:lnTo>
                    <a:pt x="169" y="2752"/>
                  </a:lnTo>
                  <a:lnTo>
                    <a:pt x="162" y="2756"/>
                  </a:lnTo>
                  <a:lnTo>
                    <a:pt x="157" y="2757"/>
                  </a:lnTo>
                  <a:lnTo>
                    <a:pt x="150" y="2760"/>
                  </a:lnTo>
                  <a:lnTo>
                    <a:pt x="152" y="2764"/>
                  </a:lnTo>
                  <a:lnTo>
                    <a:pt x="151" y="2768"/>
                  </a:lnTo>
                  <a:lnTo>
                    <a:pt x="149" y="2769"/>
                  </a:lnTo>
                  <a:lnTo>
                    <a:pt x="145" y="2769"/>
                  </a:lnTo>
                  <a:lnTo>
                    <a:pt x="145" y="2780"/>
                  </a:lnTo>
                  <a:lnTo>
                    <a:pt x="141" y="2788"/>
                  </a:lnTo>
                  <a:lnTo>
                    <a:pt x="134" y="2788"/>
                  </a:lnTo>
                  <a:lnTo>
                    <a:pt x="130" y="2791"/>
                  </a:lnTo>
                  <a:lnTo>
                    <a:pt x="124" y="2795"/>
                  </a:lnTo>
                  <a:lnTo>
                    <a:pt x="119" y="2798"/>
                  </a:lnTo>
                  <a:lnTo>
                    <a:pt x="114" y="2804"/>
                  </a:lnTo>
                  <a:lnTo>
                    <a:pt x="111" y="2802"/>
                  </a:lnTo>
                  <a:lnTo>
                    <a:pt x="112" y="2798"/>
                  </a:lnTo>
                  <a:lnTo>
                    <a:pt x="111" y="2790"/>
                  </a:lnTo>
                  <a:lnTo>
                    <a:pt x="109" y="2783"/>
                  </a:lnTo>
                  <a:lnTo>
                    <a:pt x="106" y="2780"/>
                  </a:lnTo>
                  <a:lnTo>
                    <a:pt x="100" y="2774"/>
                  </a:lnTo>
                  <a:lnTo>
                    <a:pt x="96" y="2770"/>
                  </a:lnTo>
                  <a:lnTo>
                    <a:pt x="90" y="2763"/>
                  </a:lnTo>
                  <a:lnTo>
                    <a:pt x="86" y="2759"/>
                  </a:lnTo>
                  <a:lnTo>
                    <a:pt x="81" y="2755"/>
                  </a:lnTo>
                  <a:lnTo>
                    <a:pt x="76" y="2748"/>
                  </a:lnTo>
                  <a:lnTo>
                    <a:pt x="73" y="2741"/>
                  </a:lnTo>
                  <a:lnTo>
                    <a:pt x="68" y="2738"/>
                  </a:lnTo>
                  <a:lnTo>
                    <a:pt x="63" y="2735"/>
                  </a:lnTo>
                  <a:lnTo>
                    <a:pt x="58" y="2729"/>
                  </a:lnTo>
                  <a:lnTo>
                    <a:pt x="60" y="2724"/>
                  </a:lnTo>
                  <a:lnTo>
                    <a:pt x="61" y="2717"/>
                  </a:lnTo>
                  <a:lnTo>
                    <a:pt x="61" y="2713"/>
                  </a:lnTo>
                  <a:lnTo>
                    <a:pt x="57" y="2713"/>
                  </a:lnTo>
                  <a:lnTo>
                    <a:pt x="49" y="2713"/>
                  </a:lnTo>
                  <a:lnTo>
                    <a:pt x="43" y="2713"/>
                  </a:lnTo>
                  <a:lnTo>
                    <a:pt x="37" y="2718"/>
                  </a:lnTo>
                  <a:lnTo>
                    <a:pt x="33" y="2723"/>
                  </a:lnTo>
                  <a:lnTo>
                    <a:pt x="26" y="2719"/>
                  </a:lnTo>
                  <a:lnTo>
                    <a:pt x="18" y="2715"/>
                  </a:lnTo>
                  <a:lnTo>
                    <a:pt x="15" y="2720"/>
                  </a:lnTo>
                  <a:lnTo>
                    <a:pt x="8" y="2718"/>
                  </a:lnTo>
                  <a:lnTo>
                    <a:pt x="0" y="2715"/>
                  </a:lnTo>
                  <a:lnTo>
                    <a:pt x="0" y="2696"/>
                  </a:lnTo>
                  <a:lnTo>
                    <a:pt x="0" y="2677"/>
                  </a:lnTo>
                  <a:lnTo>
                    <a:pt x="0" y="2659"/>
                  </a:lnTo>
                  <a:lnTo>
                    <a:pt x="0" y="2639"/>
                  </a:lnTo>
                  <a:lnTo>
                    <a:pt x="0" y="2620"/>
                  </a:lnTo>
                  <a:lnTo>
                    <a:pt x="0" y="2600"/>
                  </a:lnTo>
                  <a:lnTo>
                    <a:pt x="0" y="2580"/>
                  </a:lnTo>
                  <a:lnTo>
                    <a:pt x="0" y="2560"/>
                  </a:lnTo>
                  <a:lnTo>
                    <a:pt x="0" y="2539"/>
                  </a:lnTo>
                  <a:lnTo>
                    <a:pt x="0" y="2519"/>
                  </a:lnTo>
                  <a:lnTo>
                    <a:pt x="0" y="2498"/>
                  </a:lnTo>
                  <a:lnTo>
                    <a:pt x="0" y="2477"/>
                  </a:lnTo>
                  <a:lnTo>
                    <a:pt x="0" y="2456"/>
                  </a:lnTo>
                  <a:lnTo>
                    <a:pt x="0" y="2434"/>
                  </a:lnTo>
                  <a:lnTo>
                    <a:pt x="0" y="2413"/>
                  </a:lnTo>
                  <a:lnTo>
                    <a:pt x="0" y="2391"/>
                  </a:lnTo>
                  <a:lnTo>
                    <a:pt x="0" y="2369"/>
                  </a:lnTo>
                  <a:lnTo>
                    <a:pt x="0" y="2346"/>
                  </a:lnTo>
                  <a:lnTo>
                    <a:pt x="0" y="2323"/>
                  </a:lnTo>
                  <a:lnTo>
                    <a:pt x="0" y="2301"/>
                  </a:lnTo>
                  <a:lnTo>
                    <a:pt x="0" y="2277"/>
                  </a:lnTo>
                  <a:lnTo>
                    <a:pt x="0" y="2254"/>
                  </a:lnTo>
                  <a:lnTo>
                    <a:pt x="0" y="2230"/>
                  </a:lnTo>
                  <a:lnTo>
                    <a:pt x="0" y="2206"/>
                  </a:lnTo>
                  <a:lnTo>
                    <a:pt x="0" y="2181"/>
                  </a:lnTo>
                  <a:lnTo>
                    <a:pt x="0" y="2157"/>
                  </a:lnTo>
                  <a:lnTo>
                    <a:pt x="0" y="2132"/>
                  </a:lnTo>
                  <a:lnTo>
                    <a:pt x="0" y="2107"/>
                  </a:lnTo>
                  <a:lnTo>
                    <a:pt x="0" y="2081"/>
                  </a:lnTo>
                  <a:lnTo>
                    <a:pt x="0" y="2055"/>
                  </a:lnTo>
                  <a:lnTo>
                    <a:pt x="0" y="2029"/>
                  </a:lnTo>
                  <a:lnTo>
                    <a:pt x="0" y="2002"/>
                  </a:lnTo>
                  <a:lnTo>
                    <a:pt x="5" y="2003"/>
                  </a:lnTo>
                  <a:lnTo>
                    <a:pt x="19" y="2007"/>
                  </a:lnTo>
                  <a:lnTo>
                    <a:pt x="33" y="2005"/>
                  </a:lnTo>
                  <a:lnTo>
                    <a:pt x="58" y="2014"/>
                  </a:lnTo>
                  <a:lnTo>
                    <a:pt x="74" y="2032"/>
                  </a:lnTo>
                  <a:lnTo>
                    <a:pt x="87" y="2041"/>
                  </a:lnTo>
                  <a:lnTo>
                    <a:pt x="92" y="2047"/>
                  </a:lnTo>
                  <a:lnTo>
                    <a:pt x="100" y="2052"/>
                  </a:lnTo>
                  <a:lnTo>
                    <a:pt x="120" y="2064"/>
                  </a:lnTo>
                  <a:lnTo>
                    <a:pt x="126" y="2065"/>
                  </a:lnTo>
                  <a:lnTo>
                    <a:pt x="137" y="2071"/>
                  </a:lnTo>
                  <a:lnTo>
                    <a:pt x="144" y="2070"/>
                  </a:lnTo>
                  <a:lnTo>
                    <a:pt x="156" y="2071"/>
                  </a:lnTo>
                  <a:lnTo>
                    <a:pt x="164" y="2076"/>
                  </a:lnTo>
                  <a:lnTo>
                    <a:pt x="180" y="2088"/>
                  </a:lnTo>
                  <a:lnTo>
                    <a:pt x="184" y="2089"/>
                  </a:lnTo>
                  <a:lnTo>
                    <a:pt x="185" y="2088"/>
                  </a:lnTo>
                  <a:lnTo>
                    <a:pt x="179" y="2076"/>
                  </a:lnTo>
                  <a:lnTo>
                    <a:pt x="178" y="2075"/>
                  </a:lnTo>
                  <a:lnTo>
                    <a:pt x="172" y="2071"/>
                  </a:lnTo>
                  <a:lnTo>
                    <a:pt x="164" y="2068"/>
                  </a:lnTo>
                  <a:lnTo>
                    <a:pt x="163" y="2068"/>
                  </a:lnTo>
                  <a:lnTo>
                    <a:pt x="162" y="2063"/>
                  </a:lnTo>
                  <a:lnTo>
                    <a:pt x="163" y="2062"/>
                  </a:lnTo>
                  <a:lnTo>
                    <a:pt x="164" y="2061"/>
                  </a:lnTo>
                  <a:lnTo>
                    <a:pt x="170" y="2061"/>
                  </a:lnTo>
                  <a:lnTo>
                    <a:pt x="173" y="2060"/>
                  </a:lnTo>
                  <a:lnTo>
                    <a:pt x="174" y="2059"/>
                  </a:lnTo>
                  <a:lnTo>
                    <a:pt x="171" y="2058"/>
                  </a:lnTo>
                  <a:lnTo>
                    <a:pt x="168" y="2057"/>
                  </a:lnTo>
                  <a:lnTo>
                    <a:pt x="165" y="2054"/>
                  </a:lnTo>
                  <a:lnTo>
                    <a:pt x="163" y="2051"/>
                  </a:lnTo>
                  <a:lnTo>
                    <a:pt x="170" y="2033"/>
                  </a:lnTo>
                  <a:lnTo>
                    <a:pt x="172" y="2035"/>
                  </a:lnTo>
                  <a:lnTo>
                    <a:pt x="176" y="2030"/>
                  </a:lnTo>
                  <a:lnTo>
                    <a:pt x="183" y="2033"/>
                  </a:lnTo>
                  <a:lnTo>
                    <a:pt x="184" y="2031"/>
                  </a:lnTo>
                  <a:lnTo>
                    <a:pt x="185" y="2023"/>
                  </a:lnTo>
                  <a:lnTo>
                    <a:pt x="186" y="2020"/>
                  </a:lnTo>
                  <a:lnTo>
                    <a:pt x="188" y="2019"/>
                  </a:lnTo>
                  <a:lnTo>
                    <a:pt x="197" y="2017"/>
                  </a:lnTo>
                  <a:lnTo>
                    <a:pt x="208" y="2019"/>
                  </a:lnTo>
                  <a:lnTo>
                    <a:pt x="209" y="2018"/>
                  </a:lnTo>
                  <a:lnTo>
                    <a:pt x="208" y="2012"/>
                  </a:lnTo>
                  <a:lnTo>
                    <a:pt x="208" y="2009"/>
                  </a:lnTo>
                  <a:lnTo>
                    <a:pt x="209" y="2003"/>
                  </a:lnTo>
                  <a:lnTo>
                    <a:pt x="210" y="2001"/>
                  </a:lnTo>
                  <a:lnTo>
                    <a:pt x="211" y="1999"/>
                  </a:lnTo>
                  <a:lnTo>
                    <a:pt x="216" y="2000"/>
                  </a:lnTo>
                  <a:lnTo>
                    <a:pt x="218" y="2003"/>
                  </a:lnTo>
                  <a:lnTo>
                    <a:pt x="220" y="2008"/>
                  </a:lnTo>
                  <a:lnTo>
                    <a:pt x="221" y="2011"/>
                  </a:lnTo>
                  <a:lnTo>
                    <a:pt x="227" y="2013"/>
                  </a:lnTo>
                  <a:lnTo>
                    <a:pt x="228" y="2015"/>
                  </a:lnTo>
                  <a:lnTo>
                    <a:pt x="226" y="2023"/>
                  </a:lnTo>
                  <a:lnTo>
                    <a:pt x="223" y="2026"/>
                  </a:lnTo>
                  <a:lnTo>
                    <a:pt x="219" y="2036"/>
                  </a:lnTo>
                  <a:lnTo>
                    <a:pt x="218" y="2038"/>
                  </a:lnTo>
                  <a:lnTo>
                    <a:pt x="226" y="2034"/>
                  </a:lnTo>
                  <a:lnTo>
                    <a:pt x="233" y="2028"/>
                  </a:lnTo>
                  <a:lnTo>
                    <a:pt x="241" y="2024"/>
                  </a:lnTo>
                  <a:lnTo>
                    <a:pt x="246" y="2024"/>
                  </a:lnTo>
                  <a:lnTo>
                    <a:pt x="251" y="2022"/>
                  </a:lnTo>
                  <a:lnTo>
                    <a:pt x="253" y="2019"/>
                  </a:lnTo>
                  <a:lnTo>
                    <a:pt x="255" y="2015"/>
                  </a:lnTo>
                  <a:lnTo>
                    <a:pt x="259" y="2004"/>
                  </a:lnTo>
                  <a:lnTo>
                    <a:pt x="261" y="2002"/>
                  </a:lnTo>
                  <a:lnTo>
                    <a:pt x="271" y="2003"/>
                  </a:lnTo>
                  <a:lnTo>
                    <a:pt x="273" y="2002"/>
                  </a:lnTo>
                  <a:lnTo>
                    <a:pt x="275" y="2002"/>
                  </a:lnTo>
                  <a:lnTo>
                    <a:pt x="274" y="2000"/>
                  </a:lnTo>
                  <a:lnTo>
                    <a:pt x="273" y="1998"/>
                  </a:lnTo>
                  <a:lnTo>
                    <a:pt x="270" y="1998"/>
                  </a:lnTo>
                  <a:lnTo>
                    <a:pt x="270" y="1997"/>
                  </a:lnTo>
                  <a:lnTo>
                    <a:pt x="271" y="1995"/>
                  </a:lnTo>
                  <a:lnTo>
                    <a:pt x="272" y="1994"/>
                  </a:lnTo>
                  <a:lnTo>
                    <a:pt x="277" y="1993"/>
                  </a:lnTo>
                  <a:lnTo>
                    <a:pt x="280" y="1997"/>
                  </a:lnTo>
                  <a:lnTo>
                    <a:pt x="283" y="1997"/>
                  </a:lnTo>
                  <a:lnTo>
                    <a:pt x="290" y="1992"/>
                  </a:lnTo>
                  <a:lnTo>
                    <a:pt x="301" y="1981"/>
                  </a:lnTo>
                  <a:lnTo>
                    <a:pt x="306" y="1977"/>
                  </a:lnTo>
                  <a:lnTo>
                    <a:pt x="310" y="1977"/>
                  </a:lnTo>
                  <a:lnTo>
                    <a:pt x="313" y="1979"/>
                  </a:lnTo>
                  <a:lnTo>
                    <a:pt x="315" y="1978"/>
                  </a:lnTo>
                  <a:lnTo>
                    <a:pt x="319" y="1972"/>
                  </a:lnTo>
                  <a:lnTo>
                    <a:pt x="320" y="1968"/>
                  </a:lnTo>
                  <a:lnTo>
                    <a:pt x="322" y="1965"/>
                  </a:lnTo>
                  <a:lnTo>
                    <a:pt x="331" y="1957"/>
                  </a:lnTo>
                  <a:lnTo>
                    <a:pt x="336" y="1956"/>
                  </a:lnTo>
                  <a:lnTo>
                    <a:pt x="339" y="1957"/>
                  </a:lnTo>
                  <a:lnTo>
                    <a:pt x="343" y="1961"/>
                  </a:lnTo>
                  <a:lnTo>
                    <a:pt x="346" y="1962"/>
                  </a:lnTo>
                  <a:lnTo>
                    <a:pt x="350" y="1961"/>
                  </a:lnTo>
                  <a:lnTo>
                    <a:pt x="353" y="1961"/>
                  </a:lnTo>
                  <a:lnTo>
                    <a:pt x="355" y="1960"/>
                  </a:lnTo>
                  <a:lnTo>
                    <a:pt x="361" y="1951"/>
                  </a:lnTo>
                  <a:lnTo>
                    <a:pt x="362" y="1951"/>
                  </a:lnTo>
                  <a:lnTo>
                    <a:pt x="364" y="1954"/>
                  </a:lnTo>
                  <a:lnTo>
                    <a:pt x="367" y="1960"/>
                  </a:lnTo>
                  <a:lnTo>
                    <a:pt x="367" y="1963"/>
                  </a:lnTo>
                  <a:lnTo>
                    <a:pt x="363" y="1970"/>
                  </a:lnTo>
                  <a:lnTo>
                    <a:pt x="337" y="1990"/>
                  </a:lnTo>
                  <a:lnTo>
                    <a:pt x="329" y="1999"/>
                  </a:lnTo>
                  <a:lnTo>
                    <a:pt x="325" y="2002"/>
                  </a:lnTo>
                  <a:lnTo>
                    <a:pt x="321" y="2004"/>
                  </a:lnTo>
                  <a:lnTo>
                    <a:pt x="313" y="2005"/>
                  </a:lnTo>
                  <a:lnTo>
                    <a:pt x="310" y="2007"/>
                  </a:lnTo>
                  <a:lnTo>
                    <a:pt x="304" y="2008"/>
                  </a:lnTo>
                  <a:lnTo>
                    <a:pt x="292" y="2012"/>
                  </a:lnTo>
                  <a:lnTo>
                    <a:pt x="290" y="2013"/>
                  </a:lnTo>
                  <a:lnTo>
                    <a:pt x="288" y="2014"/>
                  </a:lnTo>
                  <a:lnTo>
                    <a:pt x="284" y="2025"/>
                  </a:lnTo>
                  <a:lnTo>
                    <a:pt x="282" y="2028"/>
                  </a:lnTo>
                  <a:lnTo>
                    <a:pt x="278" y="2033"/>
                  </a:lnTo>
                  <a:lnTo>
                    <a:pt x="273" y="2036"/>
                  </a:lnTo>
                  <a:lnTo>
                    <a:pt x="266" y="2038"/>
                  </a:lnTo>
                  <a:lnTo>
                    <a:pt x="262" y="2043"/>
                  </a:lnTo>
                  <a:lnTo>
                    <a:pt x="257" y="2052"/>
                  </a:lnTo>
                  <a:lnTo>
                    <a:pt x="253" y="2059"/>
                  </a:lnTo>
                  <a:lnTo>
                    <a:pt x="249" y="2064"/>
                  </a:lnTo>
                  <a:lnTo>
                    <a:pt x="244" y="2071"/>
                  </a:lnTo>
                  <a:lnTo>
                    <a:pt x="243" y="2075"/>
                  </a:lnTo>
                  <a:lnTo>
                    <a:pt x="244" y="2080"/>
                  </a:lnTo>
                  <a:lnTo>
                    <a:pt x="244" y="2081"/>
                  </a:lnTo>
                  <a:lnTo>
                    <a:pt x="249" y="2084"/>
                  </a:lnTo>
                  <a:lnTo>
                    <a:pt x="251" y="2083"/>
                  </a:lnTo>
                  <a:lnTo>
                    <a:pt x="250" y="2081"/>
                  </a:lnTo>
                  <a:lnTo>
                    <a:pt x="246" y="2077"/>
                  </a:lnTo>
                  <a:lnTo>
                    <a:pt x="245" y="2076"/>
                  </a:lnTo>
                  <a:lnTo>
                    <a:pt x="246" y="2075"/>
                  </a:lnTo>
                  <a:lnTo>
                    <a:pt x="265" y="2077"/>
                  </a:lnTo>
                  <a:lnTo>
                    <a:pt x="270" y="2075"/>
                  </a:lnTo>
                  <a:lnTo>
                    <a:pt x="271" y="2072"/>
                  </a:lnTo>
                  <a:lnTo>
                    <a:pt x="271" y="2071"/>
                  </a:lnTo>
                  <a:lnTo>
                    <a:pt x="265" y="2070"/>
                  </a:lnTo>
                  <a:lnTo>
                    <a:pt x="264" y="2068"/>
                  </a:lnTo>
                  <a:lnTo>
                    <a:pt x="263" y="2063"/>
                  </a:lnTo>
                  <a:lnTo>
                    <a:pt x="263" y="2060"/>
                  </a:lnTo>
                  <a:lnTo>
                    <a:pt x="263" y="2057"/>
                  </a:lnTo>
                  <a:lnTo>
                    <a:pt x="265" y="2054"/>
                  </a:lnTo>
                  <a:lnTo>
                    <a:pt x="270" y="2048"/>
                  </a:lnTo>
                  <a:lnTo>
                    <a:pt x="276" y="2046"/>
                  </a:lnTo>
                  <a:lnTo>
                    <a:pt x="281" y="2043"/>
                  </a:lnTo>
                  <a:lnTo>
                    <a:pt x="284" y="2040"/>
                  </a:lnTo>
                  <a:lnTo>
                    <a:pt x="290" y="2035"/>
                  </a:lnTo>
                  <a:lnTo>
                    <a:pt x="293" y="2031"/>
                  </a:lnTo>
                  <a:lnTo>
                    <a:pt x="295" y="2027"/>
                  </a:lnTo>
                  <a:lnTo>
                    <a:pt x="295" y="2026"/>
                  </a:lnTo>
                  <a:lnTo>
                    <a:pt x="293" y="2025"/>
                  </a:lnTo>
                  <a:lnTo>
                    <a:pt x="295" y="2022"/>
                  </a:lnTo>
                  <a:lnTo>
                    <a:pt x="300" y="2019"/>
                  </a:lnTo>
                  <a:lnTo>
                    <a:pt x="302" y="2019"/>
                  </a:lnTo>
                  <a:lnTo>
                    <a:pt x="309" y="2022"/>
                  </a:lnTo>
                  <a:lnTo>
                    <a:pt x="310" y="2024"/>
                  </a:lnTo>
                  <a:lnTo>
                    <a:pt x="309" y="2029"/>
                  </a:lnTo>
                  <a:lnTo>
                    <a:pt x="311" y="2029"/>
                  </a:lnTo>
                  <a:lnTo>
                    <a:pt x="313" y="2022"/>
                  </a:lnTo>
                  <a:lnTo>
                    <a:pt x="315" y="2020"/>
                  </a:lnTo>
                  <a:lnTo>
                    <a:pt x="316" y="2019"/>
                  </a:lnTo>
                  <a:lnTo>
                    <a:pt x="318" y="2020"/>
                  </a:lnTo>
                  <a:lnTo>
                    <a:pt x="319" y="2023"/>
                  </a:lnTo>
                  <a:lnTo>
                    <a:pt x="320" y="2029"/>
                  </a:lnTo>
                  <a:lnTo>
                    <a:pt x="320" y="2038"/>
                  </a:lnTo>
                  <a:lnTo>
                    <a:pt x="321" y="2042"/>
                  </a:lnTo>
                  <a:lnTo>
                    <a:pt x="323" y="2035"/>
                  </a:lnTo>
                  <a:lnTo>
                    <a:pt x="324" y="2032"/>
                  </a:lnTo>
                  <a:lnTo>
                    <a:pt x="331" y="2018"/>
                  </a:lnTo>
                  <a:lnTo>
                    <a:pt x="336" y="2009"/>
                  </a:lnTo>
                  <a:lnTo>
                    <a:pt x="341" y="2002"/>
                  </a:lnTo>
                  <a:lnTo>
                    <a:pt x="348" y="1996"/>
                  </a:lnTo>
                  <a:lnTo>
                    <a:pt x="365" y="1986"/>
                  </a:lnTo>
                  <a:lnTo>
                    <a:pt x="375" y="1983"/>
                  </a:lnTo>
                  <a:lnTo>
                    <a:pt x="380" y="1981"/>
                  </a:lnTo>
                  <a:lnTo>
                    <a:pt x="383" y="1978"/>
                  </a:lnTo>
                  <a:lnTo>
                    <a:pt x="385" y="1976"/>
                  </a:lnTo>
                  <a:lnTo>
                    <a:pt x="387" y="1973"/>
                  </a:lnTo>
                  <a:lnTo>
                    <a:pt x="388" y="1973"/>
                  </a:lnTo>
                  <a:lnTo>
                    <a:pt x="386" y="1980"/>
                  </a:lnTo>
                  <a:lnTo>
                    <a:pt x="386" y="1981"/>
                  </a:lnTo>
                  <a:lnTo>
                    <a:pt x="380" y="1985"/>
                  </a:lnTo>
                  <a:lnTo>
                    <a:pt x="378" y="1988"/>
                  </a:lnTo>
                  <a:lnTo>
                    <a:pt x="380" y="1993"/>
                  </a:lnTo>
                  <a:lnTo>
                    <a:pt x="380" y="1996"/>
                  </a:lnTo>
                  <a:lnTo>
                    <a:pt x="382" y="1997"/>
                  </a:lnTo>
                  <a:lnTo>
                    <a:pt x="385" y="1996"/>
                  </a:lnTo>
                  <a:lnTo>
                    <a:pt x="388" y="1993"/>
                  </a:lnTo>
                  <a:lnTo>
                    <a:pt x="393" y="1988"/>
                  </a:lnTo>
                  <a:lnTo>
                    <a:pt x="404" y="1973"/>
                  </a:lnTo>
                  <a:lnTo>
                    <a:pt x="404" y="1971"/>
                  </a:lnTo>
                  <a:lnTo>
                    <a:pt x="406" y="1960"/>
                  </a:lnTo>
                  <a:lnTo>
                    <a:pt x="413" y="1955"/>
                  </a:lnTo>
                  <a:lnTo>
                    <a:pt x="423" y="1949"/>
                  </a:lnTo>
                  <a:lnTo>
                    <a:pt x="426" y="1945"/>
                  </a:lnTo>
                  <a:lnTo>
                    <a:pt x="416" y="1942"/>
                  </a:lnTo>
                  <a:lnTo>
                    <a:pt x="415" y="1940"/>
                  </a:lnTo>
                  <a:lnTo>
                    <a:pt x="415" y="1939"/>
                  </a:lnTo>
                  <a:lnTo>
                    <a:pt x="416" y="1936"/>
                  </a:lnTo>
                  <a:lnTo>
                    <a:pt x="412" y="1933"/>
                  </a:lnTo>
                  <a:lnTo>
                    <a:pt x="410" y="1930"/>
                  </a:lnTo>
                  <a:lnTo>
                    <a:pt x="410" y="1925"/>
                  </a:lnTo>
                  <a:lnTo>
                    <a:pt x="411" y="1920"/>
                  </a:lnTo>
                  <a:lnTo>
                    <a:pt x="415" y="1916"/>
                  </a:lnTo>
                  <a:lnTo>
                    <a:pt x="416" y="1915"/>
                  </a:lnTo>
                  <a:lnTo>
                    <a:pt x="420" y="1918"/>
                  </a:lnTo>
                  <a:lnTo>
                    <a:pt x="424" y="1921"/>
                  </a:lnTo>
                  <a:lnTo>
                    <a:pt x="436" y="1935"/>
                  </a:lnTo>
                  <a:lnTo>
                    <a:pt x="441" y="1942"/>
                  </a:lnTo>
                  <a:lnTo>
                    <a:pt x="443" y="1947"/>
                  </a:lnTo>
                  <a:lnTo>
                    <a:pt x="450" y="1964"/>
                  </a:lnTo>
                  <a:lnTo>
                    <a:pt x="453" y="1973"/>
                  </a:lnTo>
                  <a:lnTo>
                    <a:pt x="456" y="1983"/>
                  </a:lnTo>
                  <a:lnTo>
                    <a:pt x="458" y="1991"/>
                  </a:lnTo>
                  <a:lnTo>
                    <a:pt x="461" y="1995"/>
                  </a:lnTo>
                  <a:lnTo>
                    <a:pt x="472" y="2012"/>
                  </a:lnTo>
                  <a:lnTo>
                    <a:pt x="478" y="2019"/>
                  </a:lnTo>
                  <a:lnTo>
                    <a:pt x="482" y="2023"/>
                  </a:lnTo>
                  <a:lnTo>
                    <a:pt x="489" y="2027"/>
                  </a:lnTo>
                  <a:lnTo>
                    <a:pt x="495" y="2029"/>
                  </a:lnTo>
                  <a:lnTo>
                    <a:pt x="500" y="2030"/>
                  </a:lnTo>
                  <a:lnTo>
                    <a:pt x="506" y="2023"/>
                  </a:lnTo>
                  <a:lnTo>
                    <a:pt x="506" y="2018"/>
                  </a:lnTo>
                  <a:lnTo>
                    <a:pt x="503" y="2009"/>
                  </a:lnTo>
                  <a:lnTo>
                    <a:pt x="500" y="2004"/>
                  </a:lnTo>
                  <a:lnTo>
                    <a:pt x="501" y="2001"/>
                  </a:lnTo>
                  <a:lnTo>
                    <a:pt x="504" y="1994"/>
                  </a:lnTo>
                  <a:lnTo>
                    <a:pt x="504" y="1992"/>
                  </a:lnTo>
                  <a:lnTo>
                    <a:pt x="505" y="1986"/>
                  </a:lnTo>
                  <a:lnTo>
                    <a:pt x="508" y="1987"/>
                  </a:lnTo>
                  <a:lnTo>
                    <a:pt x="509" y="1987"/>
                  </a:lnTo>
                  <a:lnTo>
                    <a:pt x="510" y="1984"/>
                  </a:lnTo>
                  <a:lnTo>
                    <a:pt x="513" y="1980"/>
                  </a:lnTo>
                  <a:lnTo>
                    <a:pt x="515" y="1976"/>
                  </a:lnTo>
                  <a:lnTo>
                    <a:pt x="519" y="1973"/>
                  </a:lnTo>
                  <a:lnTo>
                    <a:pt x="519" y="1970"/>
                  </a:lnTo>
                  <a:lnTo>
                    <a:pt x="516" y="1969"/>
                  </a:lnTo>
                  <a:lnTo>
                    <a:pt x="514" y="1969"/>
                  </a:lnTo>
                  <a:lnTo>
                    <a:pt x="513" y="1968"/>
                  </a:lnTo>
                  <a:lnTo>
                    <a:pt x="512" y="1967"/>
                  </a:lnTo>
                  <a:lnTo>
                    <a:pt x="513" y="1966"/>
                  </a:lnTo>
                  <a:lnTo>
                    <a:pt x="520" y="1962"/>
                  </a:lnTo>
                  <a:lnTo>
                    <a:pt x="521" y="1959"/>
                  </a:lnTo>
                  <a:lnTo>
                    <a:pt x="523" y="1956"/>
                  </a:lnTo>
                  <a:lnTo>
                    <a:pt x="526" y="1956"/>
                  </a:lnTo>
                  <a:lnTo>
                    <a:pt x="528" y="1956"/>
                  </a:lnTo>
                  <a:lnTo>
                    <a:pt x="530" y="1960"/>
                  </a:lnTo>
                  <a:lnTo>
                    <a:pt x="530" y="1964"/>
                  </a:lnTo>
                  <a:lnTo>
                    <a:pt x="529" y="1971"/>
                  </a:lnTo>
                  <a:lnTo>
                    <a:pt x="528" y="1977"/>
                  </a:lnTo>
                  <a:lnTo>
                    <a:pt x="531" y="1991"/>
                  </a:lnTo>
                  <a:lnTo>
                    <a:pt x="532" y="1994"/>
                  </a:lnTo>
                  <a:lnTo>
                    <a:pt x="540" y="1999"/>
                  </a:lnTo>
                  <a:lnTo>
                    <a:pt x="539" y="2002"/>
                  </a:lnTo>
                  <a:lnTo>
                    <a:pt x="531" y="2016"/>
                  </a:lnTo>
                  <a:lnTo>
                    <a:pt x="529" y="2020"/>
                  </a:lnTo>
                  <a:lnTo>
                    <a:pt x="528" y="2023"/>
                  </a:lnTo>
                  <a:lnTo>
                    <a:pt x="528" y="2025"/>
                  </a:lnTo>
                  <a:lnTo>
                    <a:pt x="530" y="2027"/>
                  </a:lnTo>
                  <a:lnTo>
                    <a:pt x="532" y="2028"/>
                  </a:lnTo>
                  <a:lnTo>
                    <a:pt x="540" y="2029"/>
                  </a:lnTo>
                  <a:lnTo>
                    <a:pt x="542" y="2027"/>
                  </a:lnTo>
                  <a:lnTo>
                    <a:pt x="556" y="2027"/>
                  </a:lnTo>
                  <a:lnTo>
                    <a:pt x="559" y="2026"/>
                  </a:lnTo>
                  <a:lnTo>
                    <a:pt x="561" y="2023"/>
                  </a:lnTo>
                  <a:lnTo>
                    <a:pt x="564" y="2016"/>
                  </a:lnTo>
                  <a:lnTo>
                    <a:pt x="567" y="2014"/>
                  </a:lnTo>
                  <a:lnTo>
                    <a:pt x="569" y="2012"/>
                  </a:lnTo>
                  <a:lnTo>
                    <a:pt x="571" y="2003"/>
                  </a:lnTo>
                  <a:lnTo>
                    <a:pt x="572" y="1994"/>
                  </a:lnTo>
                  <a:lnTo>
                    <a:pt x="573" y="1990"/>
                  </a:lnTo>
                  <a:lnTo>
                    <a:pt x="575" y="1988"/>
                  </a:lnTo>
                  <a:lnTo>
                    <a:pt x="577" y="1986"/>
                  </a:lnTo>
                  <a:lnTo>
                    <a:pt x="583" y="1988"/>
                  </a:lnTo>
                  <a:lnTo>
                    <a:pt x="585" y="1987"/>
                  </a:lnTo>
                  <a:lnTo>
                    <a:pt x="595" y="1988"/>
                  </a:lnTo>
                  <a:lnTo>
                    <a:pt x="605" y="1987"/>
                  </a:lnTo>
                  <a:lnTo>
                    <a:pt x="616" y="1989"/>
                  </a:lnTo>
                  <a:lnTo>
                    <a:pt x="622" y="1991"/>
                  </a:lnTo>
                  <a:lnTo>
                    <a:pt x="629" y="1994"/>
                  </a:lnTo>
                  <a:lnTo>
                    <a:pt x="641" y="2001"/>
                  </a:lnTo>
                  <a:lnTo>
                    <a:pt x="646" y="2005"/>
                  </a:lnTo>
                  <a:lnTo>
                    <a:pt x="662" y="2023"/>
                  </a:lnTo>
                  <a:lnTo>
                    <a:pt x="667" y="2027"/>
                  </a:lnTo>
                  <a:lnTo>
                    <a:pt x="676" y="2030"/>
                  </a:lnTo>
                  <a:lnTo>
                    <a:pt x="708" y="2038"/>
                  </a:lnTo>
                  <a:lnTo>
                    <a:pt x="712" y="2040"/>
                  </a:lnTo>
                  <a:lnTo>
                    <a:pt x="720" y="2048"/>
                  </a:lnTo>
                  <a:lnTo>
                    <a:pt x="726" y="2052"/>
                  </a:lnTo>
                  <a:lnTo>
                    <a:pt x="732" y="2057"/>
                  </a:lnTo>
                  <a:lnTo>
                    <a:pt x="741" y="2061"/>
                  </a:lnTo>
                  <a:lnTo>
                    <a:pt x="758" y="2066"/>
                  </a:lnTo>
                  <a:lnTo>
                    <a:pt x="760" y="2069"/>
                  </a:lnTo>
                  <a:lnTo>
                    <a:pt x="763" y="2070"/>
                  </a:lnTo>
                  <a:lnTo>
                    <a:pt x="767" y="2068"/>
                  </a:lnTo>
                  <a:lnTo>
                    <a:pt x="782" y="2072"/>
                  </a:lnTo>
                  <a:lnTo>
                    <a:pt x="786" y="2071"/>
                  </a:lnTo>
                  <a:lnTo>
                    <a:pt x="789" y="2072"/>
                  </a:lnTo>
                  <a:lnTo>
                    <a:pt x="792" y="2075"/>
                  </a:lnTo>
                  <a:lnTo>
                    <a:pt x="797" y="2076"/>
                  </a:lnTo>
                  <a:lnTo>
                    <a:pt x="797" y="2074"/>
                  </a:lnTo>
                  <a:lnTo>
                    <a:pt x="791" y="2065"/>
                  </a:lnTo>
                  <a:lnTo>
                    <a:pt x="792" y="2063"/>
                  </a:lnTo>
                  <a:lnTo>
                    <a:pt x="794" y="2063"/>
                  </a:lnTo>
                  <a:lnTo>
                    <a:pt x="802" y="2065"/>
                  </a:lnTo>
                  <a:lnTo>
                    <a:pt x="803" y="2062"/>
                  </a:lnTo>
                  <a:lnTo>
                    <a:pt x="806" y="2062"/>
                  </a:lnTo>
                  <a:lnTo>
                    <a:pt x="811" y="2063"/>
                  </a:lnTo>
                  <a:lnTo>
                    <a:pt x="818" y="2066"/>
                  </a:lnTo>
                  <a:lnTo>
                    <a:pt x="824" y="2071"/>
                  </a:lnTo>
                  <a:lnTo>
                    <a:pt x="832" y="2075"/>
                  </a:lnTo>
                  <a:lnTo>
                    <a:pt x="844" y="2083"/>
                  </a:lnTo>
                  <a:lnTo>
                    <a:pt x="850" y="2091"/>
                  </a:lnTo>
                  <a:lnTo>
                    <a:pt x="857" y="2101"/>
                  </a:lnTo>
                  <a:lnTo>
                    <a:pt x="860" y="2107"/>
                  </a:lnTo>
                  <a:lnTo>
                    <a:pt x="860" y="2110"/>
                  </a:lnTo>
                  <a:lnTo>
                    <a:pt x="862" y="2112"/>
                  </a:lnTo>
                  <a:lnTo>
                    <a:pt x="864" y="2112"/>
                  </a:lnTo>
                  <a:lnTo>
                    <a:pt x="865" y="2114"/>
                  </a:lnTo>
                  <a:lnTo>
                    <a:pt x="863" y="2122"/>
                  </a:lnTo>
                  <a:lnTo>
                    <a:pt x="862" y="2124"/>
                  </a:lnTo>
                  <a:lnTo>
                    <a:pt x="860" y="2125"/>
                  </a:lnTo>
                  <a:lnTo>
                    <a:pt x="855" y="2127"/>
                  </a:lnTo>
                  <a:lnTo>
                    <a:pt x="839" y="2125"/>
                  </a:lnTo>
                  <a:lnTo>
                    <a:pt x="836" y="2131"/>
                  </a:lnTo>
                  <a:lnTo>
                    <a:pt x="827" y="2137"/>
                  </a:lnTo>
                  <a:lnTo>
                    <a:pt x="826" y="2139"/>
                  </a:lnTo>
                  <a:lnTo>
                    <a:pt x="825" y="2141"/>
                  </a:lnTo>
                  <a:lnTo>
                    <a:pt x="826" y="2146"/>
                  </a:lnTo>
                  <a:lnTo>
                    <a:pt x="825" y="2148"/>
                  </a:lnTo>
                  <a:lnTo>
                    <a:pt x="818" y="2155"/>
                  </a:lnTo>
                  <a:lnTo>
                    <a:pt x="818" y="2156"/>
                  </a:lnTo>
                  <a:lnTo>
                    <a:pt x="823" y="2159"/>
                  </a:lnTo>
                  <a:lnTo>
                    <a:pt x="827" y="2164"/>
                  </a:lnTo>
                  <a:lnTo>
                    <a:pt x="831" y="2164"/>
                  </a:lnTo>
                  <a:lnTo>
                    <a:pt x="836" y="2164"/>
                  </a:lnTo>
                  <a:lnTo>
                    <a:pt x="842" y="2166"/>
                  </a:lnTo>
                  <a:lnTo>
                    <a:pt x="850" y="2169"/>
                  </a:lnTo>
                  <a:lnTo>
                    <a:pt x="855" y="2171"/>
                  </a:lnTo>
                  <a:lnTo>
                    <a:pt x="858" y="2170"/>
                  </a:lnTo>
                  <a:lnTo>
                    <a:pt x="862" y="2171"/>
                  </a:lnTo>
                  <a:lnTo>
                    <a:pt x="867" y="2173"/>
                  </a:lnTo>
                  <a:lnTo>
                    <a:pt x="874" y="2174"/>
                  </a:lnTo>
                  <a:lnTo>
                    <a:pt x="888" y="2174"/>
                  </a:lnTo>
                  <a:lnTo>
                    <a:pt x="893" y="2175"/>
                  </a:lnTo>
                  <a:lnTo>
                    <a:pt x="899" y="2175"/>
                  </a:lnTo>
                  <a:lnTo>
                    <a:pt x="911" y="2175"/>
                  </a:lnTo>
                  <a:lnTo>
                    <a:pt x="914" y="2175"/>
                  </a:lnTo>
                  <a:lnTo>
                    <a:pt x="917" y="2172"/>
                  </a:lnTo>
                  <a:lnTo>
                    <a:pt x="920" y="2171"/>
                  </a:lnTo>
                  <a:lnTo>
                    <a:pt x="924" y="2171"/>
                  </a:lnTo>
                  <a:lnTo>
                    <a:pt x="937" y="2169"/>
                  </a:lnTo>
                  <a:lnTo>
                    <a:pt x="941" y="2169"/>
                  </a:lnTo>
                  <a:lnTo>
                    <a:pt x="945" y="2167"/>
                  </a:lnTo>
                  <a:lnTo>
                    <a:pt x="950" y="2164"/>
                  </a:lnTo>
                  <a:lnTo>
                    <a:pt x="953" y="2163"/>
                  </a:lnTo>
                  <a:lnTo>
                    <a:pt x="955" y="2166"/>
                  </a:lnTo>
                  <a:lnTo>
                    <a:pt x="956" y="2166"/>
                  </a:lnTo>
                  <a:lnTo>
                    <a:pt x="959" y="2166"/>
                  </a:lnTo>
                  <a:lnTo>
                    <a:pt x="966" y="2162"/>
                  </a:lnTo>
                  <a:lnTo>
                    <a:pt x="980" y="2152"/>
                  </a:lnTo>
                  <a:lnTo>
                    <a:pt x="984" y="2152"/>
                  </a:lnTo>
                  <a:lnTo>
                    <a:pt x="988" y="2149"/>
                  </a:lnTo>
                  <a:lnTo>
                    <a:pt x="989" y="2149"/>
                  </a:lnTo>
                  <a:lnTo>
                    <a:pt x="990" y="2150"/>
                  </a:lnTo>
                  <a:lnTo>
                    <a:pt x="993" y="2157"/>
                  </a:lnTo>
                  <a:lnTo>
                    <a:pt x="994" y="2159"/>
                  </a:lnTo>
                  <a:lnTo>
                    <a:pt x="997" y="2159"/>
                  </a:lnTo>
                  <a:lnTo>
                    <a:pt x="999" y="2164"/>
                  </a:lnTo>
                  <a:lnTo>
                    <a:pt x="1002" y="2169"/>
                  </a:lnTo>
                  <a:lnTo>
                    <a:pt x="1003" y="2171"/>
                  </a:lnTo>
                  <a:lnTo>
                    <a:pt x="1016" y="2171"/>
                  </a:lnTo>
                  <a:lnTo>
                    <a:pt x="1020" y="2173"/>
                  </a:lnTo>
                  <a:lnTo>
                    <a:pt x="1022" y="2174"/>
                  </a:lnTo>
                  <a:lnTo>
                    <a:pt x="1024" y="2179"/>
                  </a:lnTo>
                  <a:lnTo>
                    <a:pt x="1024" y="2187"/>
                  </a:lnTo>
                  <a:lnTo>
                    <a:pt x="1025" y="2191"/>
                  </a:lnTo>
                  <a:lnTo>
                    <a:pt x="1027" y="2196"/>
                  </a:lnTo>
                  <a:lnTo>
                    <a:pt x="1028" y="2197"/>
                  </a:lnTo>
                  <a:lnTo>
                    <a:pt x="1029" y="2196"/>
                  </a:lnTo>
                  <a:lnTo>
                    <a:pt x="1032" y="2183"/>
                  </a:lnTo>
                  <a:lnTo>
                    <a:pt x="1033" y="2181"/>
                  </a:lnTo>
                  <a:lnTo>
                    <a:pt x="1036" y="2182"/>
                  </a:lnTo>
                  <a:lnTo>
                    <a:pt x="1036" y="2183"/>
                  </a:lnTo>
                  <a:lnTo>
                    <a:pt x="1040" y="2192"/>
                  </a:lnTo>
                  <a:lnTo>
                    <a:pt x="1044" y="2198"/>
                  </a:lnTo>
                  <a:lnTo>
                    <a:pt x="1055" y="2211"/>
                  </a:lnTo>
                  <a:lnTo>
                    <a:pt x="1057" y="2215"/>
                  </a:lnTo>
                  <a:lnTo>
                    <a:pt x="1059" y="2218"/>
                  </a:lnTo>
                  <a:lnTo>
                    <a:pt x="1057" y="2221"/>
                  </a:lnTo>
                  <a:lnTo>
                    <a:pt x="1055" y="2224"/>
                  </a:lnTo>
                  <a:lnTo>
                    <a:pt x="1052" y="2226"/>
                  </a:lnTo>
                  <a:lnTo>
                    <a:pt x="1048" y="2227"/>
                  </a:lnTo>
                  <a:lnTo>
                    <a:pt x="1044" y="2227"/>
                  </a:lnTo>
                  <a:lnTo>
                    <a:pt x="1041" y="2224"/>
                  </a:lnTo>
                  <a:lnTo>
                    <a:pt x="1040" y="2224"/>
                  </a:lnTo>
                  <a:lnTo>
                    <a:pt x="1041" y="2227"/>
                  </a:lnTo>
                  <a:lnTo>
                    <a:pt x="1048" y="2237"/>
                  </a:lnTo>
                  <a:lnTo>
                    <a:pt x="1051" y="2240"/>
                  </a:lnTo>
                  <a:lnTo>
                    <a:pt x="1052" y="2243"/>
                  </a:lnTo>
                  <a:lnTo>
                    <a:pt x="1054" y="2244"/>
                  </a:lnTo>
                  <a:lnTo>
                    <a:pt x="1055" y="2246"/>
                  </a:lnTo>
                  <a:lnTo>
                    <a:pt x="1057" y="2249"/>
                  </a:lnTo>
                  <a:lnTo>
                    <a:pt x="1063" y="2257"/>
                  </a:lnTo>
                  <a:lnTo>
                    <a:pt x="1065" y="2261"/>
                  </a:lnTo>
                  <a:lnTo>
                    <a:pt x="1072" y="2272"/>
                  </a:lnTo>
                  <a:lnTo>
                    <a:pt x="1076" y="2277"/>
                  </a:lnTo>
                  <a:lnTo>
                    <a:pt x="1078" y="2280"/>
                  </a:lnTo>
                  <a:lnTo>
                    <a:pt x="1079" y="2281"/>
                  </a:lnTo>
                  <a:lnTo>
                    <a:pt x="1079" y="2278"/>
                  </a:lnTo>
                  <a:lnTo>
                    <a:pt x="1070" y="2263"/>
                  </a:lnTo>
                  <a:lnTo>
                    <a:pt x="1065" y="2253"/>
                  </a:lnTo>
                  <a:lnTo>
                    <a:pt x="1064" y="2250"/>
                  </a:lnTo>
                  <a:lnTo>
                    <a:pt x="1064" y="2247"/>
                  </a:lnTo>
                  <a:lnTo>
                    <a:pt x="1064" y="2235"/>
                  </a:lnTo>
                  <a:lnTo>
                    <a:pt x="1064" y="2233"/>
                  </a:lnTo>
                  <a:lnTo>
                    <a:pt x="1067" y="2232"/>
                  </a:lnTo>
                  <a:lnTo>
                    <a:pt x="1071" y="2237"/>
                  </a:lnTo>
                  <a:lnTo>
                    <a:pt x="1072" y="2238"/>
                  </a:lnTo>
                  <a:lnTo>
                    <a:pt x="1074" y="2237"/>
                  </a:lnTo>
                  <a:lnTo>
                    <a:pt x="1074" y="2236"/>
                  </a:lnTo>
                  <a:lnTo>
                    <a:pt x="1077" y="2237"/>
                  </a:lnTo>
                  <a:lnTo>
                    <a:pt x="1081" y="2241"/>
                  </a:lnTo>
                  <a:lnTo>
                    <a:pt x="1082" y="2241"/>
                  </a:lnTo>
                  <a:lnTo>
                    <a:pt x="1079" y="2233"/>
                  </a:lnTo>
                  <a:lnTo>
                    <a:pt x="1077" y="2230"/>
                  </a:lnTo>
                  <a:lnTo>
                    <a:pt x="1076" y="2227"/>
                  </a:lnTo>
                  <a:lnTo>
                    <a:pt x="1078" y="2223"/>
                  </a:lnTo>
                  <a:lnTo>
                    <a:pt x="1077" y="2221"/>
                  </a:lnTo>
                  <a:lnTo>
                    <a:pt x="1072" y="2215"/>
                  </a:lnTo>
                  <a:lnTo>
                    <a:pt x="1069" y="2209"/>
                  </a:lnTo>
                  <a:lnTo>
                    <a:pt x="1066" y="2200"/>
                  </a:lnTo>
                  <a:lnTo>
                    <a:pt x="1066" y="2196"/>
                  </a:lnTo>
                  <a:lnTo>
                    <a:pt x="1067" y="2192"/>
                  </a:lnTo>
                  <a:lnTo>
                    <a:pt x="1066" y="2189"/>
                  </a:lnTo>
                  <a:lnTo>
                    <a:pt x="1064" y="2183"/>
                  </a:lnTo>
                  <a:lnTo>
                    <a:pt x="1060" y="2179"/>
                  </a:lnTo>
                  <a:lnTo>
                    <a:pt x="1057" y="2174"/>
                  </a:lnTo>
                  <a:lnTo>
                    <a:pt x="1056" y="2171"/>
                  </a:lnTo>
                  <a:lnTo>
                    <a:pt x="1057" y="2164"/>
                  </a:lnTo>
                  <a:lnTo>
                    <a:pt x="1059" y="2161"/>
                  </a:lnTo>
                  <a:lnTo>
                    <a:pt x="1063" y="2156"/>
                  </a:lnTo>
                  <a:lnTo>
                    <a:pt x="1064" y="2151"/>
                  </a:lnTo>
                  <a:lnTo>
                    <a:pt x="1062" y="2147"/>
                  </a:lnTo>
                  <a:lnTo>
                    <a:pt x="1061" y="2145"/>
                  </a:lnTo>
                  <a:lnTo>
                    <a:pt x="1063" y="2145"/>
                  </a:lnTo>
                  <a:lnTo>
                    <a:pt x="1071" y="2143"/>
                  </a:lnTo>
                  <a:lnTo>
                    <a:pt x="1073" y="2144"/>
                  </a:lnTo>
                  <a:lnTo>
                    <a:pt x="1076" y="2143"/>
                  </a:lnTo>
                  <a:lnTo>
                    <a:pt x="1080" y="2140"/>
                  </a:lnTo>
                  <a:lnTo>
                    <a:pt x="1083" y="2139"/>
                  </a:lnTo>
                  <a:lnTo>
                    <a:pt x="1087" y="2139"/>
                  </a:lnTo>
                  <a:lnTo>
                    <a:pt x="1090" y="2139"/>
                  </a:lnTo>
                  <a:lnTo>
                    <a:pt x="1093" y="2137"/>
                  </a:lnTo>
                  <a:lnTo>
                    <a:pt x="1094" y="2135"/>
                  </a:lnTo>
                  <a:lnTo>
                    <a:pt x="1096" y="2131"/>
                  </a:lnTo>
                  <a:lnTo>
                    <a:pt x="1098" y="2129"/>
                  </a:lnTo>
                  <a:lnTo>
                    <a:pt x="1102" y="2130"/>
                  </a:lnTo>
                  <a:lnTo>
                    <a:pt x="1104" y="2131"/>
                  </a:lnTo>
                  <a:lnTo>
                    <a:pt x="1106" y="2131"/>
                  </a:lnTo>
                  <a:lnTo>
                    <a:pt x="1106" y="2123"/>
                  </a:lnTo>
                  <a:lnTo>
                    <a:pt x="1106" y="2121"/>
                  </a:lnTo>
                  <a:lnTo>
                    <a:pt x="1110" y="2115"/>
                  </a:lnTo>
                  <a:lnTo>
                    <a:pt x="1115" y="2115"/>
                  </a:lnTo>
                  <a:lnTo>
                    <a:pt x="1118" y="2113"/>
                  </a:lnTo>
                  <a:lnTo>
                    <a:pt x="1122" y="2110"/>
                  </a:lnTo>
                  <a:lnTo>
                    <a:pt x="1124" y="2107"/>
                  </a:lnTo>
                  <a:lnTo>
                    <a:pt x="1127" y="2103"/>
                  </a:lnTo>
                  <a:lnTo>
                    <a:pt x="1127" y="2097"/>
                  </a:lnTo>
                  <a:lnTo>
                    <a:pt x="1127" y="2095"/>
                  </a:lnTo>
                  <a:lnTo>
                    <a:pt x="1122" y="2093"/>
                  </a:lnTo>
                  <a:lnTo>
                    <a:pt x="1118" y="2094"/>
                  </a:lnTo>
                  <a:lnTo>
                    <a:pt x="1112" y="2098"/>
                  </a:lnTo>
                  <a:lnTo>
                    <a:pt x="1104" y="2104"/>
                  </a:lnTo>
                  <a:lnTo>
                    <a:pt x="1102" y="2109"/>
                  </a:lnTo>
                  <a:lnTo>
                    <a:pt x="1101" y="2115"/>
                  </a:lnTo>
                  <a:lnTo>
                    <a:pt x="1100" y="2117"/>
                  </a:lnTo>
                  <a:lnTo>
                    <a:pt x="1094" y="2115"/>
                  </a:lnTo>
                  <a:lnTo>
                    <a:pt x="1092" y="2115"/>
                  </a:lnTo>
                  <a:lnTo>
                    <a:pt x="1089" y="2116"/>
                  </a:lnTo>
                  <a:lnTo>
                    <a:pt x="1086" y="2118"/>
                  </a:lnTo>
                  <a:lnTo>
                    <a:pt x="1082" y="2122"/>
                  </a:lnTo>
                  <a:lnTo>
                    <a:pt x="1077" y="2123"/>
                  </a:lnTo>
                  <a:lnTo>
                    <a:pt x="1071" y="2120"/>
                  </a:lnTo>
                  <a:lnTo>
                    <a:pt x="1068" y="2120"/>
                  </a:lnTo>
                  <a:lnTo>
                    <a:pt x="1064" y="2123"/>
                  </a:lnTo>
                  <a:lnTo>
                    <a:pt x="1064" y="2127"/>
                  </a:lnTo>
                  <a:lnTo>
                    <a:pt x="1066" y="2131"/>
                  </a:lnTo>
                  <a:lnTo>
                    <a:pt x="1064" y="2133"/>
                  </a:lnTo>
                  <a:lnTo>
                    <a:pt x="1054" y="2134"/>
                  </a:lnTo>
                  <a:lnTo>
                    <a:pt x="1052" y="2134"/>
                  </a:lnTo>
                  <a:lnTo>
                    <a:pt x="1047" y="2135"/>
                  </a:lnTo>
                  <a:lnTo>
                    <a:pt x="1045" y="2135"/>
                  </a:lnTo>
                  <a:lnTo>
                    <a:pt x="1044" y="2133"/>
                  </a:lnTo>
                  <a:lnTo>
                    <a:pt x="1033" y="2124"/>
                  </a:lnTo>
                  <a:lnTo>
                    <a:pt x="1032" y="2123"/>
                  </a:lnTo>
                  <a:lnTo>
                    <a:pt x="1035" y="2115"/>
                  </a:lnTo>
                  <a:lnTo>
                    <a:pt x="1044" y="2096"/>
                  </a:lnTo>
                  <a:lnTo>
                    <a:pt x="1045" y="2095"/>
                  </a:lnTo>
                  <a:lnTo>
                    <a:pt x="1063" y="2092"/>
                  </a:lnTo>
                  <a:lnTo>
                    <a:pt x="1073" y="2088"/>
                  </a:lnTo>
                  <a:lnTo>
                    <a:pt x="1093" y="2078"/>
                  </a:lnTo>
                  <a:lnTo>
                    <a:pt x="1096" y="2077"/>
                  </a:lnTo>
                  <a:lnTo>
                    <a:pt x="1109" y="2070"/>
                  </a:lnTo>
                  <a:lnTo>
                    <a:pt x="1114" y="2068"/>
                  </a:lnTo>
                  <a:lnTo>
                    <a:pt x="1119" y="2070"/>
                  </a:lnTo>
                  <a:lnTo>
                    <a:pt x="1126" y="2073"/>
                  </a:lnTo>
                  <a:lnTo>
                    <a:pt x="1129" y="2076"/>
                  </a:lnTo>
                  <a:lnTo>
                    <a:pt x="1132" y="2081"/>
                  </a:lnTo>
                  <a:lnTo>
                    <a:pt x="1134" y="2086"/>
                  </a:lnTo>
                  <a:lnTo>
                    <a:pt x="1137" y="2098"/>
                  </a:lnTo>
                  <a:lnTo>
                    <a:pt x="1137" y="2109"/>
                  </a:lnTo>
                  <a:lnTo>
                    <a:pt x="1139" y="2112"/>
                  </a:lnTo>
                  <a:lnTo>
                    <a:pt x="1145" y="2120"/>
                  </a:lnTo>
                  <a:lnTo>
                    <a:pt x="1148" y="2123"/>
                  </a:lnTo>
                  <a:lnTo>
                    <a:pt x="1150" y="2123"/>
                  </a:lnTo>
                  <a:lnTo>
                    <a:pt x="1151" y="2122"/>
                  </a:lnTo>
                  <a:lnTo>
                    <a:pt x="1153" y="2122"/>
                  </a:lnTo>
                  <a:lnTo>
                    <a:pt x="1153" y="2122"/>
                  </a:lnTo>
                  <a:lnTo>
                    <a:pt x="1154" y="2127"/>
                  </a:lnTo>
                  <a:lnTo>
                    <a:pt x="1155" y="2127"/>
                  </a:lnTo>
                  <a:lnTo>
                    <a:pt x="1159" y="2127"/>
                  </a:lnTo>
                  <a:lnTo>
                    <a:pt x="1162" y="2128"/>
                  </a:lnTo>
                  <a:lnTo>
                    <a:pt x="1163" y="2130"/>
                  </a:lnTo>
                  <a:lnTo>
                    <a:pt x="1162" y="2135"/>
                  </a:lnTo>
                  <a:lnTo>
                    <a:pt x="1163" y="2138"/>
                  </a:lnTo>
                  <a:lnTo>
                    <a:pt x="1167" y="2143"/>
                  </a:lnTo>
                  <a:lnTo>
                    <a:pt x="1172" y="2145"/>
                  </a:lnTo>
                  <a:lnTo>
                    <a:pt x="1177" y="2145"/>
                  </a:lnTo>
                  <a:lnTo>
                    <a:pt x="1186" y="2145"/>
                  </a:lnTo>
                  <a:lnTo>
                    <a:pt x="1194" y="2142"/>
                  </a:lnTo>
                  <a:lnTo>
                    <a:pt x="1200" y="2139"/>
                  </a:lnTo>
                  <a:lnTo>
                    <a:pt x="1205" y="2143"/>
                  </a:lnTo>
                  <a:lnTo>
                    <a:pt x="1214" y="2153"/>
                  </a:lnTo>
                  <a:lnTo>
                    <a:pt x="1220" y="2161"/>
                  </a:lnTo>
                  <a:lnTo>
                    <a:pt x="1225" y="2164"/>
                  </a:lnTo>
                  <a:lnTo>
                    <a:pt x="1235" y="2169"/>
                  </a:lnTo>
                  <a:lnTo>
                    <a:pt x="1237" y="2170"/>
                  </a:lnTo>
                  <a:lnTo>
                    <a:pt x="1241" y="2171"/>
                  </a:lnTo>
                  <a:lnTo>
                    <a:pt x="1245" y="2169"/>
                  </a:lnTo>
                  <a:lnTo>
                    <a:pt x="1251" y="2170"/>
                  </a:lnTo>
                  <a:lnTo>
                    <a:pt x="1257" y="2173"/>
                  </a:lnTo>
                  <a:lnTo>
                    <a:pt x="1261" y="2174"/>
                  </a:lnTo>
                  <a:lnTo>
                    <a:pt x="1276" y="2169"/>
                  </a:lnTo>
                  <a:lnTo>
                    <a:pt x="1278" y="2168"/>
                  </a:lnTo>
                  <a:lnTo>
                    <a:pt x="1283" y="2166"/>
                  </a:lnTo>
                  <a:lnTo>
                    <a:pt x="1287" y="2164"/>
                  </a:lnTo>
                  <a:lnTo>
                    <a:pt x="1291" y="2164"/>
                  </a:lnTo>
                  <a:lnTo>
                    <a:pt x="1295" y="2164"/>
                  </a:lnTo>
                  <a:lnTo>
                    <a:pt x="1296" y="2162"/>
                  </a:lnTo>
                  <a:lnTo>
                    <a:pt x="1304" y="2162"/>
                  </a:lnTo>
                  <a:lnTo>
                    <a:pt x="1318" y="2164"/>
                  </a:lnTo>
                  <a:lnTo>
                    <a:pt x="1328" y="2167"/>
                  </a:lnTo>
                  <a:lnTo>
                    <a:pt x="1334" y="2170"/>
                  </a:lnTo>
                  <a:lnTo>
                    <a:pt x="1339" y="2172"/>
                  </a:lnTo>
                  <a:lnTo>
                    <a:pt x="1342" y="2172"/>
                  </a:lnTo>
                  <a:lnTo>
                    <a:pt x="1345" y="2172"/>
                  </a:lnTo>
                  <a:lnTo>
                    <a:pt x="1349" y="2170"/>
                  </a:lnTo>
                  <a:lnTo>
                    <a:pt x="1353" y="2167"/>
                  </a:lnTo>
                  <a:lnTo>
                    <a:pt x="1361" y="2166"/>
                  </a:lnTo>
                  <a:lnTo>
                    <a:pt x="1362" y="2164"/>
                  </a:lnTo>
                  <a:lnTo>
                    <a:pt x="1362" y="2163"/>
                  </a:lnTo>
                  <a:lnTo>
                    <a:pt x="1360" y="2161"/>
                  </a:lnTo>
                  <a:lnTo>
                    <a:pt x="1356" y="2156"/>
                  </a:lnTo>
                  <a:lnTo>
                    <a:pt x="1353" y="2151"/>
                  </a:lnTo>
                  <a:lnTo>
                    <a:pt x="1352" y="2148"/>
                  </a:lnTo>
                  <a:lnTo>
                    <a:pt x="1352" y="2145"/>
                  </a:lnTo>
                  <a:lnTo>
                    <a:pt x="1353" y="2142"/>
                  </a:lnTo>
                  <a:lnTo>
                    <a:pt x="1355" y="2142"/>
                  </a:lnTo>
                  <a:lnTo>
                    <a:pt x="1358" y="2144"/>
                  </a:lnTo>
                  <a:lnTo>
                    <a:pt x="1362" y="2149"/>
                  </a:lnTo>
                  <a:lnTo>
                    <a:pt x="1373" y="2168"/>
                  </a:lnTo>
                  <a:lnTo>
                    <a:pt x="1376" y="2170"/>
                  </a:lnTo>
                  <a:lnTo>
                    <a:pt x="1377" y="2173"/>
                  </a:lnTo>
                  <a:lnTo>
                    <a:pt x="1387" y="2180"/>
                  </a:lnTo>
                  <a:lnTo>
                    <a:pt x="1392" y="2181"/>
                  </a:lnTo>
                  <a:lnTo>
                    <a:pt x="1398" y="2176"/>
                  </a:lnTo>
                  <a:lnTo>
                    <a:pt x="1401" y="2174"/>
                  </a:lnTo>
                  <a:lnTo>
                    <a:pt x="1402" y="2172"/>
                  </a:lnTo>
                  <a:lnTo>
                    <a:pt x="1402" y="2169"/>
                  </a:lnTo>
                  <a:lnTo>
                    <a:pt x="1403" y="2166"/>
                  </a:lnTo>
                  <a:lnTo>
                    <a:pt x="1402" y="2163"/>
                  </a:lnTo>
                  <a:lnTo>
                    <a:pt x="1400" y="2161"/>
                  </a:lnTo>
                  <a:lnTo>
                    <a:pt x="1396" y="2156"/>
                  </a:lnTo>
                  <a:lnTo>
                    <a:pt x="1389" y="2151"/>
                  </a:lnTo>
                  <a:lnTo>
                    <a:pt x="1383" y="2150"/>
                  </a:lnTo>
                  <a:lnTo>
                    <a:pt x="1378" y="2152"/>
                  </a:lnTo>
                  <a:lnTo>
                    <a:pt x="1372" y="2156"/>
                  </a:lnTo>
                  <a:lnTo>
                    <a:pt x="1369" y="2155"/>
                  </a:lnTo>
                  <a:lnTo>
                    <a:pt x="1361" y="2143"/>
                  </a:lnTo>
                  <a:lnTo>
                    <a:pt x="1359" y="2138"/>
                  </a:lnTo>
                  <a:lnTo>
                    <a:pt x="1359" y="2137"/>
                  </a:lnTo>
                  <a:lnTo>
                    <a:pt x="1363" y="2139"/>
                  </a:lnTo>
                  <a:lnTo>
                    <a:pt x="1363" y="2137"/>
                  </a:lnTo>
                  <a:lnTo>
                    <a:pt x="1361" y="2131"/>
                  </a:lnTo>
                  <a:lnTo>
                    <a:pt x="1359" y="2129"/>
                  </a:lnTo>
                  <a:lnTo>
                    <a:pt x="1354" y="2120"/>
                  </a:lnTo>
                  <a:lnTo>
                    <a:pt x="1354" y="2117"/>
                  </a:lnTo>
                  <a:lnTo>
                    <a:pt x="1357" y="2117"/>
                  </a:lnTo>
                  <a:lnTo>
                    <a:pt x="1358" y="2115"/>
                  </a:lnTo>
                  <a:lnTo>
                    <a:pt x="1360" y="2115"/>
                  </a:lnTo>
                  <a:lnTo>
                    <a:pt x="1368" y="2121"/>
                  </a:lnTo>
                  <a:lnTo>
                    <a:pt x="1372" y="2118"/>
                  </a:lnTo>
                  <a:lnTo>
                    <a:pt x="1381" y="2115"/>
                  </a:lnTo>
                  <a:lnTo>
                    <a:pt x="1378" y="2109"/>
                  </a:lnTo>
                  <a:lnTo>
                    <a:pt x="1377" y="2104"/>
                  </a:lnTo>
                  <a:lnTo>
                    <a:pt x="1377" y="2103"/>
                  </a:lnTo>
                  <a:lnTo>
                    <a:pt x="1380" y="2102"/>
                  </a:lnTo>
                  <a:lnTo>
                    <a:pt x="1386" y="2107"/>
                  </a:lnTo>
                  <a:lnTo>
                    <a:pt x="1389" y="2107"/>
                  </a:lnTo>
                  <a:lnTo>
                    <a:pt x="1392" y="2106"/>
                  </a:lnTo>
                  <a:lnTo>
                    <a:pt x="1393" y="2106"/>
                  </a:lnTo>
                  <a:lnTo>
                    <a:pt x="1396" y="2107"/>
                  </a:lnTo>
                  <a:lnTo>
                    <a:pt x="1398" y="2109"/>
                  </a:lnTo>
                  <a:lnTo>
                    <a:pt x="1403" y="2115"/>
                  </a:lnTo>
                  <a:lnTo>
                    <a:pt x="1405" y="2120"/>
                  </a:lnTo>
                  <a:lnTo>
                    <a:pt x="1407" y="2125"/>
                  </a:lnTo>
                  <a:lnTo>
                    <a:pt x="1408" y="2127"/>
                  </a:lnTo>
                  <a:lnTo>
                    <a:pt x="1419" y="2127"/>
                  </a:lnTo>
                  <a:lnTo>
                    <a:pt x="1426" y="2122"/>
                  </a:lnTo>
                  <a:lnTo>
                    <a:pt x="1425" y="2123"/>
                  </a:lnTo>
                  <a:lnTo>
                    <a:pt x="1424" y="2128"/>
                  </a:lnTo>
                  <a:lnTo>
                    <a:pt x="1416" y="2143"/>
                  </a:lnTo>
                  <a:lnTo>
                    <a:pt x="1416" y="2145"/>
                  </a:lnTo>
                  <a:lnTo>
                    <a:pt x="1420" y="2144"/>
                  </a:lnTo>
                  <a:lnTo>
                    <a:pt x="1422" y="2143"/>
                  </a:lnTo>
                  <a:lnTo>
                    <a:pt x="1423" y="2141"/>
                  </a:lnTo>
                  <a:lnTo>
                    <a:pt x="1424" y="2137"/>
                  </a:lnTo>
                  <a:lnTo>
                    <a:pt x="1425" y="2135"/>
                  </a:lnTo>
                  <a:lnTo>
                    <a:pt x="1437" y="2128"/>
                  </a:lnTo>
                  <a:lnTo>
                    <a:pt x="1440" y="2127"/>
                  </a:lnTo>
                  <a:lnTo>
                    <a:pt x="1438" y="2135"/>
                  </a:lnTo>
                  <a:lnTo>
                    <a:pt x="1433" y="2162"/>
                  </a:lnTo>
                  <a:lnTo>
                    <a:pt x="1433" y="2172"/>
                  </a:lnTo>
                  <a:lnTo>
                    <a:pt x="1432" y="2175"/>
                  </a:lnTo>
                  <a:lnTo>
                    <a:pt x="1427" y="2186"/>
                  </a:lnTo>
                  <a:lnTo>
                    <a:pt x="1427" y="2189"/>
                  </a:lnTo>
                  <a:lnTo>
                    <a:pt x="1432" y="2198"/>
                  </a:lnTo>
                  <a:lnTo>
                    <a:pt x="1433" y="2201"/>
                  </a:lnTo>
                  <a:lnTo>
                    <a:pt x="1433" y="2208"/>
                  </a:lnTo>
                  <a:lnTo>
                    <a:pt x="1435" y="2209"/>
                  </a:lnTo>
                  <a:lnTo>
                    <a:pt x="1438" y="2209"/>
                  </a:lnTo>
                  <a:lnTo>
                    <a:pt x="1443" y="2207"/>
                  </a:lnTo>
                  <a:lnTo>
                    <a:pt x="1448" y="2205"/>
                  </a:lnTo>
                  <a:lnTo>
                    <a:pt x="1449" y="2207"/>
                  </a:lnTo>
                  <a:lnTo>
                    <a:pt x="1445" y="2216"/>
                  </a:lnTo>
                  <a:lnTo>
                    <a:pt x="1446" y="2216"/>
                  </a:lnTo>
                  <a:lnTo>
                    <a:pt x="1451" y="2214"/>
                  </a:lnTo>
                  <a:lnTo>
                    <a:pt x="1453" y="2214"/>
                  </a:lnTo>
                  <a:lnTo>
                    <a:pt x="1454" y="2214"/>
                  </a:lnTo>
                  <a:lnTo>
                    <a:pt x="1458" y="2219"/>
                  </a:lnTo>
                  <a:lnTo>
                    <a:pt x="1458" y="2222"/>
                  </a:lnTo>
                  <a:lnTo>
                    <a:pt x="1458" y="2227"/>
                  </a:lnTo>
                  <a:lnTo>
                    <a:pt x="1457" y="2230"/>
                  </a:lnTo>
                  <a:lnTo>
                    <a:pt x="1456" y="2233"/>
                  </a:lnTo>
                  <a:lnTo>
                    <a:pt x="1455" y="2233"/>
                  </a:lnTo>
                  <a:lnTo>
                    <a:pt x="1453" y="2234"/>
                  </a:lnTo>
                  <a:lnTo>
                    <a:pt x="1451" y="2233"/>
                  </a:lnTo>
                  <a:lnTo>
                    <a:pt x="1446" y="2235"/>
                  </a:lnTo>
                  <a:lnTo>
                    <a:pt x="1443" y="2233"/>
                  </a:lnTo>
                  <a:lnTo>
                    <a:pt x="1440" y="2231"/>
                  </a:lnTo>
                  <a:lnTo>
                    <a:pt x="1438" y="2230"/>
                  </a:lnTo>
                  <a:lnTo>
                    <a:pt x="1436" y="2232"/>
                  </a:lnTo>
                  <a:lnTo>
                    <a:pt x="1432" y="2232"/>
                  </a:lnTo>
                  <a:lnTo>
                    <a:pt x="1428" y="2226"/>
                  </a:lnTo>
                  <a:lnTo>
                    <a:pt x="1426" y="2227"/>
                  </a:lnTo>
                  <a:lnTo>
                    <a:pt x="1426" y="2227"/>
                  </a:lnTo>
                  <a:lnTo>
                    <a:pt x="1426" y="2229"/>
                  </a:lnTo>
                  <a:lnTo>
                    <a:pt x="1427" y="2233"/>
                  </a:lnTo>
                  <a:lnTo>
                    <a:pt x="1443" y="2252"/>
                  </a:lnTo>
                  <a:lnTo>
                    <a:pt x="1445" y="2257"/>
                  </a:lnTo>
                  <a:lnTo>
                    <a:pt x="1445" y="2263"/>
                  </a:lnTo>
                  <a:lnTo>
                    <a:pt x="1445" y="2263"/>
                  </a:lnTo>
                  <a:lnTo>
                    <a:pt x="1447" y="2257"/>
                  </a:lnTo>
                  <a:lnTo>
                    <a:pt x="1446" y="2254"/>
                  </a:lnTo>
                  <a:lnTo>
                    <a:pt x="1438" y="2242"/>
                  </a:lnTo>
                  <a:lnTo>
                    <a:pt x="1438" y="2238"/>
                  </a:lnTo>
                  <a:lnTo>
                    <a:pt x="1438" y="2237"/>
                  </a:lnTo>
                  <a:lnTo>
                    <a:pt x="1439" y="2236"/>
                  </a:lnTo>
                  <a:lnTo>
                    <a:pt x="1451" y="2238"/>
                  </a:lnTo>
                  <a:lnTo>
                    <a:pt x="1455" y="2238"/>
                  </a:lnTo>
                  <a:lnTo>
                    <a:pt x="1458" y="2236"/>
                  </a:lnTo>
                  <a:lnTo>
                    <a:pt x="1460" y="2233"/>
                  </a:lnTo>
                  <a:lnTo>
                    <a:pt x="1461" y="2219"/>
                  </a:lnTo>
                  <a:lnTo>
                    <a:pt x="1463" y="2210"/>
                  </a:lnTo>
                  <a:lnTo>
                    <a:pt x="1461" y="2202"/>
                  </a:lnTo>
                  <a:lnTo>
                    <a:pt x="1458" y="2189"/>
                  </a:lnTo>
                  <a:lnTo>
                    <a:pt x="1456" y="2181"/>
                  </a:lnTo>
                  <a:lnTo>
                    <a:pt x="1450" y="2174"/>
                  </a:lnTo>
                  <a:lnTo>
                    <a:pt x="1450" y="2170"/>
                  </a:lnTo>
                  <a:lnTo>
                    <a:pt x="1456" y="2146"/>
                  </a:lnTo>
                  <a:lnTo>
                    <a:pt x="1457" y="2144"/>
                  </a:lnTo>
                  <a:lnTo>
                    <a:pt x="1458" y="2144"/>
                  </a:lnTo>
                  <a:lnTo>
                    <a:pt x="1463" y="2143"/>
                  </a:lnTo>
                  <a:lnTo>
                    <a:pt x="1467" y="2141"/>
                  </a:lnTo>
                  <a:lnTo>
                    <a:pt x="1473" y="2144"/>
                  </a:lnTo>
                  <a:lnTo>
                    <a:pt x="1476" y="2145"/>
                  </a:lnTo>
                  <a:lnTo>
                    <a:pt x="1479" y="2142"/>
                  </a:lnTo>
                  <a:lnTo>
                    <a:pt x="1487" y="2132"/>
                  </a:lnTo>
                  <a:lnTo>
                    <a:pt x="1491" y="2129"/>
                  </a:lnTo>
                  <a:lnTo>
                    <a:pt x="1495" y="2123"/>
                  </a:lnTo>
                  <a:lnTo>
                    <a:pt x="1500" y="2114"/>
                  </a:lnTo>
                  <a:lnTo>
                    <a:pt x="1505" y="2107"/>
                  </a:lnTo>
                  <a:lnTo>
                    <a:pt x="1514" y="2101"/>
                  </a:lnTo>
                  <a:lnTo>
                    <a:pt x="1519" y="2096"/>
                  </a:lnTo>
                  <a:lnTo>
                    <a:pt x="1520" y="2094"/>
                  </a:lnTo>
                  <a:lnTo>
                    <a:pt x="1515" y="2094"/>
                  </a:lnTo>
                  <a:lnTo>
                    <a:pt x="1514" y="2093"/>
                  </a:lnTo>
                  <a:lnTo>
                    <a:pt x="1513" y="2089"/>
                  </a:lnTo>
                  <a:lnTo>
                    <a:pt x="1513" y="2080"/>
                  </a:lnTo>
                  <a:lnTo>
                    <a:pt x="1513" y="2076"/>
                  </a:lnTo>
                  <a:lnTo>
                    <a:pt x="1513" y="2071"/>
                  </a:lnTo>
                  <a:lnTo>
                    <a:pt x="1512" y="2067"/>
                  </a:lnTo>
                  <a:lnTo>
                    <a:pt x="1511" y="2064"/>
                  </a:lnTo>
                  <a:lnTo>
                    <a:pt x="1508" y="2062"/>
                  </a:lnTo>
                  <a:lnTo>
                    <a:pt x="1507" y="2061"/>
                  </a:lnTo>
                  <a:lnTo>
                    <a:pt x="1507" y="2062"/>
                  </a:lnTo>
                  <a:lnTo>
                    <a:pt x="1506" y="2063"/>
                  </a:lnTo>
                  <a:lnTo>
                    <a:pt x="1505" y="2071"/>
                  </a:lnTo>
                  <a:lnTo>
                    <a:pt x="1503" y="2077"/>
                  </a:lnTo>
                  <a:lnTo>
                    <a:pt x="1501" y="2080"/>
                  </a:lnTo>
                  <a:lnTo>
                    <a:pt x="1496" y="2082"/>
                  </a:lnTo>
                  <a:lnTo>
                    <a:pt x="1488" y="2083"/>
                  </a:lnTo>
                  <a:lnTo>
                    <a:pt x="1484" y="2081"/>
                  </a:lnTo>
                  <a:lnTo>
                    <a:pt x="1484" y="2079"/>
                  </a:lnTo>
                  <a:lnTo>
                    <a:pt x="1485" y="2069"/>
                  </a:lnTo>
                  <a:lnTo>
                    <a:pt x="1488" y="2065"/>
                  </a:lnTo>
                  <a:lnTo>
                    <a:pt x="1495" y="2057"/>
                  </a:lnTo>
                  <a:lnTo>
                    <a:pt x="1500" y="2050"/>
                  </a:lnTo>
                  <a:lnTo>
                    <a:pt x="1500" y="2049"/>
                  </a:lnTo>
                  <a:lnTo>
                    <a:pt x="1496" y="2049"/>
                  </a:lnTo>
                  <a:lnTo>
                    <a:pt x="1495" y="2047"/>
                  </a:lnTo>
                  <a:lnTo>
                    <a:pt x="1494" y="2040"/>
                  </a:lnTo>
                  <a:lnTo>
                    <a:pt x="1494" y="2036"/>
                  </a:lnTo>
                  <a:lnTo>
                    <a:pt x="1495" y="2033"/>
                  </a:lnTo>
                  <a:lnTo>
                    <a:pt x="1498" y="2030"/>
                  </a:lnTo>
                  <a:lnTo>
                    <a:pt x="1507" y="2027"/>
                  </a:lnTo>
                  <a:lnTo>
                    <a:pt x="1515" y="2024"/>
                  </a:lnTo>
                  <a:lnTo>
                    <a:pt x="1515" y="2025"/>
                  </a:lnTo>
                  <a:lnTo>
                    <a:pt x="1509" y="2036"/>
                  </a:lnTo>
                  <a:lnTo>
                    <a:pt x="1508" y="2038"/>
                  </a:lnTo>
                  <a:lnTo>
                    <a:pt x="1511" y="2041"/>
                  </a:lnTo>
                  <a:lnTo>
                    <a:pt x="1517" y="2035"/>
                  </a:lnTo>
                  <a:lnTo>
                    <a:pt x="1520" y="2029"/>
                  </a:lnTo>
                  <a:lnTo>
                    <a:pt x="1521" y="2027"/>
                  </a:lnTo>
                  <a:lnTo>
                    <a:pt x="1518" y="2027"/>
                  </a:lnTo>
                  <a:lnTo>
                    <a:pt x="1518" y="2024"/>
                  </a:lnTo>
                  <a:lnTo>
                    <a:pt x="1518" y="2020"/>
                  </a:lnTo>
                  <a:lnTo>
                    <a:pt x="1518" y="2018"/>
                  </a:lnTo>
                  <a:lnTo>
                    <a:pt x="1514" y="2014"/>
                  </a:lnTo>
                  <a:lnTo>
                    <a:pt x="1509" y="2016"/>
                  </a:lnTo>
                  <a:lnTo>
                    <a:pt x="1506" y="2020"/>
                  </a:lnTo>
                  <a:lnTo>
                    <a:pt x="1502" y="2020"/>
                  </a:lnTo>
                  <a:lnTo>
                    <a:pt x="1498" y="2020"/>
                  </a:lnTo>
                  <a:lnTo>
                    <a:pt x="1494" y="2020"/>
                  </a:lnTo>
                  <a:lnTo>
                    <a:pt x="1492" y="2018"/>
                  </a:lnTo>
                  <a:lnTo>
                    <a:pt x="1490" y="2014"/>
                  </a:lnTo>
                  <a:lnTo>
                    <a:pt x="1487" y="2008"/>
                  </a:lnTo>
                  <a:lnTo>
                    <a:pt x="1483" y="2002"/>
                  </a:lnTo>
                  <a:lnTo>
                    <a:pt x="1481" y="2002"/>
                  </a:lnTo>
                  <a:lnTo>
                    <a:pt x="1480" y="2002"/>
                  </a:lnTo>
                  <a:lnTo>
                    <a:pt x="1477" y="2008"/>
                  </a:lnTo>
                  <a:lnTo>
                    <a:pt x="1477" y="2009"/>
                  </a:lnTo>
                  <a:lnTo>
                    <a:pt x="1461" y="2000"/>
                  </a:lnTo>
                  <a:lnTo>
                    <a:pt x="1455" y="1996"/>
                  </a:lnTo>
                  <a:lnTo>
                    <a:pt x="1452" y="1992"/>
                  </a:lnTo>
                  <a:lnTo>
                    <a:pt x="1448" y="1991"/>
                  </a:lnTo>
                  <a:lnTo>
                    <a:pt x="1444" y="1990"/>
                  </a:lnTo>
                  <a:lnTo>
                    <a:pt x="1440" y="1988"/>
                  </a:lnTo>
                  <a:lnTo>
                    <a:pt x="1437" y="1986"/>
                  </a:lnTo>
                  <a:lnTo>
                    <a:pt x="1435" y="1981"/>
                  </a:lnTo>
                  <a:lnTo>
                    <a:pt x="1433" y="1977"/>
                  </a:lnTo>
                  <a:lnTo>
                    <a:pt x="1430" y="1970"/>
                  </a:lnTo>
                  <a:lnTo>
                    <a:pt x="1423" y="1958"/>
                  </a:lnTo>
                  <a:lnTo>
                    <a:pt x="1421" y="1950"/>
                  </a:lnTo>
                  <a:lnTo>
                    <a:pt x="1421" y="1947"/>
                  </a:lnTo>
                  <a:lnTo>
                    <a:pt x="1422" y="1939"/>
                  </a:lnTo>
                  <a:lnTo>
                    <a:pt x="1428" y="1925"/>
                  </a:lnTo>
                  <a:lnTo>
                    <a:pt x="1429" y="1921"/>
                  </a:lnTo>
                  <a:lnTo>
                    <a:pt x="1432" y="1918"/>
                  </a:lnTo>
                  <a:lnTo>
                    <a:pt x="1435" y="1916"/>
                  </a:lnTo>
                  <a:lnTo>
                    <a:pt x="1438" y="1916"/>
                  </a:lnTo>
                  <a:lnTo>
                    <a:pt x="1443" y="1918"/>
                  </a:lnTo>
                  <a:lnTo>
                    <a:pt x="1439" y="1914"/>
                  </a:lnTo>
                  <a:lnTo>
                    <a:pt x="1439" y="1911"/>
                  </a:lnTo>
                  <a:lnTo>
                    <a:pt x="1443" y="1904"/>
                  </a:lnTo>
                  <a:lnTo>
                    <a:pt x="1442" y="1903"/>
                  </a:lnTo>
                  <a:lnTo>
                    <a:pt x="1433" y="1909"/>
                  </a:lnTo>
                  <a:lnTo>
                    <a:pt x="1431" y="1909"/>
                  </a:lnTo>
                  <a:lnTo>
                    <a:pt x="1427" y="1905"/>
                  </a:lnTo>
                  <a:lnTo>
                    <a:pt x="1421" y="1893"/>
                  </a:lnTo>
                  <a:lnTo>
                    <a:pt x="1421" y="1885"/>
                  </a:lnTo>
                  <a:lnTo>
                    <a:pt x="1423" y="1874"/>
                  </a:lnTo>
                  <a:lnTo>
                    <a:pt x="1424" y="1867"/>
                  </a:lnTo>
                  <a:lnTo>
                    <a:pt x="1422" y="1862"/>
                  </a:lnTo>
                  <a:lnTo>
                    <a:pt x="1423" y="1860"/>
                  </a:lnTo>
                  <a:lnTo>
                    <a:pt x="1425" y="1858"/>
                  </a:lnTo>
                  <a:lnTo>
                    <a:pt x="1426" y="1857"/>
                  </a:lnTo>
                  <a:lnTo>
                    <a:pt x="1425" y="1851"/>
                  </a:lnTo>
                  <a:lnTo>
                    <a:pt x="1426" y="1847"/>
                  </a:lnTo>
                  <a:lnTo>
                    <a:pt x="1430" y="1840"/>
                  </a:lnTo>
                  <a:lnTo>
                    <a:pt x="1435" y="1835"/>
                  </a:lnTo>
                  <a:lnTo>
                    <a:pt x="1437" y="1833"/>
                  </a:lnTo>
                  <a:lnTo>
                    <a:pt x="1439" y="1834"/>
                  </a:lnTo>
                  <a:lnTo>
                    <a:pt x="1441" y="1835"/>
                  </a:lnTo>
                  <a:lnTo>
                    <a:pt x="1444" y="1838"/>
                  </a:lnTo>
                  <a:lnTo>
                    <a:pt x="1448" y="1841"/>
                  </a:lnTo>
                  <a:lnTo>
                    <a:pt x="1450" y="1843"/>
                  </a:lnTo>
                  <a:lnTo>
                    <a:pt x="1453" y="1841"/>
                  </a:lnTo>
                  <a:lnTo>
                    <a:pt x="1456" y="1829"/>
                  </a:lnTo>
                  <a:lnTo>
                    <a:pt x="1458" y="1825"/>
                  </a:lnTo>
                  <a:lnTo>
                    <a:pt x="1456" y="1824"/>
                  </a:lnTo>
                  <a:lnTo>
                    <a:pt x="1449" y="1824"/>
                  </a:lnTo>
                  <a:lnTo>
                    <a:pt x="1446" y="1823"/>
                  </a:lnTo>
                  <a:lnTo>
                    <a:pt x="1444" y="1822"/>
                  </a:lnTo>
                  <a:lnTo>
                    <a:pt x="1443" y="1817"/>
                  </a:lnTo>
                  <a:lnTo>
                    <a:pt x="1444" y="1814"/>
                  </a:lnTo>
                  <a:lnTo>
                    <a:pt x="1451" y="1805"/>
                  </a:lnTo>
                  <a:lnTo>
                    <a:pt x="1455" y="1796"/>
                  </a:lnTo>
                  <a:lnTo>
                    <a:pt x="1465" y="1783"/>
                  </a:lnTo>
                  <a:lnTo>
                    <a:pt x="1474" y="1777"/>
                  </a:lnTo>
                  <a:lnTo>
                    <a:pt x="1479" y="1775"/>
                  </a:lnTo>
                  <a:lnTo>
                    <a:pt x="1484" y="1775"/>
                  </a:lnTo>
                  <a:lnTo>
                    <a:pt x="1485" y="1775"/>
                  </a:lnTo>
                  <a:lnTo>
                    <a:pt x="1487" y="1782"/>
                  </a:lnTo>
                  <a:lnTo>
                    <a:pt x="1488" y="1789"/>
                  </a:lnTo>
                  <a:lnTo>
                    <a:pt x="1493" y="1797"/>
                  </a:lnTo>
                  <a:lnTo>
                    <a:pt x="1498" y="1798"/>
                  </a:lnTo>
                  <a:lnTo>
                    <a:pt x="1500" y="1797"/>
                  </a:lnTo>
                  <a:lnTo>
                    <a:pt x="1509" y="1797"/>
                  </a:lnTo>
                  <a:lnTo>
                    <a:pt x="1511" y="1800"/>
                  </a:lnTo>
                  <a:lnTo>
                    <a:pt x="1511" y="1802"/>
                  </a:lnTo>
                  <a:lnTo>
                    <a:pt x="1510" y="1806"/>
                  </a:lnTo>
                  <a:lnTo>
                    <a:pt x="1511" y="1810"/>
                  </a:lnTo>
                  <a:lnTo>
                    <a:pt x="1517" y="1818"/>
                  </a:lnTo>
                  <a:lnTo>
                    <a:pt x="1522" y="1823"/>
                  </a:lnTo>
                  <a:lnTo>
                    <a:pt x="1527" y="1828"/>
                  </a:lnTo>
                  <a:lnTo>
                    <a:pt x="1534" y="1841"/>
                  </a:lnTo>
                  <a:lnTo>
                    <a:pt x="1536" y="1845"/>
                  </a:lnTo>
                  <a:lnTo>
                    <a:pt x="1537" y="1848"/>
                  </a:lnTo>
                  <a:lnTo>
                    <a:pt x="1539" y="1862"/>
                  </a:lnTo>
                  <a:lnTo>
                    <a:pt x="1539" y="1867"/>
                  </a:lnTo>
                  <a:lnTo>
                    <a:pt x="1538" y="1882"/>
                  </a:lnTo>
                  <a:lnTo>
                    <a:pt x="1537" y="1885"/>
                  </a:lnTo>
                  <a:lnTo>
                    <a:pt x="1536" y="1888"/>
                  </a:lnTo>
                  <a:lnTo>
                    <a:pt x="1536" y="1890"/>
                  </a:lnTo>
                  <a:lnTo>
                    <a:pt x="1542" y="1893"/>
                  </a:lnTo>
                  <a:lnTo>
                    <a:pt x="1547" y="1901"/>
                  </a:lnTo>
                  <a:lnTo>
                    <a:pt x="1549" y="1904"/>
                  </a:lnTo>
                  <a:lnTo>
                    <a:pt x="1554" y="1908"/>
                  </a:lnTo>
                  <a:lnTo>
                    <a:pt x="1556" y="1909"/>
                  </a:lnTo>
                  <a:lnTo>
                    <a:pt x="1557" y="1912"/>
                  </a:lnTo>
                  <a:lnTo>
                    <a:pt x="1560" y="1923"/>
                  </a:lnTo>
                  <a:lnTo>
                    <a:pt x="1565" y="1933"/>
                  </a:lnTo>
                  <a:lnTo>
                    <a:pt x="1565" y="1935"/>
                  </a:lnTo>
                  <a:lnTo>
                    <a:pt x="1564" y="1940"/>
                  </a:lnTo>
                  <a:lnTo>
                    <a:pt x="1565" y="1941"/>
                  </a:lnTo>
                  <a:lnTo>
                    <a:pt x="1567" y="1943"/>
                  </a:lnTo>
                  <a:lnTo>
                    <a:pt x="1569" y="1942"/>
                  </a:lnTo>
                  <a:lnTo>
                    <a:pt x="1571" y="1939"/>
                  </a:lnTo>
                  <a:lnTo>
                    <a:pt x="1573" y="1937"/>
                  </a:lnTo>
                  <a:lnTo>
                    <a:pt x="1575" y="1939"/>
                  </a:lnTo>
                  <a:lnTo>
                    <a:pt x="1576" y="1942"/>
                  </a:lnTo>
                  <a:lnTo>
                    <a:pt x="1578" y="1948"/>
                  </a:lnTo>
                  <a:lnTo>
                    <a:pt x="1581" y="1953"/>
                  </a:lnTo>
                  <a:lnTo>
                    <a:pt x="1581" y="1955"/>
                  </a:lnTo>
                  <a:lnTo>
                    <a:pt x="1579" y="1956"/>
                  </a:lnTo>
                  <a:lnTo>
                    <a:pt x="1571" y="1957"/>
                  </a:lnTo>
                  <a:lnTo>
                    <a:pt x="1567" y="1956"/>
                  </a:lnTo>
                  <a:lnTo>
                    <a:pt x="1563" y="1954"/>
                  </a:lnTo>
                  <a:lnTo>
                    <a:pt x="1560" y="1951"/>
                  </a:lnTo>
                  <a:lnTo>
                    <a:pt x="1558" y="1947"/>
                  </a:lnTo>
                  <a:lnTo>
                    <a:pt x="1556" y="1948"/>
                  </a:lnTo>
                  <a:lnTo>
                    <a:pt x="1555" y="1951"/>
                  </a:lnTo>
                  <a:lnTo>
                    <a:pt x="1552" y="1956"/>
                  </a:lnTo>
                  <a:lnTo>
                    <a:pt x="1550" y="1960"/>
                  </a:lnTo>
                  <a:lnTo>
                    <a:pt x="1553" y="1962"/>
                  </a:lnTo>
                  <a:lnTo>
                    <a:pt x="1563" y="1962"/>
                  </a:lnTo>
                  <a:lnTo>
                    <a:pt x="1565" y="1963"/>
                  </a:lnTo>
                  <a:lnTo>
                    <a:pt x="1567" y="1966"/>
                  </a:lnTo>
                  <a:lnTo>
                    <a:pt x="1565" y="1971"/>
                  </a:lnTo>
                  <a:lnTo>
                    <a:pt x="1558" y="1980"/>
                  </a:lnTo>
                  <a:lnTo>
                    <a:pt x="1543" y="1996"/>
                  </a:lnTo>
                  <a:lnTo>
                    <a:pt x="1539" y="2000"/>
                  </a:lnTo>
                  <a:lnTo>
                    <a:pt x="1540" y="2002"/>
                  </a:lnTo>
                  <a:lnTo>
                    <a:pt x="1541" y="2002"/>
                  </a:lnTo>
                  <a:lnTo>
                    <a:pt x="1547" y="2001"/>
                  </a:lnTo>
                  <a:lnTo>
                    <a:pt x="1551" y="1999"/>
                  </a:lnTo>
                  <a:lnTo>
                    <a:pt x="1557" y="2000"/>
                  </a:lnTo>
                  <a:lnTo>
                    <a:pt x="1559" y="2002"/>
                  </a:lnTo>
                  <a:lnTo>
                    <a:pt x="1559" y="2003"/>
                  </a:lnTo>
                  <a:lnTo>
                    <a:pt x="1560" y="2007"/>
                  </a:lnTo>
                  <a:lnTo>
                    <a:pt x="1570" y="2013"/>
                  </a:lnTo>
                  <a:lnTo>
                    <a:pt x="1576" y="2012"/>
                  </a:lnTo>
                  <a:lnTo>
                    <a:pt x="1582" y="2005"/>
                  </a:lnTo>
                  <a:lnTo>
                    <a:pt x="1586" y="2002"/>
                  </a:lnTo>
                  <a:lnTo>
                    <a:pt x="1592" y="2003"/>
                  </a:lnTo>
                  <a:lnTo>
                    <a:pt x="1594" y="2003"/>
                  </a:lnTo>
                  <a:lnTo>
                    <a:pt x="1594" y="2005"/>
                  </a:lnTo>
                  <a:lnTo>
                    <a:pt x="1589" y="2008"/>
                  </a:lnTo>
                  <a:lnTo>
                    <a:pt x="1585" y="2013"/>
                  </a:lnTo>
                  <a:lnTo>
                    <a:pt x="1584" y="2013"/>
                  </a:lnTo>
                  <a:lnTo>
                    <a:pt x="1589" y="2012"/>
                  </a:lnTo>
                  <a:lnTo>
                    <a:pt x="1600" y="2014"/>
                  </a:lnTo>
                  <a:lnTo>
                    <a:pt x="1606" y="2015"/>
                  </a:lnTo>
                  <a:lnTo>
                    <a:pt x="1610" y="2014"/>
                  </a:lnTo>
                  <a:lnTo>
                    <a:pt x="1613" y="2016"/>
                  </a:lnTo>
                  <a:lnTo>
                    <a:pt x="1616" y="2018"/>
                  </a:lnTo>
                  <a:lnTo>
                    <a:pt x="1617" y="2020"/>
                  </a:lnTo>
                  <a:lnTo>
                    <a:pt x="1615" y="2020"/>
                  </a:lnTo>
                  <a:lnTo>
                    <a:pt x="1611" y="2020"/>
                  </a:lnTo>
                  <a:lnTo>
                    <a:pt x="1609" y="2023"/>
                  </a:lnTo>
                  <a:lnTo>
                    <a:pt x="1607" y="2025"/>
                  </a:lnTo>
                  <a:lnTo>
                    <a:pt x="1605" y="2030"/>
                  </a:lnTo>
                  <a:lnTo>
                    <a:pt x="1605" y="2035"/>
                  </a:lnTo>
                  <a:lnTo>
                    <a:pt x="1602" y="2037"/>
                  </a:lnTo>
                  <a:lnTo>
                    <a:pt x="1599" y="2036"/>
                  </a:lnTo>
                  <a:lnTo>
                    <a:pt x="1597" y="2035"/>
                  </a:lnTo>
                  <a:lnTo>
                    <a:pt x="1598" y="2033"/>
                  </a:lnTo>
                  <a:lnTo>
                    <a:pt x="1597" y="2032"/>
                  </a:lnTo>
                  <a:lnTo>
                    <a:pt x="1594" y="2034"/>
                  </a:lnTo>
                  <a:lnTo>
                    <a:pt x="1592" y="2034"/>
                  </a:lnTo>
                  <a:lnTo>
                    <a:pt x="1591" y="2035"/>
                  </a:lnTo>
                  <a:lnTo>
                    <a:pt x="1607" y="2051"/>
                  </a:lnTo>
                  <a:lnTo>
                    <a:pt x="1612" y="2066"/>
                  </a:lnTo>
                  <a:lnTo>
                    <a:pt x="1616" y="2071"/>
                  </a:lnTo>
                  <a:lnTo>
                    <a:pt x="1616" y="2073"/>
                  </a:lnTo>
                  <a:lnTo>
                    <a:pt x="1614" y="2077"/>
                  </a:lnTo>
                  <a:lnTo>
                    <a:pt x="1613" y="2080"/>
                  </a:lnTo>
                  <a:lnTo>
                    <a:pt x="1615" y="2088"/>
                  </a:lnTo>
                  <a:lnTo>
                    <a:pt x="1614" y="2095"/>
                  </a:lnTo>
                  <a:lnTo>
                    <a:pt x="1612" y="2107"/>
                  </a:lnTo>
                  <a:lnTo>
                    <a:pt x="1614" y="2111"/>
                  </a:lnTo>
                  <a:lnTo>
                    <a:pt x="1617" y="2114"/>
                  </a:lnTo>
                  <a:lnTo>
                    <a:pt x="1619" y="2118"/>
                  </a:lnTo>
                  <a:lnTo>
                    <a:pt x="1621" y="2120"/>
                  </a:lnTo>
                  <a:lnTo>
                    <a:pt x="1622" y="2123"/>
                  </a:lnTo>
                  <a:lnTo>
                    <a:pt x="1623" y="2125"/>
                  </a:lnTo>
                  <a:lnTo>
                    <a:pt x="1624" y="2126"/>
                  </a:lnTo>
                  <a:lnTo>
                    <a:pt x="1626" y="2125"/>
                  </a:lnTo>
                  <a:lnTo>
                    <a:pt x="1626" y="2122"/>
                  </a:lnTo>
                  <a:lnTo>
                    <a:pt x="1627" y="2119"/>
                  </a:lnTo>
                  <a:lnTo>
                    <a:pt x="1631" y="2114"/>
                  </a:lnTo>
                  <a:lnTo>
                    <a:pt x="1634" y="2106"/>
                  </a:lnTo>
                  <a:lnTo>
                    <a:pt x="1634" y="2103"/>
                  </a:lnTo>
                  <a:lnTo>
                    <a:pt x="1634" y="2096"/>
                  </a:lnTo>
                  <a:lnTo>
                    <a:pt x="1634" y="2094"/>
                  </a:lnTo>
                  <a:lnTo>
                    <a:pt x="1638" y="2084"/>
                  </a:lnTo>
                  <a:lnTo>
                    <a:pt x="1639" y="2077"/>
                  </a:lnTo>
                  <a:lnTo>
                    <a:pt x="1639" y="2067"/>
                  </a:lnTo>
                  <a:lnTo>
                    <a:pt x="1641" y="2060"/>
                  </a:lnTo>
                  <a:lnTo>
                    <a:pt x="1645" y="2053"/>
                  </a:lnTo>
                  <a:lnTo>
                    <a:pt x="1652" y="2041"/>
                  </a:lnTo>
                  <a:lnTo>
                    <a:pt x="1654" y="2038"/>
                  </a:lnTo>
                  <a:lnTo>
                    <a:pt x="1657" y="2036"/>
                  </a:lnTo>
                  <a:lnTo>
                    <a:pt x="1661" y="2037"/>
                  </a:lnTo>
                  <a:lnTo>
                    <a:pt x="1665" y="2041"/>
                  </a:lnTo>
                  <a:lnTo>
                    <a:pt x="1669" y="2049"/>
                  </a:lnTo>
                  <a:lnTo>
                    <a:pt x="1674" y="2055"/>
                  </a:lnTo>
                  <a:lnTo>
                    <a:pt x="1685" y="2065"/>
                  </a:lnTo>
                  <a:lnTo>
                    <a:pt x="1688" y="2068"/>
                  </a:lnTo>
                  <a:lnTo>
                    <a:pt x="1693" y="2077"/>
                  </a:lnTo>
                  <a:lnTo>
                    <a:pt x="1696" y="2087"/>
                  </a:lnTo>
                  <a:lnTo>
                    <a:pt x="1697" y="2099"/>
                  </a:lnTo>
                  <a:lnTo>
                    <a:pt x="1699" y="2107"/>
                  </a:lnTo>
                  <a:lnTo>
                    <a:pt x="1700" y="2109"/>
                  </a:lnTo>
                  <a:lnTo>
                    <a:pt x="1701" y="2114"/>
                  </a:lnTo>
                  <a:lnTo>
                    <a:pt x="1701" y="2118"/>
                  </a:lnTo>
                  <a:lnTo>
                    <a:pt x="1700" y="2122"/>
                  </a:lnTo>
                  <a:lnTo>
                    <a:pt x="1699" y="2125"/>
                  </a:lnTo>
                  <a:lnTo>
                    <a:pt x="1698" y="2127"/>
                  </a:lnTo>
                  <a:lnTo>
                    <a:pt x="1695" y="2128"/>
                  </a:lnTo>
                  <a:lnTo>
                    <a:pt x="1691" y="2127"/>
                  </a:lnTo>
                  <a:lnTo>
                    <a:pt x="1690" y="2125"/>
                  </a:lnTo>
                  <a:lnTo>
                    <a:pt x="1688" y="2119"/>
                  </a:lnTo>
                  <a:lnTo>
                    <a:pt x="1687" y="2119"/>
                  </a:lnTo>
                  <a:lnTo>
                    <a:pt x="1684" y="2123"/>
                  </a:lnTo>
                  <a:lnTo>
                    <a:pt x="1684" y="2126"/>
                  </a:lnTo>
                  <a:lnTo>
                    <a:pt x="1685" y="2134"/>
                  </a:lnTo>
                  <a:lnTo>
                    <a:pt x="1684" y="2149"/>
                  </a:lnTo>
                  <a:lnTo>
                    <a:pt x="1685" y="2152"/>
                  </a:lnTo>
                  <a:lnTo>
                    <a:pt x="1688" y="2168"/>
                  </a:lnTo>
                  <a:lnTo>
                    <a:pt x="1695" y="2180"/>
                  </a:lnTo>
                  <a:lnTo>
                    <a:pt x="1711" y="2202"/>
                  </a:lnTo>
                  <a:lnTo>
                    <a:pt x="1712" y="2205"/>
                  </a:lnTo>
                  <a:lnTo>
                    <a:pt x="1713" y="2214"/>
                  </a:lnTo>
                  <a:lnTo>
                    <a:pt x="1714" y="2216"/>
                  </a:lnTo>
                  <a:lnTo>
                    <a:pt x="1715" y="2217"/>
                  </a:lnTo>
                  <a:lnTo>
                    <a:pt x="1717" y="2218"/>
                  </a:lnTo>
                  <a:lnTo>
                    <a:pt x="1718" y="2216"/>
                  </a:lnTo>
                  <a:lnTo>
                    <a:pt x="1724" y="2209"/>
                  </a:lnTo>
                  <a:lnTo>
                    <a:pt x="1729" y="2202"/>
                  </a:lnTo>
                  <a:lnTo>
                    <a:pt x="1732" y="2198"/>
                  </a:lnTo>
                  <a:lnTo>
                    <a:pt x="1735" y="2198"/>
                  </a:lnTo>
                  <a:lnTo>
                    <a:pt x="1737" y="2197"/>
                  </a:lnTo>
                  <a:lnTo>
                    <a:pt x="1739" y="2194"/>
                  </a:lnTo>
                  <a:lnTo>
                    <a:pt x="1741" y="2192"/>
                  </a:lnTo>
                  <a:lnTo>
                    <a:pt x="1742" y="2189"/>
                  </a:lnTo>
                  <a:lnTo>
                    <a:pt x="1743" y="2178"/>
                  </a:lnTo>
                  <a:lnTo>
                    <a:pt x="1743" y="2172"/>
                  </a:lnTo>
                  <a:lnTo>
                    <a:pt x="1746" y="2165"/>
                  </a:lnTo>
                  <a:lnTo>
                    <a:pt x="1747" y="2163"/>
                  </a:lnTo>
                  <a:lnTo>
                    <a:pt x="1759" y="2144"/>
                  </a:lnTo>
                  <a:lnTo>
                    <a:pt x="1760" y="2142"/>
                  </a:lnTo>
                  <a:lnTo>
                    <a:pt x="1765" y="2120"/>
                  </a:lnTo>
                  <a:lnTo>
                    <a:pt x="1767" y="2110"/>
                  </a:lnTo>
                  <a:lnTo>
                    <a:pt x="1767" y="2104"/>
                  </a:lnTo>
                  <a:lnTo>
                    <a:pt x="1767" y="2098"/>
                  </a:lnTo>
                  <a:lnTo>
                    <a:pt x="1767" y="2093"/>
                  </a:lnTo>
                  <a:lnTo>
                    <a:pt x="1769" y="2090"/>
                  </a:lnTo>
                  <a:lnTo>
                    <a:pt x="1770" y="2087"/>
                  </a:lnTo>
                  <a:lnTo>
                    <a:pt x="1773" y="2085"/>
                  </a:lnTo>
                  <a:lnTo>
                    <a:pt x="1774" y="2081"/>
                  </a:lnTo>
                  <a:lnTo>
                    <a:pt x="1775" y="2081"/>
                  </a:lnTo>
                  <a:lnTo>
                    <a:pt x="1777" y="2081"/>
                  </a:lnTo>
                  <a:lnTo>
                    <a:pt x="1780" y="2083"/>
                  </a:lnTo>
                  <a:lnTo>
                    <a:pt x="1782" y="2083"/>
                  </a:lnTo>
                  <a:lnTo>
                    <a:pt x="1795" y="2081"/>
                  </a:lnTo>
                  <a:lnTo>
                    <a:pt x="1795" y="2079"/>
                  </a:lnTo>
                  <a:lnTo>
                    <a:pt x="1788" y="2075"/>
                  </a:lnTo>
                  <a:lnTo>
                    <a:pt x="1788" y="2072"/>
                  </a:lnTo>
                  <a:lnTo>
                    <a:pt x="1788" y="2069"/>
                  </a:lnTo>
                  <a:lnTo>
                    <a:pt x="1790" y="2065"/>
                  </a:lnTo>
                  <a:lnTo>
                    <a:pt x="1794" y="2064"/>
                  </a:lnTo>
                  <a:lnTo>
                    <a:pt x="1794" y="2062"/>
                  </a:lnTo>
                  <a:lnTo>
                    <a:pt x="1794" y="2059"/>
                  </a:lnTo>
                  <a:lnTo>
                    <a:pt x="1795" y="2054"/>
                  </a:lnTo>
                  <a:lnTo>
                    <a:pt x="1794" y="2052"/>
                  </a:lnTo>
                  <a:lnTo>
                    <a:pt x="1787" y="2046"/>
                  </a:lnTo>
                  <a:lnTo>
                    <a:pt x="1783" y="2046"/>
                  </a:lnTo>
                  <a:lnTo>
                    <a:pt x="1782" y="2046"/>
                  </a:lnTo>
                  <a:lnTo>
                    <a:pt x="1778" y="2040"/>
                  </a:lnTo>
                  <a:lnTo>
                    <a:pt x="1777" y="2032"/>
                  </a:lnTo>
                  <a:lnTo>
                    <a:pt x="1777" y="2029"/>
                  </a:lnTo>
                  <a:lnTo>
                    <a:pt x="1777" y="2024"/>
                  </a:lnTo>
                  <a:lnTo>
                    <a:pt x="1778" y="2023"/>
                  </a:lnTo>
                  <a:lnTo>
                    <a:pt x="1778" y="2020"/>
                  </a:lnTo>
                  <a:lnTo>
                    <a:pt x="1776" y="2017"/>
                  </a:lnTo>
                  <a:lnTo>
                    <a:pt x="1776" y="2014"/>
                  </a:lnTo>
                  <a:lnTo>
                    <a:pt x="1778" y="2012"/>
                  </a:lnTo>
                  <a:lnTo>
                    <a:pt x="1777" y="2008"/>
                  </a:lnTo>
                  <a:lnTo>
                    <a:pt x="1775" y="2005"/>
                  </a:lnTo>
                  <a:lnTo>
                    <a:pt x="1775" y="2002"/>
                  </a:lnTo>
                  <a:lnTo>
                    <a:pt x="1776" y="1993"/>
                  </a:lnTo>
                  <a:lnTo>
                    <a:pt x="1776" y="1990"/>
                  </a:lnTo>
                  <a:lnTo>
                    <a:pt x="1775" y="1986"/>
                  </a:lnTo>
                  <a:lnTo>
                    <a:pt x="1773" y="1985"/>
                  </a:lnTo>
                  <a:lnTo>
                    <a:pt x="1775" y="1984"/>
                  </a:lnTo>
                  <a:lnTo>
                    <a:pt x="1778" y="1984"/>
                  </a:lnTo>
                  <a:lnTo>
                    <a:pt x="1781" y="1985"/>
                  </a:lnTo>
                  <a:lnTo>
                    <a:pt x="1785" y="1988"/>
                  </a:lnTo>
                  <a:lnTo>
                    <a:pt x="1790" y="1988"/>
                  </a:lnTo>
                  <a:lnTo>
                    <a:pt x="1796" y="1985"/>
                  </a:lnTo>
                  <a:lnTo>
                    <a:pt x="1802" y="1984"/>
                  </a:lnTo>
                  <a:lnTo>
                    <a:pt x="1812" y="1984"/>
                  </a:lnTo>
                  <a:lnTo>
                    <a:pt x="1815" y="1985"/>
                  </a:lnTo>
                  <a:lnTo>
                    <a:pt x="1825" y="1993"/>
                  </a:lnTo>
                  <a:lnTo>
                    <a:pt x="1833" y="1997"/>
                  </a:lnTo>
                  <a:lnTo>
                    <a:pt x="1837" y="1997"/>
                  </a:lnTo>
                  <a:lnTo>
                    <a:pt x="1855" y="1999"/>
                  </a:lnTo>
                  <a:lnTo>
                    <a:pt x="1863" y="1998"/>
                  </a:lnTo>
                  <a:lnTo>
                    <a:pt x="1867" y="1999"/>
                  </a:lnTo>
                  <a:lnTo>
                    <a:pt x="1875" y="2003"/>
                  </a:lnTo>
                  <a:lnTo>
                    <a:pt x="1874" y="2007"/>
                  </a:lnTo>
                  <a:lnTo>
                    <a:pt x="1871" y="2013"/>
                  </a:lnTo>
                  <a:lnTo>
                    <a:pt x="1866" y="2014"/>
                  </a:lnTo>
                  <a:lnTo>
                    <a:pt x="1863" y="2016"/>
                  </a:lnTo>
                  <a:lnTo>
                    <a:pt x="1866" y="2019"/>
                  </a:lnTo>
                  <a:lnTo>
                    <a:pt x="1877" y="2024"/>
                  </a:lnTo>
                  <a:lnTo>
                    <a:pt x="1879" y="2031"/>
                  </a:lnTo>
                  <a:lnTo>
                    <a:pt x="1880" y="2034"/>
                  </a:lnTo>
                  <a:lnTo>
                    <a:pt x="1879" y="2037"/>
                  </a:lnTo>
                  <a:lnTo>
                    <a:pt x="1879" y="2038"/>
                  </a:lnTo>
                  <a:lnTo>
                    <a:pt x="1882" y="2038"/>
                  </a:lnTo>
                  <a:lnTo>
                    <a:pt x="1888" y="2036"/>
                  </a:lnTo>
                  <a:lnTo>
                    <a:pt x="1895" y="2038"/>
                  </a:lnTo>
                  <a:lnTo>
                    <a:pt x="1905" y="2043"/>
                  </a:lnTo>
                  <a:lnTo>
                    <a:pt x="1907" y="2044"/>
                  </a:lnTo>
                  <a:lnTo>
                    <a:pt x="1909" y="2049"/>
                  </a:lnTo>
                  <a:lnTo>
                    <a:pt x="1908" y="2050"/>
                  </a:lnTo>
                  <a:lnTo>
                    <a:pt x="1899" y="2060"/>
                  </a:lnTo>
                  <a:lnTo>
                    <a:pt x="1895" y="2065"/>
                  </a:lnTo>
                  <a:lnTo>
                    <a:pt x="1888" y="2069"/>
                  </a:lnTo>
                  <a:lnTo>
                    <a:pt x="1888" y="2071"/>
                  </a:lnTo>
                  <a:lnTo>
                    <a:pt x="1896" y="2071"/>
                  </a:lnTo>
                  <a:lnTo>
                    <a:pt x="1904" y="2072"/>
                  </a:lnTo>
                  <a:lnTo>
                    <a:pt x="1906" y="2075"/>
                  </a:lnTo>
                  <a:lnTo>
                    <a:pt x="1908" y="2076"/>
                  </a:lnTo>
                  <a:lnTo>
                    <a:pt x="1910" y="2081"/>
                  </a:lnTo>
                  <a:lnTo>
                    <a:pt x="1910" y="2083"/>
                  </a:lnTo>
                  <a:lnTo>
                    <a:pt x="1910" y="2088"/>
                  </a:lnTo>
                  <a:lnTo>
                    <a:pt x="1910" y="2092"/>
                  </a:lnTo>
                  <a:lnTo>
                    <a:pt x="1902" y="2100"/>
                  </a:lnTo>
                  <a:lnTo>
                    <a:pt x="1898" y="2103"/>
                  </a:lnTo>
                  <a:lnTo>
                    <a:pt x="1892" y="2106"/>
                  </a:lnTo>
                  <a:lnTo>
                    <a:pt x="1890" y="2109"/>
                  </a:lnTo>
                  <a:lnTo>
                    <a:pt x="1886" y="2108"/>
                  </a:lnTo>
                  <a:lnTo>
                    <a:pt x="1884" y="2105"/>
                  </a:lnTo>
                  <a:lnTo>
                    <a:pt x="1880" y="2104"/>
                  </a:lnTo>
                  <a:lnTo>
                    <a:pt x="1874" y="2107"/>
                  </a:lnTo>
                  <a:lnTo>
                    <a:pt x="1871" y="2107"/>
                  </a:lnTo>
                  <a:lnTo>
                    <a:pt x="1869" y="2107"/>
                  </a:lnTo>
                  <a:lnTo>
                    <a:pt x="1869" y="2110"/>
                  </a:lnTo>
                  <a:lnTo>
                    <a:pt x="1872" y="2115"/>
                  </a:lnTo>
                  <a:lnTo>
                    <a:pt x="1874" y="2117"/>
                  </a:lnTo>
                  <a:lnTo>
                    <a:pt x="1874" y="2119"/>
                  </a:lnTo>
                  <a:lnTo>
                    <a:pt x="1873" y="2122"/>
                  </a:lnTo>
                  <a:lnTo>
                    <a:pt x="1873" y="2123"/>
                  </a:lnTo>
                  <a:lnTo>
                    <a:pt x="1874" y="2123"/>
                  </a:lnTo>
                  <a:lnTo>
                    <a:pt x="1879" y="2135"/>
                  </a:lnTo>
                  <a:lnTo>
                    <a:pt x="1880" y="2137"/>
                  </a:lnTo>
                  <a:lnTo>
                    <a:pt x="1882" y="2136"/>
                  </a:lnTo>
                  <a:lnTo>
                    <a:pt x="1884" y="2133"/>
                  </a:lnTo>
                  <a:lnTo>
                    <a:pt x="1885" y="2131"/>
                  </a:lnTo>
                  <a:lnTo>
                    <a:pt x="1886" y="2131"/>
                  </a:lnTo>
                  <a:lnTo>
                    <a:pt x="1886" y="2133"/>
                  </a:lnTo>
                  <a:lnTo>
                    <a:pt x="1884" y="2144"/>
                  </a:lnTo>
                  <a:lnTo>
                    <a:pt x="1884" y="2146"/>
                  </a:lnTo>
                  <a:lnTo>
                    <a:pt x="1884" y="2149"/>
                  </a:lnTo>
                  <a:lnTo>
                    <a:pt x="1885" y="2155"/>
                  </a:lnTo>
                  <a:lnTo>
                    <a:pt x="1887" y="2160"/>
                  </a:lnTo>
                  <a:lnTo>
                    <a:pt x="1891" y="2165"/>
                  </a:lnTo>
                  <a:lnTo>
                    <a:pt x="1896" y="2172"/>
                  </a:lnTo>
                  <a:lnTo>
                    <a:pt x="1903" y="2179"/>
                  </a:lnTo>
                  <a:lnTo>
                    <a:pt x="1905" y="2182"/>
                  </a:lnTo>
                  <a:lnTo>
                    <a:pt x="1909" y="2191"/>
                  </a:lnTo>
                  <a:lnTo>
                    <a:pt x="1910" y="2194"/>
                  </a:lnTo>
                  <a:lnTo>
                    <a:pt x="1909" y="2202"/>
                  </a:lnTo>
                  <a:lnTo>
                    <a:pt x="1906" y="2216"/>
                  </a:lnTo>
                  <a:lnTo>
                    <a:pt x="1904" y="2224"/>
                  </a:lnTo>
                  <a:lnTo>
                    <a:pt x="1904" y="2226"/>
                  </a:lnTo>
                  <a:lnTo>
                    <a:pt x="1898" y="2232"/>
                  </a:lnTo>
                  <a:lnTo>
                    <a:pt x="1896" y="2233"/>
                  </a:lnTo>
                  <a:lnTo>
                    <a:pt x="1891" y="2233"/>
                  </a:lnTo>
                  <a:lnTo>
                    <a:pt x="1889" y="2233"/>
                  </a:lnTo>
                  <a:lnTo>
                    <a:pt x="1886" y="2238"/>
                  </a:lnTo>
                  <a:lnTo>
                    <a:pt x="1883" y="2246"/>
                  </a:lnTo>
                  <a:lnTo>
                    <a:pt x="1880" y="2250"/>
                  </a:lnTo>
                  <a:lnTo>
                    <a:pt x="1878" y="2253"/>
                  </a:lnTo>
                  <a:lnTo>
                    <a:pt x="1875" y="2255"/>
                  </a:lnTo>
                  <a:lnTo>
                    <a:pt x="1869" y="2262"/>
                  </a:lnTo>
                  <a:lnTo>
                    <a:pt x="1866" y="2265"/>
                  </a:lnTo>
                  <a:lnTo>
                    <a:pt x="1856" y="2268"/>
                  </a:lnTo>
                  <a:lnTo>
                    <a:pt x="1848" y="2277"/>
                  </a:lnTo>
                  <a:lnTo>
                    <a:pt x="1845" y="2281"/>
                  </a:lnTo>
                  <a:lnTo>
                    <a:pt x="1842" y="2282"/>
                  </a:lnTo>
                  <a:lnTo>
                    <a:pt x="1838" y="2282"/>
                  </a:lnTo>
                  <a:lnTo>
                    <a:pt x="1836" y="2281"/>
                  </a:lnTo>
                  <a:lnTo>
                    <a:pt x="1835" y="2275"/>
                  </a:lnTo>
                  <a:lnTo>
                    <a:pt x="1834" y="2273"/>
                  </a:lnTo>
                  <a:lnTo>
                    <a:pt x="1831" y="2270"/>
                  </a:lnTo>
                  <a:lnTo>
                    <a:pt x="1825" y="2258"/>
                  </a:lnTo>
                  <a:lnTo>
                    <a:pt x="1823" y="2254"/>
                  </a:lnTo>
                  <a:lnTo>
                    <a:pt x="1821" y="2253"/>
                  </a:lnTo>
                  <a:lnTo>
                    <a:pt x="1817" y="2254"/>
                  </a:lnTo>
                  <a:lnTo>
                    <a:pt x="1816" y="2253"/>
                  </a:lnTo>
                  <a:lnTo>
                    <a:pt x="1812" y="2249"/>
                  </a:lnTo>
                  <a:lnTo>
                    <a:pt x="1811" y="2247"/>
                  </a:lnTo>
                  <a:lnTo>
                    <a:pt x="1811" y="2246"/>
                  </a:lnTo>
                  <a:lnTo>
                    <a:pt x="1814" y="2244"/>
                  </a:lnTo>
                  <a:lnTo>
                    <a:pt x="1812" y="2243"/>
                  </a:lnTo>
                  <a:lnTo>
                    <a:pt x="1808" y="2238"/>
                  </a:lnTo>
                  <a:lnTo>
                    <a:pt x="1806" y="2235"/>
                  </a:lnTo>
                  <a:lnTo>
                    <a:pt x="1805" y="2234"/>
                  </a:lnTo>
                  <a:lnTo>
                    <a:pt x="1800" y="2230"/>
                  </a:lnTo>
                  <a:lnTo>
                    <a:pt x="1795" y="2229"/>
                  </a:lnTo>
                  <a:lnTo>
                    <a:pt x="1789" y="2235"/>
                  </a:lnTo>
                  <a:lnTo>
                    <a:pt x="1787" y="2239"/>
                  </a:lnTo>
                  <a:lnTo>
                    <a:pt x="1787" y="2241"/>
                  </a:lnTo>
                  <a:lnTo>
                    <a:pt x="1790" y="2242"/>
                  </a:lnTo>
                  <a:lnTo>
                    <a:pt x="1791" y="2241"/>
                  </a:lnTo>
                  <a:lnTo>
                    <a:pt x="1794" y="2238"/>
                  </a:lnTo>
                  <a:lnTo>
                    <a:pt x="1795" y="2237"/>
                  </a:lnTo>
                  <a:lnTo>
                    <a:pt x="1799" y="2237"/>
                  </a:lnTo>
                  <a:lnTo>
                    <a:pt x="1802" y="2239"/>
                  </a:lnTo>
                  <a:lnTo>
                    <a:pt x="1803" y="2242"/>
                  </a:lnTo>
                  <a:lnTo>
                    <a:pt x="1804" y="2243"/>
                  </a:lnTo>
                  <a:lnTo>
                    <a:pt x="1812" y="2255"/>
                  </a:lnTo>
                  <a:lnTo>
                    <a:pt x="1816" y="2257"/>
                  </a:lnTo>
                  <a:lnTo>
                    <a:pt x="1817" y="2260"/>
                  </a:lnTo>
                  <a:lnTo>
                    <a:pt x="1818" y="2265"/>
                  </a:lnTo>
                  <a:lnTo>
                    <a:pt x="1820" y="2270"/>
                  </a:lnTo>
                  <a:lnTo>
                    <a:pt x="1823" y="2279"/>
                  </a:lnTo>
                  <a:lnTo>
                    <a:pt x="1828" y="2289"/>
                  </a:lnTo>
                  <a:lnTo>
                    <a:pt x="1829" y="2293"/>
                  </a:lnTo>
                  <a:lnTo>
                    <a:pt x="1827" y="2295"/>
                  </a:lnTo>
                  <a:lnTo>
                    <a:pt x="1825" y="2295"/>
                  </a:lnTo>
                  <a:lnTo>
                    <a:pt x="1822" y="2293"/>
                  </a:lnTo>
                  <a:lnTo>
                    <a:pt x="1813" y="2288"/>
                  </a:lnTo>
                  <a:lnTo>
                    <a:pt x="1812" y="2288"/>
                  </a:lnTo>
                  <a:lnTo>
                    <a:pt x="1810" y="2291"/>
                  </a:lnTo>
                  <a:lnTo>
                    <a:pt x="1808" y="2297"/>
                  </a:lnTo>
                  <a:lnTo>
                    <a:pt x="1808" y="2298"/>
                  </a:lnTo>
                  <a:lnTo>
                    <a:pt x="1803" y="2295"/>
                  </a:lnTo>
                  <a:lnTo>
                    <a:pt x="1794" y="2290"/>
                  </a:lnTo>
                  <a:lnTo>
                    <a:pt x="1788" y="2286"/>
                  </a:lnTo>
                  <a:lnTo>
                    <a:pt x="1784" y="2282"/>
                  </a:lnTo>
                  <a:lnTo>
                    <a:pt x="1781" y="2277"/>
                  </a:lnTo>
                  <a:lnTo>
                    <a:pt x="1776" y="2269"/>
                  </a:lnTo>
                  <a:lnTo>
                    <a:pt x="1772" y="2266"/>
                  </a:lnTo>
                  <a:lnTo>
                    <a:pt x="1765" y="2270"/>
                  </a:lnTo>
                  <a:lnTo>
                    <a:pt x="1757" y="2271"/>
                  </a:lnTo>
                  <a:lnTo>
                    <a:pt x="1738" y="2270"/>
                  </a:lnTo>
                  <a:lnTo>
                    <a:pt x="1736" y="2270"/>
                  </a:lnTo>
                  <a:lnTo>
                    <a:pt x="1735" y="2271"/>
                  </a:lnTo>
                  <a:lnTo>
                    <a:pt x="1737" y="2276"/>
                  </a:lnTo>
                  <a:lnTo>
                    <a:pt x="1736" y="2277"/>
                  </a:lnTo>
                  <a:lnTo>
                    <a:pt x="1735" y="2277"/>
                  </a:lnTo>
                  <a:lnTo>
                    <a:pt x="1735" y="2279"/>
                  </a:lnTo>
                  <a:lnTo>
                    <a:pt x="1737" y="2283"/>
                  </a:lnTo>
                  <a:lnTo>
                    <a:pt x="1740" y="2286"/>
                  </a:lnTo>
                  <a:lnTo>
                    <a:pt x="1749" y="2290"/>
                  </a:lnTo>
                  <a:lnTo>
                    <a:pt x="1755" y="2294"/>
                  </a:lnTo>
                  <a:lnTo>
                    <a:pt x="1759" y="2297"/>
                  </a:lnTo>
                  <a:lnTo>
                    <a:pt x="1760" y="2300"/>
                  </a:lnTo>
                  <a:lnTo>
                    <a:pt x="1760" y="2302"/>
                  </a:lnTo>
                  <a:lnTo>
                    <a:pt x="1758" y="2308"/>
                  </a:lnTo>
                  <a:lnTo>
                    <a:pt x="1758" y="2310"/>
                  </a:lnTo>
                  <a:lnTo>
                    <a:pt x="1736" y="2337"/>
                  </a:lnTo>
                  <a:lnTo>
                    <a:pt x="1728" y="2348"/>
                  </a:lnTo>
                  <a:lnTo>
                    <a:pt x="1724" y="2355"/>
                  </a:lnTo>
                  <a:lnTo>
                    <a:pt x="1721" y="2359"/>
                  </a:lnTo>
                  <a:lnTo>
                    <a:pt x="1717" y="2362"/>
                  </a:lnTo>
                  <a:lnTo>
                    <a:pt x="1712" y="2363"/>
                  </a:lnTo>
                  <a:lnTo>
                    <a:pt x="1705" y="2363"/>
                  </a:lnTo>
                  <a:lnTo>
                    <a:pt x="1696" y="2363"/>
                  </a:lnTo>
                  <a:lnTo>
                    <a:pt x="1691" y="2359"/>
                  </a:lnTo>
                  <a:lnTo>
                    <a:pt x="1682" y="2350"/>
                  </a:lnTo>
                  <a:lnTo>
                    <a:pt x="1676" y="2344"/>
                  </a:lnTo>
                  <a:lnTo>
                    <a:pt x="1673" y="2342"/>
                  </a:lnTo>
                  <a:lnTo>
                    <a:pt x="1671" y="2337"/>
                  </a:lnTo>
                  <a:lnTo>
                    <a:pt x="1669" y="2335"/>
                  </a:lnTo>
                  <a:lnTo>
                    <a:pt x="1665" y="2335"/>
                  </a:lnTo>
                  <a:lnTo>
                    <a:pt x="1660" y="2332"/>
                  </a:lnTo>
                  <a:lnTo>
                    <a:pt x="1649" y="2323"/>
                  </a:lnTo>
                  <a:lnTo>
                    <a:pt x="1644" y="2319"/>
                  </a:lnTo>
                  <a:lnTo>
                    <a:pt x="1639" y="2317"/>
                  </a:lnTo>
                  <a:lnTo>
                    <a:pt x="1634" y="2317"/>
                  </a:lnTo>
                  <a:lnTo>
                    <a:pt x="1633" y="2317"/>
                  </a:lnTo>
                  <a:lnTo>
                    <a:pt x="1636" y="2322"/>
                  </a:lnTo>
                  <a:lnTo>
                    <a:pt x="1634" y="2322"/>
                  </a:lnTo>
                  <a:lnTo>
                    <a:pt x="1631" y="2321"/>
                  </a:lnTo>
                  <a:lnTo>
                    <a:pt x="1627" y="2321"/>
                  </a:lnTo>
                  <a:lnTo>
                    <a:pt x="1621" y="2317"/>
                  </a:lnTo>
                  <a:lnTo>
                    <a:pt x="1615" y="2318"/>
                  </a:lnTo>
                  <a:lnTo>
                    <a:pt x="1610" y="2317"/>
                  </a:lnTo>
                  <a:lnTo>
                    <a:pt x="1605" y="2315"/>
                  </a:lnTo>
                  <a:lnTo>
                    <a:pt x="1599" y="2314"/>
                  </a:lnTo>
                  <a:lnTo>
                    <a:pt x="1589" y="2315"/>
                  </a:lnTo>
                  <a:lnTo>
                    <a:pt x="1586" y="2315"/>
                  </a:lnTo>
                  <a:lnTo>
                    <a:pt x="1585" y="2316"/>
                  </a:lnTo>
                  <a:lnTo>
                    <a:pt x="1590" y="2320"/>
                  </a:lnTo>
                  <a:lnTo>
                    <a:pt x="1597" y="2325"/>
                  </a:lnTo>
                  <a:lnTo>
                    <a:pt x="1597" y="2321"/>
                  </a:lnTo>
                  <a:lnTo>
                    <a:pt x="1597" y="2320"/>
                  </a:lnTo>
                  <a:lnTo>
                    <a:pt x="1599" y="2318"/>
                  </a:lnTo>
                  <a:lnTo>
                    <a:pt x="1612" y="2321"/>
                  </a:lnTo>
                  <a:lnTo>
                    <a:pt x="1626" y="2326"/>
                  </a:lnTo>
                  <a:lnTo>
                    <a:pt x="1629" y="2327"/>
                  </a:lnTo>
                  <a:lnTo>
                    <a:pt x="1633" y="2329"/>
                  </a:lnTo>
                  <a:lnTo>
                    <a:pt x="1638" y="2333"/>
                  </a:lnTo>
                  <a:lnTo>
                    <a:pt x="1644" y="2339"/>
                  </a:lnTo>
                  <a:lnTo>
                    <a:pt x="1655" y="2354"/>
                  </a:lnTo>
                  <a:lnTo>
                    <a:pt x="1658" y="2359"/>
                  </a:lnTo>
                  <a:lnTo>
                    <a:pt x="1663" y="2363"/>
                  </a:lnTo>
                  <a:lnTo>
                    <a:pt x="1688" y="2367"/>
                  </a:lnTo>
                  <a:lnTo>
                    <a:pt x="1697" y="2367"/>
                  </a:lnTo>
                  <a:lnTo>
                    <a:pt x="1714" y="2369"/>
                  </a:lnTo>
                  <a:lnTo>
                    <a:pt x="1723" y="2372"/>
                  </a:lnTo>
                  <a:lnTo>
                    <a:pt x="1726" y="2374"/>
                  </a:lnTo>
                  <a:lnTo>
                    <a:pt x="1727" y="2381"/>
                  </a:lnTo>
                  <a:lnTo>
                    <a:pt x="1726" y="2384"/>
                  </a:lnTo>
                  <a:lnTo>
                    <a:pt x="1721" y="2394"/>
                  </a:lnTo>
                  <a:lnTo>
                    <a:pt x="1718" y="2402"/>
                  </a:lnTo>
                  <a:lnTo>
                    <a:pt x="1698" y="2433"/>
                  </a:lnTo>
                  <a:lnTo>
                    <a:pt x="1696" y="2441"/>
                  </a:lnTo>
                  <a:lnTo>
                    <a:pt x="1695" y="2445"/>
                  </a:lnTo>
                  <a:lnTo>
                    <a:pt x="1691" y="2449"/>
                  </a:lnTo>
                  <a:lnTo>
                    <a:pt x="1683" y="2457"/>
                  </a:lnTo>
                  <a:lnTo>
                    <a:pt x="1674" y="2462"/>
                  </a:lnTo>
                  <a:lnTo>
                    <a:pt x="1669" y="2463"/>
                  </a:lnTo>
                  <a:lnTo>
                    <a:pt x="1664" y="2462"/>
                  </a:lnTo>
                  <a:lnTo>
                    <a:pt x="1661" y="2460"/>
                  </a:lnTo>
                  <a:lnTo>
                    <a:pt x="1657" y="2455"/>
                  </a:lnTo>
                  <a:lnTo>
                    <a:pt x="1656" y="2455"/>
                  </a:lnTo>
                  <a:lnTo>
                    <a:pt x="1659" y="2464"/>
                  </a:lnTo>
                  <a:lnTo>
                    <a:pt x="1658" y="2465"/>
                  </a:lnTo>
                  <a:lnTo>
                    <a:pt x="1656" y="2464"/>
                  </a:lnTo>
                  <a:lnTo>
                    <a:pt x="1650" y="2460"/>
                  </a:lnTo>
                  <a:lnTo>
                    <a:pt x="1648" y="2461"/>
                  </a:lnTo>
                  <a:lnTo>
                    <a:pt x="1647" y="2462"/>
                  </a:lnTo>
                  <a:lnTo>
                    <a:pt x="1645" y="2461"/>
                  </a:lnTo>
                  <a:lnTo>
                    <a:pt x="1643" y="2461"/>
                  </a:lnTo>
                  <a:lnTo>
                    <a:pt x="1639" y="2457"/>
                  </a:lnTo>
                  <a:lnTo>
                    <a:pt x="1638" y="2455"/>
                  </a:lnTo>
                  <a:lnTo>
                    <a:pt x="1638" y="2450"/>
                  </a:lnTo>
                  <a:lnTo>
                    <a:pt x="1637" y="2450"/>
                  </a:lnTo>
                  <a:lnTo>
                    <a:pt x="1630" y="2452"/>
                  </a:lnTo>
                  <a:lnTo>
                    <a:pt x="1628" y="2454"/>
                  </a:lnTo>
                  <a:lnTo>
                    <a:pt x="1632" y="2455"/>
                  </a:lnTo>
                  <a:lnTo>
                    <a:pt x="1632" y="2457"/>
                  </a:lnTo>
                  <a:lnTo>
                    <a:pt x="1635" y="2465"/>
                  </a:lnTo>
                  <a:lnTo>
                    <a:pt x="1635" y="2466"/>
                  </a:lnTo>
                  <a:lnTo>
                    <a:pt x="1633" y="2467"/>
                  </a:lnTo>
                  <a:lnTo>
                    <a:pt x="1626" y="2464"/>
                  </a:lnTo>
                  <a:lnTo>
                    <a:pt x="1626" y="2465"/>
                  </a:lnTo>
                  <a:lnTo>
                    <a:pt x="1629" y="2472"/>
                  </a:lnTo>
                  <a:lnTo>
                    <a:pt x="1630" y="2476"/>
                  </a:lnTo>
                  <a:lnTo>
                    <a:pt x="1630" y="2477"/>
                  </a:lnTo>
                  <a:lnTo>
                    <a:pt x="1626" y="2485"/>
                  </a:lnTo>
                  <a:lnTo>
                    <a:pt x="1623" y="2489"/>
                  </a:lnTo>
                  <a:lnTo>
                    <a:pt x="1619" y="2490"/>
                  </a:lnTo>
                  <a:lnTo>
                    <a:pt x="1617" y="2489"/>
                  </a:lnTo>
                  <a:lnTo>
                    <a:pt x="1614" y="2487"/>
                  </a:lnTo>
                  <a:lnTo>
                    <a:pt x="1612" y="2487"/>
                  </a:lnTo>
                  <a:lnTo>
                    <a:pt x="1611" y="2490"/>
                  </a:lnTo>
                  <a:lnTo>
                    <a:pt x="1608" y="2492"/>
                  </a:lnTo>
                  <a:lnTo>
                    <a:pt x="1605" y="2493"/>
                  </a:lnTo>
                  <a:lnTo>
                    <a:pt x="1600" y="2493"/>
                  </a:lnTo>
                  <a:lnTo>
                    <a:pt x="1595" y="2490"/>
                  </a:lnTo>
                  <a:lnTo>
                    <a:pt x="1581" y="2483"/>
                  </a:lnTo>
                  <a:lnTo>
                    <a:pt x="1577" y="2482"/>
                  </a:lnTo>
                  <a:lnTo>
                    <a:pt x="1569" y="2480"/>
                  </a:lnTo>
                  <a:lnTo>
                    <a:pt x="1569" y="2479"/>
                  </a:lnTo>
                  <a:lnTo>
                    <a:pt x="1569" y="2479"/>
                  </a:lnTo>
                  <a:lnTo>
                    <a:pt x="1570" y="2477"/>
                  </a:lnTo>
                  <a:lnTo>
                    <a:pt x="1569" y="2477"/>
                  </a:lnTo>
                  <a:lnTo>
                    <a:pt x="1567" y="2476"/>
                  </a:lnTo>
                  <a:lnTo>
                    <a:pt x="1565" y="2476"/>
                  </a:lnTo>
                  <a:lnTo>
                    <a:pt x="1564" y="2479"/>
                  </a:lnTo>
                  <a:lnTo>
                    <a:pt x="1560" y="2479"/>
                  </a:lnTo>
                  <a:lnTo>
                    <a:pt x="1556" y="2478"/>
                  </a:lnTo>
                  <a:lnTo>
                    <a:pt x="1550" y="2476"/>
                  </a:lnTo>
                  <a:lnTo>
                    <a:pt x="1536" y="2468"/>
                  </a:lnTo>
                  <a:lnTo>
                    <a:pt x="1521" y="2461"/>
                  </a:lnTo>
                  <a:lnTo>
                    <a:pt x="1513" y="2452"/>
                  </a:lnTo>
                  <a:lnTo>
                    <a:pt x="1516" y="2460"/>
                  </a:lnTo>
                  <a:lnTo>
                    <a:pt x="1515" y="2463"/>
                  </a:lnTo>
                  <a:lnTo>
                    <a:pt x="1514" y="2465"/>
                  </a:lnTo>
                  <a:lnTo>
                    <a:pt x="1513" y="2467"/>
                  </a:lnTo>
                  <a:lnTo>
                    <a:pt x="1517" y="2473"/>
                  </a:lnTo>
                  <a:lnTo>
                    <a:pt x="1521" y="2475"/>
                  </a:lnTo>
                  <a:lnTo>
                    <a:pt x="1526" y="2474"/>
                  </a:lnTo>
                  <a:lnTo>
                    <a:pt x="1526" y="2474"/>
                  </a:lnTo>
                  <a:lnTo>
                    <a:pt x="1524" y="2472"/>
                  </a:lnTo>
                  <a:lnTo>
                    <a:pt x="1523" y="2470"/>
                  </a:lnTo>
                  <a:lnTo>
                    <a:pt x="1522" y="2467"/>
                  </a:lnTo>
                  <a:lnTo>
                    <a:pt x="1523" y="2466"/>
                  </a:lnTo>
                  <a:lnTo>
                    <a:pt x="1527" y="2468"/>
                  </a:lnTo>
                  <a:lnTo>
                    <a:pt x="1529" y="2470"/>
                  </a:lnTo>
                  <a:lnTo>
                    <a:pt x="1550" y="2480"/>
                  </a:lnTo>
                  <a:lnTo>
                    <a:pt x="1556" y="2482"/>
                  </a:lnTo>
                  <a:lnTo>
                    <a:pt x="1560" y="2484"/>
                  </a:lnTo>
                  <a:lnTo>
                    <a:pt x="1562" y="2485"/>
                  </a:lnTo>
                  <a:lnTo>
                    <a:pt x="1560" y="2488"/>
                  </a:lnTo>
                  <a:lnTo>
                    <a:pt x="1552" y="2494"/>
                  </a:lnTo>
                  <a:lnTo>
                    <a:pt x="1552" y="2495"/>
                  </a:lnTo>
                  <a:lnTo>
                    <a:pt x="1558" y="2495"/>
                  </a:lnTo>
                  <a:lnTo>
                    <a:pt x="1564" y="2489"/>
                  </a:lnTo>
                  <a:lnTo>
                    <a:pt x="1569" y="2487"/>
                  </a:lnTo>
                  <a:lnTo>
                    <a:pt x="1572" y="2485"/>
                  </a:lnTo>
                  <a:lnTo>
                    <a:pt x="1577" y="2488"/>
                  </a:lnTo>
                  <a:lnTo>
                    <a:pt x="1583" y="2495"/>
                  </a:lnTo>
                  <a:lnTo>
                    <a:pt x="1588" y="2499"/>
                  </a:lnTo>
                  <a:lnTo>
                    <a:pt x="1595" y="2501"/>
                  </a:lnTo>
                  <a:lnTo>
                    <a:pt x="1600" y="2503"/>
                  </a:lnTo>
                  <a:lnTo>
                    <a:pt x="1607" y="2510"/>
                  </a:lnTo>
                  <a:lnTo>
                    <a:pt x="1608" y="2513"/>
                  </a:lnTo>
                  <a:lnTo>
                    <a:pt x="1609" y="2527"/>
                  </a:lnTo>
                  <a:lnTo>
                    <a:pt x="1608" y="2530"/>
                  </a:lnTo>
                  <a:lnTo>
                    <a:pt x="1608" y="2533"/>
                  </a:lnTo>
                  <a:lnTo>
                    <a:pt x="1606" y="2537"/>
                  </a:lnTo>
                  <a:lnTo>
                    <a:pt x="1603" y="2539"/>
                  </a:lnTo>
                  <a:lnTo>
                    <a:pt x="1599" y="2539"/>
                  </a:lnTo>
                  <a:lnTo>
                    <a:pt x="1595" y="2540"/>
                  </a:lnTo>
                  <a:lnTo>
                    <a:pt x="1587" y="2547"/>
                  </a:lnTo>
                  <a:lnTo>
                    <a:pt x="1584" y="2548"/>
                  </a:lnTo>
                  <a:lnTo>
                    <a:pt x="1571" y="2546"/>
                  </a:lnTo>
                  <a:lnTo>
                    <a:pt x="1565" y="2544"/>
                  </a:lnTo>
                  <a:lnTo>
                    <a:pt x="1564" y="2544"/>
                  </a:lnTo>
                  <a:lnTo>
                    <a:pt x="1562" y="2546"/>
                  </a:lnTo>
                  <a:lnTo>
                    <a:pt x="1560" y="2547"/>
                  </a:lnTo>
                  <a:lnTo>
                    <a:pt x="1555" y="2547"/>
                  </a:lnTo>
                  <a:lnTo>
                    <a:pt x="1554" y="2548"/>
                  </a:lnTo>
                  <a:lnTo>
                    <a:pt x="1555" y="2550"/>
                  </a:lnTo>
                  <a:lnTo>
                    <a:pt x="1556" y="2553"/>
                  </a:lnTo>
                  <a:lnTo>
                    <a:pt x="1557" y="2554"/>
                  </a:lnTo>
                  <a:lnTo>
                    <a:pt x="1559" y="2557"/>
                  </a:lnTo>
                  <a:lnTo>
                    <a:pt x="1562" y="2558"/>
                  </a:lnTo>
                  <a:lnTo>
                    <a:pt x="1569" y="2559"/>
                  </a:lnTo>
                  <a:lnTo>
                    <a:pt x="1569" y="2563"/>
                  </a:lnTo>
                  <a:lnTo>
                    <a:pt x="1569" y="2564"/>
                  </a:lnTo>
                  <a:lnTo>
                    <a:pt x="1567" y="2567"/>
                  </a:lnTo>
                  <a:lnTo>
                    <a:pt x="1564" y="2566"/>
                  </a:lnTo>
                  <a:lnTo>
                    <a:pt x="1560" y="2564"/>
                  </a:lnTo>
                  <a:lnTo>
                    <a:pt x="1558" y="2564"/>
                  </a:lnTo>
                  <a:lnTo>
                    <a:pt x="1556" y="2565"/>
                  </a:lnTo>
                  <a:lnTo>
                    <a:pt x="1554" y="2565"/>
                  </a:lnTo>
                  <a:lnTo>
                    <a:pt x="1551" y="2565"/>
                  </a:lnTo>
                  <a:lnTo>
                    <a:pt x="1549" y="2566"/>
                  </a:lnTo>
                  <a:lnTo>
                    <a:pt x="1549" y="2569"/>
                  </a:lnTo>
                  <a:lnTo>
                    <a:pt x="1548" y="2571"/>
                  </a:lnTo>
                  <a:lnTo>
                    <a:pt x="1544" y="2575"/>
                  </a:lnTo>
                  <a:lnTo>
                    <a:pt x="1542" y="2578"/>
                  </a:lnTo>
                  <a:lnTo>
                    <a:pt x="1542" y="2580"/>
                  </a:lnTo>
                  <a:lnTo>
                    <a:pt x="1545" y="2581"/>
                  </a:lnTo>
                  <a:lnTo>
                    <a:pt x="1547" y="2584"/>
                  </a:lnTo>
                  <a:lnTo>
                    <a:pt x="1550" y="2590"/>
                  </a:lnTo>
                  <a:lnTo>
                    <a:pt x="1550" y="2592"/>
                  </a:lnTo>
                  <a:lnTo>
                    <a:pt x="1548" y="2592"/>
                  </a:lnTo>
                  <a:lnTo>
                    <a:pt x="1546" y="2589"/>
                  </a:lnTo>
                  <a:lnTo>
                    <a:pt x="1543" y="2586"/>
                  </a:lnTo>
                  <a:lnTo>
                    <a:pt x="1539" y="2583"/>
                  </a:lnTo>
                  <a:lnTo>
                    <a:pt x="1530" y="2578"/>
                  </a:lnTo>
                  <a:lnTo>
                    <a:pt x="1528" y="2579"/>
                  </a:lnTo>
                  <a:lnTo>
                    <a:pt x="1529" y="2580"/>
                  </a:lnTo>
                  <a:lnTo>
                    <a:pt x="1536" y="2584"/>
                  </a:lnTo>
                  <a:lnTo>
                    <a:pt x="1537" y="2587"/>
                  </a:lnTo>
                  <a:lnTo>
                    <a:pt x="1538" y="2589"/>
                  </a:lnTo>
                  <a:lnTo>
                    <a:pt x="1533" y="2594"/>
                  </a:lnTo>
                  <a:lnTo>
                    <a:pt x="1532" y="2595"/>
                  </a:lnTo>
                  <a:lnTo>
                    <a:pt x="1534" y="2596"/>
                  </a:lnTo>
                  <a:lnTo>
                    <a:pt x="1534" y="2597"/>
                  </a:lnTo>
                  <a:lnTo>
                    <a:pt x="1532" y="2600"/>
                  </a:lnTo>
                  <a:lnTo>
                    <a:pt x="1529" y="2602"/>
                  </a:lnTo>
                  <a:lnTo>
                    <a:pt x="1524" y="2602"/>
                  </a:lnTo>
                  <a:lnTo>
                    <a:pt x="1523" y="2603"/>
                  </a:lnTo>
                  <a:lnTo>
                    <a:pt x="1525" y="2605"/>
                  </a:lnTo>
                  <a:lnTo>
                    <a:pt x="1526" y="2606"/>
                  </a:lnTo>
                  <a:lnTo>
                    <a:pt x="1524" y="2608"/>
                  </a:lnTo>
                  <a:lnTo>
                    <a:pt x="1523" y="2608"/>
                  </a:lnTo>
                  <a:lnTo>
                    <a:pt x="1517" y="2608"/>
                  </a:lnTo>
                  <a:lnTo>
                    <a:pt x="1518" y="2612"/>
                  </a:lnTo>
                  <a:lnTo>
                    <a:pt x="1519" y="2614"/>
                  </a:lnTo>
                  <a:lnTo>
                    <a:pt x="1521" y="2616"/>
                  </a:lnTo>
                  <a:lnTo>
                    <a:pt x="1525" y="2619"/>
                  </a:lnTo>
                  <a:lnTo>
                    <a:pt x="1525" y="2619"/>
                  </a:lnTo>
                  <a:lnTo>
                    <a:pt x="1524" y="2621"/>
                  </a:lnTo>
                  <a:lnTo>
                    <a:pt x="1521" y="2623"/>
                  </a:lnTo>
                  <a:lnTo>
                    <a:pt x="1512" y="2630"/>
                  </a:lnTo>
                  <a:lnTo>
                    <a:pt x="1506" y="2639"/>
                  </a:lnTo>
                  <a:lnTo>
                    <a:pt x="1505" y="2641"/>
                  </a:lnTo>
                  <a:lnTo>
                    <a:pt x="1506" y="2646"/>
                  </a:lnTo>
                  <a:lnTo>
                    <a:pt x="1506" y="2648"/>
                  </a:lnTo>
                  <a:lnTo>
                    <a:pt x="1505" y="2650"/>
                  </a:lnTo>
                  <a:lnTo>
                    <a:pt x="1501" y="2649"/>
                  </a:lnTo>
                  <a:lnTo>
                    <a:pt x="1500" y="2651"/>
                  </a:lnTo>
                  <a:lnTo>
                    <a:pt x="1501" y="2653"/>
                  </a:lnTo>
                  <a:lnTo>
                    <a:pt x="1501" y="2657"/>
                  </a:lnTo>
                  <a:lnTo>
                    <a:pt x="1501" y="2661"/>
                  </a:lnTo>
                  <a:lnTo>
                    <a:pt x="1498" y="2668"/>
                  </a:lnTo>
                  <a:lnTo>
                    <a:pt x="1493" y="2678"/>
                  </a:lnTo>
                  <a:lnTo>
                    <a:pt x="1489" y="2687"/>
                  </a:lnTo>
                  <a:lnTo>
                    <a:pt x="1487" y="2695"/>
                  </a:lnTo>
                  <a:lnTo>
                    <a:pt x="1485" y="2700"/>
                  </a:lnTo>
                  <a:lnTo>
                    <a:pt x="1481" y="2700"/>
                  </a:lnTo>
                  <a:lnTo>
                    <a:pt x="1479" y="2703"/>
                  </a:lnTo>
                  <a:lnTo>
                    <a:pt x="1480" y="2704"/>
                  </a:lnTo>
                  <a:lnTo>
                    <a:pt x="1482" y="2705"/>
                  </a:lnTo>
                  <a:lnTo>
                    <a:pt x="1482" y="2708"/>
                  </a:lnTo>
                  <a:lnTo>
                    <a:pt x="1482" y="2715"/>
                  </a:lnTo>
                  <a:lnTo>
                    <a:pt x="1479" y="2728"/>
                  </a:lnTo>
                  <a:lnTo>
                    <a:pt x="1478" y="2737"/>
                  </a:lnTo>
                  <a:lnTo>
                    <a:pt x="1478" y="2768"/>
                  </a:lnTo>
                  <a:lnTo>
                    <a:pt x="1477" y="2780"/>
                  </a:lnTo>
                  <a:lnTo>
                    <a:pt x="1477" y="2788"/>
                  </a:lnTo>
                  <a:lnTo>
                    <a:pt x="1475" y="2792"/>
                  </a:lnTo>
                  <a:lnTo>
                    <a:pt x="1473" y="2793"/>
                  </a:lnTo>
                  <a:lnTo>
                    <a:pt x="1476" y="2794"/>
                  </a:lnTo>
                  <a:lnTo>
                    <a:pt x="1478" y="2796"/>
                  </a:lnTo>
                  <a:lnTo>
                    <a:pt x="1479" y="2799"/>
                  </a:lnTo>
                  <a:lnTo>
                    <a:pt x="1480" y="2804"/>
                  </a:lnTo>
                  <a:lnTo>
                    <a:pt x="1481" y="2805"/>
                  </a:lnTo>
                  <a:lnTo>
                    <a:pt x="1483" y="2805"/>
                  </a:lnTo>
                  <a:lnTo>
                    <a:pt x="1484" y="2805"/>
                  </a:lnTo>
                  <a:lnTo>
                    <a:pt x="1485" y="2807"/>
                  </a:lnTo>
                  <a:lnTo>
                    <a:pt x="1490" y="2813"/>
                  </a:lnTo>
                  <a:lnTo>
                    <a:pt x="1494" y="2815"/>
                  </a:lnTo>
                  <a:lnTo>
                    <a:pt x="1494" y="2818"/>
                  </a:lnTo>
                  <a:lnTo>
                    <a:pt x="1492" y="2838"/>
                  </a:lnTo>
                  <a:lnTo>
                    <a:pt x="1492" y="2840"/>
                  </a:lnTo>
                  <a:lnTo>
                    <a:pt x="1494" y="2835"/>
                  </a:lnTo>
                  <a:lnTo>
                    <a:pt x="1496" y="2820"/>
                  </a:lnTo>
                  <a:lnTo>
                    <a:pt x="1499" y="2813"/>
                  </a:lnTo>
                  <a:lnTo>
                    <a:pt x="1501" y="2812"/>
                  </a:lnTo>
                  <a:lnTo>
                    <a:pt x="1510" y="2811"/>
                  </a:lnTo>
                  <a:lnTo>
                    <a:pt x="1519" y="2813"/>
                  </a:lnTo>
                  <a:lnTo>
                    <a:pt x="1523" y="2813"/>
                  </a:lnTo>
                  <a:lnTo>
                    <a:pt x="1526" y="2812"/>
                  </a:lnTo>
                  <a:lnTo>
                    <a:pt x="1529" y="2814"/>
                  </a:lnTo>
                  <a:lnTo>
                    <a:pt x="1530" y="2816"/>
                  </a:lnTo>
                  <a:lnTo>
                    <a:pt x="1531" y="2824"/>
                  </a:lnTo>
                  <a:lnTo>
                    <a:pt x="1532" y="2829"/>
                  </a:lnTo>
                  <a:lnTo>
                    <a:pt x="1537" y="2845"/>
                  </a:lnTo>
                  <a:lnTo>
                    <a:pt x="1540" y="2854"/>
                  </a:lnTo>
                  <a:lnTo>
                    <a:pt x="1543" y="2868"/>
                  </a:lnTo>
                  <a:lnTo>
                    <a:pt x="1544" y="2872"/>
                  </a:lnTo>
                  <a:lnTo>
                    <a:pt x="1552" y="2890"/>
                  </a:lnTo>
                  <a:lnTo>
                    <a:pt x="1553" y="2895"/>
                  </a:lnTo>
                  <a:lnTo>
                    <a:pt x="1553" y="2899"/>
                  </a:lnTo>
                  <a:lnTo>
                    <a:pt x="1553" y="2902"/>
                  </a:lnTo>
                  <a:lnTo>
                    <a:pt x="1552" y="2906"/>
                  </a:lnTo>
                  <a:lnTo>
                    <a:pt x="1549" y="2911"/>
                  </a:lnTo>
                  <a:lnTo>
                    <a:pt x="1547" y="2915"/>
                  </a:lnTo>
                  <a:lnTo>
                    <a:pt x="1545" y="2919"/>
                  </a:lnTo>
                  <a:lnTo>
                    <a:pt x="1543" y="2920"/>
                  </a:lnTo>
                  <a:lnTo>
                    <a:pt x="1541" y="2922"/>
                  </a:lnTo>
                  <a:lnTo>
                    <a:pt x="1541" y="2922"/>
                  </a:lnTo>
                  <a:lnTo>
                    <a:pt x="1543" y="2921"/>
                  </a:lnTo>
                  <a:lnTo>
                    <a:pt x="1546" y="2920"/>
                  </a:lnTo>
                  <a:lnTo>
                    <a:pt x="1550" y="2917"/>
                  </a:lnTo>
                  <a:lnTo>
                    <a:pt x="1552" y="2915"/>
                  </a:lnTo>
                  <a:lnTo>
                    <a:pt x="1557" y="2915"/>
                  </a:lnTo>
                  <a:lnTo>
                    <a:pt x="1558" y="2917"/>
                  </a:lnTo>
                  <a:lnTo>
                    <a:pt x="1555" y="2919"/>
                  </a:lnTo>
                  <a:lnTo>
                    <a:pt x="1556" y="2920"/>
                  </a:lnTo>
                  <a:lnTo>
                    <a:pt x="1559" y="2917"/>
                  </a:lnTo>
                  <a:lnTo>
                    <a:pt x="1566" y="2914"/>
                  </a:lnTo>
                  <a:lnTo>
                    <a:pt x="1595" y="2904"/>
                  </a:lnTo>
                  <a:lnTo>
                    <a:pt x="1602" y="2903"/>
                  </a:lnTo>
                  <a:lnTo>
                    <a:pt x="1612" y="2904"/>
                  </a:lnTo>
                  <a:lnTo>
                    <a:pt x="1620" y="2909"/>
                  </a:lnTo>
                  <a:lnTo>
                    <a:pt x="1628" y="2915"/>
                  </a:lnTo>
                  <a:lnTo>
                    <a:pt x="1638" y="2919"/>
                  </a:lnTo>
                  <a:lnTo>
                    <a:pt x="1652" y="2923"/>
                  </a:lnTo>
                  <a:lnTo>
                    <a:pt x="1656" y="2925"/>
                  </a:lnTo>
                  <a:lnTo>
                    <a:pt x="1665" y="2926"/>
                  </a:lnTo>
                  <a:lnTo>
                    <a:pt x="1668" y="2929"/>
                  </a:lnTo>
                  <a:lnTo>
                    <a:pt x="1673" y="2934"/>
                  </a:lnTo>
                  <a:lnTo>
                    <a:pt x="1680" y="2941"/>
                  </a:lnTo>
                  <a:lnTo>
                    <a:pt x="1686" y="2945"/>
                  </a:lnTo>
                  <a:lnTo>
                    <a:pt x="1692" y="2949"/>
                  </a:lnTo>
                  <a:lnTo>
                    <a:pt x="1699" y="2956"/>
                  </a:lnTo>
                  <a:lnTo>
                    <a:pt x="1709" y="2972"/>
                  </a:lnTo>
                  <a:lnTo>
                    <a:pt x="1711" y="2974"/>
                  </a:lnTo>
                  <a:lnTo>
                    <a:pt x="1718" y="2977"/>
                  </a:lnTo>
                  <a:lnTo>
                    <a:pt x="1729" y="2980"/>
                  </a:lnTo>
                  <a:lnTo>
                    <a:pt x="1747" y="2988"/>
                  </a:lnTo>
                  <a:lnTo>
                    <a:pt x="1754" y="2991"/>
                  </a:lnTo>
                  <a:lnTo>
                    <a:pt x="1759" y="2993"/>
                  </a:lnTo>
                  <a:lnTo>
                    <a:pt x="1764" y="2995"/>
                  </a:lnTo>
                  <a:lnTo>
                    <a:pt x="1769" y="2998"/>
                  </a:lnTo>
                  <a:lnTo>
                    <a:pt x="1773" y="3002"/>
                  </a:lnTo>
                  <a:lnTo>
                    <a:pt x="1775" y="3005"/>
                  </a:lnTo>
                  <a:lnTo>
                    <a:pt x="1778" y="3008"/>
                  </a:lnTo>
                  <a:lnTo>
                    <a:pt x="1781" y="3010"/>
                  </a:lnTo>
                  <a:lnTo>
                    <a:pt x="1784" y="3012"/>
                  </a:lnTo>
                  <a:lnTo>
                    <a:pt x="1784" y="3015"/>
                  </a:lnTo>
                  <a:lnTo>
                    <a:pt x="1779" y="3027"/>
                  </a:lnTo>
                  <a:lnTo>
                    <a:pt x="1779" y="3028"/>
                  </a:lnTo>
                  <a:lnTo>
                    <a:pt x="1784" y="3019"/>
                  </a:lnTo>
                  <a:lnTo>
                    <a:pt x="1786" y="3017"/>
                  </a:lnTo>
                  <a:lnTo>
                    <a:pt x="1789" y="3016"/>
                  </a:lnTo>
                  <a:lnTo>
                    <a:pt x="1793" y="3016"/>
                  </a:lnTo>
                  <a:lnTo>
                    <a:pt x="1800" y="3018"/>
                  </a:lnTo>
                  <a:lnTo>
                    <a:pt x="1806" y="3018"/>
                  </a:lnTo>
                  <a:lnTo>
                    <a:pt x="1811" y="3017"/>
                  </a:lnTo>
                  <a:lnTo>
                    <a:pt x="1816" y="3016"/>
                  </a:lnTo>
                  <a:lnTo>
                    <a:pt x="1819" y="3016"/>
                  </a:lnTo>
                  <a:lnTo>
                    <a:pt x="1822" y="3015"/>
                  </a:lnTo>
                  <a:lnTo>
                    <a:pt x="1823" y="3015"/>
                  </a:lnTo>
                  <a:lnTo>
                    <a:pt x="1825" y="3015"/>
                  </a:lnTo>
                  <a:lnTo>
                    <a:pt x="1833" y="3017"/>
                  </a:lnTo>
                  <a:lnTo>
                    <a:pt x="1836" y="3017"/>
                  </a:lnTo>
                  <a:lnTo>
                    <a:pt x="1848" y="3020"/>
                  </a:lnTo>
                  <a:lnTo>
                    <a:pt x="1855" y="3019"/>
                  </a:lnTo>
                  <a:lnTo>
                    <a:pt x="1856" y="3019"/>
                  </a:lnTo>
                  <a:lnTo>
                    <a:pt x="1859" y="3023"/>
                  </a:lnTo>
                  <a:lnTo>
                    <a:pt x="1861" y="3023"/>
                  </a:lnTo>
                  <a:lnTo>
                    <a:pt x="1864" y="3023"/>
                  </a:lnTo>
                  <a:lnTo>
                    <a:pt x="1868" y="3024"/>
                  </a:lnTo>
                  <a:lnTo>
                    <a:pt x="1874" y="3028"/>
                  </a:lnTo>
                  <a:lnTo>
                    <a:pt x="1877" y="3032"/>
                  </a:lnTo>
                  <a:lnTo>
                    <a:pt x="1879" y="3040"/>
                  </a:lnTo>
                  <a:lnTo>
                    <a:pt x="1880" y="3042"/>
                  </a:lnTo>
                  <a:lnTo>
                    <a:pt x="1875" y="3060"/>
                  </a:lnTo>
                  <a:lnTo>
                    <a:pt x="1873" y="3067"/>
                  </a:lnTo>
                  <a:lnTo>
                    <a:pt x="1873" y="3073"/>
                  </a:lnTo>
                  <a:lnTo>
                    <a:pt x="1874" y="3077"/>
                  </a:lnTo>
                  <a:lnTo>
                    <a:pt x="1878" y="3083"/>
                  </a:lnTo>
                  <a:lnTo>
                    <a:pt x="1879" y="3084"/>
                  </a:lnTo>
                  <a:lnTo>
                    <a:pt x="1882" y="3093"/>
                  </a:lnTo>
                  <a:lnTo>
                    <a:pt x="1882" y="3097"/>
                  </a:lnTo>
                  <a:lnTo>
                    <a:pt x="1882" y="3101"/>
                  </a:lnTo>
                  <a:lnTo>
                    <a:pt x="1880" y="3108"/>
                  </a:lnTo>
                  <a:lnTo>
                    <a:pt x="1881" y="3113"/>
                  </a:lnTo>
                  <a:lnTo>
                    <a:pt x="1882" y="3121"/>
                  </a:lnTo>
                  <a:lnTo>
                    <a:pt x="1882" y="3127"/>
                  </a:lnTo>
                  <a:lnTo>
                    <a:pt x="1880" y="3130"/>
                  </a:lnTo>
                  <a:lnTo>
                    <a:pt x="1878" y="3132"/>
                  </a:lnTo>
                  <a:lnTo>
                    <a:pt x="1877" y="3137"/>
                  </a:lnTo>
                  <a:lnTo>
                    <a:pt x="1877" y="3139"/>
                  </a:lnTo>
                  <a:lnTo>
                    <a:pt x="1878" y="3143"/>
                  </a:lnTo>
                  <a:lnTo>
                    <a:pt x="1880" y="3145"/>
                  </a:lnTo>
                  <a:lnTo>
                    <a:pt x="1883" y="3147"/>
                  </a:lnTo>
                  <a:lnTo>
                    <a:pt x="1886" y="3150"/>
                  </a:lnTo>
                  <a:lnTo>
                    <a:pt x="1891" y="3159"/>
                  </a:lnTo>
                  <a:lnTo>
                    <a:pt x="1895" y="3164"/>
                  </a:lnTo>
                  <a:lnTo>
                    <a:pt x="1899" y="3171"/>
                  </a:lnTo>
                  <a:lnTo>
                    <a:pt x="1900" y="3174"/>
                  </a:lnTo>
                  <a:lnTo>
                    <a:pt x="1899" y="3176"/>
                  </a:lnTo>
                  <a:lnTo>
                    <a:pt x="1898" y="3178"/>
                  </a:lnTo>
                  <a:lnTo>
                    <a:pt x="1894" y="3180"/>
                  </a:lnTo>
                  <a:lnTo>
                    <a:pt x="1892" y="3182"/>
                  </a:lnTo>
                  <a:lnTo>
                    <a:pt x="1893" y="3182"/>
                  </a:lnTo>
                  <a:lnTo>
                    <a:pt x="1898" y="3180"/>
                  </a:lnTo>
                  <a:lnTo>
                    <a:pt x="1901" y="3180"/>
                  </a:lnTo>
                  <a:lnTo>
                    <a:pt x="1904" y="3182"/>
                  </a:lnTo>
                  <a:lnTo>
                    <a:pt x="1905" y="3186"/>
                  </a:lnTo>
                  <a:lnTo>
                    <a:pt x="1909" y="3188"/>
                  </a:lnTo>
                  <a:lnTo>
                    <a:pt x="1915" y="3191"/>
                  </a:lnTo>
                  <a:lnTo>
                    <a:pt x="1920" y="3194"/>
                  </a:lnTo>
                  <a:lnTo>
                    <a:pt x="1928" y="3203"/>
                  </a:lnTo>
                  <a:lnTo>
                    <a:pt x="1929" y="3206"/>
                  </a:lnTo>
                  <a:lnTo>
                    <a:pt x="1932" y="3210"/>
                  </a:lnTo>
                  <a:lnTo>
                    <a:pt x="1935" y="3218"/>
                  </a:lnTo>
                  <a:lnTo>
                    <a:pt x="1936" y="3222"/>
                  </a:lnTo>
                  <a:lnTo>
                    <a:pt x="1936" y="3224"/>
                  </a:lnTo>
                  <a:lnTo>
                    <a:pt x="1935" y="3227"/>
                  </a:lnTo>
                  <a:lnTo>
                    <a:pt x="1929" y="3230"/>
                  </a:lnTo>
                  <a:lnTo>
                    <a:pt x="1923" y="3238"/>
                  </a:lnTo>
                  <a:lnTo>
                    <a:pt x="1925" y="3237"/>
                  </a:lnTo>
                  <a:lnTo>
                    <a:pt x="1929" y="3235"/>
                  </a:lnTo>
                  <a:lnTo>
                    <a:pt x="1936" y="3229"/>
                  </a:lnTo>
                  <a:lnTo>
                    <a:pt x="1938" y="3227"/>
                  </a:lnTo>
                  <a:lnTo>
                    <a:pt x="1942" y="3228"/>
                  </a:lnTo>
                  <a:lnTo>
                    <a:pt x="1947" y="3230"/>
                  </a:lnTo>
                  <a:lnTo>
                    <a:pt x="1952" y="3232"/>
                  </a:lnTo>
                  <a:lnTo>
                    <a:pt x="1956" y="3235"/>
                  </a:lnTo>
                  <a:lnTo>
                    <a:pt x="1962" y="3244"/>
                  </a:lnTo>
                  <a:lnTo>
                    <a:pt x="1968" y="3251"/>
                  </a:lnTo>
                  <a:lnTo>
                    <a:pt x="1972" y="3256"/>
                  </a:lnTo>
                  <a:lnTo>
                    <a:pt x="1970" y="3253"/>
                  </a:lnTo>
                  <a:lnTo>
                    <a:pt x="1968" y="3248"/>
                  </a:lnTo>
                  <a:lnTo>
                    <a:pt x="1962" y="3241"/>
                  </a:lnTo>
                  <a:lnTo>
                    <a:pt x="1960" y="3238"/>
                  </a:lnTo>
                  <a:lnTo>
                    <a:pt x="1959" y="3237"/>
                  </a:lnTo>
                  <a:lnTo>
                    <a:pt x="1959" y="3235"/>
                  </a:lnTo>
                  <a:lnTo>
                    <a:pt x="1959" y="3231"/>
                  </a:lnTo>
                  <a:lnTo>
                    <a:pt x="1961" y="3227"/>
                  </a:lnTo>
                  <a:lnTo>
                    <a:pt x="1962" y="3223"/>
                  </a:lnTo>
                  <a:lnTo>
                    <a:pt x="1964" y="3221"/>
                  </a:lnTo>
                  <a:lnTo>
                    <a:pt x="1965" y="3219"/>
                  </a:lnTo>
                  <a:lnTo>
                    <a:pt x="1966" y="3217"/>
                  </a:lnTo>
                  <a:lnTo>
                    <a:pt x="1967" y="3215"/>
                  </a:lnTo>
                  <a:lnTo>
                    <a:pt x="1972" y="3212"/>
                  </a:lnTo>
                  <a:lnTo>
                    <a:pt x="1973" y="3212"/>
                  </a:lnTo>
                  <a:lnTo>
                    <a:pt x="1974" y="3216"/>
                  </a:lnTo>
                  <a:lnTo>
                    <a:pt x="1975" y="3217"/>
                  </a:lnTo>
                  <a:lnTo>
                    <a:pt x="1978" y="3218"/>
                  </a:lnTo>
                  <a:lnTo>
                    <a:pt x="1979" y="3219"/>
                  </a:lnTo>
                  <a:lnTo>
                    <a:pt x="1981" y="3221"/>
                  </a:lnTo>
                  <a:lnTo>
                    <a:pt x="1983" y="3223"/>
                  </a:lnTo>
                  <a:lnTo>
                    <a:pt x="1983" y="3224"/>
                  </a:lnTo>
                  <a:lnTo>
                    <a:pt x="1984" y="3231"/>
                  </a:lnTo>
                  <a:lnTo>
                    <a:pt x="1986" y="3234"/>
                  </a:lnTo>
                  <a:lnTo>
                    <a:pt x="1986" y="3230"/>
                  </a:lnTo>
                  <a:lnTo>
                    <a:pt x="1987" y="3224"/>
                  </a:lnTo>
                  <a:lnTo>
                    <a:pt x="1988" y="3223"/>
                  </a:lnTo>
                  <a:lnTo>
                    <a:pt x="1991" y="3219"/>
                  </a:lnTo>
                  <a:lnTo>
                    <a:pt x="1991" y="3217"/>
                  </a:lnTo>
                  <a:lnTo>
                    <a:pt x="1990" y="3215"/>
                  </a:lnTo>
                  <a:lnTo>
                    <a:pt x="1983" y="3207"/>
                  </a:lnTo>
                  <a:lnTo>
                    <a:pt x="1983" y="3205"/>
                  </a:lnTo>
                  <a:lnTo>
                    <a:pt x="1985" y="3203"/>
                  </a:lnTo>
                  <a:lnTo>
                    <a:pt x="1986" y="3201"/>
                  </a:lnTo>
                  <a:lnTo>
                    <a:pt x="1987" y="3197"/>
                  </a:lnTo>
                  <a:lnTo>
                    <a:pt x="1988" y="3195"/>
                  </a:lnTo>
                  <a:lnTo>
                    <a:pt x="1992" y="3191"/>
                  </a:lnTo>
                  <a:lnTo>
                    <a:pt x="1995" y="3186"/>
                  </a:lnTo>
                  <a:lnTo>
                    <a:pt x="1997" y="3182"/>
                  </a:lnTo>
                  <a:lnTo>
                    <a:pt x="1999" y="3180"/>
                  </a:lnTo>
                  <a:lnTo>
                    <a:pt x="2000" y="3179"/>
                  </a:lnTo>
                  <a:lnTo>
                    <a:pt x="1998" y="3178"/>
                  </a:lnTo>
                  <a:lnTo>
                    <a:pt x="1998" y="3177"/>
                  </a:lnTo>
                  <a:lnTo>
                    <a:pt x="1997" y="3172"/>
                  </a:lnTo>
                  <a:lnTo>
                    <a:pt x="1996" y="3167"/>
                  </a:lnTo>
                  <a:lnTo>
                    <a:pt x="1995" y="3165"/>
                  </a:lnTo>
                  <a:lnTo>
                    <a:pt x="1991" y="3160"/>
                  </a:lnTo>
                  <a:lnTo>
                    <a:pt x="1990" y="3159"/>
                  </a:lnTo>
                  <a:lnTo>
                    <a:pt x="1990" y="3154"/>
                  </a:lnTo>
                  <a:lnTo>
                    <a:pt x="1990" y="3150"/>
                  </a:lnTo>
                  <a:lnTo>
                    <a:pt x="1991" y="3148"/>
                  </a:lnTo>
                  <a:lnTo>
                    <a:pt x="1990" y="3146"/>
                  </a:lnTo>
                  <a:lnTo>
                    <a:pt x="1987" y="3142"/>
                  </a:lnTo>
                  <a:lnTo>
                    <a:pt x="1986" y="3138"/>
                  </a:lnTo>
                  <a:lnTo>
                    <a:pt x="1984" y="3130"/>
                  </a:lnTo>
                  <a:lnTo>
                    <a:pt x="1983" y="3119"/>
                  </a:lnTo>
                  <a:lnTo>
                    <a:pt x="1981" y="3110"/>
                  </a:lnTo>
                  <a:lnTo>
                    <a:pt x="1979" y="3106"/>
                  </a:lnTo>
                  <a:lnTo>
                    <a:pt x="1979" y="3102"/>
                  </a:lnTo>
                  <a:lnTo>
                    <a:pt x="1980" y="3101"/>
                  </a:lnTo>
                  <a:lnTo>
                    <a:pt x="1981" y="3097"/>
                  </a:lnTo>
                  <a:lnTo>
                    <a:pt x="1983" y="3096"/>
                  </a:lnTo>
                  <a:lnTo>
                    <a:pt x="1984" y="3096"/>
                  </a:lnTo>
                  <a:lnTo>
                    <a:pt x="1984" y="3095"/>
                  </a:lnTo>
                  <a:lnTo>
                    <a:pt x="1981" y="3093"/>
                  </a:lnTo>
                  <a:lnTo>
                    <a:pt x="1980" y="3091"/>
                  </a:lnTo>
                  <a:lnTo>
                    <a:pt x="1980" y="3089"/>
                  </a:lnTo>
                  <a:lnTo>
                    <a:pt x="1983" y="3087"/>
                  </a:lnTo>
                  <a:lnTo>
                    <a:pt x="1982" y="3086"/>
                  </a:lnTo>
                  <a:lnTo>
                    <a:pt x="1980" y="3084"/>
                  </a:lnTo>
                  <a:lnTo>
                    <a:pt x="1975" y="3081"/>
                  </a:lnTo>
                  <a:lnTo>
                    <a:pt x="1977" y="3081"/>
                  </a:lnTo>
                  <a:lnTo>
                    <a:pt x="1978" y="3078"/>
                  </a:lnTo>
                  <a:lnTo>
                    <a:pt x="1978" y="3078"/>
                  </a:lnTo>
                  <a:lnTo>
                    <a:pt x="1976" y="3077"/>
                  </a:lnTo>
                  <a:lnTo>
                    <a:pt x="1973" y="3075"/>
                  </a:lnTo>
                  <a:lnTo>
                    <a:pt x="1971" y="3073"/>
                  </a:lnTo>
                  <a:lnTo>
                    <a:pt x="1968" y="3068"/>
                  </a:lnTo>
                  <a:lnTo>
                    <a:pt x="1967" y="3065"/>
                  </a:lnTo>
                  <a:lnTo>
                    <a:pt x="1966" y="3060"/>
                  </a:lnTo>
                  <a:lnTo>
                    <a:pt x="1964" y="3054"/>
                  </a:lnTo>
                  <a:lnTo>
                    <a:pt x="1962" y="3052"/>
                  </a:lnTo>
                  <a:lnTo>
                    <a:pt x="1961" y="3051"/>
                  </a:lnTo>
                  <a:lnTo>
                    <a:pt x="1960" y="3051"/>
                  </a:lnTo>
                  <a:lnTo>
                    <a:pt x="1960" y="3050"/>
                  </a:lnTo>
                  <a:lnTo>
                    <a:pt x="1961" y="3049"/>
                  </a:lnTo>
                  <a:lnTo>
                    <a:pt x="1986" y="3039"/>
                  </a:lnTo>
                  <a:lnTo>
                    <a:pt x="1988" y="3037"/>
                  </a:lnTo>
                  <a:lnTo>
                    <a:pt x="1999" y="3031"/>
                  </a:lnTo>
                  <a:lnTo>
                    <a:pt x="2005" y="3028"/>
                  </a:lnTo>
                  <a:lnTo>
                    <a:pt x="2010" y="3024"/>
                  </a:lnTo>
                  <a:lnTo>
                    <a:pt x="2018" y="3019"/>
                  </a:lnTo>
                  <a:lnTo>
                    <a:pt x="2022" y="3016"/>
                  </a:lnTo>
                  <a:lnTo>
                    <a:pt x="2024" y="3013"/>
                  </a:lnTo>
                  <a:lnTo>
                    <a:pt x="2036" y="3000"/>
                  </a:lnTo>
                  <a:lnTo>
                    <a:pt x="2041" y="2994"/>
                  </a:lnTo>
                  <a:lnTo>
                    <a:pt x="2044" y="2989"/>
                  </a:lnTo>
                  <a:lnTo>
                    <a:pt x="2049" y="2983"/>
                  </a:lnTo>
                  <a:lnTo>
                    <a:pt x="2054" y="2976"/>
                  </a:lnTo>
                  <a:lnTo>
                    <a:pt x="2058" y="2969"/>
                  </a:lnTo>
                  <a:lnTo>
                    <a:pt x="2059" y="2965"/>
                  </a:lnTo>
                  <a:lnTo>
                    <a:pt x="2061" y="2955"/>
                  </a:lnTo>
                  <a:lnTo>
                    <a:pt x="2062" y="2947"/>
                  </a:lnTo>
                  <a:lnTo>
                    <a:pt x="2062" y="2935"/>
                  </a:lnTo>
                  <a:lnTo>
                    <a:pt x="2062" y="2924"/>
                  </a:lnTo>
                  <a:lnTo>
                    <a:pt x="2060" y="2907"/>
                  </a:lnTo>
                  <a:lnTo>
                    <a:pt x="2059" y="2902"/>
                  </a:lnTo>
                  <a:lnTo>
                    <a:pt x="2057" y="2895"/>
                  </a:lnTo>
                  <a:lnTo>
                    <a:pt x="2053" y="2882"/>
                  </a:lnTo>
                  <a:lnTo>
                    <a:pt x="2052" y="2879"/>
                  </a:lnTo>
                  <a:lnTo>
                    <a:pt x="2050" y="2873"/>
                  </a:lnTo>
                  <a:lnTo>
                    <a:pt x="2041" y="2857"/>
                  </a:lnTo>
                  <a:lnTo>
                    <a:pt x="2031" y="2846"/>
                  </a:lnTo>
                  <a:lnTo>
                    <a:pt x="2029" y="2844"/>
                  </a:lnTo>
                  <a:lnTo>
                    <a:pt x="2025" y="2841"/>
                  </a:lnTo>
                  <a:lnTo>
                    <a:pt x="2018" y="2837"/>
                  </a:lnTo>
                  <a:lnTo>
                    <a:pt x="2014" y="2834"/>
                  </a:lnTo>
                  <a:lnTo>
                    <a:pt x="2003" y="2823"/>
                  </a:lnTo>
                  <a:lnTo>
                    <a:pt x="2000" y="2822"/>
                  </a:lnTo>
                  <a:lnTo>
                    <a:pt x="1999" y="2819"/>
                  </a:lnTo>
                  <a:lnTo>
                    <a:pt x="1998" y="2817"/>
                  </a:lnTo>
                  <a:lnTo>
                    <a:pt x="1999" y="2811"/>
                  </a:lnTo>
                  <a:lnTo>
                    <a:pt x="1999" y="2808"/>
                  </a:lnTo>
                  <a:lnTo>
                    <a:pt x="2000" y="2805"/>
                  </a:lnTo>
                  <a:lnTo>
                    <a:pt x="2001" y="2804"/>
                  </a:lnTo>
                  <a:lnTo>
                    <a:pt x="2006" y="2795"/>
                  </a:lnTo>
                  <a:lnTo>
                    <a:pt x="2010" y="2788"/>
                  </a:lnTo>
                  <a:lnTo>
                    <a:pt x="2012" y="2785"/>
                  </a:lnTo>
                  <a:lnTo>
                    <a:pt x="2015" y="2782"/>
                  </a:lnTo>
                  <a:lnTo>
                    <a:pt x="2019" y="2778"/>
                  </a:lnTo>
                  <a:lnTo>
                    <a:pt x="2022" y="2774"/>
                  </a:lnTo>
                  <a:lnTo>
                    <a:pt x="2022" y="2772"/>
                  </a:lnTo>
                  <a:lnTo>
                    <a:pt x="2019" y="2769"/>
                  </a:lnTo>
                  <a:lnTo>
                    <a:pt x="2019" y="2768"/>
                  </a:lnTo>
                  <a:lnTo>
                    <a:pt x="2022" y="2763"/>
                  </a:lnTo>
                  <a:lnTo>
                    <a:pt x="2023" y="2761"/>
                  </a:lnTo>
                  <a:lnTo>
                    <a:pt x="2022" y="2756"/>
                  </a:lnTo>
                  <a:lnTo>
                    <a:pt x="2023" y="2755"/>
                  </a:lnTo>
                  <a:lnTo>
                    <a:pt x="2027" y="2755"/>
                  </a:lnTo>
                  <a:lnTo>
                    <a:pt x="2034" y="2761"/>
                  </a:lnTo>
                  <a:lnTo>
                    <a:pt x="2035" y="2761"/>
                  </a:lnTo>
                  <a:lnTo>
                    <a:pt x="2033" y="2759"/>
                  </a:lnTo>
                  <a:lnTo>
                    <a:pt x="2031" y="2755"/>
                  </a:lnTo>
                  <a:lnTo>
                    <a:pt x="2031" y="2752"/>
                  </a:lnTo>
                  <a:lnTo>
                    <a:pt x="2036" y="2747"/>
                  </a:lnTo>
                  <a:lnTo>
                    <a:pt x="2036" y="2745"/>
                  </a:lnTo>
                  <a:lnTo>
                    <a:pt x="2035" y="2742"/>
                  </a:lnTo>
                  <a:lnTo>
                    <a:pt x="2035" y="2739"/>
                  </a:lnTo>
                  <a:lnTo>
                    <a:pt x="2037" y="2733"/>
                  </a:lnTo>
                  <a:lnTo>
                    <a:pt x="2036" y="2731"/>
                  </a:lnTo>
                  <a:lnTo>
                    <a:pt x="2029" y="2730"/>
                  </a:lnTo>
                  <a:lnTo>
                    <a:pt x="2028" y="2729"/>
                  </a:lnTo>
                  <a:lnTo>
                    <a:pt x="2028" y="2728"/>
                  </a:lnTo>
                  <a:lnTo>
                    <a:pt x="2031" y="2726"/>
                  </a:lnTo>
                  <a:lnTo>
                    <a:pt x="2032" y="2725"/>
                  </a:lnTo>
                  <a:lnTo>
                    <a:pt x="2025" y="2711"/>
                  </a:lnTo>
                  <a:lnTo>
                    <a:pt x="2025" y="2707"/>
                  </a:lnTo>
                  <a:lnTo>
                    <a:pt x="2027" y="2701"/>
                  </a:lnTo>
                  <a:lnTo>
                    <a:pt x="2030" y="2700"/>
                  </a:lnTo>
                  <a:lnTo>
                    <a:pt x="2030" y="2698"/>
                  </a:lnTo>
                  <a:lnTo>
                    <a:pt x="2026" y="2698"/>
                  </a:lnTo>
                  <a:lnTo>
                    <a:pt x="2024" y="2697"/>
                  </a:lnTo>
                  <a:lnTo>
                    <a:pt x="2021" y="2693"/>
                  </a:lnTo>
                  <a:lnTo>
                    <a:pt x="2022" y="2690"/>
                  </a:lnTo>
                  <a:lnTo>
                    <a:pt x="2023" y="2689"/>
                  </a:lnTo>
                  <a:lnTo>
                    <a:pt x="2025" y="2683"/>
                  </a:lnTo>
                  <a:lnTo>
                    <a:pt x="2028" y="2682"/>
                  </a:lnTo>
                  <a:lnTo>
                    <a:pt x="2027" y="2681"/>
                  </a:lnTo>
                  <a:lnTo>
                    <a:pt x="2019" y="2684"/>
                  </a:lnTo>
                  <a:lnTo>
                    <a:pt x="2014" y="2681"/>
                  </a:lnTo>
                  <a:lnTo>
                    <a:pt x="2011" y="2682"/>
                  </a:lnTo>
                  <a:lnTo>
                    <a:pt x="2009" y="2681"/>
                  </a:lnTo>
                  <a:lnTo>
                    <a:pt x="2010" y="2679"/>
                  </a:lnTo>
                  <a:lnTo>
                    <a:pt x="2017" y="2669"/>
                  </a:lnTo>
                  <a:lnTo>
                    <a:pt x="2020" y="2664"/>
                  </a:lnTo>
                  <a:lnTo>
                    <a:pt x="2022" y="2659"/>
                  </a:lnTo>
                  <a:lnTo>
                    <a:pt x="2023" y="2657"/>
                  </a:lnTo>
                  <a:lnTo>
                    <a:pt x="2023" y="2655"/>
                  </a:lnTo>
                  <a:lnTo>
                    <a:pt x="2022" y="2644"/>
                  </a:lnTo>
                  <a:lnTo>
                    <a:pt x="2023" y="2641"/>
                  </a:lnTo>
                  <a:lnTo>
                    <a:pt x="2025" y="2639"/>
                  </a:lnTo>
                  <a:lnTo>
                    <a:pt x="2030" y="2633"/>
                  </a:lnTo>
                  <a:lnTo>
                    <a:pt x="2024" y="2629"/>
                  </a:lnTo>
                  <a:lnTo>
                    <a:pt x="2020" y="2624"/>
                  </a:lnTo>
                  <a:lnTo>
                    <a:pt x="2018" y="2622"/>
                  </a:lnTo>
                  <a:lnTo>
                    <a:pt x="2016" y="2620"/>
                  </a:lnTo>
                  <a:lnTo>
                    <a:pt x="2014" y="2615"/>
                  </a:lnTo>
                  <a:lnTo>
                    <a:pt x="2012" y="2609"/>
                  </a:lnTo>
                  <a:lnTo>
                    <a:pt x="2010" y="2596"/>
                  </a:lnTo>
                  <a:lnTo>
                    <a:pt x="2010" y="2589"/>
                  </a:lnTo>
                  <a:lnTo>
                    <a:pt x="2010" y="2584"/>
                  </a:lnTo>
                  <a:lnTo>
                    <a:pt x="2011" y="2582"/>
                  </a:lnTo>
                  <a:lnTo>
                    <a:pt x="2012" y="2580"/>
                  </a:lnTo>
                  <a:lnTo>
                    <a:pt x="2017" y="2575"/>
                  </a:lnTo>
                  <a:lnTo>
                    <a:pt x="2027" y="2567"/>
                  </a:lnTo>
                  <a:lnTo>
                    <a:pt x="2035" y="2564"/>
                  </a:lnTo>
                  <a:lnTo>
                    <a:pt x="2040" y="2566"/>
                  </a:lnTo>
                  <a:lnTo>
                    <a:pt x="2051" y="2567"/>
                  </a:lnTo>
                  <a:lnTo>
                    <a:pt x="2058" y="2571"/>
                  </a:lnTo>
                  <a:lnTo>
                    <a:pt x="2084" y="2582"/>
                  </a:lnTo>
                  <a:lnTo>
                    <a:pt x="2089" y="2586"/>
                  </a:lnTo>
                  <a:lnTo>
                    <a:pt x="2085" y="2591"/>
                  </a:lnTo>
                  <a:lnTo>
                    <a:pt x="2085" y="2591"/>
                  </a:lnTo>
                  <a:lnTo>
                    <a:pt x="2094" y="2584"/>
                  </a:lnTo>
                  <a:lnTo>
                    <a:pt x="2098" y="2583"/>
                  </a:lnTo>
                  <a:lnTo>
                    <a:pt x="2099" y="2582"/>
                  </a:lnTo>
                  <a:lnTo>
                    <a:pt x="2107" y="2585"/>
                  </a:lnTo>
                  <a:lnTo>
                    <a:pt x="2110" y="2586"/>
                  </a:lnTo>
                  <a:lnTo>
                    <a:pt x="2114" y="2588"/>
                  </a:lnTo>
                  <a:lnTo>
                    <a:pt x="2122" y="2595"/>
                  </a:lnTo>
                  <a:lnTo>
                    <a:pt x="2122" y="2595"/>
                  </a:lnTo>
                  <a:lnTo>
                    <a:pt x="2120" y="2591"/>
                  </a:lnTo>
                  <a:lnTo>
                    <a:pt x="2121" y="2589"/>
                  </a:lnTo>
                  <a:lnTo>
                    <a:pt x="2129" y="2585"/>
                  </a:lnTo>
                  <a:lnTo>
                    <a:pt x="2135" y="2581"/>
                  </a:lnTo>
                  <a:lnTo>
                    <a:pt x="2141" y="2578"/>
                  </a:lnTo>
                  <a:lnTo>
                    <a:pt x="2146" y="2574"/>
                  </a:lnTo>
                  <a:lnTo>
                    <a:pt x="2150" y="2571"/>
                  </a:lnTo>
                  <a:lnTo>
                    <a:pt x="2152" y="2571"/>
                  </a:lnTo>
                  <a:lnTo>
                    <a:pt x="2155" y="2572"/>
                  </a:lnTo>
                  <a:lnTo>
                    <a:pt x="2161" y="2578"/>
                  </a:lnTo>
                  <a:lnTo>
                    <a:pt x="2165" y="2581"/>
                  </a:lnTo>
                  <a:lnTo>
                    <a:pt x="2168" y="2584"/>
                  </a:lnTo>
                  <a:lnTo>
                    <a:pt x="2173" y="2590"/>
                  </a:lnTo>
                  <a:lnTo>
                    <a:pt x="2174" y="2591"/>
                  </a:lnTo>
                  <a:lnTo>
                    <a:pt x="2178" y="2595"/>
                  </a:lnTo>
                  <a:lnTo>
                    <a:pt x="2183" y="2595"/>
                  </a:lnTo>
                  <a:lnTo>
                    <a:pt x="2184" y="2595"/>
                  </a:lnTo>
                  <a:lnTo>
                    <a:pt x="2185" y="2596"/>
                  </a:lnTo>
                  <a:lnTo>
                    <a:pt x="2185" y="2599"/>
                  </a:lnTo>
                  <a:lnTo>
                    <a:pt x="2186" y="2600"/>
                  </a:lnTo>
                  <a:lnTo>
                    <a:pt x="2186" y="2602"/>
                  </a:lnTo>
                  <a:lnTo>
                    <a:pt x="2185" y="2606"/>
                  </a:lnTo>
                  <a:lnTo>
                    <a:pt x="2181" y="2615"/>
                  </a:lnTo>
                  <a:lnTo>
                    <a:pt x="2183" y="2615"/>
                  </a:lnTo>
                  <a:lnTo>
                    <a:pt x="2185" y="2613"/>
                  </a:lnTo>
                  <a:lnTo>
                    <a:pt x="2188" y="2610"/>
                  </a:lnTo>
                  <a:lnTo>
                    <a:pt x="2190" y="2609"/>
                  </a:lnTo>
                  <a:lnTo>
                    <a:pt x="2195" y="2611"/>
                  </a:lnTo>
                  <a:lnTo>
                    <a:pt x="2199" y="2615"/>
                  </a:lnTo>
                  <a:lnTo>
                    <a:pt x="2200" y="2617"/>
                  </a:lnTo>
                  <a:lnTo>
                    <a:pt x="2202" y="2621"/>
                  </a:lnTo>
                  <a:lnTo>
                    <a:pt x="2204" y="2622"/>
                  </a:lnTo>
                  <a:lnTo>
                    <a:pt x="2205" y="2625"/>
                  </a:lnTo>
                  <a:lnTo>
                    <a:pt x="2205" y="2626"/>
                  </a:lnTo>
                  <a:lnTo>
                    <a:pt x="2203" y="2628"/>
                  </a:lnTo>
                  <a:lnTo>
                    <a:pt x="2198" y="2630"/>
                  </a:lnTo>
                  <a:lnTo>
                    <a:pt x="2199" y="2632"/>
                  </a:lnTo>
                  <a:lnTo>
                    <a:pt x="2206" y="2630"/>
                  </a:lnTo>
                  <a:lnTo>
                    <a:pt x="2208" y="2628"/>
                  </a:lnTo>
                  <a:lnTo>
                    <a:pt x="2209" y="2625"/>
                  </a:lnTo>
                  <a:lnTo>
                    <a:pt x="2211" y="2625"/>
                  </a:lnTo>
                  <a:lnTo>
                    <a:pt x="2218" y="2630"/>
                  </a:lnTo>
                  <a:lnTo>
                    <a:pt x="2219" y="2631"/>
                  </a:lnTo>
                  <a:lnTo>
                    <a:pt x="2219" y="2633"/>
                  </a:lnTo>
                  <a:lnTo>
                    <a:pt x="2218" y="2634"/>
                  </a:lnTo>
                  <a:lnTo>
                    <a:pt x="2214" y="2636"/>
                  </a:lnTo>
                  <a:lnTo>
                    <a:pt x="2211" y="2639"/>
                  </a:lnTo>
                  <a:lnTo>
                    <a:pt x="2211" y="2641"/>
                  </a:lnTo>
                  <a:lnTo>
                    <a:pt x="2213" y="2643"/>
                  </a:lnTo>
                  <a:lnTo>
                    <a:pt x="2218" y="2643"/>
                  </a:lnTo>
                  <a:lnTo>
                    <a:pt x="2218" y="2644"/>
                  </a:lnTo>
                  <a:lnTo>
                    <a:pt x="2215" y="2646"/>
                  </a:lnTo>
                  <a:lnTo>
                    <a:pt x="2214" y="2648"/>
                  </a:lnTo>
                  <a:lnTo>
                    <a:pt x="2220" y="2657"/>
                  </a:lnTo>
                  <a:lnTo>
                    <a:pt x="2225" y="2659"/>
                  </a:lnTo>
                  <a:lnTo>
                    <a:pt x="2227" y="2660"/>
                  </a:lnTo>
                  <a:lnTo>
                    <a:pt x="2233" y="2660"/>
                  </a:lnTo>
                  <a:lnTo>
                    <a:pt x="2237" y="2661"/>
                  </a:lnTo>
                  <a:lnTo>
                    <a:pt x="2247" y="2666"/>
                  </a:lnTo>
                  <a:lnTo>
                    <a:pt x="2253" y="2667"/>
                  </a:lnTo>
                  <a:lnTo>
                    <a:pt x="2258" y="2666"/>
                  </a:lnTo>
                  <a:lnTo>
                    <a:pt x="2261" y="2665"/>
                  </a:lnTo>
                  <a:lnTo>
                    <a:pt x="2265" y="2667"/>
                  </a:lnTo>
                  <a:lnTo>
                    <a:pt x="2265" y="2668"/>
                  </a:lnTo>
                  <a:lnTo>
                    <a:pt x="2266" y="2671"/>
                  </a:lnTo>
                  <a:lnTo>
                    <a:pt x="2266" y="2674"/>
                  </a:lnTo>
                  <a:lnTo>
                    <a:pt x="2267" y="2678"/>
                  </a:lnTo>
                  <a:lnTo>
                    <a:pt x="2271" y="2679"/>
                  </a:lnTo>
                  <a:lnTo>
                    <a:pt x="2273" y="2679"/>
                  </a:lnTo>
                  <a:lnTo>
                    <a:pt x="2277" y="2676"/>
                  </a:lnTo>
                  <a:lnTo>
                    <a:pt x="2280" y="2675"/>
                  </a:lnTo>
                  <a:lnTo>
                    <a:pt x="2281" y="2673"/>
                  </a:lnTo>
                  <a:lnTo>
                    <a:pt x="2282" y="2668"/>
                  </a:lnTo>
                  <a:lnTo>
                    <a:pt x="2282" y="2666"/>
                  </a:lnTo>
                  <a:lnTo>
                    <a:pt x="2284" y="2666"/>
                  </a:lnTo>
                  <a:lnTo>
                    <a:pt x="2286" y="2667"/>
                  </a:lnTo>
                  <a:lnTo>
                    <a:pt x="2287" y="2669"/>
                  </a:lnTo>
                  <a:lnTo>
                    <a:pt x="2289" y="2674"/>
                  </a:lnTo>
                  <a:lnTo>
                    <a:pt x="2289" y="2677"/>
                  </a:lnTo>
                  <a:lnTo>
                    <a:pt x="2289" y="2679"/>
                  </a:lnTo>
                  <a:lnTo>
                    <a:pt x="2288" y="2682"/>
                  </a:lnTo>
                  <a:lnTo>
                    <a:pt x="2287" y="2684"/>
                  </a:lnTo>
                  <a:lnTo>
                    <a:pt x="2284" y="2686"/>
                  </a:lnTo>
                  <a:lnTo>
                    <a:pt x="2282" y="2690"/>
                  </a:lnTo>
                  <a:lnTo>
                    <a:pt x="2279" y="2698"/>
                  </a:lnTo>
                  <a:lnTo>
                    <a:pt x="2278" y="2703"/>
                  </a:lnTo>
                  <a:lnTo>
                    <a:pt x="2278" y="2706"/>
                  </a:lnTo>
                  <a:lnTo>
                    <a:pt x="2278" y="2709"/>
                  </a:lnTo>
                  <a:lnTo>
                    <a:pt x="2279" y="2713"/>
                  </a:lnTo>
                  <a:lnTo>
                    <a:pt x="2280" y="2716"/>
                  </a:lnTo>
                  <a:lnTo>
                    <a:pt x="2282" y="2720"/>
                  </a:lnTo>
                  <a:lnTo>
                    <a:pt x="2282" y="2722"/>
                  </a:lnTo>
                  <a:lnTo>
                    <a:pt x="2282" y="2725"/>
                  </a:lnTo>
                  <a:lnTo>
                    <a:pt x="2282" y="2726"/>
                  </a:lnTo>
                  <a:lnTo>
                    <a:pt x="2281" y="2730"/>
                  </a:lnTo>
                  <a:lnTo>
                    <a:pt x="2277" y="2733"/>
                  </a:lnTo>
                  <a:lnTo>
                    <a:pt x="2271" y="2733"/>
                  </a:lnTo>
                  <a:lnTo>
                    <a:pt x="2254" y="2733"/>
                  </a:lnTo>
                  <a:lnTo>
                    <a:pt x="2249" y="2733"/>
                  </a:lnTo>
                  <a:lnTo>
                    <a:pt x="2250" y="2735"/>
                  </a:lnTo>
                  <a:lnTo>
                    <a:pt x="2255" y="2736"/>
                  </a:lnTo>
                  <a:lnTo>
                    <a:pt x="2260" y="2736"/>
                  </a:lnTo>
                  <a:lnTo>
                    <a:pt x="2277" y="2738"/>
                  </a:lnTo>
                  <a:lnTo>
                    <a:pt x="2279" y="2739"/>
                  </a:lnTo>
                  <a:lnTo>
                    <a:pt x="2281" y="2742"/>
                  </a:lnTo>
                  <a:lnTo>
                    <a:pt x="2282" y="2746"/>
                  </a:lnTo>
                  <a:lnTo>
                    <a:pt x="2283" y="2752"/>
                  </a:lnTo>
                  <a:lnTo>
                    <a:pt x="2283" y="2755"/>
                  </a:lnTo>
                  <a:lnTo>
                    <a:pt x="2283" y="2758"/>
                  </a:lnTo>
                  <a:lnTo>
                    <a:pt x="2281" y="2762"/>
                  </a:lnTo>
                  <a:lnTo>
                    <a:pt x="2280" y="2767"/>
                  </a:lnTo>
                  <a:lnTo>
                    <a:pt x="2279" y="2773"/>
                  </a:lnTo>
                  <a:lnTo>
                    <a:pt x="2281" y="2776"/>
                  </a:lnTo>
                  <a:lnTo>
                    <a:pt x="2289" y="2776"/>
                  </a:lnTo>
                  <a:lnTo>
                    <a:pt x="2292" y="2778"/>
                  </a:lnTo>
                  <a:lnTo>
                    <a:pt x="2291" y="2780"/>
                  </a:lnTo>
                  <a:lnTo>
                    <a:pt x="2288" y="2786"/>
                  </a:lnTo>
                  <a:lnTo>
                    <a:pt x="2288" y="2788"/>
                  </a:lnTo>
                  <a:lnTo>
                    <a:pt x="2289" y="2792"/>
                  </a:lnTo>
                  <a:lnTo>
                    <a:pt x="2289" y="2793"/>
                  </a:lnTo>
                  <a:lnTo>
                    <a:pt x="2288" y="2794"/>
                  </a:lnTo>
                  <a:lnTo>
                    <a:pt x="2287" y="2798"/>
                  </a:lnTo>
                  <a:lnTo>
                    <a:pt x="2286" y="2802"/>
                  </a:lnTo>
                  <a:lnTo>
                    <a:pt x="2285" y="2805"/>
                  </a:lnTo>
                  <a:lnTo>
                    <a:pt x="2283" y="2808"/>
                  </a:lnTo>
                  <a:lnTo>
                    <a:pt x="2282" y="2809"/>
                  </a:lnTo>
                  <a:lnTo>
                    <a:pt x="2281" y="2808"/>
                  </a:lnTo>
                  <a:lnTo>
                    <a:pt x="2278" y="2801"/>
                  </a:lnTo>
                  <a:lnTo>
                    <a:pt x="2277" y="2800"/>
                  </a:lnTo>
                  <a:lnTo>
                    <a:pt x="2276" y="2800"/>
                  </a:lnTo>
                  <a:lnTo>
                    <a:pt x="2276" y="2802"/>
                  </a:lnTo>
                  <a:lnTo>
                    <a:pt x="2276" y="2803"/>
                  </a:lnTo>
                  <a:lnTo>
                    <a:pt x="2276" y="2805"/>
                  </a:lnTo>
                  <a:lnTo>
                    <a:pt x="2274" y="2806"/>
                  </a:lnTo>
                  <a:lnTo>
                    <a:pt x="2271" y="2809"/>
                  </a:lnTo>
                  <a:lnTo>
                    <a:pt x="2265" y="2810"/>
                  </a:lnTo>
                  <a:lnTo>
                    <a:pt x="2265" y="2812"/>
                  </a:lnTo>
                  <a:lnTo>
                    <a:pt x="2269" y="2813"/>
                  </a:lnTo>
                  <a:lnTo>
                    <a:pt x="2274" y="2816"/>
                  </a:lnTo>
                  <a:lnTo>
                    <a:pt x="2277" y="2816"/>
                  </a:lnTo>
                  <a:lnTo>
                    <a:pt x="2282" y="2814"/>
                  </a:lnTo>
                  <a:lnTo>
                    <a:pt x="2290" y="2807"/>
                  </a:lnTo>
                  <a:lnTo>
                    <a:pt x="2293" y="2804"/>
                  </a:lnTo>
                  <a:lnTo>
                    <a:pt x="2297" y="2804"/>
                  </a:lnTo>
                  <a:lnTo>
                    <a:pt x="2300" y="2804"/>
                  </a:lnTo>
                  <a:lnTo>
                    <a:pt x="2304" y="2804"/>
                  </a:lnTo>
                  <a:lnTo>
                    <a:pt x="2312" y="2803"/>
                  </a:lnTo>
                  <a:lnTo>
                    <a:pt x="2314" y="2804"/>
                  </a:lnTo>
                  <a:lnTo>
                    <a:pt x="2316" y="2805"/>
                  </a:lnTo>
                  <a:lnTo>
                    <a:pt x="2319" y="2808"/>
                  </a:lnTo>
                  <a:lnTo>
                    <a:pt x="2321" y="2811"/>
                  </a:lnTo>
                  <a:lnTo>
                    <a:pt x="2322" y="2813"/>
                  </a:lnTo>
                  <a:lnTo>
                    <a:pt x="2324" y="2822"/>
                  </a:lnTo>
                  <a:lnTo>
                    <a:pt x="2326" y="2824"/>
                  </a:lnTo>
                  <a:lnTo>
                    <a:pt x="2327" y="2826"/>
                  </a:lnTo>
                  <a:lnTo>
                    <a:pt x="2327" y="2829"/>
                  </a:lnTo>
                  <a:lnTo>
                    <a:pt x="2327" y="2834"/>
                  </a:lnTo>
                  <a:lnTo>
                    <a:pt x="2324" y="2845"/>
                  </a:lnTo>
                  <a:lnTo>
                    <a:pt x="2323" y="2848"/>
                  </a:lnTo>
                  <a:lnTo>
                    <a:pt x="2319" y="2854"/>
                  </a:lnTo>
                  <a:lnTo>
                    <a:pt x="2315" y="2856"/>
                  </a:lnTo>
                  <a:lnTo>
                    <a:pt x="2308" y="2858"/>
                  </a:lnTo>
                  <a:lnTo>
                    <a:pt x="2304" y="2861"/>
                  </a:lnTo>
                  <a:lnTo>
                    <a:pt x="2301" y="2863"/>
                  </a:lnTo>
                  <a:lnTo>
                    <a:pt x="2300" y="2864"/>
                  </a:lnTo>
                  <a:lnTo>
                    <a:pt x="2309" y="2860"/>
                  </a:lnTo>
                  <a:lnTo>
                    <a:pt x="2318" y="2857"/>
                  </a:lnTo>
                  <a:lnTo>
                    <a:pt x="2321" y="2855"/>
                  </a:lnTo>
                  <a:lnTo>
                    <a:pt x="2323" y="2853"/>
                  </a:lnTo>
                  <a:lnTo>
                    <a:pt x="2325" y="2848"/>
                  </a:lnTo>
                  <a:lnTo>
                    <a:pt x="2329" y="2834"/>
                  </a:lnTo>
                  <a:lnTo>
                    <a:pt x="2331" y="2830"/>
                  </a:lnTo>
                  <a:lnTo>
                    <a:pt x="2334" y="2829"/>
                  </a:lnTo>
                  <a:lnTo>
                    <a:pt x="2335" y="2830"/>
                  </a:lnTo>
                  <a:lnTo>
                    <a:pt x="2338" y="2839"/>
                  </a:lnTo>
                  <a:lnTo>
                    <a:pt x="2338" y="2840"/>
                  </a:lnTo>
                  <a:lnTo>
                    <a:pt x="2337" y="2842"/>
                  </a:lnTo>
                  <a:lnTo>
                    <a:pt x="2332" y="2850"/>
                  </a:lnTo>
                  <a:lnTo>
                    <a:pt x="2334" y="2849"/>
                  </a:lnTo>
                  <a:lnTo>
                    <a:pt x="2339" y="2842"/>
                  </a:lnTo>
                  <a:lnTo>
                    <a:pt x="2340" y="2840"/>
                  </a:lnTo>
                  <a:lnTo>
                    <a:pt x="2340" y="2836"/>
                  </a:lnTo>
                  <a:lnTo>
                    <a:pt x="2342" y="2834"/>
                  </a:lnTo>
                  <a:lnTo>
                    <a:pt x="2343" y="2835"/>
                  </a:lnTo>
                  <a:lnTo>
                    <a:pt x="2344" y="2843"/>
                  </a:lnTo>
                  <a:lnTo>
                    <a:pt x="2344" y="2850"/>
                  </a:lnTo>
                  <a:lnTo>
                    <a:pt x="2345" y="2852"/>
                  </a:lnTo>
                  <a:lnTo>
                    <a:pt x="2344" y="2858"/>
                  </a:lnTo>
                  <a:lnTo>
                    <a:pt x="2345" y="2859"/>
                  </a:lnTo>
                  <a:lnTo>
                    <a:pt x="2346" y="2854"/>
                  </a:lnTo>
                  <a:lnTo>
                    <a:pt x="2346" y="2850"/>
                  </a:lnTo>
                  <a:lnTo>
                    <a:pt x="2347" y="2847"/>
                  </a:lnTo>
                  <a:lnTo>
                    <a:pt x="2348" y="2845"/>
                  </a:lnTo>
                  <a:lnTo>
                    <a:pt x="2354" y="2840"/>
                  </a:lnTo>
                  <a:lnTo>
                    <a:pt x="2361" y="2836"/>
                  </a:lnTo>
                  <a:lnTo>
                    <a:pt x="2365" y="2832"/>
                  </a:lnTo>
                  <a:lnTo>
                    <a:pt x="2369" y="2830"/>
                  </a:lnTo>
                  <a:lnTo>
                    <a:pt x="2375" y="2829"/>
                  </a:lnTo>
                  <a:lnTo>
                    <a:pt x="2379" y="2825"/>
                  </a:lnTo>
                  <a:lnTo>
                    <a:pt x="2380" y="2820"/>
                  </a:lnTo>
                  <a:lnTo>
                    <a:pt x="2382" y="2816"/>
                  </a:lnTo>
                  <a:lnTo>
                    <a:pt x="2383" y="2814"/>
                  </a:lnTo>
                  <a:lnTo>
                    <a:pt x="2387" y="2810"/>
                  </a:lnTo>
                  <a:lnTo>
                    <a:pt x="2389" y="2810"/>
                  </a:lnTo>
                  <a:lnTo>
                    <a:pt x="2391" y="2811"/>
                  </a:lnTo>
                  <a:lnTo>
                    <a:pt x="2393" y="2814"/>
                  </a:lnTo>
                  <a:lnTo>
                    <a:pt x="2395" y="2818"/>
                  </a:lnTo>
                  <a:lnTo>
                    <a:pt x="2397" y="2821"/>
                  </a:lnTo>
                  <a:lnTo>
                    <a:pt x="2397" y="2824"/>
                  </a:lnTo>
                  <a:lnTo>
                    <a:pt x="2398" y="2832"/>
                  </a:lnTo>
                  <a:lnTo>
                    <a:pt x="2398" y="2832"/>
                  </a:lnTo>
                  <a:lnTo>
                    <a:pt x="2400" y="2826"/>
                  </a:lnTo>
                  <a:lnTo>
                    <a:pt x="2400" y="2824"/>
                  </a:lnTo>
                  <a:lnTo>
                    <a:pt x="2400" y="2821"/>
                  </a:lnTo>
                  <a:lnTo>
                    <a:pt x="2400" y="2819"/>
                  </a:lnTo>
                  <a:lnTo>
                    <a:pt x="2397" y="2813"/>
                  </a:lnTo>
                  <a:lnTo>
                    <a:pt x="2397" y="2810"/>
                  </a:lnTo>
                  <a:lnTo>
                    <a:pt x="2397" y="2809"/>
                  </a:lnTo>
                  <a:lnTo>
                    <a:pt x="2399" y="2807"/>
                  </a:lnTo>
                  <a:lnTo>
                    <a:pt x="2403" y="2807"/>
                  </a:lnTo>
                  <a:lnTo>
                    <a:pt x="2403" y="2806"/>
                  </a:lnTo>
                  <a:lnTo>
                    <a:pt x="2401" y="2804"/>
                  </a:lnTo>
                  <a:lnTo>
                    <a:pt x="2401" y="2802"/>
                  </a:lnTo>
                  <a:lnTo>
                    <a:pt x="2403" y="2799"/>
                  </a:lnTo>
                  <a:lnTo>
                    <a:pt x="2404" y="2799"/>
                  </a:lnTo>
                  <a:lnTo>
                    <a:pt x="2408" y="2799"/>
                  </a:lnTo>
                  <a:lnTo>
                    <a:pt x="2407" y="2797"/>
                  </a:lnTo>
                  <a:lnTo>
                    <a:pt x="2407" y="2796"/>
                  </a:lnTo>
                  <a:lnTo>
                    <a:pt x="2408" y="2795"/>
                  </a:lnTo>
                  <a:lnTo>
                    <a:pt x="2413" y="2796"/>
                  </a:lnTo>
                  <a:lnTo>
                    <a:pt x="2413" y="2795"/>
                  </a:lnTo>
                  <a:lnTo>
                    <a:pt x="2417" y="2795"/>
                  </a:lnTo>
                  <a:lnTo>
                    <a:pt x="2418" y="2793"/>
                  </a:lnTo>
                  <a:lnTo>
                    <a:pt x="2414" y="2791"/>
                  </a:lnTo>
                  <a:lnTo>
                    <a:pt x="2411" y="2790"/>
                  </a:lnTo>
                  <a:lnTo>
                    <a:pt x="2409" y="2789"/>
                  </a:lnTo>
                  <a:lnTo>
                    <a:pt x="2409" y="2788"/>
                  </a:lnTo>
                  <a:lnTo>
                    <a:pt x="2408" y="2784"/>
                  </a:lnTo>
                  <a:lnTo>
                    <a:pt x="2408" y="2783"/>
                  </a:lnTo>
                  <a:lnTo>
                    <a:pt x="2409" y="2783"/>
                  </a:lnTo>
                  <a:lnTo>
                    <a:pt x="2411" y="2784"/>
                  </a:lnTo>
                  <a:lnTo>
                    <a:pt x="2412" y="2782"/>
                  </a:lnTo>
                  <a:lnTo>
                    <a:pt x="2413" y="2777"/>
                  </a:lnTo>
                  <a:lnTo>
                    <a:pt x="2414" y="2776"/>
                  </a:lnTo>
                  <a:lnTo>
                    <a:pt x="2417" y="2778"/>
                  </a:lnTo>
                  <a:lnTo>
                    <a:pt x="2417" y="2777"/>
                  </a:lnTo>
                  <a:lnTo>
                    <a:pt x="2414" y="2769"/>
                  </a:lnTo>
                  <a:lnTo>
                    <a:pt x="2415" y="2768"/>
                  </a:lnTo>
                  <a:lnTo>
                    <a:pt x="2419" y="2768"/>
                  </a:lnTo>
                  <a:lnTo>
                    <a:pt x="2422" y="2768"/>
                  </a:lnTo>
                  <a:lnTo>
                    <a:pt x="2428" y="2774"/>
                  </a:lnTo>
                  <a:lnTo>
                    <a:pt x="2429" y="2773"/>
                  </a:lnTo>
                  <a:lnTo>
                    <a:pt x="2428" y="2772"/>
                  </a:lnTo>
                  <a:lnTo>
                    <a:pt x="2425" y="2768"/>
                  </a:lnTo>
                  <a:lnTo>
                    <a:pt x="2422" y="2766"/>
                  </a:lnTo>
                  <a:lnTo>
                    <a:pt x="2419" y="2765"/>
                  </a:lnTo>
                  <a:lnTo>
                    <a:pt x="2417" y="2764"/>
                  </a:lnTo>
                  <a:lnTo>
                    <a:pt x="2415" y="2759"/>
                  </a:lnTo>
                  <a:lnTo>
                    <a:pt x="2414" y="2757"/>
                  </a:lnTo>
                  <a:lnTo>
                    <a:pt x="2415" y="2754"/>
                  </a:lnTo>
                  <a:lnTo>
                    <a:pt x="2416" y="2748"/>
                  </a:lnTo>
                  <a:lnTo>
                    <a:pt x="2417" y="2747"/>
                  </a:lnTo>
                  <a:lnTo>
                    <a:pt x="2419" y="2747"/>
                  </a:lnTo>
                  <a:lnTo>
                    <a:pt x="2421" y="2746"/>
                  </a:lnTo>
                  <a:lnTo>
                    <a:pt x="2424" y="2747"/>
                  </a:lnTo>
                  <a:lnTo>
                    <a:pt x="2428" y="2750"/>
                  </a:lnTo>
                  <a:lnTo>
                    <a:pt x="2429" y="2749"/>
                  </a:lnTo>
                  <a:lnTo>
                    <a:pt x="2426" y="2747"/>
                  </a:lnTo>
                  <a:lnTo>
                    <a:pt x="2425" y="2746"/>
                  </a:lnTo>
                  <a:lnTo>
                    <a:pt x="2424" y="2743"/>
                  </a:lnTo>
                  <a:lnTo>
                    <a:pt x="2425" y="2740"/>
                  </a:lnTo>
                  <a:lnTo>
                    <a:pt x="2426" y="2735"/>
                  </a:lnTo>
                  <a:lnTo>
                    <a:pt x="2428" y="2730"/>
                  </a:lnTo>
                  <a:lnTo>
                    <a:pt x="2432" y="2718"/>
                  </a:lnTo>
                  <a:lnTo>
                    <a:pt x="2434" y="2716"/>
                  </a:lnTo>
                  <a:lnTo>
                    <a:pt x="2435" y="2714"/>
                  </a:lnTo>
                  <a:lnTo>
                    <a:pt x="2436" y="2713"/>
                  </a:lnTo>
                  <a:lnTo>
                    <a:pt x="2439" y="2713"/>
                  </a:lnTo>
                  <a:lnTo>
                    <a:pt x="2446" y="2717"/>
                  </a:lnTo>
                  <a:lnTo>
                    <a:pt x="2448" y="2720"/>
                  </a:lnTo>
                  <a:lnTo>
                    <a:pt x="2449" y="2724"/>
                  </a:lnTo>
                  <a:lnTo>
                    <a:pt x="2446" y="2728"/>
                  </a:lnTo>
                  <a:lnTo>
                    <a:pt x="2439" y="2732"/>
                  </a:lnTo>
                  <a:lnTo>
                    <a:pt x="2438" y="2734"/>
                  </a:lnTo>
                  <a:lnTo>
                    <a:pt x="2439" y="2735"/>
                  </a:lnTo>
                  <a:lnTo>
                    <a:pt x="2444" y="2731"/>
                  </a:lnTo>
                  <a:lnTo>
                    <a:pt x="2449" y="2730"/>
                  </a:lnTo>
                  <a:lnTo>
                    <a:pt x="2453" y="2730"/>
                  </a:lnTo>
                  <a:lnTo>
                    <a:pt x="2456" y="2736"/>
                  </a:lnTo>
                  <a:lnTo>
                    <a:pt x="2456" y="2744"/>
                  </a:lnTo>
                  <a:lnTo>
                    <a:pt x="2455" y="2751"/>
                  </a:lnTo>
                  <a:lnTo>
                    <a:pt x="2457" y="2747"/>
                  </a:lnTo>
                  <a:lnTo>
                    <a:pt x="2460" y="2746"/>
                  </a:lnTo>
                  <a:lnTo>
                    <a:pt x="2463" y="2750"/>
                  </a:lnTo>
                  <a:lnTo>
                    <a:pt x="2463" y="2753"/>
                  </a:lnTo>
                  <a:lnTo>
                    <a:pt x="2465" y="2757"/>
                  </a:lnTo>
                  <a:lnTo>
                    <a:pt x="2467" y="2761"/>
                  </a:lnTo>
                  <a:lnTo>
                    <a:pt x="2470" y="2765"/>
                  </a:lnTo>
                  <a:lnTo>
                    <a:pt x="2467" y="2769"/>
                  </a:lnTo>
                  <a:lnTo>
                    <a:pt x="2463" y="2772"/>
                  </a:lnTo>
                  <a:lnTo>
                    <a:pt x="2464" y="2774"/>
                  </a:lnTo>
                  <a:lnTo>
                    <a:pt x="2469" y="2776"/>
                  </a:lnTo>
                  <a:lnTo>
                    <a:pt x="2470" y="2777"/>
                  </a:lnTo>
                  <a:lnTo>
                    <a:pt x="2469" y="2780"/>
                  </a:lnTo>
                  <a:lnTo>
                    <a:pt x="2470" y="2780"/>
                  </a:lnTo>
                  <a:lnTo>
                    <a:pt x="2474" y="2776"/>
                  </a:lnTo>
                  <a:lnTo>
                    <a:pt x="2477" y="2777"/>
                  </a:lnTo>
                  <a:lnTo>
                    <a:pt x="2481" y="2785"/>
                  </a:lnTo>
                  <a:lnTo>
                    <a:pt x="2478" y="2790"/>
                  </a:lnTo>
                  <a:lnTo>
                    <a:pt x="2474" y="2793"/>
                  </a:lnTo>
                  <a:lnTo>
                    <a:pt x="2470" y="2793"/>
                  </a:lnTo>
                  <a:lnTo>
                    <a:pt x="2465" y="2793"/>
                  </a:lnTo>
                  <a:lnTo>
                    <a:pt x="2463" y="2794"/>
                  </a:lnTo>
                  <a:lnTo>
                    <a:pt x="2464" y="2796"/>
                  </a:lnTo>
                  <a:lnTo>
                    <a:pt x="2469" y="2796"/>
                  </a:lnTo>
                  <a:lnTo>
                    <a:pt x="2476" y="2794"/>
                  </a:lnTo>
                  <a:lnTo>
                    <a:pt x="2482" y="2793"/>
                  </a:lnTo>
                  <a:lnTo>
                    <a:pt x="2483" y="2792"/>
                  </a:lnTo>
                  <a:lnTo>
                    <a:pt x="2486" y="2793"/>
                  </a:lnTo>
                  <a:lnTo>
                    <a:pt x="2487" y="2794"/>
                  </a:lnTo>
                  <a:lnTo>
                    <a:pt x="2485" y="2795"/>
                  </a:lnTo>
                  <a:lnTo>
                    <a:pt x="2484" y="2796"/>
                  </a:lnTo>
                  <a:lnTo>
                    <a:pt x="2485" y="2797"/>
                  </a:lnTo>
                  <a:lnTo>
                    <a:pt x="2487" y="2802"/>
                  </a:lnTo>
                  <a:lnTo>
                    <a:pt x="2487" y="2803"/>
                  </a:lnTo>
                  <a:lnTo>
                    <a:pt x="2485" y="2805"/>
                  </a:lnTo>
                  <a:lnTo>
                    <a:pt x="2488" y="2806"/>
                  </a:lnTo>
                  <a:lnTo>
                    <a:pt x="2493" y="2805"/>
                  </a:lnTo>
                  <a:lnTo>
                    <a:pt x="2494" y="2806"/>
                  </a:lnTo>
                  <a:lnTo>
                    <a:pt x="2496" y="2811"/>
                  </a:lnTo>
                  <a:lnTo>
                    <a:pt x="2498" y="2818"/>
                  </a:lnTo>
                  <a:lnTo>
                    <a:pt x="2491" y="2825"/>
                  </a:lnTo>
                  <a:lnTo>
                    <a:pt x="2487" y="2827"/>
                  </a:lnTo>
                  <a:lnTo>
                    <a:pt x="2482" y="2831"/>
                  </a:lnTo>
                  <a:lnTo>
                    <a:pt x="2480" y="2834"/>
                  </a:lnTo>
                  <a:lnTo>
                    <a:pt x="2477" y="2839"/>
                  </a:lnTo>
                  <a:lnTo>
                    <a:pt x="2479" y="2839"/>
                  </a:lnTo>
                  <a:lnTo>
                    <a:pt x="2485" y="2832"/>
                  </a:lnTo>
                  <a:lnTo>
                    <a:pt x="2487" y="2830"/>
                  </a:lnTo>
                  <a:lnTo>
                    <a:pt x="2489" y="2830"/>
                  </a:lnTo>
                  <a:lnTo>
                    <a:pt x="2490" y="2832"/>
                  </a:lnTo>
                  <a:lnTo>
                    <a:pt x="2489" y="2834"/>
                  </a:lnTo>
                  <a:lnTo>
                    <a:pt x="2491" y="2833"/>
                  </a:lnTo>
                  <a:lnTo>
                    <a:pt x="2499" y="2829"/>
                  </a:lnTo>
                  <a:lnTo>
                    <a:pt x="2502" y="2829"/>
                  </a:lnTo>
                  <a:lnTo>
                    <a:pt x="2507" y="2828"/>
                  </a:lnTo>
                  <a:lnTo>
                    <a:pt x="2507" y="2830"/>
                  </a:lnTo>
                  <a:lnTo>
                    <a:pt x="2504" y="2839"/>
                  </a:lnTo>
                  <a:lnTo>
                    <a:pt x="2500" y="2846"/>
                  </a:lnTo>
                  <a:lnTo>
                    <a:pt x="2492" y="2851"/>
                  </a:lnTo>
                  <a:lnTo>
                    <a:pt x="2489" y="2853"/>
                  </a:lnTo>
                  <a:lnTo>
                    <a:pt x="2486" y="2857"/>
                  </a:lnTo>
                  <a:lnTo>
                    <a:pt x="2487" y="2858"/>
                  </a:lnTo>
                  <a:lnTo>
                    <a:pt x="2494" y="2852"/>
                  </a:lnTo>
                  <a:lnTo>
                    <a:pt x="2500" y="2851"/>
                  </a:lnTo>
                  <a:lnTo>
                    <a:pt x="2507" y="2849"/>
                  </a:lnTo>
                  <a:lnTo>
                    <a:pt x="2510" y="2849"/>
                  </a:lnTo>
                  <a:lnTo>
                    <a:pt x="2517" y="2860"/>
                  </a:lnTo>
                  <a:lnTo>
                    <a:pt x="2519" y="2861"/>
                  </a:lnTo>
                  <a:lnTo>
                    <a:pt x="2523" y="2861"/>
                  </a:lnTo>
                  <a:lnTo>
                    <a:pt x="2528" y="2863"/>
                  </a:lnTo>
                  <a:lnTo>
                    <a:pt x="2529" y="2867"/>
                  </a:lnTo>
                  <a:lnTo>
                    <a:pt x="2529" y="2869"/>
                  </a:lnTo>
                  <a:lnTo>
                    <a:pt x="2527" y="2870"/>
                  </a:lnTo>
                  <a:lnTo>
                    <a:pt x="2526" y="2872"/>
                  </a:lnTo>
                  <a:lnTo>
                    <a:pt x="2528" y="2878"/>
                  </a:lnTo>
                  <a:lnTo>
                    <a:pt x="2527" y="2882"/>
                  </a:lnTo>
                  <a:lnTo>
                    <a:pt x="2523" y="2884"/>
                  </a:lnTo>
                  <a:lnTo>
                    <a:pt x="2521" y="2886"/>
                  </a:lnTo>
                  <a:lnTo>
                    <a:pt x="2518" y="2887"/>
                  </a:lnTo>
                  <a:lnTo>
                    <a:pt x="2515" y="2889"/>
                  </a:lnTo>
                  <a:lnTo>
                    <a:pt x="2514" y="2890"/>
                  </a:lnTo>
                  <a:lnTo>
                    <a:pt x="2510" y="2889"/>
                  </a:lnTo>
                  <a:lnTo>
                    <a:pt x="2512" y="2890"/>
                  </a:lnTo>
                  <a:lnTo>
                    <a:pt x="2513" y="2891"/>
                  </a:lnTo>
                  <a:lnTo>
                    <a:pt x="2517" y="2892"/>
                  </a:lnTo>
                  <a:lnTo>
                    <a:pt x="2520" y="2891"/>
                  </a:lnTo>
                  <a:lnTo>
                    <a:pt x="2523" y="2891"/>
                  </a:lnTo>
                  <a:lnTo>
                    <a:pt x="2529" y="2893"/>
                  </a:lnTo>
                  <a:lnTo>
                    <a:pt x="2530" y="2895"/>
                  </a:lnTo>
                  <a:lnTo>
                    <a:pt x="2531" y="2896"/>
                  </a:lnTo>
                  <a:lnTo>
                    <a:pt x="2530" y="2897"/>
                  </a:lnTo>
                  <a:lnTo>
                    <a:pt x="2528" y="2902"/>
                  </a:lnTo>
                  <a:lnTo>
                    <a:pt x="2527" y="2903"/>
                  </a:lnTo>
                  <a:lnTo>
                    <a:pt x="2528" y="2904"/>
                  </a:lnTo>
                  <a:lnTo>
                    <a:pt x="2530" y="2906"/>
                  </a:lnTo>
                  <a:lnTo>
                    <a:pt x="2532" y="2907"/>
                  </a:lnTo>
                  <a:lnTo>
                    <a:pt x="2535" y="2906"/>
                  </a:lnTo>
                  <a:lnTo>
                    <a:pt x="2538" y="2907"/>
                  </a:lnTo>
                  <a:lnTo>
                    <a:pt x="2548" y="2917"/>
                  </a:lnTo>
                  <a:lnTo>
                    <a:pt x="2547" y="2922"/>
                  </a:lnTo>
                  <a:lnTo>
                    <a:pt x="2546" y="2926"/>
                  </a:lnTo>
                  <a:lnTo>
                    <a:pt x="2546" y="2931"/>
                  </a:lnTo>
                  <a:lnTo>
                    <a:pt x="2546" y="2936"/>
                  </a:lnTo>
                  <a:lnTo>
                    <a:pt x="2541" y="2938"/>
                  </a:lnTo>
                  <a:lnTo>
                    <a:pt x="2524" y="2935"/>
                  </a:lnTo>
                  <a:lnTo>
                    <a:pt x="2515" y="2931"/>
                  </a:lnTo>
                  <a:lnTo>
                    <a:pt x="2514" y="2930"/>
                  </a:lnTo>
                  <a:lnTo>
                    <a:pt x="2517" y="2928"/>
                  </a:lnTo>
                  <a:lnTo>
                    <a:pt x="2514" y="2927"/>
                  </a:lnTo>
                  <a:lnTo>
                    <a:pt x="2512" y="2928"/>
                  </a:lnTo>
                  <a:lnTo>
                    <a:pt x="2510" y="2930"/>
                  </a:lnTo>
                  <a:lnTo>
                    <a:pt x="2513" y="2933"/>
                  </a:lnTo>
                  <a:lnTo>
                    <a:pt x="2523" y="2937"/>
                  </a:lnTo>
                  <a:lnTo>
                    <a:pt x="2526" y="2942"/>
                  </a:lnTo>
                  <a:lnTo>
                    <a:pt x="2530" y="2942"/>
                  </a:lnTo>
                  <a:lnTo>
                    <a:pt x="2532" y="2943"/>
                  </a:lnTo>
                  <a:lnTo>
                    <a:pt x="2534" y="2945"/>
                  </a:lnTo>
                  <a:lnTo>
                    <a:pt x="2534" y="2946"/>
                  </a:lnTo>
                  <a:lnTo>
                    <a:pt x="2529" y="2947"/>
                  </a:lnTo>
                  <a:lnTo>
                    <a:pt x="2526" y="2950"/>
                  </a:lnTo>
                  <a:lnTo>
                    <a:pt x="2528" y="2951"/>
                  </a:lnTo>
                  <a:lnTo>
                    <a:pt x="2536" y="2953"/>
                  </a:lnTo>
                  <a:lnTo>
                    <a:pt x="2541" y="2954"/>
                  </a:lnTo>
                  <a:lnTo>
                    <a:pt x="2545" y="2955"/>
                  </a:lnTo>
                  <a:lnTo>
                    <a:pt x="2542" y="2956"/>
                  </a:lnTo>
                  <a:lnTo>
                    <a:pt x="2535" y="2959"/>
                  </a:lnTo>
                  <a:lnTo>
                    <a:pt x="2535" y="2963"/>
                  </a:lnTo>
                  <a:lnTo>
                    <a:pt x="2540" y="2964"/>
                  </a:lnTo>
                  <a:lnTo>
                    <a:pt x="2545" y="2963"/>
                  </a:lnTo>
                  <a:lnTo>
                    <a:pt x="2546" y="2963"/>
                  </a:lnTo>
                  <a:lnTo>
                    <a:pt x="2548" y="2971"/>
                  </a:lnTo>
                  <a:lnTo>
                    <a:pt x="2548" y="2973"/>
                  </a:lnTo>
                  <a:lnTo>
                    <a:pt x="2543" y="2974"/>
                  </a:lnTo>
                  <a:lnTo>
                    <a:pt x="2543" y="2976"/>
                  </a:lnTo>
                  <a:lnTo>
                    <a:pt x="2547" y="2977"/>
                  </a:lnTo>
                  <a:lnTo>
                    <a:pt x="2552" y="2978"/>
                  </a:lnTo>
                  <a:lnTo>
                    <a:pt x="2554" y="2980"/>
                  </a:lnTo>
                  <a:lnTo>
                    <a:pt x="2554" y="2982"/>
                  </a:lnTo>
                  <a:lnTo>
                    <a:pt x="2555" y="2983"/>
                  </a:lnTo>
                  <a:lnTo>
                    <a:pt x="2558" y="2983"/>
                  </a:lnTo>
                  <a:lnTo>
                    <a:pt x="2562" y="2980"/>
                  </a:lnTo>
                  <a:lnTo>
                    <a:pt x="2564" y="2978"/>
                  </a:lnTo>
                  <a:lnTo>
                    <a:pt x="2566" y="2979"/>
                  </a:lnTo>
                  <a:lnTo>
                    <a:pt x="2567" y="2982"/>
                  </a:lnTo>
                  <a:lnTo>
                    <a:pt x="2570" y="2985"/>
                  </a:lnTo>
                  <a:lnTo>
                    <a:pt x="2571" y="2986"/>
                  </a:lnTo>
                  <a:lnTo>
                    <a:pt x="2572" y="2991"/>
                  </a:lnTo>
                  <a:lnTo>
                    <a:pt x="2575" y="2987"/>
                  </a:lnTo>
                  <a:lnTo>
                    <a:pt x="2577" y="2988"/>
                  </a:lnTo>
                  <a:lnTo>
                    <a:pt x="2579" y="2988"/>
                  </a:lnTo>
                  <a:lnTo>
                    <a:pt x="2578" y="2992"/>
                  </a:lnTo>
                  <a:lnTo>
                    <a:pt x="2577" y="2996"/>
                  </a:lnTo>
                  <a:lnTo>
                    <a:pt x="2579" y="2997"/>
                  </a:lnTo>
                  <a:lnTo>
                    <a:pt x="2580" y="3000"/>
                  </a:lnTo>
                  <a:lnTo>
                    <a:pt x="2584" y="3005"/>
                  </a:lnTo>
                  <a:lnTo>
                    <a:pt x="2582" y="3007"/>
                  </a:lnTo>
                  <a:lnTo>
                    <a:pt x="2578" y="3012"/>
                  </a:lnTo>
                  <a:lnTo>
                    <a:pt x="2576" y="3018"/>
                  </a:lnTo>
                  <a:lnTo>
                    <a:pt x="2576" y="3021"/>
                  </a:lnTo>
                  <a:lnTo>
                    <a:pt x="2573" y="3025"/>
                  </a:lnTo>
                  <a:lnTo>
                    <a:pt x="2570" y="3029"/>
                  </a:lnTo>
                  <a:lnTo>
                    <a:pt x="2572" y="3028"/>
                  </a:lnTo>
                  <a:lnTo>
                    <a:pt x="2579" y="3021"/>
                  </a:lnTo>
                  <a:lnTo>
                    <a:pt x="2583" y="3019"/>
                  </a:lnTo>
                  <a:lnTo>
                    <a:pt x="2592" y="3018"/>
                  </a:lnTo>
                  <a:lnTo>
                    <a:pt x="2594" y="3015"/>
                  </a:lnTo>
                  <a:lnTo>
                    <a:pt x="2598" y="3015"/>
                  </a:lnTo>
                  <a:lnTo>
                    <a:pt x="2600" y="3017"/>
                  </a:lnTo>
                  <a:lnTo>
                    <a:pt x="2600" y="3021"/>
                  </a:lnTo>
                  <a:lnTo>
                    <a:pt x="2603" y="3022"/>
                  </a:lnTo>
                  <a:lnTo>
                    <a:pt x="2605" y="3021"/>
                  </a:lnTo>
                  <a:lnTo>
                    <a:pt x="2608" y="3022"/>
                  </a:lnTo>
                  <a:lnTo>
                    <a:pt x="2606" y="3024"/>
                  </a:lnTo>
                  <a:lnTo>
                    <a:pt x="2598" y="3035"/>
                  </a:lnTo>
                  <a:lnTo>
                    <a:pt x="2596" y="3039"/>
                  </a:lnTo>
                  <a:lnTo>
                    <a:pt x="2595" y="3042"/>
                  </a:lnTo>
                  <a:lnTo>
                    <a:pt x="2598" y="3039"/>
                  </a:lnTo>
                  <a:lnTo>
                    <a:pt x="2608" y="3029"/>
                  </a:lnTo>
                  <a:lnTo>
                    <a:pt x="2609" y="3028"/>
                  </a:lnTo>
                  <a:lnTo>
                    <a:pt x="2612" y="3023"/>
                  </a:lnTo>
                  <a:lnTo>
                    <a:pt x="2614" y="3021"/>
                  </a:lnTo>
                  <a:lnTo>
                    <a:pt x="2619" y="3022"/>
                  </a:lnTo>
                  <a:lnTo>
                    <a:pt x="2622" y="3024"/>
                  </a:lnTo>
                  <a:lnTo>
                    <a:pt x="2623" y="3029"/>
                  </a:lnTo>
                  <a:lnTo>
                    <a:pt x="2625" y="3035"/>
                  </a:lnTo>
                  <a:lnTo>
                    <a:pt x="2629" y="3041"/>
                  </a:lnTo>
                  <a:lnTo>
                    <a:pt x="2638" y="3044"/>
                  </a:lnTo>
                  <a:lnTo>
                    <a:pt x="2641" y="3045"/>
                  </a:lnTo>
                  <a:lnTo>
                    <a:pt x="2647" y="3042"/>
                  </a:lnTo>
                  <a:lnTo>
                    <a:pt x="2648" y="3039"/>
                  </a:lnTo>
                  <a:lnTo>
                    <a:pt x="2652" y="3039"/>
                  </a:lnTo>
                  <a:lnTo>
                    <a:pt x="2655" y="3039"/>
                  </a:lnTo>
                  <a:lnTo>
                    <a:pt x="2656" y="3045"/>
                  </a:lnTo>
                  <a:lnTo>
                    <a:pt x="2660" y="3047"/>
                  </a:lnTo>
                  <a:lnTo>
                    <a:pt x="2663" y="3050"/>
                  </a:lnTo>
                  <a:lnTo>
                    <a:pt x="2666" y="3051"/>
                  </a:lnTo>
                  <a:lnTo>
                    <a:pt x="2671" y="3052"/>
                  </a:lnTo>
                  <a:lnTo>
                    <a:pt x="2673" y="3054"/>
                  </a:lnTo>
                  <a:lnTo>
                    <a:pt x="2673" y="3056"/>
                  </a:lnTo>
                  <a:lnTo>
                    <a:pt x="2671" y="3059"/>
                  </a:lnTo>
                  <a:lnTo>
                    <a:pt x="2668" y="3063"/>
                  </a:lnTo>
                  <a:lnTo>
                    <a:pt x="2664" y="3066"/>
                  </a:lnTo>
                  <a:lnTo>
                    <a:pt x="2658" y="3066"/>
                  </a:lnTo>
                  <a:lnTo>
                    <a:pt x="2649" y="3068"/>
                  </a:lnTo>
                  <a:lnTo>
                    <a:pt x="2649" y="3070"/>
                  </a:lnTo>
                  <a:lnTo>
                    <a:pt x="2647" y="3071"/>
                  </a:lnTo>
                  <a:lnTo>
                    <a:pt x="2643" y="3073"/>
                  </a:lnTo>
                  <a:lnTo>
                    <a:pt x="2640" y="3075"/>
                  </a:lnTo>
                  <a:lnTo>
                    <a:pt x="2636" y="3081"/>
                  </a:lnTo>
                  <a:lnTo>
                    <a:pt x="2634" y="3084"/>
                  </a:lnTo>
                  <a:lnTo>
                    <a:pt x="2631" y="3085"/>
                  </a:lnTo>
                  <a:lnTo>
                    <a:pt x="2627" y="3084"/>
                  </a:lnTo>
                  <a:lnTo>
                    <a:pt x="2625" y="3085"/>
                  </a:lnTo>
                  <a:lnTo>
                    <a:pt x="2623" y="3086"/>
                  </a:lnTo>
                  <a:lnTo>
                    <a:pt x="2622" y="3088"/>
                  </a:lnTo>
                  <a:lnTo>
                    <a:pt x="2620" y="3088"/>
                  </a:lnTo>
                  <a:lnTo>
                    <a:pt x="2615" y="3091"/>
                  </a:lnTo>
                  <a:lnTo>
                    <a:pt x="2606" y="3096"/>
                  </a:lnTo>
                  <a:lnTo>
                    <a:pt x="2601" y="3096"/>
                  </a:lnTo>
                  <a:lnTo>
                    <a:pt x="2598" y="3095"/>
                  </a:lnTo>
                  <a:lnTo>
                    <a:pt x="2595" y="3096"/>
                  </a:lnTo>
                  <a:lnTo>
                    <a:pt x="2594" y="3097"/>
                  </a:lnTo>
                  <a:lnTo>
                    <a:pt x="2589" y="3099"/>
                  </a:lnTo>
                  <a:lnTo>
                    <a:pt x="2588" y="3101"/>
                  </a:lnTo>
                  <a:lnTo>
                    <a:pt x="2587" y="3103"/>
                  </a:lnTo>
                  <a:lnTo>
                    <a:pt x="2587" y="3106"/>
                  </a:lnTo>
                  <a:lnTo>
                    <a:pt x="2586" y="3108"/>
                  </a:lnTo>
                  <a:lnTo>
                    <a:pt x="2586" y="3109"/>
                  </a:lnTo>
                  <a:lnTo>
                    <a:pt x="2581" y="3108"/>
                  </a:lnTo>
                  <a:lnTo>
                    <a:pt x="2578" y="3106"/>
                  </a:lnTo>
                  <a:lnTo>
                    <a:pt x="2578" y="3108"/>
                  </a:lnTo>
                  <a:lnTo>
                    <a:pt x="2585" y="3112"/>
                  </a:lnTo>
                  <a:lnTo>
                    <a:pt x="2587" y="3114"/>
                  </a:lnTo>
                  <a:lnTo>
                    <a:pt x="2585" y="3117"/>
                  </a:lnTo>
                  <a:lnTo>
                    <a:pt x="2581" y="3120"/>
                  </a:lnTo>
                  <a:lnTo>
                    <a:pt x="2580" y="3121"/>
                  </a:lnTo>
                  <a:lnTo>
                    <a:pt x="2582" y="3122"/>
                  </a:lnTo>
                  <a:lnTo>
                    <a:pt x="2581" y="3123"/>
                  </a:lnTo>
                  <a:lnTo>
                    <a:pt x="2579" y="3125"/>
                  </a:lnTo>
                  <a:lnTo>
                    <a:pt x="2580" y="3126"/>
                  </a:lnTo>
                  <a:lnTo>
                    <a:pt x="2580" y="3127"/>
                  </a:lnTo>
                  <a:lnTo>
                    <a:pt x="2585" y="3124"/>
                  </a:lnTo>
                  <a:lnTo>
                    <a:pt x="2591" y="3120"/>
                  </a:lnTo>
                  <a:lnTo>
                    <a:pt x="2593" y="3115"/>
                  </a:lnTo>
                  <a:lnTo>
                    <a:pt x="2595" y="3114"/>
                  </a:lnTo>
                  <a:lnTo>
                    <a:pt x="2602" y="3112"/>
                  </a:lnTo>
                  <a:lnTo>
                    <a:pt x="2606" y="3110"/>
                  </a:lnTo>
                  <a:lnTo>
                    <a:pt x="2612" y="3106"/>
                  </a:lnTo>
                  <a:lnTo>
                    <a:pt x="2618" y="3101"/>
                  </a:lnTo>
                  <a:lnTo>
                    <a:pt x="2625" y="3093"/>
                  </a:lnTo>
                  <a:lnTo>
                    <a:pt x="2633" y="3088"/>
                  </a:lnTo>
                  <a:lnTo>
                    <a:pt x="2644" y="3084"/>
                  </a:lnTo>
                  <a:lnTo>
                    <a:pt x="2651" y="3082"/>
                  </a:lnTo>
                  <a:lnTo>
                    <a:pt x="2656" y="3082"/>
                  </a:lnTo>
                  <a:lnTo>
                    <a:pt x="2656" y="3081"/>
                  </a:lnTo>
                  <a:lnTo>
                    <a:pt x="2652" y="3080"/>
                  </a:lnTo>
                  <a:lnTo>
                    <a:pt x="2648" y="3080"/>
                  </a:lnTo>
                  <a:lnTo>
                    <a:pt x="2644" y="3081"/>
                  </a:lnTo>
                  <a:lnTo>
                    <a:pt x="2643" y="3078"/>
                  </a:lnTo>
                  <a:lnTo>
                    <a:pt x="2643" y="3078"/>
                  </a:lnTo>
                  <a:lnTo>
                    <a:pt x="2644" y="3076"/>
                  </a:lnTo>
                  <a:lnTo>
                    <a:pt x="2648" y="3075"/>
                  </a:lnTo>
                  <a:lnTo>
                    <a:pt x="2666" y="3076"/>
                  </a:lnTo>
                  <a:lnTo>
                    <a:pt x="2672" y="3078"/>
                  </a:lnTo>
                  <a:lnTo>
                    <a:pt x="2680" y="3091"/>
                  </a:lnTo>
                  <a:lnTo>
                    <a:pt x="2681" y="3095"/>
                  </a:lnTo>
                  <a:lnTo>
                    <a:pt x="2682" y="3098"/>
                  </a:lnTo>
                  <a:lnTo>
                    <a:pt x="2681" y="3100"/>
                  </a:lnTo>
                  <a:lnTo>
                    <a:pt x="2678" y="3102"/>
                  </a:lnTo>
                  <a:lnTo>
                    <a:pt x="2670" y="3107"/>
                  </a:lnTo>
                  <a:lnTo>
                    <a:pt x="2669" y="3108"/>
                  </a:lnTo>
                  <a:lnTo>
                    <a:pt x="2669" y="3109"/>
                  </a:lnTo>
                  <a:lnTo>
                    <a:pt x="2672" y="3109"/>
                  </a:lnTo>
                  <a:lnTo>
                    <a:pt x="2674" y="3110"/>
                  </a:lnTo>
                  <a:lnTo>
                    <a:pt x="2676" y="3115"/>
                  </a:lnTo>
                  <a:lnTo>
                    <a:pt x="2678" y="3112"/>
                  </a:lnTo>
                  <a:lnTo>
                    <a:pt x="2685" y="3104"/>
                  </a:lnTo>
                  <a:lnTo>
                    <a:pt x="2691" y="3101"/>
                  </a:lnTo>
                  <a:lnTo>
                    <a:pt x="2696" y="3100"/>
                  </a:lnTo>
                  <a:lnTo>
                    <a:pt x="2701" y="3099"/>
                  </a:lnTo>
                  <a:lnTo>
                    <a:pt x="2703" y="3099"/>
                  </a:lnTo>
                  <a:lnTo>
                    <a:pt x="2704" y="3102"/>
                  </a:lnTo>
                  <a:lnTo>
                    <a:pt x="2707" y="3107"/>
                  </a:lnTo>
                  <a:lnTo>
                    <a:pt x="2709" y="3108"/>
                  </a:lnTo>
                  <a:lnTo>
                    <a:pt x="2715" y="3109"/>
                  </a:lnTo>
                  <a:lnTo>
                    <a:pt x="2719" y="3115"/>
                  </a:lnTo>
                  <a:lnTo>
                    <a:pt x="2721" y="3120"/>
                  </a:lnTo>
                  <a:lnTo>
                    <a:pt x="2723" y="3122"/>
                  </a:lnTo>
                  <a:lnTo>
                    <a:pt x="2722" y="3124"/>
                  </a:lnTo>
                  <a:lnTo>
                    <a:pt x="2723" y="3125"/>
                  </a:lnTo>
                  <a:lnTo>
                    <a:pt x="2724" y="3127"/>
                  </a:lnTo>
                  <a:lnTo>
                    <a:pt x="2724" y="3129"/>
                  </a:lnTo>
                  <a:lnTo>
                    <a:pt x="2724" y="3133"/>
                  </a:lnTo>
                  <a:lnTo>
                    <a:pt x="2721" y="3141"/>
                  </a:lnTo>
                  <a:lnTo>
                    <a:pt x="2723" y="3147"/>
                  </a:lnTo>
                  <a:lnTo>
                    <a:pt x="2723" y="3150"/>
                  </a:lnTo>
                  <a:lnTo>
                    <a:pt x="2722" y="3155"/>
                  </a:lnTo>
                  <a:lnTo>
                    <a:pt x="2724" y="3158"/>
                  </a:lnTo>
                  <a:lnTo>
                    <a:pt x="2724" y="3160"/>
                  </a:lnTo>
                  <a:lnTo>
                    <a:pt x="2723" y="3160"/>
                  </a:lnTo>
                  <a:lnTo>
                    <a:pt x="2713" y="3163"/>
                  </a:lnTo>
                  <a:lnTo>
                    <a:pt x="2708" y="3163"/>
                  </a:lnTo>
                  <a:lnTo>
                    <a:pt x="2707" y="3164"/>
                  </a:lnTo>
                  <a:lnTo>
                    <a:pt x="2710" y="3165"/>
                  </a:lnTo>
                  <a:lnTo>
                    <a:pt x="2717" y="3165"/>
                  </a:lnTo>
                  <a:lnTo>
                    <a:pt x="2723" y="3166"/>
                  </a:lnTo>
                  <a:lnTo>
                    <a:pt x="2726" y="3168"/>
                  </a:lnTo>
                  <a:lnTo>
                    <a:pt x="2728" y="3171"/>
                  </a:lnTo>
                  <a:lnTo>
                    <a:pt x="2727" y="3172"/>
                  </a:lnTo>
                  <a:lnTo>
                    <a:pt x="2725" y="3174"/>
                  </a:lnTo>
                  <a:lnTo>
                    <a:pt x="2721" y="3174"/>
                  </a:lnTo>
                  <a:lnTo>
                    <a:pt x="2718" y="3172"/>
                  </a:lnTo>
                  <a:lnTo>
                    <a:pt x="2718" y="3174"/>
                  </a:lnTo>
                  <a:lnTo>
                    <a:pt x="2723" y="3177"/>
                  </a:lnTo>
                  <a:lnTo>
                    <a:pt x="2725" y="3178"/>
                  </a:lnTo>
                  <a:lnTo>
                    <a:pt x="2728" y="3180"/>
                  </a:lnTo>
                  <a:lnTo>
                    <a:pt x="2728" y="3183"/>
                  </a:lnTo>
                  <a:lnTo>
                    <a:pt x="2728" y="3186"/>
                  </a:lnTo>
                  <a:lnTo>
                    <a:pt x="2717" y="3197"/>
                  </a:lnTo>
                  <a:lnTo>
                    <a:pt x="2708" y="3203"/>
                  </a:lnTo>
                  <a:lnTo>
                    <a:pt x="2701" y="3209"/>
                  </a:lnTo>
                  <a:lnTo>
                    <a:pt x="2686" y="3221"/>
                  </a:lnTo>
                  <a:lnTo>
                    <a:pt x="2685" y="3221"/>
                  </a:lnTo>
                  <a:lnTo>
                    <a:pt x="2683" y="3221"/>
                  </a:lnTo>
                  <a:lnTo>
                    <a:pt x="2676" y="3220"/>
                  </a:lnTo>
                  <a:lnTo>
                    <a:pt x="2671" y="3220"/>
                  </a:lnTo>
                  <a:lnTo>
                    <a:pt x="2661" y="3223"/>
                  </a:lnTo>
                  <a:lnTo>
                    <a:pt x="2658" y="3224"/>
                  </a:lnTo>
                  <a:lnTo>
                    <a:pt x="2653" y="3228"/>
                  </a:lnTo>
                  <a:lnTo>
                    <a:pt x="2651" y="3228"/>
                  </a:lnTo>
                  <a:lnTo>
                    <a:pt x="2645" y="3229"/>
                  </a:lnTo>
                  <a:lnTo>
                    <a:pt x="2640" y="3229"/>
                  </a:lnTo>
                  <a:lnTo>
                    <a:pt x="2638" y="3229"/>
                  </a:lnTo>
                  <a:lnTo>
                    <a:pt x="2635" y="3231"/>
                  </a:lnTo>
                  <a:lnTo>
                    <a:pt x="2634" y="3232"/>
                  </a:lnTo>
                  <a:lnTo>
                    <a:pt x="2633" y="3235"/>
                  </a:lnTo>
                  <a:lnTo>
                    <a:pt x="2620" y="3250"/>
                  </a:lnTo>
                  <a:lnTo>
                    <a:pt x="2617" y="3255"/>
                  </a:lnTo>
                  <a:lnTo>
                    <a:pt x="2610" y="3260"/>
                  </a:lnTo>
                  <a:lnTo>
                    <a:pt x="2602" y="3270"/>
                  </a:lnTo>
                  <a:lnTo>
                    <a:pt x="2596" y="3273"/>
                  </a:lnTo>
                  <a:lnTo>
                    <a:pt x="2593" y="3279"/>
                  </a:lnTo>
                  <a:lnTo>
                    <a:pt x="2587" y="3282"/>
                  </a:lnTo>
                  <a:lnTo>
                    <a:pt x="2576" y="3282"/>
                  </a:lnTo>
                  <a:lnTo>
                    <a:pt x="2570" y="3283"/>
                  </a:lnTo>
                  <a:lnTo>
                    <a:pt x="2564" y="3282"/>
                  </a:lnTo>
                  <a:lnTo>
                    <a:pt x="2559" y="3284"/>
                  </a:lnTo>
                  <a:lnTo>
                    <a:pt x="2552" y="3285"/>
                  </a:lnTo>
                  <a:lnTo>
                    <a:pt x="2549" y="3284"/>
                  </a:lnTo>
                  <a:lnTo>
                    <a:pt x="2535" y="3289"/>
                  </a:lnTo>
                  <a:lnTo>
                    <a:pt x="2531" y="3284"/>
                  </a:lnTo>
                  <a:lnTo>
                    <a:pt x="2529" y="3282"/>
                  </a:lnTo>
                  <a:lnTo>
                    <a:pt x="2521" y="3282"/>
                  </a:lnTo>
                  <a:lnTo>
                    <a:pt x="2515" y="3281"/>
                  </a:lnTo>
                  <a:lnTo>
                    <a:pt x="2508" y="3280"/>
                  </a:lnTo>
                  <a:lnTo>
                    <a:pt x="2503" y="3279"/>
                  </a:lnTo>
                  <a:lnTo>
                    <a:pt x="2499" y="3279"/>
                  </a:lnTo>
                  <a:lnTo>
                    <a:pt x="2496" y="3280"/>
                  </a:lnTo>
                  <a:lnTo>
                    <a:pt x="2489" y="3279"/>
                  </a:lnTo>
                  <a:lnTo>
                    <a:pt x="2487" y="3282"/>
                  </a:lnTo>
                  <a:lnTo>
                    <a:pt x="2476" y="3281"/>
                  </a:lnTo>
                  <a:lnTo>
                    <a:pt x="2471" y="3279"/>
                  </a:lnTo>
                  <a:lnTo>
                    <a:pt x="2467" y="3279"/>
                  </a:lnTo>
                  <a:lnTo>
                    <a:pt x="2461" y="3279"/>
                  </a:lnTo>
                  <a:lnTo>
                    <a:pt x="2456" y="3281"/>
                  </a:lnTo>
                  <a:lnTo>
                    <a:pt x="2446" y="3279"/>
                  </a:lnTo>
                  <a:lnTo>
                    <a:pt x="2435" y="3281"/>
                  </a:lnTo>
                  <a:lnTo>
                    <a:pt x="2424" y="3279"/>
                  </a:lnTo>
                  <a:lnTo>
                    <a:pt x="2422" y="3278"/>
                  </a:lnTo>
                  <a:lnTo>
                    <a:pt x="2406" y="3281"/>
                  </a:lnTo>
                  <a:lnTo>
                    <a:pt x="2400" y="3279"/>
                  </a:lnTo>
                  <a:lnTo>
                    <a:pt x="2394" y="3284"/>
                  </a:lnTo>
                  <a:lnTo>
                    <a:pt x="2391" y="3283"/>
                  </a:lnTo>
                  <a:lnTo>
                    <a:pt x="2386" y="3284"/>
                  </a:lnTo>
                  <a:lnTo>
                    <a:pt x="2385" y="3283"/>
                  </a:lnTo>
                  <a:lnTo>
                    <a:pt x="2383" y="3284"/>
                  </a:lnTo>
                  <a:lnTo>
                    <a:pt x="2381" y="3286"/>
                  </a:lnTo>
                  <a:lnTo>
                    <a:pt x="2378" y="3287"/>
                  </a:lnTo>
                  <a:lnTo>
                    <a:pt x="2375" y="3291"/>
                  </a:lnTo>
                  <a:lnTo>
                    <a:pt x="2368" y="3295"/>
                  </a:lnTo>
                  <a:lnTo>
                    <a:pt x="2359" y="3314"/>
                  </a:lnTo>
                  <a:lnTo>
                    <a:pt x="2358" y="3322"/>
                  </a:lnTo>
                  <a:lnTo>
                    <a:pt x="2354" y="3327"/>
                  </a:lnTo>
                  <a:lnTo>
                    <a:pt x="2351" y="3327"/>
                  </a:lnTo>
                  <a:lnTo>
                    <a:pt x="2349" y="3327"/>
                  </a:lnTo>
                  <a:lnTo>
                    <a:pt x="2332" y="3331"/>
                  </a:lnTo>
                  <a:lnTo>
                    <a:pt x="2325" y="3334"/>
                  </a:lnTo>
                  <a:lnTo>
                    <a:pt x="2327" y="3336"/>
                  </a:lnTo>
                  <a:lnTo>
                    <a:pt x="2325" y="3338"/>
                  </a:lnTo>
                  <a:lnTo>
                    <a:pt x="2321" y="3339"/>
                  </a:lnTo>
                  <a:lnTo>
                    <a:pt x="2317" y="3340"/>
                  </a:lnTo>
                  <a:lnTo>
                    <a:pt x="2314" y="3343"/>
                  </a:lnTo>
                  <a:lnTo>
                    <a:pt x="2313" y="3346"/>
                  </a:lnTo>
                  <a:lnTo>
                    <a:pt x="2304" y="3351"/>
                  </a:lnTo>
                  <a:lnTo>
                    <a:pt x="2295" y="3364"/>
                  </a:lnTo>
                  <a:lnTo>
                    <a:pt x="2290" y="3373"/>
                  </a:lnTo>
                  <a:lnTo>
                    <a:pt x="2285" y="3380"/>
                  </a:lnTo>
                  <a:lnTo>
                    <a:pt x="2281" y="3382"/>
                  </a:lnTo>
                  <a:lnTo>
                    <a:pt x="2278" y="3382"/>
                  </a:lnTo>
                  <a:lnTo>
                    <a:pt x="2275" y="3381"/>
                  </a:lnTo>
                  <a:lnTo>
                    <a:pt x="2270" y="3379"/>
                  </a:lnTo>
                  <a:lnTo>
                    <a:pt x="2267" y="3379"/>
                  </a:lnTo>
                  <a:lnTo>
                    <a:pt x="2258" y="3374"/>
                  </a:lnTo>
                  <a:lnTo>
                    <a:pt x="2237" y="3370"/>
                  </a:lnTo>
                  <a:lnTo>
                    <a:pt x="2241" y="3371"/>
                  </a:lnTo>
                  <a:lnTo>
                    <a:pt x="2244" y="3374"/>
                  </a:lnTo>
                  <a:lnTo>
                    <a:pt x="2248" y="3375"/>
                  </a:lnTo>
                  <a:lnTo>
                    <a:pt x="2254" y="3375"/>
                  </a:lnTo>
                  <a:lnTo>
                    <a:pt x="2266" y="3380"/>
                  </a:lnTo>
                  <a:lnTo>
                    <a:pt x="2271" y="3381"/>
                  </a:lnTo>
                  <a:lnTo>
                    <a:pt x="2274" y="3383"/>
                  </a:lnTo>
                  <a:lnTo>
                    <a:pt x="2277" y="3387"/>
                  </a:lnTo>
                  <a:lnTo>
                    <a:pt x="2276" y="3394"/>
                  </a:lnTo>
                  <a:lnTo>
                    <a:pt x="2273" y="3399"/>
                  </a:lnTo>
                  <a:lnTo>
                    <a:pt x="2271" y="3404"/>
                  </a:lnTo>
                  <a:lnTo>
                    <a:pt x="2261" y="3415"/>
                  </a:lnTo>
                  <a:lnTo>
                    <a:pt x="2256" y="3419"/>
                  </a:lnTo>
                  <a:lnTo>
                    <a:pt x="2248" y="3432"/>
                  </a:lnTo>
                  <a:lnTo>
                    <a:pt x="2239" y="3438"/>
                  </a:lnTo>
                  <a:lnTo>
                    <a:pt x="2235" y="3442"/>
                  </a:lnTo>
                  <a:lnTo>
                    <a:pt x="2230" y="3448"/>
                  </a:lnTo>
                  <a:lnTo>
                    <a:pt x="2218" y="3453"/>
                  </a:lnTo>
                  <a:lnTo>
                    <a:pt x="2214" y="3454"/>
                  </a:lnTo>
                  <a:lnTo>
                    <a:pt x="2210" y="3453"/>
                  </a:lnTo>
                  <a:lnTo>
                    <a:pt x="2205" y="3457"/>
                  </a:lnTo>
                  <a:lnTo>
                    <a:pt x="2200" y="3459"/>
                  </a:lnTo>
                  <a:lnTo>
                    <a:pt x="2198" y="3463"/>
                  </a:lnTo>
                  <a:lnTo>
                    <a:pt x="2184" y="3472"/>
                  </a:lnTo>
                  <a:lnTo>
                    <a:pt x="2179" y="3473"/>
                  </a:lnTo>
                  <a:lnTo>
                    <a:pt x="2175" y="3475"/>
                  </a:lnTo>
                  <a:lnTo>
                    <a:pt x="2173" y="3479"/>
                  </a:lnTo>
                  <a:lnTo>
                    <a:pt x="2170" y="3482"/>
                  </a:lnTo>
                  <a:lnTo>
                    <a:pt x="2168" y="3484"/>
                  </a:lnTo>
                  <a:lnTo>
                    <a:pt x="2166" y="3490"/>
                  </a:lnTo>
                  <a:lnTo>
                    <a:pt x="2159" y="3497"/>
                  </a:lnTo>
                  <a:lnTo>
                    <a:pt x="2151" y="3498"/>
                  </a:lnTo>
                  <a:lnTo>
                    <a:pt x="2149" y="3501"/>
                  </a:lnTo>
                  <a:lnTo>
                    <a:pt x="2146" y="3505"/>
                  </a:lnTo>
                  <a:lnTo>
                    <a:pt x="2141" y="3507"/>
                  </a:lnTo>
                  <a:lnTo>
                    <a:pt x="2132" y="3506"/>
                  </a:lnTo>
                  <a:lnTo>
                    <a:pt x="2134" y="3508"/>
                  </a:lnTo>
                  <a:lnTo>
                    <a:pt x="2142" y="3511"/>
                  </a:lnTo>
                  <a:lnTo>
                    <a:pt x="2143" y="3515"/>
                  </a:lnTo>
                  <a:lnTo>
                    <a:pt x="2139" y="3516"/>
                  </a:lnTo>
                  <a:lnTo>
                    <a:pt x="2131" y="3521"/>
                  </a:lnTo>
                  <a:lnTo>
                    <a:pt x="2120" y="3530"/>
                  </a:lnTo>
                  <a:close/>
                  <a:moveTo>
                    <a:pt x="1414" y="1674"/>
                  </a:moveTo>
                  <a:lnTo>
                    <a:pt x="1409" y="1675"/>
                  </a:lnTo>
                  <a:lnTo>
                    <a:pt x="1404" y="1667"/>
                  </a:lnTo>
                  <a:lnTo>
                    <a:pt x="1404" y="1660"/>
                  </a:lnTo>
                  <a:lnTo>
                    <a:pt x="1404" y="1656"/>
                  </a:lnTo>
                  <a:lnTo>
                    <a:pt x="1405" y="1652"/>
                  </a:lnTo>
                  <a:lnTo>
                    <a:pt x="1406" y="1650"/>
                  </a:lnTo>
                  <a:lnTo>
                    <a:pt x="1411" y="1646"/>
                  </a:lnTo>
                  <a:lnTo>
                    <a:pt x="1414" y="1649"/>
                  </a:lnTo>
                  <a:lnTo>
                    <a:pt x="1414" y="1652"/>
                  </a:lnTo>
                  <a:lnTo>
                    <a:pt x="1415" y="1653"/>
                  </a:lnTo>
                  <a:lnTo>
                    <a:pt x="1418" y="1656"/>
                  </a:lnTo>
                  <a:lnTo>
                    <a:pt x="1420" y="1659"/>
                  </a:lnTo>
                  <a:lnTo>
                    <a:pt x="1419" y="1662"/>
                  </a:lnTo>
                  <a:lnTo>
                    <a:pt x="1419" y="1668"/>
                  </a:lnTo>
                  <a:lnTo>
                    <a:pt x="1417" y="1671"/>
                  </a:lnTo>
                  <a:lnTo>
                    <a:pt x="1416" y="1673"/>
                  </a:lnTo>
                  <a:lnTo>
                    <a:pt x="1414" y="1674"/>
                  </a:lnTo>
                  <a:close/>
                  <a:moveTo>
                    <a:pt x="847" y="1711"/>
                  </a:moveTo>
                  <a:lnTo>
                    <a:pt x="849" y="1712"/>
                  </a:lnTo>
                  <a:lnTo>
                    <a:pt x="852" y="1711"/>
                  </a:lnTo>
                  <a:lnTo>
                    <a:pt x="858" y="1708"/>
                  </a:lnTo>
                  <a:lnTo>
                    <a:pt x="865" y="1704"/>
                  </a:lnTo>
                  <a:lnTo>
                    <a:pt x="873" y="1703"/>
                  </a:lnTo>
                  <a:lnTo>
                    <a:pt x="876" y="1705"/>
                  </a:lnTo>
                  <a:lnTo>
                    <a:pt x="877" y="1704"/>
                  </a:lnTo>
                  <a:lnTo>
                    <a:pt x="879" y="1700"/>
                  </a:lnTo>
                  <a:lnTo>
                    <a:pt x="880" y="1697"/>
                  </a:lnTo>
                  <a:lnTo>
                    <a:pt x="879" y="1693"/>
                  </a:lnTo>
                  <a:lnTo>
                    <a:pt x="880" y="1686"/>
                  </a:lnTo>
                  <a:lnTo>
                    <a:pt x="881" y="1682"/>
                  </a:lnTo>
                  <a:lnTo>
                    <a:pt x="886" y="1673"/>
                  </a:lnTo>
                  <a:lnTo>
                    <a:pt x="888" y="1669"/>
                  </a:lnTo>
                  <a:lnTo>
                    <a:pt x="893" y="1668"/>
                  </a:lnTo>
                  <a:lnTo>
                    <a:pt x="903" y="1668"/>
                  </a:lnTo>
                  <a:lnTo>
                    <a:pt x="913" y="1674"/>
                  </a:lnTo>
                  <a:lnTo>
                    <a:pt x="926" y="1679"/>
                  </a:lnTo>
                  <a:lnTo>
                    <a:pt x="945" y="1692"/>
                  </a:lnTo>
                  <a:lnTo>
                    <a:pt x="951" y="1698"/>
                  </a:lnTo>
                  <a:lnTo>
                    <a:pt x="951" y="1703"/>
                  </a:lnTo>
                  <a:lnTo>
                    <a:pt x="948" y="1713"/>
                  </a:lnTo>
                  <a:lnTo>
                    <a:pt x="940" y="1728"/>
                  </a:lnTo>
                  <a:lnTo>
                    <a:pt x="933" y="1733"/>
                  </a:lnTo>
                  <a:lnTo>
                    <a:pt x="931" y="1736"/>
                  </a:lnTo>
                  <a:lnTo>
                    <a:pt x="935" y="1738"/>
                  </a:lnTo>
                  <a:lnTo>
                    <a:pt x="938" y="1742"/>
                  </a:lnTo>
                  <a:lnTo>
                    <a:pt x="942" y="1737"/>
                  </a:lnTo>
                  <a:lnTo>
                    <a:pt x="945" y="1731"/>
                  </a:lnTo>
                  <a:lnTo>
                    <a:pt x="950" y="1726"/>
                  </a:lnTo>
                  <a:lnTo>
                    <a:pt x="951" y="1725"/>
                  </a:lnTo>
                  <a:lnTo>
                    <a:pt x="951" y="1726"/>
                  </a:lnTo>
                  <a:lnTo>
                    <a:pt x="950" y="1729"/>
                  </a:lnTo>
                  <a:lnTo>
                    <a:pt x="950" y="1731"/>
                  </a:lnTo>
                  <a:lnTo>
                    <a:pt x="950" y="1734"/>
                  </a:lnTo>
                  <a:lnTo>
                    <a:pt x="951" y="1735"/>
                  </a:lnTo>
                  <a:lnTo>
                    <a:pt x="953" y="1736"/>
                  </a:lnTo>
                  <a:lnTo>
                    <a:pt x="955" y="1735"/>
                  </a:lnTo>
                  <a:lnTo>
                    <a:pt x="961" y="1728"/>
                  </a:lnTo>
                  <a:lnTo>
                    <a:pt x="966" y="1717"/>
                  </a:lnTo>
                  <a:lnTo>
                    <a:pt x="975" y="1710"/>
                  </a:lnTo>
                  <a:lnTo>
                    <a:pt x="977" y="1707"/>
                  </a:lnTo>
                  <a:lnTo>
                    <a:pt x="984" y="1704"/>
                  </a:lnTo>
                  <a:lnTo>
                    <a:pt x="984" y="1701"/>
                  </a:lnTo>
                  <a:lnTo>
                    <a:pt x="985" y="1693"/>
                  </a:lnTo>
                  <a:lnTo>
                    <a:pt x="983" y="1690"/>
                  </a:lnTo>
                  <a:lnTo>
                    <a:pt x="973" y="1682"/>
                  </a:lnTo>
                  <a:lnTo>
                    <a:pt x="969" y="1673"/>
                  </a:lnTo>
                  <a:lnTo>
                    <a:pt x="970" y="1666"/>
                  </a:lnTo>
                  <a:lnTo>
                    <a:pt x="975" y="1667"/>
                  </a:lnTo>
                  <a:lnTo>
                    <a:pt x="988" y="1668"/>
                  </a:lnTo>
                  <a:lnTo>
                    <a:pt x="991" y="1669"/>
                  </a:lnTo>
                  <a:lnTo>
                    <a:pt x="1003" y="1680"/>
                  </a:lnTo>
                  <a:lnTo>
                    <a:pt x="1008" y="1688"/>
                  </a:lnTo>
                  <a:lnTo>
                    <a:pt x="1012" y="1692"/>
                  </a:lnTo>
                  <a:lnTo>
                    <a:pt x="1019" y="1696"/>
                  </a:lnTo>
                  <a:lnTo>
                    <a:pt x="1022" y="1701"/>
                  </a:lnTo>
                  <a:lnTo>
                    <a:pt x="1024" y="1703"/>
                  </a:lnTo>
                  <a:lnTo>
                    <a:pt x="1024" y="1704"/>
                  </a:lnTo>
                  <a:lnTo>
                    <a:pt x="1024" y="1706"/>
                  </a:lnTo>
                  <a:lnTo>
                    <a:pt x="1024" y="1710"/>
                  </a:lnTo>
                  <a:lnTo>
                    <a:pt x="1025" y="1712"/>
                  </a:lnTo>
                  <a:lnTo>
                    <a:pt x="1030" y="1714"/>
                  </a:lnTo>
                  <a:lnTo>
                    <a:pt x="1031" y="1715"/>
                  </a:lnTo>
                  <a:lnTo>
                    <a:pt x="1033" y="1721"/>
                  </a:lnTo>
                  <a:lnTo>
                    <a:pt x="1035" y="1730"/>
                  </a:lnTo>
                  <a:lnTo>
                    <a:pt x="1037" y="1740"/>
                  </a:lnTo>
                  <a:lnTo>
                    <a:pt x="1040" y="1759"/>
                  </a:lnTo>
                  <a:lnTo>
                    <a:pt x="1046" y="1783"/>
                  </a:lnTo>
                  <a:lnTo>
                    <a:pt x="1049" y="1799"/>
                  </a:lnTo>
                  <a:lnTo>
                    <a:pt x="1049" y="1802"/>
                  </a:lnTo>
                  <a:lnTo>
                    <a:pt x="1051" y="1803"/>
                  </a:lnTo>
                  <a:lnTo>
                    <a:pt x="1055" y="1806"/>
                  </a:lnTo>
                  <a:lnTo>
                    <a:pt x="1058" y="1810"/>
                  </a:lnTo>
                  <a:lnTo>
                    <a:pt x="1061" y="1811"/>
                  </a:lnTo>
                  <a:lnTo>
                    <a:pt x="1062" y="1811"/>
                  </a:lnTo>
                  <a:lnTo>
                    <a:pt x="1063" y="1808"/>
                  </a:lnTo>
                  <a:lnTo>
                    <a:pt x="1065" y="1802"/>
                  </a:lnTo>
                  <a:lnTo>
                    <a:pt x="1076" y="1792"/>
                  </a:lnTo>
                  <a:lnTo>
                    <a:pt x="1077" y="1790"/>
                  </a:lnTo>
                  <a:lnTo>
                    <a:pt x="1076" y="1788"/>
                  </a:lnTo>
                  <a:lnTo>
                    <a:pt x="1075" y="1786"/>
                  </a:lnTo>
                  <a:lnTo>
                    <a:pt x="1075" y="1785"/>
                  </a:lnTo>
                  <a:lnTo>
                    <a:pt x="1077" y="1784"/>
                  </a:lnTo>
                  <a:lnTo>
                    <a:pt x="1070" y="1771"/>
                  </a:lnTo>
                  <a:lnTo>
                    <a:pt x="1065" y="1758"/>
                  </a:lnTo>
                  <a:lnTo>
                    <a:pt x="1061" y="1742"/>
                  </a:lnTo>
                  <a:lnTo>
                    <a:pt x="1061" y="1737"/>
                  </a:lnTo>
                  <a:lnTo>
                    <a:pt x="1061" y="1727"/>
                  </a:lnTo>
                  <a:lnTo>
                    <a:pt x="1060" y="1724"/>
                  </a:lnTo>
                  <a:lnTo>
                    <a:pt x="1058" y="1721"/>
                  </a:lnTo>
                  <a:lnTo>
                    <a:pt x="1057" y="1719"/>
                  </a:lnTo>
                  <a:lnTo>
                    <a:pt x="1058" y="1715"/>
                  </a:lnTo>
                  <a:lnTo>
                    <a:pt x="1057" y="1712"/>
                  </a:lnTo>
                  <a:lnTo>
                    <a:pt x="1055" y="1704"/>
                  </a:lnTo>
                  <a:lnTo>
                    <a:pt x="1047" y="1656"/>
                  </a:lnTo>
                  <a:lnTo>
                    <a:pt x="1047" y="1651"/>
                  </a:lnTo>
                  <a:lnTo>
                    <a:pt x="1049" y="1647"/>
                  </a:lnTo>
                  <a:lnTo>
                    <a:pt x="1051" y="1645"/>
                  </a:lnTo>
                  <a:lnTo>
                    <a:pt x="1056" y="1645"/>
                  </a:lnTo>
                  <a:lnTo>
                    <a:pt x="1057" y="1643"/>
                  </a:lnTo>
                  <a:lnTo>
                    <a:pt x="1055" y="1641"/>
                  </a:lnTo>
                  <a:lnTo>
                    <a:pt x="1053" y="1636"/>
                  </a:lnTo>
                  <a:lnTo>
                    <a:pt x="1052" y="1633"/>
                  </a:lnTo>
                  <a:lnTo>
                    <a:pt x="1054" y="1629"/>
                  </a:lnTo>
                  <a:lnTo>
                    <a:pt x="1064" y="1630"/>
                  </a:lnTo>
                  <a:lnTo>
                    <a:pt x="1071" y="1635"/>
                  </a:lnTo>
                  <a:lnTo>
                    <a:pt x="1083" y="1646"/>
                  </a:lnTo>
                  <a:lnTo>
                    <a:pt x="1085" y="1645"/>
                  </a:lnTo>
                  <a:lnTo>
                    <a:pt x="1086" y="1640"/>
                  </a:lnTo>
                  <a:lnTo>
                    <a:pt x="1088" y="1636"/>
                  </a:lnTo>
                  <a:lnTo>
                    <a:pt x="1093" y="1638"/>
                  </a:lnTo>
                  <a:lnTo>
                    <a:pt x="1104" y="1646"/>
                  </a:lnTo>
                  <a:lnTo>
                    <a:pt x="1117" y="1659"/>
                  </a:lnTo>
                  <a:lnTo>
                    <a:pt x="1125" y="1666"/>
                  </a:lnTo>
                  <a:lnTo>
                    <a:pt x="1131" y="1675"/>
                  </a:lnTo>
                  <a:lnTo>
                    <a:pt x="1135" y="1684"/>
                  </a:lnTo>
                  <a:lnTo>
                    <a:pt x="1138" y="1690"/>
                  </a:lnTo>
                  <a:lnTo>
                    <a:pt x="1138" y="1693"/>
                  </a:lnTo>
                  <a:lnTo>
                    <a:pt x="1137" y="1695"/>
                  </a:lnTo>
                  <a:lnTo>
                    <a:pt x="1138" y="1698"/>
                  </a:lnTo>
                  <a:lnTo>
                    <a:pt x="1140" y="1703"/>
                  </a:lnTo>
                  <a:lnTo>
                    <a:pt x="1141" y="1706"/>
                  </a:lnTo>
                  <a:lnTo>
                    <a:pt x="1142" y="1714"/>
                  </a:lnTo>
                  <a:lnTo>
                    <a:pt x="1144" y="1725"/>
                  </a:lnTo>
                  <a:lnTo>
                    <a:pt x="1144" y="1730"/>
                  </a:lnTo>
                  <a:lnTo>
                    <a:pt x="1155" y="1775"/>
                  </a:lnTo>
                  <a:lnTo>
                    <a:pt x="1157" y="1783"/>
                  </a:lnTo>
                  <a:lnTo>
                    <a:pt x="1159" y="1787"/>
                  </a:lnTo>
                  <a:lnTo>
                    <a:pt x="1167" y="1804"/>
                  </a:lnTo>
                  <a:lnTo>
                    <a:pt x="1171" y="1816"/>
                  </a:lnTo>
                  <a:lnTo>
                    <a:pt x="1171" y="1825"/>
                  </a:lnTo>
                  <a:lnTo>
                    <a:pt x="1172" y="1827"/>
                  </a:lnTo>
                  <a:lnTo>
                    <a:pt x="1172" y="1831"/>
                  </a:lnTo>
                  <a:lnTo>
                    <a:pt x="1172" y="1836"/>
                  </a:lnTo>
                  <a:lnTo>
                    <a:pt x="1171" y="1841"/>
                  </a:lnTo>
                  <a:lnTo>
                    <a:pt x="1169" y="1845"/>
                  </a:lnTo>
                  <a:lnTo>
                    <a:pt x="1167" y="1849"/>
                  </a:lnTo>
                  <a:lnTo>
                    <a:pt x="1165" y="1861"/>
                  </a:lnTo>
                  <a:lnTo>
                    <a:pt x="1165" y="1864"/>
                  </a:lnTo>
                  <a:lnTo>
                    <a:pt x="1167" y="1868"/>
                  </a:lnTo>
                  <a:lnTo>
                    <a:pt x="1178" y="1881"/>
                  </a:lnTo>
                  <a:lnTo>
                    <a:pt x="1185" y="1897"/>
                  </a:lnTo>
                  <a:lnTo>
                    <a:pt x="1187" y="1900"/>
                  </a:lnTo>
                  <a:lnTo>
                    <a:pt x="1197" y="1910"/>
                  </a:lnTo>
                  <a:lnTo>
                    <a:pt x="1206" y="1915"/>
                  </a:lnTo>
                  <a:lnTo>
                    <a:pt x="1209" y="1918"/>
                  </a:lnTo>
                  <a:lnTo>
                    <a:pt x="1212" y="1921"/>
                  </a:lnTo>
                  <a:lnTo>
                    <a:pt x="1213" y="1921"/>
                  </a:lnTo>
                  <a:lnTo>
                    <a:pt x="1214" y="1921"/>
                  </a:lnTo>
                  <a:lnTo>
                    <a:pt x="1215" y="1920"/>
                  </a:lnTo>
                  <a:lnTo>
                    <a:pt x="1215" y="1918"/>
                  </a:lnTo>
                  <a:lnTo>
                    <a:pt x="1213" y="1911"/>
                  </a:lnTo>
                  <a:lnTo>
                    <a:pt x="1212" y="1908"/>
                  </a:lnTo>
                  <a:lnTo>
                    <a:pt x="1213" y="1908"/>
                  </a:lnTo>
                  <a:lnTo>
                    <a:pt x="1223" y="1920"/>
                  </a:lnTo>
                  <a:lnTo>
                    <a:pt x="1229" y="1926"/>
                  </a:lnTo>
                  <a:lnTo>
                    <a:pt x="1235" y="1931"/>
                  </a:lnTo>
                  <a:lnTo>
                    <a:pt x="1248" y="1943"/>
                  </a:lnTo>
                  <a:lnTo>
                    <a:pt x="1249" y="1944"/>
                  </a:lnTo>
                  <a:lnTo>
                    <a:pt x="1255" y="1943"/>
                  </a:lnTo>
                  <a:lnTo>
                    <a:pt x="1257" y="1944"/>
                  </a:lnTo>
                  <a:lnTo>
                    <a:pt x="1259" y="1945"/>
                  </a:lnTo>
                  <a:lnTo>
                    <a:pt x="1259" y="1947"/>
                  </a:lnTo>
                  <a:lnTo>
                    <a:pt x="1259" y="1954"/>
                  </a:lnTo>
                  <a:lnTo>
                    <a:pt x="1261" y="1957"/>
                  </a:lnTo>
                  <a:lnTo>
                    <a:pt x="1271" y="1956"/>
                  </a:lnTo>
                  <a:lnTo>
                    <a:pt x="1274" y="1956"/>
                  </a:lnTo>
                  <a:lnTo>
                    <a:pt x="1276" y="1957"/>
                  </a:lnTo>
                  <a:lnTo>
                    <a:pt x="1277" y="1960"/>
                  </a:lnTo>
                  <a:lnTo>
                    <a:pt x="1280" y="1967"/>
                  </a:lnTo>
                  <a:lnTo>
                    <a:pt x="1282" y="1982"/>
                  </a:lnTo>
                  <a:lnTo>
                    <a:pt x="1282" y="1988"/>
                  </a:lnTo>
                  <a:lnTo>
                    <a:pt x="1281" y="1996"/>
                  </a:lnTo>
                  <a:lnTo>
                    <a:pt x="1280" y="1999"/>
                  </a:lnTo>
                  <a:lnTo>
                    <a:pt x="1277" y="2000"/>
                  </a:lnTo>
                  <a:lnTo>
                    <a:pt x="1272" y="2000"/>
                  </a:lnTo>
                  <a:lnTo>
                    <a:pt x="1268" y="1997"/>
                  </a:lnTo>
                  <a:lnTo>
                    <a:pt x="1266" y="1993"/>
                  </a:lnTo>
                  <a:lnTo>
                    <a:pt x="1265" y="1985"/>
                  </a:lnTo>
                  <a:lnTo>
                    <a:pt x="1263" y="1984"/>
                  </a:lnTo>
                  <a:lnTo>
                    <a:pt x="1263" y="1985"/>
                  </a:lnTo>
                  <a:lnTo>
                    <a:pt x="1261" y="1992"/>
                  </a:lnTo>
                  <a:lnTo>
                    <a:pt x="1260" y="1996"/>
                  </a:lnTo>
                  <a:lnTo>
                    <a:pt x="1259" y="1998"/>
                  </a:lnTo>
                  <a:lnTo>
                    <a:pt x="1255" y="1997"/>
                  </a:lnTo>
                  <a:lnTo>
                    <a:pt x="1252" y="1994"/>
                  </a:lnTo>
                  <a:lnTo>
                    <a:pt x="1244" y="1986"/>
                  </a:lnTo>
                  <a:lnTo>
                    <a:pt x="1241" y="1984"/>
                  </a:lnTo>
                  <a:lnTo>
                    <a:pt x="1239" y="1984"/>
                  </a:lnTo>
                  <a:lnTo>
                    <a:pt x="1236" y="1987"/>
                  </a:lnTo>
                  <a:lnTo>
                    <a:pt x="1230" y="1992"/>
                  </a:lnTo>
                  <a:lnTo>
                    <a:pt x="1228" y="1996"/>
                  </a:lnTo>
                  <a:lnTo>
                    <a:pt x="1229" y="1999"/>
                  </a:lnTo>
                  <a:lnTo>
                    <a:pt x="1230" y="2001"/>
                  </a:lnTo>
                  <a:lnTo>
                    <a:pt x="1230" y="2005"/>
                  </a:lnTo>
                  <a:lnTo>
                    <a:pt x="1230" y="2008"/>
                  </a:lnTo>
                  <a:lnTo>
                    <a:pt x="1229" y="2009"/>
                  </a:lnTo>
                  <a:lnTo>
                    <a:pt x="1227" y="2012"/>
                  </a:lnTo>
                  <a:lnTo>
                    <a:pt x="1223" y="2012"/>
                  </a:lnTo>
                  <a:lnTo>
                    <a:pt x="1218" y="2010"/>
                  </a:lnTo>
                  <a:lnTo>
                    <a:pt x="1213" y="2007"/>
                  </a:lnTo>
                  <a:lnTo>
                    <a:pt x="1205" y="2000"/>
                  </a:lnTo>
                  <a:lnTo>
                    <a:pt x="1203" y="1999"/>
                  </a:lnTo>
                  <a:lnTo>
                    <a:pt x="1201" y="2000"/>
                  </a:lnTo>
                  <a:lnTo>
                    <a:pt x="1200" y="2003"/>
                  </a:lnTo>
                  <a:lnTo>
                    <a:pt x="1202" y="2006"/>
                  </a:lnTo>
                  <a:lnTo>
                    <a:pt x="1206" y="2009"/>
                  </a:lnTo>
                  <a:lnTo>
                    <a:pt x="1211" y="2016"/>
                  </a:lnTo>
                  <a:lnTo>
                    <a:pt x="1212" y="2018"/>
                  </a:lnTo>
                  <a:lnTo>
                    <a:pt x="1213" y="2018"/>
                  </a:lnTo>
                  <a:lnTo>
                    <a:pt x="1213" y="2019"/>
                  </a:lnTo>
                  <a:lnTo>
                    <a:pt x="1214" y="2022"/>
                  </a:lnTo>
                  <a:lnTo>
                    <a:pt x="1214" y="2028"/>
                  </a:lnTo>
                  <a:lnTo>
                    <a:pt x="1211" y="2040"/>
                  </a:lnTo>
                  <a:lnTo>
                    <a:pt x="1211" y="2043"/>
                  </a:lnTo>
                  <a:lnTo>
                    <a:pt x="1212" y="2042"/>
                  </a:lnTo>
                  <a:lnTo>
                    <a:pt x="1219" y="2030"/>
                  </a:lnTo>
                  <a:lnTo>
                    <a:pt x="1222" y="2027"/>
                  </a:lnTo>
                  <a:lnTo>
                    <a:pt x="1230" y="2022"/>
                  </a:lnTo>
                  <a:lnTo>
                    <a:pt x="1233" y="2018"/>
                  </a:lnTo>
                  <a:lnTo>
                    <a:pt x="1242" y="2017"/>
                  </a:lnTo>
                  <a:lnTo>
                    <a:pt x="1246" y="2019"/>
                  </a:lnTo>
                  <a:lnTo>
                    <a:pt x="1248" y="2023"/>
                  </a:lnTo>
                  <a:lnTo>
                    <a:pt x="1248" y="2024"/>
                  </a:lnTo>
                  <a:lnTo>
                    <a:pt x="1246" y="2029"/>
                  </a:lnTo>
                  <a:lnTo>
                    <a:pt x="1245" y="2031"/>
                  </a:lnTo>
                  <a:lnTo>
                    <a:pt x="1245" y="2033"/>
                  </a:lnTo>
                  <a:lnTo>
                    <a:pt x="1245" y="2036"/>
                  </a:lnTo>
                  <a:lnTo>
                    <a:pt x="1246" y="2038"/>
                  </a:lnTo>
                  <a:lnTo>
                    <a:pt x="1248" y="2040"/>
                  </a:lnTo>
                  <a:lnTo>
                    <a:pt x="1250" y="2039"/>
                  </a:lnTo>
                  <a:lnTo>
                    <a:pt x="1251" y="2040"/>
                  </a:lnTo>
                  <a:lnTo>
                    <a:pt x="1253" y="2041"/>
                  </a:lnTo>
                  <a:lnTo>
                    <a:pt x="1254" y="2044"/>
                  </a:lnTo>
                  <a:lnTo>
                    <a:pt x="1254" y="2049"/>
                  </a:lnTo>
                  <a:lnTo>
                    <a:pt x="1252" y="2059"/>
                  </a:lnTo>
                  <a:lnTo>
                    <a:pt x="1248" y="2062"/>
                  </a:lnTo>
                  <a:lnTo>
                    <a:pt x="1236" y="2068"/>
                  </a:lnTo>
                  <a:lnTo>
                    <a:pt x="1232" y="2071"/>
                  </a:lnTo>
                  <a:lnTo>
                    <a:pt x="1224" y="2073"/>
                  </a:lnTo>
                  <a:lnTo>
                    <a:pt x="1220" y="2076"/>
                  </a:lnTo>
                  <a:lnTo>
                    <a:pt x="1219" y="2077"/>
                  </a:lnTo>
                  <a:lnTo>
                    <a:pt x="1210" y="2076"/>
                  </a:lnTo>
                  <a:lnTo>
                    <a:pt x="1200" y="2078"/>
                  </a:lnTo>
                  <a:lnTo>
                    <a:pt x="1189" y="2075"/>
                  </a:lnTo>
                  <a:lnTo>
                    <a:pt x="1181" y="2073"/>
                  </a:lnTo>
                  <a:lnTo>
                    <a:pt x="1172" y="2068"/>
                  </a:lnTo>
                  <a:lnTo>
                    <a:pt x="1169" y="2069"/>
                  </a:lnTo>
                  <a:lnTo>
                    <a:pt x="1165" y="2072"/>
                  </a:lnTo>
                  <a:lnTo>
                    <a:pt x="1148" y="2068"/>
                  </a:lnTo>
                  <a:lnTo>
                    <a:pt x="1146" y="2065"/>
                  </a:lnTo>
                  <a:lnTo>
                    <a:pt x="1146" y="2063"/>
                  </a:lnTo>
                  <a:lnTo>
                    <a:pt x="1150" y="2056"/>
                  </a:lnTo>
                  <a:lnTo>
                    <a:pt x="1151" y="2055"/>
                  </a:lnTo>
                  <a:lnTo>
                    <a:pt x="1150" y="2054"/>
                  </a:lnTo>
                  <a:lnTo>
                    <a:pt x="1143" y="2052"/>
                  </a:lnTo>
                  <a:lnTo>
                    <a:pt x="1134" y="2049"/>
                  </a:lnTo>
                  <a:lnTo>
                    <a:pt x="1125" y="2047"/>
                  </a:lnTo>
                  <a:lnTo>
                    <a:pt x="1119" y="2047"/>
                  </a:lnTo>
                  <a:lnTo>
                    <a:pt x="1115" y="2046"/>
                  </a:lnTo>
                  <a:lnTo>
                    <a:pt x="1110" y="2044"/>
                  </a:lnTo>
                  <a:lnTo>
                    <a:pt x="1108" y="2041"/>
                  </a:lnTo>
                  <a:lnTo>
                    <a:pt x="1108" y="2038"/>
                  </a:lnTo>
                  <a:lnTo>
                    <a:pt x="1108" y="2036"/>
                  </a:lnTo>
                  <a:lnTo>
                    <a:pt x="1108" y="2030"/>
                  </a:lnTo>
                  <a:lnTo>
                    <a:pt x="1107" y="2027"/>
                  </a:lnTo>
                  <a:lnTo>
                    <a:pt x="1106" y="2024"/>
                  </a:lnTo>
                  <a:lnTo>
                    <a:pt x="1102" y="2021"/>
                  </a:lnTo>
                  <a:lnTo>
                    <a:pt x="1098" y="2021"/>
                  </a:lnTo>
                  <a:lnTo>
                    <a:pt x="1094" y="2024"/>
                  </a:lnTo>
                  <a:lnTo>
                    <a:pt x="1092" y="2030"/>
                  </a:lnTo>
                  <a:lnTo>
                    <a:pt x="1086" y="2045"/>
                  </a:lnTo>
                  <a:lnTo>
                    <a:pt x="1083" y="2047"/>
                  </a:lnTo>
                  <a:lnTo>
                    <a:pt x="1076" y="2058"/>
                  </a:lnTo>
                  <a:lnTo>
                    <a:pt x="1073" y="2061"/>
                  </a:lnTo>
                  <a:lnTo>
                    <a:pt x="1060" y="2065"/>
                  </a:lnTo>
                  <a:lnTo>
                    <a:pt x="1044" y="2067"/>
                  </a:lnTo>
                  <a:lnTo>
                    <a:pt x="1038" y="2070"/>
                  </a:lnTo>
                  <a:lnTo>
                    <a:pt x="1031" y="2076"/>
                  </a:lnTo>
                  <a:lnTo>
                    <a:pt x="1025" y="2082"/>
                  </a:lnTo>
                  <a:lnTo>
                    <a:pt x="1008" y="2090"/>
                  </a:lnTo>
                  <a:lnTo>
                    <a:pt x="992" y="2093"/>
                  </a:lnTo>
                  <a:lnTo>
                    <a:pt x="977" y="2095"/>
                  </a:lnTo>
                  <a:lnTo>
                    <a:pt x="964" y="2098"/>
                  </a:lnTo>
                  <a:lnTo>
                    <a:pt x="961" y="2097"/>
                  </a:lnTo>
                  <a:lnTo>
                    <a:pt x="955" y="2097"/>
                  </a:lnTo>
                  <a:lnTo>
                    <a:pt x="950" y="2101"/>
                  </a:lnTo>
                  <a:lnTo>
                    <a:pt x="943" y="2102"/>
                  </a:lnTo>
                  <a:lnTo>
                    <a:pt x="918" y="2104"/>
                  </a:lnTo>
                  <a:lnTo>
                    <a:pt x="906" y="2106"/>
                  </a:lnTo>
                  <a:lnTo>
                    <a:pt x="899" y="2107"/>
                  </a:lnTo>
                  <a:lnTo>
                    <a:pt x="894" y="2107"/>
                  </a:lnTo>
                  <a:lnTo>
                    <a:pt x="892" y="2106"/>
                  </a:lnTo>
                  <a:lnTo>
                    <a:pt x="888" y="2102"/>
                  </a:lnTo>
                  <a:lnTo>
                    <a:pt x="885" y="2096"/>
                  </a:lnTo>
                  <a:lnTo>
                    <a:pt x="877" y="2082"/>
                  </a:lnTo>
                  <a:lnTo>
                    <a:pt x="876" y="2075"/>
                  </a:lnTo>
                  <a:lnTo>
                    <a:pt x="876" y="2065"/>
                  </a:lnTo>
                  <a:lnTo>
                    <a:pt x="876" y="2059"/>
                  </a:lnTo>
                  <a:lnTo>
                    <a:pt x="874" y="2044"/>
                  </a:lnTo>
                  <a:lnTo>
                    <a:pt x="873" y="2043"/>
                  </a:lnTo>
                  <a:lnTo>
                    <a:pt x="861" y="2038"/>
                  </a:lnTo>
                  <a:lnTo>
                    <a:pt x="853" y="2037"/>
                  </a:lnTo>
                  <a:lnTo>
                    <a:pt x="841" y="2036"/>
                  </a:lnTo>
                  <a:lnTo>
                    <a:pt x="826" y="2037"/>
                  </a:lnTo>
                  <a:lnTo>
                    <a:pt x="811" y="2035"/>
                  </a:lnTo>
                  <a:lnTo>
                    <a:pt x="804" y="2033"/>
                  </a:lnTo>
                  <a:lnTo>
                    <a:pt x="796" y="2030"/>
                  </a:lnTo>
                  <a:lnTo>
                    <a:pt x="783" y="2023"/>
                  </a:lnTo>
                  <a:lnTo>
                    <a:pt x="782" y="2022"/>
                  </a:lnTo>
                  <a:lnTo>
                    <a:pt x="782" y="2019"/>
                  </a:lnTo>
                  <a:lnTo>
                    <a:pt x="780" y="2014"/>
                  </a:lnTo>
                  <a:lnTo>
                    <a:pt x="777" y="2009"/>
                  </a:lnTo>
                  <a:lnTo>
                    <a:pt x="767" y="1996"/>
                  </a:lnTo>
                  <a:lnTo>
                    <a:pt x="764" y="1988"/>
                  </a:lnTo>
                  <a:lnTo>
                    <a:pt x="764" y="1986"/>
                  </a:lnTo>
                  <a:lnTo>
                    <a:pt x="762" y="1980"/>
                  </a:lnTo>
                  <a:lnTo>
                    <a:pt x="761" y="1970"/>
                  </a:lnTo>
                  <a:lnTo>
                    <a:pt x="761" y="1965"/>
                  </a:lnTo>
                  <a:lnTo>
                    <a:pt x="762" y="1961"/>
                  </a:lnTo>
                  <a:lnTo>
                    <a:pt x="763" y="1961"/>
                  </a:lnTo>
                  <a:lnTo>
                    <a:pt x="782" y="1953"/>
                  </a:lnTo>
                  <a:lnTo>
                    <a:pt x="814" y="1945"/>
                  </a:lnTo>
                  <a:lnTo>
                    <a:pt x="845" y="1940"/>
                  </a:lnTo>
                  <a:lnTo>
                    <a:pt x="858" y="1941"/>
                  </a:lnTo>
                  <a:lnTo>
                    <a:pt x="866" y="1944"/>
                  </a:lnTo>
                  <a:lnTo>
                    <a:pt x="874" y="1944"/>
                  </a:lnTo>
                  <a:lnTo>
                    <a:pt x="888" y="1945"/>
                  </a:lnTo>
                  <a:lnTo>
                    <a:pt x="907" y="1949"/>
                  </a:lnTo>
                  <a:lnTo>
                    <a:pt x="910" y="1949"/>
                  </a:lnTo>
                  <a:lnTo>
                    <a:pt x="919" y="1946"/>
                  </a:lnTo>
                  <a:lnTo>
                    <a:pt x="921" y="1944"/>
                  </a:lnTo>
                  <a:lnTo>
                    <a:pt x="934" y="1944"/>
                  </a:lnTo>
                  <a:lnTo>
                    <a:pt x="937" y="1943"/>
                  </a:lnTo>
                  <a:lnTo>
                    <a:pt x="939" y="1940"/>
                  </a:lnTo>
                  <a:lnTo>
                    <a:pt x="936" y="1937"/>
                  </a:lnTo>
                  <a:lnTo>
                    <a:pt x="924" y="1928"/>
                  </a:lnTo>
                  <a:lnTo>
                    <a:pt x="891" y="1911"/>
                  </a:lnTo>
                  <a:lnTo>
                    <a:pt x="882" y="1908"/>
                  </a:lnTo>
                  <a:lnTo>
                    <a:pt x="871" y="1904"/>
                  </a:lnTo>
                  <a:lnTo>
                    <a:pt x="865" y="1904"/>
                  </a:lnTo>
                  <a:lnTo>
                    <a:pt x="856" y="1905"/>
                  </a:lnTo>
                  <a:lnTo>
                    <a:pt x="853" y="1905"/>
                  </a:lnTo>
                  <a:lnTo>
                    <a:pt x="845" y="1909"/>
                  </a:lnTo>
                  <a:lnTo>
                    <a:pt x="836" y="1910"/>
                  </a:lnTo>
                  <a:lnTo>
                    <a:pt x="821" y="1913"/>
                  </a:lnTo>
                  <a:lnTo>
                    <a:pt x="800" y="1914"/>
                  </a:lnTo>
                  <a:lnTo>
                    <a:pt x="797" y="1914"/>
                  </a:lnTo>
                  <a:lnTo>
                    <a:pt x="792" y="1911"/>
                  </a:lnTo>
                  <a:lnTo>
                    <a:pt x="789" y="1910"/>
                  </a:lnTo>
                  <a:lnTo>
                    <a:pt x="767" y="1912"/>
                  </a:lnTo>
                  <a:lnTo>
                    <a:pt x="748" y="1910"/>
                  </a:lnTo>
                  <a:lnTo>
                    <a:pt x="727" y="1885"/>
                  </a:lnTo>
                  <a:lnTo>
                    <a:pt x="723" y="1877"/>
                  </a:lnTo>
                  <a:lnTo>
                    <a:pt x="724" y="1874"/>
                  </a:lnTo>
                  <a:lnTo>
                    <a:pt x="727" y="1871"/>
                  </a:lnTo>
                  <a:lnTo>
                    <a:pt x="737" y="1861"/>
                  </a:lnTo>
                  <a:lnTo>
                    <a:pt x="742" y="1858"/>
                  </a:lnTo>
                  <a:lnTo>
                    <a:pt x="758" y="1853"/>
                  </a:lnTo>
                  <a:lnTo>
                    <a:pt x="773" y="1847"/>
                  </a:lnTo>
                  <a:lnTo>
                    <a:pt x="786" y="1841"/>
                  </a:lnTo>
                  <a:lnTo>
                    <a:pt x="792" y="1838"/>
                  </a:lnTo>
                  <a:lnTo>
                    <a:pt x="798" y="1838"/>
                  </a:lnTo>
                  <a:lnTo>
                    <a:pt x="803" y="1836"/>
                  </a:lnTo>
                  <a:lnTo>
                    <a:pt x="802" y="1834"/>
                  </a:lnTo>
                  <a:lnTo>
                    <a:pt x="798" y="1832"/>
                  </a:lnTo>
                  <a:lnTo>
                    <a:pt x="798" y="1829"/>
                  </a:lnTo>
                  <a:lnTo>
                    <a:pt x="800" y="1827"/>
                  </a:lnTo>
                  <a:lnTo>
                    <a:pt x="808" y="1825"/>
                  </a:lnTo>
                  <a:lnTo>
                    <a:pt x="816" y="1828"/>
                  </a:lnTo>
                  <a:lnTo>
                    <a:pt x="821" y="1827"/>
                  </a:lnTo>
                  <a:lnTo>
                    <a:pt x="822" y="1825"/>
                  </a:lnTo>
                  <a:lnTo>
                    <a:pt x="821" y="1823"/>
                  </a:lnTo>
                  <a:lnTo>
                    <a:pt x="813" y="1819"/>
                  </a:lnTo>
                  <a:lnTo>
                    <a:pt x="775" y="1830"/>
                  </a:lnTo>
                  <a:lnTo>
                    <a:pt x="756" y="1831"/>
                  </a:lnTo>
                  <a:lnTo>
                    <a:pt x="744" y="1835"/>
                  </a:lnTo>
                  <a:lnTo>
                    <a:pt x="737" y="1835"/>
                  </a:lnTo>
                  <a:lnTo>
                    <a:pt x="730" y="1831"/>
                  </a:lnTo>
                  <a:lnTo>
                    <a:pt x="728" y="1829"/>
                  </a:lnTo>
                  <a:lnTo>
                    <a:pt x="728" y="1827"/>
                  </a:lnTo>
                  <a:lnTo>
                    <a:pt x="731" y="1822"/>
                  </a:lnTo>
                  <a:lnTo>
                    <a:pt x="739" y="1818"/>
                  </a:lnTo>
                  <a:lnTo>
                    <a:pt x="744" y="1808"/>
                  </a:lnTo>
                  <a:lnTo>
                    <a:pt x="739" y="1808"/>
                  </a:lnTo>
                  <a:lnTo>
                    <a:pt x="723" y="1810"/>
                  </a:lnTo>
                  <a:lnTo>
                    <a:pt x="717" y="1809"/>
                  </a:lnTo>
                  <a:lnTo>
                    <a:pt x="708" y="1805"/>
                  </a:lnTo>
                  <a:lnTo>
                    <a:pt x="705" y="1801"/>
                  </a:lnTo>
                  <a:lnTo>
                    <a:pt x="704" y="1797"/>
                  </a:lnTo>
                  <a:lnTo>
                    <a:pt x="704" y="1794"/>
                  </a:lnTo>
                  <a:lnTo>
                    <a:pt x="704" y="1782"/>
                  </a:lnTo>
                  <a:lnTo>
                    <a:pt x="705" y="1776"/>
                  </a:lnTo>
                  <a:lnTo>
                    <a:pt x="705" y="1775"/>
                  </a:lnTo>
                  <a:lnTo>
                    <a:pt x="717" y="1756"/>
                  </a:lnTo>
                  <a:lnTo>
                    <a:pt x="723" y="1752"/>
                  </a:lnTo>
                  <a:lnTo>
                    <a:pt x="729" y="1746"/>
                  </a:lnTo>
                  <a:lnTo>
                    <a:pt x="729" y="1743"/>
                  </a:lnTo>
                  <a:lnTo>
                    <a:pt x="727" y="1741"/>
                  </a:lnTo>
                  <a:lnTo>
                    <a:pt x="723" y="1734"/>
                  </a:lnTo>
                  <a:lnTo>
                    <a:pt x="721" y="1731"/>
                  </a:lnTo>
                  <a:lnTo>
                    <a:pt x="720" y="1728"/>
                  </a:lnTo>
                  <a:lnTo>
                    <a:pt x="721" y="1724"/>
                  </a:lnTo>
                  <a:lnTo>
                    <a:pt x="723" y="1717"/>
                  </a:lnTo>
                  <a:lnTo>
                    <a:pt x="731" y="1707"/>
                  </a:lnTo>
                  <a:lnTo>
                    <a:pt x="750" y="1685"/>
                  </a:lnTo>
                  <a:lnTo>
                    <a:pt x="760" y="1676"/>
                  </a:lnTo>
                  <a:lnTo>
                    <a:pt x="768" y="1671"/>
                  </a:lnTo>
                  <a:lnTo>
                    <a:pt x="781" y="1661"/>
                  </a:lnTo>
                  <a:lnTo>
                    <a:pt x="814" y="1643"/>
                  </a:lnTo>
                  <a:lnTo>
                    <a:pt x="843" y="1626"/>
                  </a:lnTo>
                  <a:lnTo>
                    <a:pt x="854" y="1630"/>
                  </a:lnTo>
                  <a:lnTo>
                    <a:pt x="857" y="1634"/>
                  </a:lnTo>
                  <a:lnTo>
                    <a:pt x="858" y="1637"/>
                  </a:lnTo>
                  <a:lnTo>
                    <a:pt x="859" y="1641"/>
                  </a:lnTo>
                  <a:lnTo>
                    <a:pt x="860" y="1647"/>
                  </a:lnTo>
                  <a:lnTo>
                    <a:pt x="862" y="1659"/>
                  </a:lnTo>
                  <a:lnTo>
                    <a:pt x="862" y="1665"/>
                  </a:lnTo>
                  <a:lnTo>
                    <a:pt x="862" y="1671"/>
                  </a:lnTo>
                  <a:lnTo>
                    <a:pt x="861" y="1677"/>
                  </a:lnTo>
                  <a:lnTo>
                    <a:pt x="860" y="1682"/>
                  </a:lnTo>
                  <a:lnTo>
                    <a:pt x="858" y="1688"/>
                  </a:lnTo>
                  <a:lnTo>
                    <a:pt x="854" y="1695"/>
                  </a:lnTo>
                  <a:lnTo>
                    <a:pt x="847" y="1708"/>
                  </a:lnTo>
                  <a:lnTo>
                    <a:pt x="847" y="1711"/>
                  </a:lnTo>
                  <a:close/>
                  <a:moveTo>
                    <a:pt x="1142" y="1676"/>
                  </a:moveTo>
                  <a:lnTo>
                    <a:pt x="1140" y="1676"/>
                  </a:lnTo>
                  <a:lnTo>
                    <a:pt x="1137" y="1674"/>
                  </a:lnTo>
                  <a:lnTo>
                    <a:pt x="1133" y="1668"/>
                  </a:lnTo>
                  <a:lnTo>
                    <a:pt x="1126" y="1657"/>
                  </a:lnTo>
                  <a:lnTo>
                    <a:pt x="1117" y="1645"/>
                  </a:lnTo>
                  <a:lnTo>
                    <a:pt x="1115" y="1638"/>
                  </a:lnTo>
                  <a:lnTo>
                    <a:pt x="1114" y="1633"/>
                  </a:lnTo>
                  <a:lnTo>
                    <a:pt x="1103" y="1621"/>
                  </a:lnTo>
                  <a:lnTo>
                    <a:pt x="1095" y="1616"/>
                  </a:lnTo>
                  <a:lnTo>
                    <a:pt x="1090" y="1614"/>
                  </a:lnTo>
                  <a:lnTo>
                    <a:pt x="1089" y="1610"/>
                  </a:lnTo>
                  <a:lnTo>
                    <a:pt x="1093" y="1600"/>
                  </a:lnTo>
                  <a:lnTo>
                    <a:pt x="1097" y="1593"/>
                  </a:lnTo>
                  <a:lnTo>
                    <a:pt x="1099" y="1589"/>
                  </a:lnTo>
                  <a:lnTo>
                    <a:pt x="1107" y="1587"/>
                  </a:lnTo>
                  <a:lnTo>
                    <a:pt x="1135" y="1582"/>
                  </a:lnTo>
                  <a:lnTo>
                    <a:pt x="1141" y="1582"/>
                  </a:lnTo>
                  <a:lnTo>
                    <a:pt x="1148" y="1584"/>
                  </a:lnTo>
                  <a:lnTo>
                    <a:pt x="1156" y="1595"/>
                  </a:lnTo>
                  <a:lnTo>
                    <a:pt x="1160" y="1596"/>
                  </a:lnTo>
                  <a:lnTo>
                    <a:pt x="1162" y="1599"/>
                  </a:lnTo>
                  <a:lnTo>
                    <a:pt x="1164" y="1603"/>
                  </a:lnTo>
                  <a:lnTo>
                    <a:pt x="1166" y="1607"/>
                  </a:lnTo>
                  <a:lnTo>
                    <a:pt x="1166" y="1615"/>
                  </a:lnTo>
                  <a:lnTo>
                    <a:pt x="1164" y="1628"/>
                  </a:lnTo>
                  <a:lnTo>
                    <a:pt x="1163" y="1633"/>
                  </a:lnTo>
                  <a:lnTo>
                    <a:pt x="1157" y="1649"/>
                  </a:lnTo>
                  <a:lnTo>
                    <a:pt x="1152" y="1657"/>
                  </a:lnTo>
                  <a:lnTo>
                    <a:pt x="1151" y="1663"/>
                  </a:lnTo>
                  <a:lnTo>
                    <a:pt x="1149" y="1667"/>
                  </a:lnTo>
                  <a:lnTo>
                    <a:pt x="1145" y="1673"/>
                  </a:lnTo>
                  <a:lnTo>
                    <a:pt x="1142" y="1676"/>
                  </a:lnTo>
                  <a:close/>
                  <a:moveTo>
                    <a:pt x="1966" y="1594"/>
                  </a:moveTo>
                  <a:lnTo>
                    <a:pt x="1971" y="1595"/>
                  </a:lnTo>
                  <a:lnTo>
                    <a:pt x="2005" y="1593"/>
                  </a:lnTo>
                  <a:lnTo>
                    <a:pt x="2012" y="1595"/>
                  </a:lnTo>
                  <a:lnTo>
                    <a:pt x="2034" y="1607"/>
                  </a:lnTo>
                  <a:lnTo>
                    <a:pt x="2040" y="1611"/>
                  </a:lnTo>
                  <a:lnTo>
                    <a:pt x="2042" y="1617"/>
                  </a:lnTo>
                  <a:lnTo>
                    <a:pt x="2045" y="1626"/>
                  </a:lnTo>
                  <a:lnTo>
                    <a:pt x="2046" y="1628"/>
                  </a:lnTo>
                  <a:lnTo>
                    <a:pt x="2054" y="1633"/>
                  </a:lnTo>
                  <a:lnTo>
                    <a:pt x="2057" y="1639"/>
                  </a:lnTo>
                  <a:lnTo>
                    <a:pt x="2058" y="1642"/>
                  </a:lnTo>
                  <a:lnTo>
                    <a:pt x="2060" y="1649"/>
                  </a:lnTo>
                  <a:lnTo>
                    <a:pt x="2064" y="1654"/>
                  </a:lnTo>
                  <a:lnTo>
                    <a:pt x="2068" y="1656"/>
                  </a:lnTo>
                  <a:lnTo>
                    <a:pt x="2069" y="1658"/>
                  </a:lnTo>
                  <a:lnTo>
                    <a:pt x="2069" y="1667"/>
                  </a:lnTo>
                  <a:lnTo>
                    <a:pt x="2070" y="1671"/>
                  </a:lnTo>
                  <a:lnTo>
                    <a:pt x="2074" y="1676"/>
                  </a:lnTo>
                  <a:lnTo>
                    <a:pt x="2075" y="1680"/>
                  </a:lnTo>
                  <a:lnTo>
                    <a:pt x="2072" y="1684"/>
                  </a:lnTo>
                  <a:lnTo>
                    <a:pt x="2066" y="1687"/>
                  </a:lnTo>
                  <a:lnTo>
                    <a:pt x="2046" y="1684"/>
                  </a:lnTo>
                  <a:lnTo>
                    <a:pt x="2020" y="1678"/>
                  </a:lnTo>
                  <a:lnTo>
                    <a:pt x="2005" y="1680"/>
                  </a:lnTo>
                  <a:lnTo>
                    <a:pt x="1996" y="1682"/>
                  </a:lnTo>
                  <a:lnTo>
                    <a:pt x="1978" y="1692"/>
                  </a:lnTo>
                  <a:lnTo>
                    <a:pt x="1972" y="1693"/>
                  </a:lnTo>
                  <a:lnTo>
                    <a:pt x="1967" y="1693"/>
                  </a:lnTo>
                  <a:lnTo>
                    <a:pt x="1956" y="1686"/>
                  </a:lnTo>
                  <a:lnTo>
                    <a:pt x="1953" y="1682"/>
                  </a:lnTo>
                  <a:lnTo>
                    <a:pt x="1951" y="1679"/>
                  </a:lnTo>
                  <a:lnTo>
                    <a:pt x="1949" y="1669"/>
                  </a:lnTo>
                  <a:lnTo>
                    <a:pt x="1947" y="1658"/>
                  </a:lnTo>
                  <a:lnTo>
                    <a:pt x="1946" y="1649"/>
                  </a:lnTo>
                  <a:lnTo>
                    <a:pt x="1945" y="1642"/>
                  </a:lnTo>
                  <a:lnTo>
                    <a:pt x="1941" y="1640"/>
                  </a:lnTo>
                  <a:lnTo>
                    <a:pt x="1931" y="1637"/>
                  </a:lnTo>
                  <a:lnTo>
                    <a:pt x="1927" y="1633"/>
                  </a:lnTo>
                  <a:lnTo>
                    <a:pt x="1926" y="1630"/>
                  </a:lnTo>
                  <a:lnTo>
                    <a:pt x="1925" y="1625"/>
                  </a:lnTo>
                  <a:lnTo>
                    <a:pt x="1925" y="1619"/>
                  </a:lnTo>
                  <a:lnTo>
                    <a:pt x="1925" y="1615"/>
                  </a:lnTo>
                  <a:lnTo>
                    <a:pt x="1926" y="1613"/>
                  </a:lnTo>
                  <a:lnTo>
                    <a:pt x="1927" y="1613"/>
                  </a:lnTo>
                  <a:lnTo>
                    <a:pt x="1924" y="1608"/>
                  </a:lnTo>
                  <a:lnTo>
                    <a:pt x="1923" y="1601"/>
                  </a:lnTo>
                  <a:lnTo>
                    <a:pt x="1923" y="1593"/>
                  </a:lnTo>
                  <a:lnTo>
                    <a:pt x="1923" y="1586"/>
                  </a:lnTo>
                  <a:lnTo>
                    <a:pt x="1925" y="1584"/>
                  </a:lnTo>
                  <a:lnTo>
                    <a:pt x="1926" y="1582"/>
                  </a:lnTo>
                  <a:lnTo>
                    <a:pt x="1931" y="1582"/>
                  </a:lnTo>
                  <a:lnTo>
                    <a:pt x="1937" y="1582"/>
                  </a:lnTo>
                  <a:lnTo>
                    <a:pt x="1947" y="1588"/>
                  </a:lnTo>
                  <a:lnTo>
                    <a:pt x="1954" y="1589"/>
                  </a:lnTo>
                  <a:lnTo>
                    <a:pt x="1966" y="1594"/>
                  </a:lnTo>
                  <a:close/>
                  <a:moveTo>
                    <a:pt x="1740" y="1873"/>
                  </a:moveTo>
                  <a:lnTo>
                    <a:pt x="1741" y="1875"/>
                  </a:lnTo>
                  <a:lnTo>
                    <a:pt x="1748" y="1873"/>
                  </a:lnTo>
                  <a:lnTo>
                    <a:pt x="1754" y="1869"/>
                  </a:lnTo>
                  <a:lnTo>
                    <a:pt x="1764" y="1862"/>
                  </a:lnTo>
                  <a:lnTo>
                    <a:pt x="1770" y="1859"/>
                  </a:lnTo>
                  <a:lnTo>
                    <a:pt x="1788" y="1859"/>
                  </a:lnTo>
                  <a:lnTo>
                    <a:pt x="1790" y="1860"/>
                  </a:lnTo>
                  <a:lnTo>
                    <a:pt x="1789" y="1865"/>
                  </a:lnTo>
                  <a:lnTo>
                    <a:pt x="1789" y="1866"/>
                  </a:lnTo>
                  <a:lnTo>
                    <a:pt x="1789" y="1868"/>
                  </a:lnTo>
                  <a:lnTo>
                    <a:pt x="1791" y="1871"/>
                  </a:lnTo>
                  <a:lnTo>
                    <a:pt x="1795" y="1874"/>
                  </a:lnTo>
                  <a:lnTo>
                    <a:pt x="1796" y="1871"/>
                  </a:lnTo>
                  <a:lnTo>
                    <a:pt x="1797" y="1865"/>
                  </a:lnTo>
                  <a:lnTo>
                    <a:pt x="1800" y="1838"/>
                  </a:lnTo>
                  <a:lnTo>
                    <a:pt x="1801" y="1830"/>
                  </a:lnTo>
                  <a:lnTo>
                    <a:pt x="1801" y="1823"/>
                  </a:lnTo>
                  <a:lnTo>
                    <a:pt x="1801" y="1816"/>
                  </a:lnTo>
                  <a:lnTo>
                    <a:pt x="1800" y="1811"/>
                  </a:lnTo>
                  <a:lnTo>
                    <a:pt x="1796" y="1808"/>
                  </a:lnTo>
                  <a:lnTo>
                    <a:pt x="1790" y="1808"/>
                  </a:lnTo>
                  <a:lnTo>
                    <a:pt x="1786" y="1808"/>
                  </a:lnTo>
                  <a:lnTo>
                    <a:pt x="1783" y="1806"/>
                  </a:lnTo>
                  <a:lnTo>
                    <a:pt x="1780" y="1804"/>
                  </a:lnTo>
                  <a:lnTo>
                    <a:pt x="1778" y="1801"/>
                  </a:lnTo>
                  <a:lnTo>
                    <a:pt x="1774" y="1792"/>
                  </a:lnTo>
                  <a:lnTo>
                    <a:pt x="1772" y="1787"/>
                  </a:lnTo>
                  <a:lnTo>
                    <a:pt x="1765" y="1778"/>
                  </a:lnTo>
                  <a:lnTo>
                    <a:pt x="1762" y="1775"/>
                  </a:lnTo>
                  <a:lnTo>
                    <a:pt x="1763" y="1771"/>
                  </a:lnTo>
                  <a:lnTo>
                    <a:pt x="1769" y="1767"/>
                  </a:lnTo>
                  <a:lnTo>
                    <a:pt x="1773" y="1762"/>
                  </a:lnTo>
                  <a:lnTo>
                    <a:pt x="1778" y="1751"/>
                  </a:lnTo>
                  <a:lnTo>
                    <a:pt x="1780" y="1749"/>
                  </a:lnTo>
                  <a:lnTo>
                    <a:pt x="1790" y="1750"/>
                  </a:lnTo>
                  <a:lnTo>
                    <a:pt x="1803" y="1760"/>
                  </a:lnTo>
                  <a:lnTo>
                    <a:pt x="1811" y="1768"/>
                  </a:lnTo>
                  <a:lnTo>
                    <a:pt x="1814" y="1769"/>
                  </a:lnTo>
                  <a:lnTo>
                    <a:pt x="1814" y="1767"/>
                  </a:lnTo>
                  <a:lnTo>
                    <a:pt x="1811" y="1764"/>
                  </a:lnTo>
                  <a:lnTo>
                    <a:pt x="1802" y="1753"/>
                  </a:lnTo>
                  <a:lnTo>
                    <a:pt x="1798" y="1747"/>
                  </a:lnTo>
                  <a:lnTo>
                    <a:pt x="1795" y="1741"/>
                  </a:lnTo>
                  <a:lnTo>
                    <a:pt x="1797" y="1739"/>
                  </a:lnTo>
                  <a:lnTo>
                    <a:pt x="1802" y="1737"/>
                  </a:lnTo>
                  <a:lnTo>
                    <a:pt x="1803" y="1734"/>
                  </a:lnTo>
                  <a:lnTo>
                    <a:pt x="1795" y="1731"/>
                  </a:lnTo>
                  <a:lnTo>
                    <a:pt x="1792" y="1731"/>
                  </a:lnTo>
                  <a:lnTo>
                    <a:pt x="1789" y="1733"/>
                  </a:lnTo>
                  <a:lnTo>
                    <a:pt x="1786" y="1733"/>
                  </a:lnTo>
                  <a:lnTo>
                    <a:pt x="1780" y="1729"/>
                  </a:lnTo>
                  <a:lnTo>
                    <a:pt x="1778" y="1727"/>
                  </a:lnTo>
                  <a:lnTo>
                    <a:pt x="1775" y="1720"/>
                  </a:lnTo>
                  <a:lnTo>
                    <a:pt x="1773" y="1714"/>
                  </a:lnTo>
                  <a:lnTo>
                    <a:pt x="1771" y="1710"/>
                  </a:lnTo>
                  <a:lnTo>
                    <a:pt x="1770" y="1707"/>
                  </a:lnTo>
                  <a:lnTo>
                    <a:pt x="1770" y="1697"/>
                  </a:lnTo>
                  <a:lnTo>
                    <a:pt x="1770" y="1692"/>
                  </a:lnTo>
                  <a:lnTo>
                    <a:pt x="1771" y="1687"/>
                  </a:lnTo>
                  <a:lnTo>
                    <a:pt x="1772" y="1682"/>
                  </a:lnTo>
                  <a:lnTo>
                    <a:pt x="1776" y="1675"/>
                  </a:lnTo>
                  <a:lnTo>
                    <a:pt x="1778" y="1673"/>
                  </a:lnTo>
                  <a:lnTo>
                    <a:pt x="1782" y="1672"/>
                  </a:lnTo>
                  <a:lnTo>
                    <a:pt x="1791" y="1676"/>
                  </a:lnTo>
                  <a:lnTo>
                    <a:pt x="1814" y="1689"/>
                  </a:lnTo>
                  <a:lnTo>
                    <a:pt x="1814" y="1685"/>
                  </a:lnTo>
                  <a:lnTo>
                    <a:pt x="1788" y="1667"/>
                  </a:lnTo>
                  <a:lnTo>
                    <a:pt x="1778" y="1662"/>
                  </a:lnTo>
                  <a:lnTo>
                    <a:pt x="1776" y="1656"/>
                  </a:lnTo>
                  <a:lnTo>
                    <a:pt x="1790" y="1630"/>
                  </a:lnTo>
                  <a:lnTo>
                    <a:pt x="1803" y="1624"/>
                  </a:lnTo>
                  <a:lnTo>
                    <a:pt x="1810" y="1616"/>
                  </a:lnTo>
                  <a:lnTo>
                    <a:pt x="1820" y="1616"/>
                  </a:lnTo>
                  <a:lnTo>
                    <a:pt x="1830" y="1621"/>
                  </a:lnTo>
                  <a:lnTo>
                    <a:pt x="1830" y="1619"/>
                  </a:lnTo>
                  <a:lnTo>
                    <a:pt x="1825" y="1611"/>
                  </a:lnTo>
                  <a:lnTo>
                    <a:pt x="1825" y="1608"/>
                  </a:lnTo>
                  <a:lnTo>
                    <a:pt x="1832" y="1603"/>
                  </a:lnTo>
                  <a:lnTo>
                    <a:pt x="1841" y="1597"/>
                  </a:lnTo>
                  <a:lnTo>
                    <a:pt x="1854" y="1592"/>
                  </a:lnTo>
                  <a:lnTo>
                    <a:pt x="1857" y="1589"/>
                  </a:lnTo>
                  <a:lnTo>
                    <a:pt x="1860" y="1587"/>
                  </a:lnTo>
                  <a:lnTo>
                    <a:pt x="1866" y="1586"/>
                  </a:lnTo>
                  <a:lnTo>
                    <a:pt x="1880" y="1584"/>
                  </a:lnTo>
                  <a:lnTo>
                    <a:pt x="1888" y="1586"/>
                  </a:lnTo>
                  <a:lnTo>
                    <a:pt x="1899" y="1589"/>
                  </a:lnTo>
                  <a:lnTo>
                    <a:pt x="1905" y="1596"/>
                  </a:lnTo>
                  <a:lnTo>
                    <a:pt x="1907" y="1600"/>
                  </a:lnTo>
                  <a:lnTo>
                    <a:pt x="1911" y="1614"/>
                  </a:lnTo>
                  <a:lnTo>
                    <a:pt x="1914" y="1632"/>
                  </a:lnTo>
                  <a:lnTo>
                    <a:pt x="1918" y="1640"/>
                  </a:lnTo>
                  <a:lnTo>
                    <a:pt x="1925" y="1645"/>
                  </a:lnTo>
                  <a:lnTo>
                    <a:pt x="1929" y="1649"/>
                  </a:lnTo>
                  <a:lnTo>
                    <a:pt x="1931" y="1654"/>
                  </a:lnTo>
                  <a:lnTo>
                    <a:pt x="1932" y="1660"/>
                  </a:lnTo>
                  <a:lnTo>
                    <a:pt x="1931" y="1667"/>
                  </a:lnTo>
                  <a:lnTo>
                    <a:pt x="1932" y="1675"/>
                  </a:lnTo>
                  <a:lnTo>
                    <a:pt x="1934" y="1682"/>
                  </a:lnTo>
                  <a:lnTo>
                    <a:pt x="1937" y="1687"/>
                  </a:lnTo>
                  <a:lnTo>
                    <a:pt x="1942" y="1692"/>
                  </a:lnTo>
                  <a:lnTo>
                    <a:pt x="1942" y="1695"/>
                  </a:lnTo>
                  <a:lnTo>
                    <a:pt x="1940" y="1698"/>
                  </a:lnTo>
                  <a:lnTo>
                    <a:pt x="1937" y="1702"/>
                  </a:lnTo>
                  <a:lnTo>
                    <a:pt x="1929" y="1715"/>
                  </a:lnTo>
                  <a:lnTo>
                    <a:pt x="1918" y="1729"/>
                  </a:lnTo>
                  <a:lnTo>
                    <a:pt x="1911" y="1741"/>
                  </a:lnTo>
                  <a:lnTo>
                    <a:pt x="1911" y="1744"/>
                  </a:lnTo>
                  <a:lnTo>
                    <a:pt x="1926" y="1725"/>
                  </a:lnTo>
                  <a:lnTo>
                    <a:pt x="1931" y="1726"/>
                  </a:lnTo>
                  <a:lnTo>
                    <a:pt x="1931" y="1729"/>
                  </a:lnTo>
                  <a:lnTo>
                    <a:pt x="1928" y="1738"/>
                  </a:lnTo>
                  <a:lnTo>
                    <a:pt x="1925" y="1746"/>
                  </a:lnTo>
                  <a:lnTo>
                    <a:pt x="1920" y="1751"/>
                  </a:lnTo>
                  <a:lnTo>
                    <a:pt x="1921" y="1753"/>
                  </a:lnTo>
                  <a:lnTo>
                    <a:pt x="1928" y="1762"/>
                  </a:lnTo>
                  <a:lnTo>
                    <a:pt x="1927" y="1764"/>
                  </a:lnTo>
                  <a:lnTo>
                    <a:pt x="1924" y="1763"/>
                  </a:lnTo>
                  <a:lnTo>
                    <a:pt x="1922" y="1764"/>
                  </a:lnTo>
                  <a:lnTo>
                    <a:pt x="1921" y="1766"/>
                  </a:lnTo>
                  <a:lnTo>
                    <a:pt x="1920" y="1768"/>
                  </a:lnTo>
                  <a:lnTo>
                    <a:pt x="1920" y="1772"/>
                  </a:lnTo>
                  <a:lnTo>
                    <a:pt x="1921" y="1777"/>
                  </a:lnTo>
                  <a:lnTo>
                    <a:pt x="1921" y="1780"/>
                  </a:lnTo>
                  <a:lnTo>
                    <a:pt x="1920" y="1782"/>
                  </a:lnTo>
                  <a:lnTo>
                    <a:pt x="1921" y="1783"/>
                  </a:lnTo>
                  <a:lnTo>
                    <a:pt x="1923" y="1783"/>
                  </a:lnTo>
                  <a:lnTo>
                    <a:pt x="1925" y="1781"/>
                  </a:lnTo>
                  <a:lnTo>
                    <a:pt x="1928" y="1775"/>
                  </a:lnTo>
                  <a:lnTo>
                    <a:pt x="1938" y="1758"/>
                  </a:lnTo>
                  <a:lnTo>
                    <a:pt x="1945" y="1751"/>
                  </a:lnTo>
                  <a:lnTo>
                    <a:pt x="1947" y="1751"/>
                  </a:lnTo>
                  <a:lnTo>
                    <a:pt x="1953" y="1755"/>
                  </a:lnTo>
                  <a:lnTo>
                    <a:pt x="1954" y="1755"/>
                  </a:lnTo>
                  <a:lnTo>
                    <a:pt x="1948" y="1742"/>
                  </a:lnTo>
                  <a:lnTo>
                    <a:pt x="1947" y="1739"/>
                  </a:lnTo>
                  <a:lnTo>
                    <a:pt x="1948" y="1734"/>
                  </a:lnTo>
                  <a:lnTo>
                    <a:pt x="1949" y="1732"/>
                  </a:lnTo>
                  <a:lnTo>
                    <a:pt x="1953" y="1728"/>
                  </a:lnTo>
                  <a:lnTo>
                    <a:pt x="1956" y="1726"/>
                  </a:lnTo>
                  <a:lnTo>
                    <a:pt x="1957" y="1728"/>
                  </a:lnTo>
                  <a:lnTo>
                    <a:pt x="1961" y="1734"/>
                  </a:lnTo>
                  <a:lnTo>
                    <a:pt x="1962" y="1739"/>
                  </a:lnTo>
                  <a:lnTo>
                    <a:pt x="1964" y="1741"/>
                  </a:lnTo>
                  <a:lnTo>
                    <a:pt x="1969" y="1738"/>
                  </a:lnTo>
                  <a:lnTo>
                    <a:pt x="1972" y="1732"/>
                  </a:lnTo>
                  <a:lnTo>
                    <a:pt x="1977" y="1736"/>
                  </a:lnTo>
                  <a:lnTo>
                    <a:pt x="1983" y="1745"/>
                  </a:lnTo>
                  <a:lnTo>
                    <a:pt x="1982" y="1754"/>
                  </a:lnTo>
                  <a:lnTo>
                    <a:pt x="1982" y="1762"/>
                  </a:lnTo>
                  <a:lnTo>
                    <a:pt x="1982" y="1769"/>
                  </a:lnTo>
                  <a:lnTo>
                    <a:pt x="1990" y="1780"/>
                  </a:lnTo>
                  <a:lnTo>
                    <a:pt x="1995" y="1786"/>
                  </a:lnTo>
                  <a:lnTo>
                    <a:pt x="1996" y="1786"/>
                  </a:lnTo>
                  <a:lnTo>
                    <a:pt x="1995" y="1784"/>
                  </a:lnTo>
                  <a:lnTo>
                    <a:pt x="1995" y="1780"/>
                  </a:lnTo>
                  <a:lnTo>
                    <a:pt x="1992" y="1776"/>
                  </a:lnTo>
                  <a:lnTo>
                    <a:pt x="1989" y="1770"/>
                  </a:lnTo>
                  <a:lnTo>
                    <a:pt x="1987" y="1763"/>
                  </a:lnTo>
                  <a:lnTo>
                    <a:pt x="1988" y="1745"/>
                  </a:lnTo>
                  <a:lnTo>
                    <a:pt x="1992" y="1737"/>
                  </a:lnTo>
                  <a:lnTo>
                    <a:pt x="1996" y="1739"/>
                  </a:lnTo>
                  <a:lnTo>
                    <a:pt x="2001" y="1744"/>
                  </a:lnTo>
                  <a:lnTo>
                    <a:pt x="2005" y="1745"/>
                  </a:lnTo>
                  <a:lnTo>
                    <a:pt x="2011" y="1744"/>
                  </a:lnTo>
                  <a:lnTo>
                    <a:pt x="2024" y="1755"/>
                  </a:lnTo>
                  <a:lnTo>
                    <a:pt x="2030" y="1755"/>
                  </a:lnTo>
                  <a:lnTo>
                    <a:pt x="2029" y="1750"/>
                  </a:lnTo>
                  <a:lnTo>
                    <a:pt x="2024" y="1748"/>
                  </a:lnTo>
                  <a:lnTo>
                    <a:pt x="2017" y="1743"/>
                  </a:lnTo>
                  <a:lnTo>
                    <a:pt x="2005" y="1736"/>
                  </a:lnTo>
                  <a:lnTo>
                    <a:pt x="2000" y="1728"/>
                  </a:lnTo>
                  <a:lnTo>
                    <a:pt x="1999" y="1724"/>
                  </a:lnTo>
                  <a:lnTo>
                    <a:pt x="1999" y="1720"/>
                  </a:lnTo>
                  <a:lnTo>
                    <a:pt x="2000" y="1717"/>
                  </a:lnTo>
                  <a:lnTo>
                    <a:pt x="2001" y="1713"/>
                  </a:lnTo>
                  <a:lnTo>
                    <a:pt x="2003" y="1710"/>
                  </a:lnTo>
                  <a:lnTo>
                    <a:pt x="2014" y="1701"/>
                  </a:lnTo>
                  <a:lnTo>
                    <a:pt x="2022" y="1697"/>
                  </a:lnTo>
                  <a:lnTo>
                    <a:pt x="2029" y="1695"/>
                  </a:lnTo>
                  <a:lnTo>
                    <a:pt x="2038" y="1696"/>
                  </a:lnTo>
                  <a:lnTo>
                    <a:pt x="2050" y="1697"/>
                  </a:lnTo>
                  <a:lnTo>
                    <a:pt x="2056" y="1700"/>
                  </a:lnTo>
                  <a:lnTo>
                    <a:pt x="2063" y="1707"/>
                  </a:lnTo>
                  <a:lnTo>
                    <a:pt x="2072" y="1713"/>
                  </a:lnTo>
                  <a:lnTo>
                    <a:pt x="2075" y="1714"/>
                  </a:lnTo>
                  <a:lnTo>
                    <a:pt x="2079" y="1714"/>
                  </a:lnTo>
                  <a:lnTo>
                    <a:pt x="2083" y="1713"/>
                  </a:lnTo>
                  <a:lnTo>
                    <a:pt x="2088" y="1713"/>
                  </a:lnTo>
                  <a:lnTo>
                    <a:pt x="2101" y="1723"/>
                  </a:lnTo>
                  <a:lnTo>
                    <a:pt x="2104" y="1728"/>
                  </a:lnTo>
                  <a:lnTo>
                    <a:pt x="2107" y="1734"/>
                  </a:lnTo>
                  <a:lnTo>
                    <a:pt x="2108" y="1740"/>
                  </a:lnTo>
                  <a:lnTo>
                    <a:pt x="2109" y="1745"/>
                  </a:lnTo>
                  <a:lnTo>
                    <a:pt x="2109" y="1750"/>
                  </a:lnTo>
                  <a:lnTo>
                    <a:pt x="2098" y="1769"/>
                  </a:lnTo>
                  <a:lnTo>
                    <a:pt x="2093" y="1772"/>
                  </a:lnTo>
                  <a:lnTo>
                    <a:pt x="2090" y="1780"/>
                  </a:lnTo>
                  <a:lnTo>
                    <a:pt x="2085" y="1794"/>
                  </a:lnTo>
                  <a:lnTo>
                    <a:pt x="2081" y="1801"/>
                  </a:lnTo>
                  <a:lnTo>
                    <a:pt x="2081" y="1802"/>
                  </a:lnTo>
                  <a:lnTo>
                    <a:pt x="2082" y="1803"/>
                  </a:lnTo>
                  <a:lnTo>
                    <a:pt x="2084" y="1799"/>
                  </a:lnTo>
                  <a:lnTo>
                    <a:pt x="2088" y="1790"/>
                  </a:lnTo>
                  <a:lnTo>
                    <a:pt x="2092" y="1782"/>
                  </a:lnTo>
                  <a:lnTo>
                    <a:pt x="2097" y="1775"/>
                  </a:lnTo>
                  <a:lnTo>
                    <a:pt x="2105" y="1767"/>
                  </a:lnTo>
                  <a:lnTo>
                    <a:pt x="2114" y="1763"/>
                  </a:lnTo>
                  <a:lnTo>
                    <a:pt x="2120" y="1763"/>
                  </a:lnTo>
                  <a:lnTo>
                    <a:pt x="2126" y="1764"/>
                  </a:lnTo>
                  <a:lnTo>
                    <a:pt x="2131" y="1766"/>
                  </a:lnTo>
                  <a:lnTo>
                    <a:pt x="2133" y="1768"/>
                  </a:lnTo>
                  <a:lnTo>
                    <a:pt x="2134" y="1769"/>
                  </a:lnTo>
                  <a:lnTo>
                    <a:pt x="2135" y="1775"/>
                  </a:lnTo>
                  <a:lnTo>
                    <a:pt x="2135" y="1780"/>
                  </a:lnTo>
                  <a:lnTo>
                    <a:pt x="2134" y="1784"/>
                  </a:lnTo>
                  <a:lnTo>
                    <a:pt x="2132" y="1789"/>
                  </a:lnTo>
                  <a:lnTo>
                    <a:pt x="2122" y="1795"/>
                  </a:lnTo>
                  <a:lnTo>
                    <a:pt x="2117" y="1800"/>
                  </a:lnTo>
                  <a:lnTo>
                    <a:pt x="2114" y="1802"/>
                  </a:lnTo>
                  <a:lnTo>
                    <a:pt x="2104" y="1803"/>
                  </a:lnTo>
                  <a:lnTo>
                    <a:pt x="2104" y="1805"/>
                  </a:lnTo>
                  <a:lnTo>
                    <a:pt x="2111" y="1807"/>
                  </a:lnTo>
                  <a:lnTo>
                    <a:pt x="2120" y="1806"/>
                  </a:lnTo>
                  <a:lnTo>
                    <a:pt x="2120" y="1810"/>
                  </a:lnTo>
                  <a:lnTo>
                    <a:pt x="2116" y="1817"/>
                  </a:lnTo>
                  <a:lnTo>
                    <a:pt x="2115" y="1824"/>
                  </a:lnTo>
                  <a:lnTo>
                    <a:pt x="2116" y="1829"/>
                  </a:lnTo>
                  <a:lnTo>
                    <a:pt x="2115" y="1834"/>
                  </a:lnTo>
                  <a:lnTo>
                    <a:pt x="2113" y="1843"/>
                  </a:lnTo>
                  <a:lnTo>
                    <a:pt x="2109" y="1851"/>
                  </a:lnTo>
                  <a:lnTo>
                    <a:pt x="2110" y="1852"/>
                  </a:lnTo>
                  <a:lnTo>
                    <a:pt x="2118" y="1841"/>
                  </a:lnTo>
                  <a:lnTo>
                    <a:pt x="2120" y="1827"/>
                  </a:lnTo>
                  <a:lnTo>
                    <a:pt x="2123" y="1816"/>
                  </a:lnTo>
                  <a:lnTo>
                    <a:pt x="2127" y="1810"/>
                  </a:lnTo>
                  <a:lnTo>
                    <a:pt x="2129" y="1807"/>
                  </a:lnTo>
                  <a:lnTo>
                    <a:pt x="2138" y="1806"/>
                  </a:lnTo>
                  <a:lnTo>
                    <a:pt x="2143" y="1799"/>
                  </a:lnTo>
                  <a:lnTo>
                    <a:pt x="2146" y="1797"/>
                  </a:lnTo>
                  <a:lnTo>
                    <a:pt x="2148" y="1797"/>
                  </a:lnTo>
                  <a:lnTo>
                    <a:pt x="2152" y="1799"/>
                  </a:lnTo>
                  <a:lnTo>
                    <a:pt x="2151" y="1802"/>
                  </a:lnTo>
                  <a:lnTo>
                    <a:pt x="2146" y="1814"/>
                  </a:lnTo>
                  <a:lnTo>
                    <a:pt x="2136" y="1834"/>
                  </a:lnTo>
                  <a:lnTo>
                    <a:pt x="2140" y="1832"/>
                  </a:lnTo>
                  <a:lnTo>
                    <a:pt x="2143" y="1827"/>
                  </a:lnTo>
                  <a:lnTo>
                    <a:pt x="2147" y="1823"/>
                  </a:lnTo>
                  <a:lnTo>
                    <a:pt x="2151" y="1816"/>
                  </a:lnTo>
                  <a:lnTo>
                    <a:pt x="2155" y="1822"/>
                  </a:lnTo>
                  <a:lnTo>
                    <a:pt x="2159" y="1826"/>
                  </a:lnTo>
                  <a:lnTo>
                    <a:pt x="2162" y="1837"/>
                  </a:lnTo>
                  <a:lnTo>
                    <a:pt x="2166" y="1842"/>
                  </a:lnTo>
                  <a:lnTo>
                    <a:pt x="2168" y="1846"/>
                  </a:lnTo>
                  <a:lnTo>
                    <a:pt x="2168" y="1840"/>
                  </a:lnTo>
                  <a:lnTo>
                    <a:pt x="2164" y="1826"/>
                  </a:lnTo>
                  <a:lnTo>
                    <a:pt x="2166" y="1821"/>
                  </a:lnTo>
                  <a:lnTo>
                    <a:pt x="2168" y="1818"/>
                  </a:lnTo>
                  <a:lnTo>
                    <a:pt x="2178" y="1806"/>
                  </a:lnTo>
                  <a:lnTo>
                    <a:pt x="2184" y="1810"/>
                  </a:lnTo>
                  <a:lnTo>
                    <a:pt x="2188" y="1813"/>
                  </a:lnTo>
                  <a:lnTo>
                    <a:pt x="2190" y="1813"/>
                  </a:lnTo>
                  <a:lnTo>
                    <a:pt x="2195" y="1813"/>
                  </a:lnTo>
                  <a:lnTo>
                    <a:pt x="2203" y="1815"/>
                  </a:lnTo>
                  <a:lnTo>
                    <a:pt x="2210" y="1818"/>
                  </a:lnTo>
                  <a:lnTo>
                    <a:pt x="2218" y="1823"/>
                  </a:lnTo>
                  <a:lnTo>
                    <a:pt x="2224" y="1828"/>
                  </a:lnTo>
                  <a:lnTo>
                    <a:pt x="2228" y="1834"/>
                  </a:lnTo>
                  <a:lnTo>
                    <a:pt x="2230" y="1838"/>
                  </a:lnTo>
                  <a:lnTo>
                    <a:pt x="2231" y="1840"/>
                  </a:lnTo>
                  <a:lnTo>
                    <a:pt x="2232" y="1846"/>
                  </a:lnTo>
                  <a:lnTo>
                    <a:pt x="2231" y="1851"/>
                  </a:lnTo>
                  <a:lnTo>
                    <a:pt x="2225" y="1860"/>
                  </a:lnTo>
                  <a:lnTo>
                    <a:pt x="2222" y="1863"/>
                  </a:lnTo>
                  <a:lnTo>
                    <a:pt x="2219" y="1865"/>
                  </a:lnTo>
                  <a:lnTo>
                    <a:pt x="2211" y="1863"/>
                  </a:lnTo>
                  <a:lnTo>
                    <a:pt x="2208" y="1865"/>
                  </a:lnTo>
                  <a:lnTo>
                    <a:pt x="2206" y="1868"/>
                  </a:lnTo>
                  <a:lnTo>
                    <a:pt x="2197" y="1880"/>
                  </a:lnTo>
                  <a:lnTo>
                    <a:pt x="2192" y="1886"/>
                  </a:lnTo>
                  <a:lnTo>
                    <a:pt x="2187" y="1888"/>
                  </a:lnTo>
                  <a:lnTo>
                    <a:pt x="2186" y="1890"/>
                  </a:lnTo>
                  <a:lnTo>
                    <a:pt x="2197" y="1890"/>
                  </a:lnTo>
                  <a:lnTo>
                    <a:pt x="2199" y="1887"/>
                  </a:lnTo>
                  <a:lnTo>
                    <a:pt x="2202" y="1880"/>
                  </a:lnTo>
                  <a:lnTo>
                    <a:pt x="2206" y="1873"/>
                  </a:lnTo>
                  <a:lnTo>
                    <a:pt x="2214" y="1870"/>
                  </a:lnTo>
                  <a:lnTo>
                    <a:pt x="2226" y="1876"/>
                  </a:lnTo>
                  <a:lnTo>
                    <a:pt x="2232" y="1876"/>
                  </a:lnTo>
                  <a:lnTo>
                    <a:pt x="2237" y="1869"/>
                  </a:lnTo>
                  <a:lnTo>
                    <a:pt x="2242" y="1864"/>
                  </a:lnTo>
                  <a:lnTo>
                    <a:pt x="2244" y="1863"/>
                  </a:lnTo>
                  <a:lnTo>
                    <a:pt x="2245" y="1864"/>
                  </a:lnTo>
                  <a:lnTo>
                    <a:pt x="2248" y="1869"/>
                  </a:lnTo>
                  <a:lnTo>
                    <a:pt x="2250" y="1873"/>
                  </a:lnTo>
                  <a:lnTo>
                    <a:pt x="2250" y="1884"/>
                  </a:lnTo>
                  <a:lnTo>
                    <a:pt x="2249" y="1887"/>
                  </a:lnTo>
                  <a:lnTo>
                    <a:pt x="2246" y="1894"/>
                  </a:lnTo>
                  <a:lnTo>
                    <a:pt x="2237" y="1905"/>
                  </a:lnTo>
                  <a:lnTo>
                    <a:pt x="2232" y="1910"/>
                  </a:lnTo>
                  <a:lnTo>
                    <a:pt x="2226" y="1912"/>
                  </a:lnTo>
                  <a:lnTo>
                    <a:pt x="2220" y="1916"/>
                  </a:lnTo>
                  <a:lnTo>
                    <a:pt x="2218" y="1919"/>
                  </a:lnTo>
                  <a:lnTo>
                    <a:pt x="2215" y="1923"/>
                  </a:lnTo>
                  <a:lnTo>
                    <a:pt x="2213" y="1926"/>
                  </a:lnTo>
                  <a:lnTo>
                    <a:pt x="2210" y="1929"/>
                  </a:lnTo>
                  <a:lnTo>
                    <a:pt x="2214" y="1933"/>
                  </a:lnTo>
                  <a:lnTo>
                    <a:pt x="2215" y="1933"/>
                  </a:lnTo>
                  <a:lnTo>
                    <a:pt x="2216" y="1930"/>
                  </a:lnTo>
                  <a:lnTo>
                    <a:pt x="2220" y="1922"/>
                  </a:lnTo>
                  <a:lnTo>
                    <a:pt x="2223" y="1918"/>
                  </a:lnTo>
                  <a:lnTo>
                    <a:pt x="2225" y="1917"/>
                  </a:lnTo>
                  <a:lnTo>
                    <a:pt x="2226" y="1918"/>
                  </a:lnTo>
                  <a:lnTo>
                    <a:pt x="2228" y="1920"/>
                  </a:lnTo>
                  <a:lnTo>
                    <a:pt x="2230" y="1922"/>
                  </a:lnTo>
                  <a:lnTo>
                    <a:pt x="2230" y="1929"/>
                  </a:lnTo>
                  <a:lnTo>
                    <a:pt x="2225" y="1957"/>
                  </a:lnTo>
                  <a:lnTo>
                    <a:pt x="2225" y="1957"/>
                  </a:lnTo>
                  <a:lnTo>
                    <a:pt x="2229" y="1950"/>
                  </a:lnTo>
                  <a:lnTo>
                    <a:pt x="2237" y="1921"/>
                  </a:lnTo>
                  <a:lnTo>
                    <a:pt x="2239" y="1915"/>
                  </a:lnTo>
                  <a:lnTo>
                    <a:pt x="2243" y="1909"/>
                  </a:lnTo>
                  <a:lnTo>
                    <a:pt x="2252" y="1899"/>
                  </a:lnTo>
                  <a:lnTo>
                    <a:pt x="2260" y="1895"/>
                  </a:lnTo>
                  <a:lnTo>
                    <a:pt x="2268" y="1891"/>
                  </a:lnTo>
                  <a:lnTo>
                    <a:pt x="2272" y="1889"/>
                  </a:lnTo>
                  <a:lnTo>
                    <a:pt x="2277" y="1890"/>
                  </a:lnTo>
                  <a:lnTo>
                    <a:pt x="2280" y="1895"/>
                  </a:lnTo>
                  <a:lnTo>
                    <a:pt x="2284" y="1896"/>
                  </a:lnTo>
                  <a:lnTo>
                    <a:pt x="2289" y="1895"/>
                  </a:lnTo>
                  <a:lnTo>
                    <a:pt x="2293" y="1895"/>
                  </a:lnTo>
                  <a:lnTo>
                    <a:pt x="2297" y="1897"/>
                  </a:lnTo>
                  <a:lnTo>
                    <a:pt x="2300" y="1901"/>
                  </a:lnTo>
                  <a:lnTo>
                    <a:pt x="2305" y="1904"/>
                  </a:lnTo>
                  <a:lnTo>
                    <a:pt x="2318" y="1912"/>
                  </a:lnTo>
                  <a:lnTo>
                    <a:pt x="2320" y="1914"/>
                  </a:lnTo>
                  <a:lnTo>
                    <a:pt x="2321" y="1916"/>
                  </a:lnTo>
                  <a:lnTo>
                    <a:pt x="2323" y="1920"/>
                  </a:lnTo>
                  <a:lnTo>
                    <a:pt x="2323" y="1924"/>
                  </a:lnTo>
                  <a:lnTo>
                    <a:pt x="2321" y="1928"/>
                  </a:lnTo>
                  <a:lnTo>
                    <a:pt x="2319" y="1931"/>
                  </a:lnTo>
                  <a:lnTo>
                    <a:pt x="2316" y="1931"/>
                  </a:lnTo>
                  <a:lnTo>
                    <a:pt x="2313" y="1934"/>
                  </a:lnTo>
                  <a:lnTo>
                    <a:pt x="2309" y="1939"/>
                  </a:lnTo>
                  <a:lnTo>
                    <a:pt x="2307" y="1940"/>
                  </a:lnTo>
                  <a:lnTo>
                    <a:pt x="2300" y="1942"/>
                  </a:lnTo>
                  <a:lnTo>
                    <a:pt x="2293" y="1944"/>
                  </a:lnTo>
                  <a:lnTo>
                    <a:pt x="2288" y="1946"/>
                  </a:lnTo>
                  <a:lnTo>
                    <a:pt x="2280" y="1952"/>
                  </a:lnTo>
                  <a:lnTo>
                    <a:pt x="2268" y="1963"/>
                  </a:lnTo>
                  <a:lnTo>
                    <a:pt x="2268" y="1966"/>
                  </a:lnTo>
                  <a:lnTo>
                    <a:pt x="2273" y="1967"/>
                  </a:lnTo>
                  <a:lnTo>
                    <a:pt x="2277" y="1966"/>
                  </a:lnTo>
                  <a:lnTo>
                    <a:pt x="2282" y="1957"/>
                  </a:lnTo>
                  <a:lnTo>
                    <a:pt x="2287" y="1955"/>
                  </a:lnTo>
                  <a:lnTo>
                    <a:pt x="2294" y="1952"/>
                  </a:lnTo>
                  <a:lnTo>
                    <a:pt x="2305" y="1950"/>
                  </a:lnTo>
                  <a:lnTo>
                    <a:pt x="2309" y="1951"/>
                  </a:lnTo>
                  <a:lnTo>
                    <a:pt x="2310" y="1951"/>
                  </a:lnTo>
                  <a:lnTo>
                    <a:pt x="2311" y="1953"/>
                  </a:lnTo>
                  <a:lnTo>
                    <a:pt x="2311" y="1956"/>
                  </a:lnTo>
                  <a:lnTo>
                    <a:pt x="2309" y="1960"/>
                  </a:lnTo>
                  <a:lnTo>
                    <a:pt x="2307" y="1962"/>
                  </a:lnTo>
                  <a:lnTo>
                    <a:pt x="2302" y="1972"/>
                  </a:lnTo>
                  <a:lnTo>
                    <a:pt x="2305" y="1974"/>
                  </a:lnTo>
                  <a:lnTo>
                    <a:pt x="2310" y="1975"/>
                  </a:lnTo>
                  <a:lnTo>
                    <a:pt x="2313" y="1973"/>
                  </a:lnTo>
                  <a:lnTo>
                    <a:pt x="2316" y="1967"/>
                  </a:lnTo>
                  <a:lnTo>
                    <a:pt x="2318" y="1964"/>
                  </a:lnTo>
                  <a:lnTo>
                    <a:pt x="2322" y="1963"/>
                  </a:lnTo>
                  <a:lnTo>
                    <a:pt x="2324" y="1961"/>
                  </a:lnTo>
                  <a:lnTo>
                    <a:pt x="2327" y="1960"/>
                  </a:lnTo>
                  <a:lnTo>
                    <a:pt x="2328" y="1957"/>
                  </a:lnTo>
                  <a:lnTo>
                    <a:pt x="2324" y="1955"/>
                  </a:lnTo>
                  <a:lnTo>
                    <a:pt x="2324" y="1953"/>
                  </a:lnTo>
                  <a:lnTo>
                    <a:pt x="2325" y="1949"/>
                  </a:lnTo>
                  <a:lnTo>
                    <a:pt x="2328" y="1944"/>
                  </a:lnTo>
                  <a:lnTo>
                    <a:pt x="2331" y="1940"/>
                  </a:lnTo>
                  <a:lnTo>
                    <a:pt x="2332" y="1940"/>
                  </a:lnTo>
                  <a:lnTo>
                    <a:pt x="2339" y="1943"/>
                  </a:lnTo>
                  <a:lnTo>
                    <a:pt x="2344" y="1949"/>
                  </a:lnTo>
                  <a:lnTo>
                    <a:pt x="2354" y="1967"/>
                  </a:lnTo>
                  <a:lnTo>
                    <a:pt x="2356" y="1970"/>
                  </a:lnTo>
                  <a:lnTo>
                    <a:pt x="2360" y="1983"/>
                  </a:lnTo>
                  <a:lnTo>
                    <a:pt x="2361" y="1988"/>
                  </a:lnTo>
                  <a:lnTo>
                    <a:pt x="2360" y="1992"/>
                  </a:lnTo>
                  <a:lnTo>
                    <a:pt x="2359" y="1995"/>
                  </a:lnTo>
                  <a:lnTo>
                    <a:pt x="2358" y="1996"/>
                  </a:lnTo>
                  <a:lnTo>
                    <a:pt x="2356" y="1996"/>
                  </a:lnTo>
                  <a:lnTo>
                    <a:pt x="2340" y="1991"/>
                  </a:lnTo>
                  <a:lnTo>
                    <a:pt x="2334" y="1991"/>
                  </a:lnTo>
                  <a:lnTo>
                    <a:pt x="2331" y="1992"/>
                  </a:lnTo>
                  <a:lnTo>
                    <a:pt x="2328" y="1995"/>
                  </a:lnTo>
                  <a:lnTo>
                    <a:pt x="2326" y="1997"/>
                  </a:lnTo>
                  <a:lnTo>
                    <a:pt x="2325" y="2001"/>
                  </a:lnTo>
                  <a:lnTo>
                    <a:pt x="2323" y="2003"/>
                  </a:lnTo>
                  <a:lnTo>
                    <a:pt x="2313" y="2003"/>
                  </a:lnTo>
                  <a:lnTo>
                    <a:pt x="2307" y="2005"/>
                  </a:lnTo>
                  <a:lnTo>
                    <a:pt x="2298" y="2009"/>
                  </a:lnTo>
                  <a:lnTo>
                    <a:pt x="2295" y="2012"/>
                  </a:lnTo>
                  <a:lnTo>
                    <a:pt x="2294" y="2015"/>
                  </a:lnTo>
                  <a:lnTo>
                    <a:pt x="2300" y="2014"/>
                  </a:lnTo>
                  <a:lnTo>
                    <a:pt x="2309" y="2010"/>
                  </a:lnTo>
                  <a:lnTo>
                    <a:pt x="2318" y="2009"/>
                  </a:lnTo>
                  <a:lnTo>
                    <a:pt x="2332" y="2018"/>
                  </a:lnTo>
                  <a:lnTo>
                    <a:pt x="2337" y="2019"/>
                  </a:lnTo>
                  <a:lnTo>
                    <a:pt x="2340" y="2018"/>
                  </a:lnTo>
                  <a:lnTo>
                    <a:pt x="2343" y="2018"/>
                  </a:lnTo>
                  <a:lnTo>
                    <a:pt x="2354" y="2018"/>
                  </a:lnTo>
                  <a:lnTo>
                    <a:pt x="2359" y="2019"/>
                  </a:lnTo>
                  <a:lnTo>
                    <a:pt x="2365" y="2023"/>
                  </a:lnTo>
                  <a:lnTo>
                    <a:pt x="2373" y="2031"/>
                  </a:lnTo>
                  <a:lnTo>
                    <a:pt x="2375" y="2033"/>
                  </a:lnTo>
                  <a:lnTo>
                    <a:pt x="2376" y="2035"/>
                  </a:lnTo>
                  <a:lnTo>
                    <a:pt x="2376" y="2038"/>
                  </a:lnTo>
                  <a:lnTo>
                    <a:pt x="2376" y="2044"/>
                  </a:lnTo>
                  <a:lnTo>
                    <a:pt x="2376" y="2046"/>
                  </a:lnTo>
                  <a:lnTo>
                    <a:pt x="2373" y="2047"/>
                  </a:lnTo>
                  <a:lnTo>
                    <a:pt x="2359" y="2046"/>
                  </a:lnTo>
                  <a:lnTo>
                    <a:pt x="2356" y="2044"/>
                  </a:lnTo>
                  <a:lnTo>
                    <a:pt x="2351" y="2046"/>
                  </a:lnTo>
                  <a:lnTo>
                    <a:pt x="2347" y="2046"/>
                  </a:lnTo>
                  <a:lnTo>
                    <a:pt x="2341" y="2043"/>
                  </a:lnTo>
                  <a:lnTo>
                    <a:pt x="2336" y="2039"/>
                  </a:lnTo>
                  <a:lnTo>
                    <a:pt x="2328" y="2043"/>
                  </a:lnTo>
                  <a:lnTo>
                    <a:pt x="2321" y="2040"/>
                  </a:lnTo>
                  <a:lnTo>
                    <a:pt x="2315" y="2043"/>
                  </a:lnTo>
                  <a:lnTo>
                    <a:pt x="2301" y="2052"/>
                  </a:lnTo>
                  <a:lnTo>
                    <a:pt x="2302" y="2054"/>
                  </a:lnTo>
                  <a:lnTo>
                    <a:pt x="2321" y="2046"/>
                  </a:lnTo>
                  <a:lnTo>
                    <a:pt x="2324" y="2046"/>
                  </a:lnTo>
                  <a:lnTo>
                    <a:pt x="2331" y="2049"/>
                  </a:lnTo>
                  <a:lnTo>
                    <a:pt x="2340" y="2055"/>
                  </a:lnTo>
                  <a:lnTo>
                    <a:pt x="2342" y="2057"/>
                  </a:lnTo>
                  <a:lnTo>
                    <a:pt x="2342" y="2067"/>
                  </a:lnTo>
                  <a:lnTo>
                    <a:pt x="2341" y="2073"/>
                  </a:lnTo>
                  <a:lnTo>
                    <a:pt x="2338" y="2080"/>
                  </a:lnTo>
                  <a:lnTo>
                    <a:pt x="2334" y="2079"/>
                  </a:lnTo>
                  <a:lnTo>
                    <a:pt x="2324" y="2075"/>
                  </a:lnTo>
                  <a:lnTo>
                    <a:pt x="2320" y="2075"/>
                  </a:lnTo>
                  <a:lnTo>
                    <a:pt x="2317" y="2075"/>
                  </a:lnTo>
                  <a:lnTo>
                    <a:pt x="2313" y="2077"/>
                  </a:lnTo>
                  <a:lnTo>
                    <a:pt x="2311" y="2078"/>
                  </a:lnTo>
                  <a:lnTo>
                    <a:pt x="2295" y="2072"/>
                  </a:lnTo>
                  <a:lnTo>
                    <a:pt x="2292" y="2072"/>
                  </a:lnTo>
                  <a:lnTo>
                    <a:pt x="2292" y="2072"/>
                  </a:lnTo>
                  <a:lnTo>
                    <a:pt x="2292" y="2074"/>
                  </a:lnTo>
                  <a:lnTo>
                    <a:pt x="2306" y="2082"/>
                  </a:lnTo>
                  <a:lnTo>
                    <a:pt x="2317" y="2083"/>
                  </a:lnTo>
                  <a:lnTo>
                    <a:pt x="2324" y="2085"/>
                  </a:lnTo>
                  <a:lnTo>
                    <a:pt x="2328" y="2087"/>
                  </a:lnTo>
                  <a:lnTo>
                    <a:pt x="2329" y="2089"/>
                  </a:lnTo>
                  <a:lnTo>
                    <a:pt x="2329" y="2095"/>
                  </a:lnTo>
                  <a:lnTo>
                    <a:pt x="2333" y="2101"/>
                  </a:lnTo>
                  <a:lnTo>
                    <a:pt x="2336" y="2103"/>
                  </a:lnTo>
                  <a:lnTo>
                    <a:pt x="2339" y="2103"/>
                  </a:lnTo>
                  <a:lnTo>
                    <a:pt x="2341" y="2101"/>
                  </a:lnTo>
                  <a:lnTo>
                    <a:pt x="2345" y="2101"/>
                  </a:lnTo>
                  <a:lnTo>
                    <a:pt x="2348" y="2102"/>
                  </a:lnTo>
                  <a:lnTo>
                    <a:pt x="2351" y="2105"/>
                  </a:lnTo>
                  <a:lnTo>
                    <a:pt x="2356" y="2106"/>
                  </a:lnTo>
                  <a:lnTo>
                    <a:pt x="2360" y="2108"/>
                  </a:lnTo>
                  <a:lnTo>
                    <a:pt x="2362" y="2109"/>
                  </a:lnTo>
                  <a:lnTo>
                    <a:pt x="2371" y="2107"/>
                  </a:lnTo>
                  <a:lnTo>
                    <a:pt x="2375" y="2109"/>
                  </a:lnTo>
                  <a:lnTo>
                    <a:pt x="2375" y="2110"/>
                  </a:lnTo>
                  <a:lnTo>
                    <a:pt x="2374" y="2112"/>
                  </a:lnTo>
                  <a:lnTo>
                    <a:pt x="2366" y="2116"/>
                  </a:lnTo>
                  <a:lnTo>
                    <a:pt x="2365" y="2120"/>
                  </a:lnTo>
                  <a:lnTo>
                    <a:pt x="2369" y="2126"/>
                  </a:lnTo>
                  <a:lnTo>
                    <a:pt x="2372" y="2129"/>
                  </a:lnTo>
                  <a:lnTo>
                    <a:pt x="2372" y="2133"/>
                  </a:lnTo>
                  <a:lnTo>
                    <a:pt x="2369" y="2140"/>
                  </a:lnTo>
                  <a:lnTo>
                    <a:pt x="2368" y="2142"/>
                  </a:lnTo>
                  <a:lnTo>
                    <a:pt x="2370" y="2143"/>
                  </a:lnTo>
                  <a:lnTo>
                    <a:pt x="2375" y="2137"/>
                  </a:lnTo>
                  <a:lnTo>
                    <a:pt x="2376" y="2138"/>
                  </a:lnTo>
                  <a:lnTo>
                    <a:pt x="2376" y="2146"/>
                  </a:lnTo>
                  <a:lnTo>
                    <a:pt x="2377" y="2145"/>
                  </a:lnTo>
                  <a:lnTo>
                    <a:pt x="2379" y="2139"/>
                  </a:lnTo>
                  <a:lnTo>
                    <a:pt x="2378" y="2130"/>
                  </a:lnTo>
                  <a:lnTo>
                    <a:pt x="2381" y="2127"/>
                  </a:lnTo>
                  <a:lnTo>
                    <a:pt x="2391" y="2124"/>
                  </a:lnTo>
                  <a:lnTo>
                    <a:pt x="2390" y="2137"/>
                  </a:lnTo>
                  <a:lnTo>
                    <a:pt x="2389" y="2145"/>
                  </a:lnTo>
                  <a:lnTo>
                    <a:pt x="2385" y="2156"/>
                  </a:lnTo>
                  <a:lnTo>
                    <a:pt x="2381" y="2160"/>
                  </a:lnTo>
                  <a:lnTo>
                    <a:pt x="2381" y="2161"/>
                  </a:lnTo>
                  <a:lnTo>
                    <a:pt x="2384" y="2162"/>
                  </a:lnTo>
                  <a:lnTo>
                    <a:pt x="2386" y="2162"/>
                  </a:lnTo>
                  <a:lnTo>
                    <a:pt x="2387" y="2161"/>
                  </a:lnTo>
                  <a:lnTo>
                    <a:pt x="2391" y="2151"/>
                  </a:lnTo>
                  <a:lnTo>
                    <a:pt x="2398" y="2142"/>
                  </a:lnTo>
                  <a:lnTo>
                    <a:pt x="2400" y="2142"/>
                  </a:lnTo>
                  <a:lnTo>
                    <a:pt x="2400" y="2145"/>
                  </a:lnTo>
                  <a:lnTo>
                    <a:pt x="2399" y="2152"/>
                  </a:lnTo>
                  <a:lnTo>
                    <a:pt x="2403" y="2155"/>
                  </a:lnTo>
                  <a:lnTo>
                    <a:pt x="2406" y="2152"/>
                  </a:lnTo>
                  <a:lnTo>
                    <a:pt x="2408" y="2149"/>
                  </a:lnTo>
                  <a:lnTo>
                    <a:pt x="2412" y="2150"/>
                  </a:lnTo>
                  <a:lnTo>
                    <a:pt x="2414" y="2151"/>
                  </a:lnTo>
                  <a:lnTo>
                    <a:pt x="2414" y="2154"/>
                  </a:lnTo>
                  <a:lnTo>
                    <a:pt x="2413" y="2165"/>
                  </a:lnTo>
                  <a:lnTo>
                    <a:pt x="2413" y="2168"/>
                  </a:lnTo>
                  <a:lnTo>
                    <a:pt x="2417" y="2176"/>
                  </a:lnTo>
                  <a:lnTo>
                    <a:pt x="2418" y="2175"/>
                  </a:lnTo>
                  <a:lnTo>
                    <a:pt x="2417" y="2172"/>
                  </a:lnTo>
                  <a:lnTo>
                    <a:pt x="2416" y="2162"/>
                  </a:lnTo>
                  <a:lnTo>
                    <a:pt x="2417" y="2158"/>
                  </a:lnTo>
                  <a:lnTo>
                    <a:pt x="2420" y="2153"/>
                  </a:lnTo>
                  <a:lnTo>
                    <a:pt x="2428" y="2146"/>
                  </a:lnTo>
                  <a:lnTo>
                    <a:pt x="2431" y="2145"/>
                  </a:lnTo>
                  <a:lnTo>
                    <a:pt x="2433" y="2145"/>
                  </a:lnTo>
                  <a:lnTo>
                    <a:pt x="2436" y="2149"/>
                  </a:lnTo>
                  <a:lnTo>
                    <a:pt x="2435" y="2151"/>
                  </a:lnTo>
                  <a:lnTo>
                    <a:pt x="2431" y="2153"/>
                  </a:lnTo>
                  <a:lnTo>
                    <a:pt x="2430" y="2157"/>
                  </a:lnTo>
                  <a:lnTo>
                    <a:pt x="2428" y="2163"/>
                  </a:lnTo>
                  <a:lnTo>
                    <a:pt x="2430" y="2166"/>
                  </a:lnTo>
                  <a:lnTo>
                    <a:pt x="2436" y="2167"/>
                  </a:lnTo>
                  <a:lnTo>
                    <a:pt x="2442" y="2162"/>
                  </a:lnTo>
                  <a:lnTo>
                    <a:pt x="2446" y="2164"/>
                  </a:lnTo>
                  <a:lnTo>
                    <a:pt x="2450" y="2170"/>
                  </a:lnTo>
                  <a:lnTo>
                    <a:pt x="2457" y="2180"/>
                  </a:lnTo>
                  <a:lnTo>
                    <a:pt x="2461" y="2177"/>
                  </a:lnTo>
                  <a:lnTo>
                    <a:pt x="2467" y="2185"/>
                  </a:lnTo>
                  <a:lnTo>
                    <a:pt x="2460" y="2191"/>
                  </a:lnTo>
                  <a:lnTo>
                    <a:pt x="2462" y="2203"/>
                  </a:lnTo>
                  <a:lnTo>
                    <a:pt x="2452" y="2203"/>
                  </a:lnTo>
                  <a:lnTo>
                    <a:pt x="2447" y="2203"/>
                  </a:lnTo>
                  <a:lnTo>
                    <a:pt x="2444" y="2202"/>
                  </a:lnTo>
                  <a:lnTo>
                    <a:pt x="2440" y="2203"/>
                  </a:lnTo>
                  <a:lnTo>
                    <a:pt x="2443" y="2206"/>
                  </a:lnTo>
                  <a:lnTo>
                    <a:pt x="2450" y="2207"/>
                  </a:lnTo>
                  <a:lnTo>
                    <a:pt x="2451" y="2211"/>
                  </a:lnTo>
                  <a:lnTo>
                    <a:pt x="2456" y="2211"/>
                  </a:lnTo>
                  <a:lnTo>
                    <a:pt x="2460" y="2209"/>
                  </a:lnTo>
                  <a:lnTo>
                    <a:pt x="2467" y="2210"/>
                  </a:lnTo>
                  <a:lnTo>
                    <a:pt x="2467" y="2206"/>
                  </a:lnTo>
                  <a:lnTo>
                    <a:pt x="2472" y="2203"/>
                  </a:lnTo>
                  <a:lnTo>
                    <a:pt x="2476" y="2200"/>
                  </a:lnTo>
                  <a:lnTo>
                    <a:pt x="2477" y="2202"/>
                  </a:lnTo>
                  <a:lnTo>
                    <a:pt x="2484" y="2204"/>
                  </a:lnTo>
                  <a:lnTo>
                    <a:pt x="2493" y="2213"/>
                  </a:lnTo>
                  <a:lnTo>
                    <a:pt x="2489" y="2218"/>
                  </a:lnTo>
                  <a:lnTo>
                    <a:pt x="2488" y="2222"/>
                  </a:lnTo>
                  <a:lnTo>
                    <a:pt x="2487" y="2226"/>
                  </a:lnTo>
                  <a:lnTo>
                    <a:pt x="2486" y="2230"/>
                  </a:lnTo>
                  <a:lnTo>
                    <a:pt x="2484" y="2232"/>
                  </a:lnTo>
                  <a:lnTo>
                    <a:pt x="2472" y="2246"/>
                  </a:lnTo>
                  <a:lnTo>
                    <a:pt x="2474" y="2246"/>
                  </a:lnTo>
                  <a:lnTo>
                    <a:pt x="2479" y="2243"/>
                  </a:lnTo>
                  <a:lnTo>
                    <a:pt x="2489" y="2238"/>
                  </a:lnTo>
                  <a:lnTo>
                    <a:pt x="2496" y="2236"/>
                  </a:lnTo>
                  <a:lnTo>
                    <a:pt x="2499" y="2237"/>
                  </a:lnTo>
                  <a:lnTo>
                    <a:pt x="2502" y="2237"/>
                  </a:lnTo>
                  <a:lnTo>
                    <a:pt x="2504" y="2235"/>
                  </a:lnTo>
                  <a:lnTo>
                    <a:pt x="2507" y="2238"/>
                  </a:lnTo>
                  <a:lnTo>
                    <a:pt x="2514" y="2239"/>
                  </a:lnTo>
                  <a:lnTo>
                    <a:pt x="2522" y="2228"/>
                  </a:lnTo>
                  <a:lnTo>
                    <a:pt x="2527" y="2230"/>
                  </a:lnTo>
                  <a:lnTo>
                    <a:pt x="2532" y="2237"/>
                  </a:lnTo>
                  <a:lnTo>
                    <a:pt x="2541" y="2250"/>
                  </a:lnTo>
                  <a:lnTo>
                    <a:pt x="2547" y="2257"/>
                  </a:lnTo>
                  <a:lnTo>
                    <a:pt x="2548" y="2260"/>
                  </a:lnTo>
                  <a:lnTo>
                    <a:pt x="2548" y="2263"/>
                  </a:lnTo>
                  <a:lnTo>
                    <a:pt x="2543" y="2267"/>
                  </a:lnTo>
                  <a:lnTo>
                    <a:pt x="2541" y="2268"/>
                  </a:lnTo>
                  <a:lnTo>
                    <a:pt x="2535" y="2261"/>
                  </a:lnTo>
                  <a:lnTo>
                    <a:pt x="2529" y="2258"/>
                  </a:lnTo>
                  <a:lnTo>
                    <a:pt x="2526" y="2258"/>
                  </a:lnTo>
                  <a:lnTo>
                    <a:pt x="2522" y="2260"/>
                  </a:lnTo>
                  <a:lnTo>
                    <a:pt x="2523" y="2262"/>
                  </a:lnTo>
                  <a:lnTo>
                    <a:pt x="2537" y="2272"/>
                  </a:lnTo>
                  <a:lnTo>
                    <a:pt x="2540" y="2279"/>
                  </a:lnTo>
                  <a:lnTo>
                    <a:pt x="2540" y="2282"/>
                  </a:lnTo>
                  <a:lnTo>
                    <a:pt x="2530" y="2287"/>
                  </a:lnTo>
                  <a:lnTo>
                    <a:pt x="2528" y="2287"/>
                  </a:lnTo>
                  <a:lnTo>
                    <a:pt x="2521" y="2285"/>
                  </a:lnTo>
                  <a:lnTo>
                    <a:pt x="2517" y="2281"/>
                  </a:lnTo>
                  <a:lnTo>
                    <a:pt x="2514" y="2279"/>
                  </a:lnTo>
                  <a:lnTo>
                    <a:pt x="2510" y="2279"/>
                  </a:lnTo>
                  <a:lnTo>
                    <a:pt x="2508" y="2279"/>
                  </a:lnTo>
                  <a:lnTo>
                    <a:pt x="2513" y="2287"/>
                  </a:lnTo>
                  <a:lnTo>
                    <a:pt x="2513" y="2289"/>
                  </a:lnTo>
                  <a:lnTo>
                    <a:pt x="2510" y="2290"/>
                  </a:lnTo>
                  <a:lnTo>
                    <a:pt x="2509" y="2294"/>
                  </a:lnTo>
                  <a:lnTo>
                    <a:pt x="2518" y="2300"/>
                  </a:lnTo>
                  <a:lnTo>
                    <a:pt x="2526" y="2306"/>
                  </a:lnTo>
                  <a:lnTo>
                    <a:pt x="2526" y="2309"/>
                  </a:lnTo>
                  <a:lnTo>
                    <a:pt x="2522" y="2311"/>
                  </a:lnTo>
                  <a:lnTo>
                    <a:pt x="2518" y="2311"/>
                  </a:lnTo>
                  <a:lnTo>
                    <a:pt x="2511" y="2311"/>
                  </a:lnTo>
                  <a:lnTo>
                    <a:pt x="2507" y="2309"/>
                  </a:lnTo>
                  <a:lnTo>
                    <a:pt x="2506" y="2311"/>
                  </a:lnTo>
                  <a:lnTo>
                    <a:pt x="2510" y="2313"/>
                  </a:lnTo>
                  <a:lnTo>
                    <a:pt x="2512" y="2316"/>
                  </a:lnTo>
                  <a:lnTo>
                    <a:pt x="2513" y="2319"/>
                  </a:lnTo>
                  <a:lnTo>
                    <a:pt x="2514" y="2322"/>
                  </a:lnTo>
                  <a:lnTo>
                    <a:pt x="2514" y="2324"/>
                  </a:lnTo>
                  <a:lnTo>
                    <a:pt x="2510" y="2327"/>
                  </a:lnTo>
                  <a:lnTo>
                    <a:pt x="2507" y="2333"/>
                  </a:lnTo>
                  <a:lnTo>
                    <a:pt x="2505" y="2340"/>
                  </a:lnTo>
                  <a:lnTo>
                    <a:pt x="2502" y="2340"/>
                  </a:lnTo>
                  <a:lnTo>
                    <a:pt x="2500" y="2339"/>
                  </a:lnTo>
                  <a:lnTo>
                    <a:pt x="2495" y="2341"/>
                  </a:lnTo>
                  <a:lnTo>
                    <a:pt x="2489" y="2339"/>
                  </a:lnTo>
                  <a:lnTo>
                    <a:pt x="2487" y="2335"/>
                  </a:lnTo>
                  <a:lnTo>
                    <a:pt x="2480" y="2323"/>
                  </a:lnTo>
                  <a:lnTo>
                    <a:pt x="2479" y="2324"/>
                  </a:lnTo>
                  <a:lnTo>
                    <a:pt x="2481" y="2330"/>
                  </a:lnTo>
                  <a:lnTo>
                    <a:pt x="2481" y="2334"/>
                  </a:lnTo>
                  <a:lnTo>
                    <a:pt x="2473" y="2337"/>
                  </a:lnTo>
                  <a:lnTo>
                    <a:pt x="2474" y="2338"/>
                  </a:lnTo>
                  <a:lnTo>
                    <a:pt x="2478" y="2340"/>
                  </a:lnTo>
                  <a:lnTo>
                    <a:pt x="2483" y="2342"/>
                  </a:lnTo>
                  <a:lnTo>
                    <a:pt x="2483" y="2347"/>
                  </a:lnTo>
                  <a:lnTo>
                    <a:pt x="2483" y="2372"/>
                  </a:lnTo>
                  <a:lnTo>
                    <a:pt x="2482" y="2380"/>
                  </a:lnTo>
                  <a:lnTo>
                    <a:pt x="2478" y="2387"/>
                  </a:lnTo>
                  <a:lnTo>
                    <a:pt x="2475" y="2394"/>
                  </a:lnTo>
                  <a:lnTo>
                    <a:pt x="2471" y="2389"/>
                  </a:lnTo>
                  <a:lnTo>
                    <a:pt x="2469" y="2385"/>
                  </a:lnTo>
                  <a:lnTo>
                    <a:pt x="2467" y="2382"/>
                  </a:lnTo>
                  <a:lnTo>
                    <a:pt x="2466" y="2381"/>
                  </a:lnTo>
                  <a:lnTo>
                    <a:pt x="2463" y="2380"/>
                  </a:lnTo>
                  <a:lnTo>
                    <a:pt x="2460" y="2380"/>
                  </a:lnTo>
                  <a:lnTo>
                    <a:pt x="2457" y="2384"/>
                  </a:lnTo>
                  <a:lnTo>
                    <a:pt x="2454" y="2380"/>
                  </a:lnTo>
                  <a:lnTo>
                    <a:pt x="2451" y="2376"/>
                  </a:lnTo>
                  <a:lnTo>
                    <a:pt x="2452" y="2364"/>
                  </a:lnTo>
                  <a:lnTo>
                    <a:pt x="2454" y="2358"/>
                  </a:lnTo>
                  <a:lnTo>
                    <a:pt x="2453" y="2358"/>
                  </a:lnTo>
                  <a:lnTo>
                    <a:pt x="2451" y="2361"/>
                  </a:lnTo>
                  <a:lnTo>
                    <a:pt x="2447" y="2370"/>
                  </a:lnTo>
                  <a:lnTo>
                    <a:pt x="2444" y="2380"/>
                  </a:lnTo>
                  <a:lnTo>
                    <a:pt x="2441" y="2376"/>
                  </a:lnTo>
                  <a:lnTo>
                    <a:pt x="2438" y="2371"/>
                  </a:lnTo>
                  <a:lnTo>
                    <a:pt x="2435" y="2366"/>
                  </a:lnTo>
                  <a:lnTo>
                    <a:pt x="2431" y="2360"/>
                  </a:lnTo>
                  <a:lnTo>
                    <a:pt x="2426" y="2353"/>
                  </a:lnTo>
                  <a:lnTo>
                    <a:pt x="2425" y="2345"/>
                  </a:lnTo>
                  <a:lnTo>
                    <a:pt x="2424" y="2343"/>
                  </a:lnTo>
                  <a:lnTo>
                    <a:pt x="2421" y="2337"/>
                  </a:lnTo>
                  <a:lnTo>
                    <a:pt x="2420" y="2335"/>
                  </a:lnTo>
                  <a:lnTo>
                    <a:pt x="2419" y="2334"/>
                  </a:lnTo>
                  <a:lnTo>
                    <a:pt x="2417" y="2330"/>
                  </a:lnTo>
                  <a:lnTo>
                    <a:pt x="2418" y="2326"/>
                  </a:lnTo>
                  <a:lnTo>
                    <a:pt x="2422" y="2320"/>
                  </a:lnTo>
                  <a:lnTo>
                    <a:pt x="2424" y="2317"/>
                  </a:lnTo>
                  <a:lnTo>
                    <a:pt x="2429" y="2313"/>
                  </a:lnTo>
                  <a:lnTo>
                    <a:pt x="2435" y="2311"/>
                  </a:lnTo>
                  <a:lnTo>
                    <a:pt x="2438" y="2306"/>
                  </a:lnTo>
                  <a:lnTo>
                    <a:pt x="2441" y="2296"/>
                  </a:lnTo>
                  <a:lnTo>
                    <a:pt x="2444" y="2290"/>
                  </a:lnTo>
                  <a:lnTo>
                    <a:pt x="2448" y="2287"/>
                  </a:lnTo>
                  <a:lnTo>
                    <a:pt x="2446" y="2286"/>
                  </a:lnTo>
                  <a:lnTo>
                    <a:pt x="2441" y="2289"/>
                  </a:lnTo>
                  <a:lnTo>
                    <a:pt x="2438" y="2293"/>
                  </a:lnTo>
                  <a:lnTo>
                    <a:pt x="2434" y="2301"/>
                  </a:lnTo>
                  <a:lnTo>
                    <a:pt x="2430" y="2306"/>
                  </a:lnTo>
                  <a:lnTo>
                    <a:pt x="2420" y="2311"/>
                  </a:lnTo>
                  <a:lnTo>
                    <a:pt x="2417" y="2312"/>
                  </a:lnTo>
                  <a:lnTo>
                    <a:pt x="2413" y="2313"/>
                  </a:lnTo>
                  <a:lnTo>
                    <a:pt x="2404" y="2312"/>
                  </a:lnTo>
                  <a:lnTo>
                    <a:pt x="2402" y="2311"/>
                  </a:lnTo>
                  <a:lnTo>
                    <a:pt x="2403" y="2305"/>
                  </a:lnTo>
                  <a:lnTo>
                    <a:pt x="2409" y="2296"/>
                  </a:lnTo>
                  <a:lnTo>
                    <a:pt x="2408" y="2295"/>
                  </a:lnTo>
                  <a:lnTo>
                    <a:pt x="2406" y="2298"/>
                  </a:lnTo>
                  <a:lnTo>
                    <a:pt x="2403" y="2301"/>
                  </a:lnTo>
                  <a:lnTo>
                    <a:pt x="2400" y="2302"/>
                  </a:lnTo>
                  <a:lnTo>
                    <a:pt x="2396" y="2301"/>
                  </a:lnTo>
                  <a:lnTo>
                    <a:pt x="2392" y="2295"/>
                  </a:lnTo>
                  <a:lnTo>
                    <a:pt x="2389" y="2294"/>
                  </a:lnTo>
                  <a:lnTo>
                    <a:pt x="2385" y="2291"/>
                  </a:lnTo>
                  <a:lnTo>
                    <a:pt x="2383" y="2290"/>
                  </a:lnTo>
                  <a:lnTo>
                    <a:pt x="2375" y="2275"/>
                  </a:lnTo>
                  <a:lnTo>
                    <a:pt x="2374" y="2271"/>
                  </a:lnTo>
                  <a:lnTo>
                    <a:pt x="2373" y="2268"/>
                  </a:lnTo>
                  <a:lnTo>
                    <a:pt x="2371" y="2265"/>
                  </a:lnTo>
                  <a:lnTo>
                    <a:pt x="2367" y="2261"/>
                  </a:lnTo>
                  <a:lnTo>
                    <a:pt x="2366" y="2262"/>
                  </a:lnTo>
                  <a:lnTo>
                    <a:pt x="2367" y="2266"/>
                  </a:lnTo>
                  <a:lnTo>
                    <a:pt x="2367" y="2268"/>
                  </a:lnTo>
                  <a:lnTo>
                    <a:pt x="2363" y="2270"/>
                  </a:lnTo>
                  <a:lnTo>
                    <a:pt x="2360" y="2270"/>
                  </a:lnTo>
                  <a:lnTo>
                    <a:pt x="2356" y="2266"/>
                  </a:lnTo>
                  <a:lnTo>
                    <a:pt x="2356" y="2271"/>
                  </a:lnTo>
                  <a:lnTo>
                    <a:pt x="2360" y="2277"/>
                  </a:lnTo>
                  <a:lnTo>
                    <a:pt x="2360" y="2287"/>
                  </a:lnTo>
                  <a:lnTo>
                    <a:pt x="2359" y="2287"/>
                  </a:lnTo>
                  <a:lnTo>
                    <a:pt x="2356" y="2288"/>
                  </a:lnTo>
                  <a:lnTo>
                    <a:pt x="2354" y="2287"/>
                  </a:lnTo>
                  <a:lnTo>
                    <a:pt x="2348" y="2280"/>
                  </a:lnTo>
                  <a:lnTo>
                    <a:pt x="2343" y="2276"/>
                  </a:lnTo>
                  <a:lnTo>
                    <a:pt x="2339" y="2273"/>
                  </a:lnTo>
                  <a:lnTo>
                    <a:pt x="2338" y="2275"/>
                  </a:lnTo>
                  <a:lnTo>
                    <a:pt x="2341" y="2283"/>
                  </a:lnTo>
                  <a:lnTo>
                    <a:pt x="2344" y="2290"/>
                  </a:lnTo>
                  <a:lnTo>
                    <a:pt x="2349" y="2297"/>
                  </a:lnTo>
                  <a:lnTo>
                    <a:pt x="2357" y="2304"/>
                  </a:lnTo>
                  <a:lnTo>
                    <a:pt x="2361" y="2309"/>
                  </a:lnTo>
                  <a:lnTo>
                    <a:pt x="2357" y="2315"/>
                  </a:lnTo>
                  <a:lnTo>
                    <a:pt x="2355" y="2317"/>
                  </a:lnTo>
                  <a:lnTo>
                    <a:pt x="2354" y="2318"/>
                  </a:lnTo>
                  <a:lnTo>
                    <a:pt x="2349" y="2318"/>
                  </a:lnTo>
                  <a:lnTo>
                    <a:pt x="2340" y="2315"/>
                  </a:lnTo>
                  <a:lnTo>
                    <a:pt x="2335" y="2311"/>
                  </a:lnTo>
                  <a:lnTo>
                    <a:pt x="2329" y="2301"/>
                  </a:lnTo>
                  <a:lnTo>
                    <a:pt x="2320" y="2292"/>
                  </a:lnTo>
                  <a:lnTo>
                    <a:pt x="2318" y="2292"/>
                  </a:lnTo>
                  <a:lnTo>
                    <a:pt x="2310" y="2296"/>
                  </a:lnTo>
                  <a:lnTo>
                    <a:pt x="2312" y="2296"/>
                  </a:lnTo>
                  <a:lnTo>
                    <a:pt x="2316" y="2297"/>
                  </a:lnTo>
                  <a:lnTo>
                    <a:pt x="2320" y="2298"/>
                  </a:lnTo>
                  <a:lnTo>
                    <a:pt x="2328" y="2306"/>
                  </a:lnTo>
                  <a:lnTo>
                    <a:pt x="2328" y="2309"/>
                  </a:lnTo>
                  <a:lnTo>
                    <a:pt x="2326" y="2312"/>
                  </a:lnTo>
                  <a:lnTo>
                    <a:pt x="2326" y="2317"/>
                  </a:lnTo>
                  <a:lnTo>
                    <a:pt x="2328" y="2322"/>
                  </a:lnTo>
                  <a:lnTo>
                    <a:pt x="2331" y="2325"/>
                  </a:lnTo>
                  <a:lnTo>
                    <a:pt x="2335" y="2328"/>
                  </a:lnTo>
                  <a:lnTo>
                    <a:pt x="2338" y="2328"/>
                  </a:lnTo>
                  <a:lnTo>
                    <a:pt x="2339" y="2329"/>
                  </a:lnTo>
                  <a:lnTo>
                    <a:pt x="2336" y="2341"/>
                  </a:lnTo>
                  <a:lnTo>
                    <a:pt x="2335" y="2344"/>
                  </a:lnTo>
                  <a:lnTo>
                    <a:pt x="2336" y="2345"/>
                  </a:lnTo>
                  <a:lnTo>
                    <a:pt x="2337" y="2346"/>
                  </a:lnTo>
                  <a:lnTo>
                    <a:pt x="2344" y="2341"/>
                  </a:lnTo>
                  <a:lnTo>
                    <a:pt x="2346" y="2340"/>
                  </a:lnTo>
                  <a:lnTo>
                    <a:pt x="2348" y="2340"/>
                  </a:lnTo>
                  <a:lnTo>
                    <a:pt x="2351" y="2341"/>
                  </a:lnTo>
                  <a:lnTo>
                    <a:pt x="2354" y="2343"/>
                  </a:lnTo>
                  <a:lnTo>
                    <a:pt x="2355" y="2347"/>
                  </a:lnTo>
                  <a:lnTo>
                    <a:pt x="2356" y="2350"/>
                  </a:lnTo>
                  <a:lnTo>
                    <a:pt x="2357" y="2352"/>
                  </a:lnTo>
                  <a:lnTo>
                    <a:pt x="2362" y="2355"/>
                  </a:lnTo>
                  <a:lnTo>
                    <a:pt x="2362" y="2357"/>
                  </a:lnTo>
                  <a:lnTo>
                    <a:pt x="2356" y="2362"/>
                  </a:lnTo>
                  <a:lnTo>
                    <a:pt x="2356" y="2363"/>
                  </a:lnTo>
                  <a:lnTo>
                    <a:pt x="2357" y="2363"/>
                  </a:lnTo>
                  <a:lnTo>
                    <a:pt x="2361" y="2365"/>
                  </a:lnTo>
                  <a:lnTo>
                    <a:pt x="2364" y="2370"/>
                  </a:lnTo>
                  <a:lnTo>
                    <a:pt x="2367" y="2376"/>
                  </a:lnTo>
                  <a:lnTo>
                    <a:pt x="2367" y="2378"/>
                  </a:lnTo>
                  <a:lnTo>
                    <a:pt x="2367" y="2381"/>
                  </a:lnTo>
                  <a:lnTo>
                    <a:pt x="2367" y="2382"/>
                  </a:lnTo>
                  <a:lnTo>
                    <a:pt x="2369" y="2382"/>
                  </a:lnTo>
                  <a:lnTo>
                    <a:pt x="2370" y="2381"/>
                  </a:lnTo>
                  <a:lnTo>
                    <a:pt x="2371" y="2382"/>
                  </a:lnTo>
                  <a:lnTo>
                    <a:pt x="2372" y="2383"/>
                  </a:lnTo>
                  <a:lnTo>
                    <a:pt x="2373" y="2387"/>
                  </a:lnTo>
                  <a:lnTo>
                    <a:pt x="2375" y="2399"/>
                  </a:lnTo>
                  <a:lnTo>
                    <a:pt x="2376" y="2403"/>
                  </a:lnTo>
                  <a:lnTo>
                    <a:pt x="2376" y="2403"/>
                  </a:lnTo>
                  <a:lnTo>
                    <a:pt x="2377" y="2391"/>
                  </a:lnTo>
                  <a:lnTo>
                    <a:pt x="2378" y="2389"/>
                  </a:lnTo>
                  <a:lnTo>
                    <a:pt x="2382" y="2391"/>
                  </a:lnTo>
                  <a:lnTo>
                    <a:pt x="2387" y="2396"/>
                  </a:lnTo>
                  <a:lnTo>
                    <a:pt x="2391" y="2400"/>
                  </a:lnTo>
                  <a:lnTo>
                    <a:pt x="2392" y="2402"/>
                  </a:lnTo>
                  <a:lnTo>
                    <a:pt x="2389" y="2405"/>
                  </a:lnTo>
                  <a:lnTo>
                    <a:pt x="2389" y="2407"/>
                  </a:lnTo>
                  <a:lnTo>
                    <a:pt x="2392" y="2410"/>
                  </a:lnTo>
                  <a:lnTo>
                    <a:pt x="2393" y="2409"/>
                  </a:lnTo>
                  <a:lnTo>
                    <a:pt x="2395" y="2405"/>
                  </a:lnTo>
                  <a:lnTo>
                    <a:pt x="2397" y="2400"/>
                  </a:lnTo>
                  <a:lnTo>
                    <a:pt x="2400" y="2397"/>
                  </a:lnTo>
                  <a:lnTo>
                    <a:pt x="2406" y="2400"/>
                  </a:lnTo>
                  <a:lnTo>
                    <a:pt x="2410" y="2406"/>
                  </a:lnTo>
                  <a:lnTo>
                    <a:pt x="2411" y="2408"/>
                  </a:lnTo>
                  <a:lnTo>
                    <a:pt x="2414" y="2411"/>
                  </a:lnTo>
                  <a:lnTo>
                    <a:pt x="2416" y="2410"/>
                  </a:lnTo>
                  <a:lnTo>
                    <a:pt x="2422" y="2416"/>
                  </a:lnTo>
                  <a:lnTo>
                    <a:pt x="2419" y="2419"/>
                  </a:lnTo>
                  <a:lnTo>
                    <a:pt x="2414" y="2424"/>
                  </a:lnTo>
                  <a:lnTo>
                    <a:pt x="2413" y="2426"/>
                  </a:lnTo>
                  <a:lnTo>
                    <a:pt x="2414" y="2426"/>
                  </a:lnTo>
                  <a:lnTo>
                    <a:pt x="2425" y="2426"/>
                  </a:lnTo>
                  <a:lnTo>
                    <a:pt x="2427" y="2427"/>
                  </a:lnTo>
                  <a:lnTo>
                    <a:pt x="2428" y="2431"/>
                  </a:lnTo>
                  <a:lnTo>
                    <a:pt x="2424" y="2441"/>
                  </a:lnTo>
                  <a:lnTo>
                    <a:pt x="2419" y="2440"/>
                  </a:lnTo>
                  <a:lnTo>
                    <a:pt x="2414" y="2439"/>
                  </a:lnTo>
                  <a:lnTo>
                    <a:pt x="2411" y="2440"/>
                  </a:lnTo>
                  <a:lnTo>
                    <a:pt x="2412" y="2441"/>
                  </a:lnTo>
                  <a:lnTo>
                    <a:pt x="2419" y="2445"/>
                  </a:lnTo>
                  <a:lnTo>
                    <a:pt x="2421" y="2450"/>
                  </a:lnTo>
                  <a:lnTo>
                    <a:pt x="2424" y="2454"/>
                  </a:lnTo>
                  <a:lnTo>
                    <a:pt x="2425" y="2457"/>
                  </a:lnTo>
                  <a:lnTo>
                    <a:pt x="2425" y="2458"/>
                  </a:lnTo>
                  <a:lnTo>
                    <a:pt x="2424" y="2460"/>
                  </a:lnTo>
                  <a:lnTo>
                    <a:pt x="2425" y="2461"/>
                  </a:lnTo>
                  <a:lnTo>
                    <a:pt x="2430" y="2462"/>
                  </a:lnTo>
                  <a:lnTo>
                    <a:pt x="2433" y="2461"/>
                  </a:lnTo>
                  <a:lnTo>
                    <a:pt x="2437" y="2460"/>
                  </a:lnTo>
                  <a:lnTo>
                    <a:pt x="2441" y="2461"/>
                  </a:lnTo>
                  <a:lnTo>
                    <a:pt x="2441" y="2462"/>
                  </a:lnTo>
                  <a:lnTo>
                    <a:pt x="2440" y="2466"/>
                  </a:lnTo>
                  <a:lnTo>
                    <a:pt x="2437" y="2469"/>
                  </a:lnTo>
                  <a:lnTo>
                    <a:pt x="2438" y="2470"/>
                  </a:lnTo>
                  <a:lnTo>
                    <a:pt x="2442" y="2469"/>
                  </a:lnTo>
                  <a:lnTo>
                    <a:pt x="2444" y="2471"/>
                  </a:lnTo>
                  <a:lnTo>
                    <a:pt x="2446" y="2478"/>
                  </a:lnTo>
                  <a:lnTo>
                    <a:pt x="2449" y="2484"/>
                  </a:lnTo>
                  <a:lnTo>
                    <a:pt x="2447" y="2485"/>
                  </a:lnTo>
                  <a:lnTo>
                    <a:pt x="2444" y="2486"/>
                  </a:lnTo>
                  <a:lnTo>
                    <a:pt x="2445" y="2494"/>
                  </a:lnTo>
                  <a:lnTo>
                    <a:pt x="2446" y="2502"/>
                  </a:lnTo>
                  <a:lnTo>
                    <a:pt x="2446" y="2509"/>
                  </a:lnTo>
                  <a:lnTo>
                    <a:pt x="2446" y="2516"/>
                  </a:lnTo>
                  <a:lnTo>
                    <a:pt x="2444" y="2517"/>
                  </a:lnTo>
                  <a:lnTo>
                    <a:pt x="2441" y="2517"/>
                  </a:lnTo>
                  <a:lnTo>
                    <a:pt x="2440" y="2515"/>
                  </a:lnTo>
                  <a:lnTo>
                    <a:pt x="2434" y="2496"/>
                  </a:lnTo>
                  <a:lnTo>
                    <a:pt x="2432" y="2492"/>
                  </a:lnTo>
                  <a:lnTo>
                    <a:pt x="2431" y="2489"/>
                  </a:lnTo>
                  <a:lnTo>
                    <a:pt x="2424" y="2480"/>
                  </a:lnTo>
                  <a:lnTo>
                    <a:pt x="2424" y="2482"/>
                  </a:lnTo>
                  <a:lnTo>
                    <a:pt x="2426" y="2485"/>
                  </a:lnTo>
                  <a:lnTo>
                    <a:pt x="2427" y="2491"/>
                  </a:lnTo>
                  <a:lnTo>
                    <a:pt x="2429" y="2503"/>
                  </a:lnTo>
                  <a:lnTo>
                    <a:pt x="2430" y="2511"/>
                  </a:lnTo>
                  <a:lnTo>
                    <a:pt x="2430" y="2513"/>
                  </a:lnTo>
                  <a:lnTo>
                    <a:pt x="2428" y="2515"/>
                  </a:lnTo>
                  <a:lnTo>
                    <a:pt x="2428" y="2516"/>
                  </a:lnTo>
                  <a:lnTo>
                    <a:pt x="2428" y="2518"/>
                  </a:lnTo>
                  <a:lnTo>
                    <a:pt x="2433" y="2526"/>
                  </a:lnTo>
                  <a:lnTo>
                    <a:pt x="2436" y="2530"/>
                  </a:lnTo>
                  <a:lnTo>
                    <a:pt x="2438" y="2535"/>
                  </a:lnTo>
                  <a:lnTo>
                    <a:pt x="2439" y="2539"/>
                  </a:lnTo>
                  <a:lnTo>
                    <a:pt x="2441" y="2540"/>
                  </a:lnTo>
                  <a:lnTo>
                    <a:pt x="2440" y="2542"/>
                  </a:lnTo>
                  <a:lnTo>
                    <a:pt x="2438" y="2542"/>
                  </a:lnTo>
                  <a:lnTo>
                    <a:pt x="2435" y="2543"/>
                  </a:lnTo>
                  <a:lnTo>
                    <a:pt x="2433" y="2542"/>
                  </a:lnTo>
                  <a:lnTo>
                    <a:pt x="2426" y="2538"/>
                  </a:lnTo>
                  <a:lnTo>
                    <a:pt x="2425" y="2539"/>
                  </a:lnTo>
                  <a:lnTo>
                    <a:pt x="2429" y="2556"/>
                  </a:lnTo>
                  <a:lnTo>
                    <a:pt x="2428" y="2559"/>
                  </a:lnTo>
                  <a:lnTo>
                    <a:pt x="2426" y="2560"/>
                  </a:lnTo>
                  <a:lnTo>
                    <a:pt x="2425" y="2559"/>
                  </a:lnTo>
                  <a:lnTo>
                    <a:pt x="2422" y="2554"/>
                  </a:lnTo>
                  <a:lnTo>
                    <a:pt x="2417" y="2549"/>
                  </a:lnTo>
                  <a:lnTo>
                    <a:pt x="2412" y="2543"/>
                  </a:lnTo>
                  <a:lnTo>
                    <a:pt x="2407" y="2539"/>
                  </a:lnTo>
                  <a:lnTo>
                    <a:pt x="2405" y="2539"/>
                  </a:lnTo>
                  <a:lnTo>
                    <a:pt x="2404" y="2541"/>
                  </a:lnTo>
                  <a:lnTo>
                    <a:pt x="2403" y="2541"/>
                  </a:lnTo>
                  <a:lnTo>
                    <a:pt x="2403" y="2540"/>
                  </a:lnTo>
                  <a:lnTo>
                    <a:pt x="2401" y="2537"/>
                  </a:lnTo>
                  <a:lnTo>
                    <a:pt x="2399" y="2534"/>
                  </a:lnTo>
                  <a:lnTo>
                    <a:pt x="2391" y="2527"/>
                  </a:lnTo>
                  <a:lnTo>
                    <a:pt x="2391" y="2527"/>
                  </a:lnTo>
                  <a:lnTo>
                    <a:pt x="2391" y="2529"/>
                  </a:lnTo>
                  <a:lnTo>
                    <a:pt x="2392" y="2534"/>
                  </a:lnTo>
                  <a:lnTo>
                    <a:pt x="2391" y="2535"/>
                  </a:lnTo>
                  <a:lnTo>
                    <a:pt x="2389" y="2535"/>
                  </a:lnTo>
                  <a:lnTo>
                    <a:pt x="2385" y="2532"/>
                  </a:lnTo>
                  <a:lnTo>
                    <a:pt x="2383" y="2528"/>
                  </a:lnTo>
                  <a:lnTo>
                    <a:pt x="2379" y="2519"/>
                  </a:lnTo>
                  <a:lnTo>
                    <a:pt x="2377" y="2516"/>
                  </a:lnTo>
                  <a:lnTo>
                    <a:pt x="2377" y="2518"/>
                  </a:lnTo>
                  <a:lnTo>
                    <a:pt x="2378" y="2526"/>
                  </a:lnTo>
                  <a:lnTo>
                    <a:pt x="2378" y="2529"/>
                  </a:lnTo>
                  <a:lnTo>
                    <a:pt x="2376" y="2529"/>
                  </a:lnTo>
                  <a:lnTo>
                    <a:pt x="2375" y="2529"/>
                  </a:lnTo>
                  <a:lnTo>
                    <a:pt x="2374" y="2526"/>
                  </a:lnTo>
                  <a:lnTo>
                    <a:pt x="2373" y="2523"/>
                  </a:lnTo>
                  <a:lnTo>
                    <a:pt x="2372" y="2520"/>
                  </a:lnTo>
                  <a:lnTo>
                    <a:pt x="2368" y="2518"/>
                  </a:lnTo>
                  <a:lnTo>
                    <a:pt x="2367" y="2517"/>
                  </a:lnTo>
                  <a:lnTo>
                    <a:pt x="2366" y="2513"/>
                  </a:lnTo>
                  <a:lnTo>
                    <a:pt x="2365" y="2512"/>
                  </a:lnTo>
                  <a:lnTo>
                    <a:pt x="2361" y="2513"/>
                  </a:lnTo>
                  <a:lnTo>
                    <a:pt x="2358" y="2510"/>
                  </a:lnTo>
                  <a:lnTo>
                    <a:pt x="2350" y="2500"/>
                  </a:lnTo>
                  <a:lnTo>
                    <a:pt x="2344" y="2490"/>
                  </a:lnTo>
                  <a:lnTo>
                    <a:pt x="2339" y="2484"/>
                  </a:lnTo>
                  <a:lnTo>
                    <a:pt x="2338" y="2482"/>
                  </a:lnTo>
                  <a:lnTo>
                    <a:pt x="2340" y="2489"/>
                  </a:lnTo>
                  <a:lnTo>
                    <a:pt x="2342" y="2500"/>
                  </a:lnTo>
                  <a:lnTo>
                    <a:pt x="2344" y="2504"/>
                  </a:lnTo>
                  <a:lnTo>
                    <a:pt x="2342" y="2505"/>
                  </a:lnTo>
                  <a:lnTo>
                    <a:pt x="2339" y="2502"/>
                  </a:lnTo>
                  <a:lnTo>
                    <a:pt x="2326" y="2489"/>
                  </a:lnTo>
                  <a:lnTo>
                    <a:pt x="2318" y="2483"/>
                  </a:lnTo>
                  <a:lnTo>
                    <a:pt x="2314" y="2482"/>
                  </a:lnTo>
                  <a:lnTo>
                    <a:pt x="2307" y="2481"/>
                  </a:lnTo>
                  <a:lnTo>
                    <a:pt x="2305" y="2484"/>
                  </a:lnTo>
                  <a:lnTo>
                    <a:pt x="2309" y="2492"/>
                  </a:lnTo>
                  <a:lnTo>
                    <a:pt x="2313" y="2498"/>
                  </a:lnTo>
                  <a:lnTo>
                    <a:pt x="2316" y="2502"/>
                  </a:lnTo>
                  <a:lnTo>
                    <a:pt x="2322" y="2510"/>
                  </a:lnTo>
                  <a:lnTo>
                    <a:pt x="2328" y="2519"/>
                  </a:lnTo>
                  <a:lnTo>
                    <a:pt x="2330" y="2522"/>
                  </a:lnTo>
                  <a:lnTo>
                    <a:pt x="2337" y="2526"/>
                  </a:lnTo>
                  <a:lnTo>
                    <a:pt x="2341" y="2528"/>
                  </a:lnTo>
                  <a:lnTo>
                    <a:pt x="2345" y="2528"/>
                  </a:lnTo>
                  <a:lnTo>
                    <a:pt x="2345" y="2529"/>
                  </a:lnTo>
                  <a:lnTo>
                    <a:pt x="2343" y="2532"/>
                  </a:lnTo>
                  <a:lnTo>
                    <a:pt x="2343" y="2534"/>
                  </a:lnTo>
                  <a:lnTo>
                    <a:pt x="2351" y="2538"/>
                  </a:lnTo>
                  <a:lnTo>
                    <a:pt x="2354" y="2541"/>
                  </a:lnTo>
                  <a:lnTo>
                    <a:pt x="2357" y="2545"/>
                  </a:lnTo>
                  <a:lnTo>
                    <a:pt x="2359" y="2545"/>
                  </a:lnTo>
                  <a:lnTo>
                    <a:pt x="2367" y="2555"/>
                  </a:lnTo>
                  <a:lnTo>
                    <a:pt x="2368" y="2557"/>
                  </a:lnTo>
                  <a:lnTo>
                    <a:pt x="2375" y="2560"/>
                  </a:lnTo>
                  <a:lnTo>
                    <a:pt x="2378" y="2562"/>
                  </a:lnTo>
                  <a:lnTo>
                    <a:pt x="2381" y="2569"/>
                  </a:lnTo>
                  <a:lnTo>
                    <a:pt x="2384" y="2571"/>
                  </a:lnTo>
                  <a:lnTo>
                    <a:pt x="2387" y="2580"/>
                  </a:lnTo>
                  <a:lnTo>
                    <a:pt x="2389" y="2583"/>
                  </a:lnTo>
                  <a:lnTo>
                    <a:pt x="2395" y="2587"/>
                  </a:lnTo>
                  <a:lnTo>
                    <a:pt x="2398" y="2588"/>
                  </a:lnTo>
                  <a:lnTo>
                    <a:pt x="2399" y="2589"/>
                  </a:lnTo>
                  <a:lnTo>
                    <a:pt x="2398" y="2593"/>
                  </a:lnTo>
                  <a:lnTo>
                    <a:pt x="2397" y="2594"/>
                  </a:lnTo>
                  <a:lnTo>
                    <a:pt x="2394" y="2597"/>
                  </a:lnTo>
                  <a:lnTo>
                    <a:pt x="2395" y="2600"/>
                  </a:lnTo>
                  <a:lnTo>
                    <a:pt x="2397" y="2606"/>
                  </a:lnTo>
                  <a:lnTo>
                    <a:pt x="2397" y="2610"/>
                  </a:lnTo>
                  <a:lnTo>
                    <a:pt x="2394" y="2611"/>
                  </a:lnTo>
                  <a:lnTo>
                    <a:pt x="2390" y="2612"/>
                  </a:lnTo>
                  <a:lnTo>
                    <a:pt x="2388" y="2612"/>
                  </a:lnTo>
                  <a:lnTo>
                    <a:pt x="2384" y="2611"/>
                  </a:lnTo>
                  <a:lnTo>
                    <a:pt x="2381" y="2609"/>
                  </a:lnTo>
                  <a:lnTo>
                    <a:pt x="2373" y="2603"/>
                  </a:lnTo>
                  <a:lnTo>
                    <a:pt x="2361" y="2599"/>
                  </a:lnTo>
                  <a:lnTo>
                    <a:pt x="2356" y="2597"/>
                  </a:lnTo>
                  <a:lnTo>
                    <a:pt x="2354" y="2594"/>
                  </a:lnTo>
                  <a:lnTo>
                    <a:pt x="2352" y="2593"/>
                  </a:lnTo>
                  <a:lnTo>
                    <a:pt x="2322" y="2587"/>
                  </a:lnTo>
                  <a:lnTo>
                    <a:pt x="2317" y="2586"/>
                  </a:lnTo>
                  <a:lnTo>
                    <a:pt x="2314" y="2584"/>
                  </a:lnTo>
                  <a:lnTo>
                    <a:pt x="2311" y="2582"/>
                  </a:lnTo>
                  <a:lnTo>
                    <a:pt x="2299" y="2576"/>
                  </a:lnTo>
                  <a:lnTo>
                    <a:pt x="2298" y="2575"/>
                  </a:lnTo>
                  <a:lnTo>
                    <a:pt x="2291" y="2564"/>
                  </a:lnTo>
                  <a:lnTo>
                    <a:pt x="2285" y="2552"/>
                  </a:lnTo>
                  <a:lnTo>
                    <a:pt x="2283" y="2551"/>
                  </a:lnTo>
                  <a:lnTo>
                    <a:pt x="2277" y="2549"/>
                  </a:lnTo>
                  <a:lnTo>
                    <a:pt x="2271" y="2550"/>
                  </a:lnTo>
                  <a:lnTo>
                    <a:pt x="2268" y="2552"/>
                  </a:lnTo>
                  <a:lnTo>
                    <a:pt x="2263" y="2551"/>
                  </a:lnTo>
                  <a:lnTo>
                    <a:pt x="2259" y="2549"/>
                  </a:lnTo>
                  <a:lnTo>
                    <a:pt x="2252" y="2543"/>
                  </a:lnTo>
                  <a:lnTo>
                    <a:pt x="2245" y="2541"/>
                  </a:lnTo>
                  <a:lnTo>
                    <a:pt x="2238" y="2536"/>
                  </a:lnTo>
                  <a:lnTo>
                    <a:pt x="2235" y="2534"/>
                  </a:lnTo>
                  <a:lnTo>
                    <a:pt x="2235" y="2533"/>
                  </a:lnTo>
                  <a:lnTo>
                    <a:pt x="2240" y="2526"/>
                  </a:lnTo>
                  <a:lnTo>
                    <a:pt x="2239" y="2526"/>
                  </a:lnTo>
                  <a:lnTo>
                    <a:pt x="2230" y="2531"/>
                  </a:lnTo>
                  <a:lnTo>
                    <a:pt x="2227" y="2530"/>
                  </a:lnTo>
                  <a:lnTo>
                    <a:pt x="2222" y="2526"/>
                  </a:lnTo>
                  <a:lnTo>
                    <a:pt x="2219" y="2521"/>
                  </a:lnTo>
                  <a:lnTo>
                    <a:pt x="2211" y="2509"/>
                  </a:lnTo>
                  <a:lnTo>
                    <a:pt x="2206" y="2505"/>
                  </a:lnTo>
                  <a:lnTo>
                    <a:pt x="2207" y="2504"/>
                  </a:lnTo>
                  <a:lnTo>
                    <a:pt x="2212" y="2504"/>
                  </a:lnTo>
                  <a:lnTo>
                    <a:pt x="2216" y="2504"/>
                  </a:lnTo>
                  <a:lnTo>
                    <a:pt x="2219" y="2503"/>
                  </a:lnTo>
                  <a:lnTo>
                    <a:pt x="2224" y="2498"/>
                  </a:lnTo>
                  <a:lnTo>
                    <a:pt x="2226" y="2495"/>
                  </a:lnTo>
                  <a:lnTo>
                    <a:pt x="2226" y="2493"/>
                  </a:lnTo>
                  <a:lnTo>
                    <a:pt x="2222" y="2493"/>
                  </a:lnTo>
                  <a:lnTo>
                    <a:pt x="2221" y="2492"/>
                  </a:lnTo>
                  <a:lnTo>
                    <a:pt x="2220" y="2490"/>
                  </a:lnTo>
                  <a:lnTo>
                    <a:pt x="2218" y="2487"/>
                  </a:lnTo>
                  <a:lnTo>
                    <a:pt x="2215" y="2484"/>
                  </a:lnTo>
                  <a:lnTo>
                    <a:pt x="2211" y="2483"/>
                  </a:lnTo>
                  <a:lnTo>
                    <a:pt x="2199" y="2484"/>
                  </a:lnTo>
                  <a:lnTo>
                    <a:pt x="2197" y="2482"/>
                  </a:lnTo>
                  <a:lnTo>
                    <a:pt x="2197" y="2480"/>
                  </a:lnTo>
                  <a:lnTo>
                    <a:pt x="2200" y="2474"/>
                  </a:lnTo>
                  <a:lnTo>
                    <a:pt x="2201" y="2472"/>
                  </a:lnTo>
                  <a:lnTo>
                    <a:pt x="2202" y="2471"/>
                  </a:lnTo>
                  <a:lnTo>
                    <a:pt x="2201" y="2471"/>
                  </a:lnTo>
                  <a:lnTo>
                    <a:pt x="2199" y="2471"/>
                  </a:lnTo>
                  <a:lnTo>
                    <a:pt x="2192" y="2476"/>
                  </a:lnTo>
                  <a:lnTo>
                    <a:pt x="2190" y="2476"/>
                  </a:lnTo>
                  <a:lnTo>
                    <a:pt x="2187" y="2470"/>
                  </a:lnTo>
                  <a:lnTo>
                    <a:pt x="2186" y="2464"/>
                  </a:lnTo>
                  <a:lnTo>
                    <a:pt x="2184" y="2461"/>
                  </a:lnTo>
                  <a:lnTo>
                    <a:pt x="2183" y="2461"/>
                  </a:lnTo>
                  <a:lnTo>
                    <a:pt x="2177" y="2454"/>
                  </a:lnTo>
                  <a:lnTo>
                    <a:pt x="2169" y="2442"/>
                  </a:lnTo>
                  <a:lnTo>
                    <a:pt x="2166" y="2438"/>
                  </a:lnTo>
                  <a:lnTo>
                    <a:pt x="2162" y="2435"/>
                  </a:lnTo>
                  <a:lnTo>
                    <a:pt x="2160" y="2433"/>
                  </a:lnTo>
                  <a:lnTo>
                    <a:pt x="2160" y="2432"/>
                  </a:lnTo>
                  <a:lnTo>
                    <a:pt x="2166" y="2422"/>
                  </a:lnTo>
                  <a:lnTo>
                    <a:pt x="2166" y="2420"/>
                  </a:lnTo>
                  <a:lnTo>
                    <a:pt x="2161" y="2421"/>
                  </a:lnTo>
                  <a:lnTo>
                    <a:pt x="2155" y="2419"/>
                  </a:lnTo>
                  <a:lnTo>
                    <a:pt x="2151" y="2421"/>
                  </a:lnTo>
                  <a:lnTo>
                    <a:pt x="2149" y="2421"/>
                  </a:lnTo>
                  <a:lnTo>
                    <a:pt x="2146" y="2420"/>
                  </a:lnTo>
                  <a:lnTo>
                    <a:pt x="2145" y="2421"/>
                  </a:lnTo>
                  <a:lnTo>
                    <a:pt x="2144" y="2428"/>
                  </a:lnTo>
                  <a:lnTo>
                    <a:pt x="2143" y="2431"/>
                  </a:lnTo>
                  <a:lnTo>
                    <a:pt x="2142" y="2432"/>
                  </a:lnTo>
                  <a:lnTo>
                    <a:pt x="2140" y="2432"/>
                  </a:lnTo>
                  <a:lnTo>
                    <a:pt x="2139" y="2430"/>
                  </a:lnTo>
                  <a:lnTo>
                    <a:pt x="2139" y="2428"/>
                  </a:lnTo>
                  <a:lnTo>
                    <a:pt x="2139" y="2418"/>
                  </a:lnTo>
                  <a:lnTo>
                    <a:pt x="2136" y="2417"/>
                  </a:lnTo>
                  <a:lnTo>
                    <a:pt x="2129" y="2416"/>
                  </a:lnTo>
                  <a:lnTo>
                    <a:pt x="2127" y="2416"/>
                  </a:lnTo>
                  <a:lnTo>
                    <a:pt x="2126" y="2413"/>
                  </a:lnTo>
                  <a:lnTo>
                    <a:pt x="2124" y="2410"/>
                  </a:lnTo>
                  <a:lnTo>
                    <a:pt x="2123" y="2405"/>
                  </a:lnTo>
                  <a:lnTo>
                    <a:pt x="2122" y="2402"/>
                  </a:lnTo>
                  <a:lnTo>
                    <a:pt x="2121" y="2402"/>
                  </a:lnTo>
                  <a:lnTo>
                    <a:pt x="2120" y="2402"/>
                  </a:lnTo>
                  <a:lnTo>
                    <a:pt x="2118" y="2403"/>
                  </a:lnTo>
                  <a:lnTo>
                    <a:pt x="2116" y="2404"/>
                  </a:lnTo>
                  <a:lnTo>
                    <a:pt x="2113" y="2405"/>
                  </a:lnTo>
                  <a:lnTo>
                    <a:pt x="2113" y="2406"/>
                  </a:lnTo>
                  <a:lnTo>
                    <a:pt x="2116" y="2410"/>
                  </a:lnTo>
                  <a:lnTo>
                    <a:pt x="2119" y="2415"/>
                  </a:lnTo>
                  <a:lnTo>
                    <a:pt x="2122" y="2422"/>
                  </a:lnTo>
                  <a:lnTo>
                    <a:pt x="2120" y="2427"/>
                  </a:lnTo>
                  <a:lnTo>
                    <a:pt x="2114" y="2428"/>
                  </a:lnTo>
                  <a:lnTo>
                    <a:pt x="2109" y="2429"/>
                  </a:lnTo>
                  <a:lnTo>
                    <a:pt x="2104" y="2428"/>
                  </a:lnTo>
                  <a:lnTo>
                    <a:pt x="2100" y="2427"/>
                  </a:lnTo>
                  <a:lnTo>
                    <a:pt x="2095" y="2423"/>
                  </a:lnTo>
                  <a:lnTo>
                    <a:pt x="2088" y="2424"/>
                  </a:lnTo>
                  <a:lnTo>
                    <a:pt x="2086" y="2434"/>
                  </a:lnTo>
                  <a:lnTo>
                    <a:pt x="2084" y="2435"/>
                  </a:lnTo>
                  <a:lnTo>
                    <a:pt x="2077" y="2435"/>
                  </a:lnTo>
                  <a:lnTo>
                    <a:pt x="2075" y="2435"/>
                  </a:lnTo>
                  <a:lnTo>
                    <a:pt x="2066" y="2441"/>
                  </a:lnTo>
                  <a:lnTo>
                    <a:pt x="2063" y="2441"/>
                  </a:lnTo>
                  <a:lnTo>
                    <a:pt x="2060" y="2441"/>
                  </a:lnTo>
                  <a:lnTo>
                    <a:pt x="2058" y="2442"/>
                  </a:lnTo>
                  <a:lnTo>
                    <a:pt x="2055" y="2445"/>
                  </a:lnTo>
                  <a:lnTo>
                    <a:pt x="2051" y="2445"/>
                  </a:lnTo>
                  <a:lnTo>
                    <a:pt x="2046" y="2443"/>
                  </a:lnTo>
                  <a:lnTo>
                    <a:pt x="2041" y="2442"/>
                  </a:lnTo>
                  <a:lnTo>
                    <a:pt x="2038" y="2443"/>
                  </a:lnTo>
                  <a:lnTo>
                    <a:pt x="2033" y="2441"/>
                  </a:lnTo>
                  <a:lnTo>
                    <a:pt x="2030" y="2438"/>
                  </a:lnTo>
                  <a:lnTo>
                    <a:pt x="2027" y="2437"/>
                  </a:lnTo>
                  <a:lnTo>
                    <a:pt x="2022" y="2437"/>
                  </a:lnTo>
                  <a:lnTo>
                    <a:pt x="2021" y="2436"/>
                  </a:lnTo>
                  <a:lnTo>
                    <a:pt x="2015" y="2429"/>
                  </a:lnTo>
                  <a:lnTo>
                    <a:pt x="2013" y="2426"/>
                  </a:lnTo>
                  <a:lnTo>
                    <a:pt x="2009" y="2417"/>
                  </a:lnTo>
                  <a:lnTo>
                    <a:pt x="2008" y="2414"/>
                  </a:lnTo>
                  <a:lnTo>
                    <a:pt x="2008" y="2410"/>
                  </a:lnTo>
                  <a:lnTo>
                    <a:pt x="2008" y="2407"/>
                  </a:lnTo>
                  <a:lnTo>
                    <a:pt x="2010" y="2403"/>
                  </a:lnTo>
                  <a:lnTo>
                    <a:pt x="2011" y="2393"/>
                  </a:lnTo>
                  <a:lnTo>
                    <a:pt x="2012" y="2390"/>
                  </a:lnTo>
                  <a:lnTo>
                    <a:pt x="2015" y="2387"/>
                  </a:lnTo>
                  <a:lnTo>
                    <a:pt x="2019" y="2383"/>
                  </a:lnTo>
                  <a:lnTo>
                    <a:pt x="2032" y="2376"/>
                  </a:lnTo>
                  <a:lnTo>
                    <a:pt x="2035" y="2374"/>
                  </a:lnTo>
                  <a:lnTo>
                    <a:pt x="2035" y="2372"/>
                  </a:lnTo>
                  <a:lnTo>
                    <a:pt x="2031" y="2364"/>
                  </a:lnTo>
                  <a:lnTo>
                    <a:pt x="2031" y="2362"/>
                  </a:lnTo>
                  <a:lnTo>
                    <a:pt x="2033" y="2361"/>
                  </a:lnTo>
                  <a:lnTo>
                    <a:pt x="2035" y="2356"/>
                  </a:lnTo>
                  <a:lnTo>
                    <a:pt x="2036" y="2354"/>
                  </a:lnTo>
                  <a:lnTo>
                    <a:pt x="2038" y="2353"/>
                  </a:lnTo>
                  <a:lnTo>
                    <a:pt x="2044" y="2356"/>
                  </a:lnTo>
                  <a:lnTo>
                    <a:pt x="2048" y="2357"/>
                  </a:lnTo>
                  <a:lnTo>
                    <a:pt x="2053" y="2357"/>
                  </a:lnTo>
                  <a:lnTo>
                    <a:pt x="2063" y="2361"/>
                  </a:lnTo>
                  <a:lnTo>
                    <a:pt x="2076" y="2367"/>
                  </a:lnTo>
                  <a:lnTo>
                    <a:pt x="2084" y="2372"/>
                  </a:lnTo>
                  <a:lnTo>
                    <a:pt x="2090" y="2378"/>
                  </a:lnTo>
                  <a:lnTo>
                    <a:pt x="2094" y="2385"/>
                  </a:lnTo>
                  <a:lnTo>
                    <a:pt x="2094" y="2387"/>
                  </a:lnTo>
                  <a:lnTo>
                    <a:pt x="2093" y="2392"/>
                  </a:lnTo>
                  <a:lnTo>
                    <a:pt x="2092" y="2394"/>
                  </a:lnTo>
                  <a:lnTo>
                    <a:pt x="2092" y="2396"/>
                  </a:lnTo>
                  <a:lnTo>
                    <a:pt x="2093" y="2398"/>
                  </a:lnTo>
                  <a:lnTo>
                    <a:pt x="2096" y="2400"/>
                  </a:lnTo>
                  <a:lnTo>
                    <a:pt x="2097" y="2400"/>
                  </a:lnTo>
                  <a:lnTo>
                    <a:pt x="2096" y="2396"/>
                  </a:lnTo>
                  <a:lnTo>
                    <a:pt x="2097" y="2394"/>
                  </a:lnTo>
                  <a:lnTo>
                    <a:pt x="2099" y="2391"/>
                  </a:lnTo>
                  <a:lnTo>
                    <a:pt x="2099" y="2388"/>
                  </a:lnTo>
                  <a:lnTo>
                    <a:pt x="2098" y="2385"/>
                  </a:lnTo>
                  <a:lnTo>
                    <a:pt x="2096" y="2381"/>
                  </a:lnTo>
                  <a:lnTo>
                    <a:pt x="2094" y="2378"/>
                  </a:lnTo>
                  <a:lnTo>
                    <a:pt x="2086" y="2369"/>
                  </a:lnTo>
                  <a:lnTo>
                    <a:pt x="2085" y="2366"/>
                  </a:lnTo>
                  <a:lnTo>
                    <a:pt x="2088" y="2365"/>
                  </a:lnTo>
                  <a:lnTo>
                    <a:pt x="2101" y="2368"/>
                  </a:lnTo>
                  <a:lnTo>
                    <a:pt x="2105" y="2367"/>
                  </a:lnTo>
                  <a:lnTo>
                    <a:pt x="2107" y="2364"/>
                  </a:lnTo>
                  <a:lnTo>
                    <a:pt x="2109" y="2361"/>
                  </a:lnTo>
                  <a:lnTo>
                    <a:pt x="2111" y="2359"/>
                  </a:lnTo>
                  <a:lnTo>
                    <a:pt x="2115" y="2359"/>
                  </a:lnTo>
                  <a:lnTo>
                    <a:pt x="2121" y="2361"/>
                  </a:lnTo>
                  <a:lnTo>
                    <a:pt x="2124" y="2361"/>
                  </a:lnTo>
                  <a:lnTo>
                    <a:pt x="2127" y="2361"/>
                  </a:lnTo>
                  <a:lnTo>
                    <a:pt x="2130" y="2358"/>
                  </a:lnTo>
                  <a:lnTo>
                    <a:pt x="2135" y="2352"/>
                  </a:lnTo>
                  <a:lnTo>
                    <a:pt x="2138" y="2350"/>
                  </a:lnTo>
                  <a:lnTo>
                    <a:pt x="2143" y="2349"/>
                  </a:lnTo>
                  <a:lnTo>
                    <a:pt x="2146" y="2349"/>
                  </a:lnTo>
                  <a:lnTo>
                    <a:pt x="2153" y="2352"/>
                  </a:lnTo>
                  <a:lnTo>
                    <a:pt x="2157" y="2351"/>
                  </a:lnTo>
                  <a:lnTo>
                    <a:pt x="2156" y="2347"/>
                  </a:lnTo>
                  <a:lnTo>
                    <a:pt x="2154" y="2339"/>
                  </a:lnTo>
                  <a:lnTo>
                    <a:pt x="2151" y="2330"/>
                  </a:lnTo>
                  <a:lnTo>
                    <a:pt x="2148" y="2327"/>
                  </a:lnTo>
                  <a:lnTo>
                    <a:pt x="2142" y="2322"/>
                  </a:lnTo>
                  <a:lnTo>
                    <a:pt x="2134" y="2311"/>
                  </a:lnTo>
                  <a:lnTo>
                    <a:pt x="2129" y="2304"/>
                  </a:lnTo>
                  <a:lnTo>
                    <a:pt x="2129" y="2301"/>
                  </a:lnTo>
                  <a:lnTo>
                    <a:pt x="2129" y="2298"/>
                  </a:lnTo>
                  <a:lnTo>
                    <a:pt x="2131" y="2295"/>
                  </a:lnTo>
                  <a:lnTo>
                    <a:pt x="2145" y="2284"/>
                  </a:lnTo>
                  <a:lnTo>
                    <a:pt x="2156" y="2271"/>
                  </a:lnTo>
                  <a:lnTo>
                    <a:pt x="2161" y="2265"/>
                  </a:lnTo>
                  <a:lnTo>
                    <a:pt x="2163" y="2261"/>
                  </a:lnTo>
                  <a:lnTo>
                    <a:pt x="2166" y="2258"/>
                  </a:lnTo>
                  <a:lnTo>
                    <a:pt x="2168" y="2256"/>
                  </a:lnTo>
                  <a:lnTo>
                    <a:pt x="2173" y="2254"/>
                  </a:lnTo>
                  <a:lnTo>
                    <a:pt x="2174" y="2250"/>
                  </a:lnTo>
                  <a:lnTo>
                    <a:pt x="2175" y="2246"/>
                  </a:lnTo>
                  <a:lnTo>
                    <a:pt x="2176" y="2241"/>
                  </a:lnTo>
                  <a:lnTo>
                    <a:pt x="2181" y="2229"/>
                  </a:lnTo>
                  <a:lnTo>
                    <a:pt x="2185" y="2226"/>
                  </a:lnTo>
                  <a:lnTo>
                    <a:pt x="2191" y="2224"/>
                  </a:lnTo>
                  <a:lnTo>
                    <a:pt x="2195" y="2220"/>
                  </a:lnTo>
                  <a:lnTo>
                    <a:pt x="2199" y="2211"/>
                  </a:lnTo>
                  <a:lnTo>
                    <a:pt x="2199" y="2208"/>
                  </a:lnTo>
                  <a:lnTo>
                    <a:pt x="2197" y="2207"/>
                  </a:lnTo>
                  <a:lnTo>
                    <a:pt x="2195" y="2203"/>
                  </a:lnTo>
                  <a:lnTo>
                    <a:pt x="2188" y="2177"/>
                  </a:lnTo>
                  <a:lnTo>
                    <a:pt x="2183" y="2164"/>
                  </a:lnTo>
                  <a:lnTo>
                    <a:pt x="2178" y="2153"/>
                  </a:lnTo>
                  <a:lnTo>
                    <a:pt x="2172" y="2139"/>
                  </a:lnTo>
                  <a:lnTo>
                    <a:pt x="2164" y="2125"/>
                  </a:lnTo>
                  <a:lnTo>
                    <a:pt x="2164" y="2122"/>
                  </a:lnTo>
                  <a:lnTo>
                    <a:pt x="2166" y="2117"/>
                  </a:lnTo>
                  <a:lnTo>
                    <a:pt x="2165" y="2117"/>
                  </a:lnTo>
                  <a:lnTo>
                    <a:pt x="2156" y="2123"/>
                  </a:lnTo>
                  <a:lnTo>
                    <a:pt x="2154" y="2123"/>
                  </a:lnTo>
                  <a:lnTo>
                    <a:pt x="2150" y="2120"/>
                  </a:lnTo>
                  <a:lnTo>
                    <a:pt x="2148" y="2117"/>
                  </a:lnTo>
                  <a:lnTo>
                    <a:pt x="2146" y="2111"/>
                  </a:lnTo>
                  <a:lnTo>
                    <a:pt x="2146" y="2108"/>
                  </a:lnTo>
                  <a:lnTo>
                    <a:pt x="2148" y="2105"/>
                  </a:lnTo>
                  <a:lnTo>
                    <a:pt x="2150" y="2098"/>
                  </a:lnTo>
                  <a:lnTo>
                    <a:pt x="2150" y="2094"/>
                  </a:lnTo>
                  <a:lnTo>
                    <a:pt x="2149" y="2091"/>
                  </a:lnTo>
                  <a:lnTo>
                    <a:pt x="2148" y="2088"/>
                  </a:lnTo>
                  <a:lnTo>
                    <a:pt x="2147" y="2087"/>
                  </a:lnTo>
                  <a:lnTo>
                    <a:pt x="2145" y="2087"/>
                  </a:lnTo>
                  <a:lnTo>
                    <a:pt x="2140" y="2086"/>
                  </a:lnTo>
                  <a:lnTo>
                    <a:pt x="2139" y="2087"/>
                  </a:lnTo>
                  <a:lnTo>
                    <a:pt x="2143" y="2098"/>
                  </a:lnTo>
                  <a:lnTo>
                    <a:pt x="2143" y="2101"/>
                  </a:lnTo>
                  <a:lnTo>
                    <a:pt x="2137" y="2102"/>
                  </a:lnTo>
                  <a:lnTo>
                    <a:pt x="2134" y="2101"/>
                  </a:lnTo>
                  <a:lnTo>
                    <a:pt x="2131" y="2100"/>
                  </a:lnTo>
                  <a:lnTo>
                    <a:pt x="2129" y="2098"/>
                  </a:lnTo>
                  <a:lnTo>
                    <a:pt x="2122" y="2087"/>
                  </a:lnTo>
                  <a:lnTo>
                    <a:pt x="2120" y="2082"/>
                  </a:lnTo>
                  <a:lnTo>
                    <a:pt x="2121" y="2079"/>
                  </a:lnTo>
                  <a:lnTo>
                    <a:pt x="2120" y="2078"/>
                  </a:lnTo>
                  <a:lnTo>
                    <a:pt x="2118" y="2079"/>
                  </a:lnTo>
                  <a:lnTo>
                    <a:pt x="2116" y="2079"/>
                  </a:lnTo>
                  <a:lnTo>
                    <a:pt x="2114" y="2078"/>
                  </a:lnTo>
                  <a:lnTo>
                    <a:pt x="2114" y="2076"/>
                  </a:lnTo>
                  <a:lnTo>
                    <a:pt x="2118" y="2071"/>
                  </a:lnTo>
                  <a:lnTo>
                    <a:pt x="2119" y="2068"/>
                  </a:lnTo>
                  <a:lnTo>
                    <a:pt x="2116" y="2066"/>
                  </a:lnTo>
                  <a:lnTo>
                    <a:pt x="2113" y="2066"/>
                  </a:lnTo>
                  <a:lnTo>
                    <a:pt x="2111" y="2064"/>
                  </a:lnTo>
                  <a:lnTo>
                    <a:pt x="2113" y="2062"/>
                  </a:lnTo>
                  <a:lnTo>
                    <a:pt x="2118" y="2059"/>
                  </a:lnTo>
                  <a:lnTo>
                    <a:pt x="2120" y="2057"/>
                  </a:lnTo>
                  <a:lnTo>
                    <a:pt x="2116" y="2055"/>
                  </a:lnTo>
                  <a:lnTo>
                    <a:pt x="2115" y="2055"/>
                  </a:lnTo>
                  <a:lnTo>
                    <a:pt x="2111" y="2059"/>
                  </a:lnTo>
                  <a:lnTo>
                    <a:pt x="2107" y="2066"/>
                  </a:lnTo>
                  <a:lnTo>
                    <a:pt x="2104" y="2069"/>
                  </a:lnTo>
                  <a:lnTo>
                    <a:pt x="2099" y="2065"/>
                  </a:lnTo>
                  <a:lnTo>
                    <a:pt x="2096" y="2064"/>
                  </a:lnTo>
                  <a:lnTo>
                    <a:pt x="2094" y="2065"/>
                  </a:lnTo>
                  <a:lnTo>
                    <a:pt x="2091" y="2071"/>
                  </a:lnTo>
                  <a:lnTo>
                    <a:pt x="2083" y="2075"/>
                  </a:lnTo>
                  <a:lnTo>
                    <a:pt x="2071" y="2085"/>
                  </a:lnTo>
                  <a:lnTo>
                    <a:pt x="2066" y="2088"/>
                  </a:lnTo>
                  <a:lnTo>
                    <a:pt x="2059" y="2087"/>
                  </a:lnTo>
                  <a:lnTo>
                    <a:pt x="2058" y="2085"/>
                  </a:lnTo>
                  <a:lnTo>
                    <a:pt x="2059" y="2082"/>
                  </a:lnTo>
                  <a:lnTo>
                    <a:pt x="2059" y="2079"/>
                  </a:lnTo>
                  <a:lnTo>
                    <a:pt x="2059" y="2077"/>
                  </a:lnTo>
                  <a:lnTo>
                    <a:pt x="2060" y="2075"/>
                  </a:lnTo>
                  <a:lnTo>
                    <a:pt x="2059" y="2063"/>
                  </a:lnTo>
                  <a:lnTo>
                    <a:pt x="2061" y="2060"/>
                  </a:lnTo>
                  <a:lnTo>
                    <a:pt x="2063" y="2058"/>
                  </a:lnTo>
                  <a:lnTo>
                    <a:pt x="2066" y="2056"/>
                  </a:lnTo>
                  <a:lnTo>
                    <a:pt x="2075" y="2059"/>
                  </a:lnTo>
                  <a:lnTo>
                    <a:pt x="2080" y="2058"/>
                  </a:lnTo>
                  <a:lnTo>
                    <a:pt x="2083" y="2055"/>
                  </a:lnTo>
                  <a:lnTo>
                    <a:pt x="2086" y="2052"/>
                  </a:lnTo>
                  <a:lnTo>
                    <a:pt x="2089" y="2047"/>
                  </a:lnTo>
                  <a:lnTo>
                    <a:pt x="2090" y="2042"/>
                  </a:lnTo>
                  <a:lnTo>
                    <a:pt x="2087" y="2034"/>
                  </a:lnTo>
                  <a:lnTo>
                    <a:pt x="2085" y="2032"/>
                  </a:lnTo>
                  <a:lnTo>
                    <a:pt x="2077" y="2026"/>
                  </a:lnTo>
                  <a:lnTo>
                    <a:pt x="2072" y="2024"/>
                  </a:lnTo>
                  <a:lnTo>
                    <a:pt x="2068" y="2023"/>
                  </a:lnTo>
                  <a:lnTo>
                    <a:pt x="2065" y="2021"/>
                  </a:lnTo>
                  <a:lnTo>
                    <a:pt x="2063" y="2019"/>
                  </a:lnTo>
                  <a:lnTo>
                    <a:pt x="2062" y="2014"/>
                  </a:lnTo>
                  <a:lnTo>
                    <a:pt x="2062" y="2012"/>
                  </a:lnTo>
                  <a:lnTo>
                    <a:pt x="2062" y="2007"/>
                  </a:lnTo>
                  <a:lnTo>
                    <a:pt x="2064" y="2005"/>
                  </a:lnTo>
                  <a:lnTo>
                    <a:pt x="2071" y="2002"/>
                  </a:lnTo>
                  <a:lnTo>
                    <a:pt x="2071" y="2001"/>
                  </a:lnTo>
                  <a:lnTo>
                    <a:pt x="2065" y="1999"/>
                  </a:lnTo>
                  <a:lnTo>
                    <a:pt x="2062" y="1999"/>
                  </a:lnTo>
                  <a:lnTo>
                    <a:pt x="2059" y="2002"/>
                  </a:lnTo>
                  <a:lnTo>
                    <a:pt x="2057" y="2007"/>
                  </a:lnTo>
                  <a:lnTo>
                    <a:pt x="2055" y="2009"/>
                  </a:lnTo>
                  <a:lnTo>
                    <a:pt x="2049" y="2005"/>
                  </a:lnTo>
                  <a:lnTo>
                    <a:pt x="2046" y="2005"/>
                  </a:lnTo>
                  <a:lnTo>
                    <a:pt x="2044" y="2003"/>
                  </a:lnTo>
                  <a:lnTo>
                    <a:pt x="2042" y="2002"/>
                  </a:lnTo>
                  <a:lnTo>
                    <a:pt x="2043" y="2000"/>
                  </a:lnTo>
                  <a:lnTo>
                    <a:pt x="2046" y="1999"/>
                  </a:lnTo>
                  <a:lnTo>
                    <a:pt x="2051" y="1993"/>
                  </a:lnTo>
                  <a:lnTo>
                    <a:pt x="2051" y="1991"/>
                  </a:lnTo>
                  <a:lnTo>
                    <a:pt x="2047" y="1986"/>
                  </a:lnTo>
                  <a:lnTo>
                    <a:pt x="2046" y="1984"/>
                  </a:lnTo>
                  <a:lnTo>
                    <a:pt x="2039" y="1983"/>
                  </a:lnTo>
                  <a:lnTo>
                    <a:pt x="2031" y="1984"/>
                  </a:lnTo>
                  <a:lnTo>
                    <a:pt x="2028" y="1984"/>
                  </a:lnTo>
                  <a:lnTo>
                    <a:pt x="2026" y="1979"/>
                  </a:lnTo>
                  <a:lnTo>
                    <a:pt x="2025" y="1973"/>
                  </a:lnTo>
                  <a:lnTo>
                    <a:pt x="2025" y="1966"/>
                  </a:lnTo>
                  <a:lnTo>
                    <a:pt x="2024" y="1953"/>
                  </a:lnTo>
                  <a:lnTo>
                    <a:pt x="2022" y="1947"/>
                  </a:lnTo>
                  <a:lnTo>
                    <a:pt x="2019" y="1947"/>
                  </a:lnTo>
                  <a:lnTo>
                    <a:pt x="2010" y="1949"/>
                  </a:lnTo>
                  <a:lnTo>
                    <a:pt x="2007" y="1949"/>
                  </a:lnTo>
                  <a:lnTo>
                    <a:pt x="2005" y="1949"/>
                  </a:lnTo>
                  <a:lnTo>
                    <a:pt x="1999" y="1940"/>
                  </a:lnTo>
                  <a:lnTo>
                    <a:pt x="1996" y="1937"/>
                  </a:lnTo>
                  <a:lnTo>
                    <a:pt x="1995" y="1936"/>
                  </a:lnTo>
                  <a:lnTo>
                    <a:pt x="1990" y="1928"/>
                  </a:lnTo>
                  <a:lnTo>
                    <a:pt x="1988" y="1926"/>
                  </a:lnTo>
                  <a:lnTo>
                    <a:pt x="1986" y="1921"/>
                  </a:lnTo>
                  <a:lnTo>
                    <a:pt x="1983" y="1915"/>
                  </a:lnTo>
                  <a:lnTo>
                    <a:pt x="1980" y="1912"/>
                  </a:lnTo>
                  <a:lnTo>
                    <a:pt x="1978" y="1915"/>
                  </a:lnTo>
                  <a:lnTo>
                    <a:pt x="1975" y="1919"/>
                  </a:lnTo>
                  <a:lnTo>
                    <a:pt x="1972" y="1924"/>
                  </a:lnTo>
                  <a:lnTo>
                    <a:pt x="1970" y="1928"/>
                  </a:lnTo>
                  <a:lnTo>
                    <a:pt x="1970" y="1932"/>
                  </a:lnTo>
                  <a:lnTo>
                    <a:pt x="1972" y="1934"/>
                  </a:lnTo>
                  <a:lnTo>
                    <a:pt x="1982" y="1939"/>
                  </a:lnTo>
                  <a:lnTo>
                    <a:pt x="1984" y="1942"/>
                  </a:lnTo>
                  <a:lnTo>
                    <a:pt x="1987" y="1947"/>
                  </a:lnTo>
                  <a:lnTo>
                    <a:pt x="1989" y="1953"/>
                  </a:lnTo>
                  <a:lnTo>
                    <a:pt x="1990" y="1960"/>
                  </a:lnTo>
                  <a:lnTo>
                    <a:pt x="1990" y="1966"/>
                  </a:lnTo>
                  <a:lnTo>
                    <a:pt x="1988" y="1968"/>
                  </a:lnTo>
                  <a:lnTo>
                    <a:pt x="1986" y="1972"/>
                  </a:lnTo>
                  <a:lnTo>
                    <a:pt x="1979" y="1977"/>
                  </a:lnTo>
                  <a:lnTo>
                    <a:pt x="1973" y="1980"/>
                  </a:lnTo>
                  <a:lnTo>
                    <a:pt x="1966" y="1980"/>
                  </a:lnTo>
                  <a:lnTo>
                    <a:pt x="1963" y="1980"/>
                  </a:lnTo>
                  <a:lnTo>
                    <a:pt x="1945" y="1970"/>
                  </a:lnTo>
                  <a:lnTo>
                    <a:pt x="1942" y="1970"/>
                  </a:lnTo>
                  <a:lnTo>
                    <a:pt x="1938" y="1968"/>
                  </a:lnTo>
                  <a:lnTo>
                    <a:pt x="1929" y="1965"/>
                  </a:lnTo>
                  <a:lnTo>
                    <a:pt x="1924" y="1964"/>
                  </a:lnTo>
                  <a:lnTo>
                    <a:pt x="1915" y="1961"/>
                  </a:lnTo>
                  <a:lnTo>
                    <a:pt x="1901" y="1960"/>
                  </a:lnTo>
                  <a:lnTo>
                    <a:pt x="1898" y="1961"/>
                  </a:lnTo>
                  <a:lnTo>
                    <a:pt x="1902" y="1966"/>
                  </a:lnTo>
                  <a:lnTo>
                    <a:pt x="1905" y="1967"/>
                  </a:lnTo>
                  <a:lnTo>
                    <a:pt x="1908" y="1967"/>
                  </a:lnTo>
                  <a:lnTo>
                    <a:pt x="1912" y="1971"/>
                  </a:lnTo>
                  <a:lnTo>
                    <a:pt x="1918" y="1979"/>
                  </a:lnTo>
                  <a:lnTo>
                    <a:pt x="1921" y="1984"/>
                  </a:lnTo>
                  <a:lnTo>
                    <a:pt x="1924" y="1989"/>
                  </a:lnTo>
                  <a:lnTo>
                    <a:pt x="1924" y="1991"/>
                  </a:lnTo>
                  <a:lnTo>
                    <a:pt x="1921" y="1995"/>
                  </a:lnTo>
                  <a:lnTo>
                    <a:pt x="1901" y="1975"/>
                  </a:lnTo>
                  <a:lnTo>
                    <a:pt x="1888" y="1982"/>
                  </a:lnTo>
                  <a:lnTo>
                    <a:pt x="1882" y="1984"/>
                  </a:lnTo>
                  <a:lnTo>
                    <a:pt x="1877" y="1985"/>
                  </a:lnTo>
                  <a:lnTo>
                    <a:pt x="1871" y="1982"/>
                  </a:lnTo>
                  <a:lnTo>
                    <a:pt x="1857" y="1973"/>
                  </a:lnTo>
                  <a:lnTo>
                    <a:pt x="1852" y="1969"/>
                  </a:lnTo>
                  <a:lnTo>
                    <a:pt x="1850" y="1968"/>
                  </a:lnTo>
                  <a:lnTo>
                    <a:pt x="1838" y="1973"/>
                  </a:lnTo>
                  <a:lnTo>
                    <a:pt x="1827" y="1973"/>
                  </a:lnTo>
                  <a:lnTo>
                    <a:pt x="1806" y="1969"/>
                  </a:lnTo>
                  <a:lnTo>
                    <a:pt x="1799" y="1967"/>
                  </a:lnTo>
                  <a:lnTo>
                    <a:pt x="1796" y="1964"/>
                  </a:lnTo>
                  <a:lnTo>
                    <a:pt x="1794" y="1962"/>
                  </a:lnTo>
                  <a:lnTo>
                    <a:pt x="1789" y="1962"/>
                  </a:lnTo>
                  <a:lnTo>
                    <a:pt x="1777" y="1960"/>
                  </a:lnTo>
                  <a:lnTo>
                    <a:pt x="1765" y="1966"/>
                  </a:lnTo>
                  <a:lnTo>
                    <a:pt x="1753" y="1960"/>
                  </a:lnTo>
                  <a:lnTo>
                    <a:pt x="1748" y="1956"/>
                  </a:lnTo>
                  <a:lnTo>
                    <a:pt x="1747" y="1953"/>
                  </a:lnTo>
                  <a:lnTo>
                    <a:pt x="1743" y="1943"/>
                  </a:lnTo>
                  <a:lnTo>
                    <a:pt x="1743" y="1937"/>
                  </a:lnTo>
                  <a:lnTo>
                    <a:pt x="1744" y="1931"/>
                  </a:lnTo>
                  <a:lnTo>
                    <a:pt x="1745" y="1928"/>
                  </a:lnTo>
                  <a:lnTo>
                    <a:pt x="1746" y="1926"/>
                  </a:lnTo>
                  <a:lnTo>
                    <a:pt x="1738" y="1932"/>
                  </a:lnTo>
                  <a:lnTo>
                    <a:pt x="1736" y="1933"/>
                  </a:lnTo>
                  <a:lnTo>
                    <a:pt x="1733" y="1933"/>
                  </a:lnTo>
                  <a:lnTo>
                    <a:pt x="1723" y="1931"/>
                  </a:lnTo>
                  <a:lnTo>
                    <a:pt x="1721" y="1932"/>
                  </a:lnTo>
                  <a:lnTo>
                    <a:pt x="1721" y="1934"/>
                  </a:lnTo>
                  <a:lnTo>
                    <a:pt x="1725" y="1937"/>
                  </a:lnTo>
                  <a:lnTo>
                    <a:pt x="1725" y="1939"/>
                  </a:lnTo>
                  <a:lnTo>
                    <a:pt x="1719" y="1940"/>
                  </a:lnTo>
                  <a:lnTo>
                    <a:pt x="1710" y="1939"/>
                  </a:lnTo>
                  <a:lnTo>
                    <a:pt x="1707" y="1940"/>
                  </a:lnTo>
                  <a:lnTo>
                    <a:pt x="1706" y="1940"/>
                  </a:lnTo>
                  <a:lnTo>
                    <a:pt x="1701" y="1945"/>
                  </a:lnTo>
                  <a:lnTo>
                    <a:pt x="1700" y="1947"/>
                  </a:lnTo>
                  <a:lnTo>
                    <a:pt x="1697" y="1946"/>
                  </a:lnTo>
                  <a:lnTo>
                    <a:pt x="1689" y="1935"/>
                  </a:lnTo>
                  <a:lnTo>
                    <a:pt x="1682" y="1928"/>
                  </a:lnTo>
                  <a:lnTo>
                    <a:pt x="1674" y="1925"/>
                  </a:lnTo>
                  <a:lnTo>
                    <a:pt x="1669" y="1923"/>
                  </a:lnTo>
                  <a:lnTo>
                    <a:pt x="1668" y="1920"/>
                  </a:lnTo>
                  <a:lnTo>
                    <a:pt x="1656" y="1898"/>
                  </a:lnTo>
                  <a:lnTo>
                    <a:pt x="1655" y="1893"/>
                  </a:lnTo>
                  <a:lnTo>
                    <a:pt x="1651" y="1874"/>
                  </a:lnTo>
                  <a:lnTo>
                    <a:pt x="1650" y="1871"/>
                  </a:lnTo>
                  <a:lnTo>
                    <a:pt x="1648" y="1868"/>
                  </a:lnTo>
                  <a:lnTo>
                    <a:pt x="1651" y="1868"/>
                  </a:lnTo>
                  <a:lnTo>
                    <a:pt x="1662" y="1870"/>
                  </a:lnTo>
                  <a:lnTo>
                    <a:pt x="1673" y="1870"/>
                  </a:lnTo>
                  <a:lnTo>
                    <a:pt x="1678" y="1871"/>
                  </a:lnTo>
                  <a:lnTo>
                    <a:pt x="1685" y="1876"/>
                  </a:lnTo>
                  <a:lnTo>
                    <a:pt x="1693" y="1879"/>
                  </a:lnTo>
                  <a:lnTo>
                    <a:pt x="1699" y="1879"/>
                  </a:lnTo>
                  <a:lnTo>
                    <a:pt x="1710" y="1878"/>
                  </a:lnTo>
                  <a:lnTo>
                    <a:pt x="1721" y="1875"/>
                  </a:lnTo>
                  <a:lnTo>
                    <a:pt x="1722" y="1873"/>
                  </a:lnTo>
                  <a:lnTo>
                    <a:pt x="1715" y="1869"/>
                  </a:lnTo>
                  <a:lnTo>
                    <a:pt x="1709" y="1863"/>
                  </a:lnTo>
                  <a:lnTo>
                    <a:pt x="1702" y="1857"/>
                  </a:lnTo>
                  <a:lnTo>
                    <a:pt x="1699" y="1853"/>
                  </a:lnTo>
                  <a:lnTo>
                    <a:pt x="1693" y="1852"/>
                  </a:lnTo>
                  <a:lnTo>
                    <a:pt x="1675" y="1851"/>
                  </a:lnTo>
                  <a:lnTo>
                    <a:pt x="1660" y="1846"/>
                  </a:lnTo>
                  <a:lnTo>
                    <a:pt x="1649" y="1839"/>
                  </a:lnTo>
                  <a:lnTo>
                    <a:pt x="1641" y="1832"/>
                  </a:lnTo>
                  <a:lnTo>
                    <a:pt x="1637" y="1828"/>
                  </a:lnTo>
                  <a:lnTo>
                    <a:pt x="1636" y="1825"/>
                  </a:lnTo>
                  <a:lnTo>
                    <a:pt x="1634" y="1816"/>
                  </a:lnTo>
                  <a:lnTo>
                    <a:pt x="1633" y="1800"/>
                  </a:lnTo>
                  <a:lnTo>
                    <a:pt x="1632" y="1789"/>
                  </a:lnTo>
                  <a:lnTo>
                    <a:pt x="1630" y="1783"/>
                  </a:lnTo>
                  <a:lnTo>
                    <a:pt x="1630" y="1778"/>
                  </a:lnTo>
                  <a:lnTo>
                    <a:pt x="1633" y="1768"/>
                  </a:lnTo>
                  <a:lnTo>
                    <a:pt x="1641" y="1757"/>
                  </a:lnTo>
                  <a:lnTo>
                    <a:pt x="1642" y="1755"/>
                  </a:lnTo>
                  <a:lnTo>
                    <a:pt x="1640" y="1755"/>
                  </a:lnTo>
                  <a:lnTo>
                    <a:pt x="1636" y="1751"/>
                  </a:lnTo>
                  <a:lnTo>
                    <a:pt x="1635" y="1747"/>
                  </a:lnTo>
                  <a:lnTo>
                    <a:pt x="1634" y="1741"/>
                  </a:lnTo>
                  <a:lnTo>
                    <a:pt x="1634" y="1735"/>
                  </a:lnTo>
                  <a:lnTo>
                    <a:pt x="1635" y="1730"/>
                  </a:lnTo>
                  <a:lnTo>
                    <a:pt x="1636" y="1725"/>
                  </a:lnTo>
                  <a:lnTo>
                    <a:pt x="1640" y="1714"/>
                  </a:lnTo>
                  <a:lnTo>
                    <a:pt x="1646" y="1701"/>
                  </a:lnTo>
                  <a:lnTo>
                    <a:pt x="1651" y="1689"/>
                  </a:lnTo>
                  <a:lnTo>
                    <a:pt x="1652" y="1684"/>
                  </a:lnTo>
                  <a:lnTo>
                    <a:pt x="1653" y="1673"/>
                  </a:lnTo>
                  <a:lnTo>
                    <a:pt x="1654" y="1665"/>
                  </a:lnTo>
                  <a:lnTo>
                    <a:pt x="1654" y="1660"/>
                  </a:lnTo>
                  <a:lnTo>
                    <a:pt x="1655" y="1656"/>
                  </a:lnTo>
                  <a:lnTo>
                    <a:pt x="1659" y="1647"/>
                  </a:lnTo>
                  <a:lnTo>
                    <a:pt x="1663" y="1639"/>
                  </a:lnTo>
                  <a:lnTo>
                    <a:pt x="1671" y="1633"/>
                  </a:lnTo>
                  <a:lnTo>
                    <a:pt x="1671" y="1630"/>
                  </a:lnTo>
                  <a:lnTo>
                    <a:pt x="1671" y="1627"/>
                  </a:lnTo>
                  <a:lnTo>
                    <a:pt x="1671" y="1624"/>
                  </a:lnTo>
                  <a:lnTo>
                    <a:pt x="1672" y="1622"/>
                  </a:lnTo>
                  <a:lnTo>
                    <a:pt x="1689" y="1601"/>
                  </a:lnTo>
                  <a:lnTo>
                    <a:pt x="1697" y="1592"/>
                  </a:lnTo>
                  <a:lnTo>
                    <a:pt x="1704" y="1586"/>
                  </a:lnTo>
                  <a:lnTo>
                    <a:pt x="1712" y="1582"/>
                  </a:lnTo>
                  <a:lnTo>
                    <a:pt x="1734" y="1574"/>
                  </a:lnTo>
                  <a:lnTo>
                    <a:pt x="1746" y="1571"/>
                  </a:lnTo>
                  <a:lnTo>
                    <a:pt x="1760" y="1572"/>
                  </a:lnTo>
                  <a:lnTo>
                    <a:pt x="1787" y="1577"/>
                  </a:lnTo>
                  <a:lnTo>
                    <a:pt x="1790" y="1580"/>
                  </a:lnTo>
                  <a:lnTo>
                    <a:pt x="1791" y="1582"/>
                  </a:lnTo>
                  <a:lnTo>
                    <a:pt x="1793" y="1586"/>
                  </a:lnTo>
                  <a:lnTo>
                    <a:pt x="1791" y="1589"/>
                  </a:lnTo>
                  <a:lnTo>
                    <a:pt x="1784" y="1600"/>
                  </a:lnTo>
                  <a:lnTo>
                    <a:pt x="1775" y="1608"/>
                  </a:lnTo>
                  <a:lnTo>
                    <a:pt x="1769" y="1616"/>
                  </a:lnTo>
                  <a:lnTo>
                    <a:pt x="1759" y="1633"/>
                  </a:lnTo>
                  <a:lnTo>
                    <a:pt x="1756" y="1638"/>
                  </a:lnTo>
                  <a:lnTo>
                    <a:pt x="1743" y="1671"/>
                  </a:lnTo>
                  <a:lnTo>
                    <a:pt x="1740" y="1677"/>
                  </a:lnTo>
                  <a:lnTo>
                    <a:pt x="1738" y="1681"/>
                  </a:lnTo>
                  <a:lnTo>
                    <a:pt x="1737" y="1693"/>
                  </a:lnTo>
                  <a:lnTo>
                    <a:pt x="1738" y="1697"/>
                  </a:lnTo>
                  <a:lnTo>
                    <a:pt x="1740" y="1704"/>
                  </a:lnTo>
                  <a:lnTo>
                    <a:pt x="1747" y="1719"/>
                  </a:lnTo>
                  <a:lnTo>
                    <a:pt x="1748" y="1725"/>
                  </a:lnTo>
                  <a:lnTo>
                    <a:pt x="1748" y="1731"/>
                  </a:lnTo>
                  <a:lnTo>
                    <a:pt x="1748" y="1746"/>
                  </a:lnTo>
                  <a:lnTo>
                    <a:pt x="1748" y="1753"/>
                  </a:lnTo>
                  <a:lnTo>
                    <a:pt x="1748" y="1761"/>
                  </a:lnTo>
                  <a:lnTo>
                    <a:pt x="1749" y="1771"/>
                  </a:lnTo>
                  <a:lnTo>
                    <a:pt x="1751" y="1784"/>
                  </a:lnTo>
                  <a:lnTo>
                    <a:pt x="1758" y="1797"/>
                  </a:lnTo>
                  <a:lnTo>
                    <a:pt x="1767" y="1810"/>
                  </a:lnTo>
                  <a:lnTo>
                    <a:pt x="1773" y="1819"/>
                  </a:lnTo>
                  <a:lnTo>
                    <a:pt x="1780" y="1825"/>
                  </a:lnTo>
                  <a:lnTo>
                    <a:pt x="1788" y="1835"/>
                  </a:lnTo>
                  <a:lnTo>
                    <a:pt x="1790" y="1839"/>
                  </a:lnTo>
                  <a:lnTo>
                    <a:pt x="1786" y="1844"/>
                  </a:lnTo>
                  <a:lnTo>
                    <a:pt x="1778" y="1852"/>
                  </a:lnTo>
                  <a:lnTo>
                    <a:pt x="1767" y="1855"/>
                  </a:lnTo>
                  <a:lnTo>
                    <a:pt x="1760" y="1858"/>
                  </a:lnTo>
                  <a:lnTo>
                    <a:pt x="1753" y="1865"/>
                  </a:lnTo>
                  <a:lnTo>
                    <a:pt x="1743" y="1870"/>
                  </a:lnTo>
                  <a:lnTo>
                    <a:pt x="1740" y="1873"/>
                  </a:lnTo>
                  <a:close/>
                  <a:moveTo>
                    <a:pt x="1311" y="1561"/>
                  </a:moveTo>
                  <a:lnTo>
                    <a:pt x="1338" y="1585"/>
                  </a:lnTo>
                  <a:lnTo>
                    <a:pt x="1342" y="1583"/>
                  </a:lnTo>
                  <a:lnTo>
                    <a:pt x="1350" y="1582"/>
                  </a:lnTo>
                  <a:lnTo>
                    <a:pt x="1358" y="1578"/>
                  </a:lnTo>
                  <a:lnTo>
                    <a:pt x="1370" y="1575"/>
                  </a:lnTo>
                  <a:lnTo>
                    <a:pt x="1377" y="1570"/>
                  </a:lnTo>
                  <a:lnTo>
                    <a:pt x="1380" y="1569"/>
                  </a:lnTo>
                  <a:lnTo>
                    <a:pt x="1386" y="1567"/>
                  </a:lnTo>
                  <a:lnTo>
                    <a:pt x="1388" y="1567"/>
                  </a:lnTo>
                  <a:lnTo>
                    <a:pt x="1397" y="1570"/>
                  </a:lnTo>
                  <a:lnTo>
                    <a:pt x="1400" y="1572"/>
                  </a:lnTo>
                  <a:lnTo>
                    <a:pt x="1402" y="1575"/>
                  </a:lnTo>
                  <a:lnTo>
                    <a:pt x="1403" y="1578"/>
                  </a:lnTo>
                  <a:lnTo>
                    <a:pt x="1406" y="1588"/>
                  </a:lnTo>
                  <a:lnTo>
                    <a:pt x="1407" y="1592"/>
                  </a:lnTo>
                  <a:lnTo>
                    <a:pt x="1407" y="1593"/>
                  </a:lnTo>
                  <a:lnTo>
                    <a:pt x="1404" y="1599"/>
                  </a:lnTo>
                  <a:lnTo>
                    <a:pt x="1402" y="1601"/>
                  </a:lnTo>
                  <a:lnTo>
                    <a:pt x="1398" y="1604"/>
                  </a:lnTo>
                  <a:lnTo>
                    <a:pt x="1394" y="1604"/>
                  </a:lnTo>
                  <a:lnTo>
                    <a:pt x="1391" y="1608"/>
                  </a:lnTo>
                  <a:lnTo>
                    <a:pt x="1388" y="1607"/>
                  </a:lnTo>
                  <a:lnTo>
                    <a:pt x="1387" y="1611"/>
                  </a:lnTo>
                  <a:lnTo>
                    <a:pt x="1387" y="1614"/>
                  </a:lnTo>
                  <a:lnTo>
                    <a:pt x="1388" y="1615"/>
                  </a:lnTo>
                  <a:lnTo>
                    <a:pt x="1390" y="1615"/>
                  </a:lnTo>
                  <a:lnTo>
                    <a:pt x="1392" y="1613"/>
                  </a:lnTo>
                  <a:lnTo>
                    <a:pt x="1396" y="1614"/>
                  </a:lnTo>
                  <a:lnTo>
                    <a:pt x="1398" y="1616"/>
                  </a:lnTo>
                  <a:lnTo>
                    <a:pt x="1400" y="1621"/>
                  </a:lnTo>
                  <a:lnTo>
                    <a:pt x="1398" y="1624"/>
                  </a:lnTo>
                  <a:lnTo>
                    <a:pt x="1391" y="1630"/>
                  </a:lnTo>
                  <a:lnTo>
                    <a:pt x="1381" y="1635"/>
                  </a:lnTo>
                  <a:lnTo>
                    <a:pt x="1369" y="1654"/>
                  </a:lnTo>
                  <a:lnTo>
                    <a:pt x="1363" y="1662"/>
                  </a:lnTo>
                  <a:lnTo>
                    <a:pt x="1362" y="1665"/>
                  </a:lnTo>
                  <a:lnTo>
                    <a:pt x="1361" y="1667"/>
                  </a:lnTo>
                  <a:lnTo>
                    <a:pt x="1361" y="1671"/>
                  </a:lnTo>
                  <a:lnTo>
                    <a:pt x="1361" y="1673"/>
                  </a:lnTo>
                  <a:lnTo>
                    <a:pt x="1363" y="1674"/>
                  </a:lnTo>
                  <a:lnTo>
                    <a:pt x="1369" y="1668"/>
                  </a:lnTo>
                  <a:lnTo>
                    <a:pt x="1373" y="1665"/>
                  </a:lnTo>
                  <a:lnTo>
                    <a:pt x="1377" y="1663"/>
                  </a:lnTo>
                  <a:lnTo>
                    <a:pt x="1384" y="1663"/>
                  </a:lnTo>
                  <a:lnTo>
                    <a:pt x="1386" y="1664"/>
                  </a:lnTo>
                  <a:lnTo>
                    <a:pt x="1392" y="1668"/>
                  </a:lnTo>
                  <a:lnTo>
                    <a:pt x="1397" y="1674"/>
                  </a:lnTo>
                  <a:lnTo>
                    <a:pt x="1397" y="1676"/>
                  </a:lnTo>
                  <a:lnTo>
                    <a:pt x="1397" y="1678"/>
                  </a:lnTo>
                  <a:lnTo>
                    <a:pt x="1395" y="1680"/>
                  </a:lnTo>
                  <a:lnTo>
                    <a:pt x="1395" y="1682"/>
                  </a:lnTo>
                  <a:lnTo>
                    <a:pt x="1399" y="1685"/>
                  </a:lnTo>
                  <a:lnTo>
                    <a:pt x="1404" y="1693"/>
                  </a:lnTo>
                  <a:lnTo>
                    <a:pt x="1405" y="1698"/>
                  </a:lnTo>
                  <a:lnTo>
                    <a:pt x="1402" y="1703"/>
                  </a:lnTo>
                  <a:lnTo>
                    <a:pt x="1402" y="1706"/>
                  </a:lnTo>
                  <a:lnTo>
                    <a:pt x="1403" y="1708"/>
                  </a:lnTo>
                  <a:lnTo>
                    <a:pt x="1405" y="1706"/>
                  </a:lnTo>
                  <a:lnTo>
                    <a:pt x="1411" y="1701"/>
                  </a:lnTo>
                  <a:lnTo>
                    <a:pt x="1417" y="1698"/>
                  </a:lnTo>
                  <a:lnTo>
                    <a:pt x="1420" y="1698"/>
                  </a:lnTo>
                  <a:lnTo>
                    <a:pt x="1422" y="1699"/>
                  </a:lnTo>
                  <a:lnTo>
                    <a:pt x="1423" y="1707"/>
                  </a:lnTo>
                  <a:lnTo>
                    <a:pt x="1425" y="1715"/>
                  </a:lnTo>
                  <a:lnTo>
                    <a:pt x="1425" y="1722"/>
                  </a:lnTo>
                  <a:lnTo>
                    <a:pt x="1424" y="1728"/>
                  </a:lnTo>
                  <a:lnTo>
                    <a:pt x="1422" y="1732"/>
                  </a:lnTo>
                  <a:lnTo>
                    <a:pt x="1419" y="1737"/>
                  </a:lnTo>
                  <a:lnTo>
                    <a:pt x="1415" y="1740"/>
                  </a:lnTo>
                  <a:lnTo>
                    <a:pt x="1413" y="1740"/>
                  </a:lnTo>
                  <a:lnTo>
                    <a:pt x="1413" y="1741"/>
                  </a:lnTo>
                  <a:lnTo>
                    <a:pt x="1417" y="1745"/>
                  </a:lnTo>
                  <a:lnTo>
                    <a:pt x="1419" y="1748"/>
                  </a:lnTo>
                  <a:lnTo>
                    <a:pt x="1420" y="1752"/>
                  </a:lnTo>
                  <a:lnTo>
                    <a:pt x="1420" y="1755"/>
                  </a:lnTo>
                  <a:lnTo>
                    <a:pt x="1419" y="1758"/>
                  </a:lnTo>
                  <a:lnTo>
                    <a:pt x="1414" y="1769"/>
                  </a:lnTo>
                  <a:lnTo>
                    <a:pt x="1414" y="1770"/>
                  </a:lnTo>
                  <a:lnTo>
                    <a:pt x="1416" y="1771"/>
                  </a:lnTo>
                  <a:lnTo>
                    <a:pt x="1419" y="1777"/>
                  </a:lnTo>
                  <a:lnTo>
                    <a:pt x="1419" y="1790"/>
                  </a:lnTo>
                  <a:lnTo>
                    <a:pt x="1409" y="1795"/>
                  </a:lnTo>
                  <a:lnTo>
                    <a:pt x="1406" y="1798"/>
                  </a:lnTo>
                  <a:lnTo>
                    <a:pt x="1403" y="1803"/>
                  </a:lnTo>
                  <a:lnTo>
                    <a:pt x="1400" y="1806"/>
                  </a:lnTo>
                  <a:lnTo>
                    <a:pt x="1392" y="1811"/>
                  </a:lnTo>
                  <a:lnTo>
                    <a:pt x="1388" y="1811"/>
                  </a:lnTo>
                  <a:lnTo>
                    <a:pt x="1369" y="1808"/>
                  </a:lnTo>
                  <a:lnTo>
                    <a:pt x="1367" y="1806"/>
                  </a:lnTo>
                  <a:lnTo>
                    <a:pt x="1366" y="1802"/>
                  </a:lnTo>
                  <a:lnTo>
                    <a:pt x="1365" y="1797"/>
                  </a:lnTo>
                  <a:lnTo>
                    <a:pt x="1365" y="1794"/>
                  </a:lnTo>
                  <a:lnTo>
                    <a:pt x="1365" y="1790"/>
                  </a:lnTo>
                  <a:lnTo>
                    <a:pt x="1365" y="1789"/>
                  </a:lnTo>
                  <a:lnTo>
                    <a:pt x="1365" y="1788"/>
                  </a:lnTo>
                  <a:lnTo>
                    <a:pt x="1363" y="1791"/>
                  </a:lnTo>
                  <a:lnTo>
                    <a:pt x="1360" y="1797"/>
                  </a:lnTo>
                  <a:lnTo>
                    <a:pt x="1361" y="1802"/>
                  </a:lnTo>
                  <a:lnTo>
                    <a:pt x="1367" y="1818"/>
                  </a:lnTo>
                  <a:lnTo>
                    <a:pt x="1369" y="1825"/>
                  </a:lnTo>
                  <a:lnTo>
                    <a:pt x="1369" y="1828"/>
                  </a:lnTo>
                  <a:lnTo>
                    <a:pt x="1369" y="1830"/>
                  </a:lnTo>
                  <a:lnTo>
                    <a:pt x="1362" y="1840"/>
                  </a:lnTo>
                  <a:lnTo>
                    <a:pt x="1358" y="1843"/>
                  </a:lnTo>
                  <a:lnTo>
                    <a:pt x="1354" y="1844"/>
                  </a:lnTo>
                  <a:lnTo>
                    <a:pt x="1350" y="1843"/>
                  </a:lnTo>
                  <a:lnTo>
                    <a:pt x="1346" y="1839"/>
                  </a:lnTo>
                  <a:lnTo>
                    <a:pt x="1343" y="1837"/>
                  </a:lnTo>
                  <a:lnTo>
                    <a:pt x="1337" y="1838"/>
                  </a:lnTo>
                  <a:lnTo>
                    <a:pt x="1335" y="1836"/>
                  </a:lnTo>
                  <a:lnTo>
                    <a:pt x="1334" y="1832"/>
                  </a:lnTo>
                  <a:lnTo>
                    <a:pt x="1330" y="1819"/>
                  </a:lnTo>
                  <a:lnTo>
                    <a:pt x="1324" y="1809"/>
                  </a:lnTo>
                  <a:lnTo>
                    <a:pt x="1320" y="1798"/>
                  </a:lnTo>
                  <a:lnTo>
                    <a:pt x="1307" y="1783"/>
                  </a:lnTo>
                  <a:lnTo>
                    <a:pt x="1301" y="1773"/>
                  </a:lnTo>
                  <a:lnTo>
                    <a:pt x="1292" y="1758"/>
                  </a:lnTo>
                  <a:lnTo>
                    <a:pt x="1288" y="1754"/>
                  </a:lnTo>
                  <a:lnTo>
                    <a:pt x="1285" y="1753"/>
                  </a:lnTo>
                  <a:lnTo>
                    <a:pt x="1279" y="1751"/>
                  </a:lnTo>
                  <a:lnTo>
                    <a:pt x="1278" y="1750"/>
                  </a:lnTo>
                  <a:lnTo>
                    <a:pt x="1276" y="1744"/>
                  </a:lnTo>
                  <a:lnTo>
                    <a:pt x="1272" y="1741"/>
                  </a:lnTo>
                  <a:lnTo>
                    <a:pt x="1271" y="1740"/>
                  </a:lnTo>
                  <a:lnTo>
                    <a:pt x="1269" y="1741"/>
                  </a:lnTo>
                  <a:lnTo>
                    <a:pt x="1263" y="1744"/>
                  </a:lnTo>
                  <a:lnTo>
                    <a:pt x="1256" y="1741"/>
                  </a:lnTo>
                  <a:lnTo>
                    <a:pt x="1254" y="1737"/>
                  </a:lnTo>
                  <a:lnTo>
                    <a:pt x="1254" y="1733"/>
                  </a:lnTo>
                  <a:lnTo>
                    <a:pt x="1252" y="1731"/>
                  </a:lnTo>
                  <a:lnTo>
                    <a:pt x="1250" y="1728"/>
                  </a:lnTo>
                  <a:lnTo>
                    <a:pt x="1248" y="1722"/>
                  </a:lnTo>
                  <a:lnTo>
                    <a:pt x="1234" y="1710"/>
                  </a:lnTo>
                  <a:lnTo>
                    <a:pt x="1226" y="1698"/>
                  </a:lnTo>
                  <a:lnTo>
                    <a:pt x="1224" y="1693"/>
                  </a:lnTo>
                  <a:lnTo>
                    <a:pt x="1224" y="1690"/>
                  </a:lnTo>
                  <a:lnTo>
                    <a:pt x="1225" y="1684"/>
                  </a:lnTo>
                  <a:lnTo>
                    <a:pt x="1227" y="1677"/>
                  </a:lnTo>
                  <a:lnTo>
                    <a:pt x="1230" y="1669"/>
                  </a:lnTo>
                  <a:lnTo>
                    <a:pt x="1231" y="1667"/>
                  </a:lnTo>
                  <a:lnTo>
                    <a:pt x="1237" y="1660"/>
                  </a:lnTo>
                  <a:lnTo>
                    <a:pt x="1241" y="1658"/>
                  </a:lnTo>
                  <a:lnTo>
                    <a:pt x="1246" y="1659"/>
                  </a:lnTo>
                  <a:lnTo>
                    <a:pt x="1249" y="1661"/>
                  </a:lnTo>
                  <a:lnTo>
                    <a:pt x="1252" y="1665"/>
                  </a:lnTo>
                  <a:lnTo>
                    <a:pt x="1254" y="1670"/>
                  </a:lnTo>
                  <a:lnTo>
                    <a:pt x="1255" y="1673"/>
                  </a:lnTo>
                  <a:lnTo>
                    <a:pt x="1259" y="1677"/>
                  </a:lnTo>
                  <a:lnTo>
                    <a:pt x="1261" y="1680"/>
                  </a:lnTo>
                  <a:lnTo>
                    <a:pt x="1265" y="1687"/>
                  </a:lnTo>
                  <a:lnTo>
                    <a:pt x="1268" y="1695"/>
                  </a:lnTo>
                  <a:lnTo>
                    <a:pt x="1270" y="1697"/>
                  </a:lnTo>
                  <a:lnTo>
                    <a:pt x="1276" y="1698"/>
                  </a:lnTo>
                  <a:lnTo>
                    <a:pt x="1282" y="1696"/>
                  </a:lnTo>
                  <a:lnTo>
                    <a:pt x="1296" y="1692"/>
                  </a:lnTo>
                  <a:lnTo>
                    <a:pt x="1296" y="1691"/>
                  </a:lnTo>
                  <a:lnTo>
                    <a:pt x="1297" y="1688"/>
                  </a:lnTo>
                  <a:lnTo>
                    <a:pt x="1298" y="1669"/>
                  </a:lnTo>
                  <a:lnTo>
                    <a:pt x="1300" y="1669"/>
                  </a:lnTo>
                  <a:lnTo>
                    <a:pt x="1304" y="1678"/>
                  </a:lnTo>
                  <a:lnTo>
                    <a:pt x="1305" y="1679"/>
                  </a:lnTo>
                  <a:lnTo>
                    <a:pt x="1307" y="1677"/>
                  </a:lnTo>
                  <a:lnTo>
                    <a:pt x="1308" y="1673"/>
                  </a:lnTo>
                  <a:lnTo>
                    <a:pt x="1308" y="1671"/>
                  </a:lnTo>
                  <a:lnTo>
                    <a:pt x="1305" y="1661"/>
                  </a:lnTo>
                  <a:lnTo>
                    <a:pt x="1304" y="1657"/>
                  </a:lnTo>
                  <a:lnTo>
                    <a:pt x="1302" y="1654"/>
                  </a:lnTo>
                  <a:lnTo>
                    <a:pt x="1300" y="1653"/>
                  </a:lnTo>
                  <a:lnTo>
                    <a:pt x="1297" y="1654"/>
                  </a:lnTo>
                  <a:lnTo>
                    <a:pt x="1294" y="1652"/>
                  </a:lnTo>
                  <a:lnTo>
                    <a:pt x="1293" y="1649"/>
                  </a:lnTo>
                  <a:lnTo>
                    <a:pt x="1294" y="1645"/>
                  </a:lnTo>
                  <a:lnTo>
                    <a:pt x="1295" y="1641"/>
                  </a:lnTo>
                  <a:lnTo>
                    <a:pt x="1297" y="1639"/>
                  </a:lnTo>
                  <a:lnTo>
                    <a:pt x="1300" y="1638"/>
                  </a:lnTo>
                  <a:lnTo>
                    <a:pt x="1304" y="1639"/>
                  </a:lnTo>
                  <a:lnTo>
                    <a:pt x="1309" y="1644"/>
                  </a:lnTo>
                  <a:lnTo>
                    <a:pt x="1312" y="1645"/>
                  </a:lnTo>
                  <a:lnTo>
                    <a:pt x="1317" y="1643"/>
                  </a:lnTo>
                  <a:lnTo>
                    <a:pt x="1311" y="1641"/>
                  </a:lnTo>
                  <a:lnTo>
                    <a:pt x="1302" y="1629"/>
                  </a:lnTo>
                  <a:lnTo>
                    <a:pt x="1300" y="1627"/>
                  </a:lnTo>
                  <a:lnTo>
                    <a:pt x="1295" y="1632"/>
                  </a:lnTo>
                  <a:lnTo>
                    <a:pt x="1292" y="1634"/>
                  </a:lnTo>
                  <a:lnTo>
                    <a:pt x="1287" y="1636"/>
                  </a:lnTo>
                  <a:lnTo>
                    <a:pt x="1282" y="1636"/>
                  </a:lnTo>
                  <a:lnTo>
                    <a:pt x="1265" y="1619"/>
                  </a:lnTo>
                  <a:lnTo>
                    <a:pt x="1263" y="1617"/>
                  </a:lnTo>
                  <a:lnTo>
                    <a:pt x="1262" y="1613"/>
                  </a:lnTo>
                  <a:lnTo>
                    <a:pt x="1263" y="1611"/>
                  </a:lnTo>
                  <a:lnTo>
                    <a:pt x="1264" y="1608"/>
                  </a:lnTo>
                  <a:lnTo>
                    <a:pt x="1269" y="1604"/>
                  </a:lnTo>
                  <a:lnTo>
                    <a:pt x="1276" y="1600"/>
                  </a:lnTo>
                  <a:lnTo>
                    <a:pt x="1280" y="1600"/>
                  </a:lnTo>
                  <a:lnTo>
                    <a:pt x="1283" y="1604"/>
                  </a:lnTo>
                  <a:lnTo>
                    <a:pt x="1290" y="1612"/>
                  </a:lnTo>
                  <a:lnTo>
                    <a:pt x="1295" y="1617"/>
                  </a:lnTo>
                  <a:lnTo>
                    <a:pt x="1295" y="1615"/>
                  </a:lnTo>
                  <a:lnTo>
                    <a:pt x="1294" y="1610"/>
                  </a:lnTo>
                  <a:lnTo>
                    <a:pt x="1291" y="1603"/>
                  </a:lnTo>
                  <a:lnTo>
                    <a:pt x="1290" y="1601"/>
                  </a:lnTo>
                  <a:lnTo>
                    <a:pt x="1286" y="1599"/>
                  </a:lnTo>
                  <a:lnTo>
                    <a:pt x="1282" y="1594"/>
                  </a:lnTo>
                  <a:lnTo>
                    <a:pt x="1281" y="1590"/>
                  </a:lnTo>
                  <a:lnTo>
                    <a:pt x="1280" y="1586"/>
                  </a:lnTo>
                  <a:lnTo>
                    <a:pt x="1279" y="1582"/>
                  </a:lnTo>
                  <a:lnTo>
                    <a:pt x="1281" y="1578"/>
                  </a:lnTo>
                  <a:lnTo>
                    <a:pt x="1282" y="1577"/>
                  </a:lnTo>
                  <a:lnTo>
                    <a:pt x="1296" y="1572"/>
                  </a:lnTo>
                  <a:lnTo>
                    <a:pt x="1305" y="1577"/>
                  </a:lnTo>
                  <a:lnTo>
                    <a:pt x="1311" y="1578"/>
                  </a:lnTo>
                  <a:lnTo>
                    <a:pt x="1314" y="1572"/>
                  </a:lnTo>
                  <a:lnTo>
                    <a:pt x="1313" y="1571"/>
                  </a:lnTo>
                  <a:lnTo>
                    <a:pt x="1310" y="1572"/>
                  </a:lnTo>
                  <a:lnTo>
                    <a:pt x="1306" y="1572"/>
                  </a:lnTo>
                  <a:lnTo>
                    <a:pt x="1304" y="1569"/>
                  </a:lnTo>
                  <a:lnTo>
                    <a:pt x="1304" y="1567"/>
                  </a:lnTo>
                  <a:lnTo>
                    <a:pt x="1307" y="1563"/>
                  </a:lnTo>
                  <a:lnTo>
                    <a:pt x="1311" y="1561"/>
                  </a:lnTo>
                  <a:close/>
                  <a:moveTo>
                    <a:pt x="1366" y="1570"/>
                  </a:moveTo>
                  <a:lnTo>
                    <a:pt x="1357" y="1572"/>
                  </a:lnTo>
                  <a:lnTo>
                    <a:pt x="1353" y="1571"/>
                  </a:lnTo>
                  <a:lnTo>
                    <a:pt x="1351" y="1574"/>
                  </a:lnTo>
                  <a:lnTo>
                    <a:pt x="1349" y="1575"/>
                  </a:lnTo>
                  <a:lnTo>
                    <a:pt x="1344" y="1576"/>
                  </a:lnTo>
                  <a:lnTo>
                    <a:pt x="1334" y="1570"/>
                  </a:lnTo>
                  <a:lnTo>
                    <a:pt x="1330" y="1569"/>
                  </a:lnTo>
                  <a:lnTo>
                    <a:pt x="1329" y="1567"/>
                  </a:lnTo>
                  <a:lnTo>
                    <a:pt x="1330" y="1565"/>
                  </a:lnTo>
                  <a:lnTo>
                    <a:pt x="1332" y="1563"/>
                  </a:lnTo>
                  <a:lnTo>
                    <a:pt x="1340" y="1561"/>
                  </a:lnTo>
                  <a:lnTo>
                    <a:pt x="1343" y="1558"/>
                  </a:lnTo>
                  <a:lnTo>
                    <a:pt x="1344" y="1556"/>
                  </a:lnTo>
                  <a:lnTo>
                    <a:pt x="1346" y="1553"/>
                  </a:lnTo>
                  <a:lnTo>
                    <a:pt x="1349" y="1552"/>
                  </a:lnTo>
                  <a:lnTo>
                    <a:pt x="1356" y="1550"/>
                  </a:lnTo>
                  <a:lnTo>
                    <a:pt x="1373" y="1542"/>
                  </a:lnTo>
                  <a:lnTo>
                    <a:pt x="1381" y="1541"/>
                  </a:lnTo>
                  <a:lnTo>
                    <a:pt x="1385" y="1542"/>
                  </a:lnTo>
                  <a:lnTo>
                    <a:pt x="1386" y="1544"/>
                  </a:lnTo>
                  <a:lnTo>
                    <a:pt x="1386" y="1546"/>
                  </a:lnTo>
                  <a:lnTo>
                    <a:pt x="1386" y="1548"/>
                  </a:lnTo>
                  <a:lnTo>
                    <a:pt x="1383" y="1554"/>
                  </a:lnTo>
                  <a:lnTo>
                    <a:pt x="1380" y="1558"/>
                  </a:lnTo>
                  <a:lnTo>
                    <a:pt x="1370" y="1567"/>
                  </a:lnTo>
                  <a:lnTo>
                    <a:pt x="1366" y="1570"/>
                  </a:lnTo>
                  <a:close/>
                  <a:moveTo>
                    <a:pt x="1529" y="1536"/>
                  </a:moveTo>
                  <a:lnTo>
                    <a:pt x="1542" y="1541"/>
                  </a:lnTo>
                  <a:lnTo>
                    <a:pt x="1548" y="1545"/>
                  </a:lnTo>
                  <a:lnTo>
                    <a:pt x="1551" y="1547"/>
                  </a:lnTo>
                  <a:lnTo>
                    <a:pt x="1557" y="1555"/>
                  </a:lnTo>
                  <a:lnTo>
                    <a:pt x="1560" y="1558"/>
                  </a:lnTo>
                  <a:lnTo>
                    <a:pt x="1571" y="1553"/>
                  </a:lnTo>
                  <a:lnTo>
                    <a:pt x="1579" y="1551"/>
                  </a:lnTo>
                  <a:lnTo>
                    <a:pt x="1596" y="1553"/>
                  </a:lnTo>
                  <a:lnTo>
                    <a:pt x="1611" y="1560"/>
                  </a:lnTo>
                  <a:lnTo>
                    <a:pt x="1616" y="1565"/>
                  </a:lnTo>
                  <a:lnTo>
                    <a:pt x="1619" y="1570"/>
                  </a:lnTo>
                  <a:lnTo>
                    <a:pt x="1619" y="1575"/>
                  </a:lnTo>
                  <a:lnTo>
                    <a:pt x="1616" y="1583"/>
                  </a:lnTo>
                  <a:lnTo>
                    <a:pt x="1612" y="1591"/>
                  </a:lnTo>
                  <a:lnTo>
                    <a:pt x="1606" y="1602"/>
                  </a:lnTo>
                  <a:lnTo>
                    <a:pt x="1601" y="1608"/>
                  </a:lnTo>
                  <a:lnTo>
                    <a:pt x="1600" y="1611"/>
                  </a:lnTo>
                  <a:lnTo>
                    <a:pt x="1599" y="1615"/>
                  </a:lnTo>
                  <a:lnTo>
                    <a:pt x="1597" y="1621"/>
                  </a:lnTo>
                  <a:lnTo>
                    <a:pt x="1591" y="1633"/>
                  </a:lnTo>
                  <a:lnTo>
                    <a:pt x="1589" y="1635"/>
                  </a:lnTo>
                  <a:lnTo>
                    <a:pt x="1581" y="1641"/>
                  </a:lnTo>
                  <a:lnTo>
                    <a:pt x="1584" y="1643"/>
                  </a:lnTo>
                  <a:lnTo>
                    <a:pt x="1585" y="1646"/>
                  </a:lnTo>
                  <a:lnTo>
                    <a:pt x="1584" y="1651"/>
                  </a:lnTo>
                  <a:lnTo>
                    <a:pt x="1579" y="1664"/>
                  </a:lnTo>
                  <a:lnTo>
                    <a:pt x="1573" y="1676"/>
                  </a:lnTo>
                  <a:lnTo>
                    <a:pt x="1570" y="1684"/>
                  </a:lnTo>
                  <a:lnTo>
                    <a:pt x="1563" y="1693"/>
                  </a:lnTo>
                  <a:lnTo>
                    <a:pt x="1559" y="1696"/>
                  </a:lnTo>
                  <a:lnTo>
                    <a:pt x="1554" y="1698"/>
                  </a:lnTo>
                  <a:lnTo>
                    <a:pt x="1524" y="1689"/>
                  </a:lnTo>
                  <a:lnTo>
                    <a:pt x="1517" y="1689"/>
                  </a:lnTo>
                  <a:lnTo>
                    <a:pt x="1496" y="1693"/>
                  </a:lnTo>
                  <a:lnTo>
                    <a:pt x="1498" y="1696"/>
                  </a:lnTo>
                  <a:lnTo>
                    <a:pt x="1506" y="1699"/>
                  </a:lnTo>
                  <a:lnTo>
                    <a:pt x="1511" y="1703"/>
                  </a:lnTo>
                  <a:lnTo>
                    <a:pt x="1517" y="1715"/>
                  </a:lnTo>
                  <a:lnTo>
                    <a:pt x="1517" y="1717"/>
                  </a:lnTo>
                  <a:lnTo>
                    <a:pt x="1518" y="1721"/>
                  </a:lnTo>
                  <a:lnTo>
                    <a:pt x="1518" y="1728"/>
                  </a:lnTo>
                  <a:lnTo>
                    <a:pt x="1517" y="1730"/>
                  </a:lnTo>
                  <a:lnTo>
                    <a:pt x="1507" y="1747"/>
                  </a:lnTo>
                  <a:lnTo>
                    <a:pt x="1504" y="1760"/>
                  </a:lnTo>
                  <a:lnTo>
                    <a:pt x="1502" y="1771"/>
                  </a:lnTo>
                  <a:lnTo>
                    <a:pt x="1498" y="1773"/>
                  </a:lnTo>
                  <a:lnTo>
                    <a:pt x="1487" y="1769"/>
                  </a:lnTo>
                  <a:lnTo>
                    <a:pt x="1484" y="1769"/>
                  </a:lnTo>
                  <a:lnTo>
                    <a:pt x="1471" y="1772"/>
                  </a:lnTo>
                  <a:lnTo>
                    <a:pt x="1465" y="1771"/>
                  </a:lnTo>
                  <a:lnTo>
                    <a:pt x="1466" y="1755"/>
                  </a:lnTo>
                  <a:lnTo>
                    <a:pt x="1465" y="1737"/>
                  </a:lnTo>
                  <a:lnTo>
                    <a:pt x="1463" y="1721"/>
                  </a:lnTo>
                  <a:lnTo>
                    <a:pt x="1454" y="1691"/>
                  </a:lnTo>
                  <a:lnTo>
                    <a:pt x="1452" y="1685"/>
                  </a:lnTo>
                  <a:lnTo>
                    <a:pt x="1452" y="1679"/>
                  </a:lnTo>
                  <a:lnTo>
                    <a:pt x="1451" y="1673"/>
                  </a:lnTo>
                  <a:lnTo>
                    <a:pt x="1451" y="1667"/>
                  </a:lnTo>
                  <a:lnTo>
                    <a:pt x="1452" y="1654"/>
                  </a:lnTo>
                  <a:lnTo>
                    <a:pt x="1452" y="1648"/>
                  </a:lnTo>
                  <a:lnTo>
                    <a:pt x="1452" y="1631"/>
                  </a:lnTo>
                  <a:lnTo>
                    <a:pt x="1450" y="1605"/>
                  </a:lnTo>
                  <a:lnTo>
                    <a:pt x="1450" y="1596"/>
                  </a:lnTo>
                  <a:lnTo>
                    <a:pt x="1450" y="1593"/>
                  </a:lnTo>
                  <a:lnTo>
                    <a:pt x="1450" y="1589"/>
                  </a:lnTo>
                  <a:lnTo>
                    <a:pt x="1453" y="1586"/>
                  </a:lnTo>
                  <a:lnTo>
                    <a:pt x="1456" y="1583"/>
                  </a:lnTo>
                  <a:lnTo>
                    <a:pt x="1458" y="1583"/>
                  </a:lnTo>
                  <a:lnTo>
                    <a:pt x="1471" y="1591"/>
                  </a:lnTo>
                  <a:lnTo>
                    <a:pt x="1477" y="1593"/>
                  </a:lnTo>
                  <a:lnTo>
                    <a:pt x="1480" y="1593"/>
                  </a:lnTo>
                  <a:lnTo>
                    <a:pt x="1480" y="1592"/>
                  </a:lnTo>
                  <a:lnTo>
                    <a:pt x="1477" y="1591"/>
                  </a:lnTo>
                  <a:lnTo>
                    <a:pt x="1474" y="1587"/>
                  </a:lnTo>
                  <a:lnTo>
                    <a:pt x="1469" y="1577"/>
                  </a:lnTo>
                  <a:lnTo>
                    <a:pt x="1466" y="1568"/>
                  </a:lnTo>
                  <a:lnTo>
                    <a:pt x="1466" y="1565"/>
                  </a:lnTo>
                  <a:lnTo>
                    <a:pt x="1466" y="1562"/>
                  </a:lnTo>
                  <a:lnTo>
                    <a:pt x="1466" y="1559"/>
                  </a:lnTo>
                  <a:lnTo>
                    <a:pt x="1467" y="1556"/>
                  </a:lnTo>
                  <a:lnTo>
                    <a:pt x="1469" y="1552"/>
                  </a:lnTo>
                  <a:lnTo>
                    <a:pt x="1472" y="1550"/>
                  </a:lnTo>
                  <a:lnTo>
                    <a:pt x="1479" y="1544"/>
                  </a:lnTo>
                  <a:lnTo>
                    <a:pt x="1487" y="1541"/>
                  </a:lnTo>
                  <a:lnTo>
                    <a:pt x="1505" y="1539"/>
                  </a:lnTo>
                  <a:lnTo>
                    <a:pt x="1510" y="1541"/>
                  </a:lnTo>
                  <a:lnTo>
                    <a:pt x="1517" y="1535"/>
                  </a:lnTo>
                  <a:lnTo>
                    <a:pt x="1521" y="1534"/>
                  </a:lnTo>
                  <a:lnTo>
                    <a:pt x="1529" y="1536"/>
                  </a:lnTo>
                  <a:close/>
                  <a:moveTo>
                    <a:pt x="680" y="1541"/>
                  </a:moveTo>
                  <a:lnTo>
                    <a:pt x="680" y="1542"/>
                  </a:lnTo>
                  <a:lnTo>
                    <a:pt x="688" y="1531"/>
                  </a:lnTo>
                  <a:lnTo>
                    <a:pt x="693" y="1530"/>
                  </a:lnTo>
                  <a:lnTo>
                    <a:pt x="697" y="1531"/>
                  </a:lnTo>
                  <a:lnTo>
                    <a:pt x="698" y="1532"/>
                  </a:lnTo>
                  <a:lnTo>
                    <a:pt x="699" y="1535"/>
                  </a:lnTo>
                  <a:lnTo>
                    <a:pt x="699" y="1539"/>
                  </a:lnTo>
                  <a:lnTo>
                    <a:pt x="699" y="1551"/>
                  </a:lnTo>
                  <a:lnTo>
                    <a:pt x="699" y="1553"/>
                  </a:lnTo>
                  <a:lnTo>
                    <a:pt x="701" y="1552"/>
                  </a:lnTo>
                  <a:lnTo>
                    <a:pt x="703" y="1549"/>
                  </a:lnTo>
                  <a:lnTo>
                    <a:pt x="712" y="1532"/>
                  </a:lnTo>
                  <a:lnTo>
                    <a:pt x="715" y="1527"/>
                  </a:lnTo>
                  <a:lnTo>
                    <a:pt x="718" y="1526"/>
                  </a:lnTo>
                  <a:lnTo>
                    <a:pt x="729" y="1523"/>
                  </a:lnTo>
                  <a:lnTo>
                    <a:pt x="737" y="1523"/>
                  </a:lnTo>
                  <a:lnTo>
                    <a:pt x="745" y="1525"/>
                  </a:lnTo>
                  <a:lnTo>
                    <a:pt x="751" y="1528"/>
                  </a:lnTo>
                  <a:lnTo>
                    <a:pt x="761" y="1535"/>
                  </a:lnTo>
                  <a:lnTo>
                    <a:pt x="769" y="1543"/>
                  </a:lnTo>
                  <a:lnTo>
                    <a:pt x="777" y="1552"/>
                  </a:lnTo>
                  <a:lnTo>
                    <a:pt x="801" y="1583"/>
                  </a:lnTo>
                  <a:lnTo>
                    <a:pt x="811" y="1593"/>
                  </a:lnTo>
                  <a:lnTo>
                    <a:pt x="815" y="1598"/>
                  </a:lnTo>
                  <a:lnTo>
                    <a:pt x="817" y="1602"/>
                  </a:lnTo>
                  <a:lnTo>
                    <a:pt x="818" y="1606"/>
                  </a:lnTo>
                  <a:lnTo>
                    <a:pt x="819" y="1611"/>
                  </a:lnTo>
                  <a:lnTo>
                    <a:pt x="818" y="1616"/>
                  </a:lnTo>
                  <a:lnTo>
                    <a:pt x="817" y="1618"/>
                  </a:lnTo>
                  <a:lnTo>
                    <a:pt x="814" y="1621"/>
                  </a:lnTo>
                  <a:lnTo>
                    <a:pt x="800" y="1632"/>
                  </a:lnTo>
                  <a:lnTo>
                    <a:pt x="792" y="1635"/>
                  </a:lnTo>
                  <a:lnTo>
                    <a:pt x="784" y="1639"/>
                  </a:lnTo>
                  <a:lnTo>
                    <a:pt x="766" y="1656"/>
                  </a:lnTo>
                  <a:lnTo>
                    <a:pt x="753" y="1663"/>
                  </a:lnTo>
                  <a:lnTo>
                    <a:pt x="736" y="1678"/>
                  </a:lnTo>
                  <a:lnTo>
                    <a:pt x="705" y="1701"/>
                  </a:lnTo>
                  <a:lnTo>
                    <a:pt x="701" y="1706"/>
                  </a:lnTo>
                  <a:lnTo>
                    <a:pt x="699" y="1709"/>
                  </a:lnTo>
                  <a:lnTo>
                    <a:pt x="690" y="1736"/>
                  </a:lnTo>
                  <a:lnTo>
                    <a:pt x="687" y="1742"/>
                  </a:lnTo>
                  <a:lnTo>
                    <a:pt x="679" y="1748"/>
                  </a:lnTo>
                  <a:lnTo>
                    <a:pt x="669" y="1750"/>
                  </a:lnTo>
                  <a:lnTo>
                    <a:pt x="666" y="1751"/>
                  </a:lnTo>
                  <a:lnTo>
                    <a:pt x="665" y="1760"/>
                  </a:lnTo>
                  <a:lnTo>
                    <a:pt x="662" y="1775"/>
                  </a:lnTo>
                  <a:lnTo>
                    <a:pt x="660" y="1785"/>
                  </a:lnTo>
                  <a:lnTo>
                    <a:pt x="657" y="1811"/>
                  </a:lnTo>
                  <a:lnTo>
                    <a:pt x="657" y="1814"/>
                  </a:lnTo>
                  <a:lnTo>
                    <a:pt x="655" y="1819"/>
                  </a:lnTo>
                  <a:lnTo>
                    <a:pt x="652" y="1824"/>
                  </a:lnTo>
                  <a:lnTo>
                    <a:pt x="642" y="1830"/>
                  </a:lnTo>
                  <a:lnTo>
                    <a:pt x="635" y="1833"/>
                  </a:lnTo>
                  <a:lnTo>
                    <a:pt x="624" y="1835"/>
                  </a:lnTo>
                  <a:lnTo>
                    <a:pt x="622" y="1834"/>
                  </a:lnTo>
                  <a:lnTo>
                    <a:pt x="619" y="1830"/>
                  </a:lnTo>
                  <a:lnTo>
                    <a:pt x="617" y="1829"/>
                  </a:lnTo>
                  <a:lnTo>
                    <a:pt x="616" y="1830"/>
                  </a:lnTo>
                  <a:lnTo>
                    <a:pt x="603" y="1847"/>
                  </a:lnTo>
                  <a:lnTo>
                    <a:pt x="590" y="1855"/>
                  </a:lnTo>
                  <a:lnTo>
                    <a:pt x="584" y="1862"/>
                  </a:lnTo>
                  <a:lnTo>
                    <a:pt x="581" y="1865"/>
                  </a:lnTo>
                  <a:lnTo>
                    <a:pt x="578" y="1865"/>
                  </a:lnTo>
                  <a:lnTo>
                    <a:pt x="572" y="1865"/>
                  </a:lnTo>
                  <a:lnTo>
                    <a:pt x="569" y="1862"/>
                  </a:lnTo>
                  <a:lnTo>
                    <a:pt x="566" y="1857"/>
                  </a:lnTo>
                  <a:lnTo>
                    <a:pt x="563" y="1852"/>
                  </a:lnTo>
                  <a:lnTo>
                    <a:pt x="556" y="1832"/>
                  </a:lnTo>
                  <a:lnTo>
                    <a:pt x="554" y="1825"/>
                  </a:lnTo>
                  <a:lnTo>
                    <a:pt x="552" y="1821"/>
                  </a:lnTo>
                  <a:lnTo>
                    <a:pt x="545" y="1809"/>
                  </a:lnTo>
                  <a:lnTo>
                    <a:pt x="543" y="1806"/>
                  </a:lnTo>
                  <a:lnTo>
                    <a:pt x="519" y="1790"/>
                  </a:lnTo>
                  <a:lnTo>
                    <a:pt x="508" y="1782"/>
                  </a:lnTo>
                  <a:lnTo>
                    <a:pt x="505" y="1778"/>
                  </a:lnTo>
                  <a:lnTo>
                    <a:pt x="502" y="1776"/>
                  </a:lnTo>
                  <a:lnTo>
                    <a:pt x="487" y="1777"/>
                  </a:lnTo>
                  <a:lnTo>
                    <a:pt x="485" y="1777"/>
                  </a:lnTo>
                  <a:lnTo>
                    <a:pt x="485" y="1775"/>
                  </a:lnTo>
                  <a:lnTo>
                    <a:pt x="487" y="1771"/>
                  </a:lnTo>
                  <a:lnTo>
                    <a:pt x="487" y="1767"/>
                  </a:lnTo>
                  <a:lnTo>
                    <a:pt x="487" y="1765"/>
                  </a:lnTo>
                  <a:lnTo>
                    <a:pt x="487" y="1760"/>
                  </a:lnTo>
                  <a:lnTo>
                    <a:pt x="487" y="1759"/>
                  </a:lnTo>
                  <a:lnTo>
                    <a:pt x="493" y="1755"/>
                  </a:lnTo>
                  <a:lnTo>
                    <a:pt x="492" y="1753"/>
                  </a:lnTo>
                  <a:lnTo>
                    <a:pt x="491" y="1751"/>
                  </a:lnTo>
                  <a:lnTo>
                    <a:pt x="491" y="1748"/>
                  </a:lnTo>
                  <a:lnTo>
                    <a:pt x="491" y="1747"/>
                  </a:lnTo>
                  <a:lnTo>
                    <a:pt x="493" y="1745"/>
                  </a:lnTo>
                  <a:lnTo>
                    <a:pt x="495" y="1741"/>
                  </a:lnTo>
                  <a:lnTo>
                    <a:pt x="498" y="1733"/>
                  </a:lnTo>
                  <a:lnTo>
                    <a:pt x="500" y="1729"/>
                  </a:lnTo>
                  <a:lnTo>
                    <a:pt x="502" y="1726"/>
                  </a:lnTo>
                  <a:lnTo>
                    <a:pt x="506" y="1719"/>
                  </a:lnTo>
                  <a:lnTo>
                    <a:pt x="509" y="1715"/>
                  </a:lnTo>
                  <a:lnTo>
                    <a:pt x="512" y="1712"/>
                  </a:lnTo>
                  <a:lnTo>
                    <a:pt x="512" y="1710"/>
                  </a:lnTo>
                  <a:lnTo>
                    <a:pt x="511" y="1709"/>
                  </a:lnTo>
                  <a:lnTo>
                    <a:pt x="510" y="1706"/>
                  </a:lnTo>
                  <a:lnTo>
                    <a:pt x="511" y="1696"/>
                  </a:lnTo>
                  <a:lnTo>
                    <a:pt x="511" y="1692"/>
                  </a:lnTo>
                  <a:lnTo>
                    <a:pt x="512" y="1687"/>
                  </a:lnTo>
                  <a:lnTo>
                    <a:pt x="512" y="1684"/>
                  </a:lnTo>
                  <a:lnTo>
                    <a:pt x="514" y="1682"/>
                  </a:lnTo>
                  <a:lnTo>
                    <a:pt x="525" y="1675"/>
                  </a:lnTo>
                  <a:lnTo>
                    <a:pt x="526" y="1673"/>
                  </a:lnTo>
                  <a:lnTo>
                    <a:pt x="526" y="1671"/>
                  </a:lnTo>
                  <a:lnTo>
                    <a:pt x="525" y="1668"/>
                  </a:lnTo>
                  <a:lnTo>
                    <a:pt x="525" y="1667"/>
                  </a:lnTo>
                  <a:lnTo>
                    <a:pt x="523" y="1665"/>
                  </a:lnTo>
                  <a:lnTo>
                    <a:pt x="520" y="1665"/>
                  </a:lnTo>
                  <a:lnTo>
                    <a:pt x="517" y="1660"/>
                  </a:lnTo>
                  <a:lnTo>
                    <a:pt x="517" y="1658"/>
                  </a:lnTo>
                  <a:lnTo>
                    <a:pt x="518" y="1653"/>
                  </a:lnTo>
                  <a:lnTo>
                    <a:pt x="523" y="1645"/>
                  </a:lnTo>
                  <a:lnTo>
                    <a:pt x="525" y="1640"/>
                  </a:lnTo>
                  <a:lnTo>
                    <a:pt x="530" y="1621"/>
                  </a:lnTo>
                  <a:lnTo>
                    <a:pt x="540" y="1608"/>
                  </a:lnTo>
                  <a:lnTo>
                    <a:pt x="543" y="1595"/>
                  </a:lnTo>
                  <a:lnTo>
                    <a:pt x="550" y="1581"/>
                  </a:lnTo>
                  <a:lnTo>
                    <a:pt x="550" y="1579"/>
                  </a:lnTo>
                  <a:lnTo>
                    <a:pt x="548" y="1574"/>
                  </a:lnTo>
                  <a:lnTo>
                    <a:pt x="541" y="1571"/>
                  </a:lnTo>
                  <a:lnTo>
                    <a:pt x="537" y="1566"/>
                  </a:lnTo>
                  <a:lnTo>
                    <a:pt x="535" y="1560"/>
                  </a:lnTo>
                  <a:lnTo>
                    <a:pt x="525" y="1525"/>
                  </a:lnTo>
                  <a:lnTo>
                    <a:pt x="523" y="1523"/>
                  </a:lnTo>
                  <a:lnTo>
                    <a:pt x="523" y="1519"/>
                  </a:lnTo>
                  <a:lnTo>
                    <a:pt x="521" y="1516"/>
                  </a:lnTo>
                  <a:lnTo>
                    <a:pt x="521" y="1514"/>
                  </a:lnTo>
                  <a:lnTo>
                    <a:pt x="561" y="1503"/>
                  </a:lnTo>
                  <a:lnTo>
                    <a:pt x="588" y="1500"/>
                  </a:lnTo>
                  <a:lnTo>
                    <a:pt x="616" y="1491"/>
                  </a:lnTo>
                  <a:lnTo>
                    <a:pt x="624" y="1490"/>
                  </a:lnTo>
                  <a:lnTo>
                    <a:pt x="629" y="1492"/>
                  </a:lnTo>
                  <a:lnTo>
                    <a:pt x="635" y="1496"/>
                  </a:lnTo>
                  <a:lnTo>
                    <a:pt x="643" y="1505"/>
                  </a:lnTo>
                  <a:lnTo>
                    <a:pt x="654" y="1513"/>
                  </a:lnTo>
                  <a:lnTo>
                    <a:pt x="673" y="1525"/>
                  </a:lnTo>
                  <a:lnTo>
                    <a:pt x="685" y="1527"/>
                  </a:lnTo>
                  <a:lnTo>
                    <a:pt x="681" y="1536"/>
                  </a:lnTo>
                  <a:lnTo>
                    <a:pt x="680" y="1539"/>
                  </a:lnTo>
                  <a:lnTo>
                    <a:pt x="680" y="1541"/>
                  </a:lnTo>
                  <a:close/>
                  <a:moveTo>
                    <a:pt x="1396" y="1492"/>
                  </a:moveTo>
                  <a:lnTo>
                    <a:pt x="1386" y="1500"/>
                  </a:lnTo>
                  <a:lnTo>
                    <a:pt x="1384" y="1497"/>
                  </a:lnTo>
                  <a:lnTo>
                    <a:pt x="1383" y="1494"/>
                  </a:lnTo>
                  <a:lnTo>
                    <a:pt x="1391" y="1483"/>
                  </a:lnTo>
                  <a:lnTo>
                    <a:pt x="1393" y="1480"/>
                  </a:lnTo>
                  <a:lnTo>
                    <a:pt x="1397" y="1484"/>
                  </a:lnTo>
                  <a:lnTo>
                    <a:pt x="1398" y="1487"/>
                  </a:lnTo>
                  <a:lnTo>
                    <a:pt x="1397" y="1489"/>
                  </a:lnTo>
                  <a:lnTo>
                    <a:pt x="1396" y="1492"/>
                  </a:lnTo>
                  <a:close/>
                  <a:moveTo>
                    <a:pt x="1461" y="1495"/>
                  </a:moveTo>
                  <a:lnTo>
                    <a:pt x="1460" y="1495"/>
                  </a:lnTo>
                  <a:lnTo>
                    <a:pt x="1456" y="1495"/>
                  </a:lnTo>
                  <a:lnTo>
                    <a:pt x="1446" y="1490"/>
                  </a:lnTo>
                  <a:lnTo>
                    <a:pt x="1444" y="1487"/>
                  </a:lnTo>
                  <a:lnTo>
                    <a:pt x="1444" y="1485"/>
                  </a:lnTo>
                  <a:lnTo>
                    <a:pt x="1446" y="1484"/>
                  </a:lnTo>
                  <a:lnTo>
                    <a:pt x="1447" y="1482"/>
                  </a:lnTo>
                  <a:lnTo>
                    <a:pt x="1450" y="1479"/>
                  </a:lnTo>
                  <a:lnTo>
                    <a:pt x="1455" y="1479"/>
                  </a:lnTo>
                  <a:lnTo>
                    <a:pt x="1460" y="1485"/>
                  </a:lnTo>
                  <a:lnTo>
                    <a:pt x="1462" y="1491"/>
                  </a:lnTo>
                  <a:lnTo>
                    <a:pt x="1462" y="1493"/>
                  </a:lnTo>
                  <a:lnTo>
                    <a:pt x="1461" y="1495"/>
                  </a:lnTo>
                  <a:close/>
                  <a:moveTo>
                    <a:pt x="1179" y="1430"/>
                  </a:moveTo>
                  <a:lnTo>
                    <a:pt x="1173" y="1431"/>
                  </a:lnTo>
                  <a:lnTo>
                    <a:pt x="1163" y="1427"/>
                  </a:lnTo>
                  <a:lnTo>
                    <a:pt x="1156" y="1420"/>
                  </a:lnTo>
                  <a:lnTo>
                    <a:pt x="1155" y="1416"/>
                  </a:lnTo>
                  <a:lnTo>
                    <a:pt x="1155" y="1415"/>
                  </a:lnTo>
                  <a:lnTo>
                    <a:pt x="1156" y="1413"/>
                  </a:lnTo>
                  <a:lnTo>
                    <a:pt x="1157" y="1409"/>
                  </a:lnTo>
                  <a:lnTo>
                    <a:pt x="1161" y="1395"/>
                  </a:lnTo>
                  <a:lnTo>
                    <a:pt x="1162" y="1391"/>
                  </a:lnTo>
                  <a:lnTo>
                    <a:pt x="1168" y="1383"/>
                  </a:lnTo>
                  <a:lnTo>
                    <a:pt x="1172" y="1381"/>
                  </a:lnTo>
                  <a:lnTo>
                    <a:pt x="1181" y="1381"/>
                  </a:lnTo>
                  <a:lnTo>
                    <a:pt x="1186" y="1386"/>
                  </a:lnTo>
                  <a:lnTo>
                    <a:pt x="1188" y="1388"/>
                  </a:lnTo>
                  <a:lnTo>
                    <a:pt x="1189" y="1392"/>
                  </a:lnTo>
                  <a:lnTo>
                    <a:pt x="1191" y="1399"/>
                  </a:lnTo>
                  <a:lnTo>
                    <a:pt x="1191" y="1404"/>
                  </a:lnTo>
                  <a:lnTo>
                    <a:pt x="1194" y="1409"/>
                  </a:lnTo>
                  <a:lnTo>
                    <a:pt x="1194" y="1411"/>
                  </a:lnTo>
                  <a:lnTo>
                    <a:pt x="1194" y="1415"/>
                  </a:lnTo>
                  <a:lnTo>
                    <a:pt x="1194" y="1417"/>
                  </a:lnTo>
                  <a:lnTo>
                    <a:pt x="1192" y="1421"/>
                  </a:lnTo>
                  <a:lnTo>
                    <a:pt x="1189" y="1425"/>
                  </a:lnTo>
                  <a:lnTo>
                    <a:pt x="1179" y="1430"/>
                  </a:lnTo>
                  <a:close/>
                  <a:moveTo>
                    <a:pt x="1518" y="1431"/>
                  </a:moveTo>
                  <a:lnTo>
                    <a:pt x="1519" y="1441"/>
                  </a:lnTo>
                  <a:lnTo>
                    <a:pt x="1520" y="1444"/>
                  </a:lnTo>
                  <a:lnTo>
                    <a:pt x="1520" y="1452"/>
                  </a:lnTo>
                  <a:lnTo>
                    <a:pt x="1519" y="1463"/>
                  </a:lnTo>
                  <a:lnTo>
                    <a:pt x="1518" y="1465"/>
                  </a:lnTo>
                  <a:lnTo>
                    <a:pt x="1518" y="1465"/>
                  </a:lnTo>
                  <a:lnTo>
                    <a:pt x="1517" y="1468"/>
                  </a:lnTo>
                  <a:lnTo>
                    <a:pt x="1517" y="1473"/>
                  </a:lnTo>
                  <a:lnTo>
                    <a:pt x="1517" y="1475"/>
                  </a:lnTo>
                  <a:lnTo>
                    <a:pt x="1515" y="1476"/>
                  </a:lnTo>
                  <a:lnTo>
                    <a:pt x="1503" y="1478"/>
                  </a:lnTo>
                  <a:lnTo>
                    <a:pt x="1496" y="1478"/>
                  </a:lnTo>
                  <a:lnTo>
                    <a:pt x="1486" y="1479"/>
                  </a:lnTo>
                  <a:lnTo>
                    <a:pt x="1480" y="1479"/>
                  </a:lnTo>
                  <a:lnTo>
                    <a:pt x="1477" y="1476"/>
                  </a:lnTo>
                  <a:lnTo>
                    <a:pt x="1472" y="1472"/>
                  </a:lnTo>
                  <a:lnTo>
                    <a:pt x="1461" y="1460"/>
                  </a:lnTo>
                  <a:lnTo>
                    <a:pt x="1456" y="1460"/>
                  </a:lnTo>
                  <a:lnTo>
                    <a:pt x="1443" y="1456"/>
                  </a:lnTo>
                  <a:lnTo>
                    <a:pt x="1436" y="1443"/>
                  </a:lnTo>
                  <a:lnTo>
                    <a:pt x="1433" y="1441"/>
                  </a:lnTo>
                  <a:lnTo>
                    <a:pt x="1430" y="1444"/>
                  </a:lnTo>
                  <a:lnTo>
                    <a:pt x="1430" y="1444"/>
                  </a:lnTo>
                  <a:lnTo>
                    <a:pt x="1428" y="1441"/>
                  </a:lnTo>
                  <a:lnTo>
                    <a:pt x="1428" y="1437"/>
                  </a:lnTo>
                  <a:lnTo>
                    <a:pt x="1427" y="1435"/>
                  </a:lnTo>
                  <a:lnTo>
                    <a:pt x="1421" y="1436"/>
                  </a:lnTo>
                  <a:lnTo>
                    <a:pt x="1420" y="1435"/>
                  </a:lnTo>
                  <a:lnTo>
                    <a:pt x="1420" y="1431"/>
                  </a:lnTo>
                  <a:lnTo>
                    <a:pt x="1420" y="1427"/>
                  </a:lnTo>
                  <a:lnTo>
                    <a:pt x="1421" y="1422"/>
                  </a:lnTo>
                  <a:lnTo>
                    <a:pt x="1427" y="1409"/>
                  </a:lnTo>
                  <a:lnTo>
                    <a:pt x="1430" y="1408"/>
                  </a:lnTo>
                  <a:lnTo>
                    <a:pt x="1433" y="1405"/>
                  </a:lnTo>
                  <a:lnTo>
                    <a:pt x="1435" y="1397"/>
                  </a:lnTo>
                  <a:lnTo>
                    <a:pt x="1435" y="1390"/>
                  </a:lnTo>
                  <a:lnTo>
                    <a:pt x="1440" y="1379"/>
                  </a:lnTo>
                  <a:lnTo>
                    <a:pt x="1444" y="1376"/>
                  </a:lnTo>
                  <a:lnTo>
                    <a:pt x="1449" y="1368"/>
                  </a:lnTo>
                  <a:lnTo>
                    <a:pt x="1469" y="1357"/>
                  </a:lnTo>
                  <a:lnTo>
                    <a:pt x="1475" y="1355"/>
                  </a:lnTo>
                  <a:lnTo>
                    <a:pt x="1482" y="1357"/>
                  </a:lnTo>
                  <a:lnTo>
                    <a:pt x="1489" y="1360"/>
                  </a:lnTo>
                  <a:lnTo>
                    <a:pt x="1495" y="1366"/>
                  </a:lnTo>
                  <a:lnTo>
                    <a:pt x="1506" y="1382"/>
                  </a:lnTo>
                  <a:lnTo>
                    <a:pt x="1511" y="1391"/>
                  </a:lnTo>
                  <a:lnTo>
                    <a:pt x="1513" y="1400"/>
                  </a:lnTo>
                  <a:lnTo>
                    <a:pt x="1516" y="1406"/>
                  </a:lnTo>
                  <a:lnTo>
                    <a:pt x="1519" y="1417"/>
                  </a:lnTo>
                  <a:lnTo>
                    <a:pt x="1518" y="1422"/>
                  </a:lnTo>
                  <a:lnTo>
                    <a:pt x="1517" y="1428"/>
                  </a:lnTo>
                  <a:lnTo>
                    <a:pt x="1518" y="1431"/>
                  </a:lnTo>
                  <a:close/>
                  <a:moveTo>
                    <a:pt x="1437" y="1370"/>
                  </a:moveTo>
                  <a:lnTo>
                    <a:pt x="1434" y="1375"/>
                  </a:lnTo>
                  <a:lnTo>
                    <a:pt x="1432" y="1375"/>
                  </a:lnTo>
                  <a:lnTo>
                    <a:pt x="1428" y="1371"/>
                  </a:lnTo>
                  <a:lnTo>
                    <a:pt x="1424" y="1373"/>
                  </a:lnTo>
                  <a:lnTo>
                    <a:pt x="1419" y="1381"/>
                  </a:lnTo>
                  <a:lnTo>
                    <a:pt x="1417" y="1386"/>
                  </a:lnTo>
                  <a:lnTo>
                    <a:pt x="1416" y="1387"/>
                  </a:lnTo>
                  <a:lnTo>
                    <a:pt x="1411" y="1389"/>
                  </a:lnTo>
                  <a:lnTo>
                    <a:pt x="1410" y="1387"/>
                  </a:lnTo>
                  <a:lnTo>
                    <a:pt x="1408" y="1383"/>
                  </a:lnTo>
                  <a:lnTo>
                    <a:pt x="1406" y="1376"/>
                  </a:lnTo>
                  <a:lnTo>
                    <a:pt x="1408" y="1370"/>
                  </a:lnTo>
                  <a:lnTo>
                    <a:pt x="1411" y="1368"/>
                  </a:lnTo>
                  <a:lnTo>
                    <a:pt x="1422" y="1361"/>
                  </a:lnTo>
                  <a:lnTo>
                    <a:pt x="1426" y="1358"/>
                  </a:lnTo>
                  <a:lnTo>
                    <a:pt x="1426" y="1355"/>
                  </a:lnTo>
                  <a:lnTo>
                    <a:pt x="1426" y="1353"/>
                  </a:lnTo>
                  <a:lnTo>
                    <a:pt x="1427" y="1352"/>
                  </a:lnTo>
                  <a:lnTo>
                    <a:pt x="1434" y="1358"/>
                  </a:lnTo>
                  <a:lnTo>
                    <a:pt x="1438" y="1361"/>
                  </a:lnTo>
                  <a:lnTo>
                    <a:pt x="1440" y="1365"/>
                  </a:lnTo>
                  <a:lnTo>
                    <a:pt x="1440" y="1367"/>
                  </a:lnTo>
                  <a:lnTo>
                    <a:pt x="1437" y="1370"/>
                  </a:lnTo>
                  <a:close/>
                  <a:moveTo>
                    <a:pt x="637" y="1341"/>
                  </a:moveTo>
                  <a:lnTo>
                    <a:pt x="635" y="1341"/>
                  </a:lnTo>
                  <a:lnTo>
                    <a:pt x="632" y="1339"/>
                  </a:lnTo>
                  <a:lnTo>
                    <a:pt x="632" y="1336"/>
                  </a:lnTo>
                  <a:lnTo>
                    <a:pt x="639" y="1327"/>
                  </a:lnTo>
                  <a:lnTo>
                    <a:pt x="639" y="1325"/>
                  </a:lnTo>
                  <a:lnTo>
                    <a:pt x="639" y="1322"/>
                  </a:lnTo>
                  <a:lnTo>
                    <a:pt x="638" y="1320"/>
                  </a:lnTo>
                  <a:lnTo>
                    <a:pt x="640" y="1317"/>
                  </a:lnTo>
                  <a:lnTo>
                    <a:pt x="642" y="1316"/>
                  </a:lnTo>
                  <a:lnTo>
                    <a:pt x="643" y="1317"/>
                  </a:lnTo>
                  <a:lnTo>
                    <a:pt x="643" y="1319"/>
                  </a:lnTo>
                  <a:lnTo>
                    <a:pt x="643" y="1328"/>
                  </a:lnTo>
                  <a:lnTo>
                    <a:pt x="642" y="1331"/>
                  </a:lnTo>
                  <a:lnTo>
                    <a:pt x="641" y="1335"/>
                  </a:lnTo>
                  <a:lnTo>
                    <a:pt x="640" y="1338"/>
                  </a:lnTo>
                  <a:lnTo>
                    <a:pt x="637" y="1341"/>
                  </a:lnTo>
                  <a:close/>
                  <a:moveTo>
                    <a:pt x="1486" y="1340"/>
                  </a:moveTo>
                  <a:lnTo>
                    <a:pt x="1483" y="1340"/>
                  </a:lnTo>
                  <a:lnTo>
                    <a:pt x="1479" y="1337"/>
                  </a:lnTo>
                  <a:lnTo>
                    <a:pt x="1477" y="1334"/>
                  </a:lnTo>
                  <a:lnTo>
                    <a:pt x="1477" y="1331"/>
                  </a:lnTo>
                  <a:lnTo>
                    <a:pt x="1476" y="1326"/>
                  </a:lnTo>
                  <a:lnTo>
                    <a:pt x="1476" y="1322"/>
                  </a:lnTo>
                  <a:lnTo>
                    <a:pt x="1474" y="1318"/>
                  </a:lnTo>
                  <a:lnTo>
                    <a:pt x="1474" y="1316"/>
                  </a:lnTo>
                  <a:lnTo>
                    <a:pt x="1475" y="1314"/>
                  </a:lnTo>
                  <a:lnTo>
                    <a:pt x="1476" y="1313"/>
                  </a:lnTo>
                  <a:lnTo>
                    <a:pt x="1479" y="1313"/>
                  </a:lnTo>
                  <a:lnTo>
                    <a:pt x="1486" y="1307"/>
                  </a:lnTo>
                  <a:lnTo>
                    <a:pt x="1487" y="1308"/>
                  </a:lnTo>
                  <a:lnTo>
                    <a:pt x="1488" y="1311"/>
                  </a:lnTo>
                  <a:lnTo>
                    <a:pt x="1489" y="1318"/>
                  </a:lnTo>
                  <a:lnTo>
                    <a:pt x="1490" y="1322"/>
                  </a:lnTo>
                  <a:lnTo>
                    <a:pt x="1492" y="1330"/>
                  </a:lnTo>
                  <a:lnTo>
                    <a:pt x="1493" y="1335"/>
                  </a:lnTo>
                  <a:lnTo>
                    <a:pt x="1493" y="1336"/>
                  </a:lnTo>
                  <a:lnTo>
                    <a:pt x="1492" y="1338"/>
                  </a:lnTo>
                  <a:lnTo>
                    <a:pt x="1486" y="1340"/>
                  </a:lnTo>
                  <a:close/>
                  <a:moveTo>
                    <a:pt x="725" y="1362"/>
                  </a:moveTo>
                  <a:lnTo>
                    <a:pt x="716" y="1370"/>
                  </a:lnTo>
                  <a:lnTo>
                    <a:pt x="709" y="1369"/>
                  </a:lnTo>
                  <a:lnTo>
                    <a:pt x="701" y="1363"/>
                  </a:lnTo>
                  <a:lnTo>
                    <a:pt x="694" y="1361"/>
                  </a:lnTo>
                  <a:lnTo>
                    <a:pt x="691" y="1359"/>
                  </a:lnTo>
                  <a:lnTo>
                    <a:pt x="691" y="1357"/>
                  </a:lnTo>
                  <a:lnTo>
                    <a:pt x="693" y="1351"/>
                  </a:lnTo>
                  <a:lnTo>
                    <a:pt x="697" y="1347"/>
                  </a:lnTo>
                  <a:lnTo>
                    <a:pt x="703" y="1337"/>
                  </a:lnTo>
                  <a:lnTo>
                    <a:pt x="715" y="1319"/>
                  </a:lnTo>
                  <a:lnTo>
                    <a:pt x="723" y="1312"/>
                  </a:lnTo>
                  <a:lnTo>
                    <a:pt x="731" y="1308"/>
                  </a:lnTo>
                  <a:lnTo>
                    <a:pt x="739" y="1297"/>
                  </a:lnTo>
                  <a:lnTo>
                    <a:pt x="744" y="1292"/>
                  </a:lnTo>
                  <a:lnTo>
                    <a:pt x="747" y="1292"/>
                  </a:lnTo>
                  <a:lnTo>
                    <a:pt x="751" y="1294"/>
                  </a:lnTo>
                  <a:lnTo>
                    <a:pt x="751" y="1297"/>
                  </a:lnTo>
                  <a:lnTo>
                    <a:pt x="747" y="1312"/>
                  </a:lnTo>
                  <a:lnTo>
                    <a:pt x="745" y="1317"/>
                  </a:lnTo>
                  <a:lnTo>
                    <a:pt x="739" y="1333"/>
                  </a:lnTo>
                  <a:lnTo>
                    <a:pt x="728" y="1358"/>
                  </a:lnTo>
                  <a:lnTo>
                    <a:pt x="725" y="1362"/>
                  </a:lnTo>
                  <a:close/>
                  <a:moveTo>
                    <a:pt x="1981" y="1317"/>
                  </a:moveTo>
                  <a:lnTo>
                    <a:pt x="1981" y="1325"/>
                  </a:lnTo>
                  <a:lnTo>
                    <a:pt x="1978" y="1324"/>
                  </a:lnTo>
                  <a:lnTo>
                    <a:pt x="1971" y="1329"/>
                  </a:lnTo>
                  <a:lnTo>
                    <a:pt x="1965" y="1330"/>
                  </a:lnTo>
                  <a:lnTo>
                    <a:pt x="1962" y="1328"/>
                  </a:lnTo>
                  <a:lnTo>
                    <a:pt x="1960" y="1322"/>
                  </a:lnTo>
                  <a:lnTo>
                    <a:pt x="1965" y="1312"/>
                  </a:lnTo>
                  <a:lnTo>
                    <a:pt x="1970" y="1306"/>
                  </a:lnTo>
                  <a:lnTo>
                    <a:pt x="1977" y="1295"/>
                  </a:lnTo>
                  <a:lnTo>
                    <a:pt x="1982" y="1288"/>
                  </a:lnTo>
                  <a:lnTo>
                    <a:pt x="1985" y="1289"/>
                  </a:lnTo>
                  <a:lnTo>
                    <a:pt x="1988" y="1293"/>
                  </a:lnTo>
                  <a:lnTo>
                    <a:pt x="1984" y="1304"/>
                  </a:lnTo>
                  <a:lnTo>
                    <a:pt x="1981" y="1309"/>
                  </a:lnTo>
                  <a:lnTo>
                    <a:pt x="1981" y="1317"/>
                  </a:lnTo>
                  <a:close/>
                  <a:moveTo>
                    <a:pt x="1239" y="1305"/>
                  </a:moveTo>
                  <a:lnTo>
                    <a:pt x="1246" y="1313"/>
                  </a:lnTo>
                  <a:lnTo>
                    <a:pt x="1247" y="1315"/>
                  </a:lnTo>
                  <a:lnTo>
                    <a:pt x="1246" y="1317"/>
                  </a:lnTo>
                  <a:lnTo>
                    <a:pt x="1237" y="1321"/>
                  </a:lnTo>
                  <a:lnTo>
                    <a:pt x="1233" y="1324"/>
                  </a:lnTo>
                  <a:lnTo>
                    <a:pt x="1231" y="1332"/>
                  </a:lnTo>
                  <a:lnTo>
                    <a:pt x="1229" y="1336"/>
                  </a:lnTo>
                  <a:lnTo>
                    <a:pt x="1217" y="1338"/>
                  </a:lnTo>
                  <a:lnTo>
                    <a:pt x="1205" y="1338"/>
                  </a:lnTo>
                  <a:lnTo>
                    <a:pt x="1207" y="1330"/>
                  </a:lnTo>
                  <a:lnTo>
                    <a:pt x="1214" y="1318"/>
                  </a:lnTo>
                  <a:lnTo>
                    <a:pt x="1209" y="1312"/>
                  </a:lnTo>
                  <a:lnTo>
                    <a:pt x="1191" y="1321"/>
                  </a:lnTo>
                  <a:lnTo>
                    <a:pt x="1184" y="1316"/>
                  </a:lnTo>
                  <a:lnTo>
                    <a:pt x="1189" y="1302"/>
                  </a:lnTo>
                  <a:lnTo>
                    <a:pt x="1184" y="1301"/>
                  </a:lnTo>
                  <a:lnTo>
                    <a:pt x="1175" y="1301"/>
                  </a:lnTo>
                  <a:lnTo>
                    <a:pt x="1170" y="1293"/>
                  </a:lnTo>
                  <a:lnTo>
                    <a:pt x="1172" y="1283"/>
                  </a:lnTo>
                  <a:lnTo>
                    <a:pt x="1183" y="1278"/>
                  </a:lnTo>
                  <a:lnTo>
                    <a:pt x="1197" y="1273"/>
                  </a:lnTo>
                  <a:lnTo>
                    <a:pt x="1212" y="1265"/>
                  </a:lnTo>
                  <a:lnTo>
                    <a:pt x="1224" y="1266"/>
                  </a:lnTo>
                  <a:lnTo>
                    <a:pt x="1229" y="1270"/>
                  </a:lnTo>
                  <a:lnTo>
                    <a:pt x="1230" y="1281"/>
                  </a:lnTo>
                  <a:lnTo>
                    <a:pt x="1232" y="1295"/>
                  </a:lnTo>
                  <a:lnTo>
                    <a:pt x="1233" y="1296"/>
                  </a:lnTo>
                  <a:lnTo>
                    <a:pt x="1239" y="1305"/>
                  </a:lnTo>
                  <a:close/>
                  <a:moveTo>
                    <a:pt x="1183" y="1229"/>
                  </a:moveTo>
                  <a:lnTo>
                    <a:pt x="1184" y="1229"/>
                  </a:lnTo>
                  <a:lnTo>
                    <a:pt x="1189" y="1226"/>
                  </a:lnTo>
                  <a:lnTo>
                    <a:pt x="1192" y="1226"/>
                  </a:lnTo>
                  <a:lnTo>
                    <a:pt x="1196" y="1231"/>
                  </a:lnTo>
                  <a:lnTo>
                    <a:pt x="1197" y="1235"/>
                  </a:lnTo>
                  <a:lnTo>
                    <a:pt x="1209" y="1243"/>
                  </a:lnTo>
                  <a:lnTo>
                    <a:pt x="1213" y="1247"/>
                  </a:lnTo>
                  <a:lnTo>
                    <a:pt x="1214" y="1249"/>
                  </a:lnTo>
                  <a:lnTo>
                    <a:pt x="1213" y="1253"/>
                  </a:lnTo>
                  <a:lnTo>
                    <a:pt x="1209" y="1257"/>
                  </a:lnTo>
                  <a:lnTo>
                    <a:pt x="1205" y="1260"/>
                  </a:lnTo>
                  <a:lnTo>
                    <a:pt x="1200" y="1263"/>
                  </a:lnTo>
                  <a:lnTo>
                    <a:pt x="1175" y="1263"/>
                  </a:lnTo>
                  <a:lnTo>
                    <a:pt x="1172" y="1262"/>
                  </a:lnTo>
                  <a:lnTo>
                    <a:pt x="1170" y="1258"/>
                  </a:lnTo>
                  <a:lnTo>
                    <a:pt x="1167" y="1243"/>
                  </a:lnTo>
                  <a:lnTo>
                    <a:pt x="1165" y="1234"/>
                  </a:lnTo>
                  <a:lnTo>
                    <a:pt x="1164" y="1229"/>
                  </a:lnTo>
                  <a:lnTo>
                    <a:pt x="1164" y="1225"/>
                  </a:lnTo>
                  <a:lnTo>
                    <a:pt x="1167" y="1222"/>
                  </a:lnTo>
                  <a:lnTo>
                    <a:pt x="1176" y="1217"/>
                  </a:lnTo>
                  <a:lnTo>
                    <a:pt x="1181" y="1217"/>
                  </a:lnTo>
                  <a:lnTo>
                    <a:pt x="1183" y="1218"/>
                  </a:lnTo>
                  <a:lnTo>
                    <a:pt x="1185" y="1221"/>
                  </a:lnTo>
                  <a:lnTo>
                    <a:pt x="1184" y="1224"/>
                  </a:lnTo>
                  <a:lnTo>
                    <a:pt x="1183" y="1229"/>
                  </a:lnTo>
                  <a:close/>
                  <a:moveTo>
                    <a:pt x="1385" y="1244"/>
                  </a:moveTo>
                  <a:lnTo>
                    <a:pt x="1385" y="1250"/>
                  </a:lnTo>
                  <a:lnTo>
                    <a:pt x="1385" y="1255"/>
                  </a:lnTo>
                  <a:lnTo>
                    <a:pt x="1383" y="1259"/>
                  </a:lnTo>
                  <a:lnTo>
                    <a:pt x="1383" y="1262"/>
                  </a:lnTo>
                  <a:lnTo>
                    <a:pt x="1385" y="1266"/>
                  </a:lnTo>
                  <a:lnTo>
                    <a:pt x="1389" y="1278"/>
                  </a:lnTo>
                  <a:lnTo>
                    <a:pt x="1390" y="1283"/>
                  </a:lnTo>
                  <a:lnTo>
                    <a:pt x="1390" y="1289"/>
                  </a:lnTo>
                  <a:lnTo>
                    <a:pt x="1390" y="1293"/>
                  </a:lnTo>
                  <a:lnTo>
                    <a:pt x="1387" y="1300"/>
                  </a:lnTo>
                  <a:lnTo>
                    <a:pt x="1386" y="1310"/>
                  </a:lnTo>
                  <a:lnTo>
                    <a:pt x="1386" y="1315"/>
                  </a:lnTo>
                  <a:lnTo>
                    <a:pt x="1387" y="1323"/>
                  </a:lnTo>
                  <a:lnTo>
                    <a:pt x="1387" y="1326"/>
                  </a:lnTo>
                  <a:lnTo>
                    <a:pt x="1385" y="1333"/>
                  </a:lnTo>
                  <a:lnTo>
                    <a:pt x="1378" y="1339"/>
                  </a:lnTo>
                  <a:lnTo>
                    <a:pt x="1380" y="1341"/>
                  </a:lnTo>
                  <a:lnTo>
                    <a:pt x="1393" y="1348"/>
                  </a:lnTo>
                  <a:lnTo>
                    <a:pt x="1393" y="1350"/>
                  </a:lnTo>
                  <a:lnTo>
                    <a:pt x="1393" y="1365"/>
                  </a:lnTo>
                  <a:lnTo>
                    <a:pt x="1396" y="1382"/>
                  </a:lnTo>
                  <a:lnTo>
                    <a:pt x="1396" y="1383"/>
                  </a:lnTo>
                  <a:lnTo>
                    <a:pt x="1392" y="1377"/>
                  </a:lnTo>
                  <a:lnTo>
                    <a:pt x="1386" y="1371"/>
                  </a:lnTo>
                  <a:lnTo>
                    <a:pt x="1379" y="1383"/>
                  </a:lnTo>
                  <a:lnTo>
                    <a:pt x="1380" y="1402"/>
                  </a:lnTo>
                  <a:lnTo>
                    <a:pt x="1385" y="1411"/>
                  </a:lnTo>
                  <a:lnTo>
                    <a:pt x="1386" y="1416"/>
                  </a:lnTo>
                  <a:lnTo>
                    <a:pt x="1386" y="1419"/>
                  </a:lnTo>
                  <a:lnTo>
                    <a:pt x="1381" y="1420"/>
                  </a:lnTo>
                  <a:lnTo>
                    <a:pt x="1380" y="1420"/>
                  </a:lnTo>
                  <a:lnTo>
                    <a:pt x="1376" y="1416"/>
                  </a:lnTo>
                  <a:lnTo>
                    <a:pt x="1374" y="1410"/>
                  </a:lnTo>
                  <a:lnTo>
                    <a:pt x="1373" y="1410"/>
                  </a:lnTo>
                  <a:lnTo>
                    <a:pt x="1372" y="1413"/>
                  </a:lnTo>
                  <a:lnTo>
                    <a:pt x="1372" y="1416"/>
                  </a:lnTo>
                  <a:lnTo>
                    <a:pt x="1375" y="1421"/>
                  </a:lnTo>
                  <a:lnTo>
                    <a:pt x="1376" y="1427"/>
                  </a:lnTo>
                  <a:lnTo>
                    <a:pt x="1375" y="1429"/>
                  </a:lnTo>
                  <a:lnTo>
                    <a:pt x="1371" y="1431"/>
                  </a:lnTo>
                  <a:lnTo>
                    <a:pt x="1365" y="1431"/>
                  </a:lnTo>
                  <a:lnTo>
                    <a:pt x="1357" y="1433"/>
                  </a:lnTo>
                  <a:lnTo>
                    <a:pt x="1353" y="1434"/>
                  </a:lnTo>
                  <a:lnTo>
                    <a:pt x="1348" y="1432"/>
                  </a:lnTo>
                  <a:lnTo>
                    <a:pt x="1343" y="1432"/>
                  </a:lnTo>
                  <a:lnTo>
                    <a:pt x="1338" y="1433"/>
                  </a:lnTo>
                  <a:lnTo>
                    <a:pt x="1335" y="1432"/>
                  </a:lnTo>
                  <a:lnTo>
                    <a:pt x="1333" y="1428"/>
                  </a:lnTo>
                  <a:lnTo>
                    <a:pt x="1329" y="1429"/>
                  </a:lnTo>
                  <a:lnTo>
                    <a:pt x="1323" y="1437"/>
                  </a:lnTo>
                  <a:lnTo>
                    <a:pt x="1313" y="1435"/>
                  </a:lnTo>
                  <a:lnTo>
                    <a:pt x="1304" y="1434"/>
                  </a:lnTo>
                  <a:lnTo>
                    <a:pt x="1302" y="1432"/>
                  </a:lnTo>
                  <a:lnTo>
                    <a:pt x="1300" y="1427"/>
                  </a:lnTo>
                  <a:lnTo>
                    <a:pt x="1296" y="1411"/>
                  </a:lnTo>
                  <a:lnTo>
                    <a:pt x="1296" y="1408"/>
                  </a:lnTo>
                  <a:lnTo>
                    <a:pt x="1306" y="1405"/>
                  </a:lnTo>
                  <a:lnTo>
                    <a:pt x="1306" y="1404"/>
                  </a:lnTo>
                  <a:lnTo>
                    <a:pt x="1300" y="1399"/>
                  </a:lnTo>
                  <a:lnTo>
                    <a:pt x="1291" y="1395"/>
                  </a:lnTo>
                  <a:lnTo>
                    <a:pt x="1288" y="1391"/>
                  </a:lnTo>
                  <a:lnTo>
                    <a:pt x="1288" y="1385"/>
                  </a:lnTo>
                  <a:lnTo>
                    <a:pt x="1288" y="1384"/>
                  </a:lnTo>
                  <a:lnTo>
                    <a:pt x="1302" y="1377"/>
                  </a:lnTo>
                  <a:lnTo>
                    <a:pt x="1312" y="1363"/>
                  </a:lnTo>
                  <a:lnTo>
                    <a:pt x="1318" y="1358"/>
                  </a:lnTo>
                  <a:lnTo>
                    <a:pt x="1319" y="1355"/>
                  </a:lnTo>
                  <a:lnTo>
                    <a:pt x="1324" y="1352"/>
                  </a:lnTo>
                  <a:lnTo>
                    <a:pt x="1336" y="1350"/>
                  </a:lnTo>
                  <a:lnTo>
                    <a:pt x="1337" y="1347"/>
                  </a:lnTo>
                  <a:lnTo>
                    <a:pt x="1313" y="1348"/>
                  </a:lnTo>
                  <a:lnTo>
                    <a:pt x="1282" y="1357"/>
                  </a:lnTo>
                  <a:lnTo>
                    <a:pt x="1272" y="1361"/>
                  </a:lnTo>
                  <a:lnTo>
                    <a:pt x="1265" y="1358"/>
                  </a:lnTo>
                  <a:lnTo>
                    <a:pt x="1230" y="1370"/>
                  </a:lnTo>
                  <a:lnTo>
                    <a:pt x="1229" y="1370"/>
                  </a:lnTo>
                  <a:lnTo>
                    <a:pt x="1225" y="1366"/>
                  </a:lnTo>
                  <a:lnTo>
                    <a:pt x="1222" y="1359"/>
                  </a:lnTo>
                  <a:lnTo>
                    <a:pt x="1224" y="1354"/>
                  </a:lnTo>
                  <a:lnTo>
                    <a:pt x="1234" y="1345"/>
                  </a:lnTo>
                  <a:lnTo>
                    <a:pt x="1239" y="1336"/>
                  </a:lnTo>
                  <a:lnTo>
                    <a:pt x="1238" y="1331"/>
                  </a:lnTo>
                  <a:lnTo>
                    <a:pt x="1243" y="1323"/>
                  </a:lnTo>
                  <a:lnTo>
                    <a:pt x="1249" y="1322"/>
                  </a:lnTo>
                  <a:lnTo>
                    <a:pt x="1260" y="1329"/>
                  </a:lnTo>
                  <a:lnTo>
                    <a:pt x="1266" y="1336"/>
                  </a:lnTo>
                  <a:lnTo>
                    <a:pt x="1271" y="1339"/>
                  </a:lnTo>
                  <a:lnTo>
                    <a:pt x="1275" y="1338"/>
                  </a:lnTo>
                  <a:lnTo>
                    <a:pt x="1280" y="1334"/>
                  </a:lnTo>
                  <a:lnTo>
                    <a:pt x="1279" y="1333"/>
                  </a:lnTo>
                  <a:lnTo>
                    <a:pt x="1271" y="1336"/>
                  </a:lnTo>
                  <a:lnTo>
                    <a:pt x="1270" y="1335"/>
                  </a:lnTo>
                  <a:lnTo>
                    <a:pt x="1266" y="1327"/>
                  </a:lnTo>
                  <a:lnTo>
                    <a:pt x="1264" y="1323"/>
                  </a:lnTo>
                  <a:lnTo>
                    <a:pt x="1263" y="1318"/>
                  </a:lnTo>
                  <a:lnTo>
                    <a:pt x="1263" y="1315"/>
                  </a:lnTo>
                  <a:lnTo>
                    <a:pt x="1265" y="1308"/>
                  </a:lnTo>
                  <a:lnTo>
                    <a:pt x="1256" y="1306"/>
                  </a:lnTo>
                  <a:lnTo>
                    <a:pt x="1253" y="1301"/>
                  </a:lnTo>
                  <a:lnTo>
                    <a:pt x="1251" y="1296"/>
                  </a:lnTo>
                  <a:lnTo>
                    <a:pt x="1252" y="1294"/>
                  </a:lnTo>
                  <a:lnTo>
                    <a:pt x="1254" y="1287"/>
                  </a:lnTo>
                  <a:lnTo>
                    <a:pt x="1262" y="1278"/>
                  </a:lnTo>
                  <a:lnTo>
                    <a:pt x="1261" y="1276"/>
                  </a:lnTo>
                  <a:lnTo>
                    <a:pt x="1250" y="1276"/>
                  </a:lnTo>
                  <a:lnTo>
                    <a:pt x="1248" y="1274"/>
                  </a:lnTo>
                  <a:lnTo>
                    <a:pt x="1243" y="1269"/>
                  </a:lnTo>
                  <a:lnTo>
                    <a:pt x="1244" y="1263"/>
                  </a:lnTo>
                  <a:lnTo>
                    <a:pt x="1248" y="1254"/>
                  </a:lnTo>
                  <a:lnTo>
                    <a:pt x="1252" y="1248"/>
                  </a:lnTo>
                  <a:lnTo>
                    <a:pt x="1254" y="1246"/>
                  </a:lnTo>
                  <a:lnTo>
                    <a:pt x="1257" y="1246"/>
                  </a:lnTo>
                  <a:lnTo>
                    <a:pt x="1266" y="1250"/>
                  </a:lnTo>
                  <a:lnTo>
                    <a:pt x="1268" y="1252"/>
                  </a:lnTo>
                  <a:lnTo>
                    <a:pt x="1274" y="1261"/>
                  </a:lnTo>
                  <a:lnTo>
                    <a:pt x="1276" y="1266"/>
                  </a:lnTo>
                  <a:lnTo>
                    <a:pt x="1276" y="1271"/>
                  </a:lnTo>
                  <a:lnTo>
                    <a:pt x="1277" y="1274"/>
                  </a:lnTo>
                  <a:lnTo>
                    <a:pt x="1282" y="1279"/>
                  </a:lnTo>
                  <a:lnTo>
                    <a:pt x="1304" y="1306"/>
                  </a:lnTo>
                  <a:lnTo>
                    <a:pt x="1307" y="1312"/>
                  </a:lnTo>
                  <a:lnTo>
                    <a:pt x="1311" y="1315"/>
                  </a:lnTo>
                  <a:lnTo>
                    <a:pt x="1315" y="1317"/>
                  </a:lnTo>
                  <a:lnTo>
                    <a:pt x="1318" y="1317"/>
                  </a:lnTo>
                  <a:lnTo>
                    <a:pt x="1321" y="1315"/>
                  </a:lnTo>
                  <a:lnTo>
                    <a:pt x="1321" y="1312"/>
                  </a:lnTo>
                  <a:lnTo>
                    <a:pt x="1312" y="1303"/>
                  </a:lnTo>
                  <a:lnTo>
                    <a:pt x="1309" y="1298"/>
                  </a:lnTo>
                  <a:lnTo>
                    <a:pt x="1307" y="1292"/>
                  </a:lnTo>
                  <a:lnTo>
                    <a:pt x="1308" y="1289"/>
                  </a:lnTo>
                  <a:lnTo>
                    <a:pt x="1311" y="1289"/>
                  </a:lnTo>
                  <a:lnTo>
                    <a:pt x="1318" y="1290"/>
                  </a:lnTo>
                  <a:lnTo>
                    <a:pt x="1326" y="1288"/>
                  </a:lnTo>
                  <a:lnTo>
                    <a:pt x="1317" y="1285"/>
                  </a:lnTo>
                  <a:lnTo>
                    <a:pt x="1311" y="1281"/>
                  </a:lnTo>
                  <a:lnTo>
                    <a:pt x="1305" y="1281"/>
                  </a:lnTo>
                  <a:lnTo>
                    <a:pt x="1298" y="1274"/>
                  </a:lnTo>
                  <a:lnTo>
                    <a:pt x="1298" y="1273"/>
                  </a:lnTo>
                  <a:lnTo>
                    <a:pt x="1300" y="1271"/>
                  </a:lnTo>
                  <a:lnTo>
                    <a:pt x="1310" y="1268"/>
                  </a:lnTo>
                  <a:lnTo>
                    <a:pt x="1312" y="1267"/>
                  </a:lnTo>
                  <a:lnTo>
                    <a:pt x="1312" y="1265"/>
                  </a:lnTo>
                  <a:lnTo>
                    <a:pt x="1309" y="1261"/>
                  </a:lnTo>
                  <a:lnTo>
                    <a:pt x="1306" y="1259"/>
                  </a:lnTo>
                  <a:lnTo>
                    <a:pt x="1290" y="1254"/>
                  </a:lnTo>
                  <a:lnTo>
                    <a:pt x="1285" y="1248"/>
                  </a:lnTo>
                  <a:lnTo>
                    <a:pt x="1283" y="1246"/>
                  </a:lnTo>
                  <a:lnTo>
                    <a:pt x="1282" y="1243"/>
                  </a:lnTo>
                  <a:lnTo>
                    <a:pt x="1285" y="1237"/>
                  </a:lnTo>
                  <a:lnTo>
                    <a:pt x="1293" y="1228"/>
                  </a:lnTo>
                  <a:lnTo>
                    <a:pt x="1299" y="1224"/>
                  </a:lnTo>
                  <a:lnTo>
                    <a:pt x="1309" y="1221"/>
                  </a:lnTo>
                  <a:lnTo>
                    <a:pt x="1317" y="1222"/>
                  </a:lnTo>
                  <a:lnTo>
                    <a:pt x="1322" y="1222"/>
                  </a:lnTo>
                  <a:lnTo>
                    <a:pt x="1333" y="1237"/>
                  </a:lnTo>
                  <a:lnTo>
                    <a:pt x="1337" y="1246"/>
                  </a:lnTo>
                  <a:lnTo>
                    <a:pt x="1346" y="1244"/>
                  </a:lnTo>
                  <a:lnTo>
                    <a:pt x="1344" y="1235"/>
                  </a:lnTo>
                  <a:lnTo>
                    <a:pt x="1342" y="1224"/>
                  </a:lnTo>
                  <a:lnTo>
                    <a:pt x="1345" y="1220"/>
                  </a:lnTo>
                  <a:lnTo>
                    <a:pt x="1352" y="1213"/>
                  </a:lnTo>
                  <a:lnTo>
                    <a:pt x="1358" y="1217"/>
                  </a:lnTo>
                  <a:lnTo>
                    <a:pt x="1365" y="1226"/>
                  </a:lnTo>
                  <a:lnTo>
                    <a:pt x="1367" y="1229"/>
                  </a:lnTo>
                  <a:lnTo>
                    <a:pt x="1376" y="1235"/>
                  </a:lnTo>
                  <a:lnTo>
                    <a:pt x="1381" y="1237"/>
                  </a:lnTo>
                  <a:lnTo>
                    <a:pt x="1384" y="1240"/>
                  </a:lnTo>
                  <a:lnTo>
                    <a:pt x="1385" y="1244"/>
                  </a:lnTo>
                  <a:close/>
                  <a:moveTo>
                    <a:pt x="1272" y="1229"/>
                  </a:moveTo>
                  <a:lnTo>
                    <a:pt x="1263" y="1230"/>
                  </a:lnTo>
                  <a:lnTo>
                    <a:pt x="1260" y="1228"/>
                  </a:lnTo>
                  <a:lnTo>
                    <a:pt x="1260" y="1226"/>
                  </a:lnTo>
                  <a:lnTo>
                    <a:pt x="1263" y="1222"/>
                  </a:lnTo>
                  <a:lnTo>
                    <a:pt x="1274" y="1217"/>
                  </a:lnTo>
                  <a:lnTo>
                    <a:pt x="1281" y="1207"/>
                  </a:lnTo>
                  <a:lnTo>
                    <a:pt x="1283" y="1207"/>
                  </a:lnTo>
                  <a:lnTo>
                    <a:pt x="1291" y="1205"/>
                  </a:lnTo>
                  <a:lnTo>
                    <a:pt x="1296" y="1205"/>
                  </a:lnTo>
                  <a:lnTo>
                    <a:pt x="1302" y="1207"/>
                  </a:lnTo>
                  <a:lnTo>
                    <a:pt x="1287" y="1219"/>
                  </a:lnTo>
                  <a:lnTo>
                    <a:pt x="1272" y="1229"/>
                  </a:lnTo>
                  <a:close/>
                  <a:moveTo>
                    <a:pt x="1046" y="1300"/>
                  </a:moveTo>
                  <a:lnTo>
                    <a:pt x="1050" y="1300"/>
                  </a:lnTo>
                  <a:lnTo>
                    <a:pt x="1055" y="1298"/>
                  </a:lnTo>
                  <a:lnTo>
                    <a:pt x="1060" y="1300"/>
                  </a:lnTo>
                  <a:lnTo>
                    <a:pt x="1062" y="1303"/>
                  </a:lnTo>
                  <a:lnTo>
                    <a:pt x="1064" y="1307"/>
                  </a:lnTo>
                  <a:lnTo>
                    <a:pt x="1064" y="1311"/>
                  </a:lnTo>
                  <a:lnTo>
                    <a:pt x="1064" y="1313"/>
                  </a:lnTo>
                  <a:lnTo>
                    <a:pt x="1063" y="1315"/>
                  </a:lnTo>
                  <a:lnTo>
                    <a:pt x="1056" y="1328"/>
                  </a:lnTo>
                  <a:lnTo>
                    <a:pt x="1055" y="1333"/>
                  </a:lnTo>
                  <a:lnTo>
                    <a:pt x="1057" y="1334"/>
                  </a:lnTo>
                  <a:lnTo>
                    <a:pt x="1058" y="1333"/>
                  </a:lnTo>
                  <a:lnTo>
                    <a:pt x="1065" y="1323"/>
                  </a:lnTo>
                  <a:lnTo>
                    <a:pt x="1070" y="1320"/>
                  </a:lnTo>
                  <a:lnTo>
                    <a:pt x="1074" y="1319"/>
                  </a:lnTo>
                  <a:lnTo>
                    <a:pt x="1081" y="1322"/>
                  </a:lnTo>
                  <a:lnTo>
                    <a:pt x="1083" y="1323"/>
                  </a:lnTo>
                  <a:lnTo>
                    <a:pt x="1085" y="1325"/>
                  </a:lnTo>
                  <a:lnTo>
                    <a:pt x="1085" y="1328"/>
                  </a:lnTo>
                  <a:lnTo>
                    <a:pt x="1088" y="1337"/>
                  </a:lnTo>
                  <a:lnTo>
                    <a:pt x="1090" y="1349"/>
                  </a:lnTo>
                  <a:lnTo>
                    <a:pt x="1090" y="1348"/>
                  </a:lnTo>
                  <a:lnTo>
                    <a:pt x="1090" y="1341"/>
                  </a:lnTo>
                  <a:lnTo>
                    <a:pt x="1091" y="1336"/>
                  </a:lnTo>
                  <a:lnTo>
                    <a:pt x="1097" y="1332"/>
                  </a:lnTo>
                  <a:lnTo>
                    <a:pt x="1097" y="1331"/>
                  </a:lnTo>
                  <a:lnTo>
                    <a:pt x="1094" y="1328"/>
                  </a:lnTo>
                  <a:lnTo>
                    <a:pt x="1093" y="1324"/>
                  </a:lnTo>
                  <a:lnTo>
                    <a:pt x="1092" y="1316"/>
                  </a:lnTo>
                  <a:lnTo>
                    <a:pt x="1092" y="1313"/>
                  </a:lnTo>
                  <a:lnTo>
                    <a:pt x="1093" y="1311"/>
                  </a:lnTo>
                  <a:lnTo>
                    <a:pt x="1098" y="1304"/>
                  </a:lnTo>
                  <a:lnTo>
                    <a:pt x="1103" y="1300"/>
                  </a:lnTo>
                  <a:lnTo>
                    <a:pt x="1106" y="1299"/>
                  </a:lnTo>
                  <a:lnTo>
                    <a:pt x="1122" y="1306"/>
                  </a:lnTo>
                  <a:lnTo>
                    <a:pt x="1128" y="1311"/>
                  </a:lnTo>
                  <a:lnTo>
                    <a:pt x="1131" y="1314"/>
                  </a:lnTo>
                  <a:lnTo>
                    <a:pt x="1132" y="1316"/>
                  </a:lnTo>
                  <a:lnTo>
                    <a:pt x="1133" y="1323"/>
                  </a:lnTo>
                  <a:lnTo>
                    <a:pt x="1135" y="1341"/>
                  </a:lnTo>
                  <a:lnTo>
                    <a:pt x="1135" y="1346"/>
                  </a:lnTo>
                  <a:lnTo>
                    <a:pt x="1134" y="1355"/>
                  </a:lnTo>
                  <a:lnTo>
                    <a:pt x="1129" y="1372"/>
                  </a:lnTo>
                  <a:lnTo>
                    <a:pt x="1129" y="1383"/>
                  </a:lnTo>
                  <a:lnTo>
                    <a:pt x="1123" y="1411"/>
                  </a:lnTo>
                  <a:lnTo>
                    <a:pt x="1120" y="1418"/>
                  </a:lnTo>
                  <a:lnTo>
                    <a:pt x="1116" y="1424"/>
                  </a:lnTo>
                  <a:lnTo>
                    <a:pt x="1100" y="1433"/>
                  </a:lnTo>
                  <a:lnTo>
                    <a:pt x="1088" y="1442"/>
                  </a:lnTo>
                  <a:lnTo>
                    <a:pt x="1085" y="1444"/>
                  </a:lnTo>
                  <a:lnTo>
                    <a:pt x="1082" y="1444"/>
                  </a:lnTo>
                  <a:lnTo>
                    <a:pt x="1072" y="1441"/>
                  </a:lnTo>
                  <a:lnTo>
                    <a:pt x="1061" y="1435"/>
                  </a:lnTo>
                  <a:lnTo>
                    <a:pt x="1054" y="1437"/>
                  </a:lnTo>
                  <a:lnTo>
                    <a:pt x="1048" y="1441"/>
                  </a:lnTo>
                  <a:lnTo>
                    <a:pt x="1044" y="1442"/>
                  </a:lnTo>
                  <a:lnTo>
                    <a:pt x="1040" y="1441"/>
                  </a:lnTo>
                  <a:lnTo>
                    <a:pt x="1036" y="1439"/>
                  </a:lnTo>
                  <a:lnTo>
                    <a:pt x="1031" y="1436"/>
                  </a:lnTo>
                  <a:lnTo>
                    <a:pt x="1034" y="1434"/>
                  </a:lnTo>
                  <a:lnTo>
                    <a:pt x="1035" y="1432"/>
                  </a:lnTo>
                  <a:lnTo>
                    <a:pt x="1034" y="1430"/>
                  </a:lnTo>
                  <a:lnTo>
                    <a:pt x="1029" y="1427"/>
                  </a:lnTo>
                  <a:lnTo>
                    <a:pt x="1023" y="1433"/>
                  </a:lnTo>
                  <a:lnTo>
                    <a:pt x="1007" y="1449"/>
                  </a:lnTo>
                  <a:lnTo>
                    <a:pt x="986" y="1454"/>
                  </a:lnTo>
                  <a:lnTo>
                    <a:pt x="979" y="1457"/>
                  </a:lnTo>
                  <a:lnTo>
                    <a:pt x="974" y="1462"/>
                  </a:lnTo>
                  <a:lnTo>
                    <a:pt x="971" y="1465"/>
                  </a:lnTo>
                  <a:lnTo>
                    <a:pt x="967" y="1473"/>
                  </a:lnTo>
                  <a:lnTo>
                    <a:pt x="961" y="1479"/>
                  </a:lnTo>
                  <a:lnTo>
                    <a:pt x="950" y="1485"/>
                  </a:lnTo>
                  <a:lnTo>
                    <a:pt x="936" y="1495"/>
                  </a:lnTo>
                  <a:lnTo>
                    <a:pt x="910" y="1506"/>
                  </a:lnTo>
                  <a:lnTo>
                    <a:pt x="894" y="1507"/>
                  </a:lnTo>
                  <a:lnTo>
                    <a:pt x="879" y="1504"/>
                  </a:lnTo>
                  <a:lnTo>
                    <a:pt x="874" y="1501"/>
                  </a:lnTo>
                  <a:lnTo>
                    <a:pt x="868" y="1497"/>
                  </a:lnTo>
                  <a:lnTo>
                    <a:pt x="858" y="1487"/>
                  </a:lnTo>
                  <a:lnTo>
                    <a:pt x="855" y="1483"/>
                  </a:lnTo>
                  <a:lnTo>
                    <a:pt x="851" y="1475"/>
                  </a:lnTo>
                  <a:lnTo>
                    <a:pt x="854" y="1470"/>
                  </a:lnTo>
                  <a:lnTo>
                    <a:pt x="859" y="1463"/>
                  </a:lnTo>
                  <a:lnTo>
                    <a:pt x="868" y="1458"/>
                  </a:lnTo>
                  <a:lnTo>
                    <a:pt x="885" y="1450"/>
                  </a:lnTo>
                  <a:lnTo>
                    <a:pt x="901" y="1438"/>
                  </a:lnTo>
                  <a:lnTo>
                    <a:pt x="906" y="1435"/>
                  </a:lnTo>
                  <a:lnTo>
                    <a:pt x="921" y="1433"/>
                  </a:lnTo>
                  <a:lnTo>
                    <a:pt x="929" y="1435"/>
                  </a:lnTo>
                  <a:lnTo>
                    <a:pt x="934" y="1434"/>
                  </a:lnTo>
                  <a:lnTo>
                    <a:pt x="938" y="1432"/>
                  </a:lnTo>
                  <a:lnTo>
                    <a:pt x="943" y="1428"/>
                  </a:lnTo>
                  <a:lnTo>
                    <a:pt x="951" y="1419"/>
                  </a:lnTo>
                  <a:lnTo>
                    <a:pt x="957" y="1410"/>
                  </a:lnTo>
                  <a:lnTo>
                    <a:pt x="958" y="1407"/>
                  </a:lnTo>
                  <a:lnTo>
                    <a:pt x="956" y="1403"/>
                  </a:lnTo>
                  <a:lnTo>
                    <a:pt x="953" y="1402"/>
                  </a:lnTo>
                  <a:lnTo>
                    <a:pt x="944" y="1411"/>
                  </a:lnTo>
                  <a:lnTo>
                    <a:pt x="939" y="1414"/>
                  </a:lnTo>
                  <a:lnTo>
                    <a:pt x="934" y="1414"/>
                  </a:lnTo>
                  <a:lnTo>
                    <a:pt x="927" y="1417"/>
                  </a:lnTo>
                  <a:lnTo>
                    <a:pt x="920" y="1418"/>
                  </a:lnTo>
                  <a:lnTo>
                    <a:pt x="919" y="1418"/>
                  </a:lnTo>
                  <a:lnTo>
                    <a:pt x="912" y="1410"/>
                  </a:lnTo>
                  <a:lnTo>
                    <a:pt x="908" y="1409"/>
                  </a:lnTo>
                  <a:lnTo>
                    <a:pt x="906" y="1409"/>
                  </a:lnTo>
                  <a:lnTo>
                    <a:pt x="905" y="1411"/>
                  </a:lnTo>
                  <a:lnTo>
                    <a:pt x="902" y="1417"/>
                  </a:lnTo>
                  <a:lnTo>
                    <a:pt x="900" y="1420"/>
                  </a:lnTo>
                  <a:lnTo>
                    <a:pt x="897" y="1421"/>
                  </a:lnTo>
                  <a:lnTo>
                    <a:pt x="884" y="1423"/>
                  </a:lnTo>
                  <a:lnTo>
                    <a:pt x="873" y="1426"/>
                  </a:lnTo>
                  <a:lnTo>
                    <a:pt x="870" y="1424"/>
                  </a:lnTo>
                  <a:lnTo>
                    <a:pt x="868" y="1421"/>
                  </a:lnTo>
                  <a:lnTo>
                    <a:pt x="868" y="1419"/>
                  </a:lnTo>
                  <a:lnTo>
                    <a:pt x="868" y="1411"/>
                  </a:lnTo>
                  <a:lnTo>
                    <a:pt x="867" y="1409"/>
                  </a:lnTo>
                  <a:lnTo>
                    <a:pt x="868" y="1402"/>
                  </a:lnTo>
                  <a:lnTo>
                    <a:pt x="870" y="1398"/>
                  </a:lnTo>
                  <a:lnTo>
                    <a:pt x="871" y="1394"/>
                  </a:lnTo>
                  <a:lnTo>
                    <a:pt x="879" y="1385"/>
                  </a:lnTo>
                  <a:lnTo>
                    <a:pt x="881" y="1383"/>
                  </a:lnTo>
                  <a:lnTo>
                    <a:pt x="876" y="1383"/>
                  </a:lnTo>
                  <a:lnTo>
                    <a:pt x="867" y="1388"/>
                  </a:lnTo>
                  <a:lnTo>
                    <a:pt x="866" y="1386"/>
                  </a:lnTo>
                  <a:lnTo>
                    <a:pt x="864" y="1381"/>
                  </a:lnTo>
                  <a:lnTo>
                    <a:pt x="863" y="1380"/>
                  </a:lnTo>
                  <a:lnTo>
                    <a:pt x="862" y="1383"/>
                  </a:lnTo>
                  <a:lnTo>
                    <a:pt x="861" y="1386"/>
                  </a:lnTo>
                  <a:lnTo>
                    <a:pt x="859" y="1399"/>
                  </a:lnTo>
                  <a:lnTo>
                    <a:pt x="858" y="1405"/>
                  </a:lnTo>
                  <a:lnTo>
                    <a:pt x="854" y="1404"/>
                  </a:lnTo>
                  <a:lnTo>
                    <a:pt x="849" y="1400"/>
                  </a:lnTo>
                  <a:lnTo>
                    <a:pt x="848" y="1399"/>
                  </a:lnTo>
                  <a:lnTo>
                    <a:pt x="847" y="1400"/>
                  </a:lnTo>
                  <a:lnTo>
                    <a:pt x="847" y="1403"/>
                  </a:lnTo>
                  <a:lnTo>
                    <a:pt x="852" y="1413"/>
                  </a:lnTo>
                  <a:lnTo>
                    <a:pt x="852" y="1417"/>
                  </a:lnTo>
                  <a:lnTo>
                    <a:pt x="849" y="1424"/>
                  </a:lnTo>
                  <a:lnTo>
                    <a:pt x="836" y="1435"/>
                  </a:lnTo>
                  <a:lnTo>
                    <a:pt x="831" y="1438"/>
                  </a:lnTo>
                  <a:lnTo>
                    <a:pt x="829" y="1437"/>
                  </a:lnTo>
                  <a:lnTo>
                    <a:pt x="827" y="1433"/>
                  </a:lnTo>
                  <a:lnTo>
                    <a:pt x="825" y="1428"/>
                  </a:lnTo>
                  <a:lnTo>
                    <a:pt x="823" y="1422"/>
                  </a:lnTo>
                  <a:lnTo>
                    <a:pt x="821" y="1421"/>
                  </a:lnTo>
                  <a:lnTo>
                    <a:pt x="818" y="1421"/>
                  </a:lnTo>
                  <a:lnTo>
                    <a:pt x="816" y="1422"/>
                  </a:lnTo>
                  <a:lnTo>
                    <a:pt x="814" y="1425"/>
                  </a:lnTo>
                  <a:lnTo>
                    <a:pt x="813" y="1428"/>
                  </a:lnTo>
                  <a:lnTo>
                    <a:pt x="812" y="1433"/>
                  </a:lnTo>
                  <a:lnTo>
                    <a:pt x="810" y="1438"/>
                  </a:lnTo>
                  <a:lnTo>
                    <a:pt x="808" y="1439"/>
                  </a:lnTo>
                  <a:lnTo>
                    <a:pt x="795" y="1430"/>
                  </a:lnTo>
                  <a:lnTo>
                    <a:pt x="784" y="1413"/>
                  </a:lnTo>
                  <a:lnTo>
                    <a:pt x="772" y="1416"/>
                  </a:lnTo>
                  <a:lnTo>
                    <a:pt x="767" y="1415"/>
                  </a:lnTo>
                  <a:lnTo>
                    <a:pt x="751" y="1410"/>
                  </a:lnTo>
                  <a:lnTo>
                    <a:pt x="749" y="1406"/>
                  </a:lnTo>
                  <a:lnTo>
                    <a:pt x="748" y="1401"/>
                  </a:lnTo>
                  <a:lnTo>
                    <a:pt x="748" y="1398"/>
                  </a:lnTo>
                  <a:lnTo>
                    <a:pt x="749" y="1396"/>
                  </a:lnTo>
                  <a:lnTo>
                    <a:pt x="751" y="1390"/>
                  </a:lnTo>
                  <a:lnTo>
                    <a:pt x="755" y="1382"/>
                  </a:lnTo>
                  <a:lnTo>
                    <a:pt x="756" y="1379"/>
                  </a:lnTo>
                  <a:lnTo>
                    <a:pt x="760" y="1377"/>
                  </a:lnTo>
                  <a:lnTo>
                    <a:pt x="762" y="1375"/>
                  </a:lnTo>
                  <a:lnTo>
                    <a:pt x="771" y="1375"/>
                  </a:lnTo>
                  <a:lnTo>
                    <a:pt x="792" y="1374"/>
                  </a:lnTo>
                  <a:lnTo>
                    <a:pt x="797" y="1373"/>
                  </a:lnTo>
                  <a:lnTo>
                    <a:pt x="821" y="1357"/>
                  </a:lnTo>
                  <a:lnTo>
                    <a:pt x="824" y="1354"/>
                  </a:lnTo>
                  <a:lnTo>
                    <a:pt x="827" y="1349"/>
                  </a:lnTo>
                  <a:lnTo>
                    <a:pt x="827" y="1347"/>
                  </a:lnTo>
                  <a:lnTo>
                    <a:pt x="827" y="1346"/>
                  </a:lnTo>
                  <a:lnTo>
                    <a:pt x="799" y="1358"/>
                  </a:lnTo>
                  <a:lnTo>
                    <a:pt x="786" y="1361"/>
                  </a:lnTo>
                  <a:lnTo>
                    <a:pt x="767" y="1359"/>
                  </a:lnTo>
                  <a:lnTo>
                    <a:pt x="763" y="1357"/>
                  </a:lnTo>
                  <a:lnTo>
                    <a:pt x="762" y="1353"/>
                  </a:lnTo>
                  <a:lnTo>
                    <a:pt x="766" y="1344"/>
                  </a:lnTo>
                  <a:lnTo>
                    <a:pt x="768" y="1341"/>
                  </a:lnTo>
                  <a:lnTo>
                    <a:pt x="773" y="1337"/>
                  </a:lnTo>
                  <a:lnTo>
                    <a:pt x="787" y="1332"/>
                  </a:lnTo>
                  <a:lnTo>
                    <a:pt x="805" y="1328"/>
                  </a:lnTo>
                  <a:lnTo>
                    <a:pt x="816" y="1328"/>
                  </a:lnTo>
                  <a:lnTo>
                    <a:pt x="826" y="1325"/>
                  </a:lnTo>
                  <a:lnTo>
                    <a:pt x="832" y="1321"/>
                  </a:lnTo>
                  <a:lnTo>
                    <a:pt x="812" y="1321"/>
                  </a:lnTo>
                  <a:lnTo>
                    <a:pt x="789" y="1323"/>
                  </a:lnTo>
                  <a:lnTo>
                    <a:pt x="785" y="1322"/>
                  </a:lnTo>
                  <a:lnTo>
                    <a:pt x="778" y="1317"/>
                  </a:lnTo>
                  <a:lnTo>
                    <a:pt x="778" y="1312"/>
                  </a:lnTo>
                  <a:lnTo>
                    <a:pt x="781" y="1308"/>
                  </a:lnTo>
                  <a:lnTo>
                    <a:pt x="782" y="1305"/>
                  </a:lnTo>
                  <a:lnTo>
                    <a:pt x="779" y="1297"/>
                  </a:lnTo>
                  <a:lnTo>
                    <a:pt x="780" y="1295"/>
                  </a:lnTo>
                  <a:lnTo>
                    <a:pt x="785" y="1288"/>
                  </a:lnTo>
                  <a:lnTo>
                    <a:pt x="792" y="1281"/>
                  </a:lnTo>
                  <a:lnTo>
                    <a:pt x="797" y="1280"/>
                  </a:lnTo>
                  <a:lnTo>
                    <a:pt x="807" y="1282"/>
                  </a:lnTo>
                  <a:lnTo>
                    <a:pt x="834" y="1285"/>
                  </a:lnTo>
                  <a:lnTo>
                    <a:pt x="838" y="1284"/>
                  </a:lnTo>
                  <a:lnTo>
                    <a:pt x="835" y="1281"/>
                  </a:lnTo>
                  <a:lnTo>
                    <a:pt x="830" y="1279"/>
                  </a:lnTo>
                  <a:lnTo>
                    <a:pt x="810" y="1275"/>
                  </a:lnTo>
                  <a:lnTo>
                    <a:pt x="806" y="1273"/>
                  </a:lnTo>
                  <a:lnTo>
                    <a:pt x="805" y="1271"/>
                  </a:lnTo>
                  <a:lnTo>
                    <a:pt x="805" y="1268"/>
                  </a:lnTo>
                  <a:lnTo>
                    <a:pt x="805" y="1263"/>
                  </a:lnTo>
                  <a:lnTo>
                    <a:pt x="807" y="1258"/>
                  </a:lnTo>
                  <a:lnTo>
                    <a:pt x="813" y="1248"/>
                  </a:lnTo>
                  <a:lnTo>
                    <a:pt x="832" y="1240"/>
                  </a:lnTo>
                  <a:lnTo>
                    <a:pt x="839" y="1239"/>
                  </a:lnTo>
                  <a:lnTo>
                    <a:pt x="846" y="1240"/>
                  </a:lnTo>
                  <a:lnTo>
                    <a:pt x="854" y="1243"/>
                  </a:lnTo>
                  <a:lnTo>
                    <a:pt x="857" y="1246"/>
                  </a:lnTo>
                  <a:lnTo>
                    <a:pt x="859" y="1250"/>
                  </a:lnTo>
                  <a:lnTo>
                    <a:pt x="860" y="1254"/>
                  </a:lnTo>
                  <a:lnTo>
                    <a:pt x="860" y="1260"/>
                  </a:lnTo>
                  <a:lnTo>
                    <a:pt x="860" y="1263"/>
                  </a:lnTo>
                  <a:lnTo>
                    <a:pt x="862" y="1267"/>
                  </a:lnTo>
                  <a:lnTo>
                    <a:pt x="866" y="1276"/>
                  </a:lnTo>
                  <a:lnTo>
                    <a:pt x="869" y="1279"/>
                  </a:lnTo>
                  <a:lnTo>
                    <a:pt x="884" y="1274"/>
                  </a:lnTo>
                  <a:lnTo>
                    <a:pt x="890" y="1273"/>
                  </a:lnTo>
                  <a:lnTo>
                    <a:pt x="896" y="1274"/>
                  </a:lnTo>
                  <a:lnTo>
                    <a:pt x="905" y="1280"/>
                  </a:lnTo>
                  <a:lnTo>
                    <a:pt x="917" y="1298"/>
                  </a:lnTo>
                  <a:lnTo>
                    <a:pt x="932" y="1315"/>
                  </a:lnTo>
                  <a:lnTo>
                    <a:pt x="931" y="1318"/>
                  </a:lnTo>
                  <a:lnTo>
                    <a:pt x="926" y="1325"/>
                  </a:lnTo>
                  <a:lnTo>
                    <a:pt x="925" y="1327"/>
                  </a:lnTo>
                  <a:lnTo>
                    <a:pt x="926" y="1329"/>
                  </a:lnTo>
                  <a:lnTo>
                    <a:pt x="931" y="1330"/>
                  </a:lnTo>
                  <a:lnTo>
                    <a:pt x="937" y="1329"/>
                  </a:lnTo>
                  <a:lnTo>
                    <a:pt x="942" y="1330"/>
                  </a:lnTo>
                  <a:lnTo>
                    <a:pt x="943" y="1332"/>
                  </a:lnTo>
                  <a:lnTo>
                    <a:pt x="945" y="1338"/>
                  </a:lnTo>
                  <a:lnTo>
                    <a:pt x="947" y="1349"/>
                  </a:lnTo>
                  <a:lnTo>
                    <a:pt x="950" y="1358"/>
                  </a:lnTo>
                  <a:lnTo>
                    <a:pt x="954" y="1363"/>
                  </a:lnTo>
                  <a:lnTo>
                    <a:pt x="957" y="1365"/>
                  </a:lnTo>
                  <a:lnTo>
                    <a:pt x="963" y="1366"/>
                  </a:lnTo>
                  <a:lnTo>
                    <a:pt x="968" y="1364"/>
                  </a:lnTo>
                  <a:lnTo>
                    <a:pt x="977" y="1365"/>
                  </a:lnTo>
                  <a:lnTo>
                    <a:pt x="1020" y="1371"/>
                  </a:lnTo>
                  <a:lnTo>
                    <a:pt x="1023" y="1370"/>
                  </a:lnTo>
                  <a:lnTo>
                    <a:pt x="1025" y="1367"/>
                  </a:lnTo>
                  <a:lnTo>
                    <a:pt x="1026" y="1361"/>
                  </a:lnTo>
                  <a:lnTo>
                    <a:pt x="1027" y="1356"/>
                  </a:lnTo>
                  <a:lnTo>
                    <a:pt x="1026" y="1350"/>
                  </a:lnTo>
                  <a:lnTo>
                    <a:pt x="1025" y="1347"/>
                  </a:lnTo>
                  <a:lnTo>
                    <a:pt x="998" y="1325"/>
                  </a:lnTo>
                  <a:lnTo>
                    <a:pt x="996" y="1317"/>
                  </a:lnTo>
                  <a:lnTo>
                    <a:pt x="1009" y="1305"/>
                  </a:lnTo>
                  <a:lnTo>
                    <a:pt x="1009" y="1301"/>
                  </a:lnTo>
                  <a:lnTo>
                    <a:pt x="1010" y="1298"/>
                  </a:lnTo>
                  <a:lnTo>
                    <a:pt x="1009" y="1293"/>
                  </a:lnTo>
                  <a:lnTo>
                    <a:pt x="1008" y="1288"/>
                  </a:lnTo>
                  <a:lnTo>
                    <a:pt x="1000" y="1279"/>
                  </a:lnTo>
                  <a:lnTo>
                    <a:pt x="994" y="1278"/>
                  </a:lnTo>
                  <a:lnTo>
                    <a:pt x="985" y="1268"/>
                  </a:lnTo>
                  <a:lnTo>
                    <a:pt x="983" y="1266"/>
                  </a:lnTo>
                  <a:lnTo>
                    <a:pt x="982" y="1262"/>
                  </a:lnTo>
                  <a:lnTo>
                    <a:pt x="981" y="1257"/>
                  </a:lnTo>
                  <a:lnTo>
                    <a:pt x="981" y="1254"/>
                  </a:lnTo>
                  <a:lnTo>
                    <a:pt x="983" y="1251"/>
                  </a:lnTo>
                  <a:lnTo>
                    <a:pt x="992" y="1242"/>
                  </a:lnTo>
                  <a:lnTo>
                    <a:pt x="996" y="1237"/>
                  </a:lnTo>
                  <a:lnTo>
                    <a:pt x="1007" y="1213"/>
                  </a:lnTo>
                  <a:lnTo>
                    <a:pt x="1013" y="1204"/>
                  </a:lnTo>
                  <a:lnTo>
                    <a:pt x="1016" y="1199"/>
                  </a:lnTo>
                  <a:lnTo>
                    <a:pt x="1020" y="1197"/>
                  </a:lnTo>
                  <a:lnTo>
                    <a:pt x="1029" y="1196"/>
                  </a:lnTo>
                  <a:lnTo>
                    <a:pt x="1038" y="1204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40" y="1211"/>
                  </a:lnTo>
                  <a:lnTo>
                    <a:pt x="1039" y="1215"/>
                  </a:lnTo>
                  <a:lnTo>
                    <a:pt x="1036" y="1222"/>
                  </a:lnTo>
                  <a:lnTo>
                    <a:pt x="1035" y="1225"/>
                  </a:lnTo>
                  <a:lnTo>
                    <a:pt x="1035" y="1228"/>
                  </a:lnTo>
                  <a:lnTo>
                    <a:pt x="1037" y="1235"/>
                  </a:lnTo>
                  <a:lnTo>
                    <a:pt x="1038" y="1240"/>
                  </a:lnTo>
                  <a:lnTo>
                    <a:pt x="1038" y="1247"/>
                  </a:lnTo>
                  <a:lnTo>
                    <a:pt x="1039" y="1248"/>
                  </a:lnTo>
                  <a:lnTo>
                    <a:pt x="1044" y="1254"/>
                  </a:lnTo>
                  <a:lnTo>
                    <a:pt x="1049" y="1263"/>
                  </a:lnTo>
                  <a:lnTo>
                    <a:pt x="1051" y="1276"/>
                  </a:lnTo>
                  <a:lnTo>
                    <a:pt x="1049" y="1281"/>
                  </a:lnTo>
                  <a:lnTo>
                    <a:pt x="1046" y="1287"/>
                  </a:lnTo>
                  <a:lnTo>
                    <a:pt x="1043" y="1292"/>
                  </a:lnTo>
                  <a:lnTo>
                    <a:pt x="1042" y="1296"/>
                  </a:lnTo>
                  <a:lnTo>
                    <a:pt x="1043" y="1298"/>
                  </a:lnTo>
                  <a:lnTo>
                    <a:pt x="1046" y="1300"/>
                  </a:lnTo>
                  <a:close/>
                  <a:moveTo>
                    <a:pt x="1639" y="1239"/>
                  </a:moveTo>
                  <a:lnTo>
                    <a:pt x="1638" y="1241"/>
                  </a:lnTo>
                  <a:lnTo>
                    <a:pt x="1633" y="1240"/>
                  </a:lnTo>
                  <a:lnTo>
                    <a:pt x="1632" y="1242"/>
                  </a:lnTo>
                  <a:lnTo>
                    <a:pt x="1629" y="1240"/>
                  </a:lnTo>
                  <a:lnTo>
                    <a:pt x="1626" y="1237"/>
                  </a:lnTo>
                  <a:lnTo>
                    <a:pt x="1621" y="1229"/>
                  </a:lnTo>
                  <a:lnTo>
                    <a:pt x="1617" y="1218"/>
                  </a:lnTo>
                  <a:lnTo>
                    <a:pt x="1613" y="1207"/>
                  </a:lnTo>
                  <a:lnTo>
                    <a:pt x="1612" y="1205"/>
                  </a:lnTo>
                  <a:lnTo>
                    <a:pt x="1614" y="1200"/>
                  </a:lnTo>
                  <a:lnTo>
                    <a:pt x="1617" y="1197"/>
                  </a:lnTo>
                  <a:lnTo>
                    <a:pt x="1627" y="1193"/>
                  </a:lnTo>
                  <a:lnTo>
                    <a:pt x="1632" y="1193"/>
                  </a:lnTo>
                  <a:lnTo>
                    <a:pt x="1638" y="1201"/>
                  </a:lnTo>
                  <a:lnTo>
                    <a:pt x="1639" y="1203"/>
                  </a:lnTo>
                  <a:lnTo>
                    <a:pt x="1641" y="1207"/>
                  </a:lnTo>
                  <a:lnTo>
                    <a:pt x="1641" y="1210"/>
                  </a:lnTo>
                  <a:lnTo>
                    <a:pt x="1640" y="1212"/>
                  </a:lnTo>
                  <a:lnTo>
                    <a:pt x="1638" y="1218"/>
                  </a:lnTo>
                  <a:lnTo>
                    <a:pt x="1636" y="1222"/>
                  </a:lnTo>
                  <a:lnTo>
                    <a:pt x="1636" y="1226"/>
                  </a:lnTo>
                  <a:lnTo>
                    <a:pt x="1637" y="1232"/>
                  </a:lnTo>
                  <a:lnTo>
                    <a:pt x="1638" y="1235"/>
                  </a:lnTo>
                  <a:lnTo>
                    <a:pt x="1639" y="1237"/>
                  </a:lnTo>
                  <a:lnTo>
                    <a:pt x="1639" y="1239"/>
                  </a:lnTo>
                  <a:close/>
                  <a:moveTo>
                    <a:pt x="877" y="1206"/>
                  </a:moveTo>
                  <a:lnTo>
                    <a:pt x="873" y="1211"/>
                  </a:lnTo>
                  <a:lnTo>
                    <a:pt x="840" y="1204"/>
                  </a:lnTo>
                  <a:lnTo>
                    <a:pt x="838" y="1202"/>
                  </a:lnTo>
                  <a:lnTo>
                    <a:pt x="836" y="1199"/>
                  </a:lnTo>
                  <a:lnTo>
                    <a:pt x="842" y="1191"/>
                  </a:lnTo>
                  <a:lnTo>
                    <a:pt x="850" y="1188"/>
                  </a:lnTo>
                  <a:lnTo>
                    <a:pt x="867" y="1185"/>
                  </a:lnTo>
                  <a:lnTo>
                    <a:pt x="873" y="1188"/>
                  </a:lnTo>
                  <a:lnTo>
                    <a:pt x="877" y="1192"/>
                  </a:lnTo>
                  <a:lnTo>
                    <a:pt x="879" y="1195"/>
                  </a:lnTo>
                  <a:lnTo>
                    <a:pt x="880" y="1201"/>
                  </a:lnTo>
                  <a:lnTo>
                    <a:pt x="877" y="1206"/>
                  </a:lnTo>
                  <a:close/>
                  <a:moveTo>
                    <a:pt x="1493" y="1183"/>
                  </a:moveTo>
                  <a:lnTo>
                    <a:pt x="1500" y="1184"/>
                  </a:lnTo>
                  <a:lnTo>
                    <a:pt x="1504" y="1182"/>
                  </a:lnTo>
                  <a:lnTo>
                    <a:pt x="1509" y="1182"/>
                  </a:lnTo>
                  <a:lnTo>
                    <a:pt x="1515" y="1188"/>
                  </a:lnTo>
                  <a:lnTo>
                    <a:pt x="1521" y="1197"/>
                  </a:lnTo>
                  <a:lnTo>
                    <a:pt x="1526" y="1201"/>
                  </a:lnTo>
                  <a:lnTo>
                    <a:pt x="1528" y="1202"/>
                  </a:lnTo>
                  <a:lnTo>
                    <a:pt x="1528" y="1205"/>
                  </a:lnTo>
                  <a:lnTo>
                    <a:pt x="1529" y="1211"/>
                  </a:lnTo>
                  <a:lnTo>
                    <a:pt x="1529" y="1214"/>
                  </a:lnTo>
                  <a:lnTo>
                    <a:pt x="1528" y="1216"/>
                  </a:lnTo>
                  <a:lnTo>
                    <a:pt x="1526" y="1222"/>
                  </a:lnTo>
                  <a:lnTo>
                    <a:pt x="1524" y="1230"/>
                  </a:lnTo>
                  <a:lnTo>
                    <a:pt x="1521" y="1236"/>
                  </a:lnTo>
                  <a:lnTo>
                    <a:pt x="1519" y="1241"/>
                  </a:lnTo>
                  <a:lnTo>
                    <a:pt x="1518" y="1247"/>
                  </a:lnTo>
                  <a:lnTo>
                    <a:pt x="1521" y="1243"/>
                  </a:lnTo>
                  <a:lnTo>
                    <a:pt x="1535" y="1223"/>
                  </a:lnTo>
                  <a:lnTo>
                    <a:pt x="1544" y="1226"/>
                  </a:lnTo>
                  <a:lnTo>
                    <a:pt x="1558" y="1224"/>
                  </a:lnTo>
                  <a:lnTo>
                    <a:pt x="1573" y="1216"/>
                  </a:lnTo>
                  <a:lnTo>
                    <a:pt x="1581" y="1215"/>
                  </a:lnTo>
                  <a:lnTo>
                    <a:pt x="1589" y="1215"/>
                  </a:lnTo>
                  <a:lnTo>
                    <a:pt x="1595" y="1218"/>
                  </a:lnTo>
                  <a:lnTo>
                    <a:pt x="1607" y="1229"/>
                  </a:lnTo>
                  <a:lnTo>
                    <a:pt x="1611" y="1234"/>
                  </a:lnTo>
                  <a:lnTo>
                    <a:pt x="1613" y="1238"/>
                  </a:lnTo>
                  <a:lnTo>
                    <a:pt x="1613" y="1240"/>
                  </a:lnTo>
                  <a:lnTo>
                    <a:pt x="1611" y="1244"/>
                  </a:lnTo>
                  <a:lnTo>
                    <a:pt x="1603" y="1242"/>
                  </a:lnTo>
                  <a:lnTo>
                    <a:pt x="1591" y="1240"/>
                  </a:lnTo>
                  <a:lnTo>
                    <a:pt x="1588" y="1238"/>
                  </a:lnTo>
                  <a:lnTo>
                    <a:pt x="1586" y="1238"/>
                  </a:lnTo>
                  <a:lnTo>
                    <a:pt x="1584" y="1240"/>
                  </a:lnTo>
                  <a:lnTo>
                    <a:pt x="1586" y="1246"/>
                  </a:lnTo>
                  <a:lnTo>
                    <a:pt x="1588" y="1247"/>
                  </a:lnTo>
                  <a:lnTo>
                    <a:pt x="1603" y="1248"/>
                  </a:lnTo>
                  <a:lnTo>
                    <a:pt x="1654" y="1266"/>
                  </a:lnTo>
                  <a:lnTo>
                    <a:pt x="1656" y="1273"/>
                  </a:lnTo>
                  <a:lnTo>
                    <a:pt x="1655" y="1275"/>
                  </a:lnTo>
                  <a:lnTo>
                    <a:pt x="1654" y="1278"/>
                  </a:lnTo>
                  <a:lnTo>
                    <a:pt x="1650" y="1282"/>
                  </a:lnTo>
                  <a:lnTo>
                    <a:pt x="1621" y="1286"/>
                  </a:lnTo>
                  <a:lnTo>
                    <a:pt x="1604" y="1282"/>
                  </a:lnTo>
                  <a:lnTo>
                    <a:pt x="1591" y="1276"/>
                  </a:lnTo>
                  <a:lnTo>
                    <a:pt x="1586" y="1278"/>
                  </a:lnTo>
                  <a:lnTo>
                    <a:pt x="1590" y="1286"/>
                  </a:lnTo>
                  <a:lnTo>
                    <a:pt x="1598" y="1289"/>
                  </a:lnTo>
                  <a:lnTo>
                    <a:pt x="1605" y="1293"/>
                  </a:lnTo>
                  <a:lnTo>
                    <a:pt x="1608" y="1297"/>
                  </a:lnTo>
                  <a:lnTo>
                    <a:pt x="1623" y="1300"/>
                  </a:lnTo>
                  <a:lnTo>
                    <a:pt x="1626" y="1303"/>
                  </a:lnTo>
                  <a:lnTo>
                    <a:pt x="1630" y="1311"/>
                  </a:lnTo>
                  <a:lnTo>
                    <a:pt x="1633" y="1312"/>
                  </a:lnTo>
                  <a:lnTo>
                    <a:pt x="1638" y="1317"/>
                  </a:lnTo>
                  <a:lnTo>
                    <a:pt x="1641" y="1326"/>
                  </a:lnTo>
                  <a:lnTo>
                    <a:pt x="1642" y="1328"/>
                  </a:lnTo>
                  <a:lnTo>
                    <a:pt x="1646" y="1326"/>
                  </a:lnTo>
                  <a:lnTo>
                    <a:pt x="1654" y="1334"/>
                  </a:lnTo>
                  <a:lnTo>
                    <a:pt x="1656" y="1338"/>
                  </a:lnTo>
                  <a:lnTo>
                    <a:pt x="1656" y="1342"/>
                  </a:lnTo>
                  <a:lnTo>
                    <a:pt x="1655" y="1347"/>
                  </a:lnTo>
                  <a:lnTo>
                    <a:pt x="1651" y="1353"/>
                  </a:lnTo>
                  <a:lnTo>
                    <a:pt x="1643" y="1361"/>
                  </a:lnTo>
                  <a:lnTo>
                    <a:pt x="1642" y="1364"/>
                  </a:lnTo>
                  <a:lnTo>
                    <a:pt x="1652" y="1363"/>
                  </a:lnTo>
                  <a:lnTo>
                    <a:pt x="1654" y="1364"/>
                  </a:lnTo>
                  <a:lnTo>
                    <a:pt x="1665" y="1378"/>
                  </a:lnTo>
                  <a:lnTo>
                    <a:pt x="1667" y="1378"/>
                  </a:lnTo>
                  <a:lnTo>
                    <a:pt x="1668" y="1376"/>
                  </a:lnTo>
                  <a:lnTo>
                    <a:pt x="1669" y="1372"/>
                  </a:lnTo>
                  <a:lnTo>
                    <a:pt x="1668" y="1367"/>
                  </a:lnTo>
                  <a:lnTo>
                    <a:pt x="1667" y="1361"/>
                  </a:lnTo>
                  <a:lnTo>
                    <a:pt x="1668" y="1356"/>
                  </a:lnTo>
                  <a:lnTo>
                    <a:pt x="1669" y="1353"/>
                  </a:lnTo>
                  <a:lnTo>
                    <a:pt x="1672" y="1352"/>
                  </a:lnTo>
                  <a:lnTo>
                    <a:pt x="1674" y="1352"/>
                  </a:lnTo>
                  <a:lnTo>
                    <a:pt x="1677" y="1353"/>
                  </a:lnTo>
                  <a:lnTo>
                    <a:pt x="1688" y="1370"/>
                  </a:lnTo>
                  <a:lnTo>
                    <a:pt x="1703" y="1363"/>
                  </a:lnTo>
                  <a:lnTo>
                    <a:pt x="1706" y="1366"/>
                  </a:lnTo>
                  <a:lnTo>
                    <a:pt x="1709" y="1373"/>
                  </a:lnTo>
                  <a:lnTo>
                    <a:pt x="1709" y="1374"/>
                  </a:lnTo>
                  <a:lnTo>
                    <a:pt x="1715" y="1360"/>
                  </a:lnTo>
                  <a:lnTo>
                    <a:pt x="1718" y="1357"/>
                  </a:lnTo>
                  <a:lnTo>
                    <a:pt x="1732" y="1373"/>
                  </a:lnTo>
                  <a:lnTo>
                    <a:pt x="1741" y="1376"/>
                  </a:lnTo>
                  <a:lnTo>
                    <a:pt x="1745" y="1380"/>
                  </a:lnTo>
                  <a:lnTo>
                    <a:pt x="1751" y="1384"/>
                  </a:lnTo>
                  <a:lnTo>
                    <a:pt x="1760" y="1385"/>
                  </a:lnTo>
                  <a:lnTo>
                    <a:pt x="1762" y="1380"/>
                  </a:lnTo>
                  <a:lnTo>
                    <a:pt x="1756" y="1372"/>
                  </a:lnTo>
                  <a:lnTo>
                    <a:pt x="1759" y="1369"/>
                  </a:lnTo>
                  <a:lnTo>
                    <a:pt x="1772" y="1362"/>
                  </a:lnTo>
                  <a:lnTo>
                    <a:pt x="1779" y="1363"/>
                  </a:lnTo>
                  <a:lnTo>
                    <a:pt x="1791" y="1353"/>
                  </a:lnTo>
                  <a:lnTo>
                    <a:pt x="1799" y="1352"/>
                  </a:lnTo>
                  <a:lnTo>
                    <a:pt x="1803" y="1352"/>
                  </a:lnTo>
                  <a:lnTo>
                    <a:pt x="1819" y="1338"/>
                  </a:lnTo>
                  <a:lnTo>
                    <a:pt x="1822" y="1336"/>
                  </a:lnTo>
                  <a:lnTo>
                    <a:pt x="1825" y="1331"/>
                  </a:lnTo>
                  <a:lnTo>
                    <a:pt x="1831" y="1332"/>
                  </a:lnTo>
                  <a:lnTo>
                    <a:pt x="1847" y="1340"/>
                  </a:lnTo>
                  <a:lnTo>
                    <a:pt x="1852" y="1339"/>
                  </a:lnTo>
                  <a:lnTo>
                    <a:pt x="1869" y="1331"/>
                  </a:lnTo>
                  <a:lnTo>
                    <a:pt x="1875" y="1329"/>
                  </a:lnTo>
                  <a:lnTo>
                    <a:pt x="1882" y="1329"/>
                  </a:lnTo>
                  <a:lnTo>
                    <a:pt x="1898" y="1334"/>
                  </a:lnTo>
                  <a:lnTo>
                    <a:pt x="1910" y="1339"/>
                  </a:lnTo>
                  <a:lnTo>
                    <a:pt x="1914" y="1342"/>
                  </a:lnTo>
                  <a:lnTo>
                    <a:pt x="1912" y="1348"/>
                  </a:lnTo>
                  <a:lnTo>
                    <a:pt x="1913" y="1350"/>
                  </a:lnTo>
                  <a:lnTo>
                    <a:pt x="1915" y="1352"/>
                  </a:lnTo>
                  <a:lnTo>
                    <a:pt x="1918" y="1354"/>
                  </a:lnTo>
                  <a:lnTo>
                    <a:pt x="1934" y="1354"/>
                  </a:lnTo>
                  <a:lnTo>
                    <a:pt x="1940" y="1355"/>
                  </a:lnTo>
                  <a:lnTo>
                    <a:pt x="1945" y="1362"/>
                  </a:lnTo>
                  <a:lnTo>
                    <a:pt x="1947" y="1364"/>
                  </a:lnTo>
                  <a:lnTo>
                    <a:pt x="1947" y="1367"/>
                  </a:lnTo>
                  <a:lnTo>
                    <a:pt x="1942" y="1374"/>
                  </a:lnTo>
                  <a:lnTo>
                    <a:pt x="1942" y="1375"/>
                  </a:lnTo>
                  <a:lnTo>
                    <a:pt x="1947" y="1376"/>
                  </a:lnTo>
                  <a:lnTo>
                    <a:pt x="1959" y="1377"/>
                  </a:lnTo>
                  <a:lnTo>
                    <a:pt x="1961" y="1378"/>
                  </a:lnTo>
                  <a:lnTo>
                    <a:pt x="1964" y="1386"/>
                  </a:lnTo>
                  <a:lnTo>
                    <a:pt x="1966" y="1398"/>
                  </a:lnTo>
                  <a:lnTo>
                    <a:pt x="1966" y="1402"/>
                  </a:lnTo>
                  <a:lnTo>
                    <a:pt x="1962" y="1410"/>
                  </a:lnTo>
                  <a:lnTo>
                    <a:pt x="1951" y="1420"/>
                  </a:lnTo>
                  <a:lnTo>
                    <a:pt x="1939" y="1428"/>
                  </a:lnTo>
                  <a:lnTo>
                    <a:pt x="1938" y="1430"/>
                  </a:lnTo>
                  <a:lnTo>
                    <a:pt x="1942" y="1435"/>
                  </a:lnTo>
                  <a:lnTo>
                    <a:pt x="1947" y="1437"/>
                  </a:lnTo>
                  <a:lnTo>
                    <a:pt x="1949" y="1436"/>
                  </a:lnTo>
                  <a:lnTo>
                    <a:pt x="1959" y="1432"/>
                  </a:lnTo>
                  <a:lnTo>
                    <a:pt x="1961" y="1432"/>
                  </a:lnTo>
                  <a:lnTo>
                    <a:pt x="1966" y="1436"/>
                  </a:lnTo>
                  <a:lnTo>
                    <a:pt x="1968" y="1439"/>
                  </a:lnTo>
                  <a:lnTo>
                    <a:pt x="1970" y="1445"/>
                  </a:lnTo>
                  <a:lnTo>
                    <a:pt x="1966" y="1449"/>
                  </a:lnTo>
                  <a:lnTo>
                    <a:pt x="1952" y="1456"/>
                  </a:lnTo>
                  <a:lnTo>
                    <a:pt x="1944" y="1448"/>
                  </a:lnTo>
                  <a:lnTo>
                    <a:pt x="1941" y="1446"/>
                  </a:lnTo>
                  <a:lnTo>
                    <a:pt x="1939" y="1447"/>
                  </a:lnTo>
                  <a:lnTo>
                    <a:pt x="1940" y="1450"/>
                  </a:lnTo>
                  <a:lnTo>
                    <a:pt x="1945" y="1456"/>
                  </a:lnTo>
                  <a:lnTo>
                    <a:pt x="1946" y="1460"/>
                  </a:lnTo>
                  <a:lnTo>
                    <a:pt x="1945" y="1462"/>
                  </a:lnTo>
                  <a:lnTo>
                    <a:pt x="1943" y="1465"/>
                  </a:lnTo>
                  <a:lnTo>
                    <a:pt x="1944" y="1471"/>
                  </a:lnTo>
                  <a:lnTo>
                    <a:pt x="1943" y="1477"/>
                  </a:lnTo>
                  <a:lnTo>
                    <a:pt x="1942" y="1485"/>
                  </a:lnTo>
                  <a:lnTo>
                    <a:pt x="1942" y="1486"/>
                  </a:lnTo>
                  <a:lnTo>
                    <a:pt x="1911" y="1487"/>
                  </a:lnTo>
                  <a:lnTo>
                    <a:pt x="1907" y="1489"/>
                  </a:lnTo>
                  <a:lnTo>
                    <a:pt x="1899" y="1495"/>
                  </a:lnTo>
                  <a:lnTo>
                    <a:pt x="1893" y="1498"/>
                  </a:lnTo>
                  <a:lnTo>
                    <a:pt x="1888" y="1499"/>
                  </a:lnTo>
                  <a:lnTo>
                    <a:pt x="1884" y="1498"/>
                  </a:lnTo>
                  <a:lnTo>
                    <a:pt x="1873" y="1491"/>
                  </a:lnTo>
                  <a:lnTo>
                    <a:pt x="1866" y="1493"/>
                  </a:lnTo>
                  <a:lnTo>
                    <a:pt x="1863" y="1492"/>
                  </a:lnTo>
                  <a:lnTo>
                    <a:pt x="1857" y="1488"/>
                  </a:lnTo>
                  <a:lnTo>
                    <a:pt x="1855" y="1485"/>
                  </a:lnTo>
                  <a:lnTo>
                    <a:pt x="1853" y="1480"/>
                  </a:lnTo>
                  <a:lnTo>
                    <a:pt x="1851" y="1473"/>
                  </a:lnTo>
                  <a:lnTo>
                    <a:pt x="1851" y="1468"/>
                  </a:lnTo>
                  <a:lnTo>
                    <a:pt x="1852" y="1461"/>
                  </a:lnTo>
                  <a:lnTo>
                    <a:pt x="1851" y="1457"/>
                  </a:lnTo>
                  <a:lnTo>
                    <a:pt x="1849" y="1457"/>
                  </a:lnTo>
                  <a:lnTo>
                    <a:pt x="1847" y="1456"/>
                  </a:lnTo>
                  <a:lnTo>
                    <a:pt x="1841" y="1449"/>
                  </a:lnTo>
                  <a:lnTo>
                    <a:pt x="1838" y="1447"/>
                  </a:lnTo>
                  <a:lnTo>
                    <a:pt x="1837" y="1448"/>
                  </a:lnTo>
                  <a:lnTo>
                    <a:pt x="1838" y="1454"/>
                  </a:lnTo>
                  <a:lnTo>
                    <a:pt x="1839" y="1456"/>
                  </a:lnTo>
                  <a:lnTo>
                    <a:pt x="1843" y="1459"/>
                  </a:lnTo>
                  <a:lnTo>
                    <a:pt x="1844" y="1463"/>
                  </a:lnTo>
                  <a:lnTo>
                    <a:pt x="1842" y="1475"/>
                  </a:lnTo>
                  <a:lnTo>
                    <a:pt x="1841" y="1477"/>
                  </a:lnTo>
                  <a:lnTo>
                    <a:pt x="1838" y="1485"/>
                  </a:lnTo>
                  <a:lnTo>
                    <a:pt x="1835" y="1488"/>
                  </a:lnTo>
                  <a:lnTo>
                    <a:pt x="1827" y="1488"/>
                  </a:lnTo>
                  <a:lnTo>
                    <a:pt x="1815" y="1494"/>
                  </a:lnTo>
                  <a:lnTo>
                    <a:pt x="1809" y="1495"/>
                  </a:lnTo>
                  <a:lnTo>
                    <a:pt x="1801" y="1493"/>
                  </a:lnTo>
                  <a:lnTo>
                    <a:pt x="1797" y="1490"/>
                  </a:lnTo>
                  <a:lnTo>
                    <a:pt x="1794" y="1487"/>
                  </a:lnTo>
                  <a:lnTo>
                    <a:pt x="1790" y="1483"/>
                  </a:lnTo>
                  <a:lnTo>
                    <a:pt x="1789" y="1483"/>
                  </a:lnTo>
                  <a:lnTo>
                    <a:pt x="1788" y="1492"/>
                  </a:lnTo>
                  <a:lnTo>
                    <a:pt x="1786" y="1493"/>
                  </a:lnTo>
                  <a:lnTo>
                    <a:pt x="1784" y="1493"/>
                  </a:lnTo>
                  <a:lnTo>
                    <a:pt x="1780" y="1490"/>
                  </a:lnTo>
                  <a:lnTo>
                    <a:pt x="1776" y="1484"/>
                  </a:lnTo>
                  <a:lnTo>
                    <a:pt x="1775" y="1484"/>
                  </a:lnTo>
                  <a:lnTo>
                    <a:pt x="1775" y="1487"/>
                  </a:lnTo>
                  <a:lnTo>
                    <a:pt x="1774" y="1490"/>
                  </a:lnTo>
                  <a:lnTo>
                    <a:pt x="1773" y="1491"/>
                  </a:lnTo>
                  <a:lnTo>
                    <a:pt x="1765" y="1496"/>
                  </a:lnTo>
                  <a:lnTo>
                    <a:pt x="1760" y="1496"/>
                  </a:lnTo>
                  <a:lnTo>
                    <a:pt x="1755" y="1491"/>
                  </a:lnTo>
                  <a:lnTo>
                    <a:pt x="1752" y="1491"/>
                  </a:lnTo>
                  <a:lnTo>
                    <a:pt x="1748" y="1494"/>
                  </a:lnTo>
                  <a:lnTo>
                    <a:pt x="1738" y="1489"/>
                  </a:lnTo>
                  <a:lnTo>
                    <a:pt x="1736" y="1489"/>
                  </a:lnTo>
                  <a:lnTo>
                    <a:pt x="1737" y="1497"/>
                  </a:lnTo>
                  <a:lnTo>
                    <a:pt x="1734" y="1498"/>
                  </a:lnTo>
                  <a:lnTo>
                    <a:pt x="1727" y="1498"/>
                  </a:lnTo>
                  <a:lnTo>
                    <a:pt x="1715" y="1495"/>
                  </a:lnTo>
                  <a:lnTo>
                    <a:pt x="1708" y="1499"/>
                  </a:lnTo>
                  <a:lnTo>
                    <a:pt x="1695" y="1497"/>
                  </a:lnTo>
                  <a:lnTo>
                    <a:pt x="1681" y="1496"/>
                  </a:lnTo>
                  <a:lnTo>
                    <a:pt x="1679" y="1495"/>
                  </a:lnTo>
                  <a:lnTo>
                    <a:pt x="1677" y="1490"/>
                  </a:lnTo>
                  <a:lnTo>
                    <a:pt x="1677" y="1487"/>
                  </a:lnTo>
                  <a:lnTo>
                    <a:pt x="1678" y="1483"/>
                  </a:lnTo>
                  <a:lnTo>
                    <a:pt x="1679" y="1476"/>
                  </a:lnTo>
                  <a:lnTo>
                    <a:pt x="1683" y="1466"/>
                  </a:lnTo>
                  <a:lnTo>
                    <a:pt x="1684" y="1461"/>
                  </a:lnTo>
                  <a:lnTo>
                    <a:pt x="1681" y="1459"/>
                  </a:lnTo>
                  <a:lnTo>
                    <a:pt x="1679" y="1456"/>
                  </a:lnTo>
                  <a:lnTo>
                    <a:pt x="1678" y="1456"/>
                  </a:lnTo>
                  <a:lnTo>
                    <a:pt x="1673" y="1459"/>
                  </a:lnTo>
                  <a:lnTo>
                    <a:pt x="1670" y="1470"/>
                  </a:lnTo>
                  <a:lnTo>
                    <a:pt x="1668" y="1473"/>
                  </a:lnTo>
                  <a:lnTo>
                    <a:pt x="1666" y="1470"/>
                  </a:lnTo>
                  <a:lnTo>
                    <a:pt x="1666" y="1463"/>
                  </a:lnTo>
                  <a:lnTo>
                    <a:pt x="1665" y="1460"/>
                  </a:lnTo>
                  <a:lnTo>
                    <a:pt x="1663" y="1461"/>
                  </a:lnTo>
                  <a:lnTo>
                    <a:pt x="1662" y="1462"/>
                  </a:lnTo>
                  <a:lnTo>
                    <a:pt x="1661" y="1466"/>
                  </a:lnTo>
                  <a:lnTo>
                    <a:pt x="1659" y="1467"/>
                  </a:lnTo>
                  <a:lnTo>
                    <a:pt x="1657" y="1466"/>
                  </a:lnTo>
                  <a:lnTo>
                    <a:pt x="1656" y="1468"/>
                  </a:lnTo>
                  <a:lnTo>
                    <a:pt x="1657" y="1472"/>
                  </a:lnTo>
                  <a:lnTo>
                    <a:pt x="1657" y="1476"/>
                  </a:lnTo>
                  <a:lnTo>
                    <a:pt x="1657" y="1479"/>
                  </a:lnTo>
                  <a:lnTo>
                    <a:pt x="1654" y="1483"/>
                  </a:lnTo>
                  <a:lnTo>
                    <a:pt x="1648" y="1487"/>
                  </a:lnTo>
                  <a:lnTo>
                    <a:pt x="1645" y="1489"/>
                  </a:lnTo>
                  <a:lnTo>
                    <a:pt x="1636" y="1490"/>
                  </a:lnTo>
                  <a:lnTo>
                    <a:pt x="1630" y="1489"/>
                  </a:lnTo>
                  <a:lnTo>
                    <a:pt x="1619" y="1483"/>
                  </a:lnTo>
                  <a:lnTo>
                    <a:pt x="1613" y="1482"/>
                  </a:lnTo>
                  <a:lnTo>
                    <a:pt x="1606" y="1472"/>
                  </a:lnTo>
                  <a:lnTo>
                    <a:pt x="1600" y="1470"/>
                  </a:lnTo>
                  <a:lnTo>
                    <a:pt x="1600" y="1466"/>
                  </a:lnTo>
                  <a:lnTo>
                    <a:pt x="1603" y="1459"/>
                  </a:lnTo>
                  <a:lnTo>
                    <a:pt x="1603" y="1457"/>
                  </a:lnTo>
                  <a:lnTo>
                    <a:pt x="1595" y="1467"/>
                  </a:lnTo>
                  <a:lnTo>
                    <a:pt x="1594" y="1470"/>
                  </a:lnTo>
                  <a:lnTo>
                    <a:pt x="1594" y="1478"/>
                  </a:lnTo>
                  <a:lnTo>
                    <a:pt x="1594" y="1478"/>
                  </a:lnTo>
                  <a:lnTo>
                    <a:pt x="1588" y="1476"/>
                  </a:lnTo>
                  <a:lnTo>
                    <a:pt x="1583" y="1478"/>
                  </a:lnTo>
                  <a:lnTo>
                    <a:pt x="1581" y="1477"/>
                  </a:lnTo>
                  <a:lnTo>
                    <a:pt x="1578" y="1472"/>
                  </a:lnTo>
                  <a:lnTo>
                    <a:pt x="1571" y="1467"/>
                  </a:lnTo>
                  <a:lnTo>
                    <a:pt x="1568" y="1460"/>
                  </a:lnTo>
                  <a:lnTo>
                    <a:pt x="1564" y="1441"/>
                  </a:lnTo>
                  <a:lnTo>
                    <a:pt x="1561" y="1428"/>
                  </a:lnTo>
                  <a:lnTo>
                    <a:pt x="1562" y="1426"/>
                  </a:lnTo>
                  <a:lnTo>
                    <a:pt x="1565" y="1422"/>
                  </a:lnTo>
                  <a:lnTo>
                    <a:pt x="1564" y="1420"/>
                  </a:lnTo>
                  <a:lnTo>
                    <a:pt x="1560" y="1412"/>
                  </a:lnTo>
                  <a:lnTo>
                    <a:pt x="1556" y="1406"/>
                  </a:lnTo>
                  <a:lnTo>
                    <a:pt x="1554" y="1402"/>
                  </a:lnTo>
                  <a:lnTo>
                    <a:pt x="1554" y="1398"/>
                  </a:lnTo>
                  <a:lnTo>
                    <a:pt x="1553" y="1391"/>
                  </a:lnTo>
                  <a:lnTo>
                    <a:pt x="1553" y="1387"/>
                  </a:lnTo>
                  <a:lnTo>
                    <a:pt x="1554" y="1384"/>
                  </a:lnTo>
                  <a:lnTo>
                    <a:pt x="1556" y="1375"/>
                  </a:lnTo>
                  <a:lnTo>
                    <a:pt x="1563" y="1358"/>
                  </a:lnTo>
                  <a:lnTo>
                    <a:pt x="1564" y="1355"/>
                  </a:lnTo>
                  <a:lnTo>
                    <a:pt x="1565" y="1352"/>
                  </a:lnTo>
                  <a:lnTo>
                    <a:pt x="1564" y="1343"/>
                  </a:lnTo>
                  <a:lnTo>
                    <a:pt x="1563" y="1334"/>
                  </a:lnTo>
                  <a:lnTo>
                    <a:pt x="1560" y="1327"/>
                  </a:lnTo>
                  <a:lnTo>
                    <a:pt x="1557" y="1318"/>
                  </a:lnTo>
                  <a:lnTo>
                    <a:pt x="1552" y="1309"/>
                  </a:lnTo>
                  <a:lnTo>
                    <a:pt x="1544" y="1292"/>
                  </a:lnTo>
                  <a:lnTo>
                    <a:pt x="1539" y="1279"/>
                  </a:lnTo>
                  <a:lnTo>
                    <a:pt x="1532" y="1260"/>
                  </a:lnTo>
                  <a:lnTo>
                    <a:pt x="1529" y="1258"/>
                  </a:lnTo>
                  <a:lnTo>
                    <a:pt x="1525" y="1259"/>
                  </a:lnTo>
                  <a:lnTo>
                    <a:pt x="1517" y="1265"/>
                  </a:lnTo>
                  <a:lnTo>
                    <a:pt x="1514" y="1268"/>
                  </a:lnTo>
                  <a:lnTo>
                    <a:pt x="1513" y="1271"/>
                  </a:lnTo>
                  <a:lnTo>
                    <a:pt x="1507" y="1271"/>
                  </a:lnTo>
                  <a:lnTo>
                    <a:pt x="1491" y="1270"/>
                  </a:lnTo>
                  <a:lnTo>
                    <a:pt x="1484" y="1267"/>
                  </a:lnTo>
                  <a:lnTo>
                    <a:pt x="1479" y="1268"/>
                  </a:lnTo>
                  <a:lnTo>
                    <a:pt x="1471" y="1273"/>
                  </a:lnTo>
                  <a:lnTo>
                    <a:pt x="1462" y="1272"/>
                  </a:lnTo>
                  <a:lnTo>
                    <a:pt x="1456" y="1259"/>
                  </a:lnTo>
                  <a:lnTo>
                    <a:pt x="1444" y="1251"/>
                  </a:lnTo>
                  <a:lnTo>
                    <a:pt x="1440" y="1247"/>
                  </a:lnTo>
                  <a:lnTo>
                    <a:pt x="1438" y="1242"/>
                  </a:lnTo>
                  <a:lnTo>
                    <a:pt x="1438" y="1238"/>
                  </a:lnTo>
                  <a:lnTo>
                    <a:pt x="1445" y="1235"/>
                  </a:lnTo>
                  <a:lnTo>
                    <a:pt x="1449" y="1231"/>
                  </a:lnTo>
                  <a:lnTo>
                    <a:pt x="1450" y="1228"/>
                  </a:lnTo>
                  <a:lnTo>
                    <a:pt x="1443" y="1231"/>
                  </a:lnTo>
                  <a:lnTo>
                    <a:pt x="1440" y="1231"/>
                  </a:lnTo>
                  <a:lnTo>
                    <a:pt x="1419" y="1212"/>
                  </a:lnTo>
                  <a:lnTo>
                    <a:pt x="1412" y="1208"/>
                  </a:lnTo>
                  <a:lnTo>
                    <a:pt x="1411" y="1207"/>
                  </a:lnTo>
                  <a:lnTo>
                    <a:pt x="1410" y="1205"/>
                  </a:lnTo>
                  <a:lnTo>
                    <a:pt x="1410" y="1202"/>
                  </a:lnTo>
                  <a:lnTo>
                    <a:pt x="1411" y="1198"/>
                  </a:lnTo>
                  <a:lnTo>
                    <a:pt x="1417" y="1203"/>
                  </a:lnTo>
                  <a:lnTo>
                    <a:pt x="1420" y="1203"/>
                  </a:lnTo>
                  <a:lnTo>
                    <a:pt x="1425" y="1202"/>
                  </a:lnTo>
                  <a:lnTo>
                    <a:pt x="1426" y="1199"/>
                  </a:lnTo>
                  <a:lnTo>
                    <a:pt x="1425" y="1197"/>
                  </a:lnTo>
                  <a:lnTo>
                    <a:pt x="1418" y="1191"/>
                  </a:lnTo>
                  <a:lnTo>
                    <a:pt x="1414" y="1186"/>
                  </a:lnTo>
                  <a:lnTo>
                    <a:pt x="1413" y="1182"/>
                  </a:lnTo>
                  <a:lnTo>
                    <a:pt x="1414" y="1177"/>
                  </a:lnTo>
                  <a:lnTo>
                    <a:pt x="1414" y="1174"/>
                  </a:lnTo>
                  <a:lnTo>
                    <a:pt x="1417" y="1172"/>
                  </a:lnTo>
                  <a:lnTo>
                    <a:pt x="1421" y="1172"/>
                  </a:lnTo>
                  <a:lnTo>
                    <a:pt x="1427" y="1169"/>
                  </a:lnTo>
                  <a:lnTo>
                    <a:pt x="1437" y="1163"/>
                  </a:lnTo>
                  <a:lnTo>
                    <a:pt x="1444" y="1161"/>
                  </a:lnTo>
                  <a:lnTo>
                    <a:pt x="1450" y="1161"/>
                  </a:lnTo>
                  <a:lnTo>
                    <a:pt x="1467" y="1168"/>
                  </a:lnTo>
                  <a:lnTo>
                    <a:pt x="1483" y="1176"/>
                  </a:lnTo>
                  <a:lnTo>
                    <a:pt x="1493" y="1183"/>
                  </a:lnTo>
                  <a:close/>
                  <a:moveTo>
                    <a:pt x="814" y="1118"/>
                  </a:moveTo>
                  <a:lnTo>
                    <a:pt x="816" y="1123"/>
                  </a:lnTo>
                  <a:lnTo>
                    <a:pt x="816" y="1126"/>
                  </a:lnTo>
                  <a:lnTo>
                    <a:pt x="815" y="1128"/>
                  </a:lnTo>
                  <a:lnTo>
                    <a:pt x="811" y="1132"/>
                  </a:lnTo>
                  <a:lnTo>
                    <a:pt x="792" y="1145"/>
                  </a:lnTo>
                  <a:lnTo>
                    <a:pt x="789" y="1150"/>
                  </a:lnTo>
                  <a:lnTo>
                    <a:pt x="790" y="1156"/>
                  </a:lnTo>
                  <a:lnTo>
                    <a:pt x="797" y="1166"/>
                  </a:lnTo>
                  <a:lnTo>
                    <a:pt x="804" y="1174"/>
                  </a:lnTo>
                  <a:lnTo>
                    <a:pt x="805" y="1179"/>
                  </a:lnTo>
                  <a:lnTo>
                    <a:pt x="802" y="1183"/>
                  </a:lnTo>
                  <a:lnTo>
                    <a:pt x="796" y="1181"/>
                  </a:lnTo>
                  <a:lnTo>
                    <a:pt x="794" y="1182"/>
                  </a:lnTo>
                  <a:lnTo>
                    <a:pt x="791" y="1184"/>
                  </a:lnTo>
                  <a:lnTo>
                    <a:pt x="792" y="1188"/>
                  </a:lnTo>
                  <a:lnTo>
                    <a:pt x="799" y="1201"/>
                  </a:lnTo>
                  <a:lnTo>
                    <a:pt x="801" y="1207"/>
                  </a:lnTo>
                  <a:lnTo>
                    <a:pt x="801" y="1211"/>
                  </a:lnTo>
                  <a:lnTo>
                    <a:pt x="800" y="1214"/>
                  </a:lnTo>
                  <a:lnTo>
                    <a:pt x="797" y="1219"/>
                  </a:lnTo>
                  <a:lnTo>
                    <a:pt x="792" y="1224"/>
                  </a:lnTo>
                  <a:lnTo>
                    <a:pt x="784" y="1229"/>
                  </a:lnTo>
                  <a:lnTo>
                    <a:pt x="767" y="1235"/>
                  </a:lnTo>
                  <a:lnTo>
                    <a:pt x="767" y="1240"/>
                  </a:lnTo>
                  <a:lnTo>
                    <a:pt x="767" y="1244"/>
                  </a:lnTo>
                  <a:lnTo>
                    <a:pt x="767" y="1253"/>
                  </a:lnTo>
                  <a:lnTo>
                    <a:pt x="766" y="1257"/>
                  </a:lnTo>
                  <a:lnTo>
                    <a:pt x="764" y="1264"/>
                  </a:lnTo>
                  <a:lnTo>
                    <a:pt x="762" y="1267"/>
                  </a:lnTo>
                  <a:lnTo>
                    <a:pt x="760" y="1270"/>
                  </a:lnTo>
                  <a:lnTo>
                    <a:pt x="756" y="1271"/>
                  </a:lnTo>
                  <a:lnTo>
                    <a:pt x="751" y="1271"/>
                  </a:lnTo>
                  <a:lnTo>
                    <a:pt x="744" y="1265"/>
                  </a:lnTo>
                  <a:lnTo>
                    <a:pt x="740" y="1261"/>
                  </a:lnTo>
                  <a:lnTo>
                    <a:pt x="736" y="1253"/>
                  </a:lnTo>
                  <a:lnTo>
                    <a:pt x="735" y="1247"/>
                  </a:lnTo>
                  <a:lnTo>
                    <a:pt x="736" y="1240"/>
                  </a:lnTo>
                  <a:lnTo>
                    <a:pt x="737" y="1230"/>
                  </a:lnTo>
                  <a:lnTo>
                    <a:pt x="739" y="1219"/>
                  </a:lnTo>
                  <a:lnTo>
                    <a:pt x="742" y="1208"/>
                  </a:lnTo>
                  <a:lnTo>
                    <a:pt x="742" y="1201"/>
                  </a:lnTo>
                  <a:lnTo>
                    <a:pt x="741" y="1198"/>
                  </a:lnTo>
                  <a:lnTo>
                    <a:pt x="739" y="1197"/>
                  </a:lnTo>
                  <a:lnTo>
                    <a:pt x="733" y="1202"/>
                  </a:lnTo>
                  <a:lnTo>
                    <a:pt x="729" y="1203"/>
                  </a:lnTo>
                  <a:lnTo>
                    <a:pt x="726" y="1207"/>
                  </a:lnTo>
                  <a:lnTo>
                    <a:pt x="724" y="1212"/>
                  </a:lnTo>
                  <a:lnTo>
                    <a:pt x="722" y="1218"/>
                  </a:lnTo>
                  <a:lnTo>
                    <a:pt x="721" y="1228"/>
                  </a:lnTo>
                  <a:lnTo>
                    <a:pt x="720" y="1233"/>
                  </a:lnTo>
                  <a:lnTo>
                    <a:pt x="717" y="1237"/>
                  </a:lnTo>
                  <a:lnTo>
                    <a:pt x="712" y="1237"/>
                  </a:lnTo>
                  <a:lnTo>
                    <a:pt x="710" y="1238"/>
                  </a:lnTo>
                  <a:lnTo>
                    <a:pt x="709" y="1242"/>
                  </a:lnTo>
                  <a:lnTo>
                    <a:pt x="710" y="1244"/>
                  </a:lnTo>
                  <a:lnTo>
                    <a:pt x="715" y="1251"/>
                  </a:lnTo>
                  <a:lnTo>
                    <a:pt x="715" y="1258"/>
                  </a:lnTo>
                  <a:lnTo>
                    <a:pt x="715" y="1262"/>
                  </a:lnTo>
                  <a:lnTo>
                    <a:pt x="709" y="1270"/>
                  </a:lnTo>
                  <a:lnTo>
                    <a:pt x="708" y="1273"/>
                  </a:lnTo>
                  <a:lnTo>
                    <a:pt x="705" y="1285"/>
                  </a:lnTo>
                  <a:lnTo>
                    <a:pt x="704" y="1288"/>
                  </a:lnTo>
                  <a:lnTo>
                    <a:pt x="701" y="1290"/>
                  </a:lnTo>
                  <a:lnTo>
                    <a:pt x="698" y="1290"/>
                  </a:lnTo>
                  <a:lnTo>
                    <a:pt x="696" y="1286"/>
                  </a:lnTo>
                  <a:lnTo>
                    <a:pt x="692" y="1278"/>
                  </a:lnTo>
                  <a:lnTo>
                    <a:pt x="689" y="1270"/>
                  </a:lnTo>
                  <a:lnTo>
                    <a:pt x="688" y="1264"/>
                  </a:lnTo>
                  <a:lnTo>
                    <a:pt x="687" y="1262"/>
                  </a:lnTo>
                  <a:lnTo>
                    <a:pt x="685" y="1263"/>
                  </a:lnTo>
                  <a:lnTo>
                    <a:pt x="683" y="1270"/>
                  </a:lnTo>
                  <a:lnTo>
                    <a:pt x="683" y="1274"/>
                  </a:lnTo>
                  <a:lnTo>
                    <a:pt x="683" y="1282"/>
                  </a:lnTo>
                  <a:lnTo>
                    <a:pt x="683" y="1286"/>
                  </a:lnTo>
                  <a:lnTo>
                    <a:pt x="680" y="1292"/>
                  </a:lnTo>
                  <a:lnTo>
                    <a:pt x="681" y="1294"/>
                  </a:lnTo>
                  <a:lnTo>
                    <a:pt x="686" y="1300"/>
                  </a:lnTo>
                  <a:lnTo>
                    <a:pt x="687" y="1303"/>
                  </a:lnTo>
                  <a:lnTo>
                    <a:pt x="687" y="1307"/>
                  </a:lnTo>
                  <a:lnTo>
                    <a:pt x="686" y="1309"/>
                  </a:lnTo>
                  <a:lnTo>
                    <a:pt x="684" y="1309"/>
                  </a:lnTo>
                  <a:lnTo>
                    <a:pt x="682" y="1314"/>
                  </a:lnTo>
                  <a:lnTo>
                    <a:pt x="680" y="1318"/>
                  </a:lnTo>
                  <a:lnTo>
                    <a:pt x="674" y="1326"/>
                  </a:lnTo>
                  <a:lnTo>
                    <a:pt x="667" y="1326"/>
                  </a:lnTo>
                  <a:lnTo>
                    <a:pt x="660" y="1330"/>
                  </a:lnTo>
                  <a:lnTo>
                    <a:pt x="658" y="1330"/>
                  </a:lnTo>
                  <a:lnTo>
                    <a:pt x="657" y="1324"/>
                  </a:lnTo>
                  <a:lnTo>
                    <a:pt x="655" y="1312"/>
                  </a:lnTo>
                  <a:lnTo>
                    <a:pt x="654" y="1306"/>
                  </a:lnTo>
                  <a:lnTo>
                    <a:pt x="651" y="1303"/>
                  </a:lnTo>
                  <a:lnTo>
                    <a:pt x="648" y="1289"/>
                  </a:lnTo>
                  <a:lnTo>
                    <a:pt x="647" y="1285"/>
                  </a:lnTo>
                  <a:lnTo>
                    <a:pt x="646" y="1283"/>
                  </a:lnTo>
                  <a:lnTo>
                    <a:pt x="645" y="1283"/>
                  </a:lnTo>
                  <a:lnTo>
                    <a:pt x="643" y="1285"/>
                  </a:lnTo>
                  <a:lnTo>
                    <a:pt x="639" y="1305"/>
                  </a:lnTo>
                  <a:lnTo>
                    <a:pt x="633" y="1309"/>
                  </a:lnTo>
                  <a:lnTo>
                    <a:pt x="629" y="1310"/>
                  </a:lnTo>
                  <a:lnTo>
                    <a:pt x="626" y="1309"/>
                  </a:lnTo>
                  <a:lnTo>
                    <a:pt x="617" y="1305"/>
                  </a:lnTo>
                  <a:lnTo>
                    <a:pt x="610" y="1303"/>
                  </a:lnTo>
                  <a:lnTo>
                    <a:pt x="606" y="1305"/>
                  </a:lnTo>
                  <a:lnTo>
                    <a:pt x="598" y="1312"/>
                  </a:lnTo>
                  <a:lnTo>
                    <a:pt x="595" y="1314"/>
                  </a:lnTo>
                  <a:lnTo>
                    <a:pt x="591" y="1313"/>
                  </a:lnTo>
                  <a:lnTo>
                    <a:pt x="589" y="1311"/>
                  </a:lnTo>
                  <a:lnTo>
                    <a:pt x="587" y="1306"/>
                  </a:lnTo>
                  <a:lnTo>
                    <a:pt x="587" y="1303"/>
                  </a:lnTo>
                  <a:lnTo>
                    <a:pt x="588" y="1302"/>
                  </a:lnTo>
                  <a:lnTo>
                    <a:pt x="590" y="1296"/>
                  </a:lnTo>
                  <a:lnTo>
                    <a:pt x="590" y="1294"/>
                  </a:lnTo>
                  <a:lnTo>
                    <a:pt x="588" y="1291"/>
                  </a:lnTo>
                  <a:lnTo>
                    <a:pt x="588" y="1289"/>
                  </a:lnTo>
                  <a:lnTo>
                    <a:pt x="589" y="1287"/>
                  </a:lnTo>
                  <a:lnTo>
                    <a:pt x="589" y="1285"/>
                  </a:lnTo>
                  <a:lnTo>
                    <a:pt x="588" y="1285"/>
                  </a:lnTo>
                  <a:lnTo>
                    <a:pt x="586" y="1285"/>
                  </a:lnTo>
                  <a:lnTo>
                    <a:pt x="579" y="1289"/>
                  </a:lnTo>
                  <a:lnTo>
                    <a:pt x="580" y="1285"/>
                  </a:lnTo>
                  <a:lnTo>
                    <a:pt x="583" y="1277"/>
                  </a:lnTo>
                  <a:lnTo>
                    <a:pt x="591" y="1260"/>
                  </a:lnTo>
                  <a:lnTo>
                    <a:pt x="594" y="1255"/>
                  </a:lnTo>
                  <a:lnTo>
                    <a:pt x="596" y="1253"/>
                  </a:lnTo>
                  <a:lnTo>
                    <a:pt x="620" y="1248"/>
                  </a:lnTo>
                  <a:lnTo>
                    <a:pt x="622" y="1246"/>
                  </a:lnTo>
                  <a:lnTo>
                    <a:pt x="633" y="1223"/>
                  </a:lnTo>
                  <a:lnTo>
                    <a:pt x="636" y="1218"/>
                  </a:lnTo>
                  <a:lnTo>
                    <a:pt x="640" y="1213"/>
                  </a:lnTo>
                  <a:lnTo>
                    <a:pt x="656" y="1199"/>
                  </a:lnTo>
                  <a:lnTo>
                    <a:pt x="657" y="1196"/>
                  </a:lnTo>
                  <a:lnTo>
                    <a:pt x="660" y="1186"/>
                  </a:lnTo>
                  <a:lnTo>
                    <a:pt x="662" y="1183"/>
                  </a:lnTo>
                  <a:lnTo>
                    <a:pt x="665" y="1180"/>
                  </a:lnTo>
                  <a:lnTo>
                    <a:pt x="677" y="1159"/>
                  </a:lnTo>
                  <a:lnTo>
                    <a:pt x="688" y="1145"/>
                  </a:lnTo>
                  <a:lnTo>
                    <a:pt x="693" y="1136"/>
                  </a:lnTo>
                  <a:lnTo>
                    <a:pt x="701" y="1127"/>
                  </a:lnTo>
                  <a:lnTo>
                    <a:pt x="709" y="1122"/>
                  </a:lnTo>
                  <a:lnTo>
                    <a:pt x="736" y="1116"/>
                  </a:lnTo>
                  <a:lnTo>
                    <a:pt x="754" y="1125"/>
                  </a:lnTo>
                  <a:lnTo>
                    <a:pt x="759" y="1125"/>
                  </a:lnTo>
                  <a:lnTo>
                    <a:pt x="761" y="1122"/>
                  </a:lnTo>
                  <a:lnTo>
                    <a:pt x="762" y="1118"/>
                  </a:lnTo>
                  <a:lnTo>
                    <a:pt x="766" y="1120"/>
                  </a:lnTo>
                  <a:lnTo>
                    <a:pt x="772" y="1121"/>
                  </a:lnTo>
                  <a:lnTo>
                    <a:pt x="774" y="1120"/>
                  </a:lnTo>
                  <a:lnTo>
                    <a:pt x="777" y="1116"/>
                  </a:lnTo>
                  <a:lnTo>
                    <a:pt x="775" y="1112"/>
                  </a:lnTo>
                  <a:lnTo>
                    <a:pt x="767" y="1107"/>
                  </a:lnTo>
                  <a:lnTo>
                    <a:pt x="766" y="1105"/>
                  </a:lnTo>
                  <a:lnTo>
                    <a:pt x="766" y="1103"/>
                  </a:lnTo>
                  <a:lnTo>
                    <a:pt x="769" y="1097"/>
                  </a:lnTo>
                  <a:lnTo>
                    <a:pt x="773" y="1093"/>
                  </a:lnTo>
                  <a:lnTo>
                    <a:pt x="783" y="1090"/>
                  </a:lnTo>
                  <a:lnTo>
                    <a:pt x="788" y="1092"/>
                  </a:lnTo>
                  <a:lnTo>
                    <a:pt x="792" y="1095"/>
                  </a:lnTo>
                  <a:lnTo>
                    <a:pt x="799" y="1103"/>
                  </a:lnTo>
                  <a:lnTo>
                    <a:pt x="814" y="1118"/>
                  </a:lnTo>
                  <a:close/>
                  <a:moveTo>
                    <a:pt x="1636" y="1132"/>
                  </a:moveTo>
                  <a:lnTo>
                    <a:pt x="1628" y="1140"/>
                  </a:lnTo>
                  <a:lnTo>
                    <a:pt x="1623" y="1140"/>
                  </a:lnTo>
                  <a:lnTo>
                    <a:pt x="1599" y="1123"/>
                  </a:lnTo>
                  <a:lnTo>
                    <a:pt x="1594" y="1114"/>
                  </a:lnTo>
                  <a:lnTo>
                    <a:pt x="1593" y="1109"/>
                  </a:lnTo>
                  <a:lnTo>
                    <a:pt x="1593" y="1100"/>
                  </a:lnTo>
                  <a:lnTo>
                    <a:pt x="1593" y="1089"/>
                  </a:lnTo>
                  <a:lnTo>
                    <a:pt x="1594" y="1082"/>
                  </a:lnTo>
                  <a:lnTo>
                    <a:pt x="1595" y="1079"/>
                  </a:lnTo>
                  <a:lnTo>
                    <a:pt x="1598" y="1076"/>
                  </a:lnTo>
                  <a:lnTo>
                    <a:pt x="1604" y="1075"/>
                  </a:lnTo>
                  <a:lnTo>
                    <a:pt x="1609" y="1076"/>
                  </a:lnTo>
                  <a:lnTo>
                    <a:pt x="1617" y="1079"/>
                  </a:lnTo>
                  <a:lnTo>
                    <a:pt x="1626" y="1084"/>
                  </a:lnTo>
                  <a:lnTo>
                    <a:pt x="1636" y="1099"/>
                  </a:lnTo>
                  <a:lnTo>
                    <a:pt x="1639" y="1106"/>
                  </a:lnTo>
                  <a:lnTo>
                    <a:pt x="1641" y="1116"/>
                  </a:lnTo>
                  <a:lnTo>
                    <a:pt x="1641" y="1122"/>
                  </a:lnTo>
                  <a:lnTo>
                    <a:pt x="1640" y="1125"/>
                  </a:lnTo>
                  <a:lnTo>
                    <a:pt x="1639" y="1128"/>
                  </a:lnTo>
                  <a:lnTo>
                    <a:pt x="1636" y="1132"/>
                  </a:lnTo>
                  <a:close/>
                  <a:moveTo>
                    <a:pt x="1166" y="1150"/>
                  </a:moveTo>
                  <a:lnTo>
                    <a:pt x="1161" y="1152"/>
                  </a:lnTo>
                  <a:lnTo>
                    <a:pt x="1151" y="1147"/>
                  </a:lnTo>
                  <a:lnTo>
                    <a:pt x="1144" y="1144"/>
                  </a:lnTo>
                  <a:lnTo>
                    <a:pt x="1139" y="1134"/>
                  </a:lnTo>
                  <a:lnTo>
                    <a:pt x="1133" y="1119"/>
                  </a:lnTo>
                  <a:lnTo>
                    <a:pt x="1129" y="1103"/>
                  </a:lnTo>
                  <a:lnTo>
                    <a:pt x="1127" y="1094"/>
                  </a:lnTo>
                  <a:lnTo>
                    <a:pt x="1124" y="1089"/>
                  </a:lnTo>
                  <a:lnTo>
                    <a:pt x="1123" y="1079"/>
                  </a:lnTo>
                  <a:lnTo>
                    <a:pt x="1117" y="1064"/>
                  </a:lnTo>
                  <a:lnTo>
                    <a:pt x="1118" y="1062"/>
                  </a:lnTo>
                  <a:lnTo>
                    <a:pt x="1123" y="1060"/>
                  </a:lnTo>
                  <a:lnTo>
                    <a:pt x="1133" y="1062"/>
                  </a:lnTo>
                  <a:lnTo>
                    <a:pt x="1137" y="1068"/>
                  </a:lnTo>
                  <a:lnTo>
                    <a:pt x="1142" y="1076"/>
                  </a:lnTo>
                  <a:lnTo>
                    <a:pt x="1149" y="1090"/>
                  </a:lnTo>
                  <a:lnTo>
                    <a:pt x="1151" y="1096"/>
                  </a:lnTo>
                  <a:lnTo>
                    <a:pt x="1151" y="1105"/>
                  </a:lnTo>
                  <a:lnTo>
                    <a:pt x="1153" y="1109"/>
                  </a:lnTo>
                  <a:lnTo>
                    <a:pt x="1158" y="1111"/>
                  </a:lnTo>
                  <a:lnTo>
                    <a:pt x="1166" y="1122"/>
                  </a:lnTo>
                  <a:lnTo>
                    <a:pt x="1167" y="1126"/>
                  </a:lnTo>
                  <a:lnTo>
                    <a:pt x="1169" y="1134"/>
                  </a:lnTo>
                  <a:lnTo>
                    <a:pt x="1169" y="1139"/>
                  </a:lnTo>
                  <a:lnTo>
                    <a:pt x="1167" y="1147"/>
                  </a:lnTo>
                  <a:lnTo>
                    <a:pt x="1166" y="1150"/>
                  </a:lnTo>
                  <a:close/>
                  <a:moveTo>
                    <a:pt x="1455" y="1054"/>
                  </a:moveTo>
                  <a:lnTo>
                    <a:pt x="1463" y="1060"/>
                  </a:lnTo>
                  <a:lnTo>
                    <a:pt x="1472" y="1057"/>
                  </a:lnTo>
                  <a:lnTo>
                    <a:pt x="1482" y="1056"/>
                  </a:lnTo>
                  <a:lnTo>
                    <a:pt x="1502" y="1059"/>
                  </a:lnTo>
                  <a:lnTo>
                    <a:pt x="1516" y="1057"/>
                  </a:lnTo>
                  <a:lnTo>
                    <a:pt x="1519" y="1058"/>
                  </a:lnTo>
                  <a:lnTo>
                    <a:pt x="1525" y="1062"/>
                  </a:lnTo>
                  <a:lnTo>
                    <a:pt x="1528" y="1066"/>
                  </a:lnTo>
                  <a:lnTo>
                    <a:pt x="1531" y="1074"/>
                  </a:lnTo>
                  <a:lnTo>
                    <a:pt x="1524" y="1078"/>
                  </a:lnTo>
                  <a:lnTo>
                    <a:pt x="1518" y="1101"/>
                  </a:lnTo>
                  <a:lnTo>
                    <a:pt x="1517" y="1103"/>
                  </a:lnTo>
                  <a:lnTo>
                    <a:pt x="1511" y="1103"/>
                  </a:lnTo>
                  <a:lnTo>
                    <a:pt x="1508" y="1105"/>
                  </a:lnTo>
                  <a:lnTo>
                    <a:pt x="1490" y="1101"/>
                  </a:lnTo>
                  <a:lnTo>
                    <a:pt x="1439" y="1100"/>
                  </a:lnTo>
                  <a:lnTo>
                    <a:pt x="1437" y="1097"/>
                  </a:lnTo>
                  <a:lnTo>
                    <a:pt x="1430" y="1084"/>
                  </a:lnTo>
                  <a:lnTo>
                    <a:pt x="1430" y="1078"/>
                  </a:lnTo>
                  <a:lnTo>
                    <a:pt x="1432" y="1072"/>
                  </a:lnTo>
                  <a:lnTo>
                    <a:pt x="1433" y="1068"/>
                  </a:lnTo>
                  <a:lnTo>
                    <a:pt x="1435" y="1066"/>
                  </a:lnTo>
                  <a:lnTo>
                    <a:pt x="1449" y="1055"/>
                  </a:lnTo>
                  <a:lnTo>
                    <a:pt x="1455" y="1054"/>
                  </a:lnTo>
                  <a:close/>
                  <a:moveTo>
                    <a:pt x="1257" y="1068"/>
                  </a:moveTo>
                  <a:lnTo>
                    <a:pt x="1252" y="1070"/>
                  </a:lnTo>
                  <a:lnTo>
                    <a:pt x="1244" y="1069"/>
                  </a:lnTo>
                  <a:lnTo>
                    <a:pt x="1235" y="1064"/>
                  </a:lnTo>
                  <a:lnTo>
                    <a:pt x="1232" y="1057"/>
                  </a:lnTo>
                  <a:lnTo>
                    <a:pt x="1232" y="1047"/>
                  </a:lnTo>
                  <a:lnTo>
                    <a:pt x="1232" y="1042"/>
                  </a:lnTo>
                  <a:lnTo>
                    <a:pt x="1233" y="1041"/>
                  </a:lnTo>
                  <a:lnTo>
                    <a:pt x="1239" y="1039"/>
                  </a:lnTo>
                  <a:lnTo>
                    <a:pt x="1250" y="1038"/>
                  </a:lnTo>
                  <a:lnTo>
                    <a:pt x="1259" y="1039"/>
                  </a:lnTo>
                  <a:lnTo>
                    <a:pt x="1269" y="1044"/>
                  </a:lnTo>
                  <a:lnTo>
                    <a:pt x="1273" y="1048"/>
                  </a:lnTo>
                  <a:lnTo>
                    <a:pt x="1275" y="1051"/>
                  </a:lnTo>
                  <a:lnTo>
                    <a:pt x="1277" y="1056"/>
                  </a:lnTo>
                  <a:lnTo>
                    <a:pt x="1279" y="1059"/>
                  </a:lnTo>
                  <a:lnTo>
                    <a:pt x="1279" y="1063"/>
                  </a:lnTo>
                  <a:lnTo>
                    <a:pt x="1266" y="1064"/>
                  </a:lnTo>
                  <a:lnTo>
                    <a:pt x="1260" y="1065"/>
                  </a:lnTo>
                  <a:lnTo>
                    <a:pt x="1257" y="1068"/>
                  </a:lnTo>
                  <a:close/>
                  <a:moveTo>
                    <a:pt x="869" y="1060"/>
                  </a:moveTo>
                  <a:lnTo>
                    <a:pt x="860" y="1065"/>
                  </a:lnTo>
                  <a:lnTo>
                    <a:pt x="854" y="1065"/>
                  </a:lnTo>
                  <a:lnTo>
                    <a:pt x="844" y="1057"/>
                  </a:lnTo>
                  <a:lnTo>
                    <a:pt x="832" y="1035"/>
                  </a:lnTo>
                  <a:lnTo>
                    <a:pt x="830" y="1027"/>
                  </a:lnTo>
                  <a:lnTo>
                    <a:pt x="835" y="1026"/>
                  </a:lnTo>
                  <a:lnTo>
                    <a:pt x="838" y="1023"/>
                  </a:lnTo>
                  <a:lnTo>
                    <a:pt x="840" y="1020"/>
                  </a:lnTo>
                  <a:lnTo>
                    <a:pt x="844" y="1016"/>
                  </a:lnTo>
                  <a:lnTo>
                    <a:pt x="853" y="1010"/>
                  </a:lnTo>
                  <a:lnTo>
                    <a:pt x="854" y="1013"/>
                  </a:lnTo>
                  <a:lnTo>
                    <a:pt x="854" y="1017"/>
                  </a:lnTo>
                  <a:lnTo>
                    <a:pt x="854" y="1022"/>
                  </a:lnTo>
                  <a:lnTo>
                    <a:pt x="857" y="1023"/>
                  </a:lnTo>
                  <a:lnTo>
                    <a:pt x="860" y="1025"/>
                  </a:lnTo>
                  <a:lnTo>
                    <a:pt x="866" y="1035"/>
                  </a:lnTo>
                  <a:lnTo>
                    <a:pt x="871" y="1037"/>
                  </a:lnTo>
                  <a:lnTo>
                    <a:pt x="873" y="1039"/>
                  </a:lnTo>
                  <a:lnTo>
                    <a:pt x="873" y="1043"/>
                  </a:lnTo>
                  <a:lnTo>
                    <a:pt x="876" y="1048"/>
                  </a:lnTo>
                  <a:lnTo>
                    <a:pt x="876" y="1051"/>
                  </a:lnTo>
                  <a:lnTo>
                    <a:pt x="872" y="1057"/>
                  </a:lnTo>
                  <a:lnTo>
                    <a:pt x="869" y="1060"/>
                  </a:lnTo>
                  <a:close/>
                  <a:moveTo>
                    <a:pt x="977" y="1007"/>
                  </a:moveTo>
                  <a:lnTo>
                    <a:pt x="1002" y="1010"/>
                  </a:lnTo>
                  <a:lnTo>
                    <a:pt x="1003" y="1011"/>
                  </a:lnTo>
                  <a:lnTo>
                    <a:pt x="1003" y="1013"/>
                  </a:lnTo>
                  <a:lnTo>
                    <a:pt x="1002" y="1023"/>
                  </a:lnTo>
                  <a:lnTo>
                    <a:pt x="999" y="1029"/>
                  </a:lnTo>
                  <a:lnTo>
                    <a:pt x="985" y="1037"/>
                  </a:lnTo>
                  <a:lnTo>
                    <a:pt x="967" y="1044"/>
                  </a:lnTo>
                  <a:lnTo>
                    <a:pt x="964" y="1048"/>
                  </a:lnTo>
                  <a:lnTo>
                    <a:pt x="964" y="1050"/>
                  </a:lnTo>
                  <a:lnTo>
                    <a:pt x="966" y="1053"/>
                  </a:lnTo>
                  <a:lnTo>
                    <a:pt x="968" y="1055"/>
                  </a:lnTo>
                  <a:lnTo>
                    <a:pt x="982" y="1055"/>
                  </a:lnTo>
                  <a:lnTo>
                    <a:pt x="985" y="1056"/>
                  </a:lnTo>
                  <a:lnTo>
                    <a:pt x="986" y="1059"/>
                  </a:lnTo>
                  <a:lnTo>
                    <a:pt x="987" y="1062"/>
                  </a:lnTo>
                  <a:lnTo>
                    <a:pt x="988" y="1065"/>
                  </a:lnTo>
                  <a:lnTo>
                    <a:pt x="988" y="1079"/>
                  </a:lnTo>
                  <a:lnTo>
                    <a:pt x="987" y="1087"/>
                  </a:lnTo>
                  <a:lnTo>
                    <a:pt x="985" y="1094"/>
                  </a:lnTo>
                  <a:lnTo>
                    <a:pt x="980" y="1099"/>
                  </a:lnTo>
                  <a:lnTo>
                    <a:pt x="969" y="1106"/>
                  </a:lnTo>
                  <a:lnTo>
                    <a:pt x="962" y="1109"/>
                  </a:lnTo>
                  <a:lnTo>
                    <a:pt x="957" y="1107"/>
                  </a:lnTo>
                  <a:lnTo>
                    <a:pt x="952" y="1108"/>
                  </a:lnTo>
                  <a:lnTo>
                    <a:pt x="929" y="1120"/>
                  </a:lnTo>
                  <a:lnTo>
                    <a:pt x="921" y="1120"/>
                  </a:lnTo>
                  <a:lnTo>
                    <a:pt x="915" y="1118"/>
                  </a:lnTo>
                  <a:lnTo>
                    <a:pt x="907" y="1106"/>
                  </a:lnTo>
                  <a:lnTo>
                    <a:pt x="898" y="1101"/>
                  </a:lnTo>
                  <a:lnTo>
                    <a:pt x="894" y="1096"/>
                  </a:lnTo>
                  <a:lnTo>
                    <a:pt x="890" y="1093"/>
                  </a:lnTo>
                  <a:lnTo>
                    <a:pt x="889" y="1089"/>
                  </a:lnTo>
                  <a:lnTo>
                    <a:pt x="888" y="1086"/>
                  </a:lnTo>
                  <a:lnTo>
                    <a:pt x="889" y="1083"/>
                  </a:lnTo>
                  <a:lnTo>
                    <a:pt x="891" y="1080"/>
                  </a:lnTo>
                  <a:lnTo>
                    <a:pt x="892" y="1078"/>
                  </a:lnTo>
                  <a:lnTo>
                    <a:pt x="890" y="1071"/>
                  </a:lnTo>
                  <a:lnTo>
                    <a:pt x="889" y="1065"/>
                  </a:lnTo>
                  <a:lnTo>
                    <a:pt x="887" y="1056"/>
                  </a:lnTo>
                  <a:lnTo>
                    <a:pt x="886" y="1051"/>
                  </a:lnTo>
                  <a:lnTo>
                    <a:pt x="887" y="1048"/>
                  </a:lnTo>
                  <a:lnTo>
                    <a:pt x="887" y="1044"/>
                  </a:lnTo>
                  <a:lnTo>
                    <a:pt x="888" y="1037"/>
                  </a:lnTo>
                  <a:lnTo>
                    <a:pt x="890" y="1036"/>
                  </a:lnTo>
                  <a:lnTo>
                    <a:pt x="894" y="1035"/>
                  </a:lnTo>
                  <a:lnTo>
                    <a:pt x="902" y="1031"/>
                  </a:lnTo>
                  <a:lnTo>
                    <a:pt x="918" y="1021"/>
                  </a:lnTo>
                  <a:lnTo>
                    <a:pt x="953" y="1008"/>
                  </a:lnTo>
                  <a:lnTo>
                    <a:pt x="963" y="1010"/>
                  </a:lnTo>
                  <a:lnTo>
                    <a:pt x="968" y="1007"/>
                  </a:lnTo>
                  <a:lnTo>
                    <a:pt x="977" y="1007"/>
                  </a:lnTo>
                  <a:close/>
                  <a:moveTo>
                    <a:pt x="1215" y="1000"/>
                  </a:moveTo>
                  <a:lnTo>
                    <a:pt x="1211" y="1003"/>
                  </a:lnTo>
                  <a:lnTo>
                    <a:pt x="1207" y="1001"/>
                  </a:lnTo>
                  <a:lnTo>
                    <a:pt x="1207" y="999"/>
                  </a:lnTo>
                  <a:lnTo>
                    <a:pt x="1207" y="997"/>
                  </a:lnTo>
                  <a:lnTo>
                    <a:pt x="1207" y="994"/>
                  </a:lnTo>
                  <a:lnTo>
                    <a:pt x="1211" y="984"/>
                  </a:lnTo>
                  <a:lnTo>
                    <a:pt x="1216" y="981"/>
                  </a:lnTo>
                  <a:lnTo>
                    <a:pt x="1219" y="980"/>
                  </a:lnTo>
                  <a:lnTo>
                    <a:pt x="1220" y="983"/>
                  </a:lnTo>
                  <a:lnTo>
                    <a:pt x="1222" y="988"/>
                  </a:lnTo>
                  <a:lnTo>
                    <a:pt x="1215" y="1000"/>
                  </a:lnTo>
                  <a:close/>
                  <a:moveTo>
                    <a:pt x="997" y="920"/>
                  </a:moveTo>
                  <a:lnTo>
                    <a:pt x="1003" y="929"/>
                  </a:lnTo>
                  <a:lnTo>
                    <a:pt x="1005" y="929"/>
                  </a:lnTo>
                  <a:lnTo>
                    <a:pt x="1007" y="931"/>
                  </a:lnTo>
                  <a:lnTo>
                    <a:pt x="1008" y="933"/>
                  </a:lnTo>
                  <a:lnTo>
                    <a:pt x="1012" y="945"/>
                  </a:lnTo>
                  <a:lnTo>
                    <a:pt x="1012" y="951"/>
                  </a:lnTo>
                  <a:lnTo>
                    <a:pt x="1013" y="958"/>
                  </a:lnTo>
                  <a:lnTo>
                    <a:pt x="1012" y="965"/>
                  </a:lnTo>
                  <a:lnTo>
                    <a:pt x="1011" y="970"/>
                  </a:lnTo>
                  <a:lnTo>
                    <a:pt x="1008" y="973"/>
                  </a:lnTo>
                  <a:lnTo>
                    <a:pt x="1000" y="975"/>
                  </a:lnTo>
                  <a:lnTo>
                    <a:pt x="991" y="972"/>
                  </a:lnTo>
                  <a:lnTo>
                    <a:pt x="982" y="976"/>
                  </a:lnTo>
                  <a:lnTo>
                    <a:pt x="978" y="977"/>
                  </a:lnTo>
                  <a:lnTo>
                    <a:pt x="967" y="974"/>
                  </a:lnTo>
                  <a:lnTo>
                    <a:pt x="964" y="972"/>
                  </a:lnTo>
                  <a:lnTo>
                    <a:pt x="958" y="965"/>
                  </a:lnTo>
                  <a:lnTo>
                    <a:pt x="954" y="962"/>
                  </a:lnTo>
                  <a:lnTo>
                    <a:pt x="952" y="964"/>
                  </a:lnTo>
                  <a:lnTo>
                    <a:pt x="950" y="970"/>
                  </a:lnTo>
                  <a:lnTo>
                    <a:pt x="945" y="978"/>
                  </a:lnTo>
                  <a:lnTo>
                    <a:pt x="943" y="980"/>
                  </a:lnTo>
                  <a:lnTo>
                    <a:pt x="935" y="979"/>
                  </a:lnTo>
                  <a:lnTo>
                    <a:pt x="923" y="965"/>
                  </a:lnTo>
                  <a:lnTo>
                    <a:pt x="909" y="969"/>
                  </a:lnTo>
                  <a:lnTo>
                    <a:pt x="895" y="977"/>
                  </a:lnTo>
                  <a:lnTo>
                    <a:pt x="890" y="979"/>
                  </a:lnTo>
                  <a:lnTo>
                    <a:pt x="888" y="976"/>
                  </a:lnTo>
                  <a:lnTo>
                    <a:pt x="886" y="970"/>
                  </a:lnTo>
                  <a:lnTo>
                    <a:pt x="887" y="967"/>
                  </a:lnTo>
                  <a:lnTo>
                    <a:pt x="890" y="958"/>
                  </a:lnTo>
                  <a:lnTo>
                    <a:pt x="900" y="949"/>
                  </a:lnTo>
                  <a:lnTo>
                    <a:pt x="907" y="944"/>
                  </a:lnTo>
                  <a:lnTo>
                    <a:pt x="920" y="936"/>
                  </a:lnTo>
                  <a:lnTo>
                    <a:pt x="937" y="932"/>
                  </a:lnTo>
                  <a:lnTo>
                    <a:pt x="943" y="927"/>
                  </a:lnTo>
                  <a:lnTo>
                    <a:pt x="946" y="920"/>
                  </a:lnTo>
                  <a:lnTo>
                    <a:pt x="957" y="910"/>
                  </a:lnTo>
                  <a:lnTo>
                    <a:pt x="963" y="906"/>
                  </a:lnTo>
                  <a:lnTo>
                    <a:pt x="972" y="902"/>
                  </a:lnTo>
                  <a:lnTo>
                    <a:pt x="978" y="902"/>
                  </a:lnTo>
                  <a:lnTo>
                    <a:pt x="987" y="911"/>
                  </a:lnTo>
                  <a:lnTo>
                    <a:pt x="993" y="915"/>
                  </a:lnTo>
                  <a:lnTo>
                    <a:pt x="997" y="920"/>
                  </a:lnTo>
                  <a:close/>
                  <a:moveTo>
                    <a:pt x="1432" y="939"/>
                  </a:moveTo>
                  <a:lnTo>
                    <a:pt x="1440" y="943"/>
                  </a:lnTo>
                  <a:lnTo>
                    <a:pt x="1453" y="941"/>
                  </a:lnTo>
                  <a:lnTo>
                    <a:pt x="1458" y="944"/>
                  </a:lnTo>
                  <a:lnTo>
                    <a:pt x="1470" y="955"/>
                  </a:lnTo>
                  <a:lnTo>
                    <a:pt x="1474" y="961"/>
                  </a:lnTo>
                  <a:lnTo>
                    <a:pt x="1474" y="966"/>
                  </a:lnTo>
                  <a:lnTo>
                    <a:pt x="1474" y="969"/>
                  </a:lnTo>
                  <a:lnTo>
                    <a:pt x="1471" y="974"/>
                  </a:lnTo>
                  <a:lnTo>
                    <a:pt x="1462" y="982"/>
                  </a:lnTo>
                  <a:lnTo>
                    <a:pt x="1460" y="988"/>
                  </a:lnTo>
                  <a:lnTo>
                    <a:pt x="1468" y="995"/>
                  </a:lnTo>
                  <a:lnTo>
                    <a:pt x="1471" y="1001"/>
                  </a:lnTo>
                  <a:lnTo>
                    <a:pt x="1473" y="1006"/>
                  </a:lnTo>
                  <a:lnTo>
                    <a:pt x="1473" y="1011"/>
                  </a:lnTo>
                  <a:lnTo>
                    <a:pt x="1468" y="1024"/>
                  </a:lnTo>
                  <a:lnTo>
                    <a:pt x="1465" y="1027"/>
                  </a:lnTo>
                  <a:lnTo>
                    <a:pt x="1459" y="1027"/>
                  </a:lnTo>
                  <a:lnTo>
                    <a:pt x="1456" y="1028"/>
                  </a:lnTo>
                  <a:lnTo>
                    <a:pt x="1449" y="1034"/>
                  </a:lnTo>
                  <a:lnTo>
                    <a:pt x="1438" y="1040"/>
                  </a:lnTo>
                  <a:lnTo>
                    <a:pt x="1424" y="1042"/>
                  </a:lnTo>
                  <a:lnTo>
                    <a:pt x="1420" y="1045"/>
                  </a:lnTo>
                  <a:lnTo>
                    <a:pt x="1412" y="1051"/>
                  </a:lnTo>
                  <a:lnTo>
                    <a:pt x="1407" y="1052"/>
                  </a:lnTo>
                  <a:lnTo>
                    <a:pt x="1406" y="1049"/>
                  </a:lnTo>
                  <a:lnTo>
                    <a:pt x="1405" y="1044"/>
                  </a:lnTo>
                  <a:lnTo>
                    <a:pt x="1405" y="1041"/>
                  </a:lnTo>
                  <a:lnTo>
                    <a:pt x="1406" y="1037"/>
                  </a:lnTo>
                  <a:lnTo>
                    <a:pt x="1404" y="1032"/>
                  </a:lnTo>
                  <a:lnTo>
                    <a:pt x="1393" y="1025"/>
                  </a:lnTo>
                  <a:lnTo>
                    <a:pt x="1387" y="1014"/>
                  </a:lnTo>
                  <a:lnTo>
                    <a:pt x="1386" y="1012"/>
                  </a:lnTo>
                  <a:lnTo>
                    <a:pt x="1386" y="1008"/>
                  </a:lnTo>
                  <a:lnTo>
                    <a:pt x="1400" y="1007"/>
                  </a:lnTo>
                  <a:lnTo>
                    <a:pt x="1406" y="1004"/>
                  </a:lnTo>
                  <a:lnTo>
                    <a:pt x="1408" y="1001"/>
                  </a:lnTo>
                  <a:lnTo>
                    <a:pt x="1409" y="999"/>
                  </a:lnTo>
                  <a:lnTo>
                    <a:pt x="1406" y="998"/>
                  </a:lnTo>
                  <a:lnTo>
                    <a:pt x="1397" y="991"/>
                  </a:lnTo>
                  <a:lnTo>
                    <a:pt x="1381" y="986"/>
                  </a:lnTo>
                  <a:lnTo>
                    <a:pt x="1380" y="982"/>
                  </a:lnTo>
                  <a:lnTo>
                    <a:pt x="1374" y="972"/>
                  </a:lnTo>
                  <a:lnTo>
                    <a:pt x="1373" y="962"/>
                  </a:lnTo>
                  <a:lnTo>
                    <a:pt x="1372" y="960"/>
                  </a:lnTo>
                  <a:lnTo>
                    <a:pt x="1367" y="955"/>
                  </a:lnTo>
                  <a:lnTo>
                    <a:pt x="1366" y="954"/>
                  </a:lnTo>
                  <a:lnTo>
                    <a:pt x="1365" y="947"/>
                  </a:lnTo>
                  <a:lnTo>
                    <a:pt x="1365" y="944"/>
                  </a:lnTo>
                  <a:lnTo>
                    <a:pt x="1365" y="941"/>
                  </a:lnTo>
                  <a:lnTo>
                    <a:pt x="1373" y="934"/>
                  </a:lnTo>
                  <a:lnTo>
                    <a:pt x="1372" y="930"/>
                  </a:lnTo>
                  <a:lnTo>
                    <a:pt x="1365" y="912"/>
                  </a:lnTo>
                  <a:lnTo>
                    <a:pt x="1364" y="903"/>
                  </a:lnTo>
                  <a:lnTo>
                    <a:pt x="1364" y="899"/>
                  </a:lnTo>
                  <a:lnTo>
                    <a:pt x="1368" y="894"/>
                  </a:lnTo>
                  <a:lnTo>
                    <a:pt x="1374" y="894"/>
                  </a:lnTo>
                  <a:lnTo>
                    <a:pt x="1388" y="896"/>
                  </a:lnTo>
                  <a:lnTo>
                    <a:pt x="1395" y="898"/>
                  </a:lnTo>
                  <a:lnTo>
                    <a:pt x="1402" y="902"/>
                  </a:lnTo>
                  <a:lnTo>
                    <a:pt x="1409" y="908"/>
                  </a:lnTo>
                  <a:lnTo>
                    <a:pt x="1420" y="914"/>
                  </a:lnTo>
                  <a:lnTo>
                    <a:pt x="1424" y="917"/>
                  </a:lnTo>
                  <a:lnTo>
                    <a:pt x="1430" y="928"/>
                  </a:lnTo>
                  <a:lnTo>
                    <a:pt x="1431" y="932"/>
                  </a:lnTo>
                  <a:lnTo>
                    <a:pt x="1431" y="936"/>
                  </a:lnTo>
                  <a:lnTo>
                    <a:pt x="1432" y="939"/>
                  </a:lnTo>
                  <a:close/>
                  <a:moveTo>
                    <a:pt x="1202" y="808"/>
                  </a:moveTo>
                  <a:lnTo>
                    <a:pt x="1209" y="812"/>
                  </a:lnTo>
                  <a:lnTo>
                    <a:pt x="1218" y="823"/>
                  </a:lnTo>
                  <a:lnTo>
                    <a:pt x="1226" y="846"/>
                  </a:lnTo>
                  <a:lnTo>
                    <a:pt x="1227" y="849"/>
                  </a:lnTo>
                  <a:lnTo>
                    <a:pt x="1227" y="852"/>
                  </a:lnTo>
                  <a:lnTo>
                    <a:pt x="1226" y="857"/>
                  </a:lnTo>
                  <a:lnTo>
                    <a:pt x="1225" y="864"/>
                  </a:lnTo>
                  <a:lnTo>
                    <a:pt x="1224" y="867"/>
                  </a:lnTo>
                  <a:lnTo>
                    <a:pt x="1228" y="871"/>
                  </a:lnTo>
                  <a:lnTo>
                    <a:pt x="1229" y="873"/>
                  </a:lnTo>
                  <a:lnTo>
                    <a:pt x="1228" y="878"/>
                  </a:lnTo>
                  <a:lnTo>
                    <a:pt x="1229" y="882"/>
                  </a:lnTo>
                  <a:lnTo>
                    <a:pt x="1231" y="878"/>
                  </a:lnTo>
                  <a:lnTo>
                    <a:pt x="1233" y="873"/>
                  </a:lnTo>
                  <a:lnTo>
                    <a:pt x="1234" y="870"/>
                  </a:lnTo>
                  <a:lnTo>
                    <a:pt x="1235" y="860"/>
                  </a:lnTo>
                  <a:lnTo>
                    <a:pt x="1241" y="856"/>
                  </a:lnTo>
                  <a:lnTo>
                    <a:pt x="1248" y="849"/>
                  </a:lnTo>
                  <a:lnTo>
                    <a:pt x="1251" y="847"/>
                  </a:lnTo>
                  <a:lnTo>
                    <a:pt x="1257" y="849"/>
                  </a:lnTo>
                  <a:lnTo>
                    <a:pt x="1270" y="865"/>
                  </a:lnTo>
                  <a:lnTo>
                    <a:pt x="1274" y="867"/>
                  </a:lnTo>
                  <a:lnTo>
                    <a:pt x="1276" y="868"/>
                  </a:lnTo>
                  <a:lnTo>
                    <a:pt x="1278" y="872"/>
                  </a:lnTo>
                  <a:lnTo>
                    <a:pt x="1278" y="876"/>
                  </a:lnTo>
                  <a:lnTo>
                    <a:pt x="1276" y="886"/>
                  </a:lnTo>
                  <a:lnTo>
                    <a:pt x="1274" y="891"/>
                  </a:lnTo>
                  <a:lnTo>
                    <a:pt x="1275" y="895"/>
                  </a:lnTo>
                  <a:lnTo>
                    <a:pt x="1282" y="898"/>
                  </a:lnTo>
                  <a:lnTo>
                    <a:pt x="1297" y="892"/>
                  </a:lnTo>
                  <a:lnTo>
                    <a:pt x="1311" y="907"/>
                  </a:lnTo>
                  <a:lnTo>
                    <a:pt x="1318" y="925"/>
                  </a:lnTo>
                  <a:lnTo>
                    <a:pt x="1323" y="931"/>
                  </a:lnTo>
                  <a:lnTo>
                    <a:pt x="1324" y="934"/>
                  </a:lnTo>
                  <a:lnTo>
                    <a:pt x="1323" y="937"/>
                  </a:lnTo>
                  <a:lnTo>
                    <a:pt x="1322" y="945"/>
                  </a:lnTo>
                  <a:lnTo>
                    <a:pt x="1317" y="951"/>
                  </a:lnTo>
                  <a:lnTo>
                    <a:pt x="1316" y="954"/>
                  </a:lnTo>
                  <a:lnTo>
                    <a:pt x="1318" y="961"/>
                  </a:lnTo>
                  <a:lnTo>
                    <a:pt x="1318" y="966"/>
                  </a:lnTo>
                  <a:lnTo>
                    <a:pt x="1318" y="972"/>
                  </a:lnTo>
                  <a:lnTo>
                    <a:pt x="1319" y="975"/>
                  </a:lnTo>
                  <a:lnTo>
                    <a:pt x="1325" y="979"/>
                  </a:lnTo>
                  <a:lnTo>
                    <a:pt x="1339" y="1004"/>
                  </a:lnTo>
                  <a:lnTo>
                    <a:pt x="1341" y="1011"/>
                  </a:lnTo>
                  <a:lnTo>
                    <a:pt x="1343" y="1020"/>
                  </a:lnTo>
                  <a:lnTo>
                    <a:pt x="1343" y="1023"/>
                  </a:lnTo>
                  <a:lnTo>
                    <a:pt x="1341" y="1027"/>
                  </a:lnTo>
                  <a:lnTo>
                    <a:pt x="1339" y="1041"/>
                  </a:lnTo>
                  <a:lnTo>
                    <a:pt x="1338" y="1044"/>
                  </a:lnTo>
                  <a:lnTo>
                    <a:pt x="1332" y="1047"/>
                  </a:lnTo>
                  <a:lnTo>
                    <a:pt x="1322" y="1049"/>
                  </a:lnTo>
                  <a:lnTo>
                    <a:pt x="1312" y="1054"/>
                  </a:lnTo>
                  <a:lnTo>
                    <a:pt x="1302" y="1048"/>
                  </a:lnTo>
                  <a:lnTo>
                    <a:pt x="1292" y="1039"/>
                  </a:lnTo>
                  <a:lnTo>
                    <a:pt x="1289" y="1033"/>
                  </a:lnTo>
                  <a:lnTo>
                    <a:pt x="1287" y="1025"/>
                  </a:lnTo>
                  <a:lnTo>
                    <a:pt x="1286" y="1023"/>
                  </a:lnTo>
                  <a:lnTo>
                    <a:pt x="1285" y="1012"/>
                  </a:lnTo>
                  <a:lnTo>
                    <a:pt x="1285" y="1009"/>
                  </a:lnTo>
                  <a:lnTo>
                    <a:pt x="1281" y="1002"/>
                  </a:lnTo>
                  <a:lnTo>
                    <a:pt x="1277" y="992"/>
                  </a:lnTo>
                  <a:lnTo>
                    <a:pt x="1270" y="991"/>
                  </a:lnTo>
                  <a:lnTo>
                    <a:pt x="1252" y="982"/>
                  </a:lnTo>
                  <a:lnTo>
                    <a:pt x="1245" y="979"/>
                  </a:lnTo>
                  <a:lnTo>
                    <a:pt x="1238" y="980"/>
                  </a:lnTo>
                  <a:lnTo>
                    <a:pt x="1228" y="983"/>
                  </a:lnTo>
                  <a:lnTo>
                    <a:pt x="1225" y="983"/>
                  </a:lnTo>
                  <a:lnTo>
                    <a:pt x="1224" y="980"/>
                  </a:lnTo>
                  <a:lnTo>
                    <a:pt x="1222" y="975"/>
                  </a:lnTo>
                  <a:lnTo>
                    <a:pt x="1222" y="971"/>
                  </a:lnTo>
                  <a:lnTo>
                    <a:pt x="1224" y="964"/>
                  </a:lnTo>
                  <a:lnTo>
                    <a:pt x="1194" y="972"/>
                  </a:lnTo>
                  <a:lnTo>
                    <a:pt x="1185" y="982"/>
                  </a:lnTo>
                  <a:lnTo>
                    <a:pt x="1173" y="980"/>
                  </a:lnTo>
                  <a:lnTo>
                    <a:pt x="1167" y="977"/>
                  </a:lnTo>
                  <a:lnTo>
                    <a:pt x="1159" y="967"/>
                  </a:lnTo>
                  <a:lnTo>
                    <a:pt x="1155" y="960"/>
                  </a:lnTo>
                  <a:lnTo>
                    <a:pt x="1151" y="949"/>
                  </a:lnTo>
                  <a:lnTo>
                    <a:pt x="1151" y="940"/>
                  </a:lnTo>
                  <a:lnTo>
                    <a:pt x="1154" y="936"/>
                  </a:lnTo>
                  <a:lnTo>
                    <a:pt x="1157" y="932"/>
                  </a:lnTo>
                  <a:lnTo>
                    <a:pt x="1160" y="931"/>
                  </a:lnTo>
                  <a:lnTo>
                    <a:pt x="1176" y="938"/>
                  </a:lnTo>
                  <a:lnTo>
                    <a:pt x="1191" y="940"/>
                  </a:lnTo>
                  <a:lnTo>
                    <a:pt x="1197" y="938"/>
                  </a:lnTo>
                  <a:lnTo>
                    <a:pt x="1200" y="929"/>
                  </a:lnTo>
                  <a:lnTo>
                    <a:pt x="1196" y="924"/>
                  </a:lnTo>
                  <a:lnTo>
                    <a:pt x="1183" y="922"/>
                  </a:lnTo>
                  <a:lnTo>
                    <a:pt x="1186" y="917"/>
                  </a:lnTo>
                  <a:lnTo>
                    <a:pt x="1197" y="912"/>
                  </a:lnTo>
                  <a:lnTo>
                    <a:pt x="1203" y="906"/>
                  </a:lnTo>
                  <a:lnTo>
                    <a:pt x="1202" y="903"/>
                  </a:lnTo>
                  <a:lnTo>
                    <a:pt x="1198" y="900"/>
                  </a:lnTo>
                  <a:lnTo>
                    <a:pt x="1183" y="901"/>
                  </a:lnTo>
                  <a:lnTo>
                    <a:pt x="1177" y="898"/>
                  </a:lnTo>
                  <a:lnTo>
                    <a:pt x="1177" y="896"/>
                  </a:lnTo>
                  <a:lnTo>
                    <a:pt x="1178" y="893"/>
                  </a:lnTo>
                  <a:lnTo>
                    <a:pt x="1187" y="878"/>
                  </a:lnTo>
                  <a:lnTo>
                    <a:pt x="1187" y="876"/>
                  </a:lnTo>
                  <a:lnTo>
                    <a:pt x="1183" y="871"/>
                  </a:lnTo>
                  <a:lnTo>
                    <a:pt x="1180" y="864"/>
                  </a:lnTo>
                  <a:lnTo>
                    <a:pt x="1178" y="864"/>
                  </a:lnTo>
                  <a:lnTo>
                    <a:pt x="1170" y="869"/>
                  </a:lnTo>
                  <a:lnTo>
                    <a:pt x="1159" y="891"/>
                  </a:lnTo>
                  <a:lnTo>
                    <a:pt x="1157" y="894"/>
                  </a:lnTo>
                  <a:lnTo>
                    <a:pt x="1155" y="893"/>
                  </a:lnTo>
                  <a:lnTo>
                    <a:pt x="1152" y="890"/>
                  </a:lnTo>
                  <a:lnTo>
                    <a:pt x="1152" y="886"/>
                  </a:lnTo>
                  <a:lnTo>
                    <a:pt x="1155" y="880"/>
                  </a:lnTo>
                  <a:lnTo>
                    <a:pt x="1159" y="864"/>
                  </a:lnTo>
                  <a:lnTo>
                    <a:pt x="1159" y="857"/>
                  </a:lnTo>
                  <a:lnTo>
                    <a:pt x="1155" y="853"/>
                  </a:lnTo>
                  <a:lnTo>
                    <a:pt x="1141" y="856"/>
                  </a:lnTo>
                  <a:lnTo>
                    <a:pt x="1134" y="856"/>
                  </a:lnTo>
                  <a:lnTo>
                    <a:pt x="1133" y="852"/>
                  </a:lnTo>
                  <a:lnTo>
                    <a:pt x="1133" y="843"/>
                  </a:lnTo>
                  <a:lnTo>
                    <a:pt x="1133" y="834"/>
                  </a:lnTo>
                  <a:lnTo>
                    <a:pt x="1135" y="821"/>
                  </a:lnTo>
                  <a:lnTo>
                    <a:pt x="1137" y="810"/>
                  </a:lnTo>
                  <a:lnTo>
                    <a:pt x="1139" y="807"/>
                  </a:lnTo>
                  <a:lnTo>
                    <a:pt x="1156" y="809"/>
                  </a:lnTo>
                  <a:lnTo>
                    <a:pt x="1185" y="802"/>
                  </a:lnTo>
                  <a:lnTo>
                    <a:pt x="1192" y="802"/>
                  </a:lnTo>
                  <a:lnTo>
                    <a:pt x="1202" y="808"/>
                  </a:lnTo>
                  <a:close/>
                  <a:moveTo>
                    <a:pt x="1350" y="690"/>
                  </a:moveTo>
                  <a:lnTo>
                    <a:pt x="1350" y="714"/>
                  </a:lnTo>
                  <a:lnTo>
                    <a:pt x="1350" y="725"/>
                  </a:lnTo>
                  <a:lnTo>
                    <a:pt x="1348" y="734"/>
                  </a:lnTo>
                  <a:lnTo>
                    <a:pt x="1346" y="736"/>
                  </a:lnTo>
                  <a:lnTo>
                    <a:pt x="1345" y="736"/>
                  </a:lnTo>
                  <a:lnTo>
                    <a:pt x="1336" y="730"/>
                  </a:lnTo>
                  <a:lnTo>
                    <a:pt x="1333" y="726"/>
                  </a:lnTo>
                  <a:lnTo>
                    <a:pt x="1333" y="722"/>
                  </a:lnTo>
                  <a:lnTo>
                    <a:pt x="1333" y="715"/>
                  </a:lnTo>
                  <a:lnTo>
                    <a:pt x="1326" y="707"/>
                  </a:lnTo>
                  <a:lnTo>
                    <a:pt x="1315" y="708"/>
                  </a:lnTo>
                  <a:lnTo>
                    <a:pt x="1311" y="708"/>
                  </a:lnTo>
                  <a:lnTo>
                    <a:pt x="1309" y="705"/>
                  </a:lnTo>
                  <a:lnTo>
                    <a:pt x="1308" y="702"/>
                  </a:lnTo>
                  <a:lnTo>
                    <a:pt x="1307" y="686"/>
                  </a:lnTo>
                  <a:lnTo>
                    <a:pt x="1307" y="681"/>
                  </a:lnTo>
                  <a:lnTo>
                    <a:pt x="1309" y="671"/>
                  </a:lnTo>
                  <a:lnTo>
                    <a:pt x="1309" y="669"/>
                  </a:lnTo>
                  <a:lnTo>
                    <a:pt x="1317" y="661"/>
                  </a:lnTo>
                  <a:lnTo>
                    <a:pt x="1320" y="660"/>
                  </a:lnTo>
                  <a:lnTo>
                    <a:pt x="1329" y="663"/>
                  </a:lnTo>
                  <a:lnTo>
                    <a:pt x="1338" y="663"/>
                  </a:lnTo>
                  <a:lnTo>
                    <a:pt x="1342" y="666"/>
                  </a:lnTo>
                  <a:lnTo>
                    <a:pt x="1346" y="671"/>
                  </a:lnTo>
                  <a:lnTo>
                    <a:pt x="1348" y="679"/>
                  </a:lnTo>
                  <a:lnTo>
                    <a:pt x="1350" y="690"/>
                  </a:lnTo>
                  <a:close/>
                  <a:moveTo>
                    <a:pt x="1570" y="465"/>
                  </a:moveTo>
                  <a:lnTo>
                    <a:pt x="1575" y="483"/>
                  </a:lnTo>
                  <a:lnTo>
                    <a:pt x="1590" y="523"/>
                  </a:lnTo>
                  <a:lnTo>
                    <a:pt x="1597" y="537"/>
                  </a:lnTo>
                  <a:lnTo>
                    <a:pt x="1609" y="555"/>
                  </a:lnTo>
                  <a:lnTo>
                    <a:pt x="1610" y="561"/>
                  </a:lnTo>
                  <a:lnTo>
                    <a:pt x="1611" y="565"/>
                  </a:lnTo>
                  <a:lnTo>
                    <a:pt x="1610" y="574"/>
                  </a:lnTo>
                  <a:lnTo>
                    <a:pt x="1614" y="577"/>
                  </a:lnTo>
                  <a:lnTo>
                    <a:pt x="1623" y="583"/>
                  </a:lnTo>
                  <a:lnTo>
                    <a:pt x="1635" y="592"/>
                  </a:lnTo>
                  <a:lnTo>
                    <a:pt x="1637" y="592"/>
                  </a:lnTo>
                  <a:lnTo>
                    <a:pt x="1641" y="586"/>
                  </a:lnTo>
                  <a:lnTo>
                    <a:pt x="1646" y="585"/>
                  </a:lnTo>
                  <a:lnTo>
                    <a:pt x="1652" y="586"/>
                  </a:lnTo>
                  <a:lnTo>
                    <a:pt x="1655" y="590"/>
                  </a:lnTo>
                  <a:lnTo>
                    <a:pt x="1657" y="596"/>
                  </a:lnTo>
                  <a:lnTo>
                    <a:pt x="1658" y="600"/>
                  </a:lnTo>
                  <a:lnTo>
                    <a:pt x="1658" y="604"/>
                  </a:lnTo>
                  <a:lnTo>
                    <a:pt x="1656" y="610"/>
                  </a:lnTo>
                  <a:lnTo>
                    <a:pt x="1657" y="612"/>
                  </a:lnTo>
                  <a:lnTo>
                    <a:pt x="1658" y="615"/>
                  </a:lnTo>
                  <a:lnTo>
                    <a:pt x="1658" y="619"/>
                  </a:lnTo>
                  <a:lnTo>
                    <a:pt x="1656" y="632"/>
                  </a:lnTo>
                  <a:lnTo>
                    <a:pt x="1657" y="637"/>
                  </a:lnTo>
                  <a:lnTo>
                    <a:pt x="1662" y="650"/>
                  </a:lnTo>
                  <a:lnTo>
                    <a:pt x="1668" y="656"/>
                  </a:lnTo>
                  <a:lnTo>
                    <a:pt x="1678" y="662"/>
                  </a:lnTo>
                  <a:lnTo>
                    <a:pt x="1684" y="662"/>
                  </a:lnTo>
                  <a:lnTo>
                    <a:pt x="1688" y="666"/>
                  </a:lnTo>
                  <a:lnTo>
                    <a:pt x="1688" y="663"/>
                  </a:lnTo>
                  <a:lnTo>
                    <a:pt x="1686" y="656"/>
                  </a:lnTo>
                  <a:lnTo>
                    <a:pt x="1682" y="645"/>
                  </a:lnTo>
                  <a:lnTo>
                    <a:pt x="1675" y="639"/>
                  </a:lnTo>
                  <a:lnTo>
                    <a:pt x="1674" y="632"/>
                  </a:lnTo>
                  <a:lnTo>
                    <a:pt x="1674" y="621"/>
                  </a:lnTo>
                  <a:lnTo>
                    <a:pt x="1674" y="614"/>
                  </a:lnTo>
                  <a:lnTo>
                    <a:pt x="1678" y="608"/>
                  </a:lnTo>
                  <a:lnTo>
                    <a:pt x="1681" y="606"/>
                  </a:lnTo>
                  <a:lnTo>
                    <a:pt x="1691" y="605"/>
                  </a:lnTo>
                  <a:lnTo>
                    <a:pt x="1696" y="609"/>
                  </a:lnTo>
                  <a:lnTo>
                    <a:pt x="1705" y="616"/>
                  </a:lnTo>
                  <a:lnTo>
                    <a:pt x="1706" y="621"/>
                  </a:lnTo>
                  <a:lnTo>
                    <a:pt x="1707" y="630"/>
                  </a:lnTo>
                  <a:lnTo>
                    <a:pt x="1707" y="648"/>
                  </a:lnTo>
                  <a:lnTo>
                    <a:pt x="1707" y="651"/>
                  </a:lnTo>
                  <a:lnTo>
                    <a:pt x="1699" y="662"/>
                  </a:lnTo>
                  <a:lnTo>
                    <a:pt x="1697" y="668"/>
                  </a:lnTo>
                  <a:lnTo>
                    <a:pt x="1699" y="670"/>
                  </a:lnTo>
                  <a:lnTo>
                    <a:pt x="1706" y="671"/>
                  </a:lnTo>
                  <a:lnTo>
                    <a:pt x="1716" y="678"/>
                  </a:lnTo>
                  <a:lnTo>
                    <a:pt x="1720" y="678"/>
                  </a:lnTo>
                  <a:lnTo>
                    <a:pt x="1725" y="692"/>
                  </a:lnTo>
                  <a:lnTo>
                    <a:pt x="1727" y="706"/>
                  </a:lnTo>
                  <a:lnTo>
                    <a:pt x="1725" y="721"/>
                  </a:lnTo>
                  <a:lnTo>
                    <a:pt x="1722" y="747"/>
                  </a:lnTo>
                  <a:lnTo>
                    <a:pt x="1720" y="754"/>
                  </a:lnTo>
                  <a:lnTo>
                    <a:pt x="1717" y="762"/>
                  </a:lnTo>
                  <a:lnTo>
                    <a:pt x="1719" y="764"/>
                  </a:lnTo>
                  <a:lnTo>
                    <a:pt x="1729" y="760"/>
                  </a:lnTo>
                  <a:lnTo>
                    <a:pt x="1731" y="759"/>
                  </a:lnTo>
                  <a:lnTo>
                    <a:pt x="1738" y="750"/>
                  </a:lnTo>
                  <a:lnTo>
                    <a:pt x="1748" y="752"/>
                  </a:lnTo>
                  <a:lnTo>
                    <a:pt x="1751" y="755"/>
                  </a:lnTo>
                  <a:lnTo>
                    <a:pt x="1753" y="758"/>
                  </a:lnTo>
                  <a:lnTo>
                    <a:pt x="1756" y="767"/>
                  </a:lnTo>
                  <a:lnTo>
                    <a:pt x="1759" y="780"/>
                  </a:lnTo>
                  <a:lnTo>
                    <a:pt x="1760" y="778"/>
                  </a:lnTo>
                  <a:lnTo>
                    <a:pt x="1765" y="763"/>
                  </a:lnTo>
                  <a:lnTo>
                    <a:pt x="1767" y="760"/>
                  </a:lnTo>
                  <a:lnTo>
                    <a:pt x="1769" y="756"/>
                  </a:lnTo>
                  <a:lnTo>
                    <a:pt x="1770" y="756"/>
                  </a:lnTo>
                  <a:lnTo>
                    <a:pt x="1775" y="771"/>
                  </a:lnTo>
                  <a:lnTo>
                    <a:pt x="1785" y="796"/>
                  </a:lnTo>
                  <a:lnTo>
                    <a:pt x="1789" y="806"/>
                  </a:lnTo>
                  <a:lnTo>
                    <a:pt x="1789" y="813"/>
                  </a:lnTo>
                  <a:lnTo>
                    <a:pt x="1785" y="823"/>
                  </a:lnTo>
                  <a:lnTo>
                    <a:pt x="1781" y="827"/>
                  </a:lnTo>
                  <a:lnTo>
                    <a:pt x="1756" y="845"/>
                  </a:lnTo>
                  <a:lnTo>
                    <a:pt x="1744" y="856"/>
                  </a:lnTo>
                  <a:lnTo>
                    <a:pt x="1738" y="864"/>
                  </a:lnTo>
                  <a:lnTo>
                    <a:pt x="1736" y="866"/>
                  </a:lnTo>
                  <a:lnTo>
                    <a:pt x="1729" y="865"/>
                  </a:lnTo>
                  <a:lnTo>
                    <a:pt x="1728" y="866"/>
                  </a:lnTo>
                  <a:lnTo>
                    <a:pt x="1726" y="879"/>
                  </a:lnTo>
                  <a:lnTo>
                    <a:pt x="1724" y="884"/>
                  </a:lnTo>
                  <a:lnTo>
                    <a:pt x="1719" y="893"/>
                  </a:lnTo>
                  <a:lnTo>
                    <a:pt x="1712" y="909"/>
                  </a:lnTo>
                  <a:lnTo>
                    <a:pt x="1707" y="915"/>
                  </a:lnTo>
                  <a:lnTo>
                    <a:pt x="1699" y="911"/>
                  </a:lnTo>
                  <a:lnTo>
                    <a:pt x="1697" y="903"/>
                  </a:lnTo>
                  <a:lnTo>
                    <a:pt x="1696" y="887"/>
                  </a:lnTo>
                  <a:lnTo>
                    <a:pt x="1696" y="880"/>
                  </a:lnTo>
                  <a:lnTo>
                    <a:pt x="1696" y="876"/>
                  </a:lnTo>
                  <a:lnTo>
                    <a:pt x="1697" y="870"/>
                  </a:lnTo>
                  <a:lnTo>
                    <a:pt x="1701" y="856"/>
                  </a:lnTo>
                  <a:lnTo>
                    <a:pt x="1700" y="854"/>
                  </a:lnTo>
                  <a:lnTo>
                    <a:pt x="1699" y="856"/>
                  </a:lnTo>
                  <a:lnTo>
                    <a:pt x="1693" y="863"/>
                  </a:lnTo>
                  <a:lnTo>
                    <a:pt x="1691" y="867"/>
                  </a:lnTo>
                  <a:lnTo>
                    <a:pt x="1690" y="873"/>
                  </a:lnTo>
                  <a:lnTo>
                    <a:pt x="1688" y="884"/>
                  </a:lnTo>
                  <a:lnTo>
                    <a:pt x="1690" y="904"/>
                  </a:lnTo>
                  <a:lnTo>
                    <a:pt x="1688" y="912"/>
                  </a:lnTo>
                  <a:lnTo>
                    <a:pt x="1686" y="916"/>
                  </a:lnTo>
                  <a:lnTo>
                    <a:pt x="1687" y="919"/>
                  </a:lnTo>
                  <a:lnTo>
                    <a:pt x="1693" y="923"/>
                  </a:lnTo>
                  <a:lnTo>
                    <a:pt x="1695" y="925"/>
                  </a:lnTo>
                  <a:lnTo>
                    <a:pt x="1695" y="929"/>
                  </a:lnTo>
                  <a:lnTo>
                    <a:pt x="1696" y="933"/>
                  </a:lnTo>
                  <a:lnTo>
                    <a:pt x="1695" y="938"/>
                  </a:lnTo>
                  <a:lnTo>
                    <a:pt x="1693" y="945"/>
                  </a:lnTo>
                  <a:lnTo>
                    <a:pt x="1690" y="947"/>
                  </a:lnTo>
                  <a:lnTo>
                    <a:pt x="1685" y="944"/>
                  </a:lnTo>
                  <a:lnTo>
                    <a:pt x="1676" y="928"/>
                  </a:lnTo>
                  <a:lnTo>
                    <a:pt x="1672" y="928"/>
                  </a:lnTo>
                  <a:lnTo>
                    <a:pt x="1671" y="930"/>
                  </a:lnTo>
                  <a:lnTo>
                    <a:pt x="1672" y="936"/>
                  </a:lnTo>
                  <a:lnTo>
                    <a:pt x="1675" y="950"/>
                  </a:lnTo>
                  <a:lnTo>
                    <a:pt x="1675" y="961"/>
                  </a:lnTo>
                  <a:lnTo>
                    <a:pt x="1674" y="971"/>
                  </a:lnTo>
                  <a:lnTo>
                    <a:pt x="1671" y="985"/>
                  </a:lnTo>
                  <a:lnTo>
                    <a:pt x="1669" y="992"/>
                  </a:lnTo>
                  <a:lnTo>
                    <a:pt x="1668" y="994"/>
                  </a:lnTo>
                  <a:lnTo>
                    <a:pt x="1664" y="994"/>
                  </a:lnTo>
                  <a:lnTo>
                    <a:pt x="1660" y="990"/>
                  </a:lnTo>
                  <a:lnTo>
                    <a:pt x="1647" y="964"/>
                  </a:lnTo>
                  <a:lnTo>
                    <a:pt x="1642" y="953"/>
                  </a:lnTo>
                  <a:lnTo>
                    <a:pt x="1633" y="932"/>
                  </a:lnTo>
                  <a:lnTo>
                    <a:pt x="1631" y="928"/>
                  </a:lnTo>
                  <a:lnTo>
                    <a:pt x="1630" y="927"/>
                  </a:lnTo>
                  <a:lnTo>
                    <a:pt x="1628" y="936"/>
                  </a:lnTo>
                  <a:lnTo>
                    <a:pt x="1631" y="945"/>
                  </a:lnTo>
                  <a:lnTo>
                    <a:pt x="1638" y="964"/>
                  </a:lnTo>
                  <a:lnTo>
                    <a:pt x="1643" y="979"/>
                  </a:lnTo>
                  <a:lnTo>
                    <a:pt x="1647" y="991"/>
                  </a:lnTo>
                  <a:lnTo>
                    <a:pt x="1647" y="996"/>
                  </a:lnTo>
                  <a:lnTo>
                    <a:pt x="1646" y="997"/>
                  </a:lnTo>
                  <a:lnTo>
                    <a:pt x="1644" y="997"/>
                  </a:lnTo>
                  <a:lnTo>
                    <a:pt x="1642" y="992"/>
                  </a:lnTo>
                  <a:lnTo>
                    <a:pt x="1634" y="985"/>
                  </a:lnTo>
                  <a:lnTo>
                    <a:pt x="1632" y="982"/>
                  </a:lnTo>
                  <a:lnTo>
                    <a:pt x="1630" y="977"/>
                  </a:lnTo>
                  <a:lnTo>
                    <a:pt x="1627" y="974"/>
                  </a:lnTo>
                  <a:lnTo>
                    <a:pt x="1621" y="971"/>
                  </a:lnTo>
                  <a:lnTo>
                    <a:pt x="1616" y="971"/>
                  </a:lnTo>
                  <a:lnTo>
                    <a:pt x="1611" y="972"/>
                  </a:lnTo>
                  <a:lnTo>
                    <a:pt x="1610" y="974"/>
                  </a:lnTo>
                  <a:lnTo>
                    <a:pt x="1616" y="981"/>
                  </a:lnTo>
                  <a:lnTo>
                    <a:pt x="1618" y="984"/>
                  </a:lnTo>
                  <a:lnTo>
                    <a:pt x="1619" y="988"/>
                  </a:lnTo>
                  <a:lnTo>
                    <a:pt x="1621" y="994"/>
                  </a:lnTo>
                  <a:lnTo>
                    <a:pt x="1618" y="997"/>
                  </a:lnTo>
                  <a:lnTo>
                    <a:pt x="1611" y="999"/>
                  </a:lnTo>
                  <a:lnTo>
                    <a:pt x="1602" y="998"/>
                  </a:lnTo>
                  <a:lnTo>
                    <a:pt x="1586" y="993"/>
                  </a:lnTo>
                  <a:lnTo>
                    <a:pt x="1570" y="986"/>
                  </a:lnTo>
                  <a:lnTo>
                    <a:pt x="1556" y="974"/>
                  </a:lnTo>
                  <a:lnTo>
                    <a:pt x="1545" y="961"/>
                  </a:lnTo>
                  <a:lnTo>
                    <a:pt x="1541" y="955"/>
                  </a:lnTo>
                  <a:lnTo>
                    <a:pt x="1540" y="950"/>
                  </a:lnTo>
                  <a:lnTo>
                    <a:pt x="1543" y="946"/>
                  </a:lnTo>
                  <a:lnTo>
                    <a:pt x="1558" y="940"/>
                  </a:lnTo>
                  <a:lnTo>
                    <a:pt x="1571" y="937"/>
                  </a:lnTo>
                  <a:lnTo>
                    <a:pt x="1569" y="934"/>
                  </a:lnTo>
                  <a:lnTo>
                    <a:pt x="1544" y="927"/>
                  </a:lnTo>
                  <a:lnTo>
                    <a:pt x="1536" y="926"/>
                  </a:lnTo>
                  <a:lnTo>
                    <a:pt x="1531" y="928"/>
                  </a:lnTo>
                  <a:lnTo>
                    <a:pt x="1526" y="927"/>
                  </a:lnTo>
                  <a:lnTo>
                    <a:pt x="1522" y="921"/>
                  </a:lnTo>
                  <a:lnTo>
                    <a:pt x="1517" y="910"/>
                  </a:lnTo>
                  <a:lnTo>
                    <a:pt x="1515" y="903"/>
                  </a:lnTo>
                  <a:lnTo>
                    <a:pt x="1515" y="900"/>
                  </a:lnTo>
                  <a:lnTo>
                    <a:pt x="1517" y="899"/>
                  </a:lnTo>
                  <a:lnTo>
                    <a:pt x="1528" y="900"/>
                  </a:lnTo>
                  <a:lnTo>
                    <a:pt x="1529" y="899"/>
                  </a:lnTo>
                  <a:lnTo>
                    <a:pt x="1524" y="894"/>
                  </a:lnTo>
                  <a:lnTo>
                    <a:pt x="1506" y="883"/>
                  </a:lnTo>
                  <a:lnTo>
                    <a:pt x="1500" y="874"/>
                  </a:lnTo>
                  <a:lnTo>
                    <a:pt x="1498" y="870"/>
                  </a:lnTo>
                  <a:lnTo>
                    <a:pt x="1498" y="867"/>
                  </a:lnTo>
                  <a:lnTo>
                    <a:pt x="1498" y="863"/>
                  </a:lnTo>
                  <a:lnTo>
                    <a:pt x="1504" y="856"/>
                  </a:lnTo>
                  <a:lnTo>
                    <a:pt x="1525" y="838"/>
                  </a:lnTo>
                  <a:lnTo>
                    <a:pt x="1532" y="836"/>
                  </a:lnTo>
                  <a:lnTo>
                    <a:pt x="1540" y="835"/>
                  </a:lnTo>
                  <a:lnTo>
                    <a:pt x="1545" y="830"/>
                  </a:lnTo>
                  <a:lnTo>
                    <a:pt x="1550" y="814"/>
                  </a:lnTo>
                  <a:lnTo>
                    <a:pt x="1571" y="808"/>
                  </a:lnTo>
                  <a:lnTo>
                    <a:pt x="1587" y="801"/>
                  </a:lnTo>
                  <a:lnTo>
                    <a:pt x="1589" y="799"/>
                  </a:lnTo>
                  <a:lnTo>
                    <a:pt x="1576" y="800"/>
                  </a:lnTo>
                  <a:lnTo>
                    <a:pt x="1559" y="798"/>
                  </a:lnTo>
                  <a:lnTo>
                    <a:pt x="1552" y="787"/>
                  </a:lnTo>
                  <a:lnTo>
                    <a:pt x="1546" y="785"/>
                  </a:lnTo>
                  <a:lnTo>
                    <a:pt x="1540" y="785"/>
                  </a:lnTo>
                  <a:lnTo>
                    <a:pt x="1534" y="789"/>
                  </a:lnTo>
                  <a:lnTo>
                    <a:pt x="1523" y="799"/>
                  </a:lnTo>
                  <a:lnTo>
                    <a:pt x="1517" y="802"/>
                  </a:lnTo>
                  <a:lnTo>
                    <a:pt x="1505" y="813"/>
                  </a:lnTo>
                  <a:lnTo>
                    <a:pt x="1501" y="812"/>
                  </a:lnTo>
                  <a:lnTo>
                    <a:pt x="1500" y="810"/>
                  </a:lnTo>
                  <a:lnTo>
                    <a:pt x="1500" y="808"/>
                  </a:lnTo>
                  <a:lnTo>
                    <a:pt x="1501" y="801"/>
                  </a:lnTo>
                  <a:lnTo>
                    <a:pt x="1505" y="796"/>
                  </a:lnTo>
                  <a:lnTo>
                    <a:pt x="1504" y="794"/>
                  </a:lnTo>
                  <a:lnTo>
                    <a:pt x="1500" y="793"/>
                  </a:lnTo>
                  <a:lnTo>
                    <a:pt x="1494" y="794"/>
                  </a:lnTo>
                  <a:lnTo>
                    <a:pt x="1490" y="796"/>
                  </a:lnTo>
                  <a:lnTo>
                    <a:pt x="1476" y="805"/>
                  </a:lnTo>
                  <a:lnTo>
                    <a:pt x="1469" y="812"/>
                  </a:lnTo>
                  <a:lnTo>
                    <a:pt x="1468" y="813"/>
                  </a:lnTo>
                  <a:lnTo>
                    <a:pt x="1461" y="802"/>
                  </a:lnTo>
                  <a:lnTo>
                    <a:pt x="1450" y="796"/>
                  </a:lnTo>
                  <a:lnTo>
                    <a:pt x="1448" y="791"/>
                  </a:lnTo>
                  <a:lnTo>
                    <a:pt x="1450" y="771"/>
                  </a:lnTo>
                  <a:lnTo>
                    <a:pt x="1453" y="767"/>
                  </a:lnTo>
                  <a:lnTo>
                    <a:pt x="1461" y="765"/>
                  </a:lnTo>
                  <a:lnTo>
                    <a:pt x="1486" y="747"/>
                  </a:lnTo>
                  <a:lnTo>
                    <a:pt x="1488" y="743"/>
                  </a:lnTo>
                  <a:lnTo>
                    <a:pt x="1490" y="734"/>
                  </a:lnTo>
                  <a:lnTo>
                    <a:pt x="1484" y="736"/>
                  </a:lnTo>
                  <a:lnTo>
                    <a:pt x="1472" y="745"/>
                  </a:lnTo>
                  <a:lnTo>
                    <a:pt x="1461" y="749"/>
                  </a:lnTo>
                  <a:lnTo>
                    <a:pt x="1453" y="749"/>
                  </a:lnTo>
                  <a:lnTo>
                    <a:pt x="1448" y="748"/>
                  </a:lnTo>
                  <a:lnTo>
                    <a:pt x="1443" y="745"/>
                  </a:lnTo>
                  <a:lnTo>
                    <a:pt x="1439" y="740"/>
                  </a:lnTo>
                  <a:lnTo>
                    <a:pt x="1424" y="714"/>
                  </a:lnTo>
                  <a:lnTo>
                    <a:pt x="1420" y="702"/>
                  </a:lnTo>
                  <a:lnTo>
                    <a:pt x="1419" y="691"/>
                  </a:lnTo>
                  <a:lnTo>
                    <a:pt x="1419" y="682"/>
                  </a:lnTo>
                  <a:lnTo>
                    <a:pt x="1414" y="661"/>
                  </a:lnTo>
                  <a:lnTo>
                    <a:pt x="1445" y="674"/>
                  </a:lnTo>
                  <a:lnTo>
                    <a:pt x="1458" y="676"/>
                  </a:lnTo>
                  <a:lnTo>
                    <a:pt x="1482" y="678"/>
                  </a:lnTo>
                  <a:lnTo>
                    <a:pt x="1484" y="676"/>
                  </a:lnTo>
                  <a:lnTo>
                    <a:pt x="1484" y="673"/>
                  </a:lnTo>
                  <a:lnTo>
                    <a:pt x="1483" y="667"/>
                  </a:lnTo>
                  <a:lnTo>
                    <a:pt x="1484" y="663"/>
                  </a:lnTo>
                  <a:lnTo>
                    <a:pt x="1484" y="661"/>
                  </a:lnTo>
                  <a:lnTo>
                    <a:pt x="1493" y="652"/>
                  </a:lnTo>
                  <a:lnTo>
                    <a:pt x="1495" y="650"/>
                  </a:lnTo>
                  <a:lnTo>
                    <a:pt x="1484" y="649"/>
                  </a:lnTo>
                  <a:lnTo>
                    <a:pt x="1465" y="662"/>
                  </a:lnTo>
                  <a:lnTo>
                    <a:pt x="1458" y="662"/>
                  </a:lnTo>
                  <a:lnTo>
                    <a:pt x="1450" y="643"/>
                  </a:lnTo>
                  <a:lnTo>
                    <a:pt x="1442" y="646"/>
                  </a:lnTo>
                  <a:lnTo>
                    <a:pt x="1438" y="645"/>
                  </a:lnTo>
                  <a:lnTo>
                    <a:pt x="1432" y="640"/>
                  </a:lnTo>
                  <a:lnTo>
                    <a:pt x="1429" y="637"/>
                  </a:lnTo>
                  <a:lnTo>
                    <a:pt x="1427" y="632"/>
                  </a:lnTo>
                  <a:lnTo>
                    <a:pt x="1426" y="628"/>
                  </a:lnTo>
                  <a:lnTo>
                    <a:pt x="1427" y="624"/>
                  </a:lnTo>
                  <a:lnTo>
                    <a:pt x="1428" y="620"/>
                  </a:lnTo>
                  <a:lnTo>
                    <a:pt x="1435" y="615"/>
                  </a:lnTo>
                  <a:lnTo>
                    <a:pt x="1438" y="615"/>
                  </a:lnTo>
                  <a:lnTo>
                    <a:pt x="1447" y="618"/>
                  </a:lnTo>
                  <a:lnTo>
                    <a:pt x="1453" y="618"/>
                  </a:lnTo>
                  <a:lnTo>
                    <a:pt x="1451" y="612"/>
                  </a:lnTo>
                  <a:lnTo>
                    <a:pt x="1442" y="598"/>
                  </a:lnTo>
                  <a:lnTo>
                    <a:pt x="1434" y="582"/>
                  </a:lnTo>
                  <a:lnTo>
                    <a:pt x="1435" y="555"/>
                  </a:lnTo>
                  <a:lnTo>
                    <a:pt x="1441" y="548"/>
                  </a:lnTo>
                  <a:lnTo>
                    <a:pt x="1448" y="548"/>
                  </a:lnTo>
                  <a:lnTo>
                    <a:pt x="1455" y="555"/>
                  </a:lnTo>
                  <a:lnTo>
                    <a:pt x="1463" y="556"/>
                  </a:lnTo>
                  <a:lnTo>
                    <a:pt x="1470" y="563"/>
                  </a:lnTo>
                  <a:lnTo>
                    <a:pt x="1474" y="578"/>
                  </a:lnTo>
                  <a:lnTo>
                    <a:pt x="1479" y="578"/>
                  </a:lnTo>
                  <a:lnTo>
                    <a:pt x="1487" y="581"/>
                  </a:lnTo>
                  <a:lnTo>
                    <a:pt x="1505" y="580"/>
                  </a:lnTo>
                  <a:lnTo>
                    <a:pt x="1502" y="576"/>
                  </a:lnTo>
                  <a:lnTo>
                    <a:pt x="1496" y="571"/>
                  </a:lnTo>
                  <a:lnTo>
                    <a:pt x="1484" y="565"/>
                  </a:lnTo>
                  <a:lnTo>
                    <a:pt x="1477" y="542"/>
                  </a:lnTo>
                  <a:lnTo>
                    <a:pt x="1465" y="531"/>
                  </a:lnTo>
                  <a:lnTo>
                    <a:pt x="1454" y="525"/>
                  </a:lnTo>
                  <a:lnTo>
                    <a:pt x="1455" y="520"/>
                  </a:lnTo>
                  <a:lnTo>
                    <a:pt x="1462" y="492"/>
                  </a:lnTo>
                  <a:lnTo>
                    <a:pt x="1471" y="483"/>
                  </a:lnTo>
                  <a:lnTo>
                    <a:pt x="1486" y="486"/>
                  </a:lnTo>
                  <a:lnTo>
                    <a:pt x="1496" y="481"/>
                  </a:lnTo>
                  <a:lnTo>
                    <a:pt x="1508" y="471"/>
                  </a:lnTo>
                  <a:lnTo>
                    <a:pt x="1521" y="475"/>
                  </a:lnTo>
                  <a:lnTo>
                    <a:pt x="1524" y="475"/>
                  </a:lnTo>
                  <a:lnTo>
                    <a:pt x="1526" y="472"/>
                  </a:lnTo>
                  <a:lnTo>
                    <a:pt x="1527" y="466"/>
                  </a:lnTo>
                  <a:lnTo>
                    <a:pt x="1527" y="461"/>
                  </a:lnTo>
                  <a:lnTo>
                    <a:pt x="1526" y="456"/>
                  </a:lnTo>
                  <a:lnTo>
                    <a:pt x="1522" y="450"/>
                  </a:lnTo>
                  <a:lnTo>
                    <a:pt x="1506" y="448"/>
                  </a:lnTo>
                  <a:lnTo>
                    <a:pt x="1500" y="446"/>
                  </a:lnTo>
                  <a:lnTo>
                    <a:pt x="1496" y="443"/>
                  </a:lnTo>
                  <a:lnTo>
                    <a:pt x="1496" y="438"/>
                  </a:lnTo>
                  <a:lnTo>
                    <a:pt x="1495" y="432"/>
                  </a:lnTo>
                  <a:lnTo>
                    <a:pt x="1495" y="427"/>
                  </a:lnTo>
                  <a:lnTo>
                    <a:pt x="1496" y="424"/>
                  </a:lnTo>
                  <a:lnTo>
                    <a:pt x="1497" y="422"/>
                  </a:lnTo>
                  <a:lnTo>
                    <a:pt x="1501" y="420"/>
                  </a:lnTo>
                  <a:lnTo>
                    <a:pt x="1515" y="420"/>
                  </a:lnTo>
                  <a:lnTo>
                    <a:pt x="1524" y="416"/>
                  </a:lnTo>
                  <a:lnTo>
                    <a:pt x="1534" y="420"/>
                  </a:lnTo>
                  <a:lnTo>
                    <a:pt x="1554" y="435"/>
                  </a:lnTo>
                  <a:lnTo>
                    <a:pt x="1560" y="442"/>
                  </a:lnTo>
                  <a:lnTo>
                    <a:pt x="1567" y="455"/>
                  </a:lnTo>
                  <a:lnTo>
                    <a:pt x="1570" y="465"/>
                  </a:lnTo>
                  <a:close/>
                  <a:moveTo>
                    <a:pt x="2287" y="26"/>
                  </a:moveTo>
                  <a:lnTo>
                    <a:pt x="2313" y="31"/>
                  </a:lnTo>
                  <a:lnTo>
                    <a:pt x="2321" y="29"/>
                  </a:lnTo>
                  <a:lnTo>
                    <a:pt x="2331" y="41"/>
                  </a:lnTo>
                  <a:lnTo>
                    <a:pt x="2337" y="42"/>
                  </a:lnTo>
                  <a:lnTo>
                    <a:pt x="2346" y="40"/>
                  </a:lnTo>
                  <a:lnTo>
                    <a:pt x="2353" y="43"/>
                  </a:lnTo>
                  <a:lnTo>
                    <a:pt x="2379" y="45"/>
                  </a:lnTo>
                  <a:lnTo>
                    <a:pt x="2384" y="49"/>
                  </a:lnTo>
                  <a:lnTo>
                    <a:pt x="2384" y="55"/>
                  </a:lnTo>
                  <a:lnTo>
                    <a:pt x="2379" y="67"/>
                  </a:lnTo>
                  <a:lnTo>
                    <a:pt x="2372" y="78"/>
                  </a:lnTo>
                  <a:lnTo>
                    <a:pt x="2323" y="114"/>
                  </a:lnTo>
                  <a:lnTo>
                    <a:pt x="2319" y="119"/>
                  </a:lnTo>
                  <a:lnTo>
                    <a:pt x="2329" y="121"/>
                  </a:lnTo>
                  <a:lnTo>
                    <a:pt x="2343" y="120"/>
                  </a:lnTo>
                  <a:lnTo>
                    <a:pt x="2354" y="116"/>
                  </a:lnTo>
                  <a:lnTo>
                    <a:pt x="2366" y="104"/>
                  </a:lnTo>
                  <a:lnTo>
                    <a:pt x="2370" y="103"/>
                  </a:lnTo>
                  <a:lnTo>
                    <a:pt x="2379" y="97"/>
                  </a:lnTo>
                  <a:lnTo>
                    <a:pt x="2394" y="81"/>
                  </a:lnTo>
                  <a:lnTo>
                    <a:pt x="2407" y="71"/>
                  </a:lnTo>
                  <a:lnTo>
                    <a:pt x="2413" y="75"/>
                  </a:lnTo>
                  <a:lnTo>
                    <a:pt x="2417" y="82"/>
                  </a:lnTo>
                  <a:lnTo>
                    <a:pt x="2420" y="83"/>
                  </a:lnTo>
                  <a:lnTo>
                    <a:pt x="2422" y="78"/>
                  </a:lnTo>
                  <a:lnTo>
                    <a:pt x="2425" y="64"/>
                  </a:lnTo>
                  <a:lnTo>
                    <a:pt x="2426" y="59"/>
                  </a:lnTo>
                  <a:lnTo>
                    <a:pt x="2431" y="56"/>
                  </a:lnTo>
                  <a:lnTo>
                    <a:pt x="2433" y="56"/>
                  </a:lnTo>
                  <a:lnTo>
                    <a:pt x="2438" y="63"/>
                  </a:lnTo>
                  <a:lnTo>
                    <a:pt x="2442" y="78"/>
                  </a:lnTo>
                  <a:lnTo>
                    <a:pt x="2446" y="88"/>
                  </a:lnTo>
                  <a:lnTo>
                    <a:pt x="2448" y="88"/>
                  </a:lnTo>
                  <a:lnTo>
                    <a:pt x="2458" y="76"/>
                  </a:lnTo>
                  <a:lnTo>
                    <a:pt x="2463" y="75"/>
                  </a:lnTo>
                  <a:lnTo>
                    <a:pt x="2474" y="79"/>
                  </a:lnTo>
                  <a:lnTo>
                    <a:pt x="2478" y="84"/>
                  </a:lnTo>
                  <a:lnTo>
                    <a:pt x="2479" y="90"/>
                  </a:lnTo>
                  <a:lnTo>
                    <a:pt x="2476" y="95"/>
                  </a:lnTo>
                  <a:lnTo>
                    <a:pt x="2474" y="100"/>
                  </a:lnTo>
                  <a:lnTo>
                    <a:pt x="2474" y="105"/>
                  </a:lnTo>
                  <a:lnTo>
                    <a:pt x="2475" y="110"/>
                  </a:lnTo>
                  <a:lnTo>
                    <a:pt x="2482" y="119"/>
                  </a:lnTo>
                  <a:lnTo>
                    <a:pt x="2491" y="141"/>
                  </a:lnTo>
                  <a:lnTo>
                    <a:pt x="2491" y="149"/>
                  </a:lnTo>
                  <a:lnTo>
                    <a:pt x="2486" y="166"/>
                  </a:lnTo>
                  <a:lnTo>
                    <a:pt x="2486" y="169"/>
                  </a:lnTo>
                  <a:lnTo>
                    <a:pt x="2511" y="152"/>
                  </a:lnTo>
                  <a:lnTo>
                    <a:pt x="2536" y="160"/>
                  </a:lnTo>
                  <a:lnTo>
                    <a:pt x="2543" y="165"/>
                  </a:lnTo>
                  <a:lnTo>
                    <a:pt x="2545" y="171"/>
                  </a:lnTo>
                  <a:lnTo>
                    <a:pt x="2548" y="181"/>
                  </a:lnTo>
                  <a:lnTo>
                    <a:pt x="2551" y="196"/>
                  </a:lnTo>
                  <a:lnTo>
                    <a:pt x="2550" y="210"/>
                  </a:lnTo>
                  <a:lnTo>
                    <a:pt x="2539" y="233"/>
                  </a:lnTo>
                  <a:lnTo>
                    <a:pt x="2527" y="250"/>
                  </a:lnTo>
                  <a:lnTo>
                    <a:pt x="2520" y="266"/>
                  </a:lnTo>
                  <a:lnTo>
                    <a:pt x="2510" y="275"/>
                  </a:lnTo>
                  <a:lnTo>
                    <a:pt x="2475" y="311"/>
                  </a:lnTo>
                  <a:lnTo>
                    <a:pt x="2458" y="323"/>
                  </a:lnTo>
                  <a:lnTo>
                    <a:pt x="2448" y="334"/>
                  </a:lnTo>
                  <a:lnTo>
                    <a:pt x="2444" y="336"/>
                  </a:lnTo>
                  <a:lnTo>
                    <a:pt x="2423" y="334"/>
                  </a:lnTo>
                  <a:lnTo>
                    <a:pt x="2417" y="340"/>
                  </a:lnTo>
                  <a:lnTo>
                    <a:pt x="2414" y="350"/>
                  </a:lnTo>
                  <a:lnTo>
                    <a:pt x="2408" y="355"/>
                  </a:lnTo>
                  <a:lnTo>
                    <a:pt x="2398" y="359"/>
                  </a:lnTo>
                  <a:lnTo>
                    <a:pt x="2378" y="362"/>
                  </a:lnTo>
                  <a:lnTo>
                    <a:pt x="2374" y="374"/>
                  </a:lnTo>
                  <a:lnTo>
                    <a:pt x="2373" y="382"/>
                  </a:lnTo>
                  <a:lnTo>
                    <a:pt x="2371" y="388"/>
                  </a:lnTo>
                  <a:lnTo>
                    <a:pt x="2369" y="391"/>
                  </a:lnTo>
                  <a:lnTo>
                    <a:pt x="2312" y="432"/>
                  </a:lnTo>
                  <a:lnTo>
                    <a:pt x="2311" y="438"/>
                  </a:lnTo>
                  <a:lnTo>
                    <a:pt x="2317" y="441"/>
                  </a:lnTo>
                  <a:lnTo>
                    <a:pt x="2324" y="438"/>
                  </a:lnTo>
                  <a:lnTo>
                    <a:pt x="2407" y="388"/>
                  </a:lnTo>
                  <a:lnTo>
                    <a:pt x="2422" y="385"/>
                  </a:lnTo>
                  <a:lnTo>
                    <a:pt x="2437" y="389"/>
                  </a:lnTo>
                  <a:lnTo>
                    <a:pt x="2436" y="400"/>
                  </a:lnTo>
                  <a:lnTo>
                    <a:pt x="2415" y="433"/>
                  </a:lnTo>
                  <a:lnTo>
                    <a:pt x="2388" y="462"/>
                  </a:lnTo>
                  <a:lnTo>
                    <a:pt x="2375" y="484"/>
                  </a:lnTo>
                  <a:lnTo>
                    <a:pt x="2341" y="521"/>
                  </a:lnTo>
                  <a:lnTo>
                    <a:pt x="2314" y="557"/>
                  </a:lnTo>
                  <a:lnTo>
                    <a:pt x="2304" y="575"/>
                  </a:lnTo>
                  <a:lnTo>
                    <a:pt x="2289" y="607"/>
                  </a:lnTo>
                  <a:lnTo>
                    <a:pt x="2285" y="615"/>
                  </a:lnTo>
                  <a:lnTo>
                    <a:pt x="2279" y="618"/>
                  </a:lnTo>
                  <a:lnTo>
                    <a:pt x="2272" y="616"/>
                  </a:lnTo>
                  <a:lnTo>
                    <a:pt x="2266" y="611"/>
                  </a:lnTo>
                  <a:lnTo>
                    <a:pt x="2257" y="600"/>
                  </a:lnTo>
                  <a:lnTo>
                    <a:pt x="2250" y="587"/>
                  </a:lnTo>
                  <a:lnTo>
                    <a:pt x="2247" y="584"/>
                  </a:lnTo>
                  <a:lnTo>
                    <a:pt x="2248" y="591"/>
                  </a:lnTo>
                  <a:lnTo>
                    <a:pt x="2263" y="634"/>
                  </a:lnTo>
                  <a:lnTo>
                    <a:pt x="2262" y="643"/>
                  </a:lnTo>
                  <a:lnTo>
                    <a:pt x="2235" y="651"/>
                  </a:lnTo>
                  <a:lnTo>
                    <a:pt x="2223" y="659"/>
                  </a:lnTo>
                  <a:lnTo>
                    <a:pt x="2218" y="661"/>
                  </a:lnTo>
                  <a:lnTo>
                    <a:pt x="2213" y="660"/>
                  </a:lnTo>
                  <a:lnTo>
                    <a:pt x="2209" y="661"/>
                  </a:lnTo>
                  <a:lnTo>
                    <a:pt x="2205" y="663"/>
                  </a:lnTo>
                  <a:lnTo>
                    <a:pt x="2204" y="667"/>
                  </a:lnTo>
                  <a:lnTo>
                    <a:pt x="2208" y="670"/>
                  </a:lnTo>
                  <a:lnTo>
                    <a:pt x="2219" y="673"/>
                  </a:lnTo>
                  <a:lnTo>
                    <a:pt x="2242" y="663"/>
                  </a:lnTo>
                  <a:lnTo>
                    <a:pt x="2246" y="664"/>
                  </a:lnTo>
                  <a:lnTo>
                    <a:pt x="2252" y="669"/>
                  </a:lnTo>
                  <a:lnTo>
                    <a:pt x="2252" y="673"/>
                  </a:lnTo>
                  <a:lnTo>
                    <a:pt x="2246" y="687"/>
                  </a:lnTo>
                  <a:lnTo>
                    <a:pt x="2226" y="703"/>
                  </a:lnTo>
                  <a:lnTo>
                    <a:pt x="2230" y="703"/>
                  </a:lnTo>
                  <a:lnTo>
                    <a:pt x="2235" y="709"/>
                  </a:lnTo>
                  <a:lnTo>
                    <a:pt x="2235" y="714"/>
                  </a:lnTo>
                  <a:lnTo>
                    <a:pt x="2229" y="726"/>
                  </a:lnTo>
                  <a:lnTo>
                    <a:pt x="2226" y="730"/>
                  </a:lnTo>
                  <a:lnTo>
                    <a:pt x="2208" y="741"/>
                  </a:lnTo>
                  <a:lnTo>
                    <a:pt x="2200" y="743"/>
                  </a:lnTo>
                  <a:lnTo>
                    <a:pt x="2192" y="742"/>
                  </a:lnTo>
                  <a:lnTo>
                    <a:pt x="2160" y="718"/>
                  </a:lnTo>
                  <a:lnTo>
                    <a:pt x="2148" y="714"/>
                  </a:lnTo>
                  <a:lnTo>
                    <a:pt x="2138" y="708"/>
                  </a:lnTo>
                  <a:lnTo>
                    <a:pt x="2130" y="709"/>
                  </a:lnTo>
                  <a:lnTo>
                    <a:pt x="2121" y="716"/>
                  </a:lnTo>
                  <a:lnTo>
                    <a:pt x="2125" y="720"/>
                  </a:lnTo>
                  <a:lnTo>
                    <a:pt x="2141" y="726"/>
                  </a:lnTo>
                  <a:lnTo>
                    <a:pt x="2154" y="728"/>
                  </a:lnTo>
                  <a:lnTo>
                    <a:pt x="2159" y="731"/>
                  </a:lnTo>
                  <a:lnTo>
                    <a:pt x="2161" y="735"/>
                  </a:lnTo>
                  <a:lnTo>
                    <a:pt x="2167" y="751"/>
                  </a:lnTo>
                  <a:lnTo>
                    <a:pt x="2168" y="759"/>
                  </a:lnTo>
                  <a:lnTo>
                    <a:pt x="2167" y="767"/>
                  </a:lnTo>
                  <a:lnTo>
                    <a:pt x="2165" y="772"/>
                  </a:lnTo>
                  <a:lnTo>
                    <a:pt x="2163" y="776"/>
                  </a:lnTo>
                  <a:lnTo>
                    <a:pt x="2159" y="777"/>
                  </a:lnTo>
                  <a:lnTo>
                    <a:pt x="2146" y="776"/>
                  </a:lnTo>
                  <a:lnTo>
                    <a:pt x="2142" y="778"/>
                  </a:lnTo>
                  <a:lnTo>
                    <a:pt x="2136" y="782"/>
                  </a:lnTo>
                  <a:lnTo>
                    <a:pt x="2129" y="784"/>
                  </a:lnTo>
                  <a:lnTo>
                    <a:pt x="2117" y="783"/>
                  </a:lnTo>
                  <a:lnTo>
                    <a:pt x="2102" y="790"/>
                  </a:lnTo>
                  <a:lnTo>
                    <a:pt x="2094" y="791"/>
                  </a:lnTo>
                  <a:lnTo>
                    <a:pt x="2085" y="788"/>
                  </a:lnTo>
                  <a:lnTo>
                    <a:pt x="2076" y="781"/>
                  </a:lnTo>
                  <a:lnTo>
                    <a:pt x="2066" y="777"/>
                  </a:lnTo>
                  <a:lnTo>
                    <a:pt x="2050" y="774"/>
                  </a:lnTo>
                  <a:lnTo>
                    <a:pt x="2051" y="778"/>
                  </a:lnTo>
                  <a:lnTo>
                    <a:pt x="2057" y="780"/>
                  </a:lnTo>
                  <a:lnTo>
                    <a:pt x="2069" y="791"/>
                  </a:lnTo>
                  <a:lnTo>
                    <a:pt x="2075" y="807"/>
                  </a:lnTo>
                  <a:lnTo>
                    <a:pt x="2080" y="809"/>
                  </a:lnTo>
                  <a:lnTo>
                    <a:pt x="2091" y="821"/>
                  </a:lnTo>
                  <a:lnTo>
                    <a:pt x="2099" y="823"/>
                  </a:lnTo>
                  <a:lnTo>
                    <a:pt x="2107" y="828"/>
                  </a:lnTo>
                  <a:lnTo>
                    <a:pt x="2119" y="822"/>
                  </a:lnTo>
                  <a:lnTo>
                    <a:pt x="2127" y="823"/>
                  </a:lnTo>
                  <a:lnTo>
                    <a:pt x="2125" y="853"/>
                  </a:lnTo>
                  <a:lnTo>
                    <a:pt x="2122" y="856"/>
                  </a:lnTo>
                  <a:lnTo>
                    <a:pt x="2103" y="856"/>
                  </a:lnTo>
                  <a:lnTo>
                    <a:pt x="2094" y="852"/>
                  </a:lnTo>
                  <a:lnTo>
                    <a:pt x="2090" y="847"/>
                  </a:lnTo>
                  <a:lnTo>
                    <a:pt x="2081" y="842"/>
                  </a:lnTo>
                  <a:lnTo>
                    <a:pt x="2073" y="845"/>
                  </a:lnTo>
                  <a:lnTo>
                    <a:pt x="2066" y="845"/>
                  </a:lnTo>
                  <a:lnTo>
                    <a:pt x="2062" y="848"/>
                  </a:lnTo>
                  <a:lnTo>
                    <a:pt x="2053" y="847"/>
                  </a:lnTo>
                  <a:lnTo>
                    <a:pt x="2034" y="852"/>
                  </a:lnTo>
                  <a:lnTo>
                    <a:pt x="2023" y="852"/>
                  </a:lnTo>
                  <a:lnTo>
                    <a:pt x="2015" y="849"/>
                  </a:lnTo>
                  <a:lnTo>
                    <a:pt x="2006" y="848"/>
                  </a:lnTo>
                  <a:lnTo>
                    <a:pt x="1996" y="849"/>
                  </a:lnTo>
                  <a:lnTo>
                    <a:pt x="1996" y="852"/>
                  </a:lnTo>
                  <a:lnTo>
                    <a:pt x="2001" y="854"/>
                  </a:lnTo>
                  <a:lnTo>
                    <a:pt x="2008" y="859"/>
                  </a:lnTo>
                  <a:lnTo>
                    <a:pt x="2013" y="868"/>
                  </a:lnTo>
                  <a:lnTo>
                    <a:pt x="2018" y="871"/>
                  </a:lnTo>
                  <a:lnTo>
                    <a:pt x="2024" y="870"/>
                  </a:lnTo>
                  <a:lnTo>
                    <a:pt x="2030" y="865"/>
                  </a:lnTo>
                  <a:lnTo>
                    <a:pt x="2052" y="859"/>
                  </a:lnTo>
                  <a:lnTo>
                    <a:pt x="2062" y="858"/>
                  </a:lnTo>
                  <a:lnTo>
                    <a:pt x="2070" y="860"/>
                  </a:lnTo>
                  <a:lnTo>
                    <a:pt x="2076" y="864"/>
                  </a:lnTo>
                  <a:lnTo>
                    <a:pt x="2080" y="869"/>
                  </a:lnTo>
                  <a:lnTo>
                    <a:pt x="2085" y="880"/>
                  </a:lnTo>
                  <a:lnTo>
                    <a:pt x="2098" y="882"/>
                  </a:lnTo>
                  <a:lnTo>
                    <a:pt x="2107" y="886"/>
                  </a:lnTo>
                  <a:lnTo>
                    <a:pt x="2122" y="902"/>
                  </a:lnTo>
                  <a:lnTo>
                    <a:pt x="2127" y="903"/>
                  </a:lnTo>
                  <a:lnTo>
                    <a:pt x="2129" y="908"/>
                  </a:lnTo>
                  <a:lnTo>
                    <a:pt x="2125" y="918"/>
                  </a:lnTo>
                  <a:lnTo>
                    <a:pt x="2125" y="925"/>
                  </a:lnTo>
                  <a:lnTo>
                    <a:pt x="2114" y="937"/>
                  </a:lnTo>
                  <a:lnTo>
                    <a:pt x="2098" y="940"/>
                  </a:lnTo>
                  <a:lnTo>
                    <a:pt x="2079" y="939"/>
                  </a:lnTo>
                  <a:lnTo>
                    <a:pt x="2066" y="940"/>
                  </a:lnTo>
                  <a:lnTo>
                    <a:pt x="2065" y="942"/>
                  </a:lnTo>
                  <a:lnTo>
                    <a:pt x="2074" y="945"/>
                  </a:lnTo>
                  <a:lnTo>
                    <a:pt x="2094" y="960"/>
                  </a:lnTo>
                  <a:lnTo>
                    <a:pt x="2103" y="967"/>
                  </a:lnTo>
                  <a:lnTo>
                    <a:pt x="2104" y="971"/>
                  </a:lnTo>
                  <a:lnTo>
                    <a:pt x="2093" y="988"/>
                  </a:lnTo>
                  <a:lnTo>
                    <a:pt x="2083" y="1021"/>
                  </a:lnTo>
                  <a:lnTo>
                    <a:pt x="2079" y="1023"/>
                  </a:lnTo>
                  <a:lnTo>
                    <a:pt x="2076" y="1024"/>
                  </a:lnTo>
                  <a:lnTo>
                    <a:pt x="2067" y="1024"/>
                  </a:lnTo>
                  <a:lnTo>
                    <a:pt x="2056" y="1032"/>
                  </a:lnTo>
                  <a:lnTo>
                    <a:pt x="2047" y="1034"/>
                  </a:lnTo>
                  <a:lnTo>
                    <a:pt x="2032" y="1030"/>
                  </a:lnTo>
                  <a:lnTo>
                    <a:pt x="2014" y="1030"/>
                  </a:lnTo>
                  <a:lnTo>
                    <a:pt x="2012" y="1036"/>
                  </a:lnTo>
                  <a:lnTo>
                    <a:pt x="2012" y="1046"/>
                  </a:lnTo>
                  <a:lnTo>
                    <a:pt x="2012" y="1061"/>
                  </a:lnTo>
                  <a:lnTo>
                    <a:pt x="2013" y="1081"/>
                  </a:lnTo>
                  <a:lnTo>
                    <a:pt x="2012" y="1095"/>
                  </a:lnTo>
                  <a:lnTo>
                    <a:pt x="2009" y="1104"/>
                  </a:lnTo>
                  <a:lnTo>
                    <a:pt x="2005" y="1111"/>
                  </a:lnTo>
                  <a:lnTo>
                    <a:pt x="1999" y="1117"/>
                  </a:lnTo>
                  <a:lnTo>
                    <a:pt x="1992" y="1121"/>
                  </a:lnTo>
                  <a:lnTo>
                    <a:pt x="1987" y="1122"/>
                  </a:lnTo>
                  <a:lnTo>
                    <a:pt x="1978" y="1122"/>
                  </a:lnTo>
                  <a:lnTo>
                    <a:pt x="1953" y="1127"/>
                  </a:lnTo>
                  <a:lnTo>
                    <a:pt x="1942" y="1127"/>
                  </a:lnTo>
                  <a:lnTo>
                    <a:pt x="1932" y="1125"/>
                  </a:lnTo>
                  <a:lnTo>
                    <a:pt x="1923" y="1118"/>
                  </a:lnTo>
                  <a:lnTo>
                    <a:pt x="1907" y="1100"/>
                  </a:lnTo>
                  <a:lnTo>
                    <a:pt x="1902" y="1096"/>
                  </a:lnTo>
                  <a:lnTo>
                    <a:pt x="1898" y="1094"/>
                  </a:lnTo>
                  <a:lnTo>
                    <a:pt x="1898" y="1098"/>
                  </a:lnTo>
                  <a:lnTo>
                    <a:pt x="1902" y="1108"/>
                  </a:lnTo>
                  <a:lnTo>
                    <a:pt x="1906" y="1115"/>
                  </a:lnTo>
                  <a:lnTo>
                    <a:pt x="1910" y="1117"/>
                  </a:lnTo>
                  <a:lnTo>
                    <a:pt x="1909" y="1120"/>
                  </a:lnTo>
                  <a:lnTo>
                    <a:pt x="1902" y="1125"/>
                  </a:lnTo>
                  <a:lnTo>
                    <a:pt x="1894" y="1128"/>
                  </a:lnTo>
                  <a:lnTo>
                    <a:pt x="1885" y="1128"/>
                  </a:lnTo>
                  <a:lnTo>
                    <a:pt x="1885" y="1129"/>
                  </a:lnTo>
                  <a:lnTo>
                    <a:pt x="1888" y="1134"/>
                  </a:lnTo>
                  <a:lnTo>
                    <a:pt x="1891" y="1139"/>
                  </a:lnTo>
                  <a:lnTo>
                    <a:pt x="1895" y="1141"/>
                  </a:lnTo>
                  <a:lnTo>
                    <a:pt x="1901" y="1139"/>
                  </a:lnTo>
                  <a:lnTo>
                    <a:pt x="1910" y="1133"/>
                  </a:lnTo>
                  <a:lnTo>
                    <a:pt x="1915" y="1131"/>
                  </a:lnTo>
                  <a:lnTo>
                    <a:pt x="1925" y="1133"/>
                  </a:lnTo>
                  <a:lnTo>
                    <a:pt x="1929" y="1135"/>
                  </a:lnTo>
                  <a:lnTo>
                    <a:pt x="1942" y="1149"/>
                  </a:lnTo>
                  <a:lnTo>
                    <a:pt x="1943" y="1149"/>
                  </a:lnTo>
                  <a:lnTo>
                    <a:pt x="1953" y="1142"/>
                  </a:lnTo>
                  <a:lnTo>
                    <a:pt x="1967" y="1142"/>
                  </a:lnTo>
                  <a:lnTo>
                    <a:pt x="1972" y="1147"/>
                  </a:lnTo>
                  <a:lnTo>
                    <a:pt x="1973" y="1158"/>
                  </a:lnTo>
                  <a:lnTo>
                    <a:pt x="1974" y="1166"/>
                  </a:lnTo>
                  <a:lnTo>
                    <a:pt x="1972" y="1173"/>
                  </a:lnTo>
                  <a:lnTo>
                    <a:pt x="1975" y="1179"/>
                  </a:lnTo>
                  <a:lnTo>
                    <a:pt x="1983" y="1185"/>
                  </a:lnTo>
                  <a:lnTo>
                    <a:pt x="1989" y="1186"/>
                  </a:lnTo>
                  <a:lnTo>
                    <a:pt x="1994" y="1183"/>
                  </a:lnTo>
                  <a:lnTo>
                    <a:pt x="2000" y="1175"/>
                  </a:lnTo>
                  <a:lnTo>
                    <a:pt x="2003" y="1173"/>
                  </a:lnTo>
                  <a:lnTo>
                    <a:pt x="2005" y="1173"/>
                  </a:lnTo>
                  <a:lnTo>
                    <a:pt x="2009" y="1179"/>
                  </a:lnTo>
                  <a:lnTo>
                    <a:pt x="2014" y="1191"/>
                  </a:lnTo>
                  <a:lnTo>
                    <a:pt x="2015" y="1205"/>
                  </a:lnTo>
                  <a:lnTo>
                    <a:pt x="2011" y="1220"/>
                  </a:lnTo>
                  <a:lnTo>
                    <a:pt x="2005" y="1230"/>
                  </a:lnTo>
                  <a:lnTo>
                    <a:pt x="1984" y="1246"/>
                  </a:lnTo>
                  <a:lnTo>
                    <a:pt x="1978" y="1253"/>
                  </a:lnTo>
                  <a:lnTo>
                    <a:pt x="1973" y="1260"/>
                  </a:lnTo>
                  <a:lnTo>
                    <a:pt x="1966" y="1266"/>
                  </a:lnTo>
                  <a:lnTo>
                    <a:pt x="1952" y="1274"/>
                  </a:lnTo>
                  <a:lnTo>
                    <a:pt x="1945" y="1275"/>
                  </a:lnTo>
                  <a:lnTo>
                    <a:pt x="1928" y="1284"/>
                  </a:lnTo>
                  <a:lnTo>
                    <a:pt x="1925" y="1284"/>
                  </a:lnTo>
                  <a:lnTo>
                    <a:pt x="1920" y="1282"/>
                  </a:lnTo>
                  <a:lnTo>
                    <a:pt x="1918" y="1279"/>
                  </a:lnTo>
                  <a:lnTo>
                    <a:pt x="1920" y="1271"/>
                  </a:lnTo>
                  <a:lnTo>
                    <a:pt x="1921" y="1264"/>
                  </a:lnTo>
                  <a:lnTo>
                    <a:pt x="1924" y="1258"/>
                  </a:lnTo>
                  <a:lnTo>
                    <a:pt x="1924" y="1253"/>
                  </a:lnTo>
                  <a:lnTo>
                    <a:pt x="1920" y="1244"/>
                  </a:lnTo>
                  <a:lnTo>
                    <a:pt x="1916" y="1240"/>
                  </a:lnTo>
                  <a:lnTo>
                    <a:pt x="1913" y="1238"/>
                  </a:lnTo>
                  <a:lnTo>
                    <a:pt x="1907" y="1239"/>
                  </a:lnTo>
                  <a:lnTo>
                    <a:pt x="1903" y="1242"/>
                  </a:lnTo>
                  <a:lnTo>
                    <a:pt x="1899" y="1242"/>
                  </a:lnTo>
                  <a:lnTo>
                    <a:pt x="1896" y="1241"/>
                  </a:lnTo>
                  <a:lnTo>
                    <a:pt x="1892" y="1237"/>
                  </a:lnTo>
                  <a:lnTo>
                    <a:pt x="1885" y="1222"/>
                  </a:lnTo>
                  <a:lnTo>
                    <a:pt x="1883" y="1220"/>
                  </a:lnTo>
                  <a:lnTo>
                    <a:pt x="1880" y="1221"/>
                  </a:lnTo>
                  <a:lnTo>
                    <a:pt x="1877" y="1218"/>
                  </a:lnTo>
                  <a:lnTo>
                    <a:pt x="1874" y="1214"/>
                  </a:lnTo>
                  <a:lnTo>
                    <a:pt x="1869" y="1209"/>
                  </a:lnTo>
                  <a:lnTo>
                    <a:pt x="1871" y="1213"/>
                  </a:lnTo>
                  <a:lnTo>
                    <a:pt x="1875" y="1221"/>
                  </a:lnTo>
                  <a:lnTo>
                    <a:pt x="1878" y="1230"/>
                  </a:lnTo>
                  <a:lnTo>
                    <a:pt x="1880" y="1238"/>
                  </a:lnTo>
                  <a:lnTo>
                    <a:pt x="1879" y="1244"/>
                  </a:lnTo>
                  <a:lnTo>
                    <a:pt x="1842" y="1248"/>
                  </a:lnTo>
                  <a:lnTo>
                    <a:pt x="1826" y="1246"/>
                  </a:lnTo>
                  <a:lnTo>
                    <a:pt x="1823" y="1241"/>
                  </a:lnTo>
                  <a:lnTo>
                    <a:pt x="1816" y="1216"/>
                  </a:lnTo>
                  <a:lnTo>
                    <a:pt x="1814" y="1259"/>
                  </a:lnTo>
                  <a:lnTo>
                    <a:pt x="1786" y="1266"/>
                  </a:lnTo>
                  <a:lnTo>
                    <a:pt x="1780" y="1265"/>
                  </a:lnTo>
                  <a:lnTo>
                    <a:pt x="1769" y="1260"/>
                  </a:lnTo>
                  <a:lnTo>
                    <a:pt x="1755" y="1249"/>
                  </a:lnTo>
                  <a:lnTo>
                    <a:pt x="1749" y="1241"/>
                  </a:lnTo>
                  <a:lnTo>
                    <a:pt x="1747" y="1233"/>
                  </a:lnTo>
                  <a:lnTo>
                    <a:pt x="1745" y="1229"/>
                  </a:lnTo>
                  <a:lnTo>
                    <a:pt x="1744" y="1228"/>
                  </a:lnTo>
                  <a:lnTo>
                    <a:pt x="1740" y="1238"/>
                  </a:lnTo>
                  <a:lnTo>
                    <a:pt x="1737" y="1257"/>
                  </a:lnTo>
                  <a:lnTo>
                    <a:pt x="1727" y="1252"/>
                  </a:lnTo>
                  <a:lnTo>
                    <a:pt x="1715" y="1247"/>
                  </a:lnTo>
                  <a:lnTo>
                    <a:pt x="1711" y="1228"/>
                  </a:lnTo>
                  <a:lnTo>
                    <a:pt x="1711" y="1255"/>
                  </a:lnTo>
                  <a:lnTo>
                    <a:pt x="1691" y="1252"/>
                  </a:lnTo>
                  <a:lnTo>
                    <a:pt x="1682" y="1253"/>
                  </a:lnTo>
                  <a:lnTo>
                    <a:pt x="1679" y="1229"/>
                  </a:lnTo>
                  <a:lnTo>
                    <a:pt x="1679" y="1202"/>
                  </a:lnTo>
                  <a:lnTo>
                    <a:pt x="1675" y="1219"/>
                  </a:lnTo>
                  <a:lnTo>
                    <a:pt x="1677" y="1233"/>
                  </a:lnTo>
                  <a:lnTo>
                    <a:pt x="1678" y="1250"/>
                  </a:lnTo>
                  <a:lnTo>
                    <a:pt x="1669" y="1246"/>
                  </a:lnTo>
                  <a:lnTo>
                    <a:pt x="1651" y="1243"/>
                  </a:lnTo>
                  <a:lnTo>
                    <a:pt x="1644" y="1241"/>
                  </a:lnTo>
                  <a:lnTo>
                    <a:pt x="1645" y="1218"/>
                  </a:lnTo>
                  <a:lnTo>
                    <a:pt x="1647" y="1194"/>
                  </a:lnTo>
                  <a:lnTo>
                    <a:pt x="1670" y="1171"/>
                  </a:lnTo>
                  <a:lnTo>
                    <a:pt x="1677" y="1160"/>
                  </a:lnTo>
                  <a:lnTo>
                    <a:pt x="1682" y="1155"/>
                  </a:lnTo>
                  <a:lnTo>
                    <a:pt x="1690" y="1152"/>
                  </a:lnTo>
                  <a:lnTo>
                    <a:pt x="1700" y="1150"/>
                  </a:lnTo>
                  <a:lnTo>
                    <a:pt x="1707" y="1152"/>
                  </a:lnTo>
                  <a:lnTo>
                    <a:pt x="1715" y="1151"/>
                  </a:lnTo>
                  <a:lnTo>
                    <a:pt x="1725" y="1147"/>
                  </a:lnTo>
                  <a:lnTo>
                    <a:pt x="1731" y="1145"/>
                  </a:lnTo>
                  <a:lnTo>
                    <a:pt x="1732" y="1144"/>
                  </a:lnTo>
                  <a:lnTo>
                    <a:pt x="1731" y="1141"/>
                  </a:lnTo>
                  <a:lnTo>
                    <a:pt x="1723" y="1126"/>
                  </a:lnTo>
                  <a:lnTo>
                    <a:pt x="1721" y="1122"/>
                  </a:lnTo>
                  <a:lnTo>
                    <a:pt x="1718" y="1121"/>
                  </a:lnTo>
                  <a:lnTo>
                    <a:pt x="1713" y="1120"/>
                  </a:lnTo>
                  <a:lnTo>
                    <a:pt x="1708" y="1113"/>
                  </a:lnTo>
                  <a:lnTo>
                    <a:pt x="1705" y="1107"/>
                  </a:lnTo>
                  <a:lnTo>
                    <a:pt x="1702" y="1099"/>
                  </a:lnTo>
                  <a:lnTo>
                    <a:pt x="1696" y="1083"/>
                  </a:lnTo>
                  <a:lnTo>
                    <a:pt x="1691" y="1065"/>
                  </a:lnTo>
                  <a:lnTo>
                    <a:pt x="1694" y="1055"/>
                  </a:lnTo>
                  <a:lnTo>
                    <a:pt x="1702" y="1048"/>
                  </a:lnTo>
                  <a:lnTo>
                    <a:pt x="1711" y="1042"/>
                  </a:lnTo>
                  <a:lnTo>
                    <a:pt x="1719" y="1039"/>
                  </a:lnTo>
                  <a:lnTo>
                    <a:pt x="1726" y="1039"/>
                  </a:lnTo>
                  <a:lnTo>
                    <a:pt x="1734" y="1043"/>
                  </a:lnTo>
                  <a:lnTo>
                    <a:pt x="1747" y="1051"/>
                  </a:lnTo>
                  <a:lnTo>
                    <a:pt x="1753" y="1061"/>
                  </a:lnTo>
                  <a:lnTo>
                    <a:pt x="1762" y="1081"/>
                  </a:lnTo>
                  <a:lnTo>
                    <a:pt x="1767" y="1096"/>
                  </a:lnTo>
                  <a:lnTo>
                    <a:pt x="1772" y="1103"/>
                  </a:lnTo>
                  <a:lnTo>
                    <a:pt x="1793" y="1116"/>
                  </a:lnTo>
                  <a:lnTo>
                    <a:pt x="1799" y="1118"/>
                  </a:lnTo>
                  <a:lnTo>
                    <a:pt x="1807" y="1117"/>
                  </a:lnTo>
                  <a:lnTo>
                    <a:pt x="1823" y="1114"/>
                  </a:lnTo>
                  <a:lnTo>
                    <a:pt x="1832" y="1111"/>
                  </a:lnTo>
                  <a:lnTo>
                    <a:pt x="1835" y="1106"/>
                  </a:lnTo>
                  <a:lnTo>
                    <a:pt x="1837" y="1100"/>
                  </a:lnTo>
                  <a:lnTo>
                    <a:pt x="1839" y="1096"/>
                  </a:lnTo>
                  <a:lnTo>
                    <a:pt x="1847" y="1085"/>
                  </a:lnTo>
                  <a:lnTo>
                    <a:pt x="1858" y="1063"/>
                  </a:lnTo>
                  <a:lnTo>
                    <a:pt x="1864" y="1045"/>
                  </a:lnTo>
                  <a:lnTo>
                    <a:pt x="1865" y="1040"/>
                  </a:lnTo>
                  <a:lnTo>
                    <a:pt x="1866" y="1032"/>
                  </a:lnTo>
                  <a:lnTo>
                    <a:pt x="1868" y="1024"/>
                  </a:lnTo>
                  <a:lnTo>
                    <a:pt x="1864" y="1028"/>
                  </a:lnTo>
                  <a:lnTo>
                    <a:pt x="1845" y="1072"/>
                  </a:lnTo>
                  <a:lnTo>
                    <a:pt x="1841" y="1079"/>
                  </a:lnTo>
                  <a:lnTo>
                    <a:pt x="1830" y="1093"/>
                  </a:lnTo>
                  <a:lnTo>
                    <a:pt x="1825" y="1095"/>
                  </a:lnTo>
                  <a:lnTo>
                    <a:pt x="1817" y="1094"/>
                  </a:lnTo>
                  <a:lnTo>
                    <a:pt x="1807" y="1089"/>
                  </a:lnTo>
                  <a:lnTo>
                    <a:pt x="1795" y="1098"/>
                  </a:lnTo>
                  <a:lnTo>
                    <a:pt x="1788" y="1095"/>
                  </a:lnTo>
                  <a:lnTo>
                    <a:pt x="1781" y="1089"/>
                  </a:lnTo>
                  <a:lnTo>
                    <a:pt x="1781" y="1058"/>
                  </a:lnTo>
                  <a:lnTo>
                    <a:pt x="1773" y="1034"/>
                  </a:lnTo>
                  <a:lnTo>
                    <a:pt x="1782" y="1021"/>
                  </a:lnTo>
                  <a:lnTo>
                    <a:pt x="1789" y="1013"/>
                  </a:lnTo>
                  <a:lnTo>
                    <a:pt x="1803" y="992"/>
                  </a:lnTo>
                  <a:lnTo>
                    <a:pt x="1806" y="992"/>
                  </a:lnTo>
                  <a:lnTo>
                    <a:pt x="1816" y="995"/>
                  </a:lnTo>
                  <a:lnTo>
                    <a:pt x="1810" y="990"/>
                  </a:lnTo>
                  <a:lnTo>
                    <a:pt x="1805" y="983"/>
                  </a:lnTo>
                  <a:lnTo>
                    <a:pt x="1794" y="985"/>
                  </a:lnTo>
                  <a:lnTo>
                    <a:pt x="1797" y="939"/>
                  </a:lnTo>
                  <a:lnTo>
                    <a:pt x="1790" y="974"/>
                  </a:lnTo>
                  <a:lnTo>
                    <a:pt x="1782" y="991"/>
                  </a:lnTo>
                  <a:lnTo>
                    <a:pt x="1777" y="1001"/>
                  </a:lnTo>
                  <a:lnTo>
                    <a:pt x="1772" y="1005"/>
                  </a:lnTo>
                  <a:lnTo>
                    <a:pt x="1751" y="1010"/>
                  </a:lnTo>
                  <a:lnTo>
                    <a:pt x="1757" y="993"/>
                  </a:lnTo>
                  <a:lnTo>
                    <a:pt x="1761" y="969"/>
                  </a:lnTo>
                  <a:lnTo>
                    <a:pt x="1756" y="978"/>
                  </a:lnTo>
                  <a:lnTo>
                    <a:pt x="1745" y="992"/>
                  </a:lnTo>
                  <a:lnTo>
                    <a:pt x="1737" y="999"/>
                  </a:lnTo>
                  <a:lnTo>
                    <a:pt x="1729" y="1003"/>
                  </a:lnTo>
                  <a:lnTo>
                    <a:pt x="1716" y="1002"/>
                  </a:lnTo>
                  <a:lnTo>
                    <a:pt x="1709" y="995"/>
                  </a:lnTo>
                  <a:lnTo>
                    <a:pt x="1711" y="978"/>
                  </a:lnTo>
                  <a:lnTo>
                    <a:pt x="1711" y="957"/>
                  </a:lnTo>
                  <a:lnTo>
                    <a:pt x="1715" y="947"/>
                  </a:lnTo>
                  <a:lnTo>
                    <a:pt x="1721" y="934"/>
                  </a:lnTo>
                  <a:lnTo>
                    <a:pt x="1728" y="917"/>
                  </a:lnTo>
                  <a:lnTo>
                    <a:pt x="1733" y="899"/>
                  </a:lnTo>
                  <a:lnTo>
                    <a:pt x="1751" y="891"/>
                  </a:lnTo>
                  <a:lnTo>
                    <a:pt x="1769" y="888"/>
                  </a:lnTo>
                  <a:lnTo>
                    <a:pt x="1783" y="878"/>
                  </a:lnTo>
                  <a:lnTo>
                    <a:pt x="1790" y="876"/>
                  </a:lnTo>
                  <a:lnTo>
                    <a:pt x="1797" y="881"/>
                  </a:lnTo>
                  <a:lnTo>
                    <a:pt x="1825" y="888"/>
                  </a:lnTo>
                  <a:lnTo>
                    <a:pt x="1837" y="894"/>
                  </a:lnTo>
                  <a:lnTo>
                    <a:pt x="1842" y="898"/>
                  </a:lnTo>
                  <a:lnTo>
                    <a:pt x="1846" y="900"/>
                  </a:lnTo>
                  <a:lnTo>
                    <a:pt x="1850" y="894"/>
                  </a:lnTo>
                  <a:lnTo>
                    <a:pt x="1855" y="888"/>
                  </a:lnTo>
                  <a:lnTo>
                    <a:pt x="1873" y="888"/>
                  </a:lnTo>
                  <a:lnTo>
                    <a:pt x="1877" y="887"/>
                  </a:lnTo>
                  <a:lnTo>
                    <a:pt x="1882" y="884"/>
                  </a:lnTo>
                  <a:lnTo>
                    <a:pt x="1887" y="879"/>
                  </a:lnTo>
                  <a:lnTo>
                    <a:pt x="1893" y="870"/>
                  </a:lnTo>
                  <a:lnTo>
                    <a:pt x="1895" y="866"/>
                  </a:lnTo>
                  <a:lnTo>
                    <a:pt x="1890" y="866"/>
                  </a:lnTo>
                  <a:lnTo>
                    <a:pt x="1885" y="868"/>
                  </a:lnTo>
                  <a:lnTo>
                    <a:pt x="1879" y="875"/>
                  </a:lnTo>
                  <a:lnTo>
                    <a:pt x="1873" y="878"/>
                  </a:lnTo>
                  <a:lnTo>
                    <a:pt x="1866" y="877"/>
                  </a:lnTo>
                  <a:lnTo>
                    <a:pt x="1853" y="872"/>
                  </a:lnTo>
                  <a:lnTo>
                    <a:pt x="1830" y="871"/>
                  </a:lnTo>
                  <a:lnTo>
                    <a:pt x="1818" y="868"/>
                  </a:lnTo>
                  <a:lnTo>
                    <a:pt x="1812" y="866"/>
                  </a:lnTo>
                  <a:lnTo>
                    <a:pt x="1810" y="862"/>
                  </a:lnTo>
                  <a:lnTo>
                    <a:pt x="1806" y="857"/>
                  </a:lnTo>
                  <a:lnTo>
                    <a:pt x="1805" y="850"/>
                  </a:lnTo>
                  <a:lnTo>
                    <a:pt x="1806" y="845"/>
                  </a:lnTo>
                  <a:lnTo>
                    <a:pt x="1810" y="842"/>
                  </a:lnTo>
                  <a:lnTo>
                    <a:pt x="1814" y="841"/>
                  </a:lnTo>
                  <a:lnTo>
                    <a:pt x="1821" y="845"/>
                  </a:lnTo>
                  <a:lnTo>
                    <a:pt x="1828" y="852"/>
                  </a:lnTo>
                  <a:lnTo>
                    <a:pt x="1836" y="853"/>
                  </a:lnTo>
                  <a:lnTo>
                    <a:pt x="1833" y="847"/>
                  </a:lnTo>
                  <a:lnTo>
                    <a:pt x="1823" y="834"/>
                  </a:lnTo>
                  <a:lnTo>
                    <a:pt x="1816" y="824"/>
                  </a:lnTo>
                  <a:lnTo>
                    <a:pt x="1810" y="811"/>
                  </a:lnTo>
                  <a:lnTo>
                    <a:pt x="1806" y="797"/>
                  </a:lnTo>
                  <a:lnTo>
                    <a:pt x="1796" y="777"/>
                  </a:lnTo>
                  <a:lnTo>
                    <a:pt x="1788" y="756"/>
                  </a:lnTo>
                  <a:lnTo>
                    <a:pt x="1782" y="747"/>
                  </a:lnTo>
                  <a:lnTo>
                    <a:pt x="1776" y="742"/>
                  </a:lnTo>
                  <a:lnTo>
                    <a:pt x="1758" y="737"/>
                  </a:lnTo>
                  <a:lnTo>
                    <a:pt x="1754" y="733"/>
                  </a:lnTo>
                  <a:lnTo>
                    <a:pt x="1745" y="715"/>
                  </a:lnTo>
                  <a:lnTo>
                    <a:pt x="1743" y="683"/>
                  </a:lnTo>
                  <a:lnTo>
                    <a:pt x="1739" y="663"/>
                  </a:lnTo>
                  <a:lnTo>
                    <a:pt x="1743" y="639"/>
                  </a:lnTo>
                  <a:lnTo>
                    <a:pt x="1749" y="627"/>
                  </a:lnTo>
                  <a:lnTo>
                    <a:pt x="1786" y="635"/>
                  </a:lnTo>
                  <a:lnTo>
                    <a:pt x="1801" y="634"/>
                  </a:lnTo>
                  <a:lnTo>
                    <a:pt x="1821" y="637"/>
                  </a:lnTo>
                  <a:lnTo>
                    <a:pt x="1832" y="644"/>
                  </a:lnTo>
                  <a:lnTo>
                    <a:pt x="1844" y="659"/>
                  </a:lnTo>
                  <a:lnTo>
                    <a:pt x="1854" y="676"/>
                  </a:lnTo>
                  <a:lnTo>
                    <a:pt x="1865" y="687"/>
                  </a:lnTo>
                  <a:lnTo>
                    <a:pt x="1874" y="703"/>
                  </a:lnTo>
                  <a:lnTo>
                    <a:pt x="1885" y="726"/>
                  </a:lnTo>
                  <a:lnTo>
                    <a:pt x="1891" y="737"/>
                  </a:lnTo>
                  <a:lnTo>
                    <a:pt x="1896" y="743"/>
                  </a:lnTo>
                  <a:lnTo>
                    <a:pt x="1904" y="749"/>
                  </a:lnTo>
                  <a:lnTo>
                    <a:pt x="1917" y="756"/>
                  </a:lnTo>
                  <a:lnTo>
                    <a:pt x="1929" y="758"/>
                  </a:lnTo>
                  <a:lnTo>
                    <a:pt x="1936" y="758"/>
                  </a:lnTo>
                  <a:lnTo>
                    <a:pt x="1942" y="752"/>
                  </a:lnTo>
                  <a:lnTo>
                    <a:pt x="1947" y="746"/>
                  </a:lnTo>
                  <a:lnTo>
                    <a:pt x="1942" y="744"/>
                  </a:lnTo>
                  <a:lnTo>
                    <a:pt x="1927" y="745"/>
                  </a:lnTo>
                  <a:lnTo>
                    <a:pt x="1918" y="742"/>
                  </a:lnTo>
                  <a:lnTo>
                    <a:pt x="1913" y="734"/>
                  </a:lnTo>
                  <a:lnTo>
                    <a:pt x="1907" y="725"/>
                  </a:lnTo>
                  <a:lnTo>
                    <a:pt x="1898" y="706"/>
                  </a:lnTo>
                  <a:lnTo>
                    <a:pt x="1891" y="694"/>
                  </a:lnTo>
                  <a:lnTo>
                    <a:pt x="1876" y="674"/>
                  </a:lnTo>
                  <a:lnTo>
                    <a:pt x="1864" y="654"/>
                  </a:lnTo>
                  <a:lnTo>
                    <a:pt x="1856" y="634"/>
                  </a:lnTo>
                  <a:lnTo>
                    <a:pt x="1855" y="626"/>
                  </a:lnTo>
                  <a:lnTo>
                    <a:pt x="1862" y="620"/>
                  </a:lnTo>
                  <a:lnTo>
                    <a:pt x="1869" y="616"/>
                  </a:lnTo>
                  <a:lnTo>
                    <a:pt x="1919" y="602"/>
                  </a:lnTo>
                  <a:lnTo>
                    <a:pt x="1949" y="587"/>
                  </a:lnTo>
                  <a:lnTo>
                    <a:pt x="1961" y="567"/>
                  </a:lnTo>
                  <a:lnTo>
                    <a:pt x="1962" y="563"/>
                  </a:lnTo>
                  <a:lnTo>
                    <a:pt x="2002" y="536"/>
                  </a:lnTo>
                  <a:lnTo>
                    <a:pt x="2030" y="526"/>
                  </a:lnTo>
                  <a:lnTo>
                    <a:pt x="2041" y="524"/>
                  </a:lnTo>
                  <a:lnTo>
                    <a:pt x="2051" y="520"/>
                  </a:lnTo>
                  <a:lnTo>
                    <a:pt x="2051" y="517"/>
                  </a:lnTo>
                  <a:lnTo>
                    <a:pt x="2042" y="514"/>
                  </a:lnTo>
                  <a:lnTo>
                    <a:pt x="2034" y="512"/>
                  </a:lnTo>
                  <a:lnTo>
                    <a:pt x="2014" y="512"/>
                  </a:lnTo>
                  <a:lnTo>
                    <a:pt x="1996" y="508"/>
                  </a:lnTo>
                  <a:lnTo>
                    <a:pt x="1992" y="502"/>
                  </a:lnTo>
                  <a:lnTo>
                    <a:pt x="1992" y="492"/>
                  </a:lnTo>
                  <a:lnTo>
                    <a:pt x="1994" y="484"/>
                  </a:lnTo>
                  <a:lnTo>
                    <a:pt x="2000" y="469"/>
                  </a:lnTo>
                  <a:lnTo>
                    <a:pt x="2005" y="458"/>
                  </a:lnTo>
                  <a:lnTo>
                    <a:pt x="2029" y="426"/>
                  </a:lnTo>
                  <a:lnTo>
                    <a:pt x="2046" y="412"/>
                  </a:lnTo>
                  <a:lnTo>
                    <a:pt x="2050" y="403"/>
                  </a:lnTo>
                  <a:lnTo>
                    <a:pt x="2016" y="424"/>
                  </a:lnTo>
                  <a:lnTo>
                    <a:pt x="2003" y="438"/>
                  </a:lnTo>
                  <a:lnTo>
                    <a:pt x="1991" y="461"/>
                  </a:lnTo>
                  <a:lnTo>
                    <a:pt x="1984" y="468"/>
                  </a:lnTo>
                  <a:lnTo>
                    <a:pt x="1980" y="466"/>
                  </a:lnTo>
                  <a:lnTo>
                    <a:pt x="1976" y="468"/>
                  </a:lnTo>
                  <a:lnTo>
                    <a:pt x="1973" y="474"/>
                  </a:lnTo>
                  <a:lnTo>
                    <a:pt x="1970" y="485"/>
                  </a:lnTo>
                  <a:lnTo>
                    <a:pt x="1967" y="500"/>
                  </a:lnTo>
                  <a:lnTo>
                    <a:pt x="1965" y="511"/>
                  </a:lnTo>
                  <a:lnTo>
                    <a:pt x="1963" y="516"/>
                  </a:lnTo>
                  <a:lnTo>
                    <a:pt x="1958" y="525"/>
                  </a:lnTo>
                  <a:lnTo>
                    <a:pt x="1947" y="540"/>
                  </a:lnTo>
                  <a:lnTo>
                    <a:pt x="1918" y="561"/>
                  </a:lnTo>
                  <a:lnTo>
                    <a:pt x="1909" y="567"/>
                  </a:lnTo>
                  <a:lnTo>
                    <a:pt x="1901" y="568"/>
                  </a:lnTo>
                  <a:lnTo>
                    <a:pt x="1875" y="580"/>
                  </a:lnTo>
                  <a:lnTo>
                    <a:pt x="1867" y="580"/>
                  </a:lnTo>
                  <a:lnTo>
                    <a:pt x="1858" y="577"/>
                  </a:lnTo>
                  <a:lnTo>
                    <a:pt x="1862" y="566"/>
                  </a:lnTo>
                  <a:lnTo>
                    <a:pt x="1875" y="547"/>
                  </a:lnTo>
                  <a:lnTo>
                    <a:pt x="1879" y="538"/>
                  </a:lnTo>
                  <a:lnTo>
                    <a:pt x="1871" y="541"/>
                  </a:lnTo>
                  <a:lnTo>
                    <a:pt x="1862" y="546"/>
                  </a:lnTo>
                  <a:lnTo>
                    <a:pt x="1842" y="550"/>
                  </a:lnTo>
                  <a:lnTo>
                    <a:pt x="1834" y="558"/>
                  </a:lnTo>
                  <a:lnTo>
                    <a:pt x="1826" y="572"/>
                  </a:lnTo>
                  <a:lnTo>
                    <a:pt x="1820" y="581"/>
                  </a:lnTo>
                  <a:lnTo>
                    <a:pt x="1816" y="585"/>
                  </a:lnTo>
                  <a:lnTo>
                    <a:pt x="1810" y="587"/>
                  </a:lnTo>
                  <a:lnTo>
                    <a:pt x="1786" y="588"/>
                  </a:lnTo>
                  <a:lnTo>
                    <a:pt x="1781" y="587"/>
                  </a:lnTo>
                  <a:lnTo>
                    <a:pt x="1767" y="576"/>
                  </a:lnTo>
                  <a:lnTo>
                    <a:pt x="1756" y="580"/>
                  </a:lnTo>
                  <a:lnTo>
                    <a:pt x="1751" y="579"/>
                  </a:lnTo>
                  <a:lnTo>
                    <a:pt x="1742" y="572"/>
                  </a:lnTo>
                  <a:lnTo>
                    <a:pt x="1739" y="566"/>
                  </a:lnTo>
                  <a:lnTo>
                    <a:pt x="1739" y="560"/>
                  </a:lnTo>
                  <a:lnTo>
                    <a:pt x="1745" y="547"/>
                  </a:lnTo>
                  <a:lnTo>
                    <a:pt x="1751" y="535"/>
                  </a:lnTo>
                  <a:lnTo>
                    <a:pt x="1770" y="508"/>
                  </a:lnTo>
                  <a:lnTo>
                    <a:pt x="1783" y="495"/>
                  </a:lnTo>
                  <a:lnTo>
                    <a:pt x="1801" y="484"/>
                  </a:lnTo>
                  <a:lnTo>
                    <a:pt x="1843" y="472"/>
                  </a:lnTo>
                  <a:lnTo>
                    <a:pt x="1846" y="462"/>
                  </a:lnTo>
                  <a:lnTo>
                    <a:pt x="1802" y="472"/>
                  </a:lnTo>
                  <a:lnTo>
                    <a:pt x="1765" y="485"/>
                  </a:lnTo>
                  <a:lnTo>
                    <a:pt x="1760" y="490"/>
                  </a:lnTo>
                  <a:lnTo>
                    <a:pt x="1751" y="503"/>
                  </a:lnTo>
                  <a:lnTo>
                    <a:pt x="1724" y="547"/>
                  </a:lnTo>
                  <a:lnTo>
                    <a:pt x="1716" y="559"/>
                  </a:lnTo>
                  <a:lnTo>
                    <a:pt x="1704" y="561"/>
                  </a:lnTo>
                  <a:lnTo>
                    <a:pt x="1695" y="558"/>
                  </a:lnTo>
                  <a:lnTo>
                    <a:pt x="1687" y="552"/>
                  </a:lnTo>
                  <a:lnTo>
                    <a:pt x="1675" y="539"/>
                  </a:lnTo>
                  <a:lnTo>
                    <a:pt x="1665" y="531"/>
                  </a:lnTo>
                  <a:lnTo>
                    <a:pt x="1661" y="527"/>
                  </a:lnTo>
                  <a:lnTo>
                    <a:pt x="1658" y="522"/>
                  </a:lnTo>
                  <a:lnTo>
                    <a:pt x="1656" y="516"/>
                  </a:lnTo>
                  <a:lnTo>
                    <a:pt x="1654" y="510"/>
                  </a:lnTo>
                  <a:lnTo>
                    <a:pt x="1657" y="504"/>
                  </a:lnTo>
                  <a:lnTo>
                    <a:pt x="1682" y="492"/>
                  </a:lnTo>
                  <a:lnTo>
                    <a:pt x="1714" y="495"/>
                  </a:lnTo>
                  <a:lnTo>
                    <a:pt x="1729" y="492"/>
                  </a:lnTo>
                  <a:lnTo>
                    <a:pt x="1743" y="485"/>
                  </a:lnTo>
                  <a:lnTo>
                    <a:pt x="1765" y="467"/>
                  </a:lnTo>
                  <a:lnTo>
                    <a:pt x="1788" y="442"/>
                  </a:lnTo>
                  <a:lnTo>
                    <a:pt x="1793" y="433"/>
                  </a:lnTo>
                  <a:lnTo>
                    <a:pt x="1784" y="431"/>
                  </a:lnTo>
                  <a:lnTo>
                    <a:pt x="1778" y="433"/>
                  </a:lnTo>
                  <a:lnTo>
                    <a:pt x="1762" y="443"/>
                  </a:lnTo>
                  <a:lnTo>
                    <a:pt x="1738" y="467"/>
                  </a:lnTo>
                  <a:lnTo>
                    <a:pt x="1718" y="476"/>
                  </a:lnTo>
                  <a:lnTo>
                    <a:pt x="1666" y="481"/>
                  </a:lnTo>
                  <a:lnTo>
                    <a:pt x="1650" y="487"/>
                  </a:lnTo>
                  <a:lnTo>
                    <a:pt x="1643" y="485"/>
                  </a:lnTo>
                  <a:lnTo>
                    <a:pt x="1638" y="479"/>
                  </a:lnTo>
                  <a:lnTo>
                    <a:pt x="1632" y="467"/>
                  </a:lnTo>
                  <a:lnTo>
                    <a:pt x="1632" y="457"/>
                  </a:lnTo>
                  <a:lnTo>
                    <a:pt x="1645" y="446"/>
                  </a:lnTo>
                  <a:lnTo>
                    <a:pt x="1654" y="443"/>
                  </a:lnTo>
                  <a:lnTo>
                    <a:pt x="1656" y="440"/>
                  </a:lnTo>
                  <a:lnTo>
                    <a:pt x="1643" y="430"/>
                  </a:lnTo>
                  <a:lnTo>
                    <a:pt x="1641" y="424"/>
                  </a:lnTo>
                  <a:lnTo>
                    <a:pt x="1649" y="411"/>
                  </a:lnTo>
                  <a:lnTo>
                    <a:pt x="1666" y="393"/>
                  </a:lnTo>
                  <a:lnTo>
                    <a:pt x="1675" y="387"/>
                  </a:lnTo>
                  <a:lnTo>
                    <a:pt x="1691" y="383"/>
                  </a:lnTo>
                  <a:lnTo>
                    <a:pt x="1707" y="385"/>
                  </a:lnTo>
                  <a:lnTo>
                    <a:pt x="1707" y="382"/>
                  </a:lnTo>
                  <a:lnTo>
                    <a:pt x="1691" y="375"/>
                  </a:lnTo>
                  <a:lnTo>
                    <a:pt x="1679" y="373"/>
                  </a:lnTo>
                  <a:lnTo>
                    <a:pt x="1663" y="379"/>
                  </a:lnTo>
                  <a:lnTo>
                    <a:pt x="1621" y="409"/>
                  </a:lnTo>
                  <a:lnTo>
                    <a:pt x="1617" y="408"/>
                  </a:lnTo>
                  <a:lnTo>
                    <a:pt x="1611" y="403"/>
                  </a:lnTo>
                  <a:lnTo>
                    <a:pt x="1613" y="395"/>
                  </a:lnTo>
                  <a:lnTo>
                    <a:pt x="1636" y="363"/>
                  </a:lnTo>
                  <a:lnTo>
                    <a:pt x="1636" y="358"/>
                  </a:lnTo>
                  <a:lnTo>
                    <a:pt x="1620" y="358"/>
                  </a:lnTo>
                  <a:lnTo>
                    <a:pt x="1616" y="357"/>
                  </a:lnTo>
                  <a:lnTo>
                    <a:pt x="1611" y="353"/>
                  </a:lnTo>
                  <a:lnTo>
                    <a:pt x="1604" y="357"/>
                  </a:lnTo>
                  <a:lnTo>
                    <a:pt x="1595" y="368"/>
                  </a:lnTo>
                  <a:lnTo>
                    <a:pt x="1589" y="372"/>
                  </a:lnTo>
                  <a:lnTo>
                    <a:pt x="1586" y="371"/>
                  </a:lnTo>
                  <a:lnTo>
                    <a:pt x="1577" y="358"/>
                  </a:lnTo>
                  <a:lnTo>
                    <a:pt x="1578" y="347"/>
                  </a:lnTo>
                  <a:lnTo>
                    <a:pt x="1585" y="334"/>
                  </a:lnTo>
                  <a:lnTo>
                    <a:pt x="1592" y="324"/>
                  </a:lnTo>
                  <a:lnTo>
                    <a:pt x="1601" y="315"/>
                  </a:lnTo>
                  <a:lnTo>
                    <a:pt x="1615" y="304"/>
                  </a:lnTo>
                  <a:lnTo>
                    <a:pt x="1626" y="300"/>
                  </a:lnTo>
                  <a:lnTo>
                    <a:pt x="1643" y="300"/>
                  </a:lnTo>
                  <a:lnTo>
                    <a:pt x="1650" y="295"/>
                  </a:lnTo>
                  <a:lnTo>
                    <a:pt x="1658" y="286"/>
                  </a:lnTo>
                  <a:lnTo>
                    <a:pt x="1667" y="272"/>
                  </a:lnTo>
                  <a:lnTo>
                    <a:pt x="1677" y="262"/>
                  </a:lnTo>
                  <a:lnTo>
                    <a:pt x="1693" y="254"/>
                  </a:lnTo>
                  <a:lnTo>
                    <a:pt x="1706" y="256"/>
                  </a:lnTo>
                  <a:lnTo>
                    <a:pt x="1713" y="264"/>
                  </a:lnTo>
                  <a:lnTo>
                    <a:pt x="1720" y="276"/>
                  </a:lnTo>
                  <a:lnTo>
                    <a:pt x="1726" y="285"/>
                  </a:lnTo>
                  <a:lnTo>
                    <a:pt x="1727" y="278"/>
                  </a:lnTo>
                  <a:lnTo>
                    <a:pt x="1732" y="268"/>
                  </a:lnTo>
                  <a:lnTo>
                    <a:pt x="1738" y="264"/>
                  </a:lnTo>
                  <a:lnTo>
                    <a:pt x="1747" y="265"/>
                  </a:lnTo>
                  <a:lnTo>
                    <a:pt x="1754" y="270"/>
                  </a:lnTo>
                  <a:lnTo>
                    <a:pt x="1762" y="281"/>
                  </a:lnTo>
                  <a:lnTo>
                    <a:pt x="1770" y="287"/>
                  </a:lnTo>
                  <a:lnTo>
                    <a:pt x="1773" y="286"/>
                  </a:lnTo>
                  <a:lnTo>
                    <a:pt x="1778" y="280"/>
                  </a:lnTo>
                  <a:lnTo>
                    <a:pt x="1789" y="280"/>
                  </a:lnTo>
                  <a:lnTo>
                    <a:pt x="1789" y="277"/>
                  </a:lnTo>
                  <a:lnTo>
                    <a:pt x="1785" y="270"/>
                  </a:lnTo>
                  <a:lnTo>
                    <a:pt x="1781" y="266"/>
                  </a:lnTo>
                  <a:lnTo>
                    <a:pt x="1740" y="232"/>
                  </a:lnTo>
                  <a:lnTo>
                    <a:pt x="1739" y="225"/>
                  </a:lnTo>
                  <a:lnTo>
                    <a:pt x="1753" y="218"/>
                  </a:lnTo>
                  <a:lnTo>
                    <a:pt x="1761" y="210"/>
                  </a:lnTo>
                  <a:lnTo>
                    <a:pt x="1765" y="208"/>
                  </a:lnTo>
                  <a:lnTo>
                    <a:pt x="1775" y="190"/>
                  </a:lnTo>
                  <a:lnTo>
                    <a:pt x="1782" y="180"/>
                  </a:lnTo>
                  <a:lnTo>
                    <a:pt x="1794" y="169"/>
                  </a:lnTo>
                  <a:lnTo>
                    <a:pt x="1799" y="173"/>
                  </a:lnTo>
                  <a:lnTo>
                    <a:pt x="1805" y="182"/>
                  </a:lnTo>
                  <a:lnTo>
                    <a:pt x="1811" y="188"/>
                  </a:lnTo>
                  <a:lnTo>
                    <a:pt x="1828" y="193"/>
                  </a:lnTo>
                  <a:lnTo>
                    <a:pt x="1836" y="199"/>
                  </a:lnTo>
                  <a:lnTo>
                    <a:pt x="1849" y="232"/>
                  </a:lnTo>
                  <a:lnTo>
                    <a:pt x="1854" y="243"/>
                  </a:lnTo>
                  <a:lnTo>
                    <a:pt x="1862" y="254"/>
                  </a:lnTo>
                  <a:lnTo>
                    <a:pt x="1866" y="258"/>
                  </a:lnTo>
                  <a:lnTo>
                    <a:pt x="1875" y="261"/>
                  </a:lnTo>
                  <a:lnTo>
                    <a:pt x="1876" y="254"/>
                  </a:lnTo>
                  <a:lnTo>
                    <a:pt x="1866" y="239"/>
                  </a:lnTo>
                  <a:lnTo>
                    <a:pt x="1863" y="230"/>
                  </a:lnTo>
                  <a:lnTo>
                    <a:pt x="1864" y="223"/>
                  </a:lnTo>
                  <a:lnTo>
                    <a:pt x="1866" y="218"/>
                  </a:lnTo>
                  <a:lnTo>
                    <a:pt x="1869" y="218"/>
                  </a:lnTo>
                  <a:lnTo>
                    <a:pt x="1878" y="225"/>
                  </a:lnTo>
                  <a:lnTo>
                    <a:pt x="1900" y="248"/>
                  </a:lnTo>
                  <a:lnTo>
                    <a:pt x="1933" y="275"/>
                  </a:lnTo>
                  <a:lnTo>
                    <a:pt x="1946" y="281"/>
                  </a:lnTo>
                  <a:lnTo>
                    <a:pt x="1953" y="290"/>
                  </a:lnTo>
                  <a:lnTo>
                    <a:pt x="1961" y="302"/>
                  </a:lnTo>
                  <a:lnTo>
                    <a:pt x="1967" y="310"/>
                  </a:lnTo>
                  <a:lnTo>
                    <a:pt x="1969" y="309"/>
                  </a:lnTo>
                  <a:lnTo>
                    <a:pt x="1962" y="291"/>
                  </a:lnTo>
                  <a:lnTo>
                    <a:pt x="1947" y="269"/>
                  </a:lnTo>
                  <a:lnTo>
                    <a:pt x="1904" y="231"/>
                  </a:lnTo>
                  <a:lnTo>
                    <a:pt x="1886" y="211"/>
                  </a:lnTo>
                  <a:lnTo>
                    <a:pt x="1879" y="197"/>
                  </a:lnTo>
                  <a:lnTo>
                    <a:pt x="1873" y="183"/>
                  </a:lnTo>
                  <a:lnTo>
                    <a:pt x="1872" y="175"/>
                  </a:lnTo>
                  <a:lnTo>
                    <a:pt x="1878" y="166"/>
                  </a:lnTo>
                  <a:lnTo>
                    <a:pt x="1886" y="158"/>
                  </a:lnTo>
                  <a:lnTo>
                    <a:pt x="1896" y="156"/>
                  </a:lnTo>
                  <a:lnTo>
                    <a:pt x="1897" y="153"/>
                  </a:lnTo>
                  <a:lnTo>
                    <a:pt x="1888" y="142"/>
                  </a:lnTo>
                  <a:lnTo>
                    <a:pt x="1883" y="132"/>
                  </a:lnTo>
                  <a:lnTo>
                    <a:pt x="1883" y="125"/>
                  </a:lnTo>
                  <a:lnTo>
                    <a:pt x="1893" y="121"/>
                  </a:lnTo>
                  <a:lnTo>
                    <a:pt x="1900" y="122"/>
                  </a:lnTo>
                  <a:lnTo>
                    <a:pt x="1912" y="134"/>
                  </a:lnTo>
                  <a:lnTo>
                    <a:pt x="1923" y="139"/>
                  </a:lnTo>
                  <a:lnTo>
                    <a:pt x="1925" y="136"/>
                  </a:lnTo>
                  <a:lnTo>
                    <a:pt x="1914" y="104"/>
                  </a:lnTo>
                  <a:lnTo>
                    <a:pt x="1913" y="97"/>
                  </a:lnTo>
                  <a:lnTo>
                    <a:pt x="1915" y="92"/>
                  </a:lnTo>
                  <a:lnTo>
                    <a:pt x="1918" y="87"/>
                  </a:lnTo>
                  <a:lnTo>
                    <a:pt x="1929" y="90"/>
                  </a:lnTo>
                  <a:lnTo>
                    <a:pt x="1948" y="106"/>
                  </a:lnTo>
                  <a:lnTo>
                    <a:pt x="1981" y="114"/>
                  </a:lnTo>
                  <a:lnTo>
                    <a:pt x="1990" y="112"/>
                  </a:lnTo>
                  <a:lnTo>
                    <a:pt x="1989" y="110"/>
                  </a:lnTo>
                  <a:lnTo>
                    <a:pt x="1976" y="100"/>
                  </a:lnTo>
                  <a:lnTo>
                    <a:pt x="1962" y="86"/>
                  </a:lnTo>
                  <a:lnTo>
                    <a:pt x="1956" y="78"/>
                  </a:lnTo>
                  <a:lnTo>
                    <a:pt x="1951" y="67"/>
                  </a:lnTo>
                  <a:lnTo>
                    <a:pt x="1946" y="58"/>
                  </a:lnTo>
                  <a:lnTo>
                    <a:pt x="1945" y="54"/>
                  </a:lnTo>
                  <a:lnTo>
                    <a:pt x="1954" y="47"/>
                  </a:lnTo>
                  <a:lnTo>
                    <a:pt x="1977" y="48"/>
                  </a:lnTo>
                  <a:lnTo>
                    <a:pt x="1998" y="59"/>
                  </a:lnTo>
                  <a:lnTo>
                    <a:pt x="2016" y="55"/>
                  </a:lnTo>
                  <a:lnTo>
                    <a:pt x="2027" y="58"/>
                  </a:lnTo>
                  <a:lnTo>
                    <a:pt x="2031" y="61"/>
                  </a:lnTo>
                  <a:lnTo>
                    <a:pt x="2040" y="73"/>
                  </a:lnTo>
                  <a:lnTo>
                    <a:pt x="2065" y="115"/>
                  </a:lnTo>
                  <a:lnTo>
                    <a:pt x="2068" y="122"/>
                  </a:lnTo>
                  <a:lnTo>
                    <a:pt x="2071" y="131"/>
                  </a:lnTo>
                  <a:lnTo>
                    <a:pt x="2074" y="145"/>
                  </a:lnTo>
                  <a:lnTo>
                    <a:pt x="2078" y="149"/>
                  </a:lnTo>
                  <a:lnTo>
                    <a:pt x="2087" y="139"/>
                  </a:lnTo>
                  <a:lnTo>
                    <a:pt x="2092" y="130"/>
                  </a:lnTo>
                  <a:lnTo>
                    <a:pt x="2090" y="122"/>
                  </a:lnTo>
                  <a:lnTo>
                    <a:pt x="2075" y="101"/>
                  </a:lnTo>
                  <a:lnTo>
                    <a:pt x="2072" y="93"/>
                  </a:lnTo>
                  <a:lnTo>
                    <a:pt x="2065" y="78"/>
                  </a:lnTo>
                  <a:lnTo>
                    <a:pt x="2049" y="51"/>
                  </a:lnTo>
                  <a:lnTo>
                    <a:pt x="2045" y="39"/>
                  </a:lnTo>
                  <a:lnTo>
                    <a:pt x="2042" y="28"/>
                  </a:lnTo>
                  <a:lnTo>
                    <a:pt x="2087" y="18"/>
                  </a:lnTo>
                  <a:lnTo>
                    <a:pt x="2129" y="27"/>
                  </a:lnTo>
                  <a:lnTo>
                    <a:pt x="2136" y="34"/>
                  </a:lnTo>
                  <a:lnTo>
                    <a:pt x="2140" y="42"/>
                  </a:lnTo>
                  <a:lnTo>
                    <a:pt x="2145" y="56"/>
                  </a:lnTo>
                  <a:lnTo>
                    <a:pt x="2152" y="69"/>
                  </a:lnTo>
                  <a:lnTo>
                    <a:pt x="2166" y="89"/>
                  </a:lnTo>
                  <a:lnTo>
                    <a:pt x="2185" y="102"/>
                  </a:lnTo>
                  <a:lnTo>
                    <a:pt x="2181" y="94"/>
                  </a:lnTo>
                  <a:lnTo>
                    <a:pt x="2167" y="71"/>
                  </a:lnTo>
                  <a:lnTo>
                    <a:pt x="2160" y="56"/>
                  </a:lnTo>
                  <a:lnTo>
                    <a:pt x="2160" y="45"/>
                  </a:lnTo>
                  <a:lnTo>
                    <a:pt x="2161" y="37"/>
                  </a:lnTo>
                  <a:lnTo>
                    <a:pt x="2164" y="31"/>
                  </a:lnTo>
                  <a:lnTo>
                    <a:pt x="2180" y="9"/>
                  </a:lnTo>
                  <a:lnTo>
                    <a:pt x="2204" y="2"/>
                  </a:lnTo>
                  <a:lnTo>
                    <a:pt x="2207" y="4"/>
                  </a:lnTo>
                  <a:lnTo>
                    <a:pt x="2225" y="37"/>
                  </a:lnTo>
                  <a:lnTo>
                    <a:pt x="2234" y="51"/>
                  </a:lnTo>
                  <a:lnTo>
                    <a:pt x="2240" y="56"/>
                  </a:lnTo>
                  <a:lnTo>
                    <a:pt x="2240" y="54"/>
                  </a:lnTo>
                  <a:lnTo>
                    <a:pt x="2232" y="38"/>
                  </a:lnTo>
                  <a:lnTo>
                    <a:pt x="2225" y="30"/>
                  </a:lnTo>
                  <a:lnTo>
                    <a:pt x="2225" y="25"/>
                  </a:lnTo>
                  <a:lnTo>
                    <a:pt x="2236" y="8"/>
                  </a:lnTo>
                  <a:lnTo>
                    <a:pt x="2242" y="5"/>
                  </a:lnTo>
                  <a:lnTo>
                    <a:pt x="2271" y="0"/>
                  </a:lnTo>
                  <a:lnTo>
                    <a:pt x="2274" y="2"/>
                  </a:lnTo>
                  <a:lnTo>
                    <a:pt x="2277" y="6"/>
                  </a:lnTo>
                  <a:lnTo>
                    <a:pt x="2284" y="24"/>
                  </a:lnTo>
                  <a:lnTo>
                    <a:pt x="2287" y="26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2" name="Freeform 1209">
              <a:extLst>
                <a:ext uri="{FF2B5EF4-FFF2-40B4-BE49-F238E27FC236}">
                  <a16:creationId xmlns:a16="http://schemas.microsoft.com/office/drawing/2014/main" id="{D63E7EDD-9FA5-8B5F-C4CB-2D1E8F59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160" y="8116397"/>
              <a:ext cx="5497" cy="5497"/>
            </a:xfrm>
            <a:custGeom>
              <a:avLst/>
              <a:gdLst>
                <a:gd name="T0" fmla="*/ 2 w 3"/>
                <a:gd name="T1" fmla="*/ 3 h 5"/>
                <a:gd name="T2" fmla="*/ 0 w 3"/>
                <a:gd name="T3" fmla="*/ 4 h 5"/>
                <a:gd name="T4" fmla="*/ 0 w 3"/>
                <a:gd name="T5" fmla="*/ 3 h 5"/>
                <a:gd name="T6" fmla="*/ 1 w 3"/>
                <a:gd name="T7" fmla="*/ 1 h 5"/>
                <a:gd name="T8" fmla="*/ 2 w 3"/>
                <a:gd name="T9" fmla="*/ 0 h 5"/>
                <a:gd name="T10" fmla="*/ 2 w 3"/>
                <a:gd name="T11" fmla="*/ 0 h 5"/>
                <a:gd name="T12" fmla="*/ 2 w 3"/>
                <a:gd name="T13" fmla="*/ 2 h 5"/>
                <a:gd name="T14" fmla="*/ 2 w 3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3" name="Freeform 1210">
              <a:extLst>
                <a:ext uri="{FF2B5EF4-FFF2-40B4-BE49-F238E27FC236}">
                  <a16:creationId xmlns:a16="http://schemas.microsoft.com/office/drawing/2014/main" id="{0A862F5E-AC8D-F5D8-B19E-855E1468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878" y="8001000"/>
              <a:ext cx="16484" cy="5493"/>
            </a:xfrm>
            <a:custGeom>
              <a:avLst/>
              <a:gdLst>
                <a:gd name="T0" fmla="*/ 11 w 14"/>
                <a:gd name="T1" fmla="*/ 3 h 6"/>
                <a:gd name="T2" fmla="*/ 6 w 14"/>
                <a:gd name="T3" fmla="*/ 5 h 6"/>
                <a:gd name="T4" fmla="*/ 3 w 14"/>
                <a:gd name="T5" fmla="*/ 4 h 6"/>
                <a:gd name="T6" fmla="*/ 0 w 14"/>
                <a:gd name="T7" fmla="*/ 3 h 6"/>
                <a:gd name="T8" fmla="*/ 0 w 14"/>
                <a:gd name="T9" fmla="*/ 2 h 6"/>
                <a:gd name="T10" fmla="*/ 6 w 14"/>
                <a:gd name="T11" fmla="*/ 3 h 6"/>
                <a:gd name="T12" fmla="*/ 8 w 14"/>
                <a:gd name="T13" fmla="*/ 2 h 6"/>
                <a:gd name="T14" fmla="*/ 13 w 14"/>
                <a:gd name="T15" fmla="*/ 0 h 6"/>
                <a:gd name="T16" fmla="*/ 11 w 14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">
                  <a:moveTo>
                    <a:pt x="11" y="3"/>
                  </a:moveTo>
                  <a:lnTo>
                    <a:pt x="6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6" y="3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4" name="Freeform 1211">
              <a:extLst>
                <a:ext uri="{FF2B5EF4-FFF2-40B4-BE49-F238E27FC236}">
                  <a16:creationId xmlns:a16="http://schemas.microsoft.com/office/drawing/2014/main" id="{6780449D-3D95-7166-BB92-DD99352E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958" y="7990010"/>
              <a:ext cx="10990" cy="5493"/>
            </a:xfrm>
            <a:custGeom>
              <a:avLst/>
              <a:gdLst>
                <a:gd name="T0" fmla="*/ 5 w 7"/>
                <a:gd name="T1" fmla="*/ 3 h 4"/>
                <a:gd name="T2" fmla="*/ 3 w 7"/>
                <a:gd name="T3" fmla="*/ 3 h 4"/>
                <a:gd name="T4" fmla="*/ 1 w 7"/>
                <a:gd name="T5" fmla="*/ 3 h 4"/>
                <a:gd name="T6" fmla="*/ 0 w 7"/>
                <a:gd name="T7" fmla="*/ 3 h 4"/>
                <a:gd name="T8" fmla="*/ 1 w 7"/>
                <a:gd name="T9" fmla="*/ 2 h 4"/>
                <a:gd name="T10" fmla="*/ 2 w 7"/>
                <a:gd name="T11" fmla="*/ 2 h 4"/>
                <a:gd name="T12" fmla="*/ 6 w 7"/>
                <a:gd name="T13" fmla="*/ 0 h 4"/>
                <a:gd name="T14" fmla="*/ 6 w 7"/>
                <a:gd name="T15" fmla="*/ 1 h 4"/>
                <a:gd name="T16" fmla="*/ 5 w 7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5" y="3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5" name="Freeform 1212">
              <a:extLst>
                <a:ext uri="{FF2B5EF4-FFF2-40B4-BE49-F238E27FC236}">
                  <a16:creationId xmlns:a16="http://schemas.microsoft.com/office/drawing/2014/main" id="{D7C937DD-ECAC-3DDE-4AAE-A8DE0AF8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445" y="7984513"/>
              <a:ext cx="10990" cy="10990"/>
            </a:xfrm>
            <a:custGeom>
              <a:avLst/>
              <a:gdLst>
                <a:gd name="T0" fmla="*/ 4 w 9"/>
                <a:gd name="T1" fmla="*/ 4 h 7"/>
                <a:gd name="T2" fmla="*/ 2 w 9"/>
                <a:gd name="T3" fmla="*/ 6 h 7"/>
                <a:gd name="T4" fmla="*/ 0 w 9"/>
                <a:gd name="T5" fmla="*/ 6 h 7"/>
                <a:gd name="T6" fmla="*/ 0 w 9"/>
                <a:gd name="T7" fmla="*/ 5 h 7"/>
                <a:gd name="T8" fmla="*/ 0 w 9"/>
                <a:gd name="T9" fmla="*/ 5 h 7"/>
                <a:gd name="T10" fmla="*/ 0 w 9"/>
                <a:gd name="T11" fmla="*/ 5 h 7"/>
                <a:gd name="T12" fmla="*/ 0 w 9"/>
                <a:gd name="T13" fmla="*/ 4 h 7"/>
                <a:gd name="T14" fmla="*/ 0 w 9"/>
                <a:gd name="T15" fmla="*/ 4 h 7"/>
                <a:gd name="T16" fmla="*/ 1 w 9"/>
                <a:gd name="T17" fmla="*/ 2 h 7"/>
                <a:gd name="T18" fmla="*/ 1 w 9"/>
                <a:gd name="T19" fmla="*/ 1 h 7"/>
                <a:gd name="T20" fmla="*/ 5 w 9"/>
                <a:gd name="T21" fmla="*/ 0 h 7"/>
                <a:gd name="T22" fmla="*/ 6 w 9"/>
                <a:gd name="T23" fmla="*/ 0 h 7"/>
                <a:gd name="T24" fmla="*/ 8 w 9"/>
                <a:gd name="T25" fmla="*/ 0 h 7"/>
                <a:gd name="T26" fmla="*/ 8 w 9"/>
                <a:gd name="T27" fmla="*/ 1 h 7"/>
                <a:gd name="T28" fmla="*/ 5 w 9"/>
                <a:gd name="T29" fmla="*/ 2 h 7"/>
                <a:gd name="T30" fmla="*/ 4 w 9"/>
                <a:gd name="T3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7">
                  <a:moveTo>
                    <a:pt x="4" y="4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6" name="Freeform 1213">
              <a:extLst>
                <a:ext uri="{FF2B5EF4-FFF2-40B4-BE49-F238E27FC236}">
                  <a16:creationId xmlns:a16="http://schemas.microsoft.com/office/drawing/2014/main" id="{C57F2CC6-B943-EE4A-612C-37D4665F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593" y="7979019"/>
              <a:ext cx="5497" cy="10990"/>
            </a:xfrm>
            <a:custGeom>
              <a:avLst/>
              <a:gdLst>
                <a:gd name="T0" fmla="*/ 1 w 5"/>
                <a:gd name="T1" fmla="*/ 4 h 7"/>
                <a:gd name="T2" fmla="*/ 0 w 5"/>
                <a:gd name="T3" fmla="*/ 6 h 7"/>
                <a:gd name="T4" fmla="*/ 0 w 5"/>
                <a:gd name="T5" fmla="*/ 4 h 7"/>
                <a:gd name="T6" fmla="*/ 2 w 5"/>
                <a:gd name="T7" fmla="*/ 0 h 7"/>
                <a:gd name="T8" fmla="*/ 4 w 5"/>
                <a:gd name="T9" fmla="*/ 0 h 7"/>
                <a:gd name="T10" fmla="*/ 1 w 5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4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7" name="Freeform 1214">
              <a:extLst>
                <a:ext uri="{FF2B5EF4-FFF2-40B4-BE49-F238E27FC236}">
                  <a16:creationId xmlns:a16="http://schemas.microsoft.com/office/drawing/2014/main" id="{70ED8AC4-0905-92BE-7D06-510F8EA8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612" y="7957038"/>
              <a:ext cx="5497" cy="10990"/>
            </a:xfrm>
            <a:custGeom>
              <a:avLst/>
              <a:gdLst>
                <a:gd name="T0" fmla="*/ 4 w 6"/>
                <a:gd name="T1" fmla="*/ 6 h 9"/>
                <a:gd name="T2" fmla="*/ 0 w 6"/>
                <a:gd name="T3" fmla="*/ 8 h 9"/>
                <a:gd name="T4" fmla="*/ 1 w 6"/>
                <a:gd name="T5" fmla="*/ 2 h 9"/>
                <a:gd name="T6" fmla="*/ 3 w 6"/>
                <a:gd name="T7" fmla="*/ 0 h 9"/>
                <a:gd name="T8" fmla="*/ 5 w 6"/>
                <a:gd name="T9" fmla="*/ 1 h 9"/>
                <a:gd name="T10" fmla="*/ 4 w 6"/>
                <a:gd name="T11" fmla="*/ 5 h 9"/>
                <a:gd name="T12" fmla="*/ 4 w 6"/>
                <a:gd name="T1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4" y="6"/>
                  </a:moveTo>
                  <a:lnTo>
                    <a:pt x="0" y="8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8" name="Freeform 1215">
              <a:extLst>
                <a:ext uri="{FF2B5EF4-FFF2-40B4-BE49-F238E27FC236}">
                  <a16:creationId xmlns:a16="http://schemas.microsoft.com/office/drawing/2014/main" id="{011C026B-2572-236B-E1C3-9181476B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4" y="7951542"/>
              <a:ext cx="5497" cy="5497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0 w 3"/>
                <a:gd name="T5" fmla="*/ 3 h 5"/>
                <a:gd name="T6" fmla="*/ 0 w 3"/>
                <a:gd name="T7" fmla="*/ 1 h 5"/>
                <a:gd name="T8" fmla="*/ 0 w 3"/>
                <a:gd name="T9" fmla="*/ 1 h 5"/>
                <a:gd name="T10" fmla="*/ 0 w 3"/>
                <a:gd name="T11" fmla="*/ 0 h 5"/>
                <a:gd name="T12" fmla="*/ 2 w 3"/>
                <a:gd name="T13" fmla="*/ 1 h 5"/>
                <a:gd name="T14" fmla="*/ 2 w 3"/>
                <a:gd name="T15" fmla="*/ 1 h 5"/>
                <a:gd name="T16" fmla="*/ 2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39" name="Freeform 1216">
              <a:extLst>
                <a:ext uri="{FF2B5EF4-FFF2-40B4-BE49-F238E27FC236}">
                  <a16:creationId xmlns:a16="http://schemas.microsoft.com/office/drawing/2014/main" id="{2BFDA697-7640-07F9-145A-C51FFEF3E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131" y="7913077"/>
              <a:ext cx="5497" cy="5493"/>
            </a:xfrm>
            <a:custGeom>
              <a:avLst/>
              <a:gdLst>
                <a:gd name="T0" fmla="*/ 1 w 5"/>
                <a:gd name="T1" fmla="*/ 3 h 4"/>
                <a:gd name="T2" fmla="*/ 1 w 5"/>
                <a:gd name="T3" fmla="*/ 3 h 4"/>
                <a:gd name="T4" fmla="*/ 0 w 5"/>
                <a:gd name="T5" fmla="*/ 3 h 4"/>
                <a:gd name="T6" fmla="*/ 0 w 5"/>
                <a:gd name="T7" fmla="*/ 3 h 4"/>
                <a:gd name="T8" fmla="*/ 0 w 5"/>
                <a:gd name="T9" fmla="*/ 2 h 4"/>
                <a:gd name="T10" fmla="*/ 3 w 5"/>
                <a:gd name="T11" fmla="*/ 0 h 4"/>
                <a:gd name="T12" fmla="*/ 4 w 5"/>
                <a:gd name="T13" fmla="*/ 1 h 4"/>
                <a:gd name="T14" fmla="*/ 3 w 5"/>
                <a:gd name="T15" fmla="*/ 1 h 4"/>
                <a:gd name="T16" fmla="*/ 1 w 5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0" name="Freeform 1217">
              <a:extLst>
                <a:ext uri="{FF2B5EF4-FFF2-40B4-BE49-F238E27FC236}">
                  <a16:creationId xmlns:a16="http://schemas.microsoft.com/office/drawing/2014/main" id="{F025BB4E-9468-3FF4-FB4E-85A58C60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07" y="7913077"/>
              <a:ext cx="5493" cy="5493"/>
            </a:xfrm>
            <a:custGeom>
              <a:avLst/>
              <a:gdLst>
                <a:gd name="T0" fmla="*/ 3 w 6"/>
                <a:gd name="T1" fmla="*/ 3 h 5"/>
                <a:gd name="T2" fmla="*/ 2 w 6"/>
                <a:gd name="T3" fmla="*/ 4 h 5"/>
                <a:gd name="T4" fmla="*/ 1 w 6"/>
                <a:gd name="T5" fmla="*/ 3 h 5"/>
                <a:gd name="T6" fmla="*/ 0 w 6"/>
                <a:gd name="T7" fmla="*/ 1 h 5"/>
                <a:gd name="T8" fmla="*/ 0 w 6"/>
                <a:gd name="T9" fmla="*/ 0 h 5"/>
                <a:gd name="T10" fmla="*/ 1 w 6"/>
                <a:gd name="T11" fmla="*/ 0 h 5"/>
                <a:gd name="T12" fmla="*/ 5 w 6"/>
                <a:gd name="T13" fmla="*/ 0 h 5"/>
                <a:gd name="T14" fmla="*/ 3 w 6"/>
                <a:gd name="T15" fmla="*/ 2 h 5"/>
                <a:gd name="T16" fmla="*/ 3 w 6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3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1" name="Freeform 1218">
              <a:extLst>
                <a:ext uri="{FF2B5EF4-FFF2-40B4-BE49-F238E27FC236}">
                  <a16:creationId xmlns:a16="http://schemas.microsoft.com/office/drawing/2014/main" id="{4868C4E9-478C-C195-E9CC-2E8A436BB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852" y="7907580"/>
              <a:ext cx="10990" cy="10990"/>
            </a:xfrm>
            <a:custGeom>
              <a:avLst/>
              <a:gdLst>
                <a:gd name="T0" fmla="*/ 5 w 10"/>
                <a:gd name="T1" fmla="*/ 5 h 7"/>
                <a:gd name="T2" fmla="*/ 1 w 10"/>
                <a:gd name="T3" fmla="*/ 6 h 7"/>
                <a:gd name="T4" fmla="*/ 0 w 10"/>
                <a:gd name="T5" fmla="*/ 6 h 7"/>
                <a:gd name="T6" fmla="*/ 4 w 10"/>
                <a:gd name="T7" fmla="*/ 1 h 7"/>
                <a:gd name="T8" fmla="*/ 9 w 10"/>
                <a:gd name="T9" fmla="*/ 0 h 7"/>
                <a:gd name="T10" fmla="*/ 5 w 10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5"/>
                  </a:moveTo>
                  <a:lnTo>
                    <a:pt x="1" y="6"/>
                  </a:lnTo>
                  <a:lnTo>
                    <a:pt x="0" y="6"/>
                  </a:lnTo>
                  <a:lnTo>
                    <a:pt x="4" y="1"/>
                  </a:lnTo>
                  <a:lnTo>
                    <a:pt x="9" y="0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2" name="Freeform 1219">
              <a:extLst>
                <a:ext uri="{FF2B5EF4-FFF2-40B4-BE49-F238E27FC236}">
                  <a16:creationId xmlns:a16="http://schemas.microsoft.com/office/drawing/2014/main" id="{B8925ECD-E8A7-8459-188F-A3F35B65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59" y="7902087"/>
              <a:ext cx="21981" cy="16484"/>
            </a:xfrm>
            <a:custGeom>
              <a:avLst/>
              <a:gdLst>
                <a:gd name="T0" fmla="*/ 13 w 17"/>
                <a:gd name="T1" fmla="*/ 11 h 14"/>
                <a:gd name="T2" fmla="*/ 11 w 17"/>
                <a:gd name="T3" fmla="*/ 12 h 14"/>
                <a:gd name="T4" fmla="*/ 7 w 17"/>
                <a:gd name="T5" fmla="*/ 11 h 14"/>
                <a:gd name="T6" fmla="*/ 2 w 17"/>
                <a:gd name="T7" fmla="*/ 13 h 14"/>
                <a:gd name="T8" fmla="*/ 0 w 17"/>
                <a:gd name="T9" fmla="*/ 13 h 14"/>
                <a:gd name="T10" fmla="*/ 4 w 17"/>
                <a:gd name="T11" fmla="*/ 9 h 14"/>
                <a:gd name="T12" fmla="*/ 10 w 17"/>
                <a:gd name="T13" fmla="*/ 7 h 14"/>
                <a:gd name="T14" fmla="*/ 14 w 17"/>
                <a:gd name="T15" fmla="*/ 1 h 14"/>
                <a:gd name="T16" fmla="*/ 16 w 17"/>
                <a:gd name="T17" fmla="*/ 0 h 14"/>
                <a:gd name="T18" fmla="*/ 14 w 17"/>
                <a:gd name="T19" fmla="*/ 8 h 14"/>
                <a:gd name="T20" fmla="*/ 14 w 17"/>
                <a:gd name="T21" fmla="*/ 10 h 14"/>
                <a:gd name="T22" fmla="*/ 13 w 17"/>
                <a:gd name="T2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4">
                  <a:moveTo>
                    <a:pt x="13" y="11"/>
                  </a:moveTo>
                  <a:lnTo>
                    <a:pt x="11" y="12"/>
                  </a:lnTo>
                  <a:lnTo>
                    <a:pt x="7" y="11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4" y="9"/>
                  </a:lnTo>
                  <a:lnTo>
                    <a:pt x="10" y="7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3" name="Freeform 1220">
              <a:extLst>
                <a:ext uri="{FF2B5EF4-FFF2-40B4-BE49-F238E27FC236}">
                  <a16:creationId xmlns:a16="http://schemas.microsoft.com/office/drawing/2014/main" id="{C5C01A30-FCCC-6452-B994-C45E510C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179" y="7885599"/>
              <a:ext cx="65942" cy="27478"/>
            </a:xfrm>
            <a:custGeom>
              <a:avLst/>
              <a:gdLst>
                <a:gd name="T0" fmla="*/ 13 w 53"/>
                <a:gd name="T1" fmla="*/ 3 h 22"/>
                <a:gd name="T2" fmla="*/ 15 w 53"/>
                <a:gd name="T3" fmla="*/ 5 h 22"/>
                <a:gd name="T4" fmla="*/ 15 w 53"/>
                <a:gd name="T5" fmla="*/ 7 h 22"/>
                <a:gd name="T6" fmla="*/ 17 w 53"/>
                <a:gd name="T7" fmla="*/ 6 h 22"/>
                <a:gd name="T8" fmla="*/ 19 w 53"/>
                <a:gd name="T9" fmla="*/ 7 h 22"/>
                <a:gd name="T10" fmla="*/ 20 w 53"/>
                <a:gd name="T11" fmla="*/ 7 h 22"/>
                <a:gd name="T12" fmla="*/ 22 w 53"/>
                <a:gd name="T13" fmla="*/ 9 h 22"/>
                <a:gd name="T14" fmla="*/ 23 w 53"/>
                <a:gd name="T15" fmla="*/ 8 h 22"/>
                <a:gd name="T16" fmla="*/ 22 w 53"/>
                <a:gd name="T17" fmla="*/ 7 h 22"/>
                <a:gd name="T18" fmla="*/ 21 w 53"/>
                <a:gd name="T19" fmla="*/ 5 h 22"/>
                <a:gd name="T20" fmla="*/ 22 w 53"/>
                <a:gd name="T21" fmla="*/ 3 h 22"/>
                <a:gd name="T22" fmla="*/ 24 w 53"/>
                <a:gd name="T23" fmla="*/ 3 h 22"/>
                <a:gd name="T24" fmla="*/ 26 w 53"/>
                <a:gd name="T25" fmla="*/ 2 h 22"/>
                <a:gd name="T26" fmla="*/ 29 w 53"/>
                <a:gd name="T27" fmla="*/ 1 h 22"/>
                <a:gd name="T28" fmla="*/ 30 w 53"/>
                <a:gd name="T29" fmla="*/ 2 h 22"/>
                <a:gd name="T30" fmla="*/ 32 w 53"/>
                <a:gd name="T31" fmla="*/ 2 h 22"/>
                <a:gd name="T32" fmla="*/ 34 w 53"/>
                <a:gd name="T33" fmla="*/ 6 h 22"/>
                <a:gd name="T34" fmla="*/ 36 w 53"/>
                <a:gd name="T35" fmla="*/ 4 h 22"/>
                <a:gd name="T36" fmla="*/ 40 w 53"/>
                <a:gd name="T37" fmla="*/ 1 h 22"/>
                <a:gd name="T38" fmla="*/ 43 w 53"/>
                <a:gd name="T39" fmla="*/ 2 h 22"/>
                <a:gd name="T40" fmla="*/ 43 w 53"/>
                <a:gd name="T41" fmla="*/ 4 h 22"/>
                <a:gd name="T42" fmla="*/ 44 w 53"/>
                <a:gd name="T43" fmla="*/ 5 h 22"/>
                <a:gd name="T44" fmla="*/ 44 w 53"/>
                <a:gd name="T45" fmla="*/ 8 h 22"/>
                <a:gd name="T46" fmla="*/ 46 w 53"/>
                <a:gd name="T47" fmla="*/ 11 h 22"/>
                <a:gd name="T48" fmla="*/ 47 w 53"/>
                <a:gd name="T49" fmla="*/ 9 h 22"/>
                <a:gd name="T50" fmla="*/ 49 w 53"/>
                <a:gd name="T51" fmla="*/ 5 h 22"/>
                <a:gd name="T52" fmla="*/ 51 w 53"/>
                <a:gd name="T53" fmla="*/ 6 h 22"/>
                <a:gd name="T54" fmla="*/ 49 w 53"/>
                <a:gd name="T55" fmla="*/ 9 h 22"/>
                <a:gd name="T56" fmla="*/ 52 w 53"/>
                <a:gd name="T57" fmla="*/ 9 h 22"/>
                <a:gd name="T58" fmla="*/ 49 w 53"/>
                <a:gd name="T59" fmla="*/ 16 h 22"/>
                <a:gd name="T60" fmla="*/ 45 w 53"/>
                <a:gd name="T61" fmla="*/ 21 h 22"/>
                <a:gd name="T62" fmla="*/ 42 w 53"/>
                <a:gd name="T63" fmla="*/ 20 h 22"/>
                <a:gd name="T64" fmla="*/ 40 w 53"/>
                <a:gd name="T65" fmla="*/ 20 h 22"/>
                <a:gd name="T66" fmla="*/ 42 w 53"/>
                <a:gd name="T67" fmla="*/ 18 h 22"/>
                <a:gd name="T68" fmla="*/ 44 w 53"/>
                <a:gd name="T69" fmla="*/ 18 h 22"/>
                <a:gd name="T70" fmla="*/ 48 w 53"/>
                <a:gd name="T71" fmla="*/ 14 h 22"/>
                <a:gd name="T72" fmla="*/ 39 w 53"/>
                <a:gd name="T73" fmla="*/ 20 h 22"/>
                <a:gd name="T74" fmla="*/ 37 w 53"/>
                <a:gd name="T75" fmla="*/ 20 h 22"/>
                <a:gd name="T76" fmla="*/ 33 w 53"/>
                <a:gd name="T77" fmla="*/ 17 h 22"/>
                <a:gd name="T78" fmla="*/ 29 w 53"/>
                <a:gd name="T79" fmla="*/ 15 h 22"/>
                <a:gd name="T80" fmla="*/ 23 w 53"/>
                <a:gd name="T81" fmla="*/ 13 h 22"/>
                <a:gd name="T82" fmla="*/ 16 w 53"/>
                <a:gd name="T83" fmla="*/ 9 h 22"/>
                <a:gd name="T84" fmla="*/ 9 w 53"/>
                <a:gd name="T85" fmla="*/ 8 h 22"/>
                <a:gd name="T86" fmla="*/ 0 w 53"/>
                <a:gd name="T87" fmla="*/ 5 h 22"/>
                <a:gd name="T88" fmla="*/ 1 w 53"/>
                <a:gd name="T89" fmla="*/ 2 h 22"/>
                <a:gd name="T90" fmla="*/ 3 w 53"/>
                <a:gd name="T91" fmla="*/ 2 h 22"/>
                <a:gd name="T92" fmla="*/ 5 w 53"/>
                <a:gd name="T93" fmla="*/ 3 h 22"/>
                <a:gd name="T94" fmla="*/ 6 w 53"/>
                <a:gd name="T95" fmla="*/ 2 h 22"/>
                <a:gd name="T96" fmla="*/ 9 w 53"/>
                <a:gd name="T97" fmla="*/ 2 h 22"/>
                <a:gd name="T98" fmla="*/ 11 w 53"/>
                <a:gd name="T99" fmla="*/ 1 h 22"/>
                <a:gd name="T100" fmla="*/ 13 w 53"/>
                <a:gd name="T10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22">
                  <a:moveTo>
                    <a:pt x="13" y="1"/>
                  </a:moveTo>
                  <a:lnTo>
                    <a:pt x="13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2" y="3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3" y="4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3" y="2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5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1"/>
                  </a:lnTo>
                  <a:lnTo>
                    <a:pt x="46" y="12"/>
                  </a:lnTo>
                  <a:lnTo>
                    <a:pt x="47" y="9"/>
                  </a:lnTo>
                  <a:lnTo>
                    <a:pt x="48" y="6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0" y="7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52" y="9"/>
                  </a:lnTo>
                  <a:lnTo>
                    <a:pt x="52" y="10"/>
                  </a:lnTo>
                  <a:lnTo>
                    <a:pt x="49" y="16"/>
                  </a:lnTo>
                  <a:lnTo>
                    <a:pt x="48" y="19"/>
                  </a:lnTo>
                  <a:lnTo>
                    <a:pt x="45" y="21"/>
                  </a:lnTo>
                  <a:lnTo>
                    <a:pt x="43" y="21"/>
                  </a:lnTo>
                  <a:lnTo>
                    <a:pt x="42" y="20"/>
                  </a:lnTo>
                  <a:lnTo>
                    <a:pt x="41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2" y="18"/>
                  </a:lnTo>
                  <a:lnTo>
                    <a:pt x="43" y="18"/>
                  </a:lnTo>
                  <a:lnTo>
                    <a:pt x="44" y="18"/>
                  </a:lnTo>
                  <a:lnTo>
                    <a:pt x="48" y="15"/>
                  </a:lnTo>
                  <a:lnTo>
                    <a:pt x="48" y="14"/>
                  </a:lnTo>
                  <a:lnTo>
                    <a:pt x="45" y="14"/>
                  </a:lnTo>
                  <a:lnTo>
                    <a:pt x="39" y="20"/>
                  </a:lnTo>
                  <a:lnTo>
                    <a:pt x="38" y="20"/>
                  </a:lnTo>
                  <a:lnTo>
                    <a:pt x="37" y="20"/>
                  </a:lnTo>
                  <a:lnTo>
                    <a:pt x="37" y="19"/>
                  </a:lnTo>
                  <a:lnTo>
                    <a:pt x="33" y="17"/>
                  </a:lnTo>
                  <a:lnTo>
                    <a:pt x="32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3" y="13"/>
                  </a:lnTo>
                  <a:lnTo>
                    <a:pt x="19" y="10"/>
                  </a:lnTo>
                  <a:lnTo>
                    <a:pt x="16" y="9"/>
                  </a:lnTo>
                  <a:lnTo>
                    <a:pt x="10" y="9"/>
                  </a:lnTo>
                  <a:lnTo>
                    <a:pt x="9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4" name="Freeform 1221">
              <a:extLst>
                <a:ext uri="{FF2B5EF4-FFF2-40B4-BE49-F238E27FC236}">
                  <a16:creationId xmlns:a16="http://schemas.microsoft.com/office/drawing/2014/main" id="{3FAD68EB-63D0-3542-0E81-C4E5B71DC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189" y="7885599"/>
              <a:ext cx="10990" cy="10990"/>
            </a:xfrm>
            <a:custGeom>
              <a:avLst/>
              <a:gdLst>
                <a:gd name="T0" fmla="*/ 5 w 8"/>
                <a:gd name="T1" fmla="*/ 5 h 7"/>
                <a:gd name="T2" fmla="*/ 3 w 8"/>
                <a:gd name="T3" fmla="*/ 6 h 7"/>
                <a:gd name="T4" fmla="*/ 1 w 8"/>
                <a:gd name="T5" fmla="*/ 5 h 7"/>
                <a:gd name="T6" fmla="*/ 0 w 8"/>
                <a:gd name="T7" fmla="*/ 4 h 7"/>
                <a:gd name="T8" fmla="*/ 0 w 8"/>
                <a:gd name="T9" fmla="*/ 3 h 7"/>
                <a:gd name="T10" fmla="*/ 2 w 8"/>
                <a:gd name="T11" fmla="*/ 2 h 7"/>
                <a:gd name="T12" fmla="*/ 3 w 8"/>
                <a:gd name="T13" fmla="*/ 0 h 7"/>
                <a:gd name="T14" fmla="*/ 5 w 8"/>
                <a:gd name="T15" fmla="*/ 0 h 7"/>
                <a:gd name="T16" fmla="*/ 6 w 8"/>
                <a:gd name="T17" fmla="*/ 1 h 7"/>
                <a:gd name="T18" fmla="*/ 7 w 8"/>
                <a:gd name="T19" fmla="*/ 2 h 7"/>
                <a:gd name="T20" fmla="*/ 7 w 8"/>
                <a:gd name="T21" fmla="*/ 2 h 7"/>
                <a:gd name="T22" fmla="*/ 5 w 8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5" name="Freeform 1222">
              <a:extLst>
                <a:ext uri="{FF2B5EF4-FFF2-40B4-BE49-F238E27FC236}">
                  <a16:creationId xmlns:a16="http://schemas.microsoft.com/office/drawing/2014/main" id="{38903035-EF1C-5B2E-4D11-3AAAC01D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715" y="7869115"/>
              <a:ext cx="10990" cy="10990"/>
            </a:xfrm>
            <a:custGeom>
              <a:avLst/>
              <a:gdLst>
                <a:gd name="T0" fmla="*/ 9 w 11"/>
                <a:gd name="T1" fmla="*/ 7 h 11"/>
                <a:gd name="T2" fmla="*/ 9 w 11"/>
                <a:gd name="T3" fmla="*/ 7 h 11"/>
                <a:gd name="T4" fmla="*/ 8 w 11"/>
                <a:gd name="T5" fmla="*/ 7 h 11"/>
                <a:gd name="T6" fmla="*/ 8 w 11"/>
                <a:gd name="T7" fmla="*/ 7 h 11"/>
                <a:gd name="T8" fmla="*/ 7 w 11"/>
                <a:gd name="T9" fmla="*/ 8 h 11"/>
                <a:gd name="T10" fmla="*/ 6 w 11"/>
                <a:gd name="T11" fmla="*/ 10 h 11"/>
                <a:gd name="T12" fmla="*/ 6 w 11"/>
                <a:gd name="T13" fmla="*/ 10 h 11"/>
                <a:gd name="T14" fmla="*/ 4 w 11"/>
                <a:gd name="T15" fmla="*/ 9 h 11"/>
                <a:gd name="T16" fmla="*/ 2 w 11"/>
                <a:gd name="T17" fmla="*/ 6 h 11"/>
                <a:gd name="T18" fmla="*/ 1 w 11"/>
                <a:gd name="T19" fmla="*/ 3 h 11"/>
                <a:gd name="T20" fmla="*/ 0 w 11"/>
                <a:gd name="T21" fmla="*/ 1 h 11"/>
                <a:gd name="T22" fmla="*/ 2 w 11"/>
                <a:gd name="T23" fmla="*/ 0 h 11"/>
                <a:gd name="T24" fmla="*/ 4 w 11"/>
                <a:gd name="T25" fmla="*/ 0 h 11"/>
                <a:gd name="T26" fmla="*/ 7 w 11"/>
                <a:gd name="T27" fmla="*/ 1 h 11"/>
                <a:gd name="T28" fmla="*/ 9 w 11"/>
                <a:gd name="T29" fmla="*/ 2 h 11"/>
                <a:gd name="T30" fmla="*/ 10 w 11"/>
                <a:gd name="T31" fmla="*/ 4 h 11"/>
                <a:gd name="T32" fmla="*/ 9 w 11"/>
                <a:gd name="T3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9" y="7"/>
                  </a:move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9"/>
                  </a:lnTo>
                  <a:lnTo>
                    <a:pt x="2" y="6"/>
                  </a:ln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0" y="4"/>
                  </a:lnTo>
                  <a:lnTo>
                    <a:pt x="9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6" name="Freeform 1223">
              <a:extLst>
                <a:ext uri="{FF2B5EF4-FFF2-40B4-BE49-F238E27FC236}">
                  <a16:creationId xmlns:a16="http://schemas.microsoft.com/office/drawing/2014/main" id="{961F4E2D-D548-458F-40DC-355C5F4A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756" y="7830647"/>
              <a:ext cx="10990" cy="10990"/>
            </a:xfrm>
            <a:custGeom>
              <a:avLst/>
              <a:gdLst>
                <a:gd name="T0" fmla="*/ 2 w 10"/>
                <a:gd name="T1" fmla="*/ 5 h 7"/>
                <a:gd name="T2" fmla="*/ 0 w 10"/>
                <a:gd name="T3" fmla="*/ 6 h 7"/>
                <a:gd name="T4" fmla="*/ 0 w 10"/>
                <a:gd name="T5" fmla="*/ 4 h 7"/>
                <a:gd name="T6" fmla="*/ 4 w 10"/>
                <a:gd name="T7" fmla="*/ 1 h 7"/>
                <a:gd name="T8" fmla="*/ 7 w 10"/>
                <a:gd name="T9" fmla="*/ 0 h 7"/>
                <a:gd name="T10" fmla="*/ 9 w 10"/>
                <a:gd name="T11" fmla="*/ 0 h 7"/>
                <a:gd name="T12" fmla="*/ 6 w 10"/>
                <a:gd name="T13" fmla="*/ 4 h 7"/>
                <a:gd name="T14" fmla="*/ 2 w 10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2" y="5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6" y="4"/>
                  </a:lnTo>
                  <a:lnTo>
                    <a:pt x="2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7" name="Freeform 1224">
              <a:extLst>
                <a:ext uri="{FF2B5EF4-FFF2-40B4-BE49-F238E27FC236}">
                  <a16:creationId xmlns:a16="http://schemas.microsoft.com/office/drawing/2014/main" id="{02F515E3-80B3-1E9B-D912-E65BE9E06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926" y="7830647"/>
              <a:ext cx="65942" cy="82430"/>
            </a:xfrm>
            <a:custGeom>
              <a:avLst/>
              <a:gdLst>
                <a:gd name="T0" fmla="*/ 14 w 54"/>
                <a:gd name="T1" fmla="*/ 50 h 68"/>
                <a:gd name="T2" fmla="*/ 20 w 54"/>
                <a:gd name="T3" fmla="*/ 47 h 68"/>
                <a:gd name="T4" fmla="*/ 17 w 54"/>
                <a:gd name="T5" fmla="*/ 51 h 68"/>
                <a:gd name="T6" fmla="*/ 17 w 54"/>
                <a:gd name="T7" fmla="*/ 54 h 68"/>
                <a:gd name="T8" fmla="*/ 14 w 54"/>
                <a:gd name="T9" fmla="*/ 57 h 68"/>
                <a:gd name="T10" fmla="*/ 14 w 54"/>
                <a:gd name="T11" fmla="*/ 60 h 68"/>
                <a:gd name="T12" fmla="*/ 20 w 54"/>
                <a:gd name="T13" fmla="*/ 58 h 68"/>
                <a:gd name="T14" fmla="*/ 25 w 54"/>
                <a:gd name="T15" fmla="*/ 58 h 68"/>
                <a:gd name="T16" fmla="*/ 33 w 54"/>
                <a:gd name="T17" fmla="*/ 49 h 68"/>
                <a:gd name="T18" fmla="*/ 25 w 54"/>
                <a:gd name="T19" fmla="*/ 50 h 68"/>
                <a:gd name="T20" fmla="*/ 29 w 54"/>
                <a:gd name="T21" fmla="*/ 44 h 68"/>
                <a:gd name="T22" fmla="*/ 32 w 54"/>
                <a:gd name="T23" fmla="*/ 38 h 68"/>
                <a:gd name="T24" fmla="*/ 36 w 54"/>
                <a:gd name="T25" fmla="*/ 34 h 68"/>
                <a:gd name="T26" fmla="*/ 40 w 54"/>
                <a:gd name="T27" fmla="*/ 35 h 68"/>
                <a:gd name="T28" fmla="*/ 45 w 54"/>
                <a:gd name="T29" fmla="*/ 38 h 68"/>
                <a:gd name="T30" fmla="*/ 52 w 54"/>
                <a:gd name="T31" fmla="*/ 40 h 68"/>
                <a:gd name="T32" fmla="*/ 53 w 54"/>
                <a:gd name="T33" fmla="*/ 42 h 68"/>
                <a:gd name="T34" fmla="*/ 50 w 54"/>
                <a:gd name="T35" fmla="*/ 46 h 68"/>
                <a:gd name="T36" fmla="*/ 53 w 54"/>
                <a:gd name="T37" fmla="*/ 50 h 68"/>
                <a:gd name="T38" fmla="*/ 44 w 54"/>
                <a:gd name="T39" fmla="*/ 56 h 68"/>
                <a:gd name="T40" fmla="*/ 36 w 54"/>
                <a:gd name="T41" fmla="*/ 63 h 68"/>
                <a:gd name="T42" fmla="*/ 23 w 54"/>
                <a:gd name="T43" fmla="*/ 66 h 68"/>
                <a:gd name="T44" fmla="*/ 17 w 54"/>
                <a:gd name="T45" fmla="*/ 65 h 68"/>
                <a:gd name="T46" fmla="*/ 10 w 54"/>
                <a:gd name="T47" fmla="*/ 66 h 68"/>
                <a:gd name="T48" fmla="*/ 7 w 54"/>
                <a:gd name="T49" fmla="*/ 67 h 68"/>
                <a:gd name="T50" fmla="*/ 3 w 54"/>
                <a:gd name="T51" fmla="*/ 62 h 68"/>
                <a:gd name="T52" fmla="*/ 0 w 54"/>
                <a:gd name="T53" fmla="*/ 50 h 68"/>
                <a:gd name="T54" fmla="*/ 3 w 54"/>
                <a:gd name="T55" fmla="*/ 39 h 68"/>
                <a:gd name="T56" fmla="*/ 8 w 54"/>
                <a:gd name="T57" fmla="*/ 33 h 68"/>
                <a:gd name="T58" fmla="*/ 19 w 54"/>
                <a:gd name="T59" fmla="*/ 13 h 68"/>
                <a:gd name="T60" fmla="*/ 24 w 54"/>
                <a:gd name="T61" fmla="*/ 7 h 68"/>
                <a:gd name="T62" fmla="*/ 29 w 54"/>
                <a:gd name="T63" fmla="*/ 1 h 68"/>
                <a:gd name="T64" fmla="*/ 35 w 54"/>
                <a:gd name="T65" fmla="*/ 0 h 68"/>
                <a:gd name="T66" fmla="*/ 34 w 54"/>
                <a:gd name="T67" fmla="*/ 4 h 68"/>
                <a:gd name="T68" fmla="*/ 38 w 54"/>
                <a:gd name="T69" fmla="*/ 13 h 68"/>
                <a:gd name="T70" fmla="*/ 33 w 54"/>
                <a:gd name="T71" fmla="*/ 28 h 68"/>
                <a:gd name="T72" fmla="*/ 32 w 54"/>
                <a:gd name="T73" fmla="*/ 35 h 68"/>
                <a:gd name="T74" fmla="*/ 29 w 54"/>
                <a:gd name="T75" fmla="*/ 39 h 68"/>
                <a:gd name="T76" fmla="*/ 22 w 54"/>
                <a:gd name="T77" fmla="*/ 44 h 68"/>
                <a:gd name="T78" fmla="*/ 12 w 54"/>
                <a:gd name="T7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68">
                  <a:moveTo>
                    <a:pt x="12" y="49"/>
                  </a:moveTo>
                  <a:lnTo>
                    <a:pt x="14" y="50"/>
                  </a:lnTo>
                  <a:lnTo>
                    <a:pt x="18" y="47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17" y="51"/>
                  </a:lnTo>
                  <a:lnTo>
                    <a:pt x="15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4" y="57"/>
                  </a:lnTo>
                  <a:lnTo>
                    <a:pt x="13" y="58"/>
                  </a:lnTo>
                  <a:lnTo>
                    <a:pt x="14" y="60"/>
                  </a:lnTo>
                  <a:lnTo>
                    <a:pt x="19" y="58"/>
                  </a:lnTo>
                  <a:lnTo>
                    <a:pt x="20" y="58"/>
                  </a:lnTo>
                  <a:lnTo>
                    <a:pt x="22" y="59"/>
                  </a:lnTo>
                  <a:lnTo>
                    <a:pt x="25" y="58"/>
                  </a:lnTo>
                  <a:lnTo>
                    <a:pt x="26" y="57"/>
                  </a:lnTo>
                  <a:lnTo>
                    <a:pt x="33" y="49"/>
                  </a:lnTo>
                  <a:lnTo>
                    <a:pt x="33" y="49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9" y="44"/>
                  </a:lnTo>
                  <a:lnTo>
                    <a:pt x="29" y="41"/>
                  </a:lnTo>
                  <a:lnTo>
                    <a:pt x="32" y="38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39" y="33"/>
                  </a:lnTo>
                  <a:lnTo>
                    <a:pt x="40" y="35"/>
                  </a:lnTo>
                  <a:lnTo>
                    <a:pt x="40" y="38"/>
                  </a:lnTo>
                  <a:lnTo>
                    <a:pt x="45" y="38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3" y="41"/>
                  </a:lnTo>
                  <a:lnTo>
                    <a:pt x="53" y="42"/>
                  </a:lnTo>
                  <a:lnTo>
                    <a:pt x="51" y="44"/>
                  </a:lnTo>
                  <a:lnTo>
                    <a:pt x="50" y="46"/>
                  </a:lnTo>
                  <a:lnTo>
                    <a:pt x="53" y="49"/>
                  </a:lnTo>
                  <a:lnTo>
                    <a:pt x="53" y="50"/>
                  </a:lnTo>
                  <a:lnTo>
                    <a:pt x="47" y="52"/>
                  </a:lnTo>
                  <a:lnTo>
                    <a:pt x="44" y="56"/>
                  </a:lnTo>
                  <a:lnTo>
                    <a:pt x="42" y="58"/>
                  </a:lnTo>
                  <a:lnTo>
                    <a:pt x="36" y="63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0" y="65"/>
                  </a:lnTo>
                  <a:lnTo>
                    <a:pt x="17" y="65"/>
                  </a:lnTo>
                  <a:lnTo>
                    <a:pt x="14" y="66"/>
                  </a:lnTo>
                  <a:lnTo>
                    <a:pt x="10" y="66"/>
                  </a:lnTo>
                  <a:lnTo>
                    <a:pt x="9" y="67"/>
                  </a:lnTo>
                  <a:lnTo>
                    <a:pt x="7" y="67"/>
                  </a:lnTo>
                  <a:lnTo>
                    <a:pt x="6" y="65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1" y="44"/>
                  </a:lnTo>
                  <a:lnTo>
                    <a:pt x="3" y="39"/>
                  </a:lnTo>
                  <a:lnTo>
                    <a:pt x="6" y="36"/>
                  </a:lnTo>
                  <a:lnTo>
                    <a:pt x="8" y="33"/>
                  </a:lnTo>
                  <a:lnTo>
                    <a:pt x="17" y="17"/>
                  </a:lnTo>
                  <a:lnTo>
                    <a:pt x="19" y="13"/>
                  </a:lnTo>
                  <a:lnTo>
                    <a:pt x="20" y="10"/>
                  </a:lnTo>
                  <a:lnTo>
                    <a:pt x="24" y="7"/>
                  </a:lnTo>
                  <a:lnTo>
                    <a:pt x="28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36" y="19"/>
                  </a:lnTo>
                  <a:lnTo>
                    <a:pt x="33" y="28"/>
                  </a:lnTo>
                  <a:lnTo>
                    <a:pt x="32" y="33"/>
                  </a:lnTo>
                  <a:lnTo>
                    <a:pt x="32" y="35"/>
                  </a:lnTo>
                  <a:lnTo>
                    <a:pt x="31" y="37"/>
                  </a:lnTo>
                  <a:lnTo>
                    <a:pt x="29" y="39"/>
                  </a:lnTo>
                  <a:lnTo>
                    <a:pt x="24" y="43"/>
                  </a:lnTo>
                  <a:lnTo>
                    <a:pt x="22" y="44"/>
                  </a:lnTo>
                  <a:lnTo>
                    <a:pt x="19" y="45"/>
                  </a:lnTo>
                  <a:lnTo>
                    <a:pt x="12" y="4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8" name="Freeform 1225">
              <a:extLst>
                <a:ext uri="{FF2B5EF4-FFF2-40B4-BE49-F238E27FC236}">
                  <a16:creationId xmlns:a16="http://schemas.microsoft.com/office/drawing/2014/main" id="{F66B4DD0-5601-CB74-4AEE-0008D4C7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526" y="7825154"/>
              <a:ext cx="93420" cy="65942"/>
            </a:xfrm>
            <a:custGeom>
              <a:avLst/>
              <a:gdLst>
                <a:gd name="T0" fmla="*/ 20 w 77"/>
                <a:gd name="T1" fmla="*/ 28 h 52"/>
                <a:gd name="T2" fmla="*/ 23 w 77"/>
                <a:gd name="T3" fmla="*/ 23 h 52"/>
                <a:gd name="T4" fmla="*/ 31 w 77"/>
                <a:gd name="T5" fmla="*/ 25 h 52"/>
                <a:gd name="T6" fmla="*/ 33 w 77"/>
                <a:gd name="T7" fmla="*/ 25 h 52"/>
                <a:gd name="T8" fmla="*/ 41 w 77"/>
                <a:gd name="T9" fmla="*/ 29 h 52"/>
                <a:gd name="T10" fmla="*/ 54 w 77"/>
                <a:gd name="T11" fmla="*/ 28 h 52"/>
                <a:gd name="T12" fmla="*/ 64 w 77"/>
                <a:gd name="T13" fmla="*/ 27 h 52"/>
                <a:gd name="T14" fmla="*/ 75 w 77"/>
                <a:gd name="T15" fmla="*/ 28 h 52"/>
                <a:gd name="T16" fmla="*/ 76 w 77"/>
                <a:gd name="T17" fmla="*/ 29 h 52"/>
                <a:gd name="T18" fmla="*/ 67 w 77"/>
                <a:gd name="T19" fmla="*/ 36 h 52"/>
                <a:gd name="T20" fmla="*/ 59 w 77"/>
                <a:gd name="T21" fmla="*/ 42 h 52"/>
                <a:gd name="T22" fmla="*/ 59 w 77"/>
                <a:gd name="T23" fmla="*/ 48 h 52"/>
                <a:gd name="T24" fmla="*/ 62 w 77"/>
                <a:gd name="T25" fmla="*/ 49 h 52"/>
                <a:gd name="T26" fmla="*/ 53 w 77"/>
                <a:gd name="T27" fmla="*/ 51 h 52"/>
                <a:gd name="T28" fmla="*/ 49 w 77"/>
                <a:gd name="T29" fmla="*/ 49 h 52"/>
                <a:gd name="T30" fmla="*/ 45 w 77"/>
                <a:gd name="T31" fmla="*/ 46 h 52"/>
                <a:gd name="T32" fmla="*/ 49 w 77"/>
                <a:gd name="T33" fmla="*/ 43 h 52"/>
                <a:gd name="T34" fmla="*/ 45 w 77"/>
                <a:gd name="T35" fmla="*/ 40 h 52"/>
                <a:gd name="T36" fmla="*/ 44 w 77"/>
                <a:gd name="T37" fmla="*/ 37 h 52"/>
                <a:gd name="T38" fmla="*/ 46 w 77"/>
                <a:gd name="T39" fmla="*/ 34 h 52"/>
                <a:gd name="T40" fmla="*/ 41 w 77"/>
                <a:gd name="T41" fmla="*/ 37 h 52"/>
                <a:gd name="T42" fmla="*/ 36 w 77"/>
                <a:gd name="T43" fmla="*/ 40 h 52"/>
                <a:gd name="T44" fmla="*/ 38 w 77"/>
                <a:gd name="T45" fmla="*/ 42 h 52"/>
                <a:gd name="T46" fmla="*/ 27 w 77"/>
                <a:gd name="T47" fmla="*/ 39 h 52"/>
                <a:gd name="T48" fmla="*/ 22 w 77"/>
                <a:gd name="T49" fmla="*/ 35 h 52"/>
                <a:gd name="T50" fmla="*/ 21 w 77"/>
                <a:gd name="T51" fmla="*/ 32 h 52"/>
                <a:gd name="T52" fmla="*/ 21 w 77"/>
                <a:gd name="T53" fmla="*/ 30 h 52"/>
                <a:gd name="T54" fmla="*/ 12 w 77"/>
                <a:gd name="T55" fmla="*/ 30 h 52"/>
                <a:gd name="T56" fmla="*/ 10 w 77"/>
                <a:gd name="T57" fmla="*/ 23 h 52"/>
                <a:gd name="T58" fmla="*/ 6 w 77"/>
                <a:gd name="T59" fmla="*/ 20 h 52"/>
                <a:gd name="T60" fmla="*/ 0 w 77"/>
                <a:gd name="T61" fmla="*/ 17 h 52"/>
                <a:gd name="T62" fmla="*/ 4 w 77"/>
                <a:gd name="T63" fmla="*/ 10 h 52"/>
                <a:gd name="T64" fmla="*/ 8 w 77"/>
                <a:gd name="T65" fmla="*/ 5 h 52"/>
                <a:gd name="T66" fmla="*/ 13 w 77"/>
                <a:gd name="T67" fmla="*/ 4 h 52"/>
                <a:gd name="T68" fmla="*/ 11 w 77"/>
                <a:gd name="T69" fmla="*/ 13 h 52"/>
                <a:gd name="T70" fmla="*/ 17 w 77"/>
                <a:gd name="T71" fmla="*/ 21 h 52"/>
                <a:gd name="T72" fmla="*/ 17 w 77"/>
                <a:gd name="T73" fmla="*/ 24 h 52"/>
                <a:gd name="T74" fmla="*/ 18 w 77"/>
                <a:gd name="T7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52">
                  <a:moveTo>
                    <a:pt x="19" y="28"/>
                  </a:moveTo>
                  <a:lnTo>
                    <a:pt x="20" y="28"/>
                  </a:lnTo>
                  <a:lnTo>
                    <a:pt x="22" y="27"/>
                  </a:lnTo>
                  <a:lnTo>
                    <a:pt x="23" y="23"/>
                  </a:lnTo>
                  <a:lnTo>
                    <a:pt x="28" y="24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3" y="25"/>
                  </a:lnTo>
                  <a:lnTo>
                    <a:pt x="36" y="28"/>
                  </a:lnTo>
                  <a:lnTo>
                    <a:pt x="41" y="29"/>
                  </a:lnTo>
                  <a:lnTo>
                    <a:pt x="46" y="29"/>
                  </a:lnTo>
                  <a:lnTo>
                    <a:pt x="54" y="28"/>
                  </a:lnTo>
                  <a:lnTo>
                    <a:pt x="55" y="28"/>
                  </a:lnTo>
                  <a:lnTo>
                    <a:pt x="64" y="27"/>
                  </a:lnTo>
                  <a:lnTo>
                    <a:pt x="72" y="26"/>
                  </a:lnTo>
                  <a:lnTo>
                    <a:pt x="75" y="28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2" y="32"/>
                  </a:lnTo>
                  <a:lnTo>
                    <a:pt x="67" y="36"/>
                  </a:lnTo>
                  <a:lnTo>
                    <a:pt x="60" y="40"/>
                  </a:lnTo>
                  <a:lnTo>
                    <a:pt x="59" y="42"/>
                  </a:lnTo>
                  <a:lnTo>
                    <a:pt x="59" y="45"/>
                  </a:lnTo>
                  <a:lnTo>
                    <a:pt x="59" y="48"/>
                  </a:lnTo>
                  <a:lnTo>
                    <a:pt x="61" y="48"/>
                  </a:lnTo>
                  <a:lnTo>
                    <a:pt x="62" y="49"/>
                  </a:lnTo>
                  <a:lnTo>
                    <a:pt x="60" y="50"/>
                  </a:lnTo>
                  <a:lnTo>
                    <a:pt x="53" y="51"/>
                  </a:lnTo>
                  <a:lnTo>
                    <a:pt x="52" y="50"/>
                  </a:lnTo>
                  <a:lnTo>
                    <a:pt x="49" y="49"/>
                  </a:lnTo>
                  <a:lnTo>
                    <a:pt x="48" y="46"/>
                  </a:lnTo>
                  <a:lnTo>
                    <a:pt x="45" y="46"/>
                  </a:lnTo>
                  <a:lnTo>
                    <a:pt x="44" y="46"/>
                  </a:lnTo>
                  <a:lnTo>
                    <a:pt x="49" y="43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3" y="38"/>
                  </a:lnTo>
                  <a:lnTo>
                    <a:pt x="44" y="37"/>
                  </a:lnTo>
                  <a:lnTo>
                    <a:pt x="45" y="35"/>
                  </a:lnTo>
                  <a:lnTo>
                    <a:pt x="46" y="34"/>
                  </a:lnTo>
                  <a:lnTo>
                    <a:pt x="43" y="35"/>
                  </a:lnTo>
                  <a:lnTo>
                    <a:pt x="41" y="37"/>
                  </a:lnTo>
                  <a:lnTo>
                    <a:pt x="39" y="38"/>
                  </a:lnTo>
                  <a:lnTo>
                    <a:pt x="36" y="40"/>
                  </a:lnTo>
                  <a:lnTo>
                    <a:pt x="40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27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20" y="32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30"/>
                  </a:lnTo>
                  <a:lnTo>
                    <a:pt x="17" y="30"/>
                  </a:lnTo>
                  <a:lnTo>
                    <a:pt x="12" y="30"/>
                  </a:lnTo>
                  <a:lnTo>
                    <a:pt x="9" y="29"/>
                  </a:lnTo>
                  <a:lnTo>
                    <a:pt x="10" y="23"/>
                  </a:lnTo>
                  <a:lnTo>
                    <a:pt x="9" y="21"/>
                  </a:lnTo>
                  <a:lnTo>
                    <a:pt x="6" y="20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6" y="7"/>
                  </a:lnTo>
                  <a:lnTo>
                    <a:pt x="8" y="5"/>
                  </a:lnTo>
                  <a:lnTo>
                    <a:pt x="13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1" y="13"/>
                  </a:lnTo>
                  <a:lnTo>
                    <a:pt x="16" y="19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6" y="25"/>
                  </a:lnTo>
                  <a:lnTo>
                    <a:pt x="18" y="26"/>
                  </a:lnTo>
                  <a:lnTo>
                    <a:pt x="19" y="2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49" name="Freeform 1226">
              <a:extLst>
                <a:ext uri="{FF2B5EF4-FFF2-40B4-BE49-F238E27FC236}">
                  <a16:creationId xmlns:a16="http://schemas.microsoft.com/office/drawing/2014/main" id="{260B0A22-B435-F1FF-956F-682E1B8E0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0439" y="7792183"/>
              <a:ext cx="27478" cy="27474"/>
            </a:xfrm>
            <a:custGeom>
              <a:avLst/>
              <a:gdLst>
                <a:gd name="T0" fmla="*/ 3 w 20"/>
                <a:gd name="T1" fmla="*/ 18 h 22"/>
                <a:gd name="T2" fmla="*/ 4 w 20"/>
                <a:gd name="T3" fmla="*/ 18 h 22"/>
                <a:gd name="T4" fmla="*/ 6 w 20"/>
                <a:gd name="T5" fmla="*/ 18 h 22"/>
                <a:gd name="T6" fmla="*/ 8 w 20"/>
                <a:gd name="T7" fmla="*/ 19 h 22"/>
                <a:gd name="T8" fmla="*/ 5 w 20"/>
                <a:gd name="T9" fmla="*/ 20 h 22"/>
                <a:gd name="T10" fmla="*/ 2 w 20"/>
                <a:gd name="T11" fmla="*/ 21 h 22"/>
                <a:gd name="T12" fmla="*/ 0 w 20"/>
                <a:gd name="T13" fmla="*/ 20 h 22"/>
                <a:gd name="T14" fmla="*/ 3 w 20"/>
                <a:gd name="T15" fmla="*/ 11 h 22"/>
                <a:gd name="T16" fmla="*/ 6 w 20"/>
                <a:gd name="T17" fmla="*/ 8 h 22"/>
                <a:gd name="T18" fmla="*/ 12 w 20"/>
                <a:gd name="T19" fmla="*/ 3 h 22"/>
                <a:gd name="T20" fmla="*/ 14 w 20"/>
                <a:gd name="T21" fmla="*/ 1 h 22"/>
                <a:gd name="T22" fmla="*/ 17 w 20"/>
                <a:gd name="T23" fmla="*/ 0 h 22"/>
                <a:gd name="T24" fmla="*/ 19 w 20"/>
                <a:gd name="T25" fmla="*/ 0 h 22"/>
                <a:gd name="T26" fmla="*/ 17 w 20"/>
                <a:gd name="T27" fmla="*/ 4 h 22"/>
                <a:gd name="T28" fmla="*/ 14 w 20"/>
                <a:gd name="T29" fmla="*/ 4 h 22"/>
                <a:gd name="T30" fmla="*/ 10 w 20"/>
                <a:gd name="T31" fmla="*/ 7 h 22"/>
                <a:gd name="T32" fmla="*/ 8 w 20"/>
                <a:gd name="T33" fmla="*/ 10 h 22"/>
                <a:gd name="T34" fmla="*/ 5 w 20"/>
                <a:gd name="T35" fmla="*/ 12 h 22"/>
                <a:gd name="T36" fmla="*/ 4 w 20"/>
                <a:gd name="T37" fmla="*/ 14 h 22"/>
                <a:gd name="T38" fmla="*/ 3 w 20"/>
                <a:gd name="T3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2">
                  <a:moveTo>
                    <a:pt x="3" y="18"/>
                  </a:moveTo>
                  <a:lnTo>
                    <a:pt x="4" y="18"/>
                  </a:lnTo>
                  <a:lnTo>
                    <a:pt x="6" y="18"/>
                  </a:lnTo>
                  <a:lnTo>
                    <a:pt x="8" y="19"/>
                  </a:lnTo>
                  <a:lnTo>
                    <a:pt x="5" y="20"/>
                  </a:lnTo>
                  <a:lnTo>
                    <a:pt x="2" y="21"/>
                  </a:lnTo>
                  <a:lnTo>
                    <a:pt x="0" y="20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2" y="3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3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0" name="Freeform 1227">
              <a:extLst>
                <a:ext uri="{FF2B5EF4-FFF2-40B4-BE49-F238E27FC236}">
                  <a16:creationId xmlns:a16="http://schemas.microsoft.com/office/drawing/2014/main" id="{D1F7B160-2B26-7983-E5F1-74CF7BA4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676" y="7792183"/>
              <a:ext cx="10990" cy="16484"/>
            </a:xfrm>
            <a:custGeom>
              <a:avLst/>
              <a:gdLst>
                <a:gd name="T0" fmla="*/ 4 w 7"/>
                <a:gd name="T1" fmla="*/ 10 h 12"/>
                <a:gd name="T2" fmla="*/ 2 w 7"/>
                <a:gd name="T3" fmla="*/ 11 h 12"/>
                <a:gd name="T4" fmla="*/ 0 w 7"/>
                <a:gd name="T5" fmla="*/ 11 h 12"/>
                <a:gd name="T6" fmla="*/ 0 w 7"/>
                <a:gd name="T7" fmla="*/ 10 h 12"/>
                <a:gd name="T8" fmla="*/ 2 w 7"/>
                <a:gd name="T9" fmla="*/ 7 h 12"/>
                <a:gd name="T10" fmla="*/ 4 w 7"/>
                <a:gd name="T11" fmla="*/ 5 h 12"/>
                <a:gd name="T12" fmla="*/ 4 w 7"/>
                <a:gd name="T13" fmla="*/ 4 h 12"/>
                <a:gd name="T14" fmla="*/ 4 w 7"/>
                <a:gd name="T15" fmla="*/ 4 h 12"/>
                <a:gd name="T16" fmla="*/ 5 w 7"/>
                <a:gd name="T17" fmla="*/ 2 h 12"/>
                <a:gd name="T18" fmla="*/ 6 w 7"/>
                <a:gd name="T19" fmla="*/ 0 h 12"/>
                <a:gd name="T20" fmla="*/ 6 w 7"/>
                <a:gd name="T21" fmla="*/ 4 h 12"/>
                <a:gd name="T22" fmla="*/ 4 w 7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4" y="10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2"/>
                  </a:lnTo>
                  <a:lnTo>
                    <a:pt x="6" y="0"/>
                  </a:lnTo>
                  <a:lnTo>
                    <a:pt x="6" y="4"/>
                  </a:lnTo>
                  <a:lnTo>
                    <a:pt x="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1" name="Freeform 1228">
              <a:extLst>
                <a:ext uri="{FF2B5EF4-FFF2-40B4-BE49-F238E27FC236}">
                  <a16:creationId xmlns:a16="http://schemas.microsoft.com/office/drawing/2014/main" id="{BF6FD980-A163-3BF9-E0A7-1FB133733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275" y="7781192"/>
              <a:ext cx="16487" cy="5493"/>
            </a:xfrm>
            <a:custGeom>
              <a:avLst/>
              <a:gdLst>
                <a:gd name="T0" fmla="*/ 9 w 13"/>
                <a:gd name="T1" fmla="*/ 3 h 5"/>
                <a:gd name="T2" fmla="*/ 3 w 13"/>
                <a:gd name="T3" fmla="*/ 4 h 5"/>
                <a:gd name="T4" fmla="*/ 0 w 13"/>
                <a:gd name="T5" fmla="*/ 3 h 5"/>
                <a:gd name="T6" fmla="*/ 0 w 13"/>
                <a:gd name="T7" fmla="*/ 2 h 5"/>
                <a:gd name="T8" fmla="*/ 1 w 13"/>
                <a:gd name="T9" fmla="*/ 1 h 5"/>
                <a:gd name="T10" fmla="*/ 2 w 13"/>
                <a:gd name="T11" fmla="*/ 1 h 5"/>
                <a:gd name="T12" fmla="*/ 4 w 13"/>
                <a:gd name="T13" fmla="*/ 0 h 5"/>
                <a:gd name="T14" fmla="*/ 6 w 13"/>
                <a:gd name="T15" fmla="*/ 0 h 5"/>
                <a:gd name="T16" fmla="*/ 10 w 13"/>
                <a:gd name="T17" fmla="*/ 1 h 5"/>
                <a:gd name="T18" fmla="*/ 12 w 13"/>
                <a:gd name="T19" fmla="*/ 2 h 5"/>
                <a:gd name="T20" fmla="*/ 11 w 13"/>
                <a:gd name="T21" fmla="*/ 2 h 5"/>
                <a:gd name="T22" fmla="*/ 9 w 13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5">
                  <a:moveTo>
                    <a:pt x="9" y="3"/>
                  </a:move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2" name="Freeform 1229">
              <a:extLst>
                <a:ext uri="{FF2B5EF4-FFF2-40B4-BE49-F238E27FC236}">
                  <a16:creationId xmlns:a16="http://schemas.microsoft.com/office/drawing/2014/main" id="{69694B20-04D4-9F70-48AF-47B4840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35" y="7775695"/>
              <a:ext cx="10990" cy="10990"/>
            </a:xfrm>
            <a:custGeom>
              <a:avLst/>
              <a:gdLst>
                <a:gd name="T0" fmla="*/ 6 w 7"/>
                <a:gd name="T1" fmla="*/ 0 h 7"/>
                <a:gd name="T2" fmla="*/ 5 w 7"/>
                <a:gd name="T3" fmla="*/ 4 h 7"/>
                <a:gd name="T4" fmla="*/ 2 w 7"/>
                <a:gd name="T5" fmla="*/ 6 h 7"/>
                <a:gd name="T6" fmla="*/ 1 w 7"/>
                <a:gd name="T7" fmla="*/ 6 h 7"/>
                <a:gd name="T8" fmla="*/ 0 w 7"/>
                <a:gd name="T9" fmla="*/ 6 h 7"/>
                <a:gd name="T10" fmla="*/ 1 w 7"/>
                <a:gd name="T11" fmla="*/ 4 h 7"/>
                <a:gd name="T12" fmla="*/ 1 w 7"/>
                <a:gd name="T13" fmla="*/ 1 h 7"/>
                <a:gd name="T14" fmla="*/ 3 w 7"/>
                <a:gd name="T15" fmla="*/ 0 h 7"/>
                <a:gd name="T16" fmla="*/ 4 w 7"/>
                <a:gd name="T17" fmla="*/ 1 h 7"/>
                <a:gd name="T18" fmla="*/ 6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5" y="4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3" name="Freeform 1230">
              <a:extLst>
                <a:ext uri="{FF2B5EF4-FFF2-40B4-BE49-F238E27FC236}">
                  <a16:creationId xmlns:a16="http://schemas.microsoft.com/office/drawing/2014/main" id="{6B744F36-4273-9972-75B3-6340BD03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032" y="7770202"/>
              <a:ext cx="5493" cy="5493"/>
            </a:xfrm>
            <a:custGeom>
              <a:avLst/>
              <a:gdLst>
                <a:gd name="T0" fmla="*/ 4 w 5"/>
                <a:gd name="T1" fmla="*/ 3 h 6"/>
                <a:gd name="T2" fmla="*/ 0 w 5"/>
                <a:gd name="T3" fmla="*/ 5 h 6"/>
                <a:gd name="T4" fmla="*/ 2 w 5"/>
                <a:gd name="T5" fmla="*/ 1 h 6"/>
                <a:gd name="T6" fmla="*/ 3 w 5"/>
                <a:gd name="T7" fmla="*/ 0 h 6"/>
                <a:gd name="T8" fmla="*/ 3 w 5"/>
                <a:gd name="T9" fmla="*/ 0 h 6"/>
                <a:gd name="T10" fmla="*/ 4 w 5"/>
                <a:gd name="T11" fmla="*/ 0 h 6"/>
                <a:gd name="T12" fmla="*/ 4 w 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lnTo>
                    <a:pt x="0" y="5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4" name="Freeform 1231">
              <a:extLst>
                <a:ext uri="{FF2B5EF4-FFF2-40B4-BE49-F238E27FC236}">
                  <a16:creationId xmlns:a16="http://schemas.microsoft.com/office/drawing/2014/main" id="{A646D8D4-A6A9-8CD9-3195-7746C916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840" y="7720743"/>
              <a:ext cx="5493" cy="5497"/>
            </a:xfrm>
            <a:custGeom>
              <a:avLst/>
              <a:gdLst>
                <a:gd name="T0" fmla="*/ 5 w 6"/>
                <a:gd name="T1" fmla="*/ 4 h 5"/>
                <a:gd name="T2" fmla="*/ 3 w 6"/>
                <a:gd name="T3" fmla="*/ 4 h 5"/>
                <a:gd name="T4" fmla="*/ 1 w 6"/>
                <a:gd name="T5" fmla="*/ 4 h 5"/>
                <a:gd name="T6" fmla="*/ 1 w 6"/>
                <a:gd name="T7" fmla="*/ 4 h 5"/>
                <a:gd name="T8" fmla="*/ 1 w 6"/>
                <a:gd name="T9" fmla="*/ 3 h 5"/>
                <a:gd name="T10" fmla="*/ 1 w 6"/>
                <a:gd name="T11" fmla="*/ 2 h 5"/>
                <a:gd name="T12" fmla="*/ 0 w 6"/>
                <a:gd name="T13" fmla="*/ 1 h 5"/>
                <a:gd name="T14" fmla="*/ 1 w 6"/>
                <a:gd name="T15" fmla="*/ 0 h 5"/>
                <a:gd name="T16" fmla="*/ 1 w 6"/>
                <a:gd name="T17" fmla="*/ 0 h 5"/>
                <a:gd name="T18" fmla="*/ 2 w 6"/>
                <a:gd name="T19" fmla="*/ 0 h 5"/>
                <a:gd name="T20" fmla="*/ 4 w 6"/>
                <a:gd name="T21" fmla="*/ 1 h 5"/>
                <a:gd name="T22" fmla="*/ 5 w 6"/>
                <a:gd name="T23" fmla="*/ 3 h 5"/>
                <a:gd name="T24" fmla="*/ 5 w 6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5">
                  <a:moveTo>
                    <a:pt x="5" y="4"/>
                  </a:move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5" name="Freeform 1232">
              <a:extLst>
                <a:ext uri="{FF2B5EF4-FFF2-40B4-BE49-F238E27FC236}">
                  <a16:creationId xmlns:a16="http://schemas.microsoft.com/office/drawing/2014/main" id="{2FB0BD9A-A179-B12D-AACF-0F8FE0527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849" y="7720743"/>
              <a:ext cx="10990" cy="10990"/>
            </a:xfrm>
            <a:custGeom>
              <a:avLst/>
              <a:gdLst>
                <a:gd name="T0" fmla="*/ 2 w 11"/>
                <a:gd name="T1" fmla="*/ 7 h 8"/>
                <a:gd name="T2" fmla="*/ 1 w 11"/>
                <a:gd name="T3" fmla="*/ 7 h 8"/>
                <a:gd name="T4" fmla="*/ 0 w 11"/>
                <a:gd name="T5" fmla="*/ 6 h 8"/>
                <a:gd name="T6" fmla="*/ 0 w 11"/>
                <a:gd name="T7" fmla="*/ 3 h 8"/>
                <a:gd name="T8" fmla="*/ 1 w 11"/>
                <a:gd name="T9" fmla="*/ 1 h 8"/>
                <a:gd name="T10" fmla="*/ 3 w 11"/>
                <a:gd name="T11" fmla="*/ 0 h 8"/>
                <a:gd name="T12" fmla="*/ 5 w 11"/>
                <a:gd name="T13" fmla="*/ 0 h 8"/>
                <a:gd name="T14" fmla="*/ 9 w 11"/>
                <a:gd name="T15" fmla="*/ 0 h 8"/>
                <a:gd name="T16" fmla="*/ 10 w 11"/>
                <a:gd name="T17" fmla="*/ 1 h 8"/>
                <a:gd name="T18" fmla="*/ 10 w 11"/>
                <a:gd name="T19" fmla="*/ 3 h 8"/>
                <a:gd name="T20" fmla="*/ 10 w 11"/>
                <a:gd name="T21" fmla="*/ 3 h 8"/>
                <a:gd name="T22" fmla="*/ 9 w 11"/>
                <a:gd name="T23" fmla="*/ 4 h 8"/>
                <a:gd name="T24" fmla="*/ 9 w 11"/>
                <a:gd name="T25" fmla="*/ 5 h 8"/>
                <a:gd name="T26" fmla="*/ 7 w 11"/>
                <a:gd name="T27" fmla="*/ 5 h 8"/>
                <a:gd name="T28" fmla="*/ 4 w 11"/>
                <a:gd name="T29" fmla="*/ 5 h 8"/>
                <a:gd name="T30" fmla="*/ 3 w 11"/>
                <a:gd name="T31" fmla="*/ 6 h 8"/>
                <a:gd name="T32" fmla="*/ 2 w 11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8">
                  <a:moveTo>
                    <a:pt x="2" y="7"/>
                  </a:move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6" name="Freeform 1233">
              <a:extLst>
                <a:ext uri="{FF2B5EF4-FFF2-40B4-BE49-F238E27FC236}">
                  <a16:creationId xmlns:a16="http://schemas.microsoft.com/office/drawing/2014/main" id="{7DCD1DCB-B155-4C37-1F85-CA1AD69B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089" y="7715250"/>
              <a:ext cx="5493" cy="10990"/>
            </a:xfrm>
            <a:custGeom>
              <a:avLst/>
              <a:gdLst>
                <a:gd name="T0" fmla="*/ 5 w 6"/>
                <a:gd name="T1" fmla="*/ 8 h 10"/>
                <a:gd name="T2" fmla="*/ 3 w 6"/>
                <a:gd name="T3" fmla="*/ 9 h 10"/>
                <a:gd name="T4" fmla="*/ 2 w 6"/>
                <a:gd name="T5" fmla="*/ 9 h 10"/>
                <a:gd name="T6" fmla="*/ 2 w 6"/>
                <a:gd name="T7" fmla="*/ 8 h 10"/>
                <a:gd name="T8" fmla="*/ 0 w 6"/>
                <a:gd name="T9" fmla="*/ 0 h 10"/>
                <a:gd name="T10" fmla="*/ 1 w 6"/>
                <a:gd name="T11" fmla="*/ 0 h 10"/>
                <a:gd name="T12" fmla="*/ 4 w 6"/>
                <a:gd name="T13" fmla="*/ 3 h 10"/>
                <a:gd name="T14" fmla="*/ 3 w 6"/>
                <a:gd name="T15" fmla="*/ 4 h 10"/>
                <a:gd name="T16" fmla="*/ 5 w 6"/>
                <a:gd name="T17" fmla="*/ 6 h 10"/>
                <a:gd name="T18" fmla="*/ 5 w 6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0">
                  <a:moveTo>
                    <a:pt x="5" y="8"/>
                  </a:moveTo>
                  <a:lnTo>
                    <a:pt x="3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3" y="4"/>
                  </a:lnTo>
                  <a:lnTo>
                    <a:pt x="5" y="6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7" name="Freeform 1234">
              <a:extLst>
                <a:ext uri="{FF2B5EF4-FFF2-40B4-BE49-F238E27FC236}">
                  <a16:creationId xmlns:a16="http://schemas.microsoft.com/office/drawing/2014/main" id="{7FB072E9-B2B0-6CBE-1908-E00F64602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593" y="7704260"/>
              <a:ext cx="16487" cy="16484"/>
            </a:xfrm>
            <a:custGeom>
              <a:avLst/>
              <a:gdLst>
                <a:gd name="T0" fmla="*/ 11 w 12"/>
                <a:gd name="T1" fmla="*/ 10 h 12"/>
                <a:gd name="T2" fmla="*/ 10 w 12"/>
                <a:gd name="T3" fmla="*/ 11 h 12"/>
                <a:gd name="T4" fmla="*/ 5 w 12"/>
                <a:gd name="T5" fmla="*/ 7 h 12"/>
                <a:gd name="T6" fmla="*/ 2 w 12"/>
                <a:gd name="T7" fmla="*/ 3 h 12"/>
                <a:gd name="T8" fmla="*/ 0 w 12"/>
                <a:gd name="T9" fmla="*/ 0 h 12"/>
                <a:gd name="T10" fmla="*/ 7 w 12"/>
                <a:gd name="T11" fmla="*/ 6 h 12"/>
                <a:gd name="T12" fmla="*/ 11 w 12"/>
                <a:gd name="T13" fmla="*/ 9 h 12"/>
                <a:gd name="T14" fmla="*/ 11 w 12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1" y="10"/>
                  </a:moveTo>
                  <a:lnTo>
                    <a:pt x="10" y="11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11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8" name="Freeform 1236">
              <a:extLst>
                <a:ext uri="{FF2B5EF4-FFF2-40B4-BE49-F238E27FC236}">
                  <a16:creationId xmlns:a16="http://schemas.microsoft.com/office/drawing/2014/main" id="{622D68A2-AB07-A84D-0067-AF3172DA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679" y="7687772"/>
              <a:ext cx="10990" cy="10990"/>
            </a:xfrm>
            <a:custGeom>
              <a:avLst/>
              <a:gdLst>
                <a:gd name="T0" fmla="*/ 5 w 7"/>
                <a:gd name="T1" fmla="*/ 1 h 7"/>
                <a:gd name="T2" fmla="*/ 6 w 7"/>
                <a:gd name="T3" fmla="*/ 6 h 7"/>
                <a:gd name="T4" fmla="*/ 2 w 7"/>
                <a:gd name="T5" fmla="*/ 4 h 7"/>
                <a:gd name="T6" fmla="*/ 1 w 7"/>
                <a:gd name="T7" fmla="*/ 4 h 7"/>
                <a:gd name="T8" fmla="*/ 0 w 7"/>
                <a:gd name="T9" fmla="*/ 2 h 7"/>
                <a:gd name="T10" fmla="*/ 1 w 7"/>
                <a:gd name="T11" fmla="*/ 0 h 7"/>
                <a:gd name="T12" fmla="*/ 4 w 7"/>
                <a:gd name="T13" fmla="*/ 1 h 7"/>
                <a:gd name="T14" fmla="*/ 5 w 7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lnTo>
                    <a:pt x="6" y="6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1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59" name="Freeform 1237">
              <a:extLst>
                <a:ext uri="{FF2B5EF4-FFF2-40B4-BE49-F238E27FC236}">
                  <a16:creationId xmlns:a16="http://schemas.microsoft.com/office/drawing/2014/main" id="{ECA0D570-19B8-2A33-1F1A-6F5013EA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0696" y="7671288"/>
              <a:ext cx="16484" cy="10990"/>
            </a:xfrm>
            <a:custGeom>
              <a:avLst/>
              <a:gdLst>
                <a:gd name="T0" fmla="*/ 10 w 12"/>
                <a:gd name="T1" fmla="*/ 3 h 8"/>
                <a:gd name="T2" fmla="*/ 5 w 12"/>
                <a:gd name="T3" fmla="*/ 5 h 8"/>
                <a:gd name="T4" fmla="*/ 4 w 12"/>
                <a:gd name="T5" fmla="*/ 6 h 8"/>
                <a:gd name="T6" fmla="*/ 3 w 12"/>
                <a:gd name="T7" fmla="*/ 7 h 8"/>
                <a:gd name="T8" fmla="*/ 2 w 12"/>
                <a:gd name="T9" fmla="*/ 6 h 8"/>
                <a:gd name="T10" fmla="*/ 0 w 12"/>
                <a:gd name="T11" fmla="*/ 4 h 8"/>
                <a:gd name="T12" fmla="*/ 0 w 12"/>
                <a:gd name="T13" fmla="*/ 2 h 8"/>
                <a:gd name="T14" fmla="*/ 2 w 12"/>
                <a:gd name="T15" fmla="*/ 2 h 8"/>
                <a:gd name="T16" fmla="*/ 3 w 12"/>
                <a:gd name="T17" fmla="*/ 2 h 8"/>
                <a:gd name="T18" fmla="*/ 3 w 12"/>
                <a:gd name="T19" fmla="*/ 4 h 8"/>
                <a:gd name="T20" fmla="*/ 4 w 12"/>
                <a:gd name="T21" fmla="*/ 4 h 8"/>
                <a:gd name="T22" fmla="*/ 5 w 12"/>
                <a:gd name="T23" fmla="*/ 4 h 8"/>
                <a:gd name="T24" fmla="*/ 8 w 12"/>
                <a:gd name="T25" fmla="*/ 1 h 8"/>
                <a:gd name="T26" fmla="*/ 10 w 12"/>
                <a:gd name="T27" fmla="*/ 0 h 8"/>
                <a:gd name="T28" fmla="*/ 11 w 12"/>
                <a:gd name="T29" fmla="*/ 1 h 8"/>
                <a:gd name="T30" fmla="*/ 10 w 12"/>
                <a:gd name="T3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8">
                  <a:moveTo>
                    <a:pt x="10" y="3"/>
                  </a:moveTo>
                  <a:lnTo>
                    <a:pt x="5" y="5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0" name="Freeform 1238">
              <a:extLst>
                <a:ext uri="{FF2B5EF4-FFF2-40B4-BE49-F238E27FC236}">
                  <a16:creationId xmlns:a16="http://schemas.microsoft.com/office/drawing/2014/main" id="{E878CB24-8AA9-85DB-60D0-44F95EC2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170" y="7665792"/>
              <a:ext cx="10990" cy="10990"/>
            </a:xfrm>
            <a:custGeom>
              <a:avLst/>
              <a:gdLst>
                <a:gd name="T0" fmla="*/ 6 w 10"/>
                <a:gd name="T1" fmla="*/ 1 h 10"/>
                <a:gd name="T2" fmla="*/ 8 w 10"/>
                <a:gd name="T3" fmla="*/ 4 h 10"/>
                <a:gd name="T4" fmla="*/ 9 w 10"/>
                <a:gd name="T5" fmla="*/ 5 h 10"/>
                <a:gd name="T6" fmla="*/ 1 w 10"/>
                <a:gd name="T7" fmla="*/ 8 h 10"/>
                <a:gd name="T8" fmla="*/ 0 w 10"/>
                <a:gd name="T9" fmla="*/ 9 h 10"/>
                <a:gd name="T10" fmla="*/ 0 w 10"/>
                <a:gd name="T11" fmla="*/ 8 h 10"/>
                <a:gd name="T12" fmla="*/ 0 w 10"/>
                <a:gd name="T13" fmla="*/ 5 h 10"/>
                <a:gd name="T14" fmla="*/ 0 w 10"/>
                <a:gd name="T15" fmla="*/ 3 h 10"/>
                <a:gd name="T16" fmla="*/ 0 w 10"/>
                <a:gd name="T17" fmla="*/ 2 h 10"/>
                <a:gd name="T18" fmla="*/ 3 w 10"/>
                <a:gd name="T19" fmla="*/ 4 h 10"/>
                <a:gd name="T20" fmla="*/ 4 w 10"/>
                <a:gd name="T21" fmla="*/ 0 h 10"/>
                <a:gd name="T22" fmla="*/ 6 w 10"/>
                <a:gd name="T2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6" y="1"/>
                  </a:moveTo>
                  <a:lnTo>
                    <a:pt x="8" y="4"/>
                  </a:lnTo>
                  <a:lnTo>
                    <a:pt x="9" y="5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4"/>
                  </a:lnTo>
                  <a:lnTo>
                    <a:pt x="4" y="0"/>
                  </a:lnTo>
                  <a:lnTo>
                    <a:pt x="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1" name="Freeform 1239">
              <a:extLst>
                <a:ext uri="{FF2B5EF4-FFF2-40B4-BE49-F238E27FC236}">
                  <a16:creationId xmlns:a16="http://schemas.microsoft.com/office/drawing/2014/main" id="{6451FF78-96E6-305D-FF6A-9F38B96A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128" y="7665792"/>
              <a:ext cx="21981" cy="16487"/>
            </a:xfrm>
            <a:custGeom>
              <a:avLst/>
              <a:gdLst>
                <a:gd name="T0" fmla="*/ 16 w 17"/>
                <a:gd name="T1" fmla="*/ 11 h 13"/>
                <a:gd name="T2" fmla="*/ 16 w 17"/>
                <a:gd name="T3" fmla="*/ 12 h 13"/>
                <a:gd name="T4" fmla="*/ 9 w 17"/>
                <a:gd name="T5" fmla="*/ 9 h 13"/>
                <a:gd name="T6" fmla="*/ 6 w 17"/>
                <a:gd name="T7" fmla="*/ 6 h 13"/>
                <a:gd name="T8" fmla="*/ 5 w 17"/>
                <a:gd name="T9" fmla="*/ 5 h 13"/>
                <a:gd name="T10" fmla="*/ 4 w 17"/>
                <a:gd name="T11" fmla="*/ 4 h 13"/>
                <a:gd name="T12" fmla="*/ 0 w 17"/>
                <a:gd name="T13" fmla="*/ 2 h 13"/>
                <a:gd name="T14" fmla="*/ 0 w 17"/>
                <a:gd name="T15" fmla="*/ 0 h 13"/>
                <a:gd name="T16" fmla="*/ 1 w 17"/>
                <a:gd name="T17" fmla="*/ 0 h 13"/>
                <a:gd name="T18" fmla="*/ 3 w 17"/>
                <a:gd name="T19" fmla="*/ 0 h 13"/>
                <a:gd name="T20" fmla="*/ 7 w 17"/>
                <a:gd name="T21" fmla="*/ 2 h 13"/>
                <a:gd name="T22" fmla="*/ 11 w 17"/>
                <a:gd name="T23" fmla="*/ 5 h 13"/>
                <a:gd name="T24" fmla="*/ 16 w 17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6" y="11"/>
                  </a:moveTo>
                  <a:lnTo>
                    <a:pt x="16" y="12"/>
                  </a:lnTo>
                  <a:lnTo>
                    <a:pt x="9" y="9"/>
                  </a:lnTo>
                  <a:lnTo>
                    <a:pt x="6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11" y="5"/>
                  </a:lnTo>
                  <a:lnTo>
                    <a:pt x="16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2" name="Freeform 1240">
              <a:extLst>
                <a:ext uri="{FF2B5EF4-FFF2-40B4-BE49-F238E27FC236}">
                  <a16:creationId xmlns:a16="http://schemas.microsoft.com/office/drawing/2014/main" id="{233761B5-3A90-F806-939B-C173BF167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05" y="7660298"/>
              <a:ext cx="16484" cy="16484"/>
            </a:xfrm>
            <a:custGeom>
              <a:avLst/>
              <a:gdLst>
                <a:gd name="T0" fmla="*/ 10 w 12"/>
                <a:gd name="T1" fmla="*/ 13 h 14"/>
                <a:gd name="T2" fmla="*/ 9 w 12"/>
                <a:gd name="T3" fmla="*/ 13 h 14"/>
                <a:gd name="T4" fmla="*/ 7 w 12"/>
                <a:gd name="T5" fmla="*/ 13 h 14"/>
                <a:gd name="T6" fmla="*/ 5 w 12"/>
                <a:gd name="T7" fmla="*/ 11 h 14"/>
                <a:gd name="T8" fmla="*/ 0 w 12"/>
                <a:gd name="T9" fmla="*/ 7 h 14"/>
                <a:gd name="T10" fmla="*/ 0 w 12"/>
                <a:gd name="T11" fmla="*/ 7 h 14"/>
                <a:gd name="T12" fmla="*/ 0 w 12"/>
                <a:gd name="T13" fmla="*/ 6 h 14"/>
                <a:gd name="T14" fmla="*/ 2 w 12"/>
                <a:gd name="T15" fmla="*/ 5 h 14"/>
                <a:gd name="T16" fmla="*/ 2 w 12"/>
                <a:gd name="T17" fmla="*/ 4 h 14"/>
                <a:gd name="T18" fmla="*/ 1 w 12"/>
                <a:gd name="T19" fmla="*/ 2 h 14"/>
                <a:gd name="T20" fmla="*/ 4 w 12"/>
                <a:gd name="T21" fmla="*/ 0 h 14"/>
                <a:gd name="T22" fmla="*/ 7 w 12"/>
                <a:gd name="T23" fmla="*/ 1 h 14"/>
                <a:gd name="T24" fmla="*/ 8 w 12"/>
                <a:gd name="T25" fmla="*/ 3 h 14"/>
                <a:gd name="T26" fmla="*/ 10 w 12"/>
                <a:gd name="T27" fmla="*/ 6 h 14"/>
                <a:gd name="T28" fmla="*/ 11 w 12"/>
                <a:gd name="T29" fmla="*/ 10 h 14"/>
                <a:gd name="T30" fmla="*/ 11 w 12"/>
                <a:gd name="T31" fmla="*/ 12 h 14"/>
                <a:gd name="T32" fmla="*/ 10 w 12"/>
                <a:gd name="T3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4">
                  <a:moveTo>
                    <a:pt x="10" y="13"/>
                  </a:moveTo>
                  <a:lnTo>
                    <a:pt x="9" y="13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0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3" name="Freeform 1242">
              <a:extLst>
                <a:ext uri="{FF2B5EF4-FFF2-40B4-BE49-F238E27FC236}">
                  <a16:creationId xmlns:a16="http://schemas.microsoft.com/office/drawing/2014/main" id="{0B91FB67-733F-9E2E-314F-B9A8AF0B4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38" y="7638317"/>
              <a:ext cx="5493" cy="10990"/>
            </a:xfrm>
            <a:custGeom>
              <a:avLst/>
              <a:gdLst>
                <a:gd name="T0" fmla="*/ 2 w 6"/>
                <a:gd name="T1" fmla="*/ 9 h 10"/>
                <a:gd name="T2" fmla="*/ 2 w 6"/>
                <a:gd name="T3" fmla="*/ 9 h 10"/>
                <a:gd name="T4" fmla="*/ 0 w 6"/>
                <a:gd name="T5" fmla="*/ 3 h 10"/>
                <a:gd name="T6" fmla="*/ 2 w 6"/>
                <a:gd name="T7" fmla="*/ 2 h 10"/>
                <a:gd name="T8" fmla="*/ 2 w 6"/>
                <a:gd name="T9" fmla="*/ 0 h 10"/>
                <a:gd name="T10" fmla="*/ 2 w 6"/>
                <a:gd name="T11" fmla="*/ 0 h 10"/>
                <a:gd name="T12" fmla="*/ 4 w 6"/>
                <a:gd name="T13" fmla="*/ 2 h 10"/>
                <a:gd name="T14" fmla="*/ 4 w 6"/>
                <a:gd name="T15" fmla="*/ 4 h 10"/>
                <a:gd name="T16" fmla="*/ 5 w 6"/>
                <a:gd name="T17" fmla="*/ 6 h 10"/>
                <a:gd name="T18" fmla="*/ 5 w 6"/>
                <a:gd name="T19" fmla="*/ 7 h 10"/>
                <a:gd name="T20" fmla="*/ 2 w 6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2" y="9"/>
                  </a:moveTo>
                  <a:lnTo>
                    <a:pt x="2" y="9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4" name="Freeform 1243">
              <a:extLst>
                <a:ext uri="{FF2B5EF4-FFF2-40B4-BE49-F238E27FC236}">
                  <a16:creationId xmlns:a16="http://schemas.microsoft.com/office/drawing/2014/main" id="{D16DAC79-47B5-0DD2-6C68-A7E2C8B0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650" y="7621830"/>
              <a:ext cx="10990" cy="27478"/>
            </a:xfrm>
            <a:custGeom>
              <a:avLst/>
              <a:gdLst>
                <a:gd name="T0" fmla="*/ 6 w 10"/>
                <a:gd name="T1" fmla="*/ 16 h 20"/>
                <a:gd name="T2" fmla="*/ 6 w 10"/>
                <a:gd name="T3" fmla="*/ 19 h 20"/>
                <a:gd name="T4" fmla="*/ 3 w 10"/>
                <a:gd name="T5" fmla="*/ 15 h 20"/>
                <a:gd name="T6" fmla="*/ 0 w 10"/>
                <a:gd name="T7" fmla="*/ 6 h 20"/>
                <a:gd name="T8" fmla="*/ 1 w 10"/>
                <a:gd name="T9" fmla="*/ 4 h 20"/>
                <a:gd name="T10" fmla="*/ 2 w 10"/>
                <a:gd name="T11" fmla="*/ 1 h 20"/>
                <a:gd name="T12" fmla="*/ 3 w 10"/>
                <a:gd name="T13" fmla="*/ 0 h 20"/>
                <a:gd name="T14" fmla="*/ 6 w 10"/>
                <a:gd name="T15" fmla="*/ 2 h 20"/>
                <a:gd name="T16" fmla="*/ 8 w 10"/>
                <a:gd name="T17" fmla="*/ 4 h 20"/>
                <a:gd name="T18" fmla="*/ 8 w 10"/>
                <a:gd name="T19" fmla="*/ 5 h 20"/>
                <a:gd name="T20" fmla="*/ 9 w 10"/>
                <a:gd name="T21" fmla="*/ 8 h 20"/>
                <a:gd name="T22" fmla="*/ 9 w 10"/>
                <a:gd name="T23" fmla="*/ 10 h 20"/>
                <a:gd name="T24" fmla="*/ 8 w 10"/>
                <a:gd name="T25" fmla="*/ 13 h 20"/>
                <a:gd name="T26" fmla="*/ 6 w 10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0">
                  <a:moveTo>
                    <a:pt x="6" y="16"/>
                  </a:moveTo>
                  <a:lnTo>
                    <a:pt x="6" y="19"/>
                  </a:lnTo>
                  <a:lnTo>
                    <a:pt x="3" y="15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8"/>
                  </a:lnTo>
                  <a:lnTo>
                    <a:pt x="9" y="10"/>
                  </a:lnTo>
                  <a:lnTo>
                    <a:pt x="8" y="13"/>
                  </a:lnTo>
                  <a:lnTo>
                    <a:pt x="6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5" name="Freeform 1244">
              <a:extLst>
                <a:ext uri="{FF2B5EF4-FFF2-40B4-BE49-F238E27FC236}">
                  <a16:creationId xmlns:a16="http://schemas.microsoft.com/office/drawing/2014/main" id="{069140E3-EF3A-17BF-CB20-2646E046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218" y="7599849"/>
              <a:ext cx="5497" cy="5497"/>
            </a:xfrm>
            <a:custGeom>
              <a:avLst/>
              <a:gdLst>
                <a:gd name="T0" fmla="*/ 3 w 6"/>
                <a:gd name="T1" fmla="*/ 5 h 6"/>
                <a:gd name="T2" fmla="*/ 2 w 6"/>
                <a:gd name="T3" fmla="*/ 5 h 6"/>
                <a:gd name="T4" fmla="*/ 0 w 6"/>
                <a:gd name="T5" fmla="*/ 5 h 6"/>
                <a:gd name="T6" fmla="*/ 0 w 6"/>
                <a:gd name="T7" fmla="*/ 4 h 6"/>
                <a:gd name="T8" fmla="*/ 0 w 6"/>
                <a:gd name="T9" fmla="*/ 3 h 6"/>
                <a:gd name="T10" fmla="*/ 0 w 6"/>
                <a:gd name="T11" fmla="*/ 1 h 6"/>
                <a:gd name="T12" fmla="*/ 3 w 6"/>
                <a:gd name="T13" fmla="*/ 0 h 6"/>
                <a:gd name="T14" fmla="*/ 5 w 6"/>
                <a:gd name="T15" fmla="*/ 0 h 6"/>
                <a:gd name="T16" fmla="*/ 5 w 6"/>
                <a:gd name="T17" fmla="*/ 1 h 6"/>
                <a:gd name="T18" fmla="*/ 4 w 6"/>
                <a:gd name="T19" fmla="*/ 3 h 6"/>
                <a:gd name="T20" fmla="*/ 3 w 6"/>
                <a:gd name="T2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6" name="Freeform 1247">
              <a:extLst>
                <a:ext uri="{FF2B5EF4-FFF2-40B4-BE49-F238E27FC236}">
                  <a16:creationId xmlns:a16="http://schemas.microsoft.com/office/drawing/2014/main" id="{F9367017-2BF0-A244-0764-8E6B6FA6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746" y="7544897"/>
              <a:ext cx="10990" cy="16487"/>
            </a:xfrm>
            <a:custGeom>
              <a:avLst/>
              <a:gdLst>
                <a:gd name="T0" fmla="*/ 7 w 8"/>
                <a:gd name="T1" fmla="*/ 12 h 14"/>
                <a:gd name="T2" fmla="*/ 6 w 8"/>
                <a:gd name="T3" fmla="*/ 13 h 14"/>
                <a:gd name="T4" fmla="*/ 5 w 8"/>
                <a:gd name="T5" fmla="*/ 13 h 14"/>
                <a:gd name="T6" fmla="*/ 4 w 8"/>
                <a:gd name="T7" fmla="*/ 12 h 14"/>
                <a:gd name="T8" fmla="*/ 2 w 8"/>
                <a:gd name="T9" fmla="*/ 10 h 14"/>
                <a:gd name="T10" fmla="*/ 0 w 8"/>
                <a:gd name="T11" fmla="*/ 4 h 14"/>
                <a:gd name="T12" fmla="*/ 0 w 8"/>
                <a:gd name="T13" fmla="*/ 3 h 14"/>
                <a:gd name="T14" fmla="*/ 1 w 8"/>
                <a:gd name="T15" fmla="*/ 2 h 14"/>
                <a:gd name="T16" fmla="*/ 4 w 8"/>
                <a:gd name="T17" fmla="*/ 0 h 14"/>
                <a:gd name="T18" fmla="*/ 5 w 8"/>
                <a:gd name="T19" fmla="*/ 0 h 14"/>
                <a:gd name="T20" fmla="*/ 5 w 8"/>
                <a:gd name="T21" fmla="*/ 2 h 14"/>
                <a:gd name="T22" fmla="*/ 6 w 8"/>
                <a:gd name="T23" fmla="*/ 5 h 14"/>
                <a:gd name="T24" fmla="*/ 7 w 8"/>
                <a:gd name="T25" fmla="*/ 6 h 14"/>
                <a:gd name="T26" fmla="*/ 7 w 8"/>
                <a:gd name="T27" fmla="*/ 10 h 14"/>
                <a:gd name="T28" fmla="*/ 7 w 8"/>
                <a:gd name="T2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4">
                  <a:moveTo>
                    <a:pt x="7" y="12"/>
                  </a:moveTo>
                  <a:lnTo>
                    <a:pt x="6" y="13"/>
                  </a:lnTo>
                  <a:lnTo>
                    <a:pt x="5" y="13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6" y="5"/>
                  </a:lnTo>
                  <a:lnTo>
                    <a:pt x="7" y="6"/>
                  </a:lnTo>
                  <a:lnTo>
                    <a:pt x="7" y="10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7" name="Freeform 1248">
              <a:extLst>
                <a:ext uri="{FF2B5EF4-FFF2-40B4-BE49-F238E27FC236}">
                  <a16:creationId xmlns:a16="http://schemas.microsoft.com/office/drawing/2014/main" id="{9DECCBD1-2513-BC63-7C59-4E39B0E1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208" y="7522917"/>
              <a:ext cx="5497" cy="10990"/>
            </a:xfrm>
            <a:custGeom>
              <a:avLst/>
              <a:gdLst>
                <a:gd name="T0" fmla="*/ 1 w 5"/>
                <a:gd name="T1" fmla="*/ 6 h 7"/>
                <a:gd name="T2" fmla="*/ 0 w 5"/>
                <a:gd name="T3" fmla="*/ 6 h 7"/>
                <a:gd name="T4" fmla="*/ 0 w 5"/>
                <a:gd name="T5" fmla="*/ 5 h 7"/>
                <a:gd name="T6" fmla="*/ 0 w 5"/>
                <a:gd name="T7" fmla="*/ 3 h 7"/>
                <a:gd name="T8" fmla="*/ 2 w 5"/>
                <a:gd name="T9" fmla="*/ 1 h 7"/>
                <a:gd name="T10" fmla="*/ 4 w 5"/>
                <a:gd name="T11" fmla="*/ 0 h 7"/>
                <a:gd name="T12" fmla="*/ 3 w 5"/>
                <a:gd name="T13" fmla="*/ 4 h 7"/>
                <a:gd name="T14" fmla="*/ 1 w 5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3" y="4"/>
                  </a:lnTo>
                  <a:lnTo>
                    <a:pt x="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8" name="Freeform 1249">
              <a:extLst>
                <a:ext uri="{FF2B5EF4-FFF2-40B4-BE49-F238E27FC236}">
                  <a16:creationId xmlns:a16="http://schemas.microsoft.com/office/drawing/2014/main" id="{9C77265F-4CF9-C659-9096-FB1FFA50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054" y="7517423"/>
              <a:ext cx="16487" cy="10990"/>
            </a:xfrm>
            <a:custGeom>
              <a:avLst/>
              <a:gdLst>
                <a:gd name="T0" fmla="*/ 8 w 13"/>
                <a:gd name="T1" fmla="*/ 8 h 9"/>
                <a:gd name="T2" fmla="*/ 7 w 13"/>
                <a:gd name="T3" fmla="*/ 8 h 9"/>
                <a:gd name="T4" fmla="*/ 4 w 13"/>
                <a:gd name="T5" fmla="*/ 8 h 9"/>
                <a:gd name="T6" fmla="*/ 2 w 13"/>
                <a:gd name="T7" fmla="*/ 6 h 9"/>
                <a:gd name="T8" fmla="*/ 0 w 13"/>
                <a:gd name="T9" fmla="*/ 5 h 9"/>
                <a:gd name="T10" fmla="*/ 10 w 13"/>
                <a:gd name="T11" fmla="*/ 0 h 9"/>
                <a:gd name="T12" fmla="*/ 12 w 13"/>
                <a:gd name="T13" fmla="*/ 0 h 9"/>
                <a:gd name="T14" fmla="*/ 12 w 13"/>
                <a:gd name="T15" fmla="*/ 2 h 9"/>
                <a:gd name="T16" fmla="*/ 10 w 13"/>
                <a:gd name="T17" fmla="*/ 4 h 9"/>
                <a:gd name="T18" fmla="*/ 10 w 13"/>
                <a:gd name="T19" fmla="*/ 5 h 9"/>
                <a:gd name="T20" fmla="*/ 9 w 13"/>
                <a:gd name="T21" fmla="*/ 6 h 9"/>
                <a:gd name="T22" fmla="*/ 8 w 13"/>
                <a:gd name="T2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8" y="8"/>
                  </a:moveTo>
                  <a:lnTo>
                    <a:pt x="7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69" name="Freeform 1250">
              <a:extLst>
                <a:ext uri="{FF2B5EF4-FFF2-40B4-BE49-F238E27FC236}">
                  <a16:creationId xmlns:a16="http://schemas.microsoft.com/office/drawing/2014/main" id="{5EC14E17-D9A4-2673-654E-2A6D188C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349" y="7511926"/>
              <a:ext cx="5493" cy="10990"/>
            </a:xfrm>
            <a:custGeom>
              <a:avLst/>
              <a:gdLst>
                <a:gd name="T0" fmla="*/ 3 w 5"/>
                <a:gd name="T1" fmla="*/ 10 h 11"/>
                <a:gd name="T2" fmla="*/ 2 w 5"/>
                <a:gd name="T3" fmla="*/ 10 h 11"/>
                <a:gd name="T4" fmla="*/ 1 w 5"/>
                <a:gd name="T5" fmla="*/ 9 h 11"/>
                <a:gd name="T6" fmla="*/ 1 w 5"/>
                <a:gd name="T7" fmla="*/ 7 h 11"/>
                <a:gd name="T8" fmla="*/ 0 w 5"/>
                <a:gd name="T9" fmla="*/ 3 h 11"/>
                <a:gd name="T10" fmla="*/ 1 w 5"/>
                <a:gd name="T11" fmla="*/ 1 h 11"/>
                <a:gd name="T12" fmla="*/ 1 w 5"/>
                <a:gd name="T13" fmla="*/ 0 h 11"/>
                <a:gd name="T14" fmla="*/ 4 w 5"/>
                <a:gd name="T15" fmla="*/ 3 h 11"/>
                <a:gd name="T16" fmla="*/ 3 w 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3" y="10"/>
                  </a:moveTo>
                  <a:lnTo>
                    <a:pt x="2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4" y="3"/>
                  </a:lnTo>
                  <a:lnTo>
                    <a:pt x="3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0" name="Freeform 1251">
              <a:extLst>
                <a:ext uri="{FF2B5EF4-FFF2-40B4-BE49-F238E27FC236}">
                  <a16:creationId xmlns:a16="http://schemas.microsoft.com/office/drawing/2014/main" id="{A7ABC32E-206C-1706-B0DD-E86EC502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756" y="7473462"/>
              <a:ext cx="10990" cy="27474"/>
            </a:xfrm>
            <a:custGeom>
              <a:avLst/>
              <a:gdLst>
                <a:gd name="T0" fmla="*/ 2 w 7"/>
                <a:gd name="T1" fmla="*/ 20 h 22"/>
                <a:gd name="T2" fmla="*/ 0 w 7"/>
                <a:gd name="T3" fmla="*/ 21 h 22"/>
                <a:gd name="T4" fmla="*/ 0 w 7"/>
                <a:gd name="T5" fmla="*/ 18 h 22"/>
                <a:gd name="T6" fmla="*/ 0 w 7"/>
                <a:gd name="T7" fmla="*/ 16 h 22"/>
                <a:gd name="T8" fmla="*/ 0 w 7"/>
                <a:gd name="T9" fmla="*/ 15 h 22"/>
                <a:gd name="T10" fmla="*/ 0 w 7"/>
                <a:gd name="T11" fmla="*/ 12 h 22"/>
                <a:gd name="T12" fmla="*/ 0 w 7"/>
                <a:gd name="T13" fmla="*/ 4 h 22"/>
                <a:gd name="T14" fmla="*/ 2 w 7"/>
                <a:gd name="T15" fmla="*/ 0 h 22"/>
                <a:gd name="T16" fmla="*/ 6 w 7"/>
                <a:gd name="T17" fmla="*/ 0 h 22"/>
                <a:gd name="T18" fmla="*/ 6 w 7"/>
                <a:gd name="T19" fmla="*/ 2 h 22"/>
                <a:gd name="T20" fmla="*/ 4 w 7"/>
                <a:gd name="T21" fmla="*/ 12 h 22"/>
                <a:gd name="T22" fmla="*/ 3 w 7"/>
                <a:gd name="T23" fmla="*/ 17 h 22"/>
                <a:gd name="T24" fmla="*/ 3 w 7"/>
                <a:gd name="T25" fmla="*/ 19 h 22"/>
                <a:gd name="T26" fmla="*/ 2 w 7"/>
                <a:gd name="T2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22">
                  <a:moveTo>
                    <a:pt x="2" y="20"/>
                  </a:move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12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1" name="Freeform 1252">
              <a:extLst>
                <a:ext uri="{FF2B5EF4-FFF2-40B4-BE49-F238E27FC236}">
                  <a16:creationId xmlns:a16="http://schemas.microsoft.com/office/drawing/2014/main" id="{627758B1-BCE4-5D47-8E4E-5170FD0F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785" y="7467965"/>
              <a:ext cx="16487" cy="27478"/>
            </a:xfrm>
            <a:custGeom>
              <a:avLst/>
              <a:gdLst>
                <a:gd name="T0" fmla="*/ 11 w 12"/>
                <a:gd name="T1" fmla="*/ 16 h 20"/>
                <a:gd name="T2" fmla="*/ 10 w 12"/>
                <a:gd name="T3" fmla="*/ 19 h 20"/>
                <a:gd name="T4" fmla="*/ 5 w 12"/>
                <a:gd name="T5" fmla="*/ 13 h 20"/>
                <a:gd name="T6" fmla="*/ 4 w 12"/>
                <a:gd name="T7" fmla="*/ 11 h 20"/>
                <a:gd name="T8" fmla="*/ 1 w 12"/>
                <a:gd name="T9" fmla="*/ 5 h 20"/>
                <a:gd name="T10" fmla="*/ 0 w 12"/>
                <a:gd name="T11" fmla="*/ 3 h 20"/>
                <a:gd name="T12" fmla="*/ 0 w 12"/>
                <a:gd name="T13" fmla="*/ 1 h 20"/>
                <a:gd name="T14" fmla="*/ 1 w 12"/>
                <a:gd name="T15" fmla="*/ 0 h 20"/>
                <a:gd name="T16" fmla="*/ 2 w 12"/>
                <a:gd name="T17" fmla="*/ 1 h 20"/>
                <a:gd name="T18" fmla="*/ 3 w 12"/>
                <a:gd name="T19" fmla="*/ 1 h 20"/>
                <a:gd name="T20" fmla="*/ 9 w 12"/>
                <a:gd name="T21" fmla="*/ 8 h 20"/>
                <a:gd name="T22" fmla="*/ 11 w 12"/>
                <a:gd name="T23" fmla="*/ 11 h 20"/>
                <a:gd name="T24" fmla="*/ 11 w 12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0">
                  <a:moveTo>
                    <a:pt x="11" y="16"/>
                  </a:moveTo>
                  <a:lnTo>
                    <a:pt x="10" y="19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9" y="8"/>
                  </a:lnTo>
                  <a:lnTo>
                    <a:pt x="11" y="11"/>
                  </a:lnTo>
                  <a:lnTo>
                    <a:pt x="11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2" name="Freeform 1253">
              <a:extLst>
                <a:ext uri="{FF2B5EF4-FFF2-40B4-BE49-F238E27FC236}">
                  <a16:creationId xmlns:a16="http://schemas.microsoft.com/office/drawing/2014/main" id="{D894523C-4BBC-7FD6-96C0-8A83BF1C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794" y="7445984"/>
              <a:ext cx="10990" cy="10990"/>
            </a:xfrm>
            <a:custGeom>
              <a:avLst/>
              <a:gdLst>
                <a:gd name="T0" fmla="*/ 7 w 8"/>
                <a:gd name="T1" fmla="*/ 10 h 11"/>
                <a:gd name="T2" fmla="*/ 7 w 8"/>
                <a:gd name="T3" fmla="*/ 10 h 11"/>
                <a:gd name="T4" fmla="*/ 5 w 8"/>
                <a:gd name="T5" fmla="*/ 10 h 11"/>
                <a:gd name="T6" fmla="*/ 3 w 8"/>
                <a:gd name="T7" fmla="*/ 8 h 11"/>
                <a:gd name="T8" fmla="*/ 2 w 8"/>
                <a:gd name="T9" fmla="*/ 4 h 11"/>
                <a:gd name="T10" fmla="*/ 1 w 8"/>
                <a:gd name="T11" fmla="*/ 3 h 11"/>
                <a:gd name="T12" fmla="*/ 0 w 8"/>
                <a:gd name="T13" fmla="*/ 0 h 11"/>
                <a:gd name="T14" fmla="*/ 0 w 8"/>
                <a:gd name="T15" fmla="*/ 0 h 11"/>
                <a:gd name="T16" fmla="*/ 2 w 8"/>
                <a:gd name="T17" fmla="*/ 0 h 11"/>
                <a:gd name="T18" fmla="*/ 2 w 8"/>
                <a:gd name="T19" fmla="*/ 0 h 11"/>
                <a:gd name="T20" fmla="*/ 6 w 8"/>
                <a:gd name="T21" fmla="*/ 7 h 11"/>
                <a:gd name="T22" fmla="*/ 7 w 8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1">
                  <a:moveTo>
                    <a:pt x="7" y="10"/>
                  </a:moveTo>
                  <a:lnTo>
                    <a:pt x="7" y="10"/>
                  </a:lnTo>
                  <a:lnTo>
                    <a:pt x="5" y="10"/>
                  </a:lnTo>
                  <a:lnTo>
                    <a:pt x="3" y="8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7"/>
                  </a:lnTo>
                  <a:lnTo>
                    <a:pt x="7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3" name="Freeform 1254">
              <a:extLst>
                <a:ext uri="{FF2B5EF4-FFF2-40B4-BE49-F238E27FC236}">
                  <a16:creationId xmlns:a16="http://schemas.microsoft.com/office/drawing/2014/main" id="{65940552-8DF0-8D3A-F438-99BCA246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141" y="7440490"/>
              <a:ext cx="54952" cy="32971"/>
            </a:xfrm>
            <a:custGeom>
              <a:avLst/>
              <a:gdLst>
                <a:gd name="T0" fmla="*/ 42 w 44"/>
                <a:gd name="T1" fmla="*/ 26 h 28"/>
                <a:gd name="T2" fmla="*/ 40 w 44"/>
                <a:gd name="T3" fmla="*/ 27 h 28"/>
                <a:gd name="T4" fmla="*/ 33 w 44"/>
                <a:gd name="T5" fmla="*/ 26 h 28"/>
                <a:gd name="T6" fmla="*/ 30 w 44"/>
                <a:gd name="T7" fmla="*/ 24 h 28"/>
                <a:gd name="T8" fmla="*/ 22 w 44"/>
                <a:gd name="T9" fmla="*/ 21 h 28"/>
                <a:gd name="T10" fmla="*/ 6 w 44"/>
                <a:gd name="T11" fmla="*/ 15 h 28"/>
                <a:gd name="T12" fmla="*/ 1 w 44"/>
                <a:gd name="T13" fmla="*/ 12 h 28"/>
                <a:gd name="T14" fmla="*/ 0 w 44"/>
                <a:gd name="T15" fmla="*/ 10 h 28"/>
                <a:gd name="T16" fmla="*/ 3 w 44"/>
                <a:gd name="T17" fmla="*/ 5 h 28"/>
                <a:gd name="T18" fmla="*/ 5 w 44"/>
                <a:gd name="T19" fmla="*/ 4 h 28"/>
                <a:gd name="T20" fmla="*/ 6 w 44"/>
                <a:gd name="T21" fmla="*/ 3 h 28"/>
                <a:gd name="T22" fmla="*/ 23 w 44"/>
                <a:gd name="T23" fmla="*/ 0 h 28"/>
                <a:gd name="T24" fmla="*/ 29 w 44"/>
                <a:gd name="T25" fmla="*/ 2 h 28"/>
                <a:gd name="T26" fmla="*/ 37 w 44"/>
                <a:gd name="T27" fmla="*/ 11 h 28"/>
                <a:gd name="T28" fmla="*/ 41 w 44"/>
                <a:gd name="T29" fmla="*/ 17 h 28"/>
                <a:gd name="T30" fmla="*/ 42 w 44"/>
                <a:gd name="T31" fmla="*/ 22 h 28"/>
                <a:gd name="T32" fmla="*/ 43 w 44"/>
                <a:gd name="T33" fmla="*/ 23 h 28"/>
                <a:gd name="T34" fmla="*/ 42 w 44"/>
                <a:gd name="T35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28">
                  <a:moveTo>
                    <a:pt x="42" y="26"/>
                  </a:moveTo>
                  <a:lnTo>
                    <a:pt x="40" y="27"/>
                  </a:lnTo>
                  <a:lnTo>
                    <a:pt x="33" y="26"/>
                  </a:lnTo>
                  <a:lnTo>
                    <a:pt x="30" y="24"/>
                  </a:lnTo>
                  <a:lnTo>
                    <a:pt x="22" y="21"/>
                  </a:lnTo>
                  <a:lnTo>
                    <a:pt x="6" y="15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3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23" y="0"/>
                  </a:lnTo>
                  <a:lnTo>
                    <a:pt x="29" y="2"/>
                  </a:lnTo>
                  <a:lnTo>
                    <a:pt x="37" y="11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3" y="23"/>
                  </a:lnTo>
                  <a:lnTo>
                    <a:pt x="42" y="2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4" name="Freeform 1257">
              <a:extLst>
                <a:ext uri="{FF2B5EF4-FFF2-40B4-BE49-F238E27FC236}">
                  <a16:creationId xmlns:a16="http://schemas.microsoft.com/office/drawing/2014/main" id="{4A466439-50F6-07BB-78AA-B44A908B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291" y="7434993"/>
              <a:ext cx="5493" cy="16487"/>
            </a:xfrm>
            <a:custGeom>
              <a:avLst/>
              <a:gdLst>
                <a:gd name="T0" fmla="*/ 5 w 6"/>
                <a:gd name="T1" fmla="*/ 11 h 12"/>
                <a:gd name="T2" fmla="*/ 5 w 6"/>
                <a:gd name="T3" fmla="*/ 11 h 12"/>
                <a:gd name="T4" fmla="*/ 2 w 6"/>
                <a:gd name="T5" fmla="*/ 11 h 12"/>
                <a:gd name="T6" fmla="*/ 1 w 6"/>
                <a:gd name="T7" fmla="*/ 11 h 12"/>
                <a:gd name="T8" fmla="*/ 1 w 6"/>
                <a:gd name="T9" fmla="*/ 10 h 12"/>
                <a:gd name="T10" fmla="*/ 0 w 6"/>
                <a:gd name="T11" fmla="*/ 8 h 12"/>
                <a:gd name="T12" fmla="*/ 1 w 6"/>
                <a:gd name="T13" fmla="*/ 7 h 12"/>
                <a:gd name="T14" fmla="*/ 2 w 6"/>
                <a:gd name="T15" fmla="*/ 2 h 12"/>
                <a:gd name="T16" fmla="*/ 3 w 6"/>
                <a:gd name="T17" fmla="*/ 0 h 12"/>
                <a:gd name="T18" fmla="*/ 3 w 6"/>
                <a:gd name="T19" fmla="*/ 0 h 12"/>
                <a:gd name="T20" fmla="*/ 4 w 6"/>
                <a:gd name="T21" fmla="*/ 2 h 12"/>
                <a:gd name="T22" fmla="*/ 5 w 6"/>
                <a:gd name="T23" fmla="*/ 4 h 12"/>
                <a:gd name="T24" fmla="*/ 5 w 6"/>
                <a:gd name="T2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2">
                  <a:moveTo>
                    <a:pt x="5" y="11"/>
                  </a:moveTo>
                  <a:lnTo>
                    <a:pt x="5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7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5" name="Freeform 1258">
              <a:extLst>
                <a:ext uri="{FF2B5EF4-FFF2-40B4-BE49-F238E27FC236}">
                  <a16:creationId xmlns:a16="http://schemas.microsoft.com/office/drawing/2014/main" id="{440A3CEB-2028-376B-85AF-8D35272DD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570" y="7434993"/>
              <a:ext cx="5493" cy="5497"/>
            </a:xfrm>
            <a:custGeom>
              <a:avLst/>
              <a:gdLst>
                <a:gd name="T0" fmla="*/ 5 w 6"/>
                <a:gd name="T1" fmla="*/ 4 h 6"/>
                <a:gd name="T2" fmla="*/ 5 w 6"/>
                <a:gd name="T3" fmla="*/ 5 h 6"/>
                <a:gd name="T4" fmla="*/ 2 w 6"/>
                <a:gd name="T5" fmla="*/ 5 h 6"/>
                <a:gd name="T6" fmla="*/ 1 w 6"/>
                <a:gd name="T7" fmla="*/ 4 h 6"/>
                <a:gd name="T8" fmla="*/ 0 w 6"/>
                <a:gd name="T9" fmla="*/ 2 h 6"/>
                <a:gd name="T10" fmla="*/ 0 w 6"/>
                <a:gd name="T11" fmla="*/ 1 h 6"/>
                <a:gd name="T12" fmla="*/ 1 w 6"/>
                <a:gd name="T13" fmla="*/ 0 h 6"/>
                <a:gd name="T14" fmla="*/ 3 w 6"/>
                <a:gd name="T15" fmla="*/ 1 h 6"/>
                <a:gd name="T16" fmla="*/ 5 w 6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5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6" name="Freeform 1259">
              <a:extLst>
                <a:ext uri="{FF2B5EF4-FFF2-40B4-BE49-F238E27FC236}">
                  <a16:creationId xmlns:a16="http://schemas.microsoft.com/office/drawing/2014/main" id="{88C4FADA-1C38-AA51-D3B1-693770D2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7418510"/>
              <a:ext cx="32971" cy="32971"/>
            </a:xfrm>
            <a:custGeom>
              <a:avLst/>
              <a:gdLst>
                <a:gd name="T0" fmla="*/ 21 w 25"/>
                <a:gd name="T1" fmla="*/ 24 h 26"/>
                <a:gd name="T2" fmla="*/ 21 w 25"/>
                <a:gd name="T3" fmla="*/ 25 h 26"/>
                <a:gd name="T4" fmla="*/ 19 w 25"/>
                <a:gd name="T5" fmla="*/ 24 h 26"/>
                <a:gd name="T6" fmla="*/ 12 w 25"/>
                <a:gd name="T7" fmla="*/ 15 h 26"/>
                <a:gd name="T8" fmla="*/ 7 w 25"/>
                <a:gd name="T9" fmla="*/ 12 h 26"/>
                <a:gd name="T10" fmla="*/ 4 w 25"/>
                <a:gd name="T11" fmla="*/ 7 h 26"/>
                <a:gd name="T12" fmla="*/ 0 w 25"/>
                <a:gd name="T13" fmla="*/ 4 h 26"/>
                <a:gd name="T14" fmla="*/ 2 w 25"/>
                <a:gd name="T15" fmla="*/ 0 h 26"/>
                <a:gd name="T16" fmla="*/ 4 w 25"/>
                <a:gd name="T17" fmla="*/ 1 h 26"/>
                <a:gd name="T18" fmla="*/ 11 w 25"/>
                <a:gd name="T19" fmla="*/ 4 h 26"/>
                <a:gd name="T20" fmla="*/ 16 w 25"/>
                <a:gd name="T21" fmla="*/ 8 h 26"/>
                <a:gd name="T22" fmla="*/ 18 w 25"/>
                <a:gd name="T23" fmla="*/ 10 h 26"/>
                <a:gd name="T24" fmla="*/ 24 w 25"/>
                <a:gd name="T25" fmla="*/ 21 h 26"/>
                <a:gd name="T26" fmla="*/ 24 w 25"/>
                <a:gd name="T27" fmla="*/ 22 h 26"/>
                <a:gd name="T28" fmla="*/ 21 w 25"/>
                <a:gd name="T2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6">
                  <a:moveTo>
                    <a:pt x="21" y="24"/>
                  </a:moveTo>
                  <a:lnTo>
                    <a:pt x="21" y="25"/>
                  </a:lnTo>
                  <a:lnTo>
                    <a:pt x="19" y="24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4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1"/>
                  </a:lnTo>
                  <a:lnTo>
                    <a:pt x="11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1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7" name="Freeform 1260">
              <a:extLst>
                <a:ext uri="{FF2B5EF4-FFF2-40B4-BE49-F238E27FC236}">
                  <a16:creationId xmlns:a16="http://schemas.microsoft.com/office/drawing/2014/main" id="{93822122-349A-BB42-DAE1-9C247362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833" y="7385538"/>
              <a:ext cx="21981" cy="16484"/>
            </a:xfrm>
            <a:custGeom>
              <a:avLst/>
              <a:gdLst>
                <a:gd name="T0" fmla="*/ 15 w 16"/>
                <a:gd name="T1" fmla="*/ 7 h 14"/>
                <a:gd name="T2" fmla="*/ 14 w 16"/>
                <a:gd name="T3" fmla="*/ 9 h 14"/>
                <a:gd name="T4" fmla="*/ 12 w 16"/>
                <a:gd name="T5" fmla="*/ 12 h 14"/>
                <a:gd name="T6" fmla="*/ 10 w 16"/>
                <a:gd name="T7" fmla="*/ 13 h 14"/>
                <a:gd name="T8" fmla="*/ 10 w 16"/>
                <a:gd name="T9" fmla="*/ 13 h 14"/>
                <a:gd name="T10" fmla="*/ 8 w 16"/>
                <a:gd name="T11" fmla="*/ 13 h 14"/>
                <a:gd name="T12" fmla="*/ 6 w 16"/>
                <a:gd name="T13" fmla="*/ 10 h 14"/>
                <a:gd name="T14" fmla="*/ 4 w 16"/>
                <a:gd name="T15" fmla="*/ 9 h 14"/>
                <a:gd name="T16" fmla="*/ 3 w 16"/>
                <a:gd name="T17" fmla="*/ 8 h 14"/>
                <a:gd name="T18" fmla="*/ 2 w 16"/>
                <a:gd name="T19" fmla="*/ 9 h 14"/>
                <a:gd name="T20" fmla="*/ 2 w 16"/>
                <a:gd name="T21" fmla="*/ 11 h 14"/>
                <a:gd name="T22" fmla="*/ 2 w 16"/>
                <a:gd name="T23" fmla="*/ 13 h 14"/>
                <a:gd name="T24" fmla="*/ 2 w 16"/>
                <a:gd name="T25" fmla="*/ 13 h 14"/>
                <a:gd name="T26" fmla="*/ 2 w 16"/>
                <a:gd name="T27" fmla="*/ 13 h 14"/>
                <a:gd name="T28" fmla="*/ 1 w 16"/>
                <a:gd name="T29" fmla="*/ 12 h 14"/>
                <a:gd name="T30" fmla="*/ 1 w 16"/>
                <a:gd name="T31" fmla="*/ 11 h 14"/>
                <a:gd name="T32" fmla="*/ 0 w 16"/>
                <a:gd name="T33" fmla="*/ 9 h 14"/>
                <a:gd name="T34" fmla="*/ 1 w 16"/>
                <a:gd name="T35" fmla="*/ 8 h 14"/>
                <a:gd name="T36" fmla="*/ 2 w 16"/>
                <a:gd name="T37" fmla="*/ 5 h 14"/>
                <a:gd name="T38" fmla="*/ 7 w 16"/>
                <a:gd name="T39" fmla="*/ 1 h 14"/>
                <a:gd name="T40" fmla="*/ 8 w 16"/>
                <a:gd name="T41" fmla="*/ 0 h 14"/>
                <a:gd name="T42" fmla="*/ 10 w 16"/>
                <a:gd name="T43" fmla="*/ 0 h 14"/>
                <a:gd name="T44" fmla="*/ 13 w 16"/>
                <a:gd name="T45" fmla="*/ 2 h 14"/>
                <a:gd name="T46" fmla="*/ 13 w 16"/>
                <a:gd name="T47" fmla="*/ 3 h 14"/>
                <a:gd name="T48" fmla="*/ 15 w 16"/>
                <a:gd name="T4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4">
                  <a:moveTo>
                    <a:pt x="15" y="7"/>
                  </a:moveTo>
                  <a:lnTo>
                    <a:pt x="14" y="9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2" y="5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8" name="Freeform 1262">
              <a:extLst>
                <a:ext uri="{FF2B5EF4-FFF2-40B4-BE49-F238E27FC236}">
                  <a16:creationId xmlns:a16="http://schemas.microsoft.com/office/drawing/2014/main" id="{93F906F1-3383-84A3-4944-B0528F2E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843" y="7347070"/>
              <a:ext cx="10990" cy="10990"/>
            </a:xfrm>
            <a:custGeom>
              <a:avLst/>
              <a:gdLst>
                <a:gd name="T0" fmla="*/ 1 w 8"/>
                <a:gd name="T1" fmla="*/ 8 h 10"/>
                <a:gd name="T2" fmla="*/ 1 w 8"/>
                <a:gd name="T3" fmla="*/ 9 h 10"/>
                <a:gd name="T4" fmla="*/ 0 w 8"/>
                <a:gd name="T5" fmla="*/ 8 h 10"/>
                <a:gd name="T6" fmla="*/ 1 w 8"/>
                <a:gd name="T7" fmla="*/ 5 h 10"/>
                <a:gd name="T8" fmla="*/ 1 w 8"/>
                <a:gd name="T9" fmla="*/ 1 h 10"/>
                <a:gd name="T10" fmla="*/ 2 w 8"/>
                <a:gd name="T11" fmla="*/ 0 h 10"/>
                <a:gd name="T12" fmla="*/ 6 w 8"/>
                <a:gd name="T13" fmla="*/ 1 h 10"/>
                <a:gd name="T14" fmla="*/ 7 w 8"/>
                <a:gd name="T15" fmla="*/ 1 h 10"/>
                <a:gd name="T16" fmla="*/ 7 w 8"/>
                <a:gd name="T17" fmla="*/ 2 h 10"/>
                <a:gd name="T18" fmla="*/ 7 w 8"/>
                <a:gd name="T19" fmla="*/ 4 h 10"/>
                <a:gd name="T20" fmla="*/ 5 w 8"/>
                <a:gd name="T21" fmla="*/ 5 h 10"/>
                <a:gd name="T22" fmla="*/ 1 w 8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1" y="8"/>
                  </a:moveTo>
                  <a:lnTo>
                    <a:pt x="1" y="9"/>
                  </a:lnTo>
                  <a:lnTo>
                    <a:pt x="0" y="8"/>
                  </a:lnTo>
                  <a:lnTo>
                    <a:pt x="1" y="5"/>
                  </a:lnTo>
                  <a:lnTo>
                    <a:pt x="1" y="1"/>
                  </a:lnTo>
                  <a:lnTo>
                    <a:pt x="2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1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79" name="Freeform 1263">
              <a:extLst>
                <a:ext uri="{FF2B5EF4-FFF2-40B4-BE49-F238E27FC236}">
                  <a16:creationId xmlns:a16="http://schemas.microsoft.com/office/drawing/2014/main" id="{2F0F006B-6FBB-CF5C-E6F9-C1201914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833" y="7319596"/>
              <a:ext cx="16487" cy="21981"/>
            </a:xfrm>
            <a:custGeom>
              <a:avLst/>
              <a:gdLst>
                <a:gd name="T0" fmla="*/ 0 w 14"/>
                <a:gd name="T1" fmla="*/ 15 h 17"/>
                <a:gd name="T2" fmla="*/ 3 w 14"/>
                <a:gd name="T3" fmla="*/ 11 h 17"/>
                <a:gd name="T4" fmla="*/ 9 w 14"/>
                <a:gd name="T5" fmla="*/ 5 h 17"/>
                <a:gd name="T6" fmla="*/ 12 w 14"/>
                <a:gd name="T7" fmla="*/ 0 h 17"/>
                <a:gd name="T8" fmla="*/ 13 w 14"/>
                <a:gd name="T9" fmla="*/ 5 h 17"/>
                <a:gd name="T10" fmla="*/ 8 w 14"/>
                <a:gd name="T11" fmla="*/ 12 h 17"/>
                <a:gd name="T12" fmla="*/ 2 w 14"/>
                <a:gd name="T13" fmla="*/ 16 h 17"/>
                <a:gd name="T14" fmla="*/ 0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0" y="15"/>
                  </a:moveTo>
                  <a:lnTo>
                    <a:pt x="3" y="11"/>
                  </a:lnTo>
                  <a:lnTo>
                    <a:pt x="9" y="5"/>
                  </a:lnTo>
                  <a:lnTo>
                    <a:pt x="12" y="0"/>
                  </a:lnTo>
                  <a:lnTo>
                    <a:pt x="13" y="5"/>
                  </a:lnTo>
                  <a:lnTo>
                    <a:pt x="8" y="12"/>
                  </a:lnTo>
                  <a:lnTo>
                    <a:pt x="2" y="16"/>
                  </a:lnTo>
                  <a:lnTo>
                    <a:pt x="0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0" name="Freeform 1264">
              <a:extLst>
                <a:ext uri="{FF2B5EF4-FFF2-40B4-BE49-F238E27FC236}">
                  <a16:creationId xmlns:a16="http://schemas.microsoft.com/office/drawing/2014/main" id="{E6DA1B49-5602-6BB6-2929-ED84597B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410" y="7242663"/>
              <a:ext cx="10990" cy="10990"/>
            </a:xfrm>
            <a:custGeom>
              <a:avLst/>
              <a:gdLst>
                <a:gd name="T0" fmla="*/ 6 w 8"/>
                <a:gd name="T1" fmla="*/ 7 h 9"/>
                <a:gd name="T2" fmla="*/ 7 w 8"/>
                <a:gd name="T3" fmla="*/ 8 h 9"/>
                <a:gd name="T4" fmla="*/ 2 w 8"/>
                <a:gd name="T5" fmla="*/ 7 h 9"/>
                <a:gd name="T6" fmla="*/ 0 w 8"/>
                <a:gd name="T7" fmla="*/ 6 h 9"/>
                <a:gd name="T8" fmla="*/ 0 w 8"/>
                <a:gd name="T9" fmla="*/ 5 h 9"/>
                <a:gd name="T10" fmla="*/ 0 w 8"/>
                <a:gd name="T11" fmla="*/ 4 h 9"/>
                <a:gd name="T12" fmla="*/ 1 w 8"/>
                <a:gd name="T13" fmla="*/ 2 h 9"/>
                <a:gd name="T14" fmla="*/ 3 w 8"/>
                <a:gd name="T15" fmla="*/ 0 h 9"/>
                <a:gd name="T16" fmla="*/ 4 w 8"/>
                <a:gd name="T17" fmla="*/ 1 h 9"/>
                <a:gd name="T18" fmla="*/ 7 w 8"/>
                <a:gd name="T19" fmla="*/ 3 h 9"/>
                <a:gd name="T20" fmla="*/ 7 w 8"/>
                <a:gd name="T21" fmla="*/ 4 h 9"/>
                <a:gd name="T22" fmla="*/ 6 w 8"/>
                <a:gd name="T2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lnTo>
                    <a:pt x="7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1" name="Freeform 1265">
              <a:extLst>
                <a:ext uri="{FF2B5EF4-FFF2-40B4-BE49-F238E27FC236}">
                  <a16:creationId xmlns:a16="http://schemas.microsoft.com/office/drawing/2014/main" id="{22E93640-C9AE-1CB4-7459-3FB5ED45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7220683"/>
              <a:ext cx="10990" cy="21981"/>
            </a:xfrm>
            <a:custGeom>
              <a:avLst/>
              <a:gdLst>
                <a:gd name="T0" fmla="*/ 3 w 10"/>
                <a:gd name="T1" fmla="*/ 17 h 19"/>
                <a:gd name="T2" fmla="*/ 1 w 10"/>
                <a:gd name="T3" fmla="*/ 18 h 19"/>
                <a:gd name="T4" fmla="*/ 0 w 10"/>
                <a:gd name="T5" fmla="*/ 18 h 19"/>
                <a:gd name="T6" fmla="*/ 1 w 10"/>
                <a:gd name="T7" fmla="*/ 16 h 19"/>
                <a:gd name="T8" fmla="*/ 2 w 10"/>
                <a:gd name="T9" fmla="*/ 13 h 19"/>
                <a:gd name="T10" fmla="*/ 3 w 10"/>
                <a:gd name="T11" fmla="*/ 9 h 19"/>
                <a:gd name="T12" fmla="*/ 3 w 10"/>
                <a:gd name="T13" fmla="*/ 6 h 19"/>
                <a:gd name="T14" fmla="*/ 4 w 10"/>
                <a:gd name="T15" fmla="*/ 4 h 19"/>
                <a:gd name="T16" fmla="*/ 5 w 10"/>
                <a:gd name="T17" fmla="*/ 2 h 19"/>
                <a:gd name="T18" fmla="*/ 6 w 10"/>
                <a:gd name="T19" fmla="*/ 0 h 19"/>
                <a:gd name="T20" fmla="*/ 8 w 10"/>
                <a:gd name="T21" fmla="*/ 0 h 19"/>
                <a:gd name="T22" fmla="*/ 9 w 10"/>
                <a:gd name="T23" fmla="*/ 8 h 19"/>
                <a:gd name="T24" fmla="*/ 8 w 10"/>
                <a:gd name="T25" fmla="*/ 11 h 19"/>
                <a:gd name="T26" fmla="*/ 7 w 10"/>
                <a:gd name="T27" fmla="*/ 13 h 19"/>
                <a:gd name="T28" fmla="*/ 5 w 10"/>
                <a:gd name="T29" fmla="*/ 16 h 19"/>
                <a:gd name="T30" fmla="*/ 3 w 10"/>
                <a:gd name="T3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9">
                  <a:moveTo>
                    <a:pt x="3" y="17"/>
                  </a:moveTo>
                  <a:lnTo>
                    <a:pt x="1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5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8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3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2" name="Freeform 1266">
              <a:extLst>
                <a:ext uri="{FF2B5EF4-FFF2-40B4-BE49-F238E27FC236}">
                  <a16:creationId xmlns:a16="http://schemas.microsoft.com/office/drawing/2014/main" id="{6A174E2E-2057-783D-3EA8-E01C74C3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570" y="7220683"/>
              <a:ext cx="21981" cy="21981"/>
            </a:xfrm>
            <a:custGeom>
              <a:avLst/>
              <a:gdLst>
                <a:gd name="T0" fmla="*/ 3 w 17"/>
                <a:gd name="T1" fmla="*/ 15 h 17"/>
                <a:gd name="T2" fmla="*/ 1 w 17"/>
                <a:gd name="T3" fmla="*/ 16 h 17"/>
                <a:gd name="T4" fmla="*/ 0 w 17"/>
                <a:gd name="T5" fmla="*/ 14 h 17"/>
                <a:gd name="T6" fmla="*/ 1 w 17"/>
                <a:gd name="T7" fmla="*/ 10 h 17"/>
                <a:gd name="T8" fmla="*/ 2 w 17"/>
                <a:gd name="T9" fmla="*/ 9 h 17"/>
                <a:gd name="T10" fmla="*/ 6 w 17"/>
                <a:gd name="T11" fmla="*/ 7 h 17"/>
                <a:gd name="T12" fmla="*/ 7 w 17"/>
                <a:gd name="T13" fmla="*/ 6 h 17"/>
                <a:gd name="T14" fmla="*/ 8 w 17"/>
                <a:gd name="T15" fmla="*/ 5 h 17"/>
                <a:gd name="T16" fmla="*/ 11 w 17"/>
                <a:gd name="T17" fmla="*/ 5 h 17"/>
                <a:gd name="T18" fmla="*/ 13 w 17"/>
                <a:gd name="T19" fmla="*/ 3 h 17"/>
                <a:gd name="T20" fmla="*/ 15 w 17"/>
                <a:gd name="T21" fmla="*/ 0 h 17"/>
                <a:gd name="T22" fmla="*/ 16 w 17"/>
                <a:gd name="T23" fmla="*/ 0 h 17"/>
                <a:gd name="T24" fmla="*/ 14 w 17"/>
                <a:gd name="T25" fmla="*/ 5 h 17"/>
                <a:gd name="T26" fmla="*/ 13 w 17"/>
                <a:gd name="T27" fmla="*/ 8 h 17"/>
                <a:gd name="T28" fmla="*/ 3 w 17"/>
                <a:gd name="T2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">
                  <a:moveTo>
                    <a:pt x="3" y="15"/>
                  </a:moveTo>
                  <a:lnTo>
                    <a:pt x="1" y="16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2" y="9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4" y="5"/>
                  </a:lnTo>
                  <a:lnTo>
                    <a:pt x="13" y="8"/>
                  </a:lnTo>
                  <a:lnTo>
                    <a:pt x="3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3" name="Freeform 1267">
              <a:extLst>
                <a:ext uri="{FF2B5EF4-FFF2-40B4-BE49-F238E27FC236}">
                  <a16:creationId xmlns:a16="http://schemas.microsoft.com/office/drawing/2014/main" id="{29E906CE-7747-1FF9-6C5A-3E0F0A08B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570" y="7209692"/>
              <a:ext cx="43962" cy="60445"/>
            </a:xfrm>
            <a:custGeom>
              <a:avLst/>
              <a:gdLst>
                <a:gd name="T0" fmla="*/ 34 w 37"/>
                <a:gd name="T1" fmla="*/ 19 h 47"/>
                <a:gd name="T2" fmla="*/ 32 w 37"/>
                <a:gd name="T3" fmla="*/ 25 h 47"/>
                <a:gd name="T4" fmla="*/ 29 w 37"/>
                <a:gd name="T5" fmla="*/ 31 h 47"/>
                <a:gd name="T6" fmla="*/ 27 w 37"/>
                <a:gd name="T7" fmla="*/ 41 h 47"/>
                <a:gd name="T8" fmla="*/ 25 w 37"/>
                <a:gd name="T9" fmla="*/ 42 h 47"/>
                <a:gd name="T10" fmla="*/ 24 w 37"/>
                <a:gd name="T11" fmla="*/ 39 h 47"/>
                <a:gd name="T12" fmla="*/ 28 w 37"/>
                <a:gd name="T13" fmla="*/ 27 h 47"/>
                <a:gd name="T14" fmla="*/ 28 w 37"/>
                <a:gd name="T15" fmla="*/ 25 h 47"/>
                <a:gd name="T16" fmla="*/ 28 w 37"/>
                <a:gd name="T17" fmla="*/ 24 h 47"/>
                <a:gd name="T18" fmla="*/ 27 w 37"/>
                <a:gd name="T19" fmla="*/ 22 h 47"/>
                <a:gd name="T20" fmla="*/ 25 w 37"/>
                <a:gd name="T21" fmla="*/ 25 h 47"/>
                <a:gd name="T22" fmla="*/ 20 w 37"/>
                <a:gd name="T23" fmla="*/ 38 h 47"/>
                <a:gd name="T24" fmla="*/ 18 w 37"/>
                <a:gd name="T25" fmla="*/ 41 h 47"/>
                <a:gd name="T26" fmla="*/ 17 w 37"/>
                <a:gd name="T27" fmla="*/ 42 h 47"/>
                <a:gd name="T28" fmla="*/ 16 w 37"/>
                <a:gd name="T29" fmla="*/ 42 h 47"/>
                <a:gd name="T30" fmla="*/ 13 w 37"/>
                <a:gd name="T31" fmla="*/ 42 h 47"/>
                <a:gd name="T32" fmla="*/ 8 w 37"/>
                <a:gd name="T33" fmla="*/ 46 h 47"/>
                <a:gd name="T34" fmla="*/ 17 w 37"/>
                <a:gd name="T35" fmla="*/ 30 h 47"/>
                <a:gd name="T36" fmla="*/ 17 w 37"/>
                <a:gd name="T37" fmla="*/ 28 h 47"/>
                <a:gd name="T38" fmla="*/ 15 w 37"/>
                <a:gd name="T39" fmla="*/ 27 h 47"/>
                <a:gd name="T40" fmla="*/ 14 w 37"/>
                <a:gd name="T41" fmla="*/ 28 h 47"/>
                <a:gd name="T42" fmla="*/ 7 w 37"/>
                <a:gd name="T43" fmla="*/ 38 h 47"/>
                <a:gd name="T44" fmla="*/ 4 w 37"/>
                <a:gd name="T45" fmla="*/ 42 h 47"/>
                <a:gd name="T46" fmla="*/ 1 w 37"/>
                <a:gd name="T47" fmla="*/ 41 h 47"/>
                <a:gd name="T48" fmla="*/ 0 w 37"/>
                <a:gd name="T49" fmla="*/ 40 h 47"/>
                <a:gd name="T50" fmla="*/ 1 w 37"/>
                <a:gd name="T51" fmla="*/ 39 h 47"/>
                <a:gd name="T52" fmla="*/ 7 w 37"/>
                <a:gd name="T53" fmla="*/ 28 h 47"/>
                <a:gd name="T54" fmla="*/ 14 w 37"/>
                <a:gd name="T55" fmla="*/ 20 h 47"/>
                <a:gd name="T56" fmla="*/ 16 w 37"/>
                <a:gd name="T57" fmla="*/ 16 h 47"/>
                <a:gd name="T58" fmla="*/ 17 w 37"/>
                <a:gd name="T59" fmla="*/ 11 h 47"/>
                <a:gd name="T60" fmla="*/ 17 w 37"/>
                <a:gd name="T61" fmla="*/ 8 h 47"/>
                <a:gd name="T62" fmla="*/ 17 w 37"/>
                <a:gd name="T63" fmla="*/ 4 h 47"/>
                <a:gd name="T64" fmla="*/ 18 w 37"/>
                <a:gd name="T65" fmla="*/ 4 h 47"/>
                <a:gd name="T66" fmla="*/ 18 w 37"/>
                <a:gd name="T67" fmla="*/ 4 h 47"/>
                <a:gd name="T68" fmla="*/ 18 w 37"/>
                <a:gd name="T69" fmla="*/ 5 h 47"/>
                <a:gd name="T70" fmla="*/ 18 w 37"/>
                <a:gd name="T71" fmla="*/ 9 h 47"/>
                <a:gd name="T72" fmla="*/ 17 w 37"/>
                <a:gd name="T73" fmla="*/ 17 h 47"/>
                <a:gd name="T74" fmla="*/ 16 w 37"/>
                <a:gd name="T75" fmla="*/ 20 h 47"/>
                <a:gd name="T76" fmla="*/ 15 w 37"/>
                <a:gd name="T77" fmla="*/ 24 h 47"/>
                <a:gd name="T78" fmla="*/ 16 w 37"/>
                <a:gd name="T79" fmla="*/ 24 h 47"/>
                <a:gd name="T80" fmla="*/ 18 w 37"/>
                <a:gd name="T81" fmla="*/ 23 h 47"/>
                <a:gd name="T82" fmla="*/ 20 w 37"/>
                <a:gd name="T83" fmla="*/ 19 h 47"/>
                <a:gd name="T84" fmla="*/ 22 w 37"/>
                <a:gd name="T85" fmla="*/ 13 h 47"/>
                <a:gd name="T86" fmla="*/ 23 w 37"/>
                <a:gd name="T87" fmla="*/ 8 h 47"/>
                <a:gd name="T88" fmla="*/ 24 w 37"/>
                <a:gd name="T89" fmla="*/ 0 h 47"/>
                <a:gd name="T90" fmla="*/ 24 w 37"/>
                <a:gd name="T91" fmla="*/ 0 h 47"/>
                <a:gd name="T92" fmla="*/ 25 w 37"/>
                <a:gd name="T93" fmla="*/ 2 h 47"/>
                <a:gd name="T94" fmla="*/ 26 w 37"/>
                <a:gd name="T95" fmla="*/ 3 h 47"/>
                <a:gd name="T96" fmla="*/ 28 w 37"/>
                <a:gd name="T97" fmla="*/ 4 h 47"/>
                <a:gd name="T98" fmla="*/ 28 w 37"/>
                <a:gd name="T99" fmla="*/ 4 h 47"/>
                <a:gd name="T100" fmla="*/ 29 w 37"/>
                <a:gd name="T101" fmla="*/ 8 h 47"/>
                <a:gd name="T102" fmla="*/ 30 w 37"/>
                <a:gd name="T103" fmla="*/ 9 h 47"/>
                <a:gd name="T104" fmla="*/ 33 w 37"/>
                <a:gd name="T105" fmla="*/ 9 h 47"/>
                <a:gd name="T106" fmla="*/ 34 w 37"/>
                <a:gd name="T107" fmla="*/ 11 h 47"/>
                <a:gd name="T108" fmla="*/ 34 w 37"/>
                <a:gd name="T109" fmla="*/ 13 h 47"/>
                <a:gd name="T110" fmla="*/ 34 w 37"/>
                <a:gd name="T111" fmla="*/ 15 h 47"/>
                <a:gd name="T112" fmla="*/ 34 w 37"/>
                <a:gd name="T113" fmla="*/ 16 h 47"/>
                <a:gd name="T114" fmla="*/ 36 w 37"/>
                <a:gd name="T115" fmla="*/ 16 h 47"/>
                <a:gd name="T116" fmla="*/ 34 w 37"/>
                <a:gd name="T117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" h="47">
                  <a:moveTo>
                    <a:pt x="34" y="19"/>
                  </a:moveTo>
                  <a:lnTo>
                    <a:pt x="32" y="25"/>
                  </a:lnTo>
                  <a:lnTo>
                    <a:pt x="29" y="3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3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8" y="24"/>
                  </a:lnTo>
                  <a:lnTo>
                    <a:pt x="27" y="22"/>
                  </a:lnTo>
                  <a:lnTo>
                    <a:pt x="25" y="25"/>
                  </a:lnTo>
                  <a:lnTo>
                    <a:pt x="20" y="38"/>
                  </a:lnTo>
                  <a:lnTo>
                    <a:pt x="18" y="41"/>
                  </a:lnTo>
                  <a:lnTo>
                    <a:pt x="17" y="42"/>
                  </a:lnTo>
                  <a:lnTo>
                    <a:pt x="16" y="42"/>
                  </a:lnTo>
                  <a:lnTo>
                    <a:pt x="13" y="42"/>
                  </a:lnTo>
                  <a:lnTo>
                    <a:pt x="8" y="46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5" y="27"/>
                  </a:lnTo>
                  <a:lnTo>
                    <a:pt x="14" y="28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39"/>
                  </a:lnTo>
                  <a:lnTo>
                    <a:pt x="7" y="28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15" y="24"/>
                  </a:lnTo>
                  <a:lnTo>
                    <a:pt x="16" y="24"/>
                  </a:lnTo>
                  <a:lnTo>
                    <a:pt x="18" y="23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9" y="8"/>
                  </a:lnTo>
                  <a:lnTo>
                    <a:pt x="30" y="9"/>
                  </a:lnTo>
                  <a:lnTo>
                    <a:pt x="33" y="9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4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4" name="Freeform 1268">
              <a:extLst>
                <a:ext uri="{FF2B5EF4-FFF2-40B4-BE49-F238E27FC236}">
                  <a16:creationId xmlns:a16="http://schemas.microsoft.com/office/drawing/2014/main" id="{25F4EB04-FB6C-5DEA-A369-8B65DEDF2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054" y="7198702"/>
              <a:ext cx="5497" cy="10990"/>
            </a:xfrm>
            <a:custGeom>
              <a:avLst/>
              <a:gdLst>
                <a:gd name="T0" fmla="*/ 2 w 4"/>
                <a:gd name="T1" fmla="*/ 8 h 10"/>
                <a:gd name="T2" fmla="*/ 1 w 4"/>
                <a:gd name="T3" fmla="*/ 9 h 10"/>
                <a:gd name="T4" fmla="*/ 0 w 4"/>
                <a:gd name="T5" fmla="*/ 9 h 10"/>
                <a:gd name="T6" fmla="*/ 1 w 4"/>
                <a:gd name="T7" fmla="*/ 3 h 10"/>
                <a:gd name="T8" fmla="*/ 0 w 4"/>
                <a:gd name="T9" fmla="*/ 1 h 10"/>
                <a:gd name="T10" fmla="*/ 0 w 4"/>
                <a:gd name="T11" fmla="*/ 1 h 10"/>
                <a:gd name="T12" fmla="*/ 0 w 4"/>
                <a:gd name="T13" fmla="*/ 0 h 10"/>
                <a:gd name="T14" fmla="*/ 1 w 4"/>
                <a:gd name="T15" fmla="*/ 0 h 10"/>
                <a:gd name="T16" fmla="*/ 2 w 4"/>
                <a:gd name="T17" fmla="*/ 1 h 10"/>
                <a:gd name="T18" fmla="*/ 3 w 4"/>
                <a:gd name="T19" fmla="*/ 3 h 10"/>
                <a:gd name="T20" fmla="*/ 3 w 4"/>
                <a:gd name="T21" fmla="*/ 5 h 10"/>
                <a:gd name="T22" fmla="*/ 3 w 4"/>
                <a:gd name="T23" fmla="*/ 6 h 10"/>
                <a:gd name="T24" fmla="*/ 3 w 4"/>
                <a:gd name="T25" fmla="*/ 7 h 10"/>
                <a:gd name="T26" fmla="*/ 2 w 4"/>
                <a:gd name="T2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lnTo>
                    <a:pt x="1" y="9"/>
                  </a:lnTo>
                  <a:lnTo>
                    <a:pt x="0" y="9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5" name="Freeform 1269">
              <a:extLst>
                <a:ext uri="{FF2B5EF4-FFF2-40B4-BE49-F238E27FC236}">
                  <a16:creationId xmlns:a16="http://schemas.microsoft.com/office/drawing/2014/main" id="{44683701-1FAC-EBD3-E2C1-8CE581A6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064" y="7193205"/>
              <a:ext cx="5497" cy="10990"/>
            </a:xfrm>
            <a:custGeom>
              <a:avLst/>
              <a:gdLst>
                <a:gd name="T0" fmla="*/ 3 w 5"/>
                <a:gd name="T1" fmla="*/ 5 h 7"/>
                <a:gd name="T2" fmla="*/ 2 w 5"/>
                <a:gd name="T3" fmla="*/ 6 h 7"/>
                <a:gd name="T4" fmla="*/ 1 w 5"/>
                <a:gd name="T5" fmla="*/ 5 h 7"/>
                <a:gd name="T6" fmla="*/ 0 w 5"/>
                <a:gd name="T7" fmla="*/ 2 h 7"/>
                <a:gd name="T8" fmla="*/ 2 w 5"/>
                <a:gd name="T9" fmla="*/ 0 h 7"/>
                <a:gd name="T10" fmla="*/ 3 w 5"/>
                <a:gd name="T11" fmla="*/ 0 h 7"/>
                <a:gd name="T12" fmla="*/ 4 w 5"/>
                <a:gd name="T13" fmla="*/ 1 h 7"/>
                <a:gd name="T14" fmla="*/ 4 w 5"/>
                <a:gd name="T15" fmla="*/ 2 h 7"/>
                <a:gd name="T16" fmla="*/ 3 w 5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3" y="5"/>
                  </a:move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6" name="Freeform 1270">
              <a:extLst>
                <a:ext uri="{FF2B5EF4-FFF2-40B4-BE49-F238E27FC236}">
                  <a16:creationId xmlns:a16="http://schemas.microsoft.com/office/drawing/2014/main" id="{E44C9448-CCF2-866C-4974-1281DD40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0439" y="7138253"/>
              <a:ext cx="16487" cy="10990"/>
            </a:xfrm>
            <a:custGeom>
              <a:avLst/>
              <a:gdLst>
                <a:gd name="T0" fmla="*/ 8 w 13"/>
                <a:gd name="T1" fmla="*/ 1 h 10"/>
                <a:gd name="T2" fmla="*/ 11 w 13"/>
                <a:gd name="T3" fmla="*/ 3 h 10"/>
                <a:gd name="T4" fmla="*/ 12 w 13"/>
                <a:gd name="T5" fmla="*/ 9 h 10"/>
                <a:gd name="T6" fmla="*/ 6 w 13"/>
                <a:gd name="T7" fmla="*/ 9 h 10"/>
                <a:gd name="T8" fmla="*/ 1 w 13"/>
                <a:gd name="T9" fmla="*/ 5 h 10"/>
                <a:gd name="T10" fmla="*/ 0 w 13"/>
                <a:gd name="T11" fmla="*/ 2 h 10"/>
                <a:gd name="T12" fmla="*/ 0 w 13"/>
                <a:gd name="T13" fmla="*/ 1 h 10"/>
                <a:gd name="T14" fmla="*/ 1 w 13"/>
                <a:gd name="T15" fmla="*/ 0 h 10"/>
                <a:gd name="T16" fmla="*/ 2 w 13"/>
                <a:gd name="T17" fmla="*/ 1 h 10"/>
                <a:gd name="T18" fmla="*/ 3 w 13"/>
                <a:gd name="T19" fmla="*/ 0 h 10"/>
                <a:gd name="T20" fmla="*/ 5 w 13"/>
                <a:gd name="T21" fmla="*/ 0 h 10"/>
                <a:gd name="T22" fmla="*/ 8 w 13"/>
                <a:gd name="T2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lnTo>
                    <a:pt x="11" y="3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7" name="Freeform 1271">
              <a:extLst>
                <a:ext uri="{FF2B5EF4-FFF2-40B4-BE49-F238E27FC236}">
                  <a16:creationId xmlns:a16="http://schemas.microsoft.com/office/drawing/2014/main" id="{E13340F5-42DA-C9D8-4A5D-402E0085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064" y="7138253"/>
              <a:ext cx="5497" cy="10990"/>
            </a:xfrm>
            <a:custGeom>
              <a:avLst/>
              <a:gdLst>
                <a:gd name="T0" fmla="*/ 3 w 5"/>
                <a:gd name="T1" fmla="*/ 5 h 11"/>
                <a:gd name="T2" fmla="*/ 3 w 5"/>
                <a:gd name="T3" fmla="*/ 6 h 11"/>
                <a:gd name="T4" fmla="*/ 1 w 5"/>
                <a:gd name="T5" fmla="*/ 5 h 11"/>
                <a:gd name="T6" fmla="*/ 1 w 5"/>
                <a:gd name="T7" fmla="*/ 10 h 11"/>
                <a:gd name="T8" fmla="*/ 1 w 5"/>
                <a:gd name="T9" fmla="*/ 10 h 11"/>
                <a:gd name="T10" fmla="*/ 0 w 5"/>
                <a:gd name="T11" fmla="*/ 7 h 11"/>
                <a:gd name="T12" fmla="*/ 0 w 5"/>
                <a:gd name="T13" fmla="*/ 5 h 11"/>
                <a:gd name="T14" fmla="*/ 0 w 5"/>
                <a:gd name="T15" fmla="*/ 4 h 11"/>
                <a:gd name="T16" fmla="*/ 0 w 5"/>
                <a:gd name="T17" fmla="*/ 3 h 11"/>
                <a:gd name="T18" fmla="*/ 2 w 5"/>
                <a:gd name="T19" fmla="*/ 0 h 11"/>
                <a:gd name="T20" fmla="*/ 3 w 5"/>
                <a:gd name="T21" fmla="*/ 0 h 11"/>
                <a:gd name="T22" fmla="*/ 3 w 5"/>
                <a:gd name="T23" fmla="*/ 0 h 11"/>
                <a:gd name="T24" fmla="*/ 4 w 5"/>
                <a:gd name="T25" fmla="*/ 3 h 11"/>
                <a:gd name="T26" fmla="*/ 3 w 5"/>
                <a:gd name="T2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1">
                  <a:moveTo>
                    <a:pt x="3" y="5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3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8" name="Freeform 1272">
              <a:extLst>
                <a:ext uri="{FF2B5EF4-FFF2-40B4-BE49-F238E27FC236}">
                  <a16:creationId xmlns:a16="http://schemas.microsoft.com/office/drawing/2014/main" id="{B4A8CD56-61A4-0A9B-C488-DE6EE0D4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699" y="7017359"/>
              <a:ext cx="10990" cy="16487"/>
            </a:xfrm>
            <a:custGeom>
              <a:avLst/>
              <a:gdLst>
                <a:gd name="T0" fmla="*/ 6 w 8"/>
                <a:gd name="T1" fmla="*/ 7 h 13"/>
                <a:gd name="T2" fmla="*/ 4 w 8"/>
                <a:gd name="T3" fmla="*/ 11 h 13"/>
                <a:gd name="T4" fmla="*/ 2 w 8"/>
                <a:gd name="T5" fmla="*/ 11 h 13"/>
                <a:gd name="T6" fmla="*/ 1 w 8"/>
                <a:gd name="T7" fmla="*/ 12 h 13"/>
                <a:gd name="T8" fmla="*/ 0 w 8"/>
                <a:gd name="T9" fmla="*/ 12 h 13"/>
                <a:gd name="T10" fmla="*/ 1 w 8"/>
                <a:gd name="T11" fmla="*/ 8 h 13"/>
                <a:gd name="T12" fmla="*/ 1 w 8"/>
                <a:gd name="T13" fmla="*/ 5 h 13"/>
                <a:gd name="T14" fmla="*/ 1 w 8"/>
                <a:gd name="T15" fmla="*/ 1 h 13"/>
                <a:gd name="T16" fmla="*/ 2 w 8"/>
                <a:gd name="T17" fmla="*/ 0 h 13"/>
                <a:gd name="T18" fmla="*/ 5 w 8"/>
                <a:gd name="T19" fmla="*/ 0 h 13"/>
                <a:gd name="T20" fmla="*/ 5 w 8"/>
                <a:gd name="T21" fmla="*/ 3 h 13"/>
                <a:gd name="T22" fmla="*/ 5 w 8"/>
                <a:gd name="T23" fmla="*/ 5 h 13"/>
                <a:gd name="T24" fmla="*/ 7 w 8"/>
                <a:gd name="T25" fmla="*/ 5 h 13"/>
                <a:gd name="T26" fmla="*/ 6 w 8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3">
                  <a:moveTo>
                    <a:pt x="6" y="7"/>
                  </a:moveTo>
                  <a:lnTo>
                    <a:pt x="4" y="11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5"/>
                  </a:lnTo>
                  <a:lnTo>
                    <a:pt x="7" y="5"/>
                  </a:lnTo>
                  <a:lnTo>
                    <a:pt x="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89" name="Freeform 1273">
              <a:extLst>
                <a:ext uri="{FF2B5EF4-FFF2-40B4-BE49-F238E27FC236}">
                  <a16:creationId xmlns:a16="http://schemas.microsoft.com/office/drawing/2014/main" id="{CE2437BF-75F8-5DF8-9352-C78E8E02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580" y="6973397"/>
              <a:ext cx="5493" cy="10990"/>
            </a:xfrm>
            <a:custGeom>
              <a:avLst/>
              <a:gdLst>
                <a:gd name="T0" fmla="*/ 2 w 6"/>
                <a:gd name="T1" fmla="*/ 6 h 7"/>
                <a:gd name="T2" fmla="*/ 0 w 6"/>
                <a:gd name="T3" fmla="*/ 6 h 7"/>
                <a:gd name="T4" fmla="*/ 0 w 6"/>
                <a:gd name="T5" fmla="*/ 6 h 7"/>
                <a:gd name="T6" fmla="*/ 1 w 6"/>
                <a:gd name="T7" fmla="*/ 3 h 7"/>
                <a:gd name="T8" fmla="*/ 2 w 6"/>
                <a:gd name="T9" fmla="*/ 3 h 7"/>
                <a:gd name="T10" fmla="*/ 4 w 6"/>
                <a:gd name="T11" fmla="*/ 0 h 7"/>
                <a:gd name="T12" fmla="*/ 5 w 6"/>
                <a:gd name="T13" fmla="*/ 1 h 7"/>
                <a:gd name="T14" fmla="*/ 5 w 6"/>
                <a:gd name="T15" fmla="*/ 3 h 7"/>
                <a:gd name="T16" fmla="*/ 3 w 6"/>
                <a:gd name="T17" fmla="*/ 5 h 7"/>
                <a:gd name="T18" fmla="*/ 2 w 6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0" name="Freeform 1274">
              <a:extLst>
                <a:ext uri="{FF2B5EF4-FFF2-40B4-BE49-F238E27FC236}">
                  <a16:creationId xmlns:a16="http://schemas.microsoft.com/office/drawing/2014/main" id="{0E1192AB-C4DE-143D-4859-5D9A1EEB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4" y="6962407"/>
              <a:ext cx="10990" cy="10990"/>
            </a:xfrm>
            <a:custGeom>
              <a:avLst/>
              <a:gdLst>
                <a:gd name="T0" fmla="*/ 3 w 10"/>
                <a:gd name="T1" fmla="*/ 7 h 8"/>
                <a:gd name="T2" fmla="*/ 0 w 10"/>
                <a:gd name="T3" fmla="*/ 7 h 8"/>
                <a:gd name="T4" fmla="*/ 2 w 10"/>
                <a:gd name="T5" fmla="*/ 4 h 8"/>
                <a:gd name="T6" fmla="*/ 3 w 10"/>
                <a:gd name="T7" fmla="*/ 2 h 8"/>
                <a:gd name="T8" fmla="*/ 4 w 10"/>
                <a:gd name="T9" fmla="*/ 0 h 8"/>
                <a:gd name="T10" fmla="*/ 7 w 10"/>
                <a:gd name="T11" fmla="*/ 0 h 8"/>
                <a:gd name="T12" fmla="*/ 9 w 10"/>
                <a:gd name="T13" fmla="*/ 2 h 8"/>
                <a:gd name="T14" fmla="*/ 7 w 10"/>
                <a:gd name="T15" fmla="*/ 5 h 8"/>
                <a:gd name="T16" fmla="*/ 3 w 10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7" y="5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1" name="Freeform 1275">
              <a:extLst>
                <a:ext uri="{FF2B5EF4-FFF2-40B4-BE49-F238E27FC236}">
                  <a16:creationId xmlns:a16="http://schemas.microsoft.com/office/drawing/2014/main" id="{3EEA0BA4-02A5-4196-75BC-F65FE84D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042" y="6912952"/>
              <a:ext cx="16484" cy="16484"/>
            </a:xfrm>
            <a:custGeom>
              <a:avLst/>
              <a:gdLst>
                <a:gd name="T0" fmla="*/ 14 w 15"/>
                <a:gd name="T1" fmla="*/ 10 h 15"/>
                <a:gd name="T2" fmla="*/ 13 w 15"/>
                <a:gd name="T3" fmla="*/ 14 h 15"/>
                <a:gd name="T4" fmla="*/ 9 w 15"/>
                <a:gd name="T5" fmla="*/ 13 h 15"/>
                <a:gd name="T6" fmla="*/ 4 w 15"/>
                <a:gd name="T7" fmla="*/ 9 h 15"/>
                <a:gd name="T8" fmla="*/ 1 w 15"/>
                <a:gd name="T9" fmla="*/ 7 h 15"/>
                <a:gd name="T10" fmla="*/ 1 w 15"/>
                <a:gd name="T11" fmla="*/ 5 h 15"/>
                <a:gd name="T12" fmla="*/ 0 w 15"/>
                <a:gd name="T13" fmla="*/ 1 h 15"/>
                <a:gd name="T14" fmla="*/ 2 w 15"/>
                <a:gd name="T15" fmla="*/ 0 h 15"/>
                <a:gd name="T16" fmla="*/ 6 w 15"/>
                <a:gd name="T17" fmla="*/ 0 h 15"/>
                <a:gd name="T18" fmla="*/ 10 w 15"/>
                <a:gd name="T19" fmla="*/ 5 h 15"/>
                <a:gd name="T20" fmla="*/ 11 w 15"/>
                <a:gd name="T21" fmla="*/ 6 h 15"/>
                <a:gd name="T22" fmla="*/ 14 w 15"/>
                <a:gd name="T23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4" y="10"/>
                  </a:moveTo>
                  <a:lnTo>
                    <a:pt x="13" y="14"/>
                  </a:lnTo>
                  <a:lnTo>
                    <a:pt x="9" y="13"/>
                  </a:lnTo>
                  <a:lnTo>
                    <a:pt x="4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2" name="Freeform 1276">
              <a:extLst>
                <a:ext uri="{FF2B5EF4-FFF2-40B4-BE49-F238E27FC236}">
                  <a16:creationId xmlns:a16="http://schemas.microsoft.com/office/drawing/2014/main" id="{4496510C-6D1E-8C5A-26B1-4AD17504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660" y="6901962"/>
              <a:ext cx="21981" cy="27474"/>
            </a:xfrm>
            <a:custGeom>
              <a:avLst/>
              <a:gdLst>
                <a:gd name="T0" fmla="*/ 4 w 18"/>
                <a:gd name="T1" fmla="*/ 23 h 24"/>
                <a:gd name="T2" fmla="*/ 1 w 18"/>
                <a:gd name="T3" fmla="*/ 23 h 24"/>
                <a:gd name="T4" fmla="*/ 0 w 18"/>
                <a:gd name="T5" fmla="*/ 22 h 24"/>
                <a:gd name="T6" fmla="*/ 0 w 18"/>
                <a:gd name="T7" fmla="*/ 18 h 24"/>
                <a:gd name="T8" fmla="*/ 0 w 18"/>
                <a:gd name="T9" fmla="*/ 15 h 24"/>
                <a:gd name="T10" fmla="*/ 4 w 18"/>
                <a:gd name="T11" fmla="*/ 9 h 24"/>
                <a:gd name="T12" fmla="*/ 7 w 18"/>
                <a:gd name="T13" fmla="*/ 2 h 24"/>
                <a:gd name="T14" fmla="*/ 8 w 18"/>
                <a:gd name="T15" fmla="*/ 0 h 24"/>
                <a:gd name="T16" fmla="*/ 12 w 18"/>
                <a:gd name="T17" fmla="*/ 2 h 24"/>
                <a:gd name="T18" fmla="*/ 14 w 18"/>
                <a:gd name="T19" fmla="*/ 4 h 24"/>
                <a:gd name="T20" fmla="*/ 16 w 18"/>
                <a:gd name="T21" fmla="*/ 7 h 24"/>
                <a:gd name="T22" fmla="*/ 17 w 18"/>
                <a:gd name="T23" fmla="*/ 10 h 24"/>
                <a:gd name="T24" fmla="*/ 16 w 18"/>
                <a:gd name="T25" fmla="*/ 13 h 24"/>
                <a:gd name="T26" fmla="*/ 14 w 18"/>
                <a:gd name="T27" fmla="*/ 17 h 24"/>
                <a:gd name="T28" fmla="*/ 11 w 18"/>
                <a:gd name="T29" fmla="*/ 19 h 24"/>
                <a:gd name="T30" fmla="*/ 4 w 18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4">
                  <a:moveTo>
                    <a:pt x="4" y="23"/>
                  </a:moveTo>
                  <a:lnTo>
                    <a:pt x="1" y="23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4" y="9"/>
                  </a:lnTo>
                  <a:lnTo>
                    <a:pt x="7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6" y="13"/>
                  </a:lnTo>
                  <a:lnTo>
                    <a:pt x="14" y="17"/>
                  </a:lnTo>
                  <a:lnTo>
                    <a:pt x="11" y="19"/>
                  </a:lnTo>
                  <a:lnTo>
                    <a:pt x="4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3" name="Freeform 1277">
              <a:extLst>
                <a:ext uri="{FF2B5EF4-FFF2-40B4-BE49-F238E27FC236}">
                  <a16:creationId xmlns:a16="http://schemas.microsoft.com/office/drawing/2014/main" id="{C455D692-2227-8C06-CE0B-A52DEE0F8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522" y="6885474"/>
              <a:ext cx="16484" cy="10990"/>
            </a:xfrm>
            <a:custGeom>
              <a:avLst/>
              <a:gdLst>
                <a:gd name="T0" fmla="*/ 4 w 15"/>
                <a:gd name="T1" fmla="*/ 6 h 8"/>
                <a:gd name="T2" fmla="*/ 0 w 15"/>
                <a:gd name="T3" fmla="*/ 7 h 8"/>
                <a:gd name="T4" fmla="*/ 0 w 15"/>
                <a:gd name="T5" fmla="*/ 6 h 8"/>
                <a:gd name="T6" fmla="*/ 2 w 15"/>
                <a:gd name="T7" fmla="*/ 3 h 8"/>
                <a:gd name="T8" fmla="*/ 8 w 15"/>
                <a:gd name="T9" fmla="*/ 1 h 8"/>
                <a:gd name="T10" fmla="*/ 14 w 15"/>
                <a:gd name="T11" fmla="*/ 0 h 8"/>
                <a:gd name="T12" fmla="*/ 13 w 15"/>
                <a:gd name="T13" fmla="*/ 3 h 8"/>
                <a:gd name="T14" fmla="*/ 10 w 15"/>
                <a:gd name="T15" fmla="*/ 4 h 8"/>
                <a:gd name="T16" fmla="*/ 4 w 15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6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4" name="Freeform 1278">
              <a:extLst>
                <a:ext uri="{FF2B5EF4-FFF2-40B4-BE49-F238E27FC236}">
                  <a16:creationId xmlns:a16="http://schemas.microsoft.com/office/drawing/2014/main" id="{870A56E8-55B3-535E-BEFA-9C28F7E0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061" y="6814038"/>
              <a:ext cx="32971" cy="27474"/>
            </a:xfrm>
            <a:custGeom>
              <a:avLst/>
              <a:gdLst>
                <a:gd name="T0" fmla="*/ 20 w 26"/>
                <a:gd name="T1" fmla="*/ 21 h 23"/>
                <a:gd name="T2" fmla="*/ 19 w 26"/>
                <a:gd name="T3" fmla="*/ 22 h 23"/>
                <a:gd name="T4" fmla="*/ 18 w 26"/>
                <a:gd name="T5" fmla="*/ 22 h 23"/>
                <a:gd name="T6" fmla="*/ 15 w 26"/>
                <a:gd name="T7" fmla="*/ 18 h 23"/>
                <a:gd name="T8" fmla="*/ 12 w 26"/>
                <a:gd name="T9" fmla="*/ 17 h 23"/>
                <a:gd name="T10" fmla="*/ 11 w 26"/>
                <a:gd name="T11" fmla="*/ 16 h 23"/>
                <a:gd name="T12" fmla="*/ 1 w 26"/>
                <a:gd name="T13" fmla="*/ 8 h 23"/>
                <a:gd name="T14" fmla="*/ 1 w 26"/>
                <a:gd name="T15" fmla="*/ 5 h 23"/>
                <a:gd name="T16" fmla="*/ 0 w 26"/>
                <a:gd name="T17" fmla="*/ 2 h 23"/>
                <a:gd name="T18" fmla="*/ 4 w 26"/>
                <a:gd name="T19" fmla="*/ 1 h 23"/>
                <a:gd name="T20" fmla="*/ 10 w 26"/>
                <a:gd name="T21" fmla="*/ 0 h 23"/>
                <a:gd name="T22" fmla="*/ 15 w 26"/>
                <a:gd name="T23" fmla="*/ 0 h 23"/>
                <a:gd name="T24" fmla="*/ 21 w 26"/>
                <a:gd name="T25" fmla="*/ 2 h 23"/>
                <a:gd name="T26" fmla="*/ 22 w 26"/>
                <a:gd name="T27" fmla="*/ 3 h 23"/>
                <a:gd name="T28" fmla="*/ 25 w 26"/>
                <a:gd name="T29" fmla="*/ 6 h 23"/>
                <a:gd name="T30" fmla="*/ 24 w 26"/>
                <a:gd name="T31" fmla="*/ 9 h 23"/>
                <a:gd name="T32" fmla="*/ 24 w 26"/>
                <a:gd name="T33" fmla="*/ 14 h 23"/>
                <a:gd name="T34" fmla="*/ 23 w 26"/>
                <a:gd name="T35" fmla="*/ 16 h 23"/>
                <a:gd name="T36" fmla="*/ 21 w 26"/>
                <a:gd name="T37" fmla="*/ 18 h 23"/>
                <a:gd name="T38" fmla="*/ 20 w 26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23">
                  <a:moveTo>
                    <a:pt x="20" y="21"/>
                  </a:moveTo>
                  <a:lnTo>
                    <a:pt x="19" y="22"/>
                  </a:lnTo>
                  <a:lnTo>
                    <a:pt x="18" y="22"/>
                  </a:lnTo>
                  <a:lnTo>
                    <a:pt x="15" y="18"/>
                  </a:lnTo>
                  <a:lnTo>
                    <a:pt x="12" y="17"/>
                  </a:lnTo>
                  <a:lnTo>
                    <a:pt x="11" y="16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20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5" name="Freeform 1279">
              <a:extLst>
                <a:ext uri="{FF2B5EF4-FFF2-40B4-BE49-F238E27FC236}">
                  <a16:creationId xmlns:a16="http://schemas.microsoft.com/office/drawing/2014/main" id="{B2080EBD-ED56-D182-E3DF-A22925A1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525" y="6792058"/>
              <a:ext cx="10990" cy="10990"/>
            </a:xfrm>
            <a:custGeom>
              <a:avLst/>
              <a:gdLst>
                <a:gd name="T0" fmla="*/ 5 w 7"/>
                <a:gd name="T1" fmla="*/ 7 h 8"/>
                <a:gd name="T2" fmla="*/ 3 w 7"/>
                <a:gd name="T3" fmla="*/ 7 h 8"/>
                <a:gd name="T4" fmla="*/ 0 w 7"/>
                <a:gd name="T5" fmla="*/ 3 h 8"/>
                <a:gd name="T6" fmla="*/ 0 w 7"/>
                <a:gd name="T7" fmla="*/ 2 h 8"/>
                <a:gd name="T8" fmla="*/ 3 w 7"/>
                <a:gd name="T9" fmla="*/ 0 h 8"/>
                <a:gd name="T10" fmla="*/ 6 w 7"/>
                <a:gd name="T11" fmla="*/ 3 h 8"/>
                <a:gd name="T12" fmla="*/ 6 w 7"/>
                <a:gd name="T13" fmla="*/ 4 h 8"/>
                <a:gd name="T14" fmla="*/ 5 w 7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5" y="7"/>
                  </a:moveTo>
                  <a:lnTo>
                    <a:pt x="3" y="7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0"/>
                  </a:lnTo>
                  <a:lnTo>
                    <a:pt x="6" y="3"/>
                  </a:lnTo>
                  <a:lnTo>
                    <a:pt x="6" y="4"/>
                  </a:lnTo>
                  <a:lnTo>
                    <a:pt x="5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6" name="Freeform 1280">
              <a:extLst>
                <a:ext uri="{FF2B5EF4-FFF2-40B4-BE49-F238E27FC236}">
                  <a16:creationId xmlns:a16="http://schemas.microsoft.com/office/drawing/2014/main" id="{F1CE3C22-C556-81EB-F320-FBE9C737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554" y="6792058"/>
              <a:ext cx="16487" cy="16484"/>
            </a:xfrm>
            <a:custGeom>
              <a:avLst/>
              <a:gdLst>
                <a:gd name="T0" fmla="*/ 6 w 13"/>
                <a:gd name="T1" fmla="*/ 4 h 15"/>
                <a:gd name="T2" fmla="*/ 7 w 13"/>
                <a:gd name="T3" fmla="*/ 4 h 15"/>
                <a:gd name="T4" fmla="*/ 8 w 13"/>
                <a:gd name="T5" fmla="*/ 4 h 15"/>
                <a:gd name="T6" fmla="*/ 8 w 13"/>
                <a:gd name="T7" fmla="*/ 4 h 15"/>
                <a:gd name="T8" fmla="*/ 9 w 13"/>
                <a:gd name="T9" fmla="*/ 7 h 15"/>
                <a:gd name="T10" fmla="*/ 10 w 13"/>
                <a:gd name="T11" fmla="*/ 8 h 15"/>
                <a:gd name="T12" fmla="*/ 12 w 13"/>
                <a:gd name="T13" fmla="*/ 9 h 15"/>
                <a:gd name="T14" fmla="*/ 12 w 13"/>
                <a:gd name="T15" fmla="*/ 11 h 15"/>
                <a:gd name="T16" fmla="*/ 12 w 13"/>
                <a:gd name="T17" fmla="*/ 12 h 15"/>
                <a:gd name="T18" fmla="*/ 10 w 13"/>
                <a:gd name="T19" fmla="*/ 14 h 15"/>
                <a:gd name="T20" fmla="*/ 10 w 13"/>
                <a:gd name="T21" fmla="*/ 14 h 15"/>
                <a:gd name="T22" fmla="*/ 2 w 13"/>
                <a:gd name="T23" fmla="*/ 9 h 15"/>
                <a:gd name="T24" fmla="*/ 0 w 13"/>
                <a:gd name="T25" fmla="*/ 4 h 15"/>
                <a:gd name="T26" fmla="*/ 0 w 13"/>
                <a:gd name="T27" fmla="*/ 3 h 15"/>
                <a:gd name="T28" fmla="*/ 1 w 13"/>
                <a:gd name="T29" fmla="*/ 0 h 15"/>
                <a:gd name="T30" fmla="*/ 2 w 13"/>
                <a:gd name="T31" fmla="*/ 0 h 15"/>
                <a:gd name="T32" fmla="*/ 3 w 13"/>
                <a:gd name="T33" fmla="*/ 0 h 15"/>
                <a:gd name="T34" fmla="*/ 5 w 13"/>
                <a:gd name="T35" fmla="*/ 1 h 15"/>
                <a:gd name="T36" fmla="*/ 6 w 13"/>
                <a:gd name="T37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5">
                  <a:moveTo>
                    <a:pt x="6" y="4"/>
                  </a:move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2" y="9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7" name="Freeform 1282">
              <a:extLst>
                <a:ext uri="{FF2B5EF4-FFF2-40B4-BE49-F238E27FC236}">
                  <a16:creationId xmlns:a16="http://schemas.microsoft.com/office/drawing/2014/main" id="{37BD7987-3630-9F3D-A2D7-8518FA3B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545" y="6742599"/>
              <a:ext cx="21981" cy="16487"/>
            </a:xfrm>
            <a:custGeom>
              <a:avLst/>
              <a:gdLst>
                <a:gd name="T0" fmla="*/ 5 w 19"/>
                <a:gd name="T1" fmla="*/ 0 h 14"/>
                <a:gd name="T2" fmla="*/ 11 w 19"/>
                <a:gd name="T3" fmla="*/ 1 h 14"/>
                <a:gd name="T4" fmla="*/ 15 w 19"/>
                <a:gd name="T5" fmla="*/ 1 h 14"/>
                <a:gd name="T6" fmla="*/ 16 w 19"/>
                <a:gd name="T7" fmla="*/ 2 h 14"/>
                <a:gd name="T8" fmla="*/ 18 w 19"/>
                <a:gd name="T9" fmla="*/ 5 h 14"/>
                <a:gd name="T10" fmla="*/ 16 w 19"/>
                <a:gd name="T11" fmla="*/ 10 h 14"/>
                <a:gd name="T12" fmla="*/ 14 w 19"/>
                <a:gd name="T13" fmla="*/ 12 h 14"/>
                <a:gd name="T14" fmla="*/ 10 w 19"/>
                <a:gd name="T15" fmla="*/ 13 h 14"/>
                <a:gd name="T16" fmla="*/ 4 w 19"/>
                <a:gd name="T17" fmla="*/ 11 h 14"/>
                <a:gd name="T18" fmla="*/ 2 w 19"/>
                <a:gd name="T19" fmla="*/ 10 h 14"/>
                <a:gd name="T20" fmla="*/ 0 w 19"/>
                <a:gd name="T21" fmla="*/ 7 h 14"/>
                <a:gd name="T22" fmla="*/ 1 w 19"/>
                <a:gd name="T23" fmla="*/ 5 h 14"/>
                <a:gd name="T24" fmla="*/ 4 w 19"/>
                <a:gd name="T25" fmla="*/ 5 h 14"/>
                <a:gd name="T26" fmla="*/ 5 w 19"/>
                <a:gd name="T27" fmla="*/ 4 h 14"/>
                <a:gd name="T28" fmla="*/ 4 w 19"/>
                <a:gd name="T29" fmla="*/ 2 h 14"/>
                <a:gd name="T30" fmla="*/ 4 w 19"/>
                <a:gd name="T31" fmla="*/ 1 h 14"/>
                <a:gd name="T32" fmla="*/ 5 w 19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4">
                  <a:moveTo>
                    <a:pt x="5" y="0"/>
                  </a:moveTo>
                  <a:lnTo>
                    <a:pt x="11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8" y="5"/>
                  </a:lnTo>
                  <a:lnTo>
                    <a:pt x="16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0" y="7"/>
                  </a:lnTo>
                  <a:lnTo>
                    <a:pt x="1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8" name="Freeform 1283">
              <a:extLst>
                <a:ext uri="{FF2B5EF4-FFF2-40B4-BE49-F238E27FC236}">
                  <a16:creationId xmlns:a16="http://schemas.microsoft.com/office/drawing/2014/main" id="{1323AC25-B20E-C6DD-2A3D-3EEAFC6E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881" y="6726115"/>
              <a:ext cx="27478" cy="10990"/>
            </a:xfrm>
            <a:custGeom>
              <a:avLst/>
              <a:gdLst>
                <a:gd name="T0" fmla="*/ 20 w 22"/>
                <a:gd name="T1" fmla="*/ 8 h 10"/>
                <a:gd name="T2" fmla="*/ 18 w 22"/>
                <a:gd name="T3" fmla="*/ 9 h 10"/>
                <a:gd name="T4" fmla="*/ 12 w 22"/>
                <a:gd name="T5" fmla="*/ 8 h 10"/>
                <a:gd name="T6" fmla="*/ 4 w 22"/>
                <a:gd name="T7" fmla="*/ 5 h 10"/>
                <a:gd name="T8" fmla="*/ 0 w 22"/>
                <a:gd name="T9" fmla="*/ 1 h 10"/>
                <a:gd name="T10" fmla="*/ 0 w 22"/>
                <a:gd name="T11" fmla="*/ 1 h 10"/>
                <a:gd name="T12" fmla="*/ 2 w 22"/>
                <a:gd name="T13" fmla="*/ 0 h 10"/>
                <a:gd name="T14" fmla="*/ 4 w 22"/>
                <a:gd name="T15" fmla="*/ 1 h 10"/>
                <a:gd name="T16" fmla="*/ 8 w 22"/>
                <a:gd name="T17" fmla="*/ 3 h 10"/>
                <a:gd name="T18" fmla="*/ 17 w 22"/>
                <a:gd name="T19" fmla="*/ 4 h 10"/>
                <a:gd name="T20" fmla="*/ 20 w 22"/>
                <a:gd name="T21" fmla="*/ 5 h 10"/>
                <a:gd name="T22" fmla="*/ 21 w 22"/>
                <a:gd name="T23" fmla="*/ 7 h 10"/>
                <a:gd name="T24" fmla="*/ 20 w 22"/>
                <a:gd name="T2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0">
                  <a:moveTo>
                    <a:pt x="20" y="8"/>
                  </a:moveTo>
                  <a:lnTo>
                    <a:pt x="18" y="9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8" y="3"/>
                  </a:lnTo>
                  <a:lnTo>
                    <a:pt x="17" y="4"/>
                  </a:lnTo>
                  <a:lnTo>
                    <a:pt x="20" y="5"/>
                  </a:lnTo>
                  <a:lnTo>
                    <a:pt x="21" y="7"/>
                  </a:lnTo>
                  <a:lnTo>
                    <a:pt x="20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099" name="Freeform 1284">
              <a:extLst>
                <a:ext uri="{FF2B5EF4-FFF2-40B4-BE49-F238E27FC236}">
                  <a16:creationId xmlns:a16="http://schemas.microsoft.com/office/drawing/2014/main" id="{851C8CE8-3A4C-AA8C-E11D-5729176A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6715125"/>
              <a:ext cx="38465" cy="27474"/>
            </a:xfrm>
            <a:custGeom>
              <a:avLst/>
              <a:gdLst>
                <a:gd name="T0" fmla="*/ 29 w 31"/>
                <a:gd name="T1" fmla="*/ 23 h 24"/>
                <a:gd name="T2" fmla="*/ 26 w 31"/>
                <a:gd name="T3" fmla="*/ 23 h 24"/>
                <a:gd name="T4" fmla="*/ 22 w 31"/>
                <a:gd name="T5" fmla="*/ 22 h 24"/>
                <a:gd name="T6" fmla="*/ 17 w 31"/>
                <a:gd name="T7" fmla="*/ 21 h 24"/>
                <a:gd name="T8" fmla="*/ 15 w 31"/>
                <a:gd name="T9" fmla="*/ 19 h 24"/>
                <a:gd name="T10" fmla="*/ 13 w 31"/>
                <a:gd name="T11" fmla="*/ 16 h 24"/>
                <a:gd name="T12" fmla="*/ 12 w 31"/>
                <a:gd name="T13" fmla="*/ 12 h 24"/>
                <a:gd name="T14" fmla="*/ 8 w 31"/>
                <a:gd name="T15" fmla="*/ 6 h 24"/>
                <a:gd name="T16" fmla="*/ 3 w 31"/>
                <a:gd name="T17" fmla="*/ 5 h 24"/>
                <a:gd name="T18" fmla="*/ 0 w 31"/>
                <a:gd name="T19" fmla="*/ 0 h 24"/>
                <a:gd name="T20" fmla="*/ 3 w 31"/>
                <a:gd name="T21" fmla="*/ 0 h 24"/>
                <a:gd name="T22" fmla="*/ 6 w 31"/>
                <a:gd name="T23" fmla="*/ 1 h 24"/>
                <a:gd name="T24" fmla="*/ 13 w 31"/>
                <a:gd name="T25" fmla="*/ 3 h 24"/>
                <a:gd name="T26" fmla="*/ 17 w 31"/>
                <a:gd name="T27" fmla="*/ 5 h 24"/>
                <a:gd name="T28" fmla="*/ 25 w 31"/>
                <a:gd name="T29" fmla="*/ 10 h 24"/>
                <a:gd name="T30" fmla="*/ 27 w 31"/>
                <a:gd name="T31" fmla="*/ 15 h 24"/>
                <a:gd name="T32" fmla="*/ 30 w 31"/>
                <a:gd name="T33" fmla="*/ 18 h 24"/>
                <a:gd name="T34" fmla="*/ 30 w 31"/>
                <a:gd name="T35" fmla="*/ 21 h 24"/>
                <a:gd name="T36" fmla="*/ 30 w 31"/>
                <a:gd name="T37" fmla="*/ 22 h 24"/>
                <a:gd name="T38" fmla="*/ 29 w 31"/>
                <a:gd name="T3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4">
                  <a:moveTo>
                    <a:pt x="29" y="23"/>
                  </a:moveTo>
                  <a:lnTo>
                    <a:pt x="26" y="23"/>
                  </a:lnTo>
                  <a:lnTo>
                    <a:pt x="22" y="22"/>
                  </a:lnTo>
                  <a:lnTo>
                    <a:pt x="17" y="21"/>
                  </a:lnTo>
                  <a:lnTo>
                    <a:pt x="15" y="19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8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3" y="3"/>
                  </a:lnTo>
                  <a:lnTo>
                    <a:pt x="17" y="5"/>
                  </a:lnTo>
                  <a:lnTo>
                    <a:pt x="25" y="10"/>
                  </a:lnTo>
                  <a:lnTo>
                    <a:pt x="27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9" y="2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0" name="Freeform 1286">
              <a:extLst>
                <a:ext uri="{FF2B5EF4-FFF2-40B4-BE49-F238E27FC236}">
                  <a16:creationId xmlns:a16="http://schemas.microsoft.com/office/drawing/2014/main" id="{2D767468-3423-CF88-CC25-6F3F35A5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016" y="6660173"/>
              <a:ext cx="43962" cy="32971"/>
            </a:xfrm>
            <a:custGeom>
              <a:avLst/>
              <a:gdLst>
                <a:gd name="T0" fmla="*/ 22 w 34"/>
                <a:gd name="T1" fmla="*/ 1 h 27"/>
                <a:gd name="T2" fmla="*/ 24 w 34"/>
                <a:gd name="T3" fmla="*/ 4 h 27"/>
                <a:gd name="T4" fmla="*/ 27 w 34"/>
                <a:gd name="T5" fmla="*/ 4 h 27"/>
                <a:gd name="T6" fmla="*/ 28 w 34"/>
                <a:gd name="T7" fmla="*/ 7 h 27"/>
                <a:gd name="T8" fmla="*/ 32 w 34"/>
                <a:gd name="T9" fmla="*/ 14 h 27"/>
                <a:gd name="T10" fmla="*/ 33 w 34"/>
                <a:gd name="T11" fmla="*/ 15 h 27"/>
                <a:gd name="T12" fmla="*/ 33 w 34"/>
                <a:gd name="T13" fmla="*/ 18 h 27"/>
                <a:gd name="T14" fmla="*/ 30 w 34"/>
                <a:gd name="T15" fmla="*/ 21 h 27"/>
                <a:gd name="T16" fmla="*/ 28 w 34"/>
                <a:gd name="T17" fmla="*/ 23 h 27"/>
                <a:gd name="T18" fmla="*/ 24 w 34"/>
                <a:gd name="T19" fmla="*/ 25 h 27"/>
                <a:gd name="T20" fmla="*/ 19 w 34"/>
                <a:gd name="T21" fmla="*/ 26 h 27"/>
                <a:gd name="T22" fmla="*/ 17 w 34"/>
                <a:gd name="T23" fmla="*/ 24 h 27"/>
                <a:gd name="T24" fmla="*/ 9 w 34"/>
                <a:gd name="T25" fmla="*/ 18 h 27"/>
                <a:gd name="T26" fmla="*/ 3 w 34"/>
                <a:gd name="T27" fmla="*/ 9 h 27"/>
                <a:gd name="T28" fmla="*/ 0 w 34"/>
                <a:gd name="T29" fmla="*/ 4 h 27"/>
                <a:gd name="T30" fmla="*/ 2 w 34"/>
                <a:gd name="T31" fmla="*/ 2 h 27"/>
                <a:gd name="T32" fmla="*/ 4 w 34"/>
                <a:gd name="T33" fmla="*/ 1 h 27"/>
                <a:gd name="T34" fmla="*/ 10 w 34"/>
                <a:gd name="T35" fmla="*/ 0 h 27"/>
                <a:gd name="T36" fmla="*/ 20 w 34"/>
                <a:gd name="T37" fmla="*/ 1 h 27"/>
                <a:gd name="T38" fmla="*/ 22 w 34"/>
                <a:gd name="T3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27">
                  <a:moveTo>
                    <a:pt x="22" y="1"/>
                  </a:moveTo>
                  <a:lnTo>
                    <a:pt x="24" y="4"/>
                  </a:lnTo>
                  <a:lnTo>
                    <a:pt x="27" y="4"/>
                  </a:lnTo>
                  <a:lnTo>
                    <a:pt x="28" y="7"/>
                  </a:lnTo>
                  <a:lnTo>
                    <a:pt x="32" y="14"/>
                  </a:lnTo>
                  <a:lnTo>
                    <a:pt x="33" y="15"/>
                  </a:lnTo>
                  <a:lnTo>
                    <a:pt x="33" y="18"/>
                  </a:lnTo>
                  <a:lnTo>
                    <a:pt x="30" y="21"/>
                  </a:lnTo>
                  <a:lnTo>
                    <a:pt x="28" y="23"/>
                  </a:lnTo>
                  <a:lnTo>
                    <a:pt x="24" y="25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9" y="18"/>
                  </a:lnTo>
                  <a:lnTo>
                    <a:pt x="3" y="9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10" y="0"/>
                  </a:lnTo>
                  <a:lnTo>
                    <a:pt x="20" y="1"/>
                  </a:lnTo>
                  <a:lnTo>
                    <a:pt x="2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1" name="Freeform 1287">
              <a:extLst>
                <a:ext uri="{FF2B5EF4-FFF2-40B4-BE49-F238E27FC236}">
                  <a16:creationId xmlns:a16="http://schemas.microsoft.com/office/drawing/2014/main" id="{BB3912BD-5539-00A7-CCF6-6E432EC52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977" y="6643686"/>
              <a:ext cx="27478" cy="27478"/>
            </a:xfrm>
            <a:custGeom>
              <a:avLst/>
              <a:gdLst>
                <a:gd name="T0" fmla="*/ 22 w 24"/>
                <a:gd name="T1" fmla="*/ 21 h 22"/>
                <a:gd name="T2" fmla="*/ 18 w 24"/>
                <a:gd name="T3" fmla="*/ 21 h 22"/>
                <a:gd name="T4" fmla="*/ 14 w 24"/>
                <a:gd name="T5" fmla="*/ 20 h 22"/>
                <a:gd name="T6" fmla="*/ 9 w 24"/>
                <a:gd name="T7" fmla="*/ 16 h 22"/>
                <a:gd name="T8" fmla="*/ 0 w 24"/>
                <a:gd name="T9" fmla="*/ 7 h 22"/>
                <a:gd name="T10" fmla="*/ 7 w 24"/>
                <a:gd name="T11" fmla="*/ 0 h 22"/>
                <a:gd name="T12" fmla="*/ 19 w 24"/>
                <a:gd name="T13" fmla="*/ 8 h 22"/>
                <a:gd name="T14" fmla="*/ 23 w 24"/>
                <a:gd name="T15" fmla="*/ 13 h 22"/>
                <a:gd name="T16" fmla="*/ 22 w 24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22" y="21"/>
                  </a:moveTo>
                  <a:lnTo>
                    <a:pt x="18" y="21"/>
                  </a:lnTo>
                  <a:lnTo>
                    <a:pt x="14" y="20"/>
                  </a:lnTo>
                  <a:lnTo>
                    <a:pt x="9" y="16"/>
                  </a:lnTo>
                  <a:lnTo>
                    <a:pt x="0" y="7"/>
                  </a:lnTo>
                  <a:lnTo>
                    <a:pt x="7" y="0"/>
                  </a:lnTo>
                  <a:lnTo>
                    <a:pt x="19" y="8"/>
                  </a:lnTo>
                  <a:lnTo>
                    <a:pt x="23" y="13"/>
                  </a:lnTo>
                  <a:lnTo>
                    <a:pt x="22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2" name="Freeform 1288">
              <a:extLst>
                <a:ext uri="{FF2B5EF4-FFF2-40B4-BE49-F238E27FC236}">
                  <a16:creationId xmlns:a16="http://schemas.microsoft.com/office/drawing/2014/main" id="{0FD85F79-D45E-29B7-35AA-BC2B020D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97" y="6610715"/>
              <a:ext cx="16487" cy="10990"/>
            </a:xfrm>
            <a:custGeom>
              <a:avLst/>
              <a:gdLst>
                <a:gd name="T0" fmla="*/ 10 w 14"/>
                <a:gd name="T1" fmla="*/ 3 h 8"/>
                <a:gd name="T2" fmla="*/ 8 w 14"/>
                <a:gd name="T3" fmla="*/ 7 h 8"/>
                <a:gd name="T4" fmla="*/ 1 w 14"/>
                <a:gd name="T5" fmla="*/ 6 h 8"/>
                <a:gd name="T6" fmla="*/ 0 w 14"/>
                <a:gd name="T7" fmla="*/ 5 h 8"/>
                <a:gd name="T8" fmla="*/ 0 w 14"/>
                <a:gd name="T9" fmla="*/ 3 h 8"/>
                <a:gd name="T10" fmla="*/ 1 w 14"/>
                <a:gd name="T11" fmla="*/ 2 h 8"/>
                <a:gd name="T12" fmla="*/ 8 w 14"/>
                <a:gd name="T13" fmla="*/ 0 h 8"/>
                <a:gd name="T14" fmla="*/ 11 w 14"/>
                <a:gd name="T15" fmla="*/ 0 h 8"/>
                <a:gd name="T16" fmla="*/ 13 w 14"/>
                <a:gd name="T17" fmla="*/ 1 h 8"/>
                <a:gd name="T18" fmla="*/ 13 w 14"/>
                <a:gd name="T19" fmla="*/ 1 h 8"/>
                <a:gd name="T20" fmla="*/ 10 w 1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8">
                  <a:moveTo>
                    <a:pt x="10" y="3"/>
                  </a:moveTo>
                  <a:lnTo>
                    <a:pt x="8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3" name="Freeform 1290">
              <a:extLst>
                <a:ext uri="{FF2B5EF4-FFF2-40B4-BE49-F238E27FC236}">
                  <a16:creationId xmlns:a16="http://schemas.microsoft.com/office/drawing/2014/main" id="{F45634F4-BA3D-0EFD-6E69-21213496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247" y="6423878"/>
              <a:ext cx="21981" cy="43962"/>
            </a:xfrm>
            <a:custGeom>
              <a:avLst/>
              <a:gdLst>
                <a:gd name="T0" fmla="*/ 16 w 19"/>
                <a:gd name="T1" fmla="*/ 35 h 37"/>
                <a:gd name="T2" fmla="*/ 14 w 19"/>
                <a:gd name="T3" fmla="*/ 36 h 37"/>
                <a:gd name="T4" fmla="*/ 13 w 19"/>
                <a:gd name="T5" fmla="*/ 35 h 37"/>
                <a:gd name="T6" fmla="*/ 11 w 19"/>
                <a:gd name="T7" fmla="*/ 33 h 37"/>
                <a:gd name="T8" fmla="*/ 10 w 19"/>
                <a:gd name="T9" fmla="*/ 29 h 37"/>
                <a:gd name="T10" fmla="*/ 8 w 19"/>
                <a:gd name="T11" fmla="*/ 26 h 37"/>
                <a:gd name="T12" fmla="*/ 3 w 19"/>
                <a:gd name="T13" fmla="*/ 23 h 37"/>
                <a:gd name="T14" fmla="*/ 3 w 19"/>
                <a:gd name="T15" fmla="*/ 20 h 37"/>
                <a:gd name="T16" fmla="*/ 1 w 19"/>
                <a:gd name="T17" fmla="*/ 16 h 37"/>
                <a:gd name="T18" fmla="*/ 1 w 19"/>
                <a:gd name="T19" fmla="*/ 11 h 37"/>
                <a:gd name="T20" fmla="*/ 0 w 19"/>
                <a:gd name="T21" fmla="*/ 6 h 37"/>
                <a:gd name="T22" fmla="*/ 0 w 19"/>
                <a:gd name="T23" fmla="*/ 4 h 37"/>
                <a:gd name="T24" fmla="*/ 1 w 19"/>
                <a:gd name="T25" fmla="*/ 1 h 37"/>
                <a:gd name="T26" fmla="*/ 5 w 19"/>
                <a:gd name="T27" fmla="*/ 0 h 37"/>
                <a:gd name="T28" fmla="*/ 8 w 19"/>
                <a:gd name="T29" fmla="*/ 1 h 37"/>
                <a:gd name="T30" fmla="*/ 8 w 19"/>
                <a:gd name="T31" fmla="*/ 2 h 37"/>
                <a:gd name="T32" fmla="*/ 9 w 19"/>
                <a:gd name="T33" fmla="*/ 4 h 37"/>
                <a:gd name="T34" fmla="*/ 10 w 19"/>
                <a:gd name="T35" fmla="*/ 7 h 37"/>
                <a:gd name="T36" fmla="*/ 14 w 19"/>
                <a:gd name="T37" fmla="*/ 13 h 37"/>
                <a:gd name="T38" fmla="*/ 15 w 19"/>
                <a:gd name="T39" fmla="*/ 18 h 37"/>
                <a:gd name="T40" fmla="*/ 18 w 19"/>
                <a:gd name="T41" fmla="*/ 29 h 37"/>
                <a:gd name="T42" fmla="*/ 18 w 19"/>
                <a:gd name="T43" fmla="*/ 30 h 37"/>
                <a:gd name="T44" fmla="*/ 18 w 19"/>
                <a:gd name="T45" fmla="*/ 33 h 37"/>
                <a:gd name="T46" fmla="*/ 16 w 19"/>
                <a:gd name="T4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37">
                  <a:moveTo>
                    <a:pt x="16" y="35"/>
                  </a:moveTo>
                  <a:lnTo>
                    <a:pt x="14" y="36"/>
                  </a:lnTo>
                  <a:lnTo>
                    <a:pt x="13" y="35"/>
                  </a:lnTo>
                  <a:lnTo>
                    <a:pt x="11" y="33"/>
                  </a:lnTo>
                  <a:lnTo>
                    <a:pt x="10" y="29"/>
                  </a:lnTo>
                  <a:lnTo>
                    <a:pt x="8" y="26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1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4"/>
                  </a:lnTo>
                  <a:lnTo>
                    <a:pt x="10" y="7"/>
                  </a:lnTo>
                  <a:lnTo>
                    <a:pt x="14" y="13"/>
                  </a:lnTo>
                  <a:lnTo>
                    <a:pt x="15" y="18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6" y="3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4" name="Freeform 1291">
              <a:extLst>
                <a:ext uri="{FF2B5EF4-FFF2-40B4-BE49-F238E27FC236}">
                  <a16:creationId xmlns:a16="http://schemas.microsoft.com/office/drawing/2014/main" id="{CCAF36FC-3CA0-0D65-F410-F33CA5C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724" y="6412888"/>
              <a:ext cx="49455" cy="49458"/>
            </a:xfrm>
            <a:custGeom>
              <a:avLst/>
              <a:gdLst>
                <a:gd name="T0" fmla="*/ 24 w 40"/>
                <a:gd name="T1" fmla="*/ 27 h 40"/>
                <a:gd name="T2" fmla="*/ 27 w 40"/>
                <a:gd name="T3" fmla="*/ 29 h 40"/>
                <a:gd name="T4" fmla="*/ 31 w 40"/>
                <a:gd name="T5" fmla="*/ 32 h 40"/>
                <a:gd name="T6" fmla="*/ 38 w 40"/>
                <a:gd name="T7" fmla="*/ 32 h 40"/>
                <a:gd name="T8" fmla="*/ 39 w 40"/>
                <a:gd name="T9" fmla="*/ 33 h 40"/>
                <a:gd name="T10" fmla="*/ 39 w 40"/>
                <a:gd name="T11" fmla="*/ 34 h 40"/>
                <a:gd name="T12" fmla="*/ 38 w 40"/>
                <a:gd name="T13" fmla="*/ 36 h 40"/>
                <a:gd name="T14" fmla="*/ 36 w 40"/>
                <a:gd name="T15" fmla="*/ 39 h 40"/>
                <a:gd name="T16" fmla="*/ 34 w 40"/>
                <a:gd name="T17" fmla="*/ 39 h 40"/>
                <a:gd name="T18" fmla="*/ 31 w 40"/>
                <a:gd name="T19" fmla="*/ 38 h 40"/>
                <a:gd name="T20" fmla="*/ 30 w 40"/>
                <a:gd name="T21" fmla="*/ 36 h 40"/>
                <a:gd name="T22" fmla="*/ 28 w 40"/>
                <a:gd name="T23" fmla="*/ 34 h 40"/>
                <a:gd name="T24" fmla="*/ 27 w 40"/>
                <a:gd name="T25" fmla="*/ 34 h 40"/>
                <a:gd name="T26" fmla="*/ 27 w 40"/>
                <a:gd name="T27" fmla="*/ 34 h 40"/>
                <a:gd name="T28" fmla="*/ 26 w 40"/>
                <a:gd name="T29" fmla="*/ 36 h 40"/>
                <a:gd name="T30" fmla="*/ 27 w 40"/>
                <a:gd name="T31" fmla="*/ 37 h 40"/>
                <a:gd name="T32" fmla="*/ 26 w 40"/>
                <a:gd name="T33" fmla="*/ 38 h 40"/>
                <a:gd name="T34" fmla="*/ 22 w 40"/>
                <a:gd name="T35" fmla="*/ 36 h 40"/>
                <a:gd name="T36" fmla="*/ 20 w 40"/>
                <a:gd name="T37" fmla="*/ 36 h 40"/>
                <a:gd name="T38" fmla="*/ 21 w 40"/>
                <a:gd name="T39" fmla="*/ 33 h 40"/>
                <a:gd name="T40" fmla="*/ 24 w 40"/>
                <a:gd name="T41" fmla="*/ 29 h 40"/>
                <a:gd name="T42" fmla="*/ 22 w 40"/>
                <a:gd name="T43" fmla="*/ 28 h 40"/>
                <a:gd name="T44" fmla="*/ 20 w 40"/>
                <a:gd name="T45" fmla="*/ 27 h 40"/>
                <a:gd name="T46" fmla="*/ 17 w 40"/>
                <a:gd name="T47" fmla="*/ 29 h 40"/>
                <a:gd name="T48" fmla="*/ 14 w 40"/>
                <a:gd name="T49" fmla="*/ 30 h 40"/>
                <a:gd name="T50" fmla="*/ 11 w 40"/>
                <a:gd name="T51" fmla="*/ 28 h 40"/>
                <a:gd name="T52" fmla="*/ 11 w 40"/>
                <a:gd name="T53" fmla="*/ 21 h 40"/>
                <a:gd name="T54" fmla="*/ 10 w 40"/>
                <a:gd name="T55" fmla="*/ 17 h 40"/>
                <a:gd name="T56" fmla="*/ 8 w 40"/>
                <a:gd name="T57" fmla="*/ 15 h 40"/>
                <a:gd name="T58" fmla="*/ 8 w 40"/>
                <a:gd name="T59" fmla="*/ 13 h 40"/>
                <a:gd name="T60" fmla="*/ 6 w 40"/>
                <a:gd name="T61" fmla="*/ 11 h 40"/>
                <a:gd name="T62" fmla="*/ 3 w 40"/>
                <a:gd name="T63" fmla="*/ 10 h 40"/>
                <a:gd name="T64" fmla="*/ 0 w 40"/>
                <a:gd name="T65" fmla="*/ 6 h 40"/>
                <a:gd name="T66" fmla="*/ 0 w 40"/>
                <a:gd name="T67" fmla="*/ 4 h 40"/>
                <a:gd name="T68" fmla="*/ 0 w 40"/>
                <a:gd name="T69" fmla="*/ 2 h 40"/>
                <a:gd name="T70" fmla="*/ 2 w 40"/>
                <a:gd name="T71" fmla="*/ 0 h 40"/>
                <a:gd name="T72" fmla="*/ 11 w 40"/>
                <a:gd name="T73" fmla="*/ 5 h 40"/>
                <a:gd name="T74" fmla="*/ 16 w 40"/>
                <a:gd name="T75" fmla="*/ 9 h 40"/>
                <a:gd name="T76" fmla="*/ 22 w 40"/>
                <a:gd name="T77" fmla="*/ 13 h 40"/>
                <a:gd name="T78" fmla="*/ 24 w 40"/>
                <a:gd name="T79" fmla="*/ 17 h 40"/>
                <a:gd name="T80" fmla="*/ 25 w 40"/>
                <a:gd name="T81" fmla="*/ 19 h 40"/>
                <a:gd name="T82" fmla="*/ 24 w 40"/>
                <a:gd name="T83" fmla="*/ 22 h 40"/>
                <a:gd name="T84" fmla="*/ 22 w 40"/>
                <a:gd name="T85" fmla="*/ 24 h 40"/>
                <a:gd name="T86" fmla="*/ 24 w 40"/>
                <a:gd name="T8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" h="40">
                  <a:moveTo>
                    <a:pt x="24" y="27"/>
                  </a:moveTo>
                  <a:lnTo>
                    <a:pt x="27" y="29"/>
                  </a:lnTo>
                  <a:lnTo>
                    <a:pt x="31" y="32"/>
                  </a:lnTo>
                  <a:lnTo>
                    <a:pt x="38" y="32"/>
                  </a:lnTo>
                  <a:lnTo>
                    <a:pt x="39" y="33"/>
                  </a:lnTo>
                  <a:lnTo>
                    <a:pt x="39" y="34"/>
                  </a:lnTo>
                  <a:lnTo>
                    <a:pt x="38" y="36"/>
                  </a:lnTo>
                  <a:lnTo>
                    <a:pt x="36" y="39"/>
                  </a:lnTo>
                  <a:lnTo>
                    <a:pt x="34" y="39"/>
                  </a:lnTo>
                  <a:lnTo>
                    <a:pt x="31" y="38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6" y="36"/>
                  </a:lnTo>
                  <a:lnTo>
                    <a:pt x="27" y="37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21" y="33"/>
                  </a:lnTo>
                  <a:lnTo>
                    <a:pt x="24" y="29"/>
                  </a:lnTo>
                  <a:lnTo>
                    <a:pt x="22" y="28"/>
                  </a:lnTo>
                  <a:lnTo>
                    <a:pt x="20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1" y="28"/>
                  </a:lnTo>
                  <a:lnTo>
                    <a:pt x="11" y="21"/>
                  </a:lnTo>
                  <a:lnTo>
                    <a:pt x="10" y="17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11" y="5"/>
                  </a:lnTo>
                  <a:lnTo>
                    <a:pt x="16" y="9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2" y="24"/>
                  </a:lnTo>
                  <a:lnTo>
                    <a:pt x="24" y="2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5" name="Freeform 1292">
              <a:extLst>
                <a:ext uri="{FF2B5EF4-FFF2-40B4-BE49-F238E27FC236}">
                  <a16:creationId xmlns:a16="http://schemas.microsoft.com/office/drawing/2014/main" id="{D012C4DE-B45F-6FF6-E8D2-DD21878A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179" y="6390907"/>
              <a:ext cx="10990" cy="16487"/>
            </a:xfrm>
            <a:custGeom>
              <a:avLst/>
              <a:gdLst>
                <a:gd name="T0" fmla="*/ 4 w 11"/>
                <a:gd name="T1" fmla="*/ 5 h 12"/>
                <a:gd name="T2" fmla="*/ 6 w 11"/>
                <a:gd name="T3" fmla="*/ 5 h 12"/>
                <a:gd name="T4" fmla="*/ 9 w 11"/>
                <a:gd name="T5" fmla="*/ 5 h 12"/>
                <a:gd name="T6" fmla="*/ 10 w 11"/>
                <a:gd name="T7" fmla="*/ 6 h 12"/>
                <a:gd name="T8" fmla="*/ 7 w 11"/>
                <a:gd name="T9" fmla="*/ 10 h 12"/>
                <a:gd name="T10" fmla="*/ 6 w 11"/>
                <a:gd name="T11" fmla="*/ 11 h 12"/>
                <a:gd name="T12" fmla="*/ 3 w 11"/>
                <a:gd name="T13" fmla="*/ 8 h 12"/>
                <a:gd name="T14" fmla="*/ 1 w 11"/>
                <a:gd name="T15" fmla="*/ 5 h 12"/>
                <a:gd name="T16" fmla="*/ 0 w 11"/>
                <a:gd name="T17" fmla="*/ 3 h 12"/>
                <a:gd name="T18" fmla="*/ 0 w 11"/>
                <a:gd name="T19" fmla="*/ 0 h 12"/>
                <a:gd name="T20" fmla="*/ 0 w 11"/>
                <a:gd name="T21" fmla="*/ 0 h 12"/>
                <a:gd name="T22" fmla="*/ 4 w 11"/>
                <a:gd name="T2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4" y="5"/>
                  </a:moveTo>
                  <a:lnTo>
                    <a:pt x="6" y="5"/>
                  </a:lnTo>
                  <a:lnTo>
                    <a:pt x="9" y="5"/>
                  </a:lnTo>
                  <a:lnTo>
                    <a:pt x="10" y="6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3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6" name="Freeform 1293">
              <a:extLst>
                <a:ext uri="{FF2B5EF4-FFF2-40B4-BE49-F238E27FC236}">
                  <a16:creationId xmlns:a16="http://schemas.microsoft.com/office/drawing/2014/main" id="{C459C263-8C21-82B4-3F88-5393E74C8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551" y="6324965"/>
              <a:ext cx="10990" cy="16487"/>
            </a:xfrm>
            <a:custGeom>
              <a:avLst/>
              <a:gdLst>
                <a:gd name="T0" fmla="*/ 0 w 10"/>
                <a:gd name="T1" fmla="*/ 0 h 13"/>
                <a:gd name="T2" fmla="*/ 4 w 10"/>
                <a:gd name="T3" fmla="*/ 1 h 13"/>
                <a:gd name="T4" fmla="*/ 9 w 10"/>
                <a:gd name="T5" fmla="*/ 1 h 13"/>
                <a:gd name="T6" fmla="*/ 8 w 10"/>
                <a:gd name="T7" fmla="*/ 7 h 13"/>
                <a:gd name="T8" fmla="*/ 7 w 10"/>
                <a:gd name="T9" fmla="*/ 11 h 13"/>
                <a:gd name="T10" fmla="*/ 5 w 10"/>
                <a:gd name="T11" fmla="*/ 12 h 13"/>
                <a:gd name="T12" fmla="*/ 4 w 10"/>
                <a:gd name="T13" fmla="*/ 10 h 13"/>
                <a:gd name="T14" fmla="*/ 2 w 10"/>
                <a:gd name="T15" fmla="*/ 5 h 13"/>
                <a:gd name="T16" fmla="*/ 0 w 1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lnTo>
                    <a:pt x="4" y="1"/>
                  </a:lnTo>
                  <a:lnTo>
                    <a:pt x="9" y="1"/>
                  </a:lnTo>
                  <a:lnTo>
                    <a:pt x="8" y="7"/>
                  </a:lnTo>
                  <a:lnTo>
                    <a:pt x="7" y="11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7" name="Freeform 1294">
              <a:extLst>
                <a:ext uri="{FF2B5EF4-FFF2-40B4-BE49-F238E27FC236}">
                  <a16:creationId xmlns:a16="http://schemas.microsoft.com/office/drawing/2014/main" id="{500D203A-EB0F-B581-0254-4F96B658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974" y="6308481"/>
              <a:ext cx="21981" cy="16484"/>
            </a:xfrm>
            <a:custGeom>
              <a:avLst/>
              <a:gdLst>
                <a:gd name="T0" fmla="*/ 6 w 16"/>
                <a:gd name="T1" fmla="*/ 11 h 14"/>
                <a:gd name="T2" fmla="*/ 3 w 16"/>
                <a:gd name="T3" fmla="*/ 13 h 14"/>
                <a:gd name="T4" fmla="*/ 0 w 16"/>
                <a:gd name="T5" fmla="*/ 11 h 14"/>
                <a:gd name="T6" fmla="*/ 2 w 16"/>
                <a:gd name="T7" fmla="*/ 9 h 14"/>
                <a:gd name="T8" fmla="*/ 4 w 16"/>
                <a:gd name="T9" fmla="*/ 6 h 14"/>
                <a:gd name="T10" fmla="*/ 7 w 16"/>
                <a:gd name="T11" fmla="*/ 3 h 14"/>
                <a:gd name="T12" fmla="*/ 8 w 16"/>
                <a:gd name="T13" fmla="*/ 1 h 14"/>
                <a:gd name="T14" fmla="*/ 13 w 16"/>
                <a:gd name="T15" fmla="*/ 0 h 14"/>
                <a:gd name="T16" fmla="*/ 15 w 16"/>
                <a:gd name="T17" fmla="*/ 0 h 14"/>
                <a:gd name="T18" fmla="*/ 15 w 16"/>
                <a:gd name="T19" fmla="*/ 1 h 14"/>
                <a:gd name="T20" fmla="*/ 12 w 16"/>
                <a:gd name="T21" fmla="*/ 4 h 14"/>
                <a:gd name="T22" fmla="*/ 6 w 16"/>
                <a:gd name="T2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4">
                  <a:moveTo>
                    <a:pt x="6" y="11"/>
                  </a:moveTo>
                  <a:lnTo>
                    <a:pt x="3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4" y="6"/>
                  </a:lnTo>
                  <a:lnTo>
                    <a:pt x="7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6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8" name="Freeform 1295">
              <a:extLst>
                <a:ext uri="{FF2B5EF4-FFF2-40B4-BE49-F238E27FC236}">
                  <a16:creationId xmlns:a16="http://schemas.microsoft.com/office/drawing/2014/main" id="{01D8E95A-71EF-EE8F-21CB-457F13C3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551" y="6259022"/>
              <a:ext cx="10990" cy="38468"/>
            </a:xfrm>
            <a:custGeom>
              <a:avLst/>
              <a:gdLst>
                <a:gd name="T0" fmla="*/ 8 w 9"/>
                <a:gd name="T1" fmla="*/ 22 h 30"/>
                <a:gd name="T2" fmla="*/ 6 w 9"/>
                <a:gd name="T3" fmla="*/ 29 h 30"/>
                <a:gd name="T4" fmla="*/ 5 w 9"/>
                <a:gd name="T5" fmla="*/ 29 h 30"/>
                <a:gd name="T6" fmla="*/ 4 w 9"/>
                <a:gd name="T7" fmla="*/ 26 h 30"/>
                <a:gd name="T8" fmla="*/ 2 w 9"/>
                <a:gd name="T9" fmla="*/ 24 h 30"/>
                <a:gd name="T10" fmla="*/ 0 w 9"/>
                <a:gd name="T11" fmla="*/ 20 h 30"/>
                <a:gd name="T12" fmla="*/ 0 w 9"/>
                <a:gd name="T13" fmla="*/ 12 h 30"/>
                <a:gd name="T14" fmla="*/ 0 w 9"/>
                <a:gd name="T15" fmla="*/ 9 h 30"/>
                <a:gd name="T16" fmla="*/ 0 w 9"/>
                <a:gd name="T17" fmla="*/ 4 h 30"/>
                <a:gd name="T18" fmla="*/ 3 w 9"/>
                <a:gd name="T19" fmla="*/ 0 h 30"/>
                <a:gd name="T20" fmla="*/ 4 w 9"/>
                <a:gd name="T21" fmla="*/ 4 h 30"/>
                <a:gd name="T22" fmla="*/ 5 w 9"/>
                <a:gd name="T23" fmla="*/ 10 h 30"/>
                <a:gd name="T24" fmla="*/ 4 w 9"/>
                <a:gd name="T25" fmla="*/ 13 h 30"/>
                <a:gd name="T26" fmla="*/ 6 w 9"/>
                <a:gd name="T27" fmla="*/ 16 h 30"/>
                <a:gd name="T28" fmla="*/ 8 w 9"/>
                <a:gd name="T29" fmla="*/ 17 h 30"/>
                <a:gd name="T30" fmla="*/ 8 w 9"/>
                <a:gd name="T31" fmla="*/ 20 h 30"/>
                <a:gd name="T32" fmla="*/ 8 w 9"/>
                <a:gd name="T3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30">
                  <a:moveTo>
                    <a:pt x="8" y="22"/>
                  </a:moveTo>
                  <a:lnTo>
                    <a:pt x="6" y="29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4" y="4"/>
                  </a:lnTo>
                  <a:lnTo>
                    <a:pt x="5" y="10"/>
                  </a:lnTo>
                  <a:lnTo>
                    <a:pt x="4" y="13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8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09" name="Freeform 1296">
              <a:extLst>
                <a:ext uri="{FF2B5EF4-FFF2-40B4-BE49-F238E27FC236}">
                  <a16:creationId xmlns:a16="http://schemas.microsoft.com/office/drawing/2014/main" id="{B2C2E5F0-840C-DF49-D664-6D2908BA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083" y="6226051"/>
              <a:ext cx="10990" cy="10990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1 h 9"/>
                <a:gd name="T4" fmla="*/ 6 w 10"/>
                <a:gd name="T5" fmla="*/ 0 h 9"/>
                <a:gd name="T6" fmla="*/ 8 w 10"/>
                <a:gd name="T7" fmla="*/ 3 h 9"/>
                <a:gd name="T8" fmla="*/ 9 w 10"/>
                <a:gd name="T9" fmla="*/ 7 h 9"/>
                <a:gd name="T10" fmla="*/ 9 w 10"/>
                <a:gd name="T11" fmla="*/ 8 h 9"/>
                <a:gd name="T12" fmla="*/ 8 w 10"/>
                <a:gd name="T13" fmla="*/ 8 h 9"/>
                <a:gd name="T14" fmla="*/ 2 w 10"/>
                <a:gd name="T15" fmla="*/ 5 h 9"/>
                <a:gd name="T16" fmla="*/ 0 w 10"/>
                <a:gd name="T17" fmla="*/ 2 h 9"/>
                <a:gd name="T18" fmla="*/ 0 w 10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1"/>
                  </a:lnTo>
                  <a:lnTo>
                    <a:pt x="6" y="0"/>
                  </a:lnTo>
                  <a:lnTo>
                    <a:pt x="8" y="3"/>
                  </a:lnTo>
                  <a:lnTo>
                    <a:pt x="9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0" name="Freeform 1298">
              <a:extLst>
                <a:ext uri="{FF2B5EF4-FFF2-40B4-BE49-F238E27FC236}">
                  <a16:creationId xmlns:a16="http://schemas.microsoft.com/office/drawing/2014/main" id="{28821BF8-4C88-B281-827B-B38541F9F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599" y="6209567"/>
              <a:ext cx="10990" cy="10990"/>
            </a:xfrm>
            <a:custGeom>
              <a:avLst/>
              <a:gdLst>
                <a:gd name="T0" fmla="*/ 6 w 7"/>
                <a:gd name="T1" fmla="*/ 9 h 10"/>
                <a:gd name="T2" fmla="*/ 5 w 7"/>
                <a:gd name="T3" fmla="*/ 9 h 10"/>
                <a:gd name="T4" fmla="*/ 0 w 7"/>
                <a:gd name="T5" fmla="*/ 4 h 10"/>
                <a:gd name="T6" fmla="*/ 1 w 7"/>
                <a:gd name="T7" fmla="*/ 0 h 10"/>
                <a:gd name="T8" fmla="*/ 5 w 7"/>
                <a:gd name="T9" fmla="*/ 4 h 10"/>
                <a:gd name="T10" fmla="*/ 6 w 7"/>
                <a:gd name="T11" fmla="*/ 7 h 10"/>
                <a:gd name="T12" fmla="*/ 6 w 7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lnTo>
                    <a:pt x="5" y="9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1" name="Freeform 1299">
              <a:extLst>
                <a:ext uri="{FF2B5EF4-FFF2-40B4-BE49-F238E27FC236}">
                  <a16:creationId xmlns:a16="http://schemas.microsoft.com/office/drawing/2014/main" id="{A8692921-118A-785D-D6FC-FEF3A02A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811" y="6187587"/>
              <a:ext cx="27474" cy="60445"/>
            </a:xfrm>
            <a:custGeom>
              <a:avLst/>
              <a:gdLst>
                <a:gd name="T0" fmla="*/ 12 w 20"/>
                <a:gd name="T1" fmla="*/ 48 h 49"/>
                <a:gd name="T2" fmla="*/ 10 w 20"/>
                <a:gd name="T3" fmla="*/ 48 h 49"/>
                <a:gd name="T4" fmla="*/ 8 w 20"/>
                <a:gd name="T5" fmla="*/ 47 h 49"/>
                <a:gd name="T6" fmla="*/ 3 w 20"/>
                <a:gd name="T7" fmla="*/ 42 h 49"/>
                <a:gd name="T8" fmla="*/ 2 w 20"/>
                <a:gd name="T9" fmla="*/ 40 h 49"/>
                <a:gd name="T10" fmla="*/ 1 w 20"/>
                <a:gd name="T11" fmla="*/ 37 h 49"/>
                <a:gd name="T12" fmla="*/ 1 w 20"/>
                <a:gd name="T13" fmla="*/ 34 h 49"/>
                <a:gd name="T14" fmla="*/ 2 w 20"/>
                <a:gd name="T15" fmla="*/ 31 h 49"/>
                <a:gd name="T16" fmla="*/ 4 w 20"/>
                <a:gd name="T17" fmla="*/ 25 h 49"/>
                <a:gd name="T18" fmla="*/ 1 w 20"/>
                <a:gd name="T19" fmla="*/ 20 h 49"/>
                <a:gd name="T20" fmla="*/ 0 w 20"/>
                <a:gd name="T21" fmla="*/ 18 h 49"/>
                <a:gd name="T22" fmla="*/ 0 w 20"/>
                <a:gd name="T23" fmla="*/ 16 h 49"/>
                <a:gd name="T24" fmla="*/ 2 w 20"/>
                <a:gd name="T25" fmla="*/ 12 h 49"/>
                <a:gd name="T26" fmla="*/ 3 w 20"/>
                <a:gd name="T27" fmla="*/ 10 h 49"/>
                <a:gd name="T28" fmla="*/ 4 w 20"/>
                <a:gd name="T29" fmla="*/ 6 h 49"/>
                <a:gd name="T30" fmla="*/ 8 w 20"/>
                <a:gd name="T31" fmla="*/ 0 h 49"/>
                <a:gd name="T32" fmla="*/ 12 w 20"/>
                <a:gd name="T33" fmla="*/ 1 h 49"/>
                <a:gd name="T34" fmla="*/ 16 w 20"/>
                <a:gd name="T35" fmla="*/ 7 h 49"/>
                <a:gd name="T36" fmla="*/ 17 w 20"/>
                <a:gd name="T37" fmla="*/ 11 h 49"/>
                <a:gd name="T38" fmla="*/ 17 w 20"/>
                <a:gd name="T39" fmla="*/ 14 h 49"/>
                <a:gd name="T40" fmla="*/ 17 w 20"/>
                <a:gd name="T41" fmla="*/ 20 h 49"/>
                <a:gd name="T42" fmla="*/ 18 w 20"/>
                <a:gd name="T43" fmla="*/ 27 h 49"/>
                <a:gd name="T44" fmla="*/ 19 w 20"/>
                <a:gd name="T45" fmla="*/ 33 h 49"/>
                <a:gd name="T46" fmla="*/ 18 w 20"/>
                <a:gd name="T47" fmla="*/ 35 h 49"/>
                <a:gd name="T48" fmla="*/ 16 w 20"/>
                <a:gd name="T49" fmla="*/ 42 h 49"/>
                <a:gd name="T50" fmla="*/ 15 w 20"/>
                <a:gd name="T51" fmla="*/ 45 h 49"/>
                <a:gd name="T52" fmla="*/ 13 w 20"/>
                <a:gd name="T53" fmla="*/ 47 h 49"/>
                <a:gd name="T54" fmla="*/ 12 w 20"/>
                <a:gd name="T5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9">
                  <a:moveTo>
                    <a:pt x="12" y="48"/>
                  </a:moveTo>
                  <a:lnTo>
                    <a:pt x="10" y="48"/>
                  </a:lnTo>
                  <a:lnTo>
                    <a:pt x="8" y="47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1" y="37"/>
                  </a:lnTo>
                  <a:lnTo>
                    <a:pt x="1" y="34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4" y="6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6" y="7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8" y="27"/>
                  </a:lnTo>
                  <a:lnTo>
                    <a:pt x="19" y="33"/>
                  </a:lnTo>
                  <a:lnTo>
                    <a:pt x="18" y="35"/>
                  </a:lnTo>
                  <a:lnTo>
                    <a:pt x="16" y="42"/>
                  </a:lnTo>
                  <a:lnTo>
                    <a:pt x="15" y="45"/>
                  </a:lnTo>
                  <a:lnTo>
                    <a:pt x="13" y="47"/>
                  </a:lnTo>
                  <a:lnTo>
                    <a:pt x="12" y="4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2" name="Freeform 1301">
              <a:extLst>
                <a:ext uri="{FF2B5EF4-FFF2-40B4-BE49-F238E27FC236}">
                  <a16:creationId xmlns:a16="http://schemas.microsoft.com/office/drawing/2014/main" id="{CCF358EB-BCD0-B259-3443-A7A7FADEF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542" y="6182090"/>
              <a:ext cx="16484" cy="21981"/>
            </a:xfrm>
            <a:custGeom>
              <a:avLst/>
              <a:gdLst>
                <a:gd name="T0" fmla="*/ 6 w 12"/>
                <a:gd name="T1" fmla="*/ 14 h 16"/>
                <a:gd name="T2" fmla="*/ 4 w 12"/>
                <a:gd name="T3" fmla="*/ 15 h 16"/>
                <a:gd name="T4" fmla="*/ 0 w 12"/>
                <a:gd name="T5" fmla="*/ 10 h 16"/>
                <a:gd name="T6" fmla="*/ 0 w 12"/>
                <a:gd name="T7" fmla="*/ 8 h 16"/>
                <a:gd name="T8" fmla="*/ 1 w 12"/>
                <a:gd name="T9" fmla="*/ 2 h 16"/>
                <a:gd name="T10" fmla="*/ 7 w 12"/>
                <a:gd name="T11" fmla="*/ 0 h 16"/>
                <a:gd name="T12" fmla="*/ 10 w 12"/>
                <a:gd name="T13" fmla="*/ 4 h 16"/>
                <a:gd name="T14" fmla="*/ 11 w 12"/>
                <a:gd name="T15" fmla="*/ 7 h 16"/>
                <a:gd name="T16" fmla="*/ 6 w 12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6" y="14"/>
                  </a:moveTo>
                  <a:lnTo>
                    <a:pt x="4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2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1" y="7"/>
                  </a:lnTo>
                  <a:lnTo>
                    <a:pt x="6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3" name="Freeform 1302">
              <a:extLst>
                <a:ext uri="{FF2B5EF4-FFF2-40B4-BE49-F238E27FC236}">
                  <a16:creationId xmlns:a16="http://schemas.microsoft.com/office/drawing/2014/main" id="{06237D6C-3FAF-4FD4-652D-EAC62F21A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939" y="6160109"/>
              <a:ext cx="27478" cy="21981"/>
            </a:xfrm>
            <a:custGeom>
              <a:avLst/>
              <a:gdLst>
                <a:gd name="T0" fmla="*/ 16 w 20"/>
                <a:gd name="T1" fmla="*/ 15 h 17"/>
                <a:gd name="T2" fmla="*/ 14 w 20"/>
                <a:gd name="T3" fmla="*/ 16 h 17"/>
                <a:gd name="T4" fmla="*/ 11 w 20"/>
                <a:gd name="T5" fmla="*/ 14 h 17"/>
                <a:gd name="T6" fmla="*/ 6 w 20"/>
                <a:gd name="T7" fmla="*/ 11 h 17"/>
                <a:gd name="T8" fmla="*/ 2 w 20"/>
                <a:gd name="T9" fmla="*/ 8 h 17"/>
                <a:gd name="T10" fmla="*/ 0 w 20"/>
                <a:gd name="T11" fmla="*/ 5 h 17"/>
                <a:gd name="T12" fmla="*/ 0 w 20"/>
                <a:gd name="T13" fmla="*/ 2 h 17"/>
                <a:gd name="T14" fmla="*/ 1 w 20"/>
                <a:gd name="T15" fmla="*/ 1 h 17"/>
                <a:gd name="T16" fmla="*/ 4 w 20"/>
                <a:gd name="T17" fmla="*/ 0 h 17"/>
                <a:gd name="T18" fmla="*/ 11 w 20"/>
                <a:gd name="T19" fmla="*/ 0 h 17"/>
                <a:gd name="T20" fmla="*/ 14 w 20"/>
                <a:gd name="T21" fmla="*/ 1 h 17"/>
                <a:gd name="T22" fmla="*/ 18 w 20"/>
                <a:gd name="T23" fmla="*/ 7 h 17"/>
                <a:gd name="T24" fmla="*/ 19 w 20"/>
                <a:gd name="T25" fmla="*/ 9 h 17"/>
                <a:gd name="T26" fmla="*/ 19 w 20"/>
                <a:gd name="T27" fmla="*/ 11 h 17"/>
                <a:gd name="T28" fmla="*/ 19 w 20"/>
                <a:gd name="T29" fmla="*/ 13 h 17"/>
                <a:gd name="T30" fmla="*/ 16 w 20"/>
                <a:gd name="T3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7">
                  <a:moveTo>
                    <a:pt x="16" y="15"/>
                  </a:moveTo>
                  <a:lnTo>
                    <a:pt x="14" y="16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6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4" name="Freeform 1303">
              <a:extLst>
                <a:ext uri="{FF2B5EF4-FFF2-40B4-BE49-F238E27FC236}">
                  <a16:creationId xmlns:a16="http://schemas.microsoft.com/office/drawing/2014/main" id="{65C78EF6-1E89-DF67-896D-C90F8193B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407" y="6149118"/>
              <a:ext cx="27474" cy="38468"/>
            </a:xfrm>
            <a:custGeom>
              <a:avLst/>
              <a:gdLst>
                <a:gd name="T0" fmla="*/ 16 w 20"/>
                <a:gd name="T1" fmla="*/ 30 h 32"/>
                <a:gd name="T2" fmla="*/ 13 w 20"/>
                <a:gd name="T3" fmla="*/ 31 h 32"/>
                <a:gd name="T4" fmla="*/ 10 w 20"/>
                <a:gd name="T5" fmla="*/ 26 h 32"/>
                <a:gd name="T6" fmla="*/ 3 w 20"/>
                <a:gd name="T7" fmla="*/ 19 h 32"/>
                <a:gd name="T8" fmla="*/ 0 w 20"/>
                <a:gd name="T9" fmla="*/ 15 h 32"/>
                <a:gd name="T10" fmla="*/ 0 w 20"/>
                <a:gd name="T11" fmla="*/ 13 h 32"/>
                <a:gd name="T12" fmla="*/ 0 w 20"/>
                <a:gd name="T13" fmla="*/ 9 h 32"/>
                <a:gd name="T14" fmla="*/ 1 w 20"/>
                <a:gd name="T15" fmla="*/ 5 h 32"/>
                <a:gd name="T16" fmla="*/ 3 w 20"/>
                <a:gd name="T17" fmla="*/ 0 h 32"/>
                <a:gd name="T18" fmla="*/ 6 w 20"/>
                <a:gd name="T19" fmla="*/ 0 h 32"/>
                <a:gd name="T20" fmla="*/ 10 w 20"/>
                <a:gd name="T21" fmla="*/ 1 h 32"/>
                <a:gd name="T22" fmla="*/ 13 w 20"/>
                <a:gd name="T23" fmla="*/ 4 h 32"/>
                <a:gd name="T24" fmla="*/ 16 w 20"/>
                <a:gd name="T25" fmla="*/ 13 h 32"/>
                <a:gd name="T26" fmla="*/ 18 w 20"/>
                <a:gd name="T27" fmla="*/ 18 h 32"/>
                <a:gd name="T28" fmla="*/ 19 w 20"/>
                <a:gd name="T29" fmla="*/ 21 h 32"/>
                <a:gd name="T30" fmla="*/ 18 w 20"/>
                <a:gd name="T31" fmla="*/ 22 h 32"/>
                <a:gd name="T32" fmla="*/ 18 w 20"/>
                <a:gd name="T33" fmla="*/ 24 h 32"/>
                <a:gd name="T34" fmla="*/ 18 w 20"/>
                <a:gd name="T35" fmla="*/ 24 h 32"/>
                <a:gd name="T36" fmla="*/ 18 w 20"/>
                <a:gd name="T37" fmla="*/ 26 h 32"/>
                <a:gd name="T38" fmla="*/ 17 w 20"/>
                <a:gd name="T39" fmla="*/ 29 h 32"/>
                <a:gd name="T40" fmla="*/ 16 w 20"/>
                <a:gd name="T4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32">
                  <a:moveTo>
                    <a:pt x="16" y="30"/>
                  </a:moveTo>
                  <a:lnTo>
                    <a:pt x="13" y="31"/>
                  </a:lnTo>
                  <a:lnTo>
                    <a:pt x="10" y="26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0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13"/>
                  </a:lnTo>
                  <a:lnTo>
                    <a:pt x="18" y="18"/>
                  </a:lnTo>
                  <a:lnTo>
                    <a:pt x="19" y="21"/>
                  </a:lnTo>
                  <a:lnTo>
                    <a:pt x="18" y="22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7" y="29"/>
                  </a:lnTo>
                  <a:lnTo>
                    <a:pt x="16" y="3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5" name="Freeform 1304">
              <a:extLst>
                <a:ext uri="{FF2B5EF4-FFF2-40B4-BE49-F238E27FC236}">
                  <a16:creationId xmlns:a16="http://schemas.microsoft.com/office/drawing/2014/main" id="{2F2DF114-0D70-849F-3E38-9B8200E61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349" y="6132635"/>
              <a:ext cx="27474" cy="27474"/>
            </a:xfrm>
            <a:custGeom>
              <a:avLst/>
              <a:gdLst>
                <a:gd name="T0" fmla="*/ 15 w 20"/>
                <a:gd name="T1" fmla="*/ 22 h 23"/>
                <a:gd name="T2" fmla="*/ 13 w 20"/>
                <a:gd name="T3" fmla="*/ 22 h 23"/>
                <a:gd name="T4" fmla="*/ 12 w 20"/>
                <a:gd name="T5" fmla="*/ 20 h 23"/>
                <a:gd name="T6" fmla="*/ 1 w 20"/>
                <a:gd name="T7" fmla="*/ 15 h 23"/>
                <a:gd name="T8" fmla="*/ 0 w 20"/>
                <a:gd name="T9" fmla="*/ 13 h 23"/>
                <a:gd name="T10" fmla="*/ 1 w 20"/>
                <a:gd name="T11" fmla="*/ 11 h 23"/>
                <a:gd name="T12" fmla="*/ 5 w 20"/>
                <a:gd name="T13" fmla="*/ 8 h 23"/>
                <a:gd name="T14" fmla="*/ 7 w 20"/>
                <a:gd name="T15" fmla="*/ 5 h 23"/>
                <a:gd name="T16" fmla="*/ 10 w 20"/>
                <a:gd name="T17" fmla="*/ 0 h 23"/>
                <a:gd name="T18" fmla="*/ 15 w 20"/>
                <a:gd name="T19" fmla="*/ 3 h 23"/>
                <a:gd name="T20" fmla="*/ 18 w 20"/>
                <a:gd name="T21" fmla="*/ 5 h 23"/>
                <a:gd name="T22" fmla="*/ 18 w 20"/>
                <a:gd name="T23" fmla="*/ 7 h 23"/>
                <a:gd name="T24" fmla="*/ 19 w 20"/>
                <a:gd name="T25" fmla="*/ 9 h 23"/>
                <a:gd name="T26" fmla="*/ 18 w 20"/>
                <a:gd name="T27" fmla="*/ 16 h 23"/>
                <a:gd name="T28" fmla="*/ 17 w 20"/>
                <a:gd name="T29" fmla="*/ 17 h 23"/>
                <a:gd name="T30" fmla="*/ 15 w 20"/>
                <a:gd name="T3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3">
                  <a:moveTo>
                    <a:pt x="15" y="22"/>
                  </a:moveTo>
                  <a:lnTo>
                    <a:pt x="13" y="22"/>
                  </a:lnTo>
                  <a:lnTo>
                    <a:pt x="12" y="20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5" y="8"/>
                  </a:lnTo>
                  <a:lnTo>
                    <a:pt x="7" y="5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8" y="16"/>
                  </a:lnTo>
                  <a:lnTo>
                    <a:pt x="17" y="17"/>
                  </a:lnTo>
                  <a:lnTo>
                    <a:pt x="15" y="2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6" name="Freeform 1305">
              <a:extLst>
                <a:ext uri="{FF2B5EF4-FFF2-40B4-BE49-F238E27FC236}">
                  <a16:creationId xmlns:a16="http://schemas.microsoft.com/office/drawing/2014/main" id="{E4DF6F96-8A8F-8222-54FB-FBDAC2F4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785" y="6110654"/>
              <a:ext cx="21981" cy="32971"/>
            </a:xfrm>
            <a:custGeom>
              <a:avLst/>
              <a:gdLst>
                <a:gd name="T0" fmla="*/ 13 w 16"/>
                <a:gd name="T1" fmla="*/ 20 h 28"/>
                <a:gd name="T2" fmla="*/ 12 w 16"/>
                <a:gd name="T3" fmla="*/ 23 h 28"/>
                <a:gd name="T4" fmla="*/ 11 w 16"/>
                <a:gd name="T5" fmla="*/ 24 h 28"/>
                <a:gd name="T6" fmla="*/ 9 w 16"/>
                <a:gd name="T7" fmla="*/ 27 h 28"/>
                <a:gd name="T8" fmla="*/ 7 w 16"/>
                <a:gd name="T9" fmla="*/ 27 h 28"/>
                <a:gd name="T10" fmla="*/ 6 w 16"/>
                <a:gd name="T11" fmla="*/ 25 h 28"/>
                <a:gd name="T12" fmla="*/ 5 w 16"/>
                <a:gd name="T13" fmla="*/ 22 h 28"/>
                <a:gd name="T14" fmla="*/ 4 w 16"/>
                <a:gd name="T15" fmla="*/ 21 h 28"/>
                <a:gd name="T16" fmla="*/ 4 w 16"/>
                <a:gd name="T17" fmla="*/ 21 h 28"/>
                <a:gd name="T18" fmla="*/ 2 w 16"/>
                <a:gd name="T19" fmla="*/ 24 h 28"/>
                <a:gd name="T20" fmla="*/ 1 w 16"/>
                <a:gd name="T21" fmla="*/ 24 h 28"/>
                <a:gd name="T22" fmla="*/ 0 w 16"/>
                <a:gd name="T23" fmla="*/ 23 h 28"/>
                <a:gd name="T24" fmla="*/ 0 w 16"/>
                <a:gd name="T25" fmla="*/ 19 h 28"/>
                <a:gd name="T26" fmla="*/ 0 w 16"/>
                <a:gd name="T27" fmla="*/ 15 h 28"/>
                <a:gd name="T28" fmla="*/ 1 w 16"/>
                <a:gd name="T29" fmla="*/ 8 h 28"/>
                <a:gd name="T30" fmla="*/ 1 w 16"/>
                <a:gd name="T31" fmla="*/ 6 h 28"/>
                <a:gd name="T32" fmla="*/ 0 w 16"/>
                <a:gd name="T33" fmla="*/ 4 h 28"/>
                <a:gd name="T34" fmla="*/ 1 w 16"/>
                <a:gd name="T35" fmla="*/ 2 h 28"/>
                <a:gd name="T36" fmla="*/ 2 w 16"/>
                <a:gd name="T37" fmla="*/ 1 h 28"/>
                <a:gd name="T38" fmla="*/ 4 w 16"/>
                <a:gd name="T39" fmla="*/ 0 h 28"/>
                <a:gd name="T40" fmla="*/ 7 w 16"/>
                <a:gd name="T41" fmla="*/ 1 h 28"/>
                <a:gd name="T42" fmla="*/ 10 w 16"/>
                <a:gd name="T43" fmla="*/ 3 h 28"/>
                <a:gd name="T44" fmla="*/ 11 w 16"/>
                <a:gd name="T45" fmla="*/ 7 h 28"/>
                <a:gd name="T46" fmla="*/ 13 w 16"/>
                <a:gd name="T47" fmla="*/ 10 h 28"/>
                <a:gd name="T48" fmla="*/ 15 w 16"/>
                <a:gd name="T49" fmla="*/ 12 h 28"/>
                <a:gd name="T50" fmla="*/ 13 w 16"/>
                <a:gd name="T51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8">
                  <a:moveTo>
                    <a:pt x="13" y="20"/>
                  </a:moveTo>
                  <a:lnTo>
                    <a:pt x="12" y="23"/>
                  </a:lnTo>
                  <a:lnTo>
                    <a:pt x="11" y="24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1" y="7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3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7" name="Freeform 1306">
              <a:extLst>
                <a:ext uri="{FF2B5EF4-FFF2-40B4-BE49-F238E27FC236}">
                  <a16:creationId xmlns:a16="http://schemas.microsoft.com/office/drawing/2014/main" id="{C324396C-F778-5C8E-6304-5CE6E313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775" y="6099663"/>
              <a:ext cx="10990" cy="21981"/>
            </a:xfrm>
            <a:custGeom>
              <a:avLst/>
              <a:gdLst>
                <a:gd name="T0" fmla="*/ 8 w 9"/>
                <a:gd name="T1" fmla="*/ 11 h 17"/>
                <a:gd name="T2" fmla="*/ 8 w 9"/>
                <a:gd name="T3" fmla="*/ 16 h 17"/>
                <a:gd name="T4" fmla="*/ 4 w 9"/>
                <a:gd name="T5" fmla="*/ 14 h 17"/>
                <a:gd name="T6" fmla="*/ 2 w 9"/>
                <a:gd name="T7" fmla="*/ 13 h 17"/>
                <a:gd name="T8" fmla="*/ 0 w 9"/>
                <a:gd name="T9" fmla="*/ 8 h 17"/>
                <a:gd name="T10" fmla="*/ 0 w 9"/>
                <a:gd name="T11" fmla="*/ 7 h 17"/>
                <a:gd name="T12" fmla="*/ 1 w 9"/>
                <a:gd name="T13" fmla="*/ 6 h 17"/>
                <a:gd name="T14" fmla="*/ 2 w 9"/>
                <a:gd name="T15" fmla="*/ 2 h 17"/>
                <a:gd name="T16" fmla="*/ 3 w 9"/>
                <a:gd name="T17" fmla="*/ 0 h 17"/>
                <a:gd name="T18" fmla="*/ 6 w 9"/>
                <a:gd name="T19" fmla="*/ 2 h 17"/>
                <a:gd name="T20" fmla="*/ 7 w 9"/>
                <a:gd name="T21" fmla="*/ 4 h 17"/>
                <a:gd name="T22" fmla="*/ 8 w 9"/>
                <a:gd name="T23" fmla="*/ 8 h 17"/>
                <a:gd name="T24" fmla="*/ 8 w 9"/>
                <a:gd name="T2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7">
                  <a:moveTo>
                    <a:pt x="8" y="11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2"/>
                  </a:lnTo>
                  <a:lnTo>
                    <a:pt x="3" y="0"/>
                  </a:lnTo>
                  <a:lnTo>
                    <a:pt x="6" y="2"/>
                  </a:lnTo>
                  <a:lnTo>
                    <a:pt x="7" y="4"/>
                  </a:lnTo>
                  <a:lnTo>
                    <a:pt x="8" y="8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8" name="Freeform 1307">
              <a:extLst>
                <a:ext uri="{FF2B5EF4-FFF2-40B4-BE49-F238E27FC236}">
                  <a16:creationId xmlns:a16="http://schemas.microsoft.com/office/drawing/2014/main" id="{E9AB2B60-2545-C4C5-C520-758F5D13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45" y="6072186"/>
              <a:ext cx="10990" cy="21981"/>
            </a:xfrm>
            <a:custGeom>
              <a:avLst/>
              <a:gdLst>
                <a:gd name="T0" fmla="*/ 9 w 10"/>
                <a:gd name="T1" fmla="*/ 14 h 16"/>
                <a:gd name="T2" fmla="*/ 6 w 10"/>
                <a:gd name="T3" fmla="*/ 15 h 16"/>
                <a:gd name="T4" fmla="*/ 5 w 10"/>
                <a:gd name="T5" fmla="*/ 11 h 16"/>
                <a:gd name="T6" fmla="*/ 4 w 10"/>
                <a:gd name="T7" fmla="*/ 11 h 16"/>
                <a:gd name="T8" fmla="*/ 3 w 10"/>
                <a:gd name="T9" fmla="*/ 8 h 16"/>
                <a:gd name="T10" fmla="*/ 0 w 10"/>
                <a:gd name="T11" fmla="*/ 8 h 16"/>
                <a:gd name="T12" fmla="*/ 0 w 10"/>
                <a:gd name="T13" fmla="*/ 4 h 16"/>
                <a:gd name="T14" fmla="*/ 1 w 10"/>
                <a:gd name="T15" fmla="*/ 2 h 16"/>
                <a:gd name="T16" fmla="*/ 4 w 10"/>
                <a:gd name="T17" fmla="*/ 0 h 16"/>
                <a:gd name="T18" fmla="*/ 5 w 10"/>
                <a:gd name="T19" fmla="*/ 1 h 16"/>
                <a:gd name="T20" fmla="*/ 8 w 10"/>
                <a:gd name="T21" fmla="*/ 4 h 16"/>
                <a:gd name="T22" fmla="*/ 9 w 10"/>
                <a:gd name="T23" fmla="*/ 8 h 16"/>
                <a:gd name="T24" fmla="*/ 9 w 10"/>
                <a:gd name="T25" fmla="*/ 12 h 16"/>
                <a:gd name="T26" fmla="*/ 9 w 10"/>
                <a:gd name="T2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6">
                  <a:moveTo>
                    <a:pt x="9" y="14"/>
                  </a:moveTo>
                  <a:lnTo>
                    <a:pt x="6" y="15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5" y="1"/>
                  </a:lnTo>
                  <a:lnTo>
                    <a:pt x="8" y="4"/>
                  </a:lnTo>
                  <a:lnTo>
                    <a:pt x="9" y="8"/>
                  </a:lnTo>
                  <a:lnTo>
                    <a:pt x="9" y="12"/>
                  </a:lnTo>
                  <a:lnTo>
                    <a:pt x="9" y="1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19" name="Freeform 1308">
              <a:extLst>
                <a:ext uri="{FF2B5EF4-FFF2-40B4-BE49-F238E27FC236}">
                  <a16:creationId xmlns:a16="http://schemas.microsoft.com/office/drawing/2014/main" id="{7B49928E-05E1-058B-CC9D-BBCA788E0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045" y="6072186"/>
              <a:ext cx="49458" cy="60449"/>
            </a:xfrm>
            <a:custGeom>
              <a:avLst/>
              <a:gdLst>
                <a:gd name="T0" fmla="*/ 6 w 38"/>
                <a:gd name="T1" fmla="*/ 49 h 50"/>
                <a:gd name="T2" fmla="*/ 3 w 38"/>
                <a:gd name="T3" fmla="*/ 49 h 50"/>
                <a:gd name="T4" fmla="*/ 1 w 38"/>
                <a:gd name="T5" fmla="*/ 48 h 50"/>
                <a:gd name="T6" fmla="*/ 0 w 38"/>
                <a:gd name="T7" fmla="*/ 45 h 50"/>
                <a:gd name="T8" fmla="*/ 0 w 38"/>
                <a:gd name="T9" fmla="*/ 42 h 50"/>
                <a:gd name="T10" fmla="*/ 0 w 38"/>
                <a:gd name="T11" fmla="*/ 40 h 50"/>
                <a:gd name="T12" fmla="*/ 1 w 38"/>
                <a:gd name="T13" fmla="*/ 39 h 50"/>
                <a:gd name="T14" fmla="*/ 3 w 38"/>
                <a:gd name="T15" fmla="*/ 36 h 50"/>
                <a:gd name="T16" fmla="*/ 5 w 38"/>
                <a:gd name="T17" fmla="*/ 31 h 50"/>
                <a:gd name="T18" fmla="*/ 8 w 38"/>
                <a:gd name="T19" fmla="*/ 27 h 50"/>
                <a:gd name="T20" fmla="*/ 15 w 38"/>
                <a:gd name="T21" fmla="*/ 24 h 50"/>
                <a:gd name="T22" fmla="*/ 16 w 38"/>
                <a:gd name="T23" fmla="*/ 23 h 50"/>
                <a:gd name="T24" fmla="*/ 19 w 38"/>
                <a:gd name="T25" fmla="*/ 14 h 50"/>
                <a:gd name="T26" fmla="*/ 20 w 38"/>
                <a:gd name="T27" fmla="*/ 12 h 50"/>
                <a:gd name="T28" fmla="*/ 24 w 38"/>
                <a:gd name="T29" fmla="*/ 12 h 50"/>
                <a:gd name="T30" fmla="*/ 24 w 38"/>
                <a:gd name="T31" fmla="*/ 10 h 50"/>
                <a:gd name="T32" fmla="*/ 22 w 38"/>
                <a:gd name="T33" fmla="*/ 8 h 50"/>
                <a:gd name="T34" fmla="*/ 22 w 38"/>
                <a:gd name="T35" fmla="*/ 5 h 50"/>
                <a:gd name="T36" fmla="*/ 24 w 38"/>
                <a:gd name="T37" fmla="*/ 3 h 50"/>
                <a:gd name="T38" fmla="*/ 25 w 38"/>
                <a:gd name="T39" fmla="*/ 2 h 50"/>
                <a:gd name="T40" fmla="*/ 30 w 38"/>
                <a:gd name="T41" fmla="*/ 0 h 50"/>
                <a:gd name="T42" fmla="*/ 34 w 38"/>
                <a:gd name="T43" fmla="*/ 0 h 50"/>
                <a:gd name="T44" fmla="*/ 35 w 38"/>
                <a:gd name="T45" fmla="*/ 1 h 50"/>
                <a:gd name="T46" fmla="*/ 36 w 38"/>
                <a:gd name="T47" fmla="*/ 3 h 50"/>
                <a:gd name="T48" fmla="*/ 37 w 38"/>
                <a:gd name="T49" fmla="*/ 7 h 50"/>
                <a:gd name="T50" fmla="*/ 37 w 38"/>
                <a:gd name="T51" fmla="*/ 7 h 50"/>
                <a:gd name="T52" fmla="*/ 35 w 38"/>
                <a:gd name="T53" fmla="*/ 11 h 50"/>
                <a:gd name="T54" fmla="*/ 30 w 38"/>
                <a:gd name="T55" fmla="*/ 17 h 50"/>
                <a:gd name="T56" fmla="*/ 27 w 38"/>
                <a:gd name="T57" fmla="*/ 22 h 50"/>
                <a:gd name="T58" fmla="*/ 26 w 38"/>
                <a:gd name="T59" fmla="*/ 23 h 50"/>
                <a:gd name="T60" fmla="*/ 26 w 38"/>
                <a:gd name="T61" fmla="*/ 25 h 50"/>
                <a:gd name="T62" fmla="*/ 25 w 38"/>
                <a:gd name="T63" fmla="*/ 28 h 50"/>
                <a:gd name="T64" fmla="*/ 22 w 38"/>
                <a:gd name="T65" fmla="*/ 34 h 50"/>
                <a:gd name="T66" fmla="*/ 19 w 38"/>
                <a:gd name="T67" fmla="*/ 39 h 50"/>
                <a:gd name="T68" fmla="*/ 18 w 38"/>
                <a:gd name="T69" fmla="*/ 42 h 50"/>
                <a:gd name="T70" fmla="*/ 11 w 38"/>
                <a:gd name="T71" fmla="*/ 45 h 50"/>
                <a:gd name="T72" fmla="*/ 6 w 38"/>
                <a:gd name="T73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0">
                  <a:moveTo>
                    <a:pt x="6" y="49"/>
                  </a:moveTo>
                  <a:lnTo>
                    <a:pt x="3" y="49"/>
                  </a:lnTo>
                  <a:lnTo>
                    <a:pt x="1" y="48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39"/>
                  </a:lnTo>
                  <a:lnTo>
                    <a:pt x="3" y="36"/>
                  </a:lnTo>
                  <a:lnTo>
                    <a:pt x="5" y="31"/>
                  </a:lnTo>
                  <a:lnTo>
                    <a:pt x="8" y="27"/>
                  </a:lnTo>
                  <a:lnTo>
                    <a:pt x="15" y="24"/>
                  </a:lnTo>
                  <a:lnTo>
                    <a:pt x="16" y="23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0" y="17"/>
                  </a:lnTo>
                  <a:lnTo>
                    <a:pt x="27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5" y="28"/>
                  </a:lnTo>
                  <a:lnTo>
                    <a:pt x="22" y="34"/>
                  </a:lnTo>
                  <a:lnTo>
                    <a:pt x="19" y="39"/>
                  </a:lnTo>
                  <a:lnTo>
                    <a:pt x="18" y="42"/>
                  </a:lnTo>
                  <a:lnTo>
                    <a:pt x="11" y="45"/>
                  </a:lnTo>
                  <a:lnTo>
                    <a:pt x="6" y="4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0" name="Freeform 1309">
              <a:extLst>
                <a:ext uri="{FF2B5EF4-FFF2-40B4-BE49-F238E27FC236}">
                  <a16:creationId xmlns:a16="http://schemas.microsoft.com/office/drawing/2014/main" id="{EB5E8125-8446-EBC6-0937-A1913D09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936" y="6066692"/>
              <a:ext cx="10990" cy="21981"/>
            </a:xfrm>
            <a:custGeom>
              <a:avLst/>
              <a:gdLst>
                <a:gd name="T0" fmla="*/ 9 w 11"/>
                <a:gd name="T1" fmla="*/ 1 h 17"/>
                <a:gd name="T2" fmla="*/ 10 w 11"/>
                <a:gd name="T3" fmla="*/ 7 h 17"/>
                <a:gd name="T4" fmla="*/ 7 w 11"/>
                <a:gd name="T5" fmla="*/ 14 h 17"/>
                <a:gd name="T6" fmla="*/ 6 w 11"/>
                <a:gd name="T7" fmla="*/ 16 h 17"/>
                <a:gd name="T8" fmla="*/ 5 w 11"/>
                <a:gd name="T9" fmla="*/ 16 h 17"/>
                <a:gd name="T10" fmla="*/ 4 w 11"/>
                <a:gd name="T11" fmla="*/ 16 h 17"/>
                <a:gd name="T12" fmla="*/ 1 w 11"/>
                <a:gd name="T13" fmla="*/ 9 h 17"/>
                <a:gd name="T14" fmla="*/ 0 w 11"/>
                <a:gd name="T15" fmla="*/ 6 h 17"/>
                <a:gd name="T16" fmla="*/ 1 w 11"/>
                <a:gd name="T17" fmla="*/ 4 h 17"/>
                <a:gd name="T18" fmla="*/ 4 w 11"/>
                <a:gd name="T19" fmla="*/ 2 h 17"/>
                <a:gd name="T20" fmla="*/ 6 w 11"/>
                <a:gd name="T21" fmla="*/ 1 h 17"/>
                <a:gd name="T22" fmla="*/ 8 w 11"/>
                <a:gd name="T23" fmla="*/ 2 h 17"/>
                <a:gd name="T24" fmla="*/ 8 w 11"/>
                <a:gd name="T25" fmla="*/ 0 h 17"/>
                <a:gd name="T26" fmla="*/ 9 w 11"/>
                <a:gd name="T2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lnTo>
                    <a:pt x="10" y="7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1" name="Freeform 1310">
              <a:extLst>
                <a:ext uri="{FF2B5EF4-FFF2-40B4-BE49-F238E27FC236}">
                  <a16:creationId xmlns:a16="http://schemas.microsoft.com/office/drawing/2014/main" id="{D4930683-FCC5-591A-F347-A17FE9C1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977" y="6061195"/>
              <a:ext cx="27478" cy="38468"/>
            </a:xfrm>
            <a:custGeom>
              <a:avLst/>
              <a:gdLst>
                <a:gd name="T0" fmla="*/ 12 w 23"/>
                <a:gd name="T1" fmla="*/ 27 h 29"/>
                <a:gd name="T2" fmla="*/ 7 w 23"/>
                <a:gd name="T3" fmla="*/ 28 h 29"/>
                <a:gd name="T4" fmla="*/ 5 w 23"/>
                <a:gd name="T5" fmla="*/ 28 h 29"/>
                <a:gd name="T6" fmla="*/ 3 w 23"/>
                <a:gd name="T7" fmla="*/ 25 h 29"/>
                <a:gd name="T8" fmla="*/ 1 w 23"/>
                <a:gd name="T9" fmla="*/ 23 h 29"/>
                <a:gd name="T10" fmla="*/ 0 w 23"/>
                <a:gd name="T11" fmla="*/ 15 h 29"/>
                <a:gd name="T12" fmla="*/ 0 w 23"/>
                <a:gd name="T13" fmla="*/ 12 h 29"/>
                <a:gd name="T14" fmla="*/ 0 w 23"/>
                <a:gd name="T15" fmla="*/ 6 h 29"/>
                <a:gd name="T16" fmla="*/ 1 w 23"/>
                <a:gd name="T17" fmla="*/ 4 h 29"/>
                <a:gd name="T18" fmla="*/ 1 w 23"/>
                <a:gd name="T19" fmla="*/ 3 h 29"/>
                <a:gd name="T20" fmla="*/ 6 w 23"/>
                <a:gd name="T21" fmla="*/ 0 h 29"/>
                <a:gd name="T22" fmla="*/ 8 w 23"/>
                <a:gd name="T23" fmla="*/ 1 h 29"/>
                <a:gd name="T24" fmla="*/ 12 w 23"/>
                <a:gd name="T25" fmla="*/ 3 h 29"/>
                <a:gd name="T26" fmla="*/ 20 w 23"/>
                <a:gd name="T27" fmla="*/ 4 h 29"/>
                <a:gd name="T28" fmla="*/ 22 w 23"/>
                <a:gd name="T29" fmla="*/ 6 h 29"/>
                <a:gd name="T30" fmla="*/ 22 w 23"/>
                <a:gd name="T31" fmla="*/ 7 h 29"/>
                <a:gd name="T32" fmla="*/ 22 w 23"/>
                <a:gd name="T33" fmla="*/ 9 h 29"/>
                <a:gd name="T34" fmla="*/ 22 w 23"/>
                <a:gd name="T35" fmla="*/ 10 h 29"/>
                <a:gd name="T36" fmla="*/ 17 w 23"/>
                <a:gd name="T37" fmla="*/ 16 h 29"/>
                <a:gd name="T38" fmla="*/ 16 w 23"/>
                <a:gd name="T39" fmla="*/ 20 h 29"/>
                <a:gd name="T40" fmla="*/ 14 w 23"/>
                <a:gd name="T41" fmla="*/ 24 h 29"/>
                <a:gd name="T42" fmla="*/ 12 w 23"/>
                <a:gd name="T4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9">
                  <a:moveTo>
                    <a:pt x="12" y="27"/>
                  </a:moveTo>
                  <a:lnTo>
                    <a:pt x="7" y="28"/>
                  </a:lnTo>
                  <a:lnTo>
                    <a:pt x="5" y="28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6" y="0"/>
                  </a:lnTo>
                  <a:lnTo>
                    <a:pt x="8" y="1"/>
                  </a:lnTo>
                  <a:lnTo>
                    <a:pt x="12" y="3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17" y="16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2" name="Freeform 1311">
              <a:extLst>
                <a:ext uri="{FF2B5EF4-FFF2-40B4-BE49-F238E27FC236}">
                  <a16:creationId xmlns:a16="http://schemas.microsoft.com/office/drawing/2014/main" id="{F05D4E4B-531F-3F38-6012-827E99B2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814" y="6050205"/>
              <a:ext cx="16487" cy="21981"/>
            </a:xfrm>
            <a:custGeom>
              <a:avLst/>
              <a:gdLst>
                <a:gd name="T0" fmla="*/ 6 w 12"/>
                <a:gd name="T1" fmla="*/ 16 h 18"/>
                <a:gd name="T2" fmla="*/ 3 w 12"/>
                <a:gd name="T3" fmla="*/ 17 h 18"/>
                <a:gd name="T4" fmla="*/ 3 w 12"/>
                <a:gd name="T5" fmla="*/ 17 h 18"/>
                <a:gd name="T6" fmla="*/ 3 w 12"/>
                <a:gd name="T7" fmla="*/ 15 h 18"/>
                <a:gd name="T8" fmla="*/ 3 w 12"/>
                <a:gd name="T9" fmla="*/ 14 h 18"/>
                <a:gd name="T10" fmla="*/ 2 w 12"/>
                <a:gd name="T11" fmla="*/ 12 h 18"/>
                <a:gd name="T12" fmla="*/ 4 w 12"/>
                <a:gd name="T13" fmla="*/ 10 h 18"/>
                <a:gd name="T14" fmla="*/ 4 w 12"/>
                <a:gd name="T15" fmla="*/ 9 h 18"/>
                <a:gd name="T16" fmla="*/ 4 w 12"/>
                <a:gd name="T17" fmla="*/ 7 h 18"/>
                <a:gd name="T18" fmla="*/ 0 w 12"/>
                <a:gd name="T19" fmla="*/ 5 h 18"/>
                <a:gd name="T20" fmla="*/ 0 w 12"/>
                <a:gd name="T21" fmla="*/ 3 h 18"/>
                <a:gd name="T22" fmla="*/ 0 w 12"/>
                <a:gd name="T23" fmla="*/ 1 h 18"/>
                <a:gd name="T24" fmla="*/ 1 w 12"/>
                <a:gd name="T25" fmla="*/ 0 h 18"/>
                <a:gd name="T26" fmla="*/ 3 w 12"/>
                <a:gd name="T27" fmla="*/ 0 h 18"/>
                <a:gd name="T28" fmla="*/ 8 w 12"/>
                <a:gd name="T29" fmla="*/ 3 h 18"/>
                <a:gd name="T30" fmla="*/ 10 w 12"/>
                <a:gd name="T31" fmla="*/ 7 h 18"/>
                <a:gd name="T32" fmla="*/ 11 w 12"/>
                <a:gd name="T33" fmla="*/ 10 h 18"/>
                <a:gd name="T34" fmla="*/ 9 w 12"/>
                <a:gd name="T35" fmla="*/ 11 h 18"/>
                <a:gd name="T36" fmla="*/ 8 w 12"/>
                <a:gd name="T37" fmla="*/ 12 h 18"/>
                <a:gd name="T38" fmla="*/ 7 w 12"/>
                <a:gd name="T39" fmla="*/ 15 h 18"/>
                <a:gd name="T40" fmla="*/ 6 w 12"/>
                <a:gd name="T4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3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8" y="3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7" y="15"/>
                  </a:lnTo>
                  <a:lnTo>
                    <a:pt x="6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3" name="Freeform 1312">
              <a:extLst>
                <a:ext uri="{FF2B5EF4-FFF2-40B4-BE49-F238E27FC236}">
                  <a16:creationId xmlns:a16="http://schemas.microsoft.com/office/drawing/2014/main" id="{17AF58A2-1C31-0702-113A-229562BF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128" y="6044712"/>
              <a:ext cx="27474" cy="32971"/>
            </a:xfrm>
            <a:custGeom>
              <a:avLst/>
              <a:gdLst>
                <a:gd name="T0" fmla="*/ 15 w 20"/>
                <a:gd name="T1" fmla="*/ 4 h 27"/>
                <a:gd name="T2" fmla="*/ 19 w 20"/>
                <a:gd name="T3" fmla="*/ 10 h 27"/>
                <a:gd name="T4" fmla="*/ 19 w 20"/>
                <a:gd name="T5" fmla="*/ 13 h 27"/>
                <a:gd name="T6" fmla="*/ 19 w 20"/>
                <a:gd name="T7" fmla="*/ 18 h 27"/>
                <a:gd name="T8" fmla="*/ 17 w 20"/>
                <a:gd name="T9" fmla="*/ 22 h 27"/>
                <a:gd name="T10" fmla="*/ 16 w 20"/>
                <a:gd name="T11" fmla="*/ 25 h 27"/>
                <a:gd name="T12" fmla="*/ 13 w 20"/>
                <a:gd name="T13" fmla="*/ 26 h 27"/>
                <a:gd name="T14" fmla="*/ 10 w 20"/>
                <a:gd name="T15" fmla="*/ 26 h 27"/>
                <a:gd name="T16" fmla="*/ 9 w 20"/>
                <a:gd name="T17" fmla="*/ 25 h 27"/>
                <a:gd name="T18" fmla="*/ 10 w 20"/>
                <a:gd name="T19" fmla="*/ 21 h 27"/>
                <a:gd name="T20" fmla="*/ 10 w 20"/>
                <a:gd name="T21" fmla="*/ 20 h 27"/>
                <a:gd name="T22" fmla="*/ 11 w 20"/>
                <a:gd name="T23" fmla="*/ 16 h 27"/>
                <a:gd name="T24" fmla="*/ 10 w 20"/>
                <a:gd name="T25" fmla="*/ 11 h 27"/>
                <a:gd name="T26" fmla="*/ 10 w 20"/>
                <a:gd name="T27" fmla="*/ 8 h 27"/>
                <a:gd name="T28" fmla="*/ 7 w 20"/>
                <a:gd name="T29" fmla="*/ 5 h 27"/>
                <a:gd name="T30" fmla="*/ 6 w 20"/>
                <a:gd name="T31" fmla="*/ 5 h 27"/>
                <a:gd name="T32" fmla="*/ 6 w 20"/>
                <a:gd name="T33" fmla="*/ 7 h 27"/>
                <a:gd name="T34" fmla="*/ 6 w 20"/>
                <a:gd name="T35" fmla="*/ 11 h 27"/>
                <a:gd name="T36" fmla="*/ 6 w 20"/>
                <a:gd name="T37" fmla="*/ 15 h 27"/>
                <a:gd name="T38" fmla="*/ 4 w 20"/>
                <a:gd name="T39" fmla="*/ 22 h 27"/>
                <a:gd name="T40" fmla="*/ 4 w 20"/>
                <a:gd name="T41" fmla="*/ 24 h 27"/>
                <a:gd name="T42" fmla="*/ 1 w 20"/>
                <a:gd name="T43" fmla="*/ 23 h 27"/>
                <a:gd name="T44" fmla="*/ 0 w 20"/>
                <a:gd name="T45" fmla="*/ 20 h 27"/>
                <a:gd name="T46" fmla="*/ 0 w 20"/>
                <a:gd name="T47" fmla="*/ 17 h 27"/>
                <a:gd name="T48" fmla="*/ 0 w 20"/>
                <a:gd name="T49" fmla="*/ 14 h 27"/>
                <a:gd name="T50" fmla="*/ 0 w 20"/>
                <a:gd name="T51" fmla="*/ 10 h 27"/>
                <a:gd name="T52" fmla="*/ 2 w 20"/>
                <a:gd name="T53" fmla="*/ 4 h 27"/>
                <a:gd name="T54" fmla="*/ 4 w 20"/>
                <a:gd name="T55" fmla="*/ 2 h 27"/>
                <a:gd name="T56" fmla="*/ 6 w 20"/>
                <a:gd name="T57" fmla="*/ 0 h 27"/>
                <a:gd name="T58" fmla="*/ 9 w 20"/>
                <a:gd name="T59" fmla="*/ 0 h 27"/>
                <a:gd name="T60" fmla="*/ 13 w 20"/>
                <a:gd name="T61" fmla="*/ 2 h 27"/>
                <a:gd name="T62" fmla="*/ 15 w 20"/>
                <a:gd name="T6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27">
                  <a:moveTo>
                    <a:pt x="15" y="4"/>
                  </a:moveTo>
                  <a:lnTo>
                    <a:pt x="19" y="10"/>
                  </a:lnTo>
                  <a:lnTo>
                    <a:pt x="19" y="13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0" y="11"/>
                  </a:lnTo>
                  <a:lnTo>
                    <a:pt x="10" y="8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4" name="Freeform 1313">
              <a:extLst>
                <a:ext uri="{FF2B5EF4-FFF2-40B4-BE49-F238E27FC236}">
                  <a16:creationId xmlns:a16="http://schemas.microsoft.com/office/drawing/2014/main" id="{F87BEEF1-1841-C297-A9C7-7934E6A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6039215"/>
              <a:ext cx="16484" cy="10990"/>
            </a:xfrm>
            <a:custGeom>
              <a:avLst/>
              <a:gdLst>
                <a:gd name="T0" fmla="*/ 8 w 14"/>
                <a:gd name="T1" fmla="*/ 7 h 11"/>
                <a:gd name="T2" fmla="*/ 5 w 14"/>
                <a:gd name="T3" fmla="*/ 10 h 11"/>
                <a:gd name="T4" fmla="*/ 0 w 14"/>
                <a:gd name="T5" fmla="*/ 7 h 11"/>
                <a:gd name="T6" fmla="*/ 0 w 14"/>
                <a:gd name="T7" fmla="*/ 5 h 11"/>
                <a:gd name="T8" fmla="*/ 5 w 14"/>
                <a:gd name="T9" fmla="*/ 0 h 11"/>
                <a:gd name="T10" fmla="*/ 6 w 14"/>
                <a:gd name="T11" fmla="*/ 0 h 11"/>
                <a:gd name="T12" fmla="*/ 11 w 14"/>
                <a:gd name="T13" fmla="*/ 3 h 11"/>
                <a:gd name="T14" fmla="*/ 13 w 14"/>
                <a:gd name="T15" fmla="*/ 6 h 11"/>
                <a:gd name="T16" fmla="*/ 8 w 14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1">
                  <a:moveTo>
                    <a:pt x="8" y="7"/>
                  </a:moveTo>
                  <a:lnTo>
                    <a:pt x="5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0"/>
                  </a:lnTo>
                  <a:lnTo>
                    <a:pt x="6" y="0"/>
                  </a:lnTo>
                  <a:lnTo>
                    <a:pt x="11" y="3"/>
                  </a:lnTo>
                  <a:lnTo>
                    <a:pt x="13" y="6"/>
                  </a:lnTo>
                  <a:lnTo>
                    <a:pt x="8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5" name="Freeform 1314">
              <a:extLst>
                <a:ext uri="{FF2B5EF4-FFF2-40B4-BE49-F238E27FC236}">
                  <a16:creationId xmlns:a16="http://schemas.microsoft.com/office/drawing/2014/main" id="{71027548-E8F2-31AE-D9B1-881461754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157" y="6033721"/>
              <a:ext cx="21981" cy="16484"/>
            </a:xfrm>
            <a:custGeom>
              <a:avLst/>
              <a:gdLst>
                <a:gd name="T0" fmla="*/ 10 w 16"/>
                <a:gd name="T1" fmla="*/ 13 h 15"/>
                <a:gd name="T2" fmla="*/ 9 w 16"/>
                <a:gd name="T3" fmla="*/ 14 h 15"/>
                <a:gd name="T4" fmla="*/ 1 w 16"/>
                <a:gd name="T5" fmla="*/ 9 h 15"/>
                <a:gd name="T6" fmla="*/ 0 w 16"/>
                <a:gd name="T7" fmla="*/ 6 h 15"/>
                <a:gd name="T8" fmla="*/ 4 w 16"/>
                <a:gd name="T9" fmla="*/ 3 h 15"/>
                <a:gd name="T10" fmla="*/ 8 w 16"/>
                <a:gd name="T11" fmla="*/ 1 h 15"/>
                <a:gd name="T12" fmla="*/ 10 w 16"/>
                <a:gd name="T13" fmla="*/ 0 h 15"/>
                <a:gd name="T14" fmla="*/ 13 w 16"/>
                <a:gd name="T15" fmla="*/ 1 h 15"/>
                <a:gd name="T16" fmla="*/ 15 w 16"/>
                <a:gd name="T17" fmla="*/ 5 h 15"/>
                <a:gd name="T18" fmla="*/ 12 w 16"/>
                <a:gd name="T19" fmla="*/ 9 h 15"/>
                <a:gd name="T20" fmla="*/ 10 w 16"/>
                <a:gd name="T2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5">
                  <a:moveTo>
                    <a:pt x="10" y="13"/>
                  </a:moveTo>
                  <a:lnTo>
                    <a:pt x="9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4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5"/>
                  </a:lnTo>
                  <a:lnTo>
                    <a:pt x="12" y="9"/>
                  </a:lnTo>
                  <a:lnTo>
                    <a:pt x="10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6" name="Freeform 1315">
              <a:extLst>
                <a:ext uri="{FF2B5EF4-FFF2-40B4-BE49-F238E27FC236}">
                  <a16:creationId xmlns:a16="http://schemas.microsoft.com/office/drawing/2014/main" id="{18E9C417-0BF7-D608-FB00-A8F025A5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025" y="6028224"/>
              <a:ext cx="38468" cy="32971"/>
            </a:xfrm>
            <a:custGeom>
              <a:avLst/>
              <a:gdLst>
                <a:gd name="T0" fmla="*/ 26 w 29"/>
                <a:gd name="T1" fmla="*/ 2 h 25"/>
                <a:gd name="T2" fmla="*/ 27 w 29"/>
                <a:gd name="T3" fmla="*/ 7 h 25"/>
                <a:gd name="T4" fmla="*/ 28 w 29"/>
                <a:gd name="T5" fmla="*/ 9 h 25"/>
                <a:gd name="T6" fmla="*/ 25 w 29"/>
                <a:gd name="T7" fmla="*/ 12 h 25"/>
                <a:gd name="T8" fmla="*/ 17 w 29"/>
                <a:gd name="T9" fmla="*/ 18 h 25"/>
                <a:gd name="T10" fmla="*/ 12 w 29"/>
                <a:gd name="T11" fmla="*/ 22 h 25"/>
                <a:gd name="T12" fmla="*/ 8 w 29"/>
                <a:gd name="T13" fmla="*/ 23 h 25"/>
                <a:gd name="T14" fmla="*/ 6 w 29"/>
                <a:gd name="T15" fmla="*/ 22 h 25"/>
                <a:gd name="T16" fmla="*/ 1 w 29"/>
                <a:gd name="T17" fmla="*/ 24 h 25"/>
                <a:gd name="T18" fmla="*/ 0 w 29"/>
                <a:gd name="T19" fmla="*/ 24 h 25"/>
                <a:gd name="T20" fmla="*/ 1 w 29"/>
                <a:gd name="T21" fmla="*/ 20 h 25"/>
                <a:gd name="T22" fmla="*/ 8 w 29"/>
                <a:gd name="T23" fmla="*/ 9 h 25"/>
                <a:gd name="T24" fmla="*/ 13 w 29"/>
                <a:gd name="T25" fmla="*/ 8 h 25"/>
                <a:gd name="T26" fmla="*/ 15 w 29"/>
                <a:gd name="T27" fmla="*/ 6 h 25"/>
                <a:gd name="T28" fmla="*/ 17 w 29"/>
                <a:gd name="T29" fmla="*/ 6 h 25"/>
                <a:gd name="T30" fmla="*/ 18 w 29"/>
                <a:gd name="T31" fmla="*/ 5 h 25"/>
                <a:gd name="T32" fmla="*/ 18 w 29"/>
                <a:gd name="T33" fmla="*/ 2 h 25"/>
                <a:gd name="T34" fmla="*/ 20 w 29"/>
                <a:gd name="T35" fmla="*/ 0 h 25"/>
                <a:gd name="T36" fmla="*/ 22 w 29"/>
                <a:gd name="T37" fmla="*/ 0 h 25"/>
                <a:gd name="T38" fmla="*/ 26 w 29"/>
                <a:gd name="T3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5">
                  <a:moveTo>
                    <a:pt x="26" y="2"/>
                  </a:moveTo>
                  <a:lnTo>
                    <a:pt x="27" y="7"/>
                  </a:lnTo>
                  <a:lnTo>
                    <a:pt x="28" y="9"/>
                  </a:lnTo>
                  <a:lnTo>
                    <a:pt x="25" y="12"/>
                  </a:lnTo>
                  <a:lnTo>
                    <a:pt x="17" y="18"/>
                  </a:lnTo>
                  <a:lnTo>
                    <a:pt x="12" y="22"/>
                  </a:lnTo>
                  <a:lnTo>
                    <a:pt x="8" y="23"/>
                  </a:lnTo>
                  <a:lnTo>
                    <a:pt x="6" y="22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8" y="9"/>
                  </a:lnTo>
                  <a:lnTo>
                    <a:pt x="13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7" name="Freeform 1316">
              <a:extLst>
                <a:ext uri="{FF2B5EF4-FFF2-40B4-BE49-F238E27FC236}">
                  <a16:creationId xmlns:a16="http://schemas.microsoft.com/office/drawing/2014/main" id="{39415A06-08ED-EA06-86FE-9246454D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599" y="6022731"/>
              <a:ext cx="60445" cy="32971"/>
            </a:xfrm>
            <a:custGeom>
              <a:avLst/>
              <a:gdLst>
                <a:gd name="T0" fmla="*/ 43 w 47"/>
                <a:gd name="T1" fmla="*/ 1 h 28"/>
                <a:gd name="T2" fmla="*/ 45 w 47"/>
                <a:gd name="T3" fmla="*/ 7 h 28"/>
                <a:gd name="T4" fmla="*/ 46 w 47"/>
                <a:gd name="T5" fmla="*/ 8 h 28"/>
                <a:gd name="T6" fmla="*/ 45 w 47"/>
                <a:gd name="T7" fmla="*/ 11 h 28"/>
                <a:gd name="T8" fmla="*/ 40 w 47"/>
                <a:gd name="T9" fmla="*/ 16 h 28"/>
                <a:gd name="T10" fmla="*/ 29 w 47"/>
                <a:gd name="T11" fmla="*/ 18 h 28"/>
                <a:gd name="T12" fmla="*/ 24 w 47"/>
                <a:gd name="T13" fmla="*/ 15 h 28"/>
                <a:gd name="T14" fmla="*/ 26 w 47"/>
                <a:gd name="T15" fmla="*/ 23 h 28"/>
                <a:gd name="T16" fmla="*/ 27 w 47"/>
                <a:gd name="T17" fmla="*/ 26 h 28"/>
                <a:gd name="T18" fmla="*/ 26 w 47"/>
                <a:gd name="T19" fmla="*/ 27 h 28"/>
                <a:gd name="T20" fmla="*/ 24 w 47"/>
                <a:gd name="T21" fmla="*/ 26 h 28"/>
                <a:gd name="T22" fmla="*/ 20 w 47"/>
                <a:gd name="T23" fmla="*/ 25 h 28"/>
                <a:gd name="T24" fmla="*/ 18 w 47"/>
                <a:gd name="T25" fmla="*/ 22 h 28"/>
                <a:gd name="T26" fmla="*/ 18 w 47"/>
                <a:gd name="T27" fmla="*/ 19 h 28"/>
                <a:gd name="T28" fmla="*/ 17 w 47"/>
                <a:gd name="T29" fmla="*/ 19 h 28"/>
                <a:gd name="T30" fmla="*/ 16 w 47"/>
                <a:gd name="T31" fmla="*/ 20 h 28"/>
                <a:gd name="T32" fmla="*/ 15 w 47"/>
                <a:gd name="T33" fmla="*/ 20 h 28"/>
                <a:gd name="T34" fmla="*/ 13 w 47"/>
                <a:gd name="T35" fmla="*/ 15 h 28"/>
                <a:gd name="T36" fmla="*/ 11 w 47"/>
                <a:gd name="T37" fmla="*/ 14 h 28"/>
                <a:gd name="T38" fmla="*/ 1 w 47"/>
                <a:gd name="T39" fmla="*/ 12 h 28"/>
                <a:gd name="T40" fmla="*/ 0 w 47"/>
                <a:gd name="T41" fmla="*/ 11 h 28"/>
                <a:gd name="T42" fmla="*/ 1 w 47"/>
                <a:gd name="T43" fmla="*/ 9 h 28"/>
                <a:gd name="T44" fmla="*/ 2 w 47"/>
                <a:gd name="T45" fmla="*/ 6 h 28"/>
                <a:gd name="T46" fmla="*/ 4 w 47"/>
                <a:gd name="T47" fmla="*/ 5 h 28"/>
                <a:gd name="T48" fmla="*/ 11 w 47"/>
                <a:gd name="T49" fmla="*/ 6 h 28"/>
                <a:gd name="T50" fmla="*/ 11 w 47"/>
                <a:gd name="T51" fmla="*/ 6 h 28"/>
                <a:gd name="T52" fmla="*/ 12 w 47"/>
                <a:gd name="T53" fmla="*/ 2 h 28"/>
                <a:gd name="T54" fmla="*/ 12 w 47"/>
                <a:gd name="T55" fmla="*/ 1 h 28"/>
                <a:gd name="T56" fmla="*/ 16 w 47"/>
                <a:gd name="T57" fmla="*/ 1 h 28"/>
                <a:gd name="T58" fmla="*/ 18 w 47"/>
                <a:gd name="T59" fmla="*/ 0 h 28"/>
                <a:gd name="T60" fmla="*/ 20 w 47"/>
                <a:gd name="T61" fmla="*/ 2 h 28"/>
                <a:gd name="T62" fmla="*/ 22 w 47"/>
                <a:gd name="T63" fmla="*/ 6 h 28"/>
                <a:gd name="T64" fmla="*/ 23 w 47"/>
                <a:gd name="T65" fmla="*/ 5 h 28"/>
                <a:gd name="T66" fmla="*/ 26 w 47"/>
                <a:gd name="T67" fmla="*/ 6 h 28"/>
                <a:gd name="T68" fmla="*/ 29 w 47"/>
                <a:gd name="T69" fmla="*/ 4 h 28"/>
                <a:gd name="T70" fmla="*/ 35 w 47"/>
                <a:gd name="T71" fmla="*/ 1 h 28"/>
                <a:gd name="T72" fmla="*/ 39 w 47"/>
                <a:gd name="T73" fmla="*/ 0 h 28"/>
                <a:gd name="T74" fmla="*/ 43 w 47"/>
                <a:gd name="T7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28">
                  <a:moveTo>
                    <a:pt x="43" y="1"/>
                  </a:moveTo>
                  <a:lnTo>
                    <a:pt x="45" y="7"/>
                  </a:lnTo>
                  <a:lnTo>
                    <a:pt x="46" y="8"/>
                  </a:lnTo>
                  <a:lnTo>
                    <a:pt x="45" y="11"/>
                  </a:lnTo>
                  <a:lnTo>
                    <a:pt x="40" y="16"/>
                  </a:lnTo>
                  <a:lnTo>
                    <a:pt x="29" y="18"/>
                  </a:lnTo>
                  <a:lnTo>
                    <a:pt x="24" y="15"/>
                  </a:lnTo>
                  <a:lnTo>
                    <a:pt x="26" y="23"/>
                  </a:lnTo>
                  <a:lnTo>
                    <a:pt x="27" y="26"/>
                  </a:lnTo>
                  <a:lnTo>
                    <a:pt x="26" y="27"/>
                  </a:lnTo>
                  <a:lnTo>
                    <a:pt x="24" y="26"/>
                  </a:lnTo>
                  <a:lnTo>
                    <a:pt x="20" y="25"/>
                  </a:lnTo>
                  <a:lnTo>
                    <a:pt x="18" y="22"/>
                  </a:lnTo>
                  <a:lnTo>
                    <a:pt x="18" y="19"/>
                  </a:lnTo>
                  <a:lnTo>
                    <a:pt x="17" y="19"/>
                  </a:lnTo>
                  <a:lnTo>
                    <a:pt x="16" y="20"/>
                  </a:lnTo>
                  <a:lnTo>
                    <a:pt x="15" y="20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3" y="5"/>
                  </a:lnTo>
                  <a:lnTo>
                    <a:pt x="26" y="6"/>
                  </a:lnTo>
                  <a:lnTo>
                    <a:pt x="29" y="4"/>
                  </a:lnTo>
                  <a:lnTo>
                    <a:pt x="35" y="1"/>
                  </a:lnTo>
                  <a:lnTo>
                    <a:pt x="39" y="0"/>
                  </a:lnTo>
                  <a:lnTo>
                    <a:pt x="4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8" name="Freeform 1318">
              <a:extLst>
                <a:ext uri="{FF2B5EF4-FFF2-40B4-BE49-F238E27FC236}">
                  <a16:creationId xmlns:a16="http://schemas.microsoft.com/office/drawing/2014/main" id="{EFBEF8FC-ED89-7B8A-9EE1-41D68118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3" y="5984263"/>
              <a:ext cx="32971" cy="21981"/>
            </a:xfrm>
            <a:custGeom>
              <a:avLst/>
              <a:gdLst>
                <a:gd name="T0" fmla="*/ 12 w 26"/>
                <a:gd name="T1" fmla="*/ 3 h 17"/>
                <a:gd name="T2" fmla="*/ 16 w 26"/>
                <a:gd name="T3" fmla="*/ 4 h 17"/>
                <a:gd name="T4" fmla="*/ 20 w 26"/>
                <a:gd name="T5" fmla="*/ 3 h 17"/>
                <a:gd name="T6" fmla="*/ 22 w 26"/>
                <a:gd name="T7" fmla="*/ 4 h 17"/>
                <a:gd name="T8" fmla="*/ 23 w 26"/>
                <a:gd name="T9" fmla="*/ 6 h 17"/>
                <a:gd name="T10" fmla="*/ 25 w 26"/>
                <a:gd name="T11" fmla="*/ 10 h 17"/>
                <a:gd name="T12" fmla="*/ 25 w 26"/>
                <a:gd name="T13" fmla="*/ 12 h 17"/>
                <a:gd name="T14" fmla="*/ 24 w 26"/>
                <a:gd name="T15" fmla="*/ 14 h 17"/>
                <a:gd name="T16" fmla="*/ 18 w 26"/>
                <a:gd name="T17" fmla="*/ 16 h 17"/>
                <a:gd name="T18" fmla="*/ 14 w 26"/>
                <a:gd name="T19" fmla="*/ 15 h 17"/>
                <a:gd name="T20" fmla="*/ 10 w 26"/>
                <a:gd name="T21" fmla="*/ 12 h 17"/>
                <a:gd name="T22" fmla="*/ 8 w 26"/>
                <a:gd name="T23" fmla="*/ 14 h 17"/>
                <a:gd name="T24" fmla="*/ 4 w 26"/>
                <a:gd name="T25" fmla="*/ 12 h 17"/>
                <a:gd name="T26" fmla="*/ 1 w 26"/>
                <a:gd name="T27" fmla="*/ 10 h 17"/>
                <a:gd name="T28" fmla="*/ 0 w 26"/>
                <a:gd name="T29" fmla="*/ 6 h 17"/>
                <a:gd name="T30" fmla="*/ 0 w 26"/>
                <a:gd name="T31" fmla="*/ 4 h 17"/>
                <a:gd name="T32" fmla="*/ 4 w 26"/>
                <a:gd name="T33" fmla="*/ 1 h 17"/>
                <a:gd name="T34" fmla="*/ 6 w 26"/>
                <a:gd name="T35" fmla="*/ 0 h 17"/>
                <a:gd name="T36" fmla="*/ 12 w 26"/>
                <a:gd name="T3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7">
                  <a:moveTo>
                    <a:pt x="12" y="3"/>
                  </a:moveTo>
                  <a:lnTo>
                    <a:pt x="16" y="4"/>
                  </a:lnTo>
                  <a:lnTo>
                    <a:pt x="20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4" y="14"/>
                  </a:lnTo>
                  <a:lnTo>
                    <a:pt x="18" y="16"/>
                  </a:lnTo>
                  <a:lnTo>
                    <a:pt x="14" y="15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1"/>
                  </a:lnTo>
                  <a:lnTo>
                    <a:pt x="6" y="0"/>
                  </a:lnTo>
                  <a:lnTo>
                    <a:pt x="1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29" name="Freeform 1319">
              <a:extLst>
                <a:ext uri="{FF2B5EF4-FFF2-40B4-BE49-F238E27FC236}">
                  <a16:creationId xmlns:a16="http://schemas.microsoft.com/office/drawing/2014/main" id="{F99A386D-0908-869F-6332-05BAB1B32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292" y="5918320"/>
              <a:ext cx="16484" cy="21981"/>
            </a:xfrm>
            <a:custGeom>
              <a:avLst/>
              <a:gdLst>
                <a:gd name="T0" fmla="*/ 12 w 14"/>
                <a:gd name="T1" fmla="*/ 17 h 18"/>
                <a:gd name="T2" fmla="*/ 12 w 14"/>
                <a:gd name="T3" fmla="*/ 17 h 18"/>
                <a:gd name="T4" fmla="*/ 5 w 14"/>
                <a:gd name="T5" fmla="*/ 14 h 18"/>
                <a:gd name="T6" fmla="*/ 2 w 14"/>
                <a:gd name="T7" fmla="*/ 12 h 18"/>
                <a:gd name="T8" fmla="*/ 1 w 14"/>
                <a:gd name="T9" fmla="*/ 10 h 18"/>
                <a:gd name="T10" fmla="*/ 1 w 14"/>
                <a:gd name="T11" fmla="*/ 7 h 18"/>
                <a:gd name="T12" fmla="*/ 0 w 14"/>
                <a:gd name="T13" fmla="*/ 3 h 18"/>
                <a:gd name="T14" fmla="*/ 2 w 14"/>
                <a:gd name="T15" fmla="*/ 0 h 18"/>
                <a:gd name="T16" fmla="*/ 5 w 14"/>
                <a:gd name="T17" fmla="*/ 0 h 18"/>
                <a:gd name="T18" fmla="*/ 8 w 14"/>
                <a:gd name="T19" fmla="*/ 2 h 18"/>
                <a:gd name="T20" fmla="*/ 13 w 14"/>
                <a:gd name="T21" fmla="*/ 8 h 18"/>
                <a:gd name="T22" fmla="*/ 12 w 14"/>
                <a:gd name="T23" fmla="*/ 9 h 18"/>
                <a:gd name="T24" fmla="*/ 12 w 14"/>
                <a:gd name="T25" fmla="*/ 12 h 18"/>
                <a:gd name="T26" fmla="*/ 12 w 14"/>
                <a:gd name="T27" fmla="*/ 15 h 18"/>
                <a:gd name="T28" fmla="*/ 12 w 14"/>
                <a:gd name="T2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8">
                  <a:moveTo>
                    <a:pt x="12" y="17"/>
                  </a:moveTo>
                  <a:lnTo>
                    <a:pt x="12" y="17"/>
                  </a:lnTo>
                  <a:lnTo>
                    <a:pt x="5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2" y="15"/>
                  </a:lnTo>
                  <a:lnTo>
                    <a:pt x="12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0" name="Freeform 1330">
              <a:extLst>
                <a:ext uri="{FF2B5EF4-FFF2-40B4-BE49-F238E27FC236}">
                  <a16:creationId xmlns:a16="http://schemas.microsoft.com/office/drawing/2014/main" id="{6C8D22C8-25B0-B6CE-180B-2E8D3E44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186" y="5390782"/>
              <a:ext cx="21981" cy="27478"/>
            </a:xfrm>
            <a:custGeom>
              <a:avLst/>
              <a:gdLst>
                <a:gd name="T0" fmla="*/ 13 w 16"/>
                <a:gd name="T1" fmla="*/ 12 h 21"/>
                <a:gd name="T2" fmla="*/ 3 w 16"/>
                <a:gd name="T3" fmla="*/ 20 h 21"/>
                <a:gd name="T4" fmla="*/ 1 w 16"/>
                <a:gd name="T5" fmla="*/ 17 h 21"/>
                <a:gd name="T6" fmla="*/ 0 w 16"/>
                <a:gd name="T7" fmla="*/ 14 h 21"/>
                <a:gd name="T8" fmla="*/ 8 w 16"/>
                <a:gd name="T9" fmla="*/ 3 h 21"/>
                <a:gd name="T10" fmla="*/ 10 w 16"/>
                <a:gd name="T11" fmla="*/ 0 h 21"/>
                <a:gd name="T12" fmla="*/ 14 w 16"/>
                <a:gd name="T13" fmla="*/ 4 h 21"/>
                <a:gd name="T14" fmla="*/ 15 w 16"/>
                <a:gd name="T15" fmla="*/ 7 h 21"/>
                <a:gd name="T16" fmla="*/ 14 w 16"/>
                <a:gd name="T17" fmla="*/ 9 h 21"/>
                <a:gd name="T18" fmla="*/ 13 w 16"/>
                <a:gd name="T1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13" y="12"/>
                  </a:moveTo>
                  <a:lnTo>
                    <a:pt x="3" y="20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8" y="3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4" y="9"/>
                  </a:lnTo>
                  <a:lnTo>
                    <a:pt x="13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1" name="Freeform 1331">
              <a:extLst>
                <a:ext uri="{FF2B5EF4-FFF2-40B4-BE49-F238E27FC236}">
                  <a16:creationId xmlns:a16="http://schemas.microsoft.com/office/drawing/2014/main" id="{4ACFF314-5701-963D-2A7B-19CF56E9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622" y="5385288"/>
              <a:ext cx="21981" cy="21981"/>
            </a:xfrm>
            <a:custGeom>
              <a:avLst/>
              <a:gdLst>
                <a:gd name="T0" fmla="*/ 17 w 19"/>
                <a:gd name="T1" fmla="*/ 16 h 17"/>
                <a:gd name="T2" fmla="*/ 16 w 19"/>
                <a:gd name="T3" fmla="*/ 16 h 17"/>
                <a:gd name="T4" fmla="*/ 12 w 19"/>
                <a:gd name="T5" fmla="*/ 16 h 17"/>
                <a:gd name="T6" fmla="*/ 2 w 19"/>
                <a:gd name="T7" fmla="*/ 11 h 17"/>
                <a:gd name="T8" fmla="*/ 0 w 19"/>
                <a:gd name="T9" fmla="*/ 8 h 17"/>
                <a:gd name="T10" fmla="*/ 0 w 19"/>
                <a:gd name="T11" fmla="*/ 6 h 17"/>
                <a:gd name="T12" fmla="*/ 2 w 19"/>
                <a:gd name="T13" fmla="*/ 5 h 17"/>
                <a:gd name="T14" fmla="*/ 3 w 19"/>
                <a:gd name="T15" fmla="*/ 3 h 17"/>
                <a:gd name="T16" fmla="*/ 6 w 19"/>
                <a:gd name="T17" fmla="*/ 0 h 17"/>
                <a:gd name="T18" fmla="*/ 11 w 19"/>
                <a:gd name="T19" fmla="*/ 0 h 17"/>
                <a:gd name="T20" fmla="*/ 16 w 19"/>
                <a:gd name="T21" fmla="*/ 6 h 17"/>
                <a:gd name="T22" fmla="*/ 18 w 19"/>
                <a:gd name="T23" fmla="*/ 12 h 17"/>
                <a:gd name="T24" fmla="*/ 18 w 19"/>
                <a:gd name="T25" fmla="*/ 14 h 17"/>
                <a:gd name="T26" fmla="*/ 17 w 19"/>
                <a:gd name="T2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7">
                  <a:moveTo>
                    <a:pt x="17" y="16"/>
                  </a:moveTo>
                  <a:lnTo>
                    <a:pt x="16" y="16"/>
                  </a:lnTo>
                  <a:lnTo>
                    <a:pt x="12" y="16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7" y="1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2" name="Freeform 1332">
              <a:extLst>
                <a:ext uri="{FF2B5EF4-FFF2-40B4-BE49-F238E27FC236}">
                  <a16:creationId xmlns:a16="http://schemas.microsoft.com/office/drawing/2014/main" id="{7A01AAE4-C35C-BF0D-E3A8-399B3EF21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36" y="5264394"/>
              <a:ext cx="49455" cy="65942"/>
            </a:xfrm>
            <a:custGeom>
              <a:avLst/>
              <a:gdLst>
                <a:gd name="T0" fmla="*/ 24 w 40"/>
                <a:gd name="T1" fmla="*/ 49 h 51"/>
                <a:gd name="T2" fmla="*/ 18 w 40"/>
                <a:gd name="T3" fmla="*/ 50 h 51"/>
                <a:gd name="T4" fmla="*/ 8 w 40"/>
                <a:gd name="T5" fmla="*/ 46 h 51"/>
                <a:gd name="T6" fmla="*/ 1 w 40"/>
                <a:gd name="T7" fmla="*/ 39 h 51"/>
                <a:gd name="T8" fmla="*/ 0 w 40"/>
                <a:gd name="T9" fmla="*/ 35 h 51"/>
                <a:gd name="T10" fmla="*/ 0 w 40"/>
                <a:gd name="T11" fmla="*/ 34 h 51"/>
                <a:gd name="T12" fmla="*/ 1 w 40"/>
                <a:gd name="T13" fmla="*/ 32 h 51"/>
                <a:gd name="T14" fmla="*/ 2 w 40"/>
                <a:gd name="T15" fmla="*/ 28 h 51"/>
                <a:gd name="T16" fmla="*/ 6 w 40"/>
                <a:gd name="T17" fmla="*/ 14 h 51"/>
                <a:gd name="T18" fmla="*/ 7 w 40"/>
                <a:gd name="T19" fmla="*/ 10 h 51"/>
                <a:gd name="T20" fmla="*/ 13 w 40"/>
                <a:gd name="T21" fmla="*/ 2 h 51"/>
                <a:gd name="T22" fmla="*/ 17 w 40"/>
                <a:gd name="T23" fmla="*/ 0 h 51"/>
                <a:gd name="T24" fmla="*/ 26 w 40"/>
                <a:gd name="T25" fmla="*/ 0 h 51"/>
                <a:gd name="T26" fmla="*/ 31 w 40"/>
                <a:gd name="T27" fmla="*/ 5 h 51"/>
                <a:gd name="T28" fmla="*/ 33 w 40"/>
                <a:gd name="T29" fmla="*/ 7 h 51"/>
                <a:gd name="T30" fmla="*/ 34 w 40"/>
                <a:gd name="T31" fmla="*/ 11 h 51"/>
                <a:gd name="T32" fmla="*/ 36 w 40"/>
                <a:gd name="T33" fmla="*/ 18 h 51"/>
                <a:gd name="T34" fmla="*/ 36 w 40"/>
                <a:gd name="T35" fmla="*/ 23 h 51"/>
                <a:gd name="T36" fmla="*/ 39 w 40"/>
                <a:gd name="T37" fmla="*/ 28 h 51"/>
                <a:gd name="T38" fmla="*/ 39 w 40"/>
                <a:gd name="T39" fmla="*/ 30 h 51"/>
                <a:gd name="T40" fmla="*/ 39 w 40"/>
                <a:gd name="T41" fmla="*/ 34 h 51"/>
                <a:gd name="T42" fmla="*/ 39 w 40"/>
                <a:gd name="T43" fmla="*/ 36 h 51"/>
                <a:gd name="T44" fmla="*/ 37 w 40"/>
                <a:gd name="T45" fmla="*/ 40 h 51"/>
                <a:gd name="T46" fmla="*/ 34 w 40"/>
                <a:gd name="T47" fmla="*/ 44 h 51"/>
                <a:gd name="T48" fmla="*/ 24 w 40"/>
                <a:gd name="T49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24" y="49"/>
                  </a:moveTo>
                  <a:lnTo>
                    <a:pt x="18" y="50"/>
                  </a:lnTo>
                  <a:lnTo>
                    <a:pt x="8" y="46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2" y="28"/>
                  </a:lnTo>
                  <a:lnTo>
                    <a:pt x="6" y="14"/>
                  </a:lnTo>
                  <a:lnTo>
                    <a:pt x="7" y="10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1" y="5"/>
                  </a:lnTo>
                  <a:lnTo>
                    <a:pt x="33" y="7"/>
                  </a:lnTo>
                  <a:lnTo>
                    <a:pt x="34" y="11"/>
                  </a:lnTo>
                  <a:lnTo>
                    <a:pt x="36" y="18"/>
                  </a:lnTo>
                  <a:lnTo>
                    <a:pt x="36" y="23"/>
                  </a:lnTo>
                  <a:lnTo>
                    <a:pt x="39" y="28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6"/>
                  </a:lnTo>
                  <a:lnTo>
                    <a:pt x="37" y="40"/>
                  </a:lnTo>
                  <a:lnTo>
                    <a:pt x="34" y="44"/>
                  </a:lnTo>
                  <a:lnTo>
                    <a:pt x="24" y="4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3" name="Freeform 1335">
              <a:extLst>
                <a:ext uri="{FF2B5EF4-FFF2-40B4-BE49-F238E27FC236}">
                  <a16:creationId xmlns:a16="http://schemas.microsoft.com/office/drawing/2014/main" id="{DB428A22-E8F1-C694-D9AA-EDF59E7F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506" y="5181965"/>
              <a:ext cx="16487" cy="32971"/>
            </a:xfrm>
            <a:custGeom>
              <a:avLst/>
              <a:gdLst>
                <a:gd name="T0" fmla="*/ 5 w 12"/>
                <a:gd name="T1" fmla="*/ 25 h 26"/>
                <a:gd name="T2" fmla="*/ 3 w 12"/>
                <a:gd name="T3" fmla="*/ 25 h 26"/>
                <a:gd name="T4" fmla="*/ 0 w 12"/>
                <a:gd name="T5" fmla="*/ 23 h 26"/>
                <a:gd name="T6" fmla="*/ 0 w 12"/>
                <a:gd name="T7" fmla="*/ 20 h 26"/>
                <a:gd name="T8" fmla="*/ 7 w 12"/>
                <a:gd name="T9" fmla="*/ 11 h 26"/>
                <a:gd name="T10" fmla="*/ 7 w 12"/>
                <a:gd name="T11" fmla="*/ 9 h 26"/>
                <a:gd name="T12" fmla="*/ 7 w 12"/>
                <a:gd name="T13" fmla="*/ 6 h 26"/>
                <a:gd name="T14" fmla="*/ 6 w 12"/>
                <a:gd name="T15" fmla="*/ 4 h 26"/>
                <a:gd name="T16" fmla="*/ 8 w 12"/>
                <a:gd name="T17" fmla="*/ 1 h 26"/>
                <a:gd name="T18" fmla="*/ 10 w 12"/>
                <a:gd name="T19" fmla="*/ 0 h 26"/>
                <a:gd name="T20" fmla="*/ 11 w 12"/>
                <a:gd name="T21" fmla="*/ 1 h 26"/>
                <a:gd name="T22" fmla="*/ 11 w 12"/>
                <a:gd name="T23" fmla="*/ 3 h 26"/>
                <a:gd name="T24" fmla="*/ 11 w 12"/>
                <a:gd name="T25" fmla="*/ 12 h 26"/>
                <a:gd name="T26" fmla="*/ 10 w 12"/>
                <a:gd name="T27" fmla="*/ 15 h 26"/>
                <a:gd name="T28" fmla="*/ 9 w 12"/>
                <a:gd name="T29" fmla="*/ 19 h 26"/>
                <a:gd name="T30" fmla="*/ 8 w 12"/>
                <a:gd name="T31" fmla="*/ 22 h 26"/>
                <a:gd name="T32" fmla="*/ 5 w 12"/>
                <a:gd name="T3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6">
                  <a:moveTo>
                    <a:pt x="5" y="25"/>
                  </a:moveTo>
                  <a:lnTo>
                    <a:pt x="3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6"/>
                  </a:lnTo>
                  <a:lnTo>
                    <a:pt x="6" y="4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12"/>
                  </a:lnTo>
                  <a:lnTo>
                    <a:pt x="10" y="15"/>
                  </a:lnTo>
                  <a:lnTo>
                    <a:pt x="9" y="19"/>
                  </a:lnTo>
                  <a:lnTo>
                    <a:pt x="8" y="22"/>
                  </a:lnTo>
                  <a:lnTo>
                    <a:pt x="5" y="2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4" name="Freeform 1354">
              <a:extLst>
                <a:ext uri="{FF2B5EF4-FFF2-40B4-BE49-F238E27FC236}">
                  <a16:creationId xmlns:a16="http://schemas.microsoft.com/office/drawing/2014/main" id="{C6654823-05D7-1ACA-479A-EAE8DCE9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378" y="4764330"/>
              <a:ext cx="21981" cy="27478"/>
            </a:xfrm>
            <a:custGeom>
              <a:avLst/>
              <a:gdLst>
                <a:gd name="T0" fmla="*/ 8 w 16"/>
                <a:gd name="T1" fmla="*/ 20 h 24"/>
                <a:gd name="T2" fmla="*/ 4 w 16"/>
                <a:gd name="T3" fmla="*/ 23 h 24"/>
                <a:gd name="T4" fmla="*/ 0 w 16"/>
                <a:gd name="T5" fmla="*/ 21 h 24"/>
                <a:gd name="T6" fmla="*/ 0 w 16"/>
                <a:gd name="T7" fmla="*/ 19 h 24"/>
                <a:gd name="T8" fmla="*/ 0 w 16"/>
                <a:gd name="T9" fmla="*/ 17 h 24"/>
                <a:gd name="T10" fmla="*/ 0 w 16"/>
                <a:gd name="T11" fmla="*/ 14 h 24"/>
                <a:gd name="T12" fmla="*/ 4 w 16"/>
                <a:gd name="T13" fmla="*/ 4 h 24"/>
                <a:gd name="T14" fmla="*/ 9 w 16"/>
                <a:gd name="T15" fmla="*/ 1 h 24"/>
                <a:gd name="T16" fmla="*/ 12 w 16"/>
                <a:gd name="T17" fmla="*/ 0 h 24"/>
                <a:gd name="T18" fmla="*/ 13 w 16"/>
                <a:gd name="T19" fmla="*/ 3 h 24"/>
                <a:gd name="T20" fmla="*/ 15 w 16"/>
                <a:gd name="T21" fmla="*/ 8 h 24"/>
                <a:gd name="T22" fmla="*/ 8 w 16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0"/>
                  </a:moveTo>
                  <a:lnTo>
                    <a:pt x="4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5" y="8"/>
                  </a:lnTo>
                  <a:lnTo>
                    <a:pt x="8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5" name="Freeform 1361">
              <a:extLst>
                <a:ext uri="{FF2B5EF4-FFF2-40B4-BE49-F238E27FC236}">
                  <a16:creationId xmlns:a16="http://schemas.microsoft.com/office/drawing/2014/main" id="{AB50870E-2B7C-FEAD-020E-1658CC346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0" y="10649683"/>
              <a:ext cx="368180" cy="1983763"/>
            </a:xfrm>
            <a:custGeom>
              <a:avLst/>
              <a:gdLst>
                <a:gd name="T0" fmla="*/ 291 w 297"/>
                <a:gd name="T1" fmla="*/ 1555 h 1591"/>
                <a:gd name="T2" fmla="*/ 270 w 297"/>
                <a:gd name="T3" fmla="*/ 1539 h 1591"/>
                <a:gd name="T4" fmla="*/ 219 w 297"/>
                <a:gd name="T5" fmla="*/ 1565 h 1591"/>
                <a:gd name="T6" fmla="*/ 185 w 297"/>
                <a:gd name="T7" fmla="*/ 1543 h 1591"/>
                <a:gd name="T8" fmla="*/ 138 w 297"/>
                <a:gd name="T9" fmla="*/ 1536 h 1591"/>
                <a:gd name="T10" fmla="*/ 132 w 297"/>
                <a:gd name="T11" fmla="*/ 1483 h 1591"/>
                <a:gd name="T12" fmla="*/ 84 w 297"/>
                <a:gd name="T13" fmla="*/ 1478 h 1591"/>
                <a:gd name="T14" fmla="*/ 46 w 297"/>
                <a:gd name="T15" fmla="*/ 1429 h 1591"/>
                <a:gd name="T16" fmla="*/ 39 w 297"/>
                <a:gd name="T17" fmla="*/ 1423 h 1591"/>
                <a:gd name="T18" fmla="*/ 121 w 297"/>
                <a:gd name="T19" fmla="*/ 1514 h 1591"/>
                <a:gd name="T20" fmla="*/ 160 w 297"/>
                <a:gd name="T21" fmla="*/ 1470 h 1591"/>
                <a:gd name="T22" fmla="*/ 178 w 297"/>
                <a:gd name="T23" fmla="*/ 1472 h 1591"/>
                <a:gd name="T24" fmla="*/ 180 w 297"/>
                <a:gd name="T25" fmla="*/ 1419 h 1591"/>
                <a:gd name="T26" fmla="*/ 30 w 297"/>
                <a:gd name="T27" fmla="*/ 1371 h 1591"/>
                <a:gd name="T28" fmla="*/ 21 w 297"/>
                <a:gd name="T29" fmla="*/ 1344 h 1591"/>
                <a:gd name="T30" fmla="*/ 19 w 297"/>
                <a:gd name="T31" fmla="*/ 1280 h 1591"/>
                <a:gd name="T32" fmla="*/ 39 w 297"/>
                <a:gd name="T33" fmla="*/ 1261 h 1591"/>
                <a:gd name="T34" fmla="*/ 4 w 297"/>
                <a:gd name="T35" fmla="*/ 1263 h 1591"/>
                <a:gd name="T36" fmla="*/ 6 w 297"/>
                <a:gd name="T37" fmla="*/ 1191 h 1591"/>
                <a:gd name="T38" fmla="*/ 32 w 297"/>
                <a:gd name="T39" fmla="*/ 1190 h 1591"/>
                <a:gd name="T40" fmla="*/ 45 w 297"/>
                <a:gd name="T41" fmla="*/ 1054 h 1591"/>
                <a:gd name="T42" fmla="*/ 79 w 297"/>
                <a:gd name="T43" fmla="*/ 1035 h 1591"/>
                <a:gd name="T44" fmla="*/ 63 w 297"/>
                <a:gd name="T45" fmla="*/ 1048 h 1591"/>
                <a:gd name="T46" fmla="*/ 60 w 297"/>
                <a:gd name="T47" fmla="*/ 989 h 1591"/>
                <a:gd name="T48" fmla="*/ 47 w 297"/>
                <a:gd name="T49" fmla="*/ 948 h 1591"/>
                <a:gd name="T50" fmla="*/ 68 w 297"/>
                <a:gd name="T51" fmla="*/ 943 h 1591"/>
                <a:gd name="T52" fmla="*/ 233 w 297"/>
                <a:gd name="T53" fmla="*/ 261 h 1591"/>
                <a:gd name="T54" fmla="*/ 210 w 297"/>
                <a:gd name="T55" fmla="*/ 357 h 1591"/>
                <a:gd name="T56" fmla="*/ 176 w 297"/>
                <a:gd name="T57" fmla="*/ 454 h 1591"/>
                <a:gd name="T58" fmla="*/ 181 w 297"/>
                <a:gd name="T59" fmla="*/ 543 h 1591"/>
                <a:gd name="T60" fmla="*/ 170 w 297"/>
                <a:gd name="T61" fmla="*/ 630 h 1591"/>
                <a:gd name="T62" fmla="*/ 147 w 297"/>
                <a:gd name="T63" fmla="*/ 708 h 1591"/>
                <a:gd name="T64" fmla="*/ 130 w 297"/>
                <a:gd name="T65" fmla="*/ 809 h 1591"/>
                <a:gd name="T66" fmla="*/ 126 w 297"/>
                <a:gd name="T67" fmla="*/ 914 h 1591"/>
                <a:gd name="T68" fmla="*/ 126 w 297"/>
                <a:gd name="T69" fmla="*/ 999 h 1591"/>
                <a:gd name="T70" fmla="*/ 126 w 297"/>
                <a:gd name="T71" fmla="*/ 1080 h 1591"/>
                <a:gd name="T72" fmla="*/ 109 w 297"/>
                <a:gd name="T73" fmla="*/ 1191 h 1591"/>
                <a:gd name="T74" fmla="*/ 84 w 297"/>
                <a:gd name="T75" fmla="*/ 1316 h 1591"/>
                <a:gd name="T76" fmla="*/ 199 w 297"/>
                <a:gd name="T77" fmla="*/ 1386 h 1591"/>
                <a:gd name="T78" fmla="*/ 113 w 297"/>
                <a:gd name="T79" fmla="*/ 1465 h 1591"/>
                <a:gd name="T80" fmla="*/ 86 w 297"/>
                <a:gd name="T81" fmla="*/ 1441 h 1591"/>
                <a:gd name="T82" fmla="*/ 85 w 297"/>
                <a:gd name="T83" fmla="*/ 1434 h 1591"/>
                <a:gd name="T84" fmla="*/ 60 w 297"/>
                <a:gd name="T85" fmla="*/ 1391 h 1591"/>
                <a:gd name="T86" fmla="*/ 98 w 297"/>
                <a:gd name="T87" fmla="*/ 1376 h 1591"/>
                <a:gd name="T88" fmla="*/ 56 w 297"/>
                <a:gd name="T89" fmla="*/ 1341 h 1591"/>
                <a:gd name="T90" fmla="*/ 64 w 297"/>
                <a:gd name="T91" fmla="*/ 1306 h 1591"/>
                <a:gd name="T92" fmla="*/ 58 w 297"/>
                <a:gd name="T93" fmla="*/ 1254 h 1591"/>
                <a:gd name="T94" fmla="*/ 43 w 297"/>
                <a:gd name="T95" fmla="*/ 1204 h 1591"/>
                <a:gd name="T96" fmla="*/ 37 w 297"/>
                <a:gd name="T97" fmla="*/ 1160 h 1591"/>
                <a:gd name="T98" fmla="*/ 11 w 297"/>
                <a:gd name="T99" fmla="*/ 1117 h 1591"/>
                <a:gd name="T100" fmla="*/ 51 w 297"/>
                <a:gd name="T101" fmla="*/ 1064 h 1591"/>
                <a:gd name="T102" fmla="*/ 63 w 297"/>
                <a:gd name="T103" fmla="*/ 1106 h 1591"/>
                <a:gd name="T104" fmla="*/ 78 w 297"/>
                <a:gd name="T105" fmla="*/ 1004 h 1591"/>
                <a:gd name="T106" fmla="*/ 93 w 297"/>
                <a:gd name="T107" fmla="*/ 903 h 1591"/>
                <a:gd name="T108" fmla="*/ 63 w 297"/>
                <a:gd name="T109" fmla="*/ 836 h 1591"/>
                <a:gd name="T110" fmla="*/ 98 w 297"/>
                <a:gd name="T111" fmla="*/ 647 h 1591"/>
                <a:gd name="T112" fmla="*/ 137 w 297"/>
                <a:gd name="T113" fmla="*/ 441 h 1591"/>
                <a:gd name="T114" fmla="*/ 168 w 297"/>
                <a:gd name="T115" fmla="*/ 265 h 1591"/>
                <a:gd name="T116" fmla="*/ 177 w 297"/>
                <a:gd name="T117" fmla="*/ 74 h 1591"/>
                <a:gd name="T118" fmla="*/ 211 w 297"/>
                <a:gd name="T119" fmla="*/ 29 h 1591"/>
                <a:gd name="T120" fmla="*/ 222 w 297"/>
                <a:gd name="T121" fmla="*/ 98 h 1591"/>
                <a:gd name="T122" fmla="*/ 266 w 297"/>
                <a:gd name="T123" fmla="*/ 18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7" h="1591">
                  <a:moveTo>
                    <a:pt x="260" y="1590"/>
                  </a:moveTo>
                  <a:lnTo>
                    <a:pt x="258" y="1590"/>
                  </a:lnTo>
                  <a:lnTo>
                    <a:pt x="256" y="1589"/>
                  </a:lnTo>
                  <a:lnTo>
                    <a:pt x="252" y="1588"/>
                  </a:lnTo>
                  <a:lnTo>
                    <a:pt x="251" y="1588"/>
                  </a:lnTo>
                  <a:lnTo>
                    <a:pt x="251" y="1587"/>
                  </a:lnTo>
                  <a:lnTo>
                    <a:pt x="252" y="1586"/>
                  </a:lnTo>
                  <a:lnTo>
                    <a:pt x="253" y="1586"/>
                  </a:lnTo>
                  <a:lnTo>
                    <a:pt x="261" y="1586"/>
                  </a:lnTo>
                  <a:lnTo>
                    <a:pt x="262" y="1586"/>
                  </a:lnTo>
                  <a:lnTo>
                    <a:pt x="262" y="1587"/>
                  </a:lnTo>
                  <a:lnTo>
                    <a:pt x="261" y="1590"/>
                  </a:lnTo>
                  <a:lnTo>
                    <a:pt x="260" y="1590"/>
                  </a:lnTo>
                  <a:close/>
                  <a:moveTo>
                    <a:pt x="269" y="1584"/>
                  </a:moveTo>
                  <a:lnTo>
                    <a:pt x="268" y="1584"/>
                  </a:lnTo>
                  <a:lnTo>
                    <a:pt x="267" y="1583"/>
                  </a:lnTo>
                  <a:lnTo>
                    <a:pt x="266" y="1582"/>
                  </a:lnTo>
                  <a:lnTo>
                    <a:pt x="260" y="1580"/>
                  </a:lnTo>
                  <a:lnTo>
                    <a:pt x="260" y="1580"/>
                  </a:lnTo>
                  <a:lnTo>
                    <a:pt x="261" y="1579"/>
                  </a:lnTo>
                  <a:lnTo>
                    <a:pt x="262" y="1577"/>
                  </a:lnTo>
                  <a:lnTo>
                    <a:pt x="264" y="1576"/>
                  </a:lnTo>
                  <a:lnTo>
                    <a:pt x="265" y="1573"/>
                  </a:lnTo>
                  <a:lnTo>
                    <a:pt x="266" y="1573"/>
                  </a:lnTo>
                  <a:lnTo>
                    <a:pt x="267" y="1574"/>
                  </a:lnTo>
                  <a:lnTo>
                    <a:pt x="268" y="1579"/>
                  </a:lnTo>
                  <a:lnTo>
                    <a:pt x="270" y="1582"/>
                  </a:lnTo>
                  <a:lnTo>
                    <a:pt x="269" y="1583"/>
                  </a:lnTo>
                  <a:lnTo>
                    <a:pt x="269" y="1584"/>
                  </a:lnTo>
                  <a:close/>
                  <a:moveTo>
                    <a:pt x="295" y="1553"/>
                  </a:moveTo>
                  <a:lnTo>
                    <a:pt x="293" y="1555"/>
                  </a:lnTo>
                  <a:lnTo>
                    <a:pt x="291" y="1555"/>
                  </a:lnTo>
                  <a:lnTo>
                    <a:pt x="290" y="1554"/>
                  </a:lnTo>
                  <a:lnTo>
                    <a:pt x="290" y="1553"/>
                  </a:lnTo>
                  <a:lnTo>
                    <a:pt x="290" y="1552"/>
                  </a:lnTo>
                  <a:lnTo>
                    <a:pt x="291" y="1551"/>
                  </a:lnTo>
                  <a:lnTo>
                    <a:pt x="293" y="1549"/>
                  </a:lnTo>
                  <a:lnTo>
                    <a:pt x="293" y="1549"/>
                  </a:lnTo>
                  <a:lnTo>
                    <a:pt x="296" y="1551"/>
                  </a:lnTo>
                  <a:lnTo>
                    <a:pt x="295" y="1553"/>
                  </a:lnTo>
                  <a:close/>
                  <a:moveTo>
                    <a:pt x="275" y="1549"/>
                  </a:moveTo>
                  <a:lnTo>
                    <a:pt x="275" y="1551"/>
                  </a:lnTo>
                  <a:lnTo>
                    <a:pt x="273" y="1553"/>
                  </a:lnTo>
                  <a:lnTo>
                    <a:pt x="270" y="1556"/>
                  </a:lnTo>
                  <a:lnTo>
                    <a:pt x="268" y="1557"/>
                  </a:lnTo>
                  <a:lnTo>
                    <a:pt x="265" y="1555"/>
                  </a:lnTo>
                  <a:lnTo>
                    <a:pt x="264" y="1553"/>
                  </a:lnTo>
                  <a:lnTo>
                    <a:pt x="264" y="1551"/>
                  </a:lnTo>
                  <a:lnTo>
                    <a:pt x="263" y="1550"/>
                  </a:lnTo>
                  <a:lnTo>
                    <a:pt x="262" y="1550"/>
                  </a:lnTo>
                  <a:lnTo>
                    <a:pt x="261" y="1550"/>
                  </a:lnTo>
                  <a:lnTo>
                    <a:pt x="260" y="1551"/>
                  </a:lnTo>
                  <a:lnTo>
                    <a:pt x="256" y="1553"/>
                  </a:lnTo>
                  <a:lnTo>
                    <a:pt x="255" y="1554"/>
                  </a:lnTo>
                  <a:lnTo>
                    <a:pt x="253" y="1554"/>
                  </a:lnTo>
                  <a:lnTo>
                    <a:pt x="244" y="1552"/>
                  </a:lnTo>
                  <a:lnTo>
                    <a:pt x="243" y="1552"/>
                  </a:lnTo>
                  <a:lnTo>
                    <a:pt x="242" y="1550"/>
                  </a:lnTo>
                  <a:lnTo>
                    <a:pt x="241" y="1544"/>
                  </a:lnTo>
                  <a:lnTo>
                    <a:pt x="236" y="1539"/>
                  </a:lnTo>
                  <a:lnTo>
                    <a:pt x="243" y="1536"/>
                  </a:lnTo>
                  <a:lnTo>
                    <a:pt x="251" y="1536"/>
                  </a:lnTo>
                  <a:lnTo>
                    <a:pt x="264" y="1538"/>
                  </a:lnTo>
                  <a:lnTo>
                    <a:pt x="270" y="1539"/>
                  </a:lnTo>
                  <a:lnTo>
                    <a:pt x="275" y="1544"/>
                  </a:lnTo>
                  <a:lnTo>
                    <a:pt x="275" y="1546"/>
                  </a:lnTo>
                  <a:lnTo>
                    <a:pt x="275" y="1549"/>
                  </a:lnTo>
                  <a:close/>
                  <a:moveTo>
                    <a:pt x="192" y="1535"/>
                  </a:moveTo>
                  <a:lnTo>
                    <a:pt x="217" y="1541"/>
                  </a:lnTo>
                  <a:lnTo>
                    <a:pt x="225" y="1538"/>
                  </a:lnTo>
                  <a:lnTo>
                    <a:pt x="232" y="1538"/>
                  </a:lnTo>
                  <a:lnTo>
                    <a:pt x="233" y="1543"/>
                  </a:lnTo>
                  <a:lnTo>
                    <a:pt x="227" y="1547"/>
                  </a:lnTo>
                  <a:lnTo>
                    <a:pt x="227" y="1549"/>
                  </a:lnTo>
                  <a:lnTo>
                    <a:pt x="227" y="1550"/>
                  </a:lnTo>
                  <a:lnTo>
                    <a:pt x="234" y="1551"/>
                  </a:lnTo>
                  <a:lnTo>
                    <a:pt x="236" y="1552"/>
                  </a:lnTo>
                  <a:lnTo>
                    <a:pt x="237" y="1554"/>
                  </a:lnTo>
                  <a:lnTo>
                    <a:pt x="236" y="1557"/>
                  </a:lnTo>
                  <a:lnTo>
                    <a:pt x="236" y="1558"/>
                  </a:lnTo>
                  <a:lnTo>
                    <a:pt x="236" y="1560"/>
                  </a:lnTo>
                  <a:lnTo>
                    <a:pt x="241" y="1564"/>
                  </a:lnTo>
                  <a:lnTo>
                    <a:pt x="243" y="1567"/>
                  </a:lnTo>
                  <a:lnTo>
                    <a:pt x="244" y="1569"/>
                  </a:lnTo>
                  <a:lnTo>
                    <a:pt x="245" y="1573"/>
                  </a:lnTo>
                  <a:lnTo>
                    <a:pt x="244" y="1576"/>
                  </a:lnTo>
                  <a:lnTo>
                    <a:pt x="244" y="1576"/>
                  </a:lnTo>
                  <a:lnTo>
                    <a:pt x="241" y="1575"/>
                  </a:lnTo>
                  <a:lnTo>
                    <a:pt x="239" y="1574"/>
                  </a:lnTo>
                  <a:lnTo>
                    <a:pt x="237" y="1569"/>
                  </a:lnTo>
                  <a:lnTo>
                    <a:pt x="235" y="1568"/>
                  </a:lnTo>
                  <a:lnTo>
                    <a:pt x="232" y="1568"/>
                  </a:lnTo>
                  <a:lnTo>
                    <a:pt x="227" y="1565"/>
                  </a:lnTo>
                  <a:lnTo>
                    <a:pt x="224" y="1565"/>
                  </a:lnTo>
                  <a:lnTo>
                    <a:pt x="221" y="1564"/>
                  </a:lnTo>
                  <a:lnTo>
                    <a:pt x="219" y="1565"/>
                  </a:lnTo>
                  <a:lnTo>
                    <a:pt x="217" y="1564"/>
                  </a:lnTo>
                  <a:lnTo>
                    <a:pt x="216" y="1561"/>
                  </a:lnTo>
                  <a:lnTo>
                    <a:pt x="216" y="1560"/>
                  </a:lnTo>
                  <a:lnTo>
                    <a:pt x="218" y="1555"/>
                  </a:lnTo>
                  <a:lnTo>
                    <a:pt x="217" y="1553"/>
                  </a:lnTo>
                  <a:lnTo>
                    <a:pt x="217" y="1553"/>
                  </a:lnTo>
                  <a:lnTo>
                    <a:pt x="214" y="1554"/>
                  </a:lnTo>
                  <a:lnTo>
                    <a:pt x="212" y="1553"/>
                  </a:lnTo>
                  <a:lnTo>
                    <a:pt x="210" y="1551"/>
                  </a:lnTo>
                  <a:lnTo>
                    <a:pt x="208" y="1549"/>
                  </a:lnTo>
                  <a:lnTo>
                    <a:pt x="205" y="1549"/>
                  </a:lnTo>
                  <a:lnTo>
                    <a:pt x="203" y="1555"/>
                  </a:lnTo>
                  <a:lnTo>
                    <a:pt x="203" y="1557"/>
                  </a:lnTo>
                  <a:lnTo>
                    <a:pt x="205" y="1561"/>
                  </a:lnTo>
                  <a:lnTo>
                    <a:pt x="208" y="1566"/>
                  </a:lnTo>
                  <a:lnTo>
                    <a:pt x="206" y="1566"/>
                  </a:lnTo>
                  <a:lnTo>
                    <a:pt x="201" y="1564"/>
                  </a:lnTo>
                  <a:lnTo>
                    <a:pt x="200" y="1564"/>
                  </a:lnTo>
                  <a:lnTo>
                    <a:pt x="198" y="1561"/>
                  </a:lnTo>
                  <a:lnTo>
                    <a:pt x="195" y="1559"/>
                  </a:lnTo>
                  <a:lnTo>
                    <a:pt x="194" y="1558"/>
                  </a:lnTo>
                  <a:lnTo>
                    <a:pt x="193" y="1557"/>
                  </a:lnTo>
                  <a:lnTo>
                    <a:pt x="193" y="1553"/>
                  </a:lnTo>
                  <a:lnTo>
                    <a:pt x="193" y="1552"/>
                  </a:lnTo>
                  <a:lnTo>
                    <a:pt x="188" y="1553"/>
                  </a:lnTo>
                  <a:lnTo>
                    <a:pt x="187" y="1552"/>
                  </a:lnTo>
                  <a:lnTo>
                    <a:pt x="186" y="1551"/>
                  </a:lnTo>
                  <a:lnTo>
                    <a:pt x="186" y="1550"/>
                  </a:lnTo>
                  <a:lnTo>
                    <a:pt x="183" y="1548"/>
                  </a:lnTo>
                  <a:lnTo>
                    <a:pt x="183" y="1547"/>
                  </a:lnTo>
                  <a:lnTo>
                    <a:pt x="184" y="1546"/>
                  </a:lnTo>
                  <a:lnTo>
                    <a:pt x="185" y="1543"/>
                  </a:lnTo>
                  <a:lnTo>
                    <a:pt x="186" y="1533"/>
                  </a:lnTo>
                  <a:lnTo>
                    <a:pt x="192" y="1535"/>
                  </a:lnTo>
                  <a:close/>
                  <a:moveTo>
                    <a:pt x="151" y="1533"/>
                  </a:moveTo>
                  <a:lnTo>
                    <a:pt x="152" y="1536"/>
                  </a:lnTo>
                  <a:lnTo>
                    <a:pt x="153" y="1537"/>
                  </a:lnTo>
                  <a:lnTo>
                    <a:pt x="156" y="1538"/>
                  </a:lnTo>
                  <a:lnTo>
                    <a:pt x="158" y="1538"/>
                  </a:lnTo>
                  <a:lnTo>
                    <a:pt x="162" y="1537"/>
                  </a:lnTo>
                  <a:lnTo>
                    <a:pt x="165" y="1536"/>
                  </a:lnTo>
                  <a:lnTo>
                    <a:pt x="169" y="1535"/>
                  </a:lnTo>
                  <a:lnTo>
                    <a:pt x="173" y="1544"/>
                  </a:lnTo>
                  <a:lnTo>
                    <a:pt x="173" y="1546"/>
                  </a:lnTo>
                  <a:lnTo>
                    <a:pt x="169" y="1549"/>
                  </a:lnTo>
                  <a:lnTo>
                    <a:pt x="167" y="1550"/>
                  </a:lnTo>
                  <a:lnTo>
                    <a:pt x="165" y="1549"/>
                  </a:lnTo>
                  <a:lnTo>
                    <a:pt x="165" y="1547"/>
                  </a:lnTo>
                  <a:lnTo>
                    <a:pt x="165" y="1546"/>
                  </a:lnTo>
                  <a:lnTo>
                    <a:pt x="163" y="1544"/>
                  </a:lnTo>
                  <a:lnTo>
                    <a:pt x="162" y="1545"/>
                  </a:lnTo>
                  <a:lnTo>
                    <a:pt x="159" y="1546"/>
                  </a:lnTo>
                  <a:lnTo>
                    <a:pt x="158" y="1546"/>
                  </a:lnTo>
                  <a:lnTo>
                    <a:pt x="156" y="1544"/>
                  </a:lnTo>
                  <a:lnTo>
                    <a:pt x="152" y="1543"/>
                  </a:lnTo>
                  <a:lnTo>
                    <a:pt x="151" y="1542"/>
                  </a:lnTo>
                  <a:lnTo>
                    <a:pt x="151" y="1541"/>
                  </a:lnTo>
                  <a:lnTo>
                    <a:pt x="151" y="1539"/>
                  </a:lnTo>
                  <a:lnTo>
                    <a:pt x="147" y="1536"/>
                  </a:lnTo>
                  <a:lnTo>
                    <a:pt x="143" y="1534"/>
                  </a:lnTo>
                  <a:lnTo>
                    <a:pt x="142" y="1534"/>
                  </a:lnTo>
                  <a:lnTo>
                    <a:pt x="141" y="1534"/>
                  </a:lnTo>
                  <a:lnTo>
                    <a:pt x="140" y="1535"/>
                  </a:lnTo>
                  <a:lnTo>
                    <a:pt x="138" y="1536"/>
                  </a:lnTo>
                  <a:lnTo>
                    <a:pt x="137" y="1536"/>
                  </a:lnTo>
                  <a:lnTo>
                    <a:pt x="137" y="1535"/>
                  </a:lnTo>
                  <a:lnTo>
                    <a:pt x="136" y="1534"/>
                  </a:lnTo>
                  <a:lnTo>
                    <a:pt x="137" y="1531"/>
                  </a:lnTo>
                  <a:lnTo>
                    <a:pt x="138" y="1531"/>
                  </a:lnTo>
                  <a:lnTo>
                    <a:pt x="144" y="1532"/>
                  </a:lnTo>
                  <a:lnTo>
                    <a:pt x="147" y="1533"/>
                  </a:lnTo>
                  <a:lnTo>
                    <a:pt x="151" y="1533"/>
                  </a:lnTo>
                  <a:close/>
                  <a:moveTo>
                    <a:pt x="138" y="1487"/>
                  </a:moveTo>
                  <a:lnTo>
                    <a:pt x="145" y="1491"/>
                  </a:lnTo>
                  <a:lnTo>
                    <a:pt x="149" y="1491"/>
                  </a:lnTo>
                  <a:lnTo>
                    <a:pt x="149" y="1494"/>
                  </a:lnTo>
                  <a:lnTo>
                    <a:pt x="150" y="1499"/>
                  </a:lnTo>
                  <a:lnTo>
                    <a:pt x="149" y="1500"/>
                  </a:lnTo>
                  <a:lnTo>
                    <a:pt x="148" y="1502"/>
                  </a:lnTo>
                  <a:lnTo>
                    <a:pt x="147" y="1505"/>
                  </a:lnTo>
                  <a:lnTo>
                    <a:pt x="146" y="1505"/>
                  </a:lnTo>
                  <a:lnTo>
                    <a:pt x="141" y="1502"/>
                  </a:lnTo>
                  <a:lnTo>
                    <a:pt x="135" y="1498"/>
                  </a:lnTo>
                  <a:lnTo>
                    <a:pt x="132" y="1499"/>
                  </a:lnTo>
                  <a:lnTo>
                    <a:pt x="129" y="1497"/>
                  </a:lnTo>
                  <a:lnTo>
                    <a:pt x="126" y="1497"/>
                  </a:lnTo>
                  <a:lnTo>
                    <a:pt x="124" y="1500"/>
                  </a:lnTo>
                  <a:lnTo>
                    <a:pt x="120" y="1501"/>
                  </a:lnTo>
                  <a:lnTo>
                    <a:pt x="119" y="1496"/>
                  </a:lnTo>
                  <a:lnTo>
                    <a:pt x="115" y="1492"/>
                  </a:lnTo>
                  <a:lnTo>
                    <a:pt x="112" y="1488"/>
                  </a:lnTo>
                  <a:lnTo>
                    <a:pt x="114" y="1482"/>
                  </a:lnTo>
                  <a:lnTo>
                    <a:pt x="116" y="1481"/>
                  </a:lnTo>
                  <a:lnTo>
                    <a:pt x="118" y="1479"/>
                  </a:lnTo>
                  <a:lnTo>
                    <a:pt x="128" y="1481"/>
                  </a:lnTo>
                  <a:lnTo>
                    <a:pt x="132" y="1483"/>
                  </a:lnTo>
                  <a:lnTo>
                    <a:pt x="138" y="1487"/>
                  </a:lnTo>
                  <a:close/>
                  <a:moveTo>
                    <a:pt x="89" y="1457"/>
                  </a:moveTo>
                  <a:lnTo>
                    <a:pt x="90" y="1461"/>
                  </a:lnTo>
                  <a:lnTo>
                    <a:pt x="90" y="1462"/>
                  </a:lnTo>
                  <a:lnTo>
                    <a:pt x="93" y="1462"/>
                  </a:lnTo>
                  <a:lnTo>
                    <a:pt x="96" y="1461"/>
                  </a:lnTo>
                  <a:lnTo>
                    <a:pt x="103" y="1463"/>
                  </a:lnTo>
                  <a:lnTo>
                    <a:pt x="104" y="1464"/>
                  </a:lnTo>
                  <a:lnTo>
                    <a:pt x="106" y="1468"/>
                  </a:lnTo>
                  <a:lnTo>
                    <a:pt x="109" y="1470"/>
                  </a:lnTo>
                  <a:lnTo>
                    <a:pt x="112" y="1475"/>
                  </a:lnTo>
                  <a:lnTo>
                    <a:pt x="109" y="1478"/>
                  </a:lnTo>
                  <a:lnTo>
                    <a:pt x="107" y="1482"/>
                  </a:lnTo>
                  <a:lnTo>
                    <a:pt x="107" y="1484"/>
                  </a:lnTo>
                  <a:lnTo>
                    <a:pt x="106" y="1485"/>
                  </a:lnTo>
                  <a:lnTo>
                    <a:pt x="103" y="1486"/>
                  </a:lnTo>
                  <a:lnTo>
                    <a:pt x="100" y="1489"/>
                  </a:lnTo>
                  <a:lnTo>
                    <a:pt x="97" y="1489"/>
                  </a:lnTo>
                  <a:lnTo>
                    <a:pt x="93" y="1491"/>
                  </a:lnTo>
                  <a:lnTo>
                    <a:pt x="91" y="1492"/>
                  </a:lnTo>
                  <a:lnTo>
                    <a:pt x="90" y="1492"/>
                  </a:lnTo>
                  <a:lnTo>
                    <a:pt x="89" y="1491"/>
                  </a:lnTo>
                  <a:lnTo>
                    <a:pt x="88" y="1490"/>
                  </a:lnTo>
                  <a:lnTo>
                    <a:pt x="88" y="1489"/>
                  </a:lnTo>
                  <a:lnTo>
                    <a:pt x="90" y="1488"/>
                  </a:lnTo>
                  <a:lnTo>
                    <a:pt x="93" y="1483"/>
                  </a:lnTo>
                  <a:lnTo>
                    <a:pt x="94" y="1478"/>
                  </a:lnTo>
                  <a:lnTo>
                    <a:pt x="90" y="1477"/>
                  </a:lnTo>
                  <a:lnTo>
                    <a:pt x="89" y="1478"/>
                  </a:lnTo>
                  <a:lnTo>
                    <a:pt x="86" y="1478"/>
                  </a:lnTo>
                  <a:lnTo>
                    <a:pt x="85" y="1476"/>
                  </a:lnTo>
                  <a:lnTo>
                    <a:pt x="84" y="1478"/>
                  </a:lnTo>
                  <a:lnTo>
                    <a:pt x="84" y="1481"/>
                  </a:lnTo>
                  <a:lnTo>
                    <a:pt x="84" y="1484"/>
                  </a:lnTo>
                  <a:lnTo>
                    <a:pt x="84" y="1485"/>
                  </a:lnTo>
                  <a:lnTo>
                    <a:pt x="82" y="1486"/>
                  </a:lnTo>
                  <a:lnTo>
                    <a:pt x="80" y="1484"/>
                  </a:lnTo>
                  <a:lnTo>
                    <a:pt x="77" y="1482"/>
                  </a:lnTo>
                  <a:lnTo>
                    <a:pt x="76" y="1481"/>
                  </a:lnTo>
                  <a:lnTo>
                    <a:pt x="77" y="1476"/>
                  </a:lnTo>
                  <a:lnTo>
                    <a:pt x="77" y="1474"/>
                  </a:lnTo>
                  <a:lnTo>
                    <a:pt x="76" y="1470"/>
                  </a:lnTo>
                  <a:lnTo>
                    <a:pt x="76" y="1470"/>
                  </a:lnTo>
                  <a:lnTo>
                    <a:pt x="75" y="1470"/>
                  </a:lnTo>
                  <a:lnTo>
                    <a:pt x="71" y="1471"/>
                  </a:lnTo>
                  <a:lnTo>
                    <a:pt x="68" y="1467"/>
                  </a:lnTo>
                  <a:lnTo>
                    <a:pt x="66" y="1462"/>
                  </a:lnTo>
                  <a:lnTo>
                    <a:pt x="59" y="1460"/>
                  </a:lnTo>
                  <a:lnTo>
                    <a:pt x="65" y="1454"/>
                  </a:lnTo>
                  <a:lnTo>
                    <a:pt x="72" y="1453"/>
                  </a:lnTo>
                  <a:lnTo>
                    <a:pt x="74" y="1456"/>
                  </a:lnTo>
                  <a:lnTo>
                    <a:pt x="83" y="1459"/>
                  </a:lnTo>
                  <a:lnTo>
                    <a:pt x="83" y="1455"/>
                  </a:lnTo>
                  <a:lnTo>
                    <a:pt x="83" y="1454"/>
                  </a:lnTo>
                  <a:lnTo>
                    <a:pt x="84" y="1453"/>
                  </a:lnTo>
                  <a:lnTo>
                    <a:pt x="85" y="1453"/>
                  </a:lnTo>
                  <a:lnTo>
                    <a:pt x="85" y="1453"/>
                  </a:lnTo>
                  <a:lnTo>
                    <a:pt x="87" y="1454"/>
                  </a:lnTo>
                  <a:lnTo>
                    <a:pt x="88" y="1455"/>
                  </a:lnTo>
                  <a:lnTo>
                    <a:pt x="89" y="1457"/>
                  </a:lnTo>
                  <a:close/>
                  <a:moveTo>
                    <a:pt x="42" y="1428"/>
                  </a:moveTo>
                  <a:lnTo>
                    <a:pt x="43" y="1428"/>
                  </a:lnTo>
                  <a:lnTo>
                    <a:pt x="44" y="1428"/>
                  </a:lnTo>
                  <a:lnTo>
                    <a:pt x="46" y="1429"/>
                  </a:lnTo>
                  <a:lnTo>
                    <a:pt x="52" y="1429"/>
                  </a:lnTo>
                  <a:lnTo>
                    <a:pt x="58" y="1432"/>
                  </a:lnTo>
                  <a:lnTo>
                    <a:pt x="62" y="1434"/>
                  </a:lnTo>
                  <a:lnTo>
                    <a:pt x="65" y="1435"/>
                  </a:lnTo>
                  <a:lnTo>
                    <a:pt x="69" y="1438"/>
                  </a:lnTo>
                  <a:lnTo>
                    <a:pt x="70" y="1438"/>
                  </a:lnTo>
                  <a:lnTo>
                    <a:pt x="72" y="1439"/>
                  </a:lnTo>
                  <a:lnTo>
                    <a:pt x="76" y="1445"/>
                  </a:lnTo>
                  <a:lnTo>
                    <a:pt x="77" y="1445"/>
                  </a:lnTo>
                  <a:lnTo>
                    <a:pt x="82" y="1449"/>
                  </a:lnTo>
                  <a:lnTo>
                    <a:pt x="82" y="1450"/>
                  </a:lnTo>
                  <a:lnTo>
                    <a:pt x="79" y="1450"/>
                  </a:lnTo>
                  <a:lnTo>
                    <a:pt x="73" y="1448"/>
                  </a:lnTo>
                  <a:lnTo>
                    <a:pt x="70" y="1448"/>
                  </a:lnTo>
                  <a:lnTo>
                    <a:pt x="68" y="1448"/>
                  </a:lnTo>
                  <a:lnTo>
                    <a:pt x="68" y="1447"/>
                  </a:lnTo>
                  <a:lnTo>
                    <a:pt x="67" y="1445"/>
                  </a:lnTo>
                  <a:lnTo>
                    <a:pt x="67" y="1443"/>
                  </a:lnTo>
                  <a:lnTo>
                    <a:pt x="61" y="1438"/>
                  </a:lnTo>
                  <a:lnTo>
                    <a:pt x="58" y="1437"/>
                  </a:lnTo>
                  <a:lnTo>
                    <a:pt x="55" y="1436"/>
                  </a:lnTo>
                  <a:lnTo>
                    <a:pt x="50" y="1436"/>
                  </a:lnTo>
                  <a:lnTo>
                    <a:pt x="47" y="1436"/>
                  </a:lnTo>
                  <a:lnTo>
                    <a:pt x="46" y="1436"/>
                  </a:lnTo>
                  <a:lnTo>
                    <a:pt x="41" y="1431"/>
                  </a:lnTo>
                  <a:lnTo>
                    <a:pt x="36" y="1428"/>
                  </a:lnTo>
                  <a:lnTo>
                    <a:pt x="34" y="1423"/>
                  </a:lnTo>
                  <a:lnTo>
                    <a:pt x="32" y="1419"/>
                  </a:lnTo>
                  <a:lnTo>
                    <a:pt x="32" y="1418"/>
                  </a:lnTo>
                  <a:lnTo>
                    <a:pt x="33" y="1417"/>
                  </a:lnTo>
                  <a:lnTo>
                    <a:pt x="36" y="1420"/>
                  </a:lnTo>
                  <a:lnTo>
                    <a:pt x="39" y="1423"/>
                  </a:lnTo>
                  <a:lnTo>
                    <a:pt x="41" y="1424"/>
                  </a:lnTo>
                  <a:lnTo>
                    <a:pt x="42" y="1428"/>
                  </a:lnTo>
                  <a:close/>
                  <a:moveTo>
                    <a:pt x="226" y="1413"/>
                  </a:moveTo>
                  <a:lnTo>
                    <a:pt x="226" y="1429"/>
                  </a:lnTo>
                  <a:lnTo>
                    <a:pt x="226" y="1444"/>
                  </a:lnTo>
                  <a:lnTo>
                    <a:pt x="226" y="1459"/>
                  </a:lnTo>
                  <a:lnTo>
                    <a:pt x="226" y="1473"/>
                  </a:lnTo>
                  <a:lnTo>
                    <a:pt x="226" y="1488"/>
                  </a:lnTo>
                  <a:lnTo>
                    <a:pt x="226" y="1503"/>
                  </a:lnTo>
                  <a:lnTo>
                    <a:pt x="225" y="1519"/>
                  </a:lnTo>
                  <a:lnTo>
                    <a:pt x="225" y="1532"/>
                  </a:lnTo>
                  <a:lnTo>
                    <a:pt x="221" y="1532"/>
                  </a:lnTo>
                  <a:lnTo>
                    <a:pt x="219" y="1533"/>
                  </a:lnTo>
                  <a:lnTo>
                    <a:pt x="211" y="1535"/>
                  </a:lnTo>
                  <a:lnTo>
                    <a:pt x="199" y="1532"/>
                  </a:lnTo>
                  <a:lnTo>
                    <a:pt x="195" y="1530"/>
                  </a:lnTo>
                  <a:lnTo>
                    <a:pt x="191" y="1524"/>
                  </a:lnTo>
                  <a:lnTo>
                    <a:pt x="189" y="1525"/>
                  </a:lnTo>
                  <a:lnTo>
                    <a:pt x="186" y="1528"/>
                  </a:lnTo>
                  <a:lnTo>
                    <a:pt x="181" y="1530"/>
                  </a:lnTo>
                  <a:lnTo>
                    <a:pt x="178" y="1530"/>
                  </a:lnTo>
                  <a:lnTo>
                    <a:pt x="175" y="1528"/>
                  </a:lnTo>
                  <a:lnTo>
                    <a:pt x="174" y="1527"/>
                  </a:lnTo>
                  <a:lnTo>
                    <a:pt x="173" y="1526"/>
                  </a:lnTo>
                  <a:lnTo>
                    <a:pt x="166" y="1530"/>
                  </a:lnTo>
                  <a:lnTo>
                    <a:pt x="159" y="1526"/>
                  </a:lnTo>
                  <a:lnTo>
                    <a:pt x="153" y="1524"/>
                  </a:lnTo>
                  <a:lnTo>
                    <a:pt x="143" y="1523"/>
                  </a:lnTo>
                  <a:lnTo>
                    <a:pt x="136" y="1519"/>
                  </a:lnTo>
                  <a:lnTo>
                    <a:pt x="124" y="1519"/>
                  </a:lnTo>
                  <a:lnTo>
                    <a:pt x="121" y="1518"/>
                  </a:lnTo>
                  <a:lnTo>
                    <a:pt x="121" y="1514"/>
                  </a:lnTo>
                  <a:lnTo>
                    <a:pt x="121" y="1512"/>
                  </a:lnTo>
                  <a:lnTo>
                    <a:pt x="124" y="1511"/>
                  </a:lnTo>
                  <a:lnTo>
                    <a:pt x="125" y="1509"/>
                  </a:lnTo>
                  <a:lnTo>
                    <a:pt x="128" y="1510"/>
                  </a:lnTo>
                  <a:lnTo>
                    <a:pt x="131" y="1512"/>
                  </a:lnTo>
                  <a:lnTo>
                    <a:pt x="132" y="1512"/>
                  </a:lnTo>
                  <a:lnTo>
                    <a:pt x="134" y="1510"/>
                  </a:lnTo>
                  <a:lnTo>
                    <a:pt x="138" y="1507"/>
                  </a:lnTo>
                  <a:lnTo>
                    <a:pt x="139" y="1506"/>
                  </a:lnTo>
                  <a:lnTo>
                    <a:pt x="145" y="1510"/>
                  </a:lnTo>
                  <a:lnTo>
                    <a:pt x="148" y="1510"/>
                  </a:lnTo>
                  <a:lnTo>
                    <a:pt x="151" y="1508"/>
                  </a:lnTo>
                  <a:lnTo>
                    <a:pt x="152" y="1506"/>
                  </a:lnTo>
                  <a:lnTo>
                    <a:pt x="153" y="1505"/>
                  </a:lnTo>
                  <a:lnTo>
                    <a:pt x="153" y="1504"/>
                  </a:lnTo>
                  <a:lnTo>
                    <a:pt x="157" y="1503"/>
                  </a:lnTo>
                  <a:lnTo>
                    <a:pt x="160" y="1504"/>
                  </a:lnTo>
                  <a:lnTo>
                    <a:pt x="160" y="1508"/>
                  </a:lnTo>
                  <a:lnTo>
                    <a:pt x="160" y="1511"/>
                  </a:lnTo>
                  <a:lnTo>
                    <a:pt x="164" y="1512"/>
                  </a:lnTo>
                  <a:lnTo>
                    <a:pt x="169" y="1512"/>
                  </a:lnTo>
                  <a:lnTo>
                    <a:pt x="172" y="1514"/>
                  </a:lnTo>
                  <a:lnTo>
                    <a:pt x="173" y="1511"/>
                  </a:lnTo>
                  <a:lnTo>
                    <a:pt x="167" y="1505"/>
                  </a:lnTo>
                  <a:lnTo>
                    <a:pt x="165" y="1501"/>
                  </a:lnTo>
                  <a:lnTo>
                    <a:pt x="162" y="1499"/>
                  </a:lnTo>
                  <a:lnTo>
                    <a:pt x="158" y="1498"/>
                  </a:lnTo>
                  <a:lnTo>
                    <a:pt x="154" y="1491"/>
                  </a:lnTo>
                  <a:lnTo>
                    <a:pt x="155" y="1485"/>
                  </a:lnTo>
                  <a:lnTo>
                    <a:pt x="154" y="1479"/>
                  </a:lnTo>
                  <a:lnTo>
                    <a:pt x="162" y="1475"/>
                  </a:lnTo>
                  <a:lnTo>
                    <a:pt x="160" y="1470"/>
                  </a:lnTo>
                  <a:lnTo>
                    <a:pt x="162" y="1467"/>
                  </a:lnTo>
                  <a:lnTo>
                    <a:pt x="165" y="1465"/>
                  </a:lnTo>
                  <a:lnTo>
                    <a:pt x="168" y="1480"/>
                  </a:lnTo>
                  <a:lnTo>
                    <a:pt x="170" y="1484"/>
                  </a:lnTo>
                  <a:lnTo>
                    <a:pt x="167" y="1486"/>
                  </a:lnTo>
                  <a:lnTo>
                    <a:pt x="162" y="1485"/>
                  </a:lnTo>
                  <a:lnTo>
                    <a:pt x="165" y="1492"/>
                  </a:lnTo>
                  <a:lnTo>
                    <a:pt x="170" y="1495"/>
                  </a:lnTo>
                  <a:lnTo>
                    <a:pt x="175" y="1500"/>
                  </a:lnTo>
                  <a:lnTo>
                    <a:pt x="175" y="1504"/>
                  </a:lnTo>
                  <a:lnTo>
                    <a:pt x="177" y="1506"/>
                  </a:lnTo>
                  <a:lnTo>
                    <a:pt x="183" y="1506"/>
                  </a:lnTo>
                  <a:lnTo>
                    <a:pt x="186" y="1505"/>
                  </a:lnTo>
                  <a:lnTo>
                    <a:pt x="188" y="1503"/>
                  </a:lnTo>
                  <a:lnTo>
                    <a:pt x="191" y="1501"/>
                  </a:lnTo>
                  <a:lnTo>
                    <a:pt x="194" y="1505"/>
                  </a:lnTo>
                  <a:lnTo>
                    <a:pt x="201" y="1507"/>
                  </a:lnTo>
                  <a:lnTo>
                    <a:pt x="203" y="1509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4" y="1516"/>
                  </a:lnTo>
                  <a:lnTo>
                    <a:pt x="206" y="1516"/>
                  </a:lnTo>
                  <a:lnTo>
                    <a:pt x="209" y="1511"/>
                  </a:lnTo>
                  <a:lnTo>
                    <a:pt x="210" y="1510"/>
                  </a:lnTo>
                  <a:lnTo>
                    <a:pt x="212" y="1510"/>
                  </a:lnTo>
                  <a:lnTo>
                    <a:pt x="212" y="1508"/>
                  </a:lnTo>
                  <a:lnTo>
                    <a:pt x="212" y="1507"/>
                  </a:lnTo>
                  <a:lnTo>
                    <a:pt x="208" y="1505"/>
                  </a:lnTo>
                  <a:lnTo>
                    <a:pt x="183" y="1491"/>
                  </a:lnTo>
                  <a:lnTo>
                    <a:pt x="180" y="1486"/>
                  </a:lnTo>
                  <a:lnTo>
                    <a:pt x="178" y="1479"/>
                  </a:lnTo>
                  <a:lnTo>
                    <a:pt x="178" y="1472"/>
                  </a:lnTo>
                  <a:lnTo>
                    <a:pt x="180" y="1470"/>
                  </a:lnTo>
                  <a:lnTo>
                    <a:pt x="184" y="1467"/>
                  </a:lnTo>
                  <a:lnTo>
                    <a:pt x="193" y="1464"/>
                  </a:lnTo>
                  <a:lnTo>
                    <a:pt x="201" y="1458"/>
                  </a:lnTo>
                  <a:lnTo>
                    <a:pt x="203" y="1457"/>
                  </a:lnTo>
                  <a:lnTo>
                    <a:pt x="203" y="1454"/>
                  </a:lnTo>
                  <a:lnTo>
                    <a:pt x="201" y="1451"/>
                  </a:lnTo>
                  <a:lnTo>
                    <a:pt x="198" y="1449"/>
                  </a:lnTo>
                  <a:lnTo>
                    <a:pt x="194" y="1449"/>
                  </a:lnTo>
                  <a:lnTo>
                    <a:pt x="190" y="1449"/>
                  </a:lnTo>
                  <a:lnTo>
                    <a:pt x="186" y="1450"/>
                  </a:lnTo>
                  <a:lnTo>
                    <a:pt x="180" y="1454"/>
                  </a:lnTo>
                  <a:lnTo>
                    <a:pt x="175" y="1453"/>
                  </a:lnTo>
                  <a:lnTo>
                    <a:pt x="172" y="1451"/>
                  </a:lnTo>
                  <a:lnTo>
                    <a:pt x="169" y="1448"/>
                  </a:lnTo>
                  <a:lnTo>
                    <a:pt x="167" y="1442"/>
                  </a:lnTo>
                  <a:lnTo>
                    <a:pt x="167" y="1439"/>
                  </a:lnTo>
                  <a:lnTo>
                    <a:pt x="168" y="1436"/>
                  </a:lnTo>
                  <a:lnTo>
                    <a:pt x="170" y="1433"/>
                  </a:lnTo>
                  <a:lnTo>
                    <a:pt x="172" y="1431"/>
                  </a:lnTo>
                  <a:lnTo>
                    <a:pt x="174" y="1432"/>
                  </a:lnTo>
                  <a:lnTo>
                    <a:pt x="176" y="1431"/>
                  </a:lnTo>
                  <a:lnTo>
                    <a:pt x="177" y="1430"/>
                  </a:lnTo>
                  <a:lnTo>
                    <a:pt x="178" y="1428"/>
                  </a:lnTo>
                  <a:lnTo>
                    <a:pt x="178" y="1427"/>
                  </a:lnTo>
                  <a:lnTo>
                    <a:pt x="177" y="1426"/>
                  </a:lnTo>
                  <a:lnTo>
                    <a:pt x="174" y="1424"/>
                  </a:lnTo>
                  <a:lnTo>
                    <a:pt x="173" y="1421"/>
                  </a:lnTo>
                  <a:lnTo>
                    <a:pt x="170" y="1418"/>
                  </a:lnTo>
                  <a:lnTo>
                    <a:pt x="172" y="1417"/>
                  </a:lnTo>
                  <a:lnTo>
                    <a:pt x="176" y="1417"/>
                  </a:lnTo>
                  <a:lnTo>
                    <a:pt x="180" y="1419"/>
                  </a:lnTo>
                  <a:lnTo>
                    <a:pt x="183" y="1422"/>
                  </a:lnTo>
                  <a:lnTo>
                    <a:pt x="184" y="1422"/>
                  </a:lnTo>
                  <a:lnTo>
                    <a:pt x="186" y="1421"/>
                  </a:lnTo>
                  <a:lnTo>
                    <a:pt x="190" y="1417"/>
                  </a:lnTo>
                  <a:lnTo>
                    <a:pt x="193" y="1413"/>
                  </a:lnTo>
                  <a:lnTo>
                    <a:pt x="196" y="1407"/>
                  </a:lnTo>
                  <a:lnTo>
                    <a:pt x="199" y="1404"/>
                  </a:lnTo>
                  <a:lnTo>
                    <a:pt x="201" y="1404"/>
                  </a:lnTo>
                  <a:lnTo>
                    <a:pt x="209" y="1414"/>
                  </a:lnTo>
                  <a:lnTo>
                    <a:pt x="211" y="1414"/>
                  </a:lnTo>
                  <a:lnTo>
                    <a:pt x="221" y="1409"/>
                  </a:lnTo>
                  <a:lnTo>
                    <a:pt x="222" y="1409"/>
                  </a:lnTo>
                  <a:lnTo>
                    <a:pt x="225" y="1412"/>
                  </a:lnTo>
                  <a:lnTo>
                    <a:pt x="226" y="1413"/>
                  </a:lnTo>
                  <a:close/>
                  <a:moveTo>
                    <a:pt x="50" y="1376"/>
                  </a:moveTo>
                  <a:lnTo>
                    <a:pt x="49" y="1376"/>
                  </a:lnTo>
                  <a:lnTo>
                    <a:pt x="45" y="1375"/>
                  </a:lnTo>
                  <a:lnTo>
                    <a:pt x="44" y="1374"/>
                  </a:lnTo>
                  <a:lnTo>
                    <a:pt x="41" y="1371"/>
                  </a:lnTo>
                  <a:lnTo>
                    <a:pt x="40" y="1368"/>
                  </a:lnTo>
                  <a:lnTo>
                    <a:pt x="39" y="1365"/>
                  </a:lnTo>
                  <a:lnTo>
                    <a:pt x="40" y="1365"/>
                  </a:lnTo>
                  <a:lnTo>
                    <a:pt x="43" y="1366"/>
                  </a:lnTo>
                  <a:lnTo>
                    <a:pt x="44" y="1367"/>
                  </a:lnTo>
                  <a:lnTo>
                    <a:pt x="46" y="1369"/>
                  </a:lnTo>
                  <a:lnTo>
                    <a:pt x="50" y="1373"/>
                  </a:lnTo>
                  <a:lnTo>
                    <a:pt x="51" y="1373"/>
                  </a:lnTo>
                  <a:lnTo>
                    <a:pt x="51" y="1374"/>
                  </a:lnTo>
                  <a:lnTo>
                    <a:pt x="50" y="1376"/>
                  </a:lnTo>
                  <a:close/>
                  <a:moveTo>
                    <a:pt x="28" y="1360"/>
                  </a:moveTo>
                  <a:lnTo>
                    <a:pt x="29" y="1370"/>
                  </a:lnTo>
                  <a:lnTo>
                    <a:pt x="30" y="1371"/>
                  </a:lnTo>
                  <a:lnTo>
                    <a:pt x="33" y="1372"/>
                  </a:lnTo>
                  <a:lnTo>
                    <a:pt x="37" y="1378"/>
                  </a:lnTo>
                  <a:lnTo>
                    <a:pt x="37" y="1379"/>
                  </a:lnTo>
                  <a:lnTo>
                    <a:pt x="33" y="1387"/>
                  </a:lnTo>
                  <a:lnTo>
                    <a:pt x="32" y="1393"/>
                  </a:lnTo>
                  <a:lnTo>
                    <a:pt x="27" y="1393"/>
                  </a:lnTo>
                  <a:lnTo>
                    <a:pt x="25" y="1387"/>
                  </a:lnTo>
                  <a:lnTo>
                    <a:pt x="22" y="1381"/>
                  </a:lnTo>
                  <a:lnTo>
                    <a:pt x="21" y="1374"/>
                  </a:lnTo>
                  <a:lnTo>
                    <a:pt x="19" y="1368"/>
                  </a:lnTo>
                  <a:lnTo>
                    <a:pt x="22" y="1365"/>
                  </a:lnTo>
                  <a:lnTo>
                    <a:pt x="25" y="1366"/>
                  </a:lnTo>
                  <a:lnTo>
                    <a:pt x="26" y="1361"/>
                  </a:lnTo>
                  <a:lnTo>
                    <a:pt x="28" y="1360"/>
                  </a:lnTo>
                  <a:close/>
                  <a:moveTo>
                    <a:pt x="36" y="1342"/>
                  </a:moveTo>
                  <a:lnTo>
                    <a:pt x="36" y="1346"/>
                  </a:lnTo>
                  <a:lnTo>
                    <a:pt x="35" y="1347"/>
                  </a:lnTo>
                  <a:lnTo>
                    <a:pt x="34" y="1348"/>
                  </a:lnTo>
                  <a:lnTo>
                    <a:pt x="32" y="1347"/>
                  </a:lnTo>
                  <a:lnTo>
                    <a:pt x="31" y="1346"/>
                  </a:lnTo>
                  <a:lnTo>
                    <a:pt x="29" y="1349"/>
                  </a:lnTo>
                  <a:lnTo>
                    <a:pt x="27" y="1350"/>
                  </a:lnTo>
                  <a:lnTo>
                    <a:pt x="24" y="1350"/>
                  </a:lnTo>
                  <a:lnTo>
                    <a:pt x="21" y="1348"/>
                  </a:lnTo>
                  <a:lnTo>
                    <a:pt x="17" y="1355"/>
                  </a:lnTo>
                  <a:lnTo>
                    <a:pt x="16" y="1357"/>
                  </a:lnTo>
                  <a:lnTo>
                    <a:pt x="13" y="1360"/>
                  </a:lnTo>
                  <a:lnTo>
                    <a:pt x="13" y="1356"/>
                  </a:lnTo>
                  <a:lnTo>
                    <a:pt x="15" y="1351"/>
                  </a:lnTo>
                  <a:lnTo>
                    <a:pt x="16" y="1347"/>
                  </a:lnTo>
                  <a:lnTo>
                    <a:pt x="17" y="1342"/>
                  </a:lnTo>
                  <a:lnTo>
                    <a:pt x="21" y="1344"/>
                  </a:lnTo>
                  <a:lnTo>
                    <a:pt x="26" y="1342"/>
                  </a:lnTo>
                  <a:lnTo>
                    <a:pt x="31" y="1338"/>
                  </a:lnTo>
                  <a:lnTo>
                    <a:pt x="34" y="1338"/>
                  </a:lnTo>
                  <a:lnTo>
                    <a:pt x="36" y="1340"/>
                  </a:lnTo>
                  <a:lnTo>
                    <a:pt x="36" y="1342"/>
                  </a:lnTo>
                  <a:close/>
                  <a:moveTo>
                    <a:pt x="13" y="1311"/>
                  </a:moveTo>
                  <a:lnTo>
                    <a:pt x="12" y="1316"/>
                  </a:lnTo>
                  <a:lnTo>
                    <a:pt x="9" y="1316"/>
                  </a:lnTo>
                  <a:lnTo>
                    <a:pt x="8" y="1315"/>
                  </a:lnTo>
                  <a:lnTo>
                    <a:pt x="8" y="1312"/>
                  </a:lnTo>
                  <a:lnTo>
                    <a:pt x="7" y="1310"/>
                  </a:lnTo>
                  <a:lnTo>
                    <a:pt x="8" y="1307"/>
                  </a:lnTo>
                  <a:lnTo>
                    <a:pt x="9" y="1304"/>
                  </a:lnTo>
                  <a:lnTo>
                    <a:pt x="9" y="1302"/>
                  </a:lnTo>
                  <a:lnTo>
                    <a:pt x="13" y="1302"/>
                  </a:lnTo>
                  <a:lnTo>
                    <a:pt x="17" y="1302"/>
                  </a:lnTo>
                  <a:lnTo>
                    <a:pt x="19" y="1303"/>
                  </a:lnTo>
                  <a:lnTo>
                    <a:pt x="17" y="1305"/>
                  </a:lnTo>
                  <a:lnTo>
                    <a:pt x="16" y="1306"/>
                  </a:lnTo>
                  <a:lnTo>
                    <a:pt x="13" y="1308"/>
                  </a:lnTo>
                  <a:lnTo>
                    <a:pt x="13" y="1311"/>
                  </a:lnTo>
                  <a:close/>
                  <a:moveTo>
                    <a:pt x="21" y="1292"/>
                  </a:moveTo>
                  <a:lnTo>
                    <a:pt x="15" y="1297"/>
                  </a:lnTo>
                  <a:lnTo>
                    <a:pt x="13" y="1295"/>
                  </a:lnTo>
                  <a:lnTo>
                    <a:pt x="8" y="1295"/>
                  </a:lnTo>
                  <a:lnTo>
                    <a:pt x="9" y="1291"/>
                  </a:lnTo>
                  <a:lnTo>
                    <a:pt x="10" y="1287"/>
                  </a:lnTo>
                  <a:lnTo>
                    <a:pt x="10" y="1286"/>
                  </a:lnTo>
                  <a:lnTo>
                    <a:pt x="11" y="1283"/>
                  </a:lnTo>
                  <a:lnTo>
                    <a:pt x="12" y="1278"/>
                  </a:lnTo>
                  <a:lnTo>
                    <a:pt x="16" y="1280"/>
                  </a:lnTo>
                  <a:lnTo>
                    <a:pt x="19" y="1280"/>
                  </a:lnTo>
                  <a:lnTo>
                    <a:pt x="22" y="1282"/>
                  </a:lnTo>
                  <a:lnTo>
                    <a:pt x="27" y="1283"/>
                  </a:lnTo>
                  <a:lnTo>
                    <a:pt x="27" y="1287"/>
                  </a:lnTo>
                  <a:lnTo>
                    <a:pt x="23" y="1289"/>
                  </a:lnTo>
                  <a:lnTo>
                    <a:pt x="21" y="1292"/>
                  </a:lnTo>
                  <a:close/>
                  <a:moveTo>
                    <a:pt x="19" y="1221"/>
                  </a:moveTo>
                  <a:lnTo>
                    <a:pt x="19" y="1224"/>
                  </a:lnTo>
                  <a:lnTo>
                    <a:pt x="14" y="1232"/>
                  </a:lnTo>
                  <a:lnTo>
                    <a:pt x="10" y="1236"/>
                  </a:lnTo>
                  <a:lnTo>
                    <a:pt x="6" y="1240"/>
                  </a:lnTo>
                  <a:lnTo>
                    <a:pt x="4" y="1240"/>
                  </a:lnTo>
                  <a:lnTo>
                    <a:pt x="2" y="1238"/>
                  </a:lnTo>
                  <a:lnTo>
                    <a:pt x="4" y="1235"/>
                  </a:lnTo>
                  <a:lnTo>
                    <a:pt x="7" y="1232"/>
                  </a:lnTo>
                  <a:lnTo>
                    <a:pt x="6" y="1229"/>
                  </a:lnTo>
                  <a:lnTo>
                    <a:pt x="5" y="1228"/>
                  </a:lnTo>
                  <a:lnTo>
                    <a:pt x="4" y="1228"/>
                  </a:lnTo>
                  <a:lnTo>
                    <a:pt x="2" y="1226"/>
                  </a:lnTo>
                  <a:lnTo>
                    <a:pt x="3" y="1223"/>
                  </a:lnTo>
                  <a:lnTo>
                    <a:pt x="4" y="1222"/>
                  </a:lnTo>
                  <a:lnTo>
                    <a:pt x="5" y="1221"/>
                  </a:lnTo>
                  <a:lnTo>
                    <a:pt x="6" y="1222"/>
                  </a:lnTo>
                  <a:lnTo>
                    <a:pt x="13" y="1219"/>
                  </a:lnTo>
                  <a:lnTo>
                    <a:pt x="15" y="1218"/>
                  </a:lnTo>
                  <a:lnTo>
                    <a:pt x="19" y="1218"/>
                  </a:lnTo>
                  <a:lnTo>
                    <a:pt x="19" y="1221"/>
                  </a:lnTo>
                  <a:close/>
                  <a:moveTo>
                    <a:pt x="39" y="1235"/>
                  </a:moveTo>
                  <a:lnTo>
                    <a:pt x="39" y="1243"/>
                  </a:lnTo>
                  <a:lnTo>
                    <a:pt x="39" y="1250"/>
                  </a:lnTo>
                  <a:lnTo>
                    <a:pt x="38" y="1259"/>
                  </a:lnTo>
                  <a:lnTo>
                    <a:pt x="38" y="1261"/>
                  </a:lnTo>
                  <a:lnTo>
                    <a:pt x="39" y="1261"/>
                  </a:lnTo>
                  <a:lnTo>
                    <a:pt x="39" y="1263"/>
                  </a:lnTo>
                  <a:lnTo>
                    <a:pt x="39" y="1267"/>
                  </a:lnTo>
                  <a:lnTo>
                    <a:pt x="38" y="1270"/>
                  </a:lnTo>
                  <a:lnTo>
                    <a:pt x="37" y="1274"/>
                  </a:lnTo>
                  <a:lnTo>
                    <a:pt x="36" y="1277"/>
                  </a:lnTo>
                  <a:lnTo>
                    <a:pt x="35" y="1278"/>
                  </a:lnTo>
                  <a:lnTo>
                    <a:pt x="32" y="1278"/>
                  </a:lnTo>
                  <a:lnTo>
                    <a:pt x="30" y="1278"/>
                  </a:lnTo>
                  <a:lnTo>
                    <a:pt x="28" y="1274"/>
                  </a:lnTo>
                  <a:lnTo>
                    <a:pt x="28" y="1272"/>
                  </a:lnTo>
                  <a:lnTo>
                    <a:pt x="28" y="1269"/>
                  </a:lnTo>
                  <a:lnTo>
                    <a:pt x="26" y="1264"/>
                  </a:lnTo>
                  <a:lnTo>
                    <a:pt x="26" y="1263"/>
                  </a:lnTo>
                  <a:lnTo>
                    <a:pt x="27" y="1259"/>
                  </a:lnTo>
                  <a:lnTo>
                    <a:pt x="28" y="1258"/>
                  </a:lnTo>
                  <a:lnTo>
                    <a:pt x="28" y="1254"/>
                  </a:lnTo>
                  <a:lnTo>
                    <a:pt x="29" y="1253"/>
                  </a:lnTo>
                  <a:lnTo>
                    <a:pt x="31" y="1251"/>
                  </a:lnTo>
                  <a:lnTo>
                    <a:pt x="32" y="1250"/>
                  </a:lnTo>
                  <a:lnTo>
                    <a:pt x="31" y="1249"/>
                  </a:lnTo>
                  <a:lnTo>
                    <a:pt x="30" y="1249"/>
                  </a:lnTo>
                  <a:lnTo>
                    <a:pt x="23" y="1254"/>
                  </a:lnTo>
                  <a:lnTo>
                    <a:pt x="23" y="1256"/>
                  </a:lnTo>
                  <a:lnTo>
                    <a:pt x="22" y="1258"/>
                  </a:lnTo>
                  <a:lnTo>
                    <a:pt x="22" y="1265"/>
                  </a:lnTo>
                  <a:lnTo>
                    <a:pt x="21" y="1270"/>
                  </a:lnTo>
                  <a:lnTo>
                    <a:pt x="21" y="1270"/>
                  </a:lnTo>
                  <a:lnTo>
                    <a:pt x="17" y="1270"/>
                  </a:lnTo>
                  <a:lnTo>
                    <a:pt x="13" y="1270"/>
                  </a:lnTo>
                  <a:lnTo>
                    <a:pt x="8" y="1266"/>
                  </a:lnTo>
                  <a:lnTo>
                    <a:pt x="5" y="1267"/>
                  </a:lnTo>
                  <a:lnTo>
                    <a:pt x="4" y="1263"/>
                  </a:lnTo>
                  <a:lnTo>
                    <a:pt x="6" y="1259"/>
                  </a:lnTo>
                  <a:lnTo>
                    <a:pt x="11" y="1259"/>
                  </a:lnTo>
                  <a:lnTo>
                    <a:pt x="13" y="1253"/>
                  </a:lnTo>
                  <a:lnTo>
                    <a:pt x="11" y="1251"/>
                  </a:lnTo>
                  <a:lnTo>
                    <a:pt x="9" y="1248"/>
                  </a:lnTo>
                  <a:lnTo>
                    <a:pt x="8" y="1246"/>
                  </a:lnTo>
                  <a:lnTo>
                    <a:pt x="8" y="1244"/>
                  </a:lnTo>
                  <a:lnTo>
                    <a:pt x="12" y="1242"/>
                  </a:lnTo>
                  <a:lnTo>
                    <a:pt x="14" y="1242"/>
                  </a:lnTo>
                  <a:lnTo>
                    <a:pt x="16" y="1243"/>
                  </a:lnTo>
                  <a:lnTo>
                    <a:pt x="20" y="1242"/>
                  </a:lnTo>
                  <a:lnTo>
                    <a:pt x="19" y="1237"/>
                  </a:lnTo>
                  <a:lnTo>
                    <a:pt x="16" y="1235"/>
                  </a:lnTo>
                  <a:lnTo>
                    <a:pt x="16" y="1232"/>
                  </a:lnTo>
                  <a:lnTo>
                    <a:pt x="21" y="1229"/>
                  </a:lnTo>
                  <a:lnTo>
                    <a:pt x="24" y="1226"/>
                  </a:lnTo>
                  <a:lnTo>
                    <a:pt x="24" y="1223"/>
                  </a:lnTo>
                  <a:lnTo>
                    <a:pt x="23" y="1219"/>
                  </a:lnTo>
                  <a:lnTo>
                    <a:pt x="23" y="1218"/>
                  </a:lnTo>
                  <a:lnTo>
                    <a:pt x="26" y="1215"/>
                  </a:lnTo>
                  <a:lnTo>
                    <a:pt x="29" y="1214"/>
                  </a:lnTo>
                  <a:lnTo>
                    <a:pt x="30" y="1215"/>
                  </a:lnTo>
                  <a:lnTo>
                    <a:pt x="33" y="1217"/>
                  </a:lnTo>
                  <a:lnTo>
                    <a:pt x="36" y="1217"/>
                  </a:lnTo>
                  <a:lnTo>
                    <a:pt x="37" y="1217"/>
                  </a:lnTo>
                  <a:lnTo>
                    <a:pt x="38" y="1219"/>
                  </a:lnTo>
                  <a:lnTo>
                    <a:pt x="39" y="1235"/>
                  </a:lnTo>
                  <a:close/>
                  <a:moveTo>
                    <a:pt x="6" y="1217"/>
                  </a:moveTo>
                  <a:lnTo>
                    <a:pt x="2" y="1217"/>
                  </a:lnTo>
                  <a:lnTo>
                    <a:pt x="2" y="1209"/>
                  </a:lnTo>
                  <a:lnTo>
                    <a:pt x="6" y="1196"/>
                  </a:lnTo>
                  <a:lnTo>
                    <a:pt x="6" y="1191"/>
                  </a:lnTo>
                  <a:lnTo>
                    <a:pt x="5" y="1188"/>
                  </a:lnTo>
                  <a:lnTo>
                    <a:pt x="4" y="1185"/>
                  </a:lnTo>
                  <a:lnTo>
                    <a:pt x="5" y="1184"/>
                  </a:lnTo>
                  <a:lnTo>
                    <a:pt x="10" y="1181"/>
                  </a:lnTo>
                  <a:lnTo>
                    <a:pt x="11" y="1184"/>
                  </a:lnTo>
                  <a:lnTo>
                    <a:pt x="14" y="1191"/>
                  </a:lnTo>
                  <a:lnTo>
                    <a:pt x="17" y="1201"/>
                  </a:lnTo>
                  <a:lnTo>
                    <a:pt x="17" y="1211"/>
                  </a:lnTo>
                  <a:lnTo>
                    <a:pt x="15" y="1213"/>
                  </a:lnTo>
                  <a:lnTo>
                    <a:pt x="8" y="1215"/>
                  </a:lnTo>
                  <a:lnTo>
                    <a:pt x="6" y="1217"/>
                  </a:lnTo>
                  <a:close/>
                  <a:moveTo>
                    <a:pt x="36" y="1209"/>
                  </a:moveTo>
                  <a:lnTo>
                    <a:pt x="36" y="1210"/>
                  </a:lnTo>
                  <a:lnTo>
                    <a:pt x="32" y="1209"/>
                  </a:lnTo>
                  <a:lnTo>
                    <a:pt x="25" y="1211"/>
                  </a:lnTo>
                  <a:lnTo>
                    <a:pt x="22" y="1206"/>
                  </a:lnTo>
                  <a:lnTo>
                    <a:pt x="21" y="1200"/>
                  </a:lnTo>
                  <a:lnTo>
                    <a:pt x="20" y="1198"/>
                  </a:lnTo>
                  <a:lnTo>
                    <a:pt x="18" y="1194"/>
                  </a:lnTo>
                  <a:lnTo>
                    <a:pt x="17" y="1191"/>
                  </a:lnTo>
                  <a:lnTo>
                    <a:pt x="16" y="1187"/>
                  </a:lnTo>
                  <a:lnTo>
                    <a:pt x="15" y="1183"/>
                  </a:lnTo>
                  <a:lnTo>
                    <a:pt x="15" y="1182"/>
                  </a:lnTo>
                  <a:lnTo>
                    <a:pt x="16" y="1179"/>
                  </a:lnTo>
                  <a:lnTo>
                    <a:pt x="23" y="1177"/>
                  </a:lnTo>
                  <a:lnTo>
                    <a:pt x="26" y="1172"/>
                  </a:lnTo>
                  <a:lnTo>
                    <a:pt x="28" y="1173"/>
                  </a:lnTo>
                  <a:lnTo>
                    <a:pt x="27" y="1182"/>
                  </a:lnTo>
                  <a:lnTo>
                    <a:pt x="28" y="1184"/>
                  </a:lnTo>
                  <a:lnTo>
                    <a:pt x="31" y="1187"/>
                  </a:lnTo>
                  <a:lnTo>
                    <a:pt x="32" y="1187"/>
                  </a:lnTo>
                  <a:lnTo>
                    <a:pt x="32" y="1190"/>
                  </a:lnTo>
                  <a:lnTo>
                    <a:pt x="33" y="1195"/>
                  </a:lnTo>
                  <a:lnTo>
                    <a:pt x="34" y="1197"/>
                  </a:lnTo>
                  <a:lnTo>
                    <a:pt x="35" y="1198"/>
                  </a:lnTo>
                  <a:lnTo>
                    <a:pt x="35" y="1200"/>
                  </a:lnTo>
                  <a:lnTo>
                    <a:pt x="34" y="1201"/>
                  </a:lnTo>
                  <a:lnTo>
                    <a:pt x="36" y="1209"/>
                  </a:lnTo>
                  <a:close/>
                  <a:moveTo>
                    <a:pt x="19" y="1172"/>
                  </a:moveTo>
                  <a:lnTo>
                    <a:pt x="16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16" y="1168"/>
                  </a:lnTo>
                  <a:lnTo>
                    <a:pt x="19" y="1166"/>
                  </a:lnTo>
                  <a:lnTo>
                    <a:pt x="22" y="1166"/>
                  </a:lnTo>
                  <a:lnTo>
                    <a:pt x="25" y="1167"/>
                  </a:lnTo>
                  <a:lnTo>
                    <a:pt x="25" y="1169"/>
                  </a:lnTo>
                  <a:lnTo>
                    <a:pt x="21" y="1171"/>
                  </a:lnTo>
                  <a:lnTo>
                    <a:pt x="20" y="1172"/>
                  </a:lnTo>
                  <a:lnTo>
                    <a:pt x="19" y="1172"/>
                  </a:lnTo>
                  <a:close/>
                  <a:moveTo>
                    <a:pt x="44" y="1073"/>
                  </a:moveTo>
                  <a:lnTo>
                    <a:pt x="43" y="1075"/>
                  </a:lnTo>
                  <a:lnTo>
                    <a:pt x="39" y="1076"/>
                  </a:lnTo>
                  <a:lnTo>
                    <a:pt x="36" y="1074"/>
                  </a:lnTo>
                  <a:lnTo>
                    <a:pt x="33" y="1075"/>
                  </a:lnTo>
                  <a:lnTo>
                    <a:pt x="32" y="1072"/>
                  </a:lnTo>
                  <a:lnTo>
                    <a:pt x="34" y="1069"/>
                  </a:lnTo>
                  <a:lnTo>
                    <a:pt x="36" y="1065"/>
                  </a:lnTo>
                  <a:lnTo>
                    <a:pt x="38" y="1061"/>
                  </a:lnTo>
                  <a:lnTo>
                    <a:pt x="38" y="1055"/>
                  </a:lnTo>
                  <a:lnTo>
                    <a:pt x="40" y="1053"/>
                  </a:lnTo>
                  <a:lnTo>
                    <a:pt x="41" y="1051"/>
                  </a:lnTo>
                  <a:lnTo>
                    <a:pt x="44" y="1049"/>
                  </a:lnTo>
                  <a:lnTo>
                    <a:pt x="45" y="1054"/>
                  </a:lnTo>
                  <a:lnTo>
                    <a:pt x="44" y="1062"/>
                  </a:lnTo>
                  <a:lnTo>
                    <a:pt x="47" y="1067"/>
                  </a:lnTo>
                  <a:lnTo>
                    <a:pt x="47" y="1069"/>
                  </a:lnTo>
                  <a:lnTo>
                    <a:pt x="47" y="1071"/>
                  </a:lnTo>
                  <a:lnTo>
                    <a:pt x="44" y="1073"/>
                  </a:lnTo>
                  <a:close/>
                  <a:moveTo>
                    <a:pt x="21" y="1037"/>
                  </a:moveTo>
                  <a:lnTo>
                    <a:pt x="20" y="1037"/>
                  </a:lnTo>
                  <a:lnTo>
                    <a:pt x="19" y="1037"/>
                  </a:lnTo>
                  <a:lnTo>
                    <a:pt x="19" y="1035"/>
                  </a:lnTo>
                  <a:lnTo>
                    <a:pt x="18" y="1033"/>
                  </a:lnTo>
                  <a:lnTo>
                    <a:pt x="19" y="1033"/>
                  </a:lnTo>
                  <a:lnTo>
                    <a:pt x="20" y="1033"/>
                  </a:lnTo>
                  <a:lnTo>
                    <a:pt x="21" y="1034"/>
                  </a:lnTo>
                  <a:lnTo>
                    <a:pt x="21" y="1035"/>
                  </a:lnTo>
                  <a:lnTo>
                    <a:pt x="21" y="1037"/>
                  </a:lnTo>
                  <a:close/>
                  <a:moveTo>
                    <a:pt x="67" y="1034"/>
                  </a:moveTo>
                  <a:lnTo>
                    <a:pt x="65" y="1034"/>
                  </a:lnTo>
                  <a:lnTo>
                    <a:pt x="64" y="1034"/>
                  </a:lnTo>
                  <a:lnTo>
                    <a:pt x="63" y="1033"/>
                  </a:lnTo>
                  <a:lnTo>
                    <a:pt x="63" y="1030"/>
                  </a:lnTo>
                  <a:lnTo>
                    <a:pt x="61" y="1027"/>
                  </a:lnTo>
                  <a:lnTo>
                    <a:pt x="60" y="1026"/>
                  </a:lnTo>
                  <a:lnTo>
                    <a:pt x="60" y="1024"/>
                  </a:lnTo>
                  <a:lnTo>
                    <a:pt x="62" y="1022"/>
                  </a:lnTo>
                  <a:lnTo>
                    <a:pt x="63" y="1021"/>
                  </a:lnTo>
                  <a:lnTo>
                    <a:pt x="65" y="1021"/>
                  </a:lnTo>
                  <a:lnTo>
                    <a:pt x="66" y="1024"/>
                  </a:lnTo>
                  <a:lnTo>
                    <a:pt x="67" y="1027"/>
                  </a:lnTo>
                  <a:lnTo>
                    <a:pt x="67" y="1031"/>
                  </a:lnTo>
                  <a:lnTo>
                    <a:pt x="67" y="1034"/>
                  </a:lnTo>
                  <a:close/>
                  <a:moveTo>
                    <a:pt x="86" y="1032"/>
                  </a:moveTo>
                  <a:lnTo>
                    <a:pt x="79" y="1035"/>
                  </a:lnTo>
                  <a:lnTo>
                    <a:pt x="75" y="1034"/>
                  </a:lnTo>
                  <a:lnTo>
                    <a:pt x="74" y="1031"/>
                  </a:lnTo>
                  <a:lnTo>
                    <a:pt x="73" y="1029"/>
                  </a:lnTo>
                  <a:lnTo>
                    <a:pt x="72" y="1025"/>
                  </a:lnTo>
                  <a:lnTo>
                    <a:pt x="73" y="1023"/>
                  </a:lnTo>
                  <a:lnTo>
                    <a:pt x="76" y="1020"/>
                  </a:lnTo>
                  <a:lnTo>
                    <a:pt x="78" y="1018"/>
                  </a:lnTo>
                  <a:lnTo>
                    <a:pt x="78" y="1017"/>
                  </a:lnTo>
                  <a:lnTo>
                    <a:pt x="78" y="1014"/>
                  </a:lnTo>
                  <a:lnTo>
                    <a:pt x="78" y="1012"/>
                  </a:lnTo>
                  <a:lnTo>
                    <a:pt x="80" y="1012"/>
                  </a:lnTo>
                  <a:lnTo>
                    <a:pt x="85" y="1014"/>
                  </a:lnTo>
                  <a:lnTo>
                    <a:pt x="91" y="1017"/>
                  </a:lnTo>
                  <a:lnTo>
                    <a:pt x="93" y="1020"/>
                  </a:lnTo>
                  <a:lnTo>
                    <a:pt x="94" y="1022"/>
                  </a:lnTo>
                  <a:lnTo>
                    <a:pt x="91" y="1025"/>
                  </a:lnTo>
                  <a:lnTo>
                    <a:pt x="90" y="1028"/>
                  </a:lnTo>
                  <a:lnTo>
                    <a:pt x="86" y="1032"/>
                  </a:lnTo>
                  <a:close/>
                  <a:moveTo>
                    <a:pt x="63" y="1014"/>
                  </a:moveTo>
                  <a:lnTo>
                    <a:pt x="62" y="1016"/>
                  </a:lnTo>
                  <a:lnTo>
                    <a:pt x="58" y="1017"/>
                  </a:lnTo>
                  <a:lnTo>
                    <a:pt x="55" y="1019"/>
                  </a:lnTo>
                  <a:lnTo>
                    <a:pt x="55" y="1021"/>
                  </a:lnTo>
                  <a:lnTo>
                    <a:pt x="54" y="1023"/>
                  </a:lnTo>
                  <a:lnTo>
                    <a:pt x="57" y="1026"/>
                  </a:lnTo>
                  <a:lnTo>
                    <a:pt x="58" y="1029"/>
                  </a:lnTo>
                  <a:lnTo>
                    <a:pt x="60" y="1034"/>
                  </a:lnTo>
                  <a:lnTo>
                    <a:pt x="61" y="1039"/>
                  </a:lnTo>
                  <a:lnTo>
                    <a:pt x="61" y="1040"/>
                  </a:lnTo>
                  <a:lnTo>
                    <a:pt x="61" y="1043"/>
                  </a:lnTo>
                  <a:lnTo>
                    <a:pt x="63" y="1046"/>
                  </a:lnTo>
                  <a:lnTo>
                    <a:pt x="63" y="1048"/>
                  </a:lnTo>
                  <a:lnTo>
                    <a:pt x="63" y="1050"/>
                  </a:lnTo>
                  <a:lnTo>
                    <a:pt x="62" y="1053"/>
                  </a:lnTo>
                  <a:lnTo>
                    <a:pt x="62" y="1054"/>
                  </a:lnTo>
                  <a:lnTo>
                    <a:pt x="60" y="1055"/>
                  </a:lnTo>
                  <a:lnTo>
                    <a:pt x="60" y="1056"/>
                  </a:lnTo>
                  <a:lnTo>
                    <a:pt x="59" y="1057"/>
                  </a:lnTo>
                  <a:lnTo>
                    <a:pt x="54" y="1057"/>
                  </a:lnTo>
                  <a:lnTo>
                    <a:pt x="51" y="1056"/>
                  </a:lnTo>
                  <a:lnTo>
                    <a:pt x="52" y="1050"/>
                  </a:lnTo>
                  <a:lnTo>
                    <a:pt x="48" y="1048"/>
                  </a:lnTo>
                  <a:lnTo>
                    <a:pt x="46" y="1044"/>
                  </a:lnTo>
                  <a:lnTo>
                    <a:pt x="43" y="1037"/>
                  </a:lnTo>
                  <a:lnTo>
                    <a:pt x="41" y="1035"/>
                  </a:lnTo>
                  <a:lnTo>
                    <a:pt x="38" y="1030"/>
                  </a:lnTo>
                  <a:lnTo>
                    <a:pt x="34" y="1026"/>
                  </a:lnTo>
                  <a:lnTo>
                    <a:pt x="39" y="1023"/>
                  </a:lnTo>
                  <a:lnTo>
                    <a:pt x="38" y="1018"/>
                  </a:lnTo>
                  <a:lnTo>
                    <a:pt x="41" y="1016"/>
                  </a:lnTo>
                  <a:lnTo>
                    <a:pt x="45" y="1014"/>
                  </a:lnTo>
                  <a:lnTo>
                    <a:pt x="47" y="1016"/>
                  </a:lnTo>
                  <a:lnTo>
                    <a:pt x="50" y="1015"/>
                  </a:lnTo>
                  <a:lnTo>
                    <a:pt x="51" y="1014"/>
                  </a:lnTo>
                  <a:lnTo>
                    <a:pt x="51" y="1009"/>
                  </a:lnTo>
                  <a:lnTo>
                    <a:pt x="52" y="1005"/>
                  </a:lnTo>
                  <a:lnTo>
                    <a:pt x="55" y="1003"/>
                  </a:lnTo>
                  <a:lnTo>
                    <a:pt x="58" y="1003"/>
                  </a:lnTo>
                  <a:lnTo>
                    <a:pt x="58" y="1005"/>
                  </a:lnTo>
                  <a:lnTo>
                    <a:pt x="60" y="1007"/>
                  </a:lnTo>
                  <a:lnTo>
                    <a:pt x="64" y="1009"/>
                  </a:lnTo>
                  <a:lnTo>
                    <a:pt x="64" y="1011"/>
                  </a:lnTo>
                  <a:lnTo>
                    <a:pt x="63" y="1014"/>
                  </a:lnTo>
                  <a:close/>
                  <a:moveTo>
                    <a:pt x="60" y="989"/>
                  </a:moveTo>
                  <a:lnTo>
                    <a:pt x="61" y="992"/>
                  </a:lnTo>
                  <a:lnTo>
                    <a:pt x="60" y="992"/>
                  </a:lnTo>
                  <a:lnTo>
                    <a:pt x="57" y="992"/>
                  </a:lnTo>
                  <a:lnTo>
                    <a:pt x="57" y="993"/>
                  </a:lnTo>
                  <a:lnTo>
                    <a:pt x="56" y="993"/>
                  </a:lnTo>
                  <a:lnTo>
                    <a:pt x="51" y="992"/>
                  </a:lnTo>
                  <a:lnTo>
                    <a:pt x="50" y="991"/>
                  </a:lnTo>
                  <a:lnTo>
                    <a:pt x="50" y="989"/>
                  </a:lnTo>
                  <a:lnTo>
                    <a:pt x="55" y="988"/>
                  </a:lnTo>
                  <a:lnTo>
                    <a:pt x="59" y="987"/>
                  </a:lnTo>
                  <a:lnTo>
                    <a:pt x="60" y="987"/>
                  </a:lnTo>
                  <a:lnTo>
                    <a:pt x="60" y="989"/>
                  </a:lnTo>
                  <a:close/>
                  <a:moveTo>
                    <a:pt x="33" y="979"/>
                  </a:moveTo>
                  <a:lnTo>
                    <a:pt x="28" y="981"/>
                  </a:lnTo>
                  <a:lnTo>
                    <a:pt x="27" y="979"/>
                  </a:lnTo>
                  <a:lnTo>
                    <a:pt x="27" y="978"/>
                  </a:lnTo>
                  <a:lnTo>
                    <a:pt x="28" y="977"/>
                  </a:lnTo>
                  <a:lnTo>
                    <a:pt x="30" y="976"/>
                  </a:lnTo>
                  <a:lnTo>
                    <a:pt x="32" y="977"/>
                  </a:lnTo>
                  <a:lnTo>
                    <a:pt x="33" y="978"/>
                  </a:lnTo>
                  <a:lnTo>
                    <a:pt x="33" y="979"/>
                  </a:lnTo>
                  <a:close/>
                  <a:moveTo>
                    <a:pt x="62" y="968"/>
                  </a:moveTo>
                  <a:lnTo>
                    <a:pt x="59" y="969"/>
                  </a:lnTo>
                  <a:lnTo>
                    <a:pt x="57" y="969"/>
                  </a:lnTo>
                  <a:lnTo>
                    <a:pt x="55" y="968"/>
                  </a:lnTo>
                  <a:lnTo>
                    <a:pt x="51" y="968"/>
                  </a:lnTo>
                  <a:lnTo>
                    <a:pt x="47" y="967"/>
                  </a:lnTo>
                  <a:lnTo>
                    <a:pt x="43" y="965"/>
                  </a:lnTo>
                  <a:lnTo>
                    <a:pt x="42" y="963"/>
                  </a:lnTo>
                  <a:lnTo>
                    <a:pt x="43" y="961"/>
                  </a:lnTo>
                  <a:lnTo>
                    <a:pt x="45" y="957"/>
                  </a:lnTo>
                  <a:lnTo>
                    <a:pt x="47" y="948"/>
                  </a:lnTo>
                  <a:lnTo>
                    <a:pt x="49" y="935"/>
                  </a:lnTo>
                  <a:lnTo>
                    <a:pt x="48" y="930"/>
                  </a:lnTo>
                  <a:lnTo>
                    <a:pt x="48" y="929"/>
                  </a:lnTo>
                  <a:lnTo>
                    <a:pt x="49" y="926"/>
                  </a:lnTo>
                  <a:lnTo>
                    <a:pt x="49" y="924"/>
                  </a:lnTo>
                  <a:lnTo>
                    <a:pt x="49" y="921"/>
                  </a:lnTo>
                  <a:lnTo>
                    <a:pt x="49" y="919"/>
                  </a:lnTo>
                  <a:lnTo>
                    <a:pt x="52" y="914"/>
                  </a:lnTo>
                  <a:lnTo>
                    <a:pt x="52" y="912"/>
                  </a:lnTo>
                  <a:lnTo>
                    <a:pt x="52" y="909"/>
                  </a:lnTo>
                  <a:lnTo>
                    <a:pt x="54" y="905"/>
                  </a:lnTo>
                  <a:lnTo>
                    <a:pt x="54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63" y="905"/>
                  </a:lnTo>
                  <a:lnTo>
                    <a:pt x="69" y="905"/>
                  </a:lnTo>
                  <a:lnTo>
                    <a:pt x="69" y="909"/>
                  </a:lnTo>
                  <a:lnTo>
                    <a:pt x="71" y="912"/>
                  </a:lnTo>
                  <a:lnTo>
                    <a:pt x="72" y="917"/>
                  </a:lnTo>
                  <a:lnTo>
                    <a:pt x="73" y="918"/>
                  </a:lnTo>
                  <a:lnTo>
                    <a:pt x="73" y="922"/>
                  </a:lnTo>
                  <a:lnTo>
                    <a:pt x="69" y="923"/>
                  </a:lnTo>
                  <a:lnTo>
                    <a:pt x="69" y="927"/>
                  </a:lnTo>
                  <a:lnTo>
                    <a:pt x="71" y="930"/>
                  </a:lnTo>
                  <a:lnTo>
                    <a:pt x="69" y="931"/>
                  </a:lnTo>
                  <a:lnTo>
                    <a:pt x="66" y="931"/>
                  </a:lnTo>
                  <a:lnTo>
                    <a:pt x="65" y="932"/>
                  </a:lnTo>
                  <a:lnTo>
                    <a:pt x="63" y="933"/>
                  </a:lnTo>
                  <a:lnTo>
                    <a:pt x="61" y="935"/>
                  </a:lnTo>
                  <a:lnTo>
                    <a:pt x="62" y="936"/>
                  </a:lnTo>
                  <a:lnTo>
                    <a:pt x="65" y="940"/>
                  </a:lnTo>
                  <a:lnTo>
                    <a:pt x="68" y="943"/>
                  </a:lnTo>
                  <a:lnTo>
                    <a:pt x="70" y="946"/>
                  </a:lnTo>
                  <a:lnTo>
                    <a:pt x="73" y="950"/>
                  </a:lnTo>
                  <a:lnTo>
                    <a:pt x="71" y="952"/>
                  </a:lnTo>
                  <a:lnTo>
                    <a:pt x="69" y="956"/>
                  </a:lnTo>
                  <a:lnTo>
                    <a:pt x="66" y="959"/>
                  </a:lnTo>
                  <a:lnTo>
                    <a:pt x="62" y="960"/>
                  </a:lnTo>
                  <a:lnTo>
                    <a:pt x="63" y="966"/>
                  </a:lnTo>
                  <a:lnTo>
                    <a:pt x="62" y="968"/>
                  </a:lnTo>
                  <a:close/>
                  <a:moveTo>
                    <a:pt x="272" y="181"/>
                  </a:moveTo>
                  <a:lnTo>
                    <a:pt x="278" y="187"/>
                  </a:lnTo>
                  <a:lnTo>
                    <a:pt x="275" y="195"/>
                  </a:lnTo>
                  <a:lnTo>
                    <a:pt x="271" y="209"/>
                  </a:lnTo>
                  <a:lnTo>
                    <a:pt x="268" y="219"/>
                  </a:lnTo>
                  <a:lnTo>
                    <a:pt x="268" y="220"/>
                  </a:lnTo>
                  <a:lnTo>
                    <a:pt x="267" y="223"/>
                  </a:lnTo>
                  <a:lnTo>
                    <a:pt x="260" y="225"/>
                  </a:lnTo>
                  <a:lnTo>
                    <a:pt x="250" y="230"/>
                  </a:lnTo>
                  <a:lnTo>
                    <a:pt x="245" y="232"/>
                  </a:lnTo>
                  <a:lnTo>
                    <a:pt x="238" y="235"/>
                  </a:lnTo>
                  <a:lnTo>
                    <a:pt x="236" y="237"/>
                  </a:lnTo>
                  <a:lnTo>
                    <a:pt x="235" y="239"/>
                  </a:lnTo>
                  <a:lnTo>
                    <a:pt x="233" y="241"/>
                  </a:lnTo>
                  <a:lnTo>
                    <a:pt x="232" y="242"/>
                  </a:lnTo>
                  <a:lnTo>
                    <a:pt x="230" y="244"/>
                  </a:lnTo>
                  <a:lnTo>
                    <a:pt x="228" y="247"/>
                  </a:lnTo>
                  <a:lnTo>
                    <a:pt x="228" y="250"/>
                  </a:lnTo>
                  <a:lnTo>
                    <a:pt x="229" y="253"/>
                  </a:lnTo>
                  <a:lnTo>
                    <a:pt x="232" y="253"/>
                  </a:lnTo>
                  <a:lnTo>
                    <a:pt x="232" y="257"/>
                  </a:lnTo>
                  <a:lnTo>
                    <a:pt x="233" y="258"/>
                  </a:lnTo>
                  <a:lnTo>
                    <a:pt x="234" y="259"/>
                  </a:lnTo>
                  <a:lnTo>
                    <a:pt x="233" y="261"/>
                  </a:lnTo>
                  <a:lnTo>
                    <a:pt x="232" y="261"/>
                  </a:lnTo>
                  <a:lnTo>
                    <a:pt x="230" y="262"/>
                  </a:lnTo>
                  <a:lnTo>
                    <a:pt x="229" y="264"/>
                  </a:lnTo>
                  <a:lnTo>
                    <a:pt x="227" y="271"/>
                  </a:lnTo>
                  <a:lnTo>
                    <a:pt x="227" y="274"/>
                  </a:lnTo>
                  <a:lnTo>
                    <a:pt x="229" y="279"/>
                  </a:lnTo>
                  <a:lnTo>
                    <a:pt x="230" y="282"/>
                  </a:lnTo>
                  <a:lnTo>
                    <a:pt x="233" y="294"/>
                  </a:lnTo>
                  <a:lnTo>
                    <a:pt x="233" y="297"/>
                  </a:lnTo>
                  <a:lnTo>
                    <a:pt x="229" y="301"/>
                  </a:lnTo>
                  <a:lnTo>
                    <a:pt x="228" y="304"/>
                  </a:lnTo>
                  <a:lnTo>
                    <a:pt x="227" y="306"/>
                  </a:lnTo>
                  <a:lnTo>
                    <a:pt x="227" y="309"/>
                  </a:lnTo>
                  <a:lnTo>
                    <a:pt x="228" y="310"/>
                  </a:lnTo>
                  <a:lnTo>
                    <a:pt x="231" y="315"/>
                  </a:lnTo>
                  <a:lnTo>
                    <a:pt x="234" y="320"/>
                  </a:lnTo>
                  <a:lnTo>
                    <a:pt x="236" y="322"/>
                  </a:lnTo>
                  <a:lnTo>
                    <a:pt x="236" y="326"/>
                  </a:lnTo>
                  <a:lnTo>
                    <a:pt x="235" y="328"/>
                  </a:lnTo>
                  <a:lnTo>
                    <a:pt x="233" y="328"/>
                  </a:lnTo>
                  <a:lnTo>
                    <a:pt x="229" y="330"/>
                  </a:lnTo>
                  <a:lnTo>
                    <a:pt x="227" y="332"/>
                  </a:lnTo>
                  <a:lnTo>
                    <a:pt x="225" y="332"/>
                  </a:lnTo>
                  <a:lnTo>
                    <a:pt x="224" y="331"/>
                  </a:lnTo>
                  <a:lnTo>
                    <a:pt x="222" y="331"/>
                  </a:lnTo>
                  <a:lnTo>
                    <a:pt x="219" y="332"/>
                  </a:lnTo>
                  <a:lnTo>
                    <a:pt x="218" y="336"/>
                  </a:lnTo>
                  <a:lnTo>
                    <a:pt x="216" y="341"/>
                  </a:lnTo>
                  <a:lnTo>
                    <a:pt x="214" y="343"/>
                  </a:lnTo>
                  <a:lnTo>
                    <a:pt x="213" y="348"/>
                  </a:lnTo>
                  <a:lnTo>
                    <a:pt x="211" y="354"/>
                  </a:lnTo>
                  <a:lnTo>
                    <a:pt x="210" y="357"/>
                  </a:lnTo>
                  <a:lnTo>
                    <a:pt x="209" y="360"/>
                  </a:lnTo>
                  <a:lnTo>
                    <a:pt x="206" y="362"/>
                  </a:lnTo>
                  <a:lnTo>
                    <a:pt x="204" y="365"/>
                  </a:lnTo>
                  <a:lnTo>
                    <a:pt x="201" y="369"/>
                  </a:lnTo>
                  <a:lnTo>
                    <a:pt x="200" y="369"/>
                  </a:lnTo>
                  <a:lnTo>
                    <a:pt x="199" y="370"/>
                  </a:lnTo>
                  <a:lnTo>
                    <a:pt x="197" y="373"/>
                  </a:lnTo>
                  <a:lnTo>
                    <a:pt x="193" y="378"/>
                  </a:lnTo>
                  <a:lnTo>
                    <a:pt x="193" y="383"/>
                  </a:lnTo>
                  <a:lnTo>
                    <a:pt x="191" y="386"/>
                  </a:lnTo>
                  <a:lnTo>
                    <a:pt x="191" y="391"/>
                  </a:lnTo>
                  <a:lnTo>
                    <a:pt x="188" y="401"/>
                  </a:lnTo>
                  <a:lnTo>
                    <a:pt x="188" y="403"/>
                  </a:lnTo>
                  <a:lnTo>
                    <a:pt x="186" y="404"/>
                  </a:lnTo>
                  <a:lnTo>
                    <a:pt x="183" y="408"/>
                  </a:lnTo>
                  <a:lnTo>
                    <a:pt x="181" y="411"/>
                  </a:lnTo>
                  <a:lnTo>
                    <a:pt x="183" y="419"/>
                  </a:lnTo>
                  <a:lnTo>
                    <a:pt x="184" y="427"/>
                  </a:lnTo>
                  <a:lnTo>
                    <a:pt x="184" y="431"/>
                  </a:lnTo>
                  <a:lnTo>
                    <a:pt x="184" y="436"/>
                  </a:lnTo>
                  <a:lnTo>
                    <a:pt x="184" y="439"/>
                  </a:lnTo>
                  <a:lnTo>
                    <a:pt x="184" y="439"/>
                  </a:lnTo>
                  <a:lnTo>
                    <a:pt x="187" y="440"/>
                  </a:lnTo>
                  <a:lnTo>
                    <a:pt x="188" y="442"/>
                  </a:lnTo>
                  <a:lnTo>
                    <a:pt x="186" y="443"/>
                  </a:lnTo>
                  <a:lnTo>
                    <a:pt x="185" y="446"/>
                  </a:lnTo>
                  <a:lnTo>
                    <a:pt x="184" y="449"/>
                  </a:lnTo>
                  <a:lnTo>
                    <a:pt x="179" y="450"/>
                  </a:lnTo>
                  <a:lnTo>
                    <a:pt x="177" y="449"/>
                  </a:lnTo>
                  <a:lnTo>
                    <a:pt x="177" y="450"/>
                  </a:lnTo>
                  <a:lnTo>
                    <a:pt x="177" y="452"/>
                  </a:lnTo>
                  <a:lnTo>
                    <a:pt x="176" y="454"/>
                  </a:lnTo>
                  <a:lnTo>
                    <a:pt x="173" y="461"/>
                  </a:lnTo>
                  <a:lnTo>
                    <a:pt x="172" y="466"/>
                  </a:lnTo>
                  <a:lnTo>
                    <a:pt x="171" y="469"/>
                  </a:lnTo>
                  <a:lnTo>
                    <a:pt x="172" y="471"/>
                  </a:lnTo>
                  <a:lnTo>
                    <a:pt x="172" y="472"/>
                  </a:lnTo>
                  <a:lnTo>
                    <a:pt x="172" y="473"/>
                  </a:lnTo>
                  <a:lnTo>
                    <a:pt x="171" y="475"/>
                  </a:lnTo>
                  <a:lnTo>
                    <a:pt x="170" y="477"/>
                  </a:lnTo>
                  <a:lnTo>
                    <a:pt x="169" y="477"/>
                  </a:lnTo>
                  <a:lnTo>
                    <a:pt x="167" y="477"/>
                  </a:lnTo>
                  <a:lnTo>
                    <a:pt x="165" y="478"/>
                  </a:lnTo>
                  <a:lnTo>
                    <a:pt x="165" y="481"/>
                  </a:lnTo>
                  <a:lnTo>
                    <a:pt x="164" y="484"/>
                  </a:lnTo>
                  <a:lnTo>
                    <a:pt x="164" y="489"/>
                  </a:lnTo>
                  <a:lnTo>
                    <a:pt x="164" y="494"/>
                  </a:lnTo>
                  <a:lnTo>
                    <a:pt x="165" y="497"/>
                  </a:lnTo>
                  <a:lnTo>
                    <a:pt x="168" y="504"/>
                  </a:lnTo>
                  <a:lnTo>
                    <a:pt x="170" y="505"/>
                  </a:lnTo>
                  <a:lnTo>
                    <a:pt x="172" y="505"/>
                  </a:lnTo>
                  <a:lnTo>
                    <a:pt x="173" y="506"/>
                  </a:lnTo>
                  <a:lnTo>
                    <a:pt x="174" y="508"/>
                  </a:lnTo>
                  <a:lnTo>
                    <a:pt x="173" y="511"/>
                  </a:lnTo>
                  <a:lnTo>
                    <a:pt x="171" y="511"/>
                  </a:lnTo>
                  <a:lnTo>
                    <a:pt x="170" y="513"/>
                  </a:lnTo>
                  <a:lnTo>
                    <a:pt x="171" y="516"/>
                  </a:lnTo>
                  <a:lnTo>
                    <a:pt x="172" y="520"/>
                  </a:lnTo>
                  <a:lnTo>
                    <a:pt x="174" y="522"/>
                  </a:lnTo>
                  <a:lnTo>
                    <a:pt x="175" y="526"/>
                  </a:lnTo>
                  <a:lnTo>
                    <a:pt x="177" y="528"/>
                  </a:lnTo>
                  <a:lnTo>
                    <a:pt x="177" y="534"/>
                  </a:lnTo>
                  <a:lnTo>
                    <a:pt x="178" y="540"/>
                  </a:lnTo>
                  <a:lnTo>
                    <a:pt x="181" y="543"/>
                  </a:lnTo>
                  <a:lnTo>
                    <a:pt x="181" y="543"/>
                  </a:lnTo>
                  <a:lnTo>
                    <a:pt x="181" y="546"/>
                  </a:lnTo>
                  <a:lnTo>
                    <a:pt x="180" y="549"/>
                  </a:lnTo>
                  <a:lnTo>
                    <a:pt x="179" y="552"/>
                  </a:lnTo>
                  <a:lnTo>
                    <a:pt x="180" y="556"/>
                  </a:lnTo>
                  <a:lnTo>
                    <a:pt x="181" y="558"/>
                  </a:lnTo>
                  <a:lnTo>
                    <a:pt x="183" y="558"/>
                  </a:lnTo>
                  <a:lnTo>
                    <a:pt x="186" y="557"/>
                  </a:lnTo>
                  <a:lnTo>
                    <a:pt x="188" y="558"/>
                  </a:lnTo>
                  <a:lnTo>
                    <a:pt x="188" y="561"/>
                  </a:lnTo>
                  <a:lnTo>
                    <a:pt x="189" y="563"/>
                  </a:lnTo>
                  <a:lnTo>
                    <a:pt x="188" y="566"/>
                  </a:lnTo>
                  <a:lnTo>
                    <a:pt x="186" y="571"/>
                  </a:lnTo>
                  <a:lnTo>
                    <a:pt x="186" y="576"/>
                  </a:lnTo>
                  <a:lnTo>
                    <a:pt x="186" y="583"/>
                  </a:lnTo>
                  <a:lnTo>
                    <a:pt x="187" y="589"/>
                  </a:lnTo>
                  <a:lnTo>
                    <a:pt x="187" y="593"/>
                  </a:lnTo>
                  <a:lnTo>
                    <a:pt x="187" y="595"/>
                  </a:lnTo>
                  <a:lnTo>
                    <a:pt x="186" y="596"/>
                  </a:lnTo>
                  <a:lnTo>
                    <a:pt x="184" y="597"/>
                  </a:lnTo>
                  <a:lnTo>
                    <a:pt x="182" y="597"/>
                  </a:lnTo>
                  <a:lnTo>
                    <a:pt x="181" y="598"/>
                  </a:lnTo>
                  <a:lnTo>
                    <a:pt x="180" y="599"/>
                  </a:lnTo>
                  <a:lnTo>
                    <a:pt x="179" y="603"/>
                  </a:lnTo>
                  <a:lnTo>
                    <a:pt x="178" y="605"/>
                  </a:lnTo>
                  <a:lnTo>
                    <a:pt x="175" y="608"/>
                  </a:lnTo>
                  <a:lnTo>
                    <a:pt x="174" y="612"/>
                  </a:lnTo>
                  <a:lnTo>
                    <a:pt x="173" y="614"/>
                  </a:lnTo>
                  <a:lnTo>
                    <a:pt x="173" y="616"/>
                  </a:lnTo>
                  <a:lnTo>
                    <a:pt x="172" y="619"/>
                  </a:lnTo>
                  <a:lnTo>
                    <a:pt x="172" y="621"/>
                  </a:lnTo>
                  <a:lnTo>
                    <a:pt x="170" y="630"/>
                  </a:lnTo>
                  <a:lnTo>
                    <a:pt x="167" y="632"/>
                  </a:lnTo>
                  <a:lnTo>
                    <a:pt x="165" y="633"/>
                  </a:lnTo>
                  <a:lnTo>
                    <a:pt x="164" y="634"/>
                  </a:lnTo>
                  <a:lnTo>
                    <a:pt x="165" y="636"/>
                  </a:lnTo>
                  <a:lnTo>
                    <a:pt x="167" y="637"/>
                  </a:lnTo>
                  <a:lnTo>
                    <a:pt x="168" y="639"/>
                  </a:lnTo>
                  <a:lnTo>
                    <a:pt x="168" y="642"/>
                  </a:lnTo>
                  <a:lnTo>
                    <a:pt x="169" y="645"/>
                  </a:lnTo>
                  <a:lnTo>
                    <a:pt x="169" y="648"/>
                  </a:lnTo>
                  <a:lnTo>
                    <a:pt x="170" y="655"/>
                  </a:lnTo>
                  <a:lnTo>
                    <a:pt x="169" y="659"/>
                  </a:lnTo>
                  <a:lnTo>
                    <a:pt x="169" y="662"/>
                  </a:lnTo>
                  <a:lnTo>
                    <a:pt x="169" y="666"/>
                  </a:lnTo>
                  <a:lnTo>
                    <a:pt x="168" y="669"/>
                  </a:lnTo>
                  <a:lnTo>
                    <a:pt x="164" y="669"/>
                  </a:lnTo>
                  <a:lnTo>
                    <a:pt x="162" y="672"/>
                  </a:lnTo>
                  <a:lnTo>
                    <a:pt x="159" y="675"/>
                  </a:lnTo>
                  <a:lnTo>
                    <a:pt x="159" y="677"/>
                  </a:lnTo>
                  <a:lnTo>
                    <a:pt x="158" y="679"/>
                  </a:lnTo>
                  <a:lnTo>
                    <a:pt x="157" y="679"/>
                  </a:lnTo>
                  <a:lnTo>
                    <a:pt x="155" y="679"/>
                  </a:lnTo>
                  <a:lnTo>
                    <a:pt x="153" y="680"/>
                  </a:lnTo>
                  <a:lnTo>
                    <a:pt x="151" y="683"/>
                  </a:lnTo>
                  <a:lnTo>
                    <a:pt x="148" y="684"/>
                  </a:lnTo>
                  <a:lnTo>
                    <a:pt x="148" y="686"/>
                  </a:lnTo>
                  <a:lnTo>
                    <a:pt x="148" y="689"/>
                  </a:lnTo>
                  <a:lnTo>
                    <a:pt x="147" y="690"/>
                  </a:lnTo>
                  <a:lnTo>
                    <a:pt x="145" y="694"/>
                  </a:lnTo>
                  <a:lnTo>
                    <a:pt x="144" y="697"/>
                  </a:lnTo>
                  <a:lnTo>
                    <a:pt x="145" y="700"/>
                  </a:lnTo>
                  <a:lnTo>
                    <a:pt x="147" y="705"/>
                  </a:lnTo>
                  <a:lnTo>
                    <a:pt x="147" y="708"/>
                  </a:lnTo>
                  <a:lnTo>
                    <a:pt x="145" y="712"/>
                  </a:lnTo>
                  <a:lnTo>
                    <a:pt x="144" y="715"/>
                  </a:lnTo>
                  <a:lnTo>
                    <a:pt x="145" y="719"/>
                  </a:lnTo>
                  <a:lnTo>
                    <a:pt x="146" y="721"/>
                  </a:lnTo>
                  <a:lnTo>
                    <a:pt x="145" y="725"/>
                  </a:lnTo>
                  <a:lnTo>
                    <a:pt x="144" y="729"/>
                  </a:lnTo>
                  <a:lnTo>
                    <a:pt x="145" y="734"/>
                  </a:lnTo>
                  <a:lnTo>
                    <a:pt x="147" y="740"/>
                  </a:lnTo>
                  <a:lnTo>
                    <a:pt x="149" y="745"/>
                  </a:lnTo>
                  <a:lnTo>
                    <a:pt x="149" y="751"/>
                  </a:lnTo>
                  <a:lnTo>
                    <a:pt x="150" y="756"/>
                  </a:lnTo>
                  <a:lnTo>
                    <a:pt x="151" y="762"/>
                  </a:lnTo>
                  <a:lnTo>
                    <a:pt x="153" y="763"/>
                  </a:lnTo>
                  <a:lnTo>
                    <a:pt x="155" y="765"/>
                  </a:lnTo>
                  <a:lnTo>
                    <a:pt x="155" y="768"/>
                  </a:lnTo>
                  <a:lnTo>
                    <a:pt x="154" y="771"/>
                  </a:lnTo>
                  <a:lnTo>
                    <a:pt x="152" y="773"/>
                  </a:lnTo>
                  <a:lnTo>
                    <a:pt x="148" y="774"/>
                  </a:lnTo>
                  <a:lnTo>
                    <a:pt x="144" y="776"/>
                  </a:lnTo>
                  <a:lnTo>
                    <a:pt x="141" y="777"/>
                  </a:lnTo>
                  <a:lnTo>
                    <a:pt x="139" y="779"/>
                  </a:lnTo>
                  <a:lnTo>
                    <a:pt x="137" y="781"/>
                  </a:lnTo>
                  <a:lnTo>
                    <a:pt x="137" y="784"/>
                  </a:lnTo>
                  <a:lnTo>
                    <a:pt x="137" y="793"/>
                  </a:lnTo>
                  <a:lnTo>
                    <a:pt x="137" y="796"/>
                  </a:lnTo>
                  <a:lnTo>
                    <a:pt x="136" y="801"/>
                  </a:lnTo>
                  <a:lnTo>
                    <a:pt x="134" y="804"/>
                  </a:lnTo>
                  <a:lnTo>
                    <a:pt x="134" y="805"/>
                  </a:lnTo>
                  <a:lnTo>
                    <a:pt x="133" y="807"/>
                  </a:lnTo>
                  <a:lnTo>
                    <a:pt x="133" y="809"/>
                  </a:lnTo>
                  <a:lnTo>
                    <a:pt x="131" y="809"/>
                  </a:lnTo>
                  <a:lnTo>
                    <a:pt x="130" y="809"/>
                  </a:lnTo>
                  <a:lnTo>
                    <a:pt x="128" y="809"/>
                  </a:lnTo>
                  <a:lnTo>
                    <a:pt x="127" y="810"/>
                  </a:lnTo>
                  <a:lnTo>
                    <a:pt x="128" y="813"/>
                  </a:lnTo>
                  <a:lnTo>
                    <a:pt x="129" y="818"/>
                  </a:lnTo>
                  <a:lnTo>
                    <a:pt x="130" y="820"/>
                  </a:lnTo>
                  <a:lnTo>
                    <a:pt x="130" y="822"/>
                  </a:lnTo>
                  <a:lnTo>
                    <a:pt x="130" y="826"/>
                  </a:lnTo>
                  <a:lnTo>
                    <a:pt x="128" y="829"/>
                  </a:lnTo>
                  <a:lnTo>
                    <a:pt x="126" y="829"/>
                  </a:lnTo>
                  <a:lnTo>
                    <a:pt x="125" y="831"/>
                  </a:lnTo>
                  <a:lnTo>
                    <a:pt x="124" y="833"/>
                  </a:lnTo>
                  <a:lnTo>
                    <a:pt x="125" y="836"/>
                  </a:lnTo>
                  <a:lnTo>
                    <a:pt x="127" y="838"/>
                  </a:lnTo>
                  <a:lnTo>
                    <a:pt x="128" y="839"/>
                  </a:lnTo>
                  <a:lnTo>
                    <a:pt x="128" y="841"/>
                  </a:lnTo>
                  <a:lnTo>
                    <a:pt x="126" y="842"/>
                  </a:lnTo>
                  <a:lnTo>
                    <a:pt x="125" y="844"/>
                  </a:lnTo>
                  <a:lnTo>
                    <a:pt x="123" y="847"/>
                  </a:lnTo>
                  <a:lnTo>
                    <a:pt x="122" y="851"/>
                  </a:lnTo>
                  <a:lnTo>
                    <a:pt x="120" y="854"/>
                  </a:lnTo>
                  <a:lnTo>
                    <a:pt x="120" y="858"/>
                  </a:lnTo>
                  <a:lnTo>
                    <a:pt x="122" y="862"/>
                  </a:lnTo>
                  <a:lnTo>
                    <a:pt x="122" y="867"/>
                  </a:lnTo>
                  <a:lnTo>
                    <a:pt x="122" y="880"/>
                  </a:lnTo>
                  <a:lnTo>
                    <a:pt x="121" y="884"/>
                  </a:lnTo>
                  <a:lnTo>
                    <a:pt x="123" y="891"/>
                  </a:lnTo>
                  <a:lnTo>
                    <a:pt x="121" y="893"/>
                  </a:lnTo>
                  <a:lnTo>
                    <a:pt x="121" y="895"/>
                  </a:lnTo>
                  <a:lnTo>
                    <a:pt x="123" y="900"/>
                  </a:lnTo>
                  <a:lnTo>
                    <a:pt x="126" y="908"/>
                  </a:lnTo>
                  <a:lnTo>
                    <a:pt x="126" y="912"/>
                  </a:lnTo>
                  <a:lnTo>
                    <a:pt x="126" y="914"/>
                  </a:lnTo>
                  <a:lnTo>
                    <a:pt x="123" y="916"/>
                  </a:lnTo>
                  <a:lnTo>
                    <a:pt x="120" y="917"/>
                  </a:lnTo>
                  <a:lnTo>
                    <a:pt x="118" y="916"/>
                  </a:lnTo>
                  <a:lnTo>
                    <a:pt x="117" y="916"/>
                  </a:lnTo>
                  <a:lnTo>
                    <a:pt x="117" y="919"/>
                  </a:lnTo>
                  <a:lnTo>
                    <a:pt x="115" y="920"/>
                  </a:lnTo>
                  <a:lnTo>
                    <a:pt x="114" y="922"/>
                  </a:lnTo>
                  <a:lnTo>
                    <a:pt x="116" y="925"/>
                  </a:lnTo>
                  <a:lnTo>
                    <a:pt x="117" y="930"/>
                  </a:lnTo>
                  <a:lnTo>
                    <a:pt x="115" y="932"/>
                  </a:lnTo>
                  <a:lnTo>
                    <a:pt x="114" y="935"/>
                  </a:lnTo>
                  <a:lnTo>
                    <a:pt x="114" y="938"/>
                  </a:lnTo>
                  <a:lnTo>
                    <a:pt x="115" y="943"/>
                  </a:lnTo>
                  <a:lnTo>
                    <a:pt x="114" y="952"/>
                  </a:lnTo>
                  <a:lnTo>
                    <a:pt x="115" y="955"/>
                  </a:lnTo>
                  <a:lnTo>
                    <a:pt x="117" y="957"/>
                  </a:lnTo>
                  <a:lnTo>
                    <a:pt x="121" y="959"/>
                  </a:lnTo>
                  <a:lnTo>
                    <a:pt x="125" y="960"/>
                  </a:lnTo>
                  <a:lnTo>
                    <a:pt x="126" y="964"/>
                  </a:lnTo>
                  <a:lnTo>
                    <a:pt x="126" y="966"/>
                  </a:lnTo>
                  <a:lnTo>
                    <a:pt x="124" y="967"/>
                  </a:lnTo>
                  <a:lnTo>
                    <a:pt x="121" y="968"/>
                  </a:lnTo>
                  <a:lnTo>
                    <a:pt x="121" y="972"/>
                  </a:lnTo>
                  <a:lnTo>
                    <a:pt x="124" y="976"/>
                  </a:lnTo>
                  <a:lnTo>
                    <a:pt x="126" y="979"/>
                  </a:lnTo>
                  <a:lnTo>
                    <a:pt x="127" y="981"/>
                  </a:lnTo>
                  <a:lnTo>
                    <a:pt x="127" y="983"/>
                  </a:lnTo>
                  <a:lnTo>
                    <a:pt x="125" y="986"/>
                  </a:lnTo>
                  <a:lnTo>
                    <a:pt x="128" y="990"/>
                  </a:lnTo>
                  <a:lnTo>
                    <a:pt x="129" y="994"/>
                  </a:lnTo>
                  <a:lnTo>
                    <a:pt x="128" y="996"/>
                  </a:lnTo>
                  <a:lnTo>
                    <a:pt x="126" y="999"/>
                  </a:lnTo>
                  <a:lnTo>
                    <a:pt x="125" y="1001"/>
                  </a:lnTo>
                  <a:lnTo>
                    <a:pt x="125" y="1004"/>
                  </a:lnTo>
                  <a:lnTo>
                    <a:pt x="124" y="1007"/>
                  </a:lnTo>
                  <a:lnTo>
                    <a:pt x="124" y="1012"/>
                  </a:lnTo>
                  <a:lnTo>
                    <a:pt x="124" y="1013"/>
                  </a:lnTo>
                  <a:lnTo>
                    <a:pt x="140" y="1016"/>
                  </a:lnTo>
                  <a:lnTo>
                    <a:pt x="143" y="1017"/>
                  </a:lnTo>
                  <a:lnTo>
                    <a:pt x="145" y="1019"/>
                  </a:lnTo>
                  <a:lnTo>
                    <a:pt x="145" y="1022"/>
                  </a:lnTo>
                  <a:lnTo>
                    <a:pt x="143" y="1025"/>
                  </a:lnTo>
                  <a:lnTo>
                    <a:pt x="142" y="1031"/>
                  </a:lnTo>
                  <a:lnTo>
                    <a:pt x="138" y="1032"/>
                  </a:lnTo>
                  <a:lnTo>
                    <a:pt x="136" y="1030"/>
                  </a:lnTo>
                  <a:lnTo>
                    <a:pt x="132" y="1031"/>
                  </a:lnTo>
                  <a:lnTo>
                    <a:pt x="130" y="1031"/>
                  </a:lnTo>
                  <a:lnTo>
                    <a:pt x="125" y="1031"/>
                  </a:lnTo>
                  <a:lnTo>
                    <a:pt x="120" y="1032"/>
                  </a:lnTo>
                  <a:lnTo>
                    <a:pt x="117" y="1031"/>
                  </a:lnTo>
                  <a:lnTo>
                    <a:pt x="116" y="1033"/>
                  </a:lnTo>
                  <a:lnTo>
                    <a:pt x="117" y="1037"/>
                  </a:lnTo>
                  <a:lnTo>
                    <a:pt x="125" y="1039"/>
                  </a:lnTo>
                  <a:lnTo>
                    <a:pt x="131" y="1040"/>
                  </a:lnTo>
                  <a:lnTo>
                    <a:pt x="133" y="1045"/>
                  </a:lnTo>
                  <a:lnTo>
                    <a:pt x="136" y="1049"/>
                  </a:lnTo>
                  <a:lnTo>
                    <a:pt x="139" y="1052"/>
                  </a:lnTo>
                  <a:lnTo>
                    <a:pt x="139" y="1056"/>
                  </a:lnTo>
                  <a:lnTo>
                    <a:pt x="135" y="1061"/>
                  </a:lnTo>
                  <a:lnTo>
                    <a:pt x="134" y="1065"/>
                  </a:lnTo>
                  <a:lnTo>
                    <a:pt x="128" y="1065"/>
                  </a:lnTo>
                  <a:lnTo>
                    <a:pt x="126" y="1068"/>
                  </a:lnTo>
                  <a:lnTo>
                    <a:pt x="126" y="1074"/>
                  </a:lnTo>
                  <a:lnTo>
                    <a:pt x="126" y="1080"/>
                  </a:lnTo>
                  <a:lnTo>
                    <a:pt x="129" y="1081"/>
                  </a:lnTo>
                  <a:lnTo>
                    <a:pt x="130" y="1085"/>
                  </a:lnTo>
                  <a:lnTo>
                    <a:pt x="128" y="1089"/>
                  </a:lnTo>
                  <a:lnTo>
                    <a:pt x="125" y="1092"/>
                  </a:lnTo>
                  <a:lnTo>
                    <a:pt x="122" y="1094"/>
                  </a:lnTo>
                  <a:lnTo>
                    <a:pt x="124" y="1097"/>
                  </a:lnTo>
                  <a:lnTo>
                    <a:pt x="126" y="1100"/>
                  </a:lnTo>
                  <a:lnTo>
                    <a:pt x="126" y="1102"/>
                  </a:lnTo>
                  <a:lnTo>
                    <a:pt x="127" y="1107"/>
                  </a:lnTo>
                  <a:lnTo>
                    <a:pt x="128" y="1114"/>
                  </a:lnTo>
                  <a:lnTo>
                    <a:pt x="128" y="1117"/>
                  </a:lnTo>
                  <a:lnTo>
                    <a:pt x="127" y="1119"/>
                  </a:lnTo>
                  <a:lnTo>
                    <a:pt x="123" y="1124"/>
                  </a:lnTo>
                  <a:lnTo>
                    <a:pt x="120" y="1125"/>
                  </a:lnTo>
                  <a:lnTo>
                    <a:pt x="120" y="1130"/>
                  </a:lnTo>
                  <a:lnTo>
                    <a:pt x="120" y="1134"/>
                  </a:lnTo>
                  <a:lnTo>
                    <a:pt x="120" y="1137"/>
                  </a:lnTo>
                  <a:lnTo>
                    <a:pt x="121" y="1140"/>
                  </a:lnTo>
                  <a:lnTo>
                    <a:pt x="121" y="1143"/>
                  </a:lnTo>
                  <a:lnTo>
                    <a:pt x="119" y="1143"/>
                  </a:lnTo>
                  <a:lnTo>
                    <a:pt x="117" y="1144"/>
                  </a:lnTo>
                  <a:lnTo>
                    <a:pt x="115" y="1149"/>
                  </a:lnTo>
                  <a:lnTo>
                    <a:pt x="109" y="1154"/>
                  </a:lnTo>
                  <a:lnTo>
                    <a:pt x="107" y="1157"/>
                  </a:lnTo>
                  <a:lnTo>
                    <a:pt x="107" y="1160"/>
                  </a:lnTo>
                  <a:lnTo>
                    <a:pt x="105" y="1165"/>
                  </a:lnTo>
                  <a:lnTo>
                    <a:pt x="103" y="1170"/>
                  </a:lnTo>
                  <a:lnTo>
                    <a:pt x="102" y="1174"/>
                  </a:lnTo>
                  <a:lnTo>
                    <a:pt x="102" y="1179"/>
                  </a:lnTo>
                  <a:lnTo>
                    <a:pt x="106" y="1181"/>
                  </a:lnTo>
                  <a:lnTo>
                    <a:pt x="108" y="1186"/>
                  </a:lnTo>
                  <a:lnTo>
                    <a:pt x="109" y="1191"/>
                  </a:lnTo>
                  <a:lnTo>
                    <a:pt x="107" y="1198"/>
                  </a:lnTo>
                  <a:lnTo>
                    <a:pt x="102" y="1201"/>
                  </a:lnTo>
                  <a:lnTo>
                    <a:pt x="99" y="1203"/>
                  </a:lnTo>
                  <a:lnTo>
                    <a:pt x="99" y="1206"/>
                  </a:lnTo>
                  <a:lnTo>
                    <a:pt x="99" y="1212"/>
                  </a:lnTo>
                  <a:lnTo>
                    <a:pt x="99" y="1215"/>
                  </a:lnTo>
                  <a:lnTo>
                    <a:pt x="99" y="1218"/>
                  </a:lnTo>
                  <a:lnTo>
                    <a:pt x="97" y="1221"/>
                  </a:lnTo>
                  <a:lnTo>
                    <a:pt x="95" y="1223"/>
                  </a:lnTo>
                  <a:lnTo>
                    <a:pt x="91" y="1226"/>
                  </a:lnTo>
                  <a:lnTo>
                    <a:pt x="87" y="1228"/>
                  </a:lnTo>
                  <a:lnTo>
                    <a:pt x="85" y="1229"/>
                  </a:lnTo>
                  <a:lnTo>
                    <a:pt x="84" y="1233"/>
                  </a:lnTo>
                  <a:lnTo>
                    <a:pt x="82" y="1238"/>
                  </a:lnTo>
                  <a:lnTo>
                    <a:pt x="82" y="1243"/>
                  </a:lnTo>
                  <a:lnTo>
                    <a:pt x="72" y="1244"/>
                  </a:lnTo>
                  <a:lnTo>
                    <a:pt x="71" y="1248"/>
                  </a:lnTo>
                  <a:lnTo>
                    <a:pt x="69" y="1251"/>
                  </a:lnTo>
                  <a:lnTo>
                    <a:pt x="68" y="1257"/>
                  </a:lnTo>
                  <a:lnTo>
                    <a:pt x="70" y="1263"/>
                  </a:lnTo>
                  <a:lnTo>
                    <a:pt x="71" y="1267"/>
                  </a:lnTo>
                  <a:lnTo>
                    <a:pt x="69" y="1274"/>
                  </a:lnTo>
                  <a:lnTo>
                    <a:pt x="70" y="1279"/>
                  </a:lnTo>
                  <a:lnTo>
                    <a:pt x="70" y="1284"/>
                  </a:lnTo>
                  <a:lnTo>
                    <a:pt x="74" y="1289"/>
                  </a:lnTo>
                  <a:lnTo>
                    <a:pt x="76" y="1295"/>
                  </a:lnTo>
                  <a:lnTo>
                    <a:pt x="78" y="1301"/>
                  </a:lnTo>
                  <a:lnTo>
                    <a:pt x="78" y="1305"/>
                  </a:lnTo>
                  <a:lnTo>
                    <a:pt x="79" y="1308"/>
                  </a:lnTo>
                  <a:lnTo>
                    <a:pt x="81" y="1311"/>
                  </a:lnTo>
                  <a:lnTo>
                    <a:pt x="82" y="1315"/>
                  </a:lnTo>
                  <a:lnTo>
                    <a:pt x="84" y="1316"/>
                  </a:lnTo>
                  <a:lnTo>
                    <a:pt x="88" y="1313"/>
                  </a:lnTo>
                  <a:lnTo>
                    <a:pt x="91" y="1310"/>
                  </a:lnTo>
                  <a:lnTo>
                    <a:pt x="93" y="1310"/>
                  </a:lnTo>
                  <a:lnTo>
                    <a:pt x="98" y="1310"/>
                  </a:lnTo>
                  <a:lnTo>
                    <a:pt x="102" y="1308"/>
                  </a:lnTo>
                  <a:lnTo>
                    <a:pt x="104" y="1308"/>
                  </a:lnTo>
                  <a:lnTo>
                    <a:pt x="106" y="1310"/>
                  </a:lnTo>
                  <a:lnTo>
                    <a:pt x="107" y="1312"/>
                  </a:lnTo>
                  <a:lnTo>
                    <a:pt x="109" y="1317"/>
                  </a:lnTo>
                  <a:lnTo>
                    <a:pt x="109" y="1323"/>
                  </a:lnTo>
                  <a:lnTo>
                    <a:pt x="109" y="1330"/>
                  </a:lnTo>
                  <a:lnTo>
                    <a:pt x="107" y="1331"/>
                  </a:lnTo>
                  <a:lnTo>
                    <a:pt x="106" y="1333"/>
                  </a:lnTo>
                  <a:lnTo>
                    <a:pt x="107" y="1337"/>
                  </a:lnTo>
                  <a:lnTo>
                    <a:pt x="109" y="1339"/>
                  </a:lnTo>
                  <a:lnTo>
                    <a:pt x="109" y="1343"/>
                  </a:lnTo>
                  <a:lnTo>
                    <a:pt x="107" y="1352"/>
                  </a:lnTo>
                  <a:lnTo>
                    <a:pt x="106" y="1355"/>
                  </a:lnTo>
                  <a:lnTo>
                    <a:pt x="107" y="1360"/>
                  </a:lnTo>
                  <a:lnTo>
                    <a:pt x="110" y="1363"/>
                  </a:lnTo>
                  <a:lnTo>
                    <a:pt x="114" y="1366"/>
                  </a:lnTo>
                  <a:lnTo>
                    <a:pt x="117" y="1369"/>
                  </a:lnTo>
                  <a:lnTo>
                    <a:pt x="120" y="1373"/>
                  </a:lnTo>
                  <a:lnTo>
                    <a:pt x="119" y="1378"/>
                  </a:lnTo>
                  <a:lnTo>
                    <a:pt x="121" y="1379"/>
                  </a:lnTo>
                  <a:lnTo>
                    <a:pt x="128" y="1379"/>
                  </a:lnTo>
                  <a:lnTo>
                    <a:pt x="137" y="1379"/>
                  </a:lnTo>
                  <a:lnTo>
                    <a:pt x="152" y="1379"/>
                  </a:lnTo>
                  <a:lnTo>
                    <a:pt x="167" y="1379"/>
                  </a:lnTo>
                  <a:lnTo>
                    <a:pt x="184" y="1379"/>
                  </a:lnTo>
                  <a:lnTo>
                    <a:pt x="192" y="1383"/>
                  </a:lnTo>
                  <a:lnTo>
                    <a:pt x="199" y="1386"/>
                  </a:lnTo>
                  <a:lnTo>
                    <a:pt x="208" y="1386"/>
                  </a:lnTo>
                  <a:lnTo>
                    <a:pt x="217" y="1390"/>
                  </a:lnTo>
                  <a:lnTo>
                    <a:pt x="224" y="1392"/>
                  </a:lnTo>
                  <a:lnTo>
                    <a:pt x="227" y="1393"/>
                  </a:lnTo>
                  <a:lnTo>
                    <a:pt x="232" y="1394"/>
                  </a:lnTo>
                  <a:lnTo>
                    <a:pt x="232" y="1397"/>
                  </a:lnTo>
                  <a:lnTo>
                    <a:pt x="214" y="1393"/>
                  </a:lnTo>
                  <a:lnTo>
                    <a:pt x="210" y="1390"/>
                  </a:lnTo>
                  <a:lnTo>
                    <a:pt x="206" y="1390"/>
                  </a:lnTo>
                  <a:lnTo>
                    <a:pt x="200" y="1393"/>
                  </a:lnTo>
                  <a:lnTo>
                    <a:pt x="196" y="1401"/>
                  </a:lnTo>
                  <a:lnTo>
                    <a:pt x="194" y="1403"/>
                  </a:lnTo>
                  <a:lnTo>
                    <a:pt x="190" y="1406"/>
                  </a:lnTo>
                  <a:lnTo>
                    <a:pt x="185" y="1406"/>
                  </a:lnTo>
                  <a:lnTo>
                    <a:pt x="170" y="1413"/>
                  </a:lnTo>
                  <a:lnTo>
                    <a:pt x="164" y="1414"/>
                  </a:lnTo>
                  <a:lnTo>
                    <a:pt x="160" y="1417"/>
                  </a:lnTo>
                  <a:lnTo>
                    <a:pt x="157" y="1419"/>
                  </a:lnTo>
                  <a:lnTo>
                    <a:pt x="156" y="1426"/>
                  </a:lnTo>
                  <a:lnTo>
                    <a:pt x="156" y="1429"/>
                  </a:lnTo>
                  <a:lnTo>
                    <a:pt x="152" y="1443"/>
                  </a:lnTo>
                  <a:lnTo>
                    <a:pt x="151" y="1451"/>
                  </a:lnTo>
                  <a:lnTo>
                    <a:pt x="151" y="1455"/>
                  </a:lnTo>
                  <a:lnTo>
                    <a:pt x="152" y="1462"/>
                  </a:lnTo>
                  <a:lnTo>
                    <a:pt x="150" y="1473"/>
                  </a:lnTo>
                  <a:lnTo>
                    <a:pt x="148" y="1476"/>
                  </a:lnTo>
                  <a:lnTo>
                    <a:pt x="141" y="1479"/>
                  </a:lnTo>
                  <a:lnTo>
                    <a:pt x="136" y="1476"/>
                  </a:lnTo>
                  <a:lnTo>
                    <a:pt x="128" y="1475"/>
                  </a:lnTo>
                  <a:lnTo>
                    <a:pt x="123" y="1470"/>
                  </a:lnTo>
                  <a:lnTo>
                    <a:pt x="115" y="1467"/>
                  </a:lnTo>
                  <a:lnTo>
                    <a:pt x="113" y="1465"/>
                  </a:lnTo>
                  <a:lnTo>
                    <a:pt x="106" y="1456"/>
                  </a:lnTo>
                  <a:lnTo>
                    <a:pt x="106" y="1454"/>
                  </a:lnTo>
                  <a:lnTo>
                    <a:pt x="105" y="1450"/>
                  </a:lnTo>
                  <a:lnTo>
                    <a:pt x="109" y="1445"/>
                  </a:lnTo>
                  <a:lnTo>
                    <a:pt x="110" y="1445"/>
                  </a:lnTo>
                  <a:lnTo>
                    <a:pt x="116" y="1445"/>
                  </a:lnTo>
                  <a:lnTo>
                    <a:pt x="120" y="1444"/>
                  </a:lnTo>
                  <a:lnTo>
                    <a:pt x="123" y="1447"/>
                  </a:lnTo>
                  <a:lnTo>
                    <a:pt x="124" y="1453"/>
                  </a:lnTo>
                  <a:lnTo>
                    <a:pt x="123" y="1456"/>
                  </a:lnTo>
                  <a:lnTo>
                    <a:pt x="121" y="1458"/>
                  </a:lnTo>
                  <a:lnTo>
                    <a:pt x="122" y="1459"/>
                  </a:lnTo>
                  <a:lnTo>
                    <a:pt x="125" y="1458"/>
                  </a:lnTo>
                  <a:lnTo>
                    <a:pt x="126" y="1444"/>
                  </a:lnTo>
                  <a:lnTo>
                    <a:pt x="137" y="1437"/>
                  </a:lnTo>
                  <a:lnTo>
                    <a:pt x="141" y="1433"/>
                  </a:lnTo>
                  <a:lnTo>
                    <a:pt x="145" y="1428"/>
                  </a:lnTo>
                  <a:lnTo>
                    <a:pt x="145" y="1426"/>
                  </a:lnTo>
                  <a:lnTo>
                    <a:pt x="145" y="1423"/>
                  </a:lnTo>
                  <a:lnTo>
                    <a:pt x="143" y="1421"/>
                  </a:lnTo>
                  <a:lnTo>
                    <a:pt x="138" y="1419"/>
                  </a:lnTo>
                  <a:lnTo>
                    <a:pt x="121" y="1432"/>
                  </a:lnTo>
                  <a:lnTo>
                    <a:pt x="114" y="1435"/>
                  </a:lnTo>
                  <a:lnTo>
                    <a:pt x="109" y="1438"/>
                  </a:lnTo>
                  <a:lnTo>
                    <a:pt x="104" y="1445"/>
                  </a:lnTo>
                  <a:lnTo>
                    <a:pt x="102" y="1447"/>
                  </a:lnTo>
                  <a:lnTo>
                    <a:pt x="101" y="1451"/>
                  </a:lnTo>
                  <a:lnTo>
                    <a:pt x="101" y="1456"/>
                  </a:lnTo>
                  <a:lnTo>
                    <a:pt x="95" y="1454"/>
                  </a:lnTo>
                  <a:lnTo>
                    <a:pt x="86" y="1447"/>
                  </a:lnTo>
                  <a:lnTo>
                    <a:pt x="85" y="1445"/>
                  </a:lnTo>
                  <a:lnTo>
                    <a:pt x="86" y="1441"/>
                  </a:lnTo>
                  <a:lnTo>
                    <a:pt x="89" y="1438"/>
                  </a:lnTo>
                  <a:lnTo>
                    <a:pt x="89" y="1428"/>
                  </a:lnTo>
                  <a:lnTo>
                    <a:pt x="90" y="1425"/>
                  </a:lnTo>
                  <a:lnTo>
                    <a:pt x="91" y="1422"/>
                  </a:lnTo>
                  <a:lnTo>
                    <a:pt x="95" y="1419"/>
                  </a:lnTo>
                  <a:lnTo>
                    <a:pt x="97" y="1418"/>
                  </a:lnTo>
                  <a:lnTo>
                    <a:pt x="98" y="1420"/>
                  </a:lnTo>
                  <a:lnTo>
                    <a:pt x="98" y="1422"/>
                  </a:lnTo>
                  <a:lnTo>
                    <a:pt x="104" y="1421"/>
                  </a:lnTo>
                  <a:lnTo>
                    <a:pt x="115" y="1413"/>
                  </a:lnTo>
                  <a:lnTo>
                    <a:pt x="119" y="1413"/>
                  </a:lnTo>
                  <a:lnTo>
                    <a:pt x="125" y="1415"/>
                  </a:lnTo>
                  <a:lnTo>
                    <a:pt x="131" y="1413"/>
                  </a:lnTo>
                  <a:lnTo>
                    <a:pt x="132" y="1413"/>
                  </a:lnTo>
                  <a:lnTo>
                    <a:pt x="134" y="1410"/>
                  </a:lnTo>
                  <a:lnTo>
                    <a:pt x="129" y="1408"/>
                  </a:lnTo>
                  <a:lnTo>
                    <a:pt x="125" y="1407"/>
                  </a:lnTo>
                  <a:lnTo>
                    <a:pt x="111" y="1406"/>
                  </a:lnTo>
                  <a:lnTo>
                    <a:pt x="108" y="1407"/>
                  </a:lnTo>
                  <a:lnTo>
                    <a:pt x="104" y="1412"/>
                  </a:lnTo>
                  <a:lnTo>
                    <a:pt x="103" y="1410"/>
                  </a:lnTo>
                  <a:lnTo>
                    <a:pt x="102" y="1408"/>
                  </a:lnTo>
                  <a:lnTo>
                    <a:pt x="97" y="1407"/>
                  </a:lnTo>
                  <a:lnTo>
                    <a:pt x="96" y="1407"/>
                  </a:lnTo>
                  <a:lnTo>
                    <a:pt x="93" y="1409"/>
                  </a:lnTo>
                  <a:lnTo>
                    <a:pt x="94" y="1412"/>
                  </a:lnTo>
                  <a:lnTo>
                    <a:pt x="93" y="1416"/>
                  </a:lnTo>
                  <a:lnTo>
                    <a:pt x="89" y="1420"/>
                  </a:lnTo>
                  <a:lnTo>
                    <a:pt x="86" y="1426"/>
                  </a:lnTo>
                  <a:lnTo>
                    <a:pt x="86" y="1430"/>
                  </a:lnTo>
                  <a:lnTo>
                    <a:pt x="85" y="1432"/>
                  </a:lnTo>
                  <a:lnTo>
                    <a:pt x="85" y="1434"/>
                  </a:lnTo>
                  <a:lnTo>
                    <a:pt x="82" y="1436"/>
                  </a:lnTo>
                  <a:lnTo>
                    <a:pt x="76" y="1434"/>
                  </a:lnTo>
                  <a:lnTo>
                    <a:pt x="72" y="1429"/>
                  </a:lnTo>
                  <a:lnTo>
                    <a:pt x="70" y="1426"/>
                  </a:lnTo>
                  <a:lnTo>
                    <a:pt x="66" y="1423"/>
                  </a:lnTo>
                  <a:lnTo>
                    <a:pt x="76" y="1418"/>
                  </a:lnTo>
                  <a:lnTo>
                    <a:pt x="79" y="1416"/>
                  </a:lnTo>
                  <a:lnTo>
                    <a:pt x="82" y="1410"/>
                  </a:lnTo>
                  <a:lnTo>
                    <a:pt x="84" y="1407"/>
                  </a:lnTo>
                  <a:lnTo>
                    <a:pt x="82" y="1404"/>
                  </a:lnTo>
                  <a:lnTo>
                    <a:pt x="80" y="1404"/>
                  </a:lnTo>
                  <a:lnTo>
                    <a:pt x="80" y="1408"/>
                  </a:lnTo>
                  <a:lnTo>
                    <a:pt x="79" y="1412"/>
                  </a:lnTo>
                  <a:lnTo>
                    <a:pt x="74" y="1410"/>
                  </a:lnTo>
                  <a:lnTo>
                    <a:pt x="68" y="1415"/>
                  </a:lnTo>
                  <a:lnTo>
                    <a:pt x="63" y="1413"/>
                  </a:lnTo>
                  <a:lnTo>
                    <a:pt x="57" y="1415"/>
                  </a:lnTo>
                  <a:lnTo>
                    <a:pt x="54" y="1412"/>
                  </a:lnTo>
                  <a:lnTo>
                    <a:pt x="53" y="1409"/>
                  </a:lnTo>
                  <a:lnTo>
                    <a:pt x="54" y="1406"/>
                  </a:lnTo>
                  <a:lnTo>
                    <a:pt x="53" y="1400"/>
                  </a:lnTo>
                  <a:lnTo>
                    <a:pt x="51" y="1399"/>
                  </a:lnTo>
                  <a:lnTo>
                    <a:pt x="49" y="1399"/>
                  </a:lnTo>
                  <a:lnTo>
                    <a:pt x="49" y="1396"/>
                  </a:lnTo>
                  <a:lnTo>
                    <a:pt x="47" y="1390"/>
                  </a:lnTo>
                  <a:lnTo>
                    <a:pt x="46" y="1388"/>
                  </a:lnTo>
                  <a:lnTo>
                    <a:pt x="45" y="1385"/>
                  </a:lnTo>
                  <a:lnTo>
                    <a:pt x="46" y="1384"/>
                  </a:lnTo>
                  <a:lnTo>
                    <a:pt x="48" y="1385"/>
                  </a:lnTo>
                  <a:lnTo>
                    <a:pt x="50" y="1387"/>
                  </a:lnTo>
                  <a:lnTo>
                    <a:pt x="53" y="1387"/>
                  </a:lnTo>
                  <a:lnTo>
                    <a:pt x="60" y="1391"/>
                  </a:lnTo>
                  <a:lnTo>
                    <a:pt x="62" y="1390"/>
                  </a:lnTo>
                  <a:lnTo>
                    <a:pt x="64" y="1389"/>
                  </a:lnTo>
                  <a:lnTo>
                    <a:pt x="65" y="1386"/>
                  </a:lnTo>
                  <a:lnTo>
                    <a:pt x="65" y="1383"/>
                  </a:lnTo>
                  <a:lnTo>
                    <a:pt x="66" y="1383"/>
                  </a:lnTo>
                  <a:lnTo>
                    <a:pt x="69" y="1387"/>
                  </a:lnTo>
                  <a:lnTo>
                    <a:pt x="72" y="1386"/>
                  </a:lnTo>
                  <a:lnTo>
                    <a:pt x="76" y="1388"/>
                  </a:lnTo>
                  <a:lnTo>
                    <a:pt x="78" y="1387"/>
                  </a:lnTo>
                  <a:lnTo>
                    <a:pt x="82" y="1386"/>
                  </a:lnTo>
                  <a:lnTo>
                    <a:pt x="89" y="1382"/>
                  </a:lnTo>
                  <a:lnTo>
                    <a:pt x="91" y="1377"/>
                  </a:lnTo>
                  <a:lnTo>
                    <a:pt x="93" y="1376"/>
                  </a:lnTo>
                  <a:lnTo>
                    <a:pt x="95" y="1377"/>
                  </a:lnTo>
                  <a:lnTo>
                    <a:pt x="96" y="1378"/>
                  </a:lnTo>
                  <a:lnTo>
                    <a:pt x="96" y="1381"/>
                  </a:lnTo>
                  <a:lnTo>
                    <a:pt x="97" y="1384"/>
                  </a:lnTo>
                  <a:lnTo>
                    <a:pt x="99" y="1386"/>
                  </a:lnTo>
                  <a:lnTo>
                    <a:pt x="100" y="1390"/>
                  </a:lnTo>
                  <a:lnTo>
                    <a:pt x="99" y="1392"/>
                  </a:lnTo>
                  <a:lnTo>
                    <a:pt x="96" y="1396"/>
                  </a:lnTo>
                  <a:lnTo>
                    <a:pt x="96" y="1397"/>
                  </a:lnTo>
                  <a:lnTo>
                    <a:pt x="96" y="1399"/>
                  </a:lnTo>
                  <a:lnTo>
                    <a:pt x="98" y="1398"/>
                  </a:lnTo>
                  <a:lnTo>
                    <a:pt x="100" y="1396"/>
                  </a:lnTo>
                  <a:lnTo>
                    <a:pt x="101" y="1394"/>
                  </a:lnTo>
                  <a:lnTo>
                    <a:pt x="102" y="1392"/>
                  </a:lnTo>
                  <a:lnTo>
                    <a:pt x="102" y="1390"/>
                  </a:lnTo>
                  <a:lnTo>
                    <a:pt x="101" y="1388"/>
                  </a:lnTo>
                  <a:lnTo>
                    <a:pt x="99" y="1381"/>
                  </a:lnTo>
                  <a:lnTo>
                    <a:pt x="98" y="1379"/>
                  </a:lnTo>
                  <a:lnTo>
                    <a:pt x="98" y="1376"/>
                  </a:lnTo>
                  <a:lnTo>
                    <a:pt x="102" y="1373"/>
                  </a:lnTo>
                  <a:lnTo>
                    <a:pt x="102" y="1371"/>
                  </a:lnTo>
                  <a:lnTo>
                    <a:pt x="102" y="1367"/>
                  </a:lnTo>
                  <a:lnTo>
                    <a:pt x="101" y="1364"/>
                  </a:lnTo>
                  <a:lnTo>
                    <a:pt x="94" y="1357"/>
                  </a:lnTo>
                  <a:lnTo>
                    <a:pt x="82" y="1350"/>
                  </a:lnTo>
                  <a:lnTo>
                    <a:pt x="81" y="1351"/>
                  </a:lnTo>
                  <a:lnTo>
                    <a:pt x="80" y="1352"/>
                  </a:lnTo>
                  <a:lnTo>
                    <a:pt x="81" y="1353"/>
                  </a:lnTo>
                  <a:lnTo>
                    <a:pt x="83" y="1354"/>
                  </a:lnTo>
                  <a:lnTo>
                    <a:pt x="93" y="1359"/>
                  </a:lnTo>
                  <a:lnTo>
                    <a:pt x="96" y="1362"/>
                  </a:lnTo>
                  <a:lnTo>
                    <a:pt x="97" y="1363"/>
                  </a:lnTo>
                  <a:lnTo>
                    <a:pt x="99" y="1365"/>
                  </a:lnTo>
                  <a:lnTo>
                    <a:pt x="99" y="1369"/>
                  </a:lnTo>
                  <a:lnTo>
                    <a:pt x="89" y="1372"/>
                  </a:lnTo>
                  <a:lnTo>
                    <a:pt x="80" y="1379"/>
                  </a:lnTo>
                  <a:lnTo>
                    <a:pt x="74" y="1382"/>
                  </a:lnTo>
                  <a:lnTo>
                    <a:pt x="70" y="1381"/>
                  </a:lnTo>
                  <a:lnTo>
                    <a:pt x="68" y="1377"/>
                  </a:lnTo>
                  <a:lnTo>
                    <a:pt x="66" y="1371"/>
                  </a:lnTo>
                  <a:lnTo>
                    <a:pt x="62" y="1368"/>
                  </a:lnTo>
                  <a:lnTo>
                    <a:pt x="60" y="1369"/>
                  </a:lnTo>
                  <a:lnTo>
                    <a:pt x="59" y="1368"/>
                  </a:lnTo>
                  <a:lnTo>
                    <a:pt x="58" y="1366"/>
                  </a:lnTo>
                  <a:lnTo>
                    <a:pt x="55" y="1368"/>
                  </a:lnTo>
                  <a:lnTo>
                    <a:pt x="50" y="1364"/>
                  </a:lnTo>
                  <a:lnTo>
                    <a:pt x="48" y="1363"/>
                  </a:lnTo>
                  <a:lnTo>
                    <a:pt x="52" y="1357"/>
                  </a:lnTo>
                  <a:lnTo>
                    <a:pt x="57" y="1359"/>
                  </a:lnTo>
                  <a:lnTo>
                    <a:pt x="58" y="1344"/>
                  </a:lnTo>
                  <a:lnTo>
                    <a:pt x="56" y="1341"/>
                  </a:lnTo>
                  <a:lnTo>
                    <a:pt x="51" y="1338"/>
                  </a:lnTo>
                  <a:lnTo>
                    <a:pt x="47" y="1338"/>
                  </a:lnTo>
                  <a:lnTo>
                    <a:pt x="44" y="1338"/>
                  </a:lnTo>
                  <a:lnTo>
                    <a:pt x="41" y="1336"/>
                  </a:lnTo>
                  <a:lnTo>
                    <a:pt x="38" y="1335"/>
                  </a:lnTo>
                  <a:lnTo>
                    <a:pt x="36" y="1334"/>
                  </a:lnTo>
                  <a:lnTo>
                    <a:pt x="32" y="1332"/>
                  </a:lnTo>
                  <a:lnTo>
                    <a:pt x="28" y="1331"/>
                  </a:lnTo>
                  <a:lnTo>
                    <a:pt x="23" y="1322"/>
                  </a:lnTo>
                  <a:lnTo>
                    <a:pt x="21" y="1317"/>
                  </a:lnTo>
                  <a:lnTo>
                    <a:pt x="19" y="1311"/>
                  </a:lnTo>
                  <a:lnTo>
                    <a:pt x="28" y="1311"/>
                  </a:lnTo>
                  <a:lnTo>
                    <a:pt x="32" y="1311"/>
                  </a:lnTo>
                  <a:lnTo>
                    <a:pt x="33" y="1308"/>
                  </a:lnTo>
                  <a:lnTo>
                    <a:pt x="32" y="1304"/>
                  </a:lnTo>
                  <a:lnTo>
                    <a:pt x="30" y="1301"/>
                  </a:lnTo>
                  <a:lnTo>
                    <a:pt x="32" y="1298"/>
                  </a:lnTo>
                  <a:lnTo>
                    <a:pt x="34" y="1295"/>
                  </a:lnTo>
                  <a:lnTo>
                    <a:pt x="36" y="1297"/>
                  </a:lnTo>
                  <a:lnTo>
                    <a:pt x="43" y="1302"/>
                  </a:lnTo>
                  <a:lnTo>
                    <a:pt x="44" y="1305"/>
                  </a:lnTo>
                  <a:lnTo>
                    <a:pt x="48" y="1316"/>
                  </a:lnTo>
                  <a:lnTo>
                    <a:pt x="49" y="1317"/>
                  </a:lnTo>
                  <a:lnTo>
                    <a:pt x="50" y="1319"/>
                  </a:lnTo>
                  <a:lnTo>
                    <a:pt x="59" y="1325"/>
                  </a:lnTo>
                  <a:lnTo>
                    <a:pt x="60" y="1325"/>
                  </a:lnTo>
                  <a:lnTo>
                    <a:pt x="60" y="1319"/>
                  </a:lnTo>
                  <a:lnTo>
                    <a:pt x="63" y="1313"/>
                  </a:lnTo>
                  <a:lnTo>
                    <a:pt x="65" y="1310"/>
                  </a:lnTo>
                  <a:lnTo>
                    <a:pt x="67" y="1310"/>
                  </a:lnTo>
                  <a:lnTo>
                    <a:pt x="67" y="1309"/>
                  </a:lnTo>
                  <a:lnTo>
                    <a:pt x="64" y="1306"/>
                  </a:lnTo>
                  <a:lnTo>
                    <a:pt x="65" y="1302"/>
                  </a:lnTo>
                  <a:lnTo>
                    <a:pt x="65" y="1302"/>
                  </a:lnTo>
                  <a:lnTo>
                    <a:pt x="62" y="1305"/>
                  </a:lnTo>
                  <a:lnTo>
                    <a:pt x="58" y="1317"/>
                  </a:lnTo>
                  <a:lnTo>
                    <a:pt x="55" y="1319"/>
                  </a:lnTo>
                  <a:lnTo>
                    <a:pt x="51" y="1313"/>
                  </a:lnTo>
                  <a:lnTo>
                    <a:pt x="49" y="1310"/>
                  </a:lnTo>
                  <a:lnTo>
                    <a:pt x="48" y="1308"/>
                  </a:lnTo>
                  <a:lnTo>
                    <a:pt x="49" y="1302"/>
                  </a:lnTo>
                  <a:lnTo>
                    <a:pt x="56" y="1303"/>
                  </a:lnTo>
                  <a:lnTo>
                    <a:pt x="54" y="1301"/>
                  </a:lnTo>
                  <a:lnTo>
                    <a:pt x="44" y="1297"/>
                  </a:lnTo>
                  <a:lnTo>
                    <a:pt x="43" y="1295"/>
                  </a:lnTo>
                  <a:lnTo>
                    <a:pt x="41" y="1295"/>
                  </a:lnTo>
                  <a:lnTo>
                    <a:pt x="38" y="1291"/>
                  </a:lnTo>
                  <a:lnTo>
                    <a:pt x="34" y="1287"/>
                  </a:lnTo>
                  <a:lnTo>
                    <a:pt x="41" y="1281"/>
                  </a:lnTo>
                  <a:lnTo>
                    <a:pt x="44" y="1276"/>
                  </a:lnTo>
                  <a:lnTo>
                    <a:pt x="54" y="1279"/>
                  </a:lnTo>
                  <a:lnTo>
                    <a:pt x="56" y="1277"/>
                  </a:lnTo>
                  <a:lnTo>
                    <a:pt x="54" y="1274"/>
                  </a:lnTo>
                  <a:lnTo>
                    <a:pt x="52" y="1275"/>
                  </a:lnTo>
                  <a:lnTo>
                    <a:pt x="49" y="1273"/>
                  </a:lnTo>
                  <a:lnTo>
                    <a:pt x="44" y="1267"/>
                  </a:lnTo>
                  <a:lnTo>
                    <a:pt x="44" y="1264"/>
                  </a:lnTo>
                  <a:lnTo>
                    <a:pt x="45" y="1258"/>
                  </a:lnTo>
                  <a:lnTo>
                    <a:pt x="47" y="1257"/>
                  </a:lnTo>
                  <a:lnTo>
                    <a:pt x="51" y="1256"/>
                  </a:lnTo>
                  <a:lnTo>
                    <a:pt x="56" y="1258"/>
                  </a:lnTo>
                  <a:lnTo>
                    <a:pt x="58" y="1259"/>
                  </a:lnTo>
                  <a:lnTo>
                    <a:pt x="60" y="1258"/>
                  </a:lnTo>
                  <a:lnTo>
                    <a:pt x="58" y="1254"/>
                  </a:lnTo>
                  <a:lnTo>
                    <a:pt x="55" y="1253"/>
                  </a:lnTo>
                  <a:lnTo>
                    <a:pt x="51" y="1250"/>
                  </a:lnTo>
                  <a:lnTo>
                    <a:pt x="52" y="1246"/>
                  </a:lnTo>
                  <a:lnTo>
                    <a:pt x="53" y="1243"/>
                  </a:lnTo>
                  <a:lnTo>
                    <a:pt x="54" y="1240"/>
                  </a:lnTo>
                  <a:lnTo>
                    <a:pt x="54" y="1236"/>
                  </a:lnTo>
                  <a:lnTo>
                    <a:pt x="54" y="1233"/>
                  </a:lnTo>
                  <a:lnTo>
                    <a:pt x="55" y="1231"/>
                  </a:lnTo>
                  <a:lnTo>
                    <a:pt x="57" y="1231"/>
                  </a:lnTo>
                  <a:lnTo>
                    <a:pt x="57" y="1229"/>
                  </a:lnTo>
                  <a:lnTo>
                    <a:pt x="54" y="1230"/>
                  </a:lnTo>
                  <a:lnTo>
                    <a:pt x="52" y="1234"/>
                  </a:lnTo>
                  <a:lnTo>
                    <a:pt x="52" y="1237"/>
                  </a:lnTo>
                  <a:lnTo>
                    <a:pt x="50" y="1240"/>
                  </a:lnTo>
                  <a:lnTo>
                    <a:pt x="49" y="1244"/>
                  </a:lnTo>
                  <a:lnTo>
                    <a:pt x="49" y="1248"/>
                  </a:lnTo>
                  <a:lnTo>
                    <a:pt x="47" y="1253"/>
                  </a:lnTo>
                  <a:lnTo>
                    <a:pt x="45" y="1251"/>
                  </a:lnTo>
                  <a:lnTo>
                    <a:pt x="43" y="1249"/>
                  </a:lnTo>
                  <a:lnTo>
                    <a:pt x="43" y="1248"/>
                  </a:lnTo>
                  <a:lnTo>
                    <a:pt x="43" y="1245"/>
                  </a:lnTo>
                  <a:lnTo>
                    <a:pt x="42" y="1231"/>
                  </a:lnTo>
                  <a:lnTo>
                    <a:pt x="42" y="1218"/>
                  </a:lnTo>
                  <a:lnTo>
                    <a:pt x="43" y="1209"/>
                  </a:lnTo>
                  <a:lnTo>
                    <a:pt x="47" y="1205"/>
                  </a:lnTo>
                  <a:lnTo>
                    <a:pt x="49" y="1204"/>
                  </a:lnTo>
                  <a:lnTo>
                    <a:pt x="51" y="1204"/>
                  </a:lnTo>
                  <a:lnTo>
                    <a:pt x="52" y="1204"/>
                  </a:lnTo>
                  <a:lnTo>
                    <a:pt x="54" y="1203"/>
                  </a:lnTo>
                  <a:lnTo>
                    <a:pt x="49" y="1201"/>
                  </a:lnTo>
                  <a:lnTo>
                    <a:pt x="46" y="1202"/>
                  </a:lnTo>
                  <a:lnTo>
                    <a:pt x="43" y="1204"/>
                  </a:lnTo>
                  <a:lnTo>
                    <a:pt x="39" y="1202"/>
                  </a:lnTo>
                  <a:lnTo>
                    <a:pt x="38" y="1198"/>
                  </a:lnTo>
                  <a:lnTo>
                    <a:pt x="36" y="1193"/>
                  </a:lnTo>
                  <a:lnTo>
                    <a:pt x="35" y="1188"/>
                  </a:lnTo>
                  <a:lnTo>
                    <a:pt x="36" y="1180"/>
                  </a:lnTo>
                  <a:lnTo>
                    <a:pt x="41" y="1181"/>
                  </a:lnTo>
                  <a:lnTo>
                    <a:pt x="46" y="1182"/>
                  </a:lnTo>
                  <a:lnTo>
                    <a:pt x="59" y="1182"/>
                  </a:lnTo>
                  <a:lnTo>
                    <a:pt x="69" y="1190"/>
                  </a:lnTo>
                  <a:lnTo>
                    <a:pt x="74" y="1189"/>
                  </a:lnTo>
                  <a:lnTo>
                    <a:pt x="74" y="1187"/>
                  </a:lnTo>
                  <a:lnTo>
                    <a:pt x="70" y="1185"/>
                  </a:lnTo>
                  <a:lnTo>
                    <a:pt x="68" y="1181"/>
                  </a:lnTo>
                  <a:lnTo>
                    <a:pt x="67" y="1180"/>
                  </a:lnTo>
                  <a:lnTo>
                    <a:pt x="67" y="1177"/>
                  </a:lnTo>
                  <a:lnTo>
                    <a:pt x="66" y="1174"/>
                  </a:lnTo>
                  <a:lnTo>
                    <a:pt x="63" y="1164"/>
                  </a:lnTo>
                  <a:lnTo>
                    <a:pt x="62" y="1164"/>
                  </a:lnTo>
                  <a:lnTo>
                    <a:pt x="62" y="1168"/>
                  </a:lnTo>
                  <a:lnTo>
                    <a:pt x="59" y="1174"/>
                  </a:lnTo>
                  <a:lnTo>
                    <a:pt x="56" y="1177"/>
                  </a:lnTo>
                  <a:lnTo>
                    <a:pt x="52" y="1178"/>
                  </a:lnTo>
                  <a:lnTo>
                    <a:pt x="47" y="1179"/>
                  </a:lnTo>
                  <a:lnTo>
                    <a:pt x="43" y="1177"/>
                  </a:lnTo>
                  <a:lnTo>
                    <a:pt x="42" y="1175"/>
                  </a:lnTo>
                  <a:lnTo>
                    <a:pt x="43" y="1172"/>
                  </a:lnTo>
                  <a:lnTo>
                    <a:pt x="41" y="1171"/>
                  </a:lnTo>
                  <a:lnTo>
                    <a:pt x="36" y="1170"/>
                  </a:lnTo>
                  <a:lnTo>
                    <a:pt x="35" y="1169"/>
                  </a:lnTo>
                  <a:lnTo>
                    <a:pt x="33" y="1166"/>
                  </a:lnTo>
                  <a:lnTo>
                    <a:pt x="36" y="1162"/>
                  </a:lnTo>
                  <a:lnTo>
                    <a:pt x="37" y="1160"/>
                  </a:lnTo>
                  <a:lnTo>
                    <a:pt x="39" y="1160"/>
                  </a:lnTo>
                  <a:lnTo>
                    <a:pt x="41" y="1161"/>
                  </a:lnTo>
                  <a:lnTo>
                    <a:pt x="44" y="1165"/>
                  </a:lnTo>
                  <a:lnTo>
                    <a:pt x="47" y="1165"/>
                  </a:lnTo>
                  <a:lnTo>
                    <a:pt x="49" y="1163"/>
                  </a:lnTo>
                  <a:lnTo>
                    <a:pt x="50" y="1161"/>
                  </a:lnTo>
                  <a:lnTo>
                    <a:pt x="48" y="1160"/>
                  </a:lnTo>
                  <a:lnTo>
                    <a:pt x="47" y="1160"/>
                  </a:lnTo>
                  <a:lnTo>
                    <a:pt x="44" y="1158"/>
                  </a:lnTo>
                  <a:lnTo>
                    <a:pt x="39" y="1154"/>
                  </a:lnTo>
                  <a:lnTo>
                    <a:pt x="41" y="1149"/>
                  </a:lnTo>
                  <a:lnTo>
                    <a:pt x="47" y="1143"/>
                  </a:lnTo>
                  <a:lnTo>
                    <a:pt x="49" y="1142"/>
                  </a:lnTo>
                  <a:lnTo>
                    <a:pt x="47" y="1137"/>
                  </a:lnTo>
                  <a:lnTo>
                    <a:pt x="49" y="1132"/>
                  </a:lnTo>
                  <a:lnTo>
                    <a:pt x="47" y="1128"/>
                  </a:lnTo>
                  <a:lnTo>
                    <a:pt x="44" y="1123"/>
                  </a:lnTo>
                  <a:lnTo>
                    <a:pt x="40" y="1122"/>
                  </a:lnTo>
                  <a:lnTo>
                    <a:pt x="39" y="1124"/>
                  </a:lnTo>
                  <a:lnTo>
                    <a:pt x="39" y="1125"/>
                  </a:lnTo>
                  <a:lnTo>
                    <a:pt x="39" y="1127"/>
                  </a:lnTo>
                  <a:lnTo>
                    <a:pt x="39" y="1128"/>
                  </a:lnTo>
                  <a:lnTo>
                    <a:pt x="38" y="1128"/>
                  </a:lnTo>
                  <a:lnTo>
                    <a:pt x="32" y="1127"/>
                  </a:lnTo>
                  <a:lnTo>
                    <a:pt x="28" y="1124"/>
                  </a:lnTo>
                  <a:lnTo>
                    <a:pt x="22" y="1121"/>
                  </a:lnTo>
                  <a:lnTo>
                    <a:pt x="21" y="1119"/>
                  </a:lnTo>
                  <a:lnTo>
                    <a:pt x="21" y="1116"/>
                  </a:lnTo>
                  <a:lnTo>
                    <a:pt x="23" y="1110"/>
                  </a:lnTo>
                  <a:lnTo>
                    <a:pt x="22" y="1110"/>
                  </a:lnTo>
                  <a:lnTo>
                    <a:pt x="17" y="1114"/>
                  </a:lnTo>
                  <a:lnTo>
                    <a:pt x="11" y="1117"/>
                  </a:lnTo>
                  <a:lnTo>
                    <a:pt x="7" y="1118"/>
                  </a:lnTo>
                  <a:lnTo>
                    <a:pt x="5" y="1119"/>
                  </a:lnTo>
                  <a:lnTo>
                    <a:pt x="5" y="1121"/>
                  </a:lnTo>
                  <a:lnTo>
                    <a:pt x="5" y="1121"/>
                  </a:lnTo>
                  <a:lnTo>
                    <a:pt x="8" y="1122"/>
                  </a:lnTo>
                  <a:lnTo>
                    <a:pt x="10" y="1127"/>
                  </a:lnTo>
                  <a:lnTo>
                    <a:pt x="10" y="1128"/>
                  </a:lnTo>
                  <a:lnTo>
                    <a:pt x="9" y="1130"/>
                  </a:lnTo>
                  <a:lnTo>
                    <a:pt x="6" y="1130"/>
                  </a:lnTo>
                  <a:lnTo>
                    <a:pt x="2" y="1127"/>
                  </a:lnTo>
                  <a:lnTo>
                    <a:pt x="0" y="1122"/>
                  </a:lnTo>
                  <a:lnTo>
                    <a:pt x="0" y="1119"/>
                  </a:lnTo>
                  <a:lnTo>
                    <a:pt x="2" y="1115"/>
                  </a:lnTo>
                  <a:lnTo>
                    <a:pt x="8" y="1109"/>
                  </a:lnTo>
                  <a:lnTo>
                    <a:pt x="10" y="1107"/>
                  </a:lnTo>
                  <a:lnTo>
                    <a:pt x="15" y="1104"/>
                  </a:lnTo>
                  <a:lnTo>
                    <a:pt x="20" y="1098"/>
                  </a:lnTo>
                  <a:lnTo>
                    <a:pt x="25" y="1094"/>
                  </a:lnTo>
                  <a:lnTo>
                    <a:pt x="22" y="1091"/>
                  </a:lnTo>
                  <a:lnTo>
                    <a:pt x="20" y="1087"/>
                  </a:lnTo>
                  <a:lnTo>
                    <a:pt x="21" y="1081"/>
                  </a:lnTo>
                  <a:lnTo>
                    <a:pt x="30" y="1079"/>
                  </a:lnTo>
                  <a:lnTo>
                    <a:pt x="34" y="1080"/>
                  </a:lnTo>
                  <a:lnTo>
                    <a:pt x="39" y="1080"/>
                  </a:lnTo>
                  <a:lnTo>
                    <a:pt x="43" y="1078"/>
                  </a:lnTo>
                  <a:lnTo>
                    <a:pt x="45" y="1078"/>
                  </a:lnTo>
                  <a:lnTo>
                    <a:pt x="49" y="1076"/>
                  </a:lnTo>
                  <a:lnTo>
                    <a:pt x="51" y="1074"/>
                  </a:lnTo>
                  <a:lnTo>
                    <a:pt x="52" y="1072"/>
                  </a:lnTo>
                  <a:lnTo>
                    <a:pt x="52" y="1071"/>
                  </a:lnTo>
                  <a:lnTo>
                    <a:pt x="51" y="1069"/>
                  </a:lnTo>
                  <a:lnTo>
                    <a:pt x="51" y="1064"/>
                  </a:lnTo>
                  <a:lnTo>
                    <a:pt x="51" y="1062"/>
                  </a:lnTo>
                  <a:lnTo>
                    <a:pt x="53" y="1061"/>
                  </a:lnTo>
                  <a:lnTo>
                    <a:pt x="56" y="1060"/>
                  </a:lnTo>
                  <a:lnTo>
                    <a:pt x="57" y="1060"/>
                  </a:lnTo>
                  <a:lnTo>
                    <a:pt x="60" y="1062"/>
                  </a:lnTo>
                  <a:lnTo>
                    <a:pt x="59" y="1064"/>
                  </a:lnTo>
                  <a:lnTo>
                    <a:pt x="58" y="1067"/>
                  </a:lnTo>
                  <a:lnTo>
                    <a:pt x="55" y="1080"/>
                  </a:lnTo>
                  <a:lnTo>
                    <a:pt x="54" y="1082"/>
                  </a:lnTo>
                  <a:lnTo>
                    <a:pt x="52" y="1085"/>
                  </a:lnTo>
                  <a:lnTo>
                    <a:pt x="54" y="1089"/>
                  </a:lnTo>
                  <a:lnTo>
                    <a:pt x="52" y="1093"/>
                  </a:lnTo>
                  <a:lnTo>
                    <a:pt x="43" y="1097"/>
                  </a:lnTo>
                  <a:lnTo>
                    <a:pt x="42" y="1097"/>
                  </a:lnTo>
                  <a:lnTo>
                    <a:pt x="43" y="1098"/>
                  </a:lnTo>
                  <a:lnTo>
                    <a:pt x="47" y="1098"/>
                  </a:lnTo>
                  <a:lnTo>
                    <a:pt x="52" y="1097"/>
                  </a:lnTo>
                  <a:lnTo>
                    <a:pt x="55" y="1094"/>
                  </a:lnTo>
                  <a:lnTo>
                    <a:pt x="57" y="1089"/>
                  </a:lnTo>
                  <a:lnTo>
                    <a:pt x="58" y="1080"/>
                  </a:lnTo>
                  <a:lnTo>
                    <a:pt x="60" y="1078"/>
                  </a:lnTo>
                  <a:lnTo>
                    <a:pt x="63" y="1078"/>
                  </a:lnTo>
                  <a:lnTo>
                    <a:pt x="64" y="1081"/>
                  </a:lnTo>
                  <a:lnTo>
                    <a:pt x="64" y="1086"/>
                  </a:lnTo>
                  <a:lnTo>
                    <a:pt x="64" y="1090"/>
                  </a:lnTo>
                  <a:lnTo>
                    <a:pt x="60" y="1104"/>
                  </a:lnTo>
                  <a:lnTo>
                    <a:pt x="57" y="1110"/>
                  </a:lnTo>
                  <a:lnTo>
                    <a:pt x="56" y="1111"/>
                  </a:lnTo>
                  <a:lnTo>
                    <a:pt x="56" y="1113"/>
                  </a:lnTo>
                  <a:lnTo>
                    <a:pt x="59" y="1113"/>
                  </a:lnTo>
                  <a:lnTo>
                    <a:pt x="62" y="1110"/>
                  </a:lnTo>
                  <a:lnTo>
                    <a:pt x="63" y="1106"/>
                  </a:lnTo>
                  <a:lnTo>
                    <a:pt x="65" y="1100"/>
                  </a:lnTo>
                  <a:lnTo>
                    <a:pt x="65" y="1097"/>
                  </a:lnTo>
                  <a:lnTo>
                    <a:pt x="66" y="1094"/>
                  </a:lnTo>
                  <a:lnTo>
                    <a:pt x="67" y="1086"/>
                  </a:lnTo>
                  <a:lnTo>
                    <a:pt x="68" y="1082"/>
                  </a:lnTo>
                  <a:lnTo>
                    <a:pt x="68" y="1076"/>
                  </a:lnTo>
                  <a:lnTo>
                    <a:pt x="65" y="1075"/>
                  </a:lnTo>
                  <a:lnTo>
                    <a:pt x="62" y="1074"/>
                  </a:lnTo>
                  <a:lnTo>
                    <a:pt x="62" y="1070"/>
                  </a:lnTo>
                  <a:lnTo>
                    <a:pt x="63" y="1063"/>
                  </a:lnTo>
                  <a:lnTo>
                    <a:pt x="69" y="1063"/>
                  </a:lnTo>
                  <a:lnTo>
                    <a:pt x="74" y="1059"/>
                  </a:lnTo>
                  <a:lnTo>
                    <a:pt x="78" y="1057"/>
                  </a:lnTo>
                  <a:lnTo>
                    <a:pt x="80" y="1058"/>
                  </a:lnTo>
                  <a:lnTo>
                    <a:pt x="87" y="1062"/>
                  </a:lnTo>
                  <a:lnTo>
                    <a:pt x="89" y="1062"/>
                  </a:lnTo>
                  <a:lnTo>
                    <a:pt x="89" y="1061"/>
                  </a:lnTo>
                  <a:lnTo>
                    <a:pt x="87" y="1059"/>
                  </a:lnTo>
                  <a:lnTo>
                    <a:pt x="84" y="1058"/>
                  </a:lnTo>
                  <a:lnTo>
                    <a:pt x="79" y="1053"/>
                  </a:lnTo>
                  <a:lnTo>
                    <a:pt x="72" y="1052"/>
                  </a:lnTo>
                  <a:lnTo>
                    <a:pt x="73" y="1046"/>
                  </a:lnTo>
                  <a:lnTo>
                    <a:pt x="75" y="1040"/>
                  </a:lnTo>
                  <a:lnTo>
                    <a:pt x="78" y="1040"/>
                  </a:lnTo>
                  <a:lnTo>
                    <a:pt x="84" y="1038"/>
                  </a:lnTo>
                  <a:lnTo>
                    <a:pt x="95" y="1029"/>
                  </a:lnTo>
                  <a:lnTo>
                    <a:pt x="96" y="1023"/>
                  </a:lnTo>
                  <a:lnTo>
                    <a:pt x="97" y="1016"/>
                  </a:lnTo>
                  <a:lnTo>
                    <a:pt x="92" y="1014"/>
                  </a:lnTo>
                  <a:lnTo>
                    <a:pt x="86" y="1010"/>
                  </a:lnTo>
                  <a:lnTo>
                    <a:pt x="82" y="1007"/>
                  </a:lnTo>
                  <a:lnTo>
                    <a:pt x="78" y="1004"/>
                  </a:lnTo>
                  <a:lnTo>
                    <a:pt x="79" y="999"/>
                  </a:lnTo>
                  <a:lnTo>
                    <a:pt x="79" y="992"/>
                  </a:lnTo>
                  <a:lnTo>
                    <a:pt x="84" y="991"/>
                  </a:lnTo>
                  <a:lnTo>
                    <a:pt x="86" y="981"/>
                  </a:lnTo>
                  <a:lnTo>
                    <a:pt x="83" y="972"/>
                  </a:lnTo>
                  <a:lnTo>
                    <a:pt x="84" y="967"/>
                  </a:lnTo>
                  <a:lnTo>
                    <a:pt x="89" y="962"/>
                  </a:lnTo>
                  <a:lnTo>
                    <a:pt x="89" y="959"/>
                  </a:lnTo>
                  <a:lnTo>
                    <a:pt x="90" y="955"/>
                  </a:lnTo>
                  <a:lnTo>
                    <a:pt x="94" y="955"/>
                  </a:lnTo>
                  <a:lnTo>
                    <a:pt x="94" y="952"/>
                  </a:lnTo>
                  <a:lnTo>
                    <a:pt x="94" y="949"/>
                  </a:lnTo>
                  <a:lnTo>
                    <a:pt x="91" y="944"/>
                  </a:lnTo>
                  <a:lnTo>
                    <a:pt x="91" y="938"/>
                  </a:lnTo>
                  <a:lnTo>
                    <a:pt x="93" y="931"/>
                  </a:lnTo>
                  <a:lnTo>
                    <a:pt x="97" y="931"/>
                  </a:lnTo>
                  <a:lnTo>
                    <a:pt x="98" y="931"/>
                  </a:lnTo>
                  <a:lnTo>
                    <a:pt x="95" y="927"/>
                  </a:lnTo>
                  <a:lnTo>
                    <a:pt x="93" y="922"/>
                  </a:lnTo>
                  <a:lnTo>
                    <a:pt x="93" y="920"/>
                  </a:lnTo>
                  <a:lnTo>
                    <a:pt x="96" y="919"/>
                  </a:lnTo>
                  <a:lnTo>
                    <a:pt x="98" y="918"/>
                  </a:lnTo>
                  <a:lnTo>
                    <a:pt x="101" y="920"/>
                  </a:lnTo>
                  <a:lnTo>
                    <a:pt x="104" y="929"/>
                  </a:lnTo>
                  <a:lnTo>
                    <a:pt x="105" y="926"/>
                  </a:lnTo>
                  <a:lnTo>
                    <a:pt x="104" y="919"/>
                  </a:lnTo>
                  <a:lnTo>
                    <a:pt x="102" y="909"/>
                  </a:lnTo>
                  <a:lnTo>
                    <a:pt x="98" y="910"/>
                  </a:lnTo>
                  <a:lnTo>
                    <a:pt x="95" y="909"/>
                  </a:lnTo>
                  <a:lnTo>
                    <a:pt x="93" y="908"/>
                  </a:lnTo>
                  <a:lnTo>
                    <a:pt x="92" y="906"/>
                  </a:lnTo>
                  <a:lnTo>
                    <a:pt x="93" y="903"/>
                  </a:lnTo>
                  <a:lnTo>
                    <a:pt x="95" y="901"/>
                  </a:lnTo>
                  <a:lnTo>
                    <a:pt x="97" y="898"/>
                  </a:lnTo>
                  <a:lnTo>
                    <a:pt x="102" y="898"/>
                  </a:lnTo>
                  <a:lnTo>
                    <a:pt x="107" y="895"/>
                  </a:lnTo>
                  <a:lnTo>
                    <a:pt x="108" y="888"/>
                  </a:lnTo>
                  <a:lnTo>
                    <a:pt x="107" y="889"/>
                  </a:lnTo>
                  <a:lnTo>
                    <a:pt x="104" y="894"/>
                  </a:lnTo>
                  <a:lnTo>
                    <a:pt x="101" y="896"/>
                  </a:lnTo>
                  <a:lnTo>
                    <a:pt x="99" y="896"/>
                  </a:lnTo>
                  <a:lnTo>
                    <a:pt x="97" y="895"/>
                  </a:lnTo>
                  <a:lnTo>
                    <a:pt x="93" y="890"/>
                  </a:lnTo>
                  <a:lnTo>
                    <a:pt x="90" y="889"/>
                  </a:lnTo>
                  <a:lnTo>
                    <a:pt x="88" y="889"/>
                  </a:lnTo>
                  <a:lnTo>
                    <a:pt x="86" y="890"/>
                  </a:lnTo>
                  <a:lnTo>
                    <a:pt x="80" y="898"/>
                  </a:lnTo>
                  <a:lnTo>
                    <a:pt x="79" y="901"/>
                  </a:lnTo>
                  <a:lnTo>
                    <a:pt x="69" y="901"/>
                  </a:lnTo>
                  <a:lnTo>
                    <a:pt x="67" y="900"/>
                  </a:lnTo>
                  <a:lnTo>
                    <a:pt x="63" y="898"/>
                  </a:lnTo>
                  <a:lnTo>
                    <a:pt x="63" y="897"/>
                  </a:lnTo>
                  <a:lnTo>
                    <a:pt x="65" y="894"/>
                  </a:lnTo>
                  <a:lnTo>
                    <a:pt x="67" y="893"/>
                  </a:lnTo>
                  <a:lnTo>
                    <a:pt x="67" y="892"/>
                  </a:lnTo>
                  <a:lnTo>
                    <a:pt x="63" y="891"/>
                  </a:lnTo>
                  <a:lnTo>
                    <a:pt x="60" y="889"/>
                  </a:lnTo>
                  <a:lnTo>
                    <a:pt x="59" y="886"/>
                  </a:lnTo>
                  <a:lnTo>
                    <a:pt x="58" y="881"/>
                  </a:lnTo>
                  <a:lnTo>
                    <a:pt x="55" y="872"/>
                  </a:lnTo>
                  <a:lnTo>
                    <a:pt x="55" y="866"/>
                  </a:lnTo>
                  <a:lnTo>
                    <a:pt x="57" y="862"/>
                  </a:lnTo>
                  <a:lnTo>
                    <a:pt x="62" y="845"/>
                  </a:lnTo>
                  <a:lnTo>
                    <a:pt x="63" y="836"/>
                  </a:lnTo>
                  <a:lnTo>
                    <a:pt x="65" y="829"/>
                  </a:lnTo>
                  <a:lnTo>
                    <a:pt x="65" y="824"/>
                  </a:lnTo>
                  <a:lnTo>
                    <a:pt x="71" y="819"/>
                  </a:lnTo>
                  <a:lnTo>
                    <a:pt x="73" y="817"/>
                  </a:lnTo>
                  <a:lnTo>
                    <a:pt x="79" y="801"/>
                  </a:lnTo>
                  <a:lnTo>
                    <a:pt x="79" y="793"/>
                  </a:lnTo>
                  <a:lnTo>
                    <a:pt x="71" y="768"/>
                  </a:lnTo>
                  <a:lnTo>
                    <a:pt x="69" y="764"/>
                  </a:lnTo>
                  <a:lnTo>
                    <a:pt x="69" y="758"/>
                  </a:lnTo>
                  <a:lnTo>
                    <a:pt x="71" y="749"/>
                  </a:lnTo>
                  <a:lnTo>
                    <a:pt x="71" y="745"/>
                  </a:lnTo>
                  <a:lnTo>
                    <a:pt x="70" y="740"/>
                  </a:lnTo>
                  <a:lnTo>
                    <a:pt x="65" y="731"/>
                  </a:lnTo>
                  <a:lnTo>
                    <a:pt x="65" y="727"/>
                  </a:lnTo>
                  <a:lnTo>
                    <a:pt x="67" y="723"/>
                  </a:lnTo>
                  <a:lnTo>
                    <a:pt x="65" y="717"/>
                  </a:lnTo>
                  <a:lnTo>
                    <a:pt x="66" y="713"/>
                  </a:lnTo>
                  <a:lnTo>
                    <a:pt x="67" y="711"/>
                  </a:lnTo>
                  <a:lnTo>
                    <a:pt x="74" y="712"/>
                  </a:lnTo>
                  <a:lnTo>
                    <a:pt x="78" y="711"/>
                  </a:lnTo>
                  <a:lnTo>
                    <a:pt x="79" y="710"/>
                  </a:lnTo>
                  <a:lnTo>
                    <a:pt x="81" y="705"/>
                  </a:lnTo>
                  <a:lnTo>
                    <a:pt x="82" y="698"/>
                  </a:lnTo>
                  <a:lnTo>
                    <a:pt x="82" y="695"/>
                  </a:lnTo>
                  <a:lnTo>
                    <a:pt x="82" y="690"/>
                  </a:lnTo>
                  <a:lnTo>
                    <a:pt x="86" y="689"/>
                  </a:lnTo>
                  <a:lnTo>
                    <a:pt x="87" y="684"/>
                  </a:lnTo>
                  <a:lnTo>
                    <a:pt x="90" y="679"/>
                  </a:lnTo>
                  <a:lnTo>
                    <a:pt x="93" y="662"/>
                  </a:lnTo>
                  <a:lnTo>
                    <a:pt x="96" y="659"/>
                  </a:lnTo>
                  <a:lnTo>
                    <a:pt x="99" y="654"/>
                  </a:lnTo>
                  <a:lnTo>
                    <a:pt x="98" y="647"/>
                  </a:lnTo>
                  <a:lnTo>
                    <a:pt x="100" y="644"/>
                  </a:lnTo>
                  <a:lnTo>
                    <a:pt x="102" y="642"/>
                  </a:lnTo>
                  <a:lnTo>
                    <a:pt x="104" y="637"/>
                  </a:lnTo>
                  <a:lnTo>
                    <a:pt x="106" y="634"/>
                  </a:lnTo>
                  <a:lnTo>
                    <a:pt x="111" y="628"/>
                  </a:lnTo>
                  <a:lnTo>
                    <a:pt x="112" y="621"/>
                  </a:lnTo>
                  <a:lnTo>
                    <a:pt x="117" y="609"/>
                  </a:lnTo>
                  <a:lnTo>
                    <a:pt x="117" y="602"/>
                  </a:lnTo>
                  <a:lnTo>
                    <a:pt x="118" y="597"/>
                  </a:lnTo>
                  <a:lnTo>
                    <a:pt x="118" y="592"/>
                  </a:lnTo>
                  <a:lnTo>
                    <a:pt x="121" y="586"/>
                  </a:lnTo>
                  <a:lnTo>
                    <a:pt x="123" y="582"/>
                  </a:lnTo>
                  <a:lnTo>
                    <a:pt x="124" y="579"/>
                  </a:lnTo>
                  <a:lnTo>
                    <a:pt x="129" y="573"/>
                  </a:lnTo>
                  <a:lnTo>
                    <a:pt x="130" y="567"/>
                  </a:lnTo>
                  <a:lnTo>
                    <a:pt x="128" y="564"/>
                  </a:lnTo>
                  <a:lnTo>
                    <a:pt x="128" y="558"/>
                  </a:lnTo>
                  <a:lnTo>
                    <a:pt x="126" y="551"/>
                  </a:lnTo>
                  <a:lnTo>
                    <a:pt x="130" y="548"/>
                  </a:lnTo>
                  <a:lnTo>
                    <a:pt x="131" y="546"/>
                  </a:lnTo>
                  <a:lnTo>
                    <a:pt x="136" y="535"/>
                  </a:lnTo>
                  <a:lnTo>
                    <a:pt x="136" y="530"/>
                  </a:lnTo>
                  <a:lnTo>
                    <a:pt x="137" y="524"/>
                  </a:lnTo>
                  <a:lnTo>
                    <a:pt x="134" y="517"/>
                  </a:lnTo>
                  <a:lnTo>
                    <a:pt x="134" y="503"/>
                  </a:lnTo>
                  <a:lnTo>
                    <a:pt x="132" y="491"/>
                  </a:lnTo>
                  <a:lnTo>
                    <a:pt x="129" y="479"/>
                  </a:lnTo>
                  <a:lnTo>
                    <a:pt x="130" y="472"/>
                  </a:lnTo>
                  <a:lnTo>
                    <a:pt x="128" y="464"/>
                  </a:lnTo>
                  <a:lnTo>
                    <a:pt x="128" y="459"/>
                  </a:lnTo>
                  <a:lnTo>
                    <a:pt x="129" y="448"/>
                  </a:lnTo>
                  <a:lnTo>
                    <a:pt x="137" y="441"/>
                  </a:lnTo>
                  <a:lnTo>
                    <a:pt x="139" y="433"/>
                  </a:lnTo>
                  <a:lnTo>
                    <a:pt x="141" y="423"/>
                  </a:lnTo>
                  <a:lnTo>
                    <a:pt x="140" y="415"/>
                  </a:lnTo>
                  <a:lnTo>
                    <a:pt x="139" y="412"/>
                  </a:lnTo>
                  <a:lnTo>
                    <a:pt x="135" y="406"/>
                  </a:lnTo>
                  <a:lnTo>
                    <a:pt x="134" y="396"/>
                  </a:lnTo>
                  <a:lnTo>
                    <a:pt x="134" y="394"/>
                  </a:lnTo>
                  <a:lnTo>
                    <a:pt x="138" y="391"/>
                  </a:lnTo>
                  <a:lnTo>
                    <a:pt x="141" y="387"/>
                  </a:lnTo>
                  <a:lnTo>
                    <a:pt x="142" y="381"/>
                  </a:lnTo>
                  <a:lnTo>
                    <a:pt x="144" y="376"/>
                  </a:lnTo>
                  <a:lnTo>
                    <a:pt x="145" y="365"/>
                  </a:lnTo>
                  <a:lnTo>
                    <a:pt x="148" y="356"/>
                  </a:lnTo>
                  <a:lnTo>
                    <a:pt x="148" y="353"/>
                  </a:lnTo>
                  <a:lnTo>
                    <a:pt x="152" y="349"/>
                  </a:lnTo>
                  <a:lnTo>
                    <a:pt x="153" y="348"/>
                  </a:lnTo>
                  <a:lnTo>
                    <a:pt x="153" y="345"/>
                  </a:lnTo>
                  <a:lnTo>
                    <a:pt x="153" y="338"/>
                  </a:lnTo>
                  <a:lnTo>
                    <a:pt x="153" y="333"/>
                  </a:lnTo>
                  <a:lnTo>
                    <a:pt x="156" y="326"/>
                  </a:lnTo>
                  <a:lnTo>
                    <a:pt x="156" y="321"/>
                  </a:lnTo>
                  <a:lnTo>
                    <a:pt x="159" y="313"/>
                  </a:lnTo>
                  <a:lnTo>
                    <a:pt x="160" y="306"/>
                  </a:lnTo>
                  <a:lnTo>
                    <a:pt x="162" y="303"/>
                  </a:lnTo>
                  <a:lnTo>
                    <a:pt x="161" y="299"/>
                  </a:lnTo>
                  <a:lnTo>
                    <a:pt x="162" y="291"/>
                  </a:lnTo>
                  <a:lnTo>
                    <a:pt x="160" y="286"/>
                  </a:lnTo>
                  <a:lnTo>
                    <a:pt x="159" y="284"/>
                  </a:lnTo>
                  <a:lnTo>
                    <a:pt x="162" y="275"/>
                  </a:lnTo>
                  <a:lnTo>
                    <a:pt x="164" y="274"/>
                  </a:lnTo>
                  <a:lnTo>
                    <a:pt x="167" y="269"/>
                  </a:lnTo>
                  <a:lnTo>
                    <a:pt x="168" y="265"/>
                  </a:lnTo>
                  <a:lnTo>
                    <a:pt x="168" y="263"/>
                  </a:lnTo>
                  <a:lnTo>
                    <a:pt x="164" y="248"/>
                  </a:lnTo>
                  <a:lnTo>
                    <a:pt x="164" y="244"/>
                  </a:lnTo>
                  <a:lnTo>
                    <a:pt x="165" y="233"/>
                  </a:lnTo>
                  <a:lnTo>
                    <a:pt x="166" y="226"/>
                  </a:lnTo>
                  <a:lnTo>
                    <a:pt x="165" y="220"/>
                  </a:lnTo>
                  <a:lnTo>
                    <a:pt x="166" y="217"/>
                  </a:lnTo>
                  <a:lnTo>
                    <a:pt x="167" y="213"/>
                  </a:lnTo>
                  <a:lnTo>
                    <a:pt x="169" y="209"/>
                  </a:lnTo>
                  <a:lnTo>
                    <a:pt x="170" y="206"/>
                  </a:lnTo>
                  <a:lnTo>
                    <a:pt x="169" y="205"/>
                  </a:lnTo>
                  <a:lnTo>
                    <a:pt x="166" y="203"/>
                  </a:lnTo>
                  <a:lnTo>
                    <a:pt x="164" y="200"/>
                  </a:lnTo>
                  <a:lnTo>
                    <a:pt x="163" y="195"/>
                  </a:lnTo>
                  <a:lnTo>
                    <a:pt x="164" y="193"/>
                  </a:lnTo>
                  <a:lnTo>
                    <a:pt x="164" y="189"/>
                  </a:lnTo>
                  <a:lnTo>
                    <a:pt x="168" y="188"/>
                  </a:lnTo>
                  <a:lnTo>
                    <a:pt x="170" y="185"/>
                  </a:lnTo>
                  <a:lnTo>
                    <a:pt x="172" y="181"/>
                  </a:lnTo>
                  <a:lnTo>
                    <a:pt x="174" y="171"/>
                  </a:lnTo>
                  <a:lnTo>
                    <a:pt x="175" y="159"/>
                  </a:lnTo>
                  <a:lnTo>
                    <a:pt x="177" y="151"/>
                  </a:lnTo>
                  <a:lnTo>
                    <a:pt x="177" y="148"/>
                  </a:lnTo>
                  <a:lnTo>
                    <a:pt x="178" y="140"/>
                  </a:lnTo>
                  <a:lnTo>
                    <a:pt x="180" y="135"/>
                  </a:lnTo>
                  <a:lnTo>
                    <a:pt x="180" y="131"/>
                  </a:lnTo>
                  <a:lnTo>
                    <a:pt x="180" y="127"/>
                  </a:lnTo>
                  <a:lnTo>
                    <a:pt x="176" y="108"/>
                  </a:lnTo>
                  <a:lnTo>
                    <a:pt x="176" y="102"/>
                  </a:lnTo>
                  <a:lnTo>
                    <a:pt x="178" y="92"/>
                  </a:lnTo>
                  <a:lnTo>
                    <a:pt x="178" y="78"/>
                  </a:lnTo>
                  <a:lnTo>
                    <a:pt x="177" y="74"/>
                  </a:lnTo>
                  <a:lnTo>
                    <a:pt x="176" y="71"/>
                  </a:lnTo>
                  <a:lnTo>
                    <a:pt x="175" y="67"/>
                  </a:lnTo>
                  <a:lnTo>
                    <a:pt x="173" y="59"/>
                  </a:lnTo>
                  <a:lnTo>
                    <a:pt x="172" y="45"/>
                  </a:lnTo>
                  <a:lnTo>
                    <a:pt x="172" y="37"/>
                  </a:lnTo>
                  <a:lnTo>
                    <a:pt x="170" y="30"/>
                  </a:lnTo>
                  <a:lnTo>
                    <a:pt x="169" y="28"/>
                  </a:lnTo>
                  <a:lnTo>
                    <a:pt x="170" y="28"/>
                  </a:lnTo>
                  <a:lnTo>
                    <a:pt x="173" y="28"/>
                  </a:lnTo>
                  <a:lnTo>
                    <a:pt x="177" y="28"/>
                  </a:lnTo>
                  <a:lnTo>
                    <a:pt x="180" y="27"/>
                  </a:lnTo>
                  <a:lnTo>
                    <a:pt x="184" y="24"/>
                  </a:lnTo>
                  <a:lnTo>
                    <a:pt x="188" y="20"/>
                  </a:lnTo>
                  <a:lnTo>
                    <a:pt x="189" y="17"/>
                  </a:lnTo>
                  <a:lnTo>
                    <a:pt x="189" y="14"/>
                  </a:lnTo>
                  <a:lnTo>
                    <a:pt x="188" y="10"/>
                  </a:lnTo>
                  <a:lnTo>
                    <a:pt x="187" y="7"/>
                  </a:lnTo>
                  <a:lnTo>
                    <a:pt x="188" y="6"/>
                  </a:lnTo>
                  <a:lnTo>
                    <a:pt x="193" y="5"/>
                  </a:lnTo>
                  <a:lnTo>
                    <a:pt x="195" y="3"/>
                  </a:lnTo>
                  <a:lnTo>
                    <a:pt x="198" y="0"/>
                  </a:lnTo>
                  <a:lnTo>
                    <a:pt x="199" y="5"/>
                  </a:lnTo>
                  <a:lnTo>
                    <a:pt x="203" y="9"/>
                  </a:lnTo>
                  <a:lnTo>
                    <a:pt x="204" y="15"/>
                  </a:lnTo>
                  <a:lnTo>
                    <a:pt x="205" y="16"/>
                  </a:lnTo>
                  <a:lnTo>
                    <a:pt x="211" y="18"/>
                  </a:lnTo>
                  <a:lnTo>
                    <a:pt x="211" y="19"/>
                  </a:lnTo>
                  <a:lnTo>
                    <a:pt x="210" y="20"/>
                  </a:lnTo>
                  <a:lnTo>
                    <a:pt x="210" y="22"/>
                  </a:lnTo>
                  <a:lnTo>
                    <a:pt x="210" y="23"/>
                  </a:lnTo>
                  <a:lnTo>
                    <a:pt x="211" y="27"/>
                  </a:lnTo>
                  <a:lnTo>
                    <a:pt x="211" y="29"/>
                  </a:lnTo>
                  <a:lnTo>
                    <a:pt x="212" y="31"/>
                  </a:lnTo>
                  <a:lnTo>
                    <a:pt x="213" y="35"/>
                  </a:lnTo>
                  <a:lnTo>
                    <a:pt x="213" y="39"/>
                  </a:lnTo>
                  <a:lnTo>
                    <a:pt x="215" y="44"/>
                  </a:lnTo>
                  <a:lnTo>
                    <a:pt x="215" y="47"/>
                  </a:lnTo>
                  <a:lnTo>
                    <a:pt x="215" y="49"/>
                  </a:lnTo>
                  <a:lnTo>
                    <a:pt x="216" y="51"/>
                  </a:lnTo>
                  <a:lnTo>
                    <a:pt x="219" y="53"/>
                  </a:lnTo>
                  <a:lnTo>
                    <a:pt x="222" y="56"/>
                  </a:lnTo>
                  <a:lnTo>
                    <a:pt x="224" y="58"/>
                  </a:lnTo>
                  <a:lnTo>
                    <a:pt x="226" y="60"/>
                  </a:lnTo>
                  <a:lnTo>
                    <a:pt x="228" y="62"/>
                  </a:lnTo>
                  <a:lnTo>
                    <a:pt x="230" y="63"/>
                  </a:lnTo>
                  <a:lnTo>
                    <a:pt x="231" y="64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8" y="69"/>
                  </a:lnTo>
                  <a:lnTo>
                    <a:pt x="224" y="75"/>
                  </a:lnTo>
                  <a:lnTo>
                    <a:pt x="224" y="75"/>
                  </a:lnTo>
                  <a:lnTo>
                    <a:pt x="228" y="79"/>
                  </a:lnTo>
                  <a:lnTo>
                    <a:pt x="228" y="81"/>
                  </a:lnTo>
                  <a:lnTo>
                    <a:pt x="228" y="83"/>
                  </a:lnTo>
                  <a:lnTo>
                    <a:pt x="227" y="86"/>
                  </a:lnTo>
                  <a:lnTo>
                    <a:pt x="223" y="86"/>
                  </a:lnTo>
                  <a:lnTo>
                    <a:pt x="222" y="87"/>
                  </a:lnTo>
                  <a:lnTo>
                    <a:pt x="222" y="88"/>
                  </a:lnTo>
                  <a:lnTo>
                    <a:pt x="223" y="89"/>
                  </a:lnTo>
                  <a:lnTo>
                    <a:pt x="222" y="92"/>
                  </a:lnTo>
                  <a:lnTo>
                    <a:pt x="224" y="94"/>
                  </a:lnTo>
                  <a:lnTo>
                    <a:pt x="224" y="96"/>
                  </a:lnTo>
                  <a:lnTo>
                    <a:pt x="222" y="97"/>
                  </a:lnTo>
                  <a:lnTo>
                    <a:pt x="222" y="98"/>
                  </a:lnTo>
                  <a:lnTo>
                    <a:pt x="222" y="100"/>
                  </a:lnTo>
                  <a:lnTo>
                    <a:pt x="224" y="101"/>
                  </a:lnTo>
                  <a:lnTo>
                    <a:pt x="230" y="105"/>
                  </a:lnTo>
                  <a:lnTo>
                    <a:pt x="231" y="105"/>
                  </a:lnTo>
                  <a:lnTo>
                    <a:pt x="230" y="106"/>
                  </a:lnTo>
                  <a:lnTo>
                    <a:pt x="228" y="108"/>
                  </a:lnTo>
                  <a:lnTo>
                    <a:pt x="228" y="110"/>
                  </a:lnTo>
                  <a:lnTo>
                    <a:pt x="228" y="113"/>
                  </a:lnTo>
                  <a:lnTo>
                    <a:pt x="228" y="115"/>
                  </a:lnTo>
                  <a:lnTo>
                    <a:pt x="229" y="115"/>
                  </a:lnTo>
                  <a:lnTo>
                    <a:pt x="232" y="116"/>
                  </a:lnTo>
                  <a:lnTo>
                    <a:pt x="236" y="122"/>
                  </a:lnTo>
                  <a:lnTo>
                    <a:pt x="240" y="128"/>
                  </a:lnTo>
                  <a:lnTo>
                    <a:pt x="240" y="133"/>
                  </a:lnTo>
                  <a:lnTo>
                    <a:pt x="240" y="139"/>
                  </a:lnTo>
                  <a:lnTo>
                    <a:pt x="243" y="144"/>
                  </a:lnTo>
                  <a:lnTo>
                    <a:pt x="243" y="148"/>
                  </a:lnTo>
                  <a:lnTo>
                    <a:pt x="244" y="152"/>
                  </a:lnTo>
                  <a:lnTo>
                    <a:pt x="246" y="154"/>
                  </a:lnTo>
                  <a:lnTo>
                    <a:pt x="247" y="159"/>
                  </a:lnTo>
                  <a:lnTo>
                    <a:pt x="248" y="162"/>
                  </a:lnTo>
                  <a:lnTo>
                    <a:pt x="247" y="163"/>
                  </a:lnTo>
                  <a:lnTo>
                    <a:pt x="250" y="169"/>
                  </a:lnTo>
                  <a:lnTo>
                    <a:pt x="250" y="174"/>
                  </a:lnTo>
                  <a:lnTo>
                    <a:pt x="250" y="178"/>
                  </a:lnTo>
                  <a:lnTo>
                    <a:pt x="250" y="179"/>
                  </a:lnTo>
                  <a:lnTo>
                    <a:pt x="250" y="181"/>
                  </a:lnTo>
                  <a:lnTo>
                    <a:pt x="252" y="182"/>
                  </a:lnTo>
                  <a:lnTo>
                    <a:pt x="253" y="183"/>
                  </a:lnTo>
                  <a:lnTo>
                    <a:pt x="256" y="183"/>
                  </a:lnTo>
                  <a:lnTo>
                    <a:pt x="260" y="183"/>
                  </a:lnTo>
                  <a:lnTo>
                    <a:pt x="266" y="182"/>
                  </a:lnTo>
                  <a:lnTo>
                    <a:pt x="272" y="181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6" name="Freeform 1362">
              <a:extLst>
                <a:ext uri="{FF2B5EF4-FFF2-40B4-BE49-F238E27FC236}">
                  <a16:creationId xmlns:a16="http://schemas.microsoft.com/office/drawing/2014/main" id="{4A40FF3A-1AD4-0A98-362B-9ADA1FB0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147" y="12627952"/>
              <a:ext cx="16484" cy="5493"/>
            </a:xfrm>
            <a:custGeom>
              <a:avLst/>
              <a:gdLst>
                <a:gd name="T0" fmla="*/ 9 w 12"/>
                <a:gd name="T1" fmla="*/ 4 h 5"/>
                <a:gd name="T2" fmla="*/ 7 w 12"/>
                <a:gd name="T3" fmla="*/ 4 h 5"/>
                <a:gd name="T4" fmla="*/ 5 w 12"/>
                <a:gd name="T5" fmla="*/ 3 h 5"/>
                <a:gd name="T6" fmla="*/ 1 w 12"/>
                <a:gd name="T7" fmla="*/ 2 h 5"/>
                <a:gd name="T8" fmla="*/ 0 w 12"/>
                <a:gd name="T9" fmla="*/ 2 h 5"/>
                <a:gd name="T10" fmla="*/ 0 w 12"/>
                <a:gd name="T11" fmla="*/ 1 h 5"/>
                <a:gd name="T12" fmla="*/ 1 w 12"/>
                <a:gd name="T13" fmla="*/ 0 h 5"/>
                <a:gd name="T14" fmla="*/ 2 w 12"/>
                <a:gd name="T15" fmla="*/ 0 h 5"/>
                <a:gd name="T16" fmla="*/ 10 w 12"/>
                <a:gd name="T17" fmla="*/ 0 h 5"/>
                <a:gd name="T18" fmla="*/ 11 w 12"/>
                <a:gd name="T19" fmla="*/ 0 h 5"/>
                <a:gd name="T20" fmla="*/ 11 w 12"/>
                <a:gd name="T21" fmla="*/ 1 h 5"/>
                <a:gd name="T22" fmla="*/ 10 w 12"/>
                <a:gd name="T23" fmla="*/ 4 h 5"/>
                <a:gd name="T24" fmla="*/ 9 w 12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5">
                  <a:moveTo>
                    <a:pt x="9" y="4"/>
                  </a:moveTo>
                  <a:lnTo>
                    <a:pt x="7" y="4"/>
                  </a:lnTo>
                  <a:lnTo>
                    <a:pt x="5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0" y="4"/>
                  </a:lnTo>
                  <a:lnTo>
                    <a:pt x="9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7" name="Freeform 1363">
              <a:extLst>
                <a:ext uri="{FF2B5EF4-FFF2-40B4-BE49-F238E27FC236}">
                  <a16:creationId xmlns:a16="http://schemas.microsoft.com/office/drawing/2014/main" id="{FBF86640-E5B6-83DD-7671-4A3338BA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12611465"/>
              <a:ext cx="10990" cy="16487"/>
            </a:xfrm>
            <a:custGeom>
              <a:avLst/>
              <a:gdLst>
                <a:gd name="T0" fmla="*/ 9 w 11"/>
                <a:gd name="T1" fmla="*/ 11 h 12"/>
                <a:gd name="T2" fmla="*/ 8 w 11"/>
                <a:gd name="T3" fmla="*/ 11 h 12"/>
                <a:gd name="T4" fmla="*/ 7 w 11"/>
                <a:gd name="T5" fmla="*/ 10 h 12"/>
                <a:gd name="T6" fmla="*/ 6 w 11"/>
                <a:gd name="T7" fmla="*/ 9 h 12"/>
                <a:gd name="T8" fmla="*/ 0 w 11"/>
                <a:gd name="T9" fmla="*/ 7 h 12"/>
                <a:gd name="T10" fmla="*/ 0 w 11"/>
                <a:gd name="T11" fmla="*/ 7 h 12"/>
                <a:gd name="T12" fmla="*/ 1 w 11"/>
                <a:gd name="T13" fmla="*/ 6 h 12"/>
                <a:gd name="T14" fmla="*/ 2 w 11"/>
                <a:gd name="T15" fmla="*/ 4 h 12"/>
                <a:gd name="T16" fmla="*/ 4 w 11"/>
                <a:gd name="T17" fmla="*/ 3 h 12"/>
                <a:gd name="T18" fmla="*/ 5 w 11"/>
                <a:gd name="T19" fmla="*/ 0 h 12"/>
                <a:gd name="T20" fmla="*/ 6 w 11"/>
                <a:gd name="T21" fmla="*/ 0 h 12"/>
                <a:gd name="T22" fmla="*/ 7 w 11"/>
                <a:gd name="T23" fmla="*/ 1 h 12"/>
                <a:gd name="T24" fmla="*/ 8 w 11"/>
                <a:gd name="T25" fmla="*/ 6 h 12"/>
                <a:gd name="T26" fmla="*/ 10 w 11"/>
                <a:gd name="T27" fmla="*/ 9 h 12"/>
                <a:gd name="T28" fmla="*/ 9 w 11"/>
                <a:gd name="T29" fmla="*/ 10 h 12"/>
                <a:gd name="T30" fmla="*/ 9 w 11"/>
                <a:gd name="T3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2">
                  <a:moveTo>
                    <a:pt x="9" y="11"/>
                  </a:moveTo>
                  <a:lnTo>
                    <a:pt x="8" y="11"/>
                  </a:lnTo>
                  <a:lnTo>
                    <a:pt x="7" y="10"/>
                  </a:lnTo>
                  <a:lnTo>
                    <a:pt x="6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6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9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8" name="Freeform 1364">
              <a:extLst>
                <a:ext uri="{FF2B5EF4-FFF2-40B4-BE49-F238E27FC236}">
                  <a16:creationId xmlns:a16="http://schemas.microsoft.com/office/drawing/2014/main" id="{7DE973AF-110A-879C-62B1-BE1B524B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602" y="12578493"/>
              <a:ext cx="10990" cy="10990"/>
            </a:xfrm>
            <a:custGeom>
              <a:avLst/>
              <a:gdLst>
                <a:gd name="T0" fmla="*/ 5 w 7"/>
                <a:gd name="T1" fmla="*/ 4 h 7"/>
                <a:gd name="T2" fmla="*/ 3 w 7"/>
                <a:gd name="T3" fmla="*/ 6 h 7"/>
                <a:gd name="T4" fmla="*/ 1 w 7"/>
                <a:gd name="T5" fmla="*/ 6 h 7"/>
                <a:gd name="T6" fmla="*/ 0 w 7"/>
                <a:gd name="T7" fmla="*/ 5 h 7"/>
                <a:gd name="T8" fmla="*/ 0 w 7"/>
                <a:gd name="T9" fmla="*/ 4 h 7"/>
                <a:gd name="T10" fmla="*/ 0 w 7"/>
                <a:gd name="T11" fmla="*/ 3 h 7"/>
                <a:gd name="T12" fmla="*/ 1 w 7"/>
                <a:gd name="T13" fmla="*/ 2 h 7"/>
                <a:gd name="T14" fmla="*/ 3 w 7"/>
                <a:gd name="T15" fmla="*/ 0 h 7"/>
                <a:gd name="T16" fmla="*/ 3 w 7"/>
                <a:gd name="T17" fmla="*/ 0 h 7"/>
                <a:gd name="T18" fmla="*/ 6 w 7"/>
                <a:gd name="T19" fmla="*/ 2 h 7"/>
                <a:gd name="T20" fmla="*/ 5 w 7"/>
                <a:gd name="T2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7">
                  <a:moveTo>
                    <a:pt x="5" y="4"/>
                  </a:move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6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39" name="Freeform 1367">
              <a:extLst>
                <a:ext uri="{FF2B5EF4-FFF2-40B4-BE49-F238E27FC236}">
                  <a16:creationId xmlns:a16="http://schemas.microsoft.com/office/drawing/2014/main" id="{5BACA5AD-1E9A-E495-D81D-2F8E251BB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272" y="12556513"/>
              <a:ext cx="49455" cy="27478"/>
            </a:xfrm>
            <a:custGeom>
              <a:avLst/>
              <a:gdLst>
                <a:gd name="T0" fmla="*/ 15 w 38"/>
                <a:gd name="T1" fmla="*/ 2 h 20"/>
                <a:gd name="T2" fmla="*/ 16 w 38"/>
                <a:gd name="T3" fmla="*/ 5 h 20"/>
                <a:gd name="T4" fmla="*/ 17 w 38"/>
                <a:gd name="T5" fmla="*/ 6 h 20"/>
                <a:gd name="T6" fmla="*/ 20 w 38"/>
                <a:gd name="T7" fmla="*/ 7 h 20"/>
                <a:gd name="T8" fmla="*/ 22 w 38"/>
                <a:gd name="T9" fmla="*/ 7 h 20"/>
                <a:gd name="T10" fmla="*/ 26 w 38"/>
                <a:gd name="T11" fmla="*/ 6 h 20"/>
                <a:gd name="T12" fmla="*/ 29 w 38"/>
                <a:gd name="T13" fmla="*/ 5 h 20"/>
                <a:gd name="T14" fmla="*/ 33 w 38"/>
                <a:gd name="T15" fmla="*/ 4 h 20"/>
                <a:gd name="T16" fmla="*/ 37 w 38"/>
                <a:gd name="T17" fmla="*/ 13 h 20"/>
                <a:gd name="T18" fmla="*/ 37 w 38"/>
                <a:gd name="T19" fmla="*/ 15 h 20"/>
                <a:gd name="T20" fmla="*/ 33 w 38"/>
                <a:gd name="T21" fmla="*/ 18 h 20"/>
                <a:gd name="T22" fmla="*/ 31 w 38"/>
                <a:gd name="T23" fmla="*/ 19 h 20"/>
                <a:gd name="T24" fmla="*/ 29 w 38"/>
                <a:gd name="T25" fmla="*/ 18 h 20"/>
                <a:gd name="T26" fmla="*/ 29 w 38"/>
                <a:gd name="T27" fmla="*/ 16 h 20"/>
                <a:gd name="T28" fmla="*/ 29 w 38"/>
                <a:gd name="T29" fmla="*/ 15 h 20"/>
                <a:gd name="T30" fmla="*/ 27 w 38"/>
                <a:gd name="T31" fmla="*/ 13 h 20"/>
                <a:gd name="T32" fmla="*/ 26 w 38"/>
                <a:gd name="T33" fmla="*/ 14 h 20"/>
                <a:gd name="T34" fmla="*/ 23 w 38"/>
                <a:gd name="T35" fmla="*/ 15 h 20"/>
                <a:gd name="T36" fmla="*/ 22 w 38"/>
                <a:gd name="T37" fmla="*/ 15 h 20"/>
                <a:gd name="T38" fmla="*/ 20 w 38"/>
                <a:gd name="T39" fmla="*/ 13 h 20"/>
                <a:gd name="T40" fmla="*/ 16 w 38"/>
                <a:gd name="T41" fmla="*/ 12 h 20"/>
                <a:gd name="T42" fmla="*/ 15 w 38"/>
                <a:gd name="T43" fmla="*/ 11 h 20"/>
                <a:gd name="T44" fmla="*/ 15 w 38"/>
                <a:gd name="T45" fmla="*/ 10 h 20"/>
                <a:gd name="T46" fmla="*/ 15 w 38"/>
                <a:gd name="T47" fmla="*/ 8 h 20"/>
                <a:gd name="T48" fmla="*/ 11 w 38"/>
                <a:gd name="T49" fmla="*/ 5 h 20"/>
                <a:gd name="T50" fmla="*/ 7 w 38"/>
                <a:gd name="T51" fmla="*/ 3 h 20"/>
                <a:gd name="T52" fmla="*/ 6 w 38"/>
                <a:gd name="T53" fmla="*/ 3 h 20"/>
                <a:gd name="T54" fmla="*/ 5 w 38"/>
                <a:gd name="T55" fmla="*/ 3 h 20"/>
                <a:gd name="T56" fmla="*/ 4 w 38"/>
                <a:gd name="T57" fmla="*/ 4 h 20"/>
                <a:gd name="T58" fmla="*/ 2 w 38"/>
                <a:gd name="T59" fmla="*/ 5 h 20"/>
                <a:gd name="T60" fmla="*/ 1 w 38"/>
                <a:gd name="T61" fmla="*/ 5 h 20"/>
                <a:gd name="T62" fmla="*/ 1 w 38"/>
                <a:gd name="T63" fmla="*/ 4 h 20"/>
                <a:gd name="T64" fmla="*/ 0 w 38"/>
                <a:gd name="T65" fmla="*/ 3 h 20"/>
                <a:gd name="T66" fmla="*/ 1 w 38"/>
                <a:gd name="T67" fmla="*/ 0 h 20"/>
                <a:gd name="T68" fmla="*/ 2 w 38"/>
                <a:gd name="T69" fmla="*/ 0 h 20"/>
                <a:gd name="T70" fmla="*/ 8 w 38"/>
                <a:gd name="T71" fmla="*/ 1 h 20"/>
                <a:gd name="T72" fmla="*/ 11 w 38"/>
                <a:gd name="T73" fmla="*/ 2 h 20"/>
                <a:gd name="T74" fmla="*/ 15 w 38"/>
                <a:gd name="T7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20">
                  <a:moveTo>
                    <a:pt x="15" y="2"/>
                  </a:moveTo>
                  <a:lnTo>
                    <a:pt x="16" y="5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6" y="6"/>
                  </a:lnTo>
                  <a:lnTo>
                    <a:pt x="29" y="5"/>
                  </a:lnTo>
                  <a:lnTo>
                    <a:pt x="33" y="4"/>
                  </a:lnTo>
                  <a:lnTo>
                    <a:pt x="37" y="13"/>
                  </a:lnTo>
                  <a:lnTo>
                    <a:pt x="37" y="15"/>
                  </a:lnTo>
                  <a:lnTo>
                    <a:pt x="33" y="18"/>
                  </a:lnTo>
                  <a:lnTo>
                    <a:pt x="31" y="19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27" y="13"/>
                  </a:lnTo>
                  <a:lnTo>
                    <a:pt x="26" y="14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1" y="5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0" name="Freeform 1370">
              <a:extLst>
                <a:ext uri="{FF2B5EF4-FFF2-40B4-BE49-F238E27FC236}">
                  <a16:creationId xmlns:a16="http://schemas.microsoft.com/office/drawing/2014/main" id="{664B6CE5-D344-BB54-768D-D0BB1895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881" y="12413638"/>
              <a:ext cx="65942" cy="43962"/>
            </a:xfrm>
            <a:custGeom>
              <a:avLst/>
              <a:gdLst>
                <a:gd name="T0" fmla="*/ 10 w 51"/>
                <a:gd name="T1" fmla="*/ 11 h 34"/>
                <a:gd name="T2" fmla="*/ 11 w 51"/>
                <a:gd name="T3" fmla="*/ 11 h 34"/>
                <a:gd name="T4" fmla="*/ 12 w 51"/>
                <a:gd name="T5" fmla="*/ 11 h 34"/>
                <a:gd name="T6" fmla="*/ 14 w 51"/>
                <a:gd name="T7" fmla="*/ 12 h 34"/>
                <a:gd name="T8" fmla="*/ 20 w 51"/>
                <a:gd name="T9" fmla="*/ 12 h 34"/>
                <a:gd name="T10" fmla="*/ 26 w 51"/>
                <a:gd name="T11" fmla="*/ 15 h 34"/>
                <a:gd name="T12" fmla="*/ 30 w 51"/>
                <a:gd name="T13" fmla="*/ 17 h 34"/>
                <a:gd name="T14" fmla="*/ 33 w 51"/>
                <a:gd name="T15" fmla="*/ 18 h 34"/>
                <a:gd name="T16" fmla="*/ 37 w 51"/>
                <a:gd name="T17" fmla="*/ 21 h 34"/>
                <a:gd name="T18" fmla="*/ 38 w 51"/>
                <a:gd name="T19" fmla="*/ 21 h 34"/>
                <a:gd name="T20" fmla="*/ 40 w 51"/>
                <a:gd name="T21" fmla="*/ 22 h 34"/>
                <a:gd name="T22" fmla="*/ 44 w 51"/>
                <a:gd name="T23" fmla="*/ 28 h 34"/>
                <a:gd name="T24" fmla="*/ 45 w 51"/>
                <a:gd name="T25" fmla="*/ 28 h 34"/>
                <a:gd name="T26" fmla="*/ 50 w 51"/>
                <a:gd name="T27" fmla="*/ 32 h 34"/>
                <a:gd name="T28" fmla="*/ 50 w 51"/>
                <a:gd name="T29" fmla="*/ 33 h 34"/>
                <a:gd name="T30" fmla="*/ 47 w 51"/>
                <a:gd name="T31" fmla="*/ 33 h 34"/>
                <a:gd name="T32" fmla="*/ 41 w 51"/>
                <a:gd name="T33" fmla="*/ 31 h 34"/>
                <a:gd name="T34" fmla="*/ 38 w 51"/>
                <a:gd name="T35" fmla="*/ 31 h 34"/>
                <a:gd name="T36" fmla="*/ 36 w 51"/>
                <a:gd name="T37" fmla="*/ 31 h 34"/>
                <a:gd name="T38" fmla="*/ 36 w 51"/>
                <a:gd name="T39" fmla="*/ 30 h 34"/>
                <a:gd name="T40" fmla="*/ 35 w 51"/>
                <a:gd name="T41" fmla="*/ 28 h 34"/>
                <a:gd name="T42" fmla="*/ 35 w 51"/>
                <a:gd name="T43" fmla="*/ 26 h 34"/>
                <a:gd name="T44" fmla="*/ 29 w 51"/>
                <a:gd name="T45" fmla="*/ 21 h 34"/>
                <a:gd name="T46" fmla="*/ 26 w 51"/>
                <a:gd name="T47" fmla="*/ 20 h 34"/>
                <a:gd name="T48" fmla="*/ 23 w 51"/>
                <a:gd name="T49" fmla="*/ 19 h 34"/>
                <a:gd name="T50" fmla="*/ 18 w 51"/>
                <a:gd name="T51" fmla="*/ 19 h 34"/>
                <a:gd name="T52" fmla="*/ 15 w 51"/>
                <a:gd name="T53" fmla="*/ 19 h 34"/>
                <a:gd name="T54" fmla="*/ 14 w 51"/>
                <a:gd name="T55" fmla="*/ 19 h 34"/>
                <a:gd name="T56" fmla="*/ 9 w 51"/>
                <a:gd name="T57" fmla="*/ 14 h 34"/>
                <a:gd name="T58" fmla="*/ 4 w 51"/>
                <a:gd name="T59" fmla="*/ 11 h 34"/>
                <a:gd name="T60" fmla="*/ 2 w 51"/>
                <a:gd name="T61" fmla="*/ 6 h 34"/>
                <a:gd name="T62" fmla="*/ 0 w 51"/>
                <a:gd name="T63" fmla="*/ 2 h 34"/>
                <a:gd name="T64" fmla="*/ 0 w 51"/>
                <a:gd name="T65" fmla="*/ 1 h 34"/>
                <a:gd name="T66" fmla="*/ 1 w 51"/>
                <a:gd name="T67" fmla="*/ 0 h 34"/>
                <a:gd name="T68" fmla="*/ 4 w 51"/>
                <a:gd name="T69" fmla="*/ 3 h 34"/>
                <a:gd name="T70" fmla="*/ 7 w 51"/>
                <a:gd name="T71" fmla="*/ 6 h 34"/>
                <a:gd name="T72" fmla="*/ 9 w 51"/>
                <a:gd name="T73" fmla="*/ 7 h 34"/>
                <a:gd name="T74" fmla="*/ 10 w 51"/>
                <a:gd name="T75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34">
                  <a:moveTo>
                    <a:pt x="10" y="11"/>
                  </a:moveTo>
                  <a:lnTo>
                    <a:pt x="11" y="11"/>
                  </a:lnTo>
                  <a:lnTo>
                    <a:pt x="12" y="11"/>
                  </a:lnTo>
                  <a:lnTo>
                    <a:pt x="14" y="12"/>
                  </a:lnTo>
                  <a:lnTo>
                    <a:pt x="20" y="12"/>
                  </a:lnTo>
                  <a:lnTo>
                    <a:pt x="26" y="15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7" y="21"/>
                  </a:lnTo>
                  <a:lnTo>
                    <a:pt x="38" y="21"/>
                  </a:lnTo>
                  <a:lnTo>
                    <a:pt x="40" y="22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50" y="32"/>
                  </a:lnTo>
                  <a:lnTo>
                    <a:pt x="50" y="33"/>
                  </a:lnTo>
                  <a:lnTo>
                    <a:pt x="47" y="33"/>
                  </a:lnTo>
                  <a:lnTo>
                    <a:pt x="41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30"/>
                  </a:lnTo>
                  <a:lnTo>
                    <a:pt x="35" y="28"/>
                  </a:lnTo>
                  <a:lnTo>
                    <a:pt x="35" y="26"/>
                  </a:lnTo>
                  <a:lnTo>
                    <a:pt x="29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8" y="19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4" y="11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3"/>
                  </a:lnTo>
                  <a:lnTo>
                    <a:pt x="7" y="6"/>
                  </a:lnTo>
                  <a:lnTo>
                    <a:pt x="9" y="7"/>
                  </a:lnTo>
                  <a:lnTo>
                    <a:pt x="10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1" name="Freeform 1372">
              <a:extLst>
                <a:ext uri="{FF2B5EF4-FFF2-40B4-BE49-F238E27FC236}">
                  <a16:creationId xmlns:a16="http://schemas.microsoft.com/office/drawing/2014/main" id="{6EA94C05-4178-0A03-B62B-7F978694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78" y="12347695"/>
              <a:ext cx="16484" cy="16487"/>
            </a:xfrm>
            <a:custGeom>
              <a:avLst/>
              <a:gdLst>
                <a:gd name="T0" fmla="*/ 11 w 13"/>
                <a:gd name="T1" fmla="*/ 11 h 12"/>
                <a:gd name="T2" fmla="*/ 10 w 13"/>
                <a:gd name="T3" fmla="*/ 11 h 12"/>
                <a:gd name="T4" fmla="*/ 6 w 13"/>
                <a:gd name="T5" fmla="*/ 10 h 12"/>
                <a:gd name="T6" fmla="*/ 5 w 13"/>
                <a:gd name="T7" fmla="*/ 9 h 12"/>
                <a:gd name="T8" fmla="*/ 2 w 13"/>
                <a:gd name="T9" fmla="*/ 6 h 12"/>
                <a:gd name="T10" fmla="*/ 1 w 13"/>
                <a:gd name="T11" fmla="*/ 3 h 12"/>
                <a:gd name="T12" fmla="*/ 0 w 13"/>
                <a:gd name="T13" fmla="*/ 0 h 12"/>
                <a:gd name="T14" fmla="*/ 1 w 13"/>
                <a:gd name="T15" fmla="*/ 0 h 12"/>
                <a:gd name="T16" fmla="*/ 4 w 13"/>
                <a:gd name="T17" fmla="*/ 1 h 12"/>
                <a:gd name="T18" fmla="*/ 5 w 13"/>
                <a:gd name="T19" fmla="*/ 2 h 12"/>
                <a:gd name="T20" fmla="*/ 7 w 13"/>
                <a:gd name="T21" fmla="*/ 4 h 12"/>
                <a:gd name="T22" fmla="*/ 11 w 13"/>
                <a:gd name="T23" fmla="*/ 8 h 12"/>
                <a:gd name="T24" fmla="*/ 12 w 13"/>
                <a:gd name="T25" fmla="*/ 8 h 12"/>
                <a:gd name="T26" fmla="*/ 12 w 13"/>
                <a:gd name="T27" fmla="*/ 9 h 12"/>
                <a:gd name="T28" fmla="*/ 11 w 13"/>
                <a:gd name="T2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2">
                  <a:moveTo>
                    <a:pt x="11" y="11"/>
                  </a:moveTo>
                  <a:lnTo>
                    <a:pt x="10" y="11"/>
                  </a:lnTo>
                  <a:lnTo>
                    <a:pt x="6" y="10"/>
                  </a:lnTo>
                  <a:lnTo>
                    <a:pt x="5" y="9"/>
                  </a:lnTo>
                  <a:lnTo>
                    <a:pt x="2" y="6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11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1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2" name="Freeform 1374">
              <a:extLst>
                <a:ext uri="{FF2B5EF4-FFF2-40B4-BE49-F238E27FC236}">
                  <a16:creationId xmlns:a16="http://schemas.microsoft.com/office/drawing/2014/main" id="{E5ADD886-8D4A-A30A-D178-110684A1B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407" y="12314724"/>
              <a:ext cx="27474" cy="27478"/>
            </a:xfrm>
            <a:custGeom>
              <a:avLst/>
              <a:gdLst>
                <a:gd name="T0" fmla="*/ 23 w 24"/>
                <a:gd name="T1" fmla="*/ 4 h 23"/>
                <a:gd name="T2" fmla="*/ 23 w 24"/>
                <a:gd name="T3" fmla="*/ 8 h 23"/>
                <a:gd name="T4" fmla="*/ 22 w 24"/>
                <a:gd name="T5" fmla="*/ 9 h 23"/>
                <a:gd name="T6" fmla="*/ 21 w 24"/>
                <a:gd name="T7" fmla="*/ 10 h 23"/>
                <a:gd name="T8" fmla="*/ 19 w 24"/>
                <a:gd name="T9" fmla="*/ 9 h 23"/>
                <a:gd name="T10" fmla="*/ 18 w 24"/>
                <a:gd name="T11" fmla="*/ 8 h 23"/>
                <a:gd name="T12" fmla="*/ 16 w 24"/>
                <a:gd name="T13" fmla="*/ 11 h 23"/>
                <a:gd name="T14" fmla="*/ 14 w 24"/>
                <a:gd name="T15" fmla="*/ 12 h 23"/>
                <a:gd name="T16" fmla="*/ 11 w 24"/>
                <a:gd name="T17" fmla="*/ 12 h 23"/>
                <a:gd name="T18" fmla="*/ 8 w 24"/>
                <a:gd name="T19" fmla="*/ 10 h 23"/>
                <a:gd name="T20" fmla="*/ 4 w 24"/>
                <a:gd name="T21" fmla="*/ 17 h 23"/>
                <a:gd name="T22" fmla="*/ 3 w 24"/>
                <a:gd name="T23" fmla="*/ 19 h 23"/>
                <a:gd name="T24" fmla="*/ 0 w 24"/>
                <a:gd name="T25" fmla="*/ 22 h 23"/>
                <a:gd name="T26" fmla="*/ 0 w 24"/>
                <a:gd name="T27" fmla="*/ 18 h 23"/>
                <a:gd name="T28" fmla="*/ 2 w 24"/>
                <a:gd name="T29" fmla="*/ 13 h 23"/>
                <a:gd name="T30" fmla="*/ 3 w 24"/>
                <a:gd name="T31" fmla="*/ 9 h 23"/>
                <a:gd name="T32" fmla="*/ 4 w 24"/>
                <a:gd name="T33" fmla="*/ 4 h 23"/>
                <a:gd name="T34" fmla="*/ 8 w 24"/>
                <a:gd name="T35" fmla="*/ 6 h 23"/>
                <a:gd name="T36" fmla="*/ 13 w 24"/>
                <a:gd name="T37" fmla="*/ 4 h 23"/>
                <a:gd name="T38" fmla="*/ 18 w 24"/>
                <a:gd name="T39" fmla="*/ 0 h 23"/>
                <a:gd name="T40" fmla="*/ 21 w 24"/>
                <a:gd name="T41" fmla="*/ 0 h 23"/>
                <a:gd name="T42" fmla="*/ 23 w 24"/>
                <a:gd name="T43" fmla="*/ 2 h 23"/>
                <a:gd name="T44" fmla="*/ 23 w 24"/>
                <a:gd name="T4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3">
                  <a:moveTo>
                    <a:pt x="23" y="4"/>
                  </a:moveTo>
                  <a:lnTo>
                    <a:pt x="23" y="8"/>
                  </a:lnTo>
                  <a:lnTo>
                    <a:pt x="22" y="9"/>
                  </a:lnTo>
                  <a:lnTo>
                    <a:pt x="21" y="10"/>
                  </a:lnTo>
                  <a:lnTo>
                    <a:pt x="19" y="9"/>
                  </a:lnTo>
                  <a:lnTo>
                    <a:pt x="18" y="8"/>
                  </a:lnTo>
                  <a:lnTo>
                    <a:pt x="16" y="11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8" y="10"/>
                  </a:lnTo>
                  <a:lnTo>
                    <a:pt x="4" y="17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3" y="9"/>
                  </a:lnTo>
                  <a:lnTo>
                    <a:pt x="4" y="4"/>
                  </a:lnTo>
                  <a:lnTo>
                    <a:pt x="8" y="6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2"/>
                  </a:lnTo>
                  <a:lnTo>
                    <a:pt x="2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3" name="Freeform 1375">
              <a:extLst>
                <a:ext uri="{FF2B5EF4-FFF2-40B4-BE49-F238E27FC236}">
                  <a16:creationId xmlns:a16="http://schemas.microsoft.com/office/drawing/2014/main" id="{0B41F316-302A-F350-D4B7-9AC6FB10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910" y="12270763"/>
              <a:ext cx="16487" cy="16487"/>
            </a:xfrm>
            <a:custGeom>
              <a:avLst/>
              <a:gdLst>
                <a:gd name="T0" fmla="*/ 6 w 13"/>
                <a:gd name="T1" fmla="*/ 9 h 15"/>
                <a:gd name="T2" fmla="*/ 5 w 13"/>
                <a:gd name="T3" fmla="*/ 14 h 15"/>
                <a:gd name="T4" fmla="*/ 2 w 13"/>
                <a:gd name="T5" fmla="*/ 14 h 15"/>
                <a:gd name="T6" fmla="*/ 1 w 13"/>
                <a:gd name="T7" fmla="*/ 13 h 15"/>
                <a:gd name="T8" fmla="*/ 1 w 13"/>
                <a:gd name="T9" fmla="*/ 10 h 15"/>
                <a:gd name="T10" fmla="*/ 0 w 13"/>
                <a:gd name="T11" fmla="*/ 8 h 15"/>
                <a:gd name="T12" fmla="*/ 1 w 13"/>
                <a:gd name="T13" fmla="*/ 5 h 15"/>
                <a:gd name="T14" fmla="*/ 2 w 13"/>
                <a:gd name="T15" fmla="*/ 2 h 15"/>
                <a:gd name="T16" fmla="*/ 2 w 13"/>
                <a:gd name="T17" fmla="*/ 0 h 15"/>
                <a:gd name="T18" fmla="*/ 6 w 13"/>
                <a:gd name="T19" fmla="*/ 0 h 15"/>
                <a:gd name="T20" fmla="*/ 10 w 13"/>
                <a:gd name="T21" fmla="*/ 0 h 15"/>
                <a:gd name="T22" fmla="*/ 12 w 13"/>
                <a:gd name="T23" fmla="*/ 1 h 15"/>
                <a:gd name="T24" fmla="*/ 10 w 13"/>
                <a:gd name="T25" fmla="*/ 3 h 15"/>
                <a:gd name="T26" fmla="*/ 9 w 13"/>
                <a:gd name="T27" fmla="*/ 4 h 15"/>
                <a:gd name="T28" fmla="*/ 6 w 13"/>
                <a:gd name="T29" fmla="*/ 6 h 15"/>
                <a:gd name="T30" fmla="*/ 6 w 13"/>
                <a:gd name="T31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5">
                  <a:moveTo>
                    <a:pt x="6" y="9"/>
                  </a:move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0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6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4" name="Freeform 1377">
              <a:extLst>
                <a:ext uri="{FF2B5EF4-FFF2-40B4-BE49-F238E27FC236}">
                  <a16:creationId xmlns:a16="http://schemas.microsoft.com/office/drawing/2014/main" id="{36BB0F80-C23A-680C-F69A-63C2B66D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417" y="12166356"/>
              <a:ext cx="21981" cy="27474"/>
            </a:xfrm>
            <a:custGeom>
              <a:avLst/>
              <a:gdLst>
                <a:gd name="T0" fmla="*/ 17 w 18"/>
                <a:gd name="T1" fmla="*/ 3 h 23"/>
                <a:gd name="T2" fmla="*/ 17 w 18"/>
                <a:gd name="T3" fmla="*/ 6 h 23"/>
                <a:gd name="T4" fmla="*/ 12 w 18"/>
                <a:gd name="T5" fmla="*/ 14 h 23"/>
                <a:gd name="T6" fmla="*/ 8 w 18"/>
                <a:gd name="T7" fmla="*/ 18 h 23"/>
                <a:gd name="T8" fmla="*/ 4 w 18"/>
                <a:gd name="T9" fmla="*/ 22 h 23"/>
                <a:gd name="T10" fmla="*/ 2 w 18"/>
                <a:gd name="T11" fmla="*/ 22 h 23"/>
                <a:gd name="T12" fmla="*/ 0 w 18"/>
                <a:gd name="T13" fmla="*/ 20 h 23"/>
                <a:gd name="T14" fmla="*/ 2 w 18"/>
                <a:gd name="T15" fmla="*/ 17 h 23"/>
                <a:gd name="T16" fmla="*/ 5 w 18"/>
                <a:gd name="T17" fmla="*/ 14 h 23"/>
                <a:gd name="T18" fmla="*/ 4 w 18"/>
                <a:gd name="T19" fmla="*/ 11 h 23"/>
                <a:gd name="T20" fmla="*/ 3 w 18"/>
                <a:gd name="T21" fmla="*/ 10 h 23"/>
                <a:gd name="T22" fmla="*/ 2 w 18"/>
                <a:gd name="T23" fmla="*/ 10 h 23"/>
                <a:gd name="T24" fmla="*/ 0 w 18"/>
                <a:gd name="T25" fmla="*/ 8 h 23"/>
                <a:gd name="T26" fmla="*/ 1 w 18"/>
                <a:gd name="T27" fmla="*/ 5 h 23"/>
                <a:gd name="T28" fmla="*/ 2 w 18"/>
                <a:gd name="T29" fmla="*/ 4 h 23"/>
                <a:gd name="T30" fmla="*/ 3 w 18"/>
                <a:gd name="T31" fmla="*/ 3 h 23"/>
                <a:gd name="T32" fmla="*/ 4 w 18"/>
                <a:gd name="T33" fmla="*/ 4 h 23"/>
                <a:gd name="T34" fmla="*/ 11 w 18"/>
                <a:gd name="T35" fmla="*/ 1 h 23"/>
                <a:gd name="T36" fmla="*/ 13 w 18"/>
                <a:gd name="T37" fmla="*/ 0 h 23"/>
                <a:gd name="T38" fmla="*/ 17 w 18"/>
                <a:gd name="T39" fmla="*/ 0 h 23"/>
                <a:gd name="T40" fmla="*/ 17 w 18"/>
                <a:gd name="T4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3">
                  <a:moveTo>
                    <a:pt x="17" y="3"/>
                  </a:moveTo>
                  <a:lnTo>
                    <a:pt x="17" y="6"/>
                  </a:lnTo>
                  <a:lnTo>
                    <a:pt x="12" y="14"/>
                  </a:lnTo>
                  <a:lnTo>
                    <a:pt x="8" y="18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4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5" name="Freeform 1381">
              <a:extLst>
                <a:ext uri="{FF2B5EF4-FFF2-40B4-BE49-F238E27FC236}">
                  <a16:creationId xmlns:a16="http://schemas.microsoft.com/office/drawing/2014/main" id="{BE90C418-1B1E-179F-F662-26AF10C8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900" y="12100413"/>
              <a:ext cx="16487" cy="10990"/>
            </a:xfrm>
            <a:custGeom>
              <a:avLst/>
              <a:gdLst>
                <a:gd name="T0" fmla="*/ 5 w 12"/>
                <a:gd name="T1" fmla="*/ 6 h 8"/>
                <a:gd name="T2" fmla="*/ 2 w 12"/>
                <a:gd name="T3" fmla="*/ 7 h 8"/>
                <a:gd name="T4" fmla="*/ 2 w 12"/>
                <a:gd name="T5" fmla="*/ 6 h 8"/>
                <a:gd name="T6" fmla="*/ 0 w 12"/>
                <a:gd name="T7" fmla="*/ 4 h 8"/>
                <a:gd name="T8" fmla="*/ 2 w 12"/>
                <a:gd name="T9" fmla="*/ 2 h 8"/>
                <a:gd name="T10" fmla="*/ 5 w 12"/>
                <a:gd name="T11" fmla="*/ 0 h 8"/>
                <a:gd name="T12" fmla="*/ 8 w 12"/>
                <a:gd name="T13" fmla="*/ 0 h 8"/>
                <a:gd name="T14" fmla="*/ 11 w 12"/>
                <a:gd name="T15" fmla="*/ 1 h 8"/>
                <a:gd name="T16" fmla="*/ 11 w 12"/>
                <a:gd name="T17" fmla="*/ 3 h 8"/>
                <a:gd name="T18" fmla="*/ 7 w 12"/>
                <a:gd name="T19" fmla="*/ 5 h 8"/>
                <a:gd name="T20" fmla="*/ 6 w 12"/>
                <a:gd name="T21" fmla="*/ 6 h 8"/>
                <a:gd name="T22" fmla="*/ 5 w 12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8">
                  <a:moveTo>
                    <a:pt x="5" y="6"/>
                  </a:moveTo>
                  <a:lnTo>
                    <a:pt x="2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6" y="6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6" name="Freeform 1382">
              <a:extLst>
                <a:ext uri="{FF2B5EF4-FFF2-40B4-BE49-F238E27FC236}">
                  <a16:creationId xmlns:a16="http://schemas.microsoft.com/office/drawing/2014/main" id="{02CE5D52-91B4-1AC2-D6DF-E7BA16FC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881" y="11957538"/>
              <a:ext cx="21981" cy="32971"/>
            </a:xfrm>
            <a:custGeom>
              <a:avLst/>
              <a:gdLst>
                <a:gd name="T0" fmla="*/ 12 w 16"/>
                <a:gd name="T1" fmla="*/ 24 h 28"/>
                <a:gd name="T2" fmla="*/ 11 w 16"/>
                <a:gd name="T3" fmla="*/ 26 h 28"/>
                <a:gd name="T4" fmla="*/ 7 w 16"/>
                <a:gd name="T5" fmla="*/ 27 h 28"/>
                <a:gd name="T6" fmla="*/ 4 w 16"/>
                <a:gd name="T7" fmla="*/ 25 h 28"/>
                <a:gd name="T8" fmla="*/ 1 w 16"/>
                <a:gd name="T9" fmla="*/ 26 h 28"/>
                <a:gd name="T10" fmla="*/ 0 w 16"/>
                <a:gd name="T11" fmla="*/ 23 h 28"/>
                <a:gd name="T12" fmla="*/ 2 w 16"/>
                <a:gd name="T13" fmla="*/ 20 h 28"/>
                <a:gd name="T14" fmla="*/ 4 w 16"/>
                <a:gd name="T15" fmla="*/ 16 h 28"/>
                <a:gd name="T16" fmla="*/ 6 w 16"/>
                <a:gd name="T17" fmla="*/ 12 h 28"/>
                <a:gd name="T18" fmla="*/ 6 w 16"/>
                <a:gd name="T19" fmla="*/ 6 h 28"/>
                <a:gd name="T20" fmla="*/ 8 w 16"/>
                <a:gd name="T21" fmla="*/ 4 h 28"/>
                <a:gd name="T22" fmla="*/ 9 w 16"/>
                <a:gd name="T23" fmla="*/ 2 h 28"/>
                <a:gd name="T24" fmla="*/ 12 w 16"/>
                <a:gd name="T25" fmla="*/ 0 h 28"/>
                <a:gd name="T26" fmla="*/ 13 w 16"/>
                <a:gd name="T27" fmla="*/ 5 h 28"/>
                <a:gd name="T28" fmla="*/ 12 w 16"/>
                <a:gd name="T29" fmla="*/ 13 h 28"/>
                <a:gd name="T30" fmla="*/ 15 w 16"/>
                <a:gd name="T31" fmla="*/ 18 h 28"/>
                <a:gd name="T32" fmla="*/ 15 w 16"/>
                <a:gd name="T33" fmla="*/ 20 h 28"/>
                <a:gd name="T34" fmla="*/ 15 w 16"/>
                <a:gd name="T35" fmla="*/ 22 h 28"/>
                <a:gd name="T36" fmla="*/ 12 w 16"/>
                <a:gd name="T3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8">
                  <a:moveTo>
                    <a:pt x="12" y="24"/>
                  </a:moveTo>
                  <a:lnTo>
                    <a:pt x="11" y="26"/>
                  </a:lnTo>
                  <a:lnTo>
                    <a:pt x="7" y="27"/>
                  </a:lnTo>
                  <a:lnTo>
                    <a:pt x="4" y="25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8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3" y="5"/>
                  </a:lnTo>
                  <a:lnTo>
                    <a:pt x="12" y="13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2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7" name="Freeform 1383">
              <a:extLst>
                <a:ext uri="{FF2B5EF4-FFF2-40B4-BE49-F238E27FC236}">
                  <a16:creationId xmlns:a16="http://schemas.microsoft.com/office/drawing/2014/main" id="{1E83CA53-5F4F-4072-DD11-187B3A3D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900" y="11935558"/>
              <a:ext cx="5497" cy="5493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4 h 5"/>
                <a:gd name="T4" fmla="*/ 1 w 4"/>
                <a:gd name="T5" fmla="*/ 4 h 5"/>
                <a:gd name="T6" fmla="*/ 1 w 4"/>
                <a:gd name="T7" fmla="*/ 2 h 5"/>
                <a:gd name="T8" fmla="*/ 0 w 4"/>
                <a:gd name="T9" fmla="*/ 0 h 5"/>
                <a:gd name="T10" fmla="*/ 1 w 4"/>
                <a:gd name="T11" fmla="*/ 0 h 5"/>
                <a:gd name="T12" fmla="*/ 2 w 4"/>
                <a:gd name="T13" fmla="*/ 0 h 5"/>
                <a:gd name="T14" fmla="*/ 3 w 4"/>
                <a:gd name="T15" fmla="*/ 1 h 5"/>
                <a:gd name="T16" fmla="*/ 3 w 4"/>
                <a:gd name="T17" fmla="*/ 2 h 5"/>
                <a:gd name="T18" fmla="*/ 3 w 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8" name="Freeform 1384">
              <a:extLst>
                <a:ext uri="{FF2B5EF4-FFF2-40B4-BE49-F238E27FC236}">
                  <a16:creationId xmlns:a16="http://schemas.microsoft.com/office/drawing/2014/main" id="{AA16A2CB-533D-EC26-F857-E630DE24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852" y="11919070"/>
              <a:ext cx="10990" cy="16487"/>
            </a:xfrm>
            <a:custGeom>
              <a:avLst/>
              <a:gdLst>
                <a:gd name="T0" fmla="*/ 7 w 8"/>
                <a:gd name="T1" fmla="*/ 13 h 14"/>
                <a:gd name="T2" fmla="*/ 5 w 8"/>
                <a:gd name="T3" fmla="*/ 13 h 14"/>
                <a:gd name="T4" fmla="*/ 4 w 8"/>
                <a:gd name="T5" fmla="*/ 13 h 14"/>
                <a:gd name="T6" fmla="*/ 3 w 8"/>
                <a:gd name="T7" fmla="*/ 12 h 14"/>
                <a:gd name="T8" fmla="*/ 3 w 8"/>
                <a:gd name="T9" fmla="*/ 9 h 14"/>
                <a:gd name="T10" fmla="*/ 1 w 8"/>
                <a:gd name="T11" fmla="*/ 6 h 14"/>
                <a:gd name="T12" fmla="*/ 0 w 8"/>
                <a:gd name="T13" fmla="*/ 5 h 14"/>
                <a:gd name="T14" fmla="*/ 0 w 8"/>
                <a:gd name="T15" fmla="*/ 3 h 14"/>
                <a:gd name="T16" fmla="*/ 2 w 8"/>
                <a:gd name="T17" fmla="*/ 1 h 14"/>
                <a:gd name="T18" fmla="*/ 3 w 8"/>
                <a:gd name="T19" fmla="*/ 0 h 14"/>
                <a:gd name="T20" fmla="*/ 5 w 8"/>
                <a:gd name="T21" fmla="*/ 0 h 14"/>
                <a:gd name="T22" fmla="*/ 6 w 8"/>
                <a:gd name="T23" fmla="*/ 3 h 14"/>
                <a:gd name="T24" fmla="*/ 7 w 8"/>
                <a:gd name="T25" fmla="*/ 6 h 14"/>
                <a:gd name="T26" fmla="*/ 7 w 8"/>
                <a:gd name="T27" fmla="*/ 10 h 14"/>
                <a:gd name="T28" fmla="*/ 7 w 8"/>
                <a:gd name="T2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4">
                  <a:moveTo>
                    <a:pt x="7" y="13"/>
                  </a:moveTo>
                  <a:lnTo>
                    <a:pt x="5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3" y="9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7" y="6"/>
                  </a:lnTo>
                  <a:lnTo>
                    <a:pt x="7" y="10"/>
                  </a:lnTo>
                  <a:lnTo>
                    <a:pt x="7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49" name="Freeform 1387">
              <a:extLst>
                <a:ext uri="{FF2B5EF4-FFF2-40B4-BE49-F238E27FC236}">
                  <a16:creationId xmlns:a16="http://schemas.microsoft.com/office/drawing/2014/main" id="{2FA51EDB-D095-A39B-332D-295E33BB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862" y="11880606"/>
              <a:ext cx="16487" cy="10990"/>
            </a:xfrm>
            <a:custGeom>
              <a:avLst/>
              <a:gdLst>
                <a:gd name="T0" fmla="*/ 10 w 12"/>
                <a:gd name="T1" fmla="*/ 2 h 7"/>
                <a:gd name="T2" fmla="*/ 11 w 12"/>
                <a:gd name="T3" fmla="*/ 5 h 7"/>
                <a:gd name="T4" fmla="*/ 10 w 12"/>
                <a:gd name="T5" fmla="*/ 5 h 7"/>
                <a:gd name="T6" fmla="*/ 7 w 12"/>
                <a:gd name="T7" fmla="*/ 5 h 7"/>
                <a:gd name="T8" fmla="*/ 7 w 12"/>
                <a:gd name="T9" fmla="*/ 6 h 7"/>
                <a:gd name="T10" fmla="*/ 6 w 12"/>
                <a:gd name="T11" fmla="*/ 6 h 7"/>
                <a:gd name="T12" fmla="*/ 1 w 12"/>
                <a:gd name="T13" fmla="*/ 5 h 7"/>
                <a:gd name="T14" fmla="*/ 0 w 12"/>
                <a:gd name="T15" fmla="*/ 4 h 7"/>
                <a:gd name="T16" fmla="*/ 0 w 12"/>
                <a:gd name="T17" fmla="*/ 2 h 7"/>
                <a:gd name="T18" fmla="*/ 5 w 12"/>
                <a:gd name="T19" fmla="*/ 1 h 7"/>
                <a:gd name="T20" fmla="*/ 9 w 12"/>
                <a:gd name="T21" fmla="*/ 0 h 7"/>
                <a:gd name="T22" fmla="*/ 10 w 12"/>
                <a:gd name="T23" fmla="*/ 0 h 7"/>
                <a:gd name="T24" fmla="*/ 10 w 12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7">
                  <a:moveTo>
                    <a:pt x="10" y="2"/>
                  </a:moveTo>
                  <a:lnTo>
                    <a:pt x="11" y="5"/>
                  </a:lnTo>
                  <a:lnTo>
                    <a:pt x="10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5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0" name="Freeform 1388">
              <a:extLst>
                <a:ext uri="{FF2B5EF4-FFF2-40B4-BE49-F238E27FC236}">
                  <a16:creationId xmlns:a16="http://schemas.microsoft.com/office/drawing/2014/main" id="{604A8126-9D40-AD2F-FE8B-53364B17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8" y="11864118"/>
              <a:ext cx="10990" cy="5497"/>
            </a:xfrm>
            <a:custGeom>
              <a:avLst/>
              <a:gdLst>
                <a:gd name="T0" fmla="*/ 6 w 7"/>
                <a:gd name="T1" fmla="*/ 3 h 6"/>
                <a:gd name="T2" fmla="*/ 1 w 7"/>
                <a:gd name="T3" fmla="*/ 5 h 6"/>
                <a:gd name="T4" fmla="*/ 0 w 7"/>
                <a:gd name="T5" fmla="*/ 3 h 6"/>
                <a:gd name="T6" fmla="*/ 0 w 7"/>
                <a:gd name="T7" fmla="*/ 2 h 6"/>
                <a:gd name="T8" fmla="*/ 1 w 7"/>
                <a:gd name="T9" fmla="*/ 1 h 6"/>
                <a:gd name="T10" fmla="*/ 3 w 7"/>
                <a:gd name="T11" fmla="*/ 0 h 6"/>
                <a:gd name="T12" fmla="*/ 5 w 7"/>
                <a:gd name="T13" fmla="*/ 1 h 6"/>
                <a:gd name="T14" fmla="*/ 6 w 7"/>
                <a:gd name="T15" fmla="*/ 2 h 6"/>
                <a:gd name="T16" fmla="*/ 6 w 7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1" name="Freeform 1391">
              <a:extLst>
                <a:ext uri="{FF2B5EF4-FFF2-40B4-BE49-F238E27FC236}">
                  <a16:creationId xmlns:a16="http://schemas.microsoft.com/office/drawing/2014/main" id="{103455B5-E58C-1DF8-1825-873BB8D6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035" y="9451731"/>
              <a:ext cx="483577" cy="664917"/>
            </a:xfrm>
            <a:custGeom>
              <a:avLst/>
              <a:gdLst>
                <a:gd name="T0" fmla="*/ 245 w 389"/>
                <a:gd name="T1" fmla="*/ 19 h 533"/>
                <a:gd name="T2" fmla="*/ 202 w 389"/>
                <a:gd name="T3" fmla="*/ 51 h 533"/>
                <a:gd name="T4" fmla="*/ 181 w 389"/>
                <a:gd name="T5" fmla="*/ 103 h 533"/>
                <a:gd name="T6" fmla="*/ 199 w 389"/>
                <a:gd name="T7" fmla="*/ 107 h 533"/>
                <a:gd name="T8" fmla="*/ 210 w 389"/>
                <a:gd name="T9" fmla="*/ 149 h 533"/>
                <a:gd name="T10" fmla="*/ 224 w 389"/>
                <a:gd name="T11" fmla="*/ 173 h 533"/>
                <a:gd name="T12" fmla="*/ 267 w 389"/>
                <a:gd name="T13" fmla="*/ 172 h 533"/>
                <a:gd name="T14" fmla="*/ 301 w 389"/>
                <a:gd name="T15" fmla="*/ 197 h 533"/>
                <a:gd name="T16" fmla="*/ 337 w 389"/>
                <a:gd name="T17" fmla="*/ 201 h 533"/>
                <a:gd name="T18" fmla="*/ 366 w 389"/>
                <a:gd name="T19" fmla="*/ 212 h 533"/>
                <a:gd name="T20" fmla="*/ 358 w 389"/>
                <a:gd name="T21" fmla="*/ 256 h 533"/>
                <a:gd name="T22" fmla="*/ 374 w 389"/>
                <a:gd name="T23" fmla="*/ 289 h 533"/>
                <a:gd name="T24" fmla="*/ 364 w 389"/>
                <a:gd name="T25" fmla="*/ 308 h 533"/>
                <a:gd name="T26" fmla="*/ 377 w 389"/>
                <a:gd name="T27" fmla="*/ 325 h 533"/>
                <a:gd name="T28" fmla="*/ 386 w 389"/>
                <a:gd name="T29" fmla="*/ 351 h 533"/>
                <a:gd name="T30" fmla="*/ 378 w 389"/>
                <a:gd name="T31" fmla="*/ 339 h 533"/>
                <a:gd name="T32" fmla="*/ 357 w 389"/>
                <a:gd name="T33" fmla="*/ 341 h 533"/>
                <a:gd name="T34" fmla="*/ 346 w 389"/>
                <a:gd name="T35" fmla="*/ 341 h 533"/>
                <a:gd name="T36" fmla="*/ 303 w 389"/>
                <a:gd name="T37" fmla="*/ 341 h 533"/>
                <a:gd name="T38" fmla="*/ 297 w 389"/>
                <a:gd name="T39" fmla="*/ 364 h 533"/>
                <a:gd name="T40" fmla="*/ 312 w 389"/>
                <a:gd name="T41" fmla="*/ 365 h 533"/>
                <a:gd name="T42" fmla="*/ 315 w 389"/>
                <a:gd name="T43" fmla="*/ 377 h 533"/>
                <a:gd name="T44" fmla="*/ 303 w 389"/>
                <a:gd name="T45" fmla="*/ 375 h 533"/>
                <a:gd name="T46" fmla="*/ 289 w 389"/>
                <a:gd name="T47" fmla="*/ 379 h 533"/>
                <a:gd name="T48" fmla="*/ 299 w 389"/>
                <a:gd name="T49" fmla="*/ 413 h 533"/>
                <a:gd name="T50" fmla="*/ 303 w 389"/>
                <a:gd name="T51" fmla="*/ 425 h 533"/>
                <a:gd name="T52" fmla="*/ 307 w 389"/>
                <a:gd name="T53" fmla="*/ 437 h 533"/>
                <a:gd name="T54" fmla="*/ 291 w 389"/>
                <a:gd name="T55" fmla="*/ 524 h 533"/>
                <a:gd name="T56" fmla="*/ 276 w 389"/>
                <a:gd name="T57" fmla="*/ 519 h 533"/>
                <a:gd name="T58" fmla="*/ 286 w 389"/>
                <a:gd name="T59" fmla="*/ 485 h 533"/>
                <a:gd name="T60" fmla="*/ 270 w 389"/>
                <a:gd name="T61" fmla="*/ 474 h 533"/>
                <a:gd name="T62" fmla="*/ 242 w 389"/>
                <a:gd name="T63" fmla="*/ 470 h 533"/>
                <a:gd name="T64" fmla="*/ 220 w 389"/>
                <a:gd name="T65" fmla="*/ 473 h 533"/>
                <a:gd name="T66" fmla="*/ 196 w 389"/>
                <a:gd name="T67" fmla="*/ 474 h 533"/>
                <a:gd name="T68" fmla="*/ 186 w 389"/>
                <a:gd name="T69" fmla="*/ 456 h 533"/>
                <a:gd name="T70" fmla="*/ 173 w 389"/>
                <a:gd name="T71" fmla="*/ 439 h 533"/>
                <a:gd name="T72" fmla="*/ 152 w 389"/>
                <a:gd name="T73" fmla="*/ 427 h 533"/>
                <a:gd name="T74" fmla="*/ 138 w 389"/>
                <a:gd name="T75" fmla="*/ 408 h 533"/>
                <a:gd name="T76" fmla="*/ 122 w 389"/>
                <a:gd name="T77" fmla="*/ 399 h 533"/>
                <a:gd name="T78" fmla="*/ 88 w 389"/>
                <a:gd name="T79" fmla="*/ 384 h 533"/>
                <a:gd name="T80" fmla="*/ 73 w 389"/>
                <a:gd name="T81" fmla="*/ 390 h 533"/>
                <a:gd name="T82" fmla="*/ 49 w 389"/>
                <a:gd name="T83" fmla="*/ 377 h 533"/>
                <a:gd name="T84" fmla="*/ 23 w 389"/>
                <a:gd name="T85" fmla="*/ 364 h 533"/>
                <a:gd name="T86" fmla="*/ 7 w 389"/>
                <a:gd name="T87" fmla="*/ 339 h 533"/>
                <a:gd name="T88" fmla="*/ 23 w 389"/>
                <a:gd name="T89" fmla="*/ 318 h 533"/>
                <a:gd name="T90" fmla="*/ 40 w 389"/>
                <a:gd name="T91" fmla="*/ 309 h 533"/>
                <a:gd name="T92" fmla="*/ 53 w 389"/>
                <a:gd name="T93" fmla="*/ 291 h 533"/>
                <a:gd name="T94" fmla="*/ 53 w 389"/>
                <a:gd name="T95" fmla="*/ 272 h 533"/>
                <a:gd name="T96" fmla="*/ 54 w 389"/>
                <a:gd name="T97" fmla="*/ 255 h 533"/>
                <a:gd name="T98" fmla="*/ 54 w 389"/>
                <a:gd name="T99" fmla="*/ 217 h 533"/>
                <a:gd name="T100" fmla="*/ 48 w 389"/>
                <a:gd name="T101" fmla="*/ 184 h 533"/>
                <a:gd name="T102" fmla="*/ 40 w 389"/>
                <a:gd name="T103" fmla="*/ 152 h 533"/>
                <a:gd name="T104" fmla="*/ 53 w 389"/>
                <a:gd name="T105" fmla="*/ 147 h 533"/>
                <a:gd name="T106" fmla="*/ 50 w 389"/>
                <a:gd name="T107" fmla="*/ 124 h 533"/>
                <a:gd name="T108" fmla="*/ 69 w 389"/>
                <a:gd name="T109" fmla="*/ 141 h 533"/>
                <a:gd name="T110" fmla="*/ 67 w 389"/>
                <a:gd name="T111" fmla="*/ 124 h 533"/>
                <a:gd name="T112" fmla="*/ 110 w 389"/>
                <a:gd name="T113" fmla="*/ 93 h 533"/>
                <a:gd name="T114" fmla="*/ 107 w 389"/>
                <a:gd name="T115" fmla="*/ 72 h 533"/>
                <a:gd name="T116" fmla="*/ 150 w 389"/>
                <a:gd name="T117" fmla="*/ 46 h 533"/>
                <a:gd name="T118" fmla="*/ 154 w 389"/>
                <a:gd name="T119" fmla="*/ 37 h 533"/>
                <a:gd name="T120" fmla="*/ 219 w 389"/>
                <a:gd name="T121" fmla="*/ 12 h 533"/>
                <a:gd name="T122" fmla="*/ 251 w 389"/>
                <a:gd name="T123" fmla="*/ 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533">
                  <a:moveTo>
                    <a:pt x="29" y="317"/>
                  </a:moveTo>
                  <a:lnTo>
                    <a:pt x="28" y="318"/>
                  </a:lnTo>
                  <a:lnTo>
                    <a:pt x="26" y="316"/>
                  </a:lnTo>
                  <a:lnTo>
                    <a:pt x="26" y="314"/>
                  </a:lnTo>
                  <a:lnTo>
                    <a:pt x="27" y="313"/>
                  </a:lnTo>
                  <a:lnTo>
                    <a:pt x="28" y="314"/>
                  </a:lnTo>
                  <a:lnTo>
                    <a:pt x="29" y="314"/>
                  </a:lnTo>
                  <a:lnTo>
                    <a:pt x="29" y="317"/>
                  </a:lnTo>
                  <a:close/>
                  <a:moveTo>
                    <a:pt x="246" y="18"/>
                  </a:moveTo>
                  <a:lnTo>
                    <a:pt x="245" y="19"/>
                  </a:lnTo>
                  <a:lnTo>
                    <a:pt x="243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26" y="24"/>
                  </a:lnTo>
                  <a:lnTo>
                    <a:pt x="224" y="26"/>
                  </a:lnTo>
                  <a:lnTo>
                    <a:pt x="216" y="39"/>
                  </a:lnTo>
                  <a:lnTo>
                    <a:pt x="210" y="42"/>
                  </a:lnTo>
                  <a:lnTo>
                    <a:pt x="208" y="44"/>
                  </a:lnTo>
                  <a:lnTo>
                    <a:pt x="206" y="47"/>
                  </a:lnTo>
                  <a:lnTo>
                    <a:pt x="202" y="51"/>
                  </a:lnTo>
                  <a:lnTo>
                    <a:pt x="201" y="55"/>
                  </a:lnTo>
                  <a:lnTo>
                    <a:pt x="196" y="63"/>
                  </a:lnTo>
                  <a:lnTo>
                    <a:pt x="195" y="72"/>
                  </a:lnTo>
                  <a:lnTo>
                    <a:pt x="193" y="77"/>
                  </a:lnTo>
                  <a:lnTo>
                    <a:pt x="192" y="85"/>
                  </a:lnTo>
                  <a:lnTo>
                    <a:pt x="190" y="89"/>
                  </a:lnTo>
                  <a:lnTo>
                    <a:pt x="188" y="93"/>
                  </a:lnTo>
                  <a:lnTo>
                    <a:pt x="185" y="96"/>
                  </a:lnTo>
                  <a:lnTo>
                    <a:pt x="183" y="100"/>
                  </a:lnTo>
                  <a:lnTo>
                    <a:pt x="181" y="103"/>
                  </a:lnTo>
                  <a:lnTo>
                    <a:pt x="180" y="104"/>
                  </a:lnTo>
                  <a:lnTo>
                    <a:pt x="182" y="105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91" y="102"/>
                  </a:lnTo>
                  <a:lnTo>
                    <a:pt x="192" y="103"/>
                  </a:lnTo>
                  <a:lnTo>
                    <a:pt x="194" y="106"/>
                  </a:lnTo>
                  <a:lnTo>
                    <a:pt x="196" y="107"/>
                  </a:lnTo>
                  <a:lnTo>
                    <a:pt x="197" y="106"/>
                  </a:lnTo>
                  <a:lnTo>
                    <a:pt x="199" y="107"/>
                  </a:lnTo>
                  <a:lnTo>
                    <a:pt x="201" y="115"/>
                  </a:lnTo>
                  <a:lnTo>
                    <a:pt x="203" y="123"/>
                  </a:lnTo>
                  <a:lnTo>
                    <a:pt x="207" y="127"/>
                  </a:lnTo>
                  <a:lnTo>
                    <a:pt x="211" y="130"/>
                  </a:lnTo>
                  <a:lnTo>
                    <a:pt x="212" y="134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2" y="141"/>
                  </a:lnTo>
                  <a:lnTo>
                    <a:pt x="210" y="144"/>
                  </a:lnTo>
                  <a:lnTo>
                    <a:pt x="210" y="149"/>
                  </a:lnTo>
                  <a:lnTo>
                    <a:pt x="209" y="150"/>
                  </a:lnTo>
                  <a:lnTo>
                    <a:pt x="209" y="155"/>
                  </a:lnTo>
                  <a:lnTo>
                    <a:pt x="209" y="158"/>
                  </a:lnTo>
                  <a:lnTo>
                    <a:pt x="210" y="160"/>
                  </a:lnTo>
                  <a:lnTo>
                    <a:pt x="212" y="161"/>
                  </a:lnTo>
                  <a:lnTo>
                    <a:pt x="215" y="162"/>
                  </a:lnTo>
                  <a:lnTo>
                    <a:pt x="218" y="163"/>
                  </a:lnTo>
                  <a:lnTo>
                    <a:pt x="220" y="167"/>
                  </a:lnTo>
                  <a:lnTo>
                    <a:pt x="221" y="171"/>
                  </a:lnTo>
                  <a:lnTo>
                    <a:pt x="224" y="173"/>
                  </a:lnTo>
                  <a:lnTo>
                    <a:pt x="228" y="175"/>
                  </a:lnTo>
                  <a:lnTo>
                    <a:pt x="231" y="174"/>
                  </a:lnTo>
                  <a:lnTo>
                    <a:pt x="237" y="173"/>
                  </a:lnTo>
                  <a:lnTo>
                    <a:pt x="242" y="174"/>
                  </a:lnTo>
                  <a:lnTo>
                    <a:pt x="249" y="175"/>
                  </a:lnTo>
                  <a:lnTo>
                    <a:pt x="252" y="175"/>
                  </a:lnTo>
                  <a:lnTo>
                    <a:pt x="255" y="174"/>
                  </a:lnTo>
                  <a:lnTo>
                    <a:pt x="262" y="172"/>
                  </a:lnTo>
                  <a:lnTo>
                    <a:pt x="265" y="171"/>
                  </a:lnTo>
                  <a:lnTo>
                    <a:pt x="267" y="172"/>
                  </a:lnTo>
                  <a:lnTo>
                    <a:pt x="271" y="173"/>
                  </a:lnTo>
                  <a:lnTo>
                    <a:pt x="273" y="174"/>
                  </a:lnTo>
                  <a:lnTo>
                    <a:pt x="276" y="176"/>
                  </a:lnTo>
                  <a:lnTo>
                    <a:pt x="280" y="176"/>
                  </a:lnTo>
                  <a:lnTo>
                    <a:pt x="283" y="176"/>
                  </a:lnTo>
                  <a:lnTo>
                    <a:pt x="284" y="176"/>
                  </a:lnTo>
                  <a:lnTo>
                    <a:pt x="285" y="176"/>
                  </a:lnTo>
                  <a:lnTo>
                    <a:pt x="291" y="184"/>
                  </a:lnTo>
                  <a:lnTo>
                    <a:pt x="297" y="191"/>
                  </a:lnTo>
                  <a:lnTo>
                    <a:pt x="301" y="197"/>
                  </a:lnTo>
                  <a:lnTo>
                    <a:pt x="306" y="202"/>
                  </a:lnTo>
                  <a:lnTo>
                    <a:pt x="306" y="203"/>
                  </a:lnTo>
                  <a:lnTo>
                    <a:pt x="309" y="202"/>
                  </a:lnTo>
                  <a:lnTo>
                    <a:pt x="311" y="202"/>
                  </a:lnTo>
                  <a:lnTo>
                    <a:pt x="312" y="203"/>
                  </a:lnTo>
                  <a:lnTo>
                    <a:pt x="314" y="203"/>
                  </a:lnTo>
                  <a:lnTo>
                    <a:pt x="317" y="201"/>
                  </a:lnTo>
                  <a:lnTo>
                    <a:pt x="322" y="200"/>
                  </a:lnTo>
                  <a:lnTo>
                    <a:pt x="329" y="201"/>
                  </a:lnTo>
                  <a:lnTo>
                    <a:pt x="337" y="201"/>
                  </a:lnTo>
                  <a:lnTo>
                    <a:pt x="348" y="200"/>
                  </a:lnTo>
                  <a:lnTo>
                    <a:pt x="354" y="199"/>
                  </a:lnTo>
                  <a:lnTo>
                    <a:pt x="357" y="197"/>
                  </a:lnTo>
                  <a:lnTo>
                    <a:pt x="361" y="198"/>
                  </a:lnTo>
                  <a:lnTo>
                    <a:pt x="366" y="199"/>
                  </a:lnTo>
                  <a:lnTo>
                    <a:pt x="369" y="201"/>
                  </a:lnTo>
                  <a:lnTo>
                    <a:pt x="369" y="203"/>
                  </a:lnTo>
                  <a:lnTo>
                    <a:pt x="370" y="206"/>
                  </a:lnTo>
                  <a:lnTo>
                    <a:pt x="369" y="209"/>
                  </a:lnTo>
                  <a:lnTo>
                    <a:pt x="366" y="212"/>
                  </a:lnTo>
                  <a:lnTo>
                    <a:pt x="364" y="216"/>
                  </a:lnTo>
                  <a:lnTo>
                    <a:pt x="364" y="220"/>
                  </a:lnTo>
                  <a:lnTo>
                    <a:pt x="362" y="224"/>
                  </a:lnTo>
                  <a:lnTo>
                    <a:pt x="359" y="226"/>
                  </a:lnTo>
                  <a:lnTo>
                    <a:pt x="358" y="230"/>
                  </a:lnTo>
                  <a:lnTo>
                    <a:pt x="358" y="234"/>
                  </a:lnTo>
                  <a:lnTo>
                    <a:pt x="358" y="241"/>
                  </a:lnTo>
                  <a:lnTo>
                    <a:pt x="357" y="249"/>
                  </a:lnTo>
                  <a:lnTo>
                    <a:pt x="357" y="254"/>
                  </a:lnTo>
                  <a:lnTo>
                    <a:pt x="358" y="256"/>
                  </a:lnTo>
                  <a:lnTo>
                    <a:pt x="359" y="258"/>
                  </a:lnTo>
                  <a:lnTo>
                    <a:pt x="359" y="261"/>
                  </a:lnTo>
                  <a:lnTo>
                    <a:pt x="359" y="264"/>
                  </a:lnTo>
                  <a:lnTo>
                    <a:pt x="361" y="267"/>
                  </a:lnTo>
                  <a:lnTo>
                    <a:pt x="363" y="275"/>
                  </a:lnTo>
                  <a:lnTo>
                    <a:pt x="365" y="278"/>
                  </a:lnTo>
                  <a:lnTo>
                    <a:pt x="367" y="279"/>
                  </a:lnTo>
                  <a:lnTo>
                    <a:pt x="368" y="280"/>
                  </a:lnTo>
                  <a:lnTo>
                    <a:pt x="373" y="288"/>
                  </a:lnTo>
                  <a:lnTo>
                    <a:pt x="374" y="289"/>
                  </a:lnTo>
                  <a:lnTo>
                    <a:pt x="374" y="290"/>
                  </a:lnTo>
                  <a:lnTo>
                    <a:pt x="374" y="291"/>
                  </a:lnTo>
                  <a:lnTo>
                    <a:pt x="373" y="292"/>
                  </a:lnTo>
                  <a:lnTo>
                    <a:pt x="368" y="296"/>
                  </a:lnTo>
                  <a:lnTo>
                    <a:pt x="358" y="305"/>
                  </a:lnTo>
                  <a:lnTo>
                    <a:pt x="357" y="307"/>
                  </a:lnTo>
                  <a:lnTo>
                    <a:pt x="357" y="308"/>
                  </a:lnTo>
                  <a:lnTo>
                    <a:pt x="359" y="307"/>
                  </a:lnTo>
                  <a:lnTo>
                    <a:pt x="363" y="308"/>
                  </a:lnTo>
                  <a:lnTo>
                    <a:pt x="364" y="308"/>
                  </a:lnTo>
                  <a:lnTo>
                    <a:pt x="365" y="310"/>
                  </a:lnTo>
                  <a:lnTo>
                    <a:pt x="366" y="312"/>
                  </a:lnTo>
                  <a:lnTo>
                    <a:pt x="367" y="313"/>
                  </a:lnTo>
                  <a:lnTo>
                    <a:pt x="369" y="313"/>
                  </a:lnTo>
                  <a:lnTo>
                    <a:pt x="372" y="316"/>
                  </a:lnTo>
                  <a:lnTo>
                    <a:pt x="374" y="319"/>
                  </a:lnTo>
                  <a:lnTo>
                    <a:pt x="376" y="320"/>
                  </a:lnTo>
                  <a:lnTo>
                    <a:pt x="377" y="321"/>
                  </a:lnTo>
                  <a:lnTo>
                    <a:pt x="378" y="323"/>
                  </a:lnTo>
                  <a:lnTo>
                    <a:pt x="377" y="325"/>
                  </a:lnTo>
                  <a:lnTo>
                    <a:pt x="379" y="329"/>
                  </a:lnTo>
                  <a:lnTo>
                    <a:pt x="380" y="330"/>
                  </a:lnTo>
                  <a:lnTo>
                    <a:pt x="380" y="332"/>
                  </a:lnTo>
                  <a:lnTo>
                    <a:pt x="380" y="334"/>
                  </a:lnTo>
                  <a:lnTo>
                    <a:pt x="381" y="336"/>
                  </a:lnTo>
                  <a:lnTo>
                    <a:pt x="383" y="340"/>
                  </a:lnTo>
                  <a:lnTo>
                    <a:pt x="385" y="344"/>
                  </a:lnTo>
                  <a:lnTo>
                    <a:pt x="385" y="346"/>
                  </a:lnTo>
                  <a:lnTo>
                    <a:pt x="386" y="347"/>
                  </a:lnTo>
                  <a:lnTo>
                    <a:pt x="386" y="351"/>
                  </a:lnTo>
                  <a:lnTo>
                    <a:pt x="388" y="354"/>
                  </a:lnTo>
                  <a:lnTo>
                    <a:pt x="388" y="357"/>
                  </a:lnTo>
                  <a:lnTo>
                    <a:pt x="388" y="359"/>
                  </a:lnTo>
                  <a:lnTo>
                    <a:pt x="382" y="360"/>
                  </a:lnTo>
                  <a:lnTo>
                    <a:pt x="381" y="360"/>
                  </a:lnTo>
                  <a:lnTo>
                    <a:pt x="381" y="359"/>
                  </a:lnTo>
                  <a:lnTo>
                    <a:pt x="381" y="353"/>
                  </a:lnTo>
                  <a:lnTo>
                    <a:pt x="381" y="346"/>
                  </a:lnTo>
                  <a:lnTo>
                    <a:pt x="380" y="343"/>
                  </a:lnTo>
                  <a:lnTo>
                    <a:pt x="378" y="339"/>
                  </a:lnTo>
                  <a:lnTo>
                    <a:pt x="374" y="333"/>
                  </a:lnTo>
                  <a:lnTo>
                    <a:pt x="373" y="331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8" y="330"/>
                  </a:lnTo>
                  <a:lnTo>
                    <a:pt x="366" y="332"/>
                  </a:lnTo>
                  <a:lnTo>
                    <a:pt x="365" y="333"/>
                  </a:lnTo>
                  <a:lnTo>
                    <a:pt x="362" y="336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3" y="342"/>
                  </a:lnTo>
                  <a:lnTo>
                    <a:pt x="351" y="341"/>
                  </a:lnTo>
                  <a:lnTo>
                    <a:pt x="350" y="338"/>
                  </a:lnTo>
                  <a:lnTo>
                    <a:pt x="348" y="335"/>
                  </a:lnTo>
                  <a:lnTo>
                    <a:pt x="346" y="334"/>
                  </a:lnTo>
                  <a:lnTo>
                    <a:pt x="346" y="335"/>
                  </a:lnTo>
                  <a:lnTo>
                    <a:pt x="345" y="337"/>
                  </a:lnTo>
                  <a:lnTo>
                    <a:pt x="344" y="339"/>
                  </a:lnTo>
                  <a:lnTo>
                    <a:pt x="346" y="341"/>
                  </a:lnTo>
                  <a:lnTo>
                    <a:pt x="347" y="343"/>
                  </a:lnTo>
                  <a:lnTo>
                    <a:pt x="345" y="343"/>
                  </a:lnTo>
                  <a:lnTo>
                    <a:pt x="338" y="343"/>
                  </a:lnTo>
                  <a:lnTo>
                    <a:pt x="331" y="343"/>
                  </a:lnTo>
                  <a:lnTo>
                    <a:pt x="323" y="343"/>
                  </a:lnTo>
                  <a:lnTo>
                    <a:pt x="316" y="343"/>
                  </a:lnTo>
                  <a:lnTo>
                    <a:pt x="310" y="343"/>
                  </a:lnTo>
                  <a:lnTo>
                    <a:pt x="307" y="343"/>
                  </a:lnTo>
                  <a:lnTo>
                    <a:pt x="305" y="341"/>
                  </a:lnTo>
                  <a:lnTo>
                    <a:pt x="303" y="341"/>
                  </a:lnTo>
                  <a:lnTo>
                    <a:pt x="301" y="341"/>
                  </a:lnTo>
                  <a:lnTo>
                    <a:pt x="300" y="342"/>
                  </a:lnTo>
                  <a:lnTo>
                    <a:pt x="297" y="343"/>
                  </a:lnTo>
                  <a:lnTo>
                    <a:pt x="295" y="343"/>
                  </a:lnTo>
                  <a:lnTo>
                    <a:pt x="293" y="343"/>
                  </a:lnTo>
                  <a:lnTo>
                    <a:pt x="293" y="348"/>
                  </a:lnTo>
                  <a:lnTo>
                    <a:pt x="293" y="356"/>
                  </a:lnTo>
                  <a:lnTo>
                    <a:pt x="293" y="364"/>
                  </a:lnTo>
                  <a:lnTo>
                    <a:pt x="295" y="364"/>
                  </a:lnTo>
                  <a:lnTo>
                    <a:pt x="297" y="364"/>
                  </a:lnTo>
                  <a:lnTo>
                    <a:pt x="297" y="364"/>
                  </a:lnTo>
                  <a:lnTo>
                    <a:pt x="300" y="364"/>
                  </a:lnTo>
                  <a:lnTo>
                    <a:pt x="302" y="364"/>
                  </a:lnTo>
                  <a:lnTo>
                    <a:pt x="304" y="364"/>
                  </a:lnTo>
                  <a:lnTo>
                    <a:pt x="305" y="364"/>
                  </a:lnTo>
                  <a:lnTo>
                    <a:pt x="306" y="365"/>
                  </a:lnTo>
                  <a:lnTo>
                    <a:pt x="307" y="364"/>
                  </a:lnTo>
                  <a:lnTo>
                    <a:pt x="309" y="364"/>
                  </a:lnTo>
                  <a:lnTo>
                    <a:pt x="311" y="364"/>
                  </a:lnTo>
                  <a:lnTo>
                    <a:pt x="312" y="365"/>
                  </a:lnTo>
                  <a:lnTo>
                    <a:pt x="313" y="367"/>
                  </a:lnTo>
                  <a:lnTo>
                    <a:pt x="314" y="369"/>
                  </a:lnTo>
                  <a:lnTo>
                    <a:pt x="315" y="370"/>
                  </a:lnTo>
                  <a:lnTo>
                    <a:pt x="315" y="372"/>
                  </a:lnTo>
                  <a:lnTo>
                    <a:pt x="315" y="374"/>
                  </a:lnTo>
                  <a:lnTo>
                    <a:pt x="315" y="375"/>
                  </a:lnTo>
                  <a:lnTo>
                    <a:pt x="315" y="376"/>
                  </a:lnTo>
                  <a:lnTo>
                    <a:pt x="316" y="376"/>
                  </a:lnTo>
                  <a:lnTo>
                    <a:pt x="316" y="377"/>
                  </a:lnTo>
                  <a:lnTo>
                    <a:pt x="315" y="377"/>
                  </a:lnTo>
                  <a:lnTo>
                    <a:pt x="314" y="377"/>
                  </a:lnTo>
                  <a:lnTo>
                    <a:pt x="312" y="377"/>
                  </a:lnTo>
                  <a:lnTo>
                    <a:pt x="311" y="377"/>
                  </a:lnTo>
                  <a:lnTo>
                    <a:pt x="311" y="377"/>
                  </a:lnTo>
                  <a:lnTo>
                    <a:pt x="310" y="377"/>
                  </a:lnTo>
                  <a:lnTo>
                    <a:pt x="309" y="377"/>
                  </a:lnTo>
                  <a:lnTo>
                    <a:pt x="307" y="376"/>
                  </a:lnTo>
                  <a:lnTo>
                    <a:pt x="307" y="375"/>
                  </a:lnTo>
                  <a:lnTo>
                    <a:pt x="305" y="375"/>
                  </a:lnTo>
                  <a:lnTo>
                    <a:pt x="303" y="375"/>
                  </a:lnTo>
                  <a:lnTo>
                    <a:pt x="302" y="375"/>
                  </a:lnTo>
                  <a:lnTo>
                    <a:pt x="301" y="376"/>
                  </a:lnTo>
                  <a:lnTo>
                    <a:pt x="300" y="376"/>
                  </a:lnTo>
                  <a:lnTo>
                    <a:pt x="299" y="376"/>
                  </a:lnTo>
                  <a:lnTo>
                    <a:pt x="297" y="377"/>
                  </a:lnTo>
                  <a:lnTo>
                    <a:pt x="296" y="377"/>
                  </a:lnTo>
                  <a:lnTo>
                    <a:pt x="295" y="378"/>
                  </a:lnTo>
                  <a:lnTo>
                    <a:pt x="293" y="379"/>
                  </a:lnTo>
                  <a:lnTo>
                    <a:pt x="290" y="379"/>
                  </a:lnTo>
                  <a:lnTo>
                    <a:pt x="289" y="379"/>
                  </a:lnTo>
                  <a:lnTo>
                    <a:pt x="287" y="379"/>
                  </a:lnTo>
                  <a:lnTo>
                    <a:pt x="287" y="383"/>
                  </a:lnTo>
                  <a:lnTo>
                    <a:pt x="286" y="392"/>
                  </a:lnTo>
                  <a:lnTo>
                    <a:pt x="286" y="397"/>
                  </a:lnTo>
                  <a:lnTo>
                    <a:pt x="286" y="402"/>
                  </a:lnTo>
                  <a:lnTo>
                    <a:pt x="287" y="404"/>
                  </a:lnTo>
                  <a:lnTo>
                    <a:pt x="291" y="408"/>
                  </a:lnTo>
                  <a:lnTo>
                    <a:pt x="294" y="409"/>
                  </a:lnTo>
                  <a:lnTo>
                    <a:pt x="297" y="412"/>
                  </a:lnTo>
                  <a:lnTo>
                    <a:pt x="299" y="413"/>
                  </a:lnTo>
                  <a:lnTo>
                    <a:pt x="300" y="414"/>
                  </a:lnTo>
                  <a:lnTo>
                    <a:pt x="301" y="415"/>
                  </a:lnTo>
                  <a:lnTo>
                    <a:pt x="301" y="417"/>
                  </a:lnTo>
                  <a:lnTo>
                    <a:pt x="301" y="418"/>
                  </a:lnTo>
                  <a:lnTo>
                    <a:pt x="301" y="419"/>
                  </a:lnTo>
                  <a:lnTo>
                    <a:pt x="300" y="420"/>
                  </a:lnTo>
                  <a:lnTo>
                    <a:pt x="301" y="422"/>
                  </a:lnTo>
                  <a:lnTo>
                    <a:pt x="301" y="423"/>
                  </a:lnTo>
                  <a:lnTo>
                    <a:pt x="302" y="424"/>
                  </a:lnTo>
                  <a:lnTo>
                    <a:pt x="303" y="425"/>
                  </a:lnTo>
                  <a:lnTo>
                    <a:pt x="303" y="427"/>
                  </a:lnTo>
                  <a:lnTo>
                    <a:pt x="304" y="428"/>
                  </a:lnTo>
                  <a:lnTo>
                    <a:pt x="305" y="428"/>
                  </a:lnTo>
                  <a:lnTo>
                    <a:pt x="306" y="429"/>
                  </a:lnTo>
                  <a:lnTo>
                    <a:pt x="306" y="430"/>
                  </a:lnTo>
                  <a:lnTo>
                    <a:pt x="306" y="431"/>
                  </a:lnTo>
                  <a:lnTo>
                    <a:pt x="306" y="432"/>
                  </a:lnTo>
                  <a:lnTo>
                    <a:pt x="307" y="434"/>
                  </a:lnTo>
                  <a:lnTo>
                    <a:pt x="307" y="436"/>
                  </a:lnTo>
                  <a:lnTo>
                    <a:pt x="307" y="437"/>
                  </a:lnTo>
                  <a:lnTo>
                    <a:pt x="306" y="442"/>
                  </a:lnTo>
                  <a:lnTo>
                    <a:pt x="305" y="449"/>
                  </a:lnTo>
                  <a:lnTo>
                    <a:pt x="304" y="454"/>
                  </a:lnTo>
                  <a:lnTo>
                    <a:pt x="303" y="462"/>
                  </a:lnTo>
                  <a:lnTo>
                    <a:pt x="301" y="471"/>
                  </a:lnTo>
                  <a:lnTo>
                    <a:pt x="299" y="482"/>
                  </a:lnTo>
                  <a:lnTo>
                    <a:pt x="297" y="493"/>
                  </a:lnTo>
                  <a:lnTo>
                    <a:pt x="295" y="504"/>
                  </a:lnTo>
                  <a:lnTo>
                    <a:pt x="293" y="514"/>
                  </a:lnTo>
                  <a:lnTo>
                    <a:pt x="291" y="524"/>
                  </a:lnTo>
                  <a:lnTo>
                    <a:pt x="290" y="531"/>
                  </a:lnTo>
                  <a:lnTo>
                    <a:pt x="289" y="532"/>
                  </a:lnTo>
                  <a:lnTo>
                    <a:pt x="288" y="530"/>
                  </a:lnTo>
                  <a:lnTo>
                    <a:pt x="286" y="527"/>
                  </a:lnTo>
                  <a:lnTo>
                    <a:pt x="283" y="526"/>
                  </a:lnTo>
                  <a:lnTo>
                    <a:pt x="282" y="524"/>
                  </a:lnTo>
                  <a:lnTo>
                    <a:pt x="281" y="521"/>
                  </a:lnTo>
                  <a:lnTo>
                    <a:pt x="279" y="519"/>
                  </a:lnTo>
                  <a:lnTo>
                    <a:pt x="278" y="519"/>
                  </a:lnTo>
                  <a:lnTo>
                    <a:pt x="276" y="519"/>
                  </a:lnTo>
                  <a:lnTo>
                    <a:pt x="275" y="520"/>
                  </a:lnTo>
                  <a:lnTo>
                    <a:pt x="273" y="521"/>
                  </a:lnTo>
                  <a:lnTo>
                    <a:pt x="271" y="521"/>
                  </a:lnTo>
                  <a:lnTo>
                    <a:pt x="266" y="518"/>
                  </a:lnTo>
                  <a:lnTo>
                    <a:pt x="265" y="518"/>
                  </a:lnTo>
                  <a:lnTo>
                    <a:pt x="268" y="512"/>
                  </a:lnTo>
                  <a:lnTo>
                    <a:pt x="275" y="502"/>
                  </a:lnTo>
                  <a:lnTo>
                    <a:pt x="279" y="496"/>
                  </a:lnTo>
                  <a:lnTo>
                    <a:pt x="284" y="488"/>
                  </a:lnTo>
                  <a:lnTo>
                    <a:pt x="286" y="485"/>
                  </a:lnTo>
                  <a:lnTo>
                    <a:pt x="286" y="485"/>
                  </a:lnTo>
                  <a:lnTo>
                    <a:pt x="286" y="483"/>
                  </a:lnTo>
                  <a:lnTo>
                    <a:pt x="286" y="482"/>
                  </a:lnTo>
                  <a:lnTo>
                    <a:pt x="283" y="481"/>
                  </a:lnTo>
                  <a:lnTo>
                    <a:pt x="281" y="480"/>
                  </a:lnTo>
                  <a:lnTo>
                    <a:pt x="279" y="478"/>
                  </a:lnTo>
                  <a:lnTo>
                    <a:pt x="277" y="478"/>
                  </a:lnTo>
                  <a:lnTo>
                    <a:pt x="275" y="477"/>
                  </a:lnTo>
                  <a:lnTo>
                    <a:pt x="272" y="475"/>
                  </a:lnTo>
                  <a:lnTo>
                    <a:pt x="270" y="474"/>
                  </a:lnTo>
                  <a:lnTo>
                    <a:pt x="268" y="474"/>
                  </a:lnTo>
                  <a:lnTo>
                    <a:pt x="266" y="472"/>
                  </a:lnTo>
                  <a:lnTo>
                    <a:pt x="259" y="468"/>
                  </a:lnTo>
                  <a:lnTo>
                    <a:pt x="257" y="467"/>
                  </a:lnTo>
                  <a:lnTo>
                    <a:pt x="255" y="468"/>
                  </a:lnTo>
                  <a:lnTo>
                    <a:pt x="253" y="469"/>
                  </a:lnTo>
                  <a:lnTo>
                    <a:pt x="250" y="471"/>
                  </a:lnTo>
                  <a:lnTo>
                    <a:pt x="247" y="472"/>
                  </a:lnTo>
                  <a:lnTo>
                    <a:pt x="243" y="472"/>
                  </a:lnTo>
                  <a:lnTo>
                    <a:pt x="242" y="470"/>
                  </a:lnTo>
                  <a:lnTo>
                    <a:pt x="240" y="470"/>
                  </a:lnTo>
                  <a:lnTo>
                    <a:pt x="238" y="468"/>
                  </a:lnTo>
                  <a:lnTo>
                    <a:pt x="235" y="467"/>
                  </a:lnTo>
                  <a:lnTo>
                    <a:pt x="232" y="466"/>
                  </a:lnTo>
                  <a:lnTo>
                    <a:pt x="231" y="466"/>
                  </a:lnTo>
                  <a:lnTo>
                    <a:pt x="229" y="468"/>
                  </a:lnTo>
                  <a:lnTo>
                    <a:pt x="226" y="470"/>
                  </a:lnTo>
                  <a:lnTo>
                    <a:pt x="225" y="472"/>
                  </a:lnTo>
                  <a:lnTo>
                    <a:pt x="223" y="471"/>
                  </a:lnTo>
                  <a:lnTo>
                    <a:pt x="220" y="473"/>
                  </a:lnTo>
                  <a:lnTo>
                    <a:pt x="218" y="474"/>
                  </a:lnTo>
                  <a:lnTo>
                    <a:pt x="215" y="474"/>
                  </a:lnTo>
                  <a:lnTo>
                    <a:pt x="212" y="475"/>
                  </a:lnTo>
                  <a:lnTo>
                    <a:pt x="208" y="474"/>
                  </a:lnTo>
                  <a:lnTo>
                    <a:pt x="205" y="473"/>
                  </a:lnTo>
                  <a:lnTo>
                    <a:pt x="204" y="472"/>
                  </a:lnTo>
                  <a:lnTo>
                    <a:pt x="203" y="472"/>
                  </a:lnTo>
                  <a:lnTo>
                    <a:pt x="202" y="474"/>
                  </a:lnTo>
                  <a:lnTo>
                    <a:pt x="199" y="474"/>
                  </a:lnTo>
                  <a:lnTo>
                    <a:pt x="196" y="474"/>
                  </a:lnTo>
                  <a:lnTo>
                    <a:pt x="195" y="474"/>
                  </a:lnTo>
                  <a:lnTo>
                    <a:pt x="192" y="472"/>
                  </a:lnTo>
                  <a:lnTo>
                    <a:pt x="190" y="471"/>
                  </a:lnTo>
                  <a:lnTo>
                    <a:pt x="188" y="470"/>
                  </a:lnTo>
                  <a:lnTo>
                    <a:pt x="187" y="467"/>
                  </a:lnTo>
                  <a:lnTo>
                    <a:pt x="187" y="466"/>
                  </a:lnTo>
                  <a:lnTo>
                    <a:pt x="188" y="464"/>
                  </a:lnTo>
                  <a:lnTo>
                    <a:pt x="188" y="461"/>
                  </a:lnTo>
                  <a:lnTo>
                    <a:pt x="186" y="457"/>
                  </a:lnTo>
                  <a:lnTo>
                    <a:pt x="186" y="456"/>
                  </a:lnTo>
                  <a:lnTo>
                    <a:pt x="185" y="455"/>
                  </a:lnTo>
                  <a:lnTo>
                    <a:pt x="184" y="454"/>
                  </a:lnTo>
                  <a:lnTo>
                    <a:pt x="181" y="454"/>
                  </a:lnTo>
                  <a:lnTo>
                    <a:pt x="179" y="453"/>
                  </a:lnTo>
                  <a:lnTo>
                    <a:pt x="177" y="451"/>
                  </a:lnTo>
                  <a:lnTo>
                    <a:pt x="175" y="450"/>
                  </a:lnTo>
                  <a:lnTo>
                    <a:pt x="177" y="446"/>
                  </a:lnTo>
                  <a:lnTo>
                    <a:pt x="175" y="444"/>
                  </a:lnTo>
                  <a:lnTo>
                    <a:pt x="174" y="442"/>
                  </a:lnTo>
                  <a:lnTo>
                    <a:pt x="173" y="439"/>
                  </a:lnTo>
                  <a:lnTo>
                    <a:pt x="171" y="438"/>
                  </a:lnTo>
                  <a:lnTo>
                    <a:pt x="169" y="436"/>
                  </a:lnTo>
                  <a:lnTo>
                    <a:pt x="166" y="436"/>
                  </a:lnTo>
                  <a:lnTo>
                    <a:pt x="165" y="436"/>
                  </a:lnTo>
                  <a:lnTo>
                    <a:pt x="163" y="433"/>
                  </a:lnTo>
                  <a:lnTo>
                    <a:pt x="161" y="433"/>
                  </a:lnTo>
                  <a:lnTo>
                    <a:pt x="159" y="430"/>
                  </a:lnTo>
                  <a:lnTo>
                    <a:pt x="155" y="429"/>
                  </a:lnTo>
                  <a:lnTo>
                    <a:pt x="153" y="428"/>
                  </a:lnTo>
                  <a:lnTo>
                    <a:pt x="152" y="427"/>
                  </a:lnTo>
                  <a:lnTo>
                    <a:pt x="150" y="425"/>
                  </a:lnTo>
                  <a:lnTo>
                    <a:pt x="150" y="423"/>
                  </a:lnTo>
                  <a:lnTo>
                    <a:pt x="149" y="422"/>
                  </a:lnTo>
                  <a:lnTo>
                    <a:pt x="149" y="420"/>
                  </a:lnTo>
                  <a:lnTo>
                    <a:pt x="147" y="416"/>
                  </a:lnTo>
                  <a:lnTo>
                    <a:pt x="145" y="414"/>
                  </a:lnTo>
                  <a:lnTo>
                    <a:pt x="144" y="412"/>
                  </a:lnTo>
                  <a:lnTo>
                    <a:pt x="142" y="411"/>
                  </a:lnTo>
                  <a:lnTo>
                    <a:pt x="140" y="409"/>
                  </a:lnTo>
                  <a:lnTo>
                    <a:pt x="138" y="408"/>
                  </a:lnTo>
                  <a:lnTo>
                    <a:pt x="136" y="407"/>
                  </a:lnTo>
                  <a:lnTo>
                    <a:pt x="136" y="405"/>
                  </a:lnTo>
                  <a:lnTo>
                    <a:pt x="134" y="404"/>
                  </a:lnTo>
                  <a:lnTo>
                    <a:pt x="134" y="404"/>
                  </a:lnTo>
                  <a:lnTo>
                    <a:pt x="132" y="404"/>
                  </a:lnTo>
                  <a:lnTo>
                    <a:pt x="130" y="403"/>
                  </a:lnTo>
                  <a:lnTo>
                    <a:pt x="128" y="403"/>
                  </a:lnTo>
                  <a:lnTo>
                    <a:pt x="127" y="401"/>
                  </a:lnTo>
                  <a:lnTo>
                    <a:pt x="124" y="399"/>
                  </a:lnTo>
                  <a:lnTo>
                    <a:pt x="122" y="399"/>
                  </a:lnTo>
                  <a:lnTo>
                    <a:pt x="121" y="399"/>
                  </a:lnTo>
                  <a:lnTo>
                    <a:pt x="119" y="401"/>
                  </a:lnTo>
                  <a:lnTo>
                    <a:pt x="114" y="399"/>
                  </a:lnTo>
                  <a:lnTo>
                    <a:pt x="109" y="395"/>
                  </a:lnTo>
                  <a:lnTo>
                    <a:pt x="103" y="394"/>
                  </a:lnTo>
                  <a:lnTo>
                    <a:pt x="100" y="393"/>
                  </a:lnTo>
                  <a:lnTo>
                    <a:pt x="97" y="390"/>
                  </a:lnTo>
                  <a:lnTo>
                    <a:pt x="95" y="387"/>
                  </a:lnTo>
                  <a:lnTo>
                    <a:pt x="94" y="387"/>
                  </a:lnTo>
                  <a:lnTo>
                    <a:pt x="88" y="384"/>
                  </a:lnTo>
                  <a:lnTo>
                    <a:pt x="87" y="383"/>
                  </a:lnTo>
                  <a:lnTo>
                    <a:pt x="84" y="385"/>
                  </a:lnTo>
                  <a:lnTo>
                    <a:pt x="83" y="386"/>
                  </a:lnTo>
                  <a:lnTo>
                    <a:pt x="83" y="388"/>
                  </a:lnTo>
                  <a:lnTo>
                    <a:pt x="82" y="389"/>
                  </a:lnTo>
                  <a:lnTo>
                    <a:pt x="81" y="390"/>
                  </a:lnTo>
                  <a:lnTo>
                    <a:pt x="77" y="390"/>
                  </a:lnTo>
                  <a:lnTo>
                    <a:pt x="75" y="389"/>
                  </a:lnTo>
                  <a:lnTo>
                    <a:pt x="73" y="389"/>
                  </a:lnTo>
                  <a:lnTo>
                    <a:pt x="73" y="390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7" y="389"/>
                  </a:lnTo>
                  <a:lnTo>
                    <a:pt x="64" y="388"/>
                  </a:lnTo>
                  <a:lnTo>
                    <a:pt x="61" y="386"/>
                  </a:lnTo>
                  <a:lnTo>
                    <a:pt x="59" y="387"/>
                  </a:lnTo>
                  <a:lnTo>
                    <a:pt x="55" y="386"/>
                  </a:lnTo>
                  <a:lnTo>
                    <a:pt x="52" y="385"/>
                  </a:lnTo>
                  <a:lnTo>
                    <a:pt x="51" y="384"/>
                  </a:lnTo>
                  <a:lnTo>
                    <a:pt x="49" y="377"/>
                  </a:lnTo>
                  <a:lnTo>
                    <a:pt x="49" y="377"/>
                  </a:lnTo>
                  <a:lnTo>
                    <a:pt x="48" y="376"/>
                  </a:lnTo>
                  <a:lnTo>
                    <a:pt x="45" y="376"/>
                  </a:lnTo>
                  <a:lnTo>
                    <a:pt x="44" y="375"/>
                  </a:lnTo>
                  <a:lnTo>
                    <a:pt x="43" y="373"/>
                  </a:lnTo>
                  <a:lnTo>
                    <a:pt x="42" y="371"/>
                  </a:lnTo>
                  <a:lnTo>
                    <a:pt x="38" y="371"/>
                  </a:lnTo>
                  <a:lnTo>
                    <a:pt x="31" y="369"/>
                  </a:lnTo>
                  <a:lnTo>
                    <a:pt x="27" y="366"/>
                  </a:lnTo>
                  <a:lnTo>
                    <a:pt x="23" y="364"/>
                  </a:lnTo>
                  <a:lnTo>
                    <a:pt x="17" y="359"/>
                  </a:lnTo>
                  <a:lnTo>
                    <a:pt x="14" y="358"/>
                  </a:lnTo>
                  <a:lnTo>
                    <a:pt x="11" y="357"/>
                  </a:lnTo>
                  <a:lnTo>
                    <a:pt x="9" y="354"/>
                  </a:lnTo>
                  <a:lnTo>
                    <a:pt x="6" y="352"/>
                  </a:lnTo>
                  <a:lnTo>
                    <a:pt x="5" y="351"/>
                  </a:lnTo>
                  <a:lnTo>
                    <a:pt x="4" y="349"/>
                  </a:lnTo>
                  <a:lnTo>
                    <a:pt x="0" y="346"/>
                  </a:lnTo>
                  <a:lnTo>
                    <a:pt x="2" y="342"/>
                  </a:lnTo>
                  <a:lnTo>
                    <a:pt x="7" y="339"/>
                  </a:lnTo>
                  <a:lnTo>
                    <a:pt x="14" y="341"/>
                  </a:lnTo>
                  <a:lnTo>
                    <a:pt x="14" y="336"/>
                  </a:lnTo>
                  <a:lnTo>
                    <a:pt x="12" y="332"/>
                  </a:lnTo>
                  <a:lnTo>
                    <a:pt x="13" y="324"/>
                  </a:lnTo>
                  <a:lnTo>
                    <a:pt x="13" y="323"/>
                  </a:lnTo>
                  <a:lnTo>
                    <a:pt x="15" y="321"/>
                  </a:lnTo>
                  <a:lnTo>
                    <a:pt x="18" y="319"/>
                  </a:lnTo>
                  <a:lnTo>
                    <a:pt x="19" y="319"/>
                  </a:lnTo>
                  <a:lnTo>
                    <a:pt x="21" y="319"/>
                  </a:lnTo>
                  <a:lnTo>
                    <a:pt x="23" y="318"/>
                  </a:lnTo>
                  <a:lnTo>
                    <a:pt x="29" y="318"/>
                  </a:lnTo>
                  <a:lnTo>
                    <a:pt x="30" y="318"/>
                  </a:lnTo>
                  <a:lnTo>
                    <a:pt x="32" y="317"/>
                  </a:lnTo>
                  <a:lnTo>
                    <a:pt x="33" y="316"/>
                  </a:lnTo>
                  <a:lnTo>
                    <a:pt x="35" y="314"/>
                  </a:lnTo>
                  <a:lnTo>
                    <a:pt x="35" y="312"/>
                  </a:lnTo>
                  <a:lnTo>
                    <a:pt x="37" y="311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09"/>
                  </a:lnTo>
                  <a:lnTo>
                    <a:pt x="43" y="306"/>
                  </a:lnTo>
                  <a:lnTo>
                    <a:pt x="43" y="305"/>
                  </a:lnTo>
                  <a:lnTo>
                    <a:pt x="42" y="302"/>
                  </a:lnTo>
                  <a:lnTo>
                    <a:pt x="42" y="301"/>
                  </a:lnTo>
                  <a:lnTo>
                    <a:pt x="45" y="301"/>
                  </a:lnTo>
                  <a:lnTo>
                    <a:pt x="47" y="300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1"/>
                  </a:lnTo>
                  <a:lnTo>
                    <a:pt x="53" y="291"/>
                  </a:lnTo>
                  <a:lnTo>
                    <a:pt x="54" y="287"/>
                  </a:lnTo>
                  <a:lnTo>
                    <a:pt x="57" y="283"/>
                  </a:lnTo>
                  <a:lnTo>
                    <a:pt x="62" y="273"/>
                  </a:lnTo>
                  <a:lnTo>
                    <a:pt x="60" y="273"/>
                  </a:lnTo>
                  <a:lnTo>
                    <a:pt x="59" y="275"/>
                  </a:lnTo>
                  <a:lnTo>
                    <a:pt x="58" y="275"/>
                  </a:lnTo>
                  <a:lnTo>
                    <a:pt x="56" y="273"/>
                  </a:lnTo>
                  <a:lnTo>
                    <a:pt x="57" y="269"/>
                  </a:lnTo>
                  <a:lnTo>
                    <a:pt x="56" y="269"/>
                  </a:lnTo>
                  <a:lnTo>
                    <a:pt x="53" y="272"/>
                  </a:lnTo>
                  <a:lnTo>
                    <a:pt x="51" y="269"/>
                  </a:lnTo>
                  <a:lnTo>
                    <a:pt x="51" y="266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50" y="261"/>
                  </a:lnTo>
                  <a:lnTo>
                    <a:pt x="51" y="260"/>
                  </a:lnTo>
                  <a:lnTo>
                    <a:pt x="53" y="258"/>
                  </a:lnTo>
                  <a:lnTo>
                    <a:pt x="54" y="255"/>
                  </a:lnTo>
                  <a:lnTo>
                    <a:pt x="54" y="251"/>
                  </a:lnTo>
                  <a:lnTo>
                    <a:pt x="56" y="247"/>
                  </a:lnTo>
                  <a:lnTo>
                    <a:pt x="55" y="245"/>
                  </a:lnTo>
                  <a:lnTo>
                    <a:pt x="54" y="244"/>
                  </a:lnTo>
                  <a:lnTo>
                    <a:pt x="53" y="236"/>
                  </a:lnTo>
                  <a:lnTo>
                    <a:pt x="53" y="231"/>
                  </a:lnTo>
                  <a:lnTo>
                    <a:pt x="53" y="228"/>
                  </a:lnTo>
                  <a:lnTo>
                    <a:pt x="52" y="225"/>
                  </a:lnTo>
                  <a:lnTo>
                    <a:pt x="48" y="221"/>
                  </a:lnTo>
                  <a:lnTo>
                    <a:pt x="54" y="217"/>
                  </a:lnTo>
                  <a:lnTo>
                    <a:pt x="57" y="214"/>
                  </a:lnTo>
                  <a:lnTo>
                    <a:pt x="54" y="207"/>
                  </a:lnTo>
                  <a:lnTo>
                    <a:pt x="49" y="201"/>
                  </a:lnTo>
                  <a:lnTo>
                    <a:pt x="49" y="198"/>
                  </a:lnTo>
                  <a:lnTo>
                    <a:pt x="51" y="198"/>
                  </a:lnTo>
                  <a:lnTo>
                    <a:pt x="52" y="198"/>
                  </a:lnTo>
                  <a:lnTo>
                    <a:pt x="53" y="191"/>
                  </a:lnTo>
                  <a:lnTo>
                    <a:pt x="53" y="188"/>
                  </a:lnTo>
                  <a:lnTo>
                    <a:pt x="51" y="184"/>
                  </a:lnTo>
                  <a:lnTo>
                    <a:pt x="48" y="184"/>
                  </a:lnTo>
                  <a:lnTo>
                    <a:pt x="45" y="180"/>
                  </a:lnTo>
                  <a:lnTo>
                    <a:pt x="44" y="179"/>
                  </a:lnTo>
                  <a:lnTo>
                    <a:pt x="43" y="176"/>
                  </a:lnTo>
                  <a:lnTo>
                    <a:pt x="38" y="170"/>
                  </a:lnTo>
                  <a:lnTo>
                    <a:pt x="35" y="167"/>
                  </a:lnTo>
                  <a:lnTo>
                    <a:pt x="38" y="160"/>
                  </a:lnTo>
                  <a:lnTo>
                    <a:pt x="40" y="159"/>
                  </a:lnTo>
                  <a:lnTo>
                    <a:pt x="41" y="157"/>
                  </a:lnTo>
                  <a:lnTo>
                    <a:pt x="40" y="153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1" y="152"/>
                  </a:lnTo>
                  <a:lnTo>
                    <a:pt x="42" y="152"/>
                  </a:lnTo>
                  <a:lnTo>
                    <a:pt x="43" y="154"/>
                  </a:lnTo>
                  <a:lnTo>
                    <a:pt x="45" y="157"/>
                  </a:lnTo>
                  <a:lnTo>
                    <a:pt x="46" y="157"/>
                  </a:lnTo>
                  <a:lnTo>
                    <a:pt x="47" y="157"/>
                  </a:lnTo>
                  <a:lnTo>
                    <a:pt x="53" y="152"/>
                  </a:lnTo>
                  <a:lnTo>
                    <a:pt x="53" y="151"/>
                  </a:lnTo>
                  <a:lnTo>
                    <a:pt x="53" y="147"/>
                  </a:lnTo>
                  <a:lnTo>
                    <a:pt x="56" y="146"/>
                  </a:lnTo>
                  <a:lnTo>
                    <a:pt x="58" y="145"/>
                  </a:lnTo>
                  <a:lnTo>
                    <a:pt x="58" y="143"/>
                  </a:lnTo>
                  <a:lnTo>
                    <a:pt x="58" y="141"/>
                  </a:lnTo>
                  <a:lnTo>
                    <a:pt x="56" y="136"/>
                  </a:lnTo>
                  <a:lnTo>
                    <a:pt x="53" y="134"/>
                  </a:lnTo>
                  <a:lnTo>
                    <a:pt x="52" y="131"/>
                  </a:lnTo>
                  <a:lnTo>
                    <a:pt x="51" y="129"/>
                  </a:lnTo>
                  <a:lnTo>
                    <a:pt x="49" y="127"/>
                  </a:lnTo>
                  <a:lnTo>
                    <a:pt x="50" y="124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4" y="122"/>
                  </a:lnTo>
                  <a:lnTo>
                    <a:pt x="56" y="127"/>
                  </a:lnTo>
                  <a:lnTo>
                    <a:pt x="60" y="130"/>
                  </a:lnTo>
                  <a:lnTo>
                    <a:pt x="65" y="135"/>
                  </a:lnTo>
                  <a:lnTo>
                    <a:pt x="67" y="138"/>
                  </a:lnTo>
                  <a:lnTo>
                    <a:pt x="68" y="139"/>
                  </a:lnTo>
                  <a:lnTo>
                    <a:pt x="69" y="140"/>
                  </a:lnTo>
                  <a:lnTo>
                    <a:pt x="69" y="141"/>
                  </a:lnTo>
                  <a:lnTo>
                    <a:pt x="67" y="141"/>
                  </a:lnTo>
                  <a:lnTo>
                    <a:pt x="67" y="143"/>
                  </a:lnTo>
                  <a:lnTo>
                    <a:pt x="68" y="145"/>
                  </a:lnTo>
                  <a:lnTo>
                    <a:pt x="69" y="145"/>
                  </a:lnTo>
                  <a:lnTo>
                    <a:pt x="71" y="145"/>
                  </a:lnTo>
                  <a:lnTo>
                    <a:pt x="73" y="143"/>
                  </a:lnTo>
                  <a:lnTo>
                    <a:pt x="71" y="133"/>
                  </a:lnTo>
                  <a:lnTo>
                    <a:pt x="70" y="127"/>
                  </a:lnTo>
                  <a:lnTo>
                    <a:pt x="69" y="126"/>
                  </a:lnTo>
                  <a:lnTo>
                    <a:pt x="67" y="124"/>
                  </a:lnTo>
                  <a:lnTo>
                    <a:pt x="68" y="123"/>
                  </a:lnTo>
                  <a:lnTo>
                    <a:pt x="71" y="122"/>
                  </a:lnTo>
                  <a:lnTo>
                    <a:pt x="75" y="120"/>
                  </a:lnTo>
                  <a:lnTo>
                    <a:pt x="87" y="111"/>
                  </a:lnTo>
                  <a:lnTo>
                    <a:pt x="92" y="102"/>
                  </a:lnTo>
                  <a:lnTo>
                    <a:pt x="95" y="99"/>
                  </a:lnTo>
                  <a:lnTo>
                    <a:pt x="100" y="97"/>
                  </a:lnTo>
                  <a:lnTo>
                    <a:pt x="105" y="97"/>
                  </a:lnTo>
                  <a:lnTo>
                    <a:pt x="108" y="96"/>
                  </a:lnTo>
                  <a:lnTo>
                    <a:pt x="110" y="93"/>
                  </a:lnTo>
                  <a:lnTo>
                    <a:pt x="108" y="89"/>
                  </a:lnTo>
                  <a:lnTo>
                    <a:pt x="107" y="87"/>
                  </a:lnTo>
                  <a:lnTo>
                    <a:pt x="108" y="83"/>
                  </a:lnTo>
                  <a:lnTo>
                    <a:pt x="110" y="78"/>
                  </a:lnTo>
                  <a:lnTo>
                    <a:pt x="110" y="74"/>
                  </a:lnTo>
                  <a:lnTo>
                    <a:pt x="111" y="72"/>
                  </a:lnTo>
                  <a:lnTo>
                    <a:pt x="111" y="71"/>
                  </a:lnTo>
                  <a:lnTo>
                    <a:pt x="108" y="73"/>
                  </a:lnTo>
                  <a:lnTo>
                    <a:pt x="106" y="74"/>
                  </a:lnTo>
                  <a:lnTo>
                    <a:pt x="107" y="72"/>
                  </a:lnTo>
                  <a:lnTo>
                    <a:pt x="111" y="67"/>
                  </a:lnTo>
                  <a:lnTo>
                    <a:pt x="112" y="61"/>
                  </a:lnTo>
                  <a:lnTo>
                    <a:pt x="114" y="58"/>
                  </a:lnTo>
                  <a:lnTo>
                    <a:pt x="119" y="55"/>
                  </a:lnTo>
                  <a:lnTo>
                    <a:pt x="121" y="53"/>
                  </a:lnTo>
                  <a:lnTo>
                    <a:pt x="125" y="50"/>
                  </a:lnTo>
                  <a:lnTo>
                    <a:pt x="131" y="44"/>
                  </a:lnTo>
                  <a:lnTo>
                    <a:pt x="133" y="42"/>
                  </a:lnTo>
                  <a:lnTo>
                    <a:pt x="146" y="46"/>
                  </a:lnTo>
                  <a:lnTo>
                    <a:pt x="150" y="46"/>
                  </a:lnTo>
                  <a:lnTo>
                    <a:pt x="149" y="47"/>
                  </a:lnTo>
                  <a:lnTo>
                    <a:pt x="147" y="47"/>
                  </a:lnTo>
                  <a:lnTo>
                    <a:pt x="145" y="48"/>
                  </a:lnTo>
                  <a:lnTo>
                    <a:pt x="144" y="50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49" y="52"/>
                  </a:lnTo>
                  <a:lnTo>
                    <a:pt x="151" y="47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8" y="35"/>
                  </a:lnTo>
                  <a:lnTo>
                    <a:pt x="163" y="36"/>
                  </a:lnTo>
                  <a:lnTo>
                    <a:pt x="167" y="37"/>
                  </a:lnTo>
                  <a:lnTo>
                    <a:pt x="171" y="37"/>
                  </a:lnTo>
                  <a:lnTo>
                    <a:pt x="182" y="36"/>
                  </a:lnTo>
                  <a:lnTo>
                    <a:pt x="201" y="23"/>
                  </a:lnTo>
                  <a:lnTo>
                    <a:pt x="210" y="20"/>
                  </a:lnTo>
                  <a:lnTo>
                    <a:pt x="216" y="17"/>
                  </a:lnTo>
                  <a:lnTo>
                    <a:pt x="219" y="12"/>
                  </a:lnTo>
                  <a:lnTo>
                    <a:pt x="220" y="8"/>
                  </a:lnTo>
                  <a:lnTo>
                    <a:pt x="223" y="6"/>
                  </a:lnTo>
                  <a:lnTo>
                    <a:pt x="226" y="6"/>
                  </a:lnTo>
                  <a:lnTo>
                    <a:pt x="227" y="4"/>
                  </a:lnTo>
                  <a:lnTo>
                    <a:pt x="227" y="3"/>
                  </a:lnTo>
                  <a:lnTo>
                    <a:pt x="234" y="0"/>
                  </a:lnTo>
                  <a:lnTo>
                    <a:pt x="237" y="0"/>
                  </a:lnTo>
                  <a:lnTo>
                    <a:pt x="240" y="0"/>
                  </a:lnTo>
                  <a:lnTo>
                    <a:pt x="248" y="3"/>
                  </a:lnTo>
                  <a:lnTo>
                    <a:pt x="251" y="8"/>
                  </a:lnTo>
                  <a:lnTo>
                    <a:pt x="252" y="12"/>
                  </a:lnTo>
                  <a:lnTo>
                    <a:pt x="247" y="16"/>
                  </a:lnTo>
                  <a:lnTo>
                    <a:pt x="246" y="1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2" name="Freeform 1392">
              <a:extLst>
                <a:ext uri="{FF2B5EF4-FFF2-40B4-BE49-F238E27FC236}">
                  <a16:creationId xmlns:a16="http://schemas.microsoft.com/office/drawing/2014/main" id="{F13AEDE0-DCA8-1729-1E7B-471F0A0F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006" y="9841888"/>
              <a:ext cx="5497" cy="5497"/>
            </a:xfrm>
            <a:custGeom>
              <a:avLst/>
              <a:gdLst>
                <a:gd name="T0" fmla="*/ 3 w 4"/>
                <a:gd name="T1" fmla="*/ 4 h 6"/>
                <a:gd name="T2" fmla="*/ 2 w 4"/>
                <a:gd name="T3" fmla="*/ 5 h 6"/>
                <a:gd name="T4" fmla="*/ 0 w 4"/>
                <a:gd name="T5" fmla="*/ 3 h 6"/>
                <a:gd name="T6" fmla="*/ 0 w 4"/>
                <a:gd name="T7" fmla="*/ 1 h 6"/>
                <a:gd name="T8" fmla="*/ 1 w 4"/>
                <a:gd name="T9" fmla="*/ 0 h 6"/>
                <a:gd name="T10" fmla="*/ 2 w 4"/>
                <a:gd name="T11" fmla="*/ 1 h 6"/>
                <a:gd name="T12" fmla="*/ 3 w 4"/>
                <a:gd name="T13" fmla="*/ 1 h 6"/>
                <a:gd name="T14" fmla="*/ 3 w 4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lnTo>
                    <a:pt x="2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3" name="Freeform 1394">
              <a:extLst>
                <a:ext uri="{FF2B5EF4-FFF2-40B4-BE49-F238E27FC236}">
                  <a16:creationId xmlns:a16="http://schemas.microsoft.com/office/drawing/2014/main" id="{46894D91-7499-82F6-3483-9CC082DED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275" y="9501186"/>
              <a:ext cx="131885" cy="126391"/>
            </a:xfrm>
            <a:custGeom>
              <a:avLst/>
              <a:gdLst>
                <a:gd name="T0" fmla="*/ 74 w 108"/>
                <a:gd name="T1" fmla="*/ 12 h 101"/>
                <a:gd name="T2" fmla="*/ 82 w 108"/>
                <a:gd name="T3" fmla="*/ 28 h 101"/>
                <a:gd name="T4" fmla="*/ 97 w 108"/>
                <a:gd name="T5" fmla="*/ 46 h 101"/>
                <a:gd name="T6" fmla="*/ 105 w 108"/>
                <a:gd name="T7" fmla="*/ 51 h 101"/>
                <a:gd name="T8" fmla="*/ 106 w 108"/>
                <a:gd name="T9" fmla="*/ 53 h 101"/>
                <a:gd name="T10" fmla="*/ 101 w 108"/>
                <a:gd name="T11" fmla="*/ 53 h 101"/>
                <a:gd name="T12" fmla="*/ 97 w 108"/>
                <a:gd name="T13" fmla="*/ 54 h 101"/>
                <a:gd name="T14" fmla="*/ 95 w 108"/>
                <a:gd name="T15" fmla="*/ 56 h 101"/>
                <a:gd name="T16" fmla="*/ 96 w 108"/>
                <a:gd name="T17" fmla="*/ 68 h 101"/>
                <a:gd name="T18" fmla="*/ 101 w 108"/>
                <a:gd name="T19" fmla="*/ 73 h 101"/>
                <a:gd name="T20" fmla="*/ 96 w 108"/>
                <a:gd name="T21" fmla="*/ 76 h 101"/>
                <a:gd name="T22" fmla="*/ 98 w 108"/>
                <a:gd name="T23" fmla="*/ 84 h 101"/>
                <a:gd name="T24" fmla="*/ 93 w 108"/>
                <a:gd name="T25" fmla="*/ 90 h 101"/>
                <a:gd name="T26" fmla="*/ 94 w 108"/>
                <a:gd name="T27" fmla="*/ 94 h 101"/>
                <a:gd name="T28" fmla="*/ 96 w 108"/>
                <a:gd name="T29" fmla="*/ 100 h 101"/>
                <a:gd name="T30" fmla="*/ 89 w 108"/>
                <a:gd name="T31" fmla="*/ 91 h 101"/>
                <a:gd name="T32" fmla="*/ 84 w 108"/>
                <a:gd name="T33" fmla="*/ 81 h 101"/>
                <a:gd name="T34" fmla="*/ 79 w 108"/>
                <a:gd name="T35" fmla="*/ 83 h 101"/>
                <a:gd name="T36" fmla="*/ 83 w 108"/>
                <a:gd name="T37" fmla="*/ 89 h 101"/>
                <a:gd name="T38" fmla="*/ 75 w 108"/>
                <a:gd name="T39" fmla="*/ 88 h 101"/>
                <a:gd name="T40" fmla="*/ 72 w 108"/>
                <a:gd name="T41" fmla="*/ 79 h 101"/>
                <a:gd name="T42" fmla="*/ 72 w 108"/>
                <a:gd name="T43" fmla="*/ 69 h 101"/>
                <a:gd name="T44" fmla="*/ 57 w 108"/>
                <a:gd name="T45" fmla="*/ 58 h 101"/>
                <a:gd name="T46" fmla="*/ 42 w 108"/>
                <a:gd name="T47" fmla="*/ 52 h 101"/>
                <a:gd name="T48" fmla="*/ 40 w 108"/>
                <a:gd name="T49" fmla="*/ 45 h 101"/>
                <a:gd name="T50" fmla="*/ 22 w 108"/>
                <a:gd name="T51" fmla="*/ 32 h 101"/>
                <a:gd name="T52" fmla="*/ 21 w 108"/>
                <a:gd name="T53" fmla="*/ 35 h 101"/>
                <a:gd name="T54" fmla="*/ 32 w 108"/>
                <a:gd name="T55" fmla="*/ 42 h 101"/>
                <a:gd name="T56" fmla="*/ 27 w 108"/>
                <a:gd name="T57" fmla="*/ 49 h 101"/>
                <a:gd name="T58" fmla="*/ 24 w 108"/>
                <a:gd name="T59" fmla="*/ 51 h 101"/>
                <a:gd name="T60" fmla="*/ 7 w 108"/>
                <a:gd name="T61" fmla="*/ 40 h 101"/>
                <a:gd name="T62" fmla="*/ 2 w 108"/>
                <a:gd name="T63" fmla="*/ 26 h 101"/>
                <a:gd name="T64" fmla="*/ 7 w 108"/>
                <a:gd name="T65" fmla="*/ 16 h 101"/>
                <a:gd name="T66" fmla="*/ 2 w 108"/>
                <a:gd name="T67" fmla="*/ 11 h 101"/>
                <a:gd name="T68" fmla="*/ 5 w 108"/>
                <a:gd name="T69" fmla="*/ 7 h 101"/>
                <a:gd name="T70" fmla="*/ 5 w 108"/>
                <a:gd name="T71" fmla="*/ 4 h 101"/>
                <a:gd name="T72" fmla="*/ 8 w 108"/>
                <a:gd name="T73" fmla="*/ 1 h 101"/>
                <a:gd name="T74" fmla="*/ 11 w 108"/>
                <a:gd name="T75" fmla="*/ 1 h 101"/>
                <a:gd name="T76" fmla="*/ 32 w 108"/>
                <a:gd name="T77" fmla="*/ 8 h 101"/>
                <a:gd name="T78" fmla="*/ 40 w 108"/>
                <a:gd name="T79" fmla="*/ 4 h 101"/>
                <a:gd name="T80" fmla="*/ 49 w 108"/>
                <a:gd name="T81" fmla="*/ 7 h 101"/>
                <a:gd name="T82" fmla="*/ 54 w 108"/>
                <a:gd name="T83" fmla="*/ 12 h 101"/>
                <a:gd name="T84" fmla="*/ 63 w 108"/>
                <a:gd name="T85" fmla="*/ 15 h 101"/>
                <a:gd name="T86" fmla="*/ 71 w 108"/>
                <a:gd name="T87" fmla="*/ 1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01">
                  <a:moveTo>
                    <a:pt x="72" y="8"/>
                  </a:moveTo>
                  <a:lnTo>
                    <a:pt x="73" y="10"/>
                  </a:lnTo>
                  <a:lnTo>
                    <a:pt x="74" y="12"/>
                  </a:lnTo>
                  <a:lnTo>
                    <a:pt x="74" y="15"/>
                  </a:lnTo>
                  <a:lnTo>
                    <a:pt x="78" y="23"/>
                  </a:lnTo>
                  <a:lnTo>
                    <a:pt x="82" y="28"/>
                  </a:lnTo>
                  <a:lnTo>
                    <a:pt x="89" y="37"/>
                  </a:lnTo>
                  <a:lnTo>
                    <a:pt x="91" y="38"/>
                  </a:lnTo>
                  <a:lnTo>
                    <a:pt x="97" y="46"/>
                  </a:lnTo>
                  <a:lnTo>
                    <a:pt x="99" y="47"/>
                  </a:lnTo>
                  <a:lnTo>
                    <a:pt x="100" y="49"/>
                  </a:lnTo>
                  <a:lnTo>
                    <a:pt x="105" y="51"/>
                  </a:lnTo>
                  <a:lnTo>
                    <a:pt x="107" y="52"/>
                  </a:lnTo>
                  <a:lnTo>
                    <a:pt x="106" y="53"/>
                  </a:lnTo>
                  <a:lnTo>
                    <a:pt x="106" y="53"/>
                  </a:lnTo>
                  <a:lnTo>
                    <a:pt x="105" y="54"/>
                  </a:lnTo>
                  <a:lnTo>
                    <a:pt x="104" y="54"/>
                  </a:lnTo>
                  <a:lnTo>
                    <a:pt x="101" y="53"/>
                  </a:lnTo>
                  <a:lnTo>
                    <a:pt x="99" y="51"/>
                  </a:lnTo>
                  <a:lnTo>
                    <a:pt x="98" y="52"/>
                  </a:lnTo>
                  <a:lnTo>
                    <a:pt x="97" y="54"/>
                  </a:lnTo>
                  <a:lnTo>
                    <a:pt x="96" y="55"/>
                  </a:lnTo>
                  <a:lnTo>
                    <a:pt x="95" y="55"/>
                  </a:lnTo>
                  <a:lnTo>
                    <a:pt x="95" y="56"/>
                  </a:lnTo>
                  <a:lnTo>
                    <a:pt x="95" y="62"/>
                  </a:lnTo>
                  <a:lnTo>
                    <a:pt x="95" y="68"/>
                  </a:lnTo>
                  <a:lnTo>
                    <a:pt x="96" y="68"/>
                  </a:lnTo>
                  <a:lnTo>
                    <a:pt x="100" y="71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4"/>
                  </a:lnTo>
                  <a:lnTo>
                    <a:pt x="99" y="75"/>
                  </a:lnTo>
                  <a:lnTo>
                    <a:pt x="96" y="76"/>
                  </a:lnTo>
                  <a:lnTo>
                    <a:pt x="95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98" y="87"/>
                  </a:lnTo>
                  <a:lnTo>
                    <a:pt x="97" y="88"/>
                  </a:lnTo>
                  <a:lnTo>
                    <a:pt x="93" y="90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4" y="94"/>
                  </a:lnTo>
                  <a:lnTo>
                    <a:pt x="95" y="96"/>
                  </a:lnTo>
                  <a:lnTo>
                    <a:pt x="96" y="99"/>
                  </a:lnTo>
                  <a:lnTo>
                    <a:pt x="96" y="100"/>
                  </a:lnTo>
                  <a:lnTo>
                    <a:pt x="94" y="96"/>
                  </a:lnTo>
                  <a:lnTo>
                    <a:pt x="91" y="94"/>
                  </a:lnTo>
                  <a:lnTo>
                    <a:pt x="89" y="91"/>
                  </a:lnTo>
                  <a:lnTo>
                    <a:pt x="89" y="86"/>
                  </a:lnTo>
                  <a:lnTo>
                    <a:pt x="87" y="84"/>
                  </a:lnTo>
                  <a:lnTo>
                    <a:pt x="84" y="81"/>
                  </a:lnTo>
                  <a:lnTo>
                    <a:pt x="80" y="79"/>
                  </a:lnTo>
                  <a:lnTo>
                    <a:pt x="77" y="80"/>
                  </a:lnTo>
                  <a:lnTo>
                    <a:pt x="79" y="83"/>
                  </a:lnTo>
                  <a:lnTo>
                    <a:pt x="83" y="86"/>
                  </a:lnTo>
                  <a:lnTo>
                    <a:pt x="84" y="87"/>
                  </a:lnTo>
                  <a:lnTo>
                    <a:pt x="83" y="89"/>
                  </a:lnTo>
                  <a:lnTo>
                    <a:pt x="80" y="89"/>
                  </a:lnTo>
                  <a:lnTo>
                    <a:pt x="78" y="89"/>
                  </a:lnTo>
                  <a:lnTo>
                    <a:pt x="75" y="88"/>
                  </a:lnTo>
                  <a:lnTo>
                    <a:pt x="73" y="87"/>
                  </a:lnTo>
                  <a:lnTo>
                    <a:pt x="69" y="83"/>
                  </a:lnTo>
                  <a:lnTo>
                    <a:pt x="72" y="79"/>
                  </a:lnTo>
                  <a:lnTo>
                    <a:pt x="73" y="77"/>
                  </a:lnTo>
                  <a:lnTo>
                    <a:pt x="73" y="71"/>
                  </a:lnTo>
                  <a:lnTo>
                    <a:pt x="72" y="69"/>
                  </a:lnTo>
                  <a:lnTo>
                    <a:pt x="69" y="65"/>
                  </a:lnTo>
                  <a:lnTo>
                    <a:pt x="64" y="62"/>
                  </a:lnTo>
                  <a:lnTo>
                    <a:pt x="57" y="58"/>
                  </a:lnTo>
                  <a:lnTo>
                    <a:pt x="54" y="55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39" y="49"/>
                  </a:lnTo>
                  <a:lnTo>
                    <a:pt x="39" y="48"/>
                  </a:lnTo>
                  <a:lnTo>
                    <a:pt x="40" y="45"/>
                  </a:lnTo>
                  <a:lnTo>
                    <a:pt x="38" y="42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21" y="31"/>
                  </a:lnTo>
                  <a:lnTo>
                    <a:pt x="20" y="30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28" y="48"/>
                  </a:lnTo>
                  <a:lnTo>
                    <a:pt x="27" y="49"/>
                  </a:lnTo>
                  <a:lnTo>
                    <a:pt x="26" y="51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19" y="44"/>
                  </a:lnTo>
                  <a:lnTo>
                    <a:pt x="8" y="42"/>
                  </a:lnTo>
                  <a:lnTo>
                    <a:pt x="7" y="40"/>
                  </a:lnTo>
                  <a:lnTo>
                    <a:pt x="3" y="34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6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7" y="2"/>
                  </a:lnTo>
                  <a:lnTo>
                    <a:pt x="23" y="5"/>
                  </a:lnTo>
                  <a:lnTo>
                    <a:pt x="32" y="8"/>
                  </a:lnTo>
                  <a:lnTo>
                    <a:pt x="35" y="5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5" y="6"/>
                  </a:lnTo>
                  <a:lnTo>
                    <a:pt x="48" y="7"/>
                  </a:lnTo>
                  <a:lnTo>
                    <a:pt x="49" y="7"/>
                  </a:lnTo>
                  <a:lnTo>
                    <a:pt x="52" y="9"/>
                  </a:lnTo>
                  <a:lnTo>
                    <a:pt x="54" y="11"/>
                  </a:lnTo>
                  <a:lnTo>
                    <a:pt x="54" y="12"/>
                  </a:lnTo>
                  <a:lnTo>
                    <a:pt x="55" y="13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4"/>
                  </a:lnTo>
                  <a:lnTo>
                    <a:pt x="70" y="13"/>
                  </a:lnTo>
                  <a:lnTo>
                    <a:pt x="71" y="11"/>
                  </a:lnTo>
                  <a:lnTo>
                    <a:pt x="7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4" name="Freeform 1396">
              <a:extLst>
                <a:ext uri="{FF2B5EF4-FFF2-40B4-BE49-F238E27FC236}">
                  <a16:creationId xmlns:a16="http://schemas.microsoft.com/office/drawing/2014/main" id="{2B2056D3-E398-4EB0-9EE4-3C142794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237" y="9001125"/>
              <a:ext cx="428625" cy="142875"/>
            </a:xfrm>
            <a:custGeom>
              <a:avLst/>
              <a:gdLst>
                <a:gd name="T0" fmla="*/ 58 w 345"/>
                <a:gd name="T1" fmla="*/ 60 h 116"/>
                <a:gd name="T2" fmla="*/ 59 w 345"/>
                <a:gd name="T3" fmla="*/ 57 h 116"/>
                <a:gd name="T4" fmla="*/ 61 w 345"/>
                <a:gd name="T5" fmla="*/ 44 h 116"/>
                <a:gd name="T6" fmla="*/ 74 w 345"/>
                <a:gd name="T7" fmla="*/ 55 h 116"/>
                <a:gd name="T8" fmla="*/ 227 w 345"/>
                <a:gd name="T9" fmla="*/ 42 h 116"/>
                <a:gd name="T10" fmla="*/ 228 w 345"/>
                <a:gd name="T11" fmla="*/ 39 h 116"/>
                <a:gd name="T12" fmla="*/ 223 w 345"/>
                <a:gd name="T13" fmla="*/ 38 h 116"/>
                <a:gd name="T14" fmla="*/ 221 w 345"/>
                <a:gd name="T15" fmla="*/ 31 h 116"/>
                <a:gd name="T16" fmla="*/ 224 w 345"/>
                <a:gd name="T17" fmla="*/ 37 h 116"/>
                <a:gd name="T18" fmla="*/ 213 w 345"/>
                <a:gd name="T19" fmla="*/ 29 h 116"/>
                <a:gd name="T20" fmla="*/ 217 w 345"/>
                <a:gd name="T21" fmla="*/ 29 h 116"/>
                <a:gd name="T22" fmla="*/ 206 w 345"/>
                <a:gd name="T23" fmla="*/ 23 h 116"/>
                <a:gd name="T24" fmla="*/ 208 w 345"/>
                <a:gd name="T25" fmla="*/ 27 h 116"/>
                <a:gd name="T26" fmla="*/ 198 w 345"/>
                <a:gd name="T27" fmla="*/ 24 h 116"/>
                <a:gd name="T28" fmla="*/ 170 w 345"/>
                <a:gd name="T29" fmla="*/ 14 h 116"/>
                <a:gd name="T30" fmla="*/ 98 w 345"/>
                <a:gd name="T31" fmla="*/ 2 h 116"/>
                <a:gd name="T32" fmla="*/ 119 w 345"/>
                <a:gd name="T33" fmla="*/ 5 h 116"/>
                <a:gd name="T34" fmla="*/ 139 w 345"/>
                <a:gd name="T35" fmla="*/ 7 h 116"/>
                <a:gd name="T36" fmla="*/ 154 w 345"/>
                <a:gd name="T37" fmla="*/ 9 h 116"/>
                <a:gd name="T38" fmla="*/ 167 w 345"/>
                <a:gd name="T39" fmla="*/ 16 h 116"/>
                <a:gd name="T40" fmla="*/ 183 w 345"/>
                <a:gd name="T41" fmla="*/ 29 h 116"/>
                <a:gd name="T42" fmla="*/ 198 w 345"/>
                <a:gd name="T43" fmla="*/ 29 h 116"/>
                <a:gd name="T44" fmla="*/ 235 w 345"/>
                <a:gd name="T45" fmla="*/ 49 h 116"/>
                <a:gd name="T46" fmla="*/ 236 w 345"/>
                <a:gd name="T47" fmla="*/ 46 h 116"/>
                <a:gd name="T48" fmla="*/ 247 w 345"/>
                <a:gd name="T49" fmla="*/ 55 h 116"/>
                <a:gd name="T50" fmla="*/ 246 w 345"/>
                <a:gd name="T51" fmla="*/ 60 h 116"/>
                <a:gd name="T52" fmla="*/ 257 w 345"/>
                <a:gd name="T53" fmla="*/ 63 h 116"/>
                <a:gd name="T54" fmla="*/ 264 w 345"/>
                <a:gd name="T55" fmla="*/ 66 h 116"/>
                <a:gd name="T56" fmla="*/ 288 w 345"/>
                <a:gd name="T57" fmla="*/ 72 h 116"/>
                <a:gd name="T58" fmla="*/ 295 w 345"/>
                <a:gd name="T59" fmla="*/ 79 h 116"/>
                <a:gd name="T60" fmla="*/ 293 w 345"/>
                <a:gd name="T61" fmla="*/ 85 h 116"/>
                <a:gd name="T62" fmla="*/ 317 w 345"/>
                <a:gd name="T63" fmla="*/ 87 h 116"/>
                <a:gd name="T64" fmla="*/ 336 w 345"/>
                <a:gd name="T65" fmla="*/ 99 h 116"/>
                <a:gd name="T66" fmla="*/ 344 w 345"/>
                <a:gd name="T67" fmla="*/ 102 h 116"/>
                <a:gd name="T68" fmla="*/ 328 w 345"/>
                <a:gd name="T69" fmla="*/ 108 h 116"/>
                <a:gd name="T70" fmla="*/ 312 w 345"/>
                <a:gd name="T71" fmla="*/ 112 h 116"/>
                <a:gd name="T72" fmla="*/ 307 w 345"/>
                <a:gd name="T73" fmla="*/ 114 h 116"/>
                <a:gd name="T74" fmla="*/ 276 w 345"/>
                <a:gd name="T75" fmla="*/ 110 h 116"/>
                <a:gd name="T76" fmla="*/ 246 w 345"/>
                <a:gd name="T77" fmla="*/ 114 h 116"/>
                <a:gd name="T78" fmla="*/ 248 w 345"/>
                <a:gd name="T79" fmla="*/ 98 h 116"/>
                <a:gd name="T80" fmla="*/ 246 w 345"/>
                <a:gd name="T81" fmla="*/ 89 h 116"/>
                <a:gd name="T82" fmla="*/ 225 w 345"/>
                <a:gd name="T83" fmla="*/ 85 h 116"/>
                <a:gd name="T84" fmla="*/ 206 w 345"/>
                <a:gd name="T85" fmla="*/ 76 h 116"/>
                <a:gd name="T86" fmla="*/ 197 w 345"/>
                <a:gd name="T87" fmla="*/ 55 h 116"/>
                <a:gd name="T88" fmla="*/ 159 w 345"/>
                <a:gd name="T89" fmla="*/ 51 h 116"/>
                <a:gd name="T90" fmla="*/ 141 w 345"/>
                <a:gd name="T91" fmla="*/ 38 h 116"/>
                <a:gd name="T92" fmla="*/ 122 w 345"/>
                <a:gd name="T93" fmla="*/ 38 h 116"/>
                <a:gd name="T94" fmla="*/ 118 w 345"/>
                <a:gd name="T95" fmla="*/ 37 h 116"/>
                <a:gd name="T96" fmla="*/ 97 w 345"/>
                <a:gd name="T97" fmla="*/ 35 h 116"/>
                <a:gd name="T98" fmla="*/ 102 w 345"/>
                <a:gd name="T99" fmla="*/ 25 h 116"/>
                <a:gd name="T100" fmla="*/ 97 w 345"/>
                <a:gd name="T101" fmla="*/ 19 h 116"/>
                <a:gd name="T102" fmla="*/ 60 w 345"/>
                <a:gd name="T103" fmla="*/ 24 h 116"/>
                <a:gd name="T104" fmla="*/ 48 w 345"/>
                <a:gd name="T105" fmla="*/ 34 h 116"/>
                <a:gd name="T106" fmla="*/ 39 w 345"/>
                <a:gd name="T107" fmla="*/ 35 h 116"/>
                <a:gd name="T108" fmla="*/ 28 w 345"/>
                <a:gd name="T109" fmla="*/ 44 h 116"/>
                <a:gd name="T110" fmla="*/ 13 w 345"/>
                <a:gd name="T111" fmla="*/ 47 h 116"/>
                <a:gd name="T112" fmla="*/ 3 w 345"/>
                <a:gd name="T113" fmla="*/ 47 h 116"/>
                <a:gd name="T114" fmla="*/ 12 w 345"/>
                <a:gd name="T115" fmla="*/ 40 h 116"/>
                <a:gd name="T116" fmla="*/ 17 w 345"/>
                <a:gd name="T117" fmla="*/ 29 h 116"/>
                <a:gd name="T118" fmla="*/ 55 w 345"/>
                <a:gd name="T119" fmla="*/ 8 h 116"/>
                <a:gd name="T120" fmla="*/ 98 w 345"/>
                <a:gd name="T12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5" h="116">
                  <a:moveTo>
                    <a:pt x="75" y="57"/>
                  </a:moveTo>
                  <a:lnTo>
                    <a:pt x="72" y="58"/>
                  </a:lnTo>
                  <a:lnTo>
                    <a:pt x="65" y="61"/>
                  </a:lnTo>
                  <a:lnTo>
                    <a:pt x="62" y="61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7" y="56"/>
                  </a:lnTo>
                  <a:lnTo>
                    <a:pt x="59" y="57"/>
                  </a:lnTo>
                  <a:lnTo>
                    <a:pt x="60" y="57"/>
                  </a:lnTo>
                  <a:lnTo>
                    <a:pt x="61" y="55"/>
                  </a:lnTo>
                  <a:lnTo>
                    <a:pt x="58" y="49"/>
                  </a:lnTo>
                  <a:lnTo>
                    <a:pt x="58" y="47"/>
                  </a:lnTo>
                  <a:lnTo>
                    <a:pt x="61" y="44"/>
                  </a:lnTo>
                  <a:lnTo>
                    <a:pt x="69" y="45"/>
                  </a:lnTo>
                  <a:lnTo>
                    <a:pt x="70" y="46"/>
                  </a:lnTo>
                  <a:lnTo>
                    <a:pt x="70" y="48"/>
                  </a:lnTo>
                  <a:lnTo>
                    <a:pt x="72" y="50"/>
                  </a:lnTo>
                  <a:lnTo>
                    <a:pt x="74" y="55"/>
                  </a:lnTo>
                  <a:lnTo>
                    <a:pt x="75" y="57"/>
                  </a:lnTo>
                  <a:close/>
                  <a:moveTo>
                    <a:pt x="231" y="43"/>
                  </a:moveTo>
                  <a:lnTo>
                    <a:pt x="230" y="44"/>
                  </a:lnTo>
                  <a:lnTo>
                    <a:pt x="228" y="42"/>
                  </a:lnTo>
                  <a:lnTo>
                    <a:pt x="227" y="42"/>
                  </a:lnTo>
                  <a:lnTo>
                    <a:pt x="226" y="42"/>
                  </a:lnTo>
                  <a:lnTo>
                    <a:pt x="223" y="40"/>
                  </a:lnTo>
                  <a:lnTo>
                    <a:pt x="223" y="39"/>
                  </a:lnTo>
                  <a:lnTo>
                    <a:pt x="225" y="38"/>
                  </a:lnTo>
                  <a:lnTo>
                    <a:pt x="228" y="39"/>
                  </a:lnTo>
                  <a:lnTo>
                    <a:pt x="232" y="40"/>
                  </a:lnTo>
                  <a:lnTo>
                    <a:pt x="232" y="42"/>
                  </a:lnTo>
                  <a:lnTo>
                    <a:pt x="231" y="43"/>
                  </a:lnTo>
                  <a:close/>
                  <a:moveTo>
                    <a:pt x="224" y="37"/>
                  </a:moveTo>
                  <a:lnTo>
                    <a:pt x="223" y="38"/>
                  </a:lnTo>
                  <a:lnTo>
                    <a:pt x="220" y="36"/>
                  </a:lnTo>
                  <a:lnTo>
                    <a:pt x="219" y="35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1" y="31"/>
                  </a:lnTo>
                  <a:lnTo>
                    <a:pt x="222" y="33"/>
                  </a:lnTo>
                  <a:lnTo>
                    <a:pt x="224" y="35"/>
                  </a:lnTo>
                  <a:lnTo>
                    <a:pt x="224" y="35"/>
                  </a:lnTo>
                  <a:lnTo>
                    <a:pt x="225" y="36"/>
                  </a:lnTo>
                  <a:lnTo>
                    <a:pt x="224" y="37"/>
                  </a:lnTo>
                  <a:close/>
                  <a:moveTo>
                    <a:pt x="220" y="32"/>
                  </a:moveTo>
                  <a:lnTo>
                    <a:pt x="219" y="32"/>
                  </a:lnTo>
                  <a:lnTo>
                    <a:pt x="217" y="31"/>
                  </a:lnTo>
                  <a:lnTo>
                    <a:pt x="215" y="30"/>
                  </a:lnTo>
                  <a:lnTo>
                    <a:pt x="213" y="29"/>
                  </a:lnTo>
                  <a:lnTo>
                    <a:pt x="212" y="28"/>
                  </a:lnTo>
                  <a:lnTo>
                    <a:pt x="212" y="27"/>
                  </a:lnTo>
                  <a:lnTo>
                    <a:pt x="214" y="27"/>
                  </a:lnTo>
                  <a:lnTo>
                    <a:pt x="216" y="27"/>
                  </a:lnTo>
                  <a:lnTo>
                    <a:pt x="217" y="29"/>
                  </a:lnTo>
                  <a:lnTo>
                    <a:pt x="218" y="31"/>
                  </a:lnTo>
                  <a:lnTo>
                    <a:pt x="220" y="32"/>
                  </a:lnTo>
                  <a:close/>
                  <a:moveTo>
                    <a:pt x="200" y="23"/>
                  </a:moveTo>
                  <a:lnTo>
                    <a:pt x="205" y="24"/>
                  </a:lnTo>
                  <a:lnTo>
                    <a:pt x="206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11" y="26"/>
                  </a:lnTo>
                  <a:lnTo>
                    <a:pt x="209" y="27"/>
                  </a:lnTo>
                  <a:lnTo>
                    <a:pt x="208" y="27"/>
                  </a:lnTo>
                  <a:lnTo>
                    <a:pt x="207" y="26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199" y="24"/>
                  </a:lnTo>
                  <a:lnTo>
                    <a:pt x="198" y="24"/>
                  </a:lnTo>
                  <a:lnTo>
                    <a:pt x="200" y="23"/>
                  </a:lnTo>
                  <a:close/>
                  <a:moveTo>
                    <a:pt x="178" y="19"/>
                  </a:moveTo>
                  <a:lnTo>
                    <a:pt x="178" y="20"/>
                  </a:lnTo>
                  <a:lnTo>
                    <a:pt x="172" y="18"/>
                  </a:lnTo>
                  <a:lnTo>
                    <a:pt x="170" y="14"/>
                  </a:lnTo>
                  <a:lnTo>
                    <a:pt x="168" y="14"/>
                  </a:lnTo>
                  <a:lnTo>
                    <a:pt x="170" y="14"/>
                  </a:lnTo>
                  <a:lnTo>
                    <a:pt x="176" y="18"/>
                  </a:lnTo>
                  <a:lnTo>
                    <a:pt x="178" y="19"/>
                  </a:lnTo>
                  <a:close/>
                  <a:moveTo>
                    <a:pt x="98" y="2"/>
                  </a:moveTo>
                  <a:lnTo>
                    <a:pt x="106" y="3"/>
                  </a:lnTo>
                  <a:lnTo>
                    <a:pt x="113" y="3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9" y="5"/>
                  </a:lnTo>
                  <a:lnTo>
                    <a:pt x="120" y="5"/>
                  </a:lnTo>
                  <a:lnTo>
                    <a:pt x="124" y="4"/>
                  </a:lnTo>
                  <a:lnTo>
                    <a:pt x="136" y="3"/>
                  </a:lnTo>
                  <a:lnTo>
                    <a:pt x="137" y="5"/>
                  </a:lnTo>
                  <a:lnTo>
                    <a:pt x="139" y="7"/>
                  </a:lnTo>
                  <a:lnTo>
                    <a:pt x="142" y="8"/>
                  </a:lnTo>
                  <a:lnTo>
                    <a:pt x="144" y="9"/>
                  </a:lnTo>
                  <a:lnTo>
                    <a:pt x="148" y="9"/>
                  </a:lnTo>
                  <a:lnTo>
                    <a:pt x="151" y="9"/>
                  </a:lnTo>
                  <a:lnTo>
                    <a:pt x="154" y="9"/>
                  </a:lnTo>
                  <a:lnTo>
                    <a:pt x="158" y="11"/>
                  </a:lnTo>
                  <a:lnTo>
                    <a:pt x="159" y="12"/>
                  </a:lnTo>
                  <a:lnTo>
                    <a:pt x="162" y="11"/>
                  </a:lnTo>
                  <a:lnTo>
                    <a:pt x="161" y="13"/>
                  </a:lnTo>
                  <a:lnTo>
                    <a:pt x="167" y="16"/>
                  </a:lnTo>
                  <a:lnTo>
                    <a:pt x="171" y="22"/>
                  </a:lnTo>
                  <a:lnTo>
                    <a:pt x="174" y="24"/>
                  </a:lnTo>
                  <a:lnTo>
                    <a:pt x="177" y="26"/>
                  </a:lnTo>
                  <a:lnTo>
                    <a:pt x="179" y="28"/>
                  </a:lnTo>
                  <a:lnTo>
                    <a:pt x="183" y="29"/>
                  </a:lnTo>
                  <a:lnTo>
                    <a:pt x="192" y="28"/>
                  </a:lnTo>
                  <a:lnTo>
                    <a:pt x="194" y="29"/>
                  </a:lnTo>
                  <a:lnTo>
                    <a:pt x="196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216" y="38"/>
                  </a:lnTo>
                  <a:lnTo>
                    <a:pt x="222" y="42"/>
                  </a:lnTo>
                  <a:lnTo>
                    <a:pt x="225" y="45"/>
                  </a:lnTo>
                  <a:lnTo>
                    <a:pt x="232" y="49"/>
                  </a:lnTo>
                  <a:lnTo>
                    <a:pt x="235" y="49"/>
                  </a:lnTo>
                  <a:lnTo>
                    <a:pt x="236" y="49"/>
                  </a:lnTo>
                  <a:lnTo>
                    <a:pt x="236" y="48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41" y="50"/>
                  </a:lnTo>
                  <a:lnTo>
                    <a:pt x="243" y="52"/>
                  </a:lnTo>
                  <a:lnTo>
                    <a:pt x="246" y="53"/>
                  </a:lnTo>
                  <a:lnTo>
                    <a:pt x="248" y="54"/>
                  </a:lnTo>
                  <a:lnTo>
                    <a:pt x="247" y="55"/>
                  </a:lnTo>
                  <a:lnTo>
                    <a:pt x="245" y="55"/>
                  </a:lnTo>
                  <a:lnTo>
                    <a:pt x="241" y="55"/>
                  </a:lnTo>
                  <a:lnTo>
                    <a:pt x="244" y="57"/>
                  </a:lnTo>
                  <a:lnTo>
                    <a:pt x="244" y="59"/>
                  </a:lnTo>
                  <a:lnTo>
                    <a:pt x="246" y="60"/>
                  </a:lnTo>
                  <a:lnTo>
                    <a:pt x="248" y="57"/>
                  </a:lnTo>
                  <a:lnTo>
                    <a:pt x="249" y="56"/>
                  </a:lnTo>
                  <a:lnTo>
                    <a:pt x="255" y="60"/>
                  </a:lnTo>
                  <a:lnTo>
                    <a:pt x="258" y="62"/>
                  </a:lnTo>
                  <a:lnTo>
                    <a:pt x="257" y="63"/>
                  </a:lnTo>
                  <a:lnTo>
                    <a:pt x="257" y="65"/>
                  </a:lnTo>
                  <a:lnTo>
                    <a:pt x="260" y="63"/>
                  </a:lnTo>
                  <a:lnTo>
                    <a:pt x="261" y="63"/>
                  </a:lnTo>
                  <a:lnTo>
                    <a:pt x="263" y="64"/>
                  </a:lnTo>
                  <a:lnTo>
                    <a:pt x="264" y="66"/>
                  </a:lnTo>
                  <a:lnTo>
                    <a:pt x="267" y="66"/>
                  </a:lnTo>
                  <a:lnTo>
                    <a:pt x="270" y="66"/>
                  </a:lnTo>
                  <a:lnTo>
                    <a:pt x="276" y="68"/>
                  </a:lnTo>
                  <a:lnTo>
                    <a:pt x="282" y="71"/>
                  </a:lnTo>
                  <a:lnTo>
                    <a:pt x="288" y="72"/>
                  </a:lnTo>
                  <a:lnTo>
                    <a:pt x="293" y="72"/>
                  </a:lnTo>
                  <a:lnTo>
                    <a:pt x="296" y="74"/>
                  </a:lnTo>
                  <a:lnTo>
                    <a:pt x="298" y="76"/>
                  </a:lnTo>
                  <a:lnTo>
                    <a:pt x="296" y="77"/>
                  </a:lnTo>
                  <a:lnTo>
                    <a:pt x="295" y="79"/>
                  </a:lnTo>
                  <a:lnTo>
                    <a:pt x="298" y="81"/>
                  </a:lnTo>
                  <a:lnTo>
                    <a:pt x="293" y="82"/>
                  </a:lnTo>
                  <a:lnTo>
                    <a:pt x="292" y="83"/>
                  </a:lnTo>
                  <a:lnTo>
                    <a:pt x="293" y="85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5" y="86"/>
                  </a:lnTo>
                  <a:lnTo>
                    <a:pt x="310" y="85"/>
                  </a:lnTo>
                  <a:lnTo>
                    <a:pt x="317" y="87"/>
                  </a:lnTo>
                  <a:lnTo>
                    <a:pt x="320" y="88"/>
                  </a:lnTo>
                  <a:lnTo>
                    <a:pt x="325" y="90"/>
                  </a:lnTo>
                  <a:lnTo>
                    <a:pt x="327" y="92"/>
                  </a:lnTo>
                  <a:lnTo>
                    <a:pt x="332" y="97"/>
                  </a:lnTo>
                  <a:lnTo>
                    <a:pt x="336" y="99"/>
                  </a:lnTo>
                  <a:lnTo>
                    <a:pt x="340" y="99"/>
                  </a:lnTo>
                  <a:lnTo>
                    <a:pt x="341" y="99"/>
                  </a:lnTo>
                  <a:lnTo>
                    <a:pt x="342" y="99"/>
                  </a:lnTo>
                  <a:lnTo>
                    <a:pt x="343" y="100"/>
                  </a:lnTo>
                  <a:lnTo>
                    <a:pt x="344" y="102"/>
                  </a:lnTo>
                  <a:lnTo>
                    <a:pt x="343" y="104"/>
                  </a:lnTo>
                  <a:lnTo>
                    <a:pt x="341" y="105"/>
                  </a:lnTo>
                  <a:lnTo>
                    <a:pt x="340" y="107"/>
                  </a:lnTo>
                  <a:lnTo>
                    <a:pt x="335" y="107"/>
                  </a:lnTo>
                  <a:lnTo>
                    <a:pt x="328" y="108"/>
                  </a:lnTo>
                  <a:lnTo>
                    <a:pt x="321" y="110"/>
                  </a:lnTo>
                  <a:lnTo>
                    <a:pt x="317" y="111"/>
                  </a:lnTo>
                  <a:lnTo>
                    <a:pt x="316" y="112"/>
                  </a:lnTo>
                  <a:lnTo>
                    <a:pt x="313" y="113"/>
                  </a:lnTo>
                  <a:lnTo>
                    <a:pt x="312" y="112"/>
                  </a:lnTo>
                  <a:lnTo>
                    <a:pt x="313" y="111"/>
                  </a:lnTo>
                  <a:lnTo>
                    <a:pt x="311" y="109"/>
                  </a:lnTo>
                  <a:lnTo>
                    <a:pt x="311" y="111"/>
                  </a:lnTo>
                  <a:lnTo>
                    <a:pt x="309" y="112"/>
                  </a:lnTo>
                  <a:lnTo>
                    <a:pt x="307" y="114"/>
                  </a:lnTo>
                  <a:lnTo>
                    <a:pt x="299" y="114"/>
                  </a:lnTo>
                  <a:lnTo>
                    <a:pt x="296" y="112"/>
                  </a:lnTo>
                  <a:lnTo>
                    <a:pt x="292" y="111"/>
                  </a:lnTo>
                  <a:lnTo>
                    <a:pt x="279" y="110"/>
                  </a:lnTo>
                  <a:lnTo>
                    <a:pt x="276" y="110"/>
                  </a:lnTo>
                  <a:lnTo>
                    <a:pt x="268" y="111"/>
                  </a:lnTo>
                  <a:lnTo>
                    <a:pt x="259" y="112"/>
                  </a:lnTo>
                  <a:lnTo>
                    <a:pt x="256" y="112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37" y="115"/>
                  </a:lnTo>
                  <a:lnTo>
                    <a:pt x="230" y="115"/>
                  </a:lnTo>
                  <a:lnTo>
                    <a:pt x="235" y="107"/>
                  </a:lnTo>
                  <a:lnTo>
                    <a:pt x="246" y="99"/>
                  </a:lnTo>
                  <a:lnTo>
                    <a:pt x="248" y="98"/>
                  </a:lnTo>
                  <a:lnTo>
                    <a:pt x="249" y="96"/>
                  </a:lnTo>
                  <a:lnTo>
                    <a:pt x="249" y="94"/>
                  </a:lnTo>
                  <a:lnTo>
                    <a:pt x="249" y="93"/>
                  </a:lnTo>
                  <a:lnTo>
                    <a:pt x="246" y="91"/>
                  </a:lnTo>
                  <a:lnTo>
                    <a:pt x="246" y="89"/>
                  </a:lnTo>
                  <a:lnTo>
                    <a:pt x="245" y="88"/>
                  </a:lnTo>
                  <a:lnTo>
                    <a:pt x="241" y="87"/>
                  </a:lnTo>
                  <a:lnTo>
                    <a:pt x="237" y="87"/>
                  </a:lnTo>
                  <a:lnTo>
                    <a:pt x="233" y="87"/>
                  </a:lnTo>
                  <a:lnTo>
                    <a:pt x="225" y="85"/>
                  </a:lnTo>
                  <a:lnTo>
                    <a:pt x="220" y="85"/>
                  </a:lnTo>
                  <a:lnTo>
                    <a:pt x="217" y="84"/>
                  </a:lnTo>
                  <a:lnTo>
                    <a:pt x="211" y="78"/>
                  </a:lnTo>
                  <a:lnTo>
                    <a:pt x="207" y="77"/>
                  </a:lnTo>
                  <a:lnTo>
                    <a:pt x="206" y="76"/>
                  </a:lnTo>
                  <a:lnTo>
                    <a:pt x="205" y="74"/>
                  </a:lnTo>
                  <a:lnTo>
                    <a:pt x="203" y="66"/>
                  </a:lnTo>
                  <a:lnTo>
                    <a:pt x="202" y="62"/>
                  </a:lnTo>
                  <a:lnTo>
                    <a:pt x="200" y="58"/>
                  </a:lnTo>
                  <a:lnTo>
                    <a:pt x="197" y="55"/>
                  </a:lnTo>
                  <a:lnTo>
                    <a:pt x="194" y="55"/>
                  </a:lnTo>
                  <a:lnTo>
                    <a:pt x="183" y="57"/>
                  </a:lnTo>
                  <a:lnTo>
                    <a:pt x="179" y="57"/>
                  </a:lnTo>
                  <a:lnTo>
                    <a:pt x="177" y="56"/>
                  </a:lnTo>
                  <a:lnTo>
                    <a:pt x="159" y="51"/>
                  </a:lnTo>
                  <a:lnTo>
                    <a:pt x="152" y="47"/>
                  </a:lnTo>
                  <a:lnTo>
                    <a:pt x="149" y="46"/>
                  </a:lnTo>
                  <a:lnTo>
                    <a:pt x="146" y="44"/>
                  </a:lnTo>
                  <a:lnTo>
                    <a:pt x="144" y="41"/>
                  </a:lnTo>
                  <a:lnTo>
                    <a:pt x="141" y="38"/>
                  </a:lnTo>
                  <a:lnTo>
                    <a:pt x="141" y="39"/>
                  </a:lnTo>
                  <a:lnTo>
                    <a:pt x="140" y="40"/>
                  </a:lnTo>
                  <a:lnTo>
                    <a:pt x="126" y="40"/>
                  </a:lnTo>
                  <a:lnTo>
                    <a:pt x="123" y="39"/>
                  </a:lnTo>
                  <a:lnTo>
                    <a:pt x="122" y="38"/>
                  </a:lnTo>
                  <a:lnTo>
                    <a:pt x="121" y="37"/>
                  </a:lnTo>
                  <a:lnTo>
                    <a:pt x="120" y="35"/>
                  </a:lnTo>
                  <a:lnTo>
                    <a:pt x="119" y="33"/>
                  </a:lnTo>
                  <a:lnTo>
                    <a:pt x="118" y="35"/>
                  </a:lnTo>
                  <a:lnTo>
                    <a:pt x="118" y="37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0" y="35"/>
                  </a:lnTo>
                  <a:lnTo>
                    <a:pt x="98" y="35"/>
                  </a:lnTo>
                  <a:lnTo>
                    <a:pt x="97" y="35"/>
                  </a:lnTo>
                  <a:lnTo>
                    <a:pt x="93" y="31"/>
                  </a:lnTo>
                  <a:lnTo>
                    <a:pt x="90" y="29"/>
                  </a:lnTo>
                  <a:lnTo>
                    <a:pt x="93" y="27"/>
                  </a:lnTo>
                  <a:lnTo>
                    <a:pt x="101" y="25"/>
                  </a:lnTo>
                  <a:lnTo>
                    <a:pt x="102" y="25"/>
                  </a:lnTo>
                  <a:lnTo>
                    <a:pt x="102" y="24"/>
                  </a:lnTo>
                  <a:lnTo>
                    <a:pt x="102" y="21"/>
                  </a:lnTo>
                  <a:lnTo>
                    <a:pt x="101" y="20"/>
                  </a:lnTo>
                  <a:lnTo>
                    <a:pt x="99" y="19"/>
                  </a:lnTo>
                  <a:lnTo>
                    <a:pt x="97" y="19"/>
                  </a:lnTo>
                  <a:lnTo>
                    <a:pt x="96" y="18"/>
                  </a:lnTo>
                  <a:lnTo>
                    <a:pt x="69" y="18"/>
                  </a:lnTo>
                  <a:lnTo>
                    <a:pt x="68" y="19"/>
                  </a:lnTo>
                  <a:lnTo>
                    <a:pt x="65" y="21"/>
                  </a:lnTo>
                  <a:lnTo>
                    <a:pt x="60" y="24"/>
                  </a:lnTo>
                  <a:lnTo>
                    <a:pt x="57" y="27"/>
                  </a:lnTo>
                  <a:lnTo>
                    <a:pt x="56" y="29"/>
                  </a:lnTo>
                  <a:lnTo>
                    <a:pt x="55" y="30"/>
                  </a:lnTo>
                  <a:lnTo>
                    <a:pt x="51" y="31"/>
                  </a:lnTo>
                  <a:lnTo>
                    <a:pt x="48" y="34"/>
                  </a:lnTo>
                  <a:lnTo>
                    <a:pt x="45" y="35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4" y="44"/>
                  </a:lnTo>
                  <a:lnTo>
                    <a:pt x="21" y="45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3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7" y="45"/>
                  </a:lnTo>
                  <a:lnTo>
                    <a:pt x="3" y="47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5" y="41"/>
                  </a:lnTo>
                  <a:lnTo>
                    <a:pt x="17" y="41"/>
                  </a:lnTo>
                  <a:lnTo>
                    <a:pt x="18" y="39"/>
                  </a:lnTo>
                  <a:lnTo>
                    <a:pt x="16" y="33"/>
                  </a:lnTo>
                  <a:lnTo>
                    <a:pt x="17" y="29"/>
                  </a:lnTo>
                  <a:lnTo>
                    <a:pt x="20" y="25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52" y="8"/>
                  </a:lnTo>
                  <a:lnTo>
                    <a:pt x="55" y="8"/>
                  </a:lnTo>
                  <a:lnTo>
                    <a:pt x="71" y="6"/>
                  </a:lnTo>
                  <a:lnTo>
                    <a:pt x="74" y="5"/>
                  </a:lnTo>
                  <a:lnTo>
                    <a:pt x="81" y="2"/>
                  </a:lnTo>
                  <a:lnTo>
                    <a:pt x="90" y="0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5" name="Freeform 1397">
              <a:extLst>
                <a:ext uri="{FF2B5EF4-FFF2-40B4-BE49-F238E27FC236}">
                  <a16:creationId xmlns:a16="http://schemas.microsoft.com/office/drawing/2014/main" id="{00D8A000-63A6-6B1B-0C4F-D1E0084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179" y="9056077"/>
              <a:ext cx="27478" cy="21981"/>
            </a:xfrm>
            <a:custGeom>
              <a:avLst/>
              <a:gdLst>
                <a:gd name="T0" fmla="*/ 20 w 21"/>
                <a:gd name="T1" fmla="*/ 13 h 18"/>
                <a:gd name="T2" fmla="*/ 17 w 21"/>
                <a:gd name="T3" fmla="*/ 14 h 18"/>
                <a:gd name="T4" fmla="*/ 10 w 21"/>
                <a:gd name="T5" fmla="*/ 17 h 18"/>
                <a:gd name="T6" fmla="*/ 7 w 21"/>
                <a:gd name="T7" fmla="*/ 17 h 18"/>
                <a:gd name="T8" fmla="*/ 3 w 21"/>
                <a:gd name="T9" fmla="*/ 16 h 18"/>
                <a:gd name="T10" fmla="*/ 1 w 21"/>
                <a:gd name="T11" fmla="*/ 14 h 18"/>
                <a:gd name="T12" fmla="*/ 0 w 21"/>
                <a:gd name="T13" fmla="*/ 11 h 18"/>
                <a:gd name="T14" fmla="*/ 0 w 21"/>
                <a:gd name="T15" fmla="*/ 11 h 18"/>
                <a:gd name="T16" fmla="*/ 2 w 21"/>
                <a:gd name="T17" fmla="*/ 12 h 18"/>
                <a:gd name="T18" fmla="*/ 4 w 21"/>
                <a:gd name="T19" fmla="*/ 13 h 18"/>
                <a:gd name="T20" fmla="*/ 5 w 21"/>
                <a:gd name="T21" fmla="*/ 13 h 18"/>
                <a:gd name="T22" fmla="*/ 6 w 21"/>
                <a:gd name="T23" fmla="*/ 11 h 18"/>
                <a:gd name="T24" fmla="*/ 3 w 21"/>
                <a:gd name="T25" fmla="*/ 5 h 18"/>
                <a:gd name="T26" fmla="*/ 3 w 21"/>
                <a:gd name="T27" fmla="*/ 3 h 18"/>
                <a:gd name="T28" fmla="*/ 6 w 21"/>
                <a:gd name="T29" fmla="*/ 0 h 18"/>
                <a:gd name="T30" fmla="*/ 14 w 21"/>
                <a:gd name="T31" fmla="*/ 1 h 18"/>
                <a:gd name="T32" fmla="*/ 15 w 21"/>
                <a:gd name="T33" fmla="*/ 2 h 18"/>
                <a:gd name="T34" fmla="*/ 15 w 21"/>
                <a:gd name="T35" fmla="*/ 4 h 18"/>
                <a:gd name="T36" fmla="*/ 17 w 21"/>
                <a:gd name="T37" fmla="*/ 6 h 18"/>
                <a:gd name="T38" fmla="*/ 19 w 21"/>
                <a:gd name="T39" fmla="*/ 11 h 18"/>
                <a:gd name="T40" fmla="*/ 20 w 21"/>
                <a:gd name="T4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18">
                  <a:moveTo>
                    <a:pt x="20" y="13"/>
                  </a:moveTo>
                  <a:lnTo>
                    <a:pt x="17" y="14"/>
                  </a:lnTo>
                  <a:lnTo>
                    <a:pt x="10" y="17"/>
                  </a:lnTo>
                  <a:lnTo>
                    <a:pt x="7" y="17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1"/>
                  </a:lnTo>
                  <a:lnTo>
                    <a:pt x="3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9" y="11"/>
                  </a:lnTo>
                  <a:lnTo>
                    <a:pt x="20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6" name="Freeform 1398">
              <a:extLst>
                <a:ext uri="{FF2B5EF4-FFF2-40B4-BE49-F238E27FC236}">
                  <a16:creationId xmlns:a16="http://schemas.microsoft.com/office/drawing/2014/main" id="{DBECAD21-9C8A-F0DE-B616-BE1608ADF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97" y="9045087"/>
              <a:ext cx="10990" cy="10990"/>
            </a:xfrm>
            <a:custGeom>
              <a:avLst/>
              <a:gdLst>
                <a:gd name="T0" fmla="*/ 8 w 10"/>
                <a:gd name="T1" fmla="*/ 5 h 7"/>
                <a:gd name="T2" fmla="*/ 7 w 10"/>
                <a:gd name="T3" fmla="*/ 6 h 7"/>
                <a:gd name="T4" fmla="*/ 5 w 10"/>
                <a:gd name="T5" fmla="*/ 4 h 7"/>
                <a:gd name="T6" fmla="*/ 4 w 10"/>
                <a:gd name="T7" fmla="*/ 4 h 7"/>
                <a:gd name="T8" fmla="*/ 3 w 10"/>
                <a:gd name="T9" fmla="*/ 4 h 7"/>
                <a:gd name="T10" fmla="*/ 0 w 10"/>
                <a:gd name="T11" fmla="*/ 2 h 7"/>
                <a:gd name="T12" fmla="*/ 0 w 10"/>
                <a:gd name="T13" fmla="*/ 1 h 7"/>
                <a:gd name="T14" fmla="*/ 2 w 10"/>
                <a:gd name="T15" fmla="*/ 0 h 7"/>
                <a:gd name="T16" fmla="*/ 5 w 10"/>
                <a:gd name="T17" fmla="*/ 1 h 7"/>
                <a:gd name="T18" fmla="*/ 9 w 10"/>
                <a:gd name="T19" fmla="*/ 2 h 7"/>
                <a:gd name="T20" fmla="*/ 9 w 10"/>
                <a:gd name="T21" fmla="*/ 4 h 7"/>
                <a:gd name="T22" fmla="*/ 8 w 10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7">
                  <a:moveTo>
                    <a:pt x="8" y="5"/>
                  </a:moveTo>
                  <a:lnTo>
                    <a:pt x="7" y="6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7" name="Freeform 1399">
              <a:extLst>
                <a:ext uri="{FF2B5EF4-FFF2-40B4-BE49-F238E27FC236}">
                  <a16:creationId xmlns:a16="http://schemas.microsoft.com/office/drawing/2014/main" id="{8E528B6C-0471-B6E3-A5EB-6FD6EAE0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503" y="9039590"/>
              <a:ext cx="10990" cy="10990"/>
            </a:xfrm>
            <a:custGeom>
              <a:avLst/>
              <a:gdLst>
                <a:gd name="T0" fmla="*/ 5 w 7"/>
                <a:gd name="T1" fmla="*/ 6 h 8"/>
                <a:gd name="T2" fmla="*/ 4 w 7"/>
                <a:gd name="T3" fmla="*/ 7 h 8"/>
                <a:gd name="T4" fmla="*/ 1 w 7"/>
                <a:gd name="T5" fmla="*/ 5 h 8"/>
                <a:gd name="T6" fmla="*/ 0 w 7"/>
                <a:gd name="T7" fmla="*/ 4 h 8"/>
                <a:gd name="T8" fmla="*/ 1 w 7"/>
                <a:gd name="T9" fmla="*/ 2 h 8"/>
                <a:gd name="T10" fmla="*/ 1 w 7"/>
                <a:gd name="T11" fmla="*/ 0 h 8"/>
                <a:gd name="T12" fmla="*/ 2 w 7"/>
                <a:gd name="T13" fmla="*/ 0 h 8"/>
                <a:gd name="T14" fmla="*/ 3 w 7"/>
                <a:gd name="T15" fmla="*/ 2 h 8"/>
                <a:gd name="T16" fmla="*/ 5 w 7"/>
                <a:gd name="T17" fmla="*/ 4 h 8"/>
                <a:gd name="T18" fmla="*/ 5 w 7"/>
                <a:gd name="T19" fmla="*/ 4 h 8"/>
                <a:gd name="T20" fmla="*/ 6 w 7"/>
                <a:gd name="T21" fmla="*/ 5 h 8"/>
                <a:gd name="T22" fmla="*/ 5 w 7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8">
                  <a:moveTo>
                    <a:pt x="5" y="6"/>
                  </a:move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8" name="Freeform 1400">
              <a:extLst>
                <a:ext uri="{FF2B5EF4-FFF2-40B4-BE49-F238E27FC236}">
                  <a16:creationId xmlns:a16="http://schemas.microsoft.com/office/drawing/2014/main" id="{A2389C8D-30E0-B34A-6B92-79AC9C30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006" y="9034096"/>
              <a:ext cx="10990" cy="5493"/>
            </a:xfrm>
            <a:custGeom>
              <a:avLst/>
              <a:gdLst>
                <a:gd name="T0" fmla="*/ 8 w 9"/>
                <a:gd name="T1" fmla="*/ 5 h 6"/>
                <a:gd name="T2" fmla="*/ 7 w 9"/>
                <a:gd name="T3" fmla="*/ 5 h 6"/>
                <a:gd name="T4" fmla="*/ 5 w 9"/>
                <a:gd name="T5" fmla="*/ 4 h 6"/>
                <a:gd name="T6" fmla="*/ 3 w 9"/>
                <a:gd name="T7" fmla="*/ 3 h 6"/>
                <a:gd name="T8" fmla="*/ 1 w 9"/>
                <a:gd name="T9" fmla="*/ 2 h 6"/>
                <a:gd name="T10" fmla="*/ 0 w 9"/>
                <a:gd name="T11" fmla="*/ 1 h 6"/>
                <a:gd name="T12" fmla="*/ 0 w 9"/>
                <a:gd name="T13" fmla="*/ 0 h 6"/>
                <a:gd name="T14" fmla="*/ 2 w 9"/>
                <a:gd name="T15" fmla="*/ 0 h 6"/>
                <a:gd name="T16" fmla="*/ 4 w 9"/>
                <a:gd name="T17" fmla="*/ 0 h 6"/>
                <a:gd name="T18" fmla="*/ 5 w 9"/>
                <a:gd name="T19" fmla="*/ 2 h 6"/>
                <a:gd name="T20" fmla="*/ 6 w 9"/>
                <a:gd name="T21" fmla="*/ 4 h 6"/>
                <a:gd name="T22" fmla="*/ 8 w 9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lnTo>
                    <a:pt x="7" y="5"/>
                  </a:lnTo>
                  <a:lnTo>
                    <a:pt x="5" y="4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6" y="4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59" name="Freeform 1401">
              <a:extLst>
                <a:ext uri="{FF2B5EF4-FFF2-40B4-BE49-F238E27FC236}">
                  <a16:creationId xmlns:a16="http://schemas.microsoft.com/office/drawing/2014/main" id="{DEBD3D7D-F9B7-5ECE-2D57-4B2B66A0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522" y="9028599"/>
              <a:ext cx="16484" cy="5497"/>
            </a:xfrm>
            <a:custGeom>
              <a:avLst/>
              <a:gdLst>
                <a:gd name="T0" fmla="*/ 2 w 14"/>
                <a:gd name="T1" fmla="*/ 0 h 5"/>
                <a:gd name="T2" fmla="*/ 7 w 14"/>
                <a:gd name="T3" fmla="*/ 1 h 5"/>
                <a:gd name="T4" fmla="*/ 8 w 14"/>
                <a:gd name="T5" fmla="*/ 0 h 5"/>
                <a:gd name="T6" fmla="*/ 9 w 14"/>
                <a:gd name="T7" fmla="*/ 0 h 5"/>
                <a:gd name="T8" fmla="*/ 11 w 14"/>
                <a:gd name="T9" fmla="*/ 0 h 5"/>
                <a:gd name="T10" fmla="*/ 13 w 14"/>
                <a:gd name="T11" fmla="*/ 3 h 5"/>
                <a:gd name="T12" fmla="*/ 11 w 14"/>
                <a:gd name="T13" fmla="*/ 4 h 5"/>
                <a:gd name="T14" fmla="*/ 10 w 14"/>
                <a:gd name="T15" fmla="*/ 4 h 5"/>
                <a:gd name="T16" fmla="*/ 9 w 14"/>
                <a:gd name="T17" fmla="*/ 3 h 5"/>
                <a:gd name="T18" fmla="*/ 4 w 14"/>
                <a:gd name="T19" fmla="*/ 2 h 5"/>
                <a:gd name="T20" fmla="*/ 2 w 14"/>
                <a:gd name="T21" fmla="*/ 2 h 5"/>
                <a:gd name="T22" fmla="*/ 1 w 14"/>
                <a:gd name="T23" fmla="*/ 1 h 5"/>
                <a:gd name="T24" fmla="*/ 0 w 14"/>
                <a:gd name="T25" fmla="*/ 1 h 5"/>
                <a:gd name="T26" fmla="*/ 2 w 14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0" name="Freeform 1402">
              <a:extLst>
                <a:ext uri="{FF2B5EF4-FFF2-40B4-BE49-F238E27FC236}">
                  <a16:creationId xmlns:a16="http://schemas.microsoft.com/office/drawing/2014/main" id="{C6BDD7B3-A059-09FB-6AD1-6012281F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054" y="9017609"/>
              <a:ext cx="10990" cy="10990"/>
            </a:xfrm>
            <a:custGeom>
              <a:avLst/>
              <a:gdLst>
                <a:gd name="T0" fmla="*/ 10 w 11"/>
                <a:gd name="T1" fmla="*/ 5 h 7"/>
                <a:gd name="T2" fmla="*/ 10 w 11"/>
                <a:gd name="T3" fmla="*/ 6 h 7"/>
                <a:gd name="T4" fmla="*/ 4 w 11"/>
                <a:gd name="T5" fmla="*/ 4 h 7"/>
                <a:gd name="T6" fmla="*/ 2 w 11"/>
                <a:gd name="T7" fmla="*/ 0 h 7"/>
                <a:gd name="T8" fmla="*/ 0 w 11"/>
                <a:gd name="T9" fmla="*/ 0 h 7"/>
                <a:gd name="T10" fmla="*/ 2 w 11"/>
                <a:gd name="T11" fmla="*/ 0 h 7"/>
                <a:gd name="T12" fmla="*/ 8 w 11"/>
                <a:gd name="T13" fmla="*/ 4 h 7"/>
                <a:gd name="T14" fmla="*/ 10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0" y="5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4"/>
                  </a:lnTo>
                  <a:lnTo>
                    <a:pt x="10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1" name="Freeform 1403">
              <a:extLst>
                <a:ext uri="{FF2B5EF4-FFF2-40B4-BE49-F238E27FC236}">
                  <a16:creationId xmlns:a16="http://schemas.microsoft.com/office/drawing/2014/main" id="{DC00012E-17BA-F84B-0DAD-9680678A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237" y="9001125"/>
              <a:ext cx="428625" cy="142875"/>
            </a:xfrm>
            <a:custGeom>
              <a:avLst/>
              <a:gdLst>
                <a:gd name="T0" fmla="*/ 116 w 345"/>
                <a:gd name="T1" fmla="*/ 2 h 116"/>
                <a:gd name="T2" fmla="*/ 124 w 345"/>
                <a:gd name="T3" fmla="*/ 4 h 116"/>
                <a:gd name="T4" fmla="*/ 142 w 345"/>
                <a:gd name="T5" fmla="*/ 8 h 116"/>
                <a:gd name="T6" fmla="*/ 154 w 345"/>
                <a:gd name="T7" fmla="*/ 9 h 116"/>
                <a:gd name="T8" fmla="*/ 161 w 345"/>
                <a:gd name="T9" fmla="*/ 13 h 116"/>
                <a:gd name="T10" fmla="*/ 177 w 345"/>
                <a:gd name="T11" fmla="*/ 26 h 116"/>
                <a:gd name="T12" fmla="*/ 194 w 345"/>
                <a:gd name="T13" fmla="*/ 29 h 116"/>
                <a:gd name="T14" fmla="*/ 216 w 345"/>
                <a:gd name="T15" fmla="*/ 38 h 116"/>
                <a:gd name="T16" fmla="*/ 235 w 345"/>
                <a:gd name="T17" fmla="*/ 49 h 116"/>
                <a:gd name="T18" fmla="*/ 234 w 345"/>
                <a:gd name="T19" fmla="*/ 46 h 116"/>
                <a:gd name="T20" fmla="*/ 246 w 345"/>
                <a:gd name="T21" fmla="*/ 53 h 116"/>
                <a:gd name="T22" fmla="*/ 241 w 345"/>
                <a:gd name="T23" fmla="*/ 55 h 116"/>
                <a:gd name="T24" fmla="*/ 248 w 345"/>
                <a:gd name="T25" fmla="*/ 57 h 116"/>
                <a:gd name="T26" fmla="*/ 257 w 345"/>
                <a:gd name="T27" fmla="*/ 63 h 116"/>
                <a:gd name="T28" fmla="*/ 263 w 345"/>
                <a:gd name="T29" fmla="*/ 64 h 116"/>
                <a:gd name="T30" fmla="*/ 276 w 345"/>
                <a:gd name="T31" fmla="*/ 68 h 116"/>
                <a:gd name="T32" fmla="*/ 296 w 345"/>
                <a:gd name="T33" fmla="*/ 74 h 116"/>
                <a:gd name="T34" fmla="*/ 298 w 345"/>
                <a:gd name="T35" fmla="*/ 81 h 116"/>
                <a:gd name="T36" fmla="*/ 293 w 345"/>
                <a:gd name="T37" fmla="*/ 85 h 116"/>
                <a:gd name="T38" fmla="*/ 310 w 345"/>
                <a:gd name="T39" fmla="*/ 85 h 116"/>
                <a:gd name="T40" fmla="*/ 327 w 345"/>
                <a:gd name="T41" fmla="*/ 92 h 116"/>
                <a:gd name="T42" fmla="*/ 341 w 345"/>
                <a:gd name="T43" fmla="*/ 99 h 116"/>
                <a:gd name="T44" fmla="*/ 343 w 345"/>
                <a:gd name="T45" fmla="*/ 104 h 116"/>
                <a:gd name="T46" fmla="*/ 328 w 345"/>
                <a:gd name="T47" fmla="*/ 108 h 116"/>
                <a:gd name="T48" fmla="*/ 313 w 345"/>
                <a:gd name="T49" fmla="*/ 113 h 116"/>
                <a:gd name="T50" fmla="*/ 311 w 345"/>
                <a:gd name="T51" fmla="*/ 111 h 116"/>
                <a:gd name="T52" fmla="*/ 296 w 345"/>
                <a:gd name="T53" fmla="*/ 112 h 116"/>
                <a:gd name="T54" fmla="*/ 268 w 345"/>
                <a:gd name="T55" fmla="*/ 111 h 116"/>
                <a:gd name="T56" fmla="*/ 246 w 345"/>
                <a:gd name="T57" fmla="*/ 114 h 116"/>
                <a:gd name="T58" fmla="*/ 246 w 345"/>
                <a:gd name="T59" fmla="*/ 99 h 116"/>
                <a:gd name="T60" fmla="*/ 249 w 345"/>
                <a:gd name="T61" fmla="*/ 93 h 116"/>
                <a:gd name="T62" fmla="*/ 241 w 345"/>
                <a:gd name="T63" fmla="*/ 87 h 116"/>
                <a:gd name="T64" fmla="*/ 220 w 345"/>
                <a:gd name="T65" fmla="*/ 85 h 116"/>
                <a:gd name="T66" fmla="*/ 206 w 345"/>
                <a:gd name="T67" fmla="*/ 76 h 116"/>
                <a:gd name="T68" fmla="*/ 200 w 345"/>
                <a:gd name="T69" fmla="*/ 58 h 116"/>
                <a:gd name="T70" fmla="*/ 179 w 345"/>
                <a:gd name="T71" fmla="*/ 57 h 116"/>
                <a:gd name="T72" fmla="*/ 149 w 345"/>
                <a:gd name="T73" fmla="*/ 46 h 116"/>
                <a:gd name="T74" fmla="*/ 141 w 345"/>
                <a:gd name="T75" fmla="*/ 39 h 116"/>
                <a:gd name="T76" fmla="*/ 122 w 345"/>
                <a:gd name="T77" fmla="*/ 38 h 116"/>
                <a:gd name="T78" fmla="*/ 118 w 345"/>
                <a:gd name="T79" fmla="*/ 35 h 116"/>
                <a:gd name="T80" fmla="*/ 110 w 345"/>
                <a:gd name="T81" fmla="*/ 35 h 116"/>
                <a:gd name="T82" fmla="*/ 90 w 345"/>
                <a:gd name="T83" fmla="*/ 29 h 116"/>
                <a:gd name="T84" fmla="*/ 102 w 345"/>
                <a:gd name="T85" fmla="*/ 24 h 116"/>
                <a:gd name="T86" fmla="*/ 97 w 345"/>
                <a:gd name="T87" fmla="*/ 19 h 116"/>
                <a:gd name="T88" fmla="*/ 65 w 345"/>
                <a:gd name="T89" fmla="*/ 21 h 116"/>
                <a:gd name="T90" fmla="*/ 55 w 345"/>
                <a:gd name="T91" fmla="*/ 30 h 116"/>
                <a:gd name="T92" fmla="*/ 43 w 345"/>
                <a:gd name="T93" fmla="*/ 35 h 116"/>
                <a:gd name="T94" fmla="*/ 31 w 345"/>
                <a:gd name="T95" fmla="*/ 36 h 116"/>
                <a:gd name="T96" fmla="*/ 28 w 345"/>
                <a:gd name="T97" fmla="*/ 44 h 116"/>
                <a:gd name="T98" fmla="*/ 12 w 345"/>
                <a:gd name="T99" fmla="*/ 49 h 116"/>
                <a:gd name="T100" fmla="*/ 9 w 345"/>
                <a:gd name="T101" fmla="*/ 44 h 116"/>
                <a:gd name="T102" fmla="*/ 0 w 345"/>
                <a:gd name="T103" fmla="*/ 47 h 116"/>
                <a:gd name="T104" fmla="*/ 15 w 345"/>
                <a:gd name="T105" fmla="*/ 41 h 116"/>
                <a:gd name="T106" fmla="*/ 17 w 345"/>
                <a:gd name="T107" fmla="*/ 29 h 116"/>
                <a:gd name="T108" fmla="*/ 52 w 345"/>
                <a:gd name="T109" fmla="*/ 8 h 116"/>
                <a:gd name="T110" fmla="*/ 81 w 345"/>
                <a:gd name="T11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" h="116">
                  <a:moveTo>
                    <a:pt x="98" y="2"/>
                  </a:moveTo>
                  <a:lnTo>
                    <a:pt x="106" y="3"/>
                  </a:lnTo>
                  <a:lnTo>
                    <a:pt x="113" y="3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9" y="5"/>
                  </a:lnTo>
                  <a:lnTo>
                    <a:pt x="120" y="5"/>
                  </a:lnTo>
                  <a:lnTo>
                    <a:pt x="124" y="4"/>
                  </a:lnTo>
                  <a:lnTo>
                    <a:pt x="136" y="3"/>
                  </a:lnTo>
                  <a:lnTo>
                    <a:pt x="137" y="5"/>
                  </a:lnTo>
                  <a:lnTo>
                    <a:pt x="139" y="7"/>
                  </a:lnTo>
                  <a:lnTo>
                    <a:pt x="142" y="8"/>
                  </a:lnTo>
                  <a:lnTo>
                    <a:pt x="144" y="9"/>
                  </a:lnTo>
                  <a:lnTo>
                    <a:pt x="148" y="9"/>
                  </a:lnTo>
                  <a:lnTo>
                    <a:pt x="151" y="9"/>
                  </a:lnTo>
                  <a:lnTo>
                    <a:pt x="154" y="9"/>
                  </a:lnTo>
                  <a:lnTo>
                    <a:pt x="158" y="11"/>
                  </a:lnTo>
                  <a:lnTo>
                    <a:pt x="159" y="12"/>
                  </a:lnTo>
                  <a:lnTo>
                    <a:pt x="162" y="11"/>
                  </a:lnTo>
                  <a:lnTo>
                    <a:pt x="161" y="13"/>
                  </a:lnTo>
                  <a:lnTo>
                    <a:pt x="167" y="16"/>
                  </a:lnTo>
                  <a:lnTo>
                    <a:pt x="171" y="22"/>
                  </a:lnTo>
                  <a:lnTo>
                    <a:pt x="174" y="24"/>
                  </a:lnTo>
                  <a:lnTo>
                    <a:pt x="177" y="26"/>
                  </a:lnTo>
                  <a:lnTo>
                    <a:pt x="179" y="28"/>
                  </a:lnTo>
                  <a:lnTo>
                    <a:pt x="183" y="29"/>
                  </a:lnTo>
                  <a:lnTo>
                    <a:pt x="192" y="28"/>
                  </a:lnTo>
                  <a:lnTo>
                    <a:pt x="194" y="29"/>
                  </a:lnTo>
                  <a:lnTo>
                    <a:pt x="196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216" y="38"/>
                  </a:lnTo>
                  <a:lnTo>
                    <a:pt x="222" y="42"/>
                  </a:lnTo>
                  <a:lnTo>
                    <a:pt x="225" y="45"/>
                  </a:lnTo>
                  <a:lnTo>
                    <a:pt x="232" y="49"/>
                  </a:lnTo>
                  <a:lnTo>
                    <a:pt x="235" y="49"/>
                  </a:lnTo>
                  <a:lnTo>
                    <a:pt x="236" y="49"/>
                  </a:lnTo>
                  <a:lnTo>
                    <a:pt x="236" y="48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41" y="50"/>
                  </a:lnTo>
                  <a:lnTo>
                    <a:pt x="243" y="52"/>
                  </a:lnTo>
                  <a:lnTo>
                    <a:pt x="246" y="53"/>
                  </a:lnTo>
                  <a:lnTo>
                    <a:pt x="248" y="54"/>
                  </a:lnTo>
                  <a:lnTo>
                    <a:pt x="247" y="55"/>
                  </a:lnTo>
                  <a:lnTo>
                    <a:pt x="245" y="55"/>
                  </a:lnTo>
                  <a:lnTo>
                    <a:pt x="241" y="55"/>
                  </a:lnTo>
                  <a:lnTo>
                    <a:pt x="244" y="57"/>
                  </a:lnTo>
                  <a:lnTo>
                    <a:pt x="244" y="59"/>
                  </a:lnTo>
                  <a:lnTo>
                    <a:pt x="246" y="60"/>
                  </a:lnTo>
                  <a:lnTo>
                    <a:pt x="248" y="57"/>
                  </a:lnTo>
                  <a:lnTo>
                    <a:pt x="249" y="56"/>
                  </a:lnTo>
                  <a:lnTo>
                    <a:pt x="255" y="60"/>
                  </a:lnTo>
                  <a:lnTo>
                    <a:pt x="258" y="62"/>
                  </a:lnTo>
                  <a:lnTo>
                    <a:pt x="257" y="63"/>
                  </a:lnTo>
                  <a:lnTo>
                    <a:pt x="257" y="65"/>
                  </a:lnTo>
                  <a:lnTo>
                    <a:pt x="260" y="63"/>
                  </a:lnTo>
                  <a:lnTo>
                    <a:pt x="261" y="63"/>
                  </a:lnTo>
                  <a:lnTo>
                    <a:pt x="263" y="64"/>
                  </a:lnTo>
                  <a:lnTo>
                    <a:pt x="264" y="66"/>
                  </a:lnTo>
                  <a:lnTo>
                    <a:pt x="267" y="66"/>
                  </a:lnTo>
                  <a:lnTo>
                    <a:pt x="270" y="66"/>
                  </a:lnTo>
                  <a:lnTo>
                    <a:pt x="276" y="68"/>
                  </a:lnTo>
                  <a:lnTo>
                    <a:pt x="282" y="71"/>
                  </a:lnTo>
                  <a:lnTo>
                    <a:pt x="288" y="72"/>
                  </a:lnTo>
                  <a:lnTo>
                    <a:pt x="293" y="72"/>
                  </a:lnTo>
                  <a:lnTo>
                    <a:pt x="296" y="74"/>
                  </a:lnTo>
                  <a:lnTo>
                    <a:pt x="298" y="76"/>
                  </a:lnTo>
                  <a:lnTo>
                    <a:pt x="296" y="77"/>
                  </a:lnTo>
                  <a:lnTo>
                    <a:pt x="295" y="79"/>
                  </a:lnTo>
                  <a:lnTo>
                    <a:pt x="298" y="81"/>
                  </a:lnTo>
                  <a:lnTo>
                    <a:pt x="293" y="82"/>
                  </a:lnTo>
                  <a:lnTo>
                    <a:pt x="292" y="83"/>
                  </a:lnTo>
                  <a:lnTo>
                    <a:pt x="293" y="85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5" y="86"/>
                  </a:lnTo>
                  <a:lnTo>
                    <a:pt x="310" y="85"/>
                  </a:lnTo>
                  <a:lnTo>
                    <a:pt x="317" y="87"/>
                  </a:lnTo>
                  <a:lnTo>
                    <a:pt x="320" y="88"/>
                  </a:lnTo>
                  <a:lnTo>
                    <a:pt x="325" y="90"/>
                  </a:lnTo>
                  <a:lnTo>
                    <a:pt x="327" y="92"/>
                  </a:lnTo>
                  <a:lnTo>
                    <a:pt x="332" y="97"/>
                  </a:lnTo>
                  <a:lnTo>
                    <a:pt x="336" y="99"/>
                  </a:lnTo>
                  <a:lnTo>
                    <a:pt x="340" y="99"/>
                  </a:lnTo>
                  <a:lnTo>
                    <a:pt x="341" y="99"/>
                  </a:lnTo>
                  <a:lnTo>
                    <a:pt x="342" y="99"/>
                  </a:lnTo>
                  <a:lnTo>
                    <a:pt x="343" y="100"/>
                  </a:lnTo>
                  <a:lnTo>
                    <a:pt x="344" y="102"/>
                  </a:lnTo>
                  <a:lnTo>
                    <a:pt x="343" y="104"/>
                  </a:lnTo>
                  <a:lnTo>
                    <a:pt x="341" y="105"/>
                  </a:lnTo>
                  <a:lnTo>
                    <a:pt x="340" y="107"/>
                  </a:lnTo>
                  <a:lnTo>
                    <a:pt x="335" y="107"/>
                  </a:lnTo>
                  <a:lnTo>
                    <a:pt x="328" y="108"/>
                  </a:lnTo>
                  <a:lnTo>
                    <a:pt x="321" y="110"/>
                  </a:lnTo>
                  <a:lnTo>
                    <a:pt x="317" y="111"/>
                  </a:lnTo>
                  <a:lnTo>
                    <a:pt x="316" y="112"/>
                  </a:lnTo>
                  <a:lnTo>
                    <a:pt x="313" y="113"/>
                  </a:lnTo>
                  <a:lnTo>
                    <a:pt x="312" y="112"/>
                  </a:lnTo>
                  <a:lnTo>
                    <a:pt x="313" y="111"/>
                  </a:lnTo>
                  <a:lnTo>
                    <a:pt x="311" y="109"/>
                  </a:lnTo>
                  <a:lnTo>
                    <a:pt x="311" y="111"/>
                  </a:lnTo>
                  <a:lnTo>
                    <a:pt x="309" y="112"/>
                  </a:lnTo>
                  <a:lnTo>
                    <a:pt x="307" y="114"/>
                  </a:lnTo>
                  <a:lnTo>
                    <a:pt x="299" y="114"/>
                  </a:lnTo>
                  <a:lnTo>
                    <a:pt x="296" y="112"/>
                  </a:lnTo>
                  <a:lnTo>
                    <a:pt x="292" y="111"/>
                  </a:lnTo>
                  <a:lnTo>
                    <a:pt x="279" y="110"/>
                  </a:lnTo>
                  <a:lnTo>
                    <a:pt x="276" y="110"/>
                  </a:lnTo>
                  <a:lnTo>
                    <a:pt x="268" y="111"/>
                  </a:lnTo>
                  <a:lnTo>
                    <a:pt x="259" y="112"/>
                  </a:lnTo>
                  <a:lnTo>
                    <a:pt x="256" y="112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37" y="115"/>
                  </a:lnTo>
                  <a:lnTo>
                    <a:pt x="230" y="115"/>
                  </a:lnTo>
                  <a:lnTo>
                    <a:pt x="235" y="107"/>
                  </a:lnTo>
                  <a:lnTo>
                    <a:pt x="246" y="99"/>
                  </a:lnTo>
                  <a:lnTo>
                    <a:pt x="248" y="98"/>
                  </a:lnTo>
                  <a:lnTo>
                    <a:pt x="249" y="96"/>
                  </a:lnTo>
                  <a:lnTo>
                    <a:pt x="249" y="94"/>
                  </a:lnTo>
                  <a:lnTo>
                    <a:pt x="249" y="93"/>
                  </a:lnTo>
                  <a:lnTo>
                    <a:pt x="246" y="91"/>
                  </a:lnTo>
                  <a:lnTo>
                    <a:pt x="246" y="89"/>
                  </a:lnTo>
                  <a:lnTo>
                    <a:pt x="245" y="88"/>
                  </a:lnTo>
                  <a:lnTo>
                    <a:pt x="241" y="87"/>
                  </a:lnTo>
                  <a:lnTo>
                    <a:pt x="237" y="87"/>
                  </a:lnTo>
                  <a:lnTo>
                    <a:pt x="233" y="87"/>
                  </a:lnTo>
                  <a:lnTo>
                    <a:pt x="225" y="85"/>
                  </a:lnTo>
                  <a:lnTo>
                    <a:pt x="220" y="85"/>
                  </a:lnTo>
                  <a:lnTo>
                    <a:pt x="217" y="84"/>
                  </a:lnTo>
                  <a:lnTo>
                    <a:pt x="211" y="78"/>
                  </a:lnTo>
                  <a:lnTo>
                    <a:pt x="207" y="77"/>
                  </a:lnTo>
                  <a:lnTo>
                    <a:pt x="206" y="76"/>
                  </a:lnTo>
                  <a:lnTo>
                    <a:pt x="205" y="74"/>
                  </a:lnTo>
                  <a:lnTo>
                    <a:pt x="203" y="66"/>
                  </a:lnTo>
                  <a:lnTo>
                    <a:pt x="202" y="62"/>
                  </a:lnTo>
                  <a:lnTo>
                    <a:pt x="200" y="58"/>
                  </a:lnTo>
                  <a:lnTo>
                    <a:pt x="197" y="55"/>
                  </a:lnTo>
                  <a:lnTo>
                    <a:pt x="194" y="55"/>
                  </a:lnTo>
                  <a:lnTo>
                    <a:pt x="183" y="57"/>
                  </a:lnTo>
                  <a:lnTo>
                    <a:pt x="179" y="57"/>
                  </a:lnTo>
                  <a:lnTo>
                    <a:pt x="177" y="56"/>
                  </a:lnTo>
                  <a:lnTo>
                    <a:pt x="159" y="51"/>
                  </a:lnTo>
                  <a:lnTo>
                    <a:pt x="152" y="47"/>
                  </a:lnTo>
                  <a:lnTo>
                    <a:pt x="149" y="46"/>
                  </a:lnTo>
                  <a:lnTo>
                    <a:pt x="146" y="44"/>
                  </a:lnTo>
                  <a:lnTo>
                    <a:pt x="144" y="41"/>
                  </a:lnTo>
                  <a:lnTo>
                    <a:pt x="141" y="38"/>
                  </a:lnTo>
                  <a:lnTo>
                    <a:pt x="141" y="39"/>
                  </a:lnTo>
                  <a:lnTo>
                    <a:pt x="140" y="40"/>
                  </a:lnTo>
                  <a:lnTo>
                    <a:pt x="126" y="40"/>
                  </a:lnTo>
                  <a:lnTo>
                    <a:pt x="123" y="39"/>
                  </a:lnTo>
                  <a:lnTo>
                    <a:pt x="122" y="38"/>
                  </a:lnTo>
                  <a:lnTo>
                    <a:pt x="121" y="37"/>
                  </a:lnTo>
                  <a:lnTo>
                    <a:pt x="120" y="35"/>
                  </a:lnTo>
                  <a:lnTo>
                    <a:pt x="119" y="33"/>
                  </a:lnTo>
                  <a:lnTo>
                    <a:pt x="118" y="35"/>
                  </a:lnTo>
                  <a:lnTo>
                    <a:pt x="118" y="37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0" y="35"/>
                  </a:lnTo>
                  <a:lnTo>
                    <a:pt x="98" y="35"/>
                  </a:lnTo>
                  <a:lnTo>
                    <a:pt x="97" y="35"/>
                  </a:lnTo>
                  <a:lnTo>
                    <a:pt x="93" y="31"/>
                  </a:lnTo>
                  <a:lnTo>
                    <a:pt x="90" y="29"/>
                  </a:lnTo>
                  <a:lnTo>
                    <a:pt x="93" y="27"/>
                  </a:lnTo>
                  <a:lnTo>
                    <a:pt x="101" y="25"/>
                  </a:lnTo>
                  <a:lnTo>
                    <a:pt x="102" y="25"/>
                  </a:lnTo>
                  <a:lnTo>
                    <a:pt x="102" y="24"/>
                  </a:lnTo>
                  <a:lnTo>
                    <a:pt x="102" y="21"/>
                  </a:lnTo>
                  <a:lnTo>
                    <a:pt x="101" y="20"/>
                  </a:lnTo>
                  <a:lnTo>
                    <a:pt x="99" y="19"/>
                  </a:lnTo>
                  <a:lnTo>
                    <a:pt x="97" y="19"/>
                  </a:lnTo>
                  <a:lnTo>
                    <a:pt x="96" y="18"/>
                  </a:lnTo>
                  <a:lnTo>
                    <a:pt x="69" y="18"/>
                  </a:lnTo>
                  <a:lnTo>
                    <a:pt x="68" y="19"/>
                  </a:lnTo>
                  <a:lnTo>
                    <a:pt x="65" y="21"/>
                  </a:lnTo>
                  <a:lnTo>
                    <a:pt x="60" y="24"/>
                  </a:lnTo>
                  <a:lnTo>
                    <a:pt x="57" y="27"/>
                  </a:lnTo>
                  <a:lnTo>
                    <a:pt x="56" y="29"/>
                  </a:lnTo>
                  <a:lnTo>
                    <a:pt x="55" y="30"/>
                  </a:lnTo>
                  <a:lnTo>
                    <a:pt x="51" y="31"/>
                  </a:lnTo>
                  <a:lnTo>
                    <a:pt x="48" y="34"/>
                  </a:lnTo>
                  <a:lnTo>
                    <a:pt x="45" y="35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4" y="44"/>
                  </a:lnTo>
                  <a:lnTo>
                    <a:pt x="21" y="45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3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7" y="45"/>
                  </a:lnTo>
                  <a:lnTo>
                    <a:pt x="3" y="47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5" y="41"/>
                  </a:lnTo>
                  <a:lnTo>
                    <a:pt x="17" y="41"/>
                  </a:lnTo>
                  <a:lnTo>
                    <a:pt x="18" y="39"/>
                  </a:lnTo>
                  <a:lnTo>
                    <a:pt x="16" y="33"/>
                  </a:lnTo>
                  <a:lnTo>
                    <a:pt x="17" y="29"/>
                  </a:lnTo>
                  <a:lnTo>
                    <a:pt x="20" y="25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52" y="8"/>
                  </a:lnTo>
                  <a:lnTo>
                    <a:pt x="55" y="8"/>
                  </a:lnTo>
                  <a:lnTo>
                    <a:pt x="71" y="6"/>
                  </a:lnTo>
                  <a:lnTo>
                    <a:pt x="74" y="5"/>
                  </a:lnTo>
                  <a:lnTo>
                    <a:pt x="81" y="2"/>
                  </a:lnTo>
                  <a:lnTo>
                    <a:pt x="90" y="0"/>
                  </a:lnTo>
                  <a:lnTo>
                    <a:pt x="98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2" name="Freeform 1404">
              <a:extLst>
                <a:ext uri="{FF2B5EF4-FFF2-40B4-BE49-F238E27FC236}">
                  <a16:creationId xmlns:a16="http://schemas.microsoft.com/office/drawing/2014/main" id="{65DA6955-282A-AA74-F6CB-F0D49192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689" y="9451731"/>
              <a:ext cx="16487" cy="16484"/>
            </a:xfrm>
            <a:custGeom>
              <a:avLst/>
              <a:gdLst>
                <a:gd name="T0" fmla="*/ 13 w 14"/>
                <a:gd name="T1" fmla="*/ 11 h 12"/>
                <a:gd name="T2" fmla="*/ 12 w 14"/>
                <a:gd name="T3" fmla="*/ 11 h 12"/>
                <a:gd name="T4" fmla="*/ 5 w 14"/>
                <a:gd name="T5" fmla="*/ 8 h 12"/>
                <a:gd name="T6" fmla="*/ 1 w 14"/>
                <a:gd name="T7" fmla="*/ 3 h 12"/>
                <a:gd name="T8" fmla="*/ 0 w 14"/>
                <a:gd name="T9" fmla="*/ 0 h 12"/>
                <a:gd name="T10" fmla="*/ 2 w 14"/>
                <a:gd name="T11" fmla="*/ 0 h 12"/>
                <a:gd name="T12" fmla="*/ 3 w 14"/>
                <a:gd name="T13" fmla="*/ 2 h 12"/>
                <a:gd name="T14" fmla="*/ 5 w 14"/>
                <a:gd name="T15" fmla="*/ 5 h 12"/>
                <a:gd name="T16" fmla="*/ 11 w 14"/>
                <a:gd name="T17" fmla="*/ 7 h 12"/>
                <a:gd name="T18" fmla="*/ 13 w 14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3" y="11"/>
                  </a:moveTo>
                  <a:lnTo>
                    <a:pt x="12" y="11"/>
                  </a:lnTo>
                  <a:lnTo>
                    <a:pt x="5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5"/>
                  </a:lnTo>
                  <a:lnTo>
                    <a:pt x="11" y="7"/>
                  </a:lnTo>
                  <a:lnTo>
                    <a:pt x="1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3" name="Freeform 1405">
              <a:extLst>
                <a:ext uri="{FF2B5EF4-FFF2-40B4-BE49-F238E27FC236}">
                  <a16:creationId xmlns:a16="http://schemas.microsoft.com/office/drawing/2014/main" id="{E0DD9581-CF61-D67A-14F3-90B293F0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689" y="9451731"/>
              <a:ext cx="16487" cy="16484"/>
            </a:xfrm>
            <a:custGeom>
              <a:avLst/>
              <a:gdLst>
                <a:gd name="T0" fmla="*/ 13 w 14"/>
                <a:gd name="T1" fmla="*/ 11 h 12"/>
                <a:gd name="T2" fmla="*/ 12 w 14"/>
                <a:gd name="T3" fmla="*/ 11 h 12"/>
                <a:gd name="T4" fmla="*/ 5 w 14"/>
                <a:gd name="T5" fmla="*/ 8 h 12"/>
                <a:gd name="T6" fmla="*/ 1 w 14"/>
                <a:gd name="T7" fmla="*/ 3 h 12"/>
                <a:gd name="T8" fmla="*/ 0 w 14"/>
                <a:gd name="T9" fmla="*/ 0 h 12"/>
                <a:gd name="T10" fmla="*/ 2 w 14"/>
                <a:gd name="T11" fmla="*/ 0 h 12"/>
                <a:gd name="T12" fmla="*/ 3 w 14"/>
                <a:gd name="T13" fmla="*/ 2 h 12"/>
                <a:gd name="T14" fmla="*/ 5 w 14"/>
                <a:gd name="T15" fmla="*/ 5 h 12"/>
                <a:gd name="T16" fmla="*/ 11 w 14"/>
                <a:gd name="T17" fmla="*/ 7 h 12"/>
                <a:gd name="T18" fmla="*/ 13 w 14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3" y="11"/>
                  </a:moveTo>
                  <a:lnTo>
                    <a:pt x="12" y="11"/>
                  </a:lnTo>
                  <a:lnTo>
                    <a:pt x="5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5" y="5"/>
                  </a:lnTo>
                  <a:lnTo>
                    <a:pt x="11" y="7"/>
                  </a:lnTo>
                  <a:lnTo>
                    <a:pt x="13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4" name="Freeform 1406">
              <a:extLst>
                <a:ext uri="{FF2B5EF4-FFF2-40B4-BE49-F238E27FC236}">
                  <a16:creationId xmlns:a16="http://schemas.microsoft.com/office/drawing/2014/main" id="{B0633395-96C0-9069-1495-86B9A9FB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420" y="9319846"/>
              <a:ext cx="10990" cy="16484"/>
            </a:xfrm>
            <a:custGeom>
              <a:avLst/>
              <a:gdLst>
                <a:gd name="T0" fmla="*/ 6 w 8"/>
                <a:gd name="T1" fmla="*/ 13 h 15"/>
                <a:gd name="T2" fmla="*/ 3 w 8"/>
                <a:gd name="T3" fmla="*/ 14 h 15"/>
                <a:gd name="T4" fmla="*/ 2 w 8"/>
                <a:gd name="T5" fmla="*/ 8 h 15"/>
                <a:gd name="T6" fmla="*/ 0 w 8"/>
                <a:gd name="T7" fmla="*/ 4 h 15"/>
                <a:gd name="T8" fmla="*/ 0 w 8"/>
                <a:gd name="T9" fmla="*/ 2 h 15"/>
                <a:gd name="T10" fmla="*/ 0 w 8"/>
                <a:gd name="T11" fmla="*/ 0 h 15"/>
                <a:gd name="T12" fmla="*/ 5 w 8"/>
                <a:gd name="T13" fmla="*/ 2 h 15"/>
                <a:gd name="T14" fmla="*/ 6 w 8"/>
                <a:gd name="T15" fmla="*/ 4 h 15"/>
                <a:gd name="T16" fmla="*/ 7 w 8"/>
                <a:gd name="T17" fmla="*/ 9 h 15"/>
                <a:gd name="T18" fmla="*/ 6 w 8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5">
                  <a:moveTo>
                    <a:pt x="6" y="13"/>
                  </a:moveTo>
                  <a:lnTo>
                    <a:pt x="3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2"/>
                  </a:lnTo>
                  <a:lnTo>
                    <a:pt x="6" y="4"/>
                  </a:lnTo>
                  <a:lnTo>
                    <a:pt x="7" y="9"/>
                  </a:lnTo>
                  <a:lnTo>
                    <a:pt x="6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5" name="Freeform 1407">
              <a:extLst>
                <a:ext uri="{FF2B5EF4-FFF2-40B4-BE49-F238E27FC236}">
                  <a16:creationId xmlns:a16="http://schemas.microsoft.com/office/drawing/2014/main" id="{8A7D6606-96EE-AAC4-5DEF-88AEEF2D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420" y="9319846"/>
              <a:ext cx="10990" cy="16484"/>
            </a:xfrm>
            <a:custGeom>
              <a:avLst/>
              <a:gdLst>
                <a:gd name="T0" fmla="*/ 6 w 8"/>
                <a:gd name="T1" fmla="*/ 13 h 15"/>
                <a:gd name="T2" fmla="*/ 3 w 8"/>
                <a:gd name="T3" fmla="*/ 14 h 15"/>
                <a:gd name="T4" fmla="*/ 2 w 8"/>
                <a:gd name="T5" fmla="*/ 8 h 15"/>
                <a:gd name="T6" fmla="*/ 0 w 8"/>
                <a:gd name="T7" fmla="*/ 4 h 15"/>
                <a:gd name="T8" fmla="*/ 0 w 8"/>
                <a:gd name="T9" fmla="*/ 2 h 15"/>
                <a:gd name="T10" fmla="*/ 0 w 8"/>
                <a:gd name="T11" fmla="*/ 0 h 15"/>
                <a:gd name="T12" fmla="*/ 5 w 8"/>
                <a:gd name="T13" fmla="*/ 2 h 15"/>
                <a:gd name="T14" fmla="*/ 6 w 8"/>
                <a:gd name="T15" fmla="*/ 4 h 15"/>
                <a:gd name="T16" fmla="*/ 7 w 8"/>
                <a:gd name="T17" fmla="*/ 9 h 15"/>
                <a:gd name="T18" fmla="*/ 6 w 8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5">
                  <a:moveTo>
                    <a:pt x="6" y="13"/>
                  </a:moveTo>
                  <a:lnTo>
                    <a:pt x="3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2"/>
                  </a:lnTo>
                  <a:lnTo>
                    <a:pt x="6" y="4"/>
                  </a:lnTo>
                  <a:lnTo>
                    <a:pt x="7" y="9"/>
                  </a:lnTo>
                  <a:lnTo>
                    <a:pt x="6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6" name="Freeform 1408">
              <a:extLst>
                <a:ext uri="{FF2B5EF4-FFF2-40B4-BE49-F238E27FC236}">
                  <a16:creationId xmlns:a16="http://schemas.microsoft.com/office/drawing/2014/main" id="{D09A9D82-C7C7-65EC-6A09-387C2806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292" y="9138503"/>
              <a:ext cx="148368" cy="93420"/>
            </a:xfrm>
            <a:custGeom>
              <a:avLst/>
              <a:gdLst>
                <a:gd name="T0" fmla="*/ 8 w 118"/>
                <a:gd name="T1" fmla="*/ 57 h 77"/>
                <a:gd name="T2" fmla="*/ 8 w 118"/>
                <a:gd name="T3" fmla="*/ 53 h 77"/>
                <a:gd name="T4" fmla="*/ 2 w 118"/>
                <a:gd name="T5" fmla="*/ 47 h 77"/>
                <a:gd name="T6" fmla="*/ 1 w 118"/>
                <a:gd name="T7" fmla="*/ 43 h 77"/>
                <a:gd name="T8" fmla="*/ 6 w 118"/>
                <a:gd name="T9" fmla="*/ 42 h 77"/>
                <a:gd name="T10" fmla="*/ 9 w 118"/>
                <a:gd name="T11" fmla="*/ 37 h 77"/>
                <a:gd name="T12" fmla="*/ 7 w 118"/>
                <a:gd name="T13" fmla="*/ 33 h 77"/>
                <a:gd name="T14" fmla="*/ 8 w 118"/>
                <a:gd name="T15" fmla="*/ 29 h 77"/>
                <a:gd name="T16" fmla="*/ 12 w 118"/>
                <a:gd name="T17" fmla="*/ 25 h 77"/>
                <a:gd name="T18" fmla="*/ 8 w 118"/>
                <a:gd name="T19" fmla="*/ 21 h 77"/>
                <a:gd name="T20" fmla="*/ 10 w 118"/>
                <a:gd name="T21" fmla="*/ 16 h 77"/>
                <a:gd name="T22" fmla="*/ 8 w 118"/>
                <a:gd name="T23" fmla="*/ 7 h 77"/>
                <a:gd name="T24" fmla="*/ 9 w 118"/>
                <a:gd name="T25" fmla="*/ 6 h 77"/>
                <a:gd name="T26" fmla="*/ 11 w 118"/>
                <a:gd name="T27" fmla="*/ 2 h 77"/>
                <a:gd name="T28" fmla="*/ 14 w 118"/>
                <a:gd name="T29" fmla="*/ 1 h 77"/>
                <a:gd name="T30" fmla="*/ 23 w 118"/>
                <a:gd name="T31" fmla="*/ 2 h 77"/>
                <a:gd name="T32" fmla="*/ 30 w 118"/>
                <a:gd name="T33" fmla="*/ 1 h 77"/>
                <a:gd name="T34" fmla="*/ 38 w 118"/>
                <a:gd name="T35" fmla="*/ 1 h 77"/>
                <a:gd name="T36" fmla="*/ 42 w 118"/>
                <a:gd name="T37" fmla="*/ 4 h 77"/>
                <a:gd name="T38" fmla="*/ 49 w 118"/>
                <a:gd name="T39" fmla="*/ 4 h 77"/>
                <a:gd name="T40" fmla="*/ 54 w 118"/>
                <a:gd name="T41" fmla="*/ 8 h 77"/>
                <a:gd name="T42" fmla="*/ 60 w 118"/>
                <a:gd name="T43" fmla="*/ 9 h 77"/>
                <a:gd name="T44" fmla="*/ 66 w 118"/>
                <a:gd name="T45" fmla="*/ 8 h 77"/>
                <a:gd name="T46" fmla="*/ 68 w 118"/>
                <a:gd name="T47" fmla="*/ 15 h 77"/>
                <a:gd name="T48" fmla="*/ 73 w 118"/>
                <a:gd name="T49" fmla="*/ 21 h 77"/>
                <a:gd name="T50" fmla="*/ 89 w 118"/>
                <a:gd name="T51" fmla="*/ 21 h 77"/>
                <a:gd name="T52" fmla="*/ 86 w 118"/>
                <a:gd name="T53" fmla="*/ 24 h 77"/>
                <a:gd name="T54" fmla="*/ 77 w 118"/>
                <a:gd name="T55" fmla="*/ 24 h 77"/>
                <a:gd name="T56" fmla="*/ 76 w 118"/>
                <a:gd name="T57" fmla="*/ 27 h 77"/>
                <a:gd name="T58" fmla="*/ 83 w 118"/>
                <a:gd name="T59" fmla="*/ 27 h 77"/>
                <a:gd name="T60" fmla="*/ 91 w 118"/>
                <a:gd name="T61" fmla="*/ 29 h 77"/>
                <a:gd name="T62" fmla="*/ 99 w 118"/>
                <a:gd name="T63" fmla="*/ 31 h 77"/>
                <a:gd name="T64" fmla="*/ 114 w 118"/>
                <a:gd name="T65" fmla="*/ 40 h 77"/>
                <a:gd name="T66" fmla="*/ 117 w 118"/>
                <a:gd name="T67" fmla="*/ 43 h 77"/>
                <a:gd name="T68" fmla="*/ 114 w 118"/>
                <a:gd name="T69" fmla="*/ 50 h 77"/>
                <a:gd name="T70" fmla="*/ 110 w 118"/>
                <a:gd name="T71" fmla="*/ 52 h 77"/>
                <a:gd name="T72" fmla="*/ 107 w 118"/>
                <a:gd name="T73" fmla="*/ 57 h 77"/>
                <a:gd name="T74" fmla="*/ 105 w 118"/>
                <a:gd name="T75" fmla="*/ 57 h 77"/>
                <a:gd name="T76" fmla="*/ 102 w 118"/>
                <a:gd name="T77" fmla="*/ 53 h 77"/>
                <a:gd name="T78" fmla="*/ 94 w 118"/>
                <a:gd name="T79" fmla="*/ 51 h 77"/>
                <a:gd name="T80" fmla="*/ 83 w 118"/>
                <a:gd name="T81" fmla="*/ 50 h 77"/>
                <a:gd name="T82" fmla="*/ 76 w 118"/>
                <a:gd name="T83" fmla="*/ 49 h 77"/>
                <a:gd name="T84" fmla="*/ 68 w 118"/>
                <a:gd name="T85" fmla="*/ 50 h 77"/>
                <a:gd name="T86" fmla="*/ 62 w 118"/>
                <a:gd name="T87" fmla="*/ 53 h 77"/>
                <a:gd name="T88" fmla="*/ 59 w 118"/>
                <a:gd name="T89" fmla="*/ 55 h 77"/>
                <a:gd name="T90" fmla="*/ 46 w 118"/>
                <a:gd name="T91" fmla="*/ 55 h 77"/>
                <a:gd name="T92" fmla="*/ 40 w 118"/>
                <a:gd name="T93" fmla="*/ 53 h 77"/>
                <a:gd name="T94" fmla="*/ 31 w 118"/>
                <a:gd name="T95" fmla="*/ 55 h 77"/>
                <a:gd name="T96" fmla="*/ 30 w 118"/>
                <a:gd name="T97" fmla="*/ 57 h 77"/>
                <a:gd name="T98" fmla="*/ 29 w 118"/>
                <a:gd name="T99" fmla="*/ 62 h 77"/>
                <a:gd name="T100" fmla="*/ 20 w 118"/>
                <a:gd name="T101" fmla="*/ 74 h 77"/>
                <a:gd name="T102" fmla="*/ 18 w 118"/>
                <a:gd name="T103" fmla="*/ 76 h 77"/>
                <a:gd name="T104" fmla="*/ 14 w 118"/>
                <a:gd name="T105" fmla="*/ 72 h 77"/>
                <a:gd name="T106" fmla="*/ 12 w 118"/>
                <a:gd name="T107" fmla="*/ 70 h 77"/>
                <a:gd name="T108" fmla="*/ 11 w 118"/>
                <a:gd name="T109" fmla="*/ 65 h 77"/>
                <a:gd name="T110" fmla="*/ 8 w 118"/>
                <a:gd name="T111" fmla="*/ 6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" h="77">
                  <a:moveTo>
                    <a:pt x="8" y="63"/>
                  </a:moveTo>
                  <a:lnTo>
                    <a:pt x="8" y="57"/>
                  </a:lnTo>
                  <a:lnTo>
                    <a:pt x="9" y="55"/>
                  </a:lnTo>
                  <a:lnTo>
                    <a:pt x="8" y="53"/>
                  </a:lnTo>
                  <a:lnTo>
                    <a:pt x="5" y="50"/>
                  </a:lnTo>
                  <a:lnTo>
                    <a:pt x="2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5" y="43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8" y="7"/>
                  </a:lnTo>
                  <a:lnTo>
                    <a:pt x="7" y="6"/>
                  </a:lnTo>
                  <a:lnTo>
                    <a:pt x="9" y="6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8" y="1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1"/>
                  </a:lnTo>
                  <a:lnTo>
                    <a:pt x="39" y="2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1" y="5"/>
                  </a:lnTo>
                  <a:lnTo>
                    <a:pt x="54" y="8"/>
                  </a:lnTo>
                  <a:lnTo>
                    <a:pt x="58" y="9"/>
                  </a:lnTo>
                  <a:lnTo>
                    <a:pt x="60" y="9"/>
                  </a:lnTo>
                  <a:lnTo>
                    <a:pt x="64" y="8"/>
                  </a:lnTo>
                  <a:lnTo>
                    <a:pt x="66" y="8"/>
                  </a:lnTo>
                  <a:lnTo>
                    <a:pt x="68" y="11"/>
                  </a:lnTo>
                  <a:lnTo>
                    <a:pt x="68" y="15"/>
                  </a:lnTo>
                  <a:lnTo>
                    <a:pt x="70" y="18"/>
                  </a:lnTo>
                  <a:lnTo>
                    <a:pt x="73" y="21"/>
                  </a:lnTo>
                  <a:lnTo>
                    <a:pt x="86" y="20"/>
                  </a:lnTo>
                  <a:lnTo>
                    <a:pt x="89" y="21"/>
                  </a:lnTo>
                  <a:lnTo>
                    <a:pt x="88" y="23"/>
                  </a:lnTo>
                  <a:lnTo>
                    <a:pt x="86" y="24"/>
                  </a:lnTo>
                  <a:lnTo>
                    <a:pt x="80" y="23"/>
                  </a:lnTo>
                  <a:lnTo>
                    <a:pt x="77" y="24"/>
                  </a:lnTo>
                  <a:lnTo>
                    <a:pt x="76" y="25"/>
                  </a:lnTo>
                  <a:lnTo>
                    <a:pt x="76" y="27"/>
                  </a:lnTo>
                  <a:lnTo>
                    <a:pt x="80" y="27"/>
                  </a:lnTo>
                  <a:lnTo>
                    <a:pt x="83" y="27"/>
                  </a:lnTo>
                  <a:lnTo>
                    <a:pt x="87" y="29"/>
                  </a:lnTo>
                  <a:lnTo>
                    <a:pt x="91" y="29"/>
                  </a:lnTo>
                  <a:lnTo>
                    <a:pt x="95" y="30"/>
                  </a:lnTo>
                  <a:lnTo>
                    <a:pt x="99" y="31"/>
                  </a:lnTo>
                  <a:lnTo>
                    <a:pt x="106" y="33"/>
                  </a:lnTo>
                  <a:lnTo>
                    <a:pt x="114" y="40"/>
                  </a:lnTo>
                  <a:lnTo>
                    <a:pt x="116" y="42"/>
                  </a:lnTo>
                  <a:lnTo>
                    <a:pt x="117" y="43"/>
                  </a:lnTo>
                  <a:lnTo>
                    <a:pt x="117" y="46"/>
                  </a:lnTo>
                  <a:lnTo>
                    <a:pt x="114" y="50"/>
                  </a:lnTo>
                  <a:lnTo>
                    <a:pt x="112" y="51"/>
                  </a:lnTo>
                  <a:lnTo>
                    <a:pt x="110" y="52"/>
                  </a:lnTo>
                  <a:lnTo>
                    <a:pt x="109" y="54"/>
                  </a:lnTo>
                  <a:lnTo>
                    <a:pt x="107" y="57"/>
                  </a:lnTo>
                  <a:lnTo>
                    <a:pt x="106" y="57"/>
                  </a:lnTo>
                  <a:lnTo>
                    <a:pt x="105" y="57"/>
                  </a:lnTo>
                  <a:lnTo>
                    <a:pt x="103" y="55"/>
                  </a:lnTo>
                  <a:lnTo>
                    <a:pt x="102" y="53"/>
                  </a:lnTo>
                  <a:lnTo>
                    <a:pt x="98" y="51"/>
                  </a:lnTo>
                  <a:lnTo>
                    <a:pt x="94" y="51"/>
                  </a:lnTo>
                  <a:lnTo>
                    <a:pt x="87" y="49"/>
                  </a:lnTo>
                  <a:lnTo>
                    <a:pt x="83" y="50"/>
                  </a:lnTo>
                  <a:lnTo>
                    <a:pt x="80" y="50"/>
                  </a:lnTo>
                  <a:lnTo>
                    <a:pt x="76" y="49"/>
                  </a:lnTo>
                  <a:lnTo>
                    <a:pt x="71" y="49"/>
                  </a:lnTo>
                  <a:lnTo>
                    <a:pt x="68" y="50"/>
                  </a:lnTo>
                  <a:lnTo>
                    <a:pt x="63" y="51"/>
                  </a:lnTo>
                  <a:lnTo>
                    <a:pt x="62" y="5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49" y="57"/>
                  </a:lnTo>
                  <a:lnTo>
                    <a:pt x="46" y="55"/>
                  </a:lnTo>
                  <a:lnTo>
                    <a:pt x="44" y="53"/>
                  </a:lnTo>
                  <a:lnTo>
                    <a:pt x="40" y="53"/>
                  </a:lnTo>
                  <a:lnTo>
                    <a:pt x="35" y="54"/>
                  </a:lnTo>
                  <a:lnTo>
                    <a:pt x="31" y="55"/>
                  </a:lnTo>
                  <a:lnTo>
                    <a:pt x="30" y="55"/>
                  </a:lnTo>
                  <a:lnTo>
                    <a:pt x="30" y="57"/>
                  </a:lnTo>
                  <a:lnTo>
                    <a:pt x="30" y="60"/>
                  </a:lnTo>
                  <a:lnTo>
                    <a:pt x="29" y="62"/>
                  </a:lnTo>
                  <a:lnTo>
                    <a:pt x="24" y="69"/>
                  </a:lnTo>
                  <a:lnTo>
                    <a:pt x="20" y="74"/>
                  </a:lnTo>
                  <a:lnTo>
                    <a:pt x="19" y="76"/>
                  </a:lnTo>
                  <a:lnTo>
                    <a:pt x="18" y="76"/>
                  </a:lnTo>
                  <a:lnTo>
                    <a:pt x="16" y="73"/>
                  </a:lnTo>
                  <a:lnTo>
                    <a:pt x="14" y="72"/>
                  </a:lnTo>
                  <a:lnTo>
                    <a:pt x="12" y="71"/>
                  </a:lnTo>
                  <a:lnTo>
                    <a:pt x="12" y="70"/>
                  </a:lnTo>
                  <a:lnTo>
                    <a:pt x="12" y="68"/>
                  </a:lnTo>
                  <a:lnTo>
                    <a:pt x="11" y="65"/>
                  </a:lnTo>
                  <a:lnTo>
                    <a:pt x="10" y="64"/>
                  </a:lnTo>
                  <a:lnTo>
                    <a:pt x="8" y="6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7" name="Freeform 1410">
              <a:extLst>
                <a:ext uri="{FF2B5EF4-FFF2-40B4-BE49-F238E27FC236}">
                  <a16:creationId xmlns:a16="http://schemas.microsoft.com/office/drawing/2014/main" id="{70026AE3-4A9D-ED79-4D0E-8E1027AEF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974" y="9885849"/>
              <a:ext cx="653926" cy="258276"/>
            </a:xfrm>
            <a:custGeom>
              <a:avLst/>
              <a:gdLst>
                <a:gd name="T0" fmla="*/ 365 w 526"/>
                <a:gd name="T1" fmla="*/ 136 h 206"/>
                <a:gd name="T2" fmla="*/ 372 w 526"/>
                <a:gd name="T3" fmla="*/ 136 h 206"/>
                <a:gd name="T4" fmla="*/ 37 w 526"/>
                <a:gd name="T5" fmla="*/ 88 h 206"/>
                <a:gd name="T6" fmla="*/ 71 w 526"/>
                <a:gd name="T7" fmla="*/ 76 h 206"/>
                <a:gd name="T8" fmla="*/ 69 w 526"/>
                <a:gd name="T9" fmla="*/ 72 h 206"/>
                <a:gd name="T10" fmla="*/ 76 w 526"/>
                <a:gd name="T11" fmla="*/ 71 h 206"/>
                <a:gd name="T12" fmla="*/ 36 w 526"/>
                <a:gd name="T13" fmla="*/ 65 h 206"/>
                <a:gd name="T14" fmla="*/ 43 w 526"/>
                <a:gd name="T15" fmla="*/ 71 h 206"/>
                <a:gd name="T16" fmla="*/ 0 w 526"/>
                <a:gd name="T17" fmla="*/ 57 h 206"/>
                <a:gd name="T18" fmla="*/ 34 w 526"/>
                <a:gd name="T19" fmla="*/ 57 h 206"/>
                <a:gd name="T20" fmla="*/ 32 w 526"/>
                <a:gd name="T21" fmla="*/ 52 h 206"/>
                <a:gd name="T22" fmla="*/ 22 w 526"/>
                <a:gd name="T23" fmla="*/ 60 h 206"/>
                <a:gd name="T24" fmla="*/ 24 w 526"/>
                <a:gd name="T25" fmla="*/ 76 h 206"/>
                <a:gd name="T26" fmla="*/ 6 w 526"/>
                <a:gd name="T27" fmla="*/ 72 h 206"/>
                <a:gd name="T28" fmla="*/ 9 w 526"/>
                <a:gd name="T29" fmla="*/ 56 h 206"/>
                <a:gd name="T30" fmla="*/ 5 w 526"/>
                <a:gd name="T31" fmla="*/ 44 h 206"/>
                <a:gd name="T32" fmla="*/ 406 w 526"/>
                <a:gd name="T33" fmla="*/ 7 h 206"/>
                <a:gd name="T34" fmla="*/ 521 w 526"/>
                <a:gd name="T35" fmla="*/ 51 h 206"/>
                <a:gd name="T36" fmla="*/ 515 w 526"/>
                <a:gd name="T37" fmla="*/ 53 h 206"/>
                <a:gd name="T38" fmla="*/ 524 w 526"/>
                <a:gd name="T39" fmla="*/ 65 h 206"/>
                <a:gd name="T40" fmla="*/ 521 w 526"/>
                <a:gd name="T41" fmla="*/ 77 h 206"/>
                <a:gd name="T42" fmla="*/ 514 w 526"/>
                <a:gd name="T43" fmla="*/ 95 h 206"/>
                <a:gd name="T44" fmla="*/ 489 w 526"/>
                <a:gd name="T45" fmla="*/ 121 h 206"/>
                <a:gd name="T46" fmla="*/ 452 w 526"/>
                <a:gd name="T47" fmla="*/ 137 h 206"/>
                <a:gd name="T48" fmla="*/ 431 w 526"/>
                <a:gd name="T49" fmla="*/ 153 h 206"/>
                <a:gd name="T50" fmla="*/ 429 w 526"/>
                <a:gd name="T51" fmla="*/ 157 h 206"/>
                <a:gd name="T52" fmla="*/ 425 w 526"/>
                <a:gd name="T53" fmla="*/ 156 h 206"/>
                <a:gd name="T54" fmla="*/ 421 w 526"/>
                <a:gd name="T55" fmla="*/ 170 h 206"/>
                <a:gd name="T56" fmla="*/ 415 w 526"/>
                <a:gd name="T57" fmla="*/ 184 h 206"/>
                <a:gd name="T58" fmla="*/ 412 w 526"/>
                <a:gd name="T59" fmla="*/ 192 h 206"/>
                <a:gd name="T60" fmla="*/ 405 w 526"/>
                <a:gd name="T61" fmla="*/ 202 h 206"/>
                <a:gd name="T62" fmla="*/ 394 w 526"/>
                <a:gd name="T63" fmla="*/ 203 h 206"/>
                <a:gd name="T64" fmla="*/ 384 w 526"/>
                <a:gd name="T65" fmla="*/ 188 h 206"/>
                <a:gd name="T66" fmla="*/ 368 w 526"/>
                <a:gd name="T67" fmla="*/ 183 h 206"/>
                <a:gd name="T68" fmla="*/ 358 w 526"/>
                <a:gd name="T69" fmla="*/ 187 h 206"/>
                <a:gd name="T70" fmla="*/ 357 w 526"/>
                <a:gd name="T71" fmla="*/ 178 h 206"/>
                <a:gd name="T72" fmla="*/ 364 w 526"/>
                <a:gd name="T73" fmla="*/ 172 h 206"/>
                <a:gd name="T74" fmla="*/ 365 w 526"/>
                <a:gd name="T75" fmla="*/ 164 h 206"/>
                <a:gd name="T76" fmla="*/ 364 w 526"/>
                <a:gd name="T77" fmla="*/ 156 h 206"/>
                <a:gd name="T78" fmla="*/ 369 w 526"/>
                <a:gd name="T79" fmla="*/ 151 h 206"/>
                <a:gd name="T80" fmla="*/ 381 w 526"/>
                <a:gd name="T81" fmla="*/ 126 h 206"/>
                <a:gd name="T82" fmla="*/ 376 w 526"/>
                <a:gd name="T83" fmla="*/ 123 h 206"/>
                <a:gd name="T84" fmla="*/ 369 w 526"/>
                <a:gd name="T85" fmla="*/ 127 h 206"/>
                <a:gd name="T86" fmla="*/ 351 w 526"/>
                <a:gd name="T87" fmla="*/ 123 h 206"/>
                <a:gd name="T88" fmla="*/ 348 w 526"/>
                <a:gd name="T89" fmla="*/ 112 h 206"/>
                <a:gd name="T90" fmla="*/ 343 w 526"/>
                <a:gd name="T91" fmla="*/ 81 h 206"/>
                <a:gd name="T92" fmla="*/ 361 w 526"/>
                <a:gd name="T93" fmla="*/ 66 h 206"/>
                <a:gd name="T94" fmla="*/ 365 w 526"/>
                <a:gd name="T95" fmla="*/ 50 h 206"/>
                <a:gd name="T96" fmla="*/ 371 w 526"/>
                <a:gd name="T97" fmla="*/ 20 h 206"/>
                <a:gd name="T98" fmla="*/ 397 w 526"/>
                <a:gd name="T99" fmla="*/ 11 h 206"/>
                <a:gd name="T100" fmla="*/ 414 w 526"/>
                <a:gd name="T101" fmla="*/ 6 h 206"/>
                <a:gd name="T102" fmla="*/ 442 w 526"/>
                <a:gd name="T103" fmla="*/ 20 h 206"/>
                <a:gd name="T104" fmla="*/ 453 w 526"/>
                <a:gd name="T105" fmla="*/ 26 h 206"/>
                <a:gd name="T106" fmla="*/ 464 w 526"/>
                <a:gd name="T107" fmla="*/ 35 h 206"/>
                <a:gd name="T108" fmla="*/ 477 w 526"/>
                <a:gd name="T109" fmla="*/ 37 h 206"/>
                <a:gd name="T110" fmla="*/ 487 w 526"/>
                <a:gd name="T111" fmla="*/ 35 h 206"/>
                <a:gd name="T112" fmla="*/ 501 w 526"/>
                <a:gd name="T113" fmla="*/ 3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6" h="206">
                  <a:moveTo>
                    <a:pt x="369" y="141"/>
                  </a:moveTo>
                  <a:lnTo>
                    <a:pt x="368" y="142"/>
                  </a:lnTo>
                  <a:lnTo>
                    <a:pt x="365" y="142"/>
                  </a:lnTo>
                  <a:lnTo>
                    <a:pt x="364" y="141"/>
                  </a:lnTo>
                  <a:lnTo>
                    <a:pt x="364" y="140"/>
                  </a:lnTo>
                  <a:lnTo>
                    <a:pt x="365" y="136"/>
                  </a:lnTo>
                  <a:lnTo>
                    <a:pt x="365" y="134"/>
                  </a:lnTo>
                  <a:lnTo>
                    <a:pt x="368" y="132"/>
                  </a:lnTo>
                  <a:lnTo>
                    <a:pt x="370" y="131"/>
                  </a:lnTo>
                  <a:lnTo>
                    <a:pt x="373" y="131"/>
                  </a:lnTo>
                  <a:lnTo>
                    <a:pt x="375" y="133"/>
                  </a:lnTo>
                  <a:lnTo>
                    <a:pt x="372" y="136"/>
                  </a:lnTo>
                  <a:lnTo>
                    <a:pt x="370" y="137"/>
                  </a:lnTo>
                  <a:lnTo>
                    <a:pt x="370" y="137"/>
                  </a:lnTo>
                  <a:lnTo>
                    <a:pt x="369" y="141"/>
                  </a:lnTo>
                  <a:close/>
                  <a:moveTo>
                    <a:pt x="39" y="89"/>
                  </a:moveTo>
                  <a:lnTo>
                    <a:pt x="38" y="89"/>
                  </a:lnTo>
                  <a:lnTo>
                    <a:pt x="37" y="88"/>
                  </a:lnTo>
                  <a:lnTo>
                    <a:pt x="38" y="85"/>
                  </a:lnTo>
                  <a:lnTo>
                    <a:pt x="39" y="86"/>
                  </a:lnTo>
                  <a:lnTo>
                    <a:pt x="40" y="87"/>
                  </a:lnTo>
                  <a:lnTo>
                    <a:pt x="41" y="88"/>
                  </a:lnTo>
                  <a:lnTo>
                    <a:pt x="39" y="89"/>
                  </a:lnTo>
                  <a:close/>
                  <a:moveTo>
                    <a:pt x="71" y="76"/>
                  </a:moveTo>
                  <a:lnTo>
                    <a:pt x="68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5" y="75"/>
                  </a:lnTo>
                  <a:lnTo>
                    <a:pt x="68" y="73"/>
                  </a:lnTo>
                  <a:lnTo>
                    <a:pt x="69" y="72"/>
                  </a:lnTo>
                  <a:lnTo>
                    <a:pt x="71" y="69"/>
                  </a:lnTo>
                  <a:lnTo>
                    <a:pt x="74" y="68"/>
                  </a:lnTo>
                  <a:lnTo>
                    <a:pt x="76" y="68"/>
                  </a:lnTo>
                  <a:lnTo>
                    <a:pt x="76" y="69"/>
                  </a:lnTo>
                  <a:lnTo>
                    <a:pt x="76" y="69"/>
                  </a:lnTo>
                  <a:lnTo>
                    <a:pt x="76" y="71"/>
                  </a:lnTo>
                  <a:lnTo>
                    <a:pt x="73" y="72"/>
                  </a:lnTo>
                  <a:lnTo>
                    <a:pt x="71" y="76"/>
                  </a:lnTo>
                  <a:close/>
                  <a:moveTo>
                    <a:pt x="42" y="71"/>
                  </a:moveTo>
                  <a:lnTo>
                    <a:pt x="41" y="71"/>
                  </a:lnTo>
                  <a:lnTo>
                    <a:pt x="35" y="68"/>
                  </a:lnTo>
                  <a:lnTo>
                    <a:pt x="36" y="65"/>
                  </a:lnTo>
                  <a:lnTo>
                    <a:pt x="38" y="63"/>
                  </a:lnTo>
                  <a:lnTo>
                    <a:pt x="44" y="62"/>
                  </a:lnTo>
                  <a:lnTo>
                    <a:pt x="47" y="64"/>
                  </a:lnTo>
                  <a:lnTo>
                    <a:pt x="47" y="67"/>
                  </a:lnTo>
                  <a:lnTo>
                    <a:pt x="44" y="70"/>
                  </a:lnTo>
                  <a:lnTo>
                    <a:pt x="43" y="71"/>
                  </a:lnTo>
                  <a:lnTo>
                    <a:pt x="42" y="71"/>
                  </a:lnTo>
                  <a:close/>
                  <a:moveTo>
                    <a:pt x="7" y="61"/>
                  </a:moveTo>
                  <a:lnTo>
                    <a:pt x="4" y="61"/>
                  </a:lnTo>
                  <a:lnTo>
                    <a:pt x="2" y="61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8" y="57"/>
                  </a:lnTo>
                  <a:lnTo>
                    <a:pt x="8" y="60"/>
                  </a:lnTo>
                  <a:lnTo>
                    <a:pt x="7" y="61"/>
                  </a:lnTo>
                  <a:close/>
                  <a:moveTo>
                    <a:pt x="34" y="57"/>
                  </a:moveTo>
                  <a:lnTo>
                    <a:pt x="33" y="58"/>
                  </a:lnTo>
                  <a:lnTo>
                    <a:pt x="27" y="57"/>
                  </a:lnTo>
                  <a:lnTo>
                    <a:pt x="25" y="55"/>
                  </a:lnTo>
                  <a:lnTo>
                    <a:pt x="27" y="53"/>
                  </a:lnTo>
                  <a:lnTo>
                    <a:pt x="28" y="52"/>
                  </a:lnTo>
                  <a:lnTo>
                    <a:pt x="32" y="52"/>
                  </a:lnTo>
                  <a:lnTo>
                    <a:pt x="35" y="55"/>
                  </a:lnTo>
                  <a:lnTo>
                    <a:pt x="34" y="57"/>
                  </a:lnTo>
                  <a:close/>
                  <a:moveTo>
                    <a:pt x="12" y="46"/>
                  </a:moveTo>
                  <a:lnTo>
                    <a:pt x="14" y="48"/>
                  </a:lnTo>
                  <a:lnTo>
                    <a:pt x="15" y="53"/>
                  </a:lnTo>
                  <a:lnTo>
                    <a:pt x="22" y="60"/>
                  </a:lnTo>
                  <a:lnTo>
                    <a:pt x="22" y="63"/>
                  </a:lnTo>
                  <a:lnTo>
                    <a:pt x="22" y="64"/>
                  </a:lnTo>
                  <a:lnTo>
                    <a:pt x="22" y="66"/>
                  </a:lnTo>
                  <a:lnTo>
                    <a:pt x="25" y="67"/>
                  </a:lnTo>
                  <a:lnTo>
                    <a:pt x="27" y="71"/>
                  </a:lnTo>
                  <a:lnTo>
                    <a:pt x="24" y="76"/>
                  </a:lnTo>
                  <a:lnTo>
                    <a:pt x="17" y="79"/>
                  </a:lnTo>
                  <a:lnTo>
                    <a:pt x="9" y="78"/>
                  </a:lnTo>
                  <a:lnTo>
                    <a:pt x="8" y="78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6" y="72"/>
                  </a:lnTo>
                  <a:lnTo>
                    <a:pt x="10" y="69"/>
                  </a:lnTo>
                  <a:lnTo>
                    <a:pt x="16" y="66"/>
                  </a:lnTo>
                  <a:lnTo>
                    <a:pt x="17" y="64"/>
                  </a:lnTo>
                  <a:lnTo>
                    <a:pt x="14" y="62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7" y="47"/>
                  </a:lnTo>
                  <a:lnTo>
                    <a:pt x="6" y="47"/>
                  </a:lnTo>
                  <a:lnTo>
                    <a:pt x="3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9" y="42"/>
                  </a:lnTo>
                  <a:lnTo>
                    <a:pt x="11" y="43"/>
                  </a:lnTo>
                  <a:lnTo>
                    <a:pt x="12" y="46"/>
                  </a:lnTo>
                  <a:close/>
                  <a:moveTo>
                    <a:pt x="408" y="7"/>
                  </a:moveTo>
                  <a:lnTo>
                    <a:pt x="406" y="7"/>
                  </a:lnTo>
                  <a:lnTo>
                    <a:pt x="405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08" y="7"/>
                  </a:lnTo>
                  <a:close/>
                  <a:moveTo>
                    <a:pt x="523" y="50"/>
                  </a:moveTo>
                  <a:lnTo>
                    <a:pt x="521" y="51"/>
                  </a:lnTo>
                  <a:lnTo>
                    <a:pt x="520" y="51"/>
                  </a:lnTo>
                  <a:lnTo>
                    <a:pt x="517" y="52"/>
                  </a:lnTo>
                  <a:lnTo>
                    <a:pt x="514" y="50"/>
                  </a:lnTo>
                  <a:lnTo>
                    <a:pt x="512" y="50"/>
                  </a:lnTo>
                  <a:lnTo>
                    <a:pt x="512" y="52"/>
                  </a:lnTo>
                  <a:lnTo>
                    <a:pt x="515" y="53"/>
                  </a:lnTo>
                  <a:lnTo>
                    <a:pt x="516" y="55"/>
                  </a:lnTo>
                  <a:lnTo>
                    <a:pt x="518" y="57"/>
                  </a:lnTo>
                  <a:lnTo>
                    <a:pt x="519" y="60"/>
                  </a:lnTo>
                  <a:lnTo>
                    <a:pt x="522" y="63"/>
                  </a:lnTo>
                  <a:lnTo>
                    <a:pt x="524" y="64"/>
                  </a:lnTo>
                  <a:lnTo>
                    <a:pt x="524" y="65"/>
                  </a:lnTo>
                  <a:lnTo>
                    <a:pt x="523" y="67"/>
                  </a:lnTo>
                  <a:lnTo>
                    <a:pt x="523" y="69"/>
                  </a:lnTo>
                  <a:lnTo>
                    <a:pt x="525" y="77"/>
                  </a:lnTo>
                  <a:lnTo>
                    <a:pt x="524" y="77"/>
                  </a:lnTo>
                  <a:lnTo>
                    <a:pt x="523" y="77"/>
                  </a:lnTo>
                  <a:lnTo>
                    <a:pt x="521" y="77"/>
                  </a:lnTo>
                  <a:lnTo>
                    <a:pt x="520" y="76"/>
                  </a:lnTo>
                  <a:lnTo>
                    <a:pt x="520" y="76"/>
                  </a:lnTo>
                  <a:lnTo>
                    <a:pt x="519" y="77"/>
                  </a:lnTo>
                  <a:lnTo>
                    <a:pt x="518" y="80"/>
                  </a:lnTo>
                  <a:lnTo>
                    <a:pt x="516" y="88"/>
                  </a:lnTo>
                  <a:lnTo>
                    <a:pt x="514" y="95"/>
                  </a:lnTo>
                  <a:lnTo>
                    <a:pt x="512" y="98"/>
                  </a:lnTo>
                  <a:lnTo>
                    <a:pt x="509" y="101"/>
                  </a:lnTo>
                  <a:lnTo>
                    <a:pt x="504" y="106"/>
                  </a:lnTo>
                  <a:lnTo>
                    <a:pt x="497" y="114"/>
                  </a:lnTo>
                  <a:lnTo>
                    <a:pt x="493" y="118"/>
                  </a:lnTo>
                  <a:lnTo>
                    <a:pt x="489" y="121"/>
                  </a:lnTo>
                  <a:lnTo>
                    <a:pt x="485" y="124"/>
                  </a:lnTo>
                  <a:lnTo>
                    <a:pt x="479" y="128"/>
                  </a:lnTo>
                  <a:lnTo>
                    <a:pt x="473" y="130"/>
                  </a:lnTo>
                  <a:lnTo>
                    <a:pt x="463" y="134"/>
                  </a:lnTo>
                  <a:lnTo>
                    <a:pt x="457" y="136"/>
                  </a:lnTo>
                  <a:lnTo>
                    <a:pt x="452" y="137"/>
                  </a:lnTo>
                  <a:lnTo>
                    <a:pt x="447" y="139"/>
                  </a:lnTo>
                  <a:lnTo>
                    <a:pt x="441" y="141"/>
                  </a:lnTo>
                  <a:lnTo>
                    <a:pt x="438" y="143"/>
                  </a:lnTo>
                  <a:lnTo>
                    <a:pt x="434" y="148"/>
                  </a:lnTo>
                  <a:lnTo>
                    <a:pt x="432" y="151"/>
                  </a:lnTo>
                  <a:lnTo>
                    <a:pt x="431" y="153"/>
                  </a:lnTo>
                  <a:lnTo>
                    <a:pt x="430" y="154"/>
                  </a:lnTo>
                  <a:lnTo>
                    <a:pt x="430" y="154"/>
                  </a:lnTo>
                  <a:lnTo>
                    <a:pt x="432" y="156"/>
                  </a:lnTo>
                  <a:lnTo>
                    <a:pt x="432" y="157"/>
                  </a:lnTo>
                  <a:lnTo>
                    <a:pt x="430" y="157"/>
                  </a:lnTo>
                  <a:lnTo>
                    <a:pt x="429" y="157"/>
                  </a:lnTo>
                  <a:lnTo>
                    <a:pt x="429" y="157"/>
                  </a:lnTo>
                  <a:lnTo>
                    <a:pt x="428" y="156"/>
                  </a:lnTo>
                  <a:lnTo>
                    <a:pt x="427" y="154"/>
                  </a:lnTo>
                  <a:lnTo>
                    <a:pt x="426" y="154"/>
                  </a:lnTo>
                  <a:lnTo>
                    <a:pt x="425" y="154"/>
                  </a:lnTo>
                  <a:lnTo>
                    <a:pt x="425" y="156"/>
                  </a:lnTo>
                  <a:lnTo>
                    <a:pt x="423" y="161"/>
                  </a:lnTo>
                  <a:lnTo>
                    <a:pt x="423" y="163"/>
                  </a:lnTo>
                  <a:lnTo>
                    <a:pt x="423" y="164"/>
                  </a:lnTo>
                  <a:lnTo>
                    <a:pt x="423" y="167"/>
                  </a:lnTo>
                  <a:lnTo>
                    <a:pt x="422" y="168"/>
                  </a:lnTo>
                  <a:lnTo>
                    <a:pt x="421" y="170"/>
                  </a:lnTo>
                  <a:lnTo>
                    <a:pt x="421" y="172"/>
                  </a:lnTo>
                  <a:lnTo>
                    <a:pt x="418" y="173"/>
                  </a:lnTo>
                  <a:lnTo>
                    <a:pt x="418" y="175"/>
                  </a:lnTo>
                  <a:lnTo>
                    <a:pt x="417" y="179"/>
                  </a:lnTo>
                  <a:lnTo>
                    <a:pt x="416" y="181"/>
                  </a:lnTo>
                  <a:lnTo>
                    <a:pt x="415" y="184"/>
                  </a:lnTo>
                  <a:lnTo>
                    <a:pt x="414" y="186"/>
                  </a:lnTo>
                  <a:lnTo>
                    <a:pt x="416" y="187"/>
                  </a:lnTo>
                  <a:lnTo>
                    <a:pt x="416" y="188"/>
                  </a:lnTo>
                  <a:lnTo>
                    <a:pt x="415" y="190"/>
                  </a:lnTo>
                  <a:lnTo>
                    <a:pt x="414" y="192"/>
                  </a:lnTo>
                  <a:lnTo>
                    <a:pt x="412" y="192"/>
                  </a:lnTo>
                  <a:lnTo>
                    <a:pt x="409" y="195"/>
                  </a:lnTo>
                  <a:lnTo>
                    <a:pt x="408" y="197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03" y="204"/>
                  </a:lnTo>
                  <a:lnTo>
                    <a:pt x="402" y="205"/>
                  </a:lnTo>
                  <a:lnTo>
                    <a:pt x="399" y="204"/>
                  </a:lnTo>
                  <a:lnTo>
                    <a:pt x="396" y="204"/>
                  </a:lnTo>
                  <a:lnTo>
                    <a:pt x="394" y="203"/>
                  </a:lnTo>
                  <a:lnTo>
                    <a:pt x="392" y="200"/>
                  </a:lnTo>
                  <a:lnTo>
                    <a:pt x="390" y="198"/>
                  </a:lnTo>
                  <a:lnTo>
                    <a:pt x="389" y="195"/>
                  </a:lnTo>
                  <a:lnTo>
                    <a:pt x="388" y="191"/>
                  </a:lnTo>
                  <a:lnTo>
                    <a:pt x="386" y="190"/>
                  </a:lnTo>
                  <a:lnTo>
                    <a:pt x="384" y="188"/>
                  </a:lnTo>
                  <a:lnTo>
                    <a:pt x="382" y="189"/>
                  </a:lnTo>
                  <a:lnTo>
                    <a:pt x="379" y="189"/>
                  </a:lnTo>
                  <a:lnTo>
                    <a:pt x="378" y="188"/>
                  </a:lnTo>
                  <a:lnTo>
                    <a:pt x="374" y="186"/>
                  </a:lnTo>
                  <a:lnTo>
                    <a:pt x="370" y="184"/>
                  </a:lnTo>
                  <a:lnTo>
                    <a:pt x="368" y="183"/>
                  </a:lnTo>
                  <a:lnTo>
                    <a:pt x="366" y="184"/>
                  </a:lnTo>
                  <a:lnTo>
                    <a:pt x="365" y="185"/>
                  </a:lnTo>
                  <a:lnTo>
                    <a:pt x="363" y="187"/>
                  </a:lnTo>
                  <a:lnTo>
                    <a:pt x="360" y="189"/>
                  </a:lnTo>
                  <a:lnTo>
                    <a:pt x="359" y="189"/>
                  </a:lnTo>
                  <a:lnTo>
                    <a:pt x="358" y="187"/>
                  </a:lnTo>
                  <a:lnTo>
                    <a:pt x="357" y="186"/>
                  </a:lnTo>
                  <a:lnTo>
                    <a:pt x="358" y="184"/>
                  </a:lnTo>
                  <a:lnTo>
                    <a:pt x="361" y="180"/>
                  </a:lnTo>
                  <a:lnTo>
                    <a:pt x="358" y="180"/>
                  </a:lnTo>
                  <a:lnTo>
                    <a:pt x="357" y="179"/>
                  </a:lnTo>
                  <a:lnTo>
                    <a:pt x="357" y="178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9" y="173"/>
                  </a:lnTo>
                  <a:lnTo>
                    <a:pt x="361" y="174"/>
                  </a:lnTo>
                  <a:lnTo>
                    <a:pt x="363" y="174"/>
                  </a:lnTo>
                  <a:lnTo>
                    <a:pt x="364" y="172"/>
                  </a:lnTo>
                  <a:lnTo>
                    <a:pt x="365" y="171"/>
                  </a:lnTo>
                  <a:lnTo>
                    <a:pt x="366" y="171"/>
                  </a:lnTo>
                  <a:lnTo>
                    <a:pt x="367" y="170"/>
                  </a:lnTo>
                  <a:lnTo>
                    <a:pt x="365" y="167"/>
                  </a:lnTo>
                  <a:lnTo>
                    <a:pt x="365" y="165"/>
                  </a:lnTo>
                  <a:lnTo>
                    <a:pt x="365" y="164"/>
                  </a:lnTo>
                  <a:lnTo>
                    <a:pt x="365" y="162"/>
                  </a:lnTo>
                  <a:lnTo>
                    <a:pt x="365" y="161"/>
                  </a:lnTo>
                  <a:lnTo>
                    <a:pt x="365" y="160"/>
                  </a:lnTo>
                  <a:lnTo>
                    <a:pt x="365" y="158"/>
                  </a:lnTo>
                  <a:lnTo>
                    <a:pt x="364" y="157"/>
                  </a:lnTo>
                  <a:lnTo>
                    <a:pt x="364" y="156"/>
                  </a:lnTo>
                  <a:lnTo>
                    <a:pt x="364" y="156"/>
                  </a:lnTo>
                  <a:lnTo>
                    <a:pt x="363" y="155"/>
                  </a:lnTo>
                  <a:lnTo>
                    <a:pt x="362" y="154"/>
                  </a:lnTo>
                  <a:lnTo>
                    <a:pt x="363" y="154"/>
                  </a:lnTo>
                  <a:lnTo>
                    <a:pt x="367" y="152"/>
                  </a:lnTo>
                  <a:lnTo>
                    <a:pt x="369" y="151"/>
                  </a:lnTo>
                  <a:lnTo>
                    <a:pt x="371" y="149"/>
                  </a:lnTo>
                  <a:lnTo>
                    <a:pt x="373" y="147"/>
                  </a:lnTo>
                  <a:lnTo>
                    <a:pt x="375" y="145"/>
                  </a:lnTo>
                  <a:lnTo>
                    <a:pt x="378" y="135"/>
                  </a:lnTo>
                  <a:lnTo>
                    <a:pt x="381" y="129"/>
                  </a:lnTo>
                  <a:lnTo>
                    <a:pt x="381" y="126"/>
                  </a:lnTo>
                  <a:lnTo>
                    <a:pt x="378" y="121"/>
                  </a:lnTo>
                  <a:lnTo>
                    <a:pt x="378" y="115"/>
                  </a:lnTo>
                  <a:lnTo>
                    <a:pt x="378" y="113"/>
                  </a:lnTo>
                  <a:lnTo>
                    <a:pt x="378" y="112"/>
                  </a:lnTo>
                  <a:lnTo>
                    <a:pt x="376" y="115"/>
                  </a:lnTo>
                  <a:lnTo>
                    <a:pt x="376" y="123"/>
                  </a:lnTo>
                  <a:lnTo>
                    <a:pt x="375" y="127"/>
                  </a:lnTo>
                  <a:lnTo>
                    <a:pt x="373" y="128"/>
                  </a:lnTo>
                  <a:lnTo>
                    <a:pt x="371" y="127"/>
                  </a:lnTo>
                  <a:lnTo>
                    <a:pt x="372" y="121"/>
                  </a:lnTo>
                  <a:lnTo>
                    <a:pt x="371" y="123"/>
                  </a:lnTo>
                  <a:lnTo>
                    <a:pt x="369" y="127"/>
                  </a:lnTo>
                  <a:lnTo>
                    <a:pt x="365" y="130"/>
                  </a:lnTo>
                  <a:lnTo>
                    <a:pt x="364" y="131"/>
                  </a:lnTo>
                  <a:lnTo>
                    <a:pt x="364" y="132"/>
                  </a:lnTo>
                  <a:lnTo>
                    <a:pt x="360" y="131"/>
                  </a:lnTo>
                  <a:lnTo>
                    <a:pt x="358" y="130"/>
                  </a:lnTo>
                  <a:lnTo>
                    <a:pt x="351" y="123"/>
                  </a:lnTo>
                  <a:lnTo>
                    <a:pt x="346" y="121"/>
                  </a:lnTo>
                  <a:lnTo>
                    <a:pt x="343" y="118"/>
                  </a:lnTo>
                  <a:lnTo>
                    <a:pt x="342" y="118"/>
                  </a:lnTo>
                  <a:lnTo>
                    <a:pt x="342" y="116"/>
                  </a:lnTo>
                  <a:lnTo>
                    <a:pt x="345" y="115"/>
                  </a:lnTo>
                  <a:lnTo>
                    <a:pt x="348" y="112"/>
                  </a:lnTo>
                  <a:lnTo>
                    <a:pt x="348" y="108"/>
                  </a:lnTo>
                  <a:lnTo>
                    <a:pt x="348" y="104"/>
                  </a:lnTo>
                  <a:lnTo>
                    <a:pt x="346" y="98"/>
                  </a:lnTo>
                  <a:lnTo>
                    <a:pt x="347" y="90"/>
                  </a:lnTo>
                  <a:lnTo>
                    <a:pt x="347" y="87"/>
                  </a:lnTo>
                  <a:lnTo>
                    <a:pt x="343" y="81"/>
                  </a:lnTo>
                  <a:lnTo>
                    <a:pt x="346" y="77"/>
                  </a:lnTo>
                  <a:lnTo>
                    <a:pt x="353" y="75"/>
                  </a:lnTo>
                  <a:lnTo>
                    <a:pt x="355" y="74"/>
                  </a:lnTo>
                  <a:lnTo>
                    <a:pt x="356" y="68"/>
                  </a:lnTo>
                  <a:lnTo>
                    <a:pt x="358" y="65"/>
                  </a:lnTo>
                  <a:lnTo>
                    <a:pt x="361" y="66"/>
                  </a:lnTo>
                  <a:lnTo>
                    <a:pt x="364" y="66"/>
                  </a:lnTo>
                  <a:lnTo>
                    <a:pt x="360" y="65"/>
                  </a:lnTo>
                  <a:lnTo>
                    <a:pt x="358" y="60"/>
                  </a:lnTo>
                  <a:lnTo>
                    <a:pt x="357" y="58"/>
                  </a:lnTo>
                  <a:lnTo>
                    <a:pt x="362" y="52"/>
                  </a:lnTo>
                  <a:lnTo>
                    <a:pt x="365" y="50"/>
                  </a:lnTo>
                  <a:lnTo>
                    <a:pt x="369" y="47"/>
                  </a:lnTo>
                  <a:lnTo>
                    <a:pt x="371" y="41"/>
                  </a:lnTo>
                  <a:lnTo>
                    <a:pt x="371" y="33"/>
                  </a:lnTo>
                  <a:lnTo>
                    <a:pt x="370" y="28"/>
                  </a:lnTo>
                  <a:lnTo>
                    <a:pt x="370" y="22"/>
                  </a:lnTo>
                  <a:lnTo>
                    <a:pt x="371" y="20"/>
                  </a:lnTo>
                  <a:lnTo>
                    <a:pt x="376" y="19"/>
                  </a:lnTo>
                  <a:lnTo>
                    <a:pt x="379" y="17"/>
                  </a:lnTo>
                  <a:lnTo>
                    <a:pt x="381" y="15"/>
                  </a:lnTo>
                  <a:lnTo>
                    <a:pt x="385" y="15"/>
                  </a:lnTo>
                  <a:lnTo>
                    <a:pt x="389" y="13"/>
                  </a:lnTo>
                  <a:lnTo>
                    <a:pt x="397" y="11"/>
                  </a:lnTo>
                  <a:lnTo>
                    <a:pt x="408" y="8"/>
                  </a:lnTo>
                  <a:lnTo>
                    <a:pt x="410" y="5"/>
                  </a:lnTo>
                  <a:lnTo>
                    <a:pt x="409" y="0"/>
                  </a:lnTo>
                  <a:lnTo>
                    <a:pt x="410" y="1"/>
                  </a:lnTo>
                  <a:lnTo>
                    <a:pt x="412" y="3"/>
                  </a:lnTo>
                  <a:lnTo>
                    <a:pt x="414" y="6"/>
                  </a:lnTo>
                  <a:lnTo>
                    <a:pt x="417" y="7"/>
                  </a:lnTo>
                  <a:lnTo>
                    <a:pt x="420" y="8"/>
                  </a:lnTo>
                  <a:lnTo>
                    <a:pt x="427" y="13"/>
                  </a:lnTo>
                  <a:lnTo>
                    <a:pt x="431" y="15"/>
                  </a:lnTo>
                  <a:lnTo>
                    <a:pt x="435" y="18"/>
                  </a:lnTo>
                  <a:lnTo>
                    <a:pt x="442" y="20"/>
                  </a:lnTo>
                  <a:lnTo>
                    <a:pt x="446" y="20"/>
                  </a:lnTo>
                  <a:lnTo>
                    <a:pt x="447" y="22"/>
                  </a:lnTo>
                  <a:lnTo>
                    <a:pt x="447" y="24"/>
                  </a:lnTo>
                  <a:lnTo>
                    <a:pt x="449" y="25"/>
                  </a:lnTo>
                  <a:lnTo>
                    <a:pt x="452" y="25"/>
                  </a:lnTo>
                  <a:lnTo>
                    <a:pt x="453" y="26"/>
                  </a:lnTo>
                  <a:lnTo>
                    <a:pt x="453" y="26"/>
                  </a:lnTo>
                  <a:lnTo>
                    <a:pt x="455" y="33"/>
                  </a:lnTo>
                  <a:lnTo>
                    <a:pt x="456" y="34"/>
                  </a:lnTo>
                  <a:lnTo>
                    <a:pt x="459" y="35"/>
                  </a:lnTo>
                  <a:lnTo>
                    <a:pt x="463" y="35"/>
                  </a:lnTo>
                  <a:lnTo>
                    <a:pt x="464" y="35"/>
                  </a:lnTo>
                  <a:lnTo>
                    <a:pt x="468" y="37"/>
                  </a:lnTo>
                  <a:lnTo>
                    <a:pt x="471" y="38"/>
                  </a:lnTo>
                  <a:lnTo>
                    <a:pt x="474" y="39"/>
                  </a:lnTo>
                  <a:lnTo>
                    <a:pt x="475" y="39"/>
                  </a:lnTo>
                  <a:lnTo>
                    <a:pt x="477" y="39"/>
                  </a:lnTo>
                  <a:lnTo>
                    <a:pt x="477" y="37"/>
                  </a:lnTo>
                  <a:lnTo>
                    <a:pt x="479" y="38"/>
                  </a:lnTo>
                  <a:lnTo>
                    <a:pt x="481" y="39"/>
                  </a:lnTo>
                  <a:lnTo>
                    <a:pt x="485" y="39"/>
                  </a:lnTo>
                  <a:lnTo>
                    <a:pt x="486" y="38"/>
                  </a:lnTo>
                  <a:lnTo>
                    <a:pt x="487" y="37"/>
                  </a:lnTo>
                  <a:lnTo>
                    <a:pt x="487" y="35"/>
                  </a:lnTo>
                  <a:lnTo>
                    <a:pt x="488" y="34"/>
                  </a:lnTo>
                  <a:lnTo>
                    <a:pt x="490" y="32"/>
                  </a:lnTo>
                  <a:lnTo>
                    <a:pt x="491" y="33"/>
                  </a:lnTo>
                  <a:lnTo>
                    <a:pt x="498" y="36"/>
                  </a:lnTo>
                  <a:lnTo>
                    <a:pt x="499" y="36"/>
                  </a:lnTo>
                  <a:lnTo>
                    <a:pt x="501" y="39"/>
                  </a:lnTo>
                  <a:lnTo>
                    <a:pt x="504" y="42"/>
                  </a:lnTo>
                  <a:lnTo>
                    <a:pt x="507" y="43"/>
                  </a:lnTo>
                  <a:lnTo>
                    <a:pt x="513" y="44"/>
                  </a:lnTo>
                  <a:lnTo>
                    <a:pt x="518" y="48"/>
                  </a:lnTo>
                  <a:lnTo>
                    <a:pt x="523" y="5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8" name="Freeform 1411">
              <a:extLst>
                <a:ext uri="{FF2B5EF4-FFF2-40B4-BE49-F238E27FC236}">
                  <a16:creationId xmlns:a16="http://schemas.microsoft.com/office/drawing/2014/main" id="{0A027D59-2C72-2ADD-3DB0-4C278D59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580" y="10050705"/>
              <a:ext cx="16484" cy="16487"/>
            </a:xfrm>
            <a:custGeom>
              <a:avLst/>
              <a:gdLst>
                <a:gd name="T0" fmla="*/ 5 w 12"/>
                <a:gd name="T1" fmla="*/ 10 h 12"/>
                <a:gd name="T2" fmla="*/ 4 w 12"/>
                <a:gd name="T3" fmla="*/ 11 h 12"/>
                <a:gd name="T4" fmla="*/ 1 w 12"/>
                <a:gd name="T5" fmla="*/ 11 h 12"/>
                <a:gd name="T6" fmla="*/ 0 w 12"/>
                <a:gd name="T7" fmla="*/ 10 h 12"/>
                <a:gd name="T8" fmla="*/ 0 w 12"/>
                <a:gd name="T9" fmla="*/ 9 h 12"/>
                <a:gd name="T10" fmla="*/ 1 w 12"/>
                <a:gd name="T11" fmla="*/ 5 h 12"/>
                <a:gd name="T12" fmla="*/ 1 w 12"/>
                <a:gd name="T13" fmla="*/ 3 h 12"/>
                <a:gd name="T14" fmla="*/ 4 w 12"/>
                <a:gd name="T15" fmla="*/ 1 h 12"/>
                <a:gd name="T16" fmla="*/ 6 w 12"/>
                <a:gd name="T17" fmla="*/ 0 h 12"/>
                <a:gd name="T18" fmla="*/ 9 w 12"/>
                <a:gd name="T19" fmla="*/ 0 h 12"/>
                <a:gd name="T20" fmla="*/ 11 w 12"/>
                <a:gd name="T21" fmla="*/ 2 h 12"/>
                <a:gd name="T22" fmla="*/ 8 w 12"/>
                <a:gd name="T23" fmla="*/ 5 h 12"/>
                <a:gd name="T24" fmla="*/ 6 w 12"/>
                <a:gd name="T25" fmla="*/ 6 h 12"/>
                <a:gd name="T26" fmla="*/ 6 w 12"/>
                <a:gd name="T27" fmla="*/ 6 h 12"/>
                <a:gd name="T28" fmla="*/ 5 w 12"/>
                <a:gd name="T2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5" y="10"/>
                  </a:moveTo>
                  <a:lnTo>
                    <a:pt x="4" y="11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8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69" name="Freeform 1412">
              <a:extLst>
                <a:ext uri="{FF2B5EF4-FFF2-40B4-BE49-F238E27FC236}">
                  <a16:creationId xmlns:a16="http://schemas.microsoft.com/office/drawing/2014/main" id="{2FAD5068-1685-2647-4C43-4FAC9792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936" y="9995753"/>
              <a:ext cx="5493" cy="5497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0 w 5"/>
                <a:gd name="T5" fmla="*/ 3 h 5"/>
                <a:gd name="T6" fmla="*/ 1 w 5"/>
                <a:gd name="T7" fmla="*/ 0 h 5"/>
                <a:gd name="T8" fmla="*/ 2 w 5"/>
                <a:gd name="T9" fmla="*/ 1 h 5"/>
                <a:gd name="T10" fmla="*/ 3 w 5"/>
                <a:gd name="T11" fmla="*/ 2 h 5"/>
                <a:gd name="T12" fmla="*/ 4 w 5"/>
                <a:gd name="T13" fmla="*/ 3 h 5"/>
                <a:gd name="T14" fmla="*/ 2 w 5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4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0" name="Freeform 1413">
              <a:extLst>
                <a:ext uri="{FF2B5EF4-FFF2-40B4-BE49-F238E27FC236}">
                  <a16:creationId xmlns:a16="http://schemas.microsoft.com/office/drawing/2014/main" id="{3D24D7AD-1E34-1ACB-5B20-12055411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907" y="9973772"/>
              <a:ext cx="16484" cy="10990"/>
            </a:xfrm>
            <a:custGeom>
              <a:avLst/>
              <a:gdLst>
                <a:gd name="T0" fmla="*/ 6 w 12"/>
                <a:gd name="T1" fmla="*/ 8 h 10"/>
                <a:gd name="T2" fmla="*/ 3 w 12"/>
                <a:gd name="T3" fmla="*/ 9 h 10"/>
                <a:gd name="T4" fmla="*/ 1 w 12"/>
                <a:gd name="T5" fmla="*/ 8 h 10"/>
                <a:gd name="T6" fmla="*/ 1 w 12"/>
                <a:gd name="T7" fmla="*/ 8 h 10"/>
                <a:gd name="T8" fmla="*/ 0 w 12"/>
                <a:gd name="T9" fmla="*/ 7 h 10"/>
                <a:gd name="T10" fmla="*/ 3 w 12"/>
                <a:gd name="T11" fmla="*/ 5 h 10"/>
                <a:gd name="T12" fmla="*/ 4 w 12"/>
                <a:gd name="T13" fmla="*/ 4 h 10"/>
                <a:gd name="T14" fmla="*/ 6 w 12"/>
                <a:gd name="T15" fmla="*/ 1 h 10"/>
                <a:gd name="T16" fmla="*/ 9 w 12"/>
                <a:gd name="T17" fmla="*/ 0 h 10"/>
                <a:gd name="T18" fmla="*/ 11 w 12"/>
                <a:gd name="T19" fmla="*/ 0 h 10"/>
                <a:gd name="T20" fmla="*/ 11 w 12"/>
                <a:gd name="T21" fmla="*/ 1 h 10"/>
                <a:gd name="T22" fmla="*/ 11 w 12"/>
                <a:gd name="T23" fmla="*/ 1 h 10"/>
                <a:gd name="T24" fmla="*/ 11 w 12"/>
                <a:gd name="T25" fmla="*/ 3 h 10"/>
                <a:gd name="T26" fmla="*/ 8 w 12"/>
                <a:gd name="T27" fmla="*/ 4 h 10"/>
                <a:gd name="T28" fmla="*/ 6 w 12"/>
                <a:gd name="T2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6" y="8"/>
                  </a:moveTo>
                  <a:lnTo>
                    <a:pt x="3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8" y="4"/>
                  </a:lnTo>
                  <a:lnTo>
                    <a:pt x="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1" name="Freeform 1414">
              <a:extLst>
                <a:ext uri="{FF2B5EF4-FFF2-40B4-BE49-F238E27FC236}">
                  <a16:creationId xmlns:a16="http://schemas.microsoft.com/office/drawing/2014/main" id="{D3D3655A-399A-C956-12B9-9C78A953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936" y="9962782"/>
              <a:ext cx="16484" cy="10990"/>
            </a:xfrm>
            <a:custGeom>
              <a:avLst/>
              <a:gdLst>
                <a:gd name="T0" fmla="*/ 7 w 13"/>
                <a:gd name="T1" fmla="*/ 9 h 10"/>
                <a:gd name="T2" fmla="*/ 6 w 13"/>
                <a:gd name="T3" fmla="*/ 9 h 10"/>
                <a:gd name="T4" fmla="*/ 0 w 13"/>
                <a:gd name="T5" fmla="*/ 6 h 10"/>
                <a:gd name="T6" fmla="*/ 1 w 13"/>
                <a:gd name="T7" fmla="*/ 3 h 10"/>
                <a:gd name="T8" fmla="*/ 3 w 13"/>
                <a:gd name="T9" fmla="*/ 1 h 10"/>
                <a:gd name="T10" fmla="*/ 9 w 13"/>
                <a:gd name="T11" fmla="*/ 0 h 10"/>
                <a:gd name="T12" fmla="*/ 12 w 13"/>
                <a:gd name="T13" fmla="*/ 2 h 10"/>
                <a:gd name="T14" fmla="*/ 12 w 13"/>
                <a:gd name="T15" fmla="*/ 5 h 10"/>
                <a:gd name="T16" fmla="*/ 9 w 13"/>
                <a:gd name="T17" fmla="*/ 8 h 10"/>
                <a:gd name="T18" fmla="*/ 8 w 13"/>
                <a:gd name="T19" fmla="*/ 9 h 10"/>
                <a:gd name="T20" fmla="*/ 7 w 13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0">
                  <a:moveTo>
                    <a:pt x="7" y="9"/>
                  </a:moveTo>
                  <a:lnTo>
                    <a:pt x="6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1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2" name="Freeform 1415">
              <a:extLst>
                <a:ext uri="{FF2B5EF4-FFF2-40B4-BE49-F238E27FC236}">
                  <a16:creationId xmlns:a16="http://schemas.microsoft.com/office/drawing/2014/main" id="{67B5A75A-B07C-3D1F-6424-14766CDA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974" y="9957288"/>
              <a:ext cx="10990" cy="10990"/>
            </a:xfrm>
            <a:custGeom>
              <a:avLst/>
              <a:gdLst>
                <a:gd name="T0" fmla="*/ 7 w 9"/>
                <a:gd name="T1" fmla="*/ 6 h 7"/>
                <a:gd name="T2" fmla="*/ 4 w 9"/>
                <a:gd name="T3" fmla="*/ 6 h 7"/>
                <a:gd name="T4" fmla="*/ 2 w 9"/>
                <a:gd name="T5" fmla="*/ 6 h 7"/>
                <a:gd name="T6" fmla="*/ 0 w 9"/>
                <a:gd name="T7" fmla="*/ 4 h 7"/>
                <a:gd name="T8" fmla="*/ 0 w 9"/>
                <a:gd name="T9" fmla="*/ 2 h 7"/>
                <a:gd name="T10" fmla="*/ 0 w 9"/>
                <a:gd name="T11" fmla="*/ 0 h 7"/>
                <a:gd name="T12" fmla="*/ 6 w 9"/>
                <a:gd name="T13" fmla="*/ 0 h 7"/>
                <a:gd name="T14" fmla="*/ 8 w 9"/>
                <a:gd name="T15" fmla="*/ 2 h 7"/>
                <a:gd name="T16" fmla="*/ 8 w 9"/>
                <a:gd name="T17" fmla="*/ 5 h 7"/>
                <a:gd name="T18" fmla="*/ 7 w 9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7">
                  <a:moveTo>
                    <a:pt x="7" y="6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5"/>
                  </a:lnTo>
                  <a:lnTo>
                    <a:pt x="7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3" name="Freeform 1416">
              <a:extLst>
                <a:ext uri="{FF2B5EF4-FFF2-40B4-BE49-F238E27FC236}">
                  <a16:creationId xmlns:a16="http://schemas.microsoft.com/office/drawing/2014/main" id="{E51C57C7-3627-2887-2DCD-987F999C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48" y="9951792"/>
              <a:ext cx="10990" cy="10990"/>
            </a:xfrm>
            <a:custGeom>
              <a:avLst/>
              <a:gdLst>
                <a:gd name="T0" fmla="*/ 9 w 11"/>
                <a:gd name="T1" fmla="*/ 5 h 7"/>
                <a:gd name="T2" fmla="*/ 8 w 11"/>
                <a:gd name="T3" fmla="*/ 6 h 7"/>
                <a:gd name="T4" fmla="*/ 2 w 11"/>
                <a:gd name="T5" fmla="*/ 5 h 7"/>
                <a:gd name="T6" fmla="*/ 0 w 11"/>
                <a:gd name="T7" fmla="*/ 3 h 7"/>
                <a:gd name="T8" fmla="*/ 2 w 11"/>
                <a:gd name="T9" fmla="*/ 1 h 7"/>
                <a:gd name="T10" fmla="*/ 3 w 11"/>
                <a:gd name="T11" fmla="*/ 0 h 7"/>
                <a:gd name="T12" fmla="*/ 7 w 11"/>
                <a:gd name="T13" fmla="*/ 0 h 7"/>
                <a:gd name="T14" fmla="*/ 10 w 11"/>
                <a:gd name="T15" fmla="*/ 3 h 7"/>
                <a:gd name="T16" fmla="*/ 9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9" y="5"/>
                  </a:moveTo>
                  <a:lnTo>
                    <a:pt x="8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3"/>
                  </a:lnTo>
                  <a:lnTo>
                    <a:pt x="9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4" name="Freeform 1417">
              <a:extLst>
                <a:ext uri="{FF2B5EF4-FFF2-40B4-BE49-F238E27FC236}">
                  <a16:creationId xmlns:a16="http://schemas.microsoft.com/office/drawing/2014/main" id="{4F9D3639-6FAD-FAAD-DAEB-6C17167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974" y="9940801"/>
              <a:ext cx="32971" cy="49458"/>
            </a:xfrm>
            <a:custGeom>
              <a:avLst/>
              <a:gdLst>
                <a:gd name="T0" fmla="*/ 10 w 26"/>
                <a:gd name="T1" fmla="*/ 4 h 38"/>
                <a:gd name="T2" fmla="*/ 12 w 26"/>
                <a:gd name="T3" fmla="*/ 6 h 38"/>
                <a:gd name="T4" fmla="*/ 13 w 26"/>
                <a:gd name="T5" fmla="*/ 11 h 38"/>
                <a:gd name="T6" fmla="*/ 20 w 26"/>
                <a:gd name="T7" fmla="*/ 18 h 38"/>
                <a:gd name="T8" fmla="*/ 20 w 26"/>
                <a:gd name="T9" fmla="*/ 21 h 38"/>
                <a:gd name="T10" fmla="*/ 20 w 26"/>
                <a:gd name="T11" fmla="*/ 22 h 38"/>
                <a:gd name="T12" fmla="*/ 20 w 26"/>
                <a:gd name="T13" fmla="*/ 24 h 38"/>
                <a:gd name="T14" fmla="*/ 23 w 26"/>
                <a:gd name="T15" fmla="*/ 25 h 38"/>
                <a:gd name="T16" fmla="*/ 25 w 26"/>
                <a:gd name="T17" fmla="*/ 29 h 38"/>
                <a:gd name="T18" fmla="*/ 22 w 26"/>
                <a:gd name="T19" fmla="*/ 34 h 38"/>
                <a:gd name="T20" fmla="*/ 15 w 26"/>
                <a:gd name="T21" fmla="*/ 37 h 38"/>
                <a:gd name="T22" fmla="*/ 7 w 26"/>
                <a:gd name="T23" fmla="*/ 36 h 38"/>
                <a:gd name="T24" fmla="*/ 6 w 26"/>
                <a:gd name="T25" fmla="*/ 36 h 38"/>
                <a:gd name="T26" fmla="*/ 3 w 26"/>
                <a:gd name="T27" fmla="*/ 34 h 38"/>
                <a:gd name="T28" fmla="*/ 3 w 26"/>
                <a:gd name="T29" fmla="*/ 32 h 38"/>
                <a:gd name="T30" fmla="*/ 4 w 26"/>
                <a:gd name="T31" fmla="*/ 30 h 38"/>
                <a:gd name="T32" fmla="*/ 8 w 26"/>
                <a:gd name="T33" fmla="*/ 27 h 38"/>
                <a:gd name="T34" fmla="*/ 14 w 26"/>
                <a:gd name="T35" fmla="*/ 24 h 38"/>
                <a:gd name="T36" fmla="*/ 15 w 26"/>
                <a:gd name="T37" fmla="*/ 22 h 38"/>
                <a:gd name="T38" fmla="*/ 12 w 26"/>
                <a:gd name="T39" fmla="*/ 20 h 38"/>
                <a:gd name="T40" fmla="*/ 11 w 26"/>
                <a:gd name="T41" fmla="*/ 16 h 38"/>
                <a:gd name="T42" fmla="*/ 7 w 26"/>
                <a:gd name="T43" fmla="*/ 14 h 38"/>
                <a:gd name="T44" fmla="*/ 5 w 26"/>
                <a:gd name="T45" fmla="*/ 5 h 38"/>
                <a:gd name="T46" fmla="*/ 4 w 26"/>
                <a:gd name="T47" fmla="*/ 5 h 38"/>
                <a:gd name="T48" fmla="*/ 1 w 26"/>
                <a:gd name="T49" fmla="*/ 6 h 38"/>
                <a:gd name="T50" fmla="*/ 0 w 26"/>
                <a:gd name="T51" fmla="*/ 5 h 38"/>
                <a:gd name="T52" fmla="*/ 0 w 26"/>
                <a:gd name="T53" fmla="*/ 5 h 38"/>
                <a:gd name="T54" fmla="*/ 3 w 26"/>
                <a:gd name="T55" fmla="*/ 2 h 38"/>
                <a:gd name="T56" fmla="*/ 3 w 26"/>
                <a:gd name="T57" fmla="*/ 1 h 38"/>
                <a:gd name="T58" fmla="*/ 7 w 26"/>
                <a:gd name="T59" fmla="*/ 0 h 38"/>
                <a:gd name="T60" fmla="*/ 9 w 26"/>
                <a:gd name="T61" fmla="*/ 1 h 38"/>
                <a:gd name="T62" fmla="*/ 10 w 26"/>
                <a:gd name="T6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38">
                  <a:moveTo>
                    <a:pt x="10" y="4"/>
                  </a:moveTo>
                  <a:lnTo>
                    <a:pt x="12" y="6"/>
                  </a:lnTo>
                  <a:lnTo>
                    <a:pt x="13" y="11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2" y="34"/>
                  </a:lnTo>
                  <a:lnTo>
                    <a:pt x="15" y="37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4" y="30"/>
                  </a:lnTo>
                  <a:lnTo>
                    <a:pt x="8" y="27"/>
                  </a:lnTo>
                  <a:lnTo>
                    <a:pt x="14" y="24"/>
                  </a:lnTo>
                  <a:lnTo>
                    <a:pt x="15" y="22"/>
                  </a:lnTo>
                  <a:lnTo>
                    <a:pt x="12" y="20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5"/>
                  </a:lnTo>
                  <a:lnTo>
                    <a:pt x="4" y="5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5" name="Freeform 1418">
              <a:extLst>
                <a:ext uri="{FF2B5EF4-FFF2-40B4-BE49-F238E27FC236}">
                  <a16:creationId xmlns:a16="http://schemas.microsoft.com/office/drawing/2014/main" id="{5F51BEB1-08E3-4904-EDE7-73F1918A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9891346"/>
              <a:ext cx="5493" cy="5493"/>
            </a:xfrm>
            <a:custGeom>
              <a:avLst/>
              <a:gdLst>
                <a:gd name="T0" fmla="*/ 3 w 4"/>
                <a:gd name="T1" fmla="*/ 4 h 5"/>
                <a:gd name="T2" fmla="*/ 1 w 4"/>
                <a:gd name="T3" fmla="*/ 4 h 5"/>
                <a:gd name="T4" fmla="*/ 0 w 4"/>
                <a:gd name="T5" fmla="*/ 2 h 5"/>
                <a:gd name="T6" fmla="*/ 2 w 4"/>
                <a:gd name="T7" fmla="*/ 1 h 5"/>
                <a:gd name="T8" fmla="*/ 3 w 4"/>
                <a:gd name="T9" fmla="*/ 0 h 5"/>
                <a:gd name="T10" fmla="*/ 3 w 4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6" name="Freeform 1420">
              <a:extLst>
                <a:ext uri="{FF2B5EF4-FFF2-40B4-BE49-F238E27FC236}">
                  <a16:creationId xmlns:a16="http://schemas.microsoft.com/office/drawing/2014/main" id="{1231553D-1800-08B6-1C32-6152FDD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457224"/>
              <a:ext cx="10990" cy="10990"/>
            </a:xfrm>
            <a:custGeom>
              <a:avLst/>
              <a:gdLst>
                <a:gd name="T0" fmla="*/ 2 w 7"/>
                <a:gd name="T1" fmla="*/ 7 h 8"/>
                <a:gd name="T2" fmla="*/ 0 w 7"/>
                <a:gd name="T3" fmla="*/ 7 h 8"/>
                <a:gd name="T4" fmla="*/ 1 w 7"/>
                <a:gd name="T5" fmla="*/ 6 h 8"/>
                <a:gd name="T6" fmla="*/ 1 w 7"/>
                <a:gd name="T7" fmla="*/ 4 h 8"/>
                <a:gd name="T8" fmla="*/ 2 w 7"/>
                <a:gd name="T9" fmla="*/ 2 h 8"/>
                <a:gd name="T10" fmla="*/ 4 w 7"/>
                <a:gd name="T11" fmla="*/ 0 h 8"/>
                <a:gd name="T12" fmla="*/ 6 w 7"/>
                <a:gd name="T13" fmla="*/ 0 h 8"/>
                <a:gd name="T14" fmla="*/ 5 w 7"/>
                <a:gd name="T15" fmla="*/ 6 h 8"/>
                <a:gd name="T16" fmla="*/ 2 w 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7"/>
                  </a:move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5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7" name="Freeform 1421">
              <a:extLst>
                <a:ext uri="{FF2B5EF4-FFF2-40B4-BE49-F238E27FC236}">
                  <a16:creationId xmlns:a16="http://schemas.microsoft.com/office/drawing/2014/main" id="{BE358435-C2BD-7EA5-7FE3-4F04913BE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457224"/>
              <a:ext cx="10990" cy="10990"/>
            </a:xfrm>
            <a:custGeom>
              <a:avLst/>
              <a:gdLst>
                <a:gd name="T0" fmla="*/ 2 w 7"/>
                <a:gd name="T1" fmla="*/ 7 h 8"/>
                <a:gd name="T2" fmla="*/ 0 w 7"/>
                <a:gd name="T3" fmla="*/ 7 h 8"/>
                <a:gd name="T4" fmla="*/ 1 w 7"/>
                <a:gd name="T5" fmla="*/ 6 h 8"/>
                <a:gd name="T6" fmla="*/ 1 w 7"/>
                <a:gd name="T7" fmla="*/ 4 h 8"/>
                <a:gd name="T8" fmla="*/ 2 w 7"/>
                <a:gd name="T9" fmla="*/ 2 h 8"/>
                <a:gd name="T10" fmla="*/ 4 w 7"/>
                <a:gd name="T11" fmla="*/ 0 h 8"/>
                <a:gd name="T12" fmla="*/ 6 w 7"/>
                <a:gd name="T13" fmla="*/ 0 h 8"/>
                <a:gd name="T14" fmla="*/ 5 w 7"/>
                <a:gd name="T15" fmla="*/ 6 h 8"/>
                <a:gd name="T16" fmla="*/ 2 w 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7"/>
                  </a:move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5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8" name="Freeform 1422">
              <a:extLst>
                <a:ext uri="{FF2B5EF4-FFF2-40B4-BE49-F238E27FC236}">
                  <a16:creationId xmlns:a16="http://schemas.microsoft.com/office/drawing/2014/main" id="{AFF4C0F7-7369-9F4B-0C71-D4AFD4DD0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686" y="9715500"/>
              <a:ext cx="120894" cy="148368"/>
            </a:xfrm>
            <a:custGeom>
              <a:avLst/>
              <a:gdLst>
                <a:gd name="T0" fmla="*/ 94 w 96"/>
                <a:gd name="T1" fmla="*/ 55 h 117"/>
                <a:gd name="T2" fmla="*/ 90 w 96"/>
                <a:gd name="T3" fmla="*/ 58 h 117"/>
                <a:gd name="T4" fmla="*/ 88 w 96"/>
                <a:gd name="T5" fmla="*/ 62 h 117"/>
                <a:gd name="T6" fmla="*/ 85 w 96"/>
                <a:gd name="T7" fmla="*/ 65 h 117"/>
                <a:gd name="T8" fmla="*/ 84 w 96"/>
                <a:gd name="T9" fmla="*/ 68 h 117"/>
                <a:gd name="T10" fmla="*/ 78 w 96"/>
                <a:gd name="T11" fmla="*/ 77 h 117"/>
                <a:gd name="T12" fmla="*/ 75 w 96"/>
                <a:gd name="T13" fmla="*/ 80 h 117"/>
                <a:gd name="T14" fmla="*/ 72 w 96"/>
                <a:gd name="T15" fmla="*/ 85 h 117"/>
                <a:gd name="T16" fmla="*/ 71 w 96"/>
                <a:gd name="T17" fmla="*/ 89 h 117"/>
                <a:gd name="T18" fmla="*/ 70 w 96"/>
                <a:gd name="T19" fmla="*/ 93 h 117"/>
                <a:gd name="T20" fmla="*/ 66 w 96"/>
                <a:gd name="T21" fmla="*/ 102 h 117"/>
                <a:gd name="T22" fmla="*/ 63 w 96"/>
                <a:gd name="T23" fmla="*/ 107 h 117"/>
                <a:gd name="T24" fmla="*/ 59 w 96"/>
                <a:gd name="T25" fmla="*/ 110 h 117"/>
                <a:gd name="T26" fmla="*/ 55 w 96"/>
                <a:gd name="T27" fmla="*/ 113 h 117"/>
                <a:gd name="T28" fmla="*/ 52 w 96"/>
                <a:gd name="T29" fmla="*/ 114 h 117"/>
                <a:gd name="T30" fmla="*/ 46 w 96"/>
                <a:gd name="T31" fmla="*/ 113 h 117"/>
                <a:gd name="T32" fmla="*/ 44 w 96"/>
                <a:gd name="T33" fmla="*/ 113 h 117"/>
                <a:gd name="T34" fmla="*/ 41 w 96"/>
                <a:gd name="T35" fmla="*/ 109 h 117"/>
                <a:gd name="T36" fmla="*/ 38 w 96"/>
                <a:gd name="T37" fmla="*/ 111 h 117"/>
                <a:gd name="T38" fmla="*/ 34 w 96"/>
                <a:gd name="T39" fmla="*/ 111 h 117"/>
                <a:gd name="T40" fmla="*/ 29 w 96"/>
                <a:gd name="T41" fmla="*/ 110 h 117"/>
                <a:gd name="T42" fmla="*/ 27 w 96"/>
                <a:gd name="T43" fmla="*/ 109 h 117"/>
                <a:gd name="T44" fmla="*/ 25 w 96"/>
                <a:gd name="T45" fmla="*/ 110 h 117"/>
                <a:gd name="T46" fmla="*/ 22 w 96"/>
                <a:gd name="T47" fmla="*/ 113 h 117"/>
                <a:gd name="T48" fmla="*/ 15 w 96"/>
                <a:gd name="T49" fmla="*/ 116 h 117"/>
                <a:gd name="T50" fmla="*/ 13 w 96"/>
                <a:gd name="T51" fmla="*/ 115 h 117"/>
                <a:gd name="T52" fmla="*/ 6 w 96"/>
                <a:gd name="T53" fmla="*/ 113 h 117"/>
                <a:gd name="T54" fmla="*/ 2 w 96"/>
                <a:gd name="T55" fmla="*/ 111 h 117"/>
                <a:gd name="T56" fmla="*/ 0 w 96"/>
                <a:gd name="T57" fmla="*/ 110 h 117"/>
                <a:gd name="T58" fmla="*/ 2 w 96"/>
                <a:gd name="T59" fmla="*/ 109 h 117"/>
                <a:gd name="T60" fmla="*/ 5 w 96"/>
                <a:gd name="T61" fmla="*/ 107 h 117"/>
                <a:gd name="T62" fmla="*/ 12 w 96"/>
                <a:gd name="T63" fmla="*/ 98 h 117"/>
                <a:gd name="T64" fmla="*/ 14 w 96"/>
                <a:gd name="T65" fmla="*/ 92 h 117"/>
                <a:gd name="T66" fmla="*/ 13 w 96"/>
                <a:gd name="T67" fmla="*/ 84 h 117"/>
                <a:gd name="T68" fmla="*/ 18 w 96"/>
                <a:gd name="T69" fmla="*/ 77 h 117"/>
                <a:gd name="T70" fmla="*/ 20 w 96"/>
                <a:gd name="T71" fmla="*/ 71 h 117"/>
                <a:gd name="T72" fmla="*/ 20 w 96"/>
                <a:gd name="T73" fmla="*/ 68 h 117"/>
                <a:gd name="T74" fmla="*/ 18 w 96"/>
                <a:gd name="T75" fmla="*/ 66 h 117"/>
                <a:gd name="T76" fmla="*/ 14 w 96"/>
                <a:gd name="T77" fmla="*/ 61 h 117"/>
                <a:gd name="T78" fmla="*/ 9 w 96"/>
                <a:gd name="T79" fmla="*/ 55 h 117"/>
                <a:gd name="T80" fmla="*/ 8 w 96"/>
                <a:gd name="T81" fmla="*/ 51 h 117"/>
                <a:gd name="T82" fmla="*/ 7 w 96"/>
                <a:gd name="T83" fmla="*/ 48 h 117"/>
                <a:gd name="T84" fmla="*/ 6 w 96"/>
                <a:gd name="T85" fmla="*/ 42 h 117"/>
                <a:gd name="T86" fmla="*/ 7 w 96"/>
                <a:gd name="T87" fmla="*/ 37 h 117"/>
                <a:gd name="T88" fmla="*/ 5 w 96"/>
                <a:gd name="T89" fmla="*/ 33 h 117"/>
                <a:gd name="T90" fmla="*/ 5 w 96"/>
                <a:gd name="T91" fmla="*/ 27 h 117"/>
                <a:gd name="T92" fmla="*/ 5 w 96"/>
                <a:gd name="T93" fmla="*/ 24 h 117"/>
                <a:gd name="T94" fmla="*/ 12 w 96"/>
                <a:gd name="T95" fmla="*/ 16 h 117"/>
                <a:gd name="T96" fmla="*/ 17 w 96"/>
                <a:gd name="T97" fmla="*/ 11 h 117"/>
                <a:gd name="T98" fmla="*/ 22 w 96"/>
                <a:gd name="T99" fmla="*/ 0 h 117"/>
                <a:gd name="T100" fmla="*/ 37 w 96"/>
                <a:gd name="T101" fmla="*/ 6 h 117"/>
                <a:gd name="T102" fmla="*/ 55 w 96"/>
                <a:gd name="T103" fmla="*/ 11 h 117"/>
                <a:gd name="T104" fmla="*/ 70 w 96"/>
                <a:gd name="T105" fmla="*/ 24 h 117"/>
                <a:gd name="T106" fmla="*/ 74 w 96"/>
                <a:gd name="T107" fmla="*/ 28 h 117"/>
                <a:gd name="T108" fmla="*/ 77 w 96"/>
                <a:gd name="T109" fmla="*/ 29 h 117"/>
                <a:gd name="T110" fmla="*/ 83 w 96"/>
                <a:gd name="T111" fmla="*/ 36 h 117"/>
                <a:gd name="T112" fmla="*/ 85 w 96"/>
                <a:gd name="T113" fmla="*/ 42 h 117"/>
                <a:gd name="T114" fmla="*/ 83 w 96"/>
                <a:gd name="T115" fmla="*/ 45 h 117"/>
                <a:gd name="T116" fmla="*/ 86 w 96"/>
                <a:gd name="T117" fmla="*/ 42 h 117"/>
                <a:gd name="T118" fmla="*/ 88 w 96"/>
                <a:gd name="T119" fmla="*/ 36 h 117"/>
                <a:gd name="T120" fmla="*/ 91 w 96"/>
                <a:gd name="T121" fmla="*/ 38 h 117"/>
                <a:gd name="T122" fmla="*/ 94 w 96"/>
                <a:gd name="T123" fmla="*/ 49 h 117"/>
                <a:gd name="T124" fmla="*/ 94 w 96"/>
                <a:gd name="T125" fmla="*/ 5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" h="117">
                  <a:moveTo>
                    <a:pt x="95" y="55"/>
                  </a:moveTo>
                  <a:lnTo>
                    <a:pt x="94" y="55"/>
                  </a:lnTo>
                  <a:lnTo>
                    <a:pt x="91" y="57"/>
                  </a:lnTo>
                  <a:lnTo>
                    <a:pt x="90" y="58"/>
                  </a:lnTo>
                  <a:lnTo>
                    <a:pt x="89" y="61"/>
                  </a:lnTo>
                  <a:lnTo>
                    <a:pt x="88" y="62"/>
                  </a:lnTo>
                  <a:lnTo>
                    <a:pt x="86" y="63"/>
                  </a:lnTo>
                  <a:lnTo>
                    <a:pt x="85" y="65"/>
                  </a:lnTo>
                  <a:lnTo>
                    <a:pt x="84" y="66"/>
                  </a:lnTo>
                  <a:lnTo>
                    <a:pt x="84" y="68"/>
                  </a:lnTo>
                  <a:lnTo>
                    <a:pt x="80" y="74"/>
                  </a:lnTo>
                  <a:lnTo>
                    <a:pt x="78" y="77"/>
                  </a:lnTo>
                  <a:lnTo>
                    <a:pt x="77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2" y="85"/>
                  </a:lnTo>
                  <a:lnTo>
                    <a:pt x="72" y="87"/>
                  </a:lnTo>
                  <a:lnTo>
                    <a:pt x="71" y="89"/>
                  </a:lnTo>
                  <a:lnTo>
                    <a:pt x="71" y="91"/>
                  </a:lnTo>
                  <a:lnTo>
                    <a:pt x="70" y="93"/>
                  </a:lnTo>
                  <a:lnTo>
                    <a:pt x="66" y="99"/>
                  </a:lnTo>
                  <a:lnTo>
                    <a:pt x="66" y="102"/>
                  </a:lnTo>
                  <a:lnTo>
                    <a:pt x="65" y="103"/>
                  </a:lnTo>
                  <a:lnTo>
                    <a:pt x="63" y="107"/>
                  </a:lnTo>
                  <a:lnTo>
                    <a:pt x="61" y="109"/>
                  </a:lnTo>
                  <a:lnTo>
                    <a:pt x="59" y="110"/>
                  </a:lnTo>
                  <a:lnTo>
                    <a:pt x="56" y="111"/>
                  </a:lnTo>
                  <a:lnTo>
                    <a:pt x="55" y="113"/>
                  </a:lnTo>
                  <a:lnTo>
                    <a:pt x="53" y="114"/>
                  </a:lnTo>
                  <a:lnTo>
                    <a:pt x="52" y="114"/>
                  </a:lnTo>
                  <a:lnTo>
                    <a:pt x="49" y="113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2" y="110"/>
                  </a:lnTo>
                  <a:lnTo>
                    <a:pt x="41" y="109"/>
                  </a:lnTo>
                  <a:lnTo>
                    <a:pt x="40" y="110"/>
                  </a:lnTo>
                  <a:lnTo>
                    <a:pt x="38" y="111"/>
                  </a:lnTo>
                  <a:lnTo>
                    <a:pt x="36" y="112"/>
                  </a:lnTo>
                  <a:lnTo>
                    <a:pt x="34" y="111"/>
                  </a:lnTo>
                  <a:lnTo>
                    <a:pt x="30" y="111"/>
                  </a:lnTo>
                  <a:lnTo>
                    <a:pt x="29" y="110"/>
                  </a:lnTo>
                  <a:lnTo>
                    <a:pt x="28" y="109"/>
                  </a:lnTo>
                  <a:lnTo>
                    <a:pt x="27" y="109"/>
                  </a:lnTo>
                  <a:lnTo>
                    <a:pt x="26" y="109"/>
                  </a:lnTo>
                  <a:lnTo>
                    <a:pt x="25" y="110"/>
                  </a:lnTo>
                  <a:lnTo>
                    <a:pt x="24" y="111"/>
                  </a:lnTo>
                  <a:lnTo>
                    <a:pt x="22" y="113"/>
                  </a:lnTo>
                  <a:lnTo>
                    <a:pt x="17" y="115"/>
                  </a:lnTo>
                  <a:lnTo>
                    <a:pt x="15" y="116"/>
                  </a:lnTo>
                  <a:lnTo>
                    <a:pt x="14" y="116"/>
                  </a:lnTo>
                  <a:lnTo>
                    <a:pt x="13" y="115"/>
                  </a:lnTo>
                  <a:lnTo>
                    <a:pt x="11" y="115"/>
                  </a:lnTo>
                  <a:lnTo>
                    <a:pt x="6" y="113"/>
                  </a:lnTo>
                  <a:lnTo>
                    <a:pt x="3" y="112"/>
                  </a:lnTo>
                  <a:lnTo>
                    <a:pt x="2" y="111"/>
                  </a:lnTo>
                  <a:lnTo>
                    <a:pt x="1" y="110"/>
                  </a:lnTo>
                  <a:lnTo>
                    <a:pt x="0" y="110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3" y="109"/>
                  </a:lnTo>
                  <a:lnTo>
                    <a:pt x="5" y="107"/>
                  </a:lnTo>
                  <a:lnTo>
                    <a:pt x="7" y="105"/>
                  </a:lnTo>
                  <a:lnTo>
                    <a:pt x="12" y="98"/>
                  </a:lnTo>
                  <a:lnTo>
                    <a:pt x="14" y="94"/>
                  </a:lnTo>
                  <a:lnTo>
                    <a:pt x="14" y="92"/>
                  </a:lnTo>
                  <a:lnTo>
                    <a:pt x="14" y="88"/>
                  </a:lnTo>
                  <a:lnTo>
                    <a:pt x="13" y="84"/>
                  </a:lnTo>
                  <a:lnTo>
                    <a:pt x="14" y="82"/>
                  </a:lnTo>
                  <a:lnTo>
                    <a:pt x="18" y="77"/>
                  </a:lnTo>
                  <a:lnTo>
                    <a:pt x="19" y="74"/>
                  </a:lnTo>
                  <a:lnTo>
                    <a:pt x="20" y="71"/>
                  </a:lnTo>
                  <a:lnTo>
                    <a:pt x="20" y="69"/>
                  </a:lnTo>
                  <a:lnTo>
                    <a:pt x="20" y="68"/>
                  </a:lnTo>
                  <a:lnTo>
                    <a:pt x="19" y="68"/>
                  </a:lnTo>
                  <a:lnTo>
                    <a:pt x="18" y="66"/>
                  </a:lnTo>
                  <a:lnTo>
                    <a:pt x="16" y="64"/>
                  </a:lnTo>
                  <a:lnTo>
                    <a:pt x="14" y="61"/>
                  </a:lnTo>
                  <a:lnTo>
                    <a:pt x="12" y="59"/>
                  </a:lnTo>
                  <a:lnTo>
                    <a:pt x="9" y="55"/>
                  </a:lnTo>
                  <a:lnTo>
                    <a:pt x="9" y="52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6"/>
                  </a:lnTo>
                  <a:lnTo>
                    <a:pt x="6" y="42"/>
                  </a:lnTo>
                  <a:lnTo>
                    <a:pt x="5" y="41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5" y="24"/>
                  </a:lnTo>
                  <a:lnTo>
                    <a:pt x="9" y="19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0" y="3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37" y="6"/>
                  </a:lnTo>
                  <a:lnTo>
                    <a:pt x="43" y="7"/>
                  </a:lnTo>
                  <a:lnTo>
                    <a:pt x="55" y="11"/>
                  </a:lnTo>
                  <a:lnTo>
                    <a:pt x="60" y="16"/>
                  </a:lnTo>
                  <a:lnTo>
                    <a:pt x="70" y="24"/>
                  </a:lnTo>
                  <a:lnTo>
                    <a:pt x="74" y="27"/>
                  </a:lnTo>
                  <a:lnTo>
                    <a:pt x="74" y="28"/>
                  </a:lnTo>
                  <a:lnTo>
                    <a:pt x="74" y="32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3" y="36"/>
                  </a:lnTo>
                  <a:lnTo>
                    <a:pt x="85" y="40"/>
                  </a:lnTo>
                  <a:lnTo>
                    <a:pt x="85" y="42"/>
                  </a:lnTo>
                  <a:lnTo>
                    <a:pt x="83" y="44"/>
                  </a:lnTo>
                  <a:lnTo>
                    <a:pt x="83" y="45"/>
                  </a:lnTo>
                  <a:lnTo>
                    <a:pt x="85" y="44"/>
                  </a:lnTo>
                  <a:lnTo>
                    <a:pt x="86" y="42"/>
                  </a:lnTo>
                  <a:lnTo>
                    <a:pt x="87" y="40"/>
                  </a:lnTo>
                  <a:lnTo>
                    <a:pt x="88" y="36"/>
                  </a:lnTo>
                  <a:lnTo>
                    <a:pt x="89" y="36"/>
                  </a:lnTo>
                  <a:lnTo>
                    <a:pt x="91" y="38"/>
                  </a:lnTo>
                  <a:lnTo>
                    <a:pt x="93" y="47"/>
                  </a:lnTo>
                  <a:lnTo>
                    <a:pt x="94" y="49"/>
                  </a:lnTo>
                  <a:lnTo>
                    <a:pt x="95" y="52"/>
                  </a:lnTo>
                  <a:lnTo>
                    <a:pt x="94" y="53"/>
                  </a:lnTo>
                  <a:lnTo>
                    <a:pt x="95" y="5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79" name="Freeform 1424">
              <a:extLst>
                <a:ext uri="{FF2B5EF4-FFF2-40B4-BE49-F238E27FC236}">
                  <a16:creationId xmlns:a16="http://schemas.microsoft.com/office/drawing/2014/main" id="{E6B6B5FC-81E0-F2D4-DFB4-C136938C7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281378"/>
              <a:ext cx="27474" cy="27478"/>
            </a:xfrm>
            <a:custGeom>
              <a:avLst/>
              <a:gdLst>
                <a:gd name="T0" fmla="*/ 19 w 21"/>
                <a:gd name="T1" fmla="*/ 20 h 22"/>
                <a:gd name="T2" fmla="*/ 17 w 21"/>
                <a:gd name="T3" fmla="*/ 21 h 22"/>
                <a:gd name="T4" fmla="*/ 16 w 21"/>
                <a:gd name="T5" fmla="*/ 20 h 22"/>
                <a:gd name="T6" fmla="*/ 16 w 21"/>
                <a:gd name="T7" fmla="*/ 18 h 22"/>
                <a:gd name="T8" fmla="*/ 18 w 21"/>
                <a:gd name="T9" fmla="*/ 17 h 22"/>
                <a:gd name="T10" fmla="*/ 18 w 21"/>
                <a:gd name="T11" fmla="*/ 16 h 22"/>
                <a:gd name="T12" fmla="*/ 19 w 21"/>
                <a:gd name="T13" fmla="*/ 18 h 22"/>
                <a:gd name="T14" fmla="*/ 19 w 21"/>
                <a:gd name="T15" fmla="*/ 19 h 22"/>
                <a:gd name="T16" fmla="*/ 19 w 21"/>
                <a:gd name="T17" fmla="*/ 20 h 22"/>
                <a:gd name="T18" fmla="*/ 7 w 21"/>
                <a:gd name="T19" fmla="*/ 16 h 22"/>
                <a:gd name="T20" fmla="*/ 5 w 21"/>
                <a:gd name="T21" fmla="*/ 18 h 22"/>
                <a:gd name="T22" fmla="*/ 3 w 21"/>
                <a:gd name="T23" fmla="*/ 17 h 22"/>
                <a:gd name="T24" fmla="*/ 2 w 21"/>
                <a:gd name="T25" fmla="*/ 14 h 22"/>
                <a:gd name="T26" fmla="*/ 0 w 21"/>
                <a:gd name="T27" fmla="*/ 6 h 22"/>
                <a:gd name="T28" fmla="*/ 2 w 21"/>
                <a:gd name="T29" fmla="*/ 5 h 22"/>
                <a:gd name="T30" fmla="*/ 2 w 21"/>
                <a:gd name="T31" fmla="*/ 4 h 22"/>
                <a:gd name="T32" fmla="*/ 5 w 21"/>
                <a:gd name="T33" fmla="*/ 6 h 22"/>
                <a:gd name="T34" fmla="*/ 7 w 21"/>
                <a:gd name="T35" fmla="*/ 7 h 22"/>
                <a:gd name="T36" fmla="*/ 8 w 21"/>
                <a:gd name="T37" fmla="*/ 8 h 22"/>
                <a:gd name="T38" fmla="*/ 8 w 21"/>
                <a:gd name="T39" fmla="*/ 9 h 22"/>
                <a:gd name="T40" fmla="*/ 8 w 21"/>
                <a:gd name="T41" fmla="*/ 15 h 22"/>
                <a:gd name="T42" fmla="*/ 7 w 21"/>
                <a:gd name="T43" fmla="*/ 16 h 22"/>
                <a:gd name="T44" fmla="*/ 16 w 21"/>
                <a:gd name="T45" fmla="*/ 9 h 22"/>
                <a:gd name="T46" fmla="*/ 12 w 21"/>
                <a:gd name="T47" fmla="*/ 9 h 22"/>
                <a:gd name="T48" fmla="*/ 9 w 21"/>
                <a:gd name="T49" fmla="*/ 9 h 22"/>
                <a:gd name="T50" fmla="*/ 9 w 21"/>
                <a:gd name="T51" fmla="*/ 6 h 22"/>
                <a:gd name="T52" fmla="*/ 10 w 21"/>
                <a:gd name="T53" fmla="*/ 4 h 22"/>
                <a:gd name="T54" fmla="*/ 9 w 21"/>
                <a:gd name="T55" fmla="*/ 2 h 22"/>
                <a:gd name="T56" fmla="*/ 9 w 21"/>
                <a:gd name="T57" fmla="*/ 1 h 22"/>
                <a:gd name="T58" fmla="*/ 11 w 21"/>
                <a:gd name="T59" fmla="*/ 0 h 22"/>
                <a:gd name="T60" fmla="*/ 13 w 21"/>
                <a:gd name="T61" fmla="*/ 1 h 22"/>
                <a:gd name="T62" fmla="*/ 13 w 21"/>
                <a:gd name="T63" fmla="*/ 3 h 22"/>
                <a:gd name="T64" fmla="*/ 14 w 21"/>
                <a:gd name="T65" fmla="*/ 4 h 22"/>
                <a:gd name="T66" fmla="*/ 20 w 21"/>
                <a:gd name="T67" fmla="*/ 8 h 22"/>
                <a:gd name="T68" fmla="*/ 16 w 21"/>
                <a:gd name="T69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" h="22">
                  <a:moveTo>
                    <a:pt x="19" y="20"/>
                  </a:moveTo>
                  <a:lnTo>
                    <a:pt x="17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8" y="17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19" y="19"/>
                  </a:lnTo>
                  <a:lnTo>
                    <a:pt x="19" y="20"/>
                  </a:lnTo>
                  <a:close/>
                  <a:moveTo>
                    <a:pt x="7" y="16"/>
                  </a:moveTo>
                  <a:lnTo>
                    <a:pt x="5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5" y="6"/>
                  </a:lnTo>
                  <a:lnTo>
                    <a:pt x="7" y="7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5"/>
                  </a:lnTo>
                  <a:lnTo>
                    <a:pt x="7" y="16"/>
                  </a:lnTo>
                  <a:close/>
                  <a:moveTo>
                    <a:pt x="16" y="9"/>
                  </a:moveTo>
                  <a:lnTo>
                    <a:pt x="12" y="9"/>
                  </a:lnTo>
                  <a:lnTo>
                    <a:pt x="9" y="9"/>
                  </a:lnTo>
                  <a:lnTo>
                    <a:pt x="9" y="6"/>
                  </a:lnTo>
                  <a:lnTo>
                    <a:pt x="10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20" y="8"/>
                  </a:lnTo>
                  <a:lnTo>
                    <a:pt x="16" y="9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0" name="Freeform 1425">
              <a:extLst>
                <a:ext uri="{FF2B5EF4-FFF2-40B4-BE49-F238E27FC236}">
                  <a16:creationId xmlns:a16="http://schemas.microsoft.com/office/drawing/2014/main" id="{51FEBB10-FF1F-760E-F0A8-24C139CC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917" y="9303359"/>
              <a:ext cx="5493" cy="5497"/>
            </a:xfrm>
            <a:custGeom>
              <a:avLst/>
              <a:gdLst>
                <a:gd name="T0" fmla="*/ 3 w 4"/>
                <a:gd name="T1" fmla="*/ 4 h 6"/>
                <a:gd name="T2" fmla="*/ 1 w 4"/>
                <a:gd name="T3" fmla="*/ 5 h 6"/>
                <a:gd name="T4" fmla="*/ 0 w 4"/>
                <a:gd name="T5" fmla="*/ 4 h 6"/>
                <a:gd name="T6" fmla="*/ 0 w 4"/>
                <a:gd name="T7" fmla="*/ 2 h 6"/>
                <a:gd name="T8" fmla="*/ 2 w 4"/>
                <a:gd name="T9" fmla="*/ 1 h 6"/>
                <a:gd name="T10" fmla="*/ 2 w 4"/>
                <a:gd name="T11" fmla="*/ 0 h 6"/>
                <a:gd name="T12" fmla="*/ 3 w 4"/>
                <a:gd name="T13" fmla="*/ 2 h 6"/>
                <a:gd name="T14" fmla="*/ 3 w 4"/>
                <a:gd name="T15" fmla="*/ 3 h 6"/>
                <a:gd name="T16" fmla="*/ 3 w 4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4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1" name="Freeform 1426">
              <a:extLst>
                <a:ext uri="{FF2B5EF4-FFF2-40B4-BE49-F238E27FC236}">
                  <a16:creationId xmlns:a16="http://schemas.microsoft.com/office/drawing/2014/main" id="{488D1679-29D3-CF2E-FA33-BFBBE3A7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936" y="9286875"/>
              <a:ext cx="10990" cy="16484"/>
            </a:xfrm>
            <a:custGeom>
              <a:avLst/>
              <a:gdLst>
                <a:gd name="T0" fmla="*/ 7 w 9"/>
                <a:gd name="T1" fmla="*/ 12 h 15"/>
                <a:gd name="T2" fmla="*/ 5 w 9"/>
                <a:gd name="T3" fmla="*/ 14 h 15"/>
                <a:gd name="T4" fmla="*/ 3 w 9"/>
                <a:gd name="T5" fmla="*/ 13 h 15"/>
                <a:gd name="T6" fmla="*/ 2 w 9"/>
                <a:gd name="T7" fmla="*/ 10 h 15"/>
                <a:gd name="T8" fmla="*/ 0 w 9"/>
                <a:gd name="T9" fmla="*/ 2 h 15"/>
                <a:gd name="T10" fmla="*/ 2 w 9"/>
                <a:gd name="T11" fmla="*/ 1 h 15"/>
                <a:gd name="T12" fmla="*/ 2 w 9"/>
                <a:gd name="T13" fmla="*/ 0 h 15"/>
                <a:gd name="T14" fmla="*/ 5 w 9"/>
                <a:gd name="T15" fmla="*/ 2 h 15"/>
                <a:gd name="T16" fmla="*/ 7 w 9"/>
                <a:gd name="T17" fmla="*/ 3 h 15"/>
                <a:gd name="T18" fmla="*/ 8 w 9"/>
                <a:gd name="T19" fmla="*/ 4 h 15"/>
                <a:gd name="T20" fmla="*/ 8 w 9"/>
                <a:gd name="T21" fmla="*/ 5 h 15"/>
                <a:gd name="T22" fmla="*/ 8 w 9"/>
                <a:gd name="T23" fmla="*/ 11 h 15"/>
                <a:gd name="T24" fmla="*/ 7 w 9"/>
                <a:gd name="T2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5">
                  <a:moveTo>
                    <a:pt x="7" y="12"/>
                  </a:moveTo>
                  <a:lnTo>
                    <a:pt x="5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11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2" name="Freeform 1427">
              <a:extLst>
                <a:ext uri="{FF2B5EF4-FFF2-40B4-BE49-F238E27FC236}">
                  <a16:creationId xmlns:a16="http://schemas.microsoft.com/office/drawing/2014/main" id="{9BC99E23-6FBC-9C82-27AF-244AE41AF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926" y="9281378"/>
              <a:ext cx="16484" cy="10990"/>
            </a:xfrm>
            <a:custGeom>
              <a:avLst/>
              <a:gdLst>
                <a:gd name="T0" fmla="*/ 7 w 12"/>
                <a:gd name="T1" fmla="*/ 9 h 10"/>
                <a:gd name="T2" fmla="*/ 3 w 12"/>
                <a:gd name="T3" fmla="*/ 9 h 10"/>
                <a:gd name="T4" fmla="*/ 0 w 12"/>
                <a:gd name="T5" fmla="*/ 9 h 10"/>
                <a:gd name="T6" fmla="*/ 0 w 12"/>
                <a:gd name="T7" fmla="*/ 6 h 10"/>
                <a:gd name="T8" fmla="*/ 1 w 12"/>
                <a:gd name="T9" fmla="*/ 4 h 10"/>
                <a:gd name="T10" fmla="*/ 0 w 12"/>
                <a:gd name="T11" fmla="*/ 2 h 10"/>
                <a:gd name="T12" fmla="*/ 0 w 12"/>
                <a:gd name="T13" fmla="*/ 1 h 10"/>
                <a:gd name="T14" fmla="*/ 2 w 12"/>
                <a:gd name="T15" fmla="*/ 0 h 10"/>
                <a:gd name="T16" fmla="*/ 4 w 12"/>
                <a:gd name="T17" fmla="*/ 1 h 10"/>
                <a:gd name="T18" fmla="*/ 4 w 12"/>
                <a:gd name="T19" fmla="*/ 3 h 10"/>
                <a:gd name="T20" fmla="*/ 5 w 12"/>
                <a:gd name="T21" fmla="*/ 4 h 10"/>
                <a:gd name="T22" fmla="*/ 11 w 12"/>
                <a:gd name="T23" fmla="*/ 8 h 10"/>
                <a:gd name="T24" fmla="*/ 7 w 12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3"/>
                  </a:lnTo>
                  <a:lnTo>
                    <a:pt x="5" y="4"/>
                  </a:lnTo>
                  <a:lnTo>
                    <a:pt x="11" y="8"/>
                  </a:lnTo>
                  <a:lnTo>
                    <a:pt x="7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3" name="Freeform 1428">
              <a:extLst>
                <a:ext uri="{FF2B5EF4-FFF2-40B4-BE49-F238E27FC236}">
                  <a16:creationId xmlns:a16="http://schemas.microsoft.com/office/drawing/2014/main" id="{E4F246EE-D9B6-1B1F-5D9E-32653D9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97" y="9226426"/>
              <a:ext cx="159362" cy="170353"/>
            </a:xfrm>
            <a:custGeom>
              <a:avLst/>
              <a:gdLst>
                <a:gd name="T0" fmla="*/ 98 w 129"/>
                <a:gd name="T1" fmla="*/ 8 h 136"/>
                <a:gd name="T2" fmla="*/ 98 w 129"/>
                <a:gd name="T3" fmla="*/ 25 h 136"/>
                <a:gd name="T4" fmla="*/ 97 w 129"/>
                <a:gd name="T5" fmla="*/ 43 h 136"/>
                <a:gd name="T6" fmla="*/ 96 w 129"/>
                <a:gd name="T7" fmla="*/ 64 h 136"/>
                <a:gd name="T8" fmla="*/ 100 w 129"/>
                <a:gd name="T9" fmla="*/ 64 h 136"/>
                <a:gd name="T10" fmla="*/ 107 w 129"/>
                <a:gd name="T11" fmla="*/ 64 h 136"/>
                <a:gd name="T12" fmla="*/ 110 w 129"/>
                <a:gd name="T13" fmla="*/ 65 h 136"/>
                <a:gd name="T14" fmla="*/ 116 w 129"/>
                <a:gd name="T15" fmla="*/ 68 h 136"/>
                <a:gd name="T16" fmla="*/ 117 w 129"/>
                <a:gd name="T17" fmla="*/ 64 h 136"/>
                <a:gd name="T18" fmla="*/ 116 w 129"/>
                <a:gd name="T19" fmla="*/ 62 h 136"/>
                <a:gd name="T20" fmla="*/ 127 w 129"/>
                <a:gd name="T21" fmla="*/ 71 h 136"/>
                <a:gd name="T22" fmla="*/ 119 w 129"/>
                <a:gd name="T23" fmla="*/ 78 h 136"/>
                <a:gd name="T24" fmla="*/ 109 w 129"/>
                <a:gd name="T25" fmla="*/ 85 h 136"/>
                <a:gd name="T26" fmla="*/ 104 w 129"/>
                <a:gd name="T27" fmla="*/ 89 h 136"/>
                <a:gd name="T28" fmla="*/ 98 w 129"/>
                <a:gd name="T29" fmla="*/ 92 h 136"/>
                <a:gd name="T30" fmla="*/ 96 w 129"/>
                <a:gd name="T31" fmla="*/ 98 h 136"/>
                <a:gd name="T32" fmla="*/ 99 w 129"/>
                <a:gd name="T33" fmla="*/ 104 h 136"/>
                <a:gd name="T34" fmla="*/ 95 w 129"/>
                <a:gd name="T35" fmla="*/ 109 h 136"/>
                <a:gd name="T36" fmla="*/ 92 w 129"/>
                <a:gd name="T37" fmla="*/ 113 h 136"/>
                <a:gd name="T38" fmla="*/ 90 w 129"/>
                <a:gd name="T39" fmla="*/ 112 h 136"/>
                <a:gd name="T40" fmla="*/ 87 w 129"/>
                <a:gd name="T41" fmla="*/ 113 h 136"/>
                <a:gd name="T42" fmla="*/ 85 w 129"/>
                <a:gd name="T43" fmla="*/ 115 h 136"/>
                <a:gd name="T44" fmla="*/ 86 w 129"/>
                <a:gd name="T45" fmla="*/ 118 h 136"/>
                <a:gd name="T46" fmla="*/ 82 w 129"/>
                <a:gd name="T47" fmla="*/ 120 h 136"/>
                <a:gd name="T48" fmla="*/ 80 w 129"/>
                <a:gd name="T49" fmla="*/ 124 h 136"/>
                <a:gd name="T50" fmla="*/ 77 w 129"/>
                <a:gd name="T51" fmla="*/ 124 h 136"/>
                <a:gd name="T52" fmla="*/ 74 w 129"/>
                <a:gd name="T53" fmla="*/ 126 h 136"/>
                <a:gd name="T54" fmla="*/ 68 w 129"/>
                <a:gd name="T55" fmla="*/ 132 h 136"/>
                <a:gd name="T56" fmla="*/ 69 w 129"/>
                <a:gd name="T57" fmla="*/ 135 h 136"/>
                <a:gd name="T58" fmla="*/ 52 w 129"/>
                <a:gd name="T59" fmla="*/ 129 h 136"/>
                <a:gd name="T60" fmla="*/ 28 w 129"/>
                <a:gd name="T61" fmla="*/ 127 h 136"/>
                <a:gd name="T62" fmla="*/ 14 w 129"/>
                <a:gd name="T63" fmla="*/ 119 h 136"/>
                <a:gd name="T64" fmla="*/ 1 w 129"/>
                <a:gd name="T65" fmla="*/ 107 h 136"/>
                <a:gd name="T66" fmla="*/ 3 w 129"/>
                <a:gd name="T67" fmla="*/ 104 h 136"/>
                <a:gd name="T68" fmla="*/ 1 w 129"/>
                <a:gd name="T69" fmla="*/ 99 h 136"/>
                <a:gd name="T70" fmla="*/ 3 w 129"/>
                <a:gd name="T71" fmla="*/ 94 h 136"/>
                <a:gd name="T72" fmla="*/ 5 w 129"/>
                <a:gd name="T73" fmla="*/ 93 h 136"/>
                <a:gd name="T74" fmla="*/ 1 w 129"/>
                <a:gd name="T75" fmla="*/ 86 h 136"/>
                <a:gd name="T76" fmla="*/ 1 w 129"/>
                <a:gd name="T77" fmla="*/ 83 h 136"/>
                <a:gd name="T78" fmla="*/ 9 w 129"/>
                <a:gd name="T79" fmla="*/ 71 h 136"/>
                <a:gd name="T80" fmla="*/ 16 w 129"/>
                <a:gd name="T81" fmla="*/ 58 h 136"/>
                <a:gd name="T82" fmla="*/ 32 w 129"/>
                <a:gd name="T83" fmla="*/ 58 h 136"/>
                <a:gd name="T84" fmla="*/ 49 w 129"/>
                <a:gd name="T85" fmla="*/ 58 h 136"/>
                <a:gd name="T86" fmla="*/ 57 w 129"/>
                <a:gd name="T87" fmla="*/ 58 h 136"/>
                <a:gd name="T88" fmla="*/ 57 w 129"/>
                <a:gd name="T89" fmla="*/ 52 h 136"/>
                <a:gd name="T90" fmla="*/ 58 w 129"/>
                <a:gd name="T91" fmla="*/ 47 h 136"/>
                <a:gd name="T92" fmla="*/ 53 w 129"/>
                <a:gd name="T93" fmla="*/ 45 h 136"/>
                <a:gd name="T94" fmla="*/ 52 w 129"/>
                <a:gd name="T95" fmla="*/ 42 h 136"/>
                <a:gd name="T96" fmla="*/ 49 w 129"/>
                <a:gd name="T97" fmla="*/ 37 h 136"/>
                <a:gd name="T98" fmla="*/ 41 w 129"/>
                <a:gd name="T99" fmla="*/ 31 h 136"/>
                <a:gd name="T100" fmla="*/ 33 w 129"/>
                <a:gd name="T101" fmla="*/ 24 h 136"/>
                <a:gd name="T102" fmla="*/ 27 w 129"/>
                <a:gd name="T103" fmla="*/ 19 h 136"/>
                <a:gd name="T104" fmla="*/ 33 w 129"/>
                <a:gd name="T105" fmla="*/ 19 h 136"/>
                <a:gd name="T106" fmla="*/ 40 w 129"/>
                <a:gd name="T107" fmla="*/ 13 h 136"/>
                <a:gd name="T108" fmla="*/ 40 w 129"/>
                <a:gd name="T109" fmla="*/ 0 h 136"/>
                <a:gd name="T110" fmla="*/ 66 w 129"/>
                <a:gd name="T111" fmla="*/ 0 h 136"/>
                <a:gd name="T112" fmla="*/ 92 w 129"/>
                <a:gd name="T1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" h="136">
                  <a:moveTo>
                    <a:pt x="99" y="0"/>
                  </a:moveTo>
                  <a:lnTo>
                    <a:pt x="98" y="8"/>
                  </a:lnTo>
                  <a:lnTo>
                    <a:pt x="98" y="17"/>
                  </a:lnTo>
                  <a:lnTo>
                    <a:pt x="98" y="25"/>
                  </a:lnTo>
                  <a:lnTo>
                    <a:pt x="98" y="34"/>
                  </a:lnTo>
                  <a:lnTo>
                    <a:pt x="97" y="43"/>
                  </a:lnTo>
                  <a:lnTo>
                    <a:pt x="96" y="56"/>
                  </a:lnTo>
                  <a:lnTo>
                    <a:pt x="96" y="64"/>
                  </a:lnTo>
                  <a:lnTo>
                    <a:pt x="96" y="65"/>
                  </a:lnTo>
                  <a:lnTo>
                    <a:pt x="100" y="64"/>
                  </a:lnTo>
                  <a:lnTo>
                    <a:pt x="106" y="64"/>
                  </a:lnTo>
                  <a:lnTo>
                    <a:pt x="107" y="64"/>
                  </a:lnTo>
                  <a:lnTo>
                    <a:pt x="109" y="65"/>
                  </a:lnTo>
                  <a:lnTo>
                    <a:pt x="110" y="65"/>
                  </a:lnTo>
                  <a:lnTo>
                    <a:pt x="113" y="67"/>
                  </a:lnTo>
                  <a:lnTo>
                    <a:pt x="116" y="68"/>
                  </a:lnTo>
                  <a:lnTo>
                    <a:pt x="119" y="66"/>
                  </a:lnTo>
                  <a:lnTo>
                    <a:pt x="117" y="64"/>
                  </a:lnTo>
                  <a:lnTo>
                    <a:pt x="116" y="63"/>
                  </a:lnTo>
                  <a:lnTo>
                    <a:pt x="116" y="62"/>
                  </a:lnTo>
                  <a:lnTo>
                    <a:pt x="128" y="69"/>
                  </a:lnTo>
                  <a:lnTo>
                    <a:pt x="127" y="71"/>
                  </a:lnTo>
                  <a:lnTo>
                    <a:pt x="124" y="73"/>
                  </a:lnTo>
                  <a:lnTo>
                    <a:pt x="119" y="78"/>
                  </a:lnTo>
                  <a:lnTo>
                    <a:pt x="114" y="82"/>
                  </a:lnTo>
                  <a:lnTo>
                    <a:pt x="109" y="85"/>
                  </a:lnTo>
                  <a:lnTo>
                    <a:pt x="105" y="88"/>
                  </a:lnTo>
                  <a:lnTo>
                    <a:pt x="104" y="89"/>
                  </a:lnTo>
                  <a:lnTo>
                    <a:pt x="99" y="91"/>
                  </a:lnTo>
                  <a:lnTo>
                    <a:pt x="98" y="92"/>
                  </a:lnTo>
                  <a:lnTo>
                    <a:pt x="97" y="97"/>
                  </a:lnTo>
                  <a:lnTo>
                    <a:pt x="96" y="98"/>
                  </a:lnTo>
                  <a:lnTo>
                    <a:pt x="98" y="100"/>
                  </a:lnTo>
                  <a:lnTo>
                    <a:pt x="99" y="104"/>
                  </a:lnTo>
                  <a:lnTo>
                    <a:pt x="98" y="107"/>
                  </a:lnTo>
                  <a:lnTo>
                    <a:pt x="95" y="109"/>
                  </a:lnTo>
                  <a:lnTo>
                    <a:pt x="93" y="111"/>
                  </a:lnTo>
                  <a:lnTo>
                    <a:pt x="92" y="113"/>
                  </a:lnTo>
                  <a:lnTo>
                    <a:pt x="91" y="112"/>
                  </a:lnTo>
                  <a:lnTo>
                    <a:pt x="90" y="112"/>
                  </a:lnTo>
                  <a:lnTo>
                    <a:pt x="88" y="113"/>
                  </a:lnTo>
                  <a:lnTo>
                    <a:pt x="87" y="113"/>
                  </a:lnTo>
                  <a:lnTo>
                    <a:pt x="85" y="113"/>
                  </a:lnTo>
                  <a:lnTo>
                    <a:pt x="85" y="115"/>
                  </a:lnTo>
                  <a:lnTo>
                    <a:pt x="86" y="117"/>
                  </a:lnTo>
                  <a:lnTo>
                    <a:pt x="86" y="118"/>
                  </a:lnTo>
                  <a:lnTo>
                    <a:pt x="85" y="119"/>
                  </a:lnTo>
                  <a:lnTo>
                    <a:pt x="82" y="120"/>
                  </a:lnTo>
                  <a:lnTo>
                    <a:pt x="81" y="122"/>
                  </a:lnTo>
                  <a:lnTo>
                    <a:pt x="80" y="124"/>
                  </a:lnTo>
                  <a:lnTo>
                    <a:pt x="79" y="124"/>
                  </a:lnTo>
                  <a:lnTo>
                    <a:pt x="77" y="124"/>
                  </a:lnTo>
                  <a:lnTo>
                    <a:pt x="75" y="125"/>
                  </a:lnTo>
                  <a:lnTo>
                    <a:pt x="74" y="126"/>
                  </a:lnTo>
                  <a:lnTo>
                    <a:pt x="70" y="129"/>
                  </a:lnTo>
                  <a:lnTo>
                    <a:pt x="68" y="132"/>
                  </a:lnTo>
                  <a:lnTo>
                    <a:pt x="68" y="134"/>
                  </a:lnTo>
                  <a:lnTo>
                    <a:pt x="69" y="135"/>
                  </a:lnTo>
                  <a:lnTo>
                    <a:pt x="57" y="129"/>
                  </a:lnTo>
                  <a:lnTo>
                    <a:pt x="52" y="129"/>
                  </a:lnTo>
                  <a:lnTo>
                    <a:pt x="35" y="129"/>
                  </a:lnTo>
                  <a:lnTo>
                    <a:pt x="28" y="127"/>
                  </a:lnTo>
                  <a:lnTo>
                    <a:pt x="19" y="123"/>
                  </a:lnTo>
                  <a:lnTo>
                    <a:pt x="14" y="119"/>
                  </a:lnTo>
                  <a:lnTo>
                    <a:pt x="0" y="108"/>
                  </a:lnTo>
                  <a:lnTo>
                    <a:pt x="1" y="107"/>
                  </a:lnTo>
                  <a:lnTo>
                    <a:pt x="1" y="105"/>
                  </a:lnTo>
                  <a:lnTo>
                    <a:pt x="3" y="104"/>
                  </a:lnTo>
                  <a:lnTo>
                    <a:pt x="2" y="101"/>
                  </a:lnTo>
                  <a:lnTo>
                    <a:pt x="1" y="99"/>
                  </a:lnTo>
                  <a:lnTo>
                    <a:pt x="3" y="97"/>
                  </a:lnTo>
                  <a:lnTo>
                    <a:pt x="3" y="94"/>
                  </a:lnTo>
                  <a:lnTo>
                    <a:pt x="4" y="93"/>
                  </a:lnTo>
                  <a:lnTo>
                    <a:pt x="5" y="93"/>
                  </a:lnTo>
                  <a:lnTo>
                    <a:pt x="5" y="91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3"/>
                  </a:lnTo>
                  <a:lnTo>
                    <a:pt x="5" y="77"/>
                  </a:lnTo>
                  <a:lnTo>
                    <a:pt x="9" y="71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6" y="58"/>
                  </a:lnTo>
                  <a:lnTo>
                    <a:pt x="32" y="58"/>
                  </a:lnTo>
                  <a:lnTo>
                    <a:pt x="41" y="58"/>
                  </a:lnTo>
                  <a:lnTo>
                    <a:pt x="49" y="58"/>
                  </a:lnTo>
                  <a:lnTo>
                    <a:pt x="55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7" y="52"/>
                  </a:lnTo>
                  <a:lnTo>
                    <a:pt x="58" y="49"/>
                  </a:lnTo>
                  <a:lnTo>
                    <a:pt x="58" y="47"/>
                  </a:lnTo>
                  <a:lnTo>
                    <a:pt x="57" y="46"/>
                  </a:lnTo>
                  <a:lnTo>
                    <a:pt x="53" y="45"/>
                  </a:lnTo>
                  <a:lnTo>
                    <a:pt x="52" y="44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49" y="37"/>
                  </a:lnTo>
                  <a:lnTo>
                    <a:pt x="46" y="35"/>
                  </a:lnTo>
                  <a:lnTo>
                    <a:pt x="41" y="31"/>
                  </a:lnTo>
                  <a:lnTo>
                    <a:pt x="36" y="28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33" y="19"/>
                  </a:lnTo>
                  <a:lnTo>
                    <a:pt x="40" y="19"/>
                  </a:lnTo>
                  <a:lnTo>
                    <a:pt x="40" y="13"/>
                  </a:lnTo>
                  <a:lnTo>
                    <a:pt x="40" y="7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99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4" name="Freeform 1430">
              <a:extLst>
                <a:ext uri="{FF2B5EF4-FFF2-40B4-BE49-F238E27FC236}">
                  <a16:creationId xmlns:a16="http://schemas.microsoft.com/office/drawing/2014/main" id="{44B501B3-0966-9802-B380-A18BD803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420" y="9605596"/>
              <a:ext cx="197827" cy="291243"/>
            </a:xfrm>
            <a:custGeom>
              <a:avLst/>
              <a:gdLst>
                <a:gd name="T0" fmla="*/ 130 w 157"/>
                <a:gd name="T1" fmla="*/ 103 h 235"/>
                <a:gd name="T2" fmla="*/ 133 w 157"/>
                <a:gd name="T3" fmla="*/ 107 h 235"/>
                <a:gd name="T4" fmla="*/ 130 w 157"/>
                <a:gd name="T5" fmla="*/ 113 h 235"/>
                <a:gd name="T6" fmla="*/ 116 w 157"/>
                <a:gd name="T7" fmla="*/ 115 h 235"/>
                <a:gd name="T8" fmla="*/ 111 w 157"/>
                <a:gd name="T9" fmla="*/ 120 h 235"/>
                <a:gd name="T10" fmla="*/ 110 w 157"/>
                <a:gd name="T11" fmla="*/ 131 h 235"/>
                <a:gd name="T12" fmla="*/ 107 w 157"/>
                <a:gd name="T13" fmla="*/ 146 h 235"/>
                <a:gd name="T14" fmla="*/ 119 w 157"/>
                <a:gd name="T15" fmla="*/ 161 h 235"/>
                <a:gd name="T16" fmla="*/ 124 w 157"/>
                <a:gd name="T17" fmla="*/ 166 h 235"/>
                <a:gd name="T18" fmla="*/ 131 w 157"/>
                <a:gd name="T19" fmla="*/ 170 h 235"/>
                <a:gd name="T20" fmla="*/ 132 w 157"/>
                <a:gd name="T21" fmla="*/ 177 h 235"/>
                <a:gd name="T22" fmla="*/ 136 w 157"/>
                <a:gd name="T23" fmla="*/ 184 h 235"/>
                <a:gd name="T24" fmla="*/ 139 w 157"/>
                <a:gd name="T25" fmla="*/ 189 h 235"/>
                <a:gd name="T26" fmla="*/ 142 w 157"/>
                <a:gd name="T27" fmla="*/ 196 h 235"/>
                <a:gd name="T28" fmla="*/ 150 w 157"/>
                <a:gd name="T29" fmla="*/ 208 h 235"/>
                <a:gd name="T30" fmla="*/ 155 w 157"/>
                <a:gd name="T31" fmla="*/ 211 h 235"/>
                <a:gd name="T32" fmla="*/ 145 w 157"/>
                <a:gd name="T33" fmla="*/ 213 h 235"/>
                <a:gd name="T34" fmla="*/ 136 w 157"/>
                <a:gd name="T35" fmla="*/ 209 h 235"/>
                <a:gd name="T36" fmla="*/ 127 w 157"/>
                <a:gd name="T37" fmla="*/ 211 h 235"/>
                <a:gd name="T38" fmla="*/ 115 w 157"/>
                <a:gd name="T39" fmla="*/ 218 h 235"/>
                <a:gd name="T40" fmla="*/ 108 w 157"/>
                <a:gd name="T41" fmla="*/ 224 h 235"/>
                <a:gd name="T42" fmla="*/ 101 w 157"/>
                <a:gd name="T43" fmla="*/ 222 h 235"/>
                <a:gd name="T44" fmla="*/ 96 w 157"/>
                <a:gd name="T45" fmla="*/ 224 h 235"/>
                <a:gd name="T46" fmla="*/ 92 w 157"/>
                <a:gd name="T47" fmla="*/ 230 h 235"/>
                <a:gd name="T48" fmla="*/ 83 w 157"/>
                <a:gd name="T49" fmla="*/ 234 h 235"/>
                <a:gd name="T50" fmla="*/ 73 w 157"/>
                <a:gd name="T51" fmla="*/ 230 h 235"/>
                <a:gd name="T52" fmla="*/ 60 w 157"/>
                <a:gd name="T53" fmla="*/ 221 h 235"/>
                <a:gd name="T54" fmla="*/ 55 w 157"/>
                <a:gd name="T55" fmla="*/ 214 h 235"/>
                <a:gd name="T56" fmla="*/ 52 w 157"/>
                <a:gd name="T57" fmla="*/ 205 h 235"/>
                <a:gd name="T58" fmla="*/ 45 w 157"/>
                <a:gd name="T59" fmla="*/ 187 h 235"/>
                <a:gd name="T60" fmla="*/ 49 w 157"/>
                <a:gd name="T61" fmla="*/ 166 h 235"/>
                <a:gd name="T62" fmla="*/ 54 w 157"/>
                <a:gd name="T63" fmla="*/ 155 h 235"/>
                <a:gd name="T64" fmla="*/ 58 w 157"/>
                <a:gd name="T65" fmla="*/ 147 h 235"/>
                <a:gd name="T66" fmla="*/ 52 w 157"/>
                <a:gd name="T67" fmla="*/ 138 h 235"/>
                <a:gd name="T68" fmla="*/ 49 w 157"/>
                <a:gd name="T69" fmla="*/ 130 h 235"/>
                <a:gd name="T70" fmla="*/ 39 w 157"/>
                <a:gd name="T71" fmla="*/ 129 h 235"/>
                <a:gd name="T72" fmla="*/ 43 w 157"/>
                <a:gd name="T73" fmla="*/ 119 h 235"/>
                <a:gd name="T74" fmla="*/ 41 w 157"/>
                <a:gd name="T75" fmla="*/ 107 h 235"/>
                <a:gd name="T76" fmla="*/ 31 w 157"/>
                <a:gd name="T77" fmla="*/ 107 h 235"/>
                <a:gd name="T78" fmla="*/ 13 w 157"/>
                <a:gd name="T79" fmla="*/ 100 h 235"/>
                <a:gd name="T80" fmla="*/ 5 w 157"/>
                <a:gd name="T81" fmla="*/ 78 h 235"/>
                <a:gd name="T82" fmla="*/ 6 w 157"/>
                <a:gd name="T83" fmla="*/ 66 h 235"/>
                <a:gd name="T84" fmla="*/ 12 w 157"/>
                <a:gd name="T85" fmla="*/ 58 h 235"/>
                <a:gd name="T86" fmla="*/ 21 w 157"/>
                <a:gd name="T87" fmla="*/ 57 h 235"/>
                <a:gd name="T88" fmla="*/ 34 w 157"/>
                <a:gd name="T89" fmla="*/ 46 h 235"/>
                <a:gd name="T90" fmla="*/ 27 w 157"/>
                <a:gd name="T91" fmla="*/ 45 h 235"/>
                <a:gd name="T92" fmla="*/ 24 w 157"/>
                <a:gd name="T93" fmla="*/ 38 h 235"/>
                <a:gd name="T94" fmla="*/ 26 w 157"/>
                <a:gd name="T95" fmla="*/ 25 h 235"/>
                <a:gd name="T96" fmla="*/ 38 w 157"/>
                <a:gd name="T97" fmla="*/ 18 h 235"/>
                <a:gd name="T98" fmla="*/ 49 w 157"/>
                <a:gd name="T99" fmla="*/ 9 h 235"/>
                <a:gd name="T100" fmla="*/ 52 w 157"/>
                <a:gd name="T101" fmla="*/ 7 h 235"/>
                <a:gd name="T102" fmla="*/ 69 w 157"/>
                <a:gd name="T103" fmla="*/ 15 h 235"/>
                <a:gd name="T104" fmla="*/ 93 w 157"/>
                <a:gd name="T105" fmla="*/ 39 h 235"/>
                <a:gd name="T106" fmla="*/ 87 w 157"/>
                <a:gd name="T107" fmla="*/ 69 h 235"/>
                <a:gd name="T108" fmla="*/ 98 w 157"/>
                <a:gd name="T109" fmla="*/ 53 h 235"/>
                <a:gd name="T110" fmla="*/ 120 w 157"/>
                <a:gd name="T111" fmla="*/ 67 h 235"/>
                <a:gd name="T112" fmla="*/ 134 w 157"/>
                <a:gd name="T11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235">
                  <a:moveTo>
                    <a:pt x="134" y="96"/>
                  </a:moveTo>
                  <a:lnTo>
                    <a:pt x="132" y="98"/>
                  </a:lnTo>
                  <a:lnTo>
                    <a:pt x="132" y="99"/>
                  </a:lnTo>
                  <a:lnTo>
                    <a:pt x="131" y="101"/>
                  </a:lnTo>
                  <a:lnTo>
                    <a:pt x="130" y="103"/>
                  </a:lnTo>
                  <a:lnTo>
                    <a:pt x="131" y="106"/>
                  </a:lnTo>
                  <a:lnTo>
                    <a:pt x="132" y="106"/>
                  </a:lnTo>
                  <a:lnTo>
                    <a:pt x="133" y="106"/>
                  </a:lnTo>
                  <a:lnTo>
                    <a:pt x="133" y="106"/>
                  </a:lnTo>
                  <a:lnTo>
                    <a:pt x="133" y="107"/>
                  </a:lnTo>
                  <a:lnTo>
                    <a:pt x="132" y="108"/>
                  </a:lnTo>
                  <a:lnTo>
                    <a:pt x="131" y="108"/>
                  </a:lnTo>
                  <a:lnTo>
                    <a:pt x="130" y="110"/>
                  </a:lnTo>
                  <a:lnTo>
                    <a:pt x="130" y="112"/>
                  </a:lnTo>
                  <a:lnTo>
                    <a:pt x="130" y="113"/>
                  </a:lnTo>
                  <a:lnTo>
                    <a:pt x="127" y="113"/>
                  </a:lnTo>
                  <a:lnTo>
                    <a:pt x="121" y="113"/>
                  </a:lnTo>
                  <a:lnTo>
                    <a:pt x="119" y="114"/>
                  </a:lnTo>
                  <a:lnTo>
                    <a:pt x="117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3" y="116"/>
                  </a:lnTo>
                  <a:lnTo>
                    <a:pt x="112" y="117"/>
                  </a:lnTo>
                  <a:lnTo>
                    <a:pt x="110" y="119"/>
                  </a:lnTo>
                  <a:lnTo>
                    <a:pt x="111" y="120"/>
                  </a:lnTo>
                  <a:lnTo>
                    <a:pt x="112" y="122"/>
                  </a:lnTo>
                  <a:lnTo>
                    <a:pt x="113" y="124"/>
                  </a:lnTo>
                  <a:lnTo>
                    <a:pt x="112" y="127"/>
                  </a:lnTo>
                  <a:lnTo>
                    <a:pt x="111" y="129"/>
                  </a:lnTo>
                  <a:lnTo>
                    <a:pt x="110" y="131"/>
                  </a:lnTo>
                  <a:lnTo>
                    <a:pt x="109" y="134"/>
                  </a:lnTo>
                  <a:lnTo>
                    <a:pt x="108" y="137"/>
                  </a:lnTo>
                  <a:lnTo>
                    <a:pt x="106" y="140"/>
                  </a:lnTo>
                  <a:lnTo>
                    <a:pt x="106" y="142"/>
                  </a:lnTo>
                  <a:lnTo>
                    <a:pt x="107" y="146"/>
                  </a:lnTo>
                  <a:lnTo>
                    <a:pt x="111" y="150"/>
                  </a:lnTo>
                  <a:lnTo>
                    <a:pt x="112" y="152"/>
                  </a:lnTo>
                  <a:lnTo>
                    <a:pt x="114" y="156"/>
                  </a:lnTo>
                  <a:lnTo>
                    <a:pt x="117" y="158"/>
                  </a:lnTo>
                  <a:lnTo>
                    <a:pt x="119" y="161"/>
                  </a:lnTo>
                  <a:lnTo>
                    <a:pt x="119" y="164"/>
                  </a:lnTo>
                  <a:lnTo>
                    <a:pt x="119" y="164"/>
                  </a:lnTo>
                  <a:lnTo>
                    <a:pt x="121" y="165"/>
                  </a:lnTo>
                  <a:lnTo>
                    <a:pt x="122" y="166"/>
                  </a:lnTo>
                  <a:lnTo>
                    <a:pt x="124" y="166"/>
                  </a:lnTo>
                  <a:lnTo>
                    <a:pt x="126" y="166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131" y="166"/>
                  </a:lnTo>
                  <a:lnTo>
                    <a:pt x="131" y="170"/>
                  </a:lnTo>
                  <a:lnTo>
                    <a:pt x="131" y="172"/>
                  </a:lnTo>
                  <a:lnTo>
                    <a:pt x="132" y="172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32" y="177"/>
                  </a:lnTo>
                  <a:lnTo>
                    <a:pt x="133" y="178"/>
                  </a:lnTo>
                  <a:lnTo>
                    <a:pt x="133" y="181"/>
                  </a:lnTo>
                  <a:lnTo>
                    <a:pt x="134" y="182"/>
                  </a:lnTo>
                  <a:lnTo>
                    <a:pt x="135" y="182"/>
                  </a:lnTo>
                  <a:lnTo>
                    <a:pt x="136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8" y="188"/>
                  </a:lnTo>
                  <a:lnTo>
                    <a:pt x="139" y="188"/>
                  </a:lnTo>
                  <a:lnTo>
                    <a:pt x="139" y="189"/>
                  </a:lnTo>
                  <a:lnTo>
                    <a:pt x="139" y="189"/>
                  </a:lnTo>
                  <a:lnTo>
                    <a:pt x="140" y="192"/>
                  </a:lnTo>
                  <a:lnTo>
                    <a:pt x="140" y="193"/>
                  </a:lnTo>
                  <a:lnTo>
                    <a:pt x="142" y="194"/>
                  </a:lnTo>
                  <a:lnTo>
                    <a:pt x="142" y="196"/>
                  </a:lnTo>
                  <a:lnTo>
                    <a:pt x="144" y="199"/>
                  </a:lnTo>
                  <a:lnTo>
                    <a:pt x="145" y="200"/>
                  </a:lnTo>
                  <a:lnTo>
                    <a:pt x="146" y="202"/>
                  </a:lnTo>
                  <a:lnTo>
                    <a:pt x="148" y="205"/>
                  </a:lnTo>
                  <a:lnTo>
                    <a:pt x="150" y="208"/>
                  </a:lnTo>
                  <a:lnTo>
                    <a:pt x="152" y="209"/>
                  </a:lnTo>
                  <a:lnTo>
                    <a:pt x="154" y="209"/>
                  </a:lnTo>
                  <a:lnTo>
                    <a:pt x="155" y="210"/>
                  </a:lnTo>
                  <a:lnTo>
                    <a:pt x="156" y="211"/>
                  </a:lnTo>
                  <a:lnTo>
                    <a:pt x="155" y="211"/>
                  </a:lnTo>
                  <a:lnTo>
                    <a:pt x="154" y="212"/>
                  </a:lnTo>
                  <a:lnTo>
                    <a:pt x="152" y="211"/>
                  </a:lnTo>
                  <a:lnTo>
                    <a:pt x="150" y="211"/>
                  </a:lnTo>
                  <a:lnTo>
                    <a:pt x="147" y="212"/>
                  </a:lnTo>
                  <a:lnTo>
                    <a:pt x="145" y="213"/>
                  </a:lnTo>
                  <a:lnTo>
                    <a:pt x="141" y="211"/>
                  </a:lnTo>
                  <a:lnTo>
                    <a:pt x="140" y="211"/>
                  </a:lnTo>
                  <a:lnTo>
                    <a:pt x="139" y="211"/>
                  </a:lnTo>
                  <a:lnTo>
                    <a:pt x="137" y="209"/>
                  </a:lnTo>
                  <a:lnTo>
                    <a:pt x="136" y="209"/>
                  </a:lnTo>
                  <a:lnTo>
                    <a:pt x="134" y="210"/>
                  </a:lnTo>
                  <a:lnTo>
                    <a:pt x="131" y="210"/>
                  </a:lnTo>
                  <a:lnTo>
                    <a:pt x="130" y="210"/>
                  </a:lnTo>
                  <a:lnTo>
                    <a:pt x="128" y="211"/>
                  </a:lnTo>
                  <a:lnTo>
                    <a:pt x="127" y="211"/>
                  </a:lnTo>
                  <a:lnTo>
                    <a:pt x="124" y="216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8" y="218"/>
                  </a:lnTo>
                  <a:lnTo>
                    <a:pt x="115" y="218"/>
                  </a:lnTo>
                  <a:lnTo>
                    <a:pt x="112" y="220"/>
                  </a:lnTo>
                  <a:lnTo>
                    <a:pt x="110" y="220"/>
                  </a:lnTo>
                  <a:lnTo>
                    <a:pt x="109" y="220"/>
                  </a:lnTo>
                  <a:lnTo>
                    <a:pt x="108" y="222"/>
                  </a:lnTo>
                  <a:lnTo>
                    <a:pt x="108" y="224"/>
                  </a:lnTo>
                  <a:lnTo>
                    <a:pt x="107" y="224"/>
                  </a:lnTo>
                  <a:lnTo>
                    <a:pt x="105" y="224"/>
                  </a:lnTo>
                  <a:lnTo>
                    <a:pt x="103" y="224"/>
                  </a:lnTo>
                  <a:lnTo>
                    <a:pt x="103" y="223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8" y="222"/>
                  </a:lnTo>
                  <a:lnTo>
                    <a:pt x="97" y="222"/>
                  </a:lnTo>
                  <a:lnTo>
                    <a:pt x="97" y="223"/>
                  </a:lnTo>
                  <a:lnTo>
                    <a:pt x="96" y="224"/>
                  </a:lnTo>
                  <a:lnTo>
                    <a:pt x="95" y="226"/>
                  </a:lnTo>
                  <a:lnTo>
                    <a:pt x="93" y="226"/>
                  </a:lnTo>
                  <a:lnTo>
                    <a:pt x="92" y="227"/>
                  </a:lnTo>
                  <a:lnTo>
                    <a:pt x="92" y="230"/>
                  </a:lnTo>
                  <a:lnTo>
                    <a:pt x="92" y="230"/>
                  </a:lnTo>
                  <a:lnTo>
                    <a:pt x="92" y="232"/>
                  </a:lnTo>
                  <a:lnTo>
                    <a:pt x="88" y="232"/>
                  </a:lnTo>
                  <a:lnTo>
                    <a:pt x="86" y="232"/>
                  </a:lnTo>
                  <a:lnTo>
                    <a:pt x="85" y="233"/>
                  </a:lnTo>
                  <a:lnTo>
                    <a:pt x="83" y="234"/>
                  </a:lnTo>
                  <a:lnTo>
                    <a:pt x="82" y="234"/>
                  </a:lnTo>
                  <a:lnTo>
                    <a:pt x="81" y="234"/>
                  </a:lnTo>
                  <a:lnTo>
                    <a:pt x="79" y="233"/>
                  </a:lnTo>
                  <a:lnTo>
                    <a:pt x="77" y="231"/>
                  </a:lnTo>
                  <a:lnTo>
                    <a:pt x="73" y="230"/>
                  </a:lnTo>
                  <a:lnTo>
                    <a:pt x="68" y="229"/>
                  </a:lnTo>
                  <a:lnTo>
                    <a:pt x="66" y="226"/>
                  </a:lnTo>
                  <a:lnTo>
                    <a:pt x="65" y="224"/>
                  </a:lnTo>
                  <a:lnTo>
                    <a:pt x="64" y="224"/>
                  </a:lnTo>
                  <a:lnTo>
                    <a:pt x="60" y="221"/>
                  </a:lnTo>
                  <a:lnTo>
                    <a:pt x="59" y="218"/>
                  </a:lnTo>
                  <a:lnTo>
                    <a:pt x="57" y="218"/>
                  </a:lnTo>
                  <a:lnTo>
                    <a:pt x="55" y="217"/>
                  </a:lnTo>
                  <a:lnTo>
                    <a:pt x="55" y="215"/>
                  </a:lnTo>
                  <a:lnTo>
                    <a:pt x="55" y="214"/>
                  </a:lnTo>
                  <a:lnTo>
                    <a:pt x="54" y="213"/>
                  </a:lnTo>
                  <a:lnTo>
                    <a:pt x="52" y="213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52" y="205"/>
                  </a:lnTo>
                  <a:lnTo>
                    <a:pt x="52" y="200"/>
                  </a:lnTo>
                  <a:lnTo>
                    <a:pt x="49" y="199"/>
                  </a:lnTo>
                  <a:lnTo>
                    <a:pt x="47" y="198"/>
                  </a:lnTo>
                  <a:lnTo>
                    <a:pt x="45" y="190"/>
                  </a:lnTo>
                  <a:lnTo>
                    <a:pt x="45" y="187"/>
                  </a:lnTo>
                  <a:lnTo>
                    <a:pt x="44" y="185"/>
                  </a:lnTo>
                  <a:lnTo>
                    <a:pt x="45" y="177"/>
                  </a:lnTo>
                  <a:lnTo>
                    <a:pt x="46" y="174"/>
                  </a:lnTo>
                  <a:lnTo>
                    <a:pt x="48" y="168"/>
                  </a:lnTo>
                  <a:lnTo>
                    <a:pt x="49" y="166"/>
                  </a:lnTo>
                  <a:lnTo>
                    <a:pt x="49" y="164"/>
                  </a:lnTo>
                  <a:lnTo>
                    <a:pt x="49" y="163"/>
                  </a:lnTo>
                  <a:lnTo>
                    <a:pt x="49" y="158"/>
                  </a:lnTo>
                  <a:lnTo>
                    <a:pt x="52" y="156"/>
                  </a:lnTo>
                  <a:lnTo>
                    <a:pt x="54" y="155"/>
                  </a:lnTo>
                  <a:lnTo>
                    <a:pt x="55" y="153"/>
                  </a:lnTo>
                  <a:lnTo>
                    <a:pt x="57" y="151"/>
                  </a:lnTo>
                  <a:lnTo>
                    <a:pt x="57" y="149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7" y="146"/>
                  </a:lnTo>
                  <a:lnTo>
                    <a:pt x="56" y="145"/>
                  </a:lnTo>
                  <a:lnTo>
                    <a:pt x="54" y="140"/>
                  </a:lnTo>
                  <a:lnTo>
                    <a:pt x="53" y="139"/>
                  </a:lnTo>
                  <a:lnTo>
                    <a:pt x="52" y="138"/>
                  </a:lnTo>
                  <a:lnTo>
                    <a:pt x="53" y="136"/>
                  </a:lnTo>
                  <a:lnTo>
                    <a:pt x="54" y="134"/>
                  </a:lnTo>
                  <a:lnTo>
                    <a:pt x="54" y="133"/>
                  </a:lnTo>
                  <a:lnTo>
                    <a:pt x="52" y="132"/>
                  </a:lnTo>
                  <a:lnTo>
                    <a:pt x="49" y="130"/>
                  </a:lnTo>
                  <a:lnTo>
                    <a:pt x="47" y="130"/>
                  </a:lnTo>
                  <a:lnTo>
                    <a:pt x="45" y="130"/>
                  </a:lnTo>
                  <a:lnTo>
                    <a:pt x="43" y="129"/>
                  </a:lnTo>
                  <a:lnTo>
                    <a:pt x="40" y="129"/>
                  </a:lnTo>
                  <a:lnTo>
                    <a:pt x="39" y="129"/>
                  </a:lnTo>
                  <a:lnTo>
                    <a:pt x="40" y="127"/>
                  </a:lnTo>
                  <a:lnTo>
                    <a:pt x="40" y="126"/>
                  </a:lnTo>
                  <a:lnTo>
                    <a:pt x="42" y="124"/>
                  </a:lnTo>
                  <a:lnTo>
                    <a:pt x="43" y="122"/>
                  </a:lnTo>
                  <a:lnTo>
                    <a:pt x="43" y="119"/>
                  </a:lnTo>
                  <a:lnTo>
                    <a:pt x="43" y="116"/>
                  </a:lnTo>
                  <a:lnTo>
                    <a:pt x="44" y="114"/>
                  </a:lnTo>
                  <a:lnTo>
                    <a:pt x="45" y="111"/>
                  </a:lnTo>
                  <a:lnTo>
                    <a:pt x="41" y="109"/>
                  </a:lnTo>
                  <a:lnTo>
                    <a:pt x="41" y="107"/>
                  </a:lnTo>
                  <a:lnTo>
                    <a:pt x="40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4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5" y="108"/>
                  </a:lnTo>
                  <a:lnTo>
                    <a:pt x="23" y="106"/>
                  </a:lnTo>
                  <a:lnTo>
                    <a:pt x="20" y="107"/>
                  </a:lnTo>
                  <a:lnTo>
                    <a:pt x="13" y="100"/>
                  </a:lnTo>
                  <a:lnTo>
                    <a:pt x="6" y="9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0"/>
                  </a:lnTo>
                  <a:lnTo>
                    <a:pt x="5" y="78"/>
                  </a:lnTo>
                  <a:lnTo>
                    <a:pt x="7" y="76"/>
                  </a:lnTo>
                  <a:lnTo>
                    <a:pt x="8" y="74"/>
                  </a:lnTo>
                  <a:lnTo>
                    <a:pt x="7" y="69"/>
                  </a:lnTo>
                  <a:lnTo>
                    <a:pt x="7" y="67"/>
                  </a:lnTo>
                  <a:lnTo>
                    <a:pt x="6" y="66"/>
                  </a:lnTo>
                  <a:lnTo>
                    <a:pt x="5" y="63"/>
                  </a:lnTo>
                  <a:lnTo>
                    <a:pt x="6" y="61"/>
                  </a:lnTo>
                  <a:lnTo>
                    <a:pt x="7" y="59"/>
                  </a:lnTo>
                  <a:lnTo>
                    <a:pt x="8" y="59"/>
                  </a:lnTo>
                  <a:lnTo>
                    <a:pt x="12" y="58"/>
                  </a:lnTo>
                  <a:lnTo>
                    <a:pt x="14" y="58"/>
                  </a:lnTo>
                  <a:lnTo>
                    <a:pt x="15" y="57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21" y="57"/>
                  </a:lnTo>
                  <a:lnTo>
                    <a:pt x="22" y="56"/>
                  </a:lnTo>
                  <a:lnTo>
                    <a:pt x="25" y="54"/>
                  </a:lnTo>
                  <a:lnTo>
                    <a:pt x="32" y="51"/>
                  </a:lnTo>
                  <a:lnTo>
                    <a:pt x="33" y="49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3" y="45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5" y="39"/>
                  </a:lnTo>
                  <a:lnTo>
                    <a:pt x="24" y="38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3" y="31"/>
                  </a:lnTo>
                  <a:lnTo>
                    <a:pt x="24" y="29"/>
                  </a:lnTo>
                  <a:lnTo>
                    <a:pt x="26" y="25"/>
                  </a:lnTo>
                  <a:lnTo>
                    <a:pt x="27" y="24"/>
                  </a:lnTo>
                  <a:lnTo>
                    <a:pt x="32" y="23"/>
                  </a:lnTo>
                  <a:lnTo>
                    <a:pt x="33" y="22"/>
                  </a:lnTo>
                  <a:lnTo>
                    <a:pt x="35" y="20"/>
                  </a:lnTo>
                  <a:lnTo>
                    <a:pt x="38" y="18"/>
                  </a:lnTo>
                  <a:lnTo>
                    <a:pt x="43" y="16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9" y="10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43" y="0"/>
                  </a:lnTo>
                  <a:lnTo>
                    <a:pt x="45" y="1"/>
                  </a:lnTo>
                  <a:lnTo>
                    <a:pt x="49" y="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5"/>
                  </a:lnTo>
                  <a:lnTo>
                    <a:pt x="55" y="6"/>
                  </a:lnTo>
                  <a:lnTo>
                    <a:pt x="61" y="9"/>
                  </a:lnTo>
                  <a:lnTo>
                    <a:pt x="69" y="15"/>
                  </a:lnTo>
                  <a:lnTo>
                    <a:pt x="82" y="26"/>
                  </a:lnTo>
                  <a:lnTo>
                    <a:pt x="85" y="30"/>
                  </a:lnTo>
                  <a:lnTo>
                    <a:pt x="88" y="32"/>
                  </a:lnTo>
                  <a:lnTo>
                    <a:pt x="92" y="37"/>
                  </a:lnTo>
                  <a:lnTo>
                    <a:pt x="93" y="39"/>
                  </a:lnTo>
                  <a:lnTo>
                    <a:pt x="93" y="48"/>
                  </a:lnTo>
                  <a:lnTo>
                    <a:pt x="89" y="54"/>
                  </a:lnTo>
                  <a:lnTo>
                    <a:pt x="88" y="59"/>
                  </a:lnTo>
                  <a:lnTo>
                    <a:pt x="88" y="66"/>
                  </a:lnTo>
                  <a:lnTo>
                    <a:pt x="87" y="69"/>
                  </a:lnTo>
                  <a:lnTo>
                    <a:pt x="89" y="67"/>
                  </a:lnTo>
                  <a:lnTo>
                    <a:pt x="90" y="62"/>
                  </a:lnTo>
                  <a:lnTo>
                    <a:pt x="92" y="58"/>
                  </a:lnTo>
                  <a:lnTo>
                    <a:pt x="95" y="54"/>
                  </a:lnTo>
                  <a:lnTo>
                    <a:pt x="98" y="53"/>
                  </a:lnTo>
                  <a:lnTo>
                    <a:pt x="103" y="55"/>
                  </a:lnTo>
                  <a:lnTo>
                    <a:pt x="106" y="56"/>
                  </a:lnTo>
                  <a:lnTo>
                    <a:pt x="109" y="56"/>
                  </a:lnTo>
                  <a:lnTo>
                    <a:pt x="115" y="62"/>
                  </a:lnTo>
                  <a:lnTo>
                    <a:pt x="120" y="67"/>
                  </a:lnTo>
                  <a:lnTo>
                    <a:pt x="123" y="71"/>
                  </a:lnTo>
                  <a:lnTo>
                    <a:pt x="129" y="73"/>
                  </a:lnTo>
                  <a:lnTo>
                    <a:pt x="132" y="76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3" y="95"/>
                  </a:lnTo>
                  <a:lnTo>
                    <a:pt x="134" y="9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5" name="Freeform 1432">
              <a:extLst>
                <a:ext uri="{FF2B5EF4-FFF2-40B4-BE49-F238E27FC236}">
                  <a16:creationId xmlns:a16="http://schemas.microsoft.com/office/drawing/2014/main" id="{52A20947-94F1-5B80-C85A-6B7998E82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897" y="9281378"/>
              <a:ext cx="247282" cy="148372"/>
            </a:xfrm>
            <a:custGeom>
              <a:avLst/>
              <a:gdLst>
                <a:gd name="T0" fmla="*/ 185 w 199"/>
                <a:gd name="T1" fmla="*/ 52 h 117"/>
                <a:gd name="T2" fmla="*/ 176 w 199"/>
                <a:gd name="T3" fmla="*/ 56 h 117"/>
                <a:gd name="T4" fmla="*/ 168 w 199"/>
                <a:gd name="T5" fmla="*/ 58 h 117"/>
                <a:gd name="T6" fmla="*/ 164 w 199"/>
                <a:gd name="T7" fmla="*/ 58 h 117"/>
                <a:gd name="T8" fmla="*/ 161 w 199"/>
                <a:gd name="T9" fmla="*/ 59 h 117"/>
                <a:gd name="T10" fmla="*/ 151 w 199"/>
                <a:gd name="T11" fmla="*/ 61 h 117"/>
                <a:gd name="T12" fmla="*/ 140 w 199"/>
                <a:gd name="T13" fmla="*/ 58 h 117"/>
                <a:gd name="T14" fmla="*/ 138 w 199"/>
                <a:gd name="T15" fmla="*/ 63 h 117"/>
                <a:gd name="T16" fmla="*/ 133 w 199"/>
                <a:gd name="T17" fmla="*/ 69 h 117"/>
                <a:gd name="T18" fmla="*/ 128 w 199"/>
                <a:gd name="T19" fmla="*/ 75 h 117"/>
                <a:gd name="T20" fmla="*/ 116 w 199"/>
                <a:gd name="T21" fmla="*/ 85 h 117"/>
                <a:gd name="T22" fmla="*/ 114 w 199"/>
                <a:gd name="T23" fmla="*/ 87 h 117"/>
                <a:gd name="T24" fmla="*/ 103 w 199"/>
                <a:gd name="T25" fmla="*/ 82 h 117"/>
                <a:gd name="T26" fmla="*/ 88 w 199"/>
                <a:gd name="T27" fmla="*/ 90 h 117"/>
                <a:gd name="T28" fmla="*/ 83 w 199"/>
                <a:gd name="T29" fmla="*/ 95 h 117"/>
                <a:gd name="T30" fmla="*/ 82 w 199"/>
                <a:gd name="T31" fmla="*/ 106 h 117"/>
                <a:gd name="T32" fmla="*/ 78 w 199"/>
                <a:gd name="T33" fmla="*/ 111 h 117"/>
                <a:gd name="T34" fmla="*/ 65 w 199"/>
                <a:gd name="T35" fmla="*/ 116 h 117"/>
                <a:gd name="T36" fmla="*/ 60 w 199"/>
                <a:gd name="T37" fmla="*/ 106 h 117"/>
                <a:gd name="T38" fmla="*/ 53 w 199"/>
                <a:gd name="T39" fmla="*/ 103 h 117"/>
                <a:gd name="T40" fmla="*/ 52 w 199"/>
                <a:gd name="T41" fmla="*/ 99 h 117"/>
                <a:gd name="T42" fmla="*/ 51 w 199"/>
                <a:gd name="T43" fmla="*/ 94 h 117"/>
                <a:gd name="T44" fmla="*/ 47 w 199"/>
                <a:gd name="T45" fmla="*/ 86 h 117"/>
                <a:gd name="T46" fmla="*/ 39 w 199"/>
                <a:gd name="T47" fmla="*/ 83 h 117"/>
                <a:gd name="T48" fmla="*/ 28 w 199"/>
                <a:gd name="T49" fmla="*/ 87 h 117"/>
                <a:gd name="T50" fmla="*/ 25 w 199"/>
                <a:gd name="T51" fmla="*/ 82 h 117"/>
                <a:gd name="T52" fmla="*/ 17 w 199"/>
                <a:gd name="T53" fmla="*/ 78 h 117"/>
                <a:gd name="T54" fmla="*/ 10 w 199"/>
                <a:gd name="T55" fmla="*/ 71 h 117"/>
                <a:gd name="T56" fmla="*/ 0 w 199"/>
                <a:gd name="T57" fmla="*/ 69 h 117"/>
                <a:gd name="T58" fmla="*/ 7 w 199"/>
                <a:gd name="T59" fmla="*/ 60 h 117"/>
                <a:gd name="T60" fmla="*/ 6 w 199"/>
                <a:gd name="T61" fmla="*/ 48 h 117"/>
                <a:gd name="T62" fmla="*/ 17 w 199"/>
                <a:gd name="T63" fmla="*/ 41 h 117"/>
                <a:gd name="T64" fmla="*/ 35 w 199"/>
                <a:gd name="T65" fmla="*/ 27 h 117"/>
                <a:gd name="T66" fmla="*/ 44 w 199"/>
                <a:gd name="T67" fmla="*/ 23 h 117"/>
                <a:gd name="T68" fmla="*/ 56 w 199"/>
                <a:gd name="T69" fmla="*/ 19 h 117"/>
                <a:gd name="T70" fmla="*/ 67 w 199"/>
                <a:gd name="T71" fmla="*/ 22 h 117"/>
                <a:gd name="T72" fmla="*/ 96 w 199"/>
                <a:gd name="T73" fmla="*/ 23 h 117"/>
                <a:gd name="T74" fmla="*/ 109 w 199"/>
                <a:gd name="T75" fmla="*/ 16 h 117"/>
                <a:gd name="T76" fmla="*/ 135 w 199"/>
                <a:gd name="T77" fmla="*/ 19 h 117"/>
                <a:gd name="T78" fmla="*/ 154 w 199"/>
                <a:gd name="T79" fmla="*/ 23 h 117"/>
                <a:gd name="T80" fmla="*/ 156 w 199"/>
                <a:gd name="T81" fmla="*/ 22 h 117"/>
                <a:gd name="T82" fmla="*/ 179 w 199"/>
                <a:gd name="T83" fmla="*/ 36 h 117"/>
                <a:gd name="T84" fmla="*/ 168 w 199"/>
                <a:gd name="T85" fmla="*/ 35 h 117"/>
                <a:gd name="T86" fmla="*/ 174 w 199"/>
                <a:gd name="T87" fmla="*/ 36 h 117"/>
                <a:gd name="T88" fmla="*/ 181 w 199"/>
                <a:gd name="T89" fmla="*/ 43 h 117"/>
                <a:gd name="T90" fmla="*/ 188 w 199"/>
                <a:gd name="T91" fmla="*/ 42 h 117"/>
                <a:gd name="T92" fmla="*/ 192 w 199"/>
                <a:gd name="T93" fmla="*/ 41 h 117"/>
                <a:gd name="T94" fmla="*/ 94 w 199"/>
                <a:gd name="T95" fmla="*/ 4 h 117"/>
                <a:gd name="T96" fmla="*/ 94 w 199"/>
                <a:gd name="T97" fmla="*/ 3 h 117"/>
                <a:gd name="T98" fmla="*/ 112 w 199"/>
                <a:gd name="T99" fmla="*/ 2 h 117"/>
                <a:gd name="T100" fmla="*/ 111 w 199"/>
                <a:gd name="T10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9" h="117">
                  <a:moveTo>
                    <a:pt x="198" y="50"/>
                  </a:moveTo>
                  <a:lnTo>
                    <a:pt x="190" y="49"/>
                  </a:lnTo>
                  <a:lnTo>
                    <a:pt x="187" y="50"/>
                  </a:lnTo>
                  <a:lnTo>
                    <a:pt x="185" y="52"/>
                  </a:lnTo>
                  <a:lnTo>
                    <a:pt x="184" y="54"/>
                  </a:lnTo>
                  <a:lnTo>
                    <a:pt x="182" y="54"/>
                  </a:lnTo>
                  <a:lnTo>
                    <a:pt x="179" y="54"/>
                  </a:lnTo>
                  <a:lnTo>
                    <a:pt x="176" y="56"/>
                  </a:lnTo>
                  <a:lnTo>
                    <a:pt x="172" y="57"/>
                  </a:lnTo>
                  <a:lnTo>
                    <a:pt x="170" y="56"/>
                  </a:lnTo>
                  <a:lnTo>
                    <a:pt x="169" y="57"/>
                  </a:lnTo>
                  <a:lnTo>
                    <a:pt x="168" y="58"/>
                  </a:lnTo>
                  <a:lnTo>
                    <a:pt x="168" y="58"/>
                  </a:lnTo>
                  <a:lnTo>
                    <a:pt x="167" y="58"/>
                  </a:lnTo>
                  <a:lnTo>
                    <a:pt x="165" y="58"/>
                  </a:lnTo>
                  <a:lnTo>
                    <a:pt x="164" y="58"/>
                  </a:lnTo>
                  <a:lnTo>
                    <a:pt x="163" y="58"/>
                  </a:lnTo>
                  <a:lnTo>
                    <a:pt x="163" y="60"/>
                  </a:lnTo>
                  <a:lnTo>
                    <a:pt x="162" y="60"/>
                  </a:lnTo>
                  <a:lnTo>
                    <a:pt x="161" y="59"/>
                  </a:lnTo>
                  <a:lnTo>
                    <a:pt x="159" y="60"/>
                  </a:lnTo>
                  <a:lnTo>
                    <a:pt x="157" y="61"/>
                  </a:lnTo>
                  <a:lnTo>
                    <a:pt x="154" y="61"/>
                  </a:lnTo>
                  <a:lnTo>
                    <a:pt x="151" y="61"/>
                  </a:lnTo>
                  <a:lnTo>
                    <a:pt x="148" y="59"/>
                  </a:lnTo>
                  <a:lnTo>
                    <a:pt x="146" y="56"/>
                  </a:lnTo>
                  <a:lnTo>
                    <a:pt x="144" y="56"/>
                  </a:lnTo>
                  <a:lnTo>
                    <a:pt x="140" y="58"/>
                  </a:lnTo>
                  <a:lnTo>
                    <a:pt x="138" y="60"/>
                  </a:lnTo>
                  <a:lnTo>
                    <a:pt x="138" y="61"/>
                  </a:lnTo>
                  <a:lnTo>
                    <a:pt x="138" y="62"/>
                  </a:lnTo>
                  <a:lnTo>
                    <a:pt x="138" y="63"/>
                  </a:lnTo>
                  <a:lnTo>
                    <a:pt x="136" y="63"/>
                  </a:lnTo>
                  <a:lnTo>
                    <a:pt x="135" y="65"/>
                  </a:lnTo>
                  <a:lnTo>
                    <a:pt x="133" y="68"/>
                  </a:lnTo>
                  <a:lnTo>
                    <a:pt x="133" y="69"/>
                  </a:lnTo>
                  <a:lnTo>
                    <a:pt x="134" y="71"/>
                  </a:lnTo>
                  <a:lnTo>
                    <a:pt x="133" y="72"/>
                  </a:lnTo>
                  <a:lnTo>
                    <a:pt x="130" y="72"/>
                  </a:lnTo>
                  <a:lnTo>
                    <a:pt x="128" y="75"/>
                  </a:lnTo>
                  <a:lnTo>
                    <a:pt x="124" y="79"/>
                  </a:lnTo>
                  <a:lnTo>
                    <a:pt x="121" y="82"/>
                  </a:lnTo>
                  <a:lnTo>
                    <a:pt x="118" y="83"/>
                  </a:lnTo>
                  <a:lnTo>
                    <a:pt x="116" y="85"/>
                  </a:lnTo>
                  <a:lnTo>
                    <a:pt x="116" y="86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4" y="87"/>
                  </a:lnTo>
                  <a:lnTo>
                    <a:pt x="108" y="84"/>
                  </a:lnTo>
                  <a:lnTo>
                    <a:pt x="107" y="80"/>
                  </a:lnTo>
                  <a:lnTo>
                    <a:pt x="105" y="81"/>
                  </a:lnTo>
                  <a:lnTo>
                    <a:pt x="103" y="82"/>
                  </a:lnTo>
                  <a:lnTo>
                    <a:pt x="100" y="85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88" y="90"/>
                  </a:lnTo>
                  <a:lnTo>
                    <a:pt x="85" y="90"/>
                  </a:lnTo>
                  <a:lnTo>
                    <a:pt x="83" y="91"/>
                  </a:lnTo>
                  <a:lnTo>
                    <a:pt x="83" y="92"/>
                  </a:lnTo>
                  <a:lnTo>
                    <a:pt x="83" y="95"/>
                  </a:lnTo>
                  <a:lnTo>
                    <a:pt x="85" y="102"/>
                  </a:lnTo>
                  <a:lnTo>
                    <a:pt x="85" y="105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80" y="106"/>
                  </a:lnTo>
                  <a:lnTo>
                    <a:pt x="78" y="108"/>
                  </a:lnTo>
                  <a:lnTo>
                    <a:pt x="78" y="109"/>
                  </a:lnTo>
                  <a:lnTo>
                    <a:pt x="78" y="111"/>
                  </a:lnTo>
                  <a:lnTo>
                    <a:pt x="77" y="113"/>
                  </a:lnTo>
                  <a:lnTo>
                    <a:pt x="75" y="114"/>
                  </a:lnTo>
                  <a:lnTo>
                    <a:pt x="74" y="115"/>
                  </a:lnTo>
                  <a:lnTo>
                    <a:pt x="65" y="116"/>
                  </a:lnTo>
                  <a:lnTo>
                    <a:pt x="65" y="112"/>
                  </a:lnTo>
                  <a:lnTo>
                    <a:pt x="62" y="111"/>
                  </a:lnTo>
                  <a:lnTo>
                    <a:pt x="61" y="108"/>
                  </a:lnTo>
                  <a:lnTo>
                    <a:pt x="60" y="106"/>
                  </a:lnTo>
                  <a:lnTo>
                    <a:pt x="60" y="105"/>
                  </a:lnTo>
                  <a:lnTo>
                    <a:pt x="60" y="103"/>
                  </a:lnTo>
                  <a:lnTo>
                    <a:pt x="56" y="102"/>
                  </a:lnTo>
                  <a:lnTo>
                    <a:pt x="53" y="103"/>
                  </a:lnTo>
                  <a:lnTo>
                    <a:pt x="51" y="102"/>
                  </a:lnTo>
                  <a:lnTo>
                    <a:pt x="50" y="102"/>
                  </a:lnTo>
                  <a:lnTo>
                    <a:pt x="52" y="100"/>
                  </a:lnTo>
                  <a:lnTo>
                    <a:pt x="52" y="99"/>
                  </a:lnTo>
                  <a:lnTo>
                    <a:pt x="51" y="99"/>
                  </a:lnTo>
                  <a:lnTo>
                    <a:pt x="51" y="98"/>
                  </a:lnTo>
                  <a:lnTo>
                    <a:pt x="51" y="96"/>
                  </a:lnTo>
                  <a:lnTo>
                    <a:pt x="51" y="94"/>
                  </a:lnTo>
                  <a:lnTo>
                    <a:pt x="53" y="88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7" y="86"/>
                  </a:lnTo>
                  <a:lnTo>
                    <a:pt x="44" y="86"/>
                  </a:lnTo>
                  <a:lnTo>
                    <a:pt x="42" y="85"/>
                  </a:lnTo>
                  <a:lnTo>
                    <a:pt x="41" y="84"/>
                  </a:lnTo>
                  <a:lnTo>
                    <a:pt x="39" y="83"/>
                  </a:lnTo>
                  <a:lnTo>
                    <a:pt x="35" y="84"/>
                  </a:lnTo>
                  <a:lnTo>
                    <a:pt x="31" y="86"/>
                  </a:lnTo>
                  <a:lnTo>
                    <a:pt x="29" y="87"/>
                  </a:lnTo>
                  <a:lnTo>
                    <a:pt x="28" y="87"/>
                  </a:lnTo>
                  <a:lnTo>
                    <a:pt x="28" y="85"/>
                  </a:lnTo>
                  <a:lnTo>
                    <a:pt x="28" y="84"/>
                  </a:lnTo>
                  <a:lnTo>
                    <a:pt x="28" y="83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1"/>
                  </a:lnTo>
                  <a:lnTo>
                    <a:pt x="20" y="80"/>
                  </a:lnTo>
                  <a:lnTo>
                    <a:pt x="17" y="78"/>
                  </a:lnTo>
                  <a:lnTo>
                    <a:pt x="16" y="77"/>
                  </a:lnTo>
                  <a:lnTo>
                    <a:pt x="12" y="74"/>
                  </a:lnTo>
                  <a:lnTo>
                    <a:pt x="11" y="72"/>
                  </a:lnTo>
                  <a:lnTo>
                    <a:pt x="10" y="71"/>
                  </a:lnTo>
                  <a:lnTo>
                    <a:pt x="8" y="70"/>
                  </a:lnTo>
                  <a:lnTo>
                    <a:pt x="6" y="71"/>
                  </a:lnTo>
                  <a:lnTo>
                    <a:pt x="1" y="69"/>
                  </a:lnTo>
                  <a:lnTo>
                    <a:pt x="0" y="69"/>
                  </a:lnTo>
                  <a:lnTo>
                    <a:pt x="1" y="67"/>
                  </a:lnTo>
                  <a:lnTo>
                    <a:pt x="3" y="65"/>
                  </a:lnTo>
                  <a:lnTo>
                    <a:pt x="6" y="63"/>
                  </a:lnTo>
                  <a:lnTo>
                    <a:pt x="7" y="60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5" y="53"/>
                  </a:lnTo>
                  <a:lnTo>
                    <a:pt x="6" y="48"/>
                  </a:lnTo>
                  <a:lnTo>
                    <a:pt x="7" y="47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7" y="41"/>
                  </a:lnTo>
                  <a:lnTo>
                    <a:pt x="22" y="38"/>
                  </a:lnTo>
                  <a:lnTo>
                    <a:pt x="27" y="33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6" y="25"/>
                  </a:lnTo>
                  <a:lnTo>
                    <a:pt x="40" y="27"/>
                  </a:lnTo>
                  <a:lnTo>
                    <a:pt x="42" y="24"/>
                  </a:lnTo>
                  <a:lnTo>
                    <a:pt x="44" y="23"/>
                  </a:lnTo>
                  <a:lnTo>
                    <a:pt x="46" y="21"/>
                  </a:lnTo>
                  <a:lnTo>
                    <a:pt x="48" y="21"/>
                  </a:lnTo>
                  <a:lnTo>
                    <a:pt x="53" y="19"/>
                  </a:lnTo>
                  <a:lnTo>
                    <a:pt x="56" y="19"/>
                  </a:lnTo>
                  <a:lnTo>
                    <a:pt x="58" y="22"/>
                  </a:lnTo>
                  <a:lnTo>
                    <a:pt x="60" y="23"/>
                  </a:lnTo>
                  <a:lnTo>
                    <a:pt x="64" y="22"/>
                  </a:lnTo>
                  <a:lnTo>
                    <a:pt x="67" y="22"/>
                  </a:lnTo>
                  <a:lnTo>
                    <a:pt x="79" y="24"/>
                  </a:lnTo>
                  <a:lnTo>
                    <a:pt x="83" y="23"/>
                  </a:lnTo>
                  <a:lnTo>
                    <a:pt x="92" y="23"/>
                  </a:lnTo>
                  <a:lnTo>
                    <a:pt x="96" y="23"/>
                  </a:lnTo>
                  <a:lnTo>
                    <a:pt x="102" y="21"/>
                  </a:lnTo>
                  <a:lnTo>
                    <a:pt x="105" y="20"/>
                  </a:lnTo>
                  <a:lnTo>
                    <a:pt x="109" y="18"/>
                  </a:lnTo>
                  <a:lnTo>
                    <a:pt x="109" y="16"/>
                  </a:lnTo>
                  <a:lnTo>
                    <a:pt x="108" y="16"/>
                  </a:lnTo>
                  <a:lnTo>
                    <a:pt x="114" y="16"/>
                  </a:lnTo>
                  <a:lnTo>
                    <a:pt x="124" y="20"/>
                  </a:lnTo>
                  <a:lnTo>
                    <a:pt x="135" y="19"/>
                  </a:lnTo>
                  <a:lnTo>
                    <a:pt x="138" y="17"/>
                  </a:lnTo>
                  <a:lnTo>
                    <a:pt x="141" y="17"/>
                  </a:lnTo>
                  <a:lnTo>
                    <a:pt x="151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8" y="23"/>
                  </a:lnTo>
                  <a:lnTo>
                    <a:pt x="158" y="22"/>
                  </a:lnTo>
                  <a:lnTo>
                    <a:pt x="156" y="22"/>
                  </a:lnTo>
                  <a:lnTo>
                    <a:pt x="155" y="21"/>
                  </a:lnTo>
                  <a:lnTo>
                    <a:pt x="163" y="22"/>
                  </a:lnTo>
                  <a:lnTo>
                    <a:pt x="179" y="35"/>
                  </a:lnTo>
                  <a:lnTo>
                    <a:pt x="179" y="36"/>
                  </a:lnTo>
                  <a:lnTo>
                    <a:pt x="172" y="32"/>
                  </a:lnTo>
                  <a:lnTo>
                    <a:pt x="169" y="33"/>
                  </a:lnTo>
                  <a:lnTo>
                    <a:pt x="168" y="33"/>
                  </a:lnTo>
                  <a:lnTo>
                    <a:pt x="168" y="35"/>
                  </a:lnTo>
                  <a:lnTo>
                    <a:pt x="169" y="36"/>
                  </a:lnTo>
                  <a:lnTo>
                    <a:pt x="170" y="36"/>
                  </a:lnTo>
                  <a:lnTo>
                    <a:pt x="171" y="36"/>
                  </a:lnTo>
                  <a:lnTo>
                    <a:pt x="174" y="36"/>
                  </a:lnTo>
                  <a:lnTo>
                    <a:pt x="176" y="38"/>
                  </a:lnTo>
                  <a:lnTo>
                    <a:pt x="178" y="40"/>
                  </a:lnTo>
                  <a:lnTo>
                    <a:pt x="179" y="43"/>
                  </a:lnTo>
                  <a:lnTo>
                    <a:pt x="181" y="43"/>
                  </a:lnTo>
                  <a:lnTo>
                    <a:pt x="182" y="41"/>
                  </a:lnTo>
                  <a:lnTo>
                    <a:pt x="185" y="41"/>
                  </a:lnTo>
                  <a:lnTo>
                    <a:pt x="187" y="43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2" y="38"/>
                  </a:lnTo>
                  <a:lnTo>
                    <a:pt x="183" y="38"/>
                  </a:lnTo>
                  <a:lnTo>
                    <a:pt x="192" y="41"/>
                  </a:lnTo>
                  <a:lnTo>
                    <a:pt x="195" y="47"/>
                  </a:lnTo>
                  <a:lnTo>
                    <a:pt x="196" y="48"/>
                  </a:lnTo>
                  <a:lnTo>
                    <a:pt x="198" y="50"/>
                  </a:lnTo>
                  <a:close/>
                  <a:moveTo>
                    <a:pt x="94" y="4"/>
                  </a:moveTo>
                  <a:lnTo>
                    <a:pt x="89" y="6"/>
                  </a:lnTo>
                  <a:lnTo>
                    <a:pt x="87" y="6"/>
                  </a:lnTo>
                  <a:lnTo>
                    <a:pt x="90" y="4"/>
                  </a:lnTo>
                  <a:lnTo>
                    <a:pt x="94" y="3"/>
                  </a:lnTo>
                  <a:lnTo>
                    <a:pt x="97" y="2"/>
                  </a:lnTo>
                  <a:lnTo>
                    <a:pt x="100" y="2"/>
                  </a:lnTo>
                  <a:lnTo>
                    <a:pt x="94" y="4"/>
                  </a:lnTo>
                  <a:close/>
                  <a:moveTo>
                    <a:pt x="112" y="2"/>
                  </a:moveTo>
                  <a:lnTo>
                    <a:pt x="109" y="3"/>
                  </a:lnTo>
                  <a:lnTo>
                    <a:pt x="109" y="2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2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6" name="Freeform 1434">
              <a:extLst>
                <a:ext uri="{FF2B5EF4-FFF2-40B4-BE49-F238E27FC236}">
                  <a16:creationId xmlns:a16="http://schemas.microsoft.com/office/drawing/2014/main" id="{CF42E3AD-4C46-417E-7397-3E8EBB47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801" y="9286875"/>
              <a:ext cx="16484" cy="5493"/>
            </a:xfrm>
            <a:custGeom>
              <a:avLst/>
              <a:gdLst>
                <a:gd name="T0" fmla="*/ 7 w 14"/>
                <a:gd name="T1" fmla="*/ 2 h 5"/>
                <a:gd name="T2" fmla="*/ 2 w 14"/>
                <a:gd name="T3" fmla="*/ 4 h 5"/>
                <a:gd name="T4" fmla="*/ 0 w 14"/>
                <a:gd name="T5" fmla="*/ 4 h 5"/>
                <a:gd name="T6" fmla="*/ 3 w 14"/>
                <a:gd name="T7" fmla="*/ 2 h 5"/>
                <a:gd name="T8" fmla="*/ 7 w 14"/>
                <a:gd name="T9" fmla="*/ 1 h 5"/>
                <a:gd name="T10" fmla="*/ 10 w 14"/>
                <a:gd name="T11" fmla="*/ 0 h 5"/>
                <a:gd name="T12" fmla="*/ 13 w 14"/>
                <a:gd name="T13" fmla="*/ 0 h 5"/>
                <a:gd name="T14" fmla="*/ 7 w 1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7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7" name="Freeform 1435">
              <a:extLst>
                <a:ext uri="{FF2B5EF4-FFF2-40B4-BE49-F238E27FC236}">
                  <a16:creationId xmlns:a16="http://schemas.microsoft.com/office/drawing/2014/main" id="{B1780A19-E8A5-728B-7F5E-2507BCD6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275" y="9281378"/>
              <a:ext cx="5497" cy="5497"/>
            </a:xfrm>
            <a:custGeom>
              <a:avLst/>
              <a:gdLst>
                <a:gd name="T0" fmla="*/ 3 w 5"/>
                <a:gd name="T1" fmla="*/ 2 h 4"/>
                <a:gd name="T2" fmla="*/ 0 w 5"/>
                <a:gd name="T3" fmla="*/ 3 h 4"/>
                <a:gd name="T4" fmla="*/ 0 w 5"/>
                <a:gd name="T5" fmla="*/ 2 h 4"/>
                <a:gd name="T6" fmla="*/ 1 w 5"/>
                <a:gd name="T7" fmla="*/ 0 h 4"/>
                <a:gd name="T8" fmla="*/ 2 w 5"/>
                <a:gd name="T9" fmla="*/ 0 h 4"/>
                <a:gd name="T10" fmla="*/ 4 w 5"/>
                <a:gd name="T11" fmla="*/ 0 h 4"/>
                <a:gd name="T12" fmla="*/ 4 w 5"/>
                <a:gd name="T13" fmla="*/ 0 h 4"/>
                <a:gd name="T14" fmla="*/ 3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3" y="2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8" name="Freeform 1436">
              <a:extLst>
                <a:ext uri="{FF2B5EF4-FFF2-40B4-BE49-F238E27FC236}">
                  <a16:creationId xmlns:a16="http://schemas.microsoft.com/office/drawing/2014/main" id="{FA3BB8D2-B377-86C4-E0D6-C5344387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78" y="9133010"/>
              <a:ext cx="115397" cy="87923"/>
            </a:xfrm>
            <a:custGeom>
              <a:avLst/>
              <a:gdLst>
                <a:gd name="T0" fmla="*/ 53 w 92"/>
                <a:gd name="T1" fmla="*/ 46 h 70"/>
                <a:gd name="T2" fmla="*/ 39 w 92"/>
                <a:gd name="T3" fmla="*/ 40 h 70"/>
                <a:gd name="T4" fmla="*/ 42 w 92"/>
                <a:gd name="T5" fmla="*/ 38 h 70"/>
                <a:gd name="T6" fmla="*/ 50 w 92"/>
                <a:gd name="T7" fmla="*/ 41 h 70"/>
                <a:gd name="T8" fmla="*/ 86 w 92"/>
                <a:gd name="T9" fmla="*/ 12 h 70"/>
                <a:gd name="T10" fmla="*/ 89 w 92"/>
                <a:gd name="T11" fmla="*/ 20 h 70"/>
                <a:gd name="T12" fmla="*/ 87 w 92"/>
                <a:gd name="T13" fmla="*/ 26 h 70"/>
                <a:gd name="T14" fmla="*/ 91 w 92"/>
                <a:gd name="T15" fmla="*/ 30 h 70"/>
                <a:gd name="T16" fmla="*/ 91 w 92"/>
                <a:gd name="T17" fmla="*/ 32 h 70"/>
                <a:gd name="T18" fmla="*/ 86 w 92"/>
                <a:gd name="T19" fmla="*/ 37 h 70"/>
                <a:gd name="T20" fmla="*/ 88 w 92"/>
                <a:gd name="T21" fmla="*/ 41 h 70"/>
                <a:gd name="T22" fmla="*/ 87 w 92"/>
                <a:gd name="T23" fmla="*/ 46 h 70"/>
                <a:gd name="T24" fmla="*/ 84 w 92"/>
                <a:gd name="T25" fmla="*/ 49 h 70"/>
                <a:gd name="T26" fmla="*/ 79 w 92"/>
                <a:gd name="T27" fmla="*/ 50 h 70"/>
                <a:gd name="T28" fmla="*/ 84 w 92"/>
                <a:gd name="T29" fmla="*/ 56 h 70"/>
                <a:gd name="T30" fmla="*/ 88 w 92"/>
                <a:gd name="T31" fmla="*/ 61 h 70"/>
                <a:gd name="T32" fmla="*/ 87 w 92"/>
                <a:gd name="T33" fmla="*/ 69 h 70"/>
                <a:gd name="T34" fmla="*/ 81 w 92"/>
                <a:gd name="T35" fmla="*/ 64 h 70"/>
                <a:gd name="T36" fmla="*/ 78 w 92"/>
                <a:gd name="T37" fmla="*/ 62 h 70"/>
                <a:gd name="T38" fmla="*/ 62 w 92"/>
                <a:gd name="T39" fmla="*/ 63 h 70"/>
                <a:gd name="T40" fmla="*/ 59 w 92"/>
                <a:gd name="T41" fmla="*/ 64 h 70"/>
                <a:gd name="T42" fmla="*/ 51 w 92"/>
                <a:gd name="T43" fmla="*/ 65 h 70"/>
                <a:gd name="T44" fmla="*/ 39 w 92"/>
                <a:gd name="T45" fmla="*/ 62 h 70"/>
                <a:gd name="T46" fmla="*/ 31 w 92"/>
                <a:gd name="T47" fmla="*/ 61 h 70"/>
                <a:gd name="T48" fmla="*/ 24 w 92"/>
                <a:gd name="T49" fmla="*/ 63 h 70"/>
                <a:gd name="T50" fmla="*/ 21 w 92"/>
                <a:gd name="T51" fmla="*/ 68 h 70"/>
                <a:gd name="T52" fmla="*/ 16 w 92"/>
                <a:gd name="T53" fmla="*/ 65 h 70"/>
                <a:gd name="T54" fmla="*/ 9 w 92"/>
                <a:gd name="T55" fmla="*/ 61 h 70"/>
                <a:gd name="T56" fmla="*/ 0 w 92"/>
                <a:gd name="T57" fmla="*/ 57 h 70"/>
                <a:gd name="T58" fmla="*/ 3 w 92"/>
                <a:gd name="T59" fmla="*/ 49 h 70"/>
                <a:gd name="T60" fmla="*/ 8 w 92"/>
                <a:gd name="T61" fmla="*/ 48 h 70"/>
                <a:gd name="T62" fmla="*/ 16 w 92"/>
                <a:gd name="T63" fmla="*/ 50 h 70"/>
                <a:gd name="T64" fmla="*/ 26 w 92"/>
                <a:gd name="T65" fmla="*/ 51 h 70"/>
                <a:gd name="T66" fmla="*/ 50 w 92"/>
                <a:gd name="T67" fmla="*/ 55 h 70"/>
                <a:gd name="T68" fmla="*/ 56 w 92"/>
                <a:gd name="T69" fmla="*/ 55 h 70"/>
                <a:gd name="T70" fmla="*/ 58 w 92"/>
                <a:gd name="T71" fmla="*/ 53 h 70"/>
                <a:gd name="T72" fmla="*/ 66 w 92"/>
                <a:gd name="T73" fmla="*/ 51 h 70"/>
                <a:gd name="T74" fmla="*/ 68 w 92"/>
                <a:gd name="T75" fmla="*/ 49 h 70"/>
                <a:gd name="T76" fmla="*/ 65 w 92"/>
                <a:gd name="T77" fmla="*/ 45 h 70"/>
                <a:gd name="T78" fmla="*/ 53 w 92"/>
                <a:gd name="T79" fmla="*/ 34 h 70"/>
                <a:gd name="T80" fmla="*/ 55 w 92"/>
                <a:gd name="T81" fmla="*/ 28 h 70"/>
                <a:gd name="T82" fmla="*/ 57 w 92"/>
                <a:gd name="T83" fmla="*/ 22 h 70"/>
                <a:gd name="T84" fmla="*/ 46 w 92"/>
                <a:gd name="T85" fmla="*/ 16 h 70"/>
                <a:gd name="T86" fmla="*/ 35 w 92"/>
                <a:gd name="T87" fmla="*/ 14 h 70"/>
                <a:gd name="T88" fmla="*/ 35 w 92"/>
                <a:gd name="T89" fmla="*/ 10 h 70"/>
                <a:gd name="T90" fmla="*/ 40 w 92"/>
                <a:gd name="T91" fmla="*/ 7 h 70"/>
                <a:gd name="T92" fmla="*/ 51 w 92"/>
                <a:gd name="T93" fmla="*/ 5 h 70"/>
                <a:gd name="T94" fmla="*/ 65 w 92"/>
                <a:gd name="T95" fmla="*/ 9 h 70"/>
                <a:gd name="T96" fmla="*/ 81 w 92"/>
                <a:gd name="T97" fmla="*/ 12 h 70"/>
                <a:gd name="T98" fmla="*/ 86 w 92"/>
                <a:gd name="T99" fmla="*/ 12 h 70"/>
                <a:gd name="T100" fmla="*/ 59 w 92"/>
                <a:gd name="T101" fmla="*/ 2 h 70"/>
                <a:gd name="T102" fmla="*/ 56 w 92"/>
                <a:gd name="T103" fmla="*/ 3 h 70"/>
                <a:gd name="T104" fmla="*/ 51 w 92"/>
                <a:gd name="T105" fmla="*/ 2 h 70"/>
                <a:gd name="T106" fmla="*/ 49 w 92"/>
                <a:gd name="T107" fmla="*/ 0 h 70"/>
                <a:gd name="T108" fmla="*/ 52 w 92"/>
                <a:gd name="T109" fmla="*/ 0 h 70"/>
                <a:gd name="T110" fmla="*/ 58 w 92"/>
                <a:gd name="T1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0">
                  <a:moveTo>
                    <a:pt x="54" y="44"/>
                  </a:moveTo>
                  <a:lnTo>
                    <a:pt x="53" y="46"/>
                  </a:lnTo>
                  <a:lnTo>
                    <a:pt x="45" y="44"/>
                  </a:lnTo>
                  <a:lnTo>
                    <a:pt x="39" y="40"/>
                  </a:lnTo>
                  <a:lnTo>
                    <a:pt x="39" y="38"/>
                  </a:lnTo>
                  <a:lnTo>
                    <a:pt x="42" y="38"/>
                  </a:lnTo>
                  <a:lnTo>
                    <a:pt x="45" y="39"/>
                  </a:lnTo>
                  <a:lnTo>
                    <a:pt x="50" y="41"/>
                  </a:lnTo>
                  <a:lnTo>
                    <a:pt x="54" y="44"/>
                  </a:lnTo>
                  <a:close/>
                  <a:moveTo>
                    <a:pt x="86" y="12"/>
                  </a:moveTo>
                  <a:lnTo>
                    <a:pt x="87" y="13"/>
                  </a:lnTo>
                  <a:lnTo>
                    <a:pt x="89" y="20"/>
                  </a:lnTo>
                  <a:lnTo>
                    <a:pt x="89" y="22"/>
                  </a:lnTo>
                  <a:lnTo>
                    <a:pt x="87" y="26"/>
                  </a:lnTo>
                  <a:lnTo>
                    <a:pt x="87" y="27"/>
                  </a:lnTo>
                  <a:lnTo>
                    <a:pt x="91" y="30"/>
                  </a:lnTo>
                  <a:lnTo>
                    <a:pt x="91" y="31"/>
                  </a:lnTo>
                  <a:lnTo>
                    <a:pt x="91" y="32"/>
                  </a:lnTo>
                  <a:lnTo>
                    <a:pt x="87" y="35"/>
                  </a:lnTo>
                  <a:lnTo>
                    <a:pt x="86" y="37"/>
                  </a:lnTo>
                  <a:lnTo>
                    <a:pt x="86" y="39"/>
                  </a:lnTo>
                  <a:lnTo>
                    <a:pt x="88" y="41"/>
                  </a:lnTo>
                  <a:lnTo>
                    <a:pt x="88" y="43"/>
                  </a:lnTo>
                  <a:lnTo>
                    <a:pt x="87" y="46"/>
                  </a:lnTo>
                  <a:lnTo>
                    <a:pt x="85" y="48"/>
                  </a:lnTo>
                  <a:lnTo>
                    <a:pt x="84" y="49"/>
                  </a:lnTo>
                  <a:lnTo>
                    <a:pt x="80" y="49"/>
                  </a:lnTo>
                  <a:lnTo>
                    <a:pt x="79" y="50"/>
                  </a:lnTo>
                  <a:lnTo>
                    <a:pt x="81" y="53"/>
                  </a:lnTo>
                  <a:lnTo>
                    <a:pt x="84" y="56"/>
                  </a:lnTo>
                  <a:lnTo>
                    <a:pt x="87" y="59"/>
                  </a:lnTo>
                  <a:lnTo>
                    <a:pt x="88" y="61"/>
                  </a:lnTo>
                  <a:lnTo>
                    <a:pt x="87" y="63"/>
                  </a:lnTo>
                  <a:lnTo>
                    <a:pt x="87" y="69"/>
                  </a:lnTo>
                  <a:lnTo>
                    <a:pt x="84" y="66"/>
                  </a:lnTo>
                  <a:lnTo>
                    <a:pt x="81" y="64"/>
                  </a:lnTo>
                  <a:lnTo>
                    <a:pt x="79" y="63"/>
                  </a:lnTo>
                  <a:lnTo>
                    <a:pt x="78" y="62"/>
                  </a:lnTo>
                  <a:lnTo>
                    <a:pt x="63" y="63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4"/>
                  </a:lnTo>
                  <a:lnTo>
                    <a:pt x="55" y="65"/>
                  </a:lnTo>
                  <a:lnTo>
                    <a:pt x="51" y="65"/>
                  </a:lnTo>
                  <a:lnTo>
                    <a:pt x="42" y="63"/>
                  </a:lnTo>
                  <a:lnTo>
                    <a:pt x="39" y="62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7" y="62"/>
                  </a:lnTo>
                  <a:lnTo>
                    <a:pt x="24" y="63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69"/>
                  </a:lnTo>
                  <a:lnTo>
                    <a:pt x="16" y="65"/>
                  </a:lnTo>
                  <a:lnTo>
                    <a:pt x="13" y="63"/>
                  </a:lnTo>
                  <a:lnTo>
                    <a:pt x="9" y="61"/>
                  </a:lnTo>
                  <a:lnTo>
                    <a:pt x="2" y="59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" y="49"/>
                  </a:lnTo>
                  <a:lnTo>
                    <a:pt x="6" y="48"/>
                  </a:lnTo>
                  <a:lnTo>
                    <a:pt x="8" y="48"/>
                  </a:lnTo>
                  <a:lnTo>
                    <a:pt x="12" y="49"/>
                  </a:lnTo>
                  <a:lnTo>
                    <a:pt x="16" y="50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29" y="52"/>
                  </a:lnTo>
                  <a:lnTo>
                    <a:pt x="50" y="55"/>
                  </a:lnTo>
                  <a:lnTo>
                    <a:pt x="54" y="55"/>
                  </a:lnTo>
                  <a:lnTo>
                    <a:pt x="56" y="55"/>
                  </a:lnTo>
                  <a:lnTo>
                    <a:pt x="57" y="54"/>
                  </a:lnTo>
                  <a:lnTo>
                    <a:pt x="58" y="53"/>
                  </a:lnTo>
                  <a:lnTo>
                    <a:pt x="60" y="52"/>
                  </a:lnTo>
                  <a:lnTo>
                    <a:pt x="66" y="51"/>
                  </a:lnTo>
                  <a:lnTo>
                    <a:pt x="67" y="50"/>
                  </a:lnTo>
                  <a:lnTo>
                    <a:pt x="68" y="49"/>
                  </a:lnTo>
                  <a:lnTo>
                    <a:pt x="68" y="48"/>
                  </a:lnTo>
                  <a:lnTo>
                    <a:pt x="65" y="45"/>
                  </a:lnTo>
                  <a:lnTo>
                    <a:pt x="58" y="40"/>
                  </a:lnTo>
                  <a:lnTo>
                    <a:pt x="53" y="34"/>
                  </a:lnTo>
                  <a:lnTo>
                    <a:pt x="56" y="32"/>
                  </a:lnTo>
                  <a:lnTo>
                    <a:pt x="55" y="28"/>
                  </a:lnTo>
                  <a:lnTo>
                    <a:pt x="56" y="25"/>
                  </a:lnTo>
                  <a:lnTo>
                    <a:pt x="57" y="22"/>
                  </a:lnTo>
                  <a:lnTo>
                    <a:pt x="52" y="19"/>
                  </a:lnTo>
                  <a:lnTo>
                    <a:pt x="46" y="16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2"/>
                  </a:lnTo>
                  <a:lnTo>
                    <a:pt x="35" y="10"/>
                  </a:lnTo>
                  <a:lnTo>
                    <a:pt x="37" y="8"/>
                  </a:lnTo>
                  <a:lnTo>
                    <a:pt x="40" y="7"/>
                  </a:lnTo>
                  <a:lnTo>
                    <a:pt x="43" y="6"/>
                  </a:lnTo>
                  <a:lnTo>
                    <a:pt x="51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72" y="11"/>
                  </a:lnTo>
                  <a:lnTo>
                    <a:pt x="81" y="12"/>
                  </a:lnTo>
                  <a:lnTo>
                    <a:pt x="85" y="13"/>
                  </a:lnTo>
                  <a:lnTo>
                    <a:pt x="86" y="12"/>
                  </a:lnTo>
                  <a:close/>
                  <a:moveTo>
                    <a:pt x="58" y="2"/>
                  </a:moveTo>
                  <a:lnTo>
                    <a:pt x="59" y="2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89" name="Freeform 1437">
              <a:extLst>
                <a:ext uri="{FF2B5EF4-FFF2-40B4-BE49-F238E27FC236}">
                  <a16:creationId xmlns:a16="http://schemas.microsoft.com/office/drawing/2014/main" id="{71F7F029-AE61-9A65-C5C1-3E006C2B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833" y="9182465"/>
              <a:ext cx="21981" cy="10990"/>
            </a:xfrm>
            <a:custGeom>
              <a:avLst/>
              <a:gdLst>
                <a:gd name="T0" fmla="*/ 15 w 16"/>
                <a:gd name="T1" fmla="*/ 6 h 9"/>
                <a:gd name="T2" fmla="*/ 14 w 16"/>
                <a:gd name="T3" fmla="*/ 8 h 9"/>
                <a:gd name="T4" fmla="*/ 6 w 16"/>
                <a:gd name="T5" fmla="*/ 6 h 9"/>
                <a:gd name="T6" fmla="*/ 0 w 16"/>
                <a:gd name="T7" fmla="*/ 2 h 9"/>
                <a:gd name="T8" fmla="*/ 0 w 16"/>
                <a:gd name="T9" fmla="*/ 0 h 9"/>
                <a:gd name="T10" fmla="*/ 3 w 16"/>
                <a:gd name="T11" fmla="*/ 0 h 9"/>
                <a:gd name="T12" fmla="*/ 6 w 16"/>
                <a:gd name="T13" fmla="*/ 1 h 9"/>
                <a:gd name="T14" fmla="*/ 11 w 16"/>
                <a:gd name="T15" fmla="*/ 3 h 9"/>
                <a:gd name="T16" fmla="*/ 15 w 16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6"/>
                  </a:moveTo>
                  <a:lnTo>
                    <a:pt x="14" y="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0" name="Freeform 1439">
              <a:extLst>
                <a:ext uri="{FF2B5EF4-FFF2-40B4-BE49-F238E27FC236}">
                  <a16:creationId xmlns:a16="http://schemas.microsoft.com/office/drawing/2014/main" id="{A7609E45-877B-1416-A6D2-8115BD89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824" y="9133010"/>
              <a:ext cx="10990" cy="5493"/>
            </a:xfrm>
            <a:custGeom>
              <a:avLst/>
              <a:gdLst>
                <a:gd name="T0" fmla="*/ 9 w 11"/>
                <a:gd name="T1" fmla="*/ 2 h 4"/>
                <a:gd name="T2" fmla="*/ 10 w 11"/>
                <a:gd name="T3" fmla="*/ 2 h 4"/>
                <a:gd name="T4" fmla="*/ 9 w 11"/>
                <a:gd name="T5" fmla="*/ 3 h 4"/>
                <a:gd name="T6" fmla="*/ 7 w 11"/>
                <a:gd name="T7" fmla="*/ 3 h 4"/>
                <a:gd name="T8" fmla="*/ 3 w 11"/>
                <a:gd name="T9" fmla="*/ 2 h 4"/>
                <a:gd name="T10" fmla="*/ 2 w 11"/>
                <a:gd name="T11" fmla="*/ 2 h 4"/>
                <a:gd name="T12" fmla="*/ 2 w 11"/>
                <a:gd name="T13" fmla="*/ 2 h 4"/>
                <a:gd name="T14" fmla="*/ 0 w 11"/>
                <a:gd name="T15" fmla="*/ 0 h 4"/>
                <a:gd name="T16" fmla="*/ 1 w 11"/>
                <a:gd name="T17" fmla="*/ 0 h 4"/>
                <a:gd name="T18" fmla="*/ 3 w 11"/>
                <a:gd name="T19" fmla="*/ 0 h 4"/>
                <a:gd name="T20" fmla="*/ 5 w 11"/>
                <a:gd name="T21" fmla="*/ 0 h 4"/>
                <a:gd name="T22" fmla="*/ 9 w 11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4">
                  <a:moveTo>
                    <a:pt x="9" y="2"/>
                  </a:moveTo>
                  <a:lnTo>
                    <a:pt x="10" y="2"/>
                  </a:lnTo>
                  <a:lnTo>
                    <a:pt x="9" y="3"/>
                  </a:lnTo>
                  <a:lnTo>
                    <a:pt x="7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1" name="Freeform 1440">
              <a:extLst>
                <a:ext uri="{FF2B5EF4-FFF2-40B4-BE49-F238E27FC236}">
                  <a16:creationId xmlns:a16="http://schemas.microsoft.com/office/drawing/2014/main" id="{D8A4F358-8043-6345-695A-38364A8B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513" y="9198952"/>
              <a:ext cx="87923" cy="32971"/>
            </a:xfrm>
            <a:custGeom>
              <a:avLst/>
              <a:gdLst>
                <a:gd name="T0" fmla="*/ 35 w 70"/>
                <a:gd name="T1" fmla="*/ 3 h 28"/>
                <a:gd name="T2" fmla="*/ 39 w 70"/>
                <a:gd name="T3" fmla="*/ 4 h 28"/>
                <a:gd name="T4" fmla="*/ 43 w 70"/>
                <a:gd name="T5" fmla="*/ 5 h 28"/>
                <a:gd name="T6" fmla="*/ 45 w 70"/>
                <a:gd name="T7" fmla="*/ 5 h 28"/>
                <a:gd name="T8" fmla="*/ 46 w 70"/>
                <a:gd name="T9" fmla="*/ 5 h 28"/>
                <a:gd name="T10" fmla="*/ 50 w 70"/>
                <a:gd name="T11" fmla="*/ 8 h 28"/>
                <a:gd name="T12" fmla="*/ 53 w 70"/>
                <a:gd name="T13" fmla="*/ 9 h 28"/>
                <a:gd name="T14" fmla="*/ 64 w 70"/>
                <a:gd name="T15" fmla="*/ 13 h 28"/>
                <a:gd name="T16" fmla="*/ 68 w 70"/>
                <a:gd name="T17" fmla="*/ 19 h 28"/>
                <a:gd name="T18" fmla="*/ 69 w 70"/>
                <a:gd name="T19" fmla="*/ 21 h 28"/>
                <a:gd name="T20" fmla="*/ 66 w 70"/>
                <a:gd name="T21" fmla="*/ 22 h 28"/>
                <a:gd name="T22" fmla="*/ 62 w 70"/>
                <a:gd name="T23" fmla="*/ 22 h 28"/>
                <a:gd name="T24" fmla="*/ 59 w 70"/>
                <a:gd name="T25" fmla="*/ 22 h 28"/>
                <a:gd name="T26" fmla="*/ 55 w 70"/>
                <a:gd name="T27" fmla="*/ 21 h 28"/>
                <a:gd name="T28" fmla="*/ 54 w 70"/>
                <a:gd name="T29" fmla="*/ 21 h 28"/>
                <a:gd name="T30" fmla="*/ 50 w 70"/>
                <a:gd name="T31" fmla="*/ 20 h 28"/>
                <a:gd name="T32" fmla="*/ 52 w 70"/>
                <a:gd name="T33" fmla="*/ 19 h 28"/>
                <a:gd name="T34" fmla="*/ 50 w 70"/>
                <a:gd name="T35" fmla="*/ 19 h 28"/>
                <a:gd name="T36" fmla="*/ 48 w 70"/>
                <a:gd name="T37" fmla="*/ 19 h 28"/>
                <a:gd name="T38" fmla="*/ 47 w 70"/>
                <a:gd name="T39" fmla="*/ 21 h 28"/>
                <a:gd name="T40" fmla="*/ 45 w 70"/>
                <a:gd name="T41" fmla="*/ 23 h 28"/>
                <a:gd name="T42" fmla="*/ 43 w 70"/>
                <a:gd name="T43" fmla="*/ 23 h 28"/>
                <a:gd name="T44" fmla="*/ 41 w 70"/>
                <a:gd name="T45" fmla="*/ 21 h 28"/>
                <a:gd name="T46" fmla="*/ 39 w 70"/>
                <a:gd name="T47" fmla="*/ 22 h 28"/>
                <a:gd name="T48" fmla="*/ 38 w 70"/>
                <a:gd name="T49" fmla="*/ 23 h 28"/>
                <a:gd name="T50" fmla="*/ 37 w 70"/>
                <a:gd name="T51" fmla="*/ 27 h 28"/>
                <a:gd name="T52" fmla="*/ 35 w 70"/>
                <a:gd name="T53" fmla="*/ 25 h 28"/>
                <a:gd name="T54" fmla="*/ 32 w 70"/>
                <a:gd name="T55" fmla="*/ 24 h 28"/>
                <a:gd name="T56" fmla="*/ 28 w 70"/>
                <a:gd name="T57" fmla="*/ 23 h 28"/>
                <a:gd name="T58" fmla="*/ 22 w 70"/>
                <a:gd name="T59" fmla="*/ 22 h 28"/>
                <a:gd name="T60" fmla="*/ 19 w 70"/>
                <a:gd name="T61" fmla="*/ 22 h 28"/>
                <a:gd name="T62" fmla="*/ 16 w 70"/>
                <a:gd name="T63" fmla="*/ 19 h 28"/>
                <a:gd name="T64" fmla="*/ 15 w 70"/>
                <a:gd name="T65" fmla="*/ 17 h 28"/>
                <a:gd name="T66" fmla="*/ 13 w 70"/>
                <a:gd name="T67" fmla="*/ 16 h 28"/>
                <a:gd name="T68" fmla="*/ 10 w 70"/>
                <a:gd name="T69" fmla="*/ 12 h 28"/>
                <a:gd name="T70" fmla="*/ 9 w 70"/>
                <a:gd name="T71" fmla="*/ 11 h 28"/>
                <a:gd name="T72" fmla="*/ 2 w 70"/>
                <a:gd name="T73" fmla="*/ 11 h 28"/>
                <a:gd name="T74" fmla="*/ 0 w 70"/>
                <a:gd name="T75" fmla="*/ 8 h 28"/>
                <a:gd name="T76" fmla="*/ 1 w 70"/>
                <a:gd name="T77" fmla="*/ 7 h 28"/>
                <a:gd name="T78" fmla="*/ 3 w 70"/>
                <a:gd name="T79" fmla="*/ 4 h 28"/>
                <a:gd name="T80" fmla="*/ 5 w 70"/>
                <a:gd name="T81" fmla="*/ 3 h 28"/>
                <a:gd name="T82" fmla="*/ 8 w 70"/>
                <a:gd name="T83" fmla="*/ 3 h 28"/>
                <a:gd name="T84" fmla="*/ 12 w 70"/>
                <a:gd name="T85" fmla="*/ 2 h 28"/>
                <a:gd name="T86" fmla="*/ 14 w 70"/>
                <a:gd name="T87" fmla="*/ 1 h 28"/>
                <a:gd name="T88" fmla="*/ 16 w 70"/>
                <a:gd name="T89" fmla="*/ 0 h 28"/>
                <a:gd name="T90" fmla="*/ 29 w 70"/>
                <a:gd name="T91" fmla="*/ 2 h 28"/>
                <a:gd name="T92" fmla="*/ 32 w 70"/>
                <a:gd name="T93" fmla="*/ 2 h 28"/>
                <a:gd name="T94" fmla="*/ 35 w 70"/>
                <a:gd name="T9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28">
                  <a:moveTo>
                    <a:pt x="35" y="3"/>
                  </a:moveTo>
                  <a:lnTo>
                    <a:pt x="39" y="4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3" y="9"/>
                  </a:lnTo>
                  <a:lnTo>
                    <a:pt x="64" y="13"/>
                  </a:lnTo>
                  <a:lnTo>
                    <a:pt x="68" y="19"/>
                  </a:lnTo>
                  <a:lnTo>
                    <a:pt x="69" y="21"/>
                  </a:lnTo>
                  <a:lnTo>
                    <a:pt x="66" y="22"/>
                  </a:lnTo>
                  <a:lnTo>
                    <a:pt x="62" y="22"/>
                  </a:lnTo>
                  <a:lnTo>
                    <a:pt x="59" y="22"/>
                  </a:lnTo>
                  <a:lnTo>
                    <a:pt x="55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52" y="19"/>
                  </a:lnTo>
                  <a:lnTo>
                    <a:pt x="50" y="19"/>
                  </a:lnTo>
                  <a:lnTo>
                    <a:pt x="48" y="19"/>
                  </a:lnTo>
                  <a:lnTo>
                    <a:pt x="47" y="21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41" y="21"/>
                  </a:lnTo>
                  <a:lnTo>
                    <a:pt x="39" y="22"/>
                  </a:lnTo>
                  <a:lnTo>
                    <a:pt x="38" y="23"/>
                  </a:lnTo>
                  <a:lnTo>
                    <a:pt x="37" y="27"/>
                  </a:lnTo>
                  <a:lnTo>
                    <a:pt x="35" y="25"/>
                  </a:lnTo>
                  <a:lnTo>
                    <a:pt x="32" y="24"/>
                  </a:lnTo>
                  <a:lnTo>
                    <a:pt x="28" y="23"/>
                  </a:lnTo>
                  <a:lnTo>
                    <a:pt x="22" y="22"/>
                  </a:lnTo>
                  <a:lnTo>
                    <a:pt x="19" y="22"/>
                  </a:lnTo>
                  <a:lnTo>
                    <a:pt x="16" y="19"/>
                  </a:lnTo>
                  <a:lnTo>
                    <a:pt x="15" y="17"/>
                  </a:lnTo>
                  <a:lnTo>
                    <a:pt x="13" y="16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2" name="Freeform 1442">
              <a:extLst>
                <a:ext uri="{FF2B5EF4-FFF2-40B4-BE49-F238E27FC236}">
                  <a16:creationId xmlns:a16="http://schemas.microsoft.com/office/drawing/2014/main" id="{933FB1A3-147F-FFEF-F409-D3334410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468" y="9248407"/>
              <a:ext cx="10990" cy="10990"/>
            </a:xfrm>
            <a:custGeom>
              <a:avLst/>
              <a:gdLst>
                <a:gd name="T0" fmla="*/ 10 w 11"/>
                <a:gd name="T1" fmla="*/ 10 h 11"/>
                <a:gd name="T2" fmla="*/ 8 w 11"/>
                <a:gd name="T3" fmla="*/ 10 h 11"/>
                <a:gd name="T4" fmla="*/ 7 w 11"/>
                <a:gd name="T5" fmla="*/ 9 h 11"/>
                <a:gd name="T6" fmla="*/ 8 w 11"/>
                <a:gd name="T7" fmla="*/ 7 h 11"/>
                <a:gd name="T8" fmla="*/ 9 w 11"/>
                <a:gd name="T9" fmla="*/ 6 h 11"/>
                <a:gd name="T10" fmla="*/ 10 w 11"/>
                <a:gd name="T11" fmla="*/ 8 h 11"/>
                <a:gd name="T12" fmla="*/ 10 w 11"/>
                <a:gd name="T13" fmla="*/ 10 h 11"/>
                <a:gd name="T14" fmla="*/ 7 w 11"/>
                <a:gd name="T15" fmla="*/ 5 h 11"/>
                <a:gd name="T16" fmla="*/ 6 w 11"/>
                <a:gd name="T17" fmla="*/ 6 h 11"/>
                <a:gd name="T18" fmla="*/ 5 w 11"/>
                <a:gd name="T19" fmla="*/ 4 h 11"/>
                <a:gd name="T20" fmla="*/ 2 w 11"/>
                <a:gd name="T21" fmla="*/ 3 h 11"/>
                <a:gd name="T22" fmla="*/ 0 w 11"/>
                <a:gd name="T23" fmla="*/ 2 h 11"/>
                <a:gd name="T24" fmla="*/ 0 w 11"/>
                <a:gd name="T25" fmla="*/ 1 h 11"/>
                <a:gd name="T26" fmla="*/ 0 w 11"/>
                <a:gd name="T27" fmla="*/ 1 h 11"/>
                <a:gd name="T28" fmla="*/ 0 w 11"/>
                <a:gd name="T29" fmla="*/ 0 h 11"/>
                <a:gd name="T30" fmla="*/ 2 w 11"/>
                <a:gd name="T31" fmla="*/ 0 h 11"/>
                <a:gd name="T32" fmla="*/ 4 w 11"/>
                <a:gd name="T33" fmla="*/ 1 h 11"/>
                <a:gd name="T34" fmla="*/ 5 w 11"/>
                <a:gd name="T35" fmla="*/ 4 h 11"/>
                <a:gd name="T36" fmla="*/ 6 w 11"/>
                <a:gd name="T37" fmla="*/ 5 h 11"/>
                <a:gd name="T38" fmla="*/ 7 w 11"/>
                <a:gd name="T3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10" y="10"/>
                  </a:moveTo>
                  <a:lnTo>
                    <a:pt x="8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9" y="6"/>
                  </a:lnTo>
                  <a:lnTo>
                    <a:pt x="10" y="8"/>
                  </a:lnTo>
                  <a:lnTo>
                    <a:pt x="10" y="10"/>
                  </a:lnTo>
                  <a:close/>
                  <a:moveTo>
                    <a:pt x="7" y="5"/>
                  </a:moveTo>
                  <a:lnTo>
                    <a:pt x="6" y="6"/>
                  </a:lnTo>
                  <a:lnTo>
                    <a:pt x="5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5" y="4"/>
                  </a:lnTo>
                  <a:lnTo>
                    <a:pt x="6" y="5"/>
                  </a:lnTo>
                  <a:lnTo>
                    <a:pt x="7" y="5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3" name="Freeform 1443">
              <a:extLst>
                <a:ext uri="{FF2B5EF4-FFF2-40B4-BE49-F238E27FC236}">
                  <a16:creationId xmlns:a16="http://schemas.microsoft.com/office/drawing/2014/main" id="{8234DC8E-9152-6DB0-B79A-5561EDEA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965" y="9253904"/>
              <a:ext cx="5493" cy="5493"/>
            </a:xfrm>
            <a:custGeom>
              <a:avLst/>
              <a:gdLst>
                <a:gd name="T0" fmla="*/ 3 w 4"/>
                <a:gd name="T1" fmla="*/ 4 h 5"/>
                <a:gd name="T2" fmla="*/ 1 w 4"/>
                <a:gd name="T3" fmla="*/ 4 h 5"/>
                <a:gd name="T4" fmla="*/ 0 w 4"/>
                <a:gd name="T5" fmla="*/ 3 h 5"/>
                <a:gd name="T6" fmla="*/ 1 w 4"/>
                <a:gd name="T7" fmla="*/ 1 h 5"/>
                <a:gd name="T8" fmla="*/ 2 w 4"/>
                <a:gd name="T9" fmla="*/ 0 h 5"/>
                <a:gd name="T10" fmla="*/ 3 w 4"/>
                <a:gd name="T11" fmla="*/ 2 h 5"/>
                <a:gd name="T12" fmla="*/ 3 w 4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4" name="Freeform 1444">
              <a:extLst>
                <a:ext uri="{FF2B5EF4-FFF2-40B4-BE49-F238E27FC236}">
                  <a16:creationId xmlns:a16="http://schemas.microsoft.com/office/drawing/2014/main" id="{0736169D-69E4-B292-C66D-A690C88A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468" y="9248407"/>
              <a:ext cx="10990" cy="10990"/>
            </a:xfrm>
            <a:custGeom>
              <a:avLst/>
              <a:gdLst>
                <a:gd name="T0" fmla="*/ 7 w 8"/>
                <a:gd name="T1" fmla="*/ 5 h 7"/>
                <a:gd name="T2" fmla="*/ 6 w 8"/>
                <a:gd name="T3" fmla="*/ 6 h 7"/>
                <a:gd name="T4" fmla="*/ 5 w 8"/>
                <a:gd name="T5" fmla="*/ 4 h 7"/>
                <a:gd name="T6" fmla="*/ 2 w 8"/>
                <a:gd name="T7" fmla="*/ 3 h 7"/>
                <a:gd name="T8" fmla="*/ 0 w 8"/>
                <a:gd name="T9" fmla="*/ 2 h 7"/>
                <a:gd name="T10" fmla="*/ 0 w 8"/>
                <a:gd name="T11" fmla="*/ 1 h 7"/>
                <a:gd name="T12" fmla="*/ 0 w 8"/>
                <a:gd name="T13" fmla="*/ 1 h 7"/>
                <a:gd name="T14" fmla="*/ 0 w 8"/>
                <a:gd name="T15" fmla="*/ 0 h 7"/>
                <a:gd name="T16" fmla="*/ 2 w 8"/>
                <a:gd name="T17" fmla="*/ 0 h 7"/>
                <a:gd name="T18" fmla="*/ 4 w 8"/>
                <a:gd name="T19" fmla="*/ 1 h 7"/>
                <a:gd name="T20" fmla="*/ 5 w 8"/>
                <a:gd name="T21" fmla="*/ 4 h 7"/>
                <a:gd name="T22" fmla="*/ 6 w 8"/>
                <a:gd name="T23" fmla="*/ 5 h 7"/>
                <a:gd name="T24" fmla="*/ 7 w 8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7" y="5"/>
                  </a:moveTo>
                  <a:lnTo>
                    <a:pt x="6" y="6"/>
                  </a:lnTo>
                  <a:lnTo>
                    <a:pt x="5" y="4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5" y="4"/>
                  </a:lnTo>
                  <a:lnTo>
                    <a:pt x="6" y="5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5" name="Freeform 1445">
              <a:extLst>
                <a:ext uri="{FF2B5EF4-FFF2-40B4-BE49-F238E27FC236}">
                  <a16:creationId xmlns:a16="http://schemas.microsoft.com/office/drawing/2014/main" id="{EC0AD214-6A08-9427-8C39-87823208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619" y="9149493"/>
              <a:ext cx="65942" cy="21981"/>
            </a:xfrm>
            <a:custGeom>
              <a:avLst/>
              <a:gdLst>
                <a:gd name="T0" fmla="*/ 2 w 55"/>
                <a:gd name="T1" fmla="*/ 14 h 17"/>
                <a:gd name="T2" fmla="*/ 3 w 55"/>
                <a:gd name="T3" fmla="*/ 15 h 17"/>
                <a:gd name="T4" fmla="*/ 4 w 55"/>
                <a:gd name="T5" fmla="*/ 14 h 17"/>
                <a:gd name="T6" fmla="*/ 4 w 55"/>
                <a:gd name="T7" fmla="*/ 13 h 17"/>
                <a:gd name="T8" fmla="*/ 9 w 55"/>
                <a:gd name="T9" fmla="*/ 14 h 17"/>
                <a:gd name="T10" fmla="*/ 10 w 55"/>
                <a:gd name="T11" fmla="*/ 15 h 17"/>
                <a:gd name="T12" fmla="*/ 7 w 55"/>
                <a:gd name="T13" fmla="*/ 15 h 17"/>
                <a:gd name="T14" fmla="*/ 5 w 55"/>
                <a:gd name="T15" fmla="*/ 16 h 17"/>
                <a:gd name="T16" fmla="*/ 4 w 55"/>
                <a:gd name="T17" fmla="*/ 16 h 17"/>
                <a:gd name="T18" fmla="*/ 0 w 55"/>
                <a:gd name="T19" fmla="*/ 16 h 17"/>
                <a:gd name="T20" fmla="*/ 0 w 55"/>
                <a:gd name="T21" fmla="*/ 13 h 17"/>
                <a:gd name="T22" fmla="*/ 1 w 55"/>
                <a:gd name="T23" fmla="*/ 13 h 17"/>
                <a:gd name="T24" fmla="*/ 2 w 55"/>
                <a:gd name="T25" fmla="*/ 14 h 17"/>
                <a:gd name="T26" fmla="*/ 46 w 55"/>
                <a:gd name="T27" fmla="*/ 2 h 17"/>
                <a:gd name="T28" fmla="*/ 46 w 55"/>
                <a:gd name="T29" fmla="*/ 2 h 17"/>
                <a:gd name="T30" fmla="*/ 44 w 55"/>
                <a:gd name="T31" fmla="*/ 2 h 17"/>
                <a:gd name="T32" fmla="*/ 43 w 55"/>
                <a:gd name="T33" fmla="*/ 3 h 17"/>
                <a:gd name="T34" fmla="*/ 42 w 55"/>
                <a:gd name="T35" fmla="*/ 3 h 17"/>
                <a:gd name="T36" fmla="*/ 42 w 55"/>
                <a:gd name="T37" fmla="*/ 2 h 17"/>
                <a:gd name="T38" fmla="*/ 42 w 55"/>
                <a:gd name="T39" fmla="*/ 2 h 17"/>
                <a:gd name="T40" fmla="*/ 43 w 55"/>
                <a:gd name="T41" fmla="*/ 2 h 17"/>
                <a:gd name="T42" fmla="*/ 43 w 55"/>
                <a:gd name="T43" fmla="*/ 2 h 17"/>
                <a:gd name="T44" fmla="*/ 45 w 55"/>
                <a:gd name="T45" fmla="*/ 2 h 17"/>
                <a:gd name="T46" fmla="*/ 46 w 55"/>
                <a:gd name="T47" fmla="*/ 1 h 17"/>
                <a:gd name="T48" fmla="*/ 46 w 55"/>
                <a:gd name="T49" fmla="*/ 2 h 17"/>
                <a:gd name="T50" fmla="*/ 51 w 55"/>
                <a:gd name="T51" fmla="*/ 2 h 17"/>
                <a:gd name="T52" fmla="*/ 49 w 55"/>
                <a:gd name="T53" fmla="*/ 2 h 17"/>
                <a:gd name="T54" fmla="*/ 48 w 55"/>
                <a:gd name="T55" fmla="*/ 2 h 17"/>
                <a:gd name="T56" fmla="*/ 51 w 55"/>
                <a:gd name="T57" fmla="*/ 0 h 17"/>
                <a:gd name="T58" fmla="*/ 52 w 55"/>
                <a:gd name="T59" fmla="*/ 0 h 17"/>
                <a:gd name="T60" fmla="*/ 52 w 55"/>
                <a:gd name="T61" fmla="*/ 0 h 17"/>
                <a:gd name="T62" fmla="*/ 53 w 55"/>
                <a:gd name="T63" fmla="*/ 0 h 17"/>
                <a:gd name="T64" fmla="*/ 54 w 55"/>
                <a:gd name="T65" fmla="*/ 0 h 17"/>
                <a:gd name="T66" fmla="*/ 54 w 55"/>
                <a:gd name="T67" fmla="*/ 0 h 17"/>
                <a:gd name="T68" fmla="*/ 51 w 55"/>
                <a:gd name="T6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7">
                  <a:moveTo>
                    <a:pt x="2" y="14"/>
                  </a:moveTo>
                  <a:lnTo>
                    <a:pt x="3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9" y="14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2" y="14"/>
                  </a:lnTo>
                  <a:close/>
                  <a:moveTo>
                    <a:pt x="46" y="2"/>
                  </a:moveTo>
                  <a:lnTo>
                    <a:pt x="46" y="2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5" y="2"/>
                  </a:lnTo>
                  <a:lnTo>
                    <a:pt x="46" y="1"/>
                  </a:lnTo>
                  <a:lnTo>
                    <a:pt x="46" y="2"/>
                  </a:lnTo>
                  <a:close/>
                  <a:moveTo>
                    <a:pt x="51" y="2"/>
                  </a:moveTo>
                  <a:lnTo>
                    <a:pt x="49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6" name="Freeform 1446">
              <a:extLst>
                <a:ext uri="{FF2B5EF4-FFF2-40B4-BE49-F238E27FC236}">
                  <a16:creationId xmlns:a16="http://schemas.microsoft.com/office/drawing/2014/main" id="{8138EFD6-B3D3-1351-5DF9-0963A569B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619" y="9165981"/>
              <a:ext cx="10990" cy="5493"/>
            </a:xfrm>
            <a:custGeom>
              <a:avLst/>
              <a:gdLst>
                <a:gd name="T0" fmla="*/ 2 w 11"/>
                <a:gd name="T1" fmla="*/ 1 h 4"/>
                <a:gd name="T2" fmla="*/ 3 w 11"/>
                <a:gd name="T3" fmla="*/ 2 h 4"/>
                <a:gd name="T4" fmla="*/ 4 w 11"/>
                <a:gd name="T5" fmla="*/ 1 h 4"/>
                <a:gd name="T6" fmla="*/ 4 w 11"/>
                <a:gd name="T7" fmla="*/ 0 h 4"/>
                <a:gd name="T8" fmla="*/ 9 w 11"/>
                <a:gd name="T9" fmla="*/ 1 h 4"/>
                <a:gd name="T10" fmla="*/ 10 w 11"/>
                <a:gd name="T11" fmla="*/ 2 h 4"/>
                <a:gd name="T12" fmla="*/ 7 w 11"/>
                <a:gd name="T13" fmla="*/ 2 h 4"/>
                <a:gd name="T14" fmla="*/ 5 w 11"/>
                <a:gd name="T15" fmla="*/ 3 h 4"/>
                <a:gd name="T16" fmla="*/ 4 w 11"/>
                <a:gd name="T17" fmla="*/ 3 h 4"/>
                <a:gd name="T18" fmla="*/ 0 w 11"/>
                <a:gd name="T19" fmla="*/ 3 h 4"/>
                <a:gd name="T20" fmla="*/ 0 w 11"/>
                <a:gd name="T21" fmla="*/ 0 h 4"/>
                <a:gd name="T22" fmla="*/ 1 w 11"/>
                <a:gd name="T23" fmla="*/ 0 h 4"/>
                <a:gd name="T24" fmla="*/ 2 w 11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4">
                  <a:moveTo>
                    <a:pt x="2" y="1"/>
                  </a:moveTo>
                  <a:lnTo>
                    <a:pt x="3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7" name="Freeform 1447">
              <a:extLst>
                <a:ext uri="{FF2B5EF4-FFF2-40B4-BE49-F238E27FC236}">
                  <a16:creationId xmlns:a16="http://schemas.microsoft.com/office/drawing/2014/main" id="{1A86D74E-38F9-AFC3-427B-231BD8D7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4" y="9149493"/>
              <a:ext cx="5497" cy="5497"/>
            </a:xfrm>
            <a:custGeom>
              <a:avLst/>
              <a:gdLst>
                <a:gd name="T0" fmla="*/ 4 w 5"/>
                <a:gd name="T1" fmla="*/ 1 h 3"/>
                <a:gd name="T2" fmla="*/ 4 w 5"/>
                <a:gd name="T3" fmla="*/ 1 h 3"/>
                <a:gd name="T4" fmla="*/ 2 w 5"/>
                <a:gd name="T5" fmla="*/ 1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1 h 3"/>
                <a:gd name="T12" fmla="*/ 0 w 5"/>
                <a:gd name="T13" fmla="*/ 1 h 3"/>
                <a:gd name="T14" fmla="*/ 1 w 5"/>
                <a:gd name="T15" fmla="*/ 1 h 3"/>
                <a:gd name="T16" fmla="*/ 1 w 5"/>
                <a:gd name="T17" fmla="*/ 1 h 3"/>
                <a:gd name="T18" fmla="*/ 3 w 5"/>
                <a:gd name="T19" fmla="*/ 1 h 3"/>
                <a:gd name="T20" fmla="*/ 4 w 5"/>
                <a:gd name="T21" fmla="*/ 0 h 3"/>
                <a:gd name="T22" fmla="*/ 4 w 5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8" name="Freeform 1448">
              <a:extLst>
                <a:ext uri="{FF2B5EF4-FFF2-40B4-BE49-F238E27FC236}">
                  <a16:creationId xmlns:a16="http://schemas.microsoft.com/office/drawing/2014/main" id="{7299C437-31D2-1CFE-4E34-6B61DBC9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064" y="9149493"/>
              <a:ext cx="10990" cy="5497"/>
            </a:xfrm>
            <a:custGeom>
              <a:avLst/>
              <a:gdLst>
                <a:gd name="T0" fmla="*/ 3 w 7"/>
                <a:gd name="T1" fmla="*/ 2 h 3"/>
                <a:gd name="T2" fmla="*/ 1 w 7"/>
                <a:gd name="T3" fmla="*/ 2 h 3"/>
                <a:gd name="T4" fmla="*/ 0 w 7"/>
                <a:gd name="T5" fmla="*/ 2 h 3"/>
                <a:gd name="T6" fmla="*/ 3 w 7"/>
                <a:gd name="T7" fmla="*/ 0 h 3"/>
                <a:gd name="T8" fmla="*/ 4 w 7"/>
                <a:gd name="T9" fmla="*/ 0 h 3"/>
                <a:gd name="T10" fmla="*/ 4 w 7"/>
                <a:gd name="T11" fmla="*/ 0 h 3"/>
                <a:gd name="T12" fmla="*/ 5 w 7"/>
                <a:gd name="T13" fmla="*/ 0 h 3"/>
                <a:gd name="T14" fmla="*/ 6 w 7"/>
                <a:gd name="T15" fmla="*/ 0 h 3"/>
                <a:gd name="T16" fmla="*/ 6 w 7"/>
                <a:gd name="T17" fmla="*/ 0 h 3"/>
                <a:gd name="T18" fmla="*/ 3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3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199" name="Freeform 1449">
              <a:extLst>
                <a:ext uri="{FF2B5EF4-FFF2-40B4-BE49-F238E27FC236}">
                  <a16:creationId xmlns:a16="http://schemas.microsoft.com/office/drawing/2014/main" id="{E8211376-317B-B193-C5A7-8788925CB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07" y="9380292"/>
              <a:ext cx="10990" cy="16487"/>
            </a:xfrm>
            <a:custGeom>
              <a:avLst/>
              <a:gdLst>
                <a:gd name="T0" fmla="*/ 5 w 7"/>
                <a:gd name="T1" fmla="*/ 9 h 13"/>
                <a:gd name="T2" fmla="*/ 4 w 7"/>
                <a:gd name="T3" fmla="*/ 12 h 13"/>
                <a:gd name="T4" fmla="*/ 0 w 7"/>
                <a:gd name="T5" fmla="*/ 11 h 13"/>
                <a:gd name="T6" fmla="*/ 0 w 7"/>
                <a:gd name="T7" fmla="*/ 7 h 13"/>
                <a:gd name="T8" fmla="*/ 0 w 7"/>
                <a:gd name="T9" fmla="*/ 6 h 13"/>
                <a:gd name="T10" fmla="*/ 2 w 7"/>
                <a:gd name="T11" fmla="*/ 3 h 13"/>
                <a:gd name="T12" fmla="*/ 4 w 7"/>
                <a:gd name="T13" fmla="*/ 1 h 13"/>
                <a:gd name="T14" fmla="*/ 5 w 7"/>
                <a:gd name="T15" fmla="*/ 0 h 13"/>
                <a:gd name="T16" fmla="*/ 6 w 7"/>
                <a:gd name="T17" fmla="*/ 3 h 13"/>
                <a:gd name="T18" fmla="*/ 5 w 7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3">
                  <a:moveTo>
                    <a:pt x="5" y="9"/>
                  </a:moveTo>
                  <a:lnTo>
                    <a:pt x="4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3"/>
                  </a:lnTo>
                  <a:lnTo>
                    <a:pt x="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0" name="Freeform 1450">
              <a:extLst>
                <a:ext uri="{FF2B5EF4-FFF2-40B4-BE49-F238E27FC236}">
                  <a16:creationId xmlns:a16="http://schemas.microsoft.com/office/drawing/2014/main" id="{AFE7475E-8B5F-B48C-DFE7-AFB8C0BD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07" y="9380292"/>
              <a:ext cx="10990" cy="16487"/>
            </a:xfrm>
            <a:custGeom>
              <a:avLst/>
              <a:gdLst>
                <a:gd name="T0" fmla="*/ 5 w 7"/>
                <a:gd name="T1" fmla="*/ 9 h 13"/>
                <a:gd name="T2" fmla="*/ 4 w 7"/>
                <a:gd name="T3" fmla="*/ 12 h 13"/>
                <a:gd name="T4" fmla="*/ 0 w 7"/>
                <a:gd name="T5" fmla="*/ 11 h 13"/>
                <a:gd name="T6" fmla="*/ 0 w 7"/>
                <a:gd name="T7" fmla="*/ 7 h 13"/>
                <a:gd name="T8" fmla="*/ 0 w 7"/>
                <a:gd name="T9" fmla="*/ 6 h 13"/>
                <a:gd name="T10" fmla="*/ 2 w 7"/>
                <a:gd name="T11" fmla="*/ 3 h 13"/>
                <a:gd name="T12" fmla="*/ 4 w 7"/>
                <a:gd name="T13" fmla="*/ 1 h 13"/>
                <a:gd name="T14" fmla="*/ 5 w 7"/>
                <a:gd name="T15" fmla="*/ 0 h 13"/>
                <a:gd name="T16" fmla="*/ 6 w 7"/>
                <a:gd name="T17" fmla="*/ 3 h 13"/>
                <a:gd name="T18" fmla="*/ 5 w 7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3">
                  <a:moveTo>
                    <a:pt x="5" y="9"/>
                  </a:moveTo>
                  <a:lnTo>
                    <a:pt x="4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3"/>
                  </a:lnTo>
                  <a:lnTo>
                    <a:pt x="5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1" name="Freeform 1451">
              <a:extLst>
                <a:ext uri="{FF2B5EF4-FFF2-40B4-BE49-F238E27FC236}">
                  <a16:creationId xmlns:a16="http://schemas.microsoft.com/office/drawing/2014/main" id="{B4929F2A-BD6D-FB6C-5122-320E0E40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77" y="9215436"/>
              <a:ext cx="5497" cy="5497"/>
            </a:xfrm>
            <a:custGeom>
              <a:avLst/>
              <a:gdLst>
                <a:gd name="T0" fmla="*/ 4 w 5"/>
                <a:gd name="T1" fmla="*/ 2 h 3"/>
                <a:gd name="T2" fmla="*/ 0 w 5"/>
                <a:gd name="T3" fmla="*/ 2 h 3"/>
                <a:gd name="T4" fmla="*/ 0 w 5"/>
                <a:gd name="T5" fmla="*/ 1 h 3"/>
                <a:gd name="T6" fmla="*/ 2 w 5"/>
                <a:gd name="T7" fmla="*/ 0 h 3"/>
                <a:gd name="T8" fmla="*/ 3 w 5"/>
                <a:gd name="T9" fmla="*/ 0 h 3"/>
                <a:gd name="T10" fmla="*/ 4 w 5"/>
                <a:gd name="T11" fmla="*/ 0 h 3"/>
                <a:gd name="T12" fmla="*/ 4 w 5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2" name="Freeform 1452">
              <a:extLst>
                <a:ext uri="{FF2B5EF4-FFF2-40B4-BE49-F238E27FC236}">
                  <a16:creationId xmlns:a16="http://schemas.microsoft.com/office/drawing/2014/main" id="{B1EB3B0C-C845-230C-4845-5FEA77AB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77" y="9215436"/>
              <a:ext cx="5497" cy="5497"/>
            </a:xfrm>
            <a:custGeom>
              <a:avLst/>
              <a:gdLst>
                <a:gd name="T0" fmla="*/ 4 w 5"/>
                <a:gd name="T1" fmla="*/ 2 h 3"/>
                <a:gd name="T2" fmla="*/ 0 w 5"/>
                <a:gd name="T3" fmla="*/ 2 h 3"/>
                <a:gd name="T4" fmla="*/ 0 w 5"/>
                <a:gd name="T5" fmla="*/ 1 h 3"/>
                <a:gd name="T6" fmla="*/ 2 w 5"/>
                <a:gd name="T7" fmla="*/ 0 h 3"/>
                <a:gd name="T8" fmla="*/ 3 w 5"/>
                <a:gd name="T9" fmla="*/ 0 h 3"/>
                <a:gd name="T10" fmla="*/ 4 w 5"/>
                <a:gd name="T11" fmla="*/ 0 h 3"/>
                <a:gd name="T12" fmla="*/ 4 w 5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3" name="Freeform 1453">
              <a:extLst>
                <a:ext uri="{FF2B5EF4-FFF2-40B4-BE49-F238E27FC236}">
                  <a16:creationId xmlns:a16="http://schemas.microsoft.com/office/drawing/2014/main" id="{7B99B9BB-431B-28CC-1DEA-4B9E79BE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917" y="9352817"/>
              <a:ext cx="16484" cy="16484"/>
            </a:xfrm>
            <a:custGeom>
              <a:avLst/>
              <a:gdLst>
                <a:gd name="T0" fmla="*/ 13 w 14"/>
                <a:gd name="T1" fmla="*/ 12 h 15"/>
                <a:gd name="T2" fmla="*/ 12 w 14"/>
                <a:gd name="T3" fmla="*/ 14 h 15"/>
                <a:gd name="T4" fmla="*/ 11 w 14"/>
                <a:gd name="T5" fmla="*/ 14 h 15"/>
                <a:gd name="T6" fmla="*/ 10 w 14"/>
                <a:gd name="T7" fmla="*/ 13 h 15"/>
                <a:gd name="T8" fmla="*/ 5 w 14"/>
                <a:gd name="T9" fmla="*/ 13 h 15"/>
                <a:gd name="T10" fmla="*/ 4 w 14"/>
                <a:gd name="T11" fmla="*/ 12 h 15"/>
                <a:gd name="T12" fmla="*/ 4 w 14"/>
                <a:gd name="T13" fmla="*/ 11 h 15"/>
                <a:gd name="T14" fmla="*/ 6 w 14"/>
                <a:gd name="T15" fmla="*/ 9 h 15"/>
                <a:gd name="T16" fmla="*/ 4 w 14"/>
                <a:gd name="T17" fmla="*/ 8 h 15"/>
                <a:gd name="T18" fmla="*/ 3 w 14"/>
                <a:gd name="T19" fmla="*/ 7 h 15"/>
                <a:gd name="T20" fmla="*/ 0 w 14"/>
                <a:gd name="T21" fmla="*/ 2 h 15"/>
                <a:gd name="T22" fmla="*/ 0 w 14"/>
                <a:gd name="T23" fmla="*/ 1 h 15"/>
                <a:gd name="T24" fmla="*/ 1 w 14"/>
                <a:gd name="T25" fmla="*/ 0 h 15"/>
                <a:gd name="T26" fmla="*/ 3 w 14"/>
                <a:gd name="T27" fmla="*/ 0 h 15"/>
                <a:gd name="T28" fmla="*/ 6 w 14"/>
                <a:gd name="T29" fmla="*/ 1 h 15"/>
                <a:gd name="T30" fmla="*/ 8 w 14"/>
                <a:gd name="T31" fmla="*/ 4 h 15"/>
                <a:gd name="T32" fmla="*/ 10 w 14"/>
                <a:gd name="T33" fmla="*/ 4 h 15"/>
                <a:gd name="T34" fmla="*/ 10 w 14"/>
                <a:gd name="T35" fmla="*/ 4 h 15"/>
                <a:gd name="T36" fmla="*/ 9 w 14"/>
                <a:gd name="T37" fmla="*/ 6 h 15"/>
                <a:gd name="T38" fmla="*/ 11 w 14"/>
                <a:gd name="T39" fmla="*/ 7 h 15"/>
                <a:gd name="T40" fmla="*/ 11 w 14"/>
                <a:gd name="T41" fmla="*/ 8 h 15"/>
                <a:gd name="T42" fmla="*/ 13 w 14"/>
                <a:gd name="T4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5">
                  <a:moveTo>
                    <a:pt x="13" y="12"/>
                  </a:moveTo>
                  <a:lnTo>
                    <a:pt x="12" y="14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5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3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4" name="Freeform 1454">
              <a:extLst>
                <a:ext uri="{FF2B5EF4-FFF2-40B4-BE49-F238E27FC236}">
                  <a16:creationId xmlns:a16="http://schemas.microsoft.com/office/drawing/2014/main" id="{A2018DF6-1C10-84D0-249D-0BAD980C1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917" y="9352817"/>
              <a:ext cx="16484" cy="16484"/>
            </a:xfrm>
            <a:custGeom>
              <a:avLst/>
              <a:gdLst>
                <a:gd name="T0" fmla="*/ 13 w 14"/>
                <a:gd name="T1" fmla="*/ 12 h 15"/>
                <a:gd name="T2" fmla="*/ 12 w 14"/>
                <a:gd name="T3" fmla="*/ 14 h 15"/>
                <a:gd name="T4" fmla="*/ 11 w 14"/>
                <a:gd name="T5" fmla="*/ 14 h 15"/>
                <a:gd name="T6" fmla="*/ 10 w 14"/>
                <a:gd name="T7" fmla="*/ 13 h 15"/>
                <a:gd name="T8" fmla="*/ 5 w 14"/>
                <a:gd name="T9" fmla="*/ 13 h 15"/>
                <a:gd name="T10" fmla="*/ 4 w 14"/>
                <a:gd name="T11" fmla="*/ 12 h 15"/>
                <a:gd name="T12" fmla="*/ 4 w 14"/>
                <a:gd name="T13" fmla="*/ 11 h 15"/>
                <a:gd name="T14" fmla="*/ 6 w 14"/>
                <a:gd name="T15" fmla="*/ 9 h 15"/>
                <a:gd name="T16" fmla="*/ 4 w 14"/>
                <a:gd name="T17" fmla="*/ 8 h 15"/>
                <a:gd name="T18" fmla="*/ 3 w 14"/>
                <a:gd name="T19" fmla="*/ 7 h 15"/>
                <a:gd name="T20" fmla="*/ 0 w 14"/>
                <a:gd name="T21" fmla="*/ 2 h 15"/>
                <a:gd name="T22" fmla="*/ 0 w 14"/>
                <a:gd name="T23" fmla="*/ 1 h 15"/>
                <a:gd name="T24" fmla="*/ 1 w 14"/>
                <a:gd name="T25" fmla="*/ 0 h 15"/>
                <a:gd name="T26" fmla="*/ 3 w 14"/>
                <a:gd name="T27" fmla="*/ 0 h 15"/>
                <a:gd name="T28" fmla="*/ 6 w 14"/>
                <a:gd name="T29" fmla="*/ 1 h 15"/>
                <a:gd name="T30" fmla="*/ 8 w 14"/>
                <a:gd name="T31" fmla="*/ 4 h 15"/>
                <a:gd name="T32" fmla="*/ 10 w 14"/>
                <a:gd name="T33" fmla="*/ 4 h 15"/>
                <a:gd name="T34" fmla="*/ 10 w 14"/>
                <a:gd name="T35" fmla="*/ 4 h 15"/>
                <a:gd name="T36" fmla="*/ 9 w 14"/>
                <a:gd name="T37" fmla="*/ 6 h 15"/>
                <a:gd name="T38" fmla="*/ 11 w 14"/>
                <a:gd name="T39" fmla="*/ 7 h 15"/>
                <a:gd name="T40" fmla="*/ 11 w 14"/>
                <a:gd name="T41" fmla="*/ 8 h 15"/>
                <a:gd name="T42" fmla="*/ 13 w 14"/>
                <a:gd name="T4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5">
                  <a:moveTo>
                    <a:pt x="13" y="12"/>
                  </a:moveTo>
                  <a:lnTo>
                    <a:pt x="12" y="14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5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3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5" name="Freeform 1455">
              <a:extLst>
                <a:ext uri="{FF2B5EF4-FFF2-40B4-BE49-F238E27FC236}">
                  <a16:creationId xmlns:a16="http://schemas.microsoft.com/office/drawing/2014/main" id="{FF906F2C-459E-1DEA-5306-4BBDACE5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449" y="9270388"/>
              <a:ext cx="5497" cy="5497"/>
            </a:xfrm>
            <a:custGeom>
              <a:avLst/>
              <a:gdLst>
                <a:gd name="T0" fmla="*/ 2 w 3"/>
                <a:gd name="T1" fmla="*/ 2 h 5"/>
                <a:gd name="T2" fmla="*/ 2 w 3"/>
                <a:gd name="T3" fmla="*/ 4 h 5"/>
                <a:gd name="T4" fmla="*/ 0 w 3"/>
                <a:gd name="T5" fmla="*/ 3 h 5"/>
                <a:gd name="T6" fmla="*/ 0 w 3"/>
                <a:gd name="T7" fmla="*/ 2 h 5"/>
                <a:gd name="T8" fmla="*/ 1 w 3"/>
                <a:gd name="T9" fmla="*/ 0 h 5"/>
                <a:gd name="T10" fmla="*/ 1 w 3"/>
                <a:gd name="T11" fmla="*/ 0 h 5"/>
                <a:gd name="T12" fmla="*/ 2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6" name="Freeform 1456">
              <a:extLst>
                <a:ext uri="{FF2B5EF4-FFF2-40B4-BE49-F238E27FC236}">
                  <a16:creationId xmlns:a16="http://schemas.microsoft.com/office/drawing/2014/main" id="{C4EFD8E1-C0D4-B5D4-BC58-B21C8D03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449" y="9270388"/>
              <a:ext cx="5497" cy="5497"/>
            </a:xfrm>
            <a:custGeom>
              <a:avLst/>
              <a:gdLst>
                <a:gd name="T0" fmla="*/ 2 w 3"/>
                <a:gd name="T1" fmla="*/ 2 h 5"/>
                <a:gd name="T2" fmla="*/ 2 w 3"/>
                <a:gd name="T3" fmla="*/ 4 h 5"/>
                <a:gd name="T4" fmla="*/ 0 w 3"/>
                <a:gd name="T5" fmla="*/ 3 h 5"/>
                <a:gd name="T6" fmla="*/ 0 w 3"/>
                <a:gd name="T7" fmla="*/ 2 h 5"/>
                <a:gd name="T8" fmla="*/ 1 w 3"/>
                <a:gd name="T9" fmla="*/ 0 h 5"/>
                <a:gd name="T10" fmla="*/ 1 w 3"/>
                <a:gd name="T11" fmla="*/ 0 h 5"/>
                <a:gd name="T12" fmla="*/ 2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7" name="Freeform 1457">
              <a:extLst>
                <a:ext uri="{FF2B5EF4-FFF2-40B4-BE49-F238E27FC236}">
                  <a16:creationId xmlns:a16="http://schemas.microsoft.com/office/drawing/2014/main" id="{99F66ABB-710A-D07E-499C-DD75A0AE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907" y="8572500"/>
              <a:ext cx="1263894" cy="791308"/>
            </a:xfrm>
            <a:custGeom>
              <a:avLst/>
              <a:gdLst>
                <a:gd name="T0" fmla="*/ 1006 w 1014"/>
                <a:gd name="T1" fmla="*/ 442 h 635"/>
                <a:gd name="T2" fmla="*/ 1013 w 1014"/>
                <a:gd name="T3" fmla="*/ 410 h 635"/>
                <a:gd name="T4" fmla="*/ 275 w 1014"/>
                <a:gd name="T5" fmla="*/ 309 h 635"/>
                <a:gd name="T6" fmla="*/ 249 w 1014"/>
                <a:gd name="T7" fmla="*/ 279 h 635"/>
                <a:gd name="T8" fmla="*/ 202 w 1014"/>
                <a:gd name="T9" fmla="*/ 295 h 635"/>
                <a:gd name="T10" fmla="*/ 100 w 1014"/>
                <a:gd name="T11" fmla="*/ 162 h 635"/>
                <a:gd name="T12" fmla="*/ 195 w 1014"/>
                <a:gd name="T13" fmla="*/ 146 h 635"/>
                <a:gd name="T14" fmla="*/ 154 w 1014"/>
                <a:gd name="T15" fmla="*/ 117 h 635"/>
                <a:gd name="T16" fmla="*/ 679 w 1014"/>
                <a:gd name="T17" fmla="*/ 254 h 635"/>
                <a:gd name="T18" fmla="*/ 659 w 1014"/>
                <a:gd name="T19" fmla="*/ 375 h 635"/>
                <a:gd name="T20" fmla="*/ 663 w 1014"/>
                <a:gd name="T21" fmla="*/ 398 h 635"/>
                <a:gd name="T22" fmla="*/ 714 w 1014"/>
                <a:gd name="T23" fmla="*/ 483 h 635"/>
                <a:gd name="T24" fmla="*/ 754 w 1014"/>
                <a:gd name="T25" fmla="*/ 503 h 635"/>
                <a:gd name="T26" fmla="*/ 830 w 1014"/>
                <a:gd name="T27" fmla="*/ 498 h 635"/>
                <a:gd name="T28" fmla="*/ 864 w 1014"/>
                <a:gd name="T29" fmla="*/ 493 h 635"/>
                <a:gd name="T30" fmla="*/ 892 w 1014"/>
                <a:gd name="T31" fmla="*/ 445 h 635"/>
                <a:gd name="T32" fmla="*/ 966 w 1014"/>
                <a:gd name="T33" fmla="*/ 398 h 635"/>
                <a:gd name="T34" fmla="*/ 995 w 1014"/>
                <a:gd name="T35" fmla="*/ 399 h 635"/>
                <a:gd name="T36" fmla="*/ 989 w 1014"/>
                <a:gd name="T37" fmla="*/ 453 h 635"/>
                <a:gd name="T38" fmla="*/ 986 w 1014"/>
                <a:gd name="T39" fmla="*/ 472 h 635"/>
                <a:gd name="T40" fmla="*/ 970 w 1014"/>
                <a:gd name="T41" fmla="*/ 504 h 635"/>
                <a:gd name="T42" fmla="*/ 944 w 1014"/>
                <a:gd name="T43" fmla="*/ 523 h 635"/>
                <a:gd name="T44" fmla="*/ 863 w 1014"/>
                <a:gd name="T45" fmla="*/ 545 h 635"/>
                <a:gd name="T46" fmla="*/ 893 w 1014"/>
                <a:gd name="T47" fmla="*/ 581 h 635"/>
                <a:gd name="T48" fmla="*/ 840 w 1014"/>
                <a:gd name="T49" fmla="*/ 619 h 635"/>
                <a:gd name="T50" fmla="*/ 788 w 1014"/>
                <a:gd name="T51" fmla="*/ 591 h 635"/>
                <a:gd name="T52" fmla="*/ 758 w 1014"/>
                <a:gd name="T53" fmla="*/ 579 h 635"/>
                <a:gd name="T54" fmla="*/ 750 w 1014"/>
                <a:gd name="T55" fmla="*/ 579 h 635"/>
                <a:gd name="T56" fmla="*/ 598 w 1014"/>
                <a:gd name="T57" fmla="*/ 563 h 635"/>
                <a:gd name="T58" fmla="*/ 502 w 1014"/>
                <a:gd name="T59" fmla="*/ 518 h 635"/>
                <a:gd name="T60" fmla="*/ 410 w 1014"/>
                <a:gd name="T61" fmla="*/ 445 h 635"/>
                <a:gd name="T62" fmla="*/ 421 w 1014"/>
                <a:gd name="T63" fmla="*/ 415 h 635"/>
                <a:gd name="T64" fmla="*/ 366 w 1014"/>
                <a:gd name="T65" fmla="*/ 320 h 635"/>
                <a:gd name="T66" fmla="*/ 326 w 1014"/>
                <a:gd name="T67" fmla="*/ 282 h 635"/>
                <a:gd name="T68" fmla="*/ 299 w 1014"/>
                <a:gd name="T69" fmla="*/ 264 h 635"/>
                <a:gd name="T70" fmla="*/ 294 w 1014"/>
                <a:gd name="T71" fmla="*/ 235 h 635"/>
                <a:gd name="T72" fmla="*/ 259 w 1014"/>
                <a:gd name="T73" fmla="*/ 204 h 635"/>
                <a:gd name="T74" fmla="*/ 214 w 1014"/>
                <a:gd name="T75" fmla="*/ 157 h 635"/>
                <a:gd name="T76" fmla="*/ 183 w 1014"/>
                <a:gd name="T77" fmla="*/ 106 h 635"/>
                <a:gd name="T78" fmla="*/ 167 w 1014"/>
                <a:gd name="T79" fmla="*/ 55 h 635"/>
                <a:gd name="T80" fmla="*/ 117 w 1014"/>
                <a:gd name="T81" fmla="*/ 34 h 635"/>
                <a:gd name="T82" fmla="*/ 128 w 1014"/>
                <a:gd name="T83" fmla="*/ 107 h 635"/>
                <a:gd name="T84" fmla="*/ 174 w 1014"/>
                <a:gd name="T85" fmla="*/ 157 h 635"/>
                <a:gd name="T86" fmla="*/ 204 w 1014"/>
                <a:gd name="T87" fmla="*/ 211 h 635"/>
                <a:gd name="T88" fmla="*/ 226 w 1014"/>
                <a:gd name="T89" fmla="*/ 241 h 635"/>
                <a:gd name="T90" fmla="*/ 255 w 1014"/>
                <a:gd name="T91" fmla="*/ 311 h 635"/>
                <a:gd name="T92" fmla="*/ 286 w 1014"/>
                <a:gd name="T93" fmla="*/ 334 h 635"/>
                <a:gd name="T94" fmla="*/ 239 w 1014"/>
                <a:gd name="T95" fmla="*/ 316 h 635"/>
                <a:gd name="T96" fmla="*/ 202 w 1014"/>
                <a:gd name="T97" fmla="*/ 260 h 635"/>
                <a:gd name="T98" fmla="*/ 148 w 1014"/>
                <a:gd name="T99" fmla="*/ 214 h 635"/>
                <a:gd name="T100" fmla="*/ 114 w 1014"/>
                <a:gd name="T101" fmla="*/ 180 h 635"/>
                <a:gd name="T102" fmla="*/ 134 w 1014"/>
                <a:gd name="T103" fmla="*/ 173 h 635"/>
                <a:gd name="T104" fmla="*/ 82 w 1014"/>
                <a:gd name="T105" fmla="*/ 90 h 635"/>
                <a:gd name="T106" fmla="*/ 55 w 1014"/>
                <a:gd name="T107" fmla="*/ 37 h 635"/>
                <a:gd name="T108" fmla="*/ 117 w 1014"/>
                <a:gd name="T109" fmla="*/ 0 h 635"/>
                <a:gd name="T110" fmla="*/ 302 w 1014"/>
                <a:gd name="T111" fmla="*/ 52 h 635"/>
                <a:gd name="T112" fmla="*/ 382 w 1014"/>
                <a:gd name="T113" fmla="*/ 36 h 635"/>
                <a:gd name="T114" fmla="*/ 447 w 1014"/>
                <a:gd name="T115" fmla="*/ 117 h 635"/>
                <a:gd name="T116" fmla="*/ 497 w 1014"/>
                <a:gd name="T117" fmla="*/ 121 h 635"/>
                <a:gd name="T118" fmla="*/ 544 w 1014"/>
                <a:gd name="T119" fmla="*/ 111 h 635"/>
                <a:gd name="T120" fmla="*/ 584 w 1014"/>
                <a:gd name="T121" fmla="*/ 168 h 635"/>
                <a:gd name="T122" fmla="*/ 612 w 1014"/>
                <a:gd name="T123" fmla="*/ 219 h 635"/>
                <a:gd name="T124" fmla="*/ 672 w 1014"/>
                <a:gd name="T125" fmla="*/ 25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4" h="635">
                  <a:moveTo>
                    <a:pt x="854" y="498"/>
                  </a:moveTo>
                  <a:lnTo>
                    <a:pt x="850" y="498"/>
                  </a:lnTo>
                  <a:lnTo>
                    <a:pt x="850" y="498"/>
                  </a:lnTo>
                  <a:lnTo>
                    <a:pt x="857" y="494"/>
                  </a:lnTo>
                  <a:lnTo>
                    <a:pt x="858" y="494"/>
                  </a:lnTo>
                  <a:lnTo>
                    <a:pt x="858" y="494"/>
                  </a:lnTo>
                  <a:lnTo>
                    <a:pt x="855" y="496"/>
                  </a:lnTo>
                  <a:lnTo>
                    <a:pt x="854" y="498"/>
                  </a:lnTo>
                  <a:close/>
                  <a:moveTo>
                    <a:pt x="239" y="495"/>
                  </a:moveTo>
                  <a:lnTo>
                    <a:pt x="237" y="496"/>
                  </a:lnTo>
                  <a:lnTo>
                    <a:pt x="234" y="494"/>
                  </a:lnTo>
                  <a:lnTo>
                    <a:pt x="235" y="492"/>
                  </a:lnTo>
                  <a:lnTo>
                    <a:pt x="236" y="491"/>
                  </a:lnTo>
                  <a:lnTo>
                    <a:pt x="238" y="493"/>
                  </a:lnTo>
                  <a:lnTo>
                    <a:pt x="239" y="495"/>
                  </a:lnTo>
                  <a:close/>
                  <a:moveTo>
                    <a:pt x="1006" y="442"/>
                  </a:moveTo>
                  <a:lnTo>
                    <a:pt x="1004" y="444"/>
                  </a:lnTo>
                  <a:lnTo>
                    <a:pt x="1003" y="440"/>
                  </a:lnTo>
                  <a:lnTo>
                    <a:pt x="1004" y="436"/>
                  </a:lnTo>
                  <a:lnTo>
                    <a:pt x="1006" y="434"/>
                  </a:lnTo>
                  <a:lnTo>
                    <a:pt x="1009" y="434"/>
                  </a:lnTo>
                  <a:lnTo>
                    <a:pt x="1011" y="433"/>
                  </a:lnTo>
                  <a:lnTo>
                    <a:pt x="1011" y="434"/>
                  </a:lnTo>
                  <a:lnTo>
                    <a:pt x="1010" y="437"/>
                  </a:lnTo>
                  <a:lnTo>
                    <a:pt x="1006" y="442"/>
                  </a:lnTo>
                  <a:close/>
                  <a:moveTo>
                    <a:pt x="1013" y="411"/>
                  </a:moveTo>
                  <a:lnTo>
                    <a:pt x="1013" y="413"/>
                  </a:lnTo>
                  <a:lnTo>
                    <a:pt x="1013" y="412"/>
                  </a:lnTo>
                  <a:lnTo>
                    <a:pt x="1012" y="411"/>
                  </a:lnTo>
                  <a:lnTo>
                    <a:pt x="1012" y="409"/>
                  </a:lnTo>
                  <a:lnTo>
                    <a:pt x="1012" y="409"/>
                  </a:lnTo>
                  <a:lnTo>
                    <a:pt x="1013" y="410"/>
                  </a:lnTo>
                  <a:lnTo>
                    <a:pt x="1013" y="411"/>
                  </a:lnTo>
                  <a:close/>
                  <a:moveTo>
                    <a:pt x="380" y="398"/>
                  </a:moveTo>
                  <a:lnTo>
                    <a:pt x="379" y="401"/>
                  </a:lnTo>
                  <a:lnTo>
                    <a:pt x="376" y="400"/>
                  </a:lnTo>
                  <a:lnTo>
                    <a:pt x="376" y="398"/>
                  </a:lnTo>
                  <a:lnTo>
                    <a:pt x="376" y="395"/>
                  </a:lnTo>
                  <a:lnTo>
                    <a:pt x="377" y="395"/>
                  </a:lnTo>
                  <a:lnTo>
                    <a:pt x="379" y="396"/>
                  </a:lnTo>
                  <a:lnTo>
                    <a:pt x="380" y="397"/>
                  </a:lnTo>
                  <a:lnTo>
                    <a:pt x="380" y="398"/>
                  </a:lnTo>
                  <a:close/>
                  <a:moveTo>
                    <a:pt x="274" y="310"/>
                  </a:moveTo>
                  <a:lnTo>
                    <a:pt x="274" y="310"/>
                  </a:lnTo>
                  <a:lnTo>
                    <a:pt x="272" y="309"/>
                  </a:lnTo>
                  <a:lnTo>
                    <a:pt x="271" y="304"/>
                  </a:lnTo>
                  <a:lnTo>
                    <a:pt x="272" y="304"/>
                  </a:lnTo>
                  <a:lnTo>
                    <a:pt x="275" y="309"/>
                  </a:lnTo>
                  <a:lnTo>
                    <a:pt x="275" y="310"/>
                  </a:lnTo>
                  <a:lnTo>
                    <a:pt x="274" y="310"/>
                  </a:lnTo>
                  <a:close/>
                  <a:moveTo>
                    <a:pt x="214" y="302"/>
                  </a:moveTo>
                  <a:lnTo>
                    <a:pt x="214" y="304"/>
                  </a:lnTo>
                  <a:lnTo>
                    <a:pt x="204" y="297"/>
                  </a:lnTo>
                  <a:lnTo>
                    <a:pt x="206" y="296"/>
                  </a:lnTo>
                  <a:lnTo>
                    <a:pt x="209" y="297"/>
                  </a:lnTo>
                  <a:lnTo>
                    <a:pt x="214" y="302"/>
                  </a:lnTo>
                  <a:close/>
                  <a:moveTo>
                    <a:pt x="250" y="280"/>
                  </a:moveTo>
                  <a:lnTo>
                    <a:pt x="251" y="285"/>
                  </a:lnTo>
                  <a:lnTo>
                    <a:pt x="249" y="284"/>
                  </a:lnTo>
                  <a:lnTo>
                    <a:pt x="247" y="282"/>
                  </a:lnTo>
                  <a:lnTo>
                    <a:pt x="245" y="279"/>
                  </a:lnTo>
                  <a:lnTo>
                    <a:pt x="246" y="278"/>
                  </a:lnTo>
                  <a:lnTo>
                    <a:pt x="246" y="277"/>
                  </a:lnTo>
                  <a:lnTo>
                    <a:pt x="249" y="279"/>
                  </a:lnTo>
                  <a:lnTo>
                    <a:pt x="250" y="280"/>
                  </a:lnTo>
                  <a:close/>
                  <a:moveTo>
                    <a:pt x="203" y="296"/>
                  </a:moveTo>
                  <a:lnTo>
                    <a:pt x="202" y="297"/>
                  </a:lnTo>
                  <a:lnTo>
                    <a:pt x="199" y="293"/>
                  </a:lnTo>
                  <a:lnTo>
                    <a:pt x="198" y="290"/>
                  </a:lnTo>
                  <a:lnTo>
                    <a:pt x="197" y="289"/>
                  </a:lnTo>
                  <a:lnTo>
                    <a:pt x="195" y="288"/>
                  </a:lnTo>
                  <a:lnTo>
                    <a:pt x="197" y="282"/>
                  </a:lnTo>
                  <a:lnTo>
                    <a:pt x="199" y="270"/>
                  </a:lnTo>
                  <a:lnTo>
                    <a:pt x="200" y="273"/>
                  </a:lnTo>
                  <a:lnTo>
                    <a:pt x="198" y="285"/>
                  </a:lnTo>
                  <a:lnTo>
                    <a:pt x="198" y="287"/>
                  </a:lnTo>
                  <a:lnTo>
                    <a:pt x="199" y="288"/>
                  </a:lnTo>
                  <a:lnTo>
                    <a:pt x="200" y="290"/>
                  </a:lnTo>
                  <a:lnTo>
                    <a:pt x="200" y="293"/>
                  </a:lnTo>
                  <a:lnTo>
                    <a:pt x="202" y="295"/>
                  </a:lnTo>
                  <a:lnTo>
                    <a:pt x="203" y="296"/>
                  </a:lnTo>
                  <a:close/>
                  <a:moveTo>
                    <a:pt x="233" y="245"/>
                  </a:moveTo>
                  <a:lnTo>
                    <a:pt x="233" y="246"/>
                  </a:lnTo>
                  <a:lnTo>
                    <a:pt x="233" y="246"/>
                  </a:lnTo>
                  <a:lnTo>
                    <a:pt x="232" y="246"/>
                  </a:lnTo>
                  <a:lnTo>
                    <a:pt x="230" y="251"/>
                  </a:lnTo>
                  <a:lnTo>
                    <a:pt x="229" y="251"/>
                  </a:lnTo>
                  <a:lnTo>
                    <a:pt x="230" y="244"/>
                  </a:lnTo>
                  <a:lnTo>
                    <a:pt x="232" y="243"/>
                  </a:lnTo>
                  <a:lnTo>
                    <a:pt x="233" y="242"/>
                  </a:lnTo>
                  <a:lnTo>
                    <a:pt x="233" y="245"/>
                  </a:lnTo>
                  <a:close/>
                  <a:moveTo>
                    <a:pt x="103" y="172"/>
                  </a:moveTo>
                  <a:lnTo>
                    <a:pt x="102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0" y="162"/>
                  </a:lnTo>
                  <a:lnTo>
                    <a:pt x="101" y="160"/>
                  </a:lnTo>
                  <a:lnTo>
                    <a:pt x="102" y="162"/>
                  </a:lnTo>
                  <a:lnTo>
                    <a:pt x="104" y="168"/>
                  </a:lnTo>
                  <a:lnTo>
                    <a:pt x="103" y="172"/>
                  </a:lnTo>
                  <a:close/>
                  <a:moveTo>
                    <a:pt x="4" y="140"/>
                  </a:moveTo>
                  <a:lnTo>
                    <a:pt x="3" y="142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1" y="131"/>
                  </a:lnTo>
                  <a:lnTo>
                    <a:pt x="2" y="131"/>
                  </a:lnTo>
                  <a:lnTo>
                    <a:pt x="2" y="133"/>
                  </a:lnTo>
                  <a:lnTo>
                    <a:pt x="4" y="135"/>
                  </a:lnTo>
                  <a:lnTo>
                    <a:pt x="4" y="136"/>
                  </a:lnTo>
                  <a:lnTo>
                    <a:pt x="4" y="140"/>
                  </a:lnTo>
                  <a:close/>
                  <a:moveTo>
                    <a:pt x="198" y="138"/>
                  </a:moveTo>
                  <a:lnTo>
                    <a:pt x="195" y="146"/>
                  </a:lnTo>
                  <a:lnTo>
                    <a:pt x="193" y="146"/>
                  </a:lnTo>
                  <a:lnTo>
                    <a:pt x="188" y="143"/>
                  </a:lnTo>
                  <a:lnTo>
                    <a:pt x="187" y="142"/>
                  </a:lnTo>
                  <a:lnTo>
                    <a:pt x="189" y="132"/>
                  </a:lnTo>
                  <a:lnTo>
                    <a:pt x="191" y="131"/>
                  </a:lnTo>
                  <a:lnTo>
                    <a:pt x="195" y="129"/>
                  </a:lnTo>
                  <a:lnTo>
                    <a:pt x="196" y="131"/>
                  </a:lnTo>
                  <a:lnTo>
                    <a:pt x="197" y="133"/>
                  </a:lnTo>
                  <a:lnTo>
                    <a:pt x="198" y="138"/>
                  </a:lnTo>
                  <a:close/>
                  <a:moveTo>
                    <a:pt x="167" y="136"/>
                  </a:moveTo>
                  <a:lnTo>
                    <a:pt x="167" y="137"/>
                  </a:lnTo>
                  <a:lnTo>
                    <a:pt x="164" y="134"/>
                  </a:lnTo>
                  <a:lnTo>
                    <a:pt x="156" y="127"/>
                  </a:lnTo>
                  <a:lnTo>
                    <a:pt x="154" y="123"/>
                  </a:lnTo>
                  <a:lnTo>
                    <a:pt x="153" y="121"/>
                  </a:lnTo>
                  <a:lnTo>
                    <a:pt x="154" y="117"/>
                  </a:lnTo>
                  <a:lnTo>
                    <a:pt x="156" y="118"/>
                  </a:lnTo>
                  <a:lnTo>
                    <a:pt x="159" y="120"/>
                  </a:lnTo>
                  <a:lnTo>
                    <a:pt x="161" y="123"/>
                  </a:lnTo>
                  <a:lnTo>
                    <a:pt x="161" y="126"/>
                  </a:lnTo>
                  <a:lnTo>
                    <a:pt x="166" y="127"/>
                  </a:lnTo>
                  <a:lnTo>
                    <a:pt x="167" y="133"/>
                  </a:lnTo>
                  <a:lnTo>
                    <a:pt x="167" y="136"/>
                  </a:lnTo>
                  <a:close/>
                  <a:moveTo>
                    <a:pt x="118" y="38"/>
                  </a:moveTo>
                  <a:lnTo>
                    <a:pt x="117" y="38"/>
                  </a:lnTo>
                  <a:lnTo>
                    <a:pt x="115" y="36"/>
                  </a:lnTo>
                  <a:lnTo>
                    <a:pt x="115" y="35"/>
                  </a:lnTo>
                  <a:lnTo>
                    <a:pt x="116" y="34"/>
                  </a:lnTo>
                  <a:lnTo>
                    <a:pt x="118" y="36"/>
                  </a:lnTo>
                  <a:lnTo>
                    <a:pt x="118" y="38"/>
                  </a:lnTo>
                  <a:close/>
                  <a:moveTo>
                    <a:pt x="679" y="247"/>
                  </a:moveTo>
                  <a:lnTo>
                    <a:pt x="679" y="254"/>
                  </a:lnTo>
                  <a:lnTo>
                    <a:pt x="677" y="260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3" y="302"/>
                  </a:lnTo>
                  <a:lnTo>
                    <a:pt x="661" y="316"/>
                  </a:lnTo>
                  <a:lnTo>
                    <a:pt x="661" y="323"/>
                  </a:lnTo>
                  <a:lnTo>
                    <a:pt x="660" y="324"/>
                  </a:lnTo>
                  <a:lnTo>
                    <a:pt x="661" y="325"/>
                  </a:lnTo>
                  <a:lnTo>
                    <a:pt x="660" y="340"/>
                  </a:lnTo>
                  <a:lnTo>
                    <a:pt x="660" y="352"/>
                  </a:lnTo>
                  <a:lnTo>
                    <a:pt x="660" y="354"/>
                  </a:lnTo>
                  <a:lnTo>
                    <a:pt x="658" y="358"/>
                  </a:lnTo>
                  <a:lnTo>
                    <a:pt x="657" y="363"/>
                  </a:lnTo>
                  <a:lnTo>
                    <a:pt x="657" y="365"/>
                  </a:lnTo>
                  <a:lnTo>
                    <a:pt x="657" y="367"/>
                  </a:lnTo>
                  <a:lnTo>
                    <a:pt x="659" y="375"/>
                  </a:lnTo>
                  <a:lnTo>
                    <a:pt x="660" y="381"/>
                  </a:lnTo>
                  <a:lnTo>
                    <a:pt x="665" y="391"/>
                  </a:lnTo>
                  <a:lnTo>
                    <a:pt x="668" y="395"/>
                  </a:lnTo>
                  <a:lnTo>
                    <a:pt x="673" y="398"/>
                  </a:lnTo>
                  <a:lnTo>
                    <a:pt x="674" y="400"/>
                  </a:lnTo>
                  <a:lnTo>
                    <a:pt x="673" y="404"/>
                  </a:lnTo>
                  <a:lnTo>
                    <a:pt x="671" y="406"/>
                  </a:lnTo>
                  <a:lnTo>
                    <a:pt x="670" y="409"/>
                  </a:lnTo>
                  <a:lnTo>
                    <a:pt x="670" y="407"/>
                  </a:lnTo>
                  <a:lnTo>
                    <a:pt x="670" y="403"/>
                  </a:lnTo>
                  <a:lnTo>
                    <a:pt x="672" y="401"/>
                  </a:lnTo>
                  <a:lnTo>
                    <a:pt x="672" y="400"/>
                  </a:lnTo>
                  <a:lnTo>
                    <a:pt x="669" y="398"/>
                  </a:lnTo>
                  <a:lnTo>
                    <a:pt x="665" y="393"/>
                  </a:lnTo>
                  <a:lnTo>
                    <a:pt x="660" y="384"/>
                  </a:lnTo>
                  <a:lnTo>
                    <a:pt x="663" y="398"/>
                  </a:lnTo>
                  <a:lnTo>
                    <a:pt x="664" y="401"/>
                  </a:lnTo>
                  <a:lnTo>
                    <a:pt x="666" y="401"/>
                  </a:lnTo>
                  <a:lnTo>
                    <a:pt x="668" y="403"/>
                  </a:lnTo>
                  <a:lnTo>
                    <a:pt x="668" y="404"/>
                  </a:lnTo>
                  <a:lnTo>
                    <a:pt x="668" y="405"/>
                  </a:lnTo>
                  <a:lnTo>
                    <a:pt x="673" y="415"/>
                  </a:lnTo>
                  <a:lnTo>
                    <a:pt x="678" y="426"/>
                  </a:lnTo>
                  <a:lnTo>
                    <a:pt x="678" y="428"/>
                  </a:lnTo>
                  <a:lnTo>
                    <a:pt x="680" y="432"/>
                  </a:lnTo>
                  <a:lnTo>
                    <a:pt x="693" y="446"/>
                  </a:lnTo>
                  <a:lnTo>
                    <a:pt x="701" y="457"/>
                  </a:lnTo>
                  <a:lnTo>
                    <a:pt x="704" y="467"/>
                  </a:lnTo>
                  <a:lnTo>
                    <a:pt x="705" y="471"/>
                  </a:lnTo>
                  <a:lnTo>
                    <a:pt x="707" y="475"/>
                  </a:lnTo>
                  <a:lnTo>
                    <a:pt x="712" y="480"/>
                  </a:lnTo>
                  <a:lnTo>
                    <a:pt x="714" y="483"/>
                  </a:lnTo>
                  <a:lnTo>
                    <a:pt x="716" y="485"/>
                  </a:lnTo>
                  <a:lnTo>
                    <a:pt x="719" y="490"/>
                  </a:lnTo>
                  <a:lnTo>
                    <a:pt x="723" y="493"/>
                  </a:lnTo>
                  <a:lnTo>
                    <a:pt x="722" y="493"/>
                  </a:lnTo>
                  <a:lnTo>
                    <a:pt x="718" y="491"/>
                  </a:lnTo>
                  <a:lnTo>
                    <a:pt x="718" y="493"/>
                  </a:lnTo>
                  <a:lnTo>
                    <a:pt x="721" y="495"/>
                  </a:lnTo>
                  <a:lnTo>
                    <a:pt x="727" y="497"/>
                  </a:lnTo>
                  <a:lnTo>
                    <a:pt x="729" y="497"/>
                  </a:lnTo>
                  <a:lnTo>
                    <a:pt x="727" y="496"/>
                  </a:lnTo>
                  <a:lnTo>
                    <a:pt x="725" y="494"/>
                  </a:lnTo>
                  <a:lnTo>
                    <a:pt x="726" y="494"/>
                  </a:lnTo>
                  <a:lnTo>
                    <a:pt x="730" y="496"/>
                  </a:lnTo>
                  <a:lnTo>
                    <a:pt x="742" y="496"/>
                  </a:lnTo>
                  <a:lnTo>
                    <a:pt x="747" y="501"/>
                  </a:lnTo>
                  <a:lnTo>
                    <a:pt x="754" y="503"/>
                  </a:lnTo>
                  <a:lnTo>
                    <a:pt x="758" y="509"/>
                  </a:lnTo>
                  <a:lnTo>
                    <a:pt x="762" y="514"/>
                  </a:lnTo>
                  <a:lnTo>
                    <a:pt x="765" y="515"/>
                  </a:lnTo>
                  <a:lnTo>
                    <a:pt x="767" y="515"/>
                  </a:lnTo>
                  <a:lnTo>
                    <a:pt x="774" y="513"/>
                  </a:lnTo>
                  <a:lnTo>
                    <a:pt x="784" y="510"/>
                  </a:lnTo>
                  <a:lnTo>
                    <a:pt x="788" y="508"/>
                  </a:lnTo>
                  <a:lnTo>
                    <a:pt x="794" y="505"/>
                  </a:lnTo>
                  <a:lnTo>
                    <a:pt x="805" y="505"/>
                  </a:lnTo>
                  <a:lnTo>
                    <a:pt x="808" y="506"/>
                  </a:lnTo>
                  <a:lnTo>
                    <a:pt x="816" y="504"/>
                  </a:lnTo>
                  <a:lnTo>
                    <a:pt x="819" y="502"/>
                  </a:lnTo>
                  <a:lnTo>
                    <a:pt x="820" y="500"/>
                  </a:lnTo>
                  <a:lnTo>
                    <a:pt x="821" y="499"/>
                  </a:lnTo>
                  <a:lnTo>
                    <a:pt x="829" y="498"/>
                  </a:lnTo>
                  <a:lnTo>
                    <a:pt x="830" y="498"/>
                  </a:lnTo>
                  <a:lnTo>
                    <a:pt x="837" y="497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7" y="499"/>
                  </a:lnTo>
                  <a:lnTo>
                    <a:pt x="847" y="500"/>
                  </a:lnTo>
                  <a:lnTo>
                    <a:pt x="846" y="501"/>
                  </a:lnTo>
                  <a:lnTo>
                    <a:pt x="847" y="502"/>
                  </a:lnTo>
                  <a:lnTo>
                    <a:pt x="850" y="504"/>
                  </a:lnTo>
                  <a:lnTo>
                    <a:pt x="857" y="505"/>
                  </a:lnTo>
                  <a:lnTo>
                    <a:pt x="858" y="505"/>
                  </a:lnTo>
                  <a:lnTo>
                    <a:pt x="861" y="502"/>
                  </a:lnTo>
                  <a:lnTo>
                    <a:pt x="867" y="499"/>
                  </a:lnTo>
                  <a:lnTo>
                    <a:pt x="867" y="496"/>
                  </a:lnTo>
                  <a:lnTo>
                    <a:pt x="866" y="494"/>
                  </a:lnTo>
                  <a:lnTo>
                    <a:pt x="864" y="494"/>
                  </a:lnTo>
                  <a:lnTo>
                    <a:pt x="864" y="493"/>
                  </a:lnTo>
                  <a:lnTo>
                    <a:pt x="865" y="491"/>
                  </a:lnTo>
                  <a:lnTo>
                    <a:pt x="864" y="489"/>
                  </a:lnTo>
                  <a:lnTo>
                    <a:pt x="861" y="492"/>
                  </a:lnTo>
                  <a:lnTo>
                    <a:pt x="861" y="492"/>
                  </a:lnTo>
                  <a:lnTo>
                    <a:pt x="861" y="491"/>
                  </a:lnTo>
                  <a:lnTo>
                    <a:pt x="862" y="490"/>
                  </a:lnTo>
                  <a:lnTo>
                    <a:pt x="871" y="485"/>
                  </a:lnTo>
                  <a:lnTo>
                    <a:pt x="874" y="483"/>
                  </a:lnTo>
                  <a:lnTo>
                    <a:pt x="877" y="482"/>
                  </a:lnTo>
                  <a:lnTo>
                    <a:pt x="884" y="475"/>
                  </a:lnTo>
                  <a:lnTo>
                    <a:pt x="885" y="462"/>
                  </a:lnTo>
                  <a:lnTo>
                    <a:pt x="887" y="460"/>
                  </a:lnTo>
                  <a:lnTo>
                    <a:pt x="892" y="456"/>
                  </a:lnTo>
                  <a:lnTo>
                    <a:pt x="892" y="455"/>
                  </a:lnTo>
                  <a:lnTo>
                    <a:pt x="892" y="452"/>
                  </a:lnTo>
                  <a:lnTo>
                    <a:pt x="892" y="445"/>
                  </a:lnTo>
                  <a:lnTo>
                    <a:pt x="893" y="440"/>
                  </a:lnTo>
                  <a:lnTo>
                    <a:pt x="892" y="434"/>
                  </a:lnTo>
                  <a:lnTo>
                    <a:pt x="893" y="428"/>
                  </a:lnTo>
                  <a:lnTo>
                    <a:pt x="894" y="427"/>
                  </a:lnTo>
                  <a:lnTo>
                    <a:pt x="896" y="419"/>
                  </a:lnTo>
                  <a:lnTo>
                    <a:pt x="902" y="415"/>
                  </a:lnTo>
                  <a:lnTo>
                    <a:pt x="911" y="410"/>
                  </a:lnTo>
                  <a:lnTo>
                    <a:pt x="913" y="409"/>
                  </a:lnTo>
                  <a:lnTo>
                    <a:pt x="943" y="405"/>
                  </a:lnTo>
                  <a:lnTo>
                    <a:pt x="948" y="403"/>
                  </a:lnTo>
                  <a:lnTo>
                    <a:pt x="953" y="400"/>
                  </a:lnTo>
                  <a:lnTo>
                    <a:pt x="957" y="400"/>
                  </a:lnTo>
                  <a:lnTo>
                    <a:pt x="963" y="400"/>
                  </a:lnTo>
                  <a:lnTo>
                    <a:pt x="966" y="399"/>
                  </a:lnTo>
                  <a:lnTo>
                    <a:pt x="966" y="398"/>
                  </a:lnTo>
                  <a:lnTo>
                    <a:pt x="966" y="398"/>
                  </a:lnTo>
                  <a:lnTo>
                    <a:pt x="967" y="398"/>
                  </a:lnTo>
                  <a:lnTo>
                    <a:pt x="972" y="398"/>
                  </a:lnTo>
                  <a:lnTo>
                    <a:pt x="979" y="400"/>
                  </a:lnTo>
                  <a:lnTo>
                    <a:pt x="982" y="401"/>
                  </a:lnTo>
                  <a:lnTo>
                    <a:pt x="988" y="403"/>
                  </a:lnTo>
                  <a:lnTo>
                    <a:pt x="995" y="403"/>
                  </a:lnTo>
                  <a:lnTo>
                    <a:pt x="997" y="403"/>
                  </a:lnTo>
                  <a:lnTo>
                    <a:pt x="998" y="403"/>
                  </a:lnTo>
                  <a:lnTo>
                    <a:pt x="998" y="401"/>
                  </a:lnTo>
                  <a:lnTo>
                    <a:pt x="998" y="400"/>
                  </a:lnTo>
                  <a:lnTo>
                    <a:pt x="997" y="400"/>
                  </a:lnTo>
                  <a:lnTo>
                    <a:pt x="995" y="401"/>
                  </a:lnTo>
                  <a:lnTo>
                    <a:pt x="994" y="401"/>
                  </a:lnTo>
                  <a:lnTo>
                    <a:pt x="991" y="400"/>
                  </a:lnTo>
                  <a:lnTo>
                    <a:pt x="992" y="399"/>
                  </a:lnTo>
                  <a:lnTo>
                    <a:pt x="995" y="399"/>
                  </a:lnTo>
                  <a:lnTo>
                    <a:pt x="997" y="399"/>
                  </a:lnTo>
                  <a:lnTo>
                    <a:pt x="1000" y="398"/>
                  </a:lnTo>
                  <a:lnTo>
                    <a:pt x="1003" y="398"/>
                  </a:lnTo>
                  <a:lnTo>
                    <a:pt x="1006" y="403"/>
                  </a:lnTo>
                  <a:lnTo>
                    <a:pt x="1009" y="405"/>
                  </a:lnTo>
                  <a:lnTo>
                    <a:pt x="1009" y="411"/>
                  </a:lnTo>
                  <a:lnTo>
                    <a:pt x="1010" y="412"/>
                  </a:lnTo>
                  <a:lnTo>
                    <a:pt x="1011" y="414"/>
                  </a:lnTo>
                  <a:lnTo>
                    <a:pt x="1009" y="419"/>
                  </a:lnTo>
                  <a:lnTo>
                    <a:pt x="1008" y="423"/>
                  </a:lnTo>
                  <a:lnTo>
                    <a:pt x="1006" y="426"/>
                  </a:lnTo>
                  <a:lnTo>
                    <a:pt x="1002" y="431"/>
                  </a:lnTo>
                  <a:lnTo>
                    <a:pt x="997" y="436"/>
                  </a:lnTo>
                  <a:lnTo>
                    <a:pt x="990" y="445"/>
                  </a:lnTo>
                  <a:lnTo>
                    <a:pt x="989" y="449"/>
                  </a:lnTo>
                  <a:lnTo>
                    <a:pt x="989" y="453"/>
                  </a:lnTo>
                  <a:lnTo>
                    <a:pt x="990" y="457"/>
                  </a:lnTo>
                  <a:lnTo>
                    <a:pt x="989" y="458"/>
                  </a:lnTo>
                  <a:lnTo>
                    <a:pt x="989" y="459"/>
                  </a:lnTo>
                  <a:lnTo>
                    <a:pt x="987" y="458"/>
                  </a:lnTo>
                  <a:lnTo>
                    <a:pt x="985" y="460"/>
                  </a:lnTo>
                  <a:lnTo>
                    <a:pt x="982" y="465"/>
                  </a:lnTo>
                  <a:lnTo>
                    <a:pt x="981" y="466"/>
                  </a:lnTo>
                  <a:lnTo>
                    <a:pt x="983" y="468"/>
                  </a:lnTo>
                  <a:lnTo>
                    <a:pt x="985" y="467"/>
                  </a:lnTo>
                  <a:lnTo>
                    <a:pt x="987" y="467"/>
                  </a:lnTo>
                  <a:lnTo>
                    <a:pt x="989" y="467"/>
                  </a:lnTo>
                  <a:lnTo>
                    <a:pt x="990" y="467"/>
                  </a:lnTo>
                  <a:lnTo>
                    <a:pt x="990" y="469"/>
                  </a:lnTo>
                  <a:lnTo>
                    <a:pt x="988" y="472"/>
                  </a:lnTo>
                  <a:lnTo>
                    <a:pt x="987" y="472"/>
                  </a:lnTo>
                  <a:lnTo>
                    <a:pt x="986" y="472"/>
                  </a:lnTo>
                  <a:lnTo>
                    <a:pt x="984" y="474"/>
                  </a:lnTo>
                  <a:lnTo>
                    <a:pt x="983" y="475"/>
                  </a:lnTo>
                  <a:lnTo>
                    <a:pt x="983" y="478"/>
                  </a:lnTo>
                  <a:lnTo>
                    <a:pt x="984" y="478"/>
                  </a:lnTo>
                  <a:lnTo>
                    <a:pt x="986" y="476"/>
                  </a:lnTo>
                  <a:lnTo>
                    <a:pt x="987" y="476"/>
                  </a:lnTo>
                  <a:lnTo>
                    <a:pt x="987" y="477"/>
                  </a:lnTo>
                  <a:lnTo>
                    <a:pt x="984" y="485"/>
                  </a:lnTo>
                  <a:lnTo>
                    <a:pt x="983" y="493"/>
                  </a:lnTo>
                  <a:lnTo>
                    <a:pt x="980" y="498"/>
                  </a:lnTo>
                  <a:lnTo>
                    <a:pt x="979" y="505"/>
                  </a:lnTo>
                  <a:lnTo>
                    <a:pt x="978" y="508"/>
                  </a:lnTo>
                  <a:lnTo>
                    <a:pt x="976" y="511"/>
                  </a:lnTo>
                  <a:lnTo>
                    <a:pt x="975" y="511"/>
                  </a:lnTo>
                  <a:lnTo>
                    <a:pt x="973" y="505"/>
                  </a:lnTo>
                  <a:lnTo>
                    <a:pt x="970" y="504"/>
                  </a:lnTo>
                  <a:lnTo>
                    <a:pt x="970" y="502"/>
                  </a:lnTo>
                  <a:lnTo>
                    <a:pt x="972" y="496"/>
                  </a:lnTo>
                  <a:lnTo>
                    <a:pt x="971" y="492"/>
                  </a:lnTo>
                  <a:lnTo>
                    <a:pt x="969" y="492"/>
                  </a:lnTo>
                  <a:lnTo>
                    <a:pt x="968" y="494"/>
                  </a:lnTo>
                  <a:lnTo>
                    <a:pt x="965" y="496"/>
                  </a:lnTo>
                  <a:lnTo>
                    <a:pt x="965" y="499"/>
                  </a:lnTo>
                  <a:lnTo>
                    <a:pt x="963" y="503"/>
                  </a:lnTo>
                  <a:lnTo>
                    <a:pt x="962" y="504"/>
                  </a:lnTo>
                  <a:lnTo>
                    <a:pt x="960" y="504"/>
                  </a:lnTo>
                  <a:lnTo>
                    <a:pt x="957" y="504"/>
                  </a:lnTo>
                  <a:lnTo>
                    <a:pt x="955" y="505"/>
                  </a:lnTo>
                  <a:lnTo>
                    <a:pt x="953" y="510"/>
                  </a:lnTo>
                  <a:lnTo>
                    <a:pt x="948" y="518"/>
                  </a:lnTo>
                  <a:lnTo>
                    <a:pt x="946" y="521"/>
                  </a:lnTo>
                  <a:lnTo>
                    <a:pt x="944" y="523"/>
                  </a:lnTo>
                  <a:lnTo>
                    <a:pt x="943" y="523"/>
                  </a:lnTo>
                  <a:lnTo>
                    <a:pt x="942" y="522"/>
                  </a:lnTo>
                  <a:lnTo>
                    <a:pt x="938" y="520"/>
                  </a:lnTo>
                  <a:lnTo>
                    <a:pt x="935" y="521"/>
                  </a:lnTo>
                  <a:lnTo>
                    <a:pt x="934" y="523"/>
                  </a:lnTo>
                  <a:lnTo>
                    <a:pt x="934" y="526"/>
                  </a:lnTo>
                  <a:lnTo>
                    <a:pt x="927" y="526"/>
                  </a:lnTo>
                  <a:lnTo>
                    <a:pt x="916" y="526"/>
                  </a:lnTo>
                  <a:lnTo>
                    <a:pt x="902" y="526"/>
                  </a:lnTo>
                  <a:lnTo>
                    <a:pt x="888" y="526"/>
                  </a:lnTo>
                  <a:lnTo>
                    <a:pt x="876" y="526"/>
                  </a:lnTo>
                  <a:lnTo>
                    <a:pt x="876" y="533"/>
                  </a:lnTo>
                  <a:lnTo>
                    <a:pt x="876" y="539"/>
                  </a:lnTo>
                  <a:lnTo>
                    <a:pt x="876" y="545"/>
                  </a:lnTo>
                  <a:lnTo>
                    <a:pt x="869" y="545"/>
                  </a:lnTo>
                  <a:lnTo>
                    <a:pt x="863" y="545"/>
                  </a:lnTo>
                  <a:lnTo>
                    <a:pt x="863" y="546"/>
                  </a:lnTo>
                  <a:lnTo>
                    <a:pt x="866" y="547"/>
                  </a:lnTo>
                  <a:lnTo>
                    <a:pt x="869" y="550"/>
                  </a:lnTo>
                  <a:lnTo>
                    <a:pt x="872" y="554"/>
                  </a:lnTo>
                  <a:lnTo>
                    <a:pt x="877" y="558"/>
                  </a:lnTo>
                  <a:lnTo>
                    <a:pt x="882" y="561"/>
                  </a:lnTo>
                  <a:lnTo>
                    <a:pt x="885" y="563"/>
                  </a:lnTo>
                  <a:lnTo>
                    <a:pt x="887" y="565"/>
                  </a:lnTo>
                  <a:lnTo>
                    <a:pt x="888" y="568"/>
                  </a:lnTo>
                  <a:lnTo>
                    <a:pt x="888" y="570"/>
                  </a:lnTo>
                  <a:lnTo>
                    <a:pt x="889" y="571"/>
                  </a:lnTo>
                  <a:lnTo>
                    <a:pt x="893" y="572"/>
                  </a:lnTo>
                  <a:lnTo>
                    <a:pt x="894" y="573"/>
                  </a:lnTo>
                  <a:lnTo>
                    <a:pt x="894" y="575"/>
                  </a:lnTo>
                  <a:lnTo>
                    <a:pt x="893" y="578"/>
                  </a:lnTo>
                  <a:lnTo>
                    <a:pt x="893" y="581"/>
                  </a:lnTo>
                  <a:lnTo>
                    <a:pt x="893" y="584"/>
                  </a:lnTo>
                  <a:lnTo>
                    <a:pt x="891" y="584"/>
                  </a:lnTo>
                  <a:lnTo>
                    <a:pt x="885" y="584"/>
                  </a:lnTo>
                  <a:lnTo>
                    <a:pt x="876" y="584"/>
                  </a:lnTo>
                  <a:lnTo>
                    <a:pt x="868" y="584"/>
                  </a:lnTo>
                  <a:lnTo>
                    <a:pt x="862" y="584"/>
                  </a:lnTo>
                  <a:lnTo>
                    <a:pt x="852" y="584"/>
                  </a:lnTo>
                  <a:lnTo>
                    <a:pt x="850" y="589"/>
                  </a:lnTo>
                  <a:lnTo>
                    <a:pt x="845" y="597"/>
                  </a:lnTo>
                  <a:lnTo>
                    <a:pt x="841" y="603"/>
                  </a:lnTo>
                  <a:lnTo>
                    <a:pt x="837" y="609"/>
                  </a:lnTo>
                  <a:lnTo>
                    <a:pt x="837" y="611"/>
                  </a:lnTo>
                  <a:lnTo>
                    <a:pt x="837" y="612"/>
                  </a:lnTo>
                  <a:lnTo>
                    <a:pt x="841" y="617"/>
                  </a:lnTo>
                  <a:lnTo>
                    <a:pt x="841" y="619"/>
                  </a:lnTo>
                  <a:lnTo>
                    <a:pt x="840" y="619"/>
                  </a:lnTo>
                  <a:lnTo>
                    <a:pt x="839" y="620"/>
                  </a:lnTo>
                  <a:lnTo>
                    <a:pt x="839" y="623"/>
                  </a:lnTo>
                  <a:lnTo>
                    <a:pt x="837" y="625"/>
                  </a:lnTo>
                  <a:lnTo>
                    <a:pt x="838" y="627"/>
                  </a:lnTo>
                  <a:lnTo>
                    <a:pt x="839" y="630"/>
                  </a:lnTo>
                  <a:lnTo>
                    <a:pt x="837" y="631"/>
                  </a:lnTo>
                  <a:lnTo>
                    <a:pt x="837" y="634"/>
                  </a:lnTo>
                  <a:lnTo>
                    <a:pt x="836" y="634"/>
                  </a:lnTo>
                  <a:lnTo>
                    <a:pt x="835" y="634"/>
                  </a:lnTo>
                  <a:lnTo>
                    <a:pt x="827" y="625"/>
                  </a:lnTo>
                  <a:lnTo>
                    <a:pt x="818" y="615"/>
                  </a:lnTo>
                  <a:lnTo>
                    <a:pt x="814" y="612"/>
                  </a:lnTo>
                  <a:lnTo>
                    <a:pt x="811" y="609"/>
                  </a:lnTo>
                  <a:lnTo>
                    <a:pt x="806" y="604"/>
                  </a:lnTo>
                  <a:lnTo>
                    <a:pt x="795" y="595"/>
                  </a:lnTo>
                  <a:lnTo>
                    <a:pt x="788" y="591"/>
                  </a:lnTo>
                  <a:lnTo>
                    <a:pt x="783" y="585"/>
                  </a:lnTo>
                  <a:lnTo>
                    <a:pt x="777" y="582"/>
                  </a:lnTo>
                  <a:lnTo>
                    <a:pt x="772" y="580"/>
                  </a:lnTo>
                  <a:lnTo>
                    <a:pt x="770" y="579"/>
                  </a:lnTo>
                  <a:lnTo>
                    <a:pt x="768" y="577"/>
                  </a:lnTo>
                  <a:lnTo>
                    <a:pt x="767" y="577"/>
                  </a:lnTo>
                  <a:lnTo>
                    <a:pt x="766" y="579"/>
                  </a:lnTo>
                  <a:lnTo>
                    <a:pt x="768" y="580"/>
                  </a:lnTo>
                  <a:lnTo>
                    <a:pt x="770" y="581"/>
                  </a:lnTo>
                  <a:lnTo>
                    <a:pt x="772" y="581"/>
                  </a:lnTo>
                  <a:lnTo>
                    <a:pt x="773" y="582"/>
                  </a:lnTo>
                  <a:lnTo>
                    <a:pt x="779" y="584"/>
                  </a:lnTo>
                  <a:lnTo>
                    <a:pt x="779" y="586"/>
                  </a:lnTo>
                  <a:lnTo>
                    <a:pt x="765" y="581"/>
                  </a:lnTo>
                  <a:lnTo>
                    <a:pt x="759" y="580"/>
                  </a:lnTo>
                  <a:lnTo>
                    <a:pt x="758" y="579"/>
                  </a:lnTo>
                  <a:lnTo>
                    <a:pt x="761" y="576"/>
                  </a:lnTo>
                  <a:lnTo>
                    <a:pt x="760" y="575"/>
                  </a:lnTo>
                  <a:lnTo>
                    <a:pt x="759" y="575"/>
                  </a:lnTo>
                  <a:lnTo>
                    <a:pt x="756" y="577"/>
                  </a:lnTo>
                  <a:lnTo>
                    <a:pt x="754" y="577"/>
                  </a:lnTo>
                  <a:lnTo>
                    <a:pt x="754" y="576"/>
                  </a:lnTo>
                  <a:lnTo>
                    <a:pt x="754" y="574"/>
                  </a:lnTo>
                  <a:lnTo>
                    <a:pt x="753" y="573"/>
                  </a:lnTo>
                  <a:lnTo>
                    <a:pt x="751" y="573"/>
                  </a:lnTo>
                  <a:lnTo>
                    <a:pt x="750" y="574"/>
                  </a:lnTo>
                  <a:lnTo>
                    <a:pt x="747" y="576"/>
                  </a:lnTo>
                  <a:lnTo>
                    <a:pt x="747" y="578"/>
                  </a:lnTo>
                  <a:lnTo>
                    <a:pt x="753" y="578"/>
                  </a:lnTo>
                  <a:lnTo>
                    <a:pt x="754" y="579"/>
                  </a:lnTo>
                  <a:lnTo>
                    <a:pt x="754" y="579"/>
                  </a:lnTo>
                  <a:lnTo>
                    <a:pt x="750" y="579"/>
                  </a:lnTo>
                  <a:lnTo>
                    <a:pt x="743" y="581"/>
                  </a:lnTo>
                  <a:lnTo>
                    <a:pt x="733" y="587"/>
                  </a:lnTo>
                  <a:lnTo>
                    <a:pt x="723" y="591"/>
                  </a:lnTo>
                  <a:lnTo>
                    <a:pt x="709" y="597"/>
                  </a:lnTo>
                  <a:lnTo>
                    <a:pt x="703" y="597"/>
                  </a:lnTo>
                  <a:lnTo>
                    <a:pt x="699" y="598"/>
                  </a:lnTo>
                  <a:lnTo>
                    <a:pt x="690" y="595"/>
                  </a:lnTo>
                  <a:lnTo>
                    <a:pt x="678" y="589"/>
                  </a:lnTo>
                  <a:lnTo>
                    <a:pt x="660" y="587"/>
                  </a:lnTo>
                  <a:lnTo>
                    <a:pt x="647" y="579"/>
                  </a:lnTo>
                  <a:lnTo>
                    <a:pt x="635" y="576"/>
                  </a:lnTo>
                  <a:lnTo>
                    <a:pt x="628" y="569"/>
                  </a:lnTo>
                  <a:lnTo>
                    <a:pt x="623" y="568"/>
                  </a:lnTo>
                  <a:lnTo>
                    <a:pt x="620" y="567"/>
                  </a:lnTo>
                  <a:lnTo>
                    <a:pt x="609" y="565"/>
                  </a:lnTo>
                  <a:lnTo>
                    <a:pt x="598" y="563"/>
                  </a:lnTo>
                  <a:lnTo>
                    <a:pt x="588" y="556"/>
                  </a:lnTo>
                  <a:lnTo>
                    <a:pt x="580" y="554"/>
                  </a:lnTo>
                  <a:lnTo>
                    <a:pt x="574" y="551"/>
                  </a:lnTo>
                  <a:lnTo>
                    <a:pt x="561" y="547"/>
                  </a:lnTo>
                  <a:lnTo>
                    <a:pt x="556" y="544"/>
                  </a:lnTo>
                  <a:lnTo>
                    <a:pt x="551" y="540"/>
                  </a:lnTo>
                  <a:lnTo>
                    <a:pt x="543" y="536"/>
                  </a:lnTo>
                  <a:lnTo>
                    <a:pt x="540" y="533"/>
                  </a:lnTo>
                  <a:lnTo>
                    <a:pt x="537" y="532"/>
                  </a:lnTo>
                  <a:lnTo>
                    <a:pt x="532" y="526"/>
                  </a:lnTo>
                  <a:lnTo>
                    <a:pt x="529" y="523"/>
                  </a:lnTo>
                  <a:lnTo>
                    <a:pt x="527" y="521"/>
                  </a:lnTo>
                  <a:lnTo>
                    <a:pt x="525" y="521"/>
                  </a:lnTo>
                  <a:lnTo>
                    <a:pt x="517" y="521"/>
                  </a:lnTo>
                  <a:lnTo>
                    <a:pt x="507" y="519"/>
                  </a:lnTo>
                  <a:lnTo>
                    <a:pt x="502" y="518"/>
                  </a:lnTo>
                  <a:lnTo>
                    <a:pt x="491" y="514"/>
                  </a:lnTo>
                  <a:lnTo>
                    <a:pt x="478" y="509"/>
                  </a:lnTo>
                  <a:lnTo>
                    <a:pt x="474" y="504"/>
                  </a:lnTo>
                  <a:lnTo>
                    <a:pt x="469" y="499"/>
                  </a:lnTo>
                  <a:lnTo>
                    <a:pt x="463" y="493"/>
                  </a:lnTo>
                  <a:lnTo>
                    <a:pt x="458" y="489"/>
                  </a:lnTo>
                  <a:lnTo>
                    <a:pt x="451" y="486"/>
                  </a:lnTo>
                  <a:lnTo>
                    <a:pt x="447" y="483"/>
                  </a:lnTo>
                  <a:lnTo>
                    <a:pt x="441" y="482"/>
                  </a:lnTo>
                  <a:lnTo>
                    <a:pt x="430" y="476"/>
                  </a:lnTo>
                  <a:lnTo>
                    <a:pt x="427" y="472"/>
                  </a:lnTo>
                  <a:lnTo>
                    <a:pt x="425" y="467"/>
                  </a:lnTo>
                  <a:lnTo>
                    <a:pt x="419" y="463"/>
                  </a:lnTo>
                  <a:lnTo>
                    <a:pt x="412" y="453"/>
                  </a:lnTo>
                  <a:lnTo>
                    <a:pt x="411" y="450"/>
                  </a:lnTo>
                  <a:lnTo>
                    <a:pt x="410" y="445"/>
                  </a:lnTo>
                  <a:lnTo>
                    <a:pt x="408" y="442"/>
                  </a:lnTo>
                  <a:lnTo>
                    <a:pt x="406" y="440"/>
                  </a:lnTo>
                  <a:lnTo>
                    <a:pt x="408" y="438"/>
                  </a:lnTo>
                  <a:lnTo>
                    <a:pt x="411" y="436"/>
                  </a:lnTo>
                  <a:lnTo>
                    <a:pt x="416" y="436"/>
                  </a:lnTo>
                  <a:lnTo>
                    <a:pt x="420" y="433"/>
                  </a:lnTo>
                  <a:lnTo>
                    <a:pt x="421" y="431"/>
                  </a:lnTo>
                  <a:lnTo>
                    <a:pt x="420" y="430"/>
                  </a:lnTo>
                  <a:lnTo>
                    <a:pt x="417" y="427"/>
                  </a:lnTo>
                  <a:lnTo>
                    <a:pt x="414" y="426"/>
                  </a:lnTo>
                  <a:lnTo>
                    <a:pt x="412" y="426"/>
                  </a:lnTo>
                  <a:lnTo>
                    <a:pt x="412" y="425"/>
                  </a:lnTo>
                  <a:lnTo>
                    <a:pt x="414" y="424"/>
                  </a:lnTo>
                  <a:lnTo>
                    <a:pt x="416" y="422"/>
                  </a:lnTo>
                  <a:lnTo>
                    <a:pt x="419" y="418"/>
                  </a:lnTo>
                  <a:lnTo>
                    <a:pt x="421" y="415"/>
                  </a:lnTo>
                  <a:lnTo>
                    <a:pt x="421" y="411"/>
                  </a:lnTo>
                  <a:lnTo>
                    <a:pt x="421" y="406"/>
                  </a:lnTo>
                  <a:lnTo>
                    <a:pt x="422" y="402"/>
                  </a:lnTo>
                  <a:lnTo>
                    <a:pt x="414" y="398"/>
                  </a:lnTo>
                  <a:lnTo>
                    <a:pt x="414" y="396"/>
                  </a:lnTo>
                  <a:lnTo>
                    <a:pt x="411" y="391"/>
                  </a:lnTo>
                  <a:lnTo>
                    <a:pt x="408" y="385"/>
                  </a:lnTo>
                  <a:lnTo>
                    <a:pt x="408" y="373"/>
                  </a:lnTo>
                  <a:lnTo>
                    <a:pt x="403" y="363"/>
                  </a:lnTo>
                  <a:lnTo>
                    <a:pt x="398" y="358"/>
                  </a:lnTo>
                  <a:lnTo>
                    <a:pt x="395" y="356"/>
                  </a:lnTo>
                  <a:lnTo>
                    <a:pt x="389" y="348"/>
                  </a:lnTo>
                  <a:lnTo>
                    <a:pt x="383" y="343"/>
                  </a:lnTo>
                  <a:lnTo>
                    <a:pt x="378" y="335"/>
                  </a:lnTo>
                  <a:lnTo>
                    <a:pt x="373" y="329"/>
                  </a:lnTo>
                  <a:lnTo>
                    <a:pt x="366" y="320"/>
                  </a:lnTo>
                  <a:lnTo>
                    <a:pt x="361" y="315"/>
                  </a:lnTo>
                  <a:lnTo>
                    <a:pt x="340" y="299"/>
                  </a:lnTo>
                  <a:lnTo>
                    <a:pt x="341" y="299"/>
                  </a:lnTo>
                  <a:lnTo>
                    <a:pt x="347" y="303"/>
                  </a:lnTo>
                  <a:lnTo>
                    <a:pt x="348" y="303"/>
                  </a:lnTo>
                  <a:lnTo>
                    <a:pt x="348" y="300"/>
                  </a:lnTo>
                  <a:lnTo>
                    <a:pt x="348" y="299"/>
                  </a:lnTo>
                  <a:lnTo>
                    <a:pt x="347" y="298"/>
                  </a:lnTo>
                  <a:lnTo>
                    <a:pt x="345" y="299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38" y="297"/>
                  </a:lnTo>
                  <a:lnTo>
                    <a:pt x="334" y="294"/>
                  </a:lnTo>
                  <a:lnTo>
                    <a:pt x="332" y="291"/>
                  </a:lnTo>
                  <a:lnTo>
                    <a:pt x="332" y="288"/>
                  </a:lnTo>
                  <a:lnTo>
                    <a:pt x="326" y="282"/>
                  </a:lnTo>
                  <a:lnTo>
                    <a:pt x="323" y="278"/>
                  </a:lnTo>
                  <a:lnTo>
                    <a:pt x="324" y="278"/>
                  </a:lnTo>
                  <a:lnTo>
                    <a:pt x="326" y="280"/>
                  </a:lnTo>
                  <a:lnTo>
                    <a:pt x="328" y="280"/>
                  </a:lnTo>
                  <a:lnTo>
                    <a:pt x="329" y="280"/>
                  </a:lnTo>
                  <a:lnTo>
                    <a:pt x="331" y="279"/>
                  </a:lnTo>
                  <a:lnTo>
                    <a:pt x="331" y="279"/>
                  </a:lnTo>
                  <a:lnTo>
                    <a:pt x="329" y="277"/>
                  </a:lnTo>
                  <a:lnTo>
                    <a:pt x="320" y="274"/>
                  </a:lnTo>
                  <a:lnTo>
                    <a:pt x="317" y="271"/>
                  </a:lnTo>
                  <a:lnTo>
                    <a:pt x="310" y="267"/>
                  </a:lnTo>
                  <a:lnTo>
                    <a:pt x="308" y="266"/>
                  </a:lnTo>
                  <a:lnTo>
                    <a:pt x="307" y="261"/>
                  </a:lnTo>
                  <a:lnTo>
                    <a:pt x="305" y="261"/>
                  </a:lnTo>
                  <a:lnTo>
                    <a:pt x="304" y="263"/>
                  </a:lnTo>
                  <a:lnTo>
                    <a:pt x="299" y="264"/>
                  </a:lnTo>
                  <a:lnTo>
                    <a:pt x="298" y="263"/>
                  </a:lnTo>
                  <a:lnTo>
                    <a:pt x="298" y="261"/>
                  </a:lnTo>
                  <a:lnTo>
                    <a:pt x="301" y="260"/>
                  </a:lnTo>
                  <a:lnTo>
                    <a:pt x="304" y="256"/>
                  </a:lnTo>
                  <a:lnTo>
                    <a:pt x="304" y="255"/>
                  </a:lnTo>
                  <a:lnTo>
                    <a:pt x="302" y="257"/>
                  </a:lnTo>
                  <a:lnTo>
                    <a:pt x="300" y="258"/>
                  </a:lnTo>
                  <a:lnTo>
                    <a:pt x="297" y="259"/>
                  </a:lnTo>
                  <a:lnTo>
                    <a:pt x="294" y="259"/>
                  </a:lnTo>
                  <a:lnTo>
                    <a:pt x="292" y="259"/>
                  </a:lnTo>
                  <a:lnTo>
                    <a:pt x="290" y="258"/>
                  </a:lnTo>
                  <a:lnTo>
                    <a:pt x="288" y="255"/>
                  </a:lnTo>
                  <a:lnTo>
                    <a:pt x="286" y="244"/>
                  </a:lnTo>
                  <a:lnTo>
                    <a:pt x="289" y="241"/>
                  </a:lnTo>
                  <a:lnTo>
                    <a:pt x="291" y="237"/>
                  </a:lnTo>
                  <a:lnTo>
                    <a:pt x="294" y="235"/>
                  </a:lnTo>
                  <a:lnTo>
                    <a:pt x="295" y="236"/>
                  </a:lnTo>
                  <a:lnTo>
                    <a:pt x="296" y="236"/>
                  </a:lnTo>
                  <a:lnTo>
                    <a:pt x="296" y="235"/>
                  </a:lnTo>
                  <a:lnTo>
                    <a:pt x="293" y="233"/>
                  </a:lnTo>
                  <a:lnTo>
                    <a:pt x="293" y="231"/>
                  </a:lnTo>
                  <a:lnTo>
                    <a:pt x="293" y="230"/>
                  </a:lnTo>
                  <a:lnTo>
                    <a:pt x="291" y="227"/>
                  </a:lnTo>
                  <a:lnTo>
                    <a:pt x="285" y="220"/>
                  </a:lnTo>
                  <a:lnTo>
                    <a:pt x="279" y="220"/>
                  </a:lnTo>
                  <a:lnTo>
                    <a:pt x="276" y="220"/>
                  </a:lnTo>
                  <a:lnTo>
                    <a:pt x="274" y="218"/>
                  </a:lnTo>
                  <a:lnTo>
                    <a:pt x="272" y="214"/>
                  </a:lnTo>
                  <a:lnTo>
                    <a:pt x="271" y="211"/>
                  </a:lnTo>
                  <a:lnTo>
                    <a:pt x="271" y="209"/>
                  </a:lnTo>
                  <a:lnTo>
                    <a:pt x="270" y="207"/>
                  </a:lnTo>
                  <a:lnTo>
                    <a:pt x="259" y="204"/>
                  </a:lnTo>
                  <a:lnTo>
                    <a:pt x="256" y="201"/>
                  </a:lnTo>
                  <a:lnTo>
                    <a:pt x="253" y="199"/>
                  </a:lnTo>
                  <a:lnTo>
                    <a:pt x="252" y="196"/>
                  </a:lnTo>
                  <a:lnTo>
                    <a:pt x="250" y="194"/>
                  </a:lnTo>
                  <a:lnTo>
                    <a:pt x="249" y="190"/>
                  </a:lnTo>
                  <a:lnTo>
                    <a:pt x="249" y="186"/>
                  </a:lnTo>
                  <a:lnTo>
                    <a:pt x="250" y="181"/>
                  </a:lnTo>
                  <a:lnTo>
                    <a:pt x="251" y="179"/>
                  </a:lnTo>
                  <a:lnTo>
                    <a:pt x="244" y="177"/>
                  </a:lnTo>
                  <a:lnTo>
                    <a:pt x="241" y="177"/>
                  </a:lnTo>
                  <a:lnTo>
                    <a:pt x="239" y="178"/>
                  </a:lnTo>
                  <a:lnTo>
                    <a:pt x="237" y="177"/>
                  </a:lnTo>
                  <a:lnTo>
                    <a:pt x="232" y="175"/>
                  </a:lnTo>
                  <a:lnTo>
                    <a:pt x="227" y="170"/>
                  </a:lnTo>
                  <a:lnTo>
                    <a:pt x="221" y="160"/>
                  </a:lnTo>
                  <a:lnTo>
                    <a:pt x="214" y="157"/>
                  </a:lnTo>
                  <a:lnTo>
                    <a:pt x="213" y="154"/>
                  </a:lnTo>
                  <a:lnTo>
                    <a:pt x="210" y="151"/>
                  </a:lnTo>
                  <a:lnTo>
                    <a:pt x="207" y="147"/>
                  </a:lnTo>
                  <a:lnTo>
                    <a:pt x="207" y="145"/>
                  </a:lnTo>
                  <a:lnTo>
                    <a:pt x="206" y="144"/>
                  </a:lnTo>
                  <a:lnTo>
                    <a:pt x="203" y="142"/>
                  </a:lnTo>
                  <a:lnTo>
                    <a:pt x="199" y="137"/>
                  </a:lnTo>
                  <a:lnTo>
                    <a:pt x="198" y="133"/>
                  </a:lnTo>
                  <a:lnTo>
                    <a:pt x="197" y="128"/>
                  </a:lnTo>
                  <a:lnTo>
                    <a:pt x="195" y="126"/>
                  </a:lnTo>
                  <a:lnTo>
                    <a:pt x="192" y="125"/>
                  </a:lnTo>
                  <a:lnTo>
                    <a:pt x="192" y="123"/>
                  </a:lnTo>
                  <a:lnTo>
                    <a:pt x="192" y="121"/>
                  </a:lnTo>
                  <a:lnTo>
                    <a:pt x="191" y="118"/>
                  </a:lnTo>
                  <a:lnTo>
                    <a:pt x="186" y="112"/>
                  </a:lnTo>
                  <a:lnTo>
                    <a:pt x="183" y="106"/>
                  </a:lnTo>
                  <a:lnTo>
                    <a:pt x="182" y="104"/>
                  </a:lnTo>
                  <a:lnTo>
                    <a:pt x="181" y="102"/>
                  </a:lnTo>
                  <a:lnTo>
                    <a:pt x="180" y="97"/>
                  </a:lnTo>
                  <a:lnTo>
                    <a:pt x="178" y="90"/>
                  </a:lnTo>
                  <a:lnTo>
                    <a:pt x="174" y="82"/>
                  </a:lnTo>
                  <a:lnTo>
                    <a:pt x="170" y="77"/>
                  </a:lnTo>
                  <a:lnTo>
                    <a:pt x="169" y="72"/>
                  </a:lnTo>
                  <a:lnTo>
                    <a:pt x="170" y="67"/>
                  </a:lnTo>
                  <a:lnTo>
                    <a:pt x="169" y="63"/>
                  </a:lnTo>
                  <a:lnTo>
                    <a:pt x="169" y="63"/>
                  </a:lnTo>
                  <a:lnTo>
                    <a:pt x="169" y="62"/>
                  </a:lnTo>
                  <a:lnTo>
                    <a:pt x="170" y="62"/>
                  </a:lnTo>
                  <a:lnTo>
                    <a:pt x="171" y="61"/>
                  </a:lnTo>
                  <a:lnTo>
                    <a:pt x="171" y="58"/>
                  </a:lnTo>
                  <a:lnTo>
                    <a:pt x="170" y="57"/>
                  </a:lnTo>
                  <a:lnTo>
                    <a:pt x="167" y="55"/>
                  </a:lnTo>
                  <a:lnTo>
                    <a:pt x="165" y="55"/>
                  </a:lnTo>
                  <a:lnTo>
                    <a:pt x="157" y="53"/>
                  </a:lnTo>
                  <a:lnTo>
                    <a:pt x="153" y="52"/>
                  </a:lnTo>
                  <a:lnTo>
                    <a:pt x="152" y="47"/>
                  </a:lnTo>
                  <a:lnTo>
                    <a:pt x="150" y="45"/>
                  </a:lnTo>
                  <a:lnTo>
                    <a:pt x="148" y="44"/>
                  </a:lnTo>
                  <a:lnTo>
                    <a:pt x="142" y="41"/>
                  </a:lnTo>
                  <a:lnTo>
                    <a:pt x="141" y="42"/>
                  </a:lnTo>
                  <a:lnTo>
                    <a:pt x="140" y="45"/>
                  </a:lnTo>
                  <a:lnTo>
                    <a:pt x="138" y="46"/>
                  </a:lnTo>
                  <a:lnTo>
                    <a:pt x="135" y="46"/>
                  </a:lnTo>
                  <a:lnTo>
                    <a:pt x="132" y="44"/>
                  </a:lnTo>
                  <a:lnTo>
                    <a:pt x="123" y="37"/>
                  </a:lnTo>
                  <a:lnTo>
                    <a:pt x="121" y="36"/>
                  </a:lnTo>
                  <a:lnTo>
                    <a:pt x="118" y="35"/>
                  </a:lnTo>
                  <a:lnTo>
                    <a:pt x="117" y="34"/>
                  </a:lnTo>
                  <a:lnTo>
                    <a:pt x="111" y="31"/>
                  </a:lnTo>
                  <a:lnTo>
                    <a:pt x="112" y="33"/>
                  </a:lnTo>
                  <a:lnTo>
                    <a:pt x="113" y="34"/>
                  </a:lnTo>
                  <a:lnTo>
                    <a:pt x="115" y="40"/>
                  </a:lnTo>
                  <a:lnTo>
                    <a:pt x="113" y="44"/>
                  </a:lnTo>
                  <a:lnTo>
                    <a:pt x="112" y="58"/>
                  </a:lnTo>
                  <a:lnTo>
                    <a:pt x="113" y="62"/>
                  </a:lnTo>
                  <a:lnTo>
                    <a:pt x="116" y="66"/>
                  </a:lnTo>
                  <a:lnTo>
                    <a:pt x="118" y="73"/>
                  </a:lnTo>
                  <a:lnTo>
                    <a:pt x="118" y="79"/>
                  </a:lnTo>
                  <a:lnTo>
                    <a:pt x="120" y="83"/>
                  </a:lnTo>
                  <a:lnTo>
                    <a:pt x="119" y="93"/>
                  </a:lnTo>
                  <a:lnTo>
                    <a:pt x="120" y="96"/>
                  </a:lnTo>
                  <a:lnTo>
                    <a:pt x="123" y="101"/>
                  </a:lnTo>
                  <a:lnTo>
                    <a:pt x="128" y="105"/>
                  </a:lnTo>
                  <a:lnTo>
                    <a:pt x="128" y="107"/>
                  </a:lnTo>
                  <a:lnTo>
                    <a:pt x="135" y="111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48" y="125"/>
                  </a:lnTo>
                  <a:lnTo>
                    <a:pt x="155" y="134"/>
                  </a:lnTo>
                  <a:lnTo>
                    <a:pt x="155" y="137"/>
                  </a:lnTo>
                  <a:lnTo>
                    <a:pt x="156" y="140"/>
                  </a:lnTo>
                  <a:lnTo>
                    <a:pt x="160" y="140"/>
                  </a:lnTo>
                  <a:lnTo>
                    <a:pt x="162" y="142"/>
                  </a:lnTo>
                  <a:lnTo>
                    <a:pt x="162" y="143"/>
                  </a:lnTo>
                  <a:lnTo>
                    <a:pt x="162" y="144"/>
                  </a:lnTo>
                  <a:lnTo>
                    <a:pt x="164" y="144"/>
                  </a:lnTo>
                  <a:lnTo>
                    <a:pt x="165" y="145"/>
                  </a:lnTo>
                  <a:lnTo>
                    <a:pt x="169" y="156"/>
                  </a:lnTo>
                  <a:lnTo>
                    <a:pt x="171" y="157"/>
                  </a:lnTo>
                  <a:lnTo>
                    <a:pt x="174" y="157"/>
                  </a:lnTo>
                  <a:lnTo>
                    <a:pt x="176" y="159"/>
                  </a:lnTo>
                  <a:lnTo>
                    <a:pt x="176" y="161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8" y="171"/>
                  </a:lnTo>
                  <a:lnTo>
                    <a:pt x="180" y="174"/>
                  </a:lnTo>
                  <a:lnTo>
                    <a:pt x="180" y="178"/>
                  </a:lnTo>
                  <a:lnTo>
                    <a:pt x="181" y="180"/>
                  </a:lnTo>
                  <a:lnTo>
                    <a:pt x="187" y="186"/>
                  </a:lnTo>
                  <a:lnTo>
                    <a:pt x="194" y="191"/>
                  </a:lnTo>
                  <a:lnTo>
                    <a:pt x="195" y="197"/>
                  </a:lnTo>
                  <a:lnTo>
                    <a:pt x="198" y="203"/>
                  </a:lnTo>
                  <a:lnTo>
                    <a:pt x="201" y="205"/>
                  </a:lnTo>
                  <a:lnTo>
                    <a:pt x="204" y="207"/>
                  </a:lnTo>
                  <a:lnTo>
                    <a:pt x="204" y="209"/>
                  </a:lnTo>
                  <a:lnTo>
                    <a:pt x="204" y="211"/>
                  </a:lnTo>
                  <a:lnTo>
                    <a:pt x="208" y="216"/>
                  </a:lnTo>
                  <a:lnTo>
                    <a:pt x="209" y="221"/>
                  </a:lnTo>
                  <a:lnTo>
                    <a:pt x="212" y="225"/>
                  </a:lnTo>
                  <a:lnTo>
                    <a:pt x="213" y="225"/>
                  </a:lnTo>
                  <a:lnTo>
                    <a:pt x="214" y="225"/>
                  </a:lnTo>
                  <a:lnTo>
                    <a:pt x="211" y="221"/>
                  </a:lnTo>
                  <a:lnTo>
                    <a:pt x="210" y="219"/>
                  </a:lnTo>
                  <a:lnTo>
                    <a:pt x="210" y="215"/>
                  </a:lnTo>
                  <a:lnTo>
                    <a:pt x="211" y="214"/>
                  </a:lnTo>
                  <a:lnTo>
                    <a:pt x="218" y="220"/>
                  </a:lnTo>
                  <a:lnTo>
                    <a:pt x="219" y="225"/>
                  </a:lnTo>
                  <a:lnTo>
                    <a:pt x="221" y="227"/>
                  </a:lnTo>
                  <a:lnTo>
                    <a:pt x="221" y="231"/>
                  </a:lnTo>
                  <a:lnTo>
                    <a:pt x="223" y="233"/>
                  </a:lnTo>
                  <a:lnTo>
                    <a:pt x="223" y="236"/>
                  </a:lnTo>
                  <a:lnTo>
                    <a:pt x="226" y="241"/>
                  </a:lnTo>
                  <a:lnTo>
                    <a:pt x="226" y="248"/>
                  </a:lnTo>
                  <a:lnTo>
                    <a:pt x="227" y="253"/>
                  </a:lnTo>
                  <a:lnTo>
                    <a:pt x="232" y="261"/>
                  </a:lnTo>
                  <a:lnTo>
                    <a:pt x="235" y="262"/>
                  </a:lnTo>
                  <a:lnTo>
                    <a:pt x="236" y="266"/>
                  </a:lnTo>
                  <a:lnTo>
                    <a:pt x="239" y="275"/>
                  </a:lnTo>
                  <a:lnTo>
                    <a:pt x="244" y="281"/>
                  </a:lnTo>
                  <a:lnTo>
                    <a:pt x="246" y="285"/>
                  </a:lnTo>
                  <a:lnTo>
                    <a:pt x="247" y="288"/>
                  </a:lnTo>
                  <a:lnTo>
                    <a:pt x="245" y="292"/>
                  </a:lnTo>
                  <a:lnTo>
                    <a:pt x="245" y="295"/>
                  </a:lnTo>
                  <a:lnTo>
                    <a:pt x="247" y="304"/>
                  </a:lnTo>
                  <a:lnTo>
                    <a:pt x="250" y="308"/>
                  </a:lnTo>
                  <a:lnTo>
                    <a:pt x="255" y="309"/>
                  </a:lnTo>
                  <a:lnTo>
                    <a:pt x="255" y="310"/>
                  </a:lnTo>
                  <a:lnTo>
                    <a:pt x="255" y="311"/>
                  </a:lnTo>
                  <a:lnTo>
                    <a:pt x="257" y="312"/>
                  </a:lnTo>
                  <a:lnTo>
                    <a:pt x="258" y="311"/>
                  </a:lnTo>
                  <a:lnTo>
                    <a:pt x="258" y="309"/>
                  </a:lnTo>
                  <a:lnTo>
                    <a:pt x="258" y="307"/>
                  </a:lnTo>
                  <a:lnTo>
                    <a:pt x="258" y="305"/>
                  </a:lnTo>
                  <a:lnTo>
                    <a:pt x="258" y="304"/>
                  </a:lnTo>
                  <a:lnTo>
                    <a:pt x="260" y="304"/>
                  </a:lnTo>
                  <a:lnTo>
                    <a:pt x="268" y="310"/>
                  </a:lnTo>
                  <a:lnTo>
                    <a:pt x="269" y="311"/>
                  </a:lnTo>
                  <a:lnTo>
                    <a:pt x="272" y="315"/>
                  </a:lnTo>
                  <a:lnTo>
                    <a:pt x="274" y="318"/>
                  </a:lnTo>
                  <a:lnTo>
                    <a:pt x="276" y="320"/>
                  </a:lnTo>
                  <a:lnTo>
                    <a:pt x="277" y="322"/>
                  </a:lnTo>
                  <a:lnTo>
                    <a:pt x="279" y="327"/>
                  </a:lnTo>
                  <a:lnTo>
                    <a:pt x="284" y="329"/>
                  </a:lnTo>
                  <a:lnTo>
                    <a:pt x="286" y="334"/>
                  </a:lnTo>
                  <a:lnTo>
                    <a:pt x="287" y="336"/>
                  </a:lnTo>
                  <a:lnTo>
                    <a:pt x="285" y="343"/>
                  </a:lnTo>
                  <a:lnTo>
                    <a:pt x="284" y="345"/>
                  </a:lnTo>
                  <a:lnTo>
                    <a:pt x="280" y="348"/>
                  </a:lnTo>
                  <a:lnTo>
                    <a:pt x="277" y="351"/>
                  </a:lnTo>
                  <a:lnTo>
                    <a:pt x="274" y="353"/>
                  </a:lnTo>
                  <a:lnTo>
                    <a:pt x="271" y="354"/>
                  </a:lnTo>
                  <a:lnTo>
                    <a:pt x="268" y="354"/>
                  </a:lnTo>
                  <a:lnTo>
                    <a:pt x="266" y="350"/>
                  </a:lnTo>
                  <a:lnTo>
                    <a:pt x="263" y="338"/>
                  </a:lnTo>
                  <a:lnTo>
                    <a:pt x="260" y="336"/>
                  </a:lnTo>
                  <a:lnTo>
                    <a:pt x="259" y="332"/>
                  </a:lnTo>
                  <a:lnTo>
                    <a:pt x="257" y="329"/>
                  </a:lnTo>
                  <a:lnTo>
                    <a:pt x="248" y="325"/>
                  </a:lnTo>
                  <a:lnTo>
                    <a:pt x="244" y="320"/>
                  </a:lnTo>
                  <a:lnTo>
                    <a:pt x="239" y="316"/>
                  </a:lnTo>
                  <a:lnTo>
                    <a:pt x="235" y="312"/>
                  </a:lnTo>
                  <a:lnTo>
                    <a:pt x="223" y="304"/>
                  </a:lnTo>
                  <a:lnTo>
                    <a:pt x="217" y="300"/>
                  </a:lnTo>
                  <a:lnTo>
                    <a:pt x="214" y="296"/>
                  </a:lnTo>
                  <a:lnTo>
                    <a:pt x="212" y="296"/>
                  </a:lnTo>
                  <a:lnTo>
                    <a:pt x="211" y="297"/>
                  </a:lnTo>
                  <a:lnTo>
                    <a:pt x="210" y="296"/>
                  </a:lnTo>
                  <a:lnTo>
                    <a:pt x="210" y="294"/>
                  </a:lnTo>
                  <a:lnTo>
                    <a:pt x="209" y="292"/>
                  </a:lnTo>
                  <a:lnTo>
                    <a:pt x="202" y="287"/>
                  </a:lnTo>
                  <a:lnTo>
                    <a:pt x="200" y="283"/>
                  </a:lnTo>
                  <a:lnTo>
                    <a:pt x="200" y="279"/>
                  </a:lnTo>
                  <a:lnTo>
                    <a:pt x="202" y="269"/>
                  </a:lnTo>
                  <a:lnTo>
                    <a:pt x="203" y="263"/>
                  </a:lnTo>
                  <a:lnTo>
                    <a:pt x="202" y="261"/>
                  </a:lnTo>
                  <a:lnTo>
                    <a:pt x="202" y="260"/>
                  </a:lnTo>
                  <a:lnTo>
                    <a:pt x="200" y="258"/>
                  </a:lnTo>
                  <a:lnTo>
                    <a:pt x="200" y="253"/>
                  </a:lnTo>
                  <a:lnTo>
                    <a:pt x="198" y="248"/>
                  </a:lnTo>
                  <a:lnTo>
                    <a:pt x="192" y="238"/>
                  </a:lnTo>
                  <a:lnTo>
                    <a:pt x="187" y="236"/>
                  </a:lnTo>
                  <a:lnTo>
                    <a:pt x="183" y="234"/>
                  </a:lnTo>
                  <a:lnTo>
                    <a:pt x="171" y="225"/>
                  </a:lnTo>
                  <a:lnTo>
                    <a:pt x="169" y="220"/>
                  </a:lnTo>
                  <a:lnTo>
                    <a:pt x="168" y="217"/>
                  </a:lnTo>
                  <a:lnTo>
                    <a:pt x="167" y="212"/>
                  </a:lnTo>
                  <a:lnTo>
                    <a:pt x="165" y="215"/>
                  </a:lnTo>
                  <a:lnTo>
                    <a:pt x="164" y="217"/>
                  </a:lnTo>
                  <a:lnTo>
                    <a:pt x="159" y="217"/>
                  </a:lnTo>
                  <a:lnTo>
                    <a:pt x="153" y="220"/>
                  </a:lnTo>
                  <a:lnTo>
                    <a:pt x="150" y="217"/>
                  </a:lnTo>
                  <a:lnTo>
                    <a:pt x="148" y="214"/>
                  </a:lnTo>
                  <a:lnTo>
                    <a:pt x="145" y="211"/>
                  </a:lnTo>
                  <a:lnTo>
                    <a:pt x="142" y="211"/>
                  </a:lnTo>
                  <a:lnTo>
                    <a:pt x="140" y="210"/>
                  </a:lnTo>
                  <a:lnTo>
                    <a:pt x="137" y="206"/>
                  </a:lnTo>
                  <a:lnTo>
                    <a:pt x="134" y="205"/>
                  </a:lnTo>
                  <a:lnTo>
                    <a:pt x="129" y="204"/>
                  </a:lnTo>
                  <a:lnTo>
                    <a:pt x="126" y="202"/>
                  </a:lnTo>
                  <a:lnTo>
                    <a:pt x="125" y="200"/>
                  </a:lnTo>
                  <a:lnTo>
                    <a:pt x="124" y="196"/>
                  </a:lnTo>
                  <a:lnTo>
                    <a:pt x="123" y="194"/>
                  </a:lnTo>
                  <a:lnTo>
                    <a:pt x="117" y="190"/>
                  </a:lnTo>
                  <a:lnTo>
                    <a:pt x="113" y="186"/>
                  </a:lnTo>
                  <a:lnTo>
                    <a:pt x="109" y="184"/>
                  </a:lnTo>
                  <a:lnTo>
                    <a:pt x="107" y="181"/>
                  </a:lnTo>
                  <a:lnTo>
                    <a:pt x="107" y="179"/>
                  </a:lnTo>
                  <a:lnTo>
                    <a:pt x="114" y="180"/>
                  </a:lnTo>
                  <a:lnTo>
                    <a:pt x="122" y="182"/>
                  </a:lnTo>
                  <a:lnTo>
                    <a:pt x="126" y="181"/>
                  </a:lnTo>
                  <a:lnTo>
                    <a:pt x="128" y="179"/>
                  </a:lnTo>
                  <a:lnTo>
                    <a:pt x="131" y="179"/>
                  </a:lnTo>
                  <a:lnTo>
                    <a:pt x="131" y="180"/>
                  </a:lnTo>
                  <a:lnTo>
                    <a:pt x="131" y="182"/>
                  </a:lnTo>
                  <a:lnTo>
                    <a:pt x="133" y="184"/>
                  </a:lnTo>
                  <a:lnTo>
                    <a:pt x="136" y="186"/>
                  </a:lnTo>
                  <a:lnTo>
                    <a:pt x="138" y="186"/>
                  </a:lnTo>
                  <a:lnTo>
                    <a:pt x="136" y="184"/>
                  </a:lnTo>
                  <a:lnTo>
                    <a:pt x="135" y="180"/>
                  </a:lnTo>
                  <a:lnTo>
                    <a:pt x="135" y="179"/>
                  </a:lnTo>
                  <a:lnTo>
                    <a:pt x="135" y="177"/>
                  </a:lnTo>
                  <a:lnTo>
                    <a:pt x="132" y="177"/>
                  </a:lnTo>
                  <a:lnTo>
                    <a:pt x="132" y="177"/>
                  </a:lnTo>
                  <a:lnTo>
                    <a:pt x="134" y="173"/>
                  </a:lnTo>
                  <a:lnTo>
                    <a:pt x="137" y="166"/>
                  </a:lnTo>
                  <a:lnTo>
                    <a:pt x="139" y="159"/>
                  </a:lnTo>
                  <a:lnTo>
                    <a:pt x="135" y="152"/>
                  </a:lnTo>
                  <a:lnTo>
                    <a:pt x="131" y="148"/>
                  </a:lnTo>
                  <a:lnTo>
                    <a:pt x="119" y="134"/>
                  </a:lnTo>
                  <a:lnTo>
                    <a:pt x="112" y="127"/>
                  </a:lnTo>
                  <a:lnTo>
                    <a:pt x="111" y="125"/>
                  </a:lnTo>
                  <a:lnTo>
                    <a:pt x="109" y="124"/>
                  </a:lnTo>
                  <a:lnTo>
                    <a:pt x="103" y="122"/>
                  </a:lnTo>
                  <a:lnTo>
                    <a:pt x="98" y="118"/>
                  </a:lnTo>
                  <a:lnTo>
                    <a:pt x="90" y="113"/>
                  </a:lnTo>
                  <a:lnTo>
                    <a:pt x="87" y="110"/>
                  </a:lnTo>
                  <a:lnTo>
                    <a:pt x="84" y="104"/>
                  </a:lnTo>
                  <a:lnTo>
                    <a:pt x="82" y="102"/>
                  </a:lnTo>
                  <a:lnTo>
                    <a:pt x="83" y="98"/>
                  </a:lnTo>
                  <a:lnTo>
                    <a:pt x="82" y="90"/>
                  </a:lnTo>
                  <a:lnTo>
                    <a:pt x="81" y="88"/>
                  </a:lnTo>
                  <a:lnTo>
                    <a:pt x="77" y="86"/>
                  </a:lnTo>
                  <a:lnTo>
                    <a:pt x="76" y="80"/>
                  </a:lnTo>
                  <a:lnTo>
                    <a:pt x="76" y="75"/>
                  </a:lnTo>
                  <a:lnTo>
                    <a:pt x="74" y="72"/>
                  </a:lnTo>
                  <a:lnTo>
                    <a:pt x="67" y="65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6" y="57"/>
                  </a:lnTo>
                  <a:lnTo>
                    <a:pt x="61" y="51"/>
                  </a:lnTo>
                  <a:lnTo>
                    <a:pt x="56" y="46"/>
                  </a:lnTo>
                  <a:lnTo>
                    <a:pt x="55" y="43"/>
                  </a:lnTo>
                  <a:lnTo>
                    <a:pt x="55" y="38"/>
                  </a:lnTo>
                  <a:lnTo>
                    <a:pt x="54" y="37"/>
                  </a:lnTo>
                  <a:lnTo>
                    <a:pt x="54" y="36"/>
                  </a:lnTo>
                  <a:lnTo>
                    <a:pt x="55" y="37"/>
                  </a:lnTo>
                  <a:lnTo>
                    <a:pt x="56" y="36"/>
                  </a:lnTo>
                  <a:lnTo>
                    <a:pt x="56" y="33"/>
                  </a:lnTo>
                  <a:lnTo>
                    <a:pt x="49" y="27"/>
                  </a:lnTo>
                  <a:lnTo>
                    <a:pt x="48" y="20"/>
                  </a:lnTo>
                  <a:lnTo>
                    <a:pt x="43" y="16"/>
                  </a:lnTo>
                  <a:lnTo>
                    <a:pt x="43" y="14"/>
                  </a:lnTo>
                  <a:lnTo>
                    <a:pt x="40" y="7"/>
                  </a:lnTo>
                  <a:lnTo>
                    <a:pt x="49" y="6"/>
                  </a:lnTo>
                  <a:lnTo>
                    <a:pt x="59" y="5"/>
                  </a:lnTo>
                  <a:lnTo>
                    <a:pt x="67" y="5"/>
                  </a:lnTo>
                  <a:lnTo>
                    <a:pt x="77" y="4"/>
                  </a:lnTo>
                  <a:lnTo>
                    <a:pt x="86" y="3"/>
                  </a:lnTo>
                  <a:lnTo>
                    <a:pt x="95" y="2"/>
                  </a:lnTo>
                  <a:lnTo>
                    <a:pt x="104" y="1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5" y="6"/>
                  </a:lnTo>
                  <a:lnTo>
                    <a:pt x="113" y="8"/>
                  </a:lnTo>
                  <a:lnTo>
                    <a:pt x="129" y="14"/>
                  </a:lnTo>
                  <a:lnTo>
                    <a:pt x="144" y="19"/>
                  </a:lnTo>
                  <a:lnTo>
                    <a:pt x="159" y="25"/>
                  </a:lnTo>
                  <a:lnTo>
                    <a:pt x="174" y="30"/>
                  </a:lnTo>
                  <a:lnTo>
                    <a:pt x="189" y="36"/>
                  </a:lnTo>
                  <a:lnTo>
                    <a:pt x="205" y="41"/>
                  </a:lnTo>
                  <a:lnTo>
                    <a:pt x="220" y="47"/>
                  </a:lnTo>
                  <a:lnTo>
                    <a:pt x="235" y="52"/>
                  </a:lnTo>
                  <a:lnTo>
                    <a:pt x="246" y="52"/>
                  </a:lnTo>
                  <a:lnTo>
                    <a:pt x="258" y="52"/>
                  </a:lnTo>
                  <a:lnTo>
                    <a:pt x="269" y="52"/>
                  </a:lnTo>
                  <a:lnTo>
                    <a:pt x="280" y="52"/>
                  </a:lnTo>
                  <a:lnTo>
                    <a:pt x="291" y="52"/>
                  </a:lnTo>
                  <a:lnTo>
                    <a:pt x="302" y="52"/>
                  </a:lnTo>
                  <a:lnTo>
                    <a:pt x="314" y="52"/>
                  </a:lnTo>
                  <a:lnTo>
                    <a:pt x="325" y="52"/>
                  </a:lnTo>
                  <a:lnTo>
                    <a:pt x="325" y="48"/>
                  </a:lnTo>
                  <a:lnTo>
                    <a:pt x="325" y="44"/>
                  </a:lnTo>
                  <a:lnTo>
                    <a:pt x="325" y="39"/>
                  </a:lnTo>
                  <a:lnTo>
                    <a:pt x="326" y="35"/>
                  </a:lnTo>
                  <a:lnTo>
                    <a:pt x="332" y="35"/>
                  </a:lnTo>
                  <a:lnTo>
                    <a:pt x="340" y="35"/>
                  </a:lnTo>
                  <a:lnTo>
                    <a:pt x="347" y="35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8" y="36"/>
                  </a:lnTo>
                  <a:lnTo>
                    <a:pt x="375" y="36"/>
                  </a:lnTo>
                  <a:lnTo>
                    <a:pt x="381" y="36"/>
                  </a:lnTo>
                  <a:lnTo>
                    <a:pt x="382" y="36"/>
                  </a:lnTo>
                  <a:lnTo>
                    <a:pt x="382" y="36"/>
                  </a:lnTo>
                  <a:lnTo>
                    <a:pt x="385" y="39"/>
                  </a:lnTo>
                  <a:lnTo>
                    <a:pt x="388" y="44"/>
                  </a:lnTo>
                  <a:lnTo>
                    <a:pt x="391" y="47"/>
                  </a:lnTo>
                  <a:lnTo>
                    <a:pt x="395" y="50"/>
                  </a:lnTo>
                  <a:lnTo>
                    <a:pt x="402" y="55"/>
                  </a:lnTo>
                  <a:lnTo>
                    <a:pt x="412" y="65"/>
                  </a:lnTo>
                  <a:lnTo>
                    <a:pt x="419" y="71"/>
                  </a:lnTo>
                  <a:lnTo>
                    <a:pt x="425" y="75"/>
                  </a:lnTo>
                  <a:lnTo>
                    <a:pt x="429" y="77"/>
                  </a:lnTo>
                  <a:lnTo>
                    <a:pt x="431" y="80"/>
                  </a:lnTo>
                  <a:lnTo>
                    <a:pt x="433" y="85"/>
                  </a:lnTo>
                  <a:lnTo>
                    <a:pt x="438" y="96"/>
                  </a:lnTo>
                  <a:lnTo>
                    <a:pt x="438" y="102"/>
                  </a:lnTo>
                  <a:lnTo>
                    <a:pt x="440" y="107"/>
                  </a:lnTo>
                  <a:lnTo>
                    <a:pt x="444" y="113"/>
                  </a:lnTo>
                  <a:lnTo>
                    <a:pt x="447" y="117"/>
                  </a:lnTo>
                  <a:lnTo>
                    <a:pt x="450" y="118"/>
                  </a:lnTo>
                  <a:lnTo>
                    <a:pt x="453" y="120"/>
                  </a:lnTo>
                  <a:lnTo>
                    <a:pt x="457" y="124"/>
                  </a:lnTo>
                  <a:lnTo>
                    <a:pt x="460" y="126"/>
                  </a:lnTo>
                  <a:lnTo>
                    <a:pt x="464" y="127"/>
                  </a:lnTo>
                  <a:lnTo>
                    <a:pt x="471" y="131"/>
                  </a:lnTo>
                  <a:lnTo>
                    <a:pt x="479" y="136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9" y="136"/>
                  </a:lnTo>
                  <a:lnTo>
                    <a:pt x="491" y="133"/>
                  </a:lnTo>
                  <a:lnTo>
                    <a:pt x="493" y="131"/>
                  </a:lnTo>
                  <a:lnTo>
                    <a:pt x="496" y="130"/>
                  </a:lnTo>
                  <a:lnTo>
                    <a:pt x="496" y="129"/>
                  </a:lnTo>
                  <a:lnTo>
                    <a:pt x="496" y="126"/>
                  </a:lnTo>
                  <a:lnTo>
                    <a:pt x="497" y="121"/>
                  </a:lnTo>
                  <a:lnTo>
                    <a:pt x="501" y="114"/>
                  </a:lnTo>
                  <a:lnTo>
                    <a:pt x="504" y="110"/>
                  </a:lnTo>
                  <a:lnTo>
                    <a:pt x="509" y="110"/>
                  </a:lnTo>
                  <a:lnTo>
                    <a:pt x="512" y="109"/>
                  </a:lnTo>
                  <a:lnTo>
                    <a:pt x="513" y="106"/>
                  </a:lnTo>
                  <a:lnTo>
                    <a:pt x="515" y="106"/>
                  </a:lnTo>
                  <a:lnTo>
                    <a:pt x="519" y="108"/>
                  </a:lnTo>
                  <a:lnTo>
                    <a:pt x="525" y="109"/>
                  </a:lnTo>
                  <a:lnTo>
                    <a:pt x="532" y="109"/>
                  </a:lnTo>
                  <a:lnTo>
                    <a:pt x="537" y="109"/>
                  </a:lnTo>
                  <a:lnTo>
                    <a:pt x="538" y="109"/>
                  </a:lnTo>
                  <a:lnTo>
                    <a:pt x="538" y="109"/>
                  </a:lnTo>
                  <a:lnTo>
                    <a:pt x="538" y="109"/>
                  </a:lnTo>
                  <a:lnTo>
                    <a:pt x="540" y="110"/>
                  </a:lnTo>
                  <a:lnTo>
                    <a:pt x="542" y="110"/>
                  </a:lnTo>
                  <a:lnTo>
                    <a:pt x="544" y="111"/>
                  </a:lnTo>
                  <a:lnTo>
                    <a:pt x="547" y="115"/>
                  </a:lnTo>
                  <a:lnTo>
                    <a:pt x="554" y="121"/>
                  </a:lnTo>
                  <a:lnTo>
                    <a:pt x="554" y="121"/>
                  </a:lnTo>
                  <a:lnTo>
                    <a:pt x="556" y="123"/>
                  </a:lnTo>
                  <a:lnTo>
                    <a:pt x="558" y="126"/>
                  </a:lnTo>
                  <a:lnTo>
                    <a:pt x="564" y="131"/>
                  </a:lnTo>
                  <a:lnTo>
                    <a:pt x="567" y="136"/>
                  </a:lnTo>
                  <a:lnTo>
                    <a:pt x="568" y="139"/>
                  </a:lnTo>
                  <a:lnTo>
                    <a:pt x="570" y="144"/>
                  </a:lnTo>
                  <a:lnTo>
                    <a:pt x="575" y="152"/>
                  </a:lnTo>
                  <a:lnTo>
                    <a:pt x="577" y="156"/>
                  </a:lnTo>
                  <a:lnTo>
                    <a:pt x="577" y="156"/>
                  </a:lnTo>
                  <a:lnTo>
                    <a:pt x="577" y="159"/>
                  </a:lnTo>
                  <a:lnTo>
                    <a:pt x="578" y="162"/>
                  </a:lnTo>
                  <a:lnTo>
                    <a:pt x="581" y="165"/>
                  </a:lnTo>
                  <a:lnTo>
                    <a:pt x="584" y="168"/>
                  </a:lnTo>
                  <a:lnTo>
                    <a:pt x="588" y="172"/>
                  </a:lnTo>
                  <a:lnTo>
                    <a:pt x="592" y="179"/>
                  </a:lnTo>
                  <a:lnTo>
                    <a:pt x="596" y="184"/>
                  </a:lnTo>
                  <a:lnTo>
                    <a:pt x="601" y="187"/>
                  </a:lnTo>
                  <a:lnTo>
                    <a:pt x="604" y="190"/>
                  </a:lnTo>
                  <a:lnTo>
                    <a:pt x="605" y="193"/>
                  </a:lnTo>
                  <a:lnTo>
                    <a:pt x="605" y="195"/>
                  </a:lnTo>
                  <a:lnTo>
                    <a:pt x="603" y="198"/>
                  </a:lnTo>
                  <a:lnTo>
                    <a:pt x="604" y="200"/>
                  </a:lnTo>
                  <a:lnTo>
                    <a:pt x="605" y="201"/>
                  </a:lnTo>
                  <a:lnTo>
                    <a:pt x="606" y="204"/>
                  </a:lnTo>
                  <a:lnTo>
                    <a:pt x="605" y="207"/>
                  </a:lnTo>
                  <a:lnTo>
                    <a:pt x="605" y="207"/>
                  </a:lnTo>
                  <a:lnTo>
                    <a:pt x="606" y="209"/>
                  </a:lnTo>
                  <a:lnTo>
                    <a:pt x="610" y="214"/>
                  </a:lnTo>
                  <a:lnTo>
                    <a:pt x="612" y="219"/>
                  </a:lnTo>
                  <a:lnTo>
                    <a:pt x="614" y="225"/>
                  </a:lnTo>
                  <a:lnTo>
                    <a:pt x="614" y="225"/>
                  </a:lnTo>
                  <a:lnTo>
                    <a:pt x="616" y="230"/>
                  </a:lnTo>
                  <a:lnTo>
                    <a:pt x="619" y="231"/>
                  </a:lnTo>
                  <a:lnTo>
                    <a:pt x="624" y="232"/>
                  </a:lnTo>
                  <a:lnTo>
                    <a:pt x="627" y="233"/>
                  </a:lnTo>
                  <a:lnTo>
                    <a:pt x="630" y="236"/>
                  </a:lnTo>
                  <a:lnTo>
                    <a:pt x="633" y="237"/>
                  </a:lnTo>
                  <a:lnTo>
                    <a:pt x="636" y="238"/>
                  </a:lnTo>
                  <a:lnTo>
                    <a:pt x="640" y="239"/>
                  </a:lnTo>
                  <a:lnTo>
                    <a:pt x="643" y="241"/>
                  </a:lnTo>
                  <a:lnTo>
                    <a:pt x="649" y="243"/>
                  </a:lnTo>
                  <a:lnTo>
                    <a:pt x="658" y="244"/>
                  </a:lnTo>
                  <a:lnTo>
                    <a:pt x="665" y="246"/>
                  </a:lnTo>
                  <a:lnTo>
                    <a:pt x="670" y="249"/>
                  </a:lnTo>
                  <a:lnTo>
                    <a:pt x="672" y="250"/>
                  </a:lnTo>
                  <a:lnTo>
                    <a:pt x="673" y="250"/>
                  </a:lnTo>
                  <a:lnTo>
                    <a:pt x="673" y="249"/>
                  </a:lnTo>
                  <a:lnTo>
                    <a:pt x="673" y="248"/>
                  </a:lnTo>
                  <a:lnTo>
                    <a:pt x="675" y="247"/>
                  </a:lnTo>
                  <a:lnTo>
                    <a:pt x="679" y="24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8" name="Freeform 1458">
              <a:extLst>
                <a:ext uri="{FF2B5EF4-FFF2-40B4-BE49-F238E27FC236}">
                  <a16:creationId xmlns:a16="http://schemas.microsoft.com/office/drawing/2014/main" id="{D91093B5-6762-7AB6-E800-C22BDB8F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477" y="9187962"/>
              <a:ext cx="10990" cy="5493"/>
            </a:xfrm>
            <a:custGeom>
              <a:avLst/>
              <a:gdLst>
                <a:gd name="T0" fmla="*/ 4 w 9"/>
                <a:gd name="T1" fmla="*/ 4 h 5"/>
                <a:gd name="T2" fmla="*/ 0 w 9"/>
                <a:gd name="T3" fmla="*/ 4 h 5"/>
                <a:gd name="T4" fmla="*/ 0 w 9"/>
                <a:gd name="T5" fmla="*/ 4 h 5"/>
                <a:gd name="T6" fmla="*/ 7 w 9"/>
                <a:gd name="T7" fmla="*/ 0 h 5"/>
                <a:gd name="T8" fmla="*/ 8 w 9"/>
                <a:gd name="T9" fmla="*/ 0 h 5"/>
                <a:gd name="T10" fmla="*/ 8 w 9"/>
                <a:gd name="T11" fmla="*/ 0 h 5"/>
                <a:gd name="T12" fmla="*/ 5 w 9"/>
                <a:gd name="T13" fmla="*/ 2 h 5"/>
                <a:gd name="T14" fmla="*/ 4 w 9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4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09" name="Freeform 1459">
              <a:extLst>
                <a:ext uri="{FF2B5EF4-FFF2-40B4-BE49-F238E27FC236}">
                  <a16:creationId xmlns:a16="http://schemas.microsoft.com/office/drawing/2014/main" id="{62163DF6-04DD-D2CF-A17A-8E2FAF38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50" y="9182465"/>
              <a:ext cx="5497" cy="5497"/>
            </a:xfrm>
            <a:custGeom>
              <a:avLst/>
              <a:gdLst>
                <a:gd name="T0" fmla="*/ 5 w 6"/>
                <a:gd name="T1" fmla="*/ 4 h 6"/>
                <a:gd name="T2" fmla="*/ 3 w 6"/>
                <a:gd name="T3" fmla="*/ 5 h 6"/>
                <a:gd name="T4" fmla="*/ 0 w 6"/>
                <a:gd name="T5" fmla="*/ 3 h 6"/>
                <a:gd name="T6" fmla="*/ 1 w 6"/>
                <a:gd name="T7" fmla="*/ 1 h 6"/>
                <a:gd name="T8" fmla="*/ 2 w 6"/>
                <a:gd name="T9" fmla="*/ 0 h 6"/>
                <a:gd name="T10" fmla="*/ 4 w 6"/>
                <a:gd name="T11" fmla="*/ 2 h 6"/>
                <a:gd name="T12" fmla="*/ 5 w 6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2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0" name="Freeform 1460">
              <a:extLst>
                <a:ext uri="{FF2B5EF4-FFF2-40B4-BE49-F238E27FC236}">
                  <a16:creationId xmlns:a16="http://schemas.microsoft.com/office/drawing/2014/main" id="{F2B61A9B-FC63-91E9-832C-344AC314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314" y="9111029"/>
              <a:ext cx="10990" cy="16484"/>
            </a:xfrm>
            <a:custGeom>
              <a:avLst/>
              <a:gdLst>
                <a:gd name="T0" fmla="*/ 3 w 9"/>
                <a:gd name="T1" fmla="*/ 9 h 12"/>
                <a:gd name="T2" fmla="*/ 1 w 9"/>
                <a:gd name="T3" fmla="*/ 11 h 12"/>
                <a:gd name="T4" fmla="*/ 0 w 9"/>
                <a:gd name="T5" fmla="*/ 7 h 12"/>
                <a:gd name="T6" fmla="*/ 1 w 9"/>
                <a:gd name="T7" fmla="*/ 3 h 12"/>
                <a:gd name="T8" fmla="*/ 3 w 9"/>
                <a:gd name="T9" fmla="*/ 1 h 12"/>
                <a:gd name="T10" fmla="*/ 6 w 9"/>
                <a:gd name="T11" fmla="*/ 1 h 12"/>
                <a:gd name="T12" fmla="*/ 8 w 9"/>
                <a:gd name="T13" fmla="*/ 0 h 12"/>
                <a:gd name="T14" fmla="*/ 8 w 9"/>
                <a:gd name="T15" fmla="*/ 1 h 12"/>
                <a:gd name="T16" fmla="*/ 7 w 9"/>
                <a:gd name="T17" fmla="*/ 4 h 12"/>
                <a:gd name="T18" fmla="*/ 3 w 9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2">
                  <a:moveTo>
                    <a:pt x="3" y="9"/>
                  </a:moveTo>
                  <a:lnTo>
                    <a:pt x="1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7" y="4"/>
                  </a:lnTo>
                  <a:lnTo>
                    <a:pt x="3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1" name="Freeform 1461">
              <a:extLst>
                <a:ext uri="{FF2B5EF4-FFF2-40B4-BE49-F238E27FC236}">
                  <a16:creationId xmlns:a16="http://schemas.microsoft.com/office/drawing/2014/main" id="{4CA39C4A-3149-5119-0DE7-52595AFA1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304" y="9083551"/>
              <a:ext cx="5497" cy="5497"/>
            </a:xfrm>
            <a:custGeom>
              <a:avLst/>
              <a:gdLst>
                <a:gd name="T0" fmla="*/ 1 w 2"/>
                <a:gd name="T1" fmla="*/ 2 h 5"/>
                <a:gd name="T2" fmla="*/ 1 w 2"/>
                <a:gd name="T3" fmla="*/ 4 h 5"/>
                <a:gd name="T4" fmla="*/ 1 w 2"/>
                <a:gd name="T5" fmla="*/ 3 h 5"/>
                <a:gd name="T6" fmla="*/ 0 w 2"/>
                <a:gd name="T7" fmla="*/ 2 h 5"/>
                <a:gd name="T8" fmla="*/ 0 w 2"/>
                <a:gd name="T9" fmla="*/ 0 h 5"/>
                <a:gd name="T10" fmla="*/ 0 w 2"/>
                <a:gd name="T11" fmla="*/ 0 h 5"/>
                <a:gd name="T12" fmla="*/ 1 w 2"/>
                <a:gd name="T13" fmla="*/ 1 h 5"/>
                <a:gd name="T14" fmla="*/ 1 w 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1" y="2"/>
                  </a:move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2" name="Freeform 1462">
              <a:extLst>
                <a:ext uri="{FF2B5EF4-FFF2-40B4-BE49-F238E27FC236}">
                  <a16:creationId xmlns:a16="http://schemas.microsoft.com/office/drawing/2014/main" id="{8B0FCDAF-EFFF-5C71-9B66-F652CD93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996" y="9067067"/>
              <a:ext cx="5497" cy="10990"/>
            </a:xfrm>
            <a:custGeom>
              <a:avLst/>
              <a:gdLst>
                <a:gd name="T0" fmla="*/ 4 w 5"/>
                <a:gd name="T1" fmla="*/ 3 h 7"/>
                <a:gd name="T2" fmla="*/ 3 w 5"/>
                <a:gd name="T3" fmla="*/ 6 h 7"/>
                <a:gd name="T4" fmla="*/ 0 w 5"/>
                <a:gd name="T5" fmla="*/ 5 h 7"/>
                <a:gd name="T6" fmla="*/ 0 w 5"/>
                <a:gd name="T7" fmla="*/ 3 h 7"/>
                <a:gd name="T8" fmla="*/ 0 w 5"/>
                <a:gd name="T9" fmla="*/ 0 h 7"/>
                <a:gd name="T10" fmla="*/ 1 w 5"/>
                <a:gd name="T11" fmla="*/ 0 h 7"/>
                <a:gd name="T12" fmla="*/ 3 w 5"/>
                <a:gd name="T13" fmla="*/ 1 h 7"/>
                <a:gd name="T14" fmla="*/ 4 w 5"/>
                <a:gd name="T15" fmla="*/ 2 h 7"/>
                <a:gd name="T16" fmla="*/ 4 w 5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3"/>
                  </a:moveTo>
                  <a:lnTo>
                    <a:pt x="3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3" name="Freeform 1463">
              <a:extLst>
                <a:ext uri="{FF2B5EF4-FFF2-40B4-BE49-F238E27FC236}">
                  <a16:creationId xmlns:a16="http://schemas.microsoft.com/office/drawing/2014/main" id="{C980A629-34EA-C75D-80A1-B546A75B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112" y="8951667"/>
              <a:ext cx="5497" cy="10990"/>
            </a:xfrm>
            <a:custGeom>
              <a:avLst/>
              <a:gdLst>
                <a:gd name="T0" fmla="*/ 3 w 5"/>
                <a:gd name="T1" fmla="*/ 6 h 7"/>
                <a:gd name="T2" fmla="*/ 3 w 5"/>
                <a:gd name="T3" fmla="*/ 6 h 7"/>
                <a:gd name="T4" fmla="*/ 1 w 5"/>
                <a:gd name="T5" fmla="*/ 5 h 7"/>
                <a:gd name="T6" fmla="*/ 0 w 5"/>
                <a:gd name="T7" fmla="*/ 0 h 7"/>
                <a:gd name="T8" fmla="*/ 1 w 5"/>
                <a:gd name="T9" fmla="*/ 0 h 7"/>
                <a:gd name="T10" fmla="*/ 4 w 5"/>
                <a:gd name="T11" fmla="*/ 5 h 7"/>
                <a:gd name="T12" fmla="*/ 4 w 5"/>
                <a:gd name="T13" fmla="*/ 6 h 7"/>
                <a:gd name="T14" fmla="*/ 3 w 5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6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4" name="Freeform 1464">
              <a:extLst>
                <a:ext uri="{FF2B5EF4-FFF2-40B4-BE49-F238E27FC236}">
                  <a16:creationId xmlns:a16="http://schemas.microsoft.com/office/drawing/2014/main" id="{19262122-93F6-5ABE-EBA1-1EC03B81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686" y="8940676"/>
              <a:ext cx="10990" cy="10990"/>
            </a:xfrm>
            <a:custGeom>
              <a:avLst/>
              <a:gdLst>
                <a:gd name="T0" fmla="*/ 10 w 11"/>
                <a:gd name="T1" fmla="*/ 6 h 9"/>
                <a:gd name="T2" fmla="*/ 10 w 11"/>
                <a:gd name="T3" fmla="*/ 8 h 9"/>
                <a:gd name="T4" fmla="*/ 0 w 11"/>
                <a:gd name="T5" fmla="*/ 1 h 9"/>
                <a:gd name="T6" fmla="*/ 2 w 11"/>
                <a:gd name="T7" fmla="*/ 0 h 9"/>
                <a:gd name="T8" fmla="*/ 5 w 11"/>
                <a:gd name="T9" fmla="*/ 1 h 9"/>
                <a:gd name="T10" fmla="*/ 10 w 11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0" y="6"/>
                  </a:moveTo>
                  <a:lnTo>
                    <a:pt x="10" y="8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1"/>
                  </a:lnTo>
                  <a:lnTo>
                    <a:pt x="10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5" name="Freeform 1465">
              <a:extLst>
                <a:ext uri="{FF2B5EF4-FFF2-40B4-BE49-F238E27FC236}">
                  <a16:creationId xmlns:a16="http://schemas.microsoft.com/office/drawing/2014/main" id="{FBA4B1FC-9A35-F89E-5572-6A930C7E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141" y="8918695"/>
              <a:ext cx="10990" cy="10990"/>
            </a:xfrm>
            <a:custGeom>
              <a:avLst/>
              <a:gdLst>
                <a:gd name="T0" fmla="*/ 5 w 7"/>
                <a:gd name="T1" fmla="*/ 3 h 9"/>
                <a:gd name="T2" fmla="*/ 6 w 7"/>
                <a:gd name="T3" fmla="*/ 8 h 9"/>
                <a:gd name="T4" fmla="*/ 4 w 7"/>
                <a:gd name="T5" fmla="*/ 7 h 9"/>
                <a:gd name="T6" fmla="*/ 2 w 7"/>
                <a:gd name="T7" fmla="*/ 5 h 9"/>
                <a:gd name="T8" fmla="*/ 0 w 7"/>
                <a:gd name="T9" fmla="*/ 2 h 9"/>
                <a:gd name="T10" fmla="*/ 1 w 7"/>
                <a:gd name="T11" fmla="*/ 1 h 9"/>
                <a:gd name="T12" fmla="*/ 1 w 7"/>
                <a:gd name="T13" fmla="*/ 0 h 9"/>
                <a:gd name="T14" fmla="*/ 4 w 7"/>
                <a:gd name="T15" fmla="*/ 2 h 9"/>
                <a:gd name="T16" fmla="*/ 5 w 7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5" y="3"/>
                  </a:moveTo>
                  <a:lnTo>
                    <a:pt x="6" y="8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4" y="2"/>
                  </a:lnTo>
                  <a:lnTo>
                    <a:pt x="5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6" name="Freeform 1466">
              <a:extLst>
                <a:ext uri="{FF2B5EF4-FFF2-40B4-BE49-F238E27FC236}">
                  <a16:creationId xmlns:a16="http://schemas.microsoft.com/office/drawing/2014/main" id="{9FA70201-0CA9-6B07-13DA-7858EA62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695" y="8907705"/>
              <a:ext cx="10990" cy="32971"/>
            </a:xfrm>
            <a:custGeom>
              <a:avLst/>
              <a:gdLst>
                <a:gd name="T0" fmla="*/ 8 w 9"/>
                <a:gd name="T1" fmla="*/ 26 h 28"/>
                <a:gd name="T2" fmla="*/ 7 w 9"/>
                <a:gd name="T3" fmla="*/ 27 h 28"/>
                <a:gd name="T4" fmla="*/ 4 w 9"/>
                <a:gd name="T5" fmla="*/ 23 h 28"/>
                <a:gd name="T6" fmla="*/ 3 w 9"/>
                <a:gd name="T7" fmla="*/ 20 h 28"/>
                <a:gd name="T8" fmla="*/ 2 w 9"/>
                <a:gd name="T9" fmla="*/ 19 h 28"/>
                <a:gd name="T10" fmla="*/ 0 w 9"/>
                <a:gd name="T11" fmla="*/ 18 h 28"/>
                <a:gd name="T12" fmla="*/ 2 w 9"/>
                <a:gd name="T13" fmla="*/ 12 h 28"/>
                <a:gd name="T14" fmla="*/ 4 w 9"/>
                <a:gd name="T15" fmla="*/ 0 h 28"/>
                <a:gd name="T16" fmla="*/ 5 w 9"/>
                <a:gd name="T17" fmla="*/ 3 h 28"/>
                <a:gd name="T18" fmla="*/ 3 w 9"/>
                <a:gd name="T19" fmla="*/ 15 h 28"/>
                <a:gd name="T20" fmla="*/ 3 w 9"/>
                <a:gd name="T21" fmla="*/ 17 h 28"/>
                <a:gd name="T22" fmla="*/ 4 w 9"/>
                <a:gd name="T23" fmla="*/ 18 h 28"/>
                <a:gd name="T24" fmla="*/ 5 w 9"/>
                <a:gd name="T25" fmla="*/ 20 h 28"/>
                <a:gd name="T26" fmla="*/ 5 w 9"/>
                <a:gd name="T27" fmla="*/ 23 h 28"/>
                <a:gd name="T28" fmla="*/ 7 w 9"/>
                <a:gd name="T29" fmla="*/ 25 h 28"/>
                <a:gd name="T30" fmla="*/ 8 w 9"/>
                <a:gd name="T31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28">
                  <a:moveTo>
                    <a:pt x="8" y="26"/>
                  </a:moveTo>
                  <a:lnTo>
                    <a:pt x="7" y="27"/>
                  </a:lnTo>
                  <a:lnTo>
                    <a:pt x="4" y="23"/>
                  </a:lnTo>
                  <a:lnTo>
                    <a:pt x="3" y="20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0"/>
                  </a:lnTo>
                  <a:lnTo>
                    <a:pt x="5" y="3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8" y="2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7" name="Freeform 1467">
              <a:extLst>
                <a:ext uri="{FF2B5EF4-FFF2-40B4-BE49-F238E27FC236}">
                  <a16:creationId xmlns:a16="http://schemas.microsoft.com/office/drawing/2014/main" id="{9C03C918-2220-E8A3-EDB1-8204F39BF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657" y="8874734"/>
              <a:ext cx="5493" cy="10990"/>
            </a:xfrm>
            <a:custGeom>
              <a:avLst/>
              <a:gdLst>
                <a:gd name="T0" fmla="*/ 4 w 5"/>
                <a:gd name="T1" fmla="*/ 3 h 10"/>
                <a:gd name="T2" fmla="*/ 4 w 5"/>
                <a:gd name="T3" fmla="*/ 4 h 10"/>
                <a:gd name="T4" fmla="*/ 4 w 5"/>
                <a:gd name="T5" fmla="*/ 4 h 10"/>
                <a:gd name="T6" fmla="*/ 3 w 5"/>
                <a:gd name="T7" fmla="*/ 4 h 10"/>
                <a:gd name="T8" fmla="*/ 1 w 5"/>
                <a:gd name="T9" fmla="*/ 9 h 10"/>
                <a:gd name="T10" fmla="*/ 0 w 5"/>
                <a:gd name="T11" fmla="*/ 9 h 10"/>
                <a:gd name="T12" fmla="*/ 1 w 5"/>
                <a:gd name="T13" fmla="*/ 2 h 10"/>
                <a:gd name="T14" fmla="*/ 3 w 5"/>
                <a:gd name="T15" fmla="*/ 1 h 10"/>
                <a:gd name="T16" fmla="*/ 4 w 5"/>
                <a:gd name="T17" fmla="*/ 0 h 10"/>
                <a:gd name="T18" fmla="*/ 4 w 5"/>
                <a:gd name="T1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0">
                  <a:moveTo>
                    <a:pt x="4" y="3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9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8" name="Freeform 1468">
              <a:extLst>
                <a:ext uri="{FF2B5EF4-FFF2-40B4-BE49-F238E27FC236}">
                  <a16:creationId xmlns:a16="http://schemas.microsoft.com/office/drawing/2014/main" id="{84875952-25B2-4FB2-9A56-E7125D25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01" y="8770327"/>
              <a:ext cx="10990" cy="16484"/>
            </a:xfrm>
            <a:custGeom>
              <a:avLst/>
              <a:gdLst>
                <a:gd name="T0" fmla="*/ 6 w 8"/>
                <a:gd name="T1" fmla="*/ 12 h 14"/>
                <a:gd name="T2" fmla="*/ 5 w 8"/>
                <a:gd name="T3" fmla="*/ 13 h 14"/>
                <a:gd name="T4" fmla="*/ 0 w 8"/>
                <a:gd name="T5" fmla="*/ 10 h 14"/>
                <a:gd name="T6" fmla="*/ 3 w 8"/>
                <a:gd name="T7" fmla="*/ 6 h 14"/>
                <a:gd name="T8" fmla="*/ 3 w 8"/>
                <a:gd name="T9" fmla="*/ 2 h 14"/>
                <a:gd name="T10" fmla="*/ 4 w 8"/>
                <a:gd name="T11" fmla="*/ 0 h 14"/>
                <a:gd name="T12" fmla="*/ 5 w 8"/>
                <a:gd name="T13" fmla="*/ 2 h 14"/>
                <a:gd name="T14" fmla="*/ 7 w 8"/>
                <a:gd name="T15" fmla="*/ 8 h 14"/>
                <a:gd name="T16" fmla="*/ 6 w 8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6" y="12"/>
                  </a:moveTo>
                  <a:lnTo>
                    <a:pt x="5" y="13"/>
                  </a:lnTo>
                  <a:lnTo>
                    <a:pt x="0" y="10"/>
                  </a:lnTo>
                  <a:lnTo>
                    <a:pt x="3" y="6"/>
                  </a:lnTo>
                  <a:lnTo>
                    <a:pt x="3" y="2"/>
                  </a:lnTo>
                  <a:lnTo>
                    <a:pt x="4" y="0"/>
                  </a:lnTo>
                  <a:lnTo>
                    <a:pt x="5" y="2"/>
                  </a:lnTo>
                  <a:lnTo>
                    <a:pt x="7" y="8"/>
                  </a:lnTo>
                  <a:lnTo>
                    <a:pt x="6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19" name="Freeform 1469">
              <a:extLst>
                <a:ext uri="{FF2B5EF4-FFF2-40B4-BE49-F238E27FC236}">
                  <a16:creationId xmlns:a16="http://schemas.microsoft.com/office/drawing/2014/main" id="{A94755F2-F017-CA50-83D1-707E29E8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907" y="8737356"/>
              <a:ext cx="5493" cy="16484"/>
            </a:xfrm>
            <a:custGeom>
              <a:avLst/>
              <a:gdLst>
                <a:gd name="T0" fmla="*/ 4 w 5"/>
                <a:gd name="T1" fmla="*/ 9 h 12"/>
                <a:gd name="T2" fmla="*/ 3 w 5"/>
                <a:gd name="T3" fmla="*/ 11 h 12"/>
                <a:gd name="T4" fmla="*/ 0 w 5"/>
                <a:gd name="T5" fmla="*/ 2 h 12"/>
                <a:gd name="T6" fmla="*/ 0 w 5"/>
                <a:gd name="T7" fmla="*/ 1 h 12"/>
                <a:gd name="T8" fmla="*/ 1 w 5"/>
                <a:gd name="T9" fmla="*/ 0 h 12"/>
                <a:gd name="T10" fmla="*/ 2 w 5"/>
                <a:gd name="T11" fmla="*/ 0 h 12"/>
                <a:gd name="T12" fmla="*/ 2 w 5"/>
                <a:gd name="T13" fmla="*/ 2 h 12"/>
                <a:gd name="T14" fmla="*/ 4 w 5"/>
                <a:gd name="T15" fmla="*/ 4 h 12"/>
                <a:gd name="T16" fmla="*/ 4 w 5"/>
                <a:gd name="T17" fmla="*/ 5 h 12"/>
                <a:gd name="T18" fmla="*/ 4 w 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2">
                  <a:moveTo>
                    <a:pt x="4" y="9"/>
                  </a:moveTo>
                  <a:lnTo>
                    <a:pt x="3" y="11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0" name="Freeform 1470">
              <a:extLst>
                <a:ext uri="{FF2B5EF4-FFF2-40B4-BE49-F238E27FC236}">
                  <a16:creationId xmlns:a16="http://schemas.microsoft.com/office/drawing/2014/main" id="{72BA35F8-3ACA-F237-EE5F-49B4C5EC5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705" y="8731859"/>
              <a:ext cx="16484" cy="21981"/>
            </a:xfrm>
            <a:custGeom>
              <a:avLst/>
              <a:gdLst>
                <a:gd name="T0" fmla="*/ 11 w 12"/>
                <a:gd name="T1" fmla="*/ 9 h 18"/>
                <a:gd name="T2" fmla="*/ 8 w 12"/>
                <a:gd name="T3" fmla="*/ 17 h 18"/>
                <a:gd name="T4" fmla="*/ 6 w 12"/>
                <a:gd name="T5" fmla="*/ 17 h 18"/>
                <a:gd name="T6" fmla="*/ 1 w 12"/>
                <a:gd name="T7" fmla="*/ 14 h 18"/>
                <a:gd name="T8" fmla="*/ 0 w 12"/>
                <a:gd name="T9" fmla="*/ 13 h 18"/>
                <a:gd name="T10" fmla="*/ 2 w 12"/>
                <a:gd name="T11" fmla="*/ 3 h 18"/>
                <a:gd name="T12" fmla="*/ 4 w 12"/>
                <a:gd name="T13" fmla="*/ 2 h 18"/>
                <a:gd name="T14" fmla="*/ 8 w 12"/>
                <a:gd name="T15" fmla="*/ 0 h 18"/>
                <a:gd name="T16" fmla="*/ 9 w 12"/>
                <a:gd name="T17" fmla="*/ 2 h 18"/>
                <a:gd name="T18" fmla="*/ 10 w 12"/>
                <a:gd name="T19" fmla="*/ 4 h 18"/>
                <a:gd name="T20" fmla="*/ 11 w 12"/>
                <a:gd name="T2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8">
                  <a:moveTo>
                    <a:pt x="11" y="9"/>
                  </a:moveTo>
                  <a:lnTo>
                    <a:pt x="8" y="17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4" y="2"/>
                  </a:lnTo>
                  <a:lnTo>
                    <a:pt x="8" y="0"/>
                  </a:lnTo>
                  <a:lnTo>
                    <a:pt x="9" y="2"/>
                  </a:lnTo>
                  <a:lnTo>
                    <a:pt x="10" y="4"/>
                  </a:lnTo>
                  <a:lnTo>
                    <a:pt x="11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1" name="Freeform 1471">
              <a:extLst>
                <a:ext uri="{FF2B5EF4-FFF2-40B4-BE49-F238E27FC236}">
                  <a16:creationId xmlns:a16="http://schemas.microsoft.com/office/drawing/2014/main" id="{9EC06981-0EEC-0633-2458-A3E9BCD9C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237" y="8720868"/>
              <a:ext cx="16487" cy="27478"/>
            </a:xfrm>
            <a:custGeom>
              <a:avLst/>
              <a:gdLst>
                <a:gd name="T0" fmla="*/ 14 w 15"/>
                <a:gd name="T1" fmla="*/ 19 h 21"/>
                <a:gd name="T2" fmla="*/ 14 w 15"/>
                <a:gd name="T3" fmla="*/ 20 h 21"/>
                <a:gd name="T4" fmla="*/ 11 w 15"/>
                <a:gd name="T5" fmla="*/ 17 h 21"/>
                <a:gd name="T6" fmla="*/ 3 w 15"/>
                <a:gd name="T7" fmla="*/ 10 h 21"/>
                <a:gd name="T8" fmla="*/ 1 w 15"/>
                <a:gd name="T9" fmla="*/ 6 h 21"/>
                <a:gd name="T10" fmla="*/ 0 w 15"/>
                <a:gd name="T11" fmla="*/ 4 h 21"/>
                <a:gd name="T12" fmla="*/ 1 w 15"/>
                <a:gd name="T13" fmla="*/ 0 h 21"/>
                <a:gd name="T14" fmla="*/ 3 w 15"/>
                <a:gd name="T15" fmla="*/ 1 h 21"/>
                <a:gd name="T16" fmla="*/ 6 w 15"/>
                <a:gd name="T17" fmla="*/ 3 h 21"/>
                <a:gd name="T18" fmla="*/ 8 w 15"/>
                <a:gd name="T19" fmla="*/ 6 h 21"/>
                <a:gd name="T20" fmla="*/ 8 w 15"/>
                <a:gd name="T21" fmla="*/ 9 h 21"/>
                <a:gd name="T22" fmla="*/ 13 w 15"/>
                <a:gd name="T23" fmla="*/ 10 h 21"/>
                <a:gd name="T24" fmla="*/ 14 w 15"/>
                <a:gd name="T25" fmla="*/ 16 h 21"/>
                <a:gd name="T26" fmla="*/ 14 w 15"/>
                <a:gd name="T27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1">
                  <a:moveTo>
                    <a:pt x="14" y="19"/>
                  </a:moveTo>
                  <a:lnTo>
                    <a:pt x="14" y="20"/>
                  </a:lnTo>
                  <a:lnTo>
                    <a:pt x="11" y="17"/>
                  </a:lnTo>
                  <a:lnTo>
                    <a:pt x="3" y="10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1"/>
                  </a:lnTo>
                  <a:lnTo>
                    <a:pt x="6" y="3"/>
                  </a:lnTo>
                  <a:lnTo>
                    <a:pt x="8" y="6"/>
                  </a:lnTo>
                  <a:lnTo>
                    <a:pt x="8" y="9"/>
                  </a:lnTo>
                  <a:lnTo>
                    <a:pt x="13" y="10"/>
                  </a:lnTo>
                  <a:lnTo>
                    <a:pt x="14" y="16"/>
                  </a:lnTo>
                  <a:lnTo>
                    <a:pt x="14" y="1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2" name="Freeform 1472">
              <a:extLst>
                <a:ext uri="{FF2B5EF4-FFF2-40B4-BE49-F238E27FC236}">
                  <a16:creationId xmlns:a16="http://schemas.microsoft.com/office/drawing/2014/main" id="{6857C2E8-ED11-D1C5-0BAA-24B04084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782" y="8616462"/>
              <a:ext cx="5493" cy="5493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4 h 5"/>
                <a:gd name="T4" fmla="*/ 0 w 4"/>
                <a:gd name="T5" fmla="*/ 2 h 5"/>
                <a:gd name="T6" fmla="*/ 0 w 4"/>
                <a:gd name="T7" fmla="*/ 1 h 5"/>
                <a:gd name="T8" fmla="*/ 1 w 4"/>
                <a:gd name="T9" fmla="*/ 0 h 5"/>
                <a:gd name="T10" fmla="*/ 3 w 4"/>
                <a:gd name="T11" fmla="*/ 2 h 5"/>
                <a:gd name="T12" fmla="*/ 3 w 4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3" name="Freeform 1474">
              <a:extLst>
                <a:ext uri="{FF2B5EF4-FFF2-40B4-BE49-F238E27FC236}">
                  <a16:creationId xmlns:a16="http://schemas.microsoft.com/office/drawing/2014/main" id="{88F2BBDB-DC5F-4F64-D40B-D7A2F2C1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333" y="9341827"/>
              <a:ext cx="181343" cy="175846"/>
            </a:xfrm>
            <a:custGeom>
              <a:avLst/>
              <a:gdLst>
                <a:gd name="T0" fmla="*/ 141 w 144"/>
                <a:gd name="T1" fmla="*/ 2 h 141"/>
                <a:gd name="T2" fmla="*/ 139 w 144"/>
                <a:gd name="T3" fmla="*/ 4 h 141"/>
                <a:gd name="T4" fmla="*/ 135 w 144"/>
                <a:gd name="T5" fmla="*/ 6 h 141"/>
                <a:gd name="T6" fmla="*/ 139 w 144"/>
                <a:gd name="T7" fmla="*/ 9 h 141"/>
                <a:gd name="T8" fmla="*/ 140 w 144"/>
                <a:gd name="T9" fmla="*/ 28 h 141"/>
                <a:gd name="T10" fmla="*/ 133 w 144"/>
                <a:gd name="T11" fmla="*/ 42 h 141"/>
                <a:gd name="T12" fmla="*/ 131 w 144"/>
                <a:gd name="T13" fmla="*/ 79 h 141"/>
                <a:gd name="T14" fmla="*/ 130 w 144"/>
                <a:gd name="T15" fmla="*/ 86 h 141"/>
                <a:gd name="T16" fmla="*/ 129 w 144"/>
                <a:gd name="T17" fmla="*/ 82 h 141"/>
                <a:gd name="T18" fmla="*/ 130 w 144"/>
                <a:gd name="T19" fmla="*/ 75 h 141"/>
                <a:gd name="T20" fmla="*/ 126 w 144"/>
                <a:gd name="T21" fmla="*/ 80 h 141"/>
                <a:gd name="T22" fmla="*/ 127 w 144"/>
                <a:gd name="T23" fmla="*/ 88 h 141"/>
                <a:gd name="T24" fmla="*/ 127 w 144"/>
                <a:gd name="T25" fmla="*/ 98 h 141"/>
                <a:gd name="T26" fmla="*/ 124 w 144"/>
                <a:gd name="T27" fmla="*/ 97 h 141"/>
                <a:gd name="T28" fmla="*/ 122 w 144"/>
                <a:gd name="T29" fmla="*/ 102 h 141"/>
                <a:gd name="T30" fmla="*/ 124 w 144"/>
                <a:gd name="T31" fmla="*/ 104 h 141"/>
                <a:gd name="T32" fmla="*/ 128 w 144"/>
                <a:gd name="T33" fmla="*/ 110 h 141"/>
                <a:gd name="T34" fmla="*/ 122 w 144"/>
                <a:gd name="T35" fmla="*/ 117 h 141"/>
                <a:gd name="T36" fmla="*/ 122 w 144"/>
                <a:gd name="T37" fmla="*/ 127 h 141"/>
                <a:gd name="T38" fmla="*/ 128 w 144"/>
                <a:gd name="T39" fmla="*/ 133 h 141"/>
                <a:gd name="T40" fmla="*/ 122 w 144"/>
                <a:gd name="T41" fmla="*/ 139 h 141"/>
                <a:gd name="T42" fmla="*/ 111 w 144"/>
                <a:gd name="T43" fmla="*/ 138 h 141"/>
                <a:gd name="T44" fmla="*/ 108 w 144"/>
                <a:gd name="T45" fmla="*/ 134 h 141"/>
                <a:gd name="T46" fmla="*/ 101 w 144"/>
                <a:gd name="T47" fmla="*/ 131 h 141"/>
                <a:gd name="T48" fmla="*/ 91 w 144"/>
                <a:gd name="T49" fmla="*/ 130 h 141"/>
                <a:gd name="T50" fmla="*/ 73 w 144"/>
                <a:gd name="T51" fmla="*/ 127 h 141"/>
                <a:gd name="T52" fmla="*/ 65 w 144"/>
                <a:gd name="T53" fmla="*/ 125 h 141"/>
                <a:gd name="T54" fmla="*/ 62 w 144"/>
                <a:gd name="T55" fmla="*/ 128 h 141"/>
                <a:gd name="T56" fmla="*/ 61 w 144"/>
                <a:gd name="T57" fmla="*/ 128 h 141"/>
                <a:gd name="T58" fmla="*/ 37 w 144"/>
                <a:gd name="T59" fmla="*/ 107 h 141"/>
                <a:gd name="T60" fmla="*/ 25 w 144"/>
                <a:gd name="T61" fmla="*/ 91 h 141"/>
                <a:gd name="T62" fmla="*/ 6 w 144"/>
                <a:gd name="T63" fmla="*/ 74 h 141"/>
                <a:gd name="T64" fmla="*/ 2 w 144"/>
                <a:gd name="T65" fmla="*/ 64 h 141"/>
                <a:gd name="T66" fmla="*/ 7 w 144"/>
                <a:gd name="T67" fmla="*/ 69 h 141"/>
                <a:gd name="T68" fmla="*/ 10 w 144"/>
                <a:gd name="T69" fmla="*/ 67 h 141"/>
                <a:gd name="T70" fmla="*/ 22 w 144"/>
                <a:gd name="T71" fmla="*/ 64 h 141"/>
                <a:gd name="T72" fmla="*/ 23 w 144"/>
                <a:gd name="T73" fmla="*/ 59 h 141"/>
                <a:gd name="T74" fmla="*/ 30 w 144"/>
                <a:gd name="T75" fmla="*/ 57 h 141"/>
                <a:gd name="T76" fmla="*/ 28 w 144"/>
                <a:gd name="T77" fmla="*/ 46 h 141"/>
                <a:gd name="T78" fmla="*/ 30 w 144"/>
                <a:gd name="T79" fmla="*/ 41 h 141"/>
                <a:gd name="T80" fmla="*/ 42 w 144"/>
                <a:gd name="T81" fmla="*/ 41 h 141"/>
                <a:gd name="T82" fmla="*/ 50 w 144"/>
                <a:gd name="T83" fmla="*/ 32 h 141"/>
                <a:gd name="T84" fmla="*/ 59 w 144"/>
                <a:gd name="T85" fmla="*/ 38 h 141"/>
                <a:gd name="T86" fmla="*/ 61 w 144"/>
                <a:gd name="T87" fmla="*/ 37 h 141"/>
                <a:gd name="T88" fmla="*/ 66 w 144"/>
                <a:gd name="T89" fmla="*/ 33 h 141"/>
                <a:gd name="T90" fmla="*/ 75 w 144"/>
                <a:gd name="T91" fmla="*/ 23 h 141"/>
                <a:gd name="T92" fmla="*/ 78 w 144"/>
                <a:gd name="T93" fmla="*/ 20 h 141"/>
                <a:gd name="T94" fmla="*/ 81 w 144"/>
                <a:gd name="T95" fmla="*/ 15 h 141"/>
                <a:gd name="T96" fmla="*/ 83 w 144"/>
                <a:gd name="T97" fmla="*/ 12 h 141"/>
                <a:gd name="T98" fmla="*/ 89 w 144"/>
                <a:gd name="T99" fmla="*/ 7 h 141"/>
                <a:gd name="T100" fmla="*/ 96 w 144"/>
                <a:gd name="T101" fmla="*/ 12 h 141"/>
                <a:gd name="T102" fmla="*/ 104 w 144"/>
                <a:gd name="T103" fmla="*/ 11 h 141"/>
                <a:gd name="T104" fmla="*/ 108 w 144"/>
                <a:gd name="T105" fmla="*/ 11 h 141"/>
                <a:gd name="T106" fmla="*/ 110 w 144"/>
                <a:gd name="T107" fmla="*/ 9 h 141"/>
                <a:gd name="T108" fmla="*/ 113 w 144"/>
                <a:gd name="T109" fmla="*/ 9 h 141"/>
                <a:gd name="T110" fmla="*/ 117 w 144"/>
                <a:gd name="T111" fmla="*/ 8 h 141"/>
                <a:gd name="T112" fmla="*/ 127 w 144"/>
                <a:gd name="T113" fmla="*/ 5 h 141"/>
                <a:gd name="T114" fmla="*/ 132 w 144"/>
                <a:gd name="T115" fmla="*/ 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141">
                  <a:moveTo>
                    <a:pt x="143" y="1"/>
                  </a:moveTo>
                  <a:lnTo>
                    <a:pt x="143" y="2"/>
                  </a:lnTo>
                  <a:lnTo>
                    <a:pt x="141" y="2"/>
                  </a:lnTo>
                  <a:lnTo>
                    <a:pt x="140" y="7"/>
                  </a:lnTo>
                  <a:lnTo>
                    <a:pt x="139" y="7"/>
                  </a:lnTo>
                  <a:lnTo>
                    <a:pt x="139" y="4"/>
                  </a:lnTo>
                  <a:lnTo>
                    <a:pt x="138" y="4"/>
                  </a:lnTo>
                  <a:lnTo>
                    <a:pt x="136" y="5"/>
                  </a:lnTo>
                  <a:lnTo>
                    <a:pt x="135" y="6"/>
                  </a:lnTo>
                  <a:lnTo>
                    <a:pt x="136" y="8"/>
                  </a:lnTo>
                  <a:lnTo>
                    <a:pt x="138" y="8"/>
                  </a:lnTo>
                  <a:lnTo>
                    <a:pt x="139" y="9"/>
                  </a:lnTo>
                  <a:lnTo>
                    <a:pt x="143" y="22"/>
                  </a:lnTo>
                  <a:lnTo>
                    <a:pt x="142" y="25"/>
                  </a:lnTo>
                  <a:lnTo>
                    <a:pt x="140" y="28"/>
                  </a:lnTo>
                  <a:lnTo>
                    <a:pt x="138" y="31"/>
                  </a:lnTo>
                  <a:lnTo>
                    <a:pt x="135" y="33"/>
                  </a:lnTo>
                  <a:lnTo>
                    <a:pt x="133" y="42"/>
                  </a:lnTo>
                  <a:lnTo>
                    <a:pt x="130" y="55"/>
                  </a:lnTo>
                  <a:lnTo>
                    <a:pt x="132" y="68"/>
                  </a:lnTo>
                  <a:lnTo>
                    <a:pt x="131" y="79"/>
                  </a:lnTo>
                  <a:lnTo>
                    <a:pt x="132" y="82"/>
                  </a:lnTo>
                  <a:lnTo>
                    <a:pt x="132" y="85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29" y="83"/>
                  </a:lnTo>
                  <a:lnTo>
                    <a:pt x="129" y="82"/>
                  </a:lnTo>
                  <a:lnTo>
                    <a:pt x="130" y="80"/>
                  </a:lnTo>
                  <a:lnTo>
                    <a:pt x="130" y="77"/>
                  </a:lnTo>
                  <a:lnTo>
                    <a:pt x="130" y="75"/>
                  </a:lnTo>
                  <a:lnTo>
                    <a:pt x="129" y="78"/>
                  </a:lnTo>
                  <a:lnTo>
                    <a:pt x="127" y="80"/>
                  </a:lnTo>
                  <a:lnTo>
                    <a:pt x="126" y="80"/>
                  </a:lnTo>
                  <a:lnTo>
                    <a:pt x="124" y="82"/>
                  </a:lnTo>
                  <a:lnTo>
                    <a:pt x="126" y="85"/>
                  </a:lnTo>
                  <a:lnTo>
                    <a:pt x="127" y="88"/>
                  </a:lnTo>
                  <a:lnTo>
                    <a:pt x="128" y="89"/>
                  </a:lnTo>
                  <a:lnTo>
                    <a:pt x="127" y="91"/>
                  </a:lnTo>
                  <a:lnTo>
                    <a:pt x="127" y="98"/>
                  </a:lnTo>
                  <a:lnTo>
                    <a:pt x="126" y="98"/>
                  </a:lnTo>
                  <a:lnTo>
                    <a:pt x="126" y="97"/>
                  </a:lnTo>
                  <a:lnTo>
                    <a:pt x="124" y="97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22" y="102"/>
                  </a:lnTo>
                  <a:lnTo>
                    <a:pt x="122" y="103"/>
                  </a:lnTo>
                  <a:lnTo>
                    <a:pt x="123" y="104"/>
                  </a:lnTo>
                  <a:lnTo>
                    <a:pt x="124" y="104"/>
                  </a:lnTo>
                  <a:lnTo>
                    <a:pt x="126" y="104"/>
                  </a:lnTo>
                  <a:lnTo>
                    <a:pt x="127" y="107"/>
                  </a:lnTo>
                  <a:lnTo>
                    <a:pt x="128" y="110"/>
                  </a:lnTo>
                  <a:lnTo>
                    <a:pt x="125" y="113"/>
                  </a:lnTo>
                  <a:lnTo>
                    <a:pt x="124" y="115"/>
                  </a:lnTo>
                  <a:lnTo>
                    <a:pt x="122" y="117"/>
                  </a:lnTo>
                  <a:lnTo>
                    <a:pt x="121" y="120"/>
                  </a:lnTo>
                  <a:lnTo>
                    <a:pt x="121" y="121"/>
                  </a:lnTo>
                  <a:lnTo>
                    <a:pt x="122" y="127"/>
                  </a:lnTo>
                  <a:lnTo>
                    <a:pt x="124" y="130"/>
                  </a:lnTo>
                  <a:lnTo>
                    <a:pt x="126" y="133"/>
                  </a:lnTo>
                  <a:lnTo>
                    <a:pt x="128" y="133"/>
                  </a:lnTo>
                  <a:lnTo>
                    <a:pt x="127" y="136"/>
                  </a:lnTo>
                  <a:lnTo>
                    <a:pt x="126" y="138"/>
                  </a:lnTo>
                  <a:lnTo>
                    <a:pt x="122" y="139"/>
                  </a:lnTo>
                  <a:lnTo>
                    <a:pt x="119" y="140"/>
                  </a:lnTo>
                  <a:lnTo>
                    <a:pt x="113" y="138"/>
                  </a:lnTo>
                  <a:lnTo>
                    <a:pt x="111" y="138"/>
                  </a:lnTo>
                  <a:lnTo>
                    <a:pt x="110" y="137"/>
                  </a:lnTo>
                  <a:lnTo>
                    <a:pt x="110" y="136"/>
                  </a:lnTo>
                  <a:lnTo>
                    <a:pt x="108" y="134"/>
                  </a:lnTo>
                  <a:lnTo>
                    <a:pt x="105" y="132"/>
                  </a:lnTo>
                  <a:lnTo>
                    <a:pt x="104" y="132"/>
                  </a:lnTo>
                  <a:lnTo>
                    <a:pt x="101" y="131"/>
                  </a:lnTo>
                  <a:lnTo>
                    <a:pt x="96" y="129"/>
                  </a:lnTo>
                  <a:lnTo>
                    <a:pt x="94" y="129"/>
                  </a:lnTo>
                  <a:lnTo>
                    <a:pt x="91" y="130"/>
                  </a:lnTo>
                  <a:lnTo>
                    <a:pt x="88" y="133"/>
                  </a:lnTo>
                  <a:lnTo>
                    <a:pt x="79" y="130"/>
                  </a:lnTo>
                  <a:lnTo>
                    <a:pt x="73" y="127"/>
                  </a:lnTo>
                  <a:lnTo>
                    <a:pt x="67" y="126"/>
                  </a:lnTo>
                  <a:lnTo>
                    <a:pt x="66" y="125"/>
                  </a:lnTo>
                  <a:lnTo>
                    <a:pt x="65" y="125"/>
                  </a:lnTo>
                  <a:lnTo>
                    <a:pt x="64" y="126"/>
                  </a:lnTo>
                  <a:lnTo>
                    <a:pt x="63" y="128"/>
                  </a:lnTo>
                  <a:lnTo>
                    <a:pt x="62" y="128"/>
                  </a:lnTo>
                  <a:lnTo>
                    <a:pt x="61" y="129"/>
                  </a:lnTo>
                  <a:lnTo>
                    <a:pt x="61" y="129"/>
                  </a:lnTo>
                  <a:lnTo>
                    <a:pt x="61" y="128"/>
                  </a:lnTo>
                  <a:lnTo>
                    <a:pt x="58" y="124"/>
                  </a:lnTo>
                  <a:lnTo>
                    <a:pt x="54" y="120"/>
                  </a:lnTo>
                  <a:lnTo>
                    <a:pt x="37" y="107"/>
                  </a:lnTo>
                  <a:lnTo>
                    <a:pt x="32" y="99"/>
                  </a:lnTo>
                  <a:lnTo>
                    <a:pt x="28" y="93"/>
                  </a:lnTo>
                  <a:lnTo>
                    <a:pt x="25" y="91"/>
                  </a:lnTo>
                  <a:lnTo>
                    <a:pt x="17" y="85"/>
                  </a:lnTo>
                  <a:lnTo>
                    <a:pt x="15" y="82"/>
                  </a:lnTo>
                  <a:lnTo>
                    <a:pt x="6" y="74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4"/>
                  </a:lnTo>
                  <a:lnTo>
                    <a:pt x="3" y="64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9" y="66"/>
                  </a:lnTo>
                  <a:lnTo>
                    <a:pt x="20" y="65"/>
                  </a:lnTo>
                  <a:lnTo>
                    <a:pt x="22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3" y="59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30" y="57"/>
                  </a:lnTo>
                  <a:lnTo>
                    <a:pt x="30" y="56"/>
                  </a:lnTo>
                  <a:lnTo>
                    <a:pt x="30" y="53"/>
                  </a:lnTo>
                  <a:lnTo>
                    <a:pt x="28" y="46"/>
                  </a:lnTo>
                  <a:lnTo>
                    <a:pt x="28" y="43"/>
                  </a:lnTo>
                  <a:lnTo>
                    <a:pt x="28" y="42"/>
                  </a:lnTo>
                  <a:lnTo>
                    <a:pt x="30" y="41"/>
                  </a:lnTo>
                  <a:lnTo>
                    <a:pt x="33" y="41"/>
                  </a:lnTo>
                  <a:lnTo>
                    <a:pt x="41" y="41"/>
                  </a:lnTo>
                  <a:lnTo>
                    <a:pt x="42" y="41"/>
                  </a:lnTo>
                  <a:lnTo>
                    <a:pt x="45" y="36"/>
                  </a:lnTo>
                  <a:lnTo>
                    <a:pt x="48" y="33"/>
                  </a:lnTo>
                  <a:lnTo>
                    <a:pt x="50" y="32"/>
                  </a:lnTo>
                  <a:lnTo>
                    <a:pt x="52" y="31"/>
                  </a:lnTo>
                  <a:lnTo>
                    <a:pt x="53" y="35"/>
                  </a:lnTo>
                  <a:lnTo>
                    <a:pt x="59" y="38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61" y="37"/>
                  </a:lnTo>
                  <a:lnTo>
                    <a:pt x="61" y="36"/>
                  </a:lnTo>
                  <a:lnTo>
                    <a:pt x="63" y="34"/>
                  </a:lnTo>
                  <a:lnTo>
                    <a:pt x="66" y="33"/>
                  </a:lnTo>
                  <a:lnTo>
                    <a:pt x="69" y="30"/>
                  </a:lnTo>
                  <a:lnTo>
                    <a:pt x="73" y="26"/>
                  </a:lnTo>
                  <a:lnTo>
                    <a:pt x="75" y="23"/>
                  </a:lnTo>
                  <a:lnTo>
                    <a:pt x="78" y="23"/>
                  </a:lnTo>
                  <a:lnTo>
                    <a:pt x="79" y="22"/>
                  </a:lnTo>
                  <a:lnTo>
                    <a:pt x="78" y="20"/>
                  </a:lnTo>
                  <a:lnTo>
                    <a:pt x="78" y="19"/>
                  </a:lnTo>
                  <a:lnTo>
                    <a:pt x="80" y="16"/>
                  </a:lnTo>
                  <a:lnTo>
                    <a:pt x="81" y="15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3" y="12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9" y="7"/>
                  </a:lnTo>
                  <a:lnTo>
                    <a:pt x="91" y="7"/>
                  </a:lnTo>
                  <a:lnTo>
                    <a:pt x="93" y="10"/>
                  </a:lnTo>
                  <a:lnTo>
                    <a:pt x="96" y="12"/>
                  </a:lnTo>
                  <a:lnTo>
                    <a:pt x="99" y="12"/>
                  </a:lnTo>
                  <a:lnTo>
                    <a:pt x="102" y="12"/>
                  </a:lnTo>
                  <a:lnTo>
                    <a:pt x="104" y="11"/>
                  </a:lnTo>
                  <a:lnTo>
                    <a:pt x="106" y="10"/>
                  </a:lnTo>
                  <a:lnTo>
                    <a:pt x="107" y="11"/>
                  </a:lnTo>
                  <a:lnTo>
                    <a:pt x="108" y="11"/>
                  </a:lnTo>
                  <a:lnTo>
                    <a:pt x="108" y="9"/>
                  </a:lnTo>
                  <a:lnTo>
                    <a:pt x="109" y="9"/>
                  </a:lnTo>
                  <a:lnTo>
                    <a:pt x="110" y="9"/>
                  </a:lnTo>
                  <a:lnTo>
                    <a:pt x="112" y="9"/>
                  </a:lnTo>
                  <a:lnTo>
                    <a:pt x="113" y="9"/>
                  </a:lnTo>
                  <a:lnTo>
                    <a:pt x="113" y="9"/>
                  </a:lnTo>
                  <a:lnTo>
                    <a:pt x="114" y="8"/>
                  </a:lnTo>
                  <a:lnTo>
                    <a:pt x="115" y="7"/>
                  </a:lnTo>
                  <a:lnTo>
                    <a:pt x="117" y="8"/>
                  </a:lnTo>
                  <a:lnTo>
                    <a:pt x="121" y="7"/>
                  </a:lnTo>
                  <a:lnTo>
                    <a:pt x="124" y="5"/>
                  </a:lnTo>
                  <a:lnTo>
                    <a:pt x="127" y="5"/>
                  </a:lnTo>
                  <a:lnTo>
                    <a:pt x="129" y="5"/>
                  </a:lnTo>
                  <a:lnTo>
                    <a:pt x="130" y="3"/>
                  </a:lnTo>
                  <a:lnTo>
                    <a:pt x="132" y="1"/>
                  </a:lnTo>
                  <a:lnTo>
                    <a:pt x="135" y="0"/>
                  </a:lnTo>
                  <a:lnTo>
                    <a:pt x="14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4" name="Freeform 1476">
              <a:extLst>
                <a:ext uri="{FF2B5EF4-FFF2-40B4-BE49-F238E27FC236}">
                  <a16:creationId xmlns:a16="http://schemas.microsoft.com/office/drawing/2014/main" id="{EDABFD25-3B6B-B6D1-4461-796C50FA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676" y="9561635"/>
              <a:ext cx="236292" cy="98913"/>
            </a:xfrm>
            <a:custGeom>
              <a:avLst/>
              <a:gdLst>
                <a:gd name="T0" fmla="*/ 38 w 188"/>
                <a:gd name="T1" fmla="*/ 69 h 78"/>
                <a:gd name="T2" fmla="*/ 42 w 188"/>
                <a:gd name="T3" fmla="*/ 64 h 78"/>
                <a:gd name="T4" fmla="*/ 43 w 188"/>
                <a:gd name="T5" fmla="*/ 70 h 78"/>
                <a:gd name="T6" fmla="*/ 126 w 188"/>
                <a:gd name="T7" fmla="*/ 45 h 78"/>
                <a:gd name="T8" fmla="*/ 127 w 188"/>
                <a:gd name="T9" fmla="*/ 43 h 78"/>
                <a:gd name="T10" fmla="*/ 131 w 188"/>
                <a:gd name="T11" fmla="*/ 40 h 78"/>
                <a:gd name="T12" fmla="*/ 134 w 188"/>
                <a:gd name="T13" fmla="*/ 37 h 78"/>
                <a:gd name="T14" fmla="*/ 26 w 188"/>
                <a:gd name="T15" fmla="*/ 7 h 78"/>
                <a:gd name="T16" fmla="*/ 25 w 188"/>
                <a:gd name="T17" fmla="*/ 6 h 78"/>
                <a:gd name="T18" fmla="*/ 179 w 188"/>
                <a:gd name="T19" fmla="*/ 33 h 78"/>
                <a:gd name="T20" fmla="*/ 182 w 188"/>
                <a:gd name="T21" fmla="*/ 43 h 78"/>
                <a:gd name="T22" fmla="*/ 187 w 188"/>
                <a:gd name="T23" fmla="*/ 54 h 78"/>
                <a:gd name="T24" fmla="*/ 182 w 188"/>
                <a:gd name="T25" fmla="*/ 61 h 78"/>
                <a:gd name="T26" fmla="*/ 172 w 188"/>
                <a:gd name="T27" fmla="*/ 63 h 78"/>
                <a:gd name="T28" fmla="*/ 169 w 188"/>
                <a:gd name="T29" fmla="*/ 61 h 78"/>
                <a:gd name="T30" fmla="*/ 167 w 188"/>
                <a:gd name="T31" fmla="*/ 69 h 78"/>
                <a:gd name="T32" fmla="*/ 149 w 188"/>
                <a:gd name="T33" fmla="*/ 55 h 78"/>
                <a:gd name="T34" fmla="*/ 152 w 188"/>
                <a:gd name="T35" fmla="*/ 49 h 78"/>
                <a:gd name="T36" fmla="*/ 157 w 188"/>
                <a:gd name="T37" fmla="*/ 39 h 78"/>
                <a:gd name="T38" fmla="*/ 167 w 188"/>
                <a:gd name="T39" fmla="*/ 47 h 78"/>
                <a:gd name="T40" fmla="*/ 159 w 188"/>
                <a:gd name="T41" fmla="*/ 39 h 78"/>
                <a:gd name="T42" fmla="*/ 154 w 188"/>
                <a:gd name="T43" fmla="*/ 39 h 78"/>
                <a:gd name="T44" fmla="*/ 150 w 188"/>
                <a:gd name="T45" fmla="*/ 36 h 78"/>
                <a:gd name="T46" fmla="*/ 149 w 188"/>
                <a:gd name="T47" fmla="*/ 40 h 78"/>
                <a:gd name="T48" fmla="*/ 145 w 188"/>
                <a:gd name="T49" fmla="*/ 32 h 78"/>
                <a:gd name="T50" fmla="*/ 137 w 188"/>
                <a:gd name="T51" fmla="*/ 25 h 78"/>
                <a:gd name="T52" fmla="*/ 122 w 188"/>
                <a:gd name="T53" fmla="*/ 19 h 78"/>
                <a:gd name="T54" fmla="*/ 111 w 188"/>
                <a:gd name="T55" fmla="*/ 22 h 78"/>
                <a:gd name="T56" fmla="*/ 103 w 188"/>
                <a:gd name="T57" fmla="*/ 31 h 78"/>
                <a:gd name="T58" fmla="*/ 85 w 188"/>
                <a:gd name="T59" fmla="*/ 43 h 78"/>
                <a:gd name="T60" fmla="*/ 83 w 188"/>
                <a:gd name="T61" fmla="*/ 49 h 78"/>
                <a:gd name="T62" fmla="*/ 95 w 188"/>
                <a:gd name="T63" fmla="*/ 62 h 78"/>
                <a:gd name="T64" fmla="*/ 94 w 188"/>
                <a:gd name="T65" fmla="*/ 70 h 78"/>
                <a:gd name="T66" fmla="*/ 84 w 188"/>
                <a:gd name="T67" fmla="*/ 75 h 78"/>
                <a:gd name="T68" fmla="*/ 68 w 188"/>
                <a:gd name="T69" fmla="*/ 69 h 78"/>
                <a:gd name="T70" fmla="*/ 61 w 188"/>
                <a:gd name="T71" fmla="*/ 56 h 78"/>
                <a:gd name="T72" fmla="*/ 57 w 188"/>
                <a:gd name="T73" fmla="*/ 63 h 78"/>
                <a:gd name="T74" fmla="*/ 43 w 188"/>
                <a:gd name="T75" fmla="*/ 49 h 78"/>
                <a:gd name="T76" fmla="*/ 31 w 188"/>
                <a:gd name="T77" fmla="*/ 44 h 78"/>
                <a:gd name="T78" fmla="*/ 22 w 188"/>
                <a:gd name="T79" fmla="*/ 43 h 78"/>
                <a:gd name="T80" fmla="*/ 6 w 188"/>
                <a:gd name="T81" fmla="*/ 44 h 78"/>
                <a:gd name="T82" fmla="*/ 4 w 188"/>
                <a:gd name="T83" fmla="*/ 45 h 78"/>
                <a:gd name="T84" fmla="*/ 2 w 188"/>
                <a:gd name="T85" fmla="*/ 40 h 78"/>
                <a:gd name="T86" fmla="*/ 6 w 188"/>
                <a:gd name="T87" fmla="*/ 32 h 78"/>
                <a:gd name="T88" fmla="*/ 10 w 188"/>
                <a:gd name="T89" fmla="*/ 23 h 78"/>
                <a:gd name="T90" fmla="*/ 5 w 188"/>
                <a:gd name="T91" fmla="*/ 17 h 78"/>
                <a:gd name="T92" fmla="*/ 4 w 188"/>
                <a:gd name="T93" fmla="*/ 4 h 78"/>
                <a:gd name="T94" fmla="*/ 8 w 188"/>
                <a:gd name="T95" fmla="*/ 0 h 78"/>
                <a:gd name="T96" fmla="*/ 15 w 188"/>
                <a:gd name="T97" fmla="*/ 2 h 78"/>
                <a:gd name="T98" fmla="*/ 22 w 188"/>
                <a:gd name="T99" fmla="*/ 6 h 78"/>
                <a:gd name="T100" fmla="*/ 25 w 188"/>
                <a:gd name="T101" fmla="*/ 13 h 78"/>
                <a:gd name="T102" fmla="*/ 26 w 188"/>
                <a:gd name="T103" fmla="*/ 15 h 78"/>
                <a:gd name="T104" fmla="*/ 37 w 188"/>
                <a:gd name="T105" fmla="*/ 21 h 78"/>
                <a:gd name="T106" fmla="*/ 37 w 188"/>
                <a:gd name="T107" fmla="*/ 16 h 78"/>
                <a:gd name="T108" fmla="*/ 43 w 188"/>
                <a:gd name="T109" fmla="*/ 19 h 78"/>
                <a:gd name="T110" fmla="*/ 63 w 188"/>
                <a:gd name="T111" fmla="*/ 25 h 78"/>
                <a:gd name="T112" fmla="*/ 94 w 188"/>
                <a:gd name="T113" fmla="*/ 13 h 78"/>
                <a:gd name="T114" fmla="*/ 106 w 188"/>
                <a:gd name="T115" fmla="*/ 4 h 78"/>
                <a:gd name="T116" fmla="*/ 123 w 188"/>
                <a:gd name="T117" fmla="*/ 2 h 78"/>
                <a:gd name="T118" fmla="*/ 131 w 188"/>
                <a:gd name="T119" fmla="*/ 6 h 78"/>
                <a:gd name="T120" fmla="*/ 167 w 188"/>
                <a:gd name="T121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78">
                  <a:moveTo>
                    <a:pt x="46" y="73"/>
                  </a:moveTo>
                  <a:lnTo>
                    <a:pt x="45" y="73"/>
                  </a:lnTo>
                  <a:lnTo>
                    <a:pt x="41" y="72"/>
                  </a:lnTo>
                  <a:lnTo>
                    <a:pt x="38" y="69"/>
                  </a:lnTo>
                  <a:lnTo>
                    <a:pt x="38" y="68"/>
                  </a:lnTo>
                  <a:lnTo>
                    <a:pt x="38" y="67"/>
                  </a:lnTo>
                  <a:lnTo>
                    <a:pt x="40" y="65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4" y="67"/>
                  </a:lnTo>
                  <a:lnTo>
                    <a:pt x="43" y="68"/>
                  </a:lnTo>
                  <a:lnTo>
                    <a:pt x="43" y="70"/>
                  </a:lnTo>
                  <a:lnTo>
                    <a:pt x="46" y="71"/>
                  </a:lnTo>
                  <a:lnTo>
                    <a:pt x="46" y="73"/>
                  </a:lnTo>
                  <a:close/>
                  <a:moveTo>
                    <a:pt x="127" y="43"/>
                  </a:moveTo>
                  <a:lnTo>
                    <a:pt x="126" y="45"/>
                  </a:lnTo>
                  <a:lnTo>
                    <a:pt x="125" y="44"/>
                  </a:lnTo>
                  <a:lnTo>
                    <a:pt x="126" y="42"/>
                  </a:lnTo>
                  <a:lnTo>
                    <a:pt x="126" y="42"/>
                  </a:lnTo>
                  <a:lnTo>
                    <a:pt x="127" y="43"/>
                  </a:lnTo>
                  <a:close/>
                  <a:moveTo>
                    <a:pt x="133" y="43"/>
                  </a:moveTo>
                  <a:lnTo>
                    <a:pt x="132" y="44"/>
                  </a:lnTo>
                  <a:lnTo>
                    <a:pt x="131" y="41"/>
                  </a:lnTo>
                  <a:lnTo>
                    <a:pt x="131" y="40"/>
                  </a:lnTo>
                  <a:lnTo>
                    <a:pt x="131" y="38"/>
                  </a:lnTo>
                  <a:lnTo>
                    <a:pt x="132" y="37"/>
                  </a:lnTo>
                  <a:lnTo>
                    <a:pt x="133" y="37"/>
                  </a:lnTo>
                  <a:lnTo>
                    <a:pt x="134" y="37"/>
                  </a:lnTo>
                  <a:lnTo>
                    <a:pt x="135" y="41"/>
                  </a:lnTo>
                  <a:lnTo>
                    <a:pt x="135" y="42"/>
                  </a:lnTo>
                  <a:lnTo>
                    <a:pt x="133" y="43"/>
                  </a:lnTo>
                  <a:close/>
                  <a:moveTo>
                    <a:pt x="26" y="7"/>
                  </a:moveTo>
                  <a:lnTo>
                    <a:pt x="26" y="9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6" y="7"/>
                  </a:lnTo>
                  <a:close/>
                  <a:moveTo>
                    <a:pt x="182" y="30"/>
                  </a:moveTo>
                  <a:lnTo>
                    <a:pt x="181" y="31"/>
                  </a:lnTo>
                  <a:lnTo>
                    <a:pt x="179" y="33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1" y="40"/>
                  </a:lnTo>
                  <a:lnTo>
                    <a:pt x="182" y="43"/>
                  </a:lnTo>
                  <a:lnTo>
                    <a:pt x="185" y="45"/>
                  </a:lnTo>
                  <a:lnTo>
                    <a:pt x="187" y="50"/>
                  </a:lnTo>
                  <a:lnTo>
                    <a:pt x="187" y="52"/>
                  </a:lnTo>
                  <a:lnTo>
                    <a:pt x="187" y="54"/>
                  </a:lnTo>
                  <a:lnTo>
                    <a:pt x="185" y="55"/>
                  </a:lnTo>
                  <a:lnTo>
                    <a:pt x="182" y="56"/>
                  </a:lnTo>
                  <a:lnTo>
                    <a:pt x="182" y="60"/>
                  </a:lnTo>
                  <a:lnTo>
                    <a:pt x="182" y="61"/>
                  </a:lnTo>
                  <a:lnTo>
                    <a:pt x="176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3"/>
                  </a:lnTo>
                  <a:lnTo>
                    <a:pt x="171" y="61"/>
                  </a:lnTo>
                  <a:lnTo>
                    <a:pt x="170" y="61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69" y="62"/>
                  </a:lnTo>
                  <a:lnTo>
                    <a:pt x="170" y="66"/>
                  </a:lnTo>
                  <a:lnTo>
                    <a:pt x="169" y="68"/>
                  </a:lnTo>
                  <a:lnTo>
                    <a:pt x="167" y="69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56" y="66"/>
                  </a:lnTo>
                  <a:lnTo>
                    <a:pt x="149" y="55"/>
                  </a:lnTo>
                  <a:lnTo>
                    <a:pt x="148" y="50"/>
                  </a:lnTo>
                  <a:lnTo>
                    <a:pt x="150" y="49"/>
                  </a:lnTo>
                  <a:lnTo>
                    <a:pt x="152" y="49"/>
                  </a:lnTo>
                  <a:lnTo>
                    <a:pt x="152" y="49"/>
                  </a:lnTo>
                  <a:lnTo>
                    <a:pt x="153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7" y="39"/>
                  </a:lnTo>
                  <a:lnTo>
                    <a:pt x="158" y="39"/>
                  </a:lnTo>
                  <a:lnTo>
                    <a:pt x="160" y="43"/>
                  </a:lnTo>
                  <a:lnTo>
                    <a:pt x="163" y="44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6" y="44"/>
                  </a:lnTo>
                  <a:lnTo>
                    <a:pt x="161" y="41"/>
                  </a:lnTo>
                  <a:lnTo>
                    <a:pt x="159" y="39"/>
                  </a:lnTo>
                  <a:lnTo>
                    <a:pt x="158" y="36"/>
                  </a:lnTo>
                  <a:lnTo>
                    <a:pt x="157" y="37"/>
                  </a:lnTo>
                  <a:lnTo>
                    <a:pt x="155" y="38"/>
                  </a:lnTo>
                  <a:lnTo>
                    <a:pt x="154" y="39"/>
                  </a:lnTo>
                  <a:lnTo>
                    <a:pt x="153" y="38"/>
                  </a:lnTo>
                  <a:lnTo>
                    <a:pt x="153" y="37"/>
                  </a:lnTo>
                  <a:lnTo>
                    <a:pt x="150" y="37"/>
                  </a:lnTo>
                  <a:lnTo>
                    <a:pt x="150" y="36"/>
                  </a:lnTo>
                  <a:lnTo>
                    <a:pt x="148" y="35"/>
                  </a:lnTo>
                  <a:lnTo>
                    <a:pt x="149" y="38"/>
                  </a:lnTo>
                  <a:lnTo>
                    <a:pt x="150" y="39"/>
                  </a:lnTo>
                  <a:lnTo>
                    <a:pt x="149" y="40"/>
                  </a:lnTo>
                  <a:lnTo>
                    <a:pt x="148" y="40"/>
                  </a:lnTo>
                  <a:lnTo>
                    <a:pt x="147" y="39"/>
                  </a:lnTo>
                  <a:lnTo>
                    <a:pt x="147" y="37"/>
                  </a:lnTo>
                  <a:lnTo>
                    <a:pt x="145" y="32"/>
                  </a:lnTo>
                  <a:lnTo>
                    <a:pt x="142" y="28"/>
                  </a:lnTo>
                  <a:lnTo>
                    <a:pt x="140" y="28"/>
                  </a:lnTo>
                  <a:lnTo>
                    <a:pt x="139" y="27"/>
                  </a:lnTo>
                  <a:lnTo>
                    <a:pt x="137" y="25"/>
                  </a:lnTo>
                  <a:lnTo>
                    <a:pt x="135" y="25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2" y="19"/>
                  </a:lnTo>
                  <a:lnTo>
                    <a:pt x="115" y="19"/>
                  </a:lnTo>
                  <a:lnTo>
                    <a:pt x="113" y="20"/>
                  </a:lnTo>
                  <a:lnTo>
                    <a:pt x="112" y="22"/>
                  </a:lnTo>
                  <a:lnTo>
                    <a:pt x="111" y="22"/>
                  </a:lnTo>
                  <a:lnTo>
                    <a:pt x="108" y="24"/>
                  </a:lnTo>
                  <a:lnTo>
                    <a:pt x="106" y="27"/>
                  </a:lnTo>
                  <a:lnTo>
                    <a:pt x="105" y="28"/>
                  </a:lnTo>
                  <a:lnTo>
                    <a:pt x="103" y="31"/>
                  </a:lnTo>
                  <a:lnTo>
                    <a:pt x="106" y="33"/>
                  </a:lnTo>
                  <a:lnTo>
                    <a:pt x="94" y="40"/>
                  </a:lnTo>
                  <a:lnTo>
                    <a:pt x="91" y="41"/>
                  </a:lnTo>
                  <a:lnTo>
                    <a:pt x="85" y="43"/>
                  </a:lnTo>
                  <a:lnTo>
                    <a:pt x="84" y="43"/>
                  </a:lnTo>
                  <a:lnTo>
                    <a:pt x="83" y="45"/>
                  </a:lnTo>
                  <a:lnTo>
                    <a:pt x="83" y="47"/>
                  </a:lnTo>
                  <a:lnTo>
                    <a:pt x="83" y="49"/>
                  </a:lnTo>
                  <a:lnTo>
                    <a:pt x="84" y="50"/>
                  </a:lnTo>
                  <a:lnTo>
                    <a:pt x="85" y="52"/>
                  </a:lnTo>
                  <a:lnTo>
                    <a:pt x="89" y="56"/>
                  </a:lnTo>
                  <a:lnTo>
                    <a:pt x="95" y="62"/>
                  </a:lnTo>
                  <a:lnTo>
                    <a:pt x="96" y="65"/>
                  </a:lnTo>
                  <a:lnTo>
                    <a:pt x="97" y="67"/>
                  </a:lnTo>
                  <a:lnTo>
                    <a:pt x="95" y="69"/>
                  </a:lnTo>
                  <a:lnTo>
                    <a:pt x="94" y="70"/>
                  </a:lnTo>
                  <a:lnTo>
                    <a:pt x="89" y="70"/>
                  </a:lnTo>
                  <a:lnTo>
                    <a:pt x="86" y="71"/>
                  </a:lnTo>
                  <a:lnTo>
                    <a:pt x="85" y="73"/>
                  </a:lnTo>
                  <a:lnTo>
                    <a:pt x="84" y="75"/>
                  </a:lnTo>
                  <a:lnTo>
                    <a:pt x="76" y="76"/>
                  </a:lnTo>
                  <a:lnTo>
                    <a:pt x="70" y="77"/>
                  </a:lnTo>
                  <a:lnTo>
                    <a:pt x="68" y="75"/>
                  </a:lnTo>
                  <a:lnTo>
                    <a:pt x="68" y="69"/>
                  </a:lnTo>
                  <a:lnTo>
                    <a:pt x="64" y="61"/>
                  </a:lnTo>
                  <a:lnTo>
                    <a:pt x="63" y="55"/>
                  </a:lnTo>
                  <a:lnTo>
                    <a:pt x="62" y="55"/>
                  </a:lnTo>
                  <a:lnTo>
                    <a:pt x="61" y="56"/>
                  </a:lnTo>
                  <a:lnTo>
                    <a:pt x="60" y="58"/>
                  </a:lnTo>
                  <a:lnTo>
                    <a:pt x="59" y="62"/>
                  </a:lnTo>
                  <a:lnTo>
                    <a:pt x="59" y="64"/>
                  </a:lnTo>
                  <a:lnTo>
                    <a:pt x="57" y="63"/>
                  </a:lnTo>
                  <a:lnTo>
                    <a:pt x="54" y="62"/>
                  </a:lnTo>
                  <a:lnTo>
                    <a:pt x="49" y="60"/>
                  </a:lnTo>
                  <a:lnTo>
                    <a:pt x="44" y="51"/>
                  </a:lnTo>
                  <a:lnTo>
                    <a:pt x="43" y="49"/>
                  </a:lnTo>
                  <a:lnTo>
                    <a:pt x="42" y="48"/>
                  </a:lnTo>
                  <a:lnTo>
                    <a:pt x="38" y="46"/>
                  </a:lnTo>
                  <a:lnTo>
                    <a:pt x="34" y="45"/>
                  </a:lnTo>
                  <a:lnTo>
                    <a:pt x="31" y="44"/>
                  </a:lnTo>
                  <a:lnTo>
                    <a:pt x="29" y="45"/>
                  </a:lnTo>
                  <a:lnTo>
                    <a:pt x="26" y="44"/>
                  </a:lnTo>
                  <a:lnTo>
                    <a:pt x="26" y="41"/>
                  </a:lnTo>
                  <a:lnTo>
                    <a:pt x="22" y="43"/>
                  </a:lnTo>
                  <a:lnTo>
                    <a:pt x="16" y="43"/>
                  </a:lnTo>
                  <a:lnTo>
                    <a:pt x="12" y="41"/>
                  </a:lnTo>
                  <a:lnTo>
                    <a:pt x="9" y="42"/>
                  </a:lnTo>
                  <a:lnTo>
                    <a:pt x="6" y="44"/>
                  </a:lnTo>
                  <a:lnTo>
                    <a:pt x="6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4" y="45"/>
                  </a:lnTo>
                  <a:lnTo>
                    <a:pt x="3" y="43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2" y="40"/>
                  </a:lnTo>
                  <a:lnTo>
                    <a:pt x="6" y="37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8" y="24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9" y="20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1"/>
                  </a:lnTo>
                  <a:lnTo>
                    <a:pt x="18" y="3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1" y="9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1" y="22"/>
                  </a:lnTo>
                  <a:lnTo>
                    <a:pt x="37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39" y="18"/>
                  </a:lnTo>
                  <a:lnTo>
                    <a:pt x="37" y="16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40" y="17"/>
                  </a:lnTo>
                  <a:lnTo>
                    <a:pt x="43" y="19"/>
                  </a:lnTo>
                  <a:lnTo>
                    <a:pt x="48" y="25"/>
                  </a:lnTo>
                  <a:lnTo>
                    <a:pt x="54" y="27"/>
                  </a:lnTo>
                  <a:lnTo>
                    <a:pt x="59" y="27"/>
                  </a:lnTo>
                  <a:lnTo>
                    <a:pt x="63" y="25"/>
                  </a:lnTo>
                  <a:lnTo>
                    <a:pt x="71" y="23"/>
                  </a:lnTo>
                  <a:lnTo>
                    <a:pt x="76" y="19"/>
                  </a:lnTo>
                  <a:lnTo>
                    <a:pt x="80" y="17"/>
                  </a:lnTo>
                  <a:lnTo>
                    <a:pt x="94" y="13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6" y="4"/>
                  </a:lnTo>
                  <a:lnTo>
                    <a:pt x="109" y="2"/>
                  </a:lnTo>
                  <a:lnTo>
                    <a:pt x="111" y="0"/>
                  </a:lnTo>
                  <a:lnTo>
                    <a:pt x="118" y="1"/>
                  </a:lnTo>
                  <a:lnTo>
                    <a:pt x="123" y="2"/>
                  </a:lnTo>
                  <a:lnTo>
                    <a:pt x="126" y="2"/>
                  </a:lnTo>
                  <a:lnTo>
                    <a:pt x="129" y="3"/>
                  </a:lnTo>
                  <a:lnTo>
                    <a:pt x="130" y="5"/>
                  </a:lnTo>
                  <a:lnTo>
                    <a:pt x="131" y="6"/>
                  </a:lnTo>
                  <a:lnTo>
                    <a:pt x="139" y="5"/>
                  </a:lnTo>
                  <a:lnTo>
                    <a:pt x="146" y="6"/>
                  </a:lnTo>
                  <a:lnTo>
                    <a:pt x="159" y="12"/>
                  </a:lnTo>
                  <a:lnTo>
                    <a:pt x="167" y="17"/>
                  </a:lnTo>
                  <a:lnTo>
                    <a:pt x="171" y="23"/>
                  </a:lnTo>
                  <a:lnTo>
                    <a:pt x="182" y="3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5" name="Freeform 1477">
              <a:extLst>
                <a:ext uri="{FF2B5EF4-FFF2-40B4-BE49-F238E27FC236}">
                  <a16:creationId xmlns:a16="http://schemas.microsoft.com/office/drawing/2014/main" id="{275C284E-7B18-DC58-DAFD-1A581E95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131" y="9644061"/>
              <a:ext cx="10990" cy="10990"/>
            </a:xfrm>
            <a:custGeom>
              <a:avLst/>
              <a:gdLst>
                <a:gd name="T0" fmla="*/ 8 w 9"/>
                <a:gd name="T1" fmla="*/ 9 h 10"/>
                <a:gd name="T2" fmla="*/ 7 w 9"/>
                <a:gd name="T3" fmla="*/ 9 h 10"/>
                <a:gd name="T4" fmla="*/ 3 w 9"/>
                <a:gd name="T5" fmla="*/ 8 h 10"/>
                <a:gd name="T6" fmla="*/ 0 w 9"/>
                <a:gd name="T7" fmla="*/ 5 h 10"/>
                <a:gd name="T8" fmla="*/ 0 w 9"/>
                <a:gd name="T9" fmla="*/ 4 h 10"/>
                <a:gd name="T10" fmla="*/ 0 w 9"/>
                <a:gd name="T11" fmla="*/ 3 h 10"/>
                <a:gd name="T12" fmla="*/ 2 w 9"/>
                <a:gd name="T13" fmla="*/ 1 h 10"/>
                <a:gd name="T14" fmla="*/ 4 w 9"/>
                <a:gd name="T15" fmla="*/ 0 h 10"/>
                <a:gd name="T16" fmla="*/ 4 w 9"/>
                <a:gd name="T17" fmla="*/ 0 h 10"/>
                <a:gd name="T18" fmla="*/ 6 w 9"/>
                <a:gd name="T19" fmla="*/ 3 h 10"/>
                <a:gd name="T20" fmla="*/ 5 w 9"/>
                <a:gd name="T21" fmla="*/ 4 h 10"/>
                <a:gd name="T22" fmla="*/ 5 w 9"/>
                <a:gd name="T23" fmla="*/ 6 h 10"/>
                <a:gd name="T24" fmla="*/ 8 w 9"/>
                <a:gd name="T25" fmla="*/ 7 h 10"/>
                <a:gd name="T26" fmla="*/ 8 w 9"/>
                <a:gd name="T2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0">
                  <a:moveTo>
                    <a:pt x="8" y="9"/>
                  </a:moveTo>
                  <a:lnTo>
                    <a:pt x="7" y="9"/>
                  </a:lnTo>
                  <a:lnTo>
                    <a:pt x="3" y="8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5" y="4"/>
                  </a:lnTo>
                  <a:lnTo>
                    <a:pt x="5" y="6"/>
                  </a:lnTo>
                  <a:lnTo>
                    <a:pt x="8" y="7"/>
                  </a:lnTo>
                  <a:lnTo>
                    <a:pt x="8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6" name="Freeform 1478">
              <a:extLst>
                <a:ext uri="{FF2B5EF4-FFF2-40B4-BE49-F238E27FC236}">
                  <a16:creationId xmlns:a16="http://schemas.microsoft.com/office/drawing/2014/main" id="{2B973000-EE59-8113-EB79-7DFA6D3D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542" y="9616587"/>
              <a:ext cx="5493" cy="5493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0 w 3"/>
                <a:gd name="T5" fmla="*/ 2 h 4"/>
                <a:gd name="T6" fmla="*/ 1 w 3"/>
                <a:gd name="T7" fmla="*/ 0 h 4"/>
                <a:gd name="T8" fmla="*/ 1 w 3"/>
                <a:gd name="T9" fmla="*/ 0 h 4"/>
                <a:gd name="T10" fmla="*/ 2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7" name="Freeform 1479">
              <a:extLst>
                <a:ext uri="{FF2B5EF4-FFF2-40B4-BE49-F238E27FC236}">
                  <a16:creationId xmlns:a16="http://schemas.microsoft.com/office/drawing/2014/main" id="{1F7C97F0-1B53-B17F-2770-954BDB40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9611090"/>
              <a:ext cx="5493" cy="10990"/>
            </a:xfrm>
            <a:custGeom>
              <a:avLst/>
              <a:gdLst>
                <a:gd name="T0" fmla="*/ 2 w 5"/>
                <a:gd name="T1" fmla="*/ 6 h 8"/>
                <a:gd name="T2" fmla="*/ 1 w 5"/>
                <a:gd name="T3" fmla="*/ 7 h 8"/>
                <a:gd name="T4" fmla="*/ 0 w 5"/>
                <a:gd name="T5" fmla="*/ 4 h 8"/>
                <a:gd name="T6" fmla="*/ 0 w 5"/>
                <a:gd name="T7" fmla="*/ 3 h 8"/>
                <a:gd name="T8" fmla="*/ 0 w 5"/>
                <a:gd name="T9" fmla="*/ 1 h 8"/>
                <a:gd name="T10" fmla="*/ 1 w 5"/>
                <a:gd name="T11" fmla="*/ 0 h 8"/>
                <a:gd name="T12" fmla="*/ 2 w 5"/>
                <a:gd name="T13" fmla="*/ 0 h 8"/>
                <a:gd name="T14" fmla="*/ 3 w 5"/>
                <a:gd name="T15" fmla="*/ 0 h 8"/>
                <a:gd name="T16" fmla="*/ 4 w 5"/>
                <a:gd name="T17" fmla="*/ 4 h 8"/>
                <a:gd name="T18" fmla="*/ 4 w 5"/>
                <a:gd name="T19" fmla="*/ 5 h 8"/>
                <a:gd name="T20" fmla="*/ 2 w 5"/>
                <a:gd name="T2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4"/>
                  </a:lnTo>
                  <a:lnTo>
                    <a:pt x="4" y="5"/>
                  </a:lnTo>
                  <a:lnTo>
                    <a:pt x="2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8" name="Freeform 1480">
              <a:extLst>
                <a:ext uri="{FF2B5EF4-FFF2-40B4-BE49-F238E27FC236}">
                  <a16:creationId xmlns:a16="http://schemas.microsoft.com/office/drawing/2014/main" id="{F55E3A41-D6DB-1BD0-3965-99F07841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150" y="9572625"/>
              <a:ext cx="5497" cy="5493"/>
            </a:xfrm>
            <a:custGeom>
              <a:avLst/>
              <a:gdLst>
                <a:gd name="T0" fmla="*/ 3 w 4"/>
                <a:gd name="T1" fmla="*/ 1 h 4"/>
                <a:gd name="T2" fmla="*/ 3 w 4"/>
                <a:gd name="T3" fmla="*/ 3 h 4"/>
                <a:gd name="T4" fmla="*/ 0 w 4"/>
                <a:gd name="T5" fmla="*/ 0 h 4"/>
                <a:gd name="T6" fmla="*/ 2 w 4"/>
                <a:gd name="T7" fmla="*/ 0 h 4"/>
                <a:gd name="T8" fmla="*/ 2 w 4"/>
                <a:gd name="T9" fmla="*/ 0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29" name="Freeform 1482">
              <a:extLst>
                <a:ext uri="{FF2B5EF4-FFF2-40B4-BE49-F238E27FC236}">
                  <a16:creationId xmlns:a16="http://schemas.microsoft.com/office/drawing/2014/main" id="{F33BC833-F51E-8B2F-4A88-FB682E13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112" y="9946298"/>
              <a:ext cx="505558" cy="736356"/>
            </a:xfrm>
            <a:custGeom>
              <a:avLst/>
              <a:gdLst>
                <a:gd name="T0" fmla="*/ 349 w 405"/>
                <a:gd name="T1" fmla="*/ 130 h 592"/>
                <a:gd name="T2" fmla="*/ 321 w 405"/>
                <a:gd name="T3" fmla="*/ 139 h 592"/>
                <a:gd name="T4" fmla="*/ 283 w 405"/>
                <a:gd name="T5" fmla="*/ 154 h 592"/>
                <a:gd name="T6" fmla="*/ 267 w 405"/>
                <a:gd name="T7" fmla="*/ 178 h 592"/>
                <a:gd name="T8" fmla="*/ 260 w 405"/>
                <a:gd name="T9" fmla="*/ 206 h 592"/>
                <a:gd name="T10" fmla="*/ 243 w 405"/>
                <a:gd name="T11" fmla="*/ 230 h 592"/>
                <a:gd name="T12" fmla="*/ 235 w 405"/>
                <a:gd name="T13" fmla="*/ 238 h 592"/>
                <a:gd name="T14" fmla="*/ 243 w 405"/>
                <a:gd name="T15" fmla="*/ 249 h 592"/>
                <a:gd name="T16" fmla="*/ 249 w 405"/>
                <a:gd name="T17" fmla="*/ 265 h 592"/>
                <a:gd name="T18" fmla="*/ 264 w 405"/>
                <a:gd name="T19" fmla="*/ 282 h 592"/>
                <a:gd name="T20" fmla="*/ 288 w 405"/>
                <a:gd name="T21" fmla="*/ 303 h 592"/>
                <a:gd name="T22" fmla="*/ 319 w 405"/>
                <a:gd name="T23" fmla="*/ 317 h 592"/>
                <a:gd name="T24" fmla="*/ 343 w 405"/>
                <a:gd name="T25" fmla="*/ 300 h 592"/>
                <a:gd name="T26" fmla="*/ 342 w 405"/>
                <a:gd name="T27" fmla="*/ 329 h 592"/>
                <a:gd name="T28" fmla="*/ 355 w 405"/>
                <a:gd name="T29" fmla="*/ 351 h 592"/>
                <a:gd name="T30" fmla="*/ 392 w 405"/>
                <a:gd name="T31" fmla="*/ 379 h 592"/>
                <a:gd name="T32" fmla="*/ 395 w 405"/>
                <a:gd name="T33" fmla="*/ 411 h 592"/>
                <a:gd name="T34" fmla="*/ 397 w 405"/>
                <a:gd name="T35" fmla="*/ 451 h 592"/>
                <a:gd name="T36" fmla="*/ 386 w 405"/>
                <a:gd name="T37" fmla="*/ 467 h 592"/>
                <a:gd name="T38" fmla="*/ 385 w 405"/>
                <a:gd name="T39" fmla="*/ 493 h 592"/>
                <a:gd name="T40" fmla="*/ 399 w 405"/>
                <a:gd name="T41" fmla="*/ 525 h 592"/>
                <a:gd name="T42" fmla="*/ 386 w 405"/>
                <a:gd name="T43" fmla="*/ 542 h 592"/>
                <a:gd name="T44" fmla="*/ 378 w 405"/>
                <a:gd name="T45" fmla="*/ 562 h 592"/>
                <a:gd name="T46" fmla="*/ 368 w 405"/>
                <a:gd name="T47" fmla="*/ 583 h 592"/>
                <a:gd name="T48" fmla="*/ 328 w 405"/>
                <a:gd name="T49" fmla="*/ 576 h 592"/>
                <a:gd name="T50" fmla="*/ 290 w 405"/>
                <a:gd name="T51" fmla="*/ 542 h 592"/>
                <a:gd name="T52" fmla="*/ 223 w 405"/>
                <a:gd name="T53" fmla="*/ 508 h 592"/>
                <a:gd name="T54" fmla="*/ 166 w 405"/>
                <a:gd name="T55" fmla="*/ 458 h 592"/>
                <a:gd name="T56" fmla="*/ 154 w 405"/>
                <a:gd name="T57" fmla="*/ 414 h 592"/>
                <a:gd name="T58" fmla="*/ 132 w 405"/>
                <a:gd name="T59" fmla="*/ 372 h 592"/>
                <a:gd name="T60" fmla="*/ 92 w 405"/>
                <a:gd name="T61" fmla="*/ 297 h 592"/>
                <a:gd name="T62" fmla="*/ 56 w 405"/>
                <a:gd name="T63" fmla="*/ 235 h 592"/>
                <a:gd name="T64" fmla="*/ 6 w 405"/>
                <a:gd name="T65" fmla="*/ 185 h 592"/>
                <a:gd name="T66" fmla="*/ 4 w 405"/>
                <a:gd name="T67" fmla="*/ 154 h 592"/>
                <a:gd name="T68" fmla="*/ 33 w 405"/>
                <a:gd name="T69" fmla="*/ 107 h 592"/>
                <a:gd name="T70" fmla="*/ 35 w 405"/>
                <a:gd name="T71" fmla="*/ 119 h 592"/>
                <a:gd name="T72" fmla="*/ 27 w 405"/>
                <a:gd name="T73" fmla="*/ 130 h 592"/>
                <a:gd name="T74" fmla="*/ 35 w 405"/>
                <a:gd name="T75" fmla="*/ 137 h 592"/>
                <a:gd name="T76" fmla="*/ 58 w 405"/>
                <a:gd name="T77" fmla="*/ 143 h 592"/>
                <a:gd name="T78" fmla="*/ 75 w 405"/>
                <a:gd name="T79" fmla="*/ 154 h 592"/>
                <a:gd name="T80" fmla="*/ 86 w 405"/>
                <a:gd name="T81" fmla="*/ 139 h 592"/>
                <a:gd name="T82" fmla="*/ 93 w 405"/>
                <a:gd name="T83" fmla="*/ 119 h 592"/>
                <a:gd name="T84" fmla="*/ 99 w 405"/>
                <a:gd name="T85" fmla="*/ 109 h 592"/>
                <a:gd name="T86" fmla="*/ 111 w 405"/>
                <a:gd name="T87" fmla="*/ 93 h 592"/>
                <a:gd name="T88" fmla="*/ 167 w 405"/>
                <a:gd name="T89" fmla="*/ 66 h 592"/>
                <a:gd name="T90" fmla="*/ 191 w 405"/>
                <a:gd name="T91" fmla="*/ 29 h 592"/>
                <a:gd name="T92" fmla="*/ 188 w 405"/>
                <a:gd name="T93" fmla="*/ 9 h 592"/>
                <a:gd name="T94" fmla="*/ 195 w 405"/>
                <a:gd name="T95" fmla="*/ 0 h 592"/>
                <a:gd name="T96" fmla="*/ 210 w 405"/>
                <a:gd name="T97" fmla="*/ 8 h 592"/>
                <a:gd name="T98" fmla="*/ 224 w 405"/>
                <a:gd name="T99" fmla="*/ 26 h 592"/>
                <a:gd name="T100" fmla="*/ 245 w 405"/>
                <a:gd name="T101" fmla="*/ 38 h 592"/>
                <a:gd name="T102" fmla="*/ 259 w 405"/>
                <a:gd name="T103" fmla="*/ 55 h 592"/>
                <a:gd name="T104" fmla="*/ 269 w 405"/>
                <a:gd name="T105" fmla="*/ 75 h 592"/>
                <a:gd name="T106" fmla="*/ 291 w 405"/>
                <a:gd name="T107" fmla="*/ 75 h 592"/>
                <a:gd name="T108" fmla="*/ 314 w 405"/>
                <a:gd name="T109" fmla="*/ 71 h 592"/>
                <a:gd name="T110" fmla="*/ 342 w 405"/>
                <a:gd name="T111" fmla="*/ 75 h 592"/>
                <a:gd name="T112" fmla="*/ 360 w 405"/>
                <a:gd name="T113" fmla="*/ 86 h 592"/>
                <a:gd name="T114" fmla="*/ 349 w 405"/>
                <a:gd name="T115" fmla="*/ 12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5" h="592">
                  <a:moveTo>
                    <a:pt x="363" y="133"/>
                  </a:moveTo>
                  <a:lnTo>
                    <a:pt x="363" y="135"/>
                  </a:lnTo>
                  <a:lnTo>
                    <a:pt x="362" y="136"/>
                  </a:lnTo>
                  <a:lnTo>
                    <a:pt x="361" y="136"/>
                  </a:lnTo>
                  <a:lnTo>
                    <a:pt x="358" y="134"/>
                  </a:lnTo>
                  <a:lnTo>
                    <a:pt x="357" y="135"/>
                  </a:lnTo>
                  <a:lnTo>
                    <a:pt x="355" y="135"/>
                  </a:lnTo>
                  <a:lnTo>
                    <a:pt x="352" y="133"/>
                  </a:lnTo>
                  <a:lnTo>
                    <a:pt x="351" y="132"/>
                  </a:lnTo>
                  <a:lnTo>
                    <a:pt x="349" y="130"/>
                  </a:lnTo>
                  <a:lnTo>
                    <a:pt x="345" y="131"/>
                  </a:lnTo>
                  <a:lnTo>
                    <a:pt x="342" y="131"/>
                  </a:lnTo>
                  <a:lnTo>
                    <a:pt x="339" y="131"/>
                  </a:lnTo>
                  <a:lnTo>
                    <a:pt x="337" y="131"/>
                  </a:lnTo>
                  <a:lnTo>
                    <a:pt x="334" y="133"/>
                  </a:lnTo>
                  <a:lnTo>
                    <a:pt x="333" y="135"/>
                  </a:lnTo>
                  <a:lnTo>
                    <a:pt x="331" y="137"/>
                  </a:lnTo>
                  <a:lnTo>
                    <a:pt x="326" y="138"/>
                  </a:lnTo>
                  <a:lnTo>
                    <a:pt x="323" y="138"/>
                  </a:lnTo>
                  <a:lnTo>
                    <a:pt x="321" y="139"/>
                  </a:lnTo>
                  <a:lnTo>
                    <a:pt x="316" y="139"/>
                  </a:lnTo>
                  <a:lnTo>
                    <a:pt x="314" y="141"/>
                  </a:lnTo>
                  <a:lnTo>
                    <a:pt x="309" y="141"/>
                  </a:lnTo>
                  <a:lnTo>
                    <a:pt x="303" y="142"/>
                  </a:lnTo>
                  <a:lnTo>
                    <a:pt x="300" y="143"/>
                  </a:lnTo>
                  <a:lnTo>
                    <a:pt x="299" y="144"/>
                  </a:lnTo>
                  <a:lnTo>
                    <a:pt x="296" y="146"/>
                  </a:lnTo>
                  <a:lnTo>
                    <a:pt x="290" y="150"/>
                  </a:lnTo>
                  <a:lnTo>
                    <a:pt x="287" y="150"/>
                  </a:lnTo>
                  <a:lnTo>
                    <a:pt x="283" y="154"/>
                  </a:lnTo>
                  <a:lnTo>
                    <a:pt x="279" y="158"/>
                  </a:lnTo>
                  <a:lnTo>
                    <a:pt x="276" y="160"/>
                  </a:lnTo>
                  <a:lnTo>
                    <a:pt x="271" y="161"/>
                  </a:lnTo>
                  <a:lnTo>
                    <a:pt x="270" y="161"/>
                  </a:lnTo>
                  <a:lnTo>
                    <a:pt x="269" y="162"/>
                  </a:lnTo>
                  <a:lnTo>
                    <a:pt x="270" y="164"/>
                  </a:lnTo>
                  <a:lnTo>
                    <a:pt x="269" y="167"/>
                  </a:lnTo>
                  <a:lnTo>
                    <a:pt x="268" y="173"/>
                  </a:lnTo>
                  <a:lnTo>
                    <a:pt x="267" y="176"/>
                  </a:lnTo>
                  <a:lnTo>
                    <a:pt x="267" y="178"/>
                  </a:lnTo>
                  <a:lnTo>
                    <a:pt x="264" y="183"/>
                  </a:lnTo>
                  <a:lnTo>
                    <a:pt x="261" y="187"/>
                  </a:lnTo>
                  <a:lnTo>
                    <a:pt x="260" y="190"/>
                  </a:lnTo>
                  <a:lnTo>
                    <a:pt x="259" y="193"/>
                  </a:lnTo>
                  <a:lnTo>
                    <a:pt x="260" y="194"/>
                  </a:lnTo>
                  <a:lnTo>
                    <a:pt x="261" y="197"/>
                  </a:lnTo>
                  <a:lnTo>
                    <a:pt x="262" y="201"/>
                  </a:lnTo>
                  <a:lnTo>
                    <a:pt x="262" y="202"/>
                  </a:lnTo>
                  <a:lnTo>
                    <a:pt x="262" y="204"/>
                  </a:lnTo>
                  <a:lnTo>
                    <a:pt x="260" y="206"/>
                  </a:lnTo>
                  <a:lnTo>
                    <a:pt x="259" y="207"/>
                  </a:lnTo>
                  <a:lnTo>
                    <a:pt x="256" y="208"/>
                  </a:lnTo>
                  <a:lnTo>
                    <a:pt x="250" y="211"/>
                  </a:lnTo>
                  <a:lnTo>
                    <a:pt x="244" y="216"/>
                  </a:lnTo>
                  <a:lnTo>
                    <a:pt x="242" y="218"/>
                  </a:lnTo>
                  <a:lnTo>
                    <a:pt x="242" y="221"/>
                  </a:lnTo>
                  <a:lnTo>
                    <a:pt x="241" y="224"/>
                  </a:lnTo>
                  <a:lnTo>
                    <a:pt x="241" y="225"/>
                  </a:lnTo>
                  <a:lnTo>
                    <a:pt x="242" y="227"/>
                  </a:lnTo>
                  <a:lnTo>
                    <a:pt x="243" y="230"/>
                  </a:lnTo>
                  <a:lnTo>
                    <a:pt x="243" y="231"/>
                  </a:lnTo>
                  <a:lnTo>
                    <a:pt x="242" y="232"/>
                  </a:lnTo>
                  <a:lnTo>
                    <a:pt x="241" y="232"/>
                  </a:lnTo>
                  <a:lnTo>
                    <a:pt x="239" y="232"/>
                  </a:lnTo>
                  <a:lnTo>
                    <a:pt x="238" y="234"/>
                  </a:lnTo>
                  <a:lnTo>
                    <a:pt x="237" y="233"/>
                  </a:lnTo>
                  <a:lnTo>
                    <a:pt x="235" y="234"/>
                  </a:lnTo>
                  <a:lnTo>
                    <a:pt x="235" y="235"/>
                  </a:lnTo>
                  <a:lnTo>
                    <a:pt x="236" y="236"/>
                  </a:lnTo>
                  <a:lnTo>
                    <a:pt x="235" y="238"/>
                  </a:lnTo>
                  <a:lnTo>
                    <a:pt x="235" y="238"/>
                  </a:lnTo>
                  <a:lnTo>
                    <a:pt x="234" y="239"/>
                  </a:lnTo>
                  <a:lnTo>
                    <a:pt x="235" y="240"/>
                  </a:lnTo>
                  <a:lnTo>
                    <a:pt x="236" y="241"/>
                  </a:lnTo>
                  <a:lnTo>
                    <a:pt x="238" y="242"/>
                  </a:lnTo>
                  <a:lnTo>
                    <a:pt x="240" y="245"/>
                  </a:lnTo>
                  <a:lnTo>
                    <a:pt x="242" y="246"/>
                  </a:lnTo>
                  <a:lnTo>
                    <a:pt x="243" y="246"/>
                  </a:lnTo>
                  <a:lnTo>
                    <a:pt x="243" y="248"/>
                  </a:lnTo>
                  <a:lnTo>
                    <a:pt x="243" y="249"/>
                  </a:lnTo>
                  <a:lnTo>
                    <a:pt x="242" y="250"/>
                  </a:lnTo>
                  <a:lnTo>
                    <a:pt x="242" y="251"/>
                  </a:lnTo>
                  <a:lnTo>
                    <a:pt x="243" y="253"/>
                  </a:lnTo>
                  <a:lnTo>
                    <a:pt x="245" y="254"/>
                  </a:lnTo>
                  <a:lnTo>
                    <a:pt x="246" y="256"/>
                  </a:lnTo>
                  <a:lnTo>
                    <a:pt x="247" y="258"/>
                  </a:lnTo>
                  <a:lnTo>
                    <a:pt x="247" y="260"/>
                  </a:lnTo>
                  <a:lnTo>
                    <a:pt x="248" y="262"/>
                  </a:lnTo>
                  <a:lnTo>
                    <a:pt x="249" y="263"/>
                  </a:lnTo>
                  <a:lnTo>
                    <a:pt x="249" y="265"/>
                  </a:lnTo>
                  <a:lnTo>
                    <a:pt x="251" y="266"/>
                  </a:lnTo>
                  <a:lnTo>
                    <a:pt x="253" y="267"/>
                  </a:lnTo>
                  <a:lnTo>
                    <a:pt x="254" y="269"/>
                  </a:lnTo>
                  <a:lnTo>
                    <a:pt x="255" y="269"/>
                  </a:lnTo>
                  <a:lnTo>
                    <a:pt x="255" y="270"/>
                  </a:lnTo>
                  <a:lnTo>
                    <a:pt x="255" y="271"/>
                  </a:lnTo>
                  <a:lnTo>
                    <a:pt x="257" y="275"/>
                  </a:lnTo>
                  <a:lnTo>
                    <a:pt x="260" y="276"/>
                  </a:lnTo>
                  <a:lnTo>
                    <a:pt x="262" y="280"/>
                  </a:lnTo>
                  <a:lnTo>
                    <a:pt x="264" y="282"/>
                  </a:lnTo>
                  <a:lnTo>
                    <a:pt x="267" y="286"/>
                  </a:lnTo>
                  <a:lnTo>
                    <a:pt x="267" y="289"/>
                  </a:lnTo>
                  <a:lnTo>
                    <a:pt x="264" y="294"/>
                  </a:lnTo>
                  <a:lnTo>
                    <a:pt x="260" y="299"/>
                  </a:lnTo>
                  <a:lnTo>
                    <a:pt x="266" y="298"/>
                  </a:lnTo>
                  <a:lnTo>
                    <a:pt x="272" y="299"/>
                  </a:lnTo>
                  <a:lnTo>
                    <a:pt x="279" y="300"/>
                  </a:lnTo>
                  <a:lnTo>
                    <a:pt x="284" y="301"/>
                  </a:lnTo>
                  <a:lnTo>
                    <a:pt x="286" y="302"/>
                  </a:lnTo>
                  <a:lnTo>
                    <a:pt x="288" y="303"/>
                  </a:lnTo>
                  <a:lnTo>
                    <a:pt x="289" y="306"/>
                  </a:lnTo>
                  <a:lnTo>
                    <a:pt x="290" y="308"/>
                  </a:lnTo>
                  <a:lnTo>
                    <a:pt x="290" y="311"/>
                  </a:lnTo>
                  <a:lnTo>
                    <a:pt x="293" y="312"/>
                  </a:lnTo>
                  <a:lnTo>
                    <a:pt x="292" y="315"/>
                  </a:lnTo>
                  <a:lnTo>
                    <a:pt x="292" y="318"/>
                  </a:lnTo>
                  <a:lnTo>
                    <a:pt x="294" y="318"/>
                  </a:lnTo>
                  <a:lnTo>
                    <a:pt x="302" y="318"/>
                  </a:lnTo>
                  <a:lnTo>
                    <a:pt x="311" y="318"/>
                  </a:lnTo>
                  <a:lnTo>
                    <a:pt x="319" y="317"/>
                  </a:lnTo>
                  <a:lnTo>
                    <a:pt x="323" y="317"/>
                  </a:lnTo>
                  <a:lnTo>
                    <a:pt x="327" y="313"/>
                  </a:lnTo>
                  <a:lnTo>
                    <a:pt x="329" y="312"/>
                  </a:lnTo>
                  <a:lnTo>
                    <a:pt x="331" y="310"/>
                  </a:lnTo>
                  <a:lnTo>
                    <a:pt x="334" y="307"/>
                  </a:lnTo>
                  <a:lnTo>
                    <a:pt x="336" y="306"/>
                  </a:lnTo>
                  <a:lnTo>
                    <a:pt x="338" y="304"/>
                  </a:lnTo>
                  <a:lnTo>
                    <a:pt x="340" y="302"/>
                  </a:lnTo>
                  <a:lnTo>
                    <a:pt x="342" y="301"/>
                  </a:lnTo>
                  <a:lnTo>
                    <a:pt x="343" y="300"/>
                  </a:lnTo>
                  <a:lnTo>
                    <a:pt x="345" y="299"/>
                  </a:lnTo>
                  <a:lnTo>
                    <a:pt x="344" y="301"/>
                  </a:lnTo>
                  <a:lnTo>
                    <a:pt x="343" y="303"/>
                  </a:lnTo>
                  <a:lnTo>
                    <a:pt x="343" y="306"/>
                  </a:lnTo>
                  <a:lnTo>
                    <a:pt x="344" y="308"/>
                  </a:lnTo>
                  <a:lnTo>
                    <a:pt x="343" y="310"/>
                  </a:lnTo>
                  <a:lnTo>
                    <a:pt x="342" y="312"/>
                  </a:lnTo>
                  <a:lnTo>
                    <a:pt x="342" y="317"/>
                  </a:lnTo>
                  <a:lnTo>
                    <a:pt x="342" y="323"/>
                  </a:lnTo>
                  <a:lnTo>
                    <a:pt x="342" y="329"/>
                  </a:lnTo>
                  <a:lnTo>
                    <a:pt x="342" y="337"/>
                  </a:lnTo>
                  <a:lnTo>
                    <a:pt x="342" y="345"/>
                  </a:lnTo>
                  <a:lnTo>
                    <a:pt x="342" y="350"/>
                  </a:lnTo>
                  <a:lnTo>
                    <a:pt x="343" y="349"/>
                  </a:lnTo>
                  <a:lnTo>
                    <a:pt x="345" y="349"/>
                  </a:lnTo>
                  <a:lnTo>
                    <a:pt x="348" y="351"/>
                  </a:lnTo>
                  <a:lnTo>
                    <a:pt x="350" y="352"/>
                  </a:lnTo>
                  <a:lnTo>
                    <a:pt x="352" y="352"/>
                  </a:lnTo>
                  <a:lnTo>
                    <a:pt x="353" y="352"/>
                  </a:lnTo>
                  <a:lnTo>
                    <a:pt x="355" y="351"/>
                  </a:lnTo>
                  <a:lnTo>
                    <a:pt x="360" y="350"/>
                  </a:lnTo>
                  <a:lnTo>
                    <a:pt x="363" y="348"/>
                  </a:lnTo>
                  <a:lnTo>
                    <a:pt x="368" y="348"/>
                  </a:lnTo>
                  <a:lnTo>
                    <a:pt x="373" y="349"/>
                  </a:lnTo>
                  <a:lnTo>
                    <a:pt x="375" y="349"/>
                  </a:lnTo>
                  <a:lnTo>
                    <a:pt x="380" y="355"/>
                  </a:lnTo>
                  <a:lnTo>
                    <a:pt x="383" y="361"/>
                  </a:lnTo>
                  <a:lnTo>
                    <a:pt x="386" y="366"/>
                  </a:lnTo>
                  <a:lnTo>
                    <a:pt x="389" y="371"/>
                  </a:lnTo>
                  <a:lnTo>
                    <a:pt x="392" y="379"/>
                  </a:lnTo>
                  <a:lnTo>
                    <a:pt x="396" y="385"/>
                  </a:lnTo>
                  <a:lnTo>
                    <a:pt x="400" y="391"/>
                  </a:lnTo>
                  <a:lnTo>
                    <a:pt x="404" y="399"/>
                  </a:lnTo>
                  <a:lnTo>
                    <a:pt x="403" y="401"/>
                  </a:lnTo>
                  <a:lnTo>
                    <a:pt x="402" y="402"/>
                  </a:lnTo>
                  <a:lnTo>
                    <a:pt x="402" y="405"/>
                  </a:lnTo>
                  <a:lnTo>
                    <a:pt x="401" y="406"/>
                  </a:lnTo>
                  <a:lnTo>
                    <a:pt x="399" y="407"/>
                  </a:lnTo>
                  <a:lnTo>
                    <a:pt x="396" y="409"/>
                  </a:lnTo>
                  <a:lnTo>
                    <a:pt x="395" y="411"/>
                  </a:lnTo>
                  <a:lnTo>
                    <a:pt x="395" y="414"/>
                  </a:lnTo>
                  <a:lnTo>
                    <a:pt x="395" y="427"/>
                  </a:lnTo>
                  <a:lnTo>
                    <a:pt x="395" y="431"/>
                  </a:lnTo>
                  <a:lnTo>
                    <a:pt x="394" y="434"/>
                  </a:lnTo>
                  <a:lnTo>
                    <a:pt x="392" y="436"/>
                  </a:lnTo>
                  <a:lnTo>
                    <a:pt x="392" y="437"/>
                  </a:lnTo>
                  <a:lnTo>
                    <a:pt x="393" y="440"/>
                  </a:lnTo>
                  <a:lnTo>
                    <a:pt x="395" y="447"/>
                  </a:lnTo>
                  <a:lnTo>
                    <a:pt x="396" y="448"/>
                  </a:lnTo>
                  <a:lnTo>
                    <a:pt x="397" y="451"/>
                  </a:lnTo>
                  <a:lnTo>
                    <a:pt x="398" y="453"/>
                  </a:lnTo>
                  <a:lnTo>
                    <a:pt x="398" y="454"/>
                  </a:lnTo>
                  <a:lnTo>
                    <a:pt x="395" y="455"/>
                  </a:lnTo>
                  <a:lnTo>
                    <a:pt x="394" y="456"/>
                  </a:lnTo>
                  <a:lnTo>
                    <a:pt x="394" y="460"/>
                  </a:lnTo>
                  <a:lnTo>
                    <a:pt x="392" y="462"/>
                  </a:lnTo>
                  <a:lnTo>
                    <a:pt x="390" y="463"/>
                  </a:lnTo>
                  <a:lnTo>
                    <a:pt x="389" y="465"/>
                  </a:lnTo>
                  <a:lnTo>
                    <a:pt x="388" y="466"/>
                  </a:lnTo>
                  <a:lnTo>
                    <a:pt x="386" y="467"/>
                  </a:lnTo>
                  <a:lnTo>
                    <a:pt x="386" y="470"/>
                  </a:lnTo>
                  <a:lnTo>
                    <a:pt x="385" y="472"/>
                  </a:lnTo>
                  <a:lnTo>
                    <a:pt x="383" y="474"/>
                  </a:lnTo>
                  <a:lnTo>
                    <a:pt x="382" y="477"/>
                  </a:lnTo>
                  <a:lnTo>
                    <a:pt x="382" y="479"/>
                  </a:lnTo>
                  <a:lnTo>
                    <a:pt x="384" y="482"/>
                  </a:lnTo>
                  <a:lnTo>
                    <a:pt x="388" y="487"/>
                  </a:lnTo>
                  <a:lnTo>
                    <a:pt x="389" y="489"/>
                  </a:lnTo>
                  <a:lnTo>
                    <a:pt x="386" y="492"/>
                  </a:lnTo>
                  <a:lnTo>
                    <a:pt x="385" y="493"/>
                  </a:lnTo>
                  <a:lnTo>
                    <a:pt x="381" y="500"/>
                  </a:lnTo>
                  <a:lnTo>
                    <a:pt x="381" y="501"/>
                  </a:lnTo>
                  <a:lnTo>
                    <a:pt x="381" y="505"/>
                  </a:lnTo>
                  <a:lnTo>
                    <a:pt x="387" y="518"/>
                  </a:lnTo>
                  <a:lnTo>
                    <a:pt x="388" y="520"/>
                  </a:lnTo>
                  <a:lnTo>
                    <a:pt x="390" y="521"/>
                  </a:lnTo>
                  <a:lnTo>
                    <a:pt x="392" y="520"/>
                  </a:lnTo>
                  <a:lnTo>
                    <a:pt x="397" y="522"/>
                  </a:lnTo>
                  <a:lnTo>
                    <a:pt x="399" y="524"/>
                  </a:lnTo>
                  <a:lnTo>
                    <a:pt x="399" y="525"/>
                  </a:lnTo>
                  <a:lnTo>
                    <a:pt x="399" y="525"/>
                  </a:lnTo>
                  <a:lnTo>
                    <a:pt x="396" y="527"/>
                  </a:lnTo>
                  <a:lnTo>
                    <a:pt x="394" y="528"/>
                  </a:lnTo>
                  <a:lnTo>
                    <a:pt x="393" y="529"/>
                  </a:lnTo>
                  <a:lnTo>
                    <a:pt x="393" y="531"/>
                  </a:lnTo>
                  <a:lnTo>
                    <a:pt x="394" y="534"/>
                  </a:lnTo>
                  <a:lnTo>
                    <a:pt x="392" y="536"/>
                  </a:lnTo>
                  <a:lnTo>
                    <a:pt x="390" y="537"/>
                  </a:lnTo>
                  <a:lnTo>
                    <a:pt x="388" y="539"/>
                  </a:lnTo>
                  <a:lnTo>
                    <a:pt x="386" y="542"/>
                  </a:lnTo>
                  <a:lnTo>
                    <a:pt x="382" y="547"/>
                  </a:lnTo>
                  <a:lnTo>
                    <a:pt x="381" y="548"/>
                  </a:lnTo>
                  <a:lnTo>
                    <a:pt x="380" y="550"/>
                  </a:lnTo>
                  <a:lnTo>
                    <a:pt x="378" y="550"/>
                  </a:lnTo>
                  <a:lnTo>
                    <a:pt x="374" y="553"/>
                  </a:lnTo>
                  <a:lnTo>
                    <a:pt x="374" y="555"/>
                  </a:lnTo>
                  <a:lnTo>
                    <a:pt x="374" y="556"/>
                  </a:lnTo>
                  <a:lnTo>
                    <a:pt x="376" y="558"/>
                  </a:lnTo>
                  <a:lnTo>
                    <a:pt x="377" y="559"/>
                  </a:lnTo>
                  <a:lnTo>
                    <a:pt x="378" y="562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75" y="566"/>
                  </a:lnTo>
                  <a:lnTo>
                    <a:pt x="373" y="568"/>
                  </a:lnTo>
                  <a:lnTo>
                    <a:pt x="369" y="569"/>
                  </a:lnTo>
                  <a:lnTo>
                    <a:pt x="367" y="570"/>
                  </a:lnTo>
                  <a:lnTo>
                    <a:pt x="368" y="573"/>
                  </a:lnTo>
                  <a:lnTo>
                    <a:pt x="369" y="577"/>
                  </a:lnTo>
                  <a:lnTo>
                    <a:pt x="369" y="580"/>
                  </a:lnTo>
                  <a:lnTo>
                    <a:pt x="368" y="583"/>
                  </a:lnTo>
                  <a:lnTo>
                    <a:pt x="364" y="587"/>
                  </a:lnTo>
                  <a:lnTo>
                    <a:pt x="360" y="590"/>
                  </a:lnTo>
                  <a:lnTo>
                    <a:pt x="357" y="591"/>
                  </a:lnTo>
                  <a:lnTo>
                    <a:pt x="353" y="591"/>
                  </a:lnTo>
                  <a:lnTo>
                    <a:pt x="350" y="591"/>
                  </a:lnTo>
                  <a:lnTo>
                    <a:pt x="349" y="591"/>
                  </a:lnTo>
                  <a:lnTo>
                    <a:pt x="347" y="590"/>
                  </a:lnTo>
                  <a:lnTo>
                    <a:pt x="336" y="581"/>
                  </a:lnTo>
                  <a:lnTo>
                    <a:pt x="332" y="578"/>
                  </a:lnTo>
                  <a:lnTo>
                    <a:pt x="328" y="576"/>
                  </a:lnTo>
                  <a:lnTo>
                    <a:pt x="320" y="569"/>
                  </a:lnTo>
                  <a:lnTo>
                    <a:pt x="318" y="568"/>
                  </a:lnTo>
                  <a:lnTo>
                    <a:pt x="317" y="561"/>
                  </a:lnTo>
                  <a:lnTo>
                    <a:pt x="316" y="559"/>
                  </a:lnTo>
                  <a:lnTo>
                    <a:pt x="313" y="556"/>
                  </a:lnTo>
                  <a:lnTo>
                    <a:pt x="306" y="553"/>
                  </a:lnTo>
                  <a:lnTo>
                    <a:pt x="303" y="552"/>
                  </a:lnTo>
                  <a:lnTo>
                    <a:pt x="300" y="549"/>
                  </a:lnTo>
                  <a:lnTo>
                    <a:pt x="295" y="547"/>
                  </a:lnTo>
                  <a:lnTo>
                    <a:pt x="290" y="542"/>
                  </a:lnTo>
                  <a:lnTo>
                    <a:pt x="287" y="539"/>
                  </a:lnTo>
                  <a:lnTo>
                    <a:pt x="283" y="537"/>
                  </a:lnTo>
                  <a:lnTo>
                    <a:pt x="273" y="534"/>
                  </a:lnTo>
                  <a:lnTo>
                    <a:pt x="268" y="531"/>
                  </a:lnTo>
                  <a:lnTo>
                    <a:pt x="258" y="527"/>
                  </a:lnTo>
                  <a:lnTo>
                    <a:pt x="254" y="523"/>
                  </a:lnTo>
                  <a:lnTo>
                    <a:pt x="243" y="520"/>
                  </a:lnTo>
                  <a:lnTo>
                    <a:pt x="240" y="518"/>
                  </a:lnTo>
                  <a:lnTo>
                    <a:pt x="230" y="511"/>
                  </a:lnTo>
                  <a:lnTo>
                    <a:pt x="223" y="508"/>
                  </a:lnTo>
                  <a:lnTo>
                    <a:pt x="216" y="503"/>
                  </a:lnTo>
                  <a:lnTo>
                    <a:pt x="199" y="494"/>
                  </a:lnTo>
                  <a:lnTo>
                    <a:pt x="196" y="491"/>
                  </a:lnTo>
                  <a:lnTo>
                    <a:pt x="194" y="486"/>
                  </a:lnTo>
                  <a:lnTo>
                    <a:pt x="190" y="484"/>
                  </a:lnTo>
                  <a:lnTo>
                    <a:pt x="185" y="477"/>
                  </a:lnTo>
                  <a:lnTo>
                    <a:pt x="179" y="473"/>
                  </a:lnTo>
                  <a:lnTo>
                    <a:pt x="172" y="468"/>
                  </a:lnTo>
                  <a:lnTo>
                    <a:pt x="170" y="464"/>
                  </a:lnTo>
                  <a:lnTo>
                    <a:pt x="166" y="458"/>
                  </a:lnTo>
                  <a:lnTo>
                    <a:pt x="165" y="455"/>
                  </a:lnTo>
                  <a:lnTo>
                    <a:pt x="161" y="452"/>
                  </a:lnTo>
                  <a:lnTo>
                    <a:pt x="161" y="446"/>
                  </a:lnTo>
                  <a:lnTo>
                    <a:pt x="158" y="443"/>
                  </a:lnTo>
                  <a:lnTo>
                    <a:pt x="160" y="442"/>
                  </a:lnTo>
                  <a:lnTo>
                    <a:pt x="162" y="442"/>
                  </a:lnTo>
                  <a:lnTo>
                    <a:pt x="164" y="432"/>
                  </a:lnTo>
                  <a:lnTo>
                    <a:pt x="163" y="427"/>
                  </a:lnTo>
                  <a:lnTo>
                    <a:pt x="156" y="419"/>
                  </a:lnTo>
                  <a:lnTo>
                    <a:pt x="154" y="414"/>
                  </a:lnTo>
                  <a:lnTo>
                    <a:pt x="153" y="409"/>
                  </a:lnTo>
                  <a:lnTo>
                    <a:pt x="150" y="406"/>
                  </a:lnTo>
                  <a:lnTo>
                    <a:pt x="146" y="400"/>
                  </a:lnTo>
                  <a:lnTo>
                    <a:pt x="144" y="394"/>
                  </a:lnTo>
                  <a:lnTo>
                    <a:pt x="139" y="390"/>
                  </a:lnTo>
                  <a:lnTo>
                    <a:pt x="137" y="388"/>
                  </a:lnTo>
                  <a:lnTo>
                    <a:pt x="136" y="386"/>
                  </a:lnTo>
                  <a:lnTo>
                    <a:pt x="133" y="385"/>
                  </a:lnTo>
                  <a:lnTo>
                    <a:pt x="133" y="380"/>
                  </a:lnTo>
                  <a:lnTo>
                    <a:pt x="132" y="372"/>
                  </a:lnTo>
                  <a:lnTo>
                    <a:pt x="128" y="367"/>
                  </a:lnTo>
                  <a:lnTo>
                    <a:pt x="118" y="360"/>
                  </a:lnTo>
                  <a:lnTo>
                    <a:pt x="118" y="356"/>
                  </a:lnTo>
                  <a:lnTo>
                    <a:pt x="117" y="351"/>
                  </a:lnTo>
                  <a:lnTo>
                    <a:pt x="115" y="345"/>
                  </a:lnTo>
                  <a:lnTo>
                    <a:pt x="103" y="326"/>
                  </a:lnTo>
                  <a:lnTo>
                    <a:pt x="100" y="320"/>
                  </a:lnTo>
                  <a:lnTo>
                    <a:pt x="98" y="312"/>
                  </a:lnTo>
                  <a:lnTo>
                    <a:pt x="95" y="306"/>
                  </a:lnTo>
                  <a:lnTo>
                    <a:pt x="92" y="297"/>
                  </a:lnTo>
                  <a:lnTo>
                    <a:pt x="88" y="290"/>
                  </a:lnTo>
                  <a:lnTo>
                    <a:pt x="85" y="284"/>
                  </a:lnTo>
                  <a:lnTo>
                    <a:pt x="82" y="277"/>
                  </a:lnTo>
                  <a:lnTo>
                    <a:pt x="82" y="273"/>
                  </a:lnTo>
                  <a:lnTo>
                    <a:pt x="77" y="267"/>
                  </a:lnTo>
                  <a:lnTo>
                    <a:pt x="74" y="260"/>
                  </a:lnTo>
                  <a:lnTo>
                    <a:pt x="69" y="255"/>
                  </a:lnTo>
                  <a:lnTo>
                    <a:pt x="65" y="251"/>
                  </a:lnTo>
                  <a:lnTo>
                    <a:pt x="62" y="248"/>
                  </a:lnTo>
                  <a:lnTo>
                    <a:pt x="56" y="235"/>
                  </a:lnTo>
                  <a:lnTo>
                    <a:pt x="55" y="231"/>
                  </a:lnTo>
                  <a:lnTo>
                    <a:pt x="50" y="224"/>
                  </a:lnTo>
                  <a:lnTo>
                    <a:pt x="46" y="218"/>
                  </a:lnTo>
                  <a:lnTo>
                    <a:pt x="43" y="214"/>
                  </a:lnTo>
                  <a:lnTo>
                    <a:pt x="39" y="210"/>
                  </a:lnTo>
                  <a:lnTo>
                    <a:pt x="17" y="199"/>
                  </a:lnTo>
                  <a:lnTo>
                    <a:pt x="8" y="194"/>
                  </a:lnTo>
                  <a:lnTo>
                    <a:pt x="6" y="191"/>
                  </a:lnTo>
                  <a:lnTo>
                    <a:pt x="5" y="188"/>
                  </a:lnTo>
                  <a:lnTo>
                    <a:pt x="6" y="185"/>
                  </a:lnTo>
                  <a:lnTo>
                    <a:pt x="7" y="183"/>
                  </a:lnTo>
                  <a:lnTo>
                    <a:pt x="11" y="185"/>
                  </a:lnTo>
                  <a:lnTo>
                    <a:pt x="13" y="184"/>
                  </a:lnTo>
                  <a:lnTo>
                    <a:pt x="14" y="182"/>
                  </a:lnTo>
                  <a:lnTo>
                    <a:pt x="14" y="178"/>
                  </a:lnTo>
                  <a:lnTo>
                    <a:pt x="12" y="172"/>
                  </a:lnTo>
                  <a:lnTo>
                    <a:pt x="6" y="162"/>
                  </a:lnTo>
                  <a:lnTo>
                    <a:pt x="6" y="161"/>
                  </a:lnTo>
                  <a:lnTo>
                    <a:pt x="7" y="158"/>
                  </a:lnTo>
                  <a:lnTo>
                    <a:pt x="4" y="154"/>
                  </a:lnTo>
                  <a:lnTo>
                    <a:pt x="1" y="150"/>
                  </a:lnTo>
                  <a:lnTo>
                    <a:pt x="0" y="147"/>
                  </a:lnTo>
                  <a:lnTo>
                    <a:pt x="1" y="136"/>
                  </a:lnTo>
                  <a:lnTo>
                    <a:pt x="3" y="133"/>
                  </a:lnTo>
                  <a:lnTo>
                    <a:pt x="14" y="122"/>
                  </a:lnTo>
                  <a:lnTo>
                    <a:pt x="17" y="117"/>
                  </a:lnTo>
                  <a:lnTo>
                    <a:pt x="21" y="114"/>
                  </a:lnTo>
                  <a:lnTo>
                    <a:pt x="26" y="109"/>
                  </a:lnTo>
                  <a:lnTo>
                    <a:pt x="32" y="106"/>
                  </a:lnTo>
                  <a:lnTo>
                    <a:pt x="33" y="107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5" y="110"/>
                  </a:lnTo>
                  <a:lnTo>
                    <a:pt x="35" y="112"/>
                  </a:lnTo>
                  <a:lnTo>
                    <a:pt x="35" y="113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7" y="122"/>
                  </a:lnTo>
                  <a:lnTo>
                    <a:pt x="36" y="123"/>
                  </a:lnTo>
                  <a:lnTo>
                    <a:pt x="35" y="123"/>
                  </a:lnTo>
                  <a:lnTo>
                    <a:pt x="34" y="124"/>
                  </a:lnTo>
                  <a:lnTo>
                    <a:pt x="33" y="126"/>
                  </a:lnTo>
                  <a:lnTo>
                    <a:pt x="31" y="126"/>
                  </a:lnTo>
                  <a:lnTo>
                    <a:pt x="29" y="125"/>
                  </a:lnTo>
                  <a:lnTo>
                    <a:pt x="27" y="126"/>
                  </a:lnTo>
                  <a:lnTo>
                    <a:pt x="26" y="128"/>
                  </a:lnTo>
                  <a:lnTo>
                    <a:pt x="27" y="130"/>
                  </a:lnTo>
                  <a:lnTo>
                    <a:pt x="27" y="131"/>
                  </a:lnTo>
                  <a:lnTo>
                    <a:pt x="28" y="132"/>
                  </a:lnTo>
                  <a:lnTo>
                    <a:pt x="31" y="132"/>
                  </a:lnTo>
                  <a:lnTo>
                    <a:pt x="28" y="136"/>
                  </a:lnTo>
                  <a:lnTo>
                    <a:pt x="27" y="138"/>
                  </a:lnTo>
                  <a:lnTo>
                    <a:pt x="28" y="139"/>
                  </a:lnTo>
                  <a:lnTo>
                    <a:pt x="29" y="141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5" y="137"/>
                  </a:lnTo>
                  <a:lnTo>
                    <a:pt x="36" y="136"/>
                  </a:lnTo>
                  <a:lnTo>
                    <a:pt x="38" y="135"/>
                  </a:lnTo>
                  <a:lnTo>
                    <a:pt x="40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49" y="141"/>
                  </a:lnTo>
                  <a:lnTo>
                    <a:pt x="52" y="141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8" y="143"/>
                  </a:lnTo>
                  <a:lnTo>
                    <a:pt x="59" y="147"/>
                  </a:lnTo>
                  <a:lnTo>
                    <a:pt x="60" y="150"/>
                  </a:lnTo>
                  <a:lnTo>
                    <a:pt x="62" y="152"/>
                  </a:lnTo>
                  <a:lnTo>
                    <a:pt x="64" y="155"/>
                  </a:lnTo>
                  <a:lnTo>
                    <a:pt x="66" y="156"/>
                  </a:lnTo>
                  <a:lnTo>
                    <a:pt x="69" y="156"/>
                  </a:lnTo>
                  <a:lnTo>
                    <a:pt x="72" y="157"/>
                  </a:lnTo>
                  <a:lnTo>
                    <a:pt x="73" y="156"/>
                  </a:lnTo>
                  <a:lnTo>
                    <a:pt x="75" y="155"/>
                  </a:lnTo>
                  <a:lnTo>
                    <a:pt x="75" y="154"/>
                  </a:lnTo>
                  <a:lnTo>
                    <a:pt x="77" y="153"/>
                  </a:lnTo>
                  <a:lnTo>
                    <a:pt x="77" y="152"/>
                  </a:lnTo>
                  <a:lnTo>
                    <a:pt x="77" y="150"/>
                  </a:lnTo>
                  <a:lnTo>
                    <a:pt x="78" y="149"/>
                  </a:lnTo>
                  <a:lnTo>
                    <a:pt x="79" y="147"/>
                  </a:lnTo>
                  <a:lnTo>
                    <a:pt x="82" y="144"/>
                  </a:lnTo>
                  <a:lnTo>
                    <a:pt x="84" y="144"/>
                  </a:lnTo>
                  <a:lnTo>
                    <a:pt x="85" y="142"/>
                  </a:lnTo>
                  <a:lnTo>
                    <a:pt x="86" y="140"/>
                  </a:lnTo>
                  <a:lnTo>
                    <a:pt x="86" y="139"/>
                  </a:lnTo>
                  <a:lnTo>
                    <a:pt x="84" y="138"/>
                  </a:lnTo>
                  <a:lnTo>
                    <a:pt x="85" y="136"/>
                  </a:lnTo>
                  <a:lnTo>
                    <a:pt x="86" y="133"/>
                  </a:lnTo>
                  <a:lnTo>
                    <a:pt x="87" y="131"/>
                  </a:lnTo>
                  <a:lnTo>
                    <a:pt x="88" y="127"/>
                  </a:lnTo>
                  <a:lnTo>
                    <a:pt x="88" y="125"/>
                  </a:lnTo>
                  <a:lnTo>
                    <a:pt x="91" y="124"/>
                  </a:lnTo>
                  <a:lnTo>
                    <a:pt x="91" y="122"/>
                  </a:lnTo>
                  <a:lnTo>
                    <a:pt x="92" y="120"/>
                  </a:lnTo>
                  <a:lnTo>
                    <a:pt x="93" y="119"/>
                  </a:lnTo>
                  <a:lnTo>
                    <a:pt x="93" y="116"/>
                  </a:lnTo>
                  <a:lnTo>
                    <a:pt x="93" y="115"/>
                  </a:lnTo>
                  <a:lnTo>
                    <a:pt x="93" y="113"/>
                  </a:lnTo>
                  <a:lnTo>
                    <a:pt x="95" y="108"/>
                  </a:lnTo>
                  <a:lnTo>
                    <a:pt x="95" y="106"/>
                  </a:lnTo>
                  <a:lnTo>
                    <a:pt x="96" y="106"/>
                  </a:lnTo>
                  <a:lnTo>
                    <a:pt x="97" y="106"/>
                  </a:lnTo>
                  <a:lnTo>
                    <a:pt x="98" y="108"/>
                  </a:lnTo>
                  <a:lnTo>
                    <a:pt x="99" y="109"/>
                  </a:lnTo>
                  <a:lnTo>
                    <a:pt x="99" y="109"/>
                  </a:lnTo>
                  <a:lnTo>
                    <a:pt x="100" y="109"/>
                  </a:lnTo>
                  <a:lnTo>
                    <a:pt x="102" y="109"/>
                  </a:lnTo>
                  <a:lnTo>
                    <a:pt x="102" y="108"/>
                  </a:lnTo>
                  <a:lnTo>
                    <a:pt x="100" y="106"/>
                  </a:lnTo>
                  <a:lnTo>
                    <a:pt x="100" y="106"/>
                  </a:lnTo>
                  <a:lnTo>
                    <a:pt x="101" y="105"/>
                  </a:lnTo>
                  <a:lnTo>
                    <a:pt x="102" y="103"/>
                  </a:lnTo>
                  <a:lnTo>
                    <a:pt x="104" y="100"/>
                  </a:lnTo>
                  <a:lnTo>
                    <a:pt x="108" y="95"/>
                  </a:lnTo>
                  <a:lnTo>
                    <a:pt x="111" y="93"/>
                  </a:lnTo>
                  <a:lnTo>
                    <a:pt x="117" y="91"/>
                  </a:lnTo>
                  <a:lnTo>
                    <a:pt x="122" y="89"/>
                  </a:lnTo>
                  <a:lnTo>
                    <a:pt x="127" y="88"/>
                  </a:lnTo>
                  <a:lnTo>
                    <a:pt x="133" y="86"/>
                  </a:lnTo>
                  <a:lnTo>
                    <a:pt x="143" y="82"/>
                  </a:lnTo>
                  <a:lnTo>
                    <a:pt x="149" y="80"/>
                  </a:lnTo>
                  <a:lnTo>
                    <a:pt x="155" y="76"/>
                  </a:lnTo>
                  <a:lnTo>
                    <a:pt x="159" y="73"/>
                  </a:lnTo>
                  <a:lnTo>
                    <a:pt x="163" y="70"/>
                  </a:lnTo>
                  <a:lnTo>
                    <a:pt x="167" y="66"/>
                  </a:lnTo>
                  <a:lnTo>
                    <a:pt x="174" y="58"/>
                  </a:lnTo>
                  <a:lnTo>
                    <a:pt x="179" y="53"/>
                  </a:lnTo>
                  <a:lnTo>
                    <a:pt x="182" y="50"/>
                  </a:lnTo>
                  <a:lnTo>
                    <a:pt x="184" y="47"/>
                  </a:lnTo>
                  <a:lnTo>
                    <a:pt x="186" y="40"/>
                  </a:lnTo>
                  <a:lnTo>
                    <a:pt x="188" y="32"/>
                  </a:lnTo>
                  <a:lnTo>
                    <a:pt x="189" y="29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1" y="29"/>
                  </a:lnTo>
                  <a:lnTo>
                    <a:pt x="193" y="29"/>
                  </a:lnTo>
                  <a:lnTo>
                    <a:pt x="194" y="29"/>
                  </a:lnTo>
                  <a:lnTo>
                    <a:pt x="195" y="29"/>
                  </a:lnTo>
                  <a:lnTo>
                    <a:pt x="193" y="21"/>
                  </a:lnTo>
                  <a:lnTo>
                    <a:pt x="193" y="19"/>
                  </a:lnTo>
                  <a:lnTo>
                    <a:pt x="194" y="17"/>
                  </a:lnTo>
                  <a:lnTo>
                    <a:pt x="194" y="16"/>
                  </a:lnTo>
                  <a:lnTo>
                    <a:pt x="192" y="15"/>
                  </a:lnTo>
                  <a:lnTo>
                    <a:pt x="189" y="12"/>
                  </a:lnTo>
                  <a:lnTo>
                    <a:pt x="188" y="9"/>
                  </a:lnTo>
                  <a:lnTo>
                    <a:pt x="186" y="7"/>
                  </a:lnTo>
                  <a:lnTo>
                    <a:pt x="185" y="5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4" y="2"/>
                  </a:lnTo>
                  <a:lnTo>
                    <a:pt x="187" y="4"/>
                  </a:lnTo>
                  <a:lnTo>
                    <a:pt x="190" y="3"/>
                  </a:lnTo>
                  <a:lnTo>
                    <a:pt x="191" y="3"/>
                  </a:lnTo>
                  <a:lnTo>
                    <a:pt x="193" y="2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4" y="4"/>
                  </a:lnTo>
                  <a:lnTo>
                    <a:pt x="206" y="5"/>
                  </a:lnTo>
                  <a:lnTo>
                    <a:pt x="207" y="5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210" y="8"/>
                  </a:lnTo>
                  <a:lnTo>
                    <a:pt x="212" y="9"/>
                  </a:lnTo>
                  <a:lnTo>
                    <a:pt x="214" y="10"/>
                  </a:lnTo>
                  <a:lnTo>
                    <a:pt x="216" y="12"/>
                  </a:lnTo>
                  <a:lnTo>
                    <a:pt x="218" y="13"/>
                  </a:lnTo>
                  <a:lnTo>
                    <a:pt x="219" y="15"/>
                  </a:lnTo>
                  <a:lnTo>
                    <a:pt x="221" y="17"/>
                  </a:lnTo>
                  <a:lnTo>
                    <a:pt x="223" y="21"/>
                  </a:lnTo>
                  <a:lnTo>
                    <a:pt x="223" y="23"/>
                  </a:lnTo>
                  <a:lnTo>
                    <a:pt x="224" y="24"/>
                  </a:lnTo>
                  <a:lnTo>
                    <a:pt x="224" y="26"/>
                  </a:lnTo>
                  <a:lnTo>
                    <a:pt x="225" y="28"/>
                  </a:lnTo>
                  <a:lnTo>
                    <a:pt x="226" y="29"/>
                  </a:lnTo>
                  <a:lnTo>
                    <a:pt x="229" y="30"/>
                  </a:lnTo>
                  <a:lnTo>
                    <a:pt x="232" y="31"/>
                  </a:lnTo>
                  <a:lnTo>
                    <a:pt x="235" y="34"/>
                  </a:lnTo>
                  <a:lnTo>
                    <a:pt x="237" y="34"/>
                  </a:lnTo>
                  <a:lnTo>
                    <a:pt x="238" y="37"/>
                  </a:lnTo>
                  <a:lnTo>
                    <a:pt x="240" y="37"/>
                  </a:lnTo>
                  <a:lnTo>
                    <a:pt x="243" y="37"/>
                  </a:lnTo>
                  <a:lnTo>
                    <a:pt x="245" y="38"/>
                  </a:lnTo>
                  <a:lnTo>
                    <a:pt x="247" y="40"/>
                  </a:lnTo>
                  <a:lnTo>
                    <a:pt x="248" y="43"/>
                  </a:lnTo>
                  <a:lnTo>
                    <a:pt x="249" y="45"/>
                  </a:lnTo>
                  <a:lnTo>
                    <a:pt x="251" y="47"/>
                  </a:lnTo>
                  <a:lnTo>
                    <a:pt x="249" y="51"/>
                  </a:lnTo>
                  <a:lnTo>
                    <a:pt x="251" y="52"/>
                  </a:lnTo>
                  <a:lnTo>
                    <a:pt x="253" y="54"/>
                  </a:lnTo>
                  <a:lnTo>
                    <a:pt x="255" y="55"/>
                  </a:lnTo>
                  <a:lnTo>
                    <a:pt x="258" y="55"/>
                  </a:lnTo>
                  <a:lnTo>
                    <a:pt x="259" y="55"/>
                  </a:lnTo>
                  <a:lnTo>
                    <a:pt x="260" y="57"/>
                  </a:lnTo>
                  <a:lnTo>
                    <a:pt x="260" y="58"/>
                  </a:lnTo>
                  <a:lnTo>
                    <a:pt x="262" y="62"/>
                  </a:lnTo>
                  <a:lnTo>
                    <a:pt x="262" y="65"/>
                  </a:lnTo>
                  <a:lnTo>
                    <a:pt x="261" y="67"/>
                  </a:lnTo>
                  <a:lnTo>
                    <a:pt x="261" y="68"/>
                  </a:lnTo>
                  <a:lnTo>
                    <a:pt x="262" y="71"/>
                  </a:lnTo>
                  <a:lnTo>
                    <a:pt x="264" y="72"/>
                  </a:lnTo>
                  <a:lnTo>
                    <a:pt x="266" y="73"/>
                  </a:lnTo>
                  <a:lnTo>
                    <a:pt x="269" y="75"/>
                  </a:lnTo>
                  <a:lnTo>
                    <a:pt x="270" y="75"/>
                  </a:lnTo>
                  <a:lnTo>
                    <a:pt x="272" y="75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73"/>
                  </a:lnTo>
                  <a:lnTo>
                    <a:pt x="279" y="73"/>
                  </a:lnTo>
                  <a:lnTo>
                    <a:pt x="282" y="75"/>
                  </a:lnTo>
                  <a:lnTo>
                    <a:pt x="286" y="76"/>
                  </a:lnTo>
                  <a:lnTo>
                    <a:pt x="289" y="75"/>
                  </a:lnTo>
                  <a:lnTo>
                    <a:pt x="291" y="75"/>
                  </a:lnTo>
                  <a:lnTo>
                    <a:pt x="294" y="74"/>
                  </a:lnTo>
                  <a:lnTo>
                    <a:pt x="297" y="72"/>
                  </a:lnTo>
                  <a:lnTo>
                    <a:pt x="299" y="72"/>
                  </a:lnTo>
                  <a:lnTo>
                    <a:pt x="300" y="71"/>
                  </a:lnTo>
                  <a:lnTo>
                    <a:pt x="303" y="69"/>
                  </a:lnTo>
                  <a:lnTo>
                    <a:pt x="305" y="67"/>
                  </a:lnTo>
                  <a:lnTo>
                    <a:pt x="306" y="67"/>
                  </a:lnTo>
                  <a:lnTo>
                    <a:pt x="309" y="68"/>
                  </a:lnTo>
                  <a:lnTo>
                    <a:pt x="312" y="69"/>
                  </a:lnTo>
                  <a:lnTo>
                    <a:pt x="314" y="71"/>
                  </a:lnTo>
                  <a:lnTo>
                    <a:pt x="316" y="71"/>
                  </a:lnTo>
                  <a:lnTo>
                    <a:pt x="317" y="73"/>
                  </a:lnTo>
                  <a:lnTo>
                    <a:pt x="321" y="73"/>
                  </a:lnTo>
                  <a:lnTo>
                    <a:pt x="324" y="72"/>
                  </a:lnTo>
                  <a:lnTo>
                    <a:pt x="327" y="70"/>
                  </a:lnTo>
                  <a:lnTo>
                    <a:pt x="329" y="69"/>
                  </a:lnTo>
                  <a:lnTo>
                    <a:pt x="331" y="68"/>
                  </a:lnTo>
                  <a:lnTo>
                    <a:pt x="333" y="69"/>
                  </a:lnTo>
                  <a:lnTo>
                    <a:pt x="340" y="73"/>
                  </a:lnTo>
                  <a:lnTo>
                    <a:pt x="342" y="75"/>
                  </a:lnTo>
                  <a:lnTo>
                    <a:pt x="344" y="75"/>
                  </a:lnTo>
                  <a:lnTo>
                    <a:pt x="345" y="76"/>
                  </a:lnTo>
                  <a:lnTo>
                    <a:pt x="349" y="78"/>
                  </a:lnTo>
                  <a:lnTo>
                    <a:pt x="350" y="79"/>
                  </a:lnTo>
                  <a:lnTo>
                    <a:pt x="353" y="79"/>
                  </a:lnTo>
                  <a:lnTo>
                    <a:pt x="355" y="81"/>
                  </a:lnTo>
                  <a:lnTo>
                    <a:pt x="357" y="82"/>
                  </a:lnTo>
                  <a:lnTo>
                    <a:pt x="359" y="83"/>
                  </a:lnTo>
                  <a:lnTo>
                    <a:pt x="360" y="84"/>
                  </a:lnTo>
                  <a:lnTo>
                    <a:pt x="360" y="86"/>
                  </a:lnTo>
                  <a:lnTo>
                    <a:pt x="360" y="86"/>
                  </a:lnTo>
                  <a:lnTo>
                    <a:pt x="358" y="89"/>
                  </a:lnTo>
                  <a:lnTo>
                    <a:pt x="353" y="97"/>
                  </a:lnTo>
                  <a:lnTo>
                    <a:pt x="349" y="103"/>
                  </a:lnTo>
                  <a:lnTo>
                    <a:pt x="342" y="113"/>
                  </a:lnTo>
                  <a:lnTo>
                    <a:pt x="339" y="119"/>
                  </a:lnTo>
                  <a:lnTo>
                    <a:pt x="340" y="119"/>
                  </a:lnTo>
                  <a:lnTo>
                    <a:pt x="345" y="122"/>
                  </a:lnTo>
                  <a:lnTo>
                    <a:pt x="347" y="122"/>
                  </a:lnTo>
                  <a:lnTo>
                    <a:pt x="349" y="121"/>
                  </a:lnTo>
                  <a:lnTo>
                    <a:pt x="350" y="120"/>
                  </a:lnTo>
                  <a:lnTo>
                    <a:pt x="352" y="120"/>
                  </a:lnTo>
                  <a:lnTo>
                    <a:pt x="353" y="120"/>
                  </a:lnTo>
                  <a:lnTo>
                    <a:pt x="355" y="122"/>
                  </a:lnTo>
                  <a:lnTo>
                    <a:pt x="356" y="125"/>
                  </a:lnTo>
                  <a:lnTo>
                    <a:pt x="357" y="127"/>
                  </a:lnTo>
                  <a:lnTo>
                    <a:pt x="359" y="128"/>
                  </a:lnTo>
                  <a:lnTo>
                    <a:pt x="362" y="131"/>
                  </a:lnTo>
                  <a:lnTo>
                    <a:pt x="363" y="13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0" name="Freeform 1484">
              <a:extLst>
                <a:ext uri="{FF2B5EF4-FFF2-40B4-BE49-F238E27FC236}">
                  <a16:creationId xmlns:a16="http://schemas.microsoft.com/office/drawing/2014/main" id="{AAFE8F2C-A00A-E505-7A34-E10C384F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147" y="9198952"/>
              <a:ext cx="104407" cy="27474"/>
            </a:xfrm>
            <a:custGeom>
              <a:avLst/>
              <a:gdLst>
                <a:gd name="T0" fmla="*/ 2 w 85"/>
                <a:gd name="T1" fmla="*/ 16 h 21"/>
                <a:gd name="T2" fmla="*/ 1 w 85"/>
                <a:gd name="T3" fmla="*/ 16 h 21"/>
                <a:gd name="T4" fmla="*/ 1 w 85"/>
                <a:gd name="T5" fmla="*/ 15 h 21"/>
                <a:gd name="T6" fmla="*/ 1 w 85"/>
                <a:gd name="T7" fmla="*/ 14 h 21"/>
                <a:gd name="T8" fmla="*/ 3 w 85"/>
                <a:gd name="T9" fmla="*/ 14 h 21"/>
                <a:gd name="T10" fmla="*/ 3 w 85"/>
                <a:gd name="T11" fmla="*/ 14 h 21"/>
                <a:gd name="T12" fmla="*/ 3 w 85"/>
                <a:gd name="T13" fmla="*/ 15 h 21"/>
                <a:gd name="T14" fmla="*/ 81 w 85"/>
                <a:gd name="T15" fmla="*/ 14 h 21"/>
                <a:gd name="T16" fmla="*/ 77 w 85"/>
                <a:gd name="T17" fmla="*/ 14 h 21"/>
                <a:gd name="T18" fmla="*/ 79 w 85"/>
                <a:gd name="T19" fmla="*/ 13 h 21"/>
                <a:gd name="T20" fmla="*/ 84 w 85"/>
                <a:gd name="T21" fmla="*/ 13 h 21"/>
                <a:gd name="T22" fmla="*/ 81 w 85"/>
                <a:gd name="T23" fmla="*/ 14 h 21"/>
                <a:gd name="T24" fmla="*/ 59 w 85"/>
                <a:gd name="T25" fmla="*/ 4 h 21"/>
                <a:gd name="T26" fmla="*/ 59 w 85"/>
                <a:gd name="T27" fmla="*/ 2 h 21"/>
                <a:gd name="T28" fmla="*/ 66 w 85"/>
                <a:gd name="T29" fmla="*/ 3 h 21"/>
                <a:gd name="T30" fmla="*/ 74 w 85"/>
                <a:gd name="T31" fmla="*/ 5 h 21"/>
                <a:gd name="T32" fmla="*/ 71 w 85"/>
                <a:gd name="T33" fmla="*/ 12 h 21"/>
                <a:gd name="T34" fmla="*/ 67 w 85"/>
                <a:gd name="T35" fmla="*/ 16 h 21"/>
                <a:gd name="T36" fmla="*/ 57 w 85"/>
                <a:gd name="T37" fmla="*/ 20 h 21"/>
                <a:gd name="T38" fmla="*/ 53 w 85"/>
                <a:gd name="T39" fmla="*/ 20 h 21"/>
                <a:gd name="T40" fmla="*/ 49 w 85"/>
                <a:gd name="T41" fmla="*/ 20 h 21"/>
                <a:gd name="T42" fmla="*/ 43 w 85"/>
                <a:gd name="T43" fmla="*/ 19 h 21"/>
                <a:gd name="T44" fmla="*/ 36 w 85"/>
                <a:gd name="T45" fmla="*/ 19 h 21"/>
                <a:gd name="T46" fmla="*/ 31 w 85"/>
                <a:gd name="T47" fmla="*/ 19 h 21"/>
                <a:gd name="T48" fmla="*/ 26 w 85"/>
                <a:gd name="T49" fmla="*/ 19 h 21"/>
                <a:gd name="T50" fmla="*/ 25 w 85"/>
                <a:gd name="T51" fmla="*/ 13 h 21"/>
                <a:gd name="T52" fmla="*/ 24 w 85"/>
                <a:gd name="T53" fmla="*/ 8 h 21"/>
                <a:gd name="T54" fmla="*/ 21 w 85"/>
                <a:gd name="T55" fmla="*/ 6 h 21"/>
                <a:gd name="T56" fmla="*/ 25 w 85"/>
                <a:gd name="T57" fmla="*/ 3 h 21"/>
                <a:gd name="T58" fmla="*/ 26 w 85"/>
                <a:gd name="T59" fmla="*/ 1 h 21"/>
                <a:gd name="T60" fmla="*/ 36 w 85"/>
                <a:gd name="T61" fmla="*/ 2 h 21"/>
                <a:gd name="T62" fmla="*/ 57 w 85"/>
                <a:gd name="T6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21">
                  <a:moveTo>
                    <a:pt x="3" y="16"/>
                  </a:moveTo>
                  <a:lnTo>
                    <a:pt x="2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close/>
                  <a:moveTo>
                    <a:pt x="81" y="14"/>
                  </a:moveTo>
                  <a:lnTo>
                    <a:pt x="78" y="14"/>
                  </a:lnTo>
                  <a:lnTo>
                    <a:pt x="77" y="14"/>
                  </a:lnTo>
                  <a:lnTo>
                    <a:pt x="76" y="13"/>
                  </a:lnTo>
                  <a:lnTo>
                    <a:pt x="79" y="13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81" y="14"/>
                  </a:lnTo>
                  <a:close/>
                  <a:moveTo>
                    <a:pt x="58" y="3"/>
                  </a:moveTo>
                  <a:lnTo>
                    <a:pt x="59" y="4"/>
                  </a:lnTo>
                  <a:lnTo>
                    <a:pt x="60" y="3"/>
                  </a:lnTo>
                  <a:lnTo>
                    <a:pt x="59" y="2"/>
                  </a:lnTo>
                  <a:lnTo>
                    <a:pt x="60" y="2"/>
                  </a:lnTo>
                  <a:lnTo>
                    <a:pt x="66" y="3"/>
                  </a:lnTo>
                  <a:lnTo>
                    <a:pt x="70" y="5"/>
                  </a:lnTo>
                  <a:lnTo>
                    <a:pt x="74" y="5"/>
                  </a:lnTo>
                  <a:lnTo>
                    <a:pt x="74" y="10"/>
                  </a:lnTo>
                  <a:lnTo>
                    <a:pt x="71" y="12"/>
                  </a:lnTo>
                  <a:lnTo>
                    <a:pt x="69" y="14"/>
                  </a:lnTo>
                  <a:lnTo>
                    <a:pt x="67" y="16"/>
                  </a:lnTo>
                  <a:lnTo>
                    <a:pt x="63" y="19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51" y="19"/>
                  </a:lnTo>
                  <a:lnTo>
                    <a:pt x="49" y="20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37" y="19"/>
                  </a:lnTo>
                  <a:lnTo>
                    <a:pt x="36" y="19"/>
                  </a:lnTo>
                  <a:lnTo>
                    <a:pt x="33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6" y="19"/>
                  </a:lnTo>
                  <a:lnTo>
                    <a:pt x="24" y="18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4" y="8"/>
                  </a:lnTo>
                  <a:lnTo>
                    <a:pt x="23" y="7"/>
                  </a:lnTo>
                  <a:lnTo>
                    <a:pt x="21" y="6"/>
                  </a:lnTo>
                  <a:lnTo>
                    <a:pt x="23" y="5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56" y="2"/>
                  </a:lnTo>
                  <a:lnTo>
                    <a:pt x="57" y="2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1" name="Freeform 1485">
              <a:extLst>
                <a:ext uri="{FF2B5EF4-FFF2-40B4-BE49-F238E27FC236}">
                  <a16:creationId xmlns:a16="http://schemas.microsoft.com/office/drawing/2014/main" id="{5F34CB50-9743-087C-A336-433897CC4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147" y="9215436"/>
              <a:ext cx="5493" cy="5497"/>
            </a:xfrm>
            <a:custGeom>
              <a:avLst/>
              <a:gdLst>
                <a:gd name="T0" fmla="*/ 3 w 4"/>
                <a:gd name="T1" fmla="*/ 2 h 3"/>
                <a:gd name="T2" fmla="*/ 2 w 4"/>
                <a:gd name="T3" fmla="*/ 2 h 3"/>
                <a:gd name="T4" fmla="*/ 2 w 4"/>
                <a:gd name="T5" fmla="*/ 2 h 3"/>
                <a:gd name="T6" fmla="*/ 1 w 4"/>
                <a:gd name="T7" fmla="*/ 2 h 3"/>
                <a:gd name="T8" fmla="*/ 1 w 4"/>
                <a:gd name="T9" fmla="*/ 2 h 3"/>
                <a:gd name="T10" fmla="*/ 1 w 4"/>
                <a:gd name="T11" fmla="*/ 1 h 3"/>
                <a:gd name="T12" fmla="*/ 0 w 4"/>
                <a:gd name="T13" fmla="*/ 0 h 3"/>
                <a:gd name="T14" fmla="*/ 1 w 4"/>
                <a:gd name="T15" fmla="*/ 0 h 3"/>
                <a:gd name="T16" fmla="*/ 1 w 4"/>
                <a:gd name="T17" fmla="*/ 0 h 3"/>
                <a:gd name="T18" fmla="*/ 3 w 4"/>
                <a:gd name="T19" fmla="*/ 0 h 3"/>
                <a:gd name="T20" fmla="*/ 3 w 4"/>
                <a:gd name="T21" fmla="*/ 0 h 3"/>
                <a:gd name="T22" fmla="*/ 3 w 4"/>
                <a:gd name="T23" fmla="*/ 0 h 3"/>
                <a:gd name="T24" fmla="*/ 3 w 4"/>
                <a:gd name="T25" fmla="*/ 0 h 3"/>
                <a:gd name="T26" fmla="*/ 3 w 4"/>
                <a:gd name="T27" fmla="*/ 1 h 3"/>
                <a:gd name="T28" fmla="*/ 3 w 4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2" name="Freeform 1486">
              <a:extLst>
                <a:ext uri="{FF2B5EF4-FFF2-40B4-BE49-F238E27FC236}">
                  <a16:creationId xmlns:a16="http://schemas.microsoft.com/office/drawing/2014/main" id="{417B9F25-C3B6-8635-8748-95EE3672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564" y="9215436"/>
              <a:ext cx="10990" cy="5497"/>
            </a:xfrm>
            <a:custGeom>
              <a:avLst/>
              <a:gdLst>
                <a:gd name="T0" fmla="*/ 5 w 9"/>
                <a:gd name="T1" fmla="*/ 1 h 2"/>
                <a:gd name="T2" fmla="*/ 2 w 9"/>
                <a:gd name="T3" fmla="*/ 1 h 2"/>
                <a:gd name="T4" fmla="*/ 1 w 9"/>
                <a:gd name="T5" fmla="*/ 1 h 2"/>
                <a:gd name="T6" fmla="*/ 0 w 9"/>
                <a:gd name="T7" fmla="*/ 0 h 2"/>
                <a:gd name="T8" fmla="*/ 3 w 9"/>
                <a:gd name="T9" fmla="*/ 0 h 2"/>
                <a:gd name="T10" fmla="*/ 7 w 9"/>
                <a:gd name="T11" fmla="*/ 0 h 2"/>
                <a:gd name="T12" fmla="*/ 8 w 9"/>
                <a:gd name="T13" fmla="*/ 0 h 2"/>
                <a:gd name="T14" fmla="*/ 8 w 9"/>
                <a:gd name="T15" fmla="*/ 1 h 2"/>
                <a:gd name="T16" fmla="*/ 5 w 9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">
                  <a:moveTo>
                    <a:pt x="5" y="1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5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3" name="Freeform 1488">
              <a:extLst>
                <a:ext uri="{FF2B5EF4-FFF2-40B4-BE49-F238E27FC236}">
                  <a16:creationId xmlns:a16="http://schemas.microsoft.com/office/drawing/2014/main" id="{D59B447F-AE65-1333-2B52-F350EBB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965" y="10721118"/>
              <a:ext cx="335205" cy="357189"/>
            </a:xfrm>
            <a:custGeom>
              <a:avLst/>
              <a:gdLst>
                <a:gd name="T0" fmla="*/ 147 w 270"/>
                <a:gd name="T1" fmla="*/ 37 h 288"/>
                <a:gd name="T2" fmla="*/ 150 w 270"/>
                <a:gd name="T3" fmla="*/ 47 h 288"/>
                <a:gd name="T4" fmla="*/ 152 w 270"/>
                <a:gd name="T5" fmla="*/ 51 h 288"/>
                <a:gd name="T6" fmla="*/ 155 w 270"/>
                <a:gd name="T7" fmla="*/ 58 h 288"/>
                <a:gd name="T8" fmla="*/ 153 w 270"/>
                <a:gd name="T9" fmla="*/ 71 h 288"/>
                <a:gd name="T10" fmla="*/ 151 w 270"/>
                <a:gd name="T11" fmla="*/ 80 h 288"/>
                <a:gd name="T12" fmla="*/ 151 w 270"/>
                <a:gd name="T13" fmla="*/ 89 h 288"/>
                <a:gd name="T14" fmla="*/ 153 w 270"/>
                <a:gd name="T15" fmla="*/ 97 h 288"/>
                <a:gd name="T16" fmla="*/ 162 w 270"/>
                <a:gd name="T17" fmla="*/ 99 h 288"/>
                <a:gd name="T18" fmla="*/ 177 w 270"/>
                <a:gd name="T19" fmla="*/ 100 h 288"/>
                <a:gd name="T20" fmla="*/ 191 w 270"/>
                <a:gd name="T21" fmla="*/ 100 h 288"/>
                <a:gd name="T22" fmla="*/ 199 w 270"/>
                <a:gd name="T23" fmla="*/ 95 h 288"/>
                <a:gd name="T24" fmla="*/ 207 w 270"/>
                <a:gd name="T25" fmla="*/ 102 h 288"/>
                <a:gd name="T26" fmla="*/ 219 w 270"/>
                <a:gd name="T27" fmla="*/ 105 h 288"/>
                <a:gd name="T28" fmla="*/ 225 w 270"/>
                <a:gd name="T29" fmla="*/ 115 h 288"/>
                <a:gd name="T30" fmla="*/ 225 w 270"/>
                <a:gd name="T31" fmla="*/ 127 h 288"/>
                <a:gd name="T32" fmla="*/ 228 w 270"/>
                <a:gd name="T33" fmla="*/ 139 h 288"/>
                <a:gd name="T34" fmla="*/ 229 w 270"/>
                <a:gd name="T35" fmla="*/ 148 h 288"/>
                <a:gd name="T36" fmla="*/ 233 w 270"/>
                <a:gd name="T37" fmla="*/ 161 h 288"/>
                <a:gd name="T38" fmla="*/ 248 w 270"/>
                <a:gd name="T39" fmla="*/ 160 h 288"/>
                <a:gd name="T40" fmla="*/ 260 w 270"/>
                <a:gd name="T41" fmla="*/ 156 h 288"/>
                <a:gd name="T42" fmla="*/ 266 w 270"/>
                <a:gd name="T43" fmla="*/ 166 h 288"/>
                <a:gd name="T44" fmla="*/ 262 w 270"/>
                <a:gd name="T45" fmla="*/ 199 h 288"/>
                <a:gd name="T46" fmla="*/ 257 w 270"/>
                <a:gd name="T47" fmla="*/ 232 h 288"/>
                <a:gd name="T48" fmla="*/ 247 w 270"/>
                <a:gd name="T49" fmla="*/ 256 h 288"/>
                <a:gd name="T50" fmla="*/ 241 w 270"/>
                <a:gd name="T51" fmla="*/ 265 h 288"/>
                <a:gd name="T52" fmla="*/ 229 w 270"/>
                <a:gd name="T53" fmla="*/ 271 h 288"/>
                <a:gd name="T54" fmla="*/ 222 w 270"/>
                <a:gd name="T55" fmla="*/ 282 h 288"/>
                <a:gd name="T56" fmla="*/ 208 w 270"/>
                <a:gd name="T57" fmla="*/ 278 h 288"/>
                <a:gd name="T58" fmla="*/ 197 w 270"/>
                <a:gd name="T59" fmla="*/ 284 h 288"/>
                <a:gd name="T60" fmla="*/ 181 w 270"/>
                <a:gd name="T61" fmla="*/ 283 h 288"/>
                <a:gd name="T62" fmla="*/ 129 w 270"/>
                <a:gd name="T63" fmla="*/ 278 h 288"/>
                <a:gd name="T64" fmla="*/ 133 w 270"/>
                <a:gd name="T65" fmla="*/ 266 h 288"/>
                <a:gd name="T66" fmla="*/ 139 w 270"/>
                <a:gd name="T67" fmla="*/ 260 h 288"/>
                <a:gd name="T68" fmla="*/ 143 w 270"/>
                <a:gd name="T69" fmla="*/ 254 h 288"/>
                <a:gd name="T70" fmla="*/ 144 w 270"/>
                <a:gd name="T71" fmla="*/ 241 h 288"/>
                <a:gd name="T72" fmla="*/ 151 w 270"/>
                <a:gd name="T73" fmla="*/ 233 h 288"/>
                <a:gd name="T74" fmla="*/ 157 w 270"/>
                <a:gd name="T75" fmla="*/ 222 h 288"/>
                <a:gd name="T76" fmla="*/ 163 w 270"/>
                <a:gd name="T77" fmla="*/ 213 h 288"/>
                <a:gd name="T78" fmla="*/ 145 w 270"/>
                <a:gd name="T79" fmla="*/ 195 h 288"/>
                <a:gd name="T80" fmla="*/ 133 w 270"/>
                <a:gd name="T81" fmla="*/ 191 h 288"/>
                <a:gd name="T82" fmla="*/ 98 w 270"/>
                <a:gd name="T83" fmla="*/ 171 h 288"/>
                <a:gd name="T84" fmla="*/ 58 w 270"/>
                <a:gd name="T85" fmla="*/ 157 h 288"/>
                <a:gd name="T86" fmla="*/ 37 w 270"/>
                <a:gd name="T87" fmla="*/ 140 h 288"/>
                <a:gd name="T88" fmla="*/ 23 w 270"/>
                <a:gd name="T89" fmla="*/ 129 h 288"/>
                <a:gd name="T90" fmla="*/ 1 w 270"/>
                <a:gd name="T91" fmla="*/ 102 h 288"/>
                <a:gd name="T92" fmla="*/ 6 w 270"/>
                <a:gd name="T93" fmla="*/ 82 h 288"/>
                <a:gd name="T94" fmla="*/ 17 w 270"/>
                <a:gd name="T95" fmla="*/ 36 h 288"/>
                <a:gd name="T96" fmla="*/ 36 w 270"/>
                <a:gd name="T97" fmla="*/ 11 h 288"/>
                <a:gd name="T98" fmla="*/ 99 w 270"/>
                <a:gd name="T99" fmla="*/ 0 h 288"/>
                <a:gd name="T100" fmla="*/ 144 w 270"/>
                <a:gd name="T101" fmla="*/ 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" h="288">
                  <a:moveTo>
                    <a:pt x="144" y="30"/>
                  </a:moveTo>
                  <a:lnTo>
                    <a:pt x="145" y="32"/>
                  </a:lnTo>
                  <a:lnTo>
                    <a:pt x="145" y="34"/>
                  </a:lnTo>
                  <a:lnTo>
                    <a:pt x="146" y="36"/>
                  </a:lnTo>
                  <a:lnTo>
                    <a:pt x="147" y="37"/>
                  </a:lnTo>
                  <a:lnTo>
                    <a:pt x="149" y="38"/>
                  </a:lnTo>
                  <a:lnTo>
                    <a:pt x="149" y="40"/>
                  </a:lnTo>
                  <a:lnTo>
                    <a:pt x="149" y="42"/>
                  </a:lnTo>
                  <a:lnTo>
                    <a:pt x="149" y="44"/>
                  </a:lnTo>
                  <a:lnTo>
                    <a:pt x="150" y="47"/>
                  </a:lnTo>
                  <a:lnTo>
                    <a:pt x="150" y="47"/>
                  </a:lnTo>
                  <a:lnTo>
                    <a:pt x="151" y="48"/>
                  </a:lnTo>
                  <a:lnTo>
                    <a:pt x="153" y="50"/>
                  </a:lnTo>
                  <a:lnTo>
                    <a:pt x="152" y="50"/>
                  </a:lnTo>
                  <a:lnTo>
                    <a:pt x="152" y="51"/>
                  </a:lnTo>
                  <a:lnTo>
                    <a:pt x="153" y="53"/>
                  </a:lnTo>
                  <a:lnTo>
                    <a:pt x="152" y="54"/>
                  </a:lnTo>
                  <a:lnTo>
                    <a:pt x="152" y="55"/>
                  </a:lnTo>
                  <a:lnTo>
                    <a:pt x="153" y="55"/>
                  </a:lnTo>
                  <a:lnTo>
                    <a:pt x="155" y="58"/>
                  </a:lnTo>
                  <a:lnTo>
                    <a:pt x="155" y="62"/>
                  </a:lnTo>
                  <a:lnTo>
                    <a:pt x="153" y="65"/>
                  </a:lnTo>
                  <a:lnTo>
                    <a:pt x="153" y="67"/>
                  </a:lnTo>
                  <a:lnTo>
                    <a:pt x="152" y="69"/>
                  </a:lnTo>
                  <a:lnTo>
                    <a:pt x="153" y="71"/>
                  </a:lnTo>
                  <a:lnTo>
                    <a:pt x="152" y="72"/>
                  </a:lnTo>
                  <a:lnTo>
                    <a:pt x="151" y="75"/>
                  </a:lnTo>
                  <a:lnTo>
                    <a:pt x="151" y="77"/>
                  </a:lnTo>
                  <a:lnTo>
                    <a:pt x="151" y="78"/>
                  </a:lnTo>
                  <a:lnTo>
                    <a:pt x="151" y="80"/>
                  </a:lnTo>
                  <a:lnTo>
                    <a:pt x="151" y="82"/>
                  </a:lnTo>
                  <a:lnTo>
                    <a:pt x="151" y="84"/>
                  </a:lnTo>
                  <a:lnTo>
                    <a:pt x="151" y="85"/>
                  </a:lnTo>
                  <a:lnTo>
                    <a:pt x="150" y="87"/>
                  </a:lnTo>
                  <a:lnTo>
                    <a:pt x="151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50" y="94"/>
                  </a:lnTo>
                  <a:lnTo>
                    <a:pt x="150" y="96"/>
                  </a:lnTo>
                  <a:lnTo>
                    <a:pt x="153" y="97"/>
                  </a:lnTo>
                  <a:lnTo>
                    <a:pt x="155" y="97"/>
                  </a:lnTo>
                  <a:lnTo>
                    <a:pt x="156" y="96"/>
                  </a:lnTo>
                  <a:lnTo>
                    <a:pt x="158" y="95"/>
                  </a:lnTo>
                  <a:lnTo>
                    <a:pt x="161" y="97"/>
                  </a:lnTo>
                  <a:lnTo>
                    <a:pt x="162" y="99"/>
                  </a:lnTo>
                  <a:lnTo>
                    <a:pt x="166" y="99"/>
                  </a:lnTo>
                  <a:lnTo>
                    <a:pt x="169" y="99"/>
                  </a:lnTo>
                  <a:lnTo>
                    <a:pt x="171" y="100"/>
                  </a:lnTo>
                  <a:lnTo>
                    <a:pt x="173" y="99"/>
                  </a:lnTo>
                  <a:lnTo>
                    <a:pt x="177" y="100"/>
                  </a:lnTo>
                  <a:lnTo>
                    <a:pt x="180" y="100"/>
                  </a:lnTo>
                  <a:lnTo>
                    <a:pt x="183" y="102"/>
                  </a:lnTo>
                  <a:lnTo>
                    <a:pt x="186" y="102"/>
                  </a:lnTo>
                  <a:lnTo>
                    <a:pt x="188" y="101"/>
                  </a:lnTo>
                  <a:lnTo>
                    <a:pt x="191" y="100"/>
                  </a:lnTo>
                  <a:lnTo>
                    <a:pt x="192" y="100"/>
                  </a:lnTo>
                  <a:lnTo>
                    <a:pt x="194" y="99"/>
                  </a:lnTo>
                  <a:lnTo>
                    <a:pt x="196" y="97"/>
                  </a:lnTo>
                  <a:lnTo>
                    <a:pt x="196" y="95"/>
                  </a:lnTo>
                  <a:lnTo>
                    <a:pt x="199" y="95"/>
                  </a:lnTo>
                  <a:lnTo>
                    <a:pt x="201" y="95"/>
                  </a:lnTo>
                  <a:lnTo>
                    <a:pt x="202" y="99"/>
                  </a:lnTo>
                  <a:lnTo>
                    <a:pt x="204" y="100"/>
                  </a:lnTo>
                  <a:lnTo>
                    <a:pt x="205" y="102"/>
                  </a:lnTo>
                  <a:lnTo>
                    <a:pt x="207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6" y="103"/>
                  </a:lnTo>
                  <a:lnTo>
                    <a:pt x="218" y="103"/>
                  </a:lnTo>
                  <a:lnTo>
                    <a:pt x="219" y="105"/>
                  </a:lnTo>
                  <a:lnTo>
                    <a:pt x="220" y="107"/>
                  </a:lnTo>
                  <a:lnTo>
                    <a:pt x="221" y="110"/>
                  </a:lnTo>
                  <a:lnTo>
                    <a:pt x="223" y="113"/>
                  </a:lnTo>
                  <a:lnTo>
                    <a:pt x="224" y="114"/>
                  </a:lnTo>
                  <a:lnTo>
                    <a:pt x="225" y="115"/>
                  </a:lnTo>
                  <a:lnTo>
                    <a:pt x="225" y="118"/>
                  </a:lnTo>
                  <a:lnTo>
                    <a:pt x="224" y="120"/>
                  </a:lnTo>
                  <a:lnTo>
                    <a:pt x="224" y="123"/>
                  </a:lnTo>
                  <a:lnTo>
                    <a:pt x="225" y="125"/>
                  </a:lnTo>
                  <a:lnTo>
                    <a:pt x="225" y="127"/>
                  </a:lnTo>
                  <a:lnTo>
                    <a:pt x="225" y="130"/>
                  </a:lnTo>
                  <a:lnTo>
                    <a:pt x="227" y="132"/>
                  </a:lnTo>
                  <a:lnTo>
                    <a:pt x="227" y="135"/>
                  </a:lnTo>
                  <a:lnTo>
                    <a:pt x="227" y="138"/>
                  </a:lnTo>
                  <a:lnTo>
                    <a:pt x="228" y="139"/>
                  </a:lnTo>
                  <a:lnTo>
                    <a:pt x="229" y="141"/>
                  </a:lnTo>
                  <a:lnTo>
                    <a:pt x="228" y="142"/>
                  </a:lnTo>
                  <a:lnTo>
                    <a:pt x="227" y="145"/>
                  </a:lnTo>
                  <a:lnTo>
                    <a:pt x="228" y="147"/>
                  </a:lnTo>
                  <a:lnTo>
                    <a:pt x="229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1" y="157"/>
                  </a:lnTo>
                  <a:lnTo>
                    <a:pt x="232" y="160"/>
                  </a:lnTo>
                  <a:lnTo>
                    <a:pt x="233" y="161"/>
                  </a:lnTo>
                  <a:lnTo>
                    <a:pt x="236" y="162"/>
                  </a:lnTo>
                  <a:lnTo>
                    <a:pt x="239" y="162"/>
                  </a:lnTo>
                  <a:lnTo>
                    <a:pt x="242" y="162"/>
                  </a:lnTo>
                  <a:lnTo>
                    <a:pt x="246" y="160"/>
                  </a:lnTo>
                  <a:lnTo>
                    <a:pt x="248" y="160"/>
                  </a:lnTo>
                  <a:lnTo>
                    <a:pt x="251" y="157"/>
                  </a:lnTo>
                  <a:lnTo>
                    <a:pt x="254" y="156"/>
                  </a:lnTo>
                  <a:lnTo>
                    <a:pt x="255" y="155"/>
                  </a:lnTo>
                  <a:lnTo>
                    <a:pt x="257" y="155"/>
                  </a:lnTo>
                  <a:lnTo>
                    <a:pt x="260" y="156"/>
                  </a:lnTo>
                  <a:lnTo>
                    <a:pt x="263" y="158"/>
                  </a:lnTo>
                  <a:lnTo>
                    <a:pt x="265" y="160"/>
                  </a:lnTo>
                  <a:lnTo>
                    <a:pt x="269" y="163"/>
                  </a:lnTo>
                  <a:lnTo>
                    <a:pt x="268" y="163"/>
                  </a:lnTo>
                  <a:lnTo>
                    <a:pt x="266" y="166"/>
                  </a:lnTo>
                  <a:lnTo>
                    <a:pt x="266" y="168"/>
                  </a:lnTo>
                  <a:lnTo>
                    <a:pt x="268" y="172"/>
                  </a:lnTo>
                  <a:lnTo>
                    <a:pt x="267" y="180"/>
                  </a:lnTo>
                  <a:lnTo>
                    <a:pt x="264" y="192"/>
                  </a:lnTo>
                  <a:lnTo>
                    <a:pt x="262" y="199"/>
                  </a:lnTo>
                  <a:lnTo>
                    <a:pt x="263" y="201"/>
                  </a:lnTo>
                  <a:lnTo>
                    <a:pt x="262" y="204"/>
                  </a:lnTo>
                  <a:lnTo>
                    <a:pt x="257" y="212"/>
                  </a:lnTo>
                  <a:lnTo>
                    <a:pt x="257" y="217"/>
                  </a:lnTo>
                  <a:lnTo>
                    <a:pt x="257" y="232"/>
                  </a:lnTo>
                  <a:lnTo>
                    <a:pt x="255" y="242"/>
                  </a:lnTo>
                  <a:lnTo>
                    <a:pt x="253" y="250"/>
                  </a:lnTo>
                  <a:lnTo>
                    <a:pt x="251" y="255"/>
                  </a:lnTo>
                  <a:lnTo>
                    <a:pt x="248" y="255"/>
                  </a:lnTo>
                  <a:lnTo>
                    <a:pt x="247" y="256"/>
                  </a:lnTo>
                  <a:lnTo>
                    <a:pt x="246" y="258"/>
                  </a:lnTo>
                  <a:lnTo>
                    <a:pt x="244" y="260"/>
                  </a:lnTo>
                  <a:lnTo>
                    <a:pt x="242" y="261"/>
                  </a:lnTo>
                  <a:lnTo>
                    <a:pt x="241" y="263"/>
                  </a:lnTo>
                  <a:lnTo>
                    <a:pt x="241" y="265"/>
                  </a:lnTo>
                  <a:lnTo>
                    <a:pt x="238" y="266"/>
                  </a:lnTo>
                  <a:lnTo>
                    <a:pt x="234" y="266"/>
                  </a:lnTo>
                  <a:lnTo>
                    <a:pt x="231" y="267"/>
                  </a:lnTo>
                  <a:lnTo>
                    <a:pt x="230" y="270"/>
                  </a:lnTo>
                  <a:lnTo>
                    <a:pt x="229" y="271"/>
                  </a:lnTo>
                  <a:lnTo>
                    <a:pt x="227" y="272"/>
                  </a:lnTo>
                  <a:lnTo>
                    <a:pt x="225" y="275"/>
                  </a:lnTo>
                  <a:lnTo>
                    <a:pt x="226" y="277"/>
                  </a:lnTo>
                  <a:lnTo>
                    <a:pt x="225" y="280"/>
                  </a:lnTo>
                  <a:lnTo>
                    <a:pt x="222" y="282"/>
                  </a:lnTo>
                  <a:lnTo>
                    <a:pt x="219" y="282"/>
                  </a:lnTo>
                  <a:lnTo>
                    <a:pt x="218" y="280"/>
                  </a:lnTo>
                  <a:lnTo>
                    <a:pt x="214" y="279"/>
                  </a:lnTo>
                  <a:lnTo>
                    <a:pt x="211" y="278"/>
                  </a:lnTo>
                  <a:lnTo>
                    <a:pt x="208" y="278"/>
                  </a:lnTo>
                  <a:lnTo>
                    <a:pt x="205" y="280"/>
                  </a:lnTo>
                  <a:lnTo>
                    <a:pt x="203" y="283"/>
                  </a:lnTo>
                  <a:lnTo>
                    <a:pt x="201" y="286"/>
                  </a:lnTo>
                  <a:lnTo>
                    <a:pt x="199" y="287"/>
                  </a:lnTo>
                  <a:lnTo>
                    <a:pt x="197" y="284"/>
                  </a:lnTo>
                  <a:lnTo>
                    <a:pt x="194" y="284"/>
                  </a:lnTo>
                  <a:lnTo>
                    <a:pt x="190" y="284"/>
                  </a:lnTo>
                  <a:lnTo>
                    <a:pt x="187" y="284"/>
                  </a:lnTo>
                  <a:lnTo>
                    <a:pt x="185" y="283"/>
                  </a:lnTo>
                  <a:lnTo>
                    <a:pt x="181" y="283"/>
                  </a:lnTo>
                  <a:lnTo>
                    <a:pt x="177" y="284"/>
                  </a:lnTo>
                  <a:lnTo>
                    <a:pt x="169" y="283"/>
                  </a:lnTo>
                  <a:lnTo>
                    <a:pt x="155" y="278"/>
                  </a:lnTo>
                  <a:lnTo>
                    <a:pt x="144" y="277"/>
                  </a:lnTo>
                  <a:lnTo>
                    <a:pt x="129" y="278"/>
                  </a:lnTo>
                  <a:lnTo>
                    <a:pt x="128" y="274"/>
                  </a:lnTo>
                  <a:lnTo>
                    <a:pt x="129" y="272"/>
                  </a:lnTo>
                  <a:lnTo>
                    <a:pt x="131" y="270"/>
                  </a:lnTo>
                  <a:lnTo>
                    <a:pt x="133" y="268"/>
                  </a:lnTo>
                  <a:lnTo>
                    <a:pt x="133" y="266"/>
                  </a:lnTo>
                  <a:lnTo>
                    <a:pt x="135" y="264"/>
                  </a:lnTo>
                  <a:lnTo>
                    <a:pt x="138" y="263"/>
                  </a:lnTo>
                  <a:lnTo>
                    <a:pt x="139" y="262"/>
                  </a:lnTo>
                  <a:lnTo>
                    <a:pt x="138" y="261"/>
                  </a:lnTo>
                  <a:lnTo>
                    <a:pt x="139" y="260"/>
                  </a:lnTo>
                  <a:lnTo>
                    <a:pt x="140" y="259"/>
                  </a:lnTo>
                  <a:lnTo>
                    <a:pt x="141" y="257"/>
                  </a:lnTo>
                  <a:lnTo>
                    <a:pt x="141" y="256"/>
                  </a:lnTo>
                  <a:lnTo>
                    <a:pt x="142" y="255"/>
                  </a:lnTo>
                  <a:lnTo>
                    <a:pt x="143" y="254"/>
                  </a:lnTo>
                  <a:lnTo>
                    <a:pt x="143" y="253"/>
                  </a:lnTo>
                  <a:lnTo>
                    <a:pt x="142" y="249"/>
                  </a:lnTo>
                  <a:lnTo>
                    <a:pt x="142" y="245"/>
                  </a:lnTo>
                  <a:lnTo>
                    <a:pt x="143" y="242"/>
                  </a:lnTo>
                  <a:lnTo>
                    <a:pt x="144" y="241"/>
                  </a:lnTo>
                  <a:lnTo>
                    <a:pt x="145" y="240"/>
                  </a:lnTo>
                  <a:lnTo>
                    <a:pt x="145" y="239"/>
                  </a:lnTo>
                  <a:lnTo>
                    <a:pt x="145" y="238"/>
                  </a:lnTo>
                  <a:lnTo>
                    <a:pt x="147" y="236"/>
                  </a:lnTo>
                  <a:lnTo>
                    <a:pt x="151" y="233"/>
                  </a:lnTo>
                  <a:lnTo>
                    <a:pt x="153" y="232"/>
                  </a:lnTo>
                  <a:lnTo>
                    <a:pt x="153" y="230"/>
                  </a:lnTo>
                  <a:lnTo>
                    <a:pt x="153" y="228"/>
                  </a:lnTo>
                  <a:lnTo>
                    <a:pt x="156" y="224"/>
                  </a:lnTo>
                  <a:lnTo>
                    <a:pt x="157" y="222"/>
                  </a:lnTo>
                  <a:lnTo>
                    <a:pt x="157" y="221"/>
                  </a:lnTo>
                  <a:lnTo>
                    <a:pt x="158" y="220"/>
                  </a:lnTo>
                  <a:lnTo>
                    <a:pt x="161" y="217"/>
                  </a:lnTo>
                  <a:lnTo>
                    <a:pt x="162" y="215"/>
                  </a:lnTo>
                  <a:lnTo>
                    <a:pt x="163" y="213"/>
                  </a:lnTo>
                  <a:lnTo>
                    <a:pt x="162" y="210"/>
                  </a:lnTo>
                  <a:lnTo>
                    <a:pt x="160" y="208"/>
                  </a:lnTo>
                  <a:lnTo>
                    <a:pt x="155" y="201"/>
                  </a:lnTo>
                  <a:lnTo>
                    <a:pt x="150" y="198"/>
                  </a:lnTo>
                  <a:lnTo>
                    <a:pt x="145" y="195"/>
                  </a:lnTo>
                  <a:lnTo>
                    <a:pt x="141" y="194"/>
                  </a:lnTo>
                  <a:lnTo>
                    <a:pt x="139" y="196"/>
                  </a:lnTo>
                  <a:lnTo>
                    <a:pt x="138" y="194"/>
                  </a:lnTo>
                  <a:lnTo>
                    <a:pt x="136" y="193"/>
                  </a:lnTo>
                  <a:lnTo>
                    <a:pt x="133" y="191"/>
                  </a:lnTo>
                  <a:lnTo>
                    <a:pt x="126" y="189"/>
                  </a:lnTo>
                  <a:lnTo>
                    <a:pt x="111" y="181"/>
                  </a:lnTo>
                  <a:lnTo>
                    <a:pt x="105" y="177"/>
                  </a:lnTo>
                  <a:lnTo>
                    <a:pt x="103" y="175"/>
                  </a:lnTo>
                  <a:lnTo>
                    <a:pt x="98" y="171"/>
                  </a:lnTo>
                  <a:lnTo>
                    <a:pt x="88" y="165"/>
                  </a:lnTo>
                  <a:lnTo>
                    <a:pt x="81" y="162"/>
                  </a:lnTo>
                  <a:lnTo>
                    <a:pt x="77" y="162"/>
                  </a:lnTo>
                  <a:lnTo>
                    <a:pt x="69" y="160"/>
                  </a:lnTo>
                  <a:lnTo>
                    <a:pt x="58" y="157"/>
                  </a:lnTo>
                  <a:lnTo>
                    <a:pt x="52" y="153"/>
                  </a:lnTo>
                  <a:lnTo>
                    <a:pt x="51" y="149"/>
                  </a:lnTo>
                  <a:lnTo>
                    <a:pt x="46" y="146"/>
                  </a:lnTo>
                  <a:lnTo>
                    <a:pt x="40" y="142"/>
                  </a:lnTo>
                  <a:lnTo>
                    <a:pt x="37" y="140"/>
                  </a:lnTo>
                  <a:lnTo>
                    <a:pt x="36" y="139"/>
                  </a:lnTo>
                  <a:lnTo>
                    <a:pt x="35" y="138"/>
                  </a:lnTo>
                  <a:lnTo>
                    <a:pt x="31" y="136"/>
                  </a:lnTo>
                  <a:lnTo>
                    <a:pt x="27" y="133"/>
                  </a:lnTo>
                  <a:lnTo>
                    <a:pt x="23" y="129"/>
                  </a:lnTo>
                  <a:lnTo>
                    <a:pt x="19" y="123"/>
                  </a:lnTo>
                  <a:lnTo>
                    <a:pt x="14" y="113"/>
                  </a:lnTo>
                  <a:lnTo>
                    <a:pt x="9" y="107"/>
                  </a:lnTo>
                  <a:lnTo>
                    <a:pt x="3" y="104"/>
                  </a:lnTo>
                  <a:lnTo>
                    <a:pt x="1" y="102"/>
                  </a:lnTo>
                  <a:lnTo>
                    <a:pt x="1" y="101"/>
                  </a:lnTo>
                  <a:lnTo>
                    <a:pt x="0" y="100"/>
                  </a:lnTo>
                  <a:lnTo>
                    <a:pt x="1" y="99"/>
                  </a:lnTo>
                  <a:lnTo>
                    <a:pt x="3" y="92"/>
                  </a:lnTo>
                  <a:lnTo>
                    <a:pt x="6" y="82"/>
                  </a:lnTo>
                  <a:lnTo>
                    <a:pt x="9" y="72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36"/>
                  </a:lnTo>
                  <a:lnTo>
                    <a:pt x="21" y="31"/>
                  </a:lnTo>
                  <a:lnTo>
                    <a:pt x="24" y="26"/>
                  </a:lnTo>
                  <a:lnTo>
                    <a:pt x="27" y="18"/>
                  </a:lnTo>
                  <a:lnTo>
                    <a:pt x="29" y="12"/>
                  </a:lnTo>
                  <a:lnTo>
                    <a:pt x="36" y="11"/>
                  </a:lnTo>
                  <a:lnTo>
                    <a:pt x="50" y="8"/>
                  </a:lnTo>
                  <a:lnTo>
                    <a:pt x="57" y="7"/>
                  </a:lnTo>
                  <a:lnTo>
                    <a:pt x="71" y="4"/>
                  </a:lnTo>
                  <a:lnTo>
                    <a:pt x="85" y="1"/>
                  </a:lnTo>
                  <a:lnTo>
                    <a:pt x="99" y="0"/>
                  </a:lnTo>
                  <a:lnTo>
                    <a:pt x="114" y="0"/>
                  </a:lnTo>
                  <a:lnTo>
                    <a:pt x="125" y="7"/>
                  </a:lnTo>
                  <a:lnTo>
                    <a:pt x="134" y="12"/>
                  </a:lnTo>
                  <a:lnTo>
                    <a:pt x="143" y="18"/>
                  </a:lnTo>
                  <a:lnTo>
                    <a:pt x="144" y="19"/>
                  </a:lnTo>
                  <a:lnTo>
                    <a:pt x="145" y="24"/>
                  </a:lnTo>
                  <a:lnTo>
                    <a:pt x="144" y="3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4" name="Freeform 1490">
              <a:extLst>
                <a:ext uri="{FF2B5EF4-FFF2-40B4-BE49-F238E27FC236}">
                  <a16:creationId xmlns:a16="http://schemas.microsoft.com/office/drawing/2014/main" id="{29CC0029-8A24-5C1A-7539-1B1E191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04" y="9710003"/>
              <a:ext cx="164856" cy="164856"/>
            </a:xfrm>
            <a:custGeom>
              <a:avLst/>
              <a:gdLst>
                <a:gd name="T0" fmla="*/ 119 w 131"/>
                <a:gd name="T1" fmla="*/ 26 h 133"/>
                <a:gd name="T2" fmla="*/ 115 w 131"/>
                <a:gd name="T3" fmla="*/ 34 h 133"/>
                <a:gd name="T4" fmla="*/ 116 w 131"/>
                <a:gd name="T5" fmla="*/ 42 h 133"/>
                <a:gd name="T6" fmla="*/ 116 w 131"/>
                <a:gd name="T7" fmla="*/ 49 h 133"/>
                <a:gd name="T8" fmla="*/ 117 w 131"/>
                <a:gd name="T9" fmla="*/ 57 h 133"/>
                <a:gd name="T10" fmla="*/ 119 w 131"/>
                <a:gd name="T11" fmla="*/ 62 h 133"/>
                <a:gd name="T12" fmla="*/ 126 w 131"/>
                <a:gd name="T13" fmla="*/ 71 h 133"/>
                <a:gd name="T14" fmla="*/ 130 w 131"/>
                <a:gd name="T15" fmla="*/ 75 h 133"/>
                <a:gd name="T16" fmla="*/ 129 w 131"/>
                <a:gd name="T17" fmla="*/ 81 h 133"/>
                <a:gd name="T18" fmla="*/ 123 w 131"/>
                <a:gd name="T19" fmla="*/ 91 h 133"/>
                <a:gd name="T20" fmla="*/ 124 w 131"/>
                <a:gd name="T21" fmla="*/ 101 h 133"/>
                <a:gd name="T22" fmla="*/ 115 w 131"/>
                <a:gd name="T23" fmla="*/ 114 h 133"/>
                <a:gd name="T24" fmla="*/ 110 w 131"/>
                <a:gd name="T25" fmla="*/ 116 h 133"/>
                <a:gd name="T26" fmla="*/ 107 w 131"/>
                <a:gd name="T27" fmla="*/ 116 h 133"/>
                <a:gd name="T28" fmla="*/ 106 w 131"/>
                <a:gd name="T29" fmla="*/ 112 h 133"/>
                <a:gd name="T30" fmla="*/ 101 w 131"/>
                <a:gd name="T31" fmla="*/ 111 h 133"/>
                <a:gd name="T32" fmla="*/ 97 w 131"/>
                <a:gd name="T33" fmla="*/ 108 h 133"/>
                <a:gd name="T34" fmla="*/ 93 w 131"/>
                <a:gd name="T35" fmla="*/ 109 h 133"/>
                <a:gd name="T36" fmla="*/ 87 w 131"/>
                <a:gd name="T37" fmla="*/ 111 h 133"/>
                <a:gd name="T38" fmla="*/ 74 w 131"/>
                <a:gd name="T39" fmla="*/ 114 h 133"/>
                <a:gd name="T40" fmla="*/ 67 w 131"/>
                <a:gd name="T41" fmla="*/ 111 h 133"/>
                <a:gd name="T42" fmla="*/ 65 w 131"/>
                <a:gd name="T43" fmla="*/ 114 h 133"/>
                <a:gd name="T44" fmla="*/ 62 w 131"/>
                <a:gd name="T45" fmla="*/ 117 h 133"/>
                <a:gd name="T46" fmla="*/ 65 w 131"/>
                <a:gd name="T47" fmla="*/ 122 h 133"/>
                <a:gd name="T48" fmla="*/ 68 w 131"/>
                <a:gd name="T49" fmla="*/ 128 h 133"/>
                <a:gd name="T50" fmla="*/ 65 w 131"/>
                <a:gd name="T51" fmla="*/ 132 h 133"/>
                <a:gd name="T52" fmla="*/ 52 w 131"/>
                <a:gd name="T53" fmla="*/ 129 h 133"/>
                <a:gd name="T54" fmla="*/ 48 w 131"/>
                <a:gd name="T55" fmla="*/ 127 h 133"/>
                <a:gd name="T56" fmla="*/ 42 w 131"/>
                <a:gd name="T57" fmla="*/ 123 h 133"/>
                <a:gd name="T58" fmla="*/ 38 w 131"/>
                <a:gd name="T59" fmla="*/ 117 h 133"/>
                <a:gd name="T60" fmla="*/ 34 w 131"/>
                <a:gd name="T61" fmla="*/ 111 h 133"/>
                <a:gd name="T62" fmla="*/ 33 w 131"/>
                <a:gd name="T63" fmla="*/ 107 h 133"/>
                <a:gd name="T64" fmla="*/ 31 w 131"/>
                <a:gd name="T65" fmla="*/ 103 h 133"/>
                <a:gd name="T66" fmla="*/ 29 w 131"/>
                <a:gd name="T67" fmla="*/ 100 h 133"/>
                <a:gd name="T68" fmla="*/ 27 w 131"/>
                <a:gd name="T69" fmla="*/ 96 h 133"/>
                <a:gd name="T70" fmla="*/ 26 w 131"/>
                <a:gd name="T71" fmla="*/ 92 h 133"/>
                <a:gd name="T72" fmla="*/ 25 w 131"/>
                <a:gd name="T73" fmla="*/ 88 h 133"/>
                <a:gd name="T74" fmla="*/ 20 w 131"/>
                <a:gd name="T75" fmla="*/ 83 h 133"/>
                <a:gd name="T76" fmla="*/ 16 w 131"/>
                <a:gd name="T77" fmla="*/ 84 h 133"/>
                <a:gd name="T78" fmla="*/ 13 w 131"/>
                <a:gd name="T79" fmla="*/ 82 h 133"/>
                <a:gd name="T80" fmla="*/ 8 w 131"/>
                <a:gd name="T81" fmla="*/ 74 h 133"/>
                <a:gd name="T82" fmla="*/ 1 w 131"/>
                <a:gd name="T83" fmla="*/ 64 h 133"/>
                <a:gd name="T84" fmla="*/ 2 w 131"/>
                <a:gd name="T85" fmla="*/ 55 h 133"/>
                <a:gd name="T86" fmla="*/ 5 w 131"/>
                <a:gd name="T87" fmla="*/ 47 h 133"/>
                <a:gd name="T88" fmla="*/ 6 w 131"/>
                <a:gd name="T89" fmla="*/ 40 h 133"/>
                <a:gd name="T90" fmla="*/ 6 w 131"/>
                <a:gd name="T91" fmla="*/ 35 h 133"/>
                <a:gd name="T92" fmla="*/ 10 w 131"/>
                <a:gd name="T93" fmla="*/ 33 h 133"/>
                <a:gd name="T94" fmla="*/ 15 w 131"/>
                <a:gd name="T95" fmla="*/ 31 h 133"/>
                <a:gd name="T96" fmla="*/ 24 w 131"/>
                <a:gd name="T97" fmla="*/ 30 h 133"/>
                <a:gd name="T98" fmla="*/ 26 w 131"/>
                <a:gd name="T99" fmla="*/ 26 h 133"/>
                <a:gd name="T100" fmla="*/ 27 w 131"/>
                <a:gd name="T101" fmla="*/ 24 h 133"/>
                <a:gd name="T102" fmla="*/ 24 w 131"/>
                <a:gd name="T103" fmla="*/ 21 h 133"/>
                <a:gd name="T104" fmla="*/ 26 w 131"/>
                <a:gd name="T105" fmla="*/ 16 h 133"/>
                <a:gd name="T106" fmla="*/ 30 w 131"/>
                <a:gd name="T107" fmla="*/ 11 h 133"/>
                <a:gd name="T108" fmla="*/ 32 w 131"/>
                <a:gd name="T109" fmla="*/ 2 h 133"/>
                <a:gd name="T110" fmla="*/ 58 w 131"/>
                <a:gd name="T111" fmla="*/ 3 h 133"/>
                <a:gd name="T112" fmla="*/ 69 w 131"/>
                <a:gd name="T113" fmla="*/ 6 h 133"/>
                <a:gd name="T114" fmla="*/ 77 w 131"/>
                <a:gd name="T115" fmla="*/ 0 h 133"/>
                <a:gd name="T116" fmla="*/ 103 w 131"/>
                <a:gd name="T117" fmla="*/ 0 h 133"/>
                <a:gd name="T118" fmla="*/ 128 w 131"/>
                <a:gd name="T119" fmla="*/ 5 h 133"/>
                <a:gd name="T120" fmla="*/ 128 w 131"/>
                <a:gd name="T121" fmla="*/ 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133">
                  <a:moveTo>
                    <a:pt x="125" y="20"/>
                  </a:moveTo>
                  <a:lnTo>
                    <a:pt x="122" y="23"/>
                  </a:lnTo>
                  <a:lnTo>
                    <a:pt x="119" y="26"/>
                  </a:lnTo>
                  <a:lnTo>
                    <a:pt x="115" y="31"/>
                  </a:lnTo>
                  <a:lnTo>
                    <a:pt x="116" y="33"/>
                  </a:lnTo>
                  <a:lnTo>
                    <a:pt x="115" y="34"/>
                  </a:lnTo>
                  <a:lnTo>
                    <a:pt x="115" y="37"/>
                  </a:lnTo>
                  <a:lnTo>
                    <a:pt x="115" y="40"/>
                  </a:lnTo>
                  <a:lnTo>
                    <a:pt x="116" y="42"/>
                  </a:lnTo>
                  <a:lnTo>
                    <a:pt x="117" y="44"/>
                  </a:lnTo>
                  <a:lnTo>
                    <a:pt x="115" y="48"/>
                  </a:lnTo>
                  <a:lnTo>
                    <a:pt x="116" y="49"/>
                  </a:lnTo>
                  <a:lnTo>
                    <a:pt x="117" y="53"/>
                  </a:lnTo>
                  <a:lnTo>
                    <a:pt x="117" y="55"/>
                  </a:lnTo>
                  <a:lnTo>
                    <a:pt x="117" y="57"/>
                  </a:lnTo>
                  <a:lnTo>
                    <a:pt x="118" y="58"/>
                  </a:lnTo>
                  <a:lnTo>
                    <a:pt x="119" y="59"/>
                  </a:lnTo>
                  <a:lnTo>
                    <a:pt x="119" y="62"/>
                  </a:lnTo>
                  <a:lnTo>
                    <a:pt x="122" y="66"/>
                  </a:lnTo>
                  <a:lnTo>
                    <a:pt x="124" y="68"/>
                  </a:lnTo>
                  <a:lnTo>
                    <a:pt x="126" y="71"/>
                  </a:lnTo>
                  <a:lnTo>
                    <a:pt x="128" y="73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6"/>
                  </a:lnTo>
                  <a:lnTo>
                    <a:pt x="130" y="78"/>
                  </a:lnTo>
                  <a:lnTo>
                    <a:pt x="129" y="81"/>
                  </a:lnTo>
                  <a:lnTo>
                    <a:pt x="128" y="84"/>
                  </a:lnTo>
                  <a:lnTo>
                    <a:pt x="124" y="89"/>
                  </a:lnTo>
                  <a:lnTo>
                    <a:pt x="123" y="91"/>
                  </a:lnTo>
                  <a:lnTo>
                    <a:pt x="124" y="95"/>
                  </a:lnTo>
                  <a:lnTo>
                    <a:pt x="124" y="99"/>
                  </a:lnTo>
                  <a:lnTo>
                    <a:pt x="124" y="101"/>
                  </a:lnTo>
                  <a:lnTo>
                    <a:pt x="122" y="105"/>
                  </a:lnTo>
                  <a:lnTo>
                    <a:pt x="117" y="112"/>
                  </a:lnTo>
                  <a:lnTo>
                    <a:pt x="115" y="114"/>
                  </a:lnTo>
                  <a:lnTo>
                    <a:pt x="113" y="116"/>
                  </a:lnTo>
                  <a:lnTo>
                    <a:pt x="112" y="116"/>
                  </a:lnTo>
                  <a:lnTo>
                    <a:pt x="110" y="116"/>
                  </a:lnTo>
                  <a:lnTo>
                    <a:pt x="110" y="117"/>
                  </a:lnTo>
                  <a:lnTo>
                    <a:pt x="108" y="117"/>
                  </a:lnTo>
                  <a:lnTo>
                    <a:pt x="107" y="116"/>
                  </a:lnTo>
                  <a:lnTo>
                    <a:pt x="107" y="114"/>
                  </a:lnTo>
                  <a:lnTo>
                    <a:pt x="107" y="113"/>
                  </a:lnTo>
                  <a:lnTo>
                    <a:pt x="106" y="112"/>
                  </a:lnTo>
                  <a:lnTo>
                    <a:pt x="102" y="113"/>
                  </a:lnTo>
                  <a:lnTo>
                    <a:pt x="102" y="112"/>
                  </a:lnTo>
                  <a:lnTo>
                    <a:pt x="101" y="111"/>
                  </a:lnTo>
                  <a:lnTo>
                    <a:pt x="99" y="109"/>
                  </a:lnTo>
                  <a:lnTo>
                    <a:pt x="99" y="108"/>
                  </a:lnTo>
                  <a:lnTo>
                    <a:pt x="97" y="108"/>
                  </a:lnTo>
                  <a:lnTo>
                    <a:pt x="96" y="109"/>
                  </a:lnTo>
                  <a:lnTo>
                    <a:pt x="94" y="110"/>
                  </a:lnTo>
                  <a:lnTo>
                    <a:pt x="93" y="109"/>
                  </a:lnTo>
                  <a:lnTo>
                    <a:pt x="92" y="109"/>
                  </a:lnTo>
                  <a:lnTo>
                    <a:pt x="89" y="111"/>
                  </a:lnTo>
                  <a:lnTo>
                    <a:pt x="87" y="111"/>
                  </a:lnTo>
                  <a:lnTo>
                    <a:pt x="86" y="113"/>
                  </a:lnTo>
                  <a:lnTo>
                    <a:pt x="77" y="114"/>
                  </a:lnTo>
                  <a:lnTo>
                    <a:pt x="74" y="114"/>
                  </a:lnTo>
                  <a:lnTo>
                    <a:pt x="69" y="111"/>
                  </a:lnTo>
                  <a:lnTo>
                    <a:pt x="68" y="111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66" y="111"/>
                  </a:lnTo>
                  <a:lnTo>
                    <a:pt x="65" y="114"/>
                  </a:lnTo>
                  <a:lnTo>
                    <a:pt x="65" y="116"/>
                  </a:lnTo>
                  <a:lnTo>
                    <a:pt x="63" y="116"/>
                  </a:lnTo>
                  <a:lnTo>
                    <a:pt x="62" y="117"/>
                  </a:lnTo>
                  <a:lnTo>
                    <a:pt x="61" y="118"/>
                  </a:lnTo>
                  <a:lnTo>
                    <a:pt x="64" y="119"/>
                  </a:lnTo>
                  <a:lnTo>
                    <a:pt x="65" y="122"/>
                  </a:lnTo>
                  <a:lnTo>
                    <a:pt x="67" y="124"/>
                  </a:lnTo>
                  <a:lnTo>
                    <a:pt x="69" y="126"/>
                  </a:lnTo>
                  <a:lnTo>
                    <a:pt x="68" y="128"/>
                  </a:lnTo>
                  <a:lnTo>
                    <a:pt x="68" y="131"/>
                  </a:lnTo>
                  <a:lnTo>
                    <a:pt x="67" y="131"/>
                  </a:lnTo>
                  <a:lnTo>
                    <a:pt x="65" y="132"/>
                  </a:lnTo>
                  <a:lnTo>
                    <a:pt x="59" y="131"/>
                  </a:lnTo>
                  <a:lnTo>
                    <a:pt x="54" y="129"/>
                  </a:lnTo>
                  <a:lnTo>
                    <a:pt x="52" y="129"/>
                  </a:lnTo>
                  <a:lnTo>
                    <a:pt x="50" y="129"/>
                  </a:lnTo>
                  <a:lnTo>
                    <a:pt x="49" y="128"/>
                  </a:lnTo>
                  <a:lnTo>
                    <a:pt x="48" y="127"/>
                  </a:lnTo>
                  <a:lnTo>
                    <a:pt x="46" y="127"/>
                  </a:lnTo>
                  <a:lnTo>
                    <a:pt x="44" y="126"/>
                  </a:lnTo>
                  <a:lnTo>
                    <a:pt x="42" y="123"/>
                  </a:lnTo>
                  <a:lnTo>
                    <a:pt x="40" y="120"/>
                  </a:lnTo>
                  <a:lnTo>
                    <a:pt x="39" y="118"/>
                  </a:lnTo>
                  <a:lnTo>
                    <a:pt x="38" y="117"/>
                  </a:lnTo>
                  <a:lnTo>
                    <a:pt x="36" y="114"/>
                  </a:lnTo>
                  <a:lnTo>
                    <a:pt x="36" y="112"/>
                  </a:lnTo>
                  <a:lnTo>
                    <a:pt x="34" y="111"/>
                  </a:lnTo>
                  <a:lnTo>
                    <a:pt x="34" y="110"/>
                  </a:lnTo>
                  <a:lnTo>
                    <a:pt x="33" y="107"/>
                  </a:lnTo>
                  <a:lnTo>
                    <a:pt x="33" y="107"/>
                  </a:lnTo>
                  <a:lnTo>
                    <a:pt x="33" y="106"/>
                  </a:lnTo>
                  <a:lnTo>
                    <a:pt x="32" y="106"/>
                  </a:lnTo>
                  <a:lnTo>
                    <a:pt x="31" y="103"/>
                  </a:lnTo>
                  <a:lnTo>
                    <a:pt x="31" y="103"/>
                  </a:lnTo>
                  <a:lnTo>
                    <a:pt x="30" y="102"/>
                  </a:lnTo>
                  <a:lnTo>
                    <a:pt x="29" y="100"/>
                  </a:lnTo>
                  <a:lnTo>
                    <a:pt x="28" y="100"/>
                  </a:lnTo>
                  <a:lnTo>
                    <a:pt x="27" y="99"/>
                  </a:lnTo>
                  <a:lnTo>
                    <a:pt x="27" y="96"/>
                  </a:lnTo>
                  <a:lnTo>
                    <a:pt x="26" y="95"/>
                  </a:lnTo>
                  <a:lnTo>
                    <a:pt x="26" y="93"/>
                  </a:lnTo>
                  <a:lnTo>
                    <a:pt x="26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8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4"/>
                  </a:lnTo>
                  <a:lnTo>
                    <a:pt x="15" y="83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13" y="79"/>
                  </a:lnTo>
                  <a:lnTo>
                    <a:pt x="11" y="76"/>
                  </a:lnTo>
                  <a:lnTo>
                    <a:pt x="8" y="74"/>
                  </a:lnTo>
                  <a:lnTo>
                    <a:pt x="6" y="70"/>
                  </a:lnTo>
                  <a:lnTo>
                    <a:pt x="5" y="68"/>
                  </a:lnTo>
                  <a:lnTo>
                    <a:pt x="1" y="64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5" y="47"/>
                  </a:lnTo>
                  <a:lnTo>
                    <a:pt x="6" y="45"/>
                  </a:lnTo>
                  <a:lnTo>
                    <a:pt x="7" y="42"/>
                  </a:lnTo>
                  <a:lnTo>
                    <a:pt x="6" y="40"/>
                  </a:lnTo>
                  <a:lnTo>
                    <a:pt x="5" y="38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1"/>
                  </a:lnTo>
                  <a:lnTo>
                    <a:pt x="21" y="31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26" y="24"/>
                  </a:lnTo>
                  <a:lnTo>
                    <a:pt x="25" y="24"/>
                  </a:lnTo>
                  <a:lnTo>
                    <a:pt x="24" y="21"/>
                  </a:lnTo>
                  <a:lnTo>
                    <a:pt x="25" y="19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1" y="5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51" y="2"/>
                  </a:lnTo>
                  <a:lnTo>
                    <a:pt x="58" y="3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71" y="1"/>
                  </a:lnTo>
                  <a:lnTo>
                    <a:pt x="77" y="0"/>
                  </a:lnTo>
                  <a:lnTo>
                    <a:pt x="86" y="1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8" y="2"/>
                  </a:lnTo>
                  <a:lnTo>
                    <a:pt x="125" y="4"/>
                  </a:lnTo>
                  <a:lnTo>
                    <a:pt x="128" y="5"/>
                  </a:lnTo>
                  <a:lnTo>
                    <a:pt x="129" y="8"/>
                  </a:lnTo>
                  <a:lnTo>
                    <a:pt x="129" y="12"/>
                  </a:lnTo>
                  <a:lnTo>
                    <a:pt x="128" y="15"/>
                  </a:lnTo>
                  <a:lnTo>
                    <a:pt x="125" y="2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5" name="Freeform 1492">
              <a:extLst>
                <a:ext uri="{FF2B5EF4-FFF2-40B4-BE49-F238E27FC236}">
                  <a16:creationId xmlns:a16="http://schemas.microsoft.com/office/drawing/2014/main" id="{696C5D21-25C6-38C0-C74E-4E921E40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420" y="9369301"/>
              <a:ext cx="98913" cy="54952"/>
            </a:xfrm>
            <a:custGeom>
              <a:avLst/>
              <a:gdLst>
                <a:gd name="T0" fmla="*/ 25 w 78"/>
                <a:gd name="T1" fmla="*/ 1 h 43"/>
                <a:gd name="T2" fmla="*/ 32 w 78"/>
                <a:gd name="T3" fmla="*/ 2 h 43"/>
                <a:gd name="T4" fmla="*/ 35 w 78"/>
                <a:gd name="T5" fmla="*/ 4 h 43"/>
                <a:gd name="T6" fmla="*/ 40 w 78"/>
                <a:gd name="T7" fmla="*/ 9 h 43"/>
                <a:gd name="T8" fmla="*/ 44 w 78"/>
                <a:gd name="T9" fmla="*/ 12 h 43"/>
                <a:gd name="T10" fmla="*/ 47 w 78"/>
                <a:gd name="T11" fmla="*/ 14 h 43"/>
                <a:gd name="T12" fmla="*/ 52 w 78"/>
                <a:gd name="T13" fmla="*/ 15 h 43"/>
                <a:gd name="T14" fmla="*/ 52 w 78"/>
                <a:gd name="T15" fmla="*/ 17 h 43"/>
                <a:gd name="T16" fmla="*/ 53 w 78"/>
                <a:gd name="T17" fmla="*/ 19 h 43"/>
                <a:gd name="T18" fmla="*/ 59 w 78"/>
                <a:gd name="T19" fmla="*/ 16 h 43"/>
                <a:gd name="T20" fmla="*/ 65 w 78"/>
                <a:gd name="T21" fmla="*/ 16 h 43"/>
                <a:gd name="T22" fmla="*/ 68 w 78"/>
                <a:gd name="T23" fmla="*/ 18 h 43"/>
                <a:gd name="T24" fmla="*/ 74 w 78"/>
                <a:gd name="T25" fmla="*/ 18 h 43"/>
                <a:gd name="T26" fmla="*/ 77 w 78"/>
                <a:gd name="T27" fmla="*/ 20 h 43"/>
                <a:gd name="T28" fmla="*/ 75 w 78"/>
                <a:gd name="T29" fmla="*/ 28 h 43"/>
                <a:gd name="T30" fmla="*/ 75 w 78"/>
                <a:gd name="T31" fmla="*/ 31 h 43"/>
                <a:gd name="T32" fmla="*/ 76 w 78"/>
                <a:gd name="T33" fmla="*/ 32 h 43"/>
                <a:gd name="T34" fmla="*/ 73 w 78"/>
                <a:gd name="T35" fmla="*/ 34 h 43"/>
                <a:gd name="T36" fmla="*/ 72 w 78"/>
                <a:gd name="T37" fmla="*/ 40 h 43"/>
                <a:gd name="T38" fmla="*/ 67 w 78"/>
                <a:gd name="T39" fmla="*/ 42 h 43"/>
                <a:gd name="T40" fmla="*/ 54 w 78"/>
                <a:gd name="T41" fmla="*/ 40 h 43"/>
                <a:gd name="T42" fmla="*/ 46 w 78"/>
                <a:gd name="T43" fmla="*/ 38 h 43"/>
                <a:gd name="T44" fmla="*/ 49 w 78"/>
                <a:gd name="T45" fmla="*/ 39 h 43"/>
                <a:gd name="T46" fmla="*/ 52 w 78"/>
                <a:gd name="T47" fmla="*/ 41 h 43"/>
                <a:gd name="T48" fmla="*/ 27 w 78"/>
                <a:gd name="T49" fmla="*/ 31 h 43"/>
                <a:gd name="T50" fmla="*/ 10 w 78"/>
                <a:gd name="T51" fmla="*/ 29 h 43"/>
                <a:gd name="T52" fmla="*/ 1 w 78"/>
                <a:gd name="T53" fmla="*/ 23 h 43"/>
                <a:gd name="T54" fmla="*/ 0 w 78"/>
                <a:gd name="T55" fmla="*/ 20 h 43"/>
                <a:gd name="T56" fmla="*/ 6 w 78"/>
                <a:gd name="T57" fmla="*/ 14 h 43"/>
                <a:gd name="T58" fmla="*/ 9 w 78"/>
                <a:gd name="T59" fmla="*/ 12 h 43"/>
                <a:gd name="T60" fmla="*/ 12 w 78"/>
                <a:gd name="T61" fmla="*/ 12 h 43"/>
                <a:gd name="T62" fmla="*/ 14 w 78"/>
                <a:gd name="T63" fmla="*/ 8 h 43"/>
                <a:gd name="T64" fmla="*/ 18 w 78"/>
                <a:gd name="T65" fmla="*/ 6 h 43"/>
                <a:gd name="T66" fmla="*/ 17 w 78"/>
                <a:gd name="T67" fmla="*/ 3 h 43"/>
                <a:gd name="T68" fmla="*/ 19 w 78"/>
                <a:gd name="T69" fmla="*/ 1 h 43"/>
                <a:gd name="T70" fmla="*/ 22 w 78"/>
                <a:gd name="T71" fmla="*/ 0 h 43"/>
                <a:gd name="T72" fmla="*/ 24 w 78"/>
                <a:gd name="T73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43">
                  <a:moveTo>
                    <a:pt x="24" y="1"/>
                  </a:moveTo>
                  <a:lnTo>
                    <a:pt x="25" y="1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6" y="6"/>
                  </a:lnTo>
                  <a:lnTo>
                    <a:pt x="40" y="9"/>
                  </a:lnTo>
                  <a:lnTo>
                    <a:pt x="41" y="10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4"/>
                  </a:lnTo>
                  <a:lnTo>
                    <a:pt x="49" y="14"/>
                  </a:lnTo>
                  <a:lnTo>
                    <a:pt x="52" y="15"/>
                  </a:lnTo>
                  <a:lnTo>
                    <a:pt x="52" y="16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5" y="18"/>
                  </a:lnTo>
                  <a:lnTo>
                    <a:pt x="59" y="16"/>
                  </a:lnTo>
                  <a:lnTo>
                    <a:pt x="63" y="15"/>
                  </a:lnTo>
                  <a:lnTo>
                    <a:pt x="65" y="16"/>
                  </a:lnTo>
                  <a:lnTo>
                    <a:pt x="66" y="17"/>
                  </a:lnTo>
                  <a:lnTo>
                    <a:pt x="68" y="18"/>
                  </a:lnTo>
                  <a:lnTo>
                    <a:pt x="71" y="18"/>
                  </a:lnTo>
                  <a:lnTo>
                    <a:pt x="74" y="18"/>
                  </a:lnTo>
                  <a:lnTo>
                    <a:pt x="76" y="20"/>
                  </a:lnTo>
                  <a:lnTo>
                    <a:pt x="77" y="20"/>
                  </a:lnTo>
                  <a:lnTo>
                    <a:pt x="75" y="26"/>
                  </a:lnTo>
                  <a:lnTo>
                    <a:pt x="75" y="28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6" y="31"/>
                  </a:lnTo>
                  <a:lnTo>
                    <a:pt x="76" y="32"/>
                  </a:lnTo>
                  <a:lnTo>
                    <a:pt x="74" y="34"/>
                  </a:lnTo>
                  <a:lnTo>
                    <a:pt x="73" y="34"/>
                  </a:lnTo>
                  <a:lnTo>
                    <a:pt x="74" y="38"/>
                  </a:lnTo>
                  <a:lnTo>
                    <a:pt x="72" y="40"/>
                  </a:lnTo>
                  <a:lnTo>
                    <a:pt x="70" y="41"/>
                  </a:lnTo>
                  <a:lnTo>
                    <a:pt x="67" y="42"/>
                  </a:lnTo>
                  <a:lnTo>
                    <a:pt x="62" y="42"/>
                  </a:lnTo>
                  <a:lnTo>
                    <a:pt x="54" y="40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52" y="40"/>
                  </a:lnTo>
                  <a:lnTo>
                    <a:pt x="52" y="41"/>
                  </a:lnTo>
                  <a:lnTo>
                    <a:pt x="40" y="38"/>
                  </a:lnTo>
                  <a:lnTo>
                    <a:pt x="27" y="31"/>
                  </a:lnTo>
                  <a:lnTo>
                    <a:pt x="19" y="30"/>
                  </a:lnTo>
                  <a:lnTo>
                    <a:pt x="10" y="29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7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4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6" name="Freeform 1494">
              <a:extLst>
                <a:ext uri="{FF2B5EF4-FFF2-40B4-BE49-F238E27FC236}">
                  <a16:creationId xmlns:a16="http://schemas.microsoft.com/office/drawing/2014/main" id="{19055718-5E8E-2A32-0BFD-FFE0271D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77" y="9220933"/>
              <a:ext cx="5497" cy="5493"/>
            </a:xfrm>
            <a:custGeom>
              <a:avLst/>
              <a:gdLst>
                <a:gd name="T0" fmla="*/ 0 w 5"/>
                <a:gd name="T1" fmla="*/ 0 h 2"/>
                <a:gd name="T2" fmla="*/ 4 w 5"/>
                <a:gd name="T3" fmla="*/ 0 h 2"/>
                <a:gd name="T4" fmla="*/ 4 w 5"/>
                <a:gd name="T5" fmla="*/ 0 h 2"/>
                <a:gd name="T6" fmla="*/ 3 w 5"/>
                <a:gd name="T7" fmla="*/ 1 h 2"/>
                <a:gd name="T8" fmla="*/ 1 w 5"/>
                <a:gd name="T9" fmla="*/ 1 h 2"/>
                <a:gd name="T10" fmla="*/ 0 w 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7" name="Freeform 1495">
              <a:extLst>
                <a:ext uri="{FF2B5EF4-FFF2-40B4-BE49-F238E27FC236}">
                  <a16:creationId xmlns:a16="http://schemas.microsoft.com/office/drawing/2014/main" id="{183D8D1C-0F1E-48DB-34C6-F30978B7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77" y="9220933"/>
              <a:ext cx="5497" cy="5493"/>
            </a:xfrm>
            <a:custGeom>
              <a:avLst/>
              <a:gdLst>
                <a:gd name="T0" fmla="*/ 0 w 5"/>
                <a:gd name="T1" fmla="*/ 0 h 2"/>
                <a:gd name="T2" fmla="*/ 4 w 5"/>
                <a:gd name="T3" fmla="*/ 0 h 2"/>
                <a:gd name="T4" fmla="*/ 4 w 5"/>
                <a:gd name="T5" fmla="*/ 0 h 2"/>
                <a:gd name="T6" fmla="*/ 3 w 5"/>
                <a:gd name="T7" fmla="*/ 1 h 2"/>
                <a:gd name="T8" fmla="*/ 1 w 5"/>
                <a:gd name="T9" fmla="*/ 1 h 2"/>
                <a:gd name="T10" fmla="*/ 0 w 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8" name="Freeform 1496">
              <a:extLst>
                <a:ext uri="{FF2B5EF4-FFF2-40B4-BE49-F238E27FC236}">
                  <a16:creationId xmlns:a16="http://schemas.microsoft.com/office/drawing/2014/main" id="{64605489-23CA-8E07-EF41-752DA466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301" y="9056077"/>
              <a:ext cx="27474" cy="10990"/>
            </a:xfrm>
            <a:custGeom>
              <a:avLst/>
              <a:gdLst>
                <a:gd name="T0" fmla="*/ 0 w 24"/>
                <a:gd name="T1" fmla="*/ 4 h 8"/>
                <a:gd name="T2" fmla="*/ 4 w 24"/>
                <a:gd name="T3" fmla="*/ 6 h 8"/>
                <a:gd name="T4" fmla="*/ 7 w 24"/>
                <a:gd name="T5" fmla="*/ 6 h 8"/>
                <a:gd name="T6" fmla="*/ 7 w 24"/>
                <a:gd name="T7" fmla="*/ 6 h 8"/>
                <a:gd name="T8" fmla="*/ 5 w 24"/>
                <a:gd name="T9" fmla="*/ 6 h 8"/>
                <a:gd name="T10" fmla="*/ 5 w 24"/>
                <a:gd name="T11" fmla="*/ 6 h 8"/>
                <a:gd name="T12" fmla="*/ 2 w 24"/>
                <a:gd name="T13" fmla="*/ 7 h 8"/>
                <a:gd name="T14" fmla="*/ 0 w 24"/>
                <a:gd name="T15" fmla="*/ 7 h 8"/>
                <a:gd name="T16" fmla="*/ 0 w 24"/>
                <a:gd name="T17" fmla="*/ 6 h 8"/>
                <a:gd name="T18" fmla="*/ 0 w 24"/>
                <a:gd name="T19" fmla="*/ 4 h 8"/>
                <a:gd name="T20" fmla="*/ 23 w 24"/>
                <a:gd name="T21" fmla="*/ 7 h 8"/>
                <a:gd name="T22" fmla="*/ 22 w 24"/>
                <a:gd name="T23" fmla="*/ 7 h 8"/>
                <a:gd name="T24" fmla="*/ 20 w 24"/>
                <a:gd name="T25" fmla="*/ 6 h 8"/>
                <a:gd name="T26" fmla="*/ 17 w 24"/>
                <a:gd name="T27" fmla="*/ 6 h 8"/>
                <a:gd name="T28" fmla="*/ 16 w 24"/>
                <a:gd name="T29" fmla="*/ 4 h 8"/>
                <a:gd name="T30" fmla="*/ 18 w 24"/>
                <a:gd name="T31" fmla="*/ 4 h 8"/>
                <a:gd name="T32" fmla="*/ 22 w 24"/>
                <a:gd name="T33" fmla="*/ 4 h 8"/>
                <a:gd name="T34" fmla="*/ 23 w 24"/>
                <a:gd name="T35" fmla="*/ 6 h 8"/>
                <a:gd name="T36" fmla="*/ 23 w 24"/>
                <a:gd name="T37" fmla="*/ 7 h 8"/>
                <a:gd name="T38" fmla="*/ 15 w 24"/>
                <a:gd name="T39" fmla="*/ 4 h 8"/>
                <a:gd name="T40" fmla="*/ 14 w 24"/>
                <a:gd name="T41" fmla="*/ 4 h 8"/>
                <a:gd name="T42" fmla="*/ 13 w 24"/>
                <a:gd name="T43" fmla="*/ 3 h 8"/>
                <a:gd name="T44" fmla="*/ 13 w 24"/>
                <a:gd name="T45" fmla="*/ 3 h 8"/>
                <a:gd name="T46" fmla="*/ 12 w 24"/>
                <a:gd name="T47" fmla="*/ 3 h 8"/>
                <a:gd name="T48" fmla="*/ 11 w 24"/>
                <a:gd name="T49" fmla="*/ 1 h 8"/>
                <a:gd name="T50" fmla="*/ 11 w 24"/>
                <a:gd name="T51" fmla="*/ 0 h 8"/>
                <a:gd name="T52" fmla="*/ 13 w 24"/>
                <a:gd name="T53" fmla="*/ 0 h 8"/>
                <a:gd name="T54" fmla="*/ 14 w 24"/>
                <a:gd name="T55" fmla="*/ 3 h 8"/>
                <a:gd name="T56" fmla="*/ 15 w 24"/>
                <a:gd name="T5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8">
                  <a:moveTo>
                    <a:pt x="0" y="4"/>
                  </a:moveTo>
                  <a:lnTo>
                    <a:pt x="4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close/>
                  <a:moveTo>
                    <a:pt x="23" y="7"/>
                  </a:moveTo>
                  <a:lnTo>
                    <a:pt x="22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3" y="7"/>
                  </a:lnTo>
                  <a:close/>
                  <a:moveTo>
                    <a:pt x="15" y="4"/>
                  </a:moveTo>
                  <a:lnTo>
                    <a:pt x="14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39" name="Freeform 1497">
              <a:extLst>
                <a:ext uri="{FF2B5EF4-FFF2-40B4-BE49-F238E27FC236}">
                  <a16:creationId xmlns:a16="http://schemas.microsoft.com/office/drawing/2014/main" id="{47652C47-F1E8-49F0-E892-5A11FA6C7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301" y="9061570"/>
              <a:ext cx="10990" cy="5497"/>
            </a:xfrm>
            <a:custGeom>
              <a:avLst/>
              <a:gdLst>
                <a:gd name="T0" fmla="*/ 0 w 8"/>
                <a:gd name="T1" fmla="*/ 0 h 4"/>
                <a:gd name="T2" fmla="*/ 4 w 8"/>
                <a:gd name="T3" fmla="*/ 2 h 4"/>
                <a:gd name="T4" fmla="*/ 7 w 8"/>
                <a:gd name="T5" fmla="*/ 2 h 4"/>
                <a:gd name="T6" fmla="*/ 7 w 8"/>
                <a:gd name="T7" fmla="*/ 2 h 4"/>
                <a:gd name="T8" fmla="*/ 5 w 8"/>
                <a:gd name="T9" fmla="*/ 2 h 4"/>
                <a:gd name="T10" fmla="*/ 5 w 8"/>
                <a:gd name="T11" fmla="*/ 2 h 4"/>
                <a:gd name="T12" fmla="*/ 2 w 8"/>
                <a:gd name="T13" fmla="*/ 3 h 4"/>
                <a:gd name="T14" fmla="*/ 0 w 8"/>
                <a:gd name="T15" fmla="*/ 3 h 4"/>
                <a:gd name="T16" fmla="*/ 0 w 8"/>
                <a:gd name="T17" fmla="*/ 2 h 4"/>
                <a:gd name="T18" fmla="*/ 0 w 8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4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0" name="Freeform 1498">
              <a:extLst>
                <a:ext uri="{FF2B5EF4-FFF2-40B4-BE49-F238E27FC236}">
                  <a16:creationId xmlns:a16="http://schemas.microsoft.com/office/drawing/2014/main" id="{83FA4C07-6028-4C70-B23D-2E73E0BE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785" y="9061570"/>
              <a:ext cx="10990" cy="5497"/>
            </a:xfrm>
            <a:custGeom>
              <a:avLst/>
              <a:gdLst>
                <a:gd name="T0" fmla="*/ 7 w 8"/>
                <a:gd name="T1" fmla="*/ 3 h 4"/>
                <a:gd name="T2" fmla="*/ 6 w 8"/>
                <a:gd name="T3" fmla="*/ 3 h 4"/>
                <a:gd name="T4" fmla="*/ 4 w 8"/>
                <a:gd name="T5" fmla="*/ 2 h 4"/>
                <a:gd name="T6" fmla="*/ 1 w 8"/>
                <a:gd name="T7" fmla="*/ 2 h 4"/>
                <a:gd name="T8" fmla="*/ 0 w 8"/>
                <a:gd name="T9" fmla="*/ 0 h 4"/>
                <a:gd name="T10" fmla="*/ 2 w 8"/>
                <a:gd name="T11" fmla="*/ 0 h 4"/>
                <a:gd name="T12" fmla="*/ 6 w 8"/>
                <a:gd name="T13" fmla="*/ 0 h 4"/>
                <a:gd name="T14" fmla="*/ 7 w 8"/>
                <a:gd name="T15" fmla="*/ 2 h 4"/>
                <a:gd name="T16" fmla="*/ 7 w 8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7" y="3"/>
                  </a:moveTo>
                  <a:lnTo>
                    <a:pt x="6" y="3"/>
                  </a:lnTo>
                  <a:lnTo>
                    <a:pt x="4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1" name="Freeform 1499">
              <a:extLst>
                <a:ext uri="{FF2B5EF4-FFF2-40B4-BE49-F238E27FC236}">
                  <a16:creationId xmlns:a16="http://schemas.microsoft.com/office/drawing/2014/main" id="{7EAB3DDE-6323-B85B-E234-B4622C6E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292" y="9056077"/>
              <a:ext cx="5493" cy="5493"/>
            </a:xfrm>
            <a:custGeom>
              <a:avLst/>
              <a:gdLst>
                <a:gd name="T0" fmla="*/ 4 w 5"/>
                <a:gd name="T1" fmla="*/ 4 h 5"/>
                <a:gd name="T2" fmla="*/ 3 w 5"/>
                <a:gd name="T3" fmla="*/ 4 h 5"/>
                <a:gd name="T4" fmla="*/ 2 w 5"/>
                <a:gd name="T5" fmla="*/ 3 h 5"/>
                <a:gd name="T6" fmla="*/ 2 w 5"/>
                <a:gd name="T7" fmla="*/ 3 h 5"/>
                <a:gd name="T8" fmla="*/ 1 w 5"/>
                <a:gd name="T9" fmla="*/ 3 h 5"/>
                <a:gd name="T10" fmla="*/ 0 w 5"/>
                <a:gd name="T11" fmla="*/ 1 h 5"/>
                <a:gd name="T12" fmla="*/ 0 w 5"/>
                <a:gd name="T13" fmla="*/ 0 h 5"/>
                <a:gd name="T14" fmla="*/ 2 w 5"/>
                <a:gd name="T15" fmla="*/ 0 h 5"/>
                <a:gd name="T16" fmla="*/ 3 w 5"/>
                <a:gd name="T17" fmla="*/ 3 h 5"/>
                <a:gd name="T18" fmla="*/ 4 w 5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2" name="Freeform 1500">
              <a:extLst>
                <a:ext uri="{FF2B5EF4-FFF2-40B4-BE49-F238E27FC236}">
                  <a16:creationId xmlns:a16="http://schemas.microsoft.com/office/drawing/2014/main" id="{569512D9-8663-A026-BE85-3908ADD0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0439" y="9495692"/>
              <a:ext cx="54952" cy="49455"/>
            </a:xfrm>
            <a:custGeom>
              <a:avLst/>
              <a:gdLst>
                <a:gd name="T0" fmla="*/ 28 w 45"/>
                <a:gd name="T1" fmla="*/ 38 h 41"/>
                <a:gd name="T2" fmla="*/ 23 w 45"/>
                <a:gd name="T3" fmla="*/ 40 h 41"/>
                <a:gd name="T4" fmla="*/ 10 w 45"/>
                <a:gd name="T5" fmla="*/ 40 h 41"/>
                <a:gd name="T6" fmla="*/ 5 w 45"/>
                <a:gd name="T7" fmla="*/ 40 h 41"/>
                <a:gd name="T8" fmla="*/ 0 w 45"/>
                <a:gd name="T9" fmla="*/ 40 h 41"/>
                <a:gd name="T10" fmla="*/ 8 w 45"/>
                <a:gd name="T11" fmla="*/ 36 h 41"/>
                <a:gd name="T12" fmla="*/ 9 w 45"/>
                <a:gd name="T13" fmla="*/ 35 h 41"/>
                <a:gd name="T14" fmla="*/ 12 w 45"/>
                <a:gd name="T15" fmla="*/ 34 h 41"/>
                <a:gd name="T16" fmla="*/ 13 w 45"/>
                <a:gd name="T17" fmla="*/ 33 h 41"/>
                <a:gd name="T18" fmla="*/ 14 w 45"/>
                <a:gd name="T19" fmla="*/ 25 h 41"/>
                <a:gd name="T20" fmla="*/ 14 w 45"/>
                <a:gd name="T21" fmla="*/ 23 h 41"/>
                <a:gd name="T22" fmla="*/ 13 w 45"/>
                <a:gd name="T23" fmla="*/ 22 h 41"/>
                <a:gd name="T24" fmla="*/ 12 w 45"/>
                <a:gd name="T25" fmla="*/ 20 h 41"/>
                <a:gd name="T26" fmla="*/ 9 w 45"/>
                <a:gd name="T27" fmla="*/ 20 h 41"/>
                <a:gd name="T28" fmla="*/ 8 w 45"/>
                <a:gd name="T29" fmla="*/ 19 h 41"/>
                <a:gd name="T30" fmla="*/ 10 w 45"/>
                <a:gd name="T31" fmla="*/ 18 h 41"/>
                <a:gd name="T32" fmla="*/ 14 w 45"/>
                <a:gd name="T33" fmla="*/ 17 h 41"/>
                <a:gd name="T34" fmla="*/ 17 w 45"/>
                <a:gd name="T35" fmla="*/ 17 h 41"/>
                <a:gd name="T36" fmla="*/ 23 w 45"/>
                <a:gd name="T37" fmla="*/ 16 h 41"/>
                <a:gd name="T38" fmla="*/ 27 w 45"/>
                <a:gd name="T39" fmla="*/ 16 h 41"/>
                <a:gd name="T40" fmla="*/ 32 w 45"/>
                <a:gd name="T41" fmla="*/ 15 h 41"/>
                <a:gd name="T42" fmla="*/ 29 w 45"/>
                <a:gd name="T43" fmla="*/ 19 h 41"/>
                <a:gd name="T44" fmla="*/ 28 w 45"/>
                <a:gd name="T45" fmla="*/ 20 h 41"/>
                <a:gd name="T46" fmla="*/ 28 w 45"/>
                <a:gd name="T47" fmla="*/ 24 h 41"/>
                <a:gd name="T48" fmla="*/ 28 w 45"/>
                <a:gd name="T49" fmla="*/ 27 h 41"/>
                <a:gd name="T50" fmla="*/ 28 w 45"/>
                <a:gd name="T51" fmla="*/ 30 h 41"/>
                <a:gd name="T52" fmla="*/ 30 w 45"/>
                <a:gd name="T53" fmla="*/ 32 h 41"/>
                <a:gd name="T54" fmla="*/ 29 w 45"/>
                <a:gd name="T55" fmla="*/ 34 h 41"/>
                <a:gd name="T56" fmla="*/ 29 w 45"/>
                <a:gd name="T57" fmla="*/ 37 h 41"/>
                <a:gd name="T58" fmla="*/ 28 w 45"/>
                <a:gd name="T59" fmla="*/ 38 h 41"/>
                <a:gd name="T60" fmla="*/ 37 w 45"/>
                <a:gd name="T61" fmla="*/ 4 h 41"/>
                <a:gd name="T62" fmla="*/ 35 w 45"/>
                <a:gd name="T63" fmla="*/ 5 h 41"/>
                <a:gd name="T64" fmla="*/ 35 w 45"/>
                <a:gd name="T65" fmla="*/ 3 h 41"/>
                <a:gd name="T66" fmla="*/ 38 w 45"/>
                <a:gd name="T67" fmla="*/ 1 h 41"/>
                <a:gd name="T68" fmla="*/ 43 w 45"/>
                <a:gd name="T69" fmla="*/ 0 h 41"/>
                <a:gd name="T70" fmla="*/ 44 w 45"/>
                <a:gd name="T71" fmla="*/ 0 h 41"/>
                <a:gd name="T72" fmla="*/ 44 w 45"/>
                <a:gd name="T73" fmla="*/ 1 h 41"/>
                <a:gd name="T74" fmla="*/ 37 w 45"/>
                <a:gd name="T7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1">
                  <a:moveTo>
                    <a:pt x="28" y="38"/>
                  </a:moveTo>
                  <a:lnTo>
                    <a:pt x="23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0" y="40"/>
                  </a:lnTo>
                  <a:lnTo>
                    <a:pt x="8" y="36"/>
                  </a:lnTo>
                  <a:lnTo>
                    <a:pt x="9" y="35"/>
                  </a:lnTo>
                  <a:lnTo>
                    <a:pt x="12" y="34"/>
                  </a:lnTo>
                  <a:lnTo>
                    <a:pt x="13" y="33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3" y="22"/>
                  </a:lnTo>
                  <a:lnTo>
                    <a:pt x="12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10" y="18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5"/>
                  </a:lnTo>
                  <a:lnTo>
                    <a:pt x="29" y="19"/>
                  </a:lnTo>
                  <a:lnTo>
                    <a:pt x="28" y="20"/>
                  </a:lnTo>
                  <a:lnTo>
                    <a:pt x="28" y="24"/>
                  </a:lnTo>
                  <a:lnTo>
                    <a:pt x="28" y="27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9" y="37"/>
                  </a:lnTo>
                  <a:lnTo>
                    <a:pt x="28" y="38"/>
                  </a:lnTo>
                  <a:close/>
                  <a:moveTo>
                    <a:pt x="37" y="4"/>
                  </a:moveTo>
                  <a:lnTo>
                    <a:pt x="35" y="5"/>
                  </a:lnTo>
                  <a:lnTo>
                    <a:pt x="35" y="3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3" name="Freeform 1502">
              <a:extLst>
                <a:ext uri="{FF2B5EF4-FFF2-40B4-BE49-F238E27FC236}">
                  <a16:creationId xmlns:a16="http://schemas.microsoft.com/office/drawing/2014/main" id="{1F64A504-357F-70C1-F1B2-51D06821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401" y="9495692"/>
              <a:ext cx="10990" cy="5493"/>
            </a:xfrm>
            <a:custGeom>
              <a:avLst/>
              <a:gdLst>
                <a:gd name="T0" fmla="*/ 2 w 10"/>
                <a:gd name="T1" fmla="*/ 4 h 6"/>
                <a:gd name="T2" fmla="*/ 0 w 10"/>
                <a:gd name="T3" fmla="*/ 5 h 6"/>
                <a:gd name="T4" fmla="*/ 0 w 10"/>
                <a:gd name="T5" fmla="*/ 3 h 6"/>
                <a:gd name="T6" fmla="*/ 3 w 10"/>
                <a:gd name="T7" fmla="*/ 1 h 6"/>
                <a:gd name="T8" fmla="*/ 8 w 10"/>
                <a:gd name="T9" fmla="*/ 0 h 6"/>
                <a:gd name="T10" fmla="*/ 9 w 10"/>
                <a:gd name="T11" fmla="*/ 0 h 6"/>
                <a:gd name="T12" fmla="*/ 9 w 10"/>
                <a:gd name="T13" fmla="*/ 1 h 6"/>
                <a:gd name="T14" fmla="*/ 2 w 10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2" y="4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4" name="Freeform 1503">
              <a:extLst>
                <a:ext uri="{FF2B5EF4-FFF2-40B4-BE49-F238E27FC236}">
                  <a16:creationId xmlns:a16="http://schemas.microsoft.com/office/drawing/2014/main" id="{0942BD97-3DBA-494D-D725-467C2C0B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6" y="5830397"/>
              <a:ext cx="4071936" cy="3352067"/>
            </a:xfrm>
            <a:custGeom>
              <a:avLst/>
              <a:gdLst>
                <a:gd name="T0" fmla="*/ 350 w 3266"/>
                <a:gd name="T1" fmla="*/ 2599 h 2690"/>
                <a:gd name="T2" fmla="*/ 2779 w 3266"/>
                <a:gd name="T3" fmla="*/ 2421 h 2690"/>
                <a:gd name="T4" fmla="*/ 2553 w 3266"/>
                <a:gd name="T5" fmla="*/ 2299 h 2690"/>
                <a:gd name="T6" fmla="*/ 2986 w 3266"/>
                <a:gd name="T7" fmla="*/ 2105 h 2690"/>
                <a:gd name="T8" fmla="*/ 3167 w 3266"/>
                <a:gd name="T9" fmla="*/ 1855 h 2690"/>
                <a:gd name="T10" fmla="*/ 2619 w 3266"/>
                <a:gd name="T11" fmla="*/ 1697 h 2690"/>
                <a:gd name="T12" fmla="*/ 2506 w 3266"/>
                <a:gd name="T13" fmla="*/ 1615 h 2690"/>
                <a:gd name="T14" fmla="*/ 1489 w 3266"/>
                <a:gd name="T15" fmla="*/ 1573 h 2690"/>
                <a:gd name="T16" fmla="*/ 2438 w 3266"/>
                <a:gd name="T17" fmla="*/ 1530 h 2690"/>
                <a:gd name="T18" fmla="*/ 2578 w 3266"/>
                <a:gd name="T19" fmla="*/ 1604 h 2690"/>
                <a:gd name="T20" fmla="*/ 2698 w 3266"/>
                <a:gd name="T21" fmla="*/ 1653 h 2690"/>
                <a:gd name="T22" fmla="*/ 2608 w 3266"/>
                <a:gd name="T23" fmla="*/ 1731 h 2690"/>
                <a:gd name="T24" fmla="*/ 2670 w 3266"/>
                <a:gd name="T25" fmla="*/ 1689 h 2690"/>
                <a:gd name="T26" fmla="*/ 2731 w 3266"/>
                <a:gd name="T27" fmla="*/ 1741 h 2690"/>
                <a:gd name="T28" fmla="*/ 2840 w 3266"/>
                <a:gd name="T29" fmla="*/ 1825 h 2690"/>
                <a:gd name="T30" fmla="*/ 3066 w 3266"/>
                <a:gd name="T31" fmla="*/ 1696 h 2690"/>
                <a:gd name="T32" fmla="*/ 3250 w 3266"/>
                <a:gd name="T33" fmla="*/ 1682 h 2690"/>
                <a:gd name="T34" fmla="*/ 3157 w 3266"/>
                <a:gd name="T35" fmla="*/ 1764 h 2690"/>
                <a:gd name="T36" fmla="*/ 3043 w 3266"/>
                <a:gd name="T37" fmla="*/ 1875 h 2690"/>
                <a:gd name="T38" fmla="*/ 2977 w 3266"/>
                <a:gd name="T39" fmla="*/ 2019 h 2690"/>
                <a:gd name="T40" fmla="*/ 2963 w 3266"/>
                <a:gd name="T41" fmla="*/ 1978 h 2690"/>
                <a:gd name="T42" fmla="*/ 2947 w 3266"/>
                <a:gd name="T43" fmla="*/ 2026 h 2690"/>
                <a:gd name="T44" fmla="*/ 2962 w 3266"/>
                <a:gd name="T45" fmla="*/ 2114 h 2690"/>
                <a:gd name="T46" fmla="*/ 2808 w 3266"/>
                <a:gd name="T47" fmla="*/ 2245 h 2690"/>
                <a:gd name="T48" fmla="*/ 2788 w 3266"/>
                <a:gd name="T49" fmla="*/ 2423 h 2690"/>
                <a:gd name="T50" fmla="*/ 2618 w 3266"/>
                <a:gd name="T51" fmla="*/ 2290 h 2690"/>
                <a:gd name="T52" fmla="*/ 2553 w 3266"/>
                <a:gd name="T53" fmla="*/ 2336 h 2690"/>
                <a:gd name="T54" fmla="*/ 2360 w 3266"/>
                <a:gd name="T55" fmla="*/ 2340 h 2690"/>
                <a:gd name="T56" fmla="*/ 2226 w 3266"/>
                <a:gd name="T57" fmla="*/ 2396 h 2690"/>
                <a:gd name="T58" fmla="*/ 1795 w 3266"/>
                <a:gd name="T59" fmla="*/ 2231 h 2690"/>
                <a:gd name="T60" fmla="*/ 1493 w 3266"/>
                <a:gd name="T61" fmla="*/ 1996 h 2690"/>
                <a:gd name="T62" fmla="*/ 1443 w 3266"/>
                <a:gd name="T63" fmla="*/ 1645 h 2690"/>
                <a:gd name="T64" fmla="*/ 1486 w 3266"/>
                <a:gd name="T65" fmla="*/ 1576 h 2690"/>
                <a:gd name="T66" fmla="*/ 1729 w 3266"/>
                <a:gd name="T67" fmla="*/ 1510 h 2690"/>
                <a:gd name="T68" fmla="*/ 23 w 3266"/>
                <a:gd name="T69" fmla="*/ 1282 h 2690"/>
                <a:gd name="T70" fmla="*/ 97 w 3266"/>
                <a:gd name="T71" fmla="*/ 1242 h 2690"/>
                <a:gd name="T72" fmla="*/ 305 w 3266"/>
                <a:gd name="T73" fmla="*/ 1185 h 2690"/>
                <a:gd name="T74" fmla="*/ 265 w 3266"/>
                <a:gd name="T75" fmla="*/ 1176 h 2690"/>
                <a:gd name="T76" fmla="*/ 1187 w 3266"/>
                <a:gd name="T77" fmla="*/ 1186 h 2690"/>
                <a:gd name="T78" fmla="*/ 1163 w 3266"/>
                <a:gd name="T79" fmla="*/ 1131 h 2690"/>
                <a:gd name="T80" fmla="*/ 1143 w 3266"/>
                <a:gd name="T81" fmla="*/ 1094 h 2690"/>
                <a:gd name="T82" fmla="*/ 1076 w 3266"/>
                <a:gd name="T83" fmla="*/ 1052 h 2690"/>
                <a:gd name="T84" fmla="*/ 479 w 3266"/>
                <a:gd name="T85" fmla="*/ 1045 h 2690"/>
                <a:gd name="T86" fmla="*/ 1112 w 3266"/>
                <a:gd name="T87" fmla="*/ 1011 h 2690"/>
                <a:gd name="T88" fmla="*/ 515 w 3266"/>
                <a:gd name="T89" fmla="*/ 1025 h 2690"/>
                <a:gd name="T90" fmla="*/ 94 w 3266"/>
                <a:gd name="T91" fmla="*/ 912 h 2690"/>
                <a:gd name="T92" fmla="*/ 95 w 3266"/>
                <a:gd name="T93" fmla="*/ 460 h 2690"/>
                <a:gd name="T94" fmla="*/ 1128 w 3266"/>
                <a:gd name="T95" fmla="*/ 982 h 2690"/>
                <a:gd name="T96" fmla="*/ 1194 w 3266"/>
                <a:gd name="T97" fmla="*/ 1132 h 2690"/>
                <a:gd name="T98" fmla="*/ 1075 w 3266"/>
                <a:gd name="T99" fmla="*/ 1001 h 2690"/>
                <a:gd name="T100" fmla="*/ 952 w 3266"/>
                <a:gd name="T101" fmla="*/ 908 h 2690"/>
                <a:gd name="T102" fmla="*/ 700 w 3266"/>
                <a:gd name="T103" fmla="*/ 836 h 2690"/>
                <a:gd name="T104" fmla="*/ 612 w 3266"/>
                <a:gd name="T105" fmla="*/ 914 h 2690"/>
                <a:gd name="T106" fmla="*/ 592 w 3266"/>
                <a:gd name="T107" fmla="*/ 817 h 2690"/>
                <a:gd name="T108" fmla="*/ 430 w 3266"/>
                <a:gd name="T109" fmla="*/ 1044 h 2690"/>
                <a:gd name="T110" fmla="*/ 260 w 3266"/>
                <a:gd name="T111" fmla="*/ 1170 h 2690"/>
                <a:gd name="T112" fmla="*/ 275 w 3266"/>
                <a:gd name="T113" fmla="*/ 1145 h 2690"/>
                <a:gd name="T114" fmla="*/ 282 w 3266"/>
                <a:gd name="T115" fmla="*/ 965 h 2690"/>
                <a:gd name="T116" fmla="*/ 127 w 3266"/>
                <a:gd name="T117" fmla="*/ 840 h 2690"/>
                <a:gd name="T118" fmla="*/ 255 w 3266"/>
                <a:gd name="T119" fmla="*/ 661 h 2690"/>
                <a:gd name="T120" fmla="*/ 106 w 3266"/>
                <a:gd name="T121" fmla="*/ 453 h 2690"/>
                <a:gd name="T122" fmla="*/ 92 w 3266"/>
                <a:gd name="T123" fmla="*/ 237 h 2690"/>
                <a:gd name="T124" fmla="*/ 485 w 3266"/>
                <a:gd name="T125" fmla="*/ 52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66" h="2690">
                  <a:moveTo>
                    <a:pt x="432" y="2687"/>
                  </a:moveTo>
                  <a:lnTo>
                    <a:pt x="431" y="2689"/>
                  </a:lnTo>
                  <a:lnTo>
                    <a:pt x="429" y="2689"/>
                  </a:lnTo>
                  <a:lnTo>
                    <a:pt x="422" y="2685"/>
                  </a:lnTo>
                  <a:lnTo>
                    <a:pt x="421" y="2683"/>
                  </a:lnTo>
                  <a:lnTo>
                    <a:pt x="422" y="2675"/>
                  </a:lnTo>
                  <a:lnTo>
                    <a:pt x="420" y="2668"/>
                  </a:lnTo>
                  <a:lnTo>
                    <a:pt x="417" y="2662"/>
                  </a:lnTo>
                  <a:lnTo>
                    <a:pt x="419" y="2659"/>
                  </a:lnTo>
                  <a:lnTo>
                    <a:pt x="421" y="2658"/>
                  </a:lnTo>
                  <a:lnTo>
                    <a:pt x="424" y="2653"/>
                  </a:lnTo>
                  <a:lnTo>
                    <a:pt x="422" y="2648"/>
                  </a:lnTo>
                  <a:lnTo>
                    <a:pt x="423" y="2645"/>
                  </a:lnTo>
                  <a:lnTo>
                    <a:pt x="424" y="2645"/>
                  </a:lnTo>
                  <a:lnTo>
                    <a:pt x="431" y="2648"/>
                  </a:lnTo>
                  <a:lnTo>
                    <a:pt x="444" y="2654"/>
                  </a:lnTo>
                  <a:lnTo>
                    <a:pt x="448" y="2658"/>
                  </a:lnTo>
                  <a:lnTo>
                    <a:pt x="448" y="2662"/>
                  </a:lnTo>
                  <a:lnTo>
                    <a:pt x="451" y="2663"/>
                  </a:lnTo>
                  <a:lnTo>
                    <a:pt x="452" y="2666"/>
                  </a:lnTo>
                  <a:lnTo>
                    <a:pt x="456" y="2668"/>
                  </a:lnTo>
                  <a:lnTo>
                    <a:pt x="457" y="2670"/>
                  </a:lnTo>
                  <a:lnTo>
                    <a:pt x="455" y="2672"/>
                  </a:lnTo>
                  <a:lnTo>
                    <a:pt x="449" y="2677"/>
                  </a:lnTo>
                  <a:lnTo>
                    <a:pt x="440" y="2679"/>
                  </a:lnTo>
                  <a:lnTo>
                    <a:pt x="433" y="2684"/>
                  </a:lnTo>
                  <a:lnTo>
                    <a:pt x="432" y="2687"/>
                  </a:lnTo>
                  <a:close/>
                  <a:moveTo>
                    <a:pt x="391" y="2627"/>
                  </a:moveTo>
                  <a:lnTo>
                    <a:pt x="390" y="2629"/>
                  </a:lnTo>
                  <a:lnTo>
                    <a:pt x="387" y="2628"/>
                  </a:lnTo>
                  <a:lnTo>
                    <a:pt x="387" y="2626"/>
                  </a:lnTo>
                  <a:lnTo>
                    <a:pt x="385" y="2623"/>
                  </a:lnTo>
                  <a:lnTo>
                    <a:pt x="389" y="2622"/>
                  </a:lnTo>
                  <a:lnTo>
                    <a:pt x="390" y="2623"/>
                  </a:lnTo>
                  <a:lnTo>
                    <a:pt x="391" y="2624"/>
                  </a:lnTo>
                  <a:lnTo>
                    <a:pt x="393" y="2626"/>
                  </a:lnTo>
                  <a:lnTo>
                    <a:pt x="391" y="2627"/>
                  </a:lnTo>
                  <a:close/>
                  <a:moveTo>
                    <a:pt x="403" y="2622"/>
                  </a:moveTo>
                  <a:lnTo>
                    <a:pt x="404" y="2623"/>
                  </a:lnTo>
                  <a:lnTo>
                    <a:pt x="407" y="2622"/>
                  </a:lnTo>
                  <a:lnTo>
                    <a:pt x="410" y="2621"/>
                  </a:lnTo>
                  <a:lnTo>
                    <a:pt x="413" y="2624"/>
                  </a:lnTo>
                  <a:lnTo>
                    <a:pt x="415" y="2625"/>
                  </a:lnTo>
                  <a:lnTo>
                    <a:pt x="418" y="2627"/>
                  </a:lnTo>
                  <a:lnTo>
                    <a:pt x="419" y="2628"/>
                  </a:lnTo>
                  <a:lnTo>
                    <a:pt x="418" y="2629"/>
                  </a:lnTo>
                  <a:lnTo>
                    <a:pt x="415" y="2632"/>
                  </a:lnTo>
                  <a:lnTo>
                    <a:pt x="411" y="2632"/>
                  </a:lnTo>
                  <a:lnTo>
                    <a:pt x="408" y="2634"/>
                  </a:lnTo>
                  <a:lnTo>
                    <a:pt x="406" y="2633"/>
                  </a:lnTo>
                  <a:lnTo>
                    <a:pt x="404" y="2633"/>
                  </a:lnTo>
                  <a:lnTo>
                    <a:pt x="404" y="2630"/>
                  </a:lnTo>
                  <a:lnTo>
                    <a:pt x="403" y="2626"/>
                  </a:lnTo>
                  <a:lnTo>
                    <a:pt x="401" y="2627"/>
                  </a:lnTo>
                  <a:lnTo>
                    <a:pt x="399" y="2626"/>
                  </a:lnTo>
                  <a:lnTo>
                    <a:pt x="396" y="2623"/>
                  </a:lnTo>
                  <a:lnTo>
                    <a:pt x="396" y="2621"/>
                  </a:lnTo>
                  <a:lnTo>
                    <a:pt x="397" y="2619"/>
                  </a:lnTo>
                  <a:lnTo>
                    <a:pt x="400" y="2618"/>
                  </a:lnTo>
                  <a:lnTo>
                    <a:pt x="401" y="2620"/>
                  </a:lnTo>
                  <a:lnTo>
                    <a:pt x="403" y="2622"/>
                  </a:lnTo>
                  <a:close/>
                  <a:moveTo>
                    <a:pt x="380" y="2612"/>
                  </a:moveTo>
                  <a:lnTo>
                    <a:pt x="387" y="2614"/>
                  </a:lnTo>
                  <a:lnTo>
                    <a:pt x="388" y="2613"/>
                  </a:lnTo>
                  <a:lnTo>
                    <a:pt x="389" y="2614"/>
                  </a:lnTo>
                  <a:lnTo>
                    <a:pt x="395" y="2614"/>
                  </a:lnTo>
                  <a:lnTo>
                    <a:pt x="396" y="2615"/>
                  </a:lnTo>
                  <a:lnTo>
                    <a:pt x="395" y="2616"/>
                  </a:lnTo>
                  <a:lnTo>
                    <a:pt x="391" y="2618"/>
                  </a:lnTo>
                  <a:lnTo>
                    <a:pt x="386" y="2616"/>
                  </a:lnTo>
                  <a:lnTo>
                    <a:pt x="377" y="2616"/>
                  </a:lnTo>
                  <a:lnTo>
                    <a:pt x="377" y="2615"/>
                  </a:lnTo>
                  <a:lnTo>
                    <a:pt x="378" y="2614"/>
                  </a:lnTo>
                  <a:lnTo>
                    <a:pt x="379" y="2612"/>
                  </a:lnTo>
                  <a:lnTo>
                    <a:pt x="380" y="2612"/>
                  </a:lnTo>
                  <a:close/>
                  <a:moveTo>
                    <a:pt x="361" y="2604"/>
                  </a:moveTo>
                  <a:lnTo>
                    <a:pt x="362" y="2604"/>
                  </a:lnTo>
                  <a:lnTo>
                    <a:pt x="363" y="2604"/>
                  </a:lnTo>
                  <a:lnTo>
                    <a:pt x="364" y="2607"/>
                  </a:lnTo>
                  <a:lnTo>
                    <a:pt x="366" y="2609"/>
                  </a:lnTo>
                  <a:lnTo>
                    <a:pt x="366" y="2609"/>
                  </a:lnTo>
                  <a:lnTo>
                    <a:pt x="365" y="2610"/>
                  </a:lnTo>
                  <a:lnTo>
                    <a:pt x="361" y="2610"/>
                  </a:lnTo>
                  <a:lnTo>
                    <a:pt x="359" y="2610"/>
                  </a:lnTo>
                  <a:lnTo>
                    <a:pt x="358" y="2608"/>
                  </a:lnTo>
                  <a:lnTo>
                    <a:pt x="356" y="2609"/>
                  </a:lnTo>
                  <a:lnTo>
                    <a:pt x="355" y="2607"/>
                  </a:lnTo>
                  <a:lnTo>
                    <a:pt x="355" y="2607"/>
                  </a:lnTo>
                  <a:lnTo>
                    <a:pt x="354" y="2607"/>
                  </a:lnTo>
                  <a:lnTo>
                    <a:pt x="355" y="2609"/>
                  </a:lnTo>
                  <a:lnTo>
                    <a:pt x="352" y="2609"/>
                  </a:lnTo>
                  <a:lnTo>
                    <a:pt x="351" y="2609"/>
                  </a:lnTo>
                  <a:lnTo>
                    <a:pt x="350" y="2607"/>
                  </a:lnTo>
                  <a:lnTo>
                    <a:pt x="347" y="2603"/>
                  </a:lnTo>
                  <a:lnTo>
                    <a:pt x="347" y="2602"/>
                  </a:lnTo>
                  <a:lnTo>
                    <a:pt x="345" y="2600"/>
                  </a:lnTo>
                  <a:lnTo>
                    <a:pt x="350" y="2599"/>
                  </a:lnTo>
                  <a:lnTo>
                    <a:pt x="354" y="2596"/>
                  </a:lnTo>
                  <a:lnTo>
                    <a:pt x="355" y="2596"/>
                  </a:lnTo>
                  <a:lnTo>
                    <a:pt x="359" y="2601"/>
                  </a:lnTo>
                  <a:lnTo>
                    <a:pt x="359" y="2602"/>
                  </a:lnTo>
                  <a:lnTo>
                    <a:pt x="360" y="2604"/>
                  </a:lnTo>
                  <a:lnTo>
                    <a:pt x="361" y="2604"/>
                  </a:lnTo>
                  <a:close/>
                  <a:moveTo>
                    <a:pt x="285" y="2591"/>
                  </a:moveTo>
                  <a:lnTo>
                    <a:pt x="284" y="2593"/>
                  </a:lnTo>
                  <a:lnTo>
                    <a:pt x="283" y="2593"/>
                  </a:lnTo>
                  <a:lnTo>
                    <a:pt x="282" y="2591"/>
                  </a:lnTo>
                  <a:lnTo>
                    <a:pt x="283" y="2589"/>
                  </a:lnTo>
                  <a:lnTo>
                    <a:pt x="285" y="2588"/>
                  </a:lnTo>
                  <a:lnTo>
                    <a:pt x="287" y="2585"/>
                  </a:lnTo>
                  <a:lnTo>
                    <a:pt x="289" y="2585"/>
                  </a:lnTo>
                  <a:lnTo>
                    <a:pt x="288" y="2587"/>
                  </a:lnTo>
                  <a:lnTo>
                    <a:pt x="288" y="2589"/>
                  </a:lnTo>
                  <a:lnTo>
                    <a:pt x="286" y="2590"/>
                  </a:lnTo>
                  <a:lnTo>
                    <a:pt x="285" y="2591"/>
                  </a:lnTo>
                  <a:close/>
                  <a:moveTo>
                    <a:pt x="311" y="2588"/>
                  </a:moveTo>
                  <a:lnTo>
                    <a:pt x="308" y="2590"/>
                  </a:lnTo>
                  <a:lnTo>
                    <a:pt x="306" y="2589"/>
                  </a:lnTo>
                  <a:lnTo>
                    <a:pt x="303" y="2589"/>
                  </a:lnTo>
                  <a:lnTo>
                    <a:pt x="302" y="2587"/>
                  </a:lnTo>
                  <a:lnTo>
                    <a:pt x="298" y="2586"/>
                  </a:lnTo>
                  <a:lnTo>
                    <a:pt x="297" y="2584"/>
                  </a:lnTo>
                  <a:lnTo>
                    <a:pt x="299" y="2581"/>
                  </a:lnTo>
                  <a:lnTo>
                    <a:pt x="304" y="2578"/>
                  </a:lnTo>
                  <a:lnTo>
                    <a:pt x="311" y="2578"/>
                  </a:lnTo>
                  <a:lnTo>
                    <a:pt x="313" y="2580"/>
                  </a:lnTo>
                  <a:lnTo>
                    <a:pt x="313" y="2582"/>
                  </a:lnTo>
                  <a:lnTo>
                    <a:pt x="312" y="2584"/>
                  </a:lnTo>
                  <a:lnTo>
                    <a:pt x="311" y="2586"/>
                  </a:lnTo>
                  <a:lnTo>
                    <a:pt x="311" y="2588"/>
                  </a:lnTo>
                  <a:close/>
                  <a:moveTo>
                    <a:pt x="2791" y="2498"/>
                  </a:moveTo>
                  <a:lnTo>
                    <a:pt x="2791" y="2498"/>
                  </a:lnTo>
                  <a:lnTo>
                    <a:pt x="2791" y="2497"/>
                  </a:lnTo>
                  <a:lnTo>
                    <a:pt x="2792" y="2497"/>
                  </a:lnTo>
                  <a:lnTo>
                    <a:pt x="2793" y="2497"/>
                  </a:lnTo>
                  <a:lnTo>
                    <a:pt x="2793" y="2497"/>
                  </a:lnTo>
                  <a:lnTo>
                    <a:pt x="2791" y="2498"/>
                  </a:lnTo>
                  <a:close/>
                  <a:moveTo>
                    <a:pt x="2799" y="2495"/>
                  </a:moveTo>
                  <a:lnTo>
                    <a:pt x="2796" y="2496"/>
                  </a:lnTo>
                  <a:lnTo>
                    <a:pt x="2798" y="2495"/>
                  </a:lnTo>
                  <a:lnTo>
                    <a:pt x="2799" y="2492"/>
                  </a:lnTo>
                  <a:lnTo>
                    <a:pt x="2800" y="2494"/>
                  </a:lnTo>
                  <a:lnTo>
                    <a:pt x="2799" y="2495"/>
                  </a:lnTo>
                  <a:close/>
                  <a:moveTo>
                    <a:pt x="2806" y="2494"/>
                  </a:moveTo>
                  <a:lnTo>
                    <a:pt x="2805" y="2495"/>
                  </a:lnTo>
                  <a:lnTo>
                    <a:pt x="2805" y="2494"/>
                  </a:lnTo>
                  <a:lnTo>
                    <a:pt x="2805" y="2494"/>
                  </a:lnTo>
                  <a:lnTo>
                    <a:pt x="2803" y="2491"/>
                  </a:lnTo>
                  <a:lnTo>
                    <a:pt x="2803" y="2491"/>
                  </a:lnTo>
                  <a:lnTo>
                    <a:pt x="2806" y="2492"/>
                  </a:lnTo>
                  <a:lnTo>
                    <a:pt x="2807" y="2493"/>
                  </a:lnTo>
                  <a:lnTo>
                    <a:pt x="2806" y="2494"/>
                  </a:lnTo>
                  <a:close/>
                  <a:moveTo>
                    <a:pt x="2815" y="2492"/>
                  </a:moveTo>
                  <a:lnTo>
                    <a:pt x="2814" y="2492"/>
                  </a:lnTo>
                  <a:lnTo>
                    <a:pt x="2812" y="2492"/>
                  </a:lnTo>
                  <a:lnTo>
                    <a:pt x="2814" y="2491"/>
                  </a:lnTo>
                  <a:lnTo>
                    <a:pt x="2819" y="2490"/>
                  </a:lnTo>
                  <a:lnTo>
                    <a:pt x="2817" y="2491"/>
                  </a:lnTo>
                  <a:lnTo>
                    <a:pt x="2815" y="2492"/>
                  </a:lnTo>
                  <a:close/>
                  <a:moveTo>
                    <a:pt x="2822" y="2489"/>
                  </a:moveTo>
                  <a:lnTo>
                    <a:pt x="2821" y="2489"/>
                  </a:lnTo>
                  <a:lnTo>
                    <a:pt x="2822" y="2488"/>
                  </a:lnTo>
                  <a:lnTo>
                    <a:pt x="2823" y="2487"/>
                  </a:lnTo>
                  <a:lnTo>
                    <a:pt x="2824" y="2488"/>
                  </a:lnTo>
                  <a:lnTo>
                    <a:pt x="2823" y="2488"/>
                  </a:lnTo>
                  <a:lnTo>
                    <a:pt x="2822" y="2489"/>
                  </a:lnTo>
                  <a:close/>
                  <a:moveTo>
                    <a:pt x="2828" y="2485"/>
                  </a:moveTo>
                  <a:lnTo>
                    <a:pt x="2827" y="2485"/>
                  </a:lnTo>
                  <a:lnTo>
                    <a:pt x="2829" y="2484"/>
                  </a:lnTo>
                  <a:lnTo>
                    <a:pt x="2829" y="2484"/>
                  </a:lnTo>
                  <a:lnTo>
                    <a:pt x="2828" y="2485"/>
                  </a:lnTo>
                  <a:close/>
                  <a:moveTo>
                    <a:pt x="2836" y="2476"/>
                  </a:moveTo>
                  <a:lnTo>
                    <a:pt x="2830" y="2483"/>
                  </a:lnTo>
                  <a:lnTo>
                    <a:pt x="2830" y="2481"/>
                  </a:lnTo>
                  <a:lnTo>
                    <a:pt x="2833" y="2478"/>
                  </a:lnTo>
                  <a:lnTo>
                    <a:pt x="2834" y="2476"/>
                  </a:lnTo>
                  <a:lnTo>
                    <a:pt x="2835" y="2475"/>
                  </a:lnTo>
                  <a:lnTo>
                    <a:pt x="2837" y="2473"/>
                  </a:lnTo>
                  <a:lnTo>
                    <a:pt x="2837" y="2471"/>
                  </a:lnTo>
                  <a:lnTo>
                    <a:pt x="2840" y="2470"/>
                  </a:lnTo>
                  <a:lnTo>
                    <a:pt x="2840" y="2469"/>
                  </a:lnTo>
                  <a:lnTo>
                    <a:pt x="2836" y="2476"/>
                  </a:lnTo>
                  <a:close/>
                  <a:moveTo>
                    <a:pt x="2783" y="2431"/>
                  </a:moveTo>
                  <a:lnTo>
                    <a:pt x="2782" y="2431"/>
                  </a:lnTo>
                  <a:lnTo>
                    <a:pt x="2780" y="2431"/>
                  </a:lnTo>
                  <a:lnTo>
                    <a:pt x="2778" y="2429"/>
                  </a:lnTo>
                  <a:lnTo>
                    <a:pt x="2778" y="2427"/>
                  </a:lnTo>
                  <a:lnTo>
                    <a:pt x="2780" y="2429"/>
                  </a:lnTo>
                  <a:lnTo>
                    <a:pt x="2781" y="2430"/>
                  </a:lnTo>
                  <a:lnTo>
                    <a:pt x="2783" y="2431"/>
                  </a:lnTo>
                  <a:close/>
                  <a:moveTo>
                    <a:pt x="2782" y="2427"/>
                  </a:moveTo>
                  <a:lnTo>
                    <a:pt x="2782" y="2429"/>
                  </a:lnTo>
                  <a:lnTo>
                    <a:pt x="2780" y="2425"/>
                  </a:lnTo>
                  <a:lnTo>
                    <a:pt x="2779" y="2421"/>
                  </a:lnTo>
                  <a:lnTo>
                    <a:pt x="2781" y="2423"/>
                  </a:lnTo>
                  <a:lnTo>
                    <a:pt x="2782" y="2427"/>
                  </a:lnTo>
                  <a:close/>
                  <a:moveTo>
                    <a:pt x="2300" y="2441"/>
                  </a:moveTo>
                  <a:lnTo>
                    <a:pt x="2299" y="2442"/>
                  </a:lnTo>
                  <a:lnTo>
                    <a:pt x="2296" y="2435"/>
                  </a:lnTo>
                  <a:lnTo>
                    <a:pt x="2292" y="2417"/>
                  </a:lnTo>
                  <a:lnTo>
                    <a:pt x="2291" y="2407"/>
                  </a:lnTo>
                  <a:lnTo>
                    <a:pt x="2293" y="2404"/>
                  </a:lnTo>
                  <a:lnTo>
                    <a:pt x="2294" y="2418"/>
                  </a:lnTo>
                  <a:lnTo>
                    <a:pt x="2298" y="2436"/>
                  </a:lnTo>
                  <a:lnTo>
                    <a:pt x="2300" y="2441"/>
                  </a:lnTo>
                  <a:close/>
                  <a:moveTo>
                    <a:pt x="2294" y="2400"/>
                  </a:moveTo>
                  <a:lnTo>
                    <a:pt x="2293" y="2402"/>
                  </a:lnTo>
                  <a:lnTo>
                    <a:pt x="2293" y="2400"/>
                  </a:lnTo>
                  <a:lnTo>
                    <a:pt x="2295" y="2392"/>
                  </a:lnTo>
                  <a:lnTo>
                    <a:pt x="2301" y="2383"/>
                  </a:lnTo>
                  <a:lnTo>
                    <a:pt x="2303" y="2382"/>
                  </a:lnTo>
                  <a:lnTo>
                    <a:pt x="2297" y="2391"/>
                  </a:lnTo>
                  <a:lnTo>
                    <a:pt x="2294" y="2400"/>
                  </a:lnTo>
                  <a:close/>
                  <a:moveTo>
                    <a:pt x="2843" y="2401"/>
                  </a:moveTo>
                  <a:lnTo>
                    <a:pt x="2843" y="2404"/>
                  </a:lnTo>
                  <a:lnTo>
                    <a:pt x="2840" y="2397"/>
                  </a:lnTo>
                  <a:lnTo>
                    <a:pt x="2836" y="2388"/>
                  </a:lnTo>
                  <a:lnTo>
                    <a:pt x="2835" y="2380"/>
                  </a:lnTo>
                  <a:lnTo>
                    <a:pt x="2836" y="2382"/>
                  </a:lnTo>
                  <a:lnTo>
                    <a:pt x="2837" y="2387"/>
                  </a:lnTo>
                  <a:lnTo>
                    <a:pt x="2843" y="2401"/>
                  </a:lnTo>
                  <a:close/>
                  <a:moveTo>
                    <a:pt x="2304" y="2379"/>
                  </a:moveTo>
                  <a:lnTo>
                    <a:pt x="2304" y="2379"/>
                  </a:lnTo>
                  <a:lnTo>
                    <a:pt x="2305" y="2376"/>
                  </a:lnTo>
                  <a:lnTo>
                    <a:pt x="2306" y="2374"/>
                  </a:lnTo>
                  <a:lnTo>
                    <a:pt x="2308" y="2371"/>
                  </a:lnTo>
                  <a:lnTo>
                    <a:pt x="2309" y="2370"/>
                  </a:lnTo>
                  <a:lnTo>
                    <a:pt x="2310" y="2372"/>
                  </a:lnTo>
                  <a:lnTo>
                    <a:pt x="2308" y="2374"/>
                  </a:lnTo>
                  <a:lnTo>
                    <a:pt x="2304" y="2379"/>
                  </a:lnTo>
                  <a:close/>
                  <a:moveTo>
                    <a:pt x="2312" y="2369"/>
                  </a:moveTo>
                  <a:lnTo>
                    <a:pt x="2311" y="2369"/>
                  </a:lnTo>
                  <a:lnTo>
                    <a:pt x="2313" y="2368"/>
                  </a:lnTo>
                  <a:lnTo>
                    <a:pt x="2315" y="2367"/>
                  </a:lnTo>
                  <a:lnTo>
                    <a:pt x="2320" y="2363"/>
                  </a:lnTo>
                  <a:lnTo>
                    <a:pt x="2322" y="2363"/>
                  </a:lnTo>
                  <a:lnTo>
                    <a:pt x="2324" y="2361"/>
                  </a:lnTo>
                  <a:lnTo>
                    <a:pt x="2324" y="2361"/>
                  </a:lnTo>
                  <a:lnTo>
                    <a:pt x="2324" y="2363"/>
                  </a:lnTo>
                  <a:lnTo>
                    <a:pt x="2320" y="2365"/>
                  </a:lnTo>
                  <a:lnTo>
                    <a:pt x="2312" y="2369"/>
                  </a:lnTo>
                  <a:close/>
                  <a:moveTo>
                    <a:pt x="2367" y="2333"/>
                  </a:moveTo>
                  <a:lnTo>
                    <a:pt x="2366" y="2334"/>
                  </a:lnTo>
                  <a:lnTo>
                    <a:pt x="2373" y="2328"/>
                  </a:lnTo>
                  <a:lnTo>
                    <a:pt x="2374" y="2327"/>
                  </a:lnTo>
                  <a:lnTo>
                    <a:pt x="2377" y="2327"/>
                  </a:lnTo>
                  <a:lnTo>
                    <a:pt x="2373" y="2330"/>
                  </a:lnTo>
                  <a:lnTo>
                    <a:pt x="2367" y="2333"/>
                  </a:lnTo>
                  <a:close/>
                  <a:moveTo>
                    <a:pt x="2471" y="2321"/>
                  </a:moveTo>
                  <a:lnTo>
                    <a:pt x="2470" y="2321"/>
                  </a:lnTo>
                  <a:lnTo>
                    <a:pt x="2465" y="2318"/>
                  </a:lnTo>
                  <a:lnTo>
                    <a:pt x="2465" y="2317"/>
                  </a:lnTo>
                  <a:lnTo>
                    <a:pt x="2467" y="2316"/>
                  </a:lnTo>
                  <a:lnTo>
                    <a:pt x="2469" y="2316"/>
                  </a:lnTo>
                  <a:lnTo>
                    <a:pt x="2471" y="2317"/>
                  </a:lnTo>
                  <a:lnTo>
                    <a:pt x="2472" y="2317"/>
                  </a:lnTo>
                  <a:lnTo>
                    <a:pt x="2473" y="2318"/>
                  </a:lnTo>
                  <a:lnTo>
                    <a:pt x="2473" y="2319"/>
                  </a:lnTo>
                  <a:lnTo>
                    <a:pt x="2471" y="2321"/>
                  </a:lnTo>
                  <a:close/>
                  <a:moveTo>
                    <a:pt x="2692" y="2316"/>
                  </a:moveTo>
                  <a:lnTo>
                    <a:pt x="2688" y="2317"/>
                  </a:lnTo>
                  <a:lnTo>
                    <a:pt x="2685" y="2316"/>
                  </a:lnTo>
                  <a:lnTo>
                    <a:pt x="2687" y="2316"/>
                  </a:lnTo>
                  <a:lnTo>
                    <a:pt x="2688" y="2316"/>
                  </a:lnTo>
                  <a:lnTo>
                    <a:pt x="2693" y="2314"/>
                  </a:lnTo>
                  <a:lnTo>
                    <a:pt x="2695" y="2313"/>
                  </a:lnTo>
                  <a:lnTo>
                    <a:pt x="2697" y="2312"/>
                  </a:lnTo>
                  <a:lnTo>
                    <a:pt x="2692" y="2316"/>
                  </a:lnTo>
                  <a:close/>
                  <a:moveTo>
                    <a:pt x="2564" y="2313"/>
                  </a:moveTo>
                  <a:lnTo>
                    <a:pt x="2563" y="2315"/>
                  </a:lnTo>
                  <a:lnTo>
                    <a:pt x="2563" y="2314"/>
                  </a:lnTo>
                  <a:lnTo>
                    <a:pt x="2564" y="2312"/>
                  </a:lnTo>
                  <a:lnTo>
                    <a:pt x="2565" y="2311"/>
                  </a:lnTo>
                  <a:lnTo>
                    <a:pt x="2564" y="2313"/>
                  </a:lnTo>
                  <a:close/>
                  <a:moveTo>
                    <a:pt x="2566" y="2310"/>
                  </a:moveTo>
                  <a:lnTo>
                    <a:pt x="2566" y="2311"/>
                  </a:lnTo>
                  <a:lnTo>
                    <a:pt x="2566" y="2305"/>
                  </a:lnTo>
                  <a:lnTo>
                    <a:pt x="2565" y="2300"/>
                  </a:lnTo>
                  <a:lnTo>
                    <a:pt x="2566" y="2302"/>
                  </a:lnTo>
                  <a:lnTo>
                    <a:pt x="2567" y="2305"/>
                  </a:lnTo>
                  <a:lnTo>
                    <a:pt x="2566" y="2310"/>
                  </a:lnTo>
                  <a:close/>
                  <a:moveTo>
                    <a:pt x="2553" y="2299"/>
                  </a:moveTo>
                  <a:lnTo>
                    <a:pt x="2554" y="2301"/>
                  </a:lnTo>
                  <a:lnTo>
                    <a:pt x="2552" y="2300"/>
                  </a:lnTo>
                  <a:lnTo>
                    <a:pt x="2550" y="2300"/>
                  </a:lnTo>
                  <a:lnTo>
                    <a:pt x="2551" y="2299"/>
                  </a:lnTo>
                  <a:lnTo>
                    <a:pt x="2552" y="2298"/>
                  </a:lnTo>
                  <a:lnTo>
                    <a:pt x="2552" y="2298"/>
                  </a:lnTo>
                  <a:lnTo>
                    <a:pt x="2555" y="2296"/>
                  </a:lnTo>
                  <a:lnTo>
                    <a:pt x="2554" y="2298"/>
                  </a:lnTo>
                  <a:lnTo>
                    <a:pt x="2553" y="2299"/>
                  </a:lnTo>
                  <a:close/>
                  <a:moveTo>
                    <a:pt x="2575" y="2294"/>
                  </a:moveTo>
                  <a:lnTo>
                    <a:pt x="2574" y="2295"/>
                  </a:lnTo>
                  <a:lnTo>
                    <a:pt x="2572" y="2294"/>
                  </a:lnTo>
                  <a:lnTo>
                    <a:pt x="2570" y="2293"/>
                  </a:lnTo>
                  <a:lnTo>
                    <a:pt x="2570" y="2292"/>
                  </a:lnTo>
                  <a:lnTo>
                    <a:pt x="2574" y="2294"/>
                  </a:lnTo>
                  <a:lnTo>
                    <a:pt x="2575" y="2294"/>
                  </a:lnTo>
                  <a:close/>
                  <a:moveTo>
                    <a:pt x="2591" y="2293"/>
                  </a:moveTo>
                  <a:lnTo>
                    <a:pt x="2588" y="2294"/>
                  </a:lnTo>
                  <a:lnTo>
                    <a:pt x="2583" y="2294"/>
                  </a:lnTo>
                  <a:lnTo>
                    <a:pt x="2583" y="2294"/>
                  </a:lnTo>
                  <a:lnTo>
                    <a:pt x="2584" y="2293"/>
                  </a:lnTo>
                  <a:lnTo>
                    <a:pt x="2589" y="2292"/>
                  </a:lnTo>
                  <a:lnTo>
                    <a:pt x="2591" y="2293"/>
                  </a:lnTo>
                  <a:close/>
                  <a:moveTo>
                    <a:pt x="2803" y="2267"/>
                  </a:moveTo>
                  <a:lnTo>
                    <a:pt x="2802" y="2275"/>
                  </a:lnTo>
                  <a:lnTo>
                    <a:pt x="2801" y="2272"/>
                  </a:lnTo>
                  <a:lnTo>
                    <a:pt x="2801" y="2269"/>
                  </a:lnTo>
                  <a:lnTo>
                    <a:pt x="2802" y="2267"/>
                  </a:lnTo>
                  <a:lnTo>
                    <a:pt x="2803" y="2267"/>
                  </a:lnTo>
                  <a:close/>
                  <a:moveTo>
                    <a:pt x="1623" y="2197"/>
                  </a:moveTo>
                  <a:lnTo>
                    <a:pt x="1620" y="2197"/>
                  </a:lnTo>
                  <a:lnTo>
                    <a:pt x="1618" y="2196"/>
                  </a:lnTo>
                  <a:lnTo>
                    <a:pt x="1617" y="2193"/>
                  </a:lnTo>
                  <a:lnTo>
                    <a:pt x="1615" y="2190"/>
                  </a:lnTo>
                  <a:lnTo>
                    <a:pt x="1616" y="2189"/>
                  </a:lnTo>
                  <a:lnTo>
                    <a:pt x="1617" y="2192"/>
                  </a:lnTo>
                  <a:lnTo>
                    <a:pt x="1621" y="2196"/>
                  </a:lnTo>
                  <a:lnTo>
                    <a:pt x="1623" y="2197"/>
                  </a:lnTo>
                  <a:close/>
                  <a:moveTo>
                    <a:pt x="1588" y="2182"/>
                  </a:moveTo>
                  <a:lnTo>
                    <a:pt x="1586" y="2182"/>
                  </a:lnTo>
                  <a:lnTo>
                    <a:pt x="1584" y="2182"/>
                  </a:lnTo>
                  <a:lnTo>
                    <a:pt x="1583" y="2180"/>
                  </a:lnTo>
                  <a:lnTo>
                    <a:pt x="1585" y="2180"/>
                  </a:lnTo>
                  <a:lnTo>
                    <a:pt x="1586" y="2180"/>
                  </a:lnTo>
                  <a:lnTo>
                    <a:pt x="1587" y="2182"/>
                  </a:lnTo>
                  <a:lnTo>
                    <a:pt x="1588" y="2182"/>
                  </a:lnTo>
                  <a:close/>
                  <a:moveTo>
                    <a:pt x="1623" y="2176"/>
                  </a:moveTo>
                  <a:lnTo>
                    <a:pt x="1624" y="2179"/>
                  </a:lnTo>
                  <a:lnTo>
                    <a:pt x="1621" y="2178"/>
                  </a:lnTo>
                  <a:lnTo>
                    <a:pt x="1619" y="2178"/>
                  </a:lnTo>
                  <a:lnTo>
                    <a:pt x="1618" y="2177"/>
                  </a:lnTo>
                  <a:lnTo>
                    <a:pt x="1618" y="2174"/>
                  </a:lnTo>
                  <a:lnTo>
                    <a:pt x="1617" y="2174"/>
                  </a:lnTo>
                  <a:lnTo>
                    <a:pt x="1616" y="2174"/>
                  </a:lnTo>
                  <a:lnTo>
                    <a:pt x="1615" y="2174"/>
                  </a:lnTo>
                  <a:lnTo>
                    <a:pt x="1615" y="2172"/>
                  </a:lnTo>
                  <a:lnTo>
                    <a:pt x="1616" y="2172"/>
                  </a:lnTo>
                  <a:lnTo>
                    <a:pt x="1621" y="2174"/>
                  </a:lnTo>
                  <a:lnTo>
                    <a:pt x="1623" y="2176"/>
                  </a:lnTo>
                  <a:close/>
                  <a:moveTo>
                    <a:pt x="1568" y="2155"/>
                  </a:moveTo>
                  <a:lnTo>
                    <a:pt x="1566" y="2156"/>
                  </a:lnTo>
                  <a:lnTo>
                    <a:pt x="1565" y="2155"/>
                  </a:lnTo>
                  <a:lnTo>
                    <a:pt x="1561" y="2152"/>
                  </a:lnTo>
                  <a:lnTo>
                    <a:pt x="1567" y="2151"/>
                  </a:lnTo>
                  <a:lnTo>
                    <a:pt x="1570" y="2153"/>
                  </a:lnTo>
                  <a:lnTo>
                    <a:pt x="1570" y="2153"/>
                  </a:lnTo>
                  <a:lnTo>
                    <a:pt x="1568" y="2155"/>
                  </a:lnTo>
                  <a:close/>
                  <a:moveTo>
                    <a:pt x="1560" y="2151"/>
                  </a:moveTo>
                  <a:lnTo>
                    <a:pt x="1558" y="2151"/>
                  </a:lnTo>
                  <a:lnTo>
                    <a:pt x="1555" y="2151"/>
                  </a:lnTo>
                  <a:lnTo>
                    <a:pt x="1556" y="2150"/>
                  </a:lnTo>
                  <a:lnTo>
                    <a:pt x="1558" y="2149"/>
                  </a:lnTo>
                  <a:lnTo>
                    <a:pt x="1558" y="2150"/>
                  </a:lnTo>
                  <a:lnTo>
                    <a:pt x="1560" y="2151"/>
                  </a:lnTo>
                  <a:close/>
                  <a:moveTo>
                    <a:pt x="1573" y="2149"/>
                  </a:moveTo>
                  <a:lnTo>
                    <a:pt x="1580" y="2151"/>
                  </a:lnTo>
                  <a:lnTo>
                    <a:pt x="1583" y="2150"/>
                  </a:lnTo>
                  <a:lnTo>
                    <a:pt x="1584" y="2151"/>
                  </a:lnTo>
                  <a:lnTo>
                    <a:pt x="1583" y="2152"/>
                  </a:lnTo>
                  <a:lnTo>
                    <a:pt x="1575" y="2154"/>
                  </a:lnTo>
                  <a:lnTo>
                    <a:pt x="1573" y="2152"/>
                  </a:lnTo>
                  <a:lnTo>
                    <a:pt x="1573" y="2151"/>
                  </a:lnTo>
                  <a:lnTo>
                    <a:pt x="1572" y="2149"/>
                  </a:lnTo>
                  <a:lnTo>
                    <a:pt x="1573" y="2149"/>
                  </a:lnTo>
                  <a:close/>
                  <a:moveTo>
                    <a:pt x="2959" y="2127"/>
                  </a:moveTo>
                  <a:lnTo>
                    <a:pt x="2958" y="2127"/>
                  </a:lnTo>
                  <a:lnTo>
                    <a:pt x="2957" y="2127"/>
                  </a:lnTo>
                  <a:lnTo>
                    <a:pt x="2955" y="2125"/>
                  </a:lnTo>
                  <a:lnTo>
                    <a:pt x="2955" y="2125"/>
                  </a:lnTo>
                  <a:lnTo>
                    <a:pt x="2956" y="2125"/>
                  </a:lnTo>
                  <a:lnTo>
                    <a:pt x="2959" y="2127"/>
                  </a:lnTo>
                  <a:close/>
                  <a:moveTo>
                    <a:pt x="2960" y="2127"/>
                  </a:moveTo>
                  <a:lnTo>
                    <a:pt x="2960" y="2128"/>
                  </a:lnTo>
                  <a:lnTo>
                    <a:pt x="2962" y="2123"/>
                  </a:lnTo>
                  <a:lnTo>
                    <a:pt x="2968" y="2117"/>
                  </a:lnTo>
                  <a:lnTo>
                    <a:pt x="2970" y="2116"/>
                  </a:lnTo>
                  <a:lnTo>
                    <a:pt x="2965" y="2121"/>
                  </a:lnTo>
                  <a:lnTo>
                    <a:pt x="2960" y="2127"/>
                  </a:lnTo>
                  <a:close/>
                  <a:moveTo>
                    <a:pt x="2983" y="2106"/>
                  </a:moveTo>
                  <a:lnTo>
                    <a:pt x="2978" y="2109"/>
                  </a:lnTo>
                  <a:lnTo>
                    <a:pt x="2977" y="2109"/>
                  </a:lnTo>
                  <a:lnTo>
                    <a:pt x="2981" y="2107"/>
                  </a:lnTo>
                  <a:lnTo>
                    <a:pt x="2983" y="2106"/>
                  </a:lnTo>
                  <a:close/>
                  <a:moveTo>
                    <a:pt x="2991" y="2104"/>
                  </a:moveTo>
                  <a:lnTo>
                    <a:pt x="2987" y="2105"/>
                  </a:lnTo>
                  <a:lnTo>
                    <a:pt x="2986" y="2105"/>
                  </a:lnTo>
                  <a:lnTo>
                    <a:pt x="2991" y="2103"/>
                  </a:lnTo>
                  <a:lnTo>
                    <a:pt x="2993" y="2095"/>
                  </a:lnTo>
                  <a:lnTo>
                    <a:pt x="2993" y="2091"/>
                  </a:lnTo>
                  <a:lnTo>
                    <a:pt x="2992" y="2085"/>
                  </a:lnTo>
                  <a:lnTo>
                    <a:pt x="2992" y="2083"/>
                  </a:lnTo>
                  <a:lnTo>
                    <a:pt x="2993" y="2086"/>
                  </a:lnTo>
                  <a:lnTo>
                    <a:pt x="2994" y="2092"/>
                  </a:lnTo>
                  <a:lnTo>
                    <a:pt x="2994" y="2096"/>
                  </a:lnTo>
                  <a:lnTo>
                    <a:pt x="2992" y="2103"/>
                  </a:lnTo>
                  <a:lnTo>
                    <a:pt x="2991" y="2104"/>
                  </a:lnTo>
                  <a:close/>
                  <a:moveTo>
                    <a:pt x="2988" y="2080"/>
                  </a:moveTo>
                  <a:lnTo>
                    <a:pt x="2988" y="2081"/>
                  </a:lnTo>
                  <a:lnTo>
                    <a:pt x="2986" y="2076"/>
                  </a:lnTo>
                  <a:lnTo>
                    <a:pt x="2988" y="2078"/>
                  </a:lnTo>
                  <a:lnTo>
                    <a:pt x="2988" y="2079"/>
                  </a:lnTo>
                  <a:lnTo>
                    <a:pt x="2988" y="2080"/>
                  </a:lnTo>
                  <a:close/>
                  <a:moveTo>
                    <a:pt x="2998" y="1999"/>
                  </a:moveTo>
                  <a:lnTo>
                    <a:pt x="2996" y="2000"/>
                  </a:lnTo>
                  <a:lnTo>
                    <a:pt x="3001" y="1992"/>
                  </a:lnTo>
                  <a:lnTo>
                    <a:pt x="3004" y="1985"/>
                  </a:lnTo>
                  <a:lnTo>
                    <a:pt x="3005" y="1982"/>
                  </a:lnTo>
                  <a:lnTo>
                    <a:pt x="3004" y="1987"/>
                  </a:lnTo>
                  <a:lnTo>
                    <a:pt x="3002" y="1992"/>
                  </a:lnTo>
                  <a:lnTo>
                    <a:pt x="2998" y="1999"/>
                  </a:lnTo>
                  <a:close/>
                  <a:moveTo>
                    <a:pt x="3036" y="1926"/>
                  </a:moveTo>
                  <a:lnTo>
                    <a:pt x="3032" y="1932"/>
                  </a:lnTo>
                  <a:lnTo>
                    <a:pt x="3032" y="1931"/>
                  </a:lnTo>
                  <a:lnTo>
                    <a:pt x="3037" y="1923"/>
                  </a:lnTo>
                  <a:lnTo>
                    <a:pt x="3036" y="1926"/>
                  </a:lnTo>
                  <a:close/>
                  <a:moveTo>
                    <a:pt x="3034" y="1891"/>
                  </a:moveTo>
                  <a:lnTo>
                    <a:pt x="3033" y="1891"/>
                  </a:lnTo>
                  <a:lnTo>
                    <a:pt x="3034" y="1887"/>
                  </a:lnTo>
                  <a:lnTo>
                    <a:pt x="3037" y="1885"/>
                  </a:lnTo>
                  <a:lnTo>
                    <a:pt x="3038" y="1886"/>
                  </a:lnTo>
                  <a:lnTo>
                    <a:pt x="3038" y="1887"/>
                  </a:lnTo>
                  <a:lnTo>
                    <a:pt x="3038" y="1888"/>
                  </a:lnTo>
                  <a:lnTo>
                    <a:pt x="3036" y="1890"/>
                  </a:lnTo>
                  <a:lnTo>
                    <a:pt x="3034" y="1891"/>
                  </a:lnTo>
                  <a:close/>
                  <a:moveTo>
                    <a:pt x="3088" y="1872"/>
                  </a:moveTo>
                  <a:lnTo>
                    <a:pt x="3086" y="1874"/>
                  </a:lnTo>
                  <a:lnTo>
                    <a:pt x="3088" y="1875"/>
                  </a:lnTo>
                  <a:lnTo>
                    <a:pt x="3090" y="1873"/>
                  </a:lnTo>
                  <a:lnTo>
                    <a:pt x="3091" y="1872"/>
                  </a:lnTo>
                  <a:lnTo>
                    <a:pt x="3095" y="1870"/>
                  </a:lnTo>
                  <a:lnTo>
                    <a:pt x="3098" y="1868"/>
                  </a:lnTo>
                  <a:lnTo>
                    <a:pt x="3100" y="1868"/>
                  </a:lnTo>
                  <a:lnTo>
                    <a:pt x="3101" y="1870"/>
                  </a:lnTo>
                  <a:lnTo>
                    <a:pt x="3104" y="1869"/>
                  </a:lnTo>
                  <a:lnTo>
                    <a:pt x="3107" y="1868"/>
                  </a:lnTo>
                  <a:lnTo>
                    <a:pt x="3093" y="1875"/>
                  </a:lnTo>
                  <a:lnTo>
                    <a:pt x="3090" y="1876"/>
                  </a:lnTo>
                  <a:lnTo>
                    <a:pt x="3087" y="1878"/>
                  </a:lnTo>
                  <a:lnTo>
                    <a:pt x="3083" y="1880"/>
                  </a:lnTo>
                  <a:lnTo>
                    <a:pt x="3080" y="1880"/>
                  </a:lnTo>
                  <a:lnTo>
                    <a:pt x="3066" y="1885"/>
                  </a:lnTo>
                  <a:lnTo>
                    <a:pt x="3065" y="1886"/>
                  </a:lnTo>
                  <a:lnTo>
                    <a:pt x="3064" y="1885"/>
                  </a:lnTo>
                  <a:lnTo>
                    <a:pt x="3053" y="1888"/>
                  </a:lnTo>
                  <a:lnTo>
                    <a:pt x="3048" y="1888"/>
                  </a:lnTo>
                  <a:lnTo>
                    <a:pt x="3044" y="1889"/>
                  </a:lnTo>
                  <a:lnTo>
                    <a:pt x="3047" y="1887"/>
                  </a:lnTo>
                  <a:lnTo>
                    <a:pt x="3047" y="1886"/>
                  </a:lnTo>
                  <a:lnTo>
                    <a:pt x="3046" y="1885"/>
                  </a:lnTo>
                  <a:lnTo>
                    <a:pt x="3044" y="1886"/>
                  </a:lnTo>
                  <a:lnTo>
                    <a:pt x="3043" y="1888"/>
                  </a:lnTo>
                  <a:lnTo>
                    <a:pt x="3040" y="1888"/>
                  </a:lnTo>
                  <a:lnTo>
                    <a:pt x="3040" y="1886"/>
                  </a:lnTo>
                  <a:lnTo>
                    <a:pt x="3040" y="1884"/>
                  </a:lnTo>
                  <a:lnTo>
                    <a:pt x="3041" y="1883"/>
                  </a:lnTo>
                  <a:lnTo>
                    <a:pt x="3044" y="1880"/>
                  </a:lnTo>
                  <a:lnTo>
                    <a:pt x="3048" y="1878"/>
                  </a:lnTo>
                  <a:lnTo>
                    <a:pt x="3050" y="1877"/>
                  </a:lnTo>
                  <a:lnTo>
                    <a:pt x="3052" y="1878"/>
                  </a:lnTo>
                  <a:lnTo>
                    <a:pt x="3052" y="1876"/>
                  </a:lnTo>
                  <a:lnTo>
                    <a:pt x="3053" y="1875"/>
                  </a:lnTo>
                  <a:lnTo>
                    <a:pt x="3054" y="1874"/>
                  </a:lnTo>
                  <a:lnTo>
                    <a:pt x="3057" y="1874"/>
                  </a:lnTo>
                  <a:lnTo>
                    <a:pt x="3059" y="1874"/>
                  </a:lnTo>
                  <a:lnTo>
                    <a:pt x="3059" y="1873"/>
                  </a:lnTo>
                  <a:lnTo>
                    <a:pt x="3060" y="1873"/>
                  </a:lnTo>
                  <a:lnTo>
                    <a:pt x="3064" y="1874"/>
                  </a:lnTo>
                  <a:lnTo>
                    <a:pt x="3066" y="1873"/>
                  </a:lnTo>
                  <a:lnTo>
                    <a:pt x="3069" y="1873"/>
                  </a:lnTo>
                  <a:lnTo>
                    <a:pt x="3071" y="1872"/>
                  </a:lnTo>
                  <a:lnTo>
                    <a:pt x="3078" y="1872"/>
                  </a:lnTo>
                  <a:lnTo>
                    <a:pt x="3084" y="1871"/>
                  </a:lnTo>
                  <a:lnTo>
                    <a:pt x="3087" y="1870"/>
                  </a:lnTo>
                  <a:lnTo>
                    <a:pt x="3092" y="1866"/>
                  </a:lnTo>
                  <a:lnTo>
                    <a:pt x="3096" y="1864"/>
                  </a:lnTo>
                  <a:lnTo>
                    <a:pt x="3091" y="1869"/>
                  </a:lnTo>
                  <a:lnTo>
                    <a:pt x="3088" y="1872"/>
                  </a:lnTo>
                  <a:close/>
                  <a:moveTo>
                    <a:pt x="3169" y="1860"/>
                  </a:moveTo>
                  <a:lnTo>
                    <a:pt x="3167" y="1860"/>
                  </a:lnTo>
                  <a:lnTo>
                    <a:pt x="3161" y="1859"/>
                  </a:lnTo>
                  <a:lnTo>
                    <a:pt x="3166" y="1857"/>
                  </a:lnTo>
                  <a:lnTo>
                    <a:pt x="3166" y="1857"/>
                  </a:lnTo>
                  <a:lnTo>
                    <a:pt x="3167" y="1855"/>
                  </a:lnTo>
                  <a:lnTo>
                    <a:pt x="3167" y="1854"/>
                  </a:lnTo>
                  <a:lnTo>
                    <a:pt x="3169" y="1858"/>
                  </a:lnTo>
                  <a:lnTo>
                    <a:pt x="3169" y="1860"/>
                  </a:lnTo>
                  <a:close/>
                  <a:moveTo>
                    <a:pt x="3152" y="1855"/>
                  </a:moveTo>
                  <a:lnTo>
                    <a:pt x="3143" y="1857"/>
                  </a:lnTo>
                  <a:lnTo>
                    <a:pt x="3142" y="1856"/>
                  </a:lnTo>
                  <a:lnTo>
                    <a:pt x="3144" y="1855"/>
                  </a:lnTo>
                  <a:lnTo>
                    <a:pt x="3146" y="1852"/>
                  </a:lnTo>
                  <a:lnTo>
                    <a:pt x="3148" y="1851"/>
                  </a:lnTo>
                  <a:lnTo>
                    <a:pt x="3151" y="1853"/>
                  </a:lnTo>
                  <a:lnTo>
                    <a:pt x="3152" y="1855"/>
                  </a:lnTo>
                  <a:close/>
                  <a:moveTo>
                    <a:pt x="3124" y="1850"/>
                  </a:moveTo>
                  <a:lnTo>
                    <a:pt x="3124" y="1851"/>
                  </a:lnTo>
                  <a:lnTo>
                    <a:pt x="3123" y="1849"/>
                  </a:lnTo>
                  <a:lnTo>
                    <a:pt x="3124" y="1847"/>
                  </a:lnTo>
                  <a:lnTo>
                    <a:pt x="3124" y="1847"/>
                  </a:lnTo>
                  <a:lnTo>
                    <a:pt x="3125" y="1848"/>
                  </a:lnTo>
                  <a:lnTo>
                    <a:pt x="3124" y="1850"/>
                  </a:lnTo>
                  <a:close/>
                  <a:moveTo>
                    <a:pt x="3129" y="1850"/>
                  </a:moveTo>
                  <a:lnTo>
                    <a:pt x="3127" y="1851"/>
                  </a:lnTo>
                  <a:lnTo>
                    <a:pt x="3125" y="1851"/>
                  </a:lnTo>
                  <a:lnTo>
                    <a:pt x="3127" y="1850"/>
                  </a:lnTo>
                  <a:lnTo>
                    <a:pt x="3127" y="1847"/>
                  </a:lnTo>
                  <a:lnTo>
                    <a:pt x="3128" y="1845"/>
                  </a:lnTo>
                  <a:lnTo>
                    <a:pt x="3128" y="1844"/>
                  </a:lnTo>
                  <a:lnTo>
                    <a:pt x="3129" y="1843"/>
                  </a:lnTo>
                  <a:lnTo>
                    <a:pt x="3129" y="1850"/>
                  </a:lnTo>
                  <a:close/>
                  <a:moveTo>
                    <a:pt x="2883" y="1784"/>
                  </a:moveTo>
                  <a:lnTo>
                    <a:pt x="2882" y="1786"/>
                  </a:lnTo>
                  <a:lnTo>
                    <a:pt x="2881" y="1786"/>
                  </a:lnTo>
                  <a:lnTo>
                    <a:pt x="2880" y="1785"/>
                  </a:lnTo>
                  <a:lnTo>
                    <a:pt x="2880" y="1784"/>
                  </a:lnTo>
                  <a:lnTo>
                    <a:pt x="2880" y="1783"/>
                  </a:lnTo>
                  <a:lnTo>
                    <a:pt x="2881" y="1782"/>
                  </a:lnTo>
                  <a:lnTo>
                    <a:pt x="2883" y="1783"/>
                  </a:lnTo>
                  <a:lnTo>
                    <a:pt x="2883" y="1783"/>
                  </a:lnTo>
                  <a:lnTo>
                    <a:pt x="2883" y="1784"/>
                  </a:lnTo>
                  <a:close/>
                  <a:moveTo>
                    <a:pt x="2968" y="1741"/>
                  </a:moveTo>
                  <a:lnTo>
                    <a:pt x="2967" y="1742"/>
                  </a:lnTo>
                  <a:lnTo>
                    <a:pt x="2967" y="1741"/>
                  </a:lnTo>
                  <a:lnTo>
                    <a:pt x="2968" y="1740"/>
                  </a:lnTo>
                  <a:lnTo>
                    <a:pt x="2969" y="1740"/>
                  </a:lnTo>
                  <a:lnTo>
                    <a:pt x="2969" y="1740"/>
                  </a:lnTo>
                  <a:lnTo>
                    <a:pt x="2968" y="1741"/>
                  </a:lnTo>
                  <a:close/>
                  <a:moveTo>
                    <a:pt x="3212" y="1732"/>
                  </a:moveTo>
                  <a:lnTo>
                    <a:pt x="3211" y="1734"/>
                  </a:lnTo>
                  <a:lnTo>
                    <a:pt x="3210" y="1733"/>
                  </a:lnTo>
                  <a:lnTo>
                    <a:pt x="3210" y="1731"/>
                  </a:lnTo>
                  <a:lnTo>
                    <a:pt x="3210" y="1730"/>
                  </a:lnTo>
                  <a:lnTo>
                    <a:pt x="3211" y="1730"/>
                  </a:lnTo>
                  <a:lnTo>
                    <a:pt x="3211" y="1730"/>
                  </a:lnTo>
                  <a:lnTo>
                    <a:pt x="3212" y="1732"/>
                  </a:lnTo>
                  <a:close/>
                  <a:moveTo>
                    <a:pt x="2973" y="1729"/>
                  </a:moveTo>
                  <a:lnTo>
                    <a:pt x="2972" y="1729"/>
                  </a:lnTo>
                  <a:lnTo>
                    <a:pt x="2972" y="1729"/>
                  </a:lnTo>
                  <a:lnTo>
                    <a:pt x="2972" y="1728"/>
                  </a:lnTo>
                  <a:lnTo>
                    <a:pt x="2973" y="1727"/>
                  </a:lnTo>
                  <a:lnTo>
                    <a:pt x="2974" y="1727"/>
                  </a:lnTo>
                  <a:lnTo>
                    <a:pt x="2974" y="1728"/>
                  </a:lnTo>
                  <a:lnTo>
                    <a:pt x="2973" y="1729"/>
                  </a:lnTo>
                  <a:close/>
                  <a:moveTo>
                    <a:pt x="3226" y="1726"/>
                  </a:moveTo>
                  <a:lnTo>
                    <a:pt x="3224" y="1727"/>
                  </a:lnTo>
                  <a:lnTo>
                    <a:pt x="3222" y="1727"/>
                  </a:lnTo>
                  <a:lnTo>
                    <a:pt x="3222" y="1729"/>
                  </a:lnTo>
                  <a:lnTo>
                    <a:pt x="3222" y="1730"/>
                  </a:lnTo>
                  <a:lnTo>
                    <a:pt x="3220" y="1729"/>
                  </a:lnTo>
                  <a:lnTo>
                    <a:pt x="3219" y="1728"/>
                  </a:lnTo>
                  <a:lnTo>
                    <a:pt x="3219" y="1725"/>
                  </a:lnTo>
                  <a:lnTo>
                    <a:pt x="3221" y="1722"/>
                  </a:lnTo>
                  <a:lnTo>
                    <a:pt x="3222" y="1721"/>
                  </a:lnTo>
                  <a:lnTo>
                    <a:pt x="3225" y="1722"/>
                  </a:lnTo>
                  <a:lnTo>
                    <a:pt x="3226" y="1725"/>
                  </a:lnTo>
                  <a:lnTo>
                    <a:pt x="3226" y="1726"/>
                  </a:lnTo>
                  <a:close/>
                  <a:moveTo>
                    <a:pt x="2657" y="1692"/>
                  </a:moveTo>
                  <a:lnTo>
                    <a:pt x="2657" y="1693"/>
                  </a:lnTo>
                  <a:lnTo>
                    <a:pt x="2656" y="1693"/>
                  </a:lnTo>
                  <a:lnTo>
                    <a:pt x="2656" y="1692"/>
                  </a:lnTo>
                  <a:lnTo>
                    <a:pt x="2655" y="1690"/>
                  </a:lnTo>
                  <a:lnTo>
                    <a:pt x="2655" y="1689"/>
                  </a:lnTo>
                  <a:lnTo>
                    <a:pt x="2657" y="1689"/>
                  </a:lnTo>
                  <a:lnTo>
                    <a:pt x="2657" y="1690"/>
                  </a:lnTo>
                  <a:lnTo>
                    <a:pt x="2657" y="1692"/>
                  </a:lnTo>
                  <a:close/>
                  <a:moveTo>
                    <a:pt x="2625" y="1686"/>
                  </a:moveTo>
                  <a:lnTo>
                    <a:pt x="2624" y="1686"/>
                  </a:lnTo>
                  <a:lnTo>
                    <a:pt x="2623" y="1686"/>
                  </a:lnTo>
                  <a:lnTo>
                    <a:pt x="2623" y="1686"/>
                  </a:lnTo>
                  <a:lnTo>
                    <a:pt x="2623" y="1689"/>
                  </a:lnTo>
                  <a:lnTo>
                    <a:pt x="2623" y="1689"/>
                  </a:lnTo>
                  <a:lnTo>
                    <a:pt x="2622" y="1689"/>
                  </a:lnTo>
                  <a:lnTo>
                    <a:pt x="2622" y="1690"/>
                  </a:lnTo>
                  <a:lnTo>
                    <a:pt x="2623" y="1690"/>
                  </a:lnTo>
                  <a:lnTo>
                    <a:pt x="2623" y="1692"/>
                  </a:lnTo>
                  <a:lnTo>
                    <a:pt x="2623" y="1693"/>
                  </a:lnTo>
                  <a:lnTo>
                    <a:pt x="2622" y="1694"/>
                  </a:lnTo>
                  <a:lnTo>
                    <a:pt x="2621" y="1694"/>
                  </a:lnTo>
                  <a:lnTo>
                    <a:pt x="2620" y="1695"/>
                  </a:lnTo>
                  <a:lnTo>
                    <a:pt x="2619" y="1697"/>
                  </a:lnTo>
                  <a:lnTo>
                    <a:pt x="2619" y="1699"/>
                  </a:lnTo>
                  <a:lnTo>
                    <a:pt x="2619" y="1699"/>
                  </a:lnTo>
                  <a:lnTo>
                    <a:pt x="2619" y="1700"/>
                  </a:lnTo>
                  <a:lnTo>
                    <a:pt x="2616" y="1704"/>
                  </a:lnTo>
                  <a:lnTo>
                    <a:pt x="2615" y="1704"/>
                  </a:lnTo>
                  <a:lnTo>
                    <a:pt x="2613" y="1703"/>
                  </a:lnTo>
                  <a:lnTo>
                    <a:pt x="2613" y="1703"/>
                  </a:lnTo>
                  <a:lnTo>
                    <a:pt x="2612" y="1701"/>
                  </a:lnTo>
                  <a:lnTo>
                    <a:pt x="2612" y="1700"/>
                  </a:lnTo>
                  <a:lnTo>
                    <a:pt x="2612" y="1699"/>
                  </a:lnTo>
                  <a:lnTo>
                    <a:pt x="2615" y="1695"/>
                  </a:lnTo>
                  <a:lnTo>
                    <a:pt x="2616" y="1693"/>
                  </a:lnTo>
                  <a:lnTo>
                    <a:pt x="2616" y="1690"/>
                  </a:lnTo>
                  <a:lnTo>
                    <a:pt x="2618" y="1689"/>
                  </a:lnTo>
                  <a:lnTo>
                    <a:pt x="2619" y="1688"/>
                  </a:lnTo>
                  <a:lnTo>
                    <a:pt x="2621" y="1686"/>
                  </a:lnTo>
                  <a:lnTo>
                    <a:pt x="2622" y="1684"/>
                  </a:lnTo>
                  <a:lnTo>
                    <a:pt x="2623" y="1683"/>
                  </a:lnTo>
                  <a:lnTo>
                    <a:pt x="2624" y="1683"/>
                  </a:lnTo>
                  <a:lnTo>
                    <a:pt x="2625" y="1684"/>
                  </a:lnTo>
                  <a:lnTo>
                    <a:pt x="2625" y="1686"/>
                  </a:lnTo>
                  <a:close/>
                  <a:moveTo>
                    <a:pt x="2629" y="1681"/>
                  </a:moveTo>
                  <a:lnTo>
                    <a:pt x="2628" y="1681"/>
                  </a:lnTo>
                  <a:lnTo>
                    <a:pt x="2626" y="1681"/>
                  </a:lnTo>
                  <a:lnTo>
                    <a:pt x="2625" y="1680"/>
                  </a:lnTo>
                  <a:lnTo>
                    <a:pt x="2627" y="1677"/>
                  </a:lnTo>
                  <a:lnTo>
                    <a:pt x="2627" y="1678"/>
                  </a:lnTo>
                  <a:lnTo>
                    <a:pt x="2629" y="1678"/>
                  </a:lnTo>
                  <a:lnTo>
                    <a:pt x="2629" y="1678"/>
                  </a:lnTo>
                  <a:lnTo>
                    <a:pt x="2629" y="1678"/>
                  </a:lnTo>
                  <a:lnTo>
                    <a:pt x="2629" y="1681"/>
                  </a:lnTo>
                  <a:close/>
                  <a:moveTo>
                    <a:pt x="2671" y="1669"/>
                  </a:moveTo>
                  <a:lnTo>
                    <a:pt x="2670" y="1669"/>
                  </a:lnTo>
                  <a:lnTo>
                    <a:pt x="2669" y="1669"/>
                  </a:lnTo>
                  <a:lnTo>
                    <a:pt x="2669" y="1667"/>
                  </a:lnTo>
                  <a:lnTo>
                    <a:pt x="2670" y="1663"/>
                  </a:lnTo>
                  <a:lnTo>
                    <a:pt x="2671" y="1661"/>
                  </a:lnTo>
                  <a:lnTo>
                    <a:pt x="2673" y="1662"/>
                  </a:lnTo>
                  <a:lnTo>
                    <a:pt x="2673" y="1662"/>
                  </a:lnTo>
                  <a:lnTo>
                    <a:pt x="2673" y="1666"/>
                  </a:lnTo>
                  <a:lnTo>
                    <a:pt x="2673" y="1668"/>
                  </a:lnTo>
                  <a:lnTo>
                    <a:pt x="2671" y="1669"/>
                  </a:lnTo>
                  <a:close/>
                  <a:moveTo>
                    <a:pt x="2703" y="1660"/>
                  </a:moveTo>
                  <a:lnTo>
                    <a:pt x="2707" y="1660"/>
                  </a:lnTo>
                  <a:lnTo>
                    <a:pt x="2708" y="1660"/>
                  </a:lnTo>
                  <a:lnTo>
                    <a:pt x="2709" y="1661"/>
                  </a:lnTo>
                  <a:lnTo>
                    <a:pt x="2709" y="1662"/>
                  </a:lnTo>
                  <a:lnTo>
                    <a:pt x="2708" y="1662"/>
                  </a:lnTo>
                  <a:lnTo>
                    <a:pt x="2708" y="1663"/>
                  </a:lnTo>
                  <a:lnTo>
                    <a:pt x="2706" y="1663"/>
                  </a:lnTo>
                  <a:lnTo>
                    <a:pt x="2705" y="1662"/>
                  </a:lnTo>
                  <a:lnTo>
                    <a:pt x="2703" y="1660"/>
                  </a:lnTo>
                  <a:close/>
                  <a:moveTo>
                    <a:pt x="2736" y="1650"/>
                  </a:moveTo>
                  <a:lnTo>
                    <a:pt x="2737" y="1651"/>
                  </a:lnTo>
                  <a:lnTo>
                    <a:pt x="2736" y="1653"/>
                  </a:lnTo>
                  <a:lnTo>
                    <a:pt x="2734" y="1654"/>
                  </a:lnTo>
                  <a:lnTo>
                    <a:pt x="2730" y="1653"/>
                  </a:lnTo>
                  <a:lnTo>
                    <a:pt x="2726" y="1653"/>
                  </a:lnTo>
                  <a:lnTo>
                    <a:pt x="2725" y="1652"/>
                  </a:lnTo>
                  <a:lnTo>
                    <a:pt x="2725" y="1651"/>
                  </a:lnTo>
                  <a:lnTo>
                    <a:pt x="2725" y="1650"/>
                  </a:lnTo>
                  <a:lnTo>
                    <a:pt x="2725" y="1650"/>
                  </a:lnTo>
                  <a:lnTo>
                    <a:pt x="2726" y="1651"/>
                  </a:lnTo>
                  <a:lnTo>
                    <a:pt x="2728" y="1650"/>
                  </a:lnTo>
                  <a:lnTo>
                    <a:pt x="2730" y="1649"/>
                  </a:lnTo>
                  <a:lnTo>
                    <a:pt x="2731" y="1648"/>
                  </a:lnTo>
                  <a:lnTo>
                    <a:pt x="2731" y="1648"/>
                  </a:lnTo>
                  <a:lnTo>
                    <a:pt x="2730" y="1647"/>
                  </a:lnTo>
                  <a:lnTo>
                    <a:pt x="2731" y="1646"/>
                  </a:lnTo>
                  <a:lnTo>
                    <a:pt x="2733" y="1647"/>
                  </a:lnTo>
                  <a:lnTo>
                    <a:pt x="2734" y="1647"/>
                  </a:lnTo>
                  <a:lnTo>
                    <a:pt x="2736" y="1650"/>
                  </a:lnTo>
                  <a:close/>
                  <a:moveTo>
                    <a:pt x="2717" y="1640"/>
                  </a:moveTo>
                  <a:lnTo>
                    <a:pt x="2716" y="1640"/>
                  </a:lnTo>
                  <a:lnTo>
                    <a:pt x="2715" y="1638"/>
                  </a:lnTo>
                  <a:lnTo>
                    <a:pt x="2714" y="1637"/>
                  </a:lnTo>
                  <a:lnTo>
                    <a:pt x="2715" y="1636"/>
                  </a:lnTo>
                  <a:lnTo>
                    <a:pt x="2715" y="1636"/>
                  </a:lnTo>
                  <a:lnTo>
                    <a:pt x="2716" y="1637"/>
                  </a:lnTo>
                  <a:lnTo>
                    <a:pt x="2717" y="1638"/>
                  </a:lnTo>
                  <a:lnTo>
                    <a:pt x="2717" y="1639"/>
                  </a:lnTo>
                  <a:lnTo>
                    <a:pt x="2717" y="1640"/>
                  </a:lnTo>
                  <a:close/>
                  <a:moveTo>
                    <a:pt x="2717" y="1634"/>
                  </a:moveTo>
                  <a:lnTo>
                    <a:pt x="2717" y="1636"/>
                  </a:lnTo>
                  <a:lnTo>
                    <a:pt x="2715" y="1635"/>
                  </a:lnTo>
                  <a:lnTo>
                    <a:pt x="2715" y="1634"/>
                  </a:lnTo>
                  <a:lnTo>
                    <a:pt x="2714" y="1633"/>
                  </a:lnTo>
                  <a:lnTo>
                    <a:pt x="2713" y="1631"/>
                  </a:lnTo>
                  <a:lnTo>
                    <a:pt x="2712" y="1628"/>
                  </a:lnTo>
                  <a:lnTo>
                    <a:pt x="2714" y="1626"/>
                  </a:lnTo>
                  <a:lnTo>
                    <a:pt x="2715" y="1626"/>
                  </a:lnTo>
                  <a:lnTo>
                    <a:pt x="2716" y="1626"/>
                  </a:lnTo>
                  <a:lnTo>
                    <a:pt x="2716" y="1627"/>
                  </a:lnTo>
                  <a:lnTo>
                    <a:pt x="2715" y="1630"/>
                  </a:lnTo>
                  <a:lnTo>
                    <a:pt x="2715" y="1632"/>
                  </a:lnTo>
                  <a:lnTo>
                    <a:pt x="2717" y="1634"/>
                  </a:lnTo>
                  <a:close/>
                  <a:moveTo>
                    <a:pt x="2506" y="1615"/>
                  </a:moveTo>
                  <a:lnTo>
                    <a:pt x="2504" y="1615"/>
                  </a:lnTo>
                  <a:lnTo>
                    <a:pt x="2503" y="1615"/>
                  </a:lnTo>
                  <a:lnTo>
                    <a:pt x="2504" y="1614"/>
                  </a:lnTo>
                  <a:lnTo>
                    <a:pt x="2504" y="1614"/>
                  </a:lnTo>
                  <a:lnTo>
                    <a:pt x="2509" y="1610"/>
                  </a:lnTo>
                  <a:lnTo>
                    <a:pt x="2510" y="1611"/>
                  </a:lnTo>
                  <a:lnTo>
                    <a:pt x="2510" y="1612"/>
                  </a:lnTo>
                  <a:lnTo>
                    <a:pt x="2508" y="1613"/>
                  </a:lnTo>
                  <a:lnTo>
                    <a:pt x="2507" y="1614"/>
                  </a:lnTo>
                  <a:lnTo>
                    <a:pt x="2507" y="1614"/>
                  </a:lnTo>
                  <a:lnTo>
                    <a:pt x="2506" y="1615"/>
                  </a:lnTo>
                  <a:close/>
                  <a:moveTo>
                    <a:pt x="2511" y="1609"/>
                  </a:moveTo>
                  <a:lnTo>
                    <a:pt x="2510" y="1609"/>
                  </a:lnTo>
                  <a:lnTo>
                    <a:pt x="2508" y="1608"/>
                  </a:lnTo>
                  <a:lnTo>
                    <a:pt x="2508" y="1608"/>
                  </a:lnTo>
                  <a:lnTo>
                    <a:pt x="2510" y="1607"/>
                  </a:lnTo>
                  <a:lnTo>
                    <a:pt x="2511" y="1606"/>
                  </a:lnTo>
                  <a:lnTo>
                    <a:pt x="2512" y="1607"/>
                  </a:lnTo>
                  <a:lnTo>
                    <a:pt x="2511" y="1609"/>
                  </a:lnTo>
                  <a:close/>
                  <a:moveTo>
                    <a:pt x="2506" y="1608"/>
                  </a:moveTo>
                  <a:lnTo>
                    <a:pt x="2506" y="1609"/>
                  </a:lnTo>
                  <a:lnTo>
                    <a:pt x="2504" y="1608"/>
                  </a:lnTo>
                  <a:lnTo>
                    <a:pt x="2504" y="1607"/>
                  </a:lnTo>
                  <a:lnTo>
                    <a:pt x="2504" y="1606"/>
                  </a:lnTo>
                  <a:lnTo>
                    <a:pt x="2505" y="1606"/>
                  </a:lnTo>
                  <a:lnTo>
                    <a:pt x="2506" y="1608"/>
                  </a:lnTo>
                  <a:close/>
                  <a:moveTo>
                    <a:pt x="2515" y="1604"/>
                  </a:moveTo>
                  <a:lnTo>
                    <a:pt x="2514" y="1604"/>
                  </a:lnTo>
                  <a:lnTo>
                    <a:pt x="2514" y="1604"/>
                  </a:lnTo>
                  <a:lnTo>
                    <a:pt x="2514" y="1603"/>
                  </a:lnTo>
                  <a:lnTo>
                    <a:pt x="2514" y="1601"/>
                  </a:lnTo>
                  <a:lnTo>
                    <a:pt x="2515" y="1601"/>
                  </a:lnTo>
                  <a:lnTo>
                    <a:pt x="2515" y="1602"/>
                  </a:lnTo>
                  <a:lnTo>
                    <a:pt x="2515" y="1603"/>
                  </a:lnTo>
                  <a:lnTo>
                    <a:pt x="2515" y="1604"/>
                  </a:lnTo>
                  <a:close/>
                  <a:moveTo>
                    <a:pt x="1478" y="1595"/>
                  </a:moveTo>
                  <a:lnTo>
                    <a:pt x="1478" y="1596"/>
                  </a:lnTo>
                  <a:lnTo>
                    <a:pt x="1478" y="1596"/>
                  </a:lnTo>
                  <a:lnTo>
                    <a:pt x="1476" y="1594"/>
                  </a:lnTo>
                  <a:lnTo>
                    <a:pt x="1476" y="1593"/>
                  </a:lnTo>
                  <a:lnTo>
                    <a:pt x="1477" y="1592"/>
                  </a:lnTo>
                  <a:lnTo>
                    <a:pt x="1478" y="1595"/>
                  </a:lnTo>
                  <a:close/>
                  <a:moveTo>
                    <a:pt x="2586" y="1595"/>
                  </a:moveTo>
                  <a:lnTo>
                    <a:pt x="2585" y="1597"/>
                  </a:lnTo>
                  <a:lnTo>
                    <a:pt x="2585" y="1597"/>
                  </a:lnTo>
                  <a:lnTo>
                    <a:pt x="2582" y="1601"/>
                  </a:lnTo>
                  <a:lnTo>
                    <a:pt x="2580" y="1604"/>
                  </a:lnTo>
                  <a:lnTo>
                    <a:pt x="2578" y="1604"/>
                  </a:lnTo>
                  <a:lnTo>
                    <a:pt x="2578" y="1603"/>
                  </a:lnTo>
                  <a:lnTo>
                    <a:pt x="2578" y="1601"/>
                  </a:lnTo>
                  <a:lnTo>
                    <a:pt x="2578" y="1600"/>
                  </a:lnTo>
                  <a:lnTo>
                    <a:pt x="2580" y="1598"/>
                  </a:lnTo>
                  <a:lnTo>
                    <a:pt x="2580" y="1597"/>
                  </a:lnTo>
                  <a:lnTo>
                    <a:pt x="2580" y="1596"/>
                  </a:lnTo>
                  <a:lnTo>
                    <a:pt x="2578" y="1598"/>
                  </a:lnTo>
                  <a:lnTo>
                    <a:pt x="2579" y="1598"/>
                  </a:lnTo>
                  <a:lnTo>
                    <a:pt x="2579" y="1598"/>
                  </a:lnTo>
                  <a:lnTo>
                    <a:pt x="2579" y="1599"/>
                  </a:lnTo>
                  <a:lnTo>
                    <a:pt x="2574" y="1598"/>
                  </a:lnTo>
                  <a:lnTo>
                    <a:pt x="2573" y="1597"/>
                  </a:lnTo>
                  <a:lnTo>
                    <a:pt x="2573" y="1595"/>
                  </a:lnTo>
                  <a:lnTo>
                    <a:pt x="2575" y="1592"/>
                  </a:lnTo>
                  <a:lnTo>
                    <a:pt x="2580" y="1587"/>
                  </a:lnTo>
                  <a:lnTo>
                    <a:pt x="2583" y="1585"/>
                  </a:lnTo>
                  <a:lnTo>
                    <a:pt x="2589" y="1582"/>
                  </a:lnTo>
                  <a:lnTo>
                    <a:pt x="2593" y="1582"/>
                  </a:lnTo>
                  <a:lnTo>
                    <a:pt x="2597" y="1582"/>
                  </a:lnTo>
                  <a:lnTo>
                    <a:pt x="2599" y="1583"/>
                  </a:lnTo>
                  <a:lnTo>
                    <a:pt x="2601" y="1584"/>
                  </a:lnTo>
                  <a:lnTo>
                    <a:pt x="2599" y="1585"/>
                  </a:lnTo>
                  <a:lnTo>
                    <a:pt x="2592" y="1586"/>
                  </a:lnTo>
                  <a:lnTo>
                    <a:pt x="2592" y="1587"/>
                  </a:lnTo>
                  <a:lnTo>
                    <a:pt x="2593" y="1587"/>
                  </a:lnTo>
                  <a:lnTo>
                    <a:pt x="2594" y="1588"/>
                  </a:lnTo>
                  <a:lnTo>
                    <a:pt x="2593" y="1590"/>
                  </a:lnTo>
                  <a:lnTo>
                    <a:pt x="2586" y="1595"/>
                  </a:lnTo>
                  <a:close/>
                  <a:moveTo>
                    <a:pt x="1493" y="1586"/>
                  </a:moveTo>
                  <a:lnTo>
                    <a:pt x="1493" y="1587"/>
                  </a:lnTo>
                  <a:lnTo>
                    <a:pt x="1492" y="1588"/>
                  </a:lnTo>
                  <a:lnTo>
                    <a:pt x="1491" y="1588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9" y="1588"/>
                  </a:lnTo>
                  <a:lnTo>
                    <a:pt x="1489" y="1585"/>
                  </a:lnTo>
                  <a:lnTo>
                    <a:pt x="1490" y="1582"/>
                  </a:lnTo>
                  <a:lnTo>
                    <a:pt x="1491" y="1582"/>
                  </a:lnTo>
                  <a:lnTo>
                    <a:pt x="1492" y="1584"/>
                  </a:lnTo>
                  <a:lnTo>
                    <a:pt x="1493" y="1586"/>
                  </a:lnTo>
                  <a:close/>
                  <a:moveTo>
                    <a:pt x="1490" y="1577"/>
                  </a:moveTo>
                  <a:lnTo>
                    <a:pt x="1489" y="1578"/>
                  </a:lnTo>
                  <a:lnTo>
                    <a:pt x="1488" y="1577"/>
                  </a:lnTo>
                  <a:lnTo>
                    <a:pt x="1487" y="1576"/>
                  </a:lnTo>
                  <a:lnTo>
                    <a:pt x="1487" y="1573"/>
                  </a:lnTo>
                  <a:lnTo>
                    <a:pt x="1487" y="1572"/>
                  </a:lnTo>
                  <a:lnTo>
                    <a:pt x="1488" y="1571"/>
                  </a:lnTo>
                  <a:lnTo>
                    <a:pt x="1489" y="1572"/>
                  </a:lnTo>
                  <a:lnTo>
                    <a:pt x="1489" y="1573"/>
                  </a:lnTo>
                  <a:lnTo>
                    <a:pt x="1490" y="1577"/>
                  </a:lnTo>
                  <a:close/>
                  <a:moveTo>
                    <a:pt x="2562" y="1561"/>
                  </a:moveTo>
                  <a:lnTo>
                    <a:pt x="2562" y="1562"/>
                  </a:lnTo>
                  <a:lnTo>
                    <a:pt x="2563" y="1562"/>
                  </a:lnTo>
                  <a:lnTo>
                    <a:pt x="2563" y="1562"/>
                  </a:lnTo>
                  <a:lnTo>
                    <a:pt x="2562" y="1563"/>
                  </a:lnTo>
                  <a:lnTo>
                    <a:pt x="2558" y="1565"/>
                  </a:lnTo>
                  <a:lnTo>
                    <a:pt x="2556" y="1565"/>
                  </a:lnTo>
                  <a:lnTo>
                    <a:pt x="2555" y="1565"/>
                  </a:lnTo>
                  <a:lnTo>
                    <a:pt x="2555" y="1563"/>
                  </a:lnTo>
                  <a:lnTo>
                    <a:pt x="2555" y="1562"/>
                  </a:lnTo>
                  <a:lnTo>
                    <a:pt x="2555" y="1562"/>
                  </a:lnTo>
                  <a:lnTo>
                    <a:pt x="2555" y="1562"/>
                  </a:lnTo>
                  <a:lnTo>
                    <a:pt x="2555" y="1561"/>
                  </a:lnTo>
                  <a:lnTo>
                    <a:pt x="2556" y="1560"/>
                  </a:lnTo>
                  <a:lnTo>
                    <a:pt x="2569" y="1552"/>
                  </a:lnTo>
                  <a:lnTo>
                    <a:pt x="2574" y="1550"/>
                  </a:lnTo>
                  <a:lnTo>
                    <a:pt x="2577" y="1549"/>
                  </a:lnTo>
                  <a:lnTo>
                    <a:pt x="2577" y="1549"/>
                  </a:lnTo>
                  <a:lnTo>
                    <a:pt x="2574" y="1552"/>
                  </a:lnTo>
                  <a:lnTo>
                    <a:pt x="2573" y="1554"/>
                  </a:lnTo>
                  <a:lnTo>
                    <a:pt x="2573" y="1554"/>
                  </a:lnTo>
                  <a:lnTo>
                    <a:pt x="2573" y="1556"/>
                  </a:lnTo>
                  <a:lnTo>
                    <a:pt x="2564" y="1560"/>
                  </a:lnTo>
                  <a:lnTo>
                    <a:pt x="2562" y="1561"/>
                  </a:lnTo>
                  <a:close/>
                  <a:moveTo>
                    <a:pt x="1487" y="1550"/>
                  </a:moveTo>
                  <a:lnTo>
                    <a:pt x="1489" y="1556"/>
                  </a:lnTo>
                  <a:lnTo>
                    <a:pt x="1489" y="1554"/>
                  </a:lnTo>
                  <a:lnTo>
                    <a:pt x="1494" y="1558"/>
                  </a:lnTo>
                  <a:lnTo>
                    <a:pt x="1494" y="1560"/>
                  </a:lnTo>
                  <a:lnTo>
                    <a:pt x="1493" y="1561"/>
                  </a:lnTo>
                  <a:lnTo>
                    <a:pt x="1492" y="1562"/>
                  </a:lnTo>
                  <a:lnTo>
                    <a:pt x="1492" y="1561"/>
                  </a:lnTo>
                  <a:lnTo>
                    <a:pt x="1491" y="1559"/>
                  </a:lnTo>
                  <a:lnTo>
                    <a:pt x="1490" y="1558"/>
                  </a:lnTo>
                  <a:lnTo>
                    <a:pt x="1488" y="1558"/>
                  </a:lnTo>
                  <a:lnTo>
                    <a:pt x="1487" y="1556"/>
                  </a:lnTo>
                  <a:lnTo>
                    <a:pt x="1486" y="1555"/>
                  </a:lnTo>
                  <a:lnTo>
                    <a:pt x="1486" y="1551"/>
                  </a:lnTo>
                  <a:lnTo>
                    <a:pt x="1486" y="1551"/>
                  </a:lnTo>
                  <a:lnTo>
                    <a:pt x="1484" y="1550"/>
                  </a:lnTo>
                  <a:lnTo>
                    <a:pt x="1484" y="1549"/>
                  </a:lnTo>
                  <a:lnTo>
                    <a:pt x="1482" y="1547"/>
                  </a:lnTo>
                  <a:lnTo>
                    <a:pt x="1482" y="1546"/>
                  </a:lnTo>
                  <a:lnTo>
                    <a:pt x="1482" y="1544"/>
                  </a:lnTo>
                  <a:lnTo>
                    <a:pt x="1484" y="1541"/>
                  </a:lnTo>
                  <a:lnTo>
                    <a:pt x="1486" y="1539"/>
                  </a:lnTo>
                  <a:lnTo>
                    <a:pt x="1486" y="1540"/>
                  </a:lnTo>
                  <a:lnTo>
                    <a:pt x="1487" y="1540"/>
                  </a:lnTo>
                  <a:lnTo>
                    <a:pt x="1489" y="1542"/>
                  </a:lnTo>
                  <a:lnTo>
                    <a:pt x="1488" y="1543"/>
                  </a:lnTo>
                  <a:lnTo>
                    <a:pt x="1483" y="1546"/>
                  </a:lnTo>
                  <a:lnTo>
                    <a:pt x="1483" y="1546"/>
                  </a:lnTo>
                  <a:lnTo>
                    <a:pt x="1486" y="1547"/>
                  </a:lnTo>
                  <a:lnTo>
                    <a:pt x="1486" y="1548"/>
                  </a:lnTo>
                  <a:lnTo>
                    <a:pt x="1487" y="1550"/>
                  </a:lnTo>
                  <a:close/>
                  <a:moveTo>
                    <a:pt x="1480" y="1537"/>
                  </a:moveTo>
                  <a:lnTo>
                    <a:pt x="1479" y="1537"/>
                  </a:lnTo>
                  <a:lnTo>
                    <a:pt x="1477" y="1536"/>
                  </a:lnTo>
                  <a:lnTo>
                    <a:pt x="1476" y="1536"/>
                  </a:lnTo>
                  <a:lnTo>
                    <a:pt x="1476" y="1534"/>
                  </a:lnTo>
                  <a:lnTo>
                    <a:pt x="1476" y="1532"/>
                  </a:lnTo>
                  <a:lnTo>
                    <a:pt x="1477" y="1531"/>
                  </a:lnTo>
                  <a:lnTo>
                    <a:pt x="1478" y="1531"/>
                  </a:lnTo>
                  <a:lnTo>
                    <a:pt x="1478" y="1534"/>
                  </a:lnTo>
                  <a:lnTo>
                    <a:pt x="1480" y="1536"/>
                  </a:lnTo>
                  <a:lnTo>
                    <a:pt x="1480" y="1537"/>
                  </a:lnTo>
                  <a:close/>
                  <a:moveTo>
                    <a:pt x="1473" y="1534"/>
                  </a:moveTo>
                  <a:lnTo>
                    <a:pt x="1474" y="1535"/>
                  </a:lnTo>
                  <a:lnTo>
                    <a:pt x="1470" y="1534"/>
                  </a:lnTo>
                  <a:lnTo>
                    <a:pt x="1469" y="1534"/>
                  </a:lnTo>
                  <a:lnTo>
                    <a:pt x="1469" y="1532"/>
                  </a:lnTo>
                  <a:lnTo>
                    <a:pt x="1469" y="1529"/>
                  </a:lnTo>
                  <a:lnTo>
                    <a:pt x="1469" y="1529"/>
                  </a:lnTo>
                  <a:lnTo>
                    <a:pt x="1470" y="1528"/>
                  </a:lnTo>
                  <a:lnTo>
                    <a:pt x="1473" y="1532"/>
                  </a:lnTo>
                  <a:lnTo>
                    <a:pt x="1473" y="1534"/>
                  </a:lnTo>
                  <a:close/>
                  <a:moveTo>
                    <a:pt x="1481" y="1526"/>
                  </a:moveTo>
                  <a:lnTo>
                    <a:pt x="1481" y="1526"/>
                  </a:lnTo>
                  <a:lnTo>
                    <a:pt x="1480" y="1527"/>
                  </a:lnTo>
                  <a:lnTo>
                    <a:pt x="1479" y="1527"/>
                  </a:lnTo>
                  <a:lnTo>
                    <a:pt x="1477" y="1526"/>
                  </a:lnTo>
                  <a:lnTo>
                    <a:pt x="1476" y="1526"/>
                  </a:lnTo>
                  <a:lnTo>
                    <a:pt x="1477" y="1528"/>
                  </a:lnTo>
                  <a:lnTo>
                    <a:pt x="1477" y="1529"/>
                  </a:lnTo>
                  <a:lnTo>
                    <a:pt x="1474" y="1527"/>
                  </a:lnTo>
                  <a:lnTo>
                    <a:pt x="1473" y="1526"/>
                  </a:lnTo>
                  <a:lnTo>
                    <a:pt x="1475" y="1525"/>
                  </a:lnTo>
                  <a:lnTo>
                    <a:pt x="1476" y="1524"/>
                  </a:lnTo>
                  <a:lnTo>
                    <a:pt x="1477" y="1524"/>
                  </a:lnTo>
                  <a:lnTo>
                    <a:pt x="1481" y="1526"/>
                  </a:lnTo>
                  <a:close/>
                  <a:moveTo>
                    <a:pt x="2421" y="1528"/>
                  </a:moveTo>
                  <a:lnTo>
                    <a:pt x="2424" y="1527"/>
                  </a:lnTo>
                  <a:lnTo>
                    <a:pt x="2428" y="1527"/>
                  </a:lnTo>
                  <a:lnTo>
                    <a:pt x="2431" y="1528"/>
                  </a:lnTo>
                  <a:lnTo>
                    <a:pt x="2433" y="1528"/>
                  </a:lnTo>
                  <a:lnTo>
                    <a:pt x="2438" y="1530"/>
                  </a:lnTo>
                  <a:lnTo>
                    <a:pt x="2441" y="1532"/>
                  </a:lnTo>
                  <a:lnTo>
                    <a:pt x="2446" y="1535"/>
                  </a:lnTo>
                  <a:lnTo>
                    <a:pt x="2449" y="1536"/>
                  </a:lnTo>
                  <a:lnTo>
                    <a:pt x="2450" y="1540"/>
                  </a:lnTo>
                  <a:lnTo>
                    <a:pt x="2452" y="1545"/>
                  </a:lnTo>
                  <a:lnTo>
                    <a:pt x="2454" y="1545"/>
                  </a:lnTo>
                  <a:lnTo>
                    <a:pt x="2456" y="1542"/>
                  </a:lnTo>
                  <a:lnTo>
                    <a:pt x="2459" y="1541"/>
                  </a:lnTo>
                  <a:lnTo>
                    <a:pt x="2465" y="1543"/>
                  </a:lnTo>
                  <a:lnTo>
                    <a:pt x="2469" y="1548"/>
                  </a:lnTo>
                  <a:lnTo>
                    <a:pt x="2476" y="1552"/>
                  </a:lnTo>
                  <a:lnTo>
                    <a:pt x="2480" y="1555"/>
                  </a:lnTo>
                  <a:lnTo>
                    <a:pt x="2484" y="1555"/>
                  </a:lnTo>
                  <a:lnTo>
                    <a:pt x="2490" y="1552"/>
                  </a:lnTo>
                  <a:lnTo>
                    <a:pt x="2495" y="1548"/>
                  </a:lnTo>
                  <a:lnTo>
                    <a:pt x="2500" y="1547"/>
                  </a:lnTo>
                  <a:lnTo>
                    <a:pt x="2502" y="1548"/>
                  </a:lnTo>
                  <a:lnTo>
                    <a:pt x="2503" y="1551"/>
                  </a:lnTo>
                  <a:lnTo>
                    <a:pt x="2505" y="1552"/>
                  </a:lnTo>
                  <a:lnTo>
                    <a:pt x="2509" y="1552"/>
                  </a:lnTo>
                  <a:lnTo>
                    <a:pt x="2519" y="1553"/>
                  </a:lnTo>
                  <a:lnTo>
                    <a:pt x="2526" y="1552"/>
                  </a:lnTo>
                  <a:lnTo>
                    <a:pt x="2528" y="1554"/>
                  </a:lnTo>
                  <a:lnTo>
                    <a:pt x="2529" y="1557"/>
                  </a:lnTo>
                  <a:lnTo>
                    <a:pt x="2532" y="1558"/>
                  </a:lnTo>
                  <a:lnTo>
                    <a:pt x="2536" y="1557"/>
                  </a:lnTo>
                  <a:lnTo>
                    <a:pt x="2542" y="1557"/>
                  </a:lnTo>
                  <a:lnTo>
                    <a:pt x="2541" y="1558"/>
                  </a:lnTo>
                  <a:lnTo>
                    <a:pt x="2541" y="1558"/>
                  </a:lnTo>
                  <a:lnTo>
                    <a:pt x="2539" y="1558"/>
                  </a:lnTo>
                  <a:lnTo>
                    <a:pt x="2537" y="1560"/>
                  </a:lnTo>
                  <a:lnTo>
                    <a:pt x="2534" y="1562"/>
                  </a:lnTo>
                  <a:lnTo>
                    <a:pt x="2529" y="1565"/>
                  </a:lnTo>
                  <a:lnTo>
                    <a:pt x="2522" y="1568"/>
                  </a:lnTo>
                  <a:lnTo>
                    <a:pt x="2510" y="1573"/>
                  </a:lnTo>
                  <a:lnTo>
                    <a:pt x="2502" y="1578"/>
                  </a:lnTo>
                  <a:lnTo>
                    <a:pt x="2498" y="1580"/>
                  </a:lnTo>
                  <a:lnTo>
                    <a:pt x="2484" y="1595"/>
                  </a:lnTo>
                  <a:lnTo>
                    <a:pt x="2476" y="1603"/>
                  </a:lnTo>
                  <a:lnTo>
                    <a:pt x="2463" y="1613"/>
                  </a:lnTo>
                  <a:lnTo>
                    <a:pt x="2462" y="1615"/>
                  </a:lnTo>
                  <a:lnTo>
                    <a:pt x="2462" y="1616"/>
                  </a:lnTo>
                  <a:lnTo>
                    <a:pt x="2462" y="1617"/>
                  </a:lnTo>
                  <a:lnTo>
                    <a:pt x="2465" y="1619"/>
                  </a:lnTo>
                  <a:lnTo>
                    <a:pt x="2467" y="1619"/>
                  </a:lnTo>
                  <a:lnTo>
                    <a:pt x="2470" y="1619"/>
                  </a:lnTo>
                  <a:lnTo>
                    <a:pt x="2481" y="1615"/>
                  </a:lnTo>
                  <a:lnTo>
                    <a:pt x="2485" y="1614"/>
                  </a:lnTo>
                  <a:lnTo>
                    <a:pt x="2490" y="1610"/>
                  </a:lnTo>
                  <a:lnTo>
                    <a:pt x="2490" y="1610"/>
                  </a:lnTo>
                  <a:lnTo>
                    <a:pt x="2492" y="1610"/>
                  </a:lnTo>
                  <a:lnTo>
                    <a:pt x="2493" y="1611"/>
                  </a:lnTo>
                  <a:lnTo>
                    <a:pt x="2498" y="1607"/>
                  </a:lnTo>
                  <a:lnTo>
                    <a:pt x="2500" y="1606"/>
                  </a:lnTo>
                  <a:lnTo>
                    <a:pt x="2502" y="1606"/>
                  </a:lnTo>
                  <a:lnTo>
                    <a:pt x="2504" y="1608"/>
                  </a:lnTo>
                  <a:lnTo>
                    <a:pt x="2504" y="1609"/>
                  </a:lnTo>
                  <a:lnTo>
                    <a:pt x="2504" y="1611"/>
                  </a:lnTo>
                  <a:lnTo>
                    <a:pt x="2502" y="1614"/>
                  </a:lnTo>
                  <a:lnTo>
                    <a:pt x="2501" y="1616"/>
                  </a:lnTo>
                  <a:lnTo>
                    <a:pt x="2501" y="1618"/>
                  </a:lnTo>
                  <a:lnTo>
                    <a:pt x="2500" y="1620"/>
                  </a:lnTo>
                  <a:lnTo>
                    <a:pt x="2498" y="1622"/>
                  </a:lnTo>
                  <a:lnTo>
                    <a:pt x="2500" y="1623"/>
                  </a:lnTo>
                  <a:lnTo>
                    <a:pt x="2504" y="1621"/>
                  </a:lnTo>
                  <a:lnTo>
                    <a:pt x="2505" y="1620"/>
                  </a:lnTo>
                  <a:lnTo>
                    <a:pt x="2505" y="1620"/>
                  </a:lnTo>
                  <a:lnTo>
                    <a:pt x="2504" y="1620"/>
                  </a:lnTo>
                  <a:lnTo>
                    <a:pt x="2505" y="1619"/>
                  </a:lnTo>
                  <a:lnTo>
                    <a:pt x="2509" y="1622"/>
                  </a:lnTo>
                  <a:lnTo>
                    <a:pt x="2512" y="1623"/>
                  </a:lnTo>
                  <a:lnTo>
                    <a:pt x="2514" y="1624"/>
                  </a:lnTo>
                  <a:lnTo>
                    <a:pt x="2518" y="1623"/>
                  </a:lnTo>
                  <a:lnTo>
                    <a:pt x="2524" y="1621"/>
                  </a:lnTo>
                  <a:lnTo>
                    <a:pt x="2529" y="1618"/>
                  </a:lnTo>
                  <a:lnTo>
                    <a:pt x="2533" y="1614"/>
                  </a:lnTo>
                  <a:lnTo>
                    <a:pt x="2539" y="1612"/>
                  </a:lnTo>
                  <a:lnTo>
                    <a:pt x="2545" y="1611"/>
                  </a:lnTo>
                  <a:lnTo>
                    <a:pt x="2550" y="1610"/>
                  </a:lnTo>
                  <a:lnTo>
                    <a:pt x="2552" y="1609"/>
                  </a:lnTo>
                  <a:lnTo>
                    <a:pt x="2556" y="1605"/>
                  </a:lnTo>
                  <a:lnTo>
                    <a:pt x="2558" y="1604"/>
                  </a:lnTo>
                  <a:lnTo>
                    <a:pt x="2561" y="1604"/>
                  </a:lnTo>
                  <a:lnTo>
                    <a:pt x="2563" y="1603"/>
                  </a:lnTo>
                  <a:lnTo>
                    <a:pt x="2564" y="1600"/>
                  </a:lnTo>
                  <a:lnTo>
                    <a:pt x="2566" y="1598"/>
                  </a:lnTo>
                  <a:lnTo>
                    <a:pt x="2570" y="1595"/>
                  </a:lnTo>
                  <a:lnTo>
                    <a:pt x="2572" y="1594"/>
                  </a:lnTo>
                  <a:lnTo>
                    <a:pt x="2572" y="1595"/>
                  </a:lnTo>
                  <a:lnTo>
                    <a:pt x="2573" y="1595"/>
                  </a:lnTo>
                  <a:lnTo>
                    <a:pt x="2572" y="1597"/>
                  </a:lnTo>
                  <a:lnTo>
                    <a:pt x="2573" y="1598"/>
                  </a:lnTo>
                  <a:lnTo>
                    <a:pt x="2576" y="1599"/>
                  </a:lnTo>
                  <a:lnTo>
                    <a:pt x="2576" y="1600"/>
                  </a:lnTo>
                  <a:lnTo>
                    <a:pt x="2576" y="1602"/>
                  </a:lnTo>
                  <a:lnTo>
                    <a:pt x="2577" y="1603"/>
                  </a:lnTo>
                  <a:lnTo>
                    <a:pt x="2578" y="1604"/>
                  </a:lnTo>
                  <a:lnTo>
                    <a:pt x="2578" y="1606"/>
                  </a:lnTo>
                  <a:lnTo>
                    <a:pt x="2578" y="1610"/>
                  </a:lnTo>
                  <a:lnTo>
                    <a:pt x="2577" y="1612"/>
                  </a:lnTo>
                  <a:lnTo>
                    <a:pt x="2578" y="1614"/>
                  </a:lnTo>
                  <a:lnTo>
                    <a:pt x="2578" y="1614"/>
                  </a:lnTo>
                  <a:lnTo>
                    <a:pt x="2579" y="1614"/>
                  </a:lnTo>
                  <a:lnTo>
                    <a:pt x="2580" y="1612"/>
                  </a:lnTo>
                  <a:lnTo>
                    <a:pt x="2580" y="1611"/>
                  </a:lnTo>
                  <a:lnTo>
                    <a:pt x="2580" y="1610"/>
                  </a:lnTo>
                  <a:lnTo>
                    <a:pt x="2586" y="1607"/>
                  </a:lnTo>
                  <a:lnTo>
                    <a:pt x="2587" y="1607"/>
                  </a:lnTo>
                  <a:lnTo>
                    <a:pt x="2589" y="1608"/>
                  </a:lnTo>
                  <a:lnTo>
                    <a:pt x="2597" y="1609"/>
                  </a:lnTo>
                  <a:lnTo>
                    <a:pt x="2600" y="1610"/>
                  </a:lnTo>
                  <a:lnTo>
                    <a:pt x="2603" y="1612"/>
                  </a:lnTo>
                  <a:lnTo>
                    <a:pt x="2604" y="1613"/>
                  </a:lnTo>
                  <a:lnTo>
                    <a:pt x="2608" y="1620"/>
                  </a:lnTo>
                  <a:lnTo>
                    <a:pt x="2610" y="1622"/>
                  </a:lnTo>
                  <a:lnTo>
                    <a:pt x="2611" y="1623"/>
                  </a:lnTo>
                  <a:lnTo>
                    <a:pt x="2612" y="1624"/>
                  </a:lnTo>
                  <a:lnTo>
                    <a:pt x="2613" y="1626"/>
                  </a:lnTo>
                  <a:lnTo>
                    <a:pt x="2613" y="1627"/>
                  </a:lnTo>
                  <a:lnTo>
                    <a:pt x="2619" y="1627"/>
                  </a:lnTo>
                  <a:lnTo>
                    <a:pt x="2622" y="1627"/>
                  </a:lnTo>
                  <a:lnTo>
                    <a:pt x="2624" y="1626"/>
                  </a:lnTo>
                  <a:lnTo>
                    <a:pt x="2625" y="1626"/>
                  </a:lnTo>
                  <a:lnTo>
                    <a:pt x="2627" y="1629"/>
                  </a:lnTo>
                  <a:lnTo>
                    <a:pt x="2629" y="1630"/>
                  </a:lnTo>
                  <a:lnTo>
                    <a:pt x="2632" y="1628"/>
                  </a:lnTo>
                  <a:lnTo>
                    <a:pt x="2634" y="1628"/>
                  </a:lnTo>
                  <a:lnTo>
                    <a:pt x="2635" y="1630"/>
                  </a:lnTo>
                  <a:lnTo>
                    <a:pt x="2636" y="1630"/>
                  </a:lnTo>
                  <a:lnTo>
                    <a:pt x="2636" y="1630"/>
                  </a:lnTo>
                  <a:lnTo>
                    <a:pt x="2640" y="1627"/>
                  </a:lnTo>
                  <a:lnTo>
                    <a:pt x="2644" y="1624"/>
                  </a:lnTo>
                  <a:lnTo>
                    <a:pt x="2649" y="1621"/>
                  </a:lnTo>
                  <a:lnTo>
                    <a:pt x="2652" y="1619"/>
                  </a:lnTo>
                  <a:lnTo>
                    <a:pt x="2653" y="1620"/>
                  </a:lnTo>
                  <a:lnTo>
                    <a:pt x="2658" y="1619"/>
                  </a:lnTo>
                  <a:lnTo>
                    <a:pt x="2663" y="1619"/>
                  </a:lnTo>
                  <a:lnTo>
                    <a:pt x="2669" y="1619"/>
                  </a:lnTo>
                  <a:lnTo>
                    <a:pt x="2674" y="1619"/>
                  </a:lnTo>
                  <a:lnTo>
                    <a:pt x="2680" y="1616"/>
                  </a:lnTo>
                  <a:lnTo>
                    <a:pt x="2684" y="1615"/>
                  </a:lnTo>
                  <a:lnTo>
                    <a:pt x="2688" y="1615"/>
                  </a:lnTo>
                  <a:lnTo>
                    <a:pt x="2690" y="1615"/>
                  </a:lnTo>
                  <a:lnTo>
                    <a:pt x="2688" y="1617"/>
                  </a:lnTo>
                  <a:lnTo>
                    <a:pt x="2688" y="1619"/>
                  </a:lnTo>
                  <a:lnTo>
                    <a:pt x="2688" y="1623"/>
                  </a:lnTo>
                  <a:lnTo>
                    <a:pt x="2688" y="1625"/>
                  </a:lnTo>
                  <a:lnTo>
                    <a:pt x="2687" y="1626"/>
                  </a:lnTo>
                  <a:lnTo>
                    <a:pt x="2687" y="1627"/>
                  </a:lnTo>
                  <a:lnTo>
                    <a:pt x="2687" y="1627"/>
                  </a:lnTo>
                  <a:lnTo>
                    <a:pt x="2692" y="1628"/>
                  </a:lnTo>
                  <a:lnTo>
                    <a:pt x="2693" y="1630"/>
                  </a:lnTo>
                  <a:lnTo>
                    <a:pt x="2696" y="1630"/>
                  </a:lnTo>
                  <a:lnTo>
                    <a:pt x="2698" y="1628"/>
                  </a:lnTo>
                  <a:lnTo>
                    <a:pt x="2700" y="1629"/>
                  </a:lnTo>
                  <a:lnTo>
                    <a:pt x="2702" y="1631"/>
                  </a:lnTo>
                  <a:lnTo>
                    <a:pt x="2704" y="1631"/>
                  </a:lnTo>
                  <a:lnTo>
                    <a:pt x="2706" y="1630"/>
                  </a:lnTo>
                  <a:lnTo>
                    <a:pt x="2707" y="1628"/>
                  </a:lnTo>
                  <a:lnTo>
                    <a:pt x="2708" y="1627"/>
                  </a:lnTo>
                  <a:lnTo>
                    <a:pt x="2709" y="1627"/>
                  </a:lnTo>
                  <a:lnTo>
                    <a:pt x="2710" y="1628"/>
                  </a:lnTo>
                  <a:lnTo>
                    <a:pt x="2710" y="1630"/>
                  </a:lnTo>
                  <a:lnTo>
                    <a:pt x="2712" y="1632"/>
                  </a:lnTo>
                  <a:lnTo>
                    <a:pt x="2714" y="1634"/>
                  </a:lnTo>
                  <a:lnTo>
                    <a:pt x="2714" y="1637"/>
                  </a:lnTo>
                  <a:lnTo>
                    <a:pt x="2714" y="1638"/>
                  </a:lnTo>
                  <a:lnTo>
                    <a:pt x="2714" y="1640"/>
                  </a:lnTo>
                  <a:lnTo>
                    <a:pt x="2713" y="1641"/>
                  </a:lnTo>
                  <a:lnTo>
                    <a:pt x="2713" y="1642"/>
                  </a:lnTo>
                  <a:lnTo>
                    <a:pt x="2714" y="1642"/>
                  </a:lnTo>
                  <a:lnTo>
                    <a:pt x="2717" y="1643"/>
                  </a:lnTo>
                  <a:lnTo>
                    <a:pt x="2719" y="1644"/>
                  </a:lnTo>
                  <a:lnTo>
                    <a:pt x="2720" y="1645"/>
                  </a:lnTo>
                  <a:lnTo>
                    <a:pt x="2719" y="1646"/>
                  </a:lnTo>
                  <a:lnTo>
                    <a:pt x="2719" y="1647"/>
                  </a:lnTo>
                  <a:lnTo>
                    <a:pt x="2720" y="1648"/>
                  </a:lnTo>
                  <a:lnTo>
                    <a:pt x="2723" y="1650"/>
                  </a:lnTo>
                  <a:lnTo>
                    <a:pt x="2724" y="1651"/>
                  </a:lnTo>
                  <a:lnTo>
                    <a:pt x="2724" y="1652"/>
                  </a:lnTo>
                  <a:lnTo>
                    <a:pt x="2723" y="1653"/>
                  </a:lnTo>
                  <a:lnTo>
                    <a:pt x="2721" y="1653"/>
                  </a:lnTo>
                  <a:lnTo>
                    <a:pt x="2710" y="1651"/>
                  </a:lnTo>
                  <a:lnTo>
                    <a:pt x="2706" y="1651"/>
                  </a:lnTo>
                  <a:lnTo>
                    <a:pt x="2706" y="1651"/>
                  </a:lnTo>
                  <a:lnTo>
                    <a:pt x="2706" y="1651"/>
                  </a:lnTo>
                  <a:lnTo>
                    <a:pt x="2705" y="1651"/>
                  </a:lnTo>
                  <a:lnTo>
                    <a:pt x="2704" y="1651"/>
                  </a:lnTo>
                  <a:lnTo>
                    <a:pt x="2703" y="1651"/>
                  </a:lnTo>
                  <a:lnTo>
                    <a:pt x="2703" y="1650"/>
                  </a:lnTo>
                  <a:lnTo>
                    <a:pt x="2702" y="1649"/>
                  </a:lnTo>
                  <a:lnTo>
                    <a:pt x="2700" y="1648"/>
                  </a:lnTo>
                  <a:lnTo>
                    <a:pt x="2699" y="1650"/>
                  </a:lnTo>
                  <a:lnTo>
                    <a:pt x="2698" y="1653"/>
                  </a:lnTo>
                  <a:lnTo>
                    <a:pt x="2698" y="1654"/>
                  </a:lnTo>
                  <a:lnTo>
                    <a:pt x="2698" y="1656"/>
                  </a:lnTo>
                  <a:lnTo>
                    <a:pt x="2698" y="1656"/>
                  </a:lnTo>
                  <a:lnTo>
                    <a:pt x="2698" y="1657"/>
                  </a:lnTo>
                  <a:lnTo>
                    <a:pt x="2697" y="1658"/>
                  </a:lnTo>
                  <a:lnTo>
                    <a:pt x="2697" y="1658"/>
                  </a:lnTo>
                  <a:lnTo>
                    <a:pt x="2695" y="1657"/>
                  </a:lnTo>
                  <a:lnTo>
                    <a:pt x="2690" y="1651"/>
                  </a:lnTo>
                  <a:lnTo>
                    <a:pt x="2686" y="1649"/>
                  </a:lnTo>
                  <a:lnTo>
                    <a:pt x="2681" y="1647"/>
                  </a:lnTo>
                  <a:lnTo>
                    <a:pt x="2676" y="1646"/>
                  </a:lnTo>
                  <a:lnTo>
                    <a:pt x="2673" y="1646"/>
                  </a:lnTo>
                  <a:lnTo>
                    <a:pt x="2671" y="1647"/>
                  </a:lnTo>
                  <a:lnTo>
                    <a:pt x="2669" y="1650"/>
                  </a:lnTo>
                  <a:lnTo>
                    <a:pt x="2666" y="1651"/>
                  </a:lnTo>
                  <a:lnTo>
                    <a:pt x="2662" y="1652"/>
                  </a:lnTo>
                  <a:lnTo>
                    <a:pt x="2660" y="1653"/>
                  </a:lnTo>
                  <a:lnTo>
                    <a:pt x="2659" y="1654"/>
                  </a:lnTo>
                  <a:lnTo>
                    <a:pt x="2658" y="1654"/>
                  </a:lnTo>
                  <a:lnTo>
                    <a:pt x="2656" y="1653"/>
                  </a:lnTo>
                  <a:lnTo>
                    <a:pt x="2653" y="1653"/>
                  </a:lnTo>
                  <a:lnTo>
                    <a:pt x="2650" y="1653"/>
                  </a:lnTo>
                  <a:lnTo>
                    <a:pt x="2648" y="1654"/>
                  </a:lnTo>
                  <a:lnTo>
                    <a:pt x="2646" y="1657"/>
                  </a:lnTo>
                  <a:lnTo>
                    <a:pt x="2646" y="1659"/>
                  </a:lnTo>
                  <a:lnTo>
                    <a:pt x="2644" y="1660"/>
                  </a:lnTo>
                  <a:lnTo>
                    <a:pt x="2640" y="1662"/>
                  </a:lnTo>
                  <a:lnTo>
                    <a:pt x="2640" y="1663"/>
                  </a:lnTo>
                  <a:lnTo>
                    <a:pt x="2638" y="1666"/>
                  </a:lnTo>
                  <a:lnTo>
                    <a:pt x="2636" y="1667"/>
                  </a:lnTo>
                  <a:lnTo>
                    <a:pt x="2636" y="1669"/>
                  </a:lnTo>
                  <a:lnTo>
                    <a:pt x="2636" y="1668"/>
                  </a:lnTo>
                  <a:lnTo>
                    <a:pt x="2635" y="1667"/>
                  </a:lnTo>
                  <a:lnTo>
                    <a:pt x="2635" y="1665"/>
                  </a:lnTo>
                  <a:lnTo>
                    <a:pt x="2636" y="1662"/>
                  </a:lnTo>
                  <a:lnTo>
                    <a:pt x="2637" y="1661"/>
                  </a:lnTo>
                  <a:lnTo>
                    <a:pt x="2638" y="1661"/>
                  </a:lnTo>
                  <a:lnTo>
                    <a:pt x="2639" y="1660"/>
                  </a:lnTo>
                  <a:lnTo>
                    <a:pt x="2639" y="1658"/>
                  </a:lnTo>
                  <a:lnTo>
                    <a:pt x="2639" y="1656"/>
                  </a:lnTo>
                  <a:lnTo>
                    <a:pt x="2636" y="1657"/>
                  </a:lnTo>
                  <a:lnTo>
                    <a:pt x="2635" y="1658"/>
                  </a:lnTo>
                  <a:lnTo>
                    <a:pt x="2634" y="1658"/>
                  </a:lnTo>
                  <a:lnTo>
                    <a:pt x="2633" y="1658"/>
                  </a:lnTo>
                  <a:lnTo>
                    <a:pt x="2631" y="1659"/>
                  </a:lnTo>
                  <a:lnTo>
                    <a:pt x="2630" y="1662"/>
                  </a:lnTo>
                  <a:lnTo>
                    <a:pt x="2629" y="1664"/>
                  </a:lnTo>
                  <a:lnTo>
                    <a:pt x="2627" y="1665"/>
                  </a:lnTo>
                  <a:lnTo>
                    <a:pt x="2625" y="1664"/>
                  </a:lnTo>
                  <a:lnTo>
                    <a:pt x="2625" y="1661"/>
                  </a:lnTo>
                  <a:lnTo>
                    <a:pt x="2625" y="1658"/>
                  </a:lnTo>
                  <a:lnTo>
                    <a:pt x="2625" y="1655"/>
                  </a:lnTo>
                  <a:lnTo>
                    <a:pt x="2625" y="1655"/>
                  </a:lnTo>
                  <a:lnTo>
                    <a:pt x="2624" y="1656"/>
                  </a:lnTo>
                  <a:lnTo>
                    <a:pt x="2624" y="1658"/>
                  </a:lnTo>
                  <a:lnTo>
                    <a:pt x="2622" y="1664"/>
                  </a:lnTo>
                  <a:lnTo>
                    <a:pt x="2621" y="1665"/>
                  </a:lnTo>
                  <a:lnTo>
                    <a:pt x="2620" y="1666"/>
                  </a:lnTo>
                  <a:lnTo>
                    <a:pt x="2618" y="1669"/>
                  </a:lnTo>
                  <a:lnTo>
                    <a:pt x="2615" y="1675"/>
                  </a:lnTo>
                  <a:lnTo>
                    <a:pt x="2612" y="1680"/>
                  </a:lnTo>
                  <a:lnTo>
                    <a:pt x="2608" y="1685"/>
                  </a:lnTo>
                  <a:lnTo>
                    <a:pt x="2607" y="1688"/>
                  </a:lnTo>
                  <a:lnTo>
                    <a:pt x="2606" y="1689"/>
                  </a:lnTo>
                  <a:lnTo>
                    <a:pt x="2605" y="1689"/>
                  </a:lnTo>
                  <a:lnTo>
                    <a:pt x="2605" y="1693"/>
                  </a:lnTo>
                  <a:lnTo>
                    <a:pt x="2605" y="1695"/>
                  </a:lnTo>
                  <a:lnTo>
                    <a:pt x="2603" y="1697"/>
                  </a:lnTo>
                  <a:lnTo>
                    <a:pt x="2598" y="1699"/>
                  </a:lnTo>
                  <a:lnTo>
                    <a:pt x="2597" y="1700"/>
                  </a:lnTo>
                  <a:lnTo>
                    <a:pt x="2597" y="1702"/>
                  </a:lnTo>
                  <a:lnTo>
                    <a:pt x="2594" y="1707"/>
                  </a:lnTo>
                  <a:lnTo>
                    <a:pt x="2593" y="1710"/>
                  </a:lnTo>
                  <a:lnTo>
                    <a:pt x="2592" y="1714"/>
                  </a:lnTo>
                  <a:lnTo>
                    <a:pt x="2592" y="1716"/>
                  </a:lnTo>
                  <a:lnTo>
                    <a:pt x="2594" y="1717"/>
                  </a:lnTo>
                  <a:lnTo>
                    <a:pt x="2595" y="1716"/>
                  </a:lnTo>
                  <a:lnTo>
                    <a:pt x="2596" y="1715"/>
                  </a:lnTo>
                  <a:lnTo>
                    <a:pt x="2597" y="1713"/>
                  </a:lnTo>
                  <a:lnTo>
                    <a:pt x="2600" y="1712"/>
                  </a:lnTo>
                  <a:lnTo>
                    <a:pt x="2601" y="1710"/>
                  </a:lnTo>
                  <a:lnTo>
                    <a:pt x="2603" y="1706"/>
                  </a:lnTo>
                  <a:lnTo>
                    <a:pt x="2605" y="1703"/>
                  </a:lnTo>
                  <a:lnTo>
                    <a:pt x="2607" y="1703"/>
                  </a:lnTo>
                  <a:lnTo>
                    <a:pt x="2607" y="1703"/>
                  </a:lnTo>
                  <a:lnTo>
                    <a:pt x="2610" y="1702"/>
                  </a:lnTo>
                  <a:lnTo>
                    <a:pt x="2611" y="1703"/>
                  </a:lnTo>
                  <a:lnTo>
                    <a:pt x="2613" y="1704"/>
                  </a:lnTo>
                  <a:lnTo>
                    <a:pt x="2614" y="1705"/>
                  </a:lnTo>
                  <a:lnTo>
                    <a:pt x="2614" y="1707"/>
                  </a:lnTo>
                  <a:lnTo>
                    <a:pt x="2613" y="1709"/>
                  </a:lnTo>
                  <a:lnTo>
                    <a:pt x="2612" y="1711"/>
                  </a:lnTo>
                  <a:lnTo>
                    <a:pt x="2611" y="1714"/>
                  </a:lnTo>
                  <a:lnTo>
                    <a:pt x="2609" y="1719"/>
                  </a:lnTo>
                  <a:lnTo>
                    <a:pt x="2608" y="1724"/>
                  </a:lnTo>
                  <a:lnTo>
                    <a:pt x="2608" y="1728"/>
                  </a:lnTo>
                  <a:lnTo>
                    <a:pt x="2608" y="1731"/>
                  </a:lnTo>
                  <a:lnTo>
                    <a:pt x="2608" y="1734"/>
                  </a:lnTo>
                  <a:lnTo>
                    <a:pt x="2605" y="1736"/>
                  </a:lnTo>
                  <a:lnTo>
                    <a:pt x="2604" y="1738"/>
                  </a:lnTo>
                  <a:lnTo>
                    <a:pt x="2602" y="1742"/>
                  </a:lnTo>
                  <a:lnTo>
                    <a:pt x="2602" y="1745"/>
                  </a:lnTo>
                  <a:lnTo>
                    <a:pt x="2602" y="1747"/>
                  </a:lnTo>
                  <a:lnTo>
                    <a:pt x="2602" y="1750"/>
                  </a:lnTo>
                  <a:lnTo>
                    <a:pt x="2602" y="1752"/>
                  </a:lnTo>
                  <a:lnTo>
                    <a:pt x="2602" y="1754"/>
                  </a:lnTo>
                  <a:lnTo>
                    <a:pt x="2600" y="1759"/>
                  </a:lnTo>
                  <a:lnTo>
                    <a:pt x="2599" y="1762"/>
                  </a:lnTo>
                  <a:lnTo>
                    <a:pt x="2599" y="1763"/>
                  </a:lnTo>
                  <a:lnTo>
                    <a:pt x="2599" y="1766"/>
                  </a:lnTo>
                  <a:lnTo>
                    <a:pt x="2597" y="1770"/>
                  </a:lnTo>
                  <a:lnTo>
                    <a:pt x="2596" y="1773"/>
                  </a:lnTo>
                  <a:lnTo>
                    <a:pt x="2596" y="1774"/>
                  </a:lnTo>
                  <a:lnTo>
                    <a:pt x="2596" y="1778"/>
                  </a:lnTo>
                  <a:lnTo>
                    <a:pt x="2596" y="1779"/>
                  </a:lnTo>
                  <a:lnTo>
                    <a:pt x="2596" y="1780"/>
                  </a:lnTo>
                  <a:lnTo>
                    <a:pt x="2597" y="1781"/>
                  </a:lnTo>
                  <a:lnTo>
                    <a:pt x="2597" y="1782"/>
                  </a:lnTo>
                  <a:lnTo>
                    <a:pt x="2596" y="1784"/>
                  </a:lnTo>
                  <a:lnTo>
                    <a:pt x="2596" y="1785"/>
                  </a:lnTo>
                  <a:lnTo>
                    <a:pt x="2597" y="1786"/>
                  </a:lnTo>
                  <a:lnTo>
                    <a:pt x="2598" y="1787"/>
                  </a:lnTo>
                  <a:lnTo>
                    <a:pt x="2598" y="1790"/>
                  </a:lnTo>
                  <a:lnTo>
                    <a:pt x="2599" y="1792"/>
                  </a:lnTo>
                  <a:lnTo>
                    <a:pt x="2600" y="1793"/>
                  </a:lnTo>
                  <a:lnTo>
                    <a:pt x="2600" y="1796"/>
                  </a:lnTo>
                  <a:lnTo>
                    <a:pt x="2599" y="1799"/>
                  </a:lnTo>
                  <a:lnTo>
                    <a:pt x="2599" y="1805"/>
                  </a:lnTo>
                  <a:lnTo>
                    <a:pt x="2599" y="1814"/>
                  </a:lnTo>
                  <a:lnTo>
                    <a:pt x="2599" y="1819"/>
                  </a:lnTo>
                  <a:lnTo>
                    <a:pt x="2600" y="1821"/>
                  </a:lnTo>
                  <a:lnTo>
                    <a:pt x="2601" y="1823"/>
                  </a:lnTo>
                  <a:lnTo>
                    <a:pt x="2602" y="1825"/>
                  </a:lnTo>
                  <a:lnTo>
                    <a:pt x="2604" y="1828"/>
                  </a:lnTo>
                  <a:lnTo>
                    <a:pt x="2605" y="1834"/>
                  </a:lnTo>
                  <a:lnTo>
                    <a:pt x="2607" y="1839"/>
                  </a:lnTo>
                  <a:lnTo>
                    <a:pt x="2608" y="1840"/>
                  </a:lnTo>
                  <a:lnTo>
                    <a:pt x="2610" y="1842"/>
                  </a:lnTo>
                  <a:lnTo>
                    <a:pt x="2610" y="1842"/>
                  </a:lnTo>
                  <a:lnTo>
                    <a:pt x="2611" y="1842"/>
                  </a:lnTo>
                  <a:lnTo>
                    <a:pt x="2611" y="1843"/>
                  </a:lnTo>
                  <a:lnTo>
                    <a:pt x="2613" y="1844"/>
                  </a:lnTo>
                  <a:lnTo>
                    <a:pt x="2617" y="1844"/>
                  </a:lnTo>
                  <a:lnTo>
                    <a:pt x="2619" y="1844"/>
                  </a:lnTo>
                  <a:lnTo>
                    <a:pt x="2623" y="1842"/>
                  </a:lnTo>
                  <a:lnTo>
                    <a:pt x="2631" y="1837"/>
                  </a:lnTo>
                  <a:lnTo>
                    <a:pt x="2635" y="1834"/>
                  </a:lnTo>
                  <a:lnTo>
                    <a:pt x="2636" y="1832"/>
                  </a:lnTo>
                  <a:lnTo>
                    <a:pt x="2638" y="1829"/>
                  </a:lnTo>
                  <a:lnTo>
                    <a:pt x="2640" y="1825"/>
                  </a:lnTo>
                  <a:lnTo>
                    <a:pt x="2644" y="1819"/>
                  </a:lnTo>
                  <a:lnTo>
                    <a:pt x="2646" y="1815"/>
                  </a:lnTo>
                  <a:lnTo>
                    <a:pt x="2647" y="1810"/>
                  </a:lnTo>
                  <a:lnTo>
                    <a:pt x="2648" y="1805"/>
                  </a:lnTo>
                  <a:lnTo>
                    <a:pt x="2649" y="1800"/>
                  </a:lnTo>
                  <a:lnTo>
                    <a:pt x="2650" y="1795"/>
                  </a:lnTo>
                  <a:lnTo>
                    <a:pt x="2649" y="1790"/>
                  </a:lnTo>
                  <a:lnTo>
                    <a:pt x="2649" y="1784"/>
                  </a:lnTo>
                  <a:lnTo>
                    <a:pt x="2647" y="1778"/>
                  </a:lnTo>
                  <a:lnTo>
                    <a:pt x="2646" y="1776"/>
                  </a:lnTo>
                  <a:lnTo>
                    <a:pt x="2646" y="1774"/>
                  </a:lnTo>
                  <a:lnTo>
                    <a:pt x="2643" y="1767"/>
                  </a:lnTo>
                  <a:lnTo>
                    <a:pt x="2640" y="1757"/>
                  </a:lnTo>
                  <a:lnTo>
                    <a:pt x="2640" y="1757"/>
                  </a:lnTo>
                  <a:lnTo>
                    <a:pt x="2643" y="1751"/>
                  </a:lnTo>
                  <a:lnTo>
                    <a:pt x="2643" y="1749"/>
                  </a:lnTo>
                  <a:lnTo>
                    <a:pt x="2643" y="1745"/>
                  </a:lnTo>
                  <a:lnTo>
                    <a:pt x="2641" y="1742"/>
                  </a:lnTo>
                  <a:lnTo>
                    <a:pt x="2640" y="1739"/>
                  </a:lnTo>
                  <a:lnTo>
                    <a:pt x="2640" y="1738"/>
                  </a:lnTo>
                  <a:lnTo>
                    <a:pt x="2643" y="1734"/>
                  </a:lnTo>
                  <a:lnTo>
                    <a:pt x="2646" y="1730"/>
                  </a:lnTo>
                  <a:lnTo>
                    <a:pt x="2647" y="1727"/>
                  </a:lnTo>
                  <a:lnTo>
                    <a:pt x="2649" y="1722"/>
                  </a:lnTo>
                  <a:lnTo>
                    <a:pt x="2649" y="1717"/>
                  </a:lnTo>
                  <a:lnTo>
                    <a:pt x="2649" y="1713"/>
                  </a:lnTo>
                  <a:lnTo>
                    <a:pt x="2648" y="1711"/>
                  </a:lnTo>
                  <a:lnTo>
                    <a:pt x="2649" y="1710"/>
                  </a:lnTo>
                  <a:lnTo>
                    <a:pt x="2649" y="1709"/>
                  </a:lnTo>
                  <a:lnTo>
                    <a:pt x="2652" y="1708"/>
                  </a:lnTo>
                  <a:lnTo>
                    <a:pt x="2654" y="1706"/>
                  </a:lnTo>
                  <a:lnTo>
                    <a:pt x="2654" y="1702"/>
                  </a:lnTo>
                  <a:lnTo>
                    <a:pt x="2655" y="1700"/>
                  </a:lnTo>
                  <a:lnTo>
                    <a:pt x="2656" y="1700"/>
                  </a:lnTo>
                  <a:lnTo>
                    <a:pt x="2657" y="1700"/>
                  </a:lnTo>
                  <a:lnTo>
                    <a:pt x="2658" y="1698"/>
                  </a:lnTo>
                  <a:lnTo>
                    <a:pt x="2660" y="1697"/>
                  </a:lnTo>
                  <a:lnTo>
                    <a:pt x="2661" y="1699"/>
                  </a:lnTo>
                  <a:lnTo>
                    <a:pt x="2663" y="1696"/>
                  </a:lnTo>
                  <a:lnTo>
                    <a:pt x="2667" y="1690"/>
                  </a:lnTo>
                  <a:lnTo>
                    <a:pt x="2669" y="1688"/>
                  </a:lnTo>
                  <a:lnTo>
                    <a:pt x="2671" y="1687"/>
                  </a:lnTo>
                  <a:lnTo>
                    <a:pt x="2671" y="1688"/>
                  </a:lnTo>
                  <a:lnTo>
                    <a:pt x="2670" y="1689"/>
                  </a:lnTo>
                  <a:lnTo>
                    <a:pt x="2670" y="1691"/>
                  </a:lnTo>
                  <a:lnTo>
                    <a:pt x="2670" y="1693"/>
                  </a:lnTo>
                  <a:lnTo>
                    <a:pt x="2670" y="1695"/>
                  </a:lnTo>
                  <a:lnTo>
                    <a:pt x="2669" y="1697"/>
                  </a:lnTo>
                  <a:lnTo>
                    <a:pt x="2670" y="1698"/>
                  </a:lnTo>
                  <a:lnTo>
                    <a:pt x="2668" y="1702"/>
                  </a:lnTo>
                  <a:lnTo>
                    <a:pt x="2668" y="1704"/>
                  </a:lnTo>
                  <a:lnTo>
                    <a:pt x="2669" y="1705"/>
                  </a:lnTo>
                  <a:lnTo>
                    <a:pt x="2670" y="1705"/>
                  </a:lnTo>
                  <a:lnTo>
                    <a:pt x="2671" y="1702"/>
                  </a:lnTo>
                  <a:lnTo>
                    <a:pt x="2671" y="1701"/>
                  </a:lnTo>
                  <a:lnTo>
                    <a:pt x="2671" y="1701"/>
                  </a:lnTo>
                  <a:lnTo>
                    <a:pt x="2671" y="1700"/>
                  </a:lnTo>
                  <a:lnTo>
                    <a:pt x="2671" y="1698"/>
                  </a:lnTo>
                  <a:lnTo>
                    <a:pt x="2673" y="1697"/>
                  </a:lnTo>
                  <a:lnTo>
                    <a:pt x="2673" y="1697"/>
                  </a:lnTo>
                  <a:lnTo>
                    <a:pt x="2673" y="1698"/>
                  </a:lnTo>
                  <a:lnTo>
                    <a:pt x="2673" y="1700"/>
                  </a:lnTo>
                  <a:lnTo>
                    <a:pt x="2671" y="1705"/>
                  </a:lnTo>
                  <a:lnTo>
                    <a:pt x="2671" y="1707"/>
                  </a:lnTo>
                  <a:lnTo>
                    <a:pt x="2671" y="1707"/>
                  </a:lnTo>
                  <a:lnTo>
                    <a:pt x="2673" y="1703"/>
                  </a:lnTo>
                  <a:lnTo>
                    <a:pt x="2675" y="1699"/>
                  </a:lnTo>
                  <a:lnTo>
                    <a:pt x="2676" y="1695"/>
                  </a:lnTo>
                  <a:lnTo>
                    <a:pt x="2676" y="1693"/>
                  </a:lnTo>
                  <a:lnTo>
                    <a:pt x="2676" y="1688"/>
                  </a:lnTo>
                  <a:lnTo>
                    <a:pt x="2676" y="1686"/>
                  </a:lnTo>
                  <a:lnTo>
                    <a:pt x="2677" y="1684"/>
                  </a:lnTo>
                  <a:lnTo>
                    <a:pt x="2679" y="1682"/>
                  </a:lnTo>
                  <a:lnTo>
                    <a:pt x="2682" y="1680"/>
                  </a:lnTo>
                  <a:lnTo>
                    <a:pt x="2685" y="1680"/>
                  </a:lnTo>
                  <a:lnTo>
                    <a:pt x="2688" y="1680"/>
                  </a:lnTo>
                  <a:lnTo>
                    <a:pt x="2690" y="1679"/>
                  </a:lnTo>
                  <a:lnTo>
                    <a:pt x="2691" y="1678"/>
                  </a:lnTo>
                  <a:lnTo>
                    <a:pt x="2691" y="1677"/>
                  </a:lnTo>
                  <a:lnTo>
                    <a:pt x="2688" y="1677"/>
                  </a:lnTo>
                  <a:lnTo>
                    <a:pt x="2687" y="1675"/>
                  </a:lnTo>
                  <a:lnTo>
                    <a:pt x="2686" y="1673"/>
                  </a:lnTo>
                  <a:lnTo>
                    <a:pt x="2686" y="1672"/>
                  </a:lnTo>
                  <a:lnTo>
                    <a:pt x="2686" y="1669"/>
                  </a:lnTo>
                  <a:lnTo>
                    <a:pt x="2687" y="1667"/>
                  </a:lnTo>
                  <a:lnTo>
                    <a:pt x="2690" y="1664"/>
                  </a:lnTo>
                  <a:lnTo>
                    <a:pt x="2691" y="1663"/>
                  </a:lnTo>
                  <a:lnTo>
                    <a:pt x="2689" y="1662"/>
                  </a:lnTo>
                  <a:lnTo>
                    <a:pt x="2691" y="1661"/>
                  </a:lnTo>
                  <a:lnTo>
                    <a:pt x="2693" y="1662"/>
                  </a:lnTo>
                  <a:lnTo>
                    <a:pt x="2695" y="1661"/>
                  </a:lnTo>
                  <a:lnTo>
                    <a:pt x="2696" y="1661"/>
                  </a:lnTo>
                  <a:lnTo>
                    <a:pt x="2697" y="1661"/>
                  </a:lnTo>
                  <a:lnTo>
                    <a:pt x="2698" y="1661"/>
                  </a:lnTo>
                  <a:lnTo>
                    <a:pt x="2703" y="1664"/>
                  </a:lnTo>
                  <a:lnTo>
                    <a:pt x="2707" y="1666"/>
                  </a:lnTo>
                  <a:lnTo>
                    <a:pt x="2710" y="1666"/>
                  </a:lnTo>
                  <a:lnTo>
                    <a:pt x="2713" y="1667"/>
                  </a:lnTo>
                  <a:lnTo>
                    <a:pt x="2715" y="1669"/>
                  </a:lnTo>
                  <a:lnTo>
                    <a:pt x="2716" y="1671"/>
                  </a:lnTo>
                  <a:lnTo>
                    <a:pt x="2717" y="1672"/>
                  </a:lnTo>
                  <a:lnTo>
                    <a:pt x="2719" y="1673"/>
                  </a:lnTo>
                  <a:lnTo>
                    <a:pt x="2721" y="1673"/>
                  </a:lnTo>
                  <a:lnTo>
                    <a:pt x="2723" y="1675"/>
                  </a:lnTo>
                  <a:lnTo>
                    <a:pt x="2725" y="1676"/>
                  </a:lnTo>
                  <a:lnTo>
                    <a:pt x="2734" y="1680"/>
                  </a:lnTo>
                  <a:lnTo>
                    <a:pt x="2737" y="1682"/>
                  </a:lnTo>
                  <a:lnTo>
                    <a:pt x="2739" y="1683"/>
                  </a:lnTo>
                  <a:lnTo>
                    <a:pt x="2740" y="1684"/>
                  </a:lnTo>
                  <a:lnTo>
                    <a:pt x="2740" y="1685"/>
                  </a:lnTo>
                  <a:lnTo>
                    <a:pt x="2740" y="1686"/>
                  </a:lnTo>
                  <a:lnTo>
                    <a:pt x="2742" y="1689"/>
                  </a:lnTo>
                  <a:lnTo>
                    <a:pt x="2742" y="1689"/>
                  </a:lnTo>
                  <a:lnTo>
                    <a:pt x="2742" y="1690"/>
                  </a:lnTo>
                  <a:lnTo>
                    <a:pt x="2742" y="1693"/>
                  </a:lnTo>
                  <a:lnTo>
                    <a:pt x="2743" y="1694"/>
                  </a:lnTo>
                  <a:lnTo>
                    <a:pt x="2744" y="1694"/>
                  </a:lnTo>
                  <a:lnTo>
                    <a:pt x="2743" y="1695"/>
                  </a:lnTo>
                  <a:lnTo>
                    <a:pt x="2740" y="1694"/>
                  </a:lnTo>
                  <a:lnTo>
                    <a:pt x="2739" y="1694"/>
                  </a:lnTo>
                  <a:lnTo>
                    <a:pt x="2738" y="1695"/>
                  </a:lnTo>
                  <a:lnTo>
                    <a:pt x="2738" y="1697"/>
                  </a:lnTo>
                  <a:lnTo>
                    <a:pt x="2739" y="1699"/>
                  </a:lnTo>
                  <a:lnTo>
                    <a:pt x="2742" y="1702"/>
                  </a:lnTo>
                  <a:lnTo>
                    <a:pt x="2743" y="1707"/>
                  </a:lnTo>
                  <a:lnTo>
                    <a:pt x="2743" y="1711"/>
                  </a:lnTo>
                  <a:lnTo>
                    <a:pt x="2743" y="1713"/>
                  </a:lnTo>
                  <a:lnTo>
                    <a:pt x="2742" y="1716"/>
                  </a:lnTo>
                  <a:lnTo>
                    <a:pt x="2742" y="1723"/>
                  </a:lnTo>
                  <a:lnTo>
                    <a:pt x="2742" y="1725"/>
                  </a:lnTo>
                  <a:lnTo>
                    <a:pt x="2741" y="1727"/>
                  </a:lnTo>
                  <a:lnTo>
                    <a:pt x="2738" y="1730"/>
                  </a:lnTo>
                  <a:lnTo>
                    <a:pt x="2738" y="1729"/>
                  </a:lnTo>
                  <a:lnTo>
                    <a:pt x="2737" y="1729"/>
                  </a:lnTo>
                  <a:lnTo>
                    <a:pt x="2736" y="1729"/>
                  </a:lnTo>
                  <a:lnTo>
                    <a:pt x="2735" y="1732"/>
                  </a:lnTo>
                  <a:lnTo>
                    <a:pt x="2734" y="1736"/>
                  </a:lnTo>
                  <a:lnTo>
                    <a:pt x="2733" y="1739"/>
                  </a:lnTo>
                  <a:lnTo>
                    <a:pt x="2731" y="1739"/>
                  </a:lnTo>
                  <a:lnTo>
                    <a:pt x="2731" y="1740"/>
                  </a:lnTo>
                  <a:lnTo>
                    <a:pt x="2731" y="1741"/>
                  </a:lnTo>
                  <a:lnTo>
                    <a:pt x="2729" y="1741"/>
                  </a:lnTo>
                  <a:lnTo>
                    <a:pt x="2726" y="1741"/>
                  </a:lnTo>
                  <a:lnTo>
                    <a:pt x="2725" y="1743"/>
                  </a:lnTo>
                  <a:lnTo>
                    <a:pt x="2723" y="1747"/>
                  </a:lnTo>
                  <a:lnTo>
                    <a:pt x="2723" y="1749"/>
                  </a:lnTo>
                  <a:lnTo>
                    <a:pt x="2723" y="1751"/>
                  </a:lnTo>
                  <a:lnTo>
                    <a:pt x="2723" y="1753"/>
                  </a:lnTo>
                  <a:lnTo>
                    <a:pt x="2723" y="1755"/>
                  </a:lnTo>
                  <a:lnTo>
                    <a:pt x="2725" y="1756"/>
                  </a:lnTo>
                  <a:lnTo>
                    <a:pt x="2729" y="1758"/>
                  </a:lnTo>
                  <a:lnTo>
                    <a:pt x="2731" y="1758"/>
                  </a:lnTo>
                  <a:lnTo>
                    <a:pt x="2733" y="1757"/>
                  </a:lnTo>
                  <a:lnTo>
                    <a:pt x="2734" y="1755"/>
                  </a:lnTo>
                  <a:lnTo>
                    <a:pt x="2736" y="1754"/>
                  </a:lnTo>
                  <a:lnTo>
                    <a:pt x="2737" y="1753"/>
                  </a:lnTo>
                  <a:lnTo>
                    <a:pt x="2738" y="1752"/>
                  </a:lnTo>
                  <a:lnTo>
                    <a:pt x="2741" y="1747"/>
                  </a:lnTo>
                  <a:lnTo>
                    <a:pt x="2741" y="1746"/>
                  </a:lnTo>
                  <a:lnTo>
                    <a:pt x="2740" y="1745"/>
                  </a:lnTo>
                  <a:lnTo>
                    <a:pt x="2740" y="1745"/>
                  </a:lnTo>
                  <a:lnTo>
                    <a:pt x="2742" y="1745"/>
                  </a:lnTo>
                  <a:lnTo>
                    <a:pt x="2743" y="1744"/>
                  </a:lnTo>
                  <a:lnTo>
                    <a:pt x="2744" y="1742"/>
                  </a:lnTo>
                  <a:lnTo>
                    <a:pt x="2746" y="1741"/>
                  </a:lnTo>
                  <a:lnTo>
                    <a:pt x="2750" y="1740"/>
                  </a:lnTo>
                  <a:lnTo>
                    <a:pt x="2753" y="1738"/>
                  </a:lnTo>
                  <a:lnTo>
                    <a:pt x="2755" y="1738"/>
                  </a:lnTo>
                  <a:lnTo>
                    <a:pt x="2756" y="1739"/>
                  </a:lnTo>
                  <a:lnTo>
                    <a:pt x="2760" y="1741"/>
                  </a:lnTo>
                  <a:lnTo>
                    <a:pt x="2762" y="1744"/>
                  </a:lnTo>
                  <a:lnTo>
                    <a:pt x="2763" y="1747"/>
                  </a:lnTo>
                  <a:lnTo>
                    <a:pt x="2766" y="1757"/>
                  </a:lnTo>
                  <a:lnTo>
                    <a:pt x="2768" y="1773"/>
                  </a:lnTo>
                  <a:lnTo>
                    <a:pt x="2770" y="1782"/>
                  </a:lnTo>
                  <a:lnTo>
                    <a:pt x="2771" y="1784"/>
                  </a:lnTo>
                  <a:lnTo>
                    <a:pt x="2771" y="1784"/>
                  </a:lnTo>
                  <a:lnTo>
                    <a:pt x="2769" y="1797"/>
                  </a:lnTo>
                  <a:lnTo>
                    <a:pt x="2767" y="1801"/>
                  </a:lnTo>
                  <a:lnTo>
                    <a:pt x="2764" y="1804"/>
                  </a:lnTo>
                  <a:lnTo>
                    <a:pt x="2761" y="1807"/>
                  </a:lnTo>
                  <a:lnTo>
                    <a:pt x="2757" y="1812"/>
                  </a:lnTo>
                  <a:lnTo>
                    <a:pt x="2753" y="1814"/>
                  </a:lnTo>
                  <a:lnTo>
                    <a:pt x="2750" y="1815"/>
                  </a:lnTo>
                  <a:lnTo>
                    <a:pt x="2750" y="1817"/>
                  </a:lnTo>
                  <a:lnTo>
                    <a:pt x="2749" y="1816"/>
                  </a:lnTo>
                  <a:lnTo>
                    <a:pt x="2748" y="1818"/>
                  </a:lnTo>
                  <a:lnTo>
                    <a:pt x="2747" y="1822"/>
                  </a:lnTo>
                  <a:lnTo>
                    <a:pt x="2747" y="1825"/>
                  </a:lnTo>
                  <a:lnTo>
                    <a:pt x="2747" y="1826"/>
                  </a:lnTo>
                  <a:lnTo>
                    <a:pt x="2746" y="1828"/>
                  </a:lnTo>
                  <a:lnTo>
                    <a:pt x="2744" y="1829"/>
                  </a:lnTo>
                  <a:lnTo>
                    <a:pt x="2744" y="1829"/>
                  </a:lnTo>
                  <a:lnTo>
                    <a:pt x="2744" y="1831"/>
                  </a:lnTo>
                  <a:lnTo>
                    <a:pt x="2744" y="1831"/>
                  </a:lnTo>
                  <a:lnTo>
                    <a:pt x="2743" y="1831"/>
                  </a:lnTo>
                  <a:lnTo>
                    <a:pt x="2742" y="1832"/>
                  </a:lnTo>
                  <a:lnTo>
                    <a:pt x="2741" y="1834"/>
                  </a:lnTo>
                  <a:lnTo>
                    <a:pt x="2739" y="1839"/>
                  </a:lnTo>
                  <a:lnTo>
                    <a:pt x="2738" y="1839"/>
                  </a:lnTo>
                  <a:lnTo>
                    <a:pt x="2739" y="1840"/>
                  </a:lnTo>
                  <a:lnTo>
                    <a:pt x="2741" y="1840"/>
                  </a:lnTo>
                  <a:lnTo>
                    <a:pt x="2744" y="1842"/>
                  </a:lnTo>
                  <a:lnTo>
                    <a:pt x="2745" y="1843"/>
                  </a:lnTo>
                  <a:lnTo>
                    <a:pt x="2750" y="1845"/>
                  </a:lnTo>
                  <a:lnTo>
                    <a:pt x="2752" y="1847"/>
                  </a:lnTo>
                  <a:lnTo>
                    <a:pt x="2754" y="1848"/>
                  </a:lnTo>
                  <a:lnTo>
                    <a:pt x="2756" y="1849"/>
                  </a:lnTo>
                  <a:lnTo>
                    <a:pt x="2756" y="1848"/>
                  </a:lnTo>
                  <a:lnTo>
                    <a:pt x="2757" y="1847"/>
                  </a:lnTo>
                  <a:lnTo>
                    <a:pt x="2758" y="1847"/>
                  </a:lnTo>
                  <a:lnTo>
                    <a:pt x="2759" y="1847"/>
                  </a:lnTo>
                  <a:lnTo>
                    <a:pt x="2762" y="1849"/>
                  </a:lnTo>
                  <a:lnTo>
                    <a:pt x="2762" y="1849"/>
                  </a:lnTo>
                  <a:lnTo>
                    <a:pt x="2753" y="1851"/>
                  </a:lnTo>
                  <a:lnTo>
                    <a:pt x="2751" y="1851"/>
                  </a:lnTo>
                  <a:lnTo>
                    <a:pt x="2754" y="1853"/>
                  </a:lnTo>
                  <a:lnTo>
                    <a:pt x="2756" y="1852"/>
                  </a:lnTo>
                  <a:lnTo>
                    <a:pt x="2758" y="1851"/>
                  </a:lnTo>
                  <a:lnTo>
                    <a:pt x="2761" y="1851"/>
                  </a:lnTo>
                  <a:lnTo>
                    <a:pt x="2763" y="1852"/>
                  </a:lnTo>
                  <a:lnTo>
                    <a:pt x="2764" y="1851"/>
                  </a:lnTo>
                  <a:lnTo>
                    <a:pt x="2764" y="1851"/>
                  </a:lnTo>
                  <a:lnTo>
                    <a:pt x="2768" y="1854"/>
                  </a:lnTo>
                  <a:lnTo>
                    <a:pt x="2769" y="1854"/>
                  </a:lnTo>
                  <a:lnTo>
                    <a:pt x="2771" y="1854"/>
                  </a:lnTo>
                  <a:lnTo>
                    <a:pt x="2772" y="1853"/>
                  </a:lnTo>
                  <a:lnTo>
                    <a:pt x="2775" y="1851"/>
                  </a:lnTo>
                  <a:lnTo>
                    <a:pt x="2781" y="1850"/>
                  </a:lnTo>
                  <a:lnTo>
                    <a:pt x="2786" y="1850"/>
                  </a:lnTo>
                  <a:lnTo>
                    <a:pt x="2791" y="1850"/>
                  </a:lnTo>
                  <a:lnTo>
                    <a:pt x="2794" y="1850"/>
                  </a:lnTo>
                  <a:lnTo>
                    <a:pt x="2796" y="1848"/>
                  </a:lnTo>
                  <a:lnTo>
                    <a:pt x="2802" y="1842"/>
                  </a:lnTo>
                  <a:lnTo>
                    <a:pt x="2809" y="1838"/>
                  </a:lnTo>
                  <a:lnTo>
                    <a:pt x="2821" y="1833"/>
                  </a:lnTo>
                  <a:lnTo>
                    <a:pt x="2838" y="1827"/>
                  </a:lnTo>
                  <a:lnTo>
                    <a:pt x="2840" y="1825"/>
                  </a:lnTo>
                  <a:lnTo>
                    <a:pt x="2843" y="1824"/>
                  </a:lnTo>
                  <a:lnTo>
                    <a:pt x="2845" y="1823"/>
                  </a:lnTo>
                  <a:lnTo>
                    <a:pt x="2846" y="1822"/>
                  </a:lnTo>
                  <a:lnTo>
                    <a:pt x="2858" y="1815"/>
                  </a:lnTo>
                  <a:lnTo>
                    <a:pt x="2864" y="1812"/>
                  </a:lnTo>
                  <a:lnTo>
                    <a:pt x="2867" y="1809"/>
                  </a:lnTo>
                  <a:lnTo>
                    <a:pt x="2870" y="1806"/>
                  </a:lnTo>
                  <a:lnTo>
                    <a:pt x="2874" y="1804"/>
                  </a:lnTo>
                  <a:lnTo>
                    <a:pt x="2876" y="1802"/>
                  </a:lnTo>
                  <a:lnTo>
                    <a:pt x="2879" y="1799"/>
                  </a:lnTo>
                  <a:lnTo>
                    <a:pt x="2881" y="1797"/>
                  </a:lnTo>
                  <a:lnTo>
                    <a:pt x="2883" y="1795"/>
                  </a:lnTo>
                  <a:lnTo>
                    <a:pt x="2884" y="1794"/>
                  </a:lnTo>
                  <a:lnTo>
                    <a:pt x="2885" y="1792"/>
                  </a:lnTo>
                  <a:lnTo>
                    <a:pt x="2884" y="1790"/>
                  </a:lnTo>
                  <a:lnTo>
                    <a:pt x="2883" y="1787"/>
                  </a:lnTo>
                  <a:lnTo>
                    <a:pt x="2883" y="1786"/>
                  </a:lnTo>
                  <a:lnTo>
                    <a:pt x="2884" y="1784"/>
                  </a:lnTo>
                  <a:lnTo>
                    <a:pt x="2884" y="1783"/>
                  </a:lnTo>
                  <a:lnTo>
                    <a:pt x="2884" y="1782"/>
                  </a:lnTo>
                  <a:lnTo>
                    <a:pt x="2878" y="1781"/>
                  </a:lnTo>
                  <a:lnTo>
                    <a:pt x="2879" y="1773"/>
                  </a:lnTo>
                  <a:lnTo>
                    <a:pt x="2879" y="1773"/>
                  </a:lnTo>
                  <a:lnTo>
                    <a:pt x="2879" y="1773"/>
                  </a:lnTo>
                  <a:lnTo>
                    <a:pt x="2890" y="1770"/>
                  </a:lnTo>
                  <a:lnTo>
                    <a:pt x="2898" y="1768"/>
                  </a:lnTo>
                  <a:lnTo>
                    <a:pt x="2907" y="1768"/>
                  </a:lnTo>
                  <a:lnTo>
                    <a:pt x="2918" y="1770"/>
                  </a:lnTo>
                  <a:lnTo>
                    <a:pt x="2922" y="1771"/>
                  </a:lnTo>
                  <a:lnTo>
                    <a:pt x="2925" y="1773"/>
                  </a:lnTo>
                  <a:lnTo>
                    <a:pt x="2928" y="1774"/>
                  </a:lnTo>
                  <a:lnTo>
                    <a:pt x="2931" y="1773"/>
                  </a:lnTo>
                  <a:lnTo>
                    <a:pt x="2936" y="1773"/>
                  </a:lnTo>
                  <a:lnTo>
                    <a:pt x="2942" y="1773"/>
                  </a:lnTo>
                  <a:lnTo>
                    <a:pt x="2945" y="1773"/>
                  </a:lnTo>
                  <a:lnTo>
                    <a:pt x="2945" y="1774"/>
                  </a:lnTo>
                  <a:lnTo>
                    <a:pt x="2946" y="1774"/>
                  </a:lnTo>
                  <a:lnTo>
                    <a:pt x="2947" y="1773"/>
                  </a:lnTo>
                  <a:lnTo>
                    <a:pt x="2948" y="1771"/>
                  </a:lnTo>
                  <a:lnTo>
                    <a:pt x="2953" y="1770"/>
                  </a:lnTo>
                  <a:lnTo>
                    <a:pt x="2953" y="1770"/>
                  </a:lnTo>
                  <a:lnTo>
                    <a:pt x="2955" y="1770"/>
                  </a:lnTo>
                  <a:lnTo>
                    <a:pt x="2956" y="1768"/>
                  </a:lnTo>
                  <a:lnTo>
                    <a:pt x="2957" y="1765"/>
                  </a:lnTo>
                  <a:lnTo>
                    <a:pt x="2961" y="1763"/>
                  </a:lnTo>
                  <a:lnTo>
                    <a:pt x="2964" y="1762"/>
                  </a:lnTo>
                  <a:lnTo>
                    <a:pt x="2967" y="1762"/>
                  </a:lnTo>
                  <a:lnTo>
                    <a:pt x="2969" y="1761"/>
                  </a:lnTo>
                  <a:lnTo>
                    <a:pt x="2970" y="1760"/>
                  </a:lnTo>
                  <a:lnTo>
                    <a:pt x="2970" y="1759"/>
                  </a:lnTo>
                  <a:lnTo>
                    <a:pt x="2970" y="1758"/>
                  </a:lnTo>
                  <a:lnTo>
                    <a:pt x="2970" y="1757"/>
                  </a:lnTo>
                  <a:lnTo>
                    <a:pt x="2970" y="1757"/>
                  </a:lnTo>
                  <a:lnTo>
                    <a:pt x="2970" y="1757"/>
                  </a:lnTo>
                  <a:lnTo>
                    <a:pt x="2970" y="1756"/>
                  </a:lnTo>
                  <a:lnTo>
                    <a:pt x="2969" y="1752"/>
                  </a:lnTo>
                  <a:lnTo>
                    <a:pt x="2969" y="1750"/>
                  </a:lnTo>
                  <a:lnTo>
                    <a:pt x="2968" y="1749"/>
                  </a:lnTo>
                  <a:lnTo>
                    <a:pt x="2967" y="1748"/>
                  </a:lnTo>
                  <a:lnTo>
                    <a:pt x="2967" y="1747"/>
                  </a:lnTo>
                  <a:lnTo>
                    <a:pt x="2969" y="1746"/>
                  </a:lnTo>
                  <a:lnTo>
                    <a:pt x="2969" y="1747"/>
                  </a:lnTo>
                  <a:lnTo>
                    <a:pt x="2969" y="1747"/>
                  </a:lnTo>
                  <a:lnTo>
                    <a:pt x="2970" y="1747"/>
                  </a:lnTo>
                  <a:lnTo>
                    <a:pt x="2972" y="1745"/>
                  </a:lnTo>
                  <a:lnTo>
                    <a:pt x="2972" y="1744"/>
                  </a:lnTo>
                  <a:lnTo>
                    <a:pt x="2973" y="1742"/>
                  </a:lnTo>
                  <a:lnTo>
                    <a:pt x="2974" y="1741"/>
                  </a:lnTo>
                  <a:lnTo>
                    <a:pt x="2973" y="1741"/>
                  </a:lnTo>
                  <a:lnTo>
                    <a:pt x="2971" y="1741"/>
                  </a:lnTo>
                  <a:lnTo>
                    <a:pt x="2970" y="1741"/>
                  </a:lnTo>
                  <a:lnTo>
                    <a:pt x="2972" y="1740"/>
                  </a:lnTo>
                  <a:lnTo>
                    <a:pt x="2971" y="1738"/>
                  </a:lnTo>
                  <a:lnTo>
                    <a:pt x="2971" y="1738"/>
                  </a:lnTo>
                  <a:lnTo>
                    <a:pt x="2970" y="1738"/>
                  </a:lnTo>
                  <a:lnTo>
                    <a:pt x="2967" y="1740"/>
                  </a:lnTo>
                  <a:lnTo>
                    <a:pt x="2967" y="1740"/>
                  </a:lnTo>
                  <a:lnTo>
                    <a:pt x="2967" y="1738"/>
                  </a:lnTo>
                  <a:lnTo>
                    <a:pt x="2965" y="1736"/>
                  </a:lnTo>
                  <a:lnTo>
                    <a:pt x="2969" y="1734"/>
                  </a:lnTo>
                  <a:lnTo>
                    <a:pt x="2982" y="1724"/>
                  </a:lnTo>
                  <a:lnTo>
                    <a:pt x="2983" y="1723"/>
                  </a:lnTo>
                  <a:lnTo>
                    <a:pt x="2984" y="1721"/>
                  </a:lnTo>
                  <a:lnTo>
                    <a:pt x="2983" y="1720"/>
                  </a:lnTo>
                  <a:lnTo>
                    <a:pt x="2983" y="1719"/>
                  </a:lnTo>
                  <a:lnTo>
                    <a:pt x="2983" y="1719"/>
                  </a:lnTo>
                  <a:lnTo>
                    <a:pt x="2996" y="1707"/>
                  </a:lnTo>
                  <a:lnTo>
                    <a:pt x="3003" y="1701"/>
                  </a:lnTo>
                  <a:lnTo>
                    <a:pt x="3008" y="1698"/>
                  </a:lnTo>
                  <a:lnTo>
                    <a:pt x="3013" y="1697"/>
                  </a:lnTo>
                  <a:lnTo>
                    <a:pt x="3016" y="1697"/>
                  </a:lnTo>
                  <a:lnTo>
                    <a:pt x="3018" y="1697"/>
                  </a:lnTo>
                  <a:lnTo>
                    <a:pt x="3019" y="1697"/>
                  </a:lnTo>
                  <a:lnTo>
                    <a:pt x="3027" y="1697"/>
                  </a:lnTo>
                  <a:lnTo>
                    <a:pt x="3040" y="1696"/>
                  </a:lnTo>
                  <a:lnTo>
                    <a:pt x="3053" y="1696"/>
                  </a:lnTo>
                  <a:lnTo>
                    <a:pt x="3066" y="1696"/>
                  </a:lnTo>
                  <a:lnTo>
                    <a:pt x="3080" y="1696"/>
                  </a:lnTo>
                  <a:lnTo>
                    <a:pt x="3093" y="1696"/>
                  </a:lnTo>
                  <a:lnTo>
                    <a:pt x="3106" y="1696"/>
                  </a:lnTo>
                  <a:lnTo>
                    <a:pt x="3120" y="1696"/>
                  </a:lnTo>
                  <a:lnTo>
                    <a:pt x="3123" y="1688"/>
                  </a:lnTo>
                  <a:lnTo>
                    <a:pt x="3126" y="1683"/>
                  </a:lnTo>
                  <a:lnTo>
                    <a:pt x="3130" y="1685"/>
                  </a:lnTo>
                  <a:lnTo>
                    <a:pt x="3132" y="1684"/>
                  </a:lnTo>
                  <a:lnTo>
                    <a:pt x="3134" y="1683"/>
                  </a:lnTo>
                  <a:lnTo>
                    <a:pt x="3136" y="1682"/>
                  </a:lnTo>
                  <a:lnTo>
                    <a:pt x="3137" y="1682"/>
                  </a:lnTo>
                  <a:lnTo>
                    <a:pt x="3139" y="1683"/>
                  </a:lnTo>
                  <a:lnTo>
                    <a:pt x="3140" y="1684"/>
                  </a:lnTo>
                  <a:lnTo>
                    <a:pt x="3140" y="1684"/>
                  </a:lnTo>
                  <a:lnTo>
                    <a:pt x="3142" y="1683"/>
                  </a:lnTo>
                  <a:lnTo>
                    <a:pt x="3142" y="1680"/>
                  </a:lnTo>
                  <a:lnTo>
                    <a:pt x="3143" y="1678"/>
                  </a:lnTo>
                  <a:lnTo>
                    <a:pt x="3144" y="1678"/>
                  </a:lnTo>
                  <a:lnTo>
                    <a:pt x="3145" y="1678"/>
                  </a:lnTo>
                  <a:lnTo>
                    <a:pt x="3146" y="1677"/>
                  </a:lnTo>
                  <a:lnTo>
                    <a:pt x="3146" y="1676"/>
                  </a:lnTo>
                  <a:lnTo>
                    <a:pt x="3146" y="1674"/>
                  </a:lnTo>
                  <a:lnTo>
                    <a:pt x="3146" y="1672"/>
                  </a:lnTo>
                  <a:lnTo>
                    <a:pt x="3149" y="1667"/>
                  </a:lnTo>
                  <a:lnTo>
                    <a:pt x="3153" y="1664"/>
                  </a:lnTo>
                  <a:lnTo>
                    <a:pt x="3155" y="1663"/>
                  </a:lnTo>
                  <a:lnTo>
                    <a:pt x="3155" y="1660"/>
                  </a:lnTo>
                  <a:lnTo>
                    <a:pt x="3158" y="1657"/>
                  </a:lnTo>
                  <a:lnTo>
                    <a:pt x="3159" y="1656"/>
                  </a:lnTo>
                  <a:lnTo>
                    <a:pt x="3159" y="1654"/>
                  </a:lnTo>
                  <a:lnTo>
                    <a:pt x="3158" y="1652"/>
                  </a:lnTo>
                  <a:lnTo>
                    <a:pt x="3159" y="1648"/>
                  </a:lnTo>
                  <a:lnTo>
                    <a:pt x="3159" y="1644"/>
                  </a:lnTo>
                  <a:lnTo>
                    <a:pt x="3160" y="1640"/>
                  </a:lnTo>
                  <a:lnTo>
                    <a:pt x="3163" y="1636"/>
                  </a:lnTo>
                  <a:lnTo>
                    <a:pt x="3166" y="1631"/>
                  </a:lnTo>
                  <a:lnTo>
                    <a:pt x="3167" y="1625"/>
                  </a:lnTo>
                  <a:lnTo>
                    <a:pt x="3168" y="1619"/>
                  </a:lnTo>
                  <a:lnTo>
                    <a:pt x="3172" y="1612"/>
                  </a:lnTo>
                  <a:lnTo>
                    <a:pt x="3177" y="1605"/>
                  </a:lnTo>
                  <a:lnTo>
                    <a:pt x="3180" y="1601"/>
                  </a:lnTo>
                  <a:lnTo>
                    <a:pt x="3185" y="1593"/>
                  </a:lnTo>
                  <a:lnTo>
                    <a:pt x="3189" y="1588"/>
                  </a:lnTo>
                  <a:lnTo>
                    <a:pt x="3191" y="1586"/>
                  </a:lnTo>
                  <a:lnTo>
                    <a:pt x="3192" y="1583"/>
                  </a:lnTo>
                  <a:lnTo>
                    <a:pt x="3196" y="1584"/>
                  </a:lnTo>
                  <a:lnTo>
                    <a:pt x="3198" y="1585"/>
                  </a:lnTo>
                  <a:lnTo>
                    <a:pt x="3198" y="1589"/>
                  </a:lnTo>
                  <a:lnTo>
                    <a:pt x="3198" y="1592"/>
                  </a:lnTo>
                  <a:lnTo>
                    <a:pt x="3200" y="1594"/>
                  </a:lnTo>
                  <a:lnTo>
                    <a:pt x="3202" y="1595"/>
                  </a:lnTo>
                  <a:lnTo>
                    <a:pt x="3204" y="1595"/>
                  </a:lnTo>
                  <a:lnTo>
                    <a:pt x="3206" y="1595"/>
                  </a:lnTo>
                  <a:lnTo>
                    <a:pt x="3211" y="1593"/>
                  </a:lnTo>
                  <a:lnTo>
                    <a:pt x="3217" y="1592"/>
                  </a:lnTo>
                  <a:lnTo>
                    <a:pt x="3220" y="1590"/>
                  </a:lnTo>
                  <a:lnTo>
                    <a:pt x="3221" y="1588"/>
                  </a:lnTo>
                  <a:lnTo>
                    <a:pt x="3222" y="1588"/>
                  </a:lnTo>
                  <a:lnTo>
                    <a:pt x="3225" y="1588"/>
                  </a:lnTo>
                  <a:lnTo>
                    <a:pt x="3229" y="1592"/>
                  </a:lnTo>
                  <a:lnTo>
                    <a:pt x="3234" y="1597"/>
                  </a:lnTo>
                  <a:lnTo>
                    <a:pt x="3238" y="1601"/>
                  </a:lnTo>
                  <a:lnTo>
                    <a:pt x="3238" y="1608"/>
                  </a:lnTo>
                  <a:lnTo>
                    <a:pt x="3238" y="1615"/>
                  </a:lnTo>
                  <a:lnTo>
                    <a:pt x="3239" y="1623"/>
                  </a:lnTo>
                  <a:lnTo>
                    <a:pt x="3239" y="1628"/>
                  </a:lnTo>
                  <a:lnTo>
                    <a:pt x="3239" y="1636"/>
                  </a:lnTo>
                  <a:lnTo>
                    <a:pt x="3239" y="1642"/>
                  </a:lnTo>
                  <a:lnTo>
                    <a:pt x="3239" y="1649"/>
                  </a:lnTo>
                  <a:lnTo>
                    <a:pt x="3239" y="1653"/>
                  </a:lnTo>
                  <a:lnTo>
                    <a:pt x="3239" y="1655"/>
                  </a:lnTo>
                  <a:lnTo>
                    <a:pt x="3239" y="1656"/>
                  </a:lnTo>
                  <a:lnTo>
                    <a:pt x="3239" y="1657"/>
                  </a:lnTo>
                  <a:lnTo>
                    <a:pt x="3239" y="1658"/>
                  </a:lnTo>
                  <a:lnTo>
                    <a:pt x="3239" y="1658"/>
                  </a:lnTo>
                  <a:lnTo>
                    <a:pt x="3239" y="1660"/>
                  </a:lnTo>
                  <a:lnTo>
                    <a:pt x="3239" y="1661"/>
                  </a:lnTo>
                  <a:lnTo>
                    <a:pt x="3238" y="1662"/>
                  </a:lnTo>
                  <a:lnTo>
                    <a:pt x="3238" y="1664"/>
                  </a:lnTo>
                  <a:lnTo>
                    <a:pt x="3239" y="1665"/>
                  </a:lnTo>
                  <a:lnTo>
                    <a:pt x="3240" y="1666"/>
                  </a:lnTo>
                  <a:lnTo>
                    <a:pt x="3241" y="1666"/>
                  </a:lnTo>
                  <a:lnTo>
                    <a:pt x="3242" y="1666"/>
                  </a:lnTo>
                  <a:lnTo>
                    <a:pt x="3243" y="1667"/>
                  </a:lnTo>
                  <a:lnTo>
                    <a:pt x="3245" y="1669"/>
                  </a:lnTo>
                  <a:lnTo>
                    <a:pt x="3248" y="1669"/>
                  </a:lnTo>
                  <a:lnTo>
                    <a:pt x="3249" y="1669"/>
                  </a:lnTo>
                  <a:lnTo>
                    <a:pt x="3250" y="1669"/>
                  </a:lnTo>
                  <a:lnTo>
                    <a:pt x="3251" y="1671"/>
                  </a:lnTo>
                  <a:lnTo>
                    <a:pt x="3250" y="1673"/>
                  </a:lnTo>
                  <a:lnTo>
                    <a:pt x="3250" y="1673"/>
                  </a:lnTo>
                  <a:lnTo>
                    <a:pt x="3249" y="1674"/>
                  </a:lnTo>
                  <a:lnTo>
                    <a:pt x="3248" y="1675"/>
                  </a:lnTo>
                  <a:lnTo>
                    <a:pt x="3249" y="1677"/>
                  </a:lnTo>
                  <a:lnTo>
                    <a:pt x="3250" y="1678"/>
                  </a:lnTo>
                  <a:lnTo>
                    <a:pt x="3250" y="1680"/>
                  </a:lnTo>
                  <a:lnTo>
                    <a:pt x="3250" y="1682"/>
                  </a:lnTo>
                  <a:lnTo>
                    <a:pt x="3249" y="1683"/>
                  </a:lnTo>
                  <a:lnTo>
                    <a:pt x="3249" y="1684"/>
                  </a:lnTo>
                  <a:lnTo>
                    <a:pt x="3250" y="1686"/>
                  </a:lnTo>
                  <a:lnTo>
                    <a:pt x="3251" y="1687"/>
                  </a:lnTo>
                  <a:lnTo>
                    <a:pt x="3252" y="1689"/>
                  </a:lnTo>
                  <a:lnTo>
                    <a:pt x="3254" y="1690"/>
                  </a:lnTo>
                  <a:lnTo>
                    <a:pt x="3255" y="1689"/>
                  </a:lnTo>
                  <a:lnTo>
                    <a:pt x="3255" y="1688"/>
                  </a:lnTo>
                  <a:lnTo>
                    <a:pt x="3256" y="1688"/>
                  </a:lnTo>
                  <a:lnTo>
                    <a:pt x="3257" y="1688"/>
                  </a:lnTo>
                  <a:lnTo>
                    <a:pt x="3259" y="1688"/>
                  </a:lnTo>
                  <a:lnTo>
                    <a:pt x="3260" y="1689"/>
                  </a:lnTo>
                  <a:lnTo>
                    <a:pt x="3260" y="1690"/>
                  </a:lnTo>
                  <a:lnTo>
                    <a:pt x="3261" y="1693"/>
                  </a:lnTo>
                  <a:lnTo>
                    <a:pt x="3261" y="1697"/>
                  </a:lnTo>
                  <a:lnTo>
                    <a:pt x="3260" y="1699"/>
                  </a:lnTo>
                  <a:lnTo>
                    <a:pt x="3261" y="1702"/>
                  </a:lnTo>
                  <a:lnTo>
                    <a:pt x="3264" y="1703"/>
                  </a:lnTo>
                  <a:lnTo>
                    <a:pt x="3265" y="1703"/>
                  </a:lnTo>
                  <a:lnTo>
                    <a:pt x="3265" y="1705"/>
                  </a:lnTo>
                  <a:lnTo>
                    <a:pt x="3258" y="1711"/>
                  </a:lnTo>
                  <a:lnTo>
                    <a:pt x="3252" y="1710"/>
                  </a:lnTo>
                  <a:lnTo>
                    <a:pt x="3249" y="1712"/>
                  </a:lnTo>
                  <a:lnTo>
                    <a:pt x="3246" y="1713"/>
                  </a:lnTo>
                  <a:lnTo>
                    <a:pt x="3245" y="1716"/>
                  </a:lnTo>
                  <a:lnTo>
                    <a:pt x="3243" y="1716"/>
                  </a:lnTo>
                  <a:lnTo>
                    <a:pt x="3241" y="1716"/>
                  </a:lnTo>
                  <a:lnTo>
                    <a:pt x="3239" y="1715"/>
                  </a:lnTo>
                  <a:lnTo>
                    <a:pt x="3237" y="1716"/>
                  </a:lnTo>
                  <a:lnTo>
                    <a:pt x="3235" y="1721"/>
                  </a:lnTo>
                  <a:lnTo>
                    <a:pt x="3233" y="1721"/>
                  </a:lnTo>
                  <a:lnTo>
                    <a:pt x="3233" y="1723"/>
                  </a:lnTo>
                  <a:lnTo>
                    <a:pt x="3232" y="1724"/>
                  </a:lnTo>
                  <a:lnTo>
                    <a:pt x="3230" y="1724"/>
                  </a:lnTo>
                  <a:lnTo>
                    <a:pt x="3229" y="1722"/>
                  </a:lnTo>
                  <a:lnTo>
                    <a:pt x="3229" y="1719"/>
                  </a:lnTo>
                  <a:lnTo>
                    <a:pt x="3227" y="1719"/>
                  </a:lnTo>
                  <a:lnTo>
                    <a:pt x="3226" y="1718"/>
                  </a:lnTo>
                  <a:lnTo>
                    <a:pt x="3224" y="1719"/>
                  </a:lnTo>
                  <a:lnTo>
                    <a:pt x="3223" y="1719"/>
                  </a:lnTo>
                  <a:lnTo>
                    <a:pt x="3222" y="1721"/>
                  </a:lnTo>
                  <a:lnTo>
                    <a:pt x="3220" y="1722"/>
                  </a:lnTo>
                  <a:lnTo>
                    <a:pt x="3219" y="1721"/>
                  </a:lnTo>
                  <a:lnTo>
                    <a:pt x="3218" y="1719"/>
                  </a:lnTo>
                  <a:lnTo>
                    <a:pt x="3217" y="1722"/>
                  </a:lnTo>
                  <a:lnTo>
                    <a:pt x="3216" y="1724"/>
                  </a:lnTo>
                  <a:lnTo>
                    <a:pt x="3216" y="1728"/>
                  </a:lnTo>
                  <a:lnTo>
                    <a:pt x="3215" y="1730"/>
                  </a:lnTo>
                  <a:lnTo>
                    <a:pt x="3214" y="1729"/>
                  </a:lnTo>
                  <a:lnTo>
                    <a:pt x="3213" y="1727"/>
                  </a:lnTo>
                  <a:lnTo>
                    <a:pt x="3209" y="1726"/>
                  </a:lnTo>
                  <a:lnTo>
                    <a:pt x="3206" y="1726"/>
                  </a:lnTo>
                  <a:lnTo>
                    <a:pt x="3207" y="1724"/>
                  </a:lnTo>
                  <a:lnTo>
                    <a:pt x="3210" y="1722"/>
                  </a:lnTo>
                  <a:lnTo>
                    <a:pt x="3208" y="1721"/>
                  </a:lnTo>
                  <a:lnTo>
                    <a:pt x="3207" y="1722"/>
                  </a:lnTo>
                  <a:lnTo>
                    <a:pt x="3207" y="1721"/>
                  </a:lnTo>
                  <a:lnTo>
                    <a:pt x="3208" y="1719"/>
                  </a:lnTo>
                  <a:lnTo>
                    <a:pt x="3208" y="1716"/>
                  </a:lnTo>
                  <a:lnTo>
                    <a:pt x="3207" y="1717"/>
                  </a:lnTo>
                  <a:lnTo>
                    <a:pt x="3205" y="1720"/>
                  </a:lnTo>
                  <a:lnTo>
                    <a:pt x="3202" y="1722"/>
                  </a:lnTo>
                  <a:lnTo>
                    <a:pt x="3202" y="1726"/>
                  </a:lnTo>
                  <a:lnTo>
                    <a:pt x="3198" y="1734"/>
                  </a:lnTo>
                  <a:lnTo>
                    <a:pt x="3198" y="1737"/>
                  </a:lnTo>
                  <a:lnTo>
                    <a:pt x="3196" y="1740"/>
                  </a:lnTo>
                  <a:lnTo>
                    <a:pt x="3193" y="1742"/>
                  </a:lnTo>
                  <a:lnTo>
                    <a:pt x="3190" y="1741"/>
                  </a:lnTo>
                  <a:lnTo>
                    <a:pt x="3186" y="1743"/>
                  </a:lnTo>
                  <a:lnTo>
                    <a:pt x="3185" y="1746"/>
                  </a:lnTo>
                  <a:lnTo>
                    <a:pt x="3183" y="1746"/>
                  </a:lnTo>
                  <a:lnTo>
                    <a:pt x="3183" y="1743"/>
                  </a:lnTo>
                  <a:lnTo>
                    <a:pt x="3183" y="1742"/>
                  </a:lnTo>
                  <a:lnTo>
                    <a:pt x="3181" y="1746"/>
                  </a:lnTo>
                  <a:lnTo>
                    <a:pt x="3180" y="1747"/>
                  </a:lnTo>
                  <a:lnTo>
                    <a:pt x="3180" y="1744"/>
                  </a:lnTo>
                  <a:lnTo>
                    <a:pt x="3180" y="1741"/>
                  </a:lnTo>
                  <a:lnTo>
                    <a:pt x="3178" y="1743"/>
                  </a:lnTo>
                  <a:lnTo>
                    <a:pt x="3177" y="1748"/>
                  </a:lnTo>
                  <a:lnTo>
                    <a:pt x="3176" y="1747"/>
                  </a:lnTo>
                  <a:lnTo>
                    <a:pt x="3175" y="1746"/>
                  </a:lnTo>
                  <a:lnTo>
                    <a:pt x="3175" y="1745"/>
                  </a:lnTo>
                  <a:lnTo>
                    <a:pt x="3175" y="1747"/>
                  </a:lnTo>
                  <a:lnTo>
                    <a:pt x="3175" y="1750"/>
                  </a:lnTo>
                  <a:lnTo>
                    <a:pt x="3174" y="1751"/>
                  </a:lnTo>
                  <a:lnTo>
                    <a:pt x="3174" y="1751"/>
                  </a:lnTo>
                  <a:lnTo>
                    <a:pt x="3172" y="1749"/>
                  </a:lnTo>
                  <a:lnTo>
                    <a:pt x="3170" y="1751"/>
                  </a:lnTo>
                  <a:lnTo>
                    <a:pt x="3169" y="1751"/>
                  </a:lnTo>
                  <a:lnTo>
                    <a:pt x="3169" y="1749"/>
                  </a:lnTo>
                  <a:lnTo>
                    <a:pt x="3169" y="1747"/>
                  </a:lnTo>
                  <a:lnTo>
                    <a:pt x="3166" y="1749"/>
                  </a:lnTo>
                  <a:lnTo>
                    <a:pt x="3163" y="1752"/>
                  </a:lnTo>
                  <a:lnTo>
                    <a:pt x="3159" y="1756"/>
                  </a:lnTo>
                  <a:lnTo>
                    <a:pt x="3161" y="1757"/>
                  </a:lnTo>
                  <a:lnTo>
                    <a:pt x="3162" y="1758"/>
                  </a:lnTo>
                  <a:lnTo>
                    <a:pt x="3157" y="1764"/>
                  </a:lnTo>
                  <a:lnTo>
                    <a:pt x="3151" y="1770"/>
                  </a:lnTo>
                  <a:lnTo>
                    <a:pt x="3148" y="1779"/>
                  </a:lnTo>
                  <a:lnTo>
                    <a:pt x="3146" y="1781"/>
                  </a:lnTo>
                  <a:lnTo>
                    <a:pt x="3145" y="1782"/>
                  </a:lnTo>
                  <a:lnTo>
                    <a:pt x="3144" y="1788"/>
                  </a:lnTo>
                  <a:lnTo>
                    <a:pt x="3142" y="1793"/>
                  </a:lnTo>
                  <a:lnTo>
                    <a:pt x="3143" y="1795"/>
                  </a:lnTo>
                  <a:lnTo>
                    <a:pt x="3144" y="1798"/>
                  </a:lnTo>
                  <a:lnTo>
                    <a:pt x="3145" y="1799"/>
                  </a:lnTo>
                  <a:lnTo>
                    <a:pt x="3146" y="1800"/>
                  </a:lnTo>
                  <a:lnTo>
                    <a:pt x="3147" y="1799"/>
                  </a:lnTo>
                  <a:lnTo>
                    <a:pt x="3148" y="1799"/>
                  </a:lnTo>
                  <a:lnTo>
                    <a:pt x="3149" y="1801"/>
                  </a:lnTo>
                  <a:lnTo>
                    <a:pt x="3148" y="1802"/>
                  </a:lnTo>
                  <a:lnTo>
                    <a:pt x="3147" y="1802"/>
                  </a:lnTo>
                  <a:lnTo>
                    <a:pt x="3144" y="1804"/>
                  </a:lnTo>
                  <a:lnTo>
                    <a:pt x="3142" y="1805"/>
                  </a:lnTo>
                  <a:lnTo>
                    <a:pt x="3140" y="1807"/>
                  </a:lnTo>
                  <a:lnTo>
                    <a:pt x="3139" y="1810"/>
                  </a:lnTo>
                  <a:lnTo>
                    <a:pt x="3135" y="1814"/>
                  </a:lnTo>
                  <a:lnTo>
                    <a:pt x="3136" y="1815"/>
                  </a:lnTo>
                  <a:lnTo>
                    <a:pt x="3142" y="1817"/>
                  </a:lnTo>
                  <a:lnTo>
                    <a:pt x="3145" y="1818"/>
                  </a:lnTo>
                  <a:lnTo>
                    <a:pt x="3148" y="1827"/>
                  </a:lnTo>
                  <a:lnTo>
                    <a:pt x="3148" y="1828"/>
                  </a:lnTo>
                  <a:lnTo>
                    <a:pt x="3147" y="1829"/>
                  </a:lnTo>
                  <a:lnTo>
                    <a:pt x="3151" y="1831"/>
                  </a:lnTo>
                  <a:lnTo>
                    <a:pt x="3151" y="1837"/>
                  </a:lnTo>
                  <a:lnTo>
                    <a:pt x="3155" y="1839"/>
                  </a:lnTo>
                  <a:lnTo>
                    <a:pt x="3159" y="1840"/>
                  </a:lnTo>
                  <a:lnTo>
                    <a:pt x="3164" y="1839"/>
                  </a:lnTo>
                  <a:lnTo>
                    <a:pt x="3168" y="1836"/>
                  </a:lnTo>
                  <a:lnTo>
                    <a:pt x="3168" y="1834"/>
                  </a:lnTo>
                  <a:lnTo>
                    <a:pt x="3166" y="1829"/>
                  </a:lnTo>
                  <a:lnTo>
                    <a:pt x="3165" y="1827"/>
                  </a:lnTo>
                  <a:lnTo>
                    <a:pt x="3163" y="1826"/>
                  </a:lnTo>
                  <a:lnTo>
                    <a:pt x="3162" y="1827"/>
                  </a:lnTo>
                  <a:lnTo>
                    <a:pt x="3161" y="1825"/>
                  </a:lnTo>
                  <a:lnTo>
                    <a:pt x="3161" y="1825"/>
                  </a:lnTo>
                  <a:lnTo>
                    <a:pt x="3162" y="1824"/>
                  </a:lnTo>
                  <a:lnTo>
                    <a:pt x="3163" y="1825"/>
                  </a:lnTo>
                  <a:lnTo>
                    <a:pt x="3165" y="1825"/>
                  </a:lnTo>
                  <a:lnTo>
                    <a:pt x="3169" y="1830"/>
                  </a:lnTo>
                  <a:lnTo>
                    <a:pt x="3170" y="1837"/>
                  </a:lnTo>
                  <a:lnTo>
                    <a:pt x="3170" y="1841"/>
                  </a:lnTo>
                  <a:lnTo>
                    <a:pt x="3170" y="1842"/>
                  </a:lnTo>
                  <a:lnTo>
                    <a:pt x="3169" y="1842"/>
                  </a:lnTo>
                  <a:lnTo>
                    <a:pt x="3166" y="1842"/>
                  </a:lnTo>
                  <a:lnTo>
                    <a:pt x="3155" y="1845"/>
                  </a:lnTo>
                  <a:lnTo>
                    <a:pt x="3153" y="1847"/>
                  </a:lnTo>
                  <a:lnTo>
                    <a:pt x="3147" y="1849"/>
                  </a:lnTo>
                  <a:lnTo>
                    <a:pt x="3146" y="1847"/>
                  </a:lnTo>
                  <a:lnTo>
                    <a:pt x="3147" y="1845"/>
                  </a:lnTo>
                  <a:lnTo>
                    <a:pt x="3147" y="1841"/>
                  </a:lnTo>
                  <a:lnTo>
                    <a:pt x="3146" y="1840"/>
                  </a:lnTo>
                  <a:lnTo>
                    <a:pt x="3137" y="1848"/>
                  </a:lnTo>
                  <a:lnTo>
                    <a:pt x="3134" y="1849"/>
                  </a:lnTo>
                  <a:lnTo>
                    <a:pt x="3131" y="1850"/>
                  </a:lnTo>
                  <a:lnTo>
                    <a:pt x="3130" y="1849"/>
                  </a:lnTo>
                  <a:lnTo>
                    <a:pt x="3129" y="1844"/>
                  </a:lnTo>
                  <a:lnTo>
                    <a:pt x="3131" y="1839"/>
                  </a:lnTo>
                  <a:lnTo>
                    <a:pt x="3131" y="1839"/>
                  </a:lnTo>
                  <a:lnTo>
                    <a:pt x="3128" y="1842"/>
                  </a:lnTo>
                  <a:lnTo>
                    <a:pt x="3127" y="1840"/>
                  </a:lnTo>
                  <a:lnTo>
                    <a:pt x="3126" y="1839"/>
                  </a:lnTo>
                  <a:lnTo>
                    <a:pt x="3124" y="1837"/>
                  </a:lnTo>
                  <a:lnTo>
                    <a:pt x="3124" y="1837"/>
                  </a:lnTo>
                  <a:lnTo>
                    <a:pt x="3124" y="1841"/>
                  </a:lnTo>
                  <a:lnTo>
                    <a:pt x="3123" y="1844"/>
                  </a:lnTo>
                  <a:lnTo>
                    <a:pt x="3122" y="1852"/>
                  </a:lnTo>
                  <a:lnTo>
                    <a:pt x="3120" y="1855"/>
                  </a:lnTo>
                  <a:lnTo>
                    <a:pt x="3112" y="1857"/>
                  </a:lnTo>
                  <a:lnTo>
                    <a:pt x="3107" y="1856"/>
                  </a:lnTo>
                  <a:lnTo>
                    <a:pt x="3102" y="1857"/>
                  </a:lnTo>
                  <a:lnTo>
                    <a:pt x="3096" y="1859"/>
                  </a:lnTo>
                  <a:lnTo>
                    <a:pt x="3092" y="1857"/>
                  </a:lnTo>
                  <a:lnTo>
                    <a:pt x="3089" y="1860"/>
                  </a:lnTo>
                  <a:lnTo>
                    <a:pt x="3077" y="1860"/>
                  </a:lnTo>
                  <a:lnTo>
                    <a:pt x="3075" y="1859"/>
                  </a:lnTo>
                  <a:lnTo>
                    <a:pt x="3071" y="1862"/>
                  </a:lnTo>
                  <a:lnTo>
                    <a:pt x="3066" y="1864"/>
                  </a:lnTo>
                  <a:lnTo>
                    <a:pt x="3054" y="1870"/>
                  </a:lnTo>
                  <a:lnTo>
                    <a:pt x="3051" y="1872"/>
                  </a:lnTo>
                  <a:lnTo>
                    <a:pt x="3048" y="1876"/>
                  </a:lnTo>
                  <a:lnTo>
                    <a:pt x="3045" y="1878"/>
                  </a:lnTo>
                  <a:lnTo>
                    <a:pt x="3043" y="1879"/>
                  </a:lnTo>
                  <a:lnTo>
                    <a:pt x="3042" y="1880"/>
                  </a:lnTo>
                  <a:lnTo>
                    <a:pt x="3041" y="1881"/>
                  </a:lnTo>
                  <a:lnTo>
                    <a:pt x="3042" y="1878"/>
                  </a:lnTo>
                  <a:lnTo>
                    <a:pt x="3043" y="1875"/>
                  </a:lnTo>
                  <a:lnTo>
                    <a:pt x="3044" y="1868"/>
                  </a:lnTo>
                  <a:lnTo>
                    <a:pt x="3044" y="1864"/>
                  </a:lnTo>
                  <a:lnTo>
                    <a:pt x="3043" y="1862"/>
                  </a:lnTo>
                  <a:lnTo>
                    <a:pt x="3041" y="1861"/>
                  </a:lnTo>
                  <a:lnTo>
                    <a:pt x="3043" y="1866"/>
                  </a:lnTo>
                  <a:lnTo>
                    <a:pt x="3043" y="1871"/>
                  </a:lnTo>
                  <a:lnTo>
                    <a:pt x="3043" y="1875"/>
                  </a:lnTo>
                  <a:lnTo>
                    <a:pt x="3040" y="1881"/>
                  </a:lnTo>
                  <a:lnTo>
                    <a:pt x="3038" y="1883"/>
                  </a:lnTo>
                  <a:lnTo>
                    <a:pt x="3037" y="1884"/>
                  </a:lnTo>
                  <a:lnTo>
                    <a:pt x="3035" y="1885"/>
                  </a:lnTo>
                  <a:lnTo>
                    <a:pt x="3034" y="1886"/>
                  </a:lnTo>
                  <a:lnTo>
                    <a:pt x="3033" y="1888"/>
                  </a:lnTo>
                  <a:lnTo>
                    <a:pt x="3032" y="1891"/>
                  </a:lnTo>
                  <a:lnTo>
                    <a:pt x="3033" y="1894"/>
                  </a:lnTo>
                  <a:lnTo>
                    <a:pt x="3039" y="1895"/>
                  </a:lnTo>
                  <a:lnTo>
                    <a:pt x="3040" y="1894"/>
                  </a:lnTo>
                  <a:lnTo>
                    <a:pt x="3041" y="1896"/>
                  </a:lnTo>
                  <a:lnTo>
                    <a:pt x="3041" y="1899"/>
                  </a:lnTo>
                  <a:lnTo>
                    <a:pt x="3041" y="1902"/>
                  </a:lnTo>
                  <a:lnTo>
                    <a:pt x="3040" y="1906"/>
                  </a:lnTo>
                  <a:lnTo>
                    <a:pt x="3040" y="1910"/>
                  </a:lnTo>
                  <a:lnTo>
                    <a:pt x="3039" y="1916"/>
                  </a:lnTo>
                  <a:lnTo>
                    <a:pt x="3038" y="1922"/>
                  </a:lnTo>
                  <a:lnTo>
                    <a:pt x="3038" y="1920"/>
                  </a:lnTo>
                  <a:lnTo>
                    <a:pt x="3038" y="1913"/>
                  </a:lnTo>
                  <a:lnTo>
                    <a:pt x="3037" y="1914"/>
                  </a:lnTo>
                  <a:lnTo>
                    <a:pt x="3037" y="1916"/>
                  </a:lnTo>
                  <a:lnTo>
                    <a:pt x="3035" y="1924"/>
                  </a:lnTo>
                  <a:lnTo>
                    <a:pt x="3032" y="1929"/>
                  </a:lnTo>
                  <a:lnTo>
                    <a:pt x="3030" y="1932"/>
                  </a:lnTo>
                  <a:lnTo>
                    <a:pt x="3027" y="1931"/>
                  </a:lnTo>
                  <a:lnTo>
                    <a:pt x="3028" y="1934"/>
                  </a:lnTo>
                  <a:lnTo>
                    <a:pt x="3027" y="1935"/>
                  </a:lnTo>
                  <a:lnTo>
                    <a:pt x="3027" y="1938"/>
                  </a:lnTo>
                  <a:lnTo>
                    <a:pt x="3025" y="1940"/>
                  </a:lnTo>
                  <a:lnTo>
                    <a:pt x="3024" y="1940"/>
                  </a:lnTo>
                  <a:lnTo>
                    <a:pt x="3022" y="1941"/>
                  </a:lnTo>
                  <a:lnTo>
                    <a:pt x="3021" y="1942"/>
                  </a:lnTo>
                  <a:lnTo>
                    <a:pt x="3021" y="1944"/>
                  </a:lnTo>
                  <a:lnTo>
                    <a:pt x="3019" y="1946"/>
                  </a:lnTo>
                  <a:lnTo>
                    <a:pt x="3015" y="1954"/>
                  </a:lnTo>
                  <a:lnTo>
                    <a:pt x="3011" y="1957"/>
                  </a:lnTo>
                  <a:lnTo>
                    <a:pt x="3009" y="1956"/>
                  </a:lnTo>
                  <a:lnTo>
                    <a:pt x="3011" y="1952"/>
                  </a:lnTo>
                  <a:lnTo>
                    <a:pt x="3012" y="1948"/>
                  </a:lnTo>
                  <a:lnTo>
                    <a:pt x="3009" y="1946"/>
                  </a:lnTo>
                  <a:lnTo>
                    <a:pt x="3007" y="1946"/>
                  </a:lnTo>
                  <a:lnTo>
                    <a:pt x="3004" y="1946"/>
                  </a:lnTo>
                  <a:lnTo>
                    <a:pt x="3001" y="1943"/>
                  </a:lnTo>
                  <a:lnTo>
                    <a:pt x="2997" y="1940"/>
                  </a:lnTo>
                  <a:lnTo>
                    <a:pt x="2992" y="1934"/>
                  </a:lnTo>
                  <a:lnTo>
                    <a:pt x="2992" y="1932"/>
                  </a:lnTo>
                  <a:lnTo>
                    <a:pt x="2992" y="1929"/>
                  </a:lnTo>
                  <a:lnTo>
                    <a:pt x="2993" y="1925"/>
                  </a:lnTo>
                  <a:lnTo>
                    <a:pt x="2995" y="1922"/>
                  </a:lnTo>
                  <a:lnTo>
                    <a:pt x="2997" y="1920"/>
                  </a:lnTo>
                  <a:lnTo>
                    <a:pt x="3003" y="1918"/>
                  </a:lnTo>
                  <a:lnTo>
                    <a:pt x="3005" y="1916"/>
                  </a:lnTo>
                  <a:lnTo>
                    <a:pt x="3006" y="1914"/>
                  </a:lnTo>
                  <a:lnTo>
                    <a:pt x="3003" y="1918"/>
                  </a:lnTo>
                  <a:lnTo>
                    <a:pt x="2998" y="1919"/>
                  </a:lnTo>
                  <a:lnTo>
                    <a:pt x="2996" y="1920"/>
                  </a:lnTo>
                  <a:lnTo>
                    <a:pt x="2994" y="1922"/>
                  </a:lnTo>
                  <a:lnTo>
                    <a:pt x="2992" y="1925"/>
                  </a:lnTo>
                  <a:lnTo>
                    <a:pt x="2990" y="1928"/>
                  </a:lnTo>
                  <a:lnTo>
                    <a:pt x="2990" y="1930"/>
                  </a:lnTo>
                  <a:lnTo>
                    <a:pt x="2990" y="1931"/>
                  </a:lnTo>
                  <a:lnTo>
                    <a:pt x="2990" y="1935"/>
                  </a:lnTo>
                  <a:lnTo>
                    <a:pt x="2992" y="1938"/>
                  </a:lnTo>
                  <a:lnTo>
                    <a:pt x="2995" y="1943"/>
                  </a:lnTo>
                  <a:lnTo>
                    <a:pt x="2996" y="1951"/>
                  </a:lnTo>
                  <a:lnTo>
                    <a:pt x="2999" y="1955"/>
                  </a:lnTo>
                  <a:lnTo>
                    <a:pt x="3002" y="1961"/>
                  </a:lnTo>
                  <a:lnTo>
                    <a:pt x="3005" y="1964"/>
                  </a:lnTo>
                  <a:lnTo>
                    <a:pt x="3006" y="1966"/>
                  </a:lnTo>
                  <a:lnTo>
                    <a:pt x="3004" y="1970"/>
                  </a:lnTo>
                  <a:lnTo>
                    <a:pt x="3002" y="1971"/>
                  </a:lnTo>
                  <a:lnTo>
                    <a:pt x="3005" y="1971"/>
                  </a:lnTo>
                  <a:lnTo>
                    <a:pt x="3006" y="1971"/>
                  </a:lnTo>
                  <a:lnTo>
                    <a:pt x="3007" y="1974"/>
                  </a:lnTo>
                  <a:lnTo>
                    <a:pt x="3007" y="1977"/>
                  </a:lnTo>
                  <a:lnTo>
                    <a:pt x="3007" y="1979"/>
                  </a:lnTo>
                  <a:lnTo>
                    <a:pt x="3006" y="1980"/>
                  </a:lnTo>
                  <a:lnTo>
                    <a:pt x="3006" y="1978"/>
                  </a:lnTo>
                  <a:lnTo>
                    <a:pt x="3005" y="1977"/>
                  </a:lnTo>
                  <a:lnTo>
                    <a:pt x="3005" y="1979"/>
                  </a:lnTo>
                  <a:lnTo>
                    <a:pt x="3004" y="1979"/>
                  </a:lnTo>
                  <a:lnTo>
                    <a:pt x="3004" y="1983"/>
                  </a:lnTo>
                  <a:lnTo>
                    <a:pt x="3003" y="1985"/>
                  </a:lnTo>
                  <a:lnTo>
                    <a:pt x="3001" y="1985"/>
                  </a:lnTo>
                  <a:lnTo>
                    <a:pt x="2999" y="1990"/>
                  </a:lnTo>
                  <a:lnTo>
                    <a:pt x="2997" y="1992"/>
                  </a:lnTo>
                  <a:lnTo>
                    <a:pt x="2990" y="2010"/>
                  </a:lnTo>
                  <a:lnTo>
                    <a:pt x="2990" y="2013"/>
                  </a:lnTo>
                  <a:lnTo>
                    <a:pt x="2988" y="2013"/>
                  </a:lnTo>
                  <a:lnTo>
                    <a:pt x="2986" y="2014"/>
                  </a:lnTo>
                  <a:lnTo>
                    <a:pt x="2984" y="2016"/>
                  </a:lnTo>
                  <a:lnTo>
                    <a:pt x="2982" y="2018"/>
                  </a:lnTo>
                  <a:lnTo>
                    <a:pt x="2981" y="2023"/>
                  </a:lnTo>
                  <a:lnTo>
                    <a:pt x="2978" y="2029"/>
                  </a:lnTo>
                  <a:lnTo>
                    <a:pt x="2977" y="2027"/>
                  </a:lnTo>
                  <a:lnTo>
                    <a:pt x="2977" y="2024"/>
                  </a:lnTo>
                  <a:lnTo>
                    <a:pt x="2977" y="2019"/>
                  </a:lnTo>
                  <a:lnTo>
                    <a:pt x="2980" y="2011"/>
                  </a:lnTo>
                  <a:lnTo>
                    <a:pt x="2983" y="2005"/>
                  </a:lnTo>
                  <a:lnTo>
                    <a:pt x="2985" y="2002"/>
                  </a:lnTo>
                  <a:lnTo>
                    <a:pt x="2987" y="1997"/>
                  </a:lnTo>
                  <a:lnTo>
                    <a:pt x="2985" y="1996"/>
                  </a:lnTo>
                  <a:lnTo>
                    <a:pt x="2981" y="1996"/>
                  </a:lnTo>
                  <a:lnTo>
                    <a:pt x="2982" y="1993"/>
                  </a:lnTo>
                  <a:lnTo>
                    <a:pt x="2983" y="1992"/>
                  </a:lnTo>
                  <a:lnTo>
                    <a:pt x="2981" y="1989"/>
                  </a:lnTo>
                  <a:lnTo>
                    <a:pt x="2980" y="1989"/>
                  </a:lnTo>
                  <a:lnTo>
                    <a:pt x="2978" y="1988"/>
                  </a:lnTo>
                  <a:lnTo>
                    <a:pt x="2980" y="1986"/>
                  </a:lnTo>
                  <a:lnTo>
                    <a:pt x="2981" y="1984"/>
                  </a:lnTo>
                  <a:lnTo>
                    <a:pt x="2980" y="1982"/>
                  </a:lnTo>
                  <a:lnTo>
                    <a:pt x="2981" y="1981"/>
                  </a:lnTo>
                  <a:lnTo>
                    <a:pt x="2980" y="1981"/>
                  </a:lnTo>
                  <a:lnTo>
                    <a:pt x="2978" y="1982"/>
                  </a:lnTo>
                  <a:lnTo>
                    <a:pt x="2977" y="1983"/>
                  </a:lnTo>
                  <a:lnTo>
                    <a:pt x="2977" y="1982"/>
                  </a:lnTo>
                  <a:lnTo>
                    <a:pt x="2976" y="1982"/>
                  </a:lnTo>
                  <a:lnTo>
                    <a:pt x="2976" y="1983"/>
                  </a:lnTo>
                  <a:lnTo>
                    <a:pt x="2975" y="1983"/>
                  </a:lnTo>
                  <a:lnTo>
                    <a:pt x="2973" y="1982"/>
                  </a:lnTo>
                  <a:lnTo>
                    <a:pt x="2970" y="1981"/>
                  </a:lnTo>
                  <a:lnTo>
                    <a:pt x="2968" y="1977"/>
                  </a:lnTo>
                  <a:lnTo>
                    <a:pt x="2967" y="1975"/>
                  </a:lnTo>
                  <a:lnTo>
                    <a:pt x="2968" y="1971"/>
                  </a:lnTo>
                  <a:lnTo>
                    <a:pt x="2970" y="1970"/>
                  </a:lnTo>
                  <a:lnTo>
                    <a:pt x="2973" y="1971"/>
                  </a:lnTo>
                  <a:lnTo>
                    <a:pt x="2977" y="1971"/>
                  </a:lnTo>
                  <a:lnTo>
                    <a:pt x="2976" y="1970"/>
                  </a:lnTo>
                  <a:lnTo>
                    <a:pt x="2975" y="1970"/>
                  </a:lnTo>
                  <a:lnTo>
                    <a:pt x="2971" y="1966"/>
                  </a:lnTo>
                  <a:lnTo>
                    <a:pt x="2970" y="1964"/>
                  </a:lnTo>
                  <a:lnTo>
                    <a:pt x="2967" y="1964"/>
                  </a:lnTo>
                  <a:lnTo>
                    <a:pt x="2967" y="1966"/>
                  </a:lnTo>
                  <a:lnTo>
                    <a:pt x="2966" y="1966"/>
                  </a:lnTo>
                  <a:lnTo>
                    <a:pt x="2967" y="1961"/>
                  </a:lnTo>
                  <a:lnTo>
                    <a:pt x="2969" y="1961"/>
                  </a:lnTo>
                  <a:lnTo>
                    <a:pt x="2971" y="1960"/>
                  </a:lnTo>
                  <a:lnTo>
                    <a:pt x="2970" y="1958"/>
                  </a:lnTo>
                  <a:lnTo>
                    <a:pt x="2969" y="1957"/>
                  </a:lnTo>
                  <a:lnTo>
                    <a:pt x="2966" y="1958"/>
                  </a:lnTo>
                  <a:lnTo>
                    <a:pt x="2966" y="1956"/>
                  </a:lnTo>
                  <a:lnTo>
                    <a:pt x="2966" y="1954"/>
                  </a:lnTo>
                  <a:lnTo>
                    <a:pt x="2969" y="1954"/>
                  </a:lnTo>
                  <a:lnTo>
                    <a:pt x="2970" y="1955"/>
                  </a:lnTo>
                  <a:lnTo>
                    <a:pt x="2972" y="1951"/>
                  </a:lnTo>
                  <a:lnTo>
                    <a:pt x="2972" y="1949"/>
                  </a:lnTo>
                  <a:lnTo>
                    <a:pt x="2969" y="1952"/>
                  </a:lnTo>
                  <a:lnTo>
                    <a:pt x="2969" y="1946"/>
                  </a:lnTo>
                  <a:lnTo>
                    <a:pt x="2972" y="1941"/>
                  </a:lnTo>
                  <a:lnTo>
                    <a:pt x="2974" y="1939"/>
                  </a:lnTo>
                  <a:lnTo>
                    <a:pt x="2977" y="1939"/>
                  </a:lnTo>
                  <a:lnTo>
                    <a:pt x="2980" y="1939"/>
                  </a:lnTo>
                  <a:lnTo>
                    <a:pt x="2978" y="1938"/>
                  </a:lnTo>
                  <a:lnTo>
                    <a:pt x="2976" y="1937"/>
                  </a:lnTo>
                  <a:lnTo>
                    <a:pt x="2978" y="1935"/>
                  </a:lnTo>
                  <a:lnTo>
                    <a:pt x="2979" y="1935"/>
                  </a:lnTo>
                  <a:lnTo>
                    <a:pt x="2980" y="1933"/>
                  </a:lnTo>
                  <a:lnTo>
                    <a:pt x="2977" y="1933"/>
                  </a:lnTo>
                  <a:lnTo>
                    <a:pt x="2978" y="1930"/>
                  </a:lnTo>
                  <a:lnTo>
                    <a:pt x="2976" y="1931"/>
                  </a:lnTo>
                  <a:lnTo>
                    <a:pt x="2974" y="1931"/>
                  </a:lnTo>
                  <a:lnTo>
                    <a:pt x="2973" y="1933"/>
                  </a:lnTo>
                  <a:lnTo>
                    <a:pt x="2973" y="1935"/>
                  </a:lnTo>
                  <a:lnTo>
                    <a:pt x="2973" y="1936"/>
                  </a:lnTo>
                  <a:lnTo>
                    <a:pt x="2972" y="1938"/>
                  </a:lnTo>
                  <a:lnTo>
                    <a:pt x="2969" y="1938"/>
                  </a:lnTo>
                  <a:lnTo>
                    <a:pt x="2969" y="1937"/>
                  </a:lnTo>
                  <a:lnTo>
                    <a:pt x="2969" y="1936"/>
                  </a:lnTo>
                  <a:lnTo>
                    <a:pt x="2968" y="1940"/>
                  </a:lnTo>
                  <a:lnTo>
                    <a:pt x="2967" y="1941"/>
                  </a:lnTo>
                  <a:lnTo>
                    <a:pt x="2966" y="1938"/>
                  </a:lnTo>
                  <a:lnTo>
                    <a:pt x="2966" y="1938"/>
                  </a:lnTo>
                  <a:lnTo>
                    <a:pt x="2966" y="1940"/>
                  </a:lnTo>
                  <a:lnTo>
                    <a:pt x="2965" y="1941"/>
                  </a:lnTo>
                  <a:lnTo>
                    <a:pt x="2963" y="1942"/>
                  </a:lnTo>
                  <a:lnTo>
                    <a:pt x="2964" y="1944"/>
                  </a:lnTo>
                  <a:lnTo>
                    <a:pt x="2963" y="1945"/>
                  </a:lnTo>
                  <a:lnTo>
                    <a:pt x="2958" y="1943"/>
                  </a:lnTo>
                  <a:lnTo>
                    <a:pt x="2958" y="1944"/>
                  </a:lnTo>
                  <a:lnTo>
                    <a:pt x="2961" y="1947"/>
                  </a:lnTo>
                  <a:lnTo>
                    <a:pt x="2962" y="1949"/>
                  </a:lnTo>
                  <a:lnTo>
                    <a:pt x="2963" y="1951"/>
                  </a:lnTo>
                  <a:lnTo>
                    <a:pt x="2961" y="1953"/>
                  </a:lnTo>
                  <a:lnTo>
                    <a:pt x="2959" y="1952"/>
                  </a:lnTo>
                  <a:lnTo>
                    <a:pt x="2958" y="1952"/>
                  </a:lnTo>
                  <a:lnTo>
                    <a:pt x="2960" y="1954"/>
                  </a:lnTo>
                  <a:lnTo>
                    <a:pt x="2961" y="1957"/>
                  </a:lnTo>
                  <a:lnTo>
                    <a:pt x="2960" y="1959"/>
                  </a:lnTo>
                  <a:lnTo>
                    <a:pt x="2960" y="1961"/>
                  </a:lnTo>
                  <a:lnTo>
                    <a:pt x="2960" y="1963"/>
                  </a:lnTo>
                  <a:lnTo>
                    <a:pt x="2960" y="1965"/>
                  </a:lnTo>
                  <a:lnTo>
                    <a:pt x="2960" y="1973"/>
                  </a:lnTo>
                  <a:lnTo>
                    <a:pt x="2962" y="1976"/>
                  </a:lnTo>
                  <a:lnTo>
                    <a:pt x="2963" y="1978"/>
                  </a:lnTo>
                  <a:lnTo>
                    <a:pt x="2964" y="1980"/>
                  </a:lnTo>
                  <a:lnTo>
                    <a:pt x="2962" y="1981"/>
                  </a:lnTo>
                  <a:lnTo>
                    <a:pt x="2960" y="1979"/>
                  </a:lnTo>
                  <a:lnTo>
                    <a:pt x="2958" y="1977"/>
                  </a:lnTo>
                  <a:lnTo>
                    <a:pt x="2956" y="1973"/>
                  </a:lnTo>
                  <a:lnTo>
                    <a:pt x="2955" y="1971"/>
                  </a:lnTo>
                  <a:lnTo>
                    <a:pt x="2955" y="1970"/>
                  </a:lnTo>
                  <a:lnTo>
                    <a:pt x="2955" y="1973"/>
                  </a:lnTo>
                  <a:lnTo>
                    <a:pt x="2956" y="1976"/>
                  </a:lnTo>
                  <a:lnTo>
                    <a:pt x="2963" y="1984"/>
                  </a:lnTo>
                  <a:lnTo>
                    <a:pt x="2965" y="1987"/>
                  </a:lnTo>
                  <a:lnTo>
                    <a:pt x="2966" y="1989"/>
                  </a:lnTo>
                  <a:lnTo>
                    <a:pt x="2966" y="1992"/>
                  </a:lnTo>
                  <a:lnTo>
                    <a:pt x="2964" y="1990"/>
                  </a:lnTo>
                  <a:lnTo>
                    <a:pt x="2962" y="1988"/>
                  </a:lnTo>
                  <a:lnTo>
                    <a:pt x="2957" y="1985"/>
                  </a:lnTo>
                  <a:lnTo>
                    <a:pt x="2951" y="1984"/>
                  </a:lnTo>
                  <a:lnTo>
                    <a:pt x="2949" y="1979"/>
                  </a:lnTo>
                  <a:lnTo>
                    <a:pt x="2949" y="1981"/>
                  </a:lnTo>
                  <a:lnTo>
                    <a:pt x="2948" y="1983"/>
                  </a:lnTo>
                  <a:lnTo>
                    <a:pt x="2946" y="1981"/>
                  </a:lnTo>
                  <a:lnTo>
                    <a:pt x="2945" y="1979"/>
                  </a:lnTo>
                  <a:lnTo>
                    <a:pt x="2944" y="1977"/>
                  </a:lnTo>
                  <a:lnTo>
                    <a:pt x="2942" y="1977"/>
                  </a:lnTo>
                  <a:lnTo>
                    <a:pt x="2939" y="1979"/>
                  </a:lnTo>
                  <a:lnTo>
                    <a:pt x="2937" y="1979"/>
                  </a:lnTo>
                  <a:lnTo>
                    <a:pt x="2937" y="1975"/>
                  </a:lnTo>
                  <a:lnTo>
                    <a:pt x="2938" y="1973"/>
                  </a:lnTo>
                  <a:lnTo>
                    <a:pt x="2940" y="1968"/>
                  </a:lnTo>
                  <a:lnTo>
                    <a:pt x="2943" y="1966"/>
                  </a:lnTo>
                  <a:lnTo>
                    <a:pt x="2944" y="1964"/>
                  </a:lnTo>
                  <a:lnTo>
                    <a:pt x="2944" y="1959"/>
                  </a:lnTo>
                  <a:lnTo>
                    <a:pt x="2943" y="1964"/>
                  </a:lnTo>
                  <a:lnTo>
                    <a:pt x="2942" y="1966"/>
                  </a:lnTo>
                  <a:lnTo>
                    <a:pt x="2939" y="1968"/>
                  </a:lnTo>
                  <a:lnTo>
                    <a:pt x="2936" y="1971"/>
                  </a:lnTo>
                  <a:lnTo>
                    <a:pt x="2936" y="1973"/>
                  </a:lnTo>
                  <a:lnTo>
                    <a:pt x="2934" y="1979"/>
                  </a:lnTo>
                  <a:lnTo>
                    <a:pt x="2936" y="1981"/>
                  </a:lnTo>
                  <a:lnTo>
                    <a:pt x="2937" y="1981"/>
                  </a:lnTo>
                  <a:lnTo>
                    <a:pt x="2941" y="1980"/>
                  </a:lnTo>
                  <a:lnTo>
                    <a:pt x="2943" y="1981"/>
                  </a:lnTo>
                  <a:lnTo>
                    <a:pt x="2947" y="1987"/>
                  </a:lnTo>
                  <a:lnTo>
                    <a:pt x="2956" y="1990"/>
                  </a:lnTo>
                  <a:lnTo>
                    <a:pt x="2959" y="1991"/>
                  </a:lnTo>
                  <a:lnTo>
                    <a:pt x="2961" y="1994"/>
                  </a:lnTo>
                  <a:lnTo>
                    <a:pt x="2965" y="1996"/>
                  </a:lnTo>
                  <a:lnTo>
                    <a:pt x="2968" y="1999"/>
                  </a:lnTo>
                  <a:lnTo>
                    <a:pt x="2968" y="2001"/>
                  </a:lnTo>
                  <a:lnTo>
                    <a:pt x="2967" y="2003"/>
                  </a:lnTo>
                  <a:lnTo>
                    <a:pt x="2967" y="2006"/>
                  </a:lnTo>
                  <a:lnTo>
                    <a:pt x="2966" y="2008"/>
                  </a:lnTo>
                  <a:lnTo>
                    <a:pt x="2962" y="2008"/>
                  </a:lnTo>
                  <a:lnTo>
                    <a:pt x="2961" y="2008"/>
                  </a:lnTo>
                  <a:lnTo>
                    <a:pt x="2951" y="1998"/>
                  </a:lnTo>
                  <a:lnTo>
                    <a:pt x="2950" y="1996"/>
                  </a:lnTo>
                  <a:lnTo>
                    <a:pt x="2946" y="1991"/>
                  </a:lnTo>
                  <a:lnTo>
                    <a:pt x="2942" y="1988"/>
                  </a:lnTo>
                  <a:lnTo>
                    <a:pt x="2940" y="1988"/>
                  </a:lnTo>
                  <a:lnTo>
                    <a:pt x="2947" y="1993"/>
                  </a:lnTo>
                  <a:lnTo>
                    <a:pt x="2949" y="1998"/>
                  </a:lnTo>
                  <a:lnTo>
                    <a:pt x="2953" y="2003"/>
                  </a:lnTo>
                  <a:lnTo>
                    <a:pt x="2956" y="2005"/>
                  </a:lnTo>
                  <a:lnTo>
                    <a:pt x="2959" y="2008"/>
                  </a:lnTo>
                  <a:lnTo>
                    <a:pt x="2961" y="2010"/>
                  </a:lnTo>
                  <a:lnTo>
                    <a:pt x="2967" y="2012"/>
                  </a:lnTo>
                  <a:lnTo>
                    <a:pt x="2964" y="2013"/>
                  </a:lnTo>
                  <a:lnTo>
                    <a:pt x="2968" y="2015"/>
                  </a:lnTo>
                  <a:lnTo>
                    <a:pt x="2968" y="2018"/>
                  </a:lnTo>
                  <a:lnTo>
                    <a:pt x="2968" y="2021"/>
                  </a:lnTo>
                  <a:lnTo>
                    <a:pt x="2964" y="2020"/>
                  </a:lnTo>
                  <a:lnTo>
                    <a:pt x="2963" y="2022"/>
                  </a:lnTo>
                  <a:lnTo>
                    <a:pt x="2964" y="2023"/>
                  </a:lnTo>
                  <a:lnTo>
                    <a:pt x="2962" y="2024"/>
                  </a:lnTo>
                  <a:lnTo>
                    <a:pt x="2959" y="2023"/>
                  </a:lnTo>
                  <a:lnTo>
                    <a:pt x="2952" y="2015"/>
                  </a:lnTo>
                  <a:lnTo>
                    <a:pt x="2952" y="2016"/>
                  </a:lnTo>
                  <a:lnTo>
                    <a:pt x="2953" y="2017"/>
                  </a:lnTo>
                  <a:lnTo>
                    <a:pt x="2957" y="2022"/>
                  </a:lnTo>
                  <a:lnTo>
                    <a:pt x="2961" y="2025"/>
                  </a:lnTo>
                  <a:lnTo>
                    <a:pt x="2964" y="2027"/>
                  </a:lnTo>
                  <a:lnTo>
                    <a:pt x="2966" y="2029"/>
                  </a:lnTo>
                  <a:lnTo>
                    <a:pt x="2967" y="2031"/>
                  </a:lnTo>
                  <a:lnTo>
                    <a:pt x="2967" y="2033"/>
                  </a:lnTo>
                  <a:lnTo>
                    <a:pt x="2966" y="2034"/>
                  </a:lnTo>
                  <a:lnTo>
                    <a:pt x="2964" y="2035"/>
                  </a:lnTo>
                  <a:lnTo>
                    <a:pt x="2961" y="2034"/>
                  </a:lnTo>
                  <a:lnTo>
                    <a:pt x="2960" y="2032"/>
                  </a:lnTo>
                  <a:lnTo>
                    <a:pt x="2957" y="2029"/>
                  </a:lnTo>
                  <a:lnTo>
                    <a:pt x="2956" y="2027"/>
                  </a:lnTo>
                  <a:lnTo>
                    <a:pt x="2954" y="2027"/>
                  </a:lnTo>
                  <a:lnTo>
                    <a:pt x="2944" y="2022"/>
                  </a:lnTo>
                  <a:lnTo>
                    <a:pt x="2936" y="2022"/>
                  </a:lnTo>
                  <a:lnTo>
                    <a:pt x="2937" y="2023"/>
                  </a:lnTo>
                  <a:lnTo>
                    <a:pt x="2938" y="2023"/>
                  </a:lnTo>
                  <a:lnTo>
                    <a:pt x="2944" y="2024"/>
                  </a:lnTo>
                  <a:lnTo>
                    <a:pt x="2947" y="2026"/>
                  </a:lnTo>
                  <a:lnTo>
                    <a:pt x="2952" y="2028"/>
                  </a:lnTo>
                  <a:lnTo>
                    <a:pt x="2955" y="2028"/>
                  </a:lnTo>
                  <a:lnTo>
                    <a:pt x="2956" y="2033"/>
                  </a:lnTo>
                  <a:lnTo>
                    <a:pt x="2960" y="2037"/>
                  </a:lnTo>
                  <a:lnTo>
                    <a:pt x="2961" y="2039"/>
                  </a:lnTo>
                  <a:lnTo>
                    <a:pt x="2964" y="2039"/>
                  </a:lnTo>
                  <a:lnTo>
                    <a:pt x="2969" y="2037"/>
                  </a:lnTo>
                  <a:lnTo>
                    <a:pt x="2972" y="2038"/>
                  </a:lnTo>
                  <a:lnTo>
                    <a:pt x="2977" y="2039"/>
                  </a:lnTo>
                  <a:lnTo>
                    <a:pt x="2977" y="2040"/>
                  </a:lnTo>
                  <a:lnTo>
                    <a:pt x="2978" y="2044"/>
                  </a:lnTo>
                  <a:lnTo>
                    <a:pt x="2980" y="2048"/>
                  </a:lnTo>
                  <a:lnTo>
                    <a:pt x="2984" y="2066"/>
                  </a:lnTo>
                  <a:lnTo>
                    <a:pt x="2991" y="2080"/>
                  </a:lnTo>
                  <a:lnTo>
                    <a:pt x="2991" y="2082"/>
                  </a:lnTo>
                  <a:lnTo>
                    <a:pt x="2990" y="2080"/>
                  </a:lnTo>
                  <a:lnTo>
                    <a:pt x="2985" y="2070"/>
                  </a:lnTo>
                  <a:lnTo>
                    <a:pt x="2983" y="2064"/>
                  </a:lnTo>
                  <a:lnTo>
                    <a:pt x="2980" y="2052"/>
                  </a:lnTo>
                  <a:lnTo>
                    <a:pt x="2979" y="2050"/>
                  </a:lnTo>
                  <a:lnTo>
                    <a:pt x="2978" y="2048"/>
                  </a:lnTo>
                  <a:lnTo>
                    <a:pt x="2977" y="2050"/>
                  </a:lnTo>
                  <a:lnTo>
                    <a:pt x="2977" y="2051"/>
                  </a:lnTo>
                  <a:lnTo>
                    <a:pt x="2978" y="2052"/>
                  </a:lnTo>
                  <a:lnTo>
                    <a:pt x="2977" y="2056"/>
                  </a:lnTo>
                  <a:lnTo>
                    <a:pt x="2977" y="2057"/>
                  </a:lnTo>
                  <a:lnTo>
                    <a:pt x="2978" y="2059"/>
                  </a:lnTo>
                  <a:lnTo>
                    <a:pt x="2981" y="2064"/>
                  </a:lnTo>
                  <a:lnTo>
                    <a:pt x="2982" y="2070"/>
                  </a:lnTo>
                  <a:lnTo>
                    <a:pt x="2980" y="2068"/>
                  </a:lnTo>
                  <a:lnTo>
                    <a:pt x="2978" y="2066"/>
                  </a:lnTo>
                  <a:lnTo>
                    <a:pt x="2975" y="2066"/>
                  </a:lnTo>
                  <a:lnTo>
                    <a:pt x="2972" y="2064"/>
                  </a:lnTo>
                  <a:lnTo>
                    <a:pt x="2972" y="2066"/>
                  </a:lnTo>
                  <a:lnTo>
                    <a:pt x="2972" y="2069"/>
                  </a:lnTo>
                  <a:lnTo>
                    <a:pt x="2969" y="2068"/>
                  </a:lnTo>
                  <a:lnTo>
                    <a:pt x="2967" y="2067"/>
                  </a:lnTo>
                  <a:lnTo>
                    <a:pt x="2969" y="2070"/>
                  </a:lnTo>
                  <a:lnTo>
                    <a:pt x="2966" y="2069"/>
                  </a:lnTo>
                  <a:lnTo>
                    <a:pt x="2964" y="2069"/>
                  </a:lnTo>
                  <a:lnTo>
                    <a:pt x="2962" y="2072"/>
                  </a:lnTo>
                  <a:lnTo>
                    <a:pt x="2961" y="2074"/>
                  </a:lnTo>
                  <a:lnTo>
                    <a:pt x="2958" y="2074"/>
                  </a:lnTo>
                  <a:lnTo>
                    <a:pt x="2955" y="2072"/>
                  </a:lnTo>
                  <a:lnTo>
                    <a:pt x="2953" y="2069"/>
                  </a:lnTo>
                  <a:lnTo>
                    <a:pt x="2953" y="2066"/>
                  </a:lnTo>
                  <a:lnTo>
                    <a:pt x="2953" y="2069"/>
                  </a:lnTo>
                  <a:lnTo>
                    <a:pt x="2953" y="2074"/>
                  </a:lnTo>
                  <a:lnTo>
                    <a:pt x="2953" y="2076"/>
                  </a:lnTo>
                  <a:lnTo>
                    <a:pt x="2957" y="2077"/>
                  </a:lnTo>
                  <a:lnTo>
                    <a:pt x="2960" y="2076"/>
                  </a:lnTo>
                  <a:lnTo>
                    <a:pt x="2965" y="2076"/>
                  </a:lnTo>
                  <a:lnTo>
                    <a:pt x="2968" y="2076"/>
                  </a:lnTo>
                  <a:lnTo>
                    <a:pt x="2970" y="2075"/>
                  </a:lnTo>
                  <a:lnTo>
                    <a:pt x="2974" y="2076"/>
                  </a:lnTo>
                  <a:lnTo>
                    <a:pt x="2974" y="2080"/>
                  </a:lnTo>
                  <a:lnTo>
                    <a:pt x="2974" y="2083"/>
                  </a:lnTo>
                  <a:lnTo>
                    <a:pt x="2973" y="2087"/>
                  </a:lnTo>
                  <a:lnTo>
                    <a:pt x="2975" y="2087"/>
                  </a:lnTo>
                  <a:lnTo>
                    <a:pt x="2977" y="2086"/>
                  </a:lnTo>
                  <a:lnTo>
                    <a:pt x="2977" y="2079"/>
                  </a:lnTo>
                  <a:lnTo>
                    <a:pt x="2981" y="2076"/>
                  </a:lnTo>
                  <a:lnTo>
                    <a:pt x="2982" y="2076"/>
                  </a:lnTo>
                  <a:lnTo>
                    <a:pt x="2984" y="2078"/>
                  </a:lnTo>
                  <a:lnTo>
                    <a:pt x="2984" y="2081"/>
                  </a:lnTo>
                  <a:lnTo>
                    <a:pt x="2985" y="2084"/>
                  </a:lnTo>
                  <a:lnTo>
                    <a:pt x="2983" y="2089"/>
                  </a:lnTo>
                  <a:lnTo>
                    <a:pt x="2977" y="2094"/>
                  </a:lnTo>
                  <a:lnTo>
                    <a:pt x="2973" y="2099"/>
                  </a:lnTo>
                  <a:lnTo>
                    <a:pt x="2971" y="2100"/>
                  </a:lnTo>
                  <a:lnTo>
                    <a:pt x="2967" y="2099"/>
                  </a:lnTo>
                  <a:lnTo>
                    <a:pt x="2964" y="2098"/>
                  </a:lnTo>
                  <a:lnTo>
                    <a:pt x="2962" y="2098"/>
                  </a:lnTo>
                  <a:lnTo>
                    <a:pt x="2961" y="2098"/>
                  </a:lnTo>
                  <a:lnTo>
                    <a:pt x="2960" y="2097"/>
                  </a:lnTo>
                  <a:lnTo>
                    <a:pt x="2960" y="2094"/>
                  </a:lnTo>
                  <a:lnTo>
                    <a:pt x="2957" y="2093"/>
                  </a:lnTo>
                  <a:lnTo>
                    <a:pt x="2957" y="2093"/>
                  </a:lnTo>
                  <a:lnTo>
                    <a:pt x="2956" y="2096"/>
                  </a:lnTo>
                  <a:lnTo>
                    <a:pt x="2953" y="2097"/>
                  </a:lnTo>
                  <a:lnTo>
                    <a:pt x="2948" y="2096"/>
                  </a:lnTo>
                  <a:lnTo>
                    <a:pt x="2943" y="2093"/>
                  </a:lnTo>
                  <a:lnTo>
                    <a:pt x="2945" y="2096"/>
                  </a:lnTo>
                  <a:lnTo>
                    <a:pt x="2957" y="2101"/>
                  </a:lnTo>
                  <a:lnTo>
                    <a:pt x="2959" y="2102"/>
                  </a:lnTo>
                  <a:lnTo>
                    <a:pt x="2960" y="2103"/>
                  </a:lnTo>
                  <a:lnTo>
                    <a:pt x="2958" y="2105"/>
                  </a:lnTo>
                  <a:lnTo>
                    <a:pt x="2957" y="2108"/>
                  </a:lnTo>
                  <a:lnTo>
                    <a:pt x="2957" y="2109"/>
                  </a:lnTo>
                  <a:lnTo>
                    <a:pt x="2956" y="2111"/>
                  </a:lnTo>
                  <a:lnTo>
                    <a:pt x="2951" y="2114"/>
                  </a:lnTo>
                  <a:lnTo>
                    <a:pt x="2949" y="2113"/>
                  </a:lnTo>
                  <a:lnTo>
                    <a:pt x="2942" y="2108"/>
                  </a:lnTo>
                  <a:lnTo>
                    <a:pt x="2945" y="2113"/>
                  </a:lnTo>
                  <a:lnTo>
                    <a:pt x="2948" y="2115"/>
                  </a:lnTo>
                  <a:lnTo>
                    <a:pt x="2953" y="2116"/>
                  </a:lnTo>
                  <a:lnTo>
                    <a:pt x="2962" y="2114"/>
                  </a:lnTo>
                  <a:lnTo>
                    <a:pt x="2965" y="2116"/>
                  </a:lnTo>
                  <a:lnTo>
                    <a:pt x="2962" y="2120"/>
                  </a:lnTo>
                  <a:lnTo>
                    <a:pt x="2960" y="2122"/>
                  </a:lnTo>
                  <a:lnTo>
                    <a:pt x="2956" y="2122"/>
                  </a:lnTo>
                  <a:lnTo>
                    <a:pt x="2954" y="2123"/>
                  </a:lnTo>
                  <a:lnTo>
                    <a:pt x="2953" y="2125"/>
                  </a:lnTo>
                  <a:lnTo>
                    <a:pt x="2951" y="2125"/>
                  </a:lnTo>
                  <a:lnTo>
                    <a:pt x="2948" y="2125"/>
                  </a:lnTo>
                  <a:lnTo>
                    <a:pt x="2943" y="2125"/>
                  </a:lnTo>
                  <a:lnTo>
                    <a:pt x="2940" y="2125"/>
                  </a:lnTo>
                  <a:lnTo>
                    <a:pt x="2936" y="2128"/>
                  </a:lnTo>
                  <a:lnTo>
                    <a:pt x="2935" y="2129"/>
                  </a:lnTo>
                  <a:lnTo>
                    <a:pt x="2933" y="2128"/>
                  </a:lnTo>
                  <a:lnTo>
                    <a:pt x="2932" y="2125"/>
                  </a:lnTo>
                  <a:lnTo>
                    <a:pt x="2931" y="2124"/>
                  </a:lnTo>
                  <a:lnTo>
                    <a:pt x="2931" y="2130"/>
                  </a:lnTo>
                  <a:lnTo>
                    <a:pt x="2931" y="2131"/>
                  </a:lnTo>
                  <a:lnTo>
                    <a:pt x="2933" y="2132"/>
                  </a:lnTo>
                  <a:lnTo>
                    <a:pt x="2928" y="2135"/>
                  </a:lnTo>
                  <a:lnTo>
                    <a:pt x="2923" y="2138"/>
                  </a:lnTo>
                  <a:lnTo>
                    <a:pt x="2922" y="2139"/>
                  </a:lnTo>
                  <a:lnTo>
                    <a:pt x="2920" y="2141"/>
                  </a:lnTo>
                  <a:lnTo>
                    <a:pt x="2917" y="2147"/>
                  </a:lnTo>
                  <a:lnTo>
                    <a:pt x="2916" y="2150"/>
                  </a:lnTo>
                  <a:lnTo>
                    <a:pt x="2915" y="2155"/>
                  </a:lnTo>
                  <a:lnTo>
                    <a:pt x="2915" y="2153"/>
                  </a:lnTo>
                  <a:lnTo>
                    <a:pt x="2915" y="2149"/>
                  </a:lnTo>
                  <a:lnTo>
                    <a:pt x="2914" y="2146"/>
                  </a:lnTo>
                  <a:lnTo>
                    <a:pt x="2914" y="2152"/>
                  </a:lnTo>
                  <a:lnTo>
                    <a:pt x="2912" y="2155"/>
                  </a:lnTo>
                  <a:lnTo>
                    <a:pt x="2899" y="2155"/>
                  </a:lnTo>
                  <a:lnTo>
                    <a:pt x="2894" y="2157"/>
                  </a:lnTo>
                  <a:lnTo>
                    <a:pt x="2886" y="2163"/>
                  </a:lnTo>
                  <a:lnTo>
                    <a:pt x="2883" y="2165"/>
                  </a:lnTo>
                  <a:lnTo>
                    <a:pt x="2876" y="2175"/>
                  </a:lnTo>
                  <a:lnTo>
                    <a:pt x="2875" y="2181"/>
                  </a:lnTo>
                  <a:lnTo>
                    <a:pt x="2873" y="2179"/>
                  </a:lnTo>
                  <a:lnTo>
                    <a:pt x="2873" y="2177"/>
                  </a:lnTo>
                  <a:lnTo>
                    <a:pt x="2873" y="2175"/>
                  </a:lnTo>
                  <a:lnTo>
                    <a:pt x="2871" y="2178"/>
                  </a:lnTo>
                  <a:lnTo>
                    <a:pt x="2873" y="2184"/>
                  </a:lnTo>
                  <a:lnTo>
                    <a:pt x="2871" y="2185"/>
                  </a:lnTo>
                  <a:lnTo>
                    <a:pt x="2867" y="2188"/>
                  </a:lnTo>
                  <a:lnTo>
                    <a:pt x="2865" y="2189"/>
                  </a:lnTo>
                  <a:lnTo>
                    <a:pt x="2862" y="2190"/>
                  </a:lnTo>
                  <a:lnTo>
                    <a:pt x="2861" y="2194"/>
                  </a:lnTo>
                  <a:lnTo>
                    <a:pt x="2857" y="2197"/>
                  </a:lnTo>
                  <a:lnTo>
                    <a:pt x="2855" y="2198"/>
                  </a:lnTo>
                  <a:lnTo>
                    <a:pt x="2851" y="2198"/>
                  </a:lnTo>
                  <a:lnTo>
                    <a:pt x="2852" y="2201"/>
                  </a:lnTo>
                  <a:lnTo>
                    <a:pt x="2851" y="2203"/>
                  </a:lnTo>
                  <a:lnTo>
                    <a:pt x="2847" y="2205"/>
                  </a:lnTo>
                  <a:lnTo>
                    <a:pt x="2845" y="2206"/>
                  </a:lnTo>
                  <a:lnTo>
                    <a:pt x="2843" y="2206"/>
                  </a:lnTo>
                  <a:lnTo>
                    <a:pt x="2841" y="2206"/>
                  </a:lnTo>
                  <a:lnTo>
                    <a:pt x="2840" y="2208"/>
                  </a:lnTo>
                  <a:lnTo>
                    <a:pt x="2837" y="2209"/>
                  </a:lnTo>
                  <a:lnTo>
                    <a:pt x="2834" y="2209"/>
                  </a:lnTo>
                  <a:lnTo>
                    <a:pt x="2830" y="2208"/>
                  </a:lnTo>
                  <a:lnTo>
                    <a:pt x="2828" y="2209"/>
                  </a:lnTo>
                  <a:lnTo>
                    <a:pt x="2832" y="2211"/>
                  </a:lnTo>
                  <a:lnTo>
                    <a:pt x="2834" y="2212"/>
                  </a:lnTo>
                  <a:lnTo>
                    <a:pt x="2833" y="2215"/>
                  </a:lnTo>
                  <a:lnTo>
                    <a:pt x="2832" y="2216"/>
                  </a:lnTo>
                  <a:lnTo>
                    <a:pt x="2830" y="2217"/>
                  </a:lnTo>
                  <a:lnTo>
                    <a:pt x="2829" y="2217"/>
                  </a:lnTo>
                  <a:lnTo>
                    <a:pt x="2829" y="2216"/>
                  </a:lnTo>
                  <a:lnTo>
                    <a:pt x="2828" y="2213"/>
                  </a:lnTo>
                  <a:lnTo>
                    <a:pt x="2827" y="2213"/>
                  </a:lnTo>
                  <a:lnTo>
                    <a:pt x="2827" y="2215"/>
                  </a:lnTo>
                  <a:lnTo>
                    <a:pt x="2826" y="2215"/>
                  </a:lnTo>
                  <a:lnTo>
                    <a:pt x="2823" y="2211"/>
                  </a:lnTo>
                  <a:lnTo>
                    <a:pt x="2823" y="2214"/>
                  </a:lnTo>
                  <a:lnTo>
                    <a:pt x="2824" y="2217"/>
                  </a:lnTo>
                  <a:lnTo>
                    <a:pt x="2825" y="2218"/>
                  </a:lnTo>
                  <a:lnTo>
                    <a:pt x="2826" y="2219"/>
                  </a:lnTo>
                  <a:lnTo>
                    <a:pt x="2826" y="2220"/>
                  </a:lnTo>
                  <a:lnTo>
                    <a:pt x="2824" y="2223"/>
                  </a:lnTo>
                  <a:lnTo>
                    <a:pt x="2823" y="2223"/>
                  </a:lnTo>
                  <a:lnTo>
                    <a:pt x="2821" y="2224"/>
                  </a:lnTo>
                  <a:lnTo>
                    <a:pt x="2820" y="2226"/>
                  </a:lnTo>
                  <a:lnTo>
                    <a:pt x="2821" y="2227"/>
                  </a:lnTo>
                  <a:lnTo>
                    <a:pt x="2819" y="2230"/>
                  </a:lnTo>
                  <a:lnTo>
                    <a:pt x="2815" y="2232"/>
                  </a:lnTo>
                  <a:lnTo>
                    <a:pt x="2814" y="2232"/>
                  </a:lnTo>
                  <a:lnTo>
                    <a:pt x="2813" y="2233"/>
                  </a:lnTo>
                  <a:lnTo>
                    <a:pt x="2813" y="2234"/>
                  </a:lnTo>
                  <a:lnTo>
                    <a:pt x="2814" y="2235"/>
                  </a:lnTo>
                  <a:lnTo>
                    <a:pt x="2814" y="2236"/>
                  </a:lnTo>
                  <a:lnTo>
                    <a:pt x="2813" y="2237"/>
                  </a:lnTo>
                  <a:lnTo>
                    <a:pt x="2812" y="2238"/>
                  </a:lnTo>
                  <a:lnTo>
                    <a:pt x="2810" y="2239"/>
                  </a:lnTo>
                  <a:lnTo>
                    <a:pt x="2811" y="2240"/>
                  </a:lnTo>
                  <a:lnTo>
                    <a:pt x="2812" y="2242"/>
                  </a:lnTo>
                  <a:lnTo>
                    <a:pt x="2811" y="2243"/>
                  </a:lnTo>
                  <a:lnTo>
                    <a:pt x="2809" y="2244"/>
                  </a:lnTo>
                  <a:lnTo>
                    <a:pt x="2808" y="2245"/>
                  </a:lnTo>
                  <a:lnTo>
                    <a:pt x="2810" y="2246"/>
                  </a:lnTo>
                  <a:lnTo>
                    <a:pt x="2810" y="2245"/>
                  </a:lnTo>
                  <a:lnTo>
                    <a:pt x="2811" y="2246"/>
                  </a:lnTo>
                  <a:lnTo>
                    <a:pt x="2810" y="2248"/>
                  </a:lnTo>
                  <a:lnTo>
                    <a:pt x="2808" y="2249"/>
                  </a:lnTo>
                  <a:lnTo>
                    <a:pt x="2807" y="2251"/>
                  </a:lnTo>
                  <a:lnTo>
                    <a:pt x="2804" y="2252"/>
                  </a:lnTo>
                  <a:lnTo>
                    <a:pt x="2805" y="2253"/>
                  </a:lnTo>
                  <a:lnTo>
                    <a:pt x="2806" y="2254"/>
                  </a:lnTo>
                  <a:lnTo>
                    <a:pt x="2807" y="2256"/>
                  </a:lnTo>
                  <a:lnTo>
                    <a:pt x="2805" y="2259"/>
                  </a:lnTo>
                  <a:lnTo>
                    <a:pt x="2803" y="2259"/>
                  </a:lnTo>
                  <a:lnTo>
                    <a:pt x="2802" y="2258"/>
                  </a:lnTo>
                  <a:lnTo>
                    <a:pt x="2802" y="2261"/>
                  </a:lnTo>
                  <a:lnTo>
                    <a:pt x="2802" y="2263"/>
                  </a:lnTo>
                  <a:lnTo>
                    <a:pt x="2802" y="2265"/>
                  </a:lnTo>
                  <a:lnTo>
                    <a:pt x="2800" y="2269"/>
                  </a:lnTo>
                  <a:lnTo>
                    <a:pt x="2800" y="2270"/>
                  </a:lnTo>
                  <a:lnTo>
                    <a:pt x="2800" y="2273"/>
                  </a:lnTo>
                  <a:lnTo>
                    <a:pt x="2800" y="2275"/>
                  </a:lnTo>
                  <a:lnTo>
                    <a:pt x="2802" y="2279"/>
                  </a:lnTo>
                  <a:lnTo>
                    <a:pt x="2804" y="2292"/>
                  </a:lnTo>
                  <a:lnTo>
                    <a:pt x="2806" y="2297"/>
                  </a:lnTo>
                  <a:lnTo>
                    <a:pt x="2808" y="2310"/>
                  </a:lnTo>
                  <a:lnTo>
                    <a:pt x="2813" y="2322"/>
                  </a:lnTo>
                  <a:lnTo>
                    <a:pt x="2820" y="2337"/>
                  </a:lnTo>
                  <a:lnTo>
                    <a:pt x="2830" y="2355"/>
                  </a:lnTo>
                  <a:lnTo>
                    <a:pt x="2832" y="2357"/>
                  </a:lnTo>
                  <a:lnTo>
                    <a:pt x="2830" y="2360"/>
                  </a:lnTo>
                  <a:lnTo>
                    <a:pt x="2830" y="2362"/>
                  </a:lnTo>
                  <a:lnTo>
                    <a:pt x="2830" y="2365"/>
                  </a:lnTo>
                  <a:lnTo>
                    <a:pt x="2830" y="2369"/>
                  </a:lnTo>
                  <a:lnTo>
                    <a:pt x="2832" y="2373"/>
                  </a:lnTo>
                  <a:lnTo>
                    <a:pt x="2834" y="2379"/>
                  </a:lnTo>
                  <a:lnTo>
                    <a:pt x="2832" y="2378"/>
                  </a:lnTo>
                  <a:lnTo>
                    <a:pt x="2829" y="2369"/>
                  </a:lnTo>
                  <a:lnTo>
                    <a:pt x="2829" y="2363"/>
                  </a:lnTo>
                  <a:lnTo>
                    <a:pt x="2829" y="2356"/>
                  </a:lnTo>
                  <a:lnTo>
                    <a:pt x="2829" y="2357"/>
                  </a:lnTo>
                  <a:lnTo>
                    <a:pt x="2827" y="2359"/>
                  </a:lnTo>
                  <a:lnTo>
                    <a:pt x="2827" y="2361"/>
                  </a:lnTo>
                  <a:lnTo>
                    <a:pt x="2826" y="2363"/>
                  </a:lnTo>
                  <a:lnTo>
                    <a:pt x="2825" y="2358"/>
                  </a:lnTo>
                  <a:lnTo>
                    <a:pt x="2825" y="2357"/>
                  </a:lnTo>
                  <a:lnTo>
                    <a:pt x="2827" y="2354"/>
                  </a:lnTo>
                  <a:lnTo>
                    <a:pt x="2826" y="2354"/>
                  </a:lnTo>
                  <a:lnTo>
                    <a:pt x="2824" y="2352"/>
                  </a:lnTo>
                  <a:lnTo>
                    <a:pt x="2824" y="2350"/>
                  </a:lnTo>
                  <a:lnTo>
                    <a:pt x="2824" y="2349"/>
                  </a:lnTo>
                  <a:lnTo>
                    <a:pt x="2823" y="2347"/>
                  </a:lnTo>
                  <a:lnTo>
                    <a:pt x="2822" y="2347"/>
                  </a:lnTo>
                  <a:lnTo>
                    <a:pt x="2823" y="2352"/>
                  </a:lnTo>
                  <a:lnTo>
                    <a:pt x="2823" y="2355"/>
                  </a:lnTo>
                  <a:lnTo>
                    <a:pt x="2824" y="2361"/>
                  </a:lnTo>
                  <a:lnTo>
                    <a:pt x="2827" y="2365"/>
                  </a:lnTo>
                  <a:lnTo>
                    <a:pt x="2828" y="2369"/>
                  </a:lnTo>
                  <a:lnTo>
                    <a:pt x="2841" y="2404"/>
                  </a:lnTo>
                  <a:lnTo>
                    <a:pt x="2845" y="2408"/>
                  </a:lnTo>
                  <a:lnTo>
                    <a:pt x="2846" y="2411"/>
                  </a:lnTo>
                  <a:lnTo>
                    <a:pt x="2847" y="2418"/>
                  </a:lnTo>
                  <a:lnTo>
                    <a:pt x="2847" y="2426"/>
                  </a:lnTo>
                  <a:lnTo>
                    <a:pt x="2845" y="2442"/>
                  </a:lnTo>
                  <a:lnTo>
                    <a:pt x="2845" y="2453"/>
                  </a:lnTo>
                  <a:lnTo>
                    <a:pt x="2844" y="2452"/>
                  </a:lnTo>
                  <a:lnTo>
                    <a:pt x="2844" y="2451"/>
                  </a:lnTo>
                  <a:lnTo>
                    <a:pt x="2843" y="2451"/>
                  </a:lnTo>
                  <a:lnTo>
                    <a:pt x="2841" y="2456"/>
                  </a:lnTo>
                  <a:lnTo>
                    <a:pt x="2839" y="2460"/>
                  </a:lnTo>
                  <a:lnTo>
                    <a:pt x="2838" y="2467"/>
                  </a:lnTo>
                  <a:lnTo>
                    <a:pt x="2836" y="2470"/>
                  </a:lnTo>
                  <a:lnTo>
                    <a:pt x="2833" y="2473"/>
                  </a:lnTo>
                  <a:lnTo>
                    <a:pt x="2830" y="2473"/>
                  </a:lnTo>
                  <a:lnTo>
                    <a:pt x="2825" y="2476"/>
                  </a:lnTo>
                  <a:lnTo>
                    <a:pt x="2821" y="2475"/>
                  </a:lnTo>
                  <a:lnTo>
                    <a:pt x="2816" y="2477"/>
                  </a:lnTo>
                  <a:lnTo>
                    <a:pt x="2813" y="2477"/>
                  </a:lnTo>
                  <a:lnTo>
                    <a:pt x="2812" y="2473"/>
                  </a:lnTo>
                  <a:lnTo>
                    <a:pt x="2812" y="2472"/>
                  </a:lnTo>
                  <a:lnTo>
                    <a:pt x="2812" y="2471"/>
                  </a:lnTo>
                  <a:lnTo>
                    <a:pt x="2813" y="2470"/>
                  </a:lnTo>
                  <a:lnTo>
                    <a:pt x="2818" y="2474"/>
                  </a:lnTo>
                  <a:lnTo>
                    <a:pt x="2818" y="2472"/>
                  </a:lnTo>
                  <a:lnTo>
                    <a:pt x="2817" y="2471"/>
                  </a:lnTo>
                  <a:lnTo>
                    <a:pt x="2814" y="2470"/>
                  </a:lnTo>
                  <a:lnTo>
                    <a:pt x="2813" y="2469"/>
                  </a:lnTo>
                  <a:lnTo>
                    <a:pt x="2809" y="2461"/>
                  </a:lnTo>
                  <a:lnTo>
                    <a:pt x="2805" y="2456"/>
                  </a:lnTo>
                  <a:lnTo>
                    <a:pt x="2805" y="2453"/>
                  </a:lnTo>
                  <a:lnTo>
                    <a:pt x="2799" y="2450"/>
                  </a:lnTo>
                  <a:lnTo>
                    <a:pt x="2794" y="2447"/>
                  </a:lnTo>
                  <a:lnTo>
                    <a:pt x="2791" y="2441"/>
                  </a:lnTo>
                  <a:lnTo>
                    <a:pt x="2789" y="2431"/>
                  </a:lnTo>
                  <a:lnTo>
                    <a:pt x="2787" y="2430"/>
                  </a:lnTo>
                  <a:lnTo>
                    <a:pt x="2786" y="2429"/>
                  </a:lnTo>
                  <a:lnTo>
                    <a:pt x="2788" y="2425"/>
                  </a:lnTo>
                  <a:lnTo>
                    <a:pt x="2790" y="2422"/>
                  </a:lnTo>
                  <a:lnTo>
                    <a:pt x="2788" y="2423"/>
                  </a:lnTo>
                  <a:lnTo>
                    <a:pt x="2787" y="2424"/>
                  </a:lnTo>
                  <a:lnTo>
                    <a:pt x="2786" y="2427"/>
                  </a:lnTo>
                  <a:lnTo>
                    <a:pt x="2784" y="2428"/>
                  </a:lnTo>
                  <a:lnTo>
                    <a:pt x="2783" y="2427"/>
                  </a:lnTo>
                  <a:lnTo>
                    <a:pt x="2782" y="2421"/>
                  </a:lnTo>
                  <a:lnTo>
                    <a:pt x="2783" y="2415"/>
                  </a:lnTo>
                  <a:lnTo>
                    <a:pt x="2784" y="2412"/>
                  </a:lnTo>
                  <a:lnTo>
                    <a:pt x="2782" y="2412"/>
                  </a:lnTo>
                  <a:lnTo>
                    <a:pt x="2779" y="2413"/>
                  </a:lnTo>
                  <a:lnTo>
                    <a:pt x="2779" y="2415"/>
                  </a:lnTo>
                  <a:lnTo>
                    <a:pt x="2779" y="2417"/>
                  </a:lnTo>
                  <a:lnTo>
                    <a:pt x="2777" y="2417"/>
                  </a:lnTo>
                  <a:lnTo>
                    <a:pt x="2775" y="2415"/>
                  </a:lnTo>
                  <a:lnTo>
                    <a:pt x="2773" y="2413"/>
                  </a:lnTo>
                  <a:lnTo>
                    <a:pt x="2771" y="2408"/>
                  </a:lnTo>
                  <a:lnTo>
                    <a:pt x="2765" y="2396"/>
                  </a:lnTo>
                  <a:lnTo>
                    <a:pt x="2764" y="2395"/>
                  </a:lnTo>
                  <a:lnTo>
                    <a:pt x="2762" y="2393"/>
                  </a:lnTo>
                  <a:lnTo>
                    <a:pt x="2762" y="2393"/>
                  </a:lnTo>
                  <a:lnTo>
                    <a:pt x="2764" y="2392"/>
                  </a:lnTo>
                  <a:lnTo>
                    <a:pt x="2768" y="2387"/>
                  </a:lnTo>
                  <a:lnTo>
                    <a:pt x="2771" y="2384"/>
                  </a:lnTo>
                  <a:lnTo>
                    <a:pt x="2772" y="2381"/>
                  </a:lnTo>
                  <a:lnTo>
                    <a:pt x="2772" y="2380"/>
                  </a:lnTo>
                  <a:lnTo>
                    <a:pt x="2771" y="2379"/>
                  </a:lnTo>
                  <a:lnTo>
                    <a:pt x="2769" y="2380"/>
                  </a:lnTo>
                  <a:lnTo>
                    <a:pt x="2768" y="2379"/>
                  </a:lnTo>
                  <a:lnTo>
                    <a:pt x="2766" y="2377"/>
                  </a:lnTo>
                  <a:lnTo>
                    <a:pt x="2764" y="2376"/>
                  </a:lnTo>
                  <a:lnTo>
                    <a:pt x="2763" y="2376"/>
                  </a:lnTo>
                  <a:lnTo>
                    <a:pt x="2764" y="2379"/>
                  </a:lnTo>
                  <a:lnTo>
                    <a:pt x="2766" y="2380"/>
                  </a:lnTo>
                  <a:lnTo>
                    <a:pt x="2765" y="2383"/>
                  </a:lnTo>
                  <a:lnTo>
                    <a:pt x="2764" y="2384"/>
                  </a:lnTo>
                  <a:lnTo>
                    <a:pt x="2763" y="2385"/>
                  </a:lnTo>
                  <a:lnTo>
                    <a:pt x="2762" y="2385"/>
                  </a:lnTo>
                  <a:lnTo>
                    <a:pt x="2761" y="2385"/>
                  </a:lnTo>
                  <a:lnTo>
                    <a:pt x="2760" y="2385"/>
                  </a:lnTo>
                  <a:lnTo>
                    <a:pt x="2759" y="2383"/>
                  </a:lnTo>
                  <a:lnTo>
                    <a:pt x="2758" y="2380"/>
                  </a:lnTo>
                  <a:lnTo>
                    <a:pt x="2761" y="2366"/>
                  </a:lnTo>
                  <a:lnTo>
                    <a:pt x="2763" y="2357"/>
                  </a:lnTo>
                  <a:lnTo>
                    <a:pt x="2764" y="2347"/>
                  </a:lnTo>
                  <a:lnTo>
                    <a:pt x="2764" y="2345"/>
                  </a:lnTo>
                  <a:lnTo>
                    <a:pt x="2764" y="2343"/>
                  </a:lnTo>
                  <a:lnTo>
                    <a:pt x="2760" y="2337"/>
                  </a:lnTo>
                  <a:lnTo>
                    <a:pt x="2744" y="2322"/>
                  </a:lnTo>
                  <a:lnTo>
                    <a:pt x="2730" y="2305"/>
                  </a:lnTo>
                  <a:lnTo>
                    <a:pt x="2719" y="2298"/>
                  </a:lnTo>
                  <a:lnTo>
                    <a:pt x="2710" y="2300"/>
                  </a:lnTo>
                  <a:lnTo>
                    <a:pt x="2709" y="2301"/>
                  </a:lnTo>
                  <a:lnTo>
                    <a:pt x="2709" y="2303"/>
                  </a:lnTo>
                  <a:lnTo>
                    <a:pt x="2709" y="2305"/>
                  </a:lnTo>
                  <a:lnTo>
                    <a:pt x="2708" y="2306"/>
                  </a:lnTo>
                  <a:lnTo>
                    <a:pt x="2706" y="2306"/>
                  </a:lnTo>
                  <a:lnTo>
                    <a:pt x="2703" y="2306"/>
                  </a:lnTo>
                  <a:lnTo>
                    <a:pt x="2695" y="2311"/>
                  </a:lnTo>
                  <a:lnTo>
                    <a:pt x="2692" y="2310"/>
                  </a:lnTo>
                  <a:lnTo>
                    <a:pt x="2690" y="2311"/>
                  </a:lnTo>
                  <a:lnTo>
                    <a:pt x="2688" y="2313"/>
                  </a:lnTo>
                  <a:lnTo>
                    <a:pt x="2682" y="2313"/>
                  </a:lnTo>
                  <a:lnTo>
                    <a:pt x="2679" y="2314"/>
                  </a:lnTo>
                  <a:lnTo>
                    <a:pt x="2677" y="2313"/>
                  </a:lnTo>
                  <a:lnTo>
                    <a:pt x="2676" y="2311"/>
                  </a:lnTo>
                  <a:lnTo>
                    <a:pt x="2676" y="2308"/>
                  </a:lnTo>
                  <a:lnTo>
                    <a:pt x="2676" y="2310"/>
                  </a:lnTo>
                  <a:lnTo>
                    <a:pt x="2678" y="2312"/>
                  </a:lnTo>
                  <a:lnTo>
                    <a:pt x="2679" y="2311"/>
                  </a:lnTo>
                  <a:lnTo>
                    <a:pt x="2679" y="2310"/>
                  </a:lnTo>
                  <a:lnTo>
                    <a:pt x="2678" y="2307"/>
                  </a:lnTo>
                  <a:lnTo>
                    <a:pt x="2673" y="2303"/>
                  </a:lnTo>
                  <a:lnTo>
                    <a:pt x="2667" y="2298"/>
                  </a:lnTo>
                  <a:lnTo>
                    <a:pt x="2669" y="2298"/>
                  </a:lnTo>
                  <a:lnTo>
                    <a:pt x="2669" y="2297"/>
                  </a:lnTo>
                  <a:lnTo>
                    <a:pt x="2668" y="2295"/>
                  </a:lnTo>
                  <a:lnTo>
                    <a:pt x="2668" y="2294"/>
                  </a:lnTo>
                  <a:lnTo>
                    <a:pt x="2670" y="2292"/>
                  </a:lnTo>
                  <a:lnTo>
                    <a:pt x="2667" y="2292"/>
                  </a:lnTo>
                  <a:lnTo>
                    <a:pt x="2665" y="2293"/>
                  </a:lnTo>
                  <a:lnTo>
                    <a:pt x="2665" y="2295"/>
                  </a:lnTo>
                  <a:lnTo>
                    <a:pt x="2665" y="2296"/>
                  </a:lnTo>
                  <a:lnTo>
                    <a:pt x="2663" y="2296"/>
                  </a:lnTo>
                  <a:lnTo>
                    <a:pt x="2661" y="2294"/>
                  </a:lnTo>
                  <a:lnTo>
                    <a:pt x="2651" y="2290"/>
                  </a:lnTo>
                  <a:lnTo>
                    <a:pt x="2642" y="2287"/>
                  </a:lnTo>
                  <a:lnTo>
                    <a:pt x="2649" y="2286"/>
                  </a:lnTo>
                  <a:lnTo>
                    <a:pt x="2652" y="2287"/>
                  </a:lnTo>
                  <a:lnTo>
                    <a:pt x="2652" y="2286"/>
                  </a:lnTo>
                  <a:lnTo>
                    <a:pt x="2651" y="2285"/>
                  </a:lnTo>
                  <a:lnTo>
                    <a:pt x="2648" y="2284"/>
                  </a:lnTo>
                  <a:lnTo>
                    <a:pt x="2645" y="2285"/>
                  </a:lnTo>
                  <a:lnTo>
                    <a:pt x="2643" y="2284"/>
                  </a:lnTo>
                  <a:lnTo>
                    <a:pt x="2640" y="2285"/>
                  </a:lnTo>
                  <a:lnTo>
                    <a:pt x="2637" y="2287"/>
                  </a:lnTo>
                  <a:lnTo>
                    <a:pt x="2635" y="2287"/>
                  </a:lnTo>
                  <a:lnTo>
                    <a:pt x="2625" y="2289"/>
                  </a:lnTo>
                  <a:lnTo>
                    <a:pt x="2618" y="2290"/>
                  </a:lnTo>
                  <a:lnTo>
                    <a:pt x="2619" y="2289"/>
                  </a:lnTo>
                  <a:lnTo>
                    <a:pt x="2621" y="2287"/>
                  </a:lnTo>
                  <a:lnTo>
                    <a:pt x="2625" y="2286"/>
                  </a:lnTo>
                  <a:lnTo>
                    <a:pt x="2625" y="2284"/>
                  </a:lnTo>
                  <a:lnTo>
                    <a:pt x="2625" y="2281"/>
                  </a:lnTo>
                  <a:lnTo>
                    <a:pt x="2624" y="2282"/>
                  </a:lnTo>
                  <a:lnTo>
                    <a:pt x="2623" y="2284"/>
                  </a:lnTo>
                  <a:lnTo>
                    <a:pt x="2621" y="2282"/>
                  </a:lnTo>
                  <a:lnTo>
                    <a:pt x="2619" y="2282"/>
                  </a:lnTo>
                  <a:lnTo>
                    <a:pt x="2619" y="2286"/>
                  </a:lnTo>
                  <a:lnTo>
                    <a:pt x="2617" y="2287"/>
                  </a:lnTo>
                  <a:lnTo>
                    <a:pt x="2616" y="2290"/>
                  </a:lnTo>
                  <a:lnTo>
                    <a:pt x="2610" y="2291"/>
                  </a:lnTo>
                  <a:lnTo>
                    <a:pt x="2608" y="2291"/>
                  </a:lnTo>
                  <a:lnTo>
                    <a:pt x="2610" y="2289"/>
                  </a:lnTo>
                  <a:lnTo>
                    <a:pt x="2610" y="2287"/>
                  </a:lnTo>
                  <a:lnTo>
                    <a:pt x="2608" y="2289"/>
                  </a:lnTo>
                  <a:lnTo>
                    <a:pt x="2605" y="2292"/>
                  </a:lnTo>
                  <a:lnTo>
                    <a:pt x="2593" y="2294"/>
                  </a:lnTo>
                  <a:lnTo>
                    <a:pt x="2593" y="2293"/>
                  </a:lnTo>
                  <a:lnTo>
                    <a:pt x="2595" y="2293"/>
                  </a:lnTo>
                  <a:lnTo>
                    <a:pt x="2599" y="2292"/>
                  </a:lnTo>
                  <a:lnTo>
                    <a:pt x="2599" y="2289"/>
                  </a:lnTo>
                  <a:lnTo>
                    <a:pt x="2597" y="2287"/>
                  </a:lnTo>
                  <a:lnTo>
                    <a:pt x="2596" y="2287"/>
                  </a:lnTo>
                  <a:lnTo>
                    <a:pt x="2595" y="2286"/>
                  </a:lnTo>
                  <a:lnTo>
                    <a:pt x="2595" y="2281"/>
                  </a:lnTo>
                  <a:lnTo>
                    <a:pt x="2594" y="2279"/>
                  </a:lnTo>
                  <a:lnTo>
                    <a:pt x="2593" y="2276"/>
                  </a:lnTo>
                  <a:lnTo>
                    <a:pt x="2592" y="2277"/>
                  </a:lnTo>
                  <a:lnTo>
                    <a:pt x="2590" y="2281"/>
                  </a:lnTo>
                  <a:lnTo>
                    <a:pt x="2589" y="2287"/>
                  </a:lnTo>
                  <a:lnTo>
                    <a:pt x="2588" y="2289"/>
                  </a:lnTo>
                  <a:lnTo>
                    <a:pt x="2584" y="2289"/>
                  </a:lnTo>
                  <a:lnTo>
                    <a:pt x="2582" y="2289"/>
                  </a:lnTo>
                  <a:lnTo>
                    <a:pt x="2571" y="2289"/>
                  </a:lnTo>
                  <a:lnTo>
                    <a:pt x="2567" y="2287"/>
                  </a:lnTo>
                  <a:lnTo>
                    <a:pt x="2565" y="2287"/>
                  </a:lnTo>
                  <a:lnTo>
                    <a:pt x="2564" y="2287"/>
                  </a:lnTo>
                  <a:lnTo>
                    <a:pt x="2559" y="2289"/>
                  </a:lnTo>
                  <a:lnTo>
                    <a:pt x="2553" y="2290"/>
                  </a:lnTo>
                  <a:lnTo>
                    <a:pt x="2552" y="2289"/>
                  </a:lnTo>
                  <a:lnTo>
                    <a:pt x="2550" y="2289"/>
                  </a:lnTo>
                  <a:lnTo>
                    <a:pt x="2547" y="2294"/>
                  </a:lnTo>
                  <a:lnTo>
                    <a:pt x="2542" y="2296"/>
                  </a:lnTo>
                  <a:lnTo>
                    <a:pt x="2530" y="2292"/>
                  </a:lnTo>
                  <a:lnTo>
                    <a:pt x="2527" y="2289"/>
                  </a:lnTo>
                  <a:lnTo>
                    <a:pt x="2525" y="2289"/>
                  </a:lnTo>
                  <a:lnTo>
                    <a:pt x="2521" y="2288"/>
                  </a:lnTo>
                  <a:lnTo>
                    <a:pt x="2518" y="2292"/>
                  </a:lnTo>
                  <a:lnTo>
                    <a:pt x="2515" y="2297"/>
                  </a:lnTo>
                  <a:lnTo>
                    <a:pt x="2520" y="2300"/>
                  </a:lnTo>
                  <a:lnTo>
                    <a:pt x="2524" y="2301"/>
                  </a:lnTo>
                  <a:lnTo>
                    <a:pt x="2529" y="2300"/>
                  </a:lnTo>
                  <a:lnTo>
                    <a:pt x="2532" y="2298"/>
                  </a:lnTo>
                  <a:lnTo>
                    <a:pt x="2535" y="2298"/>
                  </a:lnTo>
                  <a:lnTo>
                    <a:pt x="2536" y="2297"/>
                  </a:lnTo>
                  <a:lnTo>
                    <a:pt x="2537" y="2296"/>
                  </a:lnTo>
                  <a:lnTo>
                    <a:pt x="2539" y="2297"/>
                  </a:lnTo>
                  <a:lnTo>
                    <a:pt x="2539" y="2298"/>
                  </a:lnTo>
                  <a:lnTo>
                    <a:pt x="2538" y="2299"/>
                  </a:lnTo>
                  <a:lnTo>
                    <a:pt x="2536" y="2300"/>
                  </a:lnTo>
                  <a:lnTo>
                    <a:pt x="2534" y="2302"/>
                  </a:lnTo>
                  <a:lnTo>
                    <a:pt x="2537" y="2305"/>
                  </a:lnTo>
                  <a:lnTo>
                    <a:pt x="2541" y="2306"/>
                  </a:lnTo>
                  <a:lnTo>
                    <a:pt x="2542" y="2305"/>
                  </a:lnTo>
                  <a:lnTo>
                    <a:pt x="2543" y="2302"/>
                  </a:lnTo>
                  <a:lnTo>
                    <a:pt x="2545" y="2300"/>
                  </a:lnTo>
                  <a:lnTo>
                    <a:pt x="2548" y="2300"/>
                  </a:lnTo>
                  <a:lnTo>
                    <a:pt x="2547" y="2302"/>
                  </a:lnTo>
                  <a:lnTo>
                    <a:pt x="2548" y="2303"/>
                  </a:lnTo>
                  <a:lnTo>
                    <a:pt x="2549" y="2305"/>
                  </a:lnTo>
                  <a:lnTo>
                    <a:pt x="2549" y="2308"/>
                  </a:lnTo>
                  <a:lnTo>
                    <a:pt x="2550" y="2309"/>
                  </a:lnTo>
                  <a:lnTo>
                    <a:pt x="2546" y="2310"/>
                  </a:lnTo>
                  <a:lnTo>
                    <a:pt x="2544" y="2311"/>
                  </a:lnTo>
                  <a:lnTo>
                    <a:pt x="2542" y="2313"/>
                  </a:lnTo>
                  <a:lnTo>
                    <a:pt x="2543" y="2313"/>
                  </a:lnTo>
                  <a:lnTo>
                    <a:pt x="2541" y="2315"/>
                  </a:lnTo>
                  <a:lnTo>
                    <a:pt x="2539" y="2314"/>
                  </a:lnTo>
                  <a:lnTo>
                    <a:pt x="2539" y="2315"/>
                  </a:lnTo>
                  <a:lnTo>
                    <a:pt x="2539" y="2315"/>
                  </a:lnTo>
                  <a:lnTo>
                    <a:pt x="2537" y="2316"/>
                  </a:lnTo>
                  <a:lnTo>
                    <a:pt x="2539" y="2319"/>
                  </a:lnTo>
                  <a:lnTo>
                    <a:pt x="2542" y="2321"/>
                  </a:lnTo>
                  <a:lnTo>
                    <a:pt x="2544" y="2324"/>
                  </a:lnTo>
                  <a:lnTo>
                    <a:pt x="2553" y="2327"/>
                  </a:lnTo>
                  <a:lnTo>
                    <a:pt x="2555" y="2327"/>
                  </a:lnTo>
                  <a:lnTo>
                    <a:pt x="2557" y="2330"/>
                  </a:lnTo>
                  <a:lnTo>
                    <a:pt x="2559" y="2331"/>
                  </a:lnTo>
                  <a:lnTo>
                    <a:pt x="2560" y="2332"/>
                  </a:lnTo>
                  <a:lnTo>
                    <a:pt x="2560" y="2333"/>
                  </a:lnTo>
                  <a:lnTo>
                    <a:pt x="2557" y="2335"/>
                  </a:lnTo>
                  <a:lnTo>
                    <a:pt x="2556" y="2337"/>
                  </a:lnTo>
                  <a:lnTo>
                    <a:pt x="2556" y="2338"/>
                  </a:lnTo>
                  <a:lnTo>
                    <a:pt x="2555" y="2337"/>
                  </a:lnTo>
                  <a:lnTo>
                    <a:pt x="2553" y="2336"/>
                  </a:lnTo>
                  <a:lnTo>
                    <a:pt x="2550" y="2339"/>
                  </a:lnTo>
                  <a:lnTo>
                    <a:pt x="2548" y="2339"/>
                  </a:lnTo>
                  <a:lnTo>
                    <a:pt x="2550" y="2337"/>
                  </a:lnTo>
                  <a:lnTo>
                    <a:pt x="2548" y="2335"/>
                  </a:lnTo>
                  <a:lnTo>
                    <a:pt x="2547" y="2332"/>
                  </a:lnTo>
                  <a:lnTo>
                    <a:pt x="2544" y="2330"/>
                  </a:lnTo>
                  <a:lnTo>
                    <a:pt x="2542" y="2329"/>
                  </a:lnTo>
                  <a:lnTo>
                    <a:pt x="2541" y="2328"/>
                  </a:lnTo>
                  <a:lnTo>
                    <a:pt x="2539" y="2327"/>
                  </a:lnTo>
                  <a:lnTo>
                    <a:pt x="2538" y="2327"/>
                  </a:lnTo>
                  <a:lnTo>
                    <a:pt x="2536" y="2327"/>
                  </a:lnTo>
                  <a:lnTo>
                    <a:pt x="2535" y="2325"/>
                  </a:lnTo>
                  <a:lnTo>
                    <a:pt x="2534" y="2324"/>
                  </a:lnTo>
                  <a:lnTo>
                    <a:pt x="2532" y="2322"/>
                  </a:lnTo>
                  <a:lnTo>
                    <a:pt x="2524" y="2319"/>
                  </a:lnTo>
                  <a:lnTo>
                    <a:pt x="2524" y="2321"/>
                  </a:lnTo>
                  <a:lnTo>
                    <a:pt x="2524" y="2321"/>
                  </a:lnTo>
                  <a:lnTo>
                    <a:pt x="2525" y="2322"/>
                  </a:lnTo>
                  <a:lnTo>
                    <a:pt x="2527" y="2323"/>
                  </a:lnTo>
                  <a:lnTo>
                    <a:pt x="2527" y="2327"/>
                  </a:lnTo>
                  <a:lnTo>
                    <a:pt x="2526" y="2328"/>
                  </a:lnTo>
                  <a:lnTo>
                    <a:pt x="2526" y="2330"/>
                  </a:lnTo>
                  <a:lnTo>
                    <a:pt x="2525" y="2332"/>
                  </a:lnTo>
                  <a:lnTo>
                    <a:pt x="2525" y="2334"/>
                  </a:lnTo>
                  <a:lnTo>
                    <a:pt x="2522" y="2335"/>
                  </a:lnTo>
                  <a:lnTo>
                    <a:pt x="2521" y="2334"/>
                  </a:lnTo>
                  <a:lnTo>
                    <a:pt x="2519" y="2330"/>
                  </a:lnTo>
                  <a:lnTo>
                    <a:pt x="2517" y="2328"/>
                  </a:lnTo>
                  <a:lnTo>
                    <a:pt x="2513" y="2328"/>
                  </a:lnTo>
                  <a:lnTo>
                    <a:pt x="2510" y="2329"/>
                  </a:lnTo>
                  <a:lnTo>
                    <a:pt x="2507" y="2333"/>
                  </a:lnTo>
                  <a:lnTo>
                    <a:pt x="2504" y="2334"/>
                  </a:lnTo>
                  <a:lnTo>
                    <a:pt x="2497" y="2332"/>
                  </a:lnTo>
                  <a:lnTo>
                    <a:pt x="2487" y="2328"/>
                  </a:lnTo>
                  <a:lnTo>
                    <a:pt x="2488" y="2327"/>
                  </a:lnTo>
                  <a:lnTo>
                    <a:pt x="2489" y="2327"/>
                  </a:lnTo>
                  <a:lnTo>
                    <a:pt x="2492" y="2327"/>
                  </a:lnTo>
                  <a:lnTo>
                    <a:pt x="2492" y="2326"/>
                  </a:lnTo>
                  <a:lnTo>
                    <a:pt x="2489" y="2322"/>
                  </a:lnTo>
                  <a:lnTo>
                    <a:pt x="2489" y="2321"/>
                  </a:lnTo>
                  <a:lnTo>
                    <a:pt x="2489" y="2318"/>
                  </a:lnTo>
                  <a:lnTo>
                    <a:pt x="2488" y="2318"/>
                  </a:lnTo>
                  <a:lnTo>
                    <a:pt x="2486" y="2320"/>
                  </a:lnTo>
                  <a:lnTo>
                    <a:pt x="2481" y="2319"/>
                  </a:lnTo>
                  <a:lnTo>
                    <a:pt x="2479" y="2317"/>
                  </a:lnTo>
                  <a:lnTo>
                    <a:pt x="2475" y="2311"/>
                  </a:lnTo>
                  <a:lnTo>
                    <a:pt x="2470" y="2311"/>
                  </a:lnTo>
                  <a:lnTo>
                    <a:pt x="2468" y="2308"/>
                  </a:lnTo>
                  <a:lnTo>
                    <a:pt x="2464" y="2310"/>
                  </a:lnTo>
                  <a:lnTo>
                    <a:pt x="2462" y="2311"/>
                  </a:lnTo>
                  <a:lnTo>
                    <a:pt x="2461" y="2313"/>
                  </a:lnTo>
                  <a:lnTo>
                    <a:pt x="2461" y="2315"/>
                  </a:lnTo>
                  <a:lnTo>
                    <a:pt x="2463" y="2316"/>
                  </a:lnTo>
                  <a:lnTo>
                    <a:pt x="2462" y="2317"/>
                  </a:lnTo>
                  <a:lnTo>
                    <a:pt x="2457" y="2319"/>
                  </a:lnTo>
                  <a:lnTo>
                    <a:pt x="2443" y="2317"/>
                  </a:lnTo>
                  <a:lnTo>
                    <a:pt x="2440" y="2316"/>
                  </a:lnTo>
                  <a:lnTo>
                    <a:pt x="2434" y="2313"/>
                  </a:lnTo>
                  <a:lnTo>
                    <a:pt x="2427" y="2310"/>
                  </a:lnTo>
                  <a:lnTo>
                    <a:pt x="2424" y="2310"/>
                  </a:lnTo>
                  <a:lnTo>
                    <a:pt x="2421" y="2310"/>
                  </a:lnTo>
                  <a:lnTo>
                    <a:pt x="2411" y="2311"/>
                  </a:lnTo>
                  <a:lnTo>
                    <a:pt x="2409" y="2311"/>
                  </a:lnTo>
                  <a:lnTo>
                    <a:pt x="2406" y="2313"/>
                  </a:lnTo>
                  <a:lnTo>
                    <a:pt x="2405" y="2311"/>
                  </a:lnTo>
                  <a:lnTo>
                    <a:pt x="2405" y="2309"/>
                  </a:lnTo>
                  <a:lnTo>
                    <a:pt x="2406" y="2309"/>
                  </a:lnTo>
                  <a:lnTo>
                    <a:pt x="2407" y="2308"/>
                  </a:lnTo>
                  <a:lnTo>
                    <a:pt x="2409" y="2305"/>
                  </a:lnTo>
                  <a:lnTo>
                    <a:pt x="2409" y="2304"/>
                  </a:lnTo>
                  <a:lnTo>
                    <a:pt x="2407" y="2303"/>
                  </a:lnTo>
                  <a:lnTo>
                    <a:pt x="2406" y="2303"/>
                  </a:lnTo>
                  <a:lnTo>
                    <a:pt x="2402" y="2309"/>
                  </a:lnTo>
                  <a:lnTo>
                    <a:pt x="2405" y="2313"/>
                  </a:lnTo>
                  <a:lnTo>
                    <a:pt x="2404" y="2314"/>
                  </a:lnTo>
                  <a:lnTo>
                    <a:pt x="2398" y="2315"/>
                  </a:lnTo>
                  <a:lnTo>
                    <a:pt x="2383" y="2321"/>
                  </a:lnTo>
                  <a:lnTo>
                    <a:pt x="2377" y="2325"/>
                  </a:lnTo>
                  <a:lnTo>
                    <a:pt x="2377" y="2324"/>
                  </a:lnTo>
                  <a:lnTo>
                    <a:pt x="2384" y="2319"/>
                  </a:lnTo>
                  <a:lnTo>
                    <a:pt x="2382" y="2318"/>
                  </a:lnTo>
                  <a:lnTo>
                    <a:pt x="2377" y="2319"/>
                  </a:lnTo>
                  <a:lnTo>
                    <a:pt x="2376" y="2319"/>
                  </a:lnTo>
                  <a:lnTo>
                    <a:pt x="2378" y="2315"/>
                  </a:lnTo>
                  <a:lnTo>
                    <a:pt x="2377" y="2311"/>
                  </a:lnTo>
                  <a:lnTo>
                    <a:pt x="2374" y="2311"/>
                  </a:lnTo>
                  <a:lnTo>
                    <a:pt x="2372" y="2314"/>
                  </a:lnTo>
                  <a:lnTo>
                    <a:pt x="2371" y="2314"/>
                  </a:lnTo>
                  <a:lnTo>
                    <a:pt x="2369" y="2313"/>
                  </a:lnTo>
                  <a:lnTo>
                    <a:pt x="2368" y="2313"/>
                  </a:lnTo>
                  <a:lnTo>
                    <a:pt x="2369" y="2319"/>
                  </a:lnTo>
                  <a:lnTo>
                    <a:pt x="2371" y="2322"/>
                  </a:lnTo>
                  <a:lnTo>
                    <a:pt x="2372" y="2326"/>
                  </a:lnTo>
                  <a:lnTo>
                    <a:pt x="2368" y="2329"/>
                  </a:lnTo>
                  <a:lnTo>
                    <a:pt x="2364" y="2333"/>
                  </a:lnTo>
                  <a:lnTo>
                    <a:pt x="2364" y="2336"/>
                  </a:lnTo>
                  <a:lnTo>
                    <a:pt x="2360" y="2340"/>
                  </a:lnTo>
                  <a:lnTo>
                    <a:pt x="2356" y="2343"/>
                  </a:lnTo>
                  <a:lnTo>
                    <a:pt x="2348" y="2348"/>
                  </a:lnTo>
                  <a:lnTo>
                    <a:pt x="2346" y="2349"/>
                  </a:lnTo>
                  <a:lnTo>
                    <a:pt x="2342" y="2352"/>
                  </a:lnTo>
                  <a:lnTo>
                    <a:pt x="2336" y="2354"/>
                  </a:lnTo>
                  <a:lnTo>
                    <a:pt x="2331" y="2357"/>
                  </a:lnTo>
                  <a:lnTo>
                    <a:pt x="2330" y="2357"/>
                  </a:lnTo>
                  <a:lnTo>
                    <a:pt x="2333" y="2355"/>
                  </a:lnTo>
                  <a:lnTo>
                    <a:pt x="2336" y="2352"/>
                  </a:lnTo>
                  <a:lnTo>
                    <a:pt x="2333" y="2352"/>
                  </a:lnTo>
                  <a:lnTo>
                    <a:pt x="2328" y="2351"/>
                  </a:lnTo>
                  <a:lnTo>
                    <a:pt x="2325" y="2351"/>
                  </a:lnTo>
                  <a:lnTo>
                    <a:pt x="2325" y="2352"/>
                  </a:lnTo>
                  <a:lnTo>
                    <a:pt x="2323" y="2354"/>
                  </a:lnTo>
                  <a:lnTo>
                    <a:pt x="2320" y="2352"/>
                  </a:lnTo>
                  <a:lnTo>
                    <a:pt x="2319" y="2350"/>
                  </a:lnTo>
                  <a:lnTo>
                    <a:pt x="2319" y="2349"/>
                  </a:lnTo>
                  <a:lnTo>
                    <a:pt x="2317" y="2349"/>
                  </a:lnTo>
                  <a:lnTo>
                    <a:pt x="2317" y="2349"/>
                  </a:lnTo>
                  <a:lnTo>
                    <a:pt x="2320" y="2357"/>
                  </a:lnTo>
                  <a:lnTo>
                    <a:pt x="2322" y="2358"/>
                  </a:lnTo>
                  <a:lnTo>
                    <a:pt x="2324" y="2358"/>
                  </a:lnTo>
                  <a:lnTo>
                    <a:pt x="2322" y="2360"/>
                  </a:lnTo>
                  <a:lnTo>
                    <a:pt x="2319" y="2361"/>
                  </a:lnTo>
                  <a:lnTo>
                    <a:pt x="2315" y="2363"/>
                  </a:lnTo>
                  <a:lnTo>
                    <a:pt x="2312" y="2360"/>
                  </a:lnTo>
                  <a:lnTo>
                    <a:pt x="2312" y="2363"/>
                  </a:lnTo>
                  <a:lnTo>
                    <a:pt x="2311" y="2367"/>
                  </a:lnTo>
                  <a:lnTo>
                    <a:pt x="2310" y="2368"/>
                  </a:lnTo>
                  <a:lnTo>
                    <a:pt x="2308" y="2369"/>
                  </a:lnTo>
                  <a:lnTo>
                    <a:pt x="2308" y="2368"/>
                  </a:lnTo>
                  <a:lnTo>
                    <a:pt x="2307" y="2367"/>
                  </a:lnTo>
                  <a:lnTo>
                    <a:pt x="2306" y="2368"/>
                  </a:lnTo>
                  <a:lnTo>
                    <a:pt x="2304" y="2369"/>
                  </a:lnTo>
                  <a:lnTo>
                    <a:pt x="2302" y="2369"/>
                  </a:lnTo>
                  <a:lnTo>
                    <a:pt x="2300" y="2370"/>
                  </a:lnTo>
                  <a:lnTo>
                    <a:pt x="2300" y="2371"/>
                  </a:lnTo>
                  <a:lnTo>
                    <a:pt x="2300" y="2373"/>
                  </a:lnTo>
                  <a:lnTo>
                    <a:pt x="2304" y="2372"/>
                  </a:lnTo>
                  <a:lnTo>
                    <a:pt x="2303" y="2376"/>
                  </a:lnTo>
                  <a:lnTo>
                    <a:pt x="2300" y="2379"/>
                  </a:lnTo>
                  <a:lnTo>
                    <a:pt x="2297" y="2380"/>
                  </a:lnTo>
                  <a:lnTo>
                    <a:pt x="2293" y="2380"/>
                  </a:lnTo>
                  <a:lnTo>
                    <a:pt x="2292" y="2380"/>
                  </a:lnTo>
                  <a:lnTo>
                    <a:pt x="2291" y="2381"/>
                  </a:lnTo>
                  <a:lnTo>
                    <a:pt x="2296" y="2387"/>
                  </a:lnTo>
                  <a:lnTo>
                    <a:pt x="2293" y="2396"/>
                  </a:lnTo>
                  <a:lnTo>
                    <a:pt x="2291" y="2400"/>
                  </a:lnTo>
                  <a:lnTo>
                    <a:pt x="2290" y="2400"/>
                  </a:lnTo>
                  <a:lnTo>
                    <a:pt x="2288" y="2400"/>
                  </a:lnTo>
                  <a:lnTo>
                    <a:pt x="2283" y="2397"/>
                  </a:lnTo>
                  <a:lnTo>
                    <a:pt x="2281" y="2395"/>
                  </a:lnTo>
                  <a:lnTo>
                    <a:pt x="2283" y="2401"/>
                  </a:lnTo>
                  <a:lnTo>
                    <a:pt x="2289" y="2402"/>
                  </a:lnTo>
                  <a:lnTo>
                    <a:pt x="2290" y="2405"/>
                  </a:lnTo>
                  <a:lnTo>
                    <a:pt x="2290" y="2407"/>
                  </a:lnTo>
                  <a:lnTo>
                    <a:pt x="2289" y="2409"/>
                  </a:lnTo>
                  <a:lnTo>
                    <a:pt x="2287" y="2412"/>
                  </a:lnTo>
                  <a:lnTo>
                    <a:pt x="2288" y="2414"/>
                  </a:lnTo>
                  <a:lnTo>
                    <a:pt x="2289" y="2420"/>
                  </a:lnTo>
                  <a:lnTo>
                    <a:pt x="2290" y="2422"/>
                  </a:lnTo>
                  <a:lnTo>
                    <a:pt x="2291" y="2429"/>
                  </a:lnTo>
                  <a:lnTo>
                    <a:pt x="2292" y="2432"/>
                  </a:lnTo>
                  <a:lnTo>
                    <a:pt x="2298" y="2444"/>
                  </a:lnTo>
                  <a:lnTo>
                    <a:pt x="2300" y="2444"/>
                  </a:lnTo>
                  <a:lnTo>
                    <a:pt x="2300" y="2445"/>
                  </a:lnTo>
                  <a:lnTo>
                    <a:pt x="2300" y="2448"/>
                  </a:lnTo>
                  <a:lnTo>
                    <a:pt x="2296" y="2448"/>
                  </a:lnTo>
                  <a:lnTo>
                    <a:pt x="2294" y="2449"/>
                  </a:lnTo>
                  <a:lnTo>
                    <a:pt x="2294" y="2450"/>
                  </a:lnTo>
                  <a:lnTo>
                    <a:pt x="2294" y="2451"/>
                  </a:lnTo>
                  <a:lnTo>
                    <a:pt x="2293" y="2451"/>
                  </a:lnTo>
                  <a:lnTo>
                    <a:pt x="2291" y="2450"/>
                  </a:lnTo>
                  <a:lnTo>
                    <a:pt x="2286" y="2447"/>
                  </a:lnTo>
                  <a:lnTo>
                    <a:pt x="2279" y="2445"/>
                  </a:lnTo>
                  <a:lnTo>
                    <a:pt x="2270" y="2444"/>
                  </a:lnTo>
                  <a:lnTo>
                    <a:pt x="2264" y="2442"/>
                  </a:lnTo>
                  <a:lnTo>
                    <a:pt x="2261" y="2440"/>
                  </a:lnTo>
                  <a:lnTo>
                    <a:pt x="2257" y="2439"/>
                  </a:lnTo>
                  <a:lnTo>
                    <a:pt x="2254" y="2438"/>
                  </a:lnTo>
                  <a:lnTo>
                    <a:pt x="2251" y="2437"/>
                  </a:lnTo>
                  <a:lnTo>
                    <a:pt x="2249" y="2434"/>
                  </a:lnTo>
                  <a:lnTo>
                    <a:pt x="2245" y="2433"/>
                  </a:lnTo>
                  <a:lnTo>
                    <a:pt x="2240" y="2432"/>
                  </a:lnTo>
                  <a:lnTo>
                    <a:pt x="2238" y="2431"/>
                  </a:lnTo>
                  <a:lnTo>
                    <a:pt x="2235" y="2426"/>
                  </a:lnTo>
                  <a:lnTo>
                    <a:pt x="2235" y="2426"/>
                  </a:lnTo>
                  <a:lnTo>
                    <a:pt x="2233" y="2420"/>
                  </a:lnTo>
                  <a:lnTo>
                    <a:pt x="2231" y="2415"/>
                  </a:lnTo>
                  <a:lnTo>
                    <a:pt x="2227" y="2410"/>
                  </a:lnTo>
                  <a:lnTo>
                    <a:pt x="2226" y="2408"/>
                  </a:lnTo>
                  <a:lnTo>
                    <a:pt x="2226" y="2408"/>
                  </a:lnTo>
                  <a:lnTo>
                    <a:pt x="2227" y="2405"/>
                  </a:lnTo>
                  <a:lnTo>
                    <a:pt x="2226" y="2402"/>
                  </a:lnTo>
                  <a:lnTo>
                    <a:pt x="2225" y="2401"/>
                  </a:lnTo>
                  <a:lnTo>
                    <a:pt x="2225" y="2399"/>
                  </a:lnTo>
                  <a:lnTo>
                    <a:pt x="2226" y="2396"/>
                  </a:lnTo>
                  <a:lnTo>
                    <a:pt x="2226" y="2394"/>
                  </a:lnTo>
                  <a:lnTo>
                    <a:pt x="2225" y="2391"/>
                  </a:lnTo>
                  <a:lnTo>
                    <a:pt x="2222" y="2388"/>
                  </a:lnTo>
                  <a:lnTo>
                    <a:pt x="2217" y="2385"/>
                  </a:lnTo>
                  <a:lnTo>
                    <a:pt x="2213" y="2380"/>
                  </a:lnTo>
                  <a:lnTo>
                    <a:pt x="2209" y="2373"/>
                  </a:lnTo>
                  <a:lnTo>
                    <a:pt x="2205" y="2369"/>
                  </a:lnTo>
                  <a:lnTo>
                    <a:pt x="2202" y="2366"/>
                  </a:lnTo>
                  <a:lnTo>
                    <a:pt x="2199" y="2363"/>
                  </a:lnTo>
                  <a:lnTo>
                    <a:pt x="2198" y="2360"/>
                  </a:lnTo>
                  <a:lnTo>
                    <a:pt x="2198" y="2357"/>
                  </a:lnTo>
                  <a:lnTo>
                    <a:pt x="2199" y="2357"/>
                  </a:lnTo>
                  <a:lnTo>
                    <a:pt x="2196" y="2353"/>
                  </a:lnTo>
                  <a:lnTo>
                    <a:pt x="2191" y="2345"/>
                  </a:lnTo>
                  <a:lnTo>
                    <a:pt x="2189" y="2339"/>
                  </a:lnTo>
                  <a:lnTo>
                    <a:pt x="2188" y="2337"/>
                  </a:lnTo>
                  <a:lnTo>
                    <a:pt x="2185" y="2332"/>
                  </a:lnTo>
                  <a:lnTo>
                    <a:pt x="2180" y="2327"/>
                  </a:lnTo>
                  <a:lnTo>
                    <a:pt x="2177" y="2324"/>
                  </a:lnTo>
                  <a:lnTo>
                    <a:pt x="2176" y="2322"/>
                  </a:lnTo>
                  <a:lnTo>
                    <a:pt x="2176" y="2322"/>
                  </a:lnTo>
                  <a:lnTo>
                    <a:pt x="2168" y="2316"/>
                  </a:lnTo>
                  <a:lnTo>
                    <a:pt x="2165" y="2312"/>
                  </a:lnTo>
                  <a:lnTo>
                    <a:pt x="2163" y="2310"/>
                  </a:lnTo>
                  <a:lnTo>
                    <a:pt x="2161" y="2311"/>
                  </a:lnTo>
                  <a:lnTo>
                    <a:pt x="2159" y="2310"/>
                  </a:lnTo>
                  <a:lnTo>
                    <a:pt x="2159" y="2310"/>
                  </a:lnTo>
                  <a:lnTo>
                    <a:pt x="2159" y="2310"/>
                  </a:lnTo>
                  <a:lnTo>
                    <a:pt x="2158" y="2310"/>
                  </a:lnTo>
                  <a:lnTo>
                    <a:pt x="2153" y="2310"/>
                  </a:lnTo>
                  <a:lnTo>
                    <a:pt x="2146" y="2310"/>
                  </a:lnTo>
                  <a:lnTo>
                    <a:pt x="2140" y="2309"/>
                  </a:lnTo>
                  <a:lnTo>
                    <a:pt x="2136" y="2307"/>
                  </a:lnTo>
                  <a:lnTo>
                    <a:pt x="2134" y="2307"/>
                  </a:lnTo>
                  <a:lnTo>
                    <a:pt x="2133" y="2310"/>
                  </a:lnTo>
                  <a:lnTo>
                    <a:pt x="2130" y="2311"/>
                  </a:lnTo>
                  <a:lnTo>
                    <a:pt x="2125" y="2311"/>
                  </a:lnTo>
                  <a:lnTo>
                    <a:pt x="2122" y="2315"/>
                  </a:lnTo>
                  <a:lnTo>
                    <a:pt x="2118" y="2322"/>
                  </a:lnTo>
                  <a:lnTo>
                    <a:pt x="2117" y="2327"/>
                  </a:lnTo>
                  <a:lnTo>
                    <a:pt x="2117" y="2330"/>
                  </a:lnTo>
                  <a:lnTo>
                    <a:pt x="2117" y="2331"/>
                  </a:lnTo>
                  <a:lnTo>
                    <a:pt x="2114" y="2332"/>
                  </a:lnTo>
                  <a:lnTo>
                    <a:pt x="2112" y="2334"/>
                  </a:lnTo>
                  <a:lnTo>
                    <a:pt x="2110" y="2337"/>
                  </a:lnTo>
                  <a:lnTo>
                    <a:pt x="2107" y="2339"/>
                  </a:lnTo>
                  <a:lnTo>
                    <a:pt x="2105" y="2339"/>
                  </a:lnTo>
                  <a:lnTo>
                    <a:pt x="2100" y="2337"/>
                  </a:lnTo>
                  <a:lnTo>
                    <a:pt x="2092" y="2332"/>
                  </a:lnTo>
                  <a:lnTo>
                    <a:pt x="2086" y="2328"/>
                  </a:lnTo>
                  <a:lnTo>
                    <a:pt x="2081" y="2327"/>
                  </a:lnTo>
                  <a:lnTo>
                    <a:pt x="2078" y="2325"/>
                  </a:lnTo>
                  <a:lnTo>
                    <a:pt x="2074" y="2321"/>
                  </a:lnTo>
                  <a:lnTo>
                    <a:pt x="2071" y="2319"/>
                  </a:lnTo>
                  <a:lnTo>
                    <a:pt x="2068" y="2318"/>
                  </a:lnTo>
                  <a:lnTo>
                    <a:pt x="2065" y="2314"/>
                  </a:lnTo>
                  <a:lnTo>
                    <a:pt x="2061" y="2308"/>
                  </a:lnTo>
                  <a:lnTo>
                    <a:pt x="2059" y="2303"/>
                  </a:lnTo>
                  <a:lnTo>
                    <a:pt x="2059" y="2297"/>
                  </a:lnTo>
                  <a:lnTo>
                    <a:pt x="2054" y="2286"/>
                  </a:lnTo>
                  <a:lnTo>
                    <a:pt x="2052" y="2281"/>
                  </a:lnTo>
                  <a:lnTo>
                    <a:pt x="2050" y="2278"/>
                  </a:lnTo>
                  <a:lnTo>
                    <a:pt x="2046" y="2276"/>
                  </a:lnTo>
                  <a:lnTo>
                    <a:pt x="2040" y="2272"/>
                  </a:lnTo>
                  <a:lnTo>
                    <a:pt x="2033" y="2266"/>
                  </a:lnTo>
                  <a:lnTo>
                    <a:pt x="2023" y="2256"/>
                  </a:lnTo>
                  <a:lnTo>
                    <a:pt x="2016" y="2251"/>
                  </a:lnTo>
                  <a:lnTo>
                    <a:pt x="2013" y="2248"/>
                  </a:lnTo>
                  <a:lnTo>
                    <a:pt x="2009" y="2245"/>
                  </a:lnTo>
                  <a:lnTo>
                    <a:pt x="2006" y="2240"/>
                  </a:lnTo>
                  <a:lnTo>
                    <a:pt x="2004" y="2237"/>
                  </a:lnTo>
                  <a:lnTo>
                    <a:pt x="2003" y="2237"/>
                  </a:lnTo>
                  <a:lnTo>
                    <a:pt x="2003" y="2237"/>
                  </a:lnTo>
                  <a:lnTo>
                    <a:pt x="1996" y="2237"/>
                  </a:lnTo>
                  <a:lnTo>
                    <a:pt x="1989" y="2237"/>
                  </a:lnTo>
                  <a:lnTo>
                    <a:pt x="1981" y="2237"/>
                  </a:lnTo>
                  <a:lnTo>
                    <a:pt x="1975" y="2237"/>
                  </a:lnTo>
                  <a:lnTo>
                    <a:pt x="1968" y="2236"/>
                  </a:lnTo>
                  <a:lnTo>
                    <a:pt x="1961" y="2236"/>
                  </a:lnTo>
                  <a:lnTo>
                    <a:pt x="1953" y="2236"/>
                  </a:lnTo>
                  <a:lnTo>
                    <a:pt x="1947" y="2236"/>
                  </a:lnTo>
                  <a:lnTo>
                    <a:pt x="1947" y="2240"/>
                  </a:lnTo>
                  <a:lnTo>
                    <a:pt x="1946" y="2245"/>
                  </a:lnTo>
                  <a:lnTo>
                    <a:pt x="1946" y="2249"/>
                  </a:lnTo>
                  <a:lnTo>
                    <a:pt x="1946" y="2253"/>
                  </a:lnTo>
                  <a:lnTo>
                    <a:pt x="1935" y="2253"/>
                  </a:lnTo>
                  <a:lnTo>
                    <a:pt x="1923" y="2253"/>
                  </a:lnTo>
                  <a:lnTo>
                    <a:pt x="1912" y="2253"/>
                  </a:lnTo>
                  <a:lnTo>
                    <a:pt x="1901" y="2253"/>
                  </a:lnTo>
                  <a:lnTo>
                    <a:pt x="1890" y="2253"/>
                  </a:lnTo>
                  <a:lnTo>
                    <a:pt x="1879" y="2253"/>
                  </a:lnTo>
                  <a:lnTo>
                    <a:pt x="1867" y="2253"/>
                  </a:lnTo>
                  <a:lnTo>
                    <a:pt x="1856" y="2253"/>
                  </a:lnTo>
                  <a:lnTo>
                    <a:pt x="1841" y="2248"/>
                  </a:lnTo>
                  <a:lnTo>
                    <a:pt x="1826" y="2242"/>
                  </a:lnTo>
                  <a:lnTo>
                    <a:pt x="1810" y="2237"/>
                  </a:lnTo>
                  <a:lnTo>
                    <a:pt x="1795" y="2231"/>
                  </a:lnTo>
                  <a:lnTo>
                    <a:pt x="1780" y="2226"/>
                  </a:lnTo>
                  <a:lnTo>
                    <a:pt x="1765" y="2220"/>
                  </a:lnTo>
                  <a:lnTo>
                    <a:pt x="1750" y="2215"/>
                  </a:lnTo>
                  <a:lnTo>
                    <a:pt x="1734" y="2209"/>
                  </a:lnTo>
                  <a:lnTo>
                    <a:pt x="1736" y="2207"/>
                  </a:lnTo>
                  <a:lnTo>
                    <a:pt x="1738" y="2201"/>
                  </a:lnTo>
                  <a:lnTo>
                    <a:pt x="1734" y="2201"/>
                  </a:lnTo>
                  <a:lnTo>
                    <a:pt x="1725" y="2202"/>
                  </a:lnTo>
                  <a:lnTo>
                    <a:pt x="1716" y="2203"/>
                  </a:lnTo>
                  <a:lnTo>
                    <a:pt x="1707" y="2204"/>
                  </a:lnTo>
                  <a:lnTo>
                    <a:pt x="1698" y="2205"/>
                  </a:lnTo>
                  <a:lnTo>
                    <a:pt x="1688" y="2206"/>
                  </a:lnTo>
                  <a:lnTo>
                    <a:pt x="1680" y="2206"/>
                  </a:lnTo>
                  <a:lnTo>
                    <a:pt x="1670" y="2207"/>
                  </a:lnTo>
                  <a:lnTo>
                    <a:pt x="1661" y="2208"/>
                  </a:lnTo>
                  <a:lnTo>
                    <a:pt x="1661" y="2208"/>
                  </a:lnTo>
                  <a:lnTo>
                    <a:pt x="1661" y="2204"/>
                  </a:lnTo>
                  <a:lnTo>
                    <a:pt x="1659" y="2202"/>
                  </a:lnTo>
                  <a:lnTo>
                    <a:pt x="1658" y="2203"/>
                  </a:lnTo>
                  <a:lnTo>
                    <a:pt x="1657" y="2198"/>
                  </a:lnTo>
                  <a:lnTo>
                    <a:pt x="1658" y="2195"/>
                  </a:lnTo>
                  <a:lnTo>
                    <a:pt x="1657" y="2193"/>
                  </a:lnTo>
                  <a:lnTo>
                    <a:pt x="1655" y="2187"/>
                  </a:lnTo>
                  <a:lnTo>
                    <a:pt x="1651" y="2179"/>
                  </a:lnTo>
                  <a:lnTo>
                    <a:pt x="1640" y="2170"/>
                  </a:lnTo>
                  <a:lnTo>
                    <a:pt x="1635" y="2166"/>
                  </a:lnTo>
                  <a:lnTo>
                    <a:pt x="1631" y="2163"/>
                  </a:lnTo>
                  <a:lnTo>
                    <a:pt x="1628" y="2161"/>
                  </a:lnTo>
                  <a:lnTo>
                    <a:pt x="1625" y="2161"/>
                  </a:lnTo>
                  <a:lnTo>
                    <a:pt x="1624" y="2163"/>
                  </a:lnTo>
                  <a:lnTo>
                    <a:pt x="1620" y="2162"/>
                  </a:lnTo>
                  <a:lnTo>
                    <a:pt x="1621" y="2158"/>
                  </a:lnTo>
                  <a:lnTo>
                    <a:pt x="1617" y="2152"/>
                  </a:lnTo>
                  <a:lnTo>
                    <a:pt x="1615" y="2150"/>
                  </a:lnTo>
                  <a:lnTo>
                    <a:pt x="1607" y="2151"/>
                  </a:lnTo>
                  <a:lnTo>
                    <a:pt x="1597" y="2148"/>
                  </a:lnTo>
                  <a:lnTo>
                    <a:pt x="1594" y="2146"/>
                  </a:lnTo>
                  <a:lnTo>
                    <a:pt x="1593" y="2142"/>
                  </a:lnTo>
                  <a:lnTo>
                    <a:pt x="1588" y="2139"/>
                  </a:lnTo>
                  <a:lnTo>
                    <a:pt x="1582" y="2136"/>
                  </a:lnTo>
                  <a:lnTo>
                    <a:pt x="1579" y="2137"/>
                  </a:lnTo>
                  <a:lnTo>
                    <a:pt x="1574" y="2137"/>
                  </a:lnTo>
                  <a:lnTo>
                    <a:pt x="1567" y="2134"/>
                  </a:lnTo>
                  <a:lnTo>
                    <a:pt x="1564" y="2134"/>
                  </a:lnTo>
                  <a:lnTo>
                    <a:pt x="1557" y="2135"/>
                  </a:lnTo>
                  <a:lnTo>
                    <a:pt x="1554" y="2134"/>
                  </a:lnTo>
                  <a:lnTo>
                    <a:pt x="1552" y="2131"/>
                  </a:lnTo>
                  <a:lnTo>
                    <a:pt x="1549" y="2130"/>
                  </a:lnTo>
                  <a:lnTo>
                    <a:pt x="1549" y="2126"/>
                  </a:lnTo>
                  <a:lnTo>
                    <a:pt x="1549" y="2123"/>
                  </a:lnTo>
                  <a:lnTo>
                    <a:pt x="1550" y="2121"/>
                  </a:lnTo>
                  <a:lnTo>
                    <a:pt x="1549" y="2116"/>
                  </a:lnTo>
                  <a:lnTo>
                    <a:pt x="1549" y="2111"/>
                  </a:lnTo>
                  <a:lnTo>
                    <a:pt x="1549" y="2109"/>
                  </a:lnTo>
                  <a:lnTo>
                    <a:pt x="1547" y="2107"/>
                  </a:lnTo>
                  <a:lnTo>
                    <a:pt x="1542" y="2105"/>
                  </a:lnTo>
                  <a:lnTo>
                    <a:pt x="1541" y="2103"/>
                  </a:lnTo>
                  <a:lnTo>
                    <a:pt x="1542" y="2099"/>
                  </a:lnTo>
                  <a:lnTo>
                    <a:pt x="1541" y="2097"/>
                  </a:lnTo>
                  <a:lnTo>
                    <a:pt x="1537" y="2095"/>
                  </a:lnTo>
                  <a:lnTo>
                    <a:pt x="1533" y="2090"/>
                  </a:lnTo>
                  <a:lnTo>
                    <a:pt x="1528" y="2087"/>
                  </a:lnTo>
                  <a:lnTo>
                    <a:pt x="1527" y="2083"/>
                  </a:lnTo>
                  <a:lnTo>
                    <a:pt x="1523" y="2080"/>
                  </a:lnTo>
                  <a:lnTo>
                    <a:pt x="1523" y="2077"/>
                  </a:lnTo>
                  <a:lnTo>
                    <a:pt x="1516" y="2069"/>
                  </a:lnTo>
                  <a:lnTo>
                    <a:pt x="1509" y="2061"/>
                  </a:lnTo>
                  <a:lnTo>
                    <a:pt x="1508" y="2057"/>
                  </a:lnTo>
                  <a:lnTo>
                    <a:pt x="1508" y="2052"/>
                  </a:lnTo>
                  <a:lnTo>
                    <a:pt x="1511" y="2048"/>
                  </a:lnTo>
                  <a:lnTo>
                    <a:pt x="1513" y="2045"/>
                  </a:lnTo>
                  <a:lnTo>
                    <a:pt x="1512" y="2043"/>
                  </a:lnTo>
                  <a:lnTo>
                    <a:pt x="1512" y="2040"/>
                  </a:lnTo>
                  <a:lnTo>
                    <a:pt x="1509" y="2037"/>
                  </a:lnTo>
                  <a:lnTo>
                    <a:pt x="1500" y="2035"/>
                  </a:lnTo>
                  <a:lnTo>
                    <a:pt x="1493" y="2027"/>
                  </a:lnTo>
                  <a:lnTo>
                    <a:pt x="1492" y="2020"/>
                  </a:lnTo>
                  <a:lnTo>
                    <a:pt x="1490" y="2013"/>
                  </a:lnTo>
                  <a:lnTo>
                    <a:pt x="1490" y="2009"/>
                  </a:lnTo>
                  <a:lnTo>
                    <a:pt x="1489" y="2004"/>
                  </a:lnTo>
                  <a:lnTo>
                    <a:pt x="1491" y="2003"/>
                  </a:lnTo>
                  <a:lnTo>
                    <a:pt x="1493" y="2003"/>
                  </a:lnTo>
                  <a:lnTo>
                    <a:pt x="1493" y="2005"/>
                  </a:lnTo>
                  <a:lnTo>
                    <a:pt x="1493" y="2009"/>
                  </a:lnTo>
                  <a:lnTo>
                    <a:pt x="1496" y="2011"/>
                  </a:lnTo>
                  <a:lnTo>
                    <a:pt x="1498" y="2012"/>
                  </a:lnTo>
                  <a:lnTo>
                    <a:pt x="1500" y="2015"/>
                  </a:lnTo>
                  <a:lnTo>
                    <a:pt x="1502" y="2015"/>
                  </a:lnTo>
                  <a:lnTo>
                    <a:pt x="1503" y="2015"/>
                  </a:lnTo>
                  <a:lnTo>
                    <a:pt x="1503" y="2014"/>
                  </a:lnTo>
                  <a:lnTo>
                    <a:pt x="1502" y="2013"/>
                  </a:lnTo>
                  <a:lnTo>
                    <a:pt x="1500" y="2010"/>
                  </a:lnTo>
                  <a:lnTo>
                    <a:pt x="1498" y="2006"/>
                  </a:lnTo>
                  <a:lnTo>
                    <a:pt x="1496" y="2003"/>
                  </a:lnTo>
                  <a:lnTo>
                    <a:pt x="1495" y="1999"/>
                  </a:lnTo>
                  <a:lnTo>
                    <a:pt x="1494" y="1998"/>
                  </a:lnTo>
                  <a:lnTo>
                    <a:pt x="1493" y="1996"/>
                  </a:lnTo>
                  <a:lnTo>
                    <a:pt x="1495" y="1994"/>
                  </a:lnTo>
                  <a:lnTo>
                    <a:pt x="1498" y="1993"/>
                  </a:lnTo>
                  <a:lnTo>
                    <a:pt x="1503" y="1993"/>
                  </a:lnTo>
                  <a:lnTo>
                    <a:pt x="1514" y="1993"/>
                  </a:lnTo>
                  <a:lnTo>
                    <a:pt x="1517" y="1992"/>
                  </a:lnTo>
                  <a:lnTo>
                    <a:pt x="1519" y="1993"/>
                  </a:lnTo>
                  <a:lnTo>
                    <a:pt x="1521" y="1992"/>
                  </a:lnTo>
                  <a:lnTo>
                    <a:pt x="1517" y="1992"/>
                  </a:lnTo>
                  <a:lnTo>
                    <a:pt x="1515" y="1992"/>
                  </a:lnTo>
                  <a:lnTo>
                    <a:pt x="1514" y="1992"/>
                  </a:lnTo>
                  <a:lnTo>
                    <a:pt x="1509" y="1992"/>
                  </a:lnTo>
                  <a:lnTo>
                    <a:pt x="1508" y="1991"/>
                  </a:lnTo>
                  <a:lnTo>
                    <a:pt x="1506" y="1990"/>
                  </a:lnTo>
                  <a:lnTo>
                    <a:pt x="1504" y="1990"/>
                  </a:lnTo>
                  <a:lnTo>
                    <a:pt x="1501" y="1992"/>
                  </a:lnTo>
                  <a:lnTo>
                    <a:pt x="1499" y="1992"/>
                  </a:lnTo>
                  <a:lnTo>
                    <a:pt x="1495" y="1989"/>
                  </a:lnTo>
                  <a:lnTo>
                    <a:pt x="1493" y="1989"/>
                  </a:lnTo>
                  <a:lnTo>
                    <a:pt x="1490" y="1990"/>
                  </a:lnTo>
                  <a:lnTo>
                    <a:pt x="1490" y="1996"/>
                  </a:lnTo>
                  <a:lnTo>
                    <a:pt x="1491" y="2001"/>
                  </a:lnTo>
                  <a:lnTo>
                    <a:pt x="1489" y="2002"/>
                  </a:lnTo>
                  <a:lnTo>
                    <a:pt x="1487" y="1999"/>
                  </a:lnTo>
                  <a:lnTo>
                    <a:pt x="1484" y="1999"/>
                  </a:lnTo>
                  <a:lnTo>
                    <a:pt x="1481" y="1997"/>
                  </a:lnTo>
                  <a:lnTo>
                    <a:pt x="1478" y="1993"/>
                  </a:lnTo>
                  <a:lnTo>
                    <a:pt x="1476" y="1993"/>
                  </a:lnTo>
                  <a:lnTo>
                    <a:pt x="1473" y="1995"/>
                  </a:lnTo>
                  <a:lnTo>
                    <a:pt x="1473" y="1994"/>
                  </a:lnTo>
                  <a:lnTo>
                    <a:pt x="1475" y="1991"/>
                  </a:lnTo>
                  <a:lnTo>
                    <a:pt x="1475" y="1985"/>
                  </a:lnTo>
                  <a:lnTo>
                    <a:pt x="1478" y="1990"/>
                  </a:lnTo>
                  <a:lnTo>
                    <a:pt x="1476" y="1987"/>
                  </a:lnTo>
                  <a:lnTo>
                    <a:pt x="1474" y="1983"/>
                  </a:lnTo>
                  <a:lnTo>
                    <a:pt x="1472" y="1982"/>
                  </a:lnTo>
                  <a:lnTo>
                    <a:pt x="1470" y="1976"/>
                  </a:lnTo>
                  <a:lnTo>
                    <a:pt x="1464" y="1973"/>
                  </a:lnTo>
                  <a:lnTo>
                    <a:pt x="1460" y="1967"/>
                  </a:lnTo>
                  <a:lnTo>
                    <a:pt x="1451" y="1958"/>
                  </a:lnTo>
                  <a:lnTo>
                    <a:pt x="1451" y="1949"/>
                  </a:lnTo>
                  <a:lnTo>
                    <a:pt x="1448" y="1939"/>
                  </a:lnTo>
                  <a:lnTo>
                    <a:pt x="1449" y="1933"/>
                  </a:lnTo>
                  <a:lnTo>
                    <a:pt x="1448" y="1929"/>
                  </a:lnTo>
                  <a:lnTo>
                    <a:pt x="1447" y="1922"/>
                  </a:lnTo>
                  <a:lnTo>
                    <a:pt x="1445" y="1919"/>
                  </a:lnTo>
                  <a:lnTo>
                    <a:pt x="1438" y="1909"/>
                  </a:lnTo>
                  <a:lnTo>
                    <a:pt x="1431" y="1902"/>
                  </a:lnTo>
                  <a:lnTo>
                    <a:pt x="1430" y="1897"/>
                  </a:lnTo>
                  <a:lnTo>
                    <a:pt x="1430" y="1892"/>
                  </a:lnTo>
                  <a:lnTo>
                    <a:pt x="1431" y="1888"/>
                  </a:lnTo>
                  <a:lnTo>
                    <a:pt x="1432" y="1883"/>
                  </a:lnTo>
                  <a:lnTo>
                    <a:pt x="1434" y="1882"/>
                  </a:lnTo>
                  <a:lnTo>
                    <a:pt x="1434" y="1882"/>
                  </a:lnTo>
                  <a:lnTo>
                    <a:pt x="1434" y="1883"/>
                  </a:lnTo>
                  <a:lnTo>
                    <a:pt x="1435" y="1884"/>
                  </a:lnTo>
                  <a:lnTo>
                    <a:pt x="1435" y="1881"/>
                  </a:lnTo>
                  <a:lnTo>
                    <a:pt x="1435" y="1880"/>
                  </a:lnTo>
                  <a:lnTo>
                    <a:pt x="1435" y="1880"/>
                  </a:lnTo>
                  <a:lnTo>
                    <a:pt x="1435" y="1880"/>
                  </a:lnTo>
                  <a:lnTo>
                    <a:pt x="1435" y="1878"/>
                  </a:lnTo>
                  <a:lnTo>
                    <a:pt x="1437" y="1872"/>
                  </a:lnTo>
                  <a:lnTo>
                    <a:pt x="1437" y="1864"/>
                  </a:lnTo>
                  <a:lnTo>
                    <a:pt x="1440" y="1855"/>
                  </a:lnTo>
                  <a:lnTo>
                    <a:pt x="1439" y="1851"/>
                  </a:lnTo>
                  <a:lnTo>
                    <a:pt x="1438" y="1845"/>
                  </a:lnTo>
                  <a:lnTo>
                    <a:pt x="1437" y="1840"/>
                  </a:lnTo>
                  <a:lnTo>
                    <a:pt x="1434" y="1837"/>
                  </a:lnTo>
                  <a:lnTo>
                    <a:pt x="1435" y="1833"/>
                  </a:lnTo>
                  <a:lnTo>
                    <a:pt x="1435" y="1829"/>
                  </a:lnTo>
                  <a:lnTo>
                    <a:pt x="1430" y="1823"/>
                  </a:lnTo>
                  <a:lnTo>
                    <a:pt x="1429" y="1815"/>
                  </a:lnTo>
                  <a:lnTo>
                    <a:pt x="1428" y="1812"/>
                  </a:lnTo>
                  <a:lnTo>
                    <a:pt x="1429" y="1803"/>
                  </a:lnTo>
                  <a:lnTo>
                    <a:pt x="1428" y="1799"/>
                  </a:lnTo>
                  <a:lnTo>
                    <a:pt x="1424" y="1793"/>
                  </a:lnTo>
                  <a:lnTo>
                    <a:pt x="1426" y="1788"/>
                  </a:lnTo>
                  <a:lnTo>
                    <a:pt x="1427" y="1785"/>
                  </a:lnTo>
                  <a:lnTo>
                    <a:pt x="1430" y="1770"/>
                  </a:lnTo>
                  <a:lnTo>
                    <a:pt x="1431" y="1769"/>
                  </a:lnTo>
                  <a:lnTo>
                    <a:pt x="1433" y="1769"/>
                  </a:lnTo>
                  <a:lnTo>
                    <a:pt x="1435" y="1766"/>
                  </a:lnTo>
                  <a:lnTo>
                    <a:pt x="1434" y="1766"/>
                  </a:lnTo>
                  <a:lnTo>
                    <a:pt x="1432" y="1767"/>
                  </a:lnTo>
                  <a:lnTo>
                    <a:pt x="1434" y="1762"/>
                  </a:lnTo>
                  <a:lnTo>
                    <a:pt x="1436" y="1757"/>
                  </a:lnTo>
                  <a:lnTo>
                    <a:pt x="1437" y="1755"/>
                  </a:lnTo>
                  <a:lnTo>
                    <a:pt x="1437" y="1739"/>
                  </a:lnTo>
                  <a:lnTo>
                    <a:pt x="1439" y="1726"/>
                  </a:lnTo>
                  <a:lnTo>
                    <a:pt x="1440" y="1723"/>
                  </a:lnTo>
                  <a:lnTo>
                    <a:pt x="1440" y="1718"/>
                  </a:lnTo>
                  <a:lnTo>
                    <a:pt x="1440" y="1712"/>
                  </a:lnTo>
                  <a:lnTo>
                    <a:pt x="1440" y="1707"/>
                  </a:lnTo>
                  <a:lnTo>
                    <a:pt x="1443" y="1678"/>
                  </a:lnTo>
                  <a:lnTo>
                    <a:pt x="1443" y="1675"/>
                  </a:lnTo>
                  <a:lnTo>
                    <a:pt x="1444" y="1671"/>
                  </a:lnTo>
                  <a:lnTo>
                    <a:pt x="1443" y="1658"/>
                  </a:lnTo>
                  <a:lnTo>
                    <a:pt x="1443" y="1645"/>
                  </a:lnTo>
                  <a:lnTo>
                    <a:pt x="1442" y="1643"/>
                  </a:lnTo>
                  <a:lnTo>
                    <a:pt x="1442" y="1641"/>
                  </a:lnTo>
                  <a:lnTo>
                    <a:pt x="1443" y="1640"/>
                  </a:lnTo>
                  <a:lnTo>
                    <a:pt x="1445" y="1643"/>
                  </a:lnTo>
                  <a:lnTo>
                    <a:pt x="1452" y="1642"/>
                  </a:lnTo>
                  <a:lnTo>
                    <a:pt x="1457" y="1640"/>
                  </a:lnTo>
                  <a:lnTo>
                    <a:pt x="1459" y="1641"/>
                  </a:lnTo>
                  <a:lnTo>
                    <a:pt x="1460" y="1644"/>
                  </a:lnTo>
                  <a:lnTo>
                    <a:pt x="1464" y="1644"/>
                  </a:lnTo>
                  <a:lnTo>
                    <a:pt x="1467" y="1644"/>
                  </a:lnTo>
                  <a:lnTo>
                    <a:pt x="1465" y="1644"/>
                  </a:lnTo>
                  <a:lnTo>
                    <a:pt x="1464" y="1643"/>
                  </a:lnTo>
                  <a:lnTo>
                    <a:pt x="1460" y="1641"/>
                  </a:lnTo>
                  <a:lnTo>
                    <a:pt x="1459" y="1639"/>
                  </a:lnTo>
                  <a:lnTo>
                    <a:pt x="1452" y="1639"/>
                  </a:lnTo>
                  <a:lnTo>
                    <a:pt x="1451" y="1637"/>
                  </a:lnTo>
                  <a:lnTo>
                    <a:pt x="1445" y="1639"/>
                  </a:lnTo>
                  <a:lnTo>
                    <a:pt x="1443" y="1637"/>
                  </a:lnTo>
                  <a:lnTo>
                    <a:pt x="1439" y="1638"/>
                  </a:lnTo>
                  <a:lnTo>
                    <a:pt x="1440" y="1634"/>
                  </a:lnTo>
                  <a:lnTo>
                    <a:pt x="1440" y="1628"/>
                  </a:lnTo>
                  <a:lnTo>
                    <a:pt x="1440" y="1623"/>
                  </a:lnTo>
                  <a:lnTo>
                    <a:pt x="1441" y="1627"/>
                  </a:lnTo>
                  <a:lnTo>
                    <a:pt x="1443" y="1631"/>
                  </a:lnTo>
                  <a:lnTo>
                    <a:pt x="1445" y="1626"/>
                  </a:lnTo>
                  <a:lnTo>
                    <a:pt x="1445" y="1620"/>
                  </a:lnTo>
                  <a:lnTo>
                    <a:pt x="1443" y="1619"/>
                  </a:lnTo>
                  <a:lnTo>
                    <a:pt x="1439" y="1617"/>
                  </a:lnTo>
                  <a:lnTo>
                    <a:pt x="1438" y="1611"/>
                  </a:lnTo>
                  <a:lnTo>
                    <a:pt x="1446" y="1606"/>
                  </a:lnTo>
                  <a:lnTo>
                    <a:pt x="1442" y="1606"/>
                  </a:lnTo>
                  <a:lnTo>
                    <a:pt x="1440" y="1603"/>
                  </a:lnTo>
                  <a:lnTo>
                    <a:pt x="1438" y="1603"/>
                  </a:lnTo>
                  <a:lnTo>
                    <a:pt x="1438" y="1604"/>
                  </a:lnTo>
                  <a:lnTo>
                    <a:pt x="1437" y="1607"/>
                  </a:lnTo>
                  <a:lnTo>
                    <a:pt x="1437" y="1604"/>
                  </a:lnTo>
                  <a:lnTo>
                    <a:pt x="1436" y="1601"/>
                  </a:lnTo>
                  <a:lnTo>
                    <a:pt x="1435" y="1595"/>
                  </a:lnTo>
                  <a:lnTo>
                    <a:pt x="1432" y="1585"/>
                  </a:lnTo>
                  <a:lnTo>
                    <a:pt x="1429" y="1574"/>
                  </a:lnTo>
                  <a:lnTo>
                    <a:pt x="1427" y="1568"/>
                  </a:lnTo>
                  <a:lnTo>
                    <a:pt x="1422" y="1562"/>
                  </a:lnTo>
                  <a:lnTo>
                    <a:pt x="1420" y="1558"/>
                  </a:lnTo>
                  <a:lnTo>
                    <a:pt x="1419" y="1550"/>
                  </a:lnTo>
                  <a:lnTo>
                    <a:pt x="1420" y="1544"/>
                  </a:lnTo>
                  <a:lnTo>
                    <a:pt x="1419" y="1540"/>
                  </a:lnTo>
                  <a:lnTo>
                    <a:pt x="1421" y="1540"/>
                  </a:lnTo>
                  <a:lnTo>
                    <a:pt x="1428" y="1543"/>
                  </a:lnTo>
                  <a:lnTo>
                    <a:pt x="1436" y="1546"/>
                  </a:lnTo>
                  <a:lnTo>
                    <a:pt x="1439" y="1548"/>
                  </a:lnTo>
                  <a:lnTo>
                    <a:pt x="1442" y="1549"/>
                  </a:lnTo>
                  <a:lnTo>
                    <a:pt x="1464" y="1552"/>
                  </a:lnTo>
                  <a:lnTo>
                    <a:pt x="1465" y="1552"/>
                  </a:lnTo>
                  <a:lnTo>
                    <a:pt x="1469" y="1550"/>
                  </a:lnTo>
                  <a:lnTo>
                    <a:pt x="1470" y="1551"/>
                  </a:lnTo>
                  <a:lnTo>
                    <a:pt x="1473" y="1554"/>
                  </a:lnTo>
                  <a:lnTo>
                    <a:pt x="1475" y="1554"/>
                  </a:lnTo>
                  <a:lnTo>
                    <a:pt x="1476" y="1554"/>
                  </a:lnTo>
                  <a:lnTo>
                    <a:pt x="1478" y="1553"/>
                  </a:lnTo>
                  <a:lnTo>
                    <a:pt x="1481" y="1551"/>
                  </a:lnTo>
                  <a:lnTo>
                    <a:pt x="1481" y="1552"/>
                  </a:lnTo>
                  <a:lnTo>
                    <a:pt x="1481" y="1554"/>
                  </a:lnTo>
                  <a:lnTo>
                    <a:pt x="1482" y="1557"/>
                  </a:lnTo>
                  <a:lnTo>
                    <a:pt x="1484" y="1561"/>
                  </a:lnTo>
                  <a:lnTo>
                    <a:pt x="1484" y="1563"/>
                  </a:lnTo>
                  <a:lnTo>
                    <a:pt x="1481" y="1570"/>
                  </a:lnTo>
                  <a:lnTo>
                    <a:pt x="1480" y="1570"/>
                  </a:lnTo>
                  <a:lnTo>
                    <a:pt x="1480" y="1568"/>
                  </a:lnTo>
                  <a:lnTo>
                    <a:pt x="1480" y="1567"/>
                  </a:lnTo>
                  <a:lnTo>
                    <a:pt x="1472" y="1579"/>
                  </a:lnTo>
                  <a:lnTo>
                    <a:pt x="1470" y="1584"/>
                  </a:lnTo>
                  <a:lnTo>
                    <a:pt x="1469" y="1587"/>
                  </a:lnTo>
                  <a:lnTo>
                    <a:pt x="1469" y="1588"/>
                  </a:lnTo>
                  <a:lnTo>
                    <a:pt x="1470" y="1588"/>
                  </a:lnTo>
                  <a:lnTo>
                    <a:pt x="1473" y="1588"/>
                  </a:lnTo>
                  <a:lnTo>
                    <a:pt x="1476" y="1585"/>
                  </a:lnTo>
                  <a:lnTo>
                    <a:pt x="1476" y="1585"/>
                  </a:lnTo>
                  <a:lnTo>
                    <a:pt x="1473" y="1586"/>
                  </a:lnTo>
                  <a:lnTo>
                    <a:pt x="1471" y="1586"/>
                  </a:lnTo>
                  <a:lnTo>
                    <a:pt x="1471" y="1584"/>
                  </a:lnTo>
                  <a:lnTo>
                    <a:pt x="1472" y="1582"/>
                  </a:lnTo>
                  <a:lnTo>
                    <a:pt x="1474" y="1578"/>
                  </a:lnTo>
                  <a:lnTo>
                    <a:pt x="1476" y="1576"/>
                  </a:lnTo>
                  <a:lnTo>
                    <a:pt x="1480" y="1574"/>
                  </a:lnTo>
                  <a:lnTo>
                    <a:pt x="1481" y="1572"/>
                  </a:lnTo>
                  <a:lnTo>
                    <a:pt x="1482" y="1569"/>
                  </a:lnTo>
                  <a:lnTo>
                    <a:pt x="1486" y="1565"/>
                  </a:lnTo>
                  <a:lnTo>
                    <a:pt x="1487" y="1565"/>
                  </a:lnTo>
                  <a:lnTo>
                    <a:pt x="1487" y="1562"/>
                  </a:lnTo>
                  <a:lnTo>
                    <a:pt x="1487" y="1561"/>
                  </a:lnTo>
                  <a:lnTo>
                    <a:pt x="1489" y="1562"/>
                  </a:lnTo>
                  <a:lnTo>
                    <a:pt x="1489" y="1567"/>
                  </a:lnTo>
                  <a:lnTo>
                    <a:pt x="1489" y="1568"/>
                  </a:lnTo>
                  <a:lnTo>
                    <a:pt x="1486" y="1571"/>
                  </a:lnTo>
                  <a:lnTo>
                    <a:pt x="1486" y="1572"/>
                  </a:lnTo>
                  <a:lnTo>
                    <a:pt x="1486" y="1576"/>
                  </a:lnTo>
                  <a:lnTo>
                    <a:pt x="1486" y="1576"/>
                  </a:lnTo>
                  <a:lnTo>
                    <a:pt x="1484" y="1576"/>
                  </a:lnTo>
                  <a:lnTo>
                    <a:pt x="1484" y="1576"/>
                  </a:lnTo>
                  <a:lnTo>
                    <a:pt x="1487" y="1580"/>
                  </a:lnTo>
                  <a:lnTo>
                    <a:pt x="1488" y="1583"/>
                  </a:lnTo>
                  <a:lnTo>
                    <a:pt x="1488" y="1585"/>
                  </a:lnTo>
                  <a:lnTo>
                    <a:pt x="1487" y="1591"/>
                  </a:lnTo>
                  <a:lnTo>
                    <a:pt x="1486" y="1592"/>
                  </a:lnTo>
                  <a:lnTo>
                    <a:pt x="1485" y="1592"/>
                  </a:lnTo>
                  <a:lnTo>
                    <a:pt x="1483" y="1590"/>
                  </a:lnTo>
                  <a:lnTo>
                    <a:pt x="1482" y="1590"/>
                  </a:lnTo>
                  <a:lnTo>
                    <a:pt x="1481" y="1595"/>
                  </a:lnTo>
                  <a:lnTo>
                    <a:pt x="1481" y="1594"/>
                  </a:lnTo>
                  <a:lnTo>
                    <a:pt x="1480" y="1589"/>
                  </a:lnTo>
                  <a:lnTo>
                    <a:pt x="1479" y="1589"/>
                  </a:lnTo>
                  <a:lnTo>
                    <a:pt x="1476" y="1591"/>
                  </a:lnTo>
                  <a:lnTo>
                    <a:pt x="1475" y="1593"/>
                  </a:lnTo>
                  <a:lnTo>
                    <a:pt x="1474" y="1597"/>
                  </a:lnTo>
                  <a:lnTo>
                    <a:pt x="1473" y="1598"/>
                  </a:lnTo>
                  <a:lnTo>
                    <a:pt x="1476" y="1598"/>
                  </a:lnTo>
                  <a:lnTo>
                    <a:pt x="1480" y="1598"/>
                  </a:lnTo>
                  <a:lnTo>
                    <a:pt x="1482" y="1599"/>
                  </a:lnTo>
                  <a:lnTo>
                    <a:pt x="1483" y="1599"/>
                  </a:lnTo>
                  <a:lnTo>
                    <a:pt x="1486" y="1598"/>
                  </a:lnTo>
                  <a:lnTo>
                    <a:pt x="1486" y="1597"/>
                  </a:lnTo>
                  <a:lnTo>
                    <a:pt x="1488" y="1592"/>
                  </a:lnTo>
                  <a:lnTo>
                    <a:pt x="1489" y="1591"/>
                  </a:lnTo>
                  <a:lnTo>
                    <a:pt x="1491" y="1591"/>
                  </a:lnTo>
                  <a:lnTo>
                    <a:pt x="1492" y="1590"/>
                  </a:lnTo>
                  <a:lnTo>
                    <a:pt x="1494" y="1587"/>
                  </a:lnTo>
                  <a:lnTo>
                    <a:pt x="1494" y="1586"/>
                  </a:lnTo>
                  <a:lnTo>
                    <a:pt x="1493" y="1580"/>
                  </a:lnTo>
                  <a:lnTo>
                    <a:pt x="1493" y="1576"/>
                  </a:lnTo>
                  <a:lnTo>
                    <a:pt x="1493" y="1575"/>
                  </a:lnTo>
                  <a:lnTo>
                    <a:pt x="1492" y="1574"/>
                  </a:lnTo>
                  <a:lnTo>
                    <a:pt x="1492" y="1573"/>
                  </a:lnTo>
                  <a:lnTo>
                    <a:pt x="1493" y="1571"/>
                  </a:lnTo>
                  <a:lnTo>
                    <a:pt x="1493" y="1569"/>
                  </a:lnTo>
                  <a:lnTo>
                    <a:pt x="1493" y="1568"/>
                  </a:lnTo>
                  <a:lnTo>
                    <a:pt x="1493" y="1566"/>
                  </a:lnTo>
                  <a:lnTo>
                    <a:pt x="1495" y="1562"/>
                  </a:lnTo>
                  <a:lnTo>
                    <a:pt x="1495" y="1561"/>
                  </a:lnTo>
                  <a:lnTo>
                    <a:pt x="1498" y="1557"/>
                  </a:lnTo>
                  <a:lnTo>
                    <a:pt x="1497" y="1556"/>
                  </a:lnTo>
                  <a:lnTo>
                    <a:pt x="1495" y="1554"/>
                  </a:lnTo>
                  <a:lnTo>
                    <a:pt x="1494" y="1552"/>
                  </a:lnTo>
                  <a:lnTo>
                    <a:pt x="1493" y="1549"/>
                  </a:lnTo>
                  <a:lnTo>
                    <a:pt x="1492" y="1549"/>
                  </a:lnTo>
                  <a:lnTo>
                    <a:pt x="1492" y="1549"/>
                  </a:lnTo>
                  <a:lnTo>
                    <a:pt x="1493" y="1553"/>
                  </a:lnTo>
                  <a:lnTo>
                    <a:pt x="1493" y="1554"/>
                  </a:lnTo>
                  <a:lnTo>
                    <a:pt x="1490" y="1551"/>
                  </a:lnTo>
                  <a:lnTo>
                    <a:pt x="1489" y="1550"/>
                  </a:lnTo>
                  <a:lnTo>
                    <a:pt x="1489" y="1548"/>
                  </a:lnTo>
                  <a:lnTo>
                    <a:pt x="1489" y="1546"/>
                  </a:lnTo>
                  <a:lnTo>
                    <a:pt x="1491" y="1545"/>
                  </a:lnTo>
                  <a:lnTo>
                    <a:pt x="1493" y="1545"/>
                  </a:lnTo>
                  <a:lnTo>
                    <a:pt x="1492" y="1543"/>
                  </a:lnTo>
                  <a:lnTo>
                    <a:pt x="1490" y="1540"/>
                  </a:lnTo>
                  <a:lnTo>
                    <a:pt x="1488" y="1538"/>
                  </a:lnTo>
                  <a:lnTo>
                    <a:pt x="1487" y="1537"/>
                  </a:lnTo>
                  <a:lnTo>
                    <a:pt x="1485" y="1536"/>
                  </a:lnTo>
                  <a:lnTo>
                    <a:pt x="1484" y="1536"/>
                  </a:lnTo>
                  <a:lnTo>
                    <a:pt x="1484" y="1535"/>
                  </a:lnTo>
                  <a:lnTo>
                    <a:pt x="1484" y="1534"/>
                  </a:lnTo>
                  <a:lnTo>
                    <a:pt x="1486" y="1534"/>
                  </a:lnTo>
                  <a:lnTo>
                    <a:pt x="1488" y="1534"/>
                  </a:lnTo>
                  <a:lnTo>
                    <a:pt x="1490" y="1534"/>
                  </a:lnTo>
                  <a:lnTo>
                    <a:pt x="1489" y="1532"/>
                  </a:lnTo>
                  <a:lnTo>
                    <a:pt x="1489" y="1531"/>
                  </a:lnTo>
                  <a:lnTo>
                    <a:pt x="1489" y="1526"/>
                  </a:lnTo>
                  <a:lnTo>
                    <a:pt x="1488" y="1521"/>
                  </a:lnTo>
                  <a:lnTo>
                    <a:pt x="1487" y="1520"/>
                  </a:lnTo>
                  <a:lnTo>
                    <a:pt x="1487" y="1520"/>
                  </a:lnTo>
                  <a:lnTo>
                    <a:pt x="1486" y="1521"/>
                  </a:lnTo>
                  <a:lnTo>
                    <a:pt x="1485" y="1521"/>
                  </a:lnTo>
                  <a:lnTo>
                    <a:pt x="1484" y="1519"/>
                  </a:lnTo>
                  <a:lnTo>
                    <a:pt x="1482" y="1516"/>
                  </a:lnTo>
                  <a:lnTo>
                    <a:pt x="1480" y="1510"/>
                  </a:lnTo>
                  <a:lnTo>
                    <a:pt x="1484" y="1510"/>
                  </a:lnTo>
                  <a:lnTo>
                    <a:pt x="1497" y="1510"/>
                  </a:lnTo>
                  <a:lnTo>
                    <a:pt x="1511" y="1510"/>
                  </a:lnTo>
                  <a:lnTo>
                    <a:pt x="1525" y="1510"/>
                  </a:lnTo>
                  <a:lnTo>
                    <a:pt x="1538" y="1510"/>
                  </a:lnTo>
                  <a:lnTo>
                    <a:pt x="1552" y="1510"/>
                  </a:lnTo>
                  <a:lnTo>
                    <a:pt x="1566" y="1510"/>
                  </a:lnTo>
                  <a:lnTo>
                    <a:pt x="1579" y="1510"/>
                  </a:lnTo>
                  <a:lnTo>
                    <a:pt x="1593" y="1510"/>
                  </a:lnTo>
                  <a:lnTo>
                    <a:pt x="1606" y="1510"/>
                  </a:lnTo>
                  <a:lnTo>
                    <a:pt x="1620" y="1510"/>
                  </a:lnTo>
                  <a:lnTo>
                    <a:pt x="1634" y="1510"/>
                  </a:lnTo>
                  <a:lnTo>
                    <a:pt x="1647" y="1510"/>
                  </a:lnTo>
                  <a:lnTo>
                    <a:pt x="1661" y="1510"/>
                  </a:lnTo>
                  <a:lnTo>
                    <a:pt x="1675" y="1510"/>
                  </a:lnTo>
                  <a:lnTo>
                    <a:pt x="1688" y="1510"/>
                  </a:lnTo>
                  <a:lnTo>
                    <a:pt x="1701" y="1510"/>
                  </a:lnTo>
                  <a:lnTo>
                    <a:pt x="1716" y="1510"/>
                  </a:lnTo>
                  <a:lnTo>
                    <a:pt x="1729" y="1510"/>
                  </a:lnTo>
                  <a:lnTo>
                    <a:pt x="1743" y="1510"/>
                  </a:lnTo>
                  <a:lnTo>
                    <a:pt x="1756" y="1510"/>
                  </a:lnTo>
                  <a:lnTo>
                    <a:pt x="1770" y="1510"/>
                  </a:lnTo>
                  <a:lnTo>
                    <a:pt x="1784" y="1510"/>
                  </a:lnTo>
                  <a:lnTo>
                    <a:pt x="1797" y="1510"/>
                  </a:lnTo>
                  <a:lnTo>
                    <a:pt x="1811" y="1510"/>
                  </a:lnTo>
                  <a:lnTo>
                    <a:pt x="1824" y="1510"/>
                  </a:lnTo>
                  <a:lnTo>
                    <a:pt x="1838" y="1510"/>
                  </a:lnTo>
                  <a:lnTo>
                    <a:pt x="1852" y="1510"/>
                  </a:lnTo>
                  <a:lnTo>
                    <a:pt x="1865" y="1510"/>
                  </a:lnTo>
                  <a:lnTo>
                    <a:pt x="1879" y="1510"/>
                  </a:lnTo>
                  <a:lnTo>
                    <a:pt x="1893" y="1510"/>
                  </a:lnTo>
                  <a:lnTo>
                    <a:pt x="1906" y="1510"/>
                  </a:lnTo>
                  <a:lnTo>
                    <a:pt x="1920" y="1510"/>
                  </a:lnTo>
                  <a:lnTo>
                    <a:pt x="1933" y="1510"/>
                  </a:lnTo>
                  <a:lnTo>
                    <a:pt x="1947" y="1510"/>
                  </a:lnTo>
                  <a:lnTo>
                    <a:pt x="1961" y="1510"/>
                  </a:lnTo>
                  <a:lnTo>
                    <a:pt x="1974" y="1510"/>
                  </a:lnTo>
                  <a:lnTo>
                    <a:pt x="1988" y="1510"/>
                  </a:lnTo>
                  <a:lnTo>
                    <a:pt x="2002" y="1510"/>
                  </a:lnTo>
                  <a:lnTo>
                    <a:pt x="2015" y="1510"/>
                  </a:lnTo>
                  <a:lnTo>
                    <a:pt x="2029" y="1510"/>
                  </a:lnTo>
                  <a:lnTo>
                    <a:pt x="2043" y="1510"/>
                  </a:lnTo>
                  <a:lnTo>
                    <a:pt x="2056" y="1510"/>
                  </a:lnTo>
                  <a:lnTo>
                    <a:pt x="2070" y="1510"/>
                  </a:lnTo>
                  <a:lnTo>
                    <a:pt x="2084" y="1510"/>
                  </a:lnTo>
                  <a:lnTo>
                    <a:pt x="2097" y="1510"/>
                  </a:lnTo>
                  <a:lnTo>
                    <a:pt x="2111" y="1510"/>
                  </a:lnTo>
                  <a:lnTo>
                    <a:pt x="2125" y="1510"/>
                  </a:lnTo>
                  <a:lnTo>
                    <a:pt x="2138" y="1510"/>
                  </a:lnTo>
                  <a:lnTo>
                    <a:pt x="2152" y="1510"/>
                  </a:lnTo>
                  <a:lnTo>
                    <a:pt x="2165" y="1510"/>
                  </a:lnTo>
                  <a:lnTo>
                    <a:pt x="2179" y="1510"/>
                  </a:lnTo>
                  <a:lnTo>
                    <a:pt x="2193" y="1510"/>
                  </a:lnTo>
                  <a:lnTo>
                    <a:pt x="2206" y="1510"/>
                  </a:lnTo>
                  <a:lnTo>
                    <a:pt x="2220" y="1510"/>
                  </a:lnTo>
                  <a:lnTo>
                    <a:pt x="2233" y="1510"/>
                  </a:lnTo>
                  <a:lnTo>
                    <a:pt x="2247" y="1510"/>
                  </a:lnTo>
                  <a:lnTo>
                    <a:pt x="2261" y="1510"/>
                  </a:lnTo>
                  <a:lnTo>
                    <a:pt x="2274" y="1510"/>
                  </a:lnTo>
                  <a:lnTo>
                    <a:pt x="2288" y="1510"/>
                  </a:lnTo>
                  <a:lnTo>
                    <a:pt x="2301" y="1510"/>
                  </a:lnTo>
                  <a:lnTo>
                    <a:pt x="2315" y="1510"/>
                  </a:lnTo>
                  <a:lnTo>
                    <a:pt x="2329" y="1510"/>
                  </a:lnTo>
                  <a:lnTo>
                    <a:pt x="2342" y="1510"/>
                  </a:lnTo>
                  <a:lnTo>
                    <a:pt x="2356" y="1510"/>
                  </a:lnTo>
                  <a:lnTo>
                    <a:pt x="2364" y="1510"/>
                  </a:lnTo>
                  <a:lnTo>
                    <a:pt x="2364" y="1499"/>
                  </a:lnTo>
                  <a:lnTo>
                    <a:pt x="2364" y="1491"/>
                  </a:lnTo>
                  <a:lnTo>
                    <a:pt x="2371" y="1493"/>
                  </a:lnTo>
                  <a:lnTo>
                    <a:pt x="2373" y="1494"/>
                  </a:lnTo>
                  <a:lnTo>
                    <a:pt x="2374" y="1494"/>
                  </a:lnTo>
                  <a:lnTo>
                    <a:pt x="2374" y="1497"/>
                  </a:lnTo>
                  <a:lnTo>
                    <a:pt x="2374" y="1504"/>
                  </a:lnTo>
                  <a:lnTo>
                    <a:pt x="2375" y="1509"/>
                  </a:lnTo>
                  <a:lnTo>
                    <a:pt x="2378" y="1516"/>
                  </a:lnTo>
                  <a:lnTo>
                    <a:pt x="2378" y="1516"/>
                  </a:lnTo>
                  <a:lnTo>
                    <a:pt x="2378" y="1519"/>
                  </a:lnTo>
                  <a:lnTo>
                    <a:pt x="2379" y="1520"/>
                  </a:lnTo>
                  <a:lnTo>
                    <a:pt x="2381" y="1522"/>
                  </a:lnTo>
                  <a:lnTo>
                    <a:pt x="2388" y="1524"/>
                  </a:lnTo>
                  <a:lnTo>
                    <a:pt x="2399" y="1526"/>
                  </a:lnTo>
                  <a:lnTo>
                    <a:pt x="2405" y="1529"/>
                  </a:lnTo>
                  <a:lnTo>
                    <a:pt x="2407" y="1531"/>
                  </a:lnTo>
                  <a:lnTo>
                    <a:pt x="2410" y="1532"/>
                  </a:lnTo>
                  <a:lnTo>
                    <a:pt x="2415" y="1532"/>
                  </a:lnTo>
                  <a:lnTo>
                    <a:pt x="2418" y="1530"/>
                  </a:lnTo>
                  <a:lnTo>
                    <a:pt x="2421" y="1528"/>
                  </a:lnTo>
                  <a:close/>
                  <a:moveTo>
                    <a:pt x="36" y="1288"/>
                  </a:moveTo>
                  <a:lnTo>
                    <a:pt x="26" y="1294"/>
                  </a:lnTo>
                  <a:lnTo>
                    <a:pt x="23" y="1298"/>
                  </a:lnTo>
                  <a:lnTo>
                    <a:pt x="20" y="1302"/>
                  </a:lnTo>
                  <a:lnTo>
                    <a:pt x="18" y="1304"/>
                  </a:lnTo>
                  <a:lnTo>
                    <a:pt x="17" y="1305"/>
                  </a:lnTo>
                  <a:lnTo>
                    <a:pt x="15" y="1306"/>
                  </a:lnTo>
                  <a:lnTo>
                    <a:pt x="12" y="1309"/>
                  </a:lnTo>
                  <a:lnTo>
                    <a:pt x="11" y="1309"/>
                  </a:lnTo>
                  <a:lnTo>
                    <a:pt x="1" y="1315"/>
                  </a:lnTo>
                  <a:lnTo>
                    <a:pt x="0" y="1315"/>
                  </a:lnTo>
                  <a:lnTo>
                    <a:pt x="1" y="1314"/>
                  </a:lnTo>
                  <a:lnTo>
                    <a:pt x="4" y="1311"/>
                  </a:lnTo>
                  <a:lnTo>
                    <a:pt x="6" y="1309"/>
                  </a:lnTo>
                  <a:lnTo>
                    <a:pt x="8" y="1305"/>
                  </a:lnTo>
                  <a:lnTo>
                    <a:pt x="9" y="1304"/>
                  </a:lnTo>
                  <a:lnTo>
                    <a:pt x="10" y="1302"/>
                  </a:lnTo>
                  <a:lnTo>
                    <a:pt x="10" y="1299"/>
                  </a:lnTo>
                  <a:lnTo>
                    <a:pt x="11" y="1297"/>
                  </a:lnTo>
                  <a:lnTo>
                    <a:pt x="13" y="1294"/>
                  </a:lnTo>
                  <a:lnTo>
                    <a:pt x="14" y="1293"/>
                  </a:lnTo>
                  <a:lnTo>
                    <a:pt x="17" y="1293"/>
                  </a:lnTo>
                  <a:lnTo>
                    <a:pt x="21" y="1293"/>
                  </a:lnTo>
                  <a:lnTo>
                    <a:pt x="23" y="1291"/>
                  </a:lnTo>
                  <a:lnTo>
                    <a:pt x="23" y="1291"/>
                  </a:lnTo>
                  <a:lnTo>
                    <a:pt x="22" y="1289"/>
                  </a:lnTo>
                  <a:lnTo>
                    <a:pt x="22" y="1288"/>
                  </a:lnTo>
                  <a:lnTo>
                    <a:pt x="22" y="1285"/>
                  </a:lnTo>
                  <a:lnTo>
                    <a:pt x="23" y="1282"/>
                  </a:lnTo>
                  <a:lnTo>
                    <a:pt x="26" y="1280"/>
                  </a:lnTo>
                  <a:lnTo>
                    <a:pt x="29" y="1278"/>
                  </a:lnTo>
                  <a:lnTo>
                    <a:pt x="33" y="1276"/>
                  </a:lnTo>
                  <a:lnTo>
                    <a:pt x="35" y="1276"/>
                  </a:lnTo>
                  <a:lnTo>
                    <a:pt x="40" y="1280"/>
                  </a:lnTo>
                  <a:lnTo>
                    <a:pt x="41" y="1281"/>
                  </a:lnTo>
                  <a:lnTo>
                    <a:pt x="40" y="1283"/>
                  </a:lnTo>
                  <a:lnTo>
                    <a:pt x="39" y="1286"/>
                  </a:lnTo>
                  <a:lnTo>
                    <a:pt x="36" y="1288"/>
                  </a:lnTo>
                  <a:close/>
                  <a:moveTo>
                    <a:pt x="92" y="1268"/>
                  </a:moveTo>
                  <a:lnTo>
                    <a:pt x="91" y="1268"/>
                  </a:lnTo>
                  <a:lnTo>
                    <a:pt x="91" y="1267"/>
                  </a:lnTo>
                  <a:lnTo>
                    <a:pt x="91" y="1265"/>
                  </a:lnTo>
                  <a:lnTo>
                    <a:pt x="91" y="1264"/>
                  </a:lnTo>
                  <a:lnTo>
                    <a:pt x="92" y="1263"/>
                  </a:lnTo>
                  <a:lnTo>
                    <a:pt x="94" y="1262"/>
                  </a:lnTo>
                  <a:lnTo>
                    <a:pt x="95" y="1261"/>
                  </a:lnTo>
                  <a:lnTo>
                    <a:pt x="96" y="1262"/>
                  </a:lnTo>
                  <a:lnTo>
                    <a:pt x="94" y="1264"/>
                  </a:lnTo>
                  <a:lnTo>
                    <a:pt x="93" y="1266"/>
                  </a:lnTo>
                  <a:lnTo>
                    <a:pt x="92" y="1268"/>
                  </a:lnTo>
                  <a:close/>
                  <a:moveTo>
                    <a:pt x="79" y="1258"/>
                  </a:moveTo>
                  <a:lnTo>
                    <a:pt x="80" y="1261"/>
                  </a:lnTo>
                  <a:lnTo>
                    <a:pt x="83" y="1259"/>
                  </a:lnTo>
                  <a:lnTo>
                    <a:pt x="85" y="1257"/>
                  </a:lnTo>
                  <a:lnTo>
                    <a:pt x="86" y="1254"/>
                  </a:lnTo>
                  <a:lnTo>
                    <a:pt x="87" y="1253"/>
                  </a:lnTo>
                  <a:lnTo>
                    <a:pt x="88" y="1254"/>
                  </a:lnTo>
                  <a:lnTo>
                    <a:pt x="91" y="1257"/>
                  </a:lnTo>
                  <a:lnTo>
                    <a:pt x="89" y="1259"/>
                  </a:lnTo>
                  <a:lnTo>
                    <a:pt x="83" y="1264"/>
                  </a:lnTo>
                  <a:lnTo>
                    <a:pt x="81" y="1267"/>
                  </a:lnTo>
                  <a:lnTo>
                    <a:pt x="81" y="1269"/>
                  </a:lnTo>
                  <a:lnTo>
                    <a:pt x="86" y="1268"/>
                  </a:lnTo>
                  <a:lnTo>
                    <a:pt x="87" y="1268"/>
                  </a:lnTo>
                  <a:lnTo>
                    <a:pt x="89" y="1269"/>
                  </a:lnTo>
                  <a:lnTo>
                    <a:pt x="87" y="1270"/>
                  </a:lnTo>
                  <a:lnTo>
                    <a:pt x="85" y="1272"/>
                  </a:lnTo>
                  <a:lnTo>
                    <a:pt x="82" y="1274"/>
                  </a:lnTo>
                  <a:lnTo>
                    <a:pt x="76" y="1278"/>
                  </a:lnTo>
                  <a:lnTo>
                    <a:pt x="74" y="1281"/>
                  </a:lnTo>
                  <a:lnTo>
                    <a:pt x="72" y="1283"/>
                  </a:lnTo>
                  <a:lnTo>
                    <a:pt x="68" y="1283"/>
                  </a:lnTo>
                  <a:lnTo>
                    <a:pt x="62" y="1285"/>
                  </a:lnTo>
                  <a:lnTo>
                    <a:pt x="58" y="1287"/>
                  </a:lnTo>
                  <a:lnTo>
                    <a:pt x="57" y="1288"/>
                  </a:lnTo>
                  <a:lnTo>
                    <a:pt x="56" y="1288"/>
                  </a:lnTo>
                  <a:lnTo>
                    <a:pt x="55" y="1288"/>
                  </a:lnTo>
                  <a:lnTo>
                    <a:pt x="53" y="1289"/>
                  </a:lnTo>
                  <a:lnTo>
                    <a:pt x="51" y="1291"/>
                  </a:lnTo>
                  <a:lnTo>
                    <a:pt x="50" y="1292"/>
                  </a:lnTo>
                  <a:lnTo>
                    <a:pt x="48" y="1292"/>
                  </a:lnTo>
                  <a:lnTo>
                    <a:pt x="46" y="1293"/>
                  </a:lnTo>
                  <a:lnTo>
                    <a:pt x="45" y="1293"/>
                  </a:lnTo>
                  <a:lnTo>
                    <a:pt x="42" y="1291"/>
                  </a:lnTo>
                  <a:lnTo>
                    <a:pt x="41" y="1289"/>
                  </a:lnTo>
                  <a:lnTo>
                    <a:pt x="44" y="1287"/>
                  </a:lnTo>
                  <a:lnTo>
                    <a:pt x="46" y="1286"/>
                  </a:lnTo>
                  <a:lnTo>
                    <a:pt x="50" y="1286"/>
                  </a:lnTo>
                  <a:lnTo>
                    <a:pt x="53" y="1283"/>
                  </a:lnTo>
                  <a:lnTo>
                    <a:pt x="60" y="1280"/>
                  </a:lnTo>
                  <a:lnTo>
                    <a:pt x="62" y="1278"/>
                  </a:lnTo>
                  <a:lnTo>
                    <a:pt x="64" y="1272"/>
                  </a:lnTo>
                  <a:lnTo>
                    <a:pt x="66" y="1272"/>
                  </a:lnTo>
                  <a:lnTo>
                    <a:pt x="66" y="1269"/>
                  </a:lnTo>
                  <a:lnTo>
                    <a:pt x="70" y="1269"/>
                  </a:lnTo>
                  <a:lnTo>
                    <a:pt x="72" y="1272"/>
                  </a:lnTo>
                  <a:lnTo>
                    <a:pt x="72" y="1272"/>
                  </a:lnTo>
                  <a:lnTo>
                    <a:pt x="73" y="1272"/>
                  </a:lnTo>
                  <a:lnTo>
                    <a:pt x="73" y="1270"/>
                  </a:lnTo>
                  <a:lnTo>
                    <a:pt x="75" y="1269"/>
                  </a:lnTo>
                  <a:lnTo>
                    <a:pt x="74" y="1267"/>
                  </a:lnTo>
                  <a:lnTo>
                    <a:pt x="70" y="1266"/>
                  </a:lnTo>
                  <a:lnTo>
                    <a:pt x="67" y="1265"/>
                  </a:lnTo>
                  <a:lnTo>
                    <a:pt x="66" y="1265"/>
                  </a:lnTo>
                  <a:lnTo>
                    <a:pt x="64" y="1264"/>
                  </a:lnTo>
                  <a:lnTo>
                    <a:pt x="63" y="1263"/>
                  </a:lnTo>
                  <a:lnTo>
                    <a:pt x="63" y="1261"/>
                  </a:lnTo>
                  <a:lnTo>
                    <a:pt x="63" y="1260"/>
                  </a:lnTo>
                  <a:lnTo>
                    <a:pt x="64" y="1258"/>
                  </a:lnTo>
                  <a:lnTo>
                    <a:pt x="66" y="1256"/>
                  </a:lnTo>
                  <a:lnTo>
                    <a:pt x="67" y="1255"/>
                  </a:lnTo>
                  <a:lnTo>
                    <a:pt x="72" y="1254"/>
                  </a:lnTo>
                  <a:lnTo>
                    <a:pt x="75" y="1253"/>
                  </a:lnTo>
                  <a:lnTo>
                    <a:pt x="77" y="1253"/>
                  </a:lnTo>
                  <a:lnTo>
                    <a:pt x="78" y="1253"/>
                  </a:lnTo>
                  <a:lnTo>
                    <a:pt x="79" y="1258"/>
                  </a:lnTo>
                  <a:close/>
                  <a:moveTo>
                    <a:pt x="103" y="1249"/>
                  </a:moveTo>
                  <a:lnTo>
                    <a:pt x="103" y="1250"/>
                  </a:lnTo>
                  <a:lnTo>
                    <a:pt x="102" y="1250"/>
                  </a:lnTo>
                  <a:lnTo>
                    <a:pt x="101" y="1250"/>
                  </a:lnTo>
                  <a:lnTo>
                    <a:pt x="97" y="1250"/>
                  </a:lnTo>
                  <a:lnTo>
                    <a:pt x="97" y="1250"/>
                  </a:lnTo>
                  <a:lnTo>
                    <a:pt x="96" y="1247"/>
                  </a:lnTo>
                  <a:lnTo>
                    <a:pt x="96" y="1245"/>
                  </a:lnTo>
                  <a:lnTo>
                    <a:pt x="96" y="1244"/>
                  </a:lnTo>
                  <a:lnTo>
                    <a:pt x="97" y="1242"/>
                  </a:lnTo>
                  <a:lnTo>
                    <a:pt x="100" y="1241"/>
                  </a:lnTo>
                  <a:lnTo>
                    <a:pt x="102" y="1242"/>
                  </a:lnTo>
                  <a:lnTo>
                    <a:pt x="107" y="1245"/>
                  </a:lnTo>
                  <a:lnTo>
                    <a:pt x="108" y="1247"/>
                  </a:lnTo>
                  <a:lnTo>
                    <a:pt x="108" y="1247"/>
                  </a:lnTo>
                  <a:lnTo>
                    <a:pt x="107" y="1248"/>
                  </a:lnTo>
                  <a:lnTo>
                    <a:pt x="103" y="1249"/>
                  </a:lnTo>
                  <a:close/>
                  <a:moveTo>
                    <a:pt x="113" y="1246"/>
                  </a:moveTo>
                  <a:lnTo>
                    <a:pt x="111" y="1246"/>
                  </a:lnTo>
                  <a:lnTo>
                    <a:pt x="111" y="1246"/>
                  </a:lnTo>
                  <a:lnTo>
                    <a:pt x="111" y="1243"/>
                  </a:lnTo>
                  <a:lnTo>
                    <a:pt x="109" y="1239"/>
                  </a:lnTo>
                  <a:lnTo>
                    <a:pt x="112" y="1237"/>
                  </a:lnTo>
                  <a:lnTo>
                    <a:pt x="113" y="1237"/>
                  </a:lnTo>
                  <a:lnTo>
                    <a:pt x="114" y="1238"/>
                  </a:lnTo>
                  <a:lnTo>
                    <a:pt x="115" y="1241"/>
                  </a:lnTo>
                  <a:lnTo>
                    <a:pt x="116" y="1242"/>
                  </a:lnTo>
                  <a:lnTo>
                    <a:pt x="118" y="1242"/>
                  </a:lnTo>
                  <a:lnTo>
                    <a:pt x="116" y="1243"/>
                  </a:lnTo>
                  <a:lnTo>
                    <a:pt x="113" y="1246"/>
                  </a:lnTo>
                  <a:close/>
                  <a:moveTo>
                    <a:pt x="209" y="1231"/>
                  </a:moveTo>
                  <a:lnTo>
                    <a:pt x="206" y="1232"/>
                  </a:lnTo>
                  <a:lnTo>
                    <a:pt x="203" y="1231"/>
                  </a:lnTo>
                  <a:lnTo>
                    <a:pt x="201" y="1229"/>
                  </a:lnTo>
                  <a:lnTo>
                    <a:pt x="200" y="1226"/>
                  </a:lnTo>
                  <a:lnTo>
                    <a:pt x="206" y="1228"/>
                  </a:lnTo>
                  <a:lnTo>
                    <a:pt x="207" y="1228"/>
                  </a:lnTo>
                  <a:lnTo>
                    <a:pt x="209" y="1231"/>
                  </a:lnTo>
                  <a:close/>
                  <a:moveTo>
                    <a:pt x="217" y="1206"/>
                  </a:moveTo>
                  <a:lnTo>
                    <a:pt x="217" y="1207"/>
                  </a:lnTo>
                  <a:lnTo>
                    <a:pt x="214" y="1205"/>
                  </a:lnTo>
                  <a:lnTo>
                    <a:pt x="213" y="1204"/>
                  </a:lnTo>
                  <a:lnTo>
                    <a:pt x="213" y="1202"/>
                  </a:lnTo>
                  <a:lnTo>
                    <a:pt x="217" y="1199"/>
                  </a:lnTo>
                  <a:lnTo>
                    <a:pt x="218" y="1199"/>
                  </a:lnTo>
                  <a:lnTo>
                    <a:pt x="219" y="1201"/>
                  </a:lnTo>
                  <a:lnTo>
                    <a:pt x="219" y="1202"/>
                  </a:lnTo>
                  <a:lnTo>
                    <a:pt x="218" y="1205"/>
                  </a:lnTo>
                  <a:lnTo>
                    <a:pt x="217" y="1206"/>
                  </a:lnTo>
                  <a:close/>
                  <a:moveTo>
                    <a:pt x="179" y="1199"/>
                  </a:moveTo>
                  <a:lnTo>
                    <a:pt x="182" y="1208"/>
                  </a:lnTo>
                  <a:lnTo>
                    <a:pt x="184" y="1210"/>
                  </a:lnTo>
                  <a:lnTo>
                    <a:pt x="186" y="1211"/>
                  </a:lnTo>
                  <a:lnTo>
                    <a:pt x="188" y="1212"/>
                  </a:lnTo>
                  <a:lnTo>
                    <a:pt x="190" y="1213"/>
                  </a:lnTo>
                  <a:lnTo>
                    <a:pt x="191" y="1215"/>
                  </a:lnTo>
                  <a:lnTo>
                    <a:pt x="192" y="1216"/>
                  </a:lnTo>
                  <a:lnTo>
                    <a:pt x="183" y="1212"/>
                  </a:lnTo>
                  <a:lnTo>
                    <a:pt x="177" y="1218"/>
                  </a:lnTo>
                  <a:lnTo>
                    <a:pt x="176" y="1218"/>
                  </a:lnTo>
                  <a:lnTo>
                    <a:pt x="160" y="1219"/>
                  </a:lnTo>
                  <a:lnTo>
                    <a:pt x="157" y="1220"/>
                  </a:lnTo>
                  <a:lnTo>
                    <a:pt x="155" y="1222"/>
                  </a:lnTo>
                  <a:lnTo>
                    <a:pt x="152" y="1226"/>
                  </a:lnTo>
                  <a:lnTo>
                    <a:pt x="150" y="1228"/>
                  </a:lnTo>
                  <a:lnTo>
                    <a:pt x="148" y="1230"/>
                  </a:lnTo>
                  <a:lnTo>
                    <a:pt x="144" y="1231"/>
                  </a:lnTo>
                  <a:lnTo>
                    <a:pt x="139" y="1231"/>
                  </a:lnTo>
                  <a:lnTo>
                    <a:pt x="137" y="1230"/>
                  </a:lnTo>
                  <a:lnTo>
                    <a:pt x="135" y="1228"/>
                  </a:lnTo>
                  <a:lnTo>
                    <a:pt x="134" y="1223"/>
                  </a:lnTo>
                  <a:lnTo>
                    <a:pt x="134" y="1222"/>
                  </a:lnTo>
                  <a:lnTo>
                    <a:pt x="134" y="1220"/>
                  </a:lnTo>
                  <a:lnTo>
                    <a:pt x="138" y="1217"/>
                  </a:lnTo>
                  <a:lnTo>
                    <a:pt x="140" y="1215"/>
                  </a:lnTo>
                  <a:lnTo>
                    <a:pt x="146" y="1205"/>
                  </a:lnTo>
                  <a:lnTo>
                    <a:pt x="148" y="1203"/>
                  </a:lnTo>
                  <a:lnTo>
                    <a:pt x="149" y="1202"/>
                  </a:lnTo>
                  <a:lnTo>
                    <a:pt x="154" y="1204"/>
                  </a:lnTo>
                  <a:lnTo>
                    <a:pt x="158" y="1201"/>
                  </a:lnTo>
                  <a:lnTo>
                    <a:pt x="167" y="1196"/>
                  </a:lnTo>
                  <a:lnTo>
                    <a:pt x="169" y="1195"/>
                  </a:lnTo>
                  <a:lnTo>
                    <a:pt x="175" y="1195"/>
                  </a:lnTo>
                  <a:lnTo>
                    <a:pt x="177" y="1196"/>
                  </a:lnTo>
                  <a:lnTo>
                    <a:pt x="178" y="1197"/>
                  </a:lnTo>
                  <a:lnTo>
                    <a:pt x="179" y="1199"/>
                  </a:lnTo>
                  <a:close/>
                  <a:moveTo>
                    <a:pt x="311" y="1200"/>
                  </a:moveTo>
                  <a:lnTo>
                    <a:pt x="310" y="1200"/>
                  </a:lnTo>
                  <a:lnTo>
                    <a:pt x="309" y="1199"/>
                  </a:lnTo>
                  <a:lnTo>
                    <a:pt x="308" y="1196"/>
                  </a:lnTo>
                  <a:lnTo>
                    <a:pt x="308" y="1195"/>
                  </a:lnTo>
                  <a:lnTo>
                    <a:pt x="310" y="1196"/>
                  </a:lnTo>
                  <a:lnTo>
                    <a:pt x="311" y="1198"/>
                  </a:lnTo>
                  <a:lnTo>
                    <a:pt x="311" y="1200"/>
                  </a:lnTo>
                  <a:close/>
                  <a:moveTo>
                    <a:pt x="306" y="1190"/>
                  </a:moveTo>
                  <a:lnTo>
                    <a:pt x="306" y="1194"/>
                  </a:lnTo>
                  <a:lnTo>
                    <a:pt x="305" y="1195"/>
                  </a:lnTo>
                  <a:lnTo>
                    <a:pt x="305" y="1194"/>
                  </a:lnTo>
                  <a:lnTo>
                    <a:pt x="303" y="1195"/>
                  </a:lnTo>
                  <a:lnTo>
                    <a:pt x="302" y="1194"/>
                  </a:lnTo>
                  <a:lnTo>
                    <a:pt x="302" y="1192"/>
                  </a:lnTo>
                  <a:lnTo>
                    <a:pt x="302" y="1191"/>
                  </a:lnTo>
                  <a:lnTo>
                    <a:pt x="303" y="1191"/>
                  </a:lnTo>
                  <a:lnTo>
                    <a:pt x="303" y="1189"/>
                  </a:lnTo>
                  <a:lnTo>
                    <a:pt x="303" y="1188"/>
                  </a:lnTo>
                  <a:lnTo>
                    <a:pt x="304" y="1186"/>
                  </a:lnTo>
                  <a:lnTo>
                    <a:pt x="305" y="1185"/>
                  </a:lnTo>
                  <a:lnTo>
                    <a:pt x="306" y="1190"/>
                  </a:lnTo>
                  <a:close/>
                  <a:moveTo>
                    <a:pt x="1207" y="1194"/>
                  </a:moveTo>
                  <a:lnTo>
                    <a:pt x="1210" y="1201"/>
                  </a:lnTo>
                  <a:lnTo>
                    <a:pt x="1210" y="1203"/>
                  </a:lnTo>
                  <a:lnTo>
                    <a:pt x="1207" y="1205"/>
                  </a:lnTo>
                  <a:lnTo>
                    <a:pt x="1205" y="1204"/>
                  </a:lnTo>
                  <a:lnTo>
                    <a:pt x="1204" y="1203"/>
                  </a:lnTo>
                  <a:lnTo>
                    <a:pt x="1203" y="1202"/>
                  </a:lnTo>
                  <a:lnTo>
                    <a:pt x="1204" y="1198"/>
                  </a:lnTo>
                  <a:lnTo>
                    <a:pt x="1202" y="1196"/>
                  </a:lnTo>
                  <a:lnTo>
                    <a:pt x="1200" y="1195"/>
                  </a:lnTo>
                  <a:lnTo>
                    <a:pt x="1199" y="1196"/>
                  </a:lnTo>
                  <a:lnTo>
                    <a:pt x="1199" y="1193"/>
                  </a:lnTo>
                  <a:lnTo>
                    <a:pt x="1200" y="1190"/>
                  </a:lnTo>
                  <a:lnTo>
                    <a:pt x="1199" y="1187"/>
                  </a:lnTo>
                  <a:lnTo>
                    <a:pt x="1199" y="1184"/>
                  </a:lnTo>
                  <a:lnTo>
                    <a:pt x="1200" y="1183"/>
                  </a:lnTo>
                  <a:lnTo>
                    <a:pt x="1201" y="1183"/>
                  </a:lnTo>
                  <a:lnTo>
                    <a:pt x="1205" y="1186"/>
                  </a:lnTo>
                  <a:lnTo>
                    <a:pt x="1207" y="1194"/>
                  </a:lnTo>
                  <a:close/>
                  <a:moveTo>
                    <a:pt x="295" y="1191"/>
                  </a:moveTo>
                  <a:lnTo>
                    <a:pt x="292" y="1192"/>
                  </a:lnTo>
                  <a:lnTo>
                    <a:pt x="292" y="1194"/>
                  </a:lnTo>
                  <a:lnTo>
                    <a:pt x="291" y="1194"/>
                  </a:lnTo>
                  <a:lnTo>
                    <a:pt x="289" y="1195"/>
                  </a:lnTo>
                  <a:lnTo>
                    <a:pt x="285" y="1201"/>
                  </a:lnTo>
                  <a:lnTo>
                    <a:pt x="283" y="1202"/>
                  </a:lnTo>
                  <a:lnTo>
                    <a:pt x="285" y="1197"/>
                  </a:lnTo>
                  <a:lnTo>
                    <a:pt x="286" y="1196"/>
                  </a:lnTo>
                  <a:lnTo>
                    <a:pt x="286" y="1195"/>
                  </a:lnTo>
                  <a:lnTo>
                    <a:pt x="285" y="1191"/>
                  </a:lnTo>
                  <a:lnTo>
                    <a:pt x="286" y="1191"/>
                  </a:lnTo>
                  <a:lnTo>
                    <a:pt x="287" y="1190"/>
                  </a:lnTo>
                  <a:lnTo>
                    <a:pt x="289" y="1187"/>
                  </a:lnTo>
                  <a:lnTo>
                    <a:pt x="291" y="1187"/>
                  </a:lnTo>
                  <a:lnTo>
                    <a:pt x="293" y="1183"/>
                  </a:lnTo>
                  <a:lnTo>
                    <a:pt x="294" y="1183"/>
                  </a:lnTo>
                  <a:lnTo>
                    <a:pt x="295" y="1183"/>
                  </a:lnTo>
                  <a:lnTo>
                    <a:pt x="294" y="1185"/>
                  </a:lnTo>
                  <a:lnTo>
                    <a:pt x="296" y="1188"/>
                  </a:lnTo>
                  <a:lnTo>
                    <a:pt x="296" y="1190"/>
                  </a:lnTo>
                  <a:lnTo>
                    <a:pt x="295" y="1191"/>
                  </a:lnTo>
                  <a:close/>
                  <a:moveTo>
                    <a:pt x="1158" y="1204"/>
                  </a:moveTo>
                  <a:lnTo>
                    <a:pt x="1159" y="1205"/>
                  </a:lnTo>
                  <a:lnTo>
                    <a:pt x="1160" y="1204"/>
                  </a:lnTo>
                  <a:lnTo>
                    <a:pt x="1161" y="1202"/>
                  </a:lnTo>
                  <a:lnTo>
                    <a:pt x="1163" y="1202"/>
                  </a:lnTo>
                  <a:lnTo>
                    <a:pt x="1165" y="1203"/>
                  </a:lnTo>
                  <a:lnTo>
                    <a:pt x="1166" y="1204"/>
                  </a:lnTo>
                  <a:lnTo>
                    <a:pt x="1166" y="1207"/>
                  </a:lnTo>
                  <a:lnTo>
                    <a:pt x="1165" y="1212"/>
                  </a:lnTo>
                  <a:lnTo>
                    <a:pt x="1165" y="1213"/>
                  </a:lnTo>
                  <a:lnTo>
                    <a:pt x="1163" y="1215"/>
                  </a:lnTo>
                  <a:lnTo>
                    <a:pt x="1160" y="1214"/>
                  </a:lnTo>
                  <a:lnTo>
                    <a:pt x="1157" y="1211"/>
                  </a:lnTo>
                  <a:lnTo>
                    <a:pt x="1153" y="1206"/>
                  </a:lnTo>
                  <a:lnTo>
                    <a:pt x="1152" y="1202"/>
                  </a:lnTo>
                  <a:lnTo>
                    <a:pt x="1151" y="1201"/>
                  </a:lnTo>
                  <a:lnTo>
                    <a:pt x="1150" y="1200"/>
                  </a:lnTo>
                  <a:lnTo>
                    <a:pt x="1147" y="1194"/>
                  </a:lnTo>
                  <a:lnTo>
                    <a:pt x="1146" y="1188"/>
                  </a:lnTo>
                  <a:lnTo>
                    <a:pt x="1144" y="1188"/>
                  </a:lnTo>
                  <a:lnTo>
                    <a:pt x="1141" y="1186"/>
                  </a:lnTo>
                  <a:lnTo>
                    <a:pt x="1139" y="1184"/>
                  </a:lnTo>
                  <a:lnTo>
                    <a:pt x="1140" y="1181"/>
                  </a:lnTo>
                  <a:lnTo>
                    <a:pt x="1144" y="1180"/>
                  </a:lnTo>
                  <a:lnTo>
                    <a:pt x="1150" y="1186"/>
                  </a:lnTo>
                  <a:lnTo>
                    <a:pt x="1152" y="1189"/>
                  </a:lnTo>
                  <a:lnTo>
                    <a:pt x="1154" y="1192"/>
                  </a:lnTo>
                  <a:lnTo>
                    <a:pt x="1155" y="1196"/>
                  </a:lnTo>
                  <a:lnTo>
                    <a:pt x="1155" y="1198"/>
                  </a:lnTo>
                  <a:lnTo>
                    <a:pt x="1158" y="1204"/>
                  </a:lnTo>
                  <a:close/>
                  <a:moveTo>
                    <a:pt x="280" y="1179"/>
                  </a:moveTo>
                  <a:lnTo>
                    <a:pt x="280" y="1184"/>
                  </a:lnTo>
                  <a:lnTo>
                    <a:pt x="275" y="1181"/>
                  </a:lnTo>
                  <a:lnTo>
                    <a:pt x="274" y="1179"/>
                  </a:lnTo>
                  <a:lnTo>
                    <a:pt x="275" y="1178"/>
                  </a:lnTo>
                  <a:lnTo>
                    <a:pt x="279" y="1178"/>
                  </a:lnTo>
                  <a:lnTo>
                    <a:pt x="280" y="1179"/>
                  </a:lnTo>
                  <a:close/>
                  <a:moveTo>
                    <a:pt x="269" y="1181"/>
                  </a:moveTo>
                  <a:lnTo>
                    <a:pt x="269" y="1181"/>
                  </a:lnTo>
                  <a:lnTo>
                    <a:pt x="270" y="1180"/>
                  </a:lnTo>
                  <a:lnTo>
                    <a:pt x="272" y="1177"/>
                  </a:lnTo>
                  <a:lnTo>
                    <a:pt x="273" y="1177"/>
                  </a:lnTo>
                  <a:lnTo>
                    <a:pt x="273" y="1178"/>
                  </a:lnTo>
                  <a:lnTo>
                    <a:pt x="272" y="1181"/>
                  </a:lnTo>
                  <a:lnTo>
                    <a:pt x="274" y="1185"/>
                  </a:lnTo>
                  <a:lnTo>
                    <a:pt x="275" y="1187"/>
                  </a:lnTo>
                  <a:lnTo>
                    <a:pt x="275" y="1188"/>
                  </a:lnTo>
                  <a:lnTo>
                    <a:pt x="271" y="1189"/>
                  </a:lnTo>
                  <a:lnTo>
                    <a:pt x="268" y="1188"/>
                  </a:lnTo>
                  <a:lnTo>
                    <a:pt x="267" y="1189"/>
                  </a:lnTo>
                  <a:lnTo>
                    <a:pt x="265" y="1190"/>
                  </a:lnTo>
                  <a:lnTo>
                    <a:pt x="264" y="1189"/>
                  </a:lnTo>
                  <a:lnTo>
                    <a:pt x="264" y="1181"/>
                  </a:lnTo>
                  <a:lnTo>
                    <a:pt x="264" y="1179"/>
                  </a:lnTo>
                  <a:lnTo>
                    <a:pt x="265" y="1176"/>
                  </a:lnTo>
                  <a:lnTo>
                    <a:pt x="267" y="1175"/>
                  </a:lnTo>
                  <a:lnTo>
                    <a:pt x="269" y="1176"/>
                  </a:lnTo>
                  <a:lnTo>
                    <a:pt x="269" y="1177"/>
                  </a:lnTo>
                  <a:lnTo>
                    <a:pt x="269" y="1178"/>
                  </a:lnTo>
                  <a:lnTo>
                    <a:pt x="269" y="1181"/>
                  </a:lnTo>
                  <a:close/>
                  <a:moveTo>
                    <a:pt x="1144" y="1168"/>
                  </a:moveTo>
                  <a:lnTo>
                    <a:pt x="1145" y="1169"/>
                  </a:lnTo>
                  <a:lnTo>
                    <a:pt x="1145" y="1170"/>
                  </a:lnTo>
                  <a:lnTo>
                    <a:pt x="1140" y="1174"/>
                  </a:lnTo>
                  <a:lnTo>
                    <a:pt x="1140" y="1174"/>
                  </a:lnTo>
                  <a:lnTo>
                    <a:pt x="1139" y="1177"/>
                  </a:lnTo>
                  <a:lnTo>
                    <a:pt x="1138" y="1178"/>
                  </a:lnTo>
                  <a:lnTo>
                    <a:pt x="1136" y="1180"/>
                  </a:lnTo>
                  <a:lnTo>
                    <a:pt x="1133" y="1183"/>
                  </a:lnTo>
                  <a:lnTo>
                    <a:pt x="1133" y="1175"/>
                  </a:lnTo>
                  <a:lnTo>
                    <a:pt x="1130" y="1170"/>
                  </a:lnTo>
                  <a:lnTo>
                    <a:pt x="1133" y="1168"/>
                  </a:lnTo>
                  <a:lnTo>
                    <a:pt x="1136" y="1168"/>
                  </a:lnTo>
                  <a:lnTo>
                    <a:pt x="1139" y="1169"/>
                  </a:lnTo>
                  <a:lnTo>
                    <a:pt x="1143" y="1166"/>
                  </a:lnTo>
                  <a:lnTo>
                    <a:pt x="1144" y="1168"/>
                  </a:lnTo>
                  <a:close/>
                  <a:moveTo>
                    <a:pt x="432" y="1152"/>
                  </a:moveTo>
                  <a:lnTo>
                    <a:pt x="431" y="1154"/>
                  </a:lnTo>
                  <a:lnTo>
                    <a:pt x="429" y="1154"/>
                  </a:lnTo>
                  <a:lnTo>
                    <a:pt x="428" y="1153"/>
                  </a:lnTo>
                  <a:lnTo>
                    <a:pt x="427" y="1151"/>
                  </a:lnTo>
                  <a:lnTo>
                    <a:pt x="431" y="1146"/>
                  </a:lnTo>
                  <a:lnTo>
                    <a:pt x="431" y="1146"/>
                  </a:lnTo>
                  <a:lnTo>
                    <a:pt x="432" y="1146"/>
                  </a:lnTo>
                  <a:lnTo>
                    <a:pt x="432" y="1148"/>
                  </a:lnTo>
                  <a:lnTo>
                    <a:pt x="432" y="1152"/>
                  </a:lnTo>
                  <a:close/>
                  <a:moveTo>
                    <a:pt x="1218" y="1171"/>
                  </a:moveTo>
                  <a:lnTo>
                    <a:pt x="1217" y="1177"/>
                  </a:lnTo>
                  <a:lnTo>
                    <a:pt x="1215" y="1183"/>
                  </a:lnTo>
                  <a:lnTo>
                    <a:pt x="1212" y="1187"/>
                  </a:lnTo>
                  <a:lnTo>
                    <a:pt x="1209" y="1185"/>
                  </a:lnTo>
                  <a:lnTo>
                    <a:pt x="1208" y="1183"/>
                  </a:lnTo>
                  <a:lnTo>
                    <a:pt x="1206" y="1183"/>
                  </a:lnTo>
                  <a:lnTo>
                    <a:pt x="1204" y="1183"/>
                  </a:lnTo>
                  <a:lnTo>
                    <a:pt x="1204" y="1181"/>
                  </a:lnTo>
                  <a:lnTo>
                    <a:pt x="1204" y="1178"/>
                  </a:lnTo>
                  <a:lnTo>
                    <a:pt x="1204" y="1175"/>
                  </a:lnTo>
                  <a:lnTo>
                    <a:pt x="1202" y="1177"/>
                  </a:lnTo>
                  <a:lnTo>
                    <a:pt x="1201" y="1179"/>
                  </a:lnTo>
                  <a:lnTo>
                    <a:pt x="1198" y="1181"/>
                  </a:lnTo>
                  <a:lnTo>
                    <a:pt x="1194" y="1185"/>
                  </a:lnTo>
                  <a:lnTo>
                    <a:pt x="1193" y="1189"/>
                  </a:lnTo>
                  <a:lnTo>
                    <a:pt x="1192" y="1185"/>
                  </a:lnTo>
                  <a:lnTo>
                    <a:pt x="1191" y="1178"/>
                  </a:lnTo>
                  <a:lnTo>
                    <a:pt x="1191" y="1174"/>
                  </a:lnTo>
                  <a:lnTo>
                    <a:pt x="1193" y="1170"/>
                  </a:lnTo>
                  <a:lnTo>
                    <a:pt x="1197" y="1165"/>
                  </a:lnTo>
                  <a:lnTo>
                    <a:pt x="1198" y="1151"/>
                  </a:lnTo>
                  <a:lnTo>
                    <a:pt x="1209" y="1144"/>
                  </a:lnTo>
                  <a:lnTo>
                    <a:pt x="1210" y="1144"/>
                  </a:lnTo>
                  <a:lnTo>
                    <a:pt x="1214" y="1150"/>
                  </a:lnTo>
                  <a:lnTo>
                    <a:pt x="1218" y="1157"/>
                  </a:lnTo>
                  <a:lnTo>
                    <a:pt x="1219" y="1160"/>
                  </a:lnTo>
                  <a:lnTo>
                    <a:pt x="1219" y="1166"/>
                  </a:lnTo>
                  <a:lnTo>
                    <a:pt x="1218" y="1171"/>
                  </a:lnTo>
                  <a:close/>
                  <a:moveTo>
                    <a:pt x="1136" y="1122"/>
                  </a:moveTo>
                  <a:lnTo>
                    <a:pt x="1142" y="1124"/>
                  </a:lnTo>
                  <a:lnTo>
                    <a:pt x="1147" y="1123"/>
                  </a:lnTo>
                  <a:lnTo>
                    <a:pt x="1149" y="1126"/>
                  </a:lnTo>
                  <a:lnTo>
                    <a:pt x="1150" y="1128"/>
                  </a:lnTo>
                  <a:lnTo>
                    <a:pt x="1151" y="1131"/>
                  </a:lnTo>
                  <a:lnTo>
                    <a:pt x="1152" y="1133"/>
                  </a:lnTo>
                  <a:lnTo>
                    <a:pt x="1151" y="1134"/>
                  </a:lnTo>
                  <a:lnTo>
                    <a:pt x="1150" y="1136"/>
                  </a:lnTo>
                  <a:lnTo>
                    <a:pt x="1151" y="1137"/>
                  </a:lnTo>
                  <a:lnTo>
                    <a:pt x="1161" y="1142"/>
                  </a:lnTo>
                  <a:lnTo>
                    <a:pt x="1167" y="1148"/>
                  </a:lnTo>
                  <a:lnTo>
                    <a:pt x="1169" y="1150"/>
                  </a:lnTo>
                  <a:lnTo>
                    <a:pt x="1170" y="1153"/>
                  </a:lnTo>
                  <a:lnTo>
                    <a:pt x="1172" y="1159"/>
                  </a:lnTo>
                  <a:lnTo>
                    <a:pt x="1177" y="1166"/>
                  </a:lnTo>
                  <a:lnTo>
                    <a:pt x="1179" y="1169"/>
                  </a:lnTo>
                  <a:lnTo>
                    <a:pt x="1181" y="1171"/>
                  </a:lnTo>
                  <a:lnTo>
                    <a:pt x="1180" y="1171"/>
                  </a:lnTo>
                  <a:lnTo>
                    <a:pt x="1176" y="1170"/>
                  </a:lnTo>
                  <a:lnTo>
                    <a:pt x="1169" y="1165"/>
                  </a:lnTo>
                  <a:lnTo>
                    <a:pt x="1169" y="1165"/>
                  </a:lnTo>
                  <a:lnTo>
                    <a:pt x="1168" y="1168"/>
                  </a:lnTo>
                  <a:lnTo>
                    <a:pt x="1167" y="1170"/>
                  </a:lnTo>
                  <a:lnTo>
                    <a:pt x="1166" y="1171"/>
                  </a:lnTo>
                  <a:lnTo>
                    <a:pt x="1167" y="1172"/>
                  </a:lnTo>
                  <a:lnTo>
                    <a:pt x="1172" y="1171"/>
                  </a:lnTo>
                  <a:lnTo>
                    <a:pt x="1177" y="1176"/>
                  </a:lnTo>
                  <a:lnTo>
                    <a:pt x="1179" y="1176"/>
                  </a:lnTo>
                  <a:lnTo>
                    <a:pt x="1181" y="1180"/>
                  </a:lnTo>
                  <a:lnTo>
                    <a:pt x="1181" y="1181"/>
                  </a:lnTo>
                  <a:lnTo>
                    <a:pt x="1180" y="1184"/>
                  </a:lnTo>
                  <a:lnTo>
                    <a:pt x="1179" y="1185"/>
                  </a:lnTo>
                  <a:lnTo>
                    <a:pt x="1179" y="1185"/>
                  </a:lnTo>
                  <a:lnTo>
                    <a:pt x="1181" y="1186"/>
                  </a:lnTo>
                  <a:lnTo>
                    <a:pt x="1186" y="1185"/>
                  </a:lnTo>
                  <a:lnTo>
                    <a:pt x="1187" y="1186"/>
                  </a:lnTo>
                  <a:lnTo>
                    <a:pt x="1186" y="1196"/>
                  </a:lnTo>
                  <a:lnTo>
                    <a:pt x="1187" y="1200"/>
                  </a:lnTo>
                  <a:lnTo>
                    <a:pt x="1187" y="1201"/>
                  </a:lnTo>
                  <a:lnTo>
                    <a:pt x="1186" y="1203"/>
                  </a:lnTo>
                  <a:lnTo>
                    <a:pt x="1186" y="1205"/>
                  </a:lnTo>
                  <a:lnTo>
                    <a:pt x="1187" y="1207"/>
                  </a:lnTo>
                  <a:lnTo>
                    <a:pt x="1187" y="1209"/>
                  </a:lnTo>
                  <a:lnTo>
                    <a:pt x="1185" y="1213"/>
                  </a:lnTo>
                  <a:lnTo>
                    <a:pt x="1183" y="1213"/>
                  </a:lnTo>
                  <a:lnTo>
                    <a:pt x="1182" y="1213"/>
                  </a:lnTo>
                  <a:lnTo>
                    <a:pt x="1180" y="1212"/>
                  </a:lnTo>
                  <a:lnTo>
                    <a:pt x="1177" y="1209"/>
                  </a:lnTo>
                  <a:lnTo>
                    <a:pt x="1175" y="1203"/>
                  </a:lnTo>
                  <a:lnTo>
                    <a:pt x="1174" y="1202"/>
                  </a:lnTo>
                  <a:lnTo>
                    <a:pt x="1171" y="1201"/>
                  </a:lnTo>
                  <a:lnTo>
                    <a:pt x="1170" y="1201"/>
                  </a:lnTo>
                  <a:lnTo>
                    <a:pt x="1168" y="1201"/>
                  </a:lnTo>
                  <a:lnTo>
                    <a:pt x="1167" y="1198"/>
                  </a:lnTo>
                  <a:lnTo>
                    <a:pt x="1167" y="1195"/>
                  </a:lnTo>
                  <a:lnTo>
                    <a:pt x="1166" y="1192"/>
                  </a:lnTo>
                  <a:lnTo>
                    <a:pt x="1166" y="1190"/>
                  </a:lnTo>
                  <a:lnTo>
                    <a:pt x="1165" y="1190"/>
                  </a:lnTo>
                  <a:lnTo>
                    <a:pt x="1163" y="1191"/>
                  </a:lnTo>
                  <a:lnTo>
                    <a:pt x="1164" y="1194"/>
                  </a:lnTo>
                  <a:lnTo>
                    <a:pt x="1163" y="1196"/>
                  </a:lnTo>
                  <a:lnTo>
                    <a:pt x="1161" y="1195"/>
                  </a:lnTo>
                  <a:lnTo>
                    <a:pt x="1157" y="1187"/>
                  </a:lnTo>
                  <a:lnTo>
                    <a:pt x="1152" y="1181"/>
                  </a:lnTo>
                  <a:lnTo>
                    <a:pt x="1150" y="1180"/>
                  </a:lnTo>
                  <a:lnTo>
                    <a:pt x="1150" y="1178"/>
                  </a:lnTo>
                  <a:lnTo>
                    <a:pt x="1153" y="1177"/>
                  </a:lnTo>
                  <a:lnTo>
                    <a:pt x="1155" y="1177"/>
                  </a:lnTo>
                  <a:lnTo>
                    <a:pt x="1155" y="1176"/>
                  </a:lnTo>
                  <a:lnTo>
                    <a:pt x="1151" y="1170"/>
                  </a:lnTo>
                  <a:lnTo>
                    <a:pt x="1152" y="1168"/>
                  </a:lnTo>
                  <a:lnTo>
                    <a:pt x="1153" y="1165"/>
                  </a:lnTo>
                  <a:lnTo>
                    <a:pt x="1151" y="1163"/>
                  </a:lnTo>
                  <a:lnTo>
                    <a:pt x="1146" y="1165"/>
                  </a:lnTo>
                  <a:lnTo>
                    <a:pt x="1144" y="1164"/>
                  </a:lnTo>
                  <a:lnTo>
                    <a:pt x="1143" y="1162"/>
                  </a:lnTo>
                  <a:lnTo>
                    <a:pt x="1142" y="1159"/>
                  </a:lnTo>
                  <a:lnTo>
                    <a:pt x="1137" y="1159"/>
                  </a:lnTo>
                  <a:lnTo>
                    <a:pt x="1136" y="1159"/>
                  </a:lnTo>
                  <a:lnTo>
                    <a:pt x="1133" y="1156"/>
                  </a:lnTo>
                  <a:lnTo>
                    <a:pt x="1132" y="1154"/>
                  </a:lnTo>
                  <a:lnTo>
                    <a:pt x="1133" y="1153"/>
                  </a:lnTo>
                  <a:lnTo>
                    <a:pt x="1135" y="1151"/>
                  </a:lnTo>
                  <a:lnTo>
                    <a:pt x="1137" y="1151"/>
                  </a:lnTo>
                  <a:lnTo>
                    <a:pt x="1139" y="1153"/>
                  </a:lnTo>
                  <a:lnTo>
                    <a:pt x="1141" y="1153"/>
                  </a:lnTo>
                  <a:lnTo>
                    <a:pt x="1144" y="1150"/>
                  </a:lnTo>
                  <a:lnTo>
                    <a:pt x="1144" y="1148"/>
                  </a:lnTo>
                  <a:lnTo>
                    <a:pt x="1146" y="1146"/>
                  </a:lnTo>
                  <a:lnTo>
                    <a:pt x="1146" y="1144"/>
                  </a:lnTo>
                  <a:lnTo>
                    <a:pt x="1144" y="1141"/>
                  </a:lnTo>
                  <a:lnTo>
                    <a:pt x="1142" y="1140"/>
                  </a:lnTo>
                  <a:lnTo>
                    <a:pt x="1136" y="1142"/>
                  </a:lnTo>
                  <a:lnTo>
                    <a:pt x="1132" y="1145"/>
                  </a:lnTo>
                  <a:lnTo>
                    <a:pt x="1130" y="1144"/>
                  </a:lnTo>
                  <a:lnTo>
                    <a:pt x="1130" y="1142"/>
                  </a:lnTo>
                  <a:lnTo>
                    <a:pt x="1135" y="1137"/>
                  </a:lnTo>
                  <a:lnTo>
                    <a:pt x="1137" y="1133"/>
                  </a:lnTo>
                  <a:lnTo>
                    <a:pt x="1136" y="1132"/>
                  </a:lnTo>
                  <a:lnTo>
                    <a:pt x="1135" y="1129"/>
                  </a:lnTo>
                  <a:lnTo>
                    <a:pt x="1135" y="1124"/>
                  </a:lnTo>
                  <a:lnTo>
                    <a:pt x="1136" y="1122"/>
                  </a:lnTo>
                  <a:close/>
                  <a:moveTo>
                    <a:pt x="1161" y="1127"/>
                  </a:moveTo>
                  <a:lnTo>
                    <a:pt x="1159" y="1127"/>
                  </a:lnTo>
                  <a:lnTo>
                    <a:pt x="1157" y="1127"/>
                  </a:lnTo>
                  <a:lnTo>
                    <a:pt x="1153" y="1122"/>
                  </a:lnTo>
                  <a:lnTo>
                    <a:pt x="1153" y="1121"/>
                  </a:lnTo>
                  <a:lnTo>
                    <a:pt x="1153" y="1120"/>
                  </a:lnTo>
                  <a:lnTo>
                    <a:pt x="1156" y="1116"/>
                  </a:lnTo>
                  <a:lnTo>
                    <a:pt x="1157" y="1116"/>
                  </a:lnTo>
                  <a:lnTo>
                    <a:pt x="1163" y="1116"/>
                  </a:lnTo>
                  <a:lnTo>
                    <a:pt x="1165" y="1116"/>
                  </a:lnTo>
                  <a:lnTo>
                    <a:pt x="1166" y="1118"/>
                  </a:lnTo>
                  <a:lnTo>
                    <a:pt x="1166" y="1120"/>
                  </a:lnTo>
                  <a:lnTo>
                    <a:pt x="1165" y="1121"/>
                  </a:lnTo>
                  <a:lnTo>
                    <a:pt x="1165" y="1122"/>
                  </a:lnTo>
                  <a:lnTo>
                    <a:pt x="1165" y="1124"/>
                  </a:lnTo>
                  <a:lnTo>
                    <a:pt x="1165" y="1125"/>
                  </a:lnTo>
                  <a:lnTo>
                    <a:pt x="1161" y="1127"/>
                  </a:lnTo>
                  <a:close/>
                  <a:moveTo>
                    <a:pt x="1182" y="1135"/>
                  </a:moveTo>
                  <a:lnTo>
                    <a:pt x="1182" y="1145"/>
                  </a:lnTo>
                  <a:lnTo>
                    <a:pt x="1181" y="1144"/>
                  </a:lnTo>
                  <a:lnTo>
                    <a:pt x="1179" y="1144"/>
                  </a:lnTo>
                  <a:lnTo>
                    <a:pt x="1177" y="1146"/>
                  </a:lnTo>
                  <a:lnTo>
                    <a:pt x="1174" y="1145"/>
                  </a:lnTo>
                  <a:lnTo>
                    <a:pt x="1173" y="1144"/>
                  </a:lnTo>
                  <a:lnTo>
                    <a:pt x="1172" y="1143"/>
                  </a:lnTo>
                  <a:lnTo>
                    <a:pt x="1173" y="1140"/>
                  </a:lnTo>
                  <a:lnTo>
                    <a:pt x="1171" y="1138"/>
                  </a:lnTo>
                  <a:lnTo>
                    <a:pt x="1166" y="1138"/>
                  </a:lnTo>
                  <a:lnTo>
                    <a:pt x="1165" y="1137"/>
                  </a:lnTo>
                  <a:lnTo>
                    <a:pt x="1164" y="1134"/>
                  </a:lnTo>
                  <a:lnTo>
                    <a:pt x="1163" y="1131"/>
                  </a:lnTo>
                  <a:lnTo>
                    <a:pt x="1165" y="1129"/>
                  </a:lnTo>
                  <a:lnTo>
                    <a:pt x="1167" y="1128"/>
                  </a:lnTo>
                  <a:lnTo>
                    <a:pt x="1169" y="1123"/>
                  </a:lnTo>
                  <a:lnTo>
                    <a:pt x="1169" y="1122"/>
                  </a:lnTo>
                  <a:lnTo>
                    <a:pt x="1174" y="1113"/>
                  </a:lnTo>
                  <a:lnTo>
                    <a:pt x="1176" y="1114"/>
                  </a:lnTo>
                  <a:lnTo>
                    <a:pt x="1179" y="1120"/>
                  </a:lnTo>
                  <a:lnTo>
                    <a:pt x="1183" y="1127"/>
                  </a:lnTo>
                  <a:lnTo>
                    <a:pt x="1182" y="1135"/>
                  </a:lnTo>
                  <a:close/>
                  <a:moveTo>
                    <a:pt x="460" y="1116"/>
                  </a:moveTo>
                  <a:lnTo>
                    <a:pt x="458" y="1118"/>
                  </a:lnTo>
                  <a:lnTo>
                    <a:pt x="458" y="1118"/>
                  </a:lnTo>
                  <a:lnTo>
                    <a:pt x="458" y="1116"/>
                  </a:lnTo>
                  <a:lnTo>
                    <a:pt x="458" y="1115"/>
                  </a:lnTo>
                  <a:lnTo>
                    <a:pt x="459" y="1113"/>
                  </a:lnTo>
                  <a:lnTo>
                    <a:pt x="463" y="1110"/>
                  </a:lnTo>
                  <a:lnTo>
                    <a:pt x="466" y="1107"/>
                  </a:lnTo>
                  <a:lnTo>
                    <a:pt x="467" y="1107"/>
                  </a:lnTo>
                  <a:lnTo>
                    <a:pt x="468" y="1108"/>
                  </a:lnTo>
                  <a:lnTo>
                    <a:pt x="466" y="1111"/>
                  </a:lnTo>
                  <a:lnTo>
                    <a:pt x="460" y="1116"/>
                  </a:lnTo>
                  <a:close/>
                  <a:moveTo>
                    <a:pt x="476" y="1112"/>
                  </a:moveTo>
                  <a:lnTo>
                    <a:pt x="474" y="1112"/>
                  </a:lnTo>
                  <a:lnTo>
                    <a:pt x="471" y="1111"/>
                  </a:lnTo>
                  <a:lnTo>
                    <a:pt x="472" y="1109"/>
                  </a:lnTo>
                  <a:lnTo>
                    <a:pt x="475" y="1107"/>
                  </a:lnTo>
                  <a:lnTo>
                    <a:pt x="479" y="1107"/>
                  </a:lnTo>
                  <a:lnTo>
                    <a:pt x="479" y="1108"/>
                  </a:lnTo>
                  <a:lnTo>
                    <a:pt x="479" y="1110"/>
                  </a:lnTo>
                  <a:lnTo>
                    <a:pt x="479" y="1110"/>
                  </a:lnTo>
                  <a:lnTo>
                    <a:pt x="478" y="1111"/>
                  </a:lnTo>
                  <a:lnTo>
                    <a:pt x="476" y="1112"/>
                  </a:lnTo>
                  <a:close/>
                  <a:moveTo>
                    <a:pt x="1162" y="1111"/>
                  </a:moveTo>
                  <a:lnTo>
                    <a:pt x="1161" y="1112"/>
                  </a:lnTo>
                  <a:lnTo>
                    <a:pt x="1158" y="1112"/>
                  </a:lnTo>
                  <a:lnTo>
                    <a:pt x="1156" y="1111"/>
                  </a:lnTo>
                  <a:lnTo>
                    <a:pt x="1155" y="1109"/>
                  </a:lnTo>
                  <a:lnTo>
                    <a:pt x="1156" y="1107"/>
                  </a:lnTo>
                  <a:lnTo>
                    <a:pt x="1157" y="1105"/>
                  </a:lnTo>
                  <a:lnTo>
                    <a:pt x="1158" y="1102"/>
                  </a:lnTo>
                  <a:lnTo>
                    <a:pt x="1159" y="1096"/>
                  </a:lnTo>
                  <a:lnTo>
                    <a:pt x="1165" y="1102"/>
                  </a:lnTo>
                  <a:lnTo>
                    <a:pt x="1167" y="1105"/>
                  </a:lnTo>
                  <a:lnTo>
                    <a:pt x="1168" y="1108"/>
                  </a:lnTo>
                  <a:lnTo>
                    <a:pt x="1166" y="1110"/>
                  </a:lnTo>
                  <a:lnTo>
                    <a:pt x="1163" y="1110"/>
                  </a:lnTo>
                  <a:lnTo>
                    <a:pt x="1162" y="1111"/>
                  </a:lnTo>
                  <a:close/>
                  <a:moveTo>
                    <a:pt x="1122" y="1093"/>
                  </a:moveTo>
                  <a:lnTo>
                    <a:pt x="1124" y="1097"/>
                  </a:lnTo>
                  <a:lnTo>
                    <a:pt x="1127" y="1097"/>
                  </a:lnTo>
                  <a:lnTo>
                    <a:pt x="1129" y="1100"/>
                  </a:lnTo>
                  <a:lnTo>
                    <a:pt x="1130" y="1104"/>
                  </a:lnTo>
                  <a:lnTo>
                    <a:pt x="1129" y="1107"/>
                  </a:lnTo>
                  <a:lnTo>
                    <a:pt x="1128" y="1107"/>
                  </a:lnTo>
                  <a:lnTo>
                    <a:pt x="1126" y="1108"/>
                  </a:lnTo>
                  <a:lnTo>
                    <a:pt x="1125" y="1114"/>
                  </a:lnTo>
                  <a:lnTo>
                    <a:pt x="1126" y="1120"/>
                  </a:lnTo>
                  <a:lnTo>
                    <a:pt x="1125" y="1125"/>
                  </a:lnTo>
                  <a:lnTo>
                    <a:pt x="1124" y="1131"/>
                  </a:lnTo>
                  <a:lnTo>
                    <a:pt x="1124" y="1134"/>
                  </a:lnTo>
                  <a:lnTo>
                    <a:pt x="1123" y="1135"/>
                  </a:lnTo>
                  <a:lnTo>
                    <a:pt x="1122" y="1136"/>
                  </a:lnTo>
                  <a:lnTo>
                    <a:pt x="1121" y="1135"/>
                  </a:lnTo>
                  <a:lnTo>
                    <a:pt x="1120" y="1134"/>
                  </a:lnTo>
                  <a:lnTo>
                    <a:pt x="1118" y="1137"/>
                  </a:lnTo>
                  <a:lnTo>
                    <a:pt x="1116" y="1137"/>
                  </a:lnTo>
                  <a:lnTo>
                    <a:pt x="1114" y="1130"/>
                  </a:lnTo>
                  <a:lnTo>
                    <a:pt x="1116" y="1118"/>
                  </a:lnTo>
                  <a:lnTo>
                    <a:pt x="1119" y="1115"/>
                  </a:lnTo>
                  <a:lnTo>
                    <a:pt x="1117" y="1112"/>
                  </a:lnTo>
                  <a:lnTo>
                    <a:pt x="1113" y="1108"/>
                  </a:lnTo>
                  <a:lnTo>
                    <a:pt x="1113" y="1106"/>
                  </a:lnTo>
                  <a:lnTo>
                    <a:pt x="1109" y="1100"/>
                  </a:lnTo>
                  <a:lnTo>
                    <a:pt x="1109" y="1099"/>
                  </a:lnTo>
                  <a:lnTo>
                    <a:pt x="1110" y="1093"/>
                  </a:lnTo>
                  <a:lnTo>
                    <a:pt x="1113" y="1089"/>
                  </a:lnTo>
                  <a:lnTo>
                    <a:pt x="1118" y="1087"/>
                  </a:lnTo>
                  <a:lnTo>
                    <a:pt x="1120" y="1090"/>
                  </a:lnTo>
                  <a:lnTo>
                    <a:pt x="1122" y="1091"/>
                  </a:lnTo>
                  <a:lnTo>
                    <a:pt x="1122" y="1093"/>
                  </a:lnTo>
                  <a:close/>
                  <a:moveTo>
                    <a:pt x="1142" y="1083"/>
                  </a:moveTo>
                  <a:lnTo>
                    <a:pt x="1144" y="1085"/>
                  </a:lnTo>
                  <a:lnTo>
                    <a:pt x="1146" y="1083"/>
                  </a:lnTo>
                  <a:lnTo>
                    <a:pt x="1147" y="1083"/>
                  </a:lnTo>
                  <a:lnTo>
                    <a:pt x="1152" y="1085"/>
                  </a:lnTo>
                  <a:lnTo>
                    <a:pt x="1154" y="1087"/>
                  </a:lnTo>
                  <a:lnTo>
                    <a:pt x="1155" y="1091"/>
                  </a:lnTo>
                  <a:lnTo>
                    <a:pt x="1155" y="1092"/>
                  </a:lnTo>
                  <a:lnTo>
                    <a:pt x="1155" y="1097"/>
                  </a:lnTo>
                  <a:lnTo>
                    <a:pt x="1155" y="1101"/>
                  </a:lnTo>
                  <a:lnTo>
                    <a:pt x="1155" y="1103"/>
                  </a:lnTo>
                  <a:lnTo>
                    <a:pt x="1155" y="1104"/>
                  </a:lnTo>
                  <a:lnTo>
                    <a:pt x="1153" y="1106"/>
                  </a:lnTo>
                  <a:lnTo>
                    <a:pt x="1153" y="1106"/>
                  </a:lnTo>
                  <a:lnTo>
                    <a:pt x="1150" y="1102"/>
                  </a:lnTo>
                  <a:lnTo>
                    <a:pt x="1146" y="1096"/>
                  </a:lnTo>
                  <a:lnTo>
                    <a:pt x="1143" y="1094"/>
                  </a:lnTo>
                  <a:lnTo>
                    <a:pt x="1143" y="1094"/>
                  </a:lnTo>
                  <a:lnTo>
                    <a:pt x="1144" y="1096"/>
                  </a:lnTo>
                  <a:lnTo>
                    <a:pt x="1146" y="1100"/>
                  </a:lnTo>
                  <a:lnTo>
                    <a:pt x="1147" y="1102"/>
                  </a:lnTo>
                  <a:lnTo>
                    <a:pt x="1148" y="1105"/>
                  </a:lnTo>
                  <a:lnTo>
                    <a:pt x="1149" y="1107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48" y="1115"/>
                  </a:lnTo>
                  <a:lnTo>
                    <a:pt x="1147" y="1115"/>
                  </a:lnTo>
                  <a:lnTo>
                    <a:pt x="1142" y="1115"/>
                  </a:lnTo>
                  <a:lnTo>
                    <a:pt x="1138" y="1116"/>
                  </a:lnTo>
                  <a:lnTo>
                    <a:pt x="1135" y="1115"/>
                  </a:lnTo>
                  <a:lnTo>
                    <a:pt x="1134" y="1114"/>
                  </a:lnTo>
                  <a:lnTo>
                    <a:pt x="1133" y="1112"/>
                  </a:lnTo>
                  <a:lnTo>
                    <a:pt x="1133" y="1107"/>
                  </a:lnTo>
                  <a:lnTo>
                    <a:pt x="1132" y="1101"/>
                  </a:lnTo>
                  <a:lnTo>
                    <a:pt x="1132" y="1096"/>
                  </a:lnTo>
                  <a:lnTo>
                    <a:pt x="1130" y="1091"/>
                  </a:lnTo>
                  <a:lnTo>
                    <a:pt x="1128" y="1088"/>
                  </a:lnTo>
                  <a:lnTo>
                    <a:pt x="1125" y="1086"/>
                  </a:lnTo>
                  <a:lnTo>
                    <a:pt x="1122" y="1083"/>
                  </a:lnTo>
                  <a:lnTo>
                    <a:pt x="1123" y="1081"/>
                  </a:lnTo>
                  <a:lnTo>
                    <a:pt x="1126" y="1080"/>
                  </a:lnTo>
                  <a:lnTo>
                    <a:pt x="1131" y="1080"/>
                  </a:lnTo>
                  <a:lnTo>
                    <a:pt x="1142" y="1083"/>
                  </a:lnTo>
                  <a:close/>
                  <a:moveTo>
                    <a:pt x="515" y="1077"/>
                  </a:moveTo>
                  <a:lnTo>
                    <a:pt x="510" y="1079"/>
                  </a:lnTo>
                  <a:lnTo>
                    <a:pt x="510" y="1079"/>
                  </a:lnTo>
                  <a:lnTo>
                    <a:pt x="507" y="1082"/>
                  </a:lnTo>
                  <a:lnTo>
                    <a:pt x="505" y="1084"/>
                  </a:lnTo>
                  <a:lnTo>
                    <a:pt x="502" y="1081"/>
                  </a:lnTo>
                  <a:lnTo>
                    <a:pt x="503" y="1076"/>
                  </a:lnTo>
                  <a:lnTo>
                    <a:pt x="505" y="1073"/>
                  </a:lnTo>
                  <a:lnTo>
                    <a:pt x="516" y="1074"/>
                  </a:lnTo>
                  <a:lnTo>
                    <a:pt x="517" y="1075"/>
                  </a:lnTo>
                  <a:lnTo>
                    <a:pt x="517" y="1075"/>
                  </a:lnTo>
                  <a:lnTo>
                    <a:pt x="516" y="1076"/>
                  </a:lnTo>
                  <a:lnTo>
                    <a:pt x="515" y="1077"/>
                  </a:lnTo>
                  <a:close/>
                  <a:moveTo>
                    <a:pt x="1091" y="1063"/>
                  </a:moveTo>
                  <a:lnTo>
                    <a:pt x="1094" y="1070"/>
                  </a:lnTo>
                  <a:lnTo>
                    <a:pt x="1095" y="1075"/>
                  </a:lnTo>
                  <a:lnTo>
                    <a:pt x="1097" y="1081"/>
                  </a:lnTo>
                  <a:lnTo>
                    <a:pt x="1100" y="1093"/>
                  </a:lnTo>
                  <a:lnTo>
                    <a:pt x="1102" y="1098"/>
                  </a:lnTo>
                  <a:lnTo>
                    <a:pt x="1102" y="1101"/>
                  </a:lnTo>
                  <a:lnTo>
                    <a:pt x="1102" y="1107"/>
                  </a:lnTo>
                  <a:lnTo>
                    <a:pt x="1102" y="1108"/>
                  </a:lnTo>
                  <a:lnTo>
                    <a:pt x="1101" y="1110"/>
                  </a:lnTo>
                  <a:lnTo>
                    <a:pt x="1101" y="1111"/>
                  </a:lnTo>
                  <a:lnTo>
                    <a:pt x="1102" y="1116"/>
                  </a:lnTo>
                  <a:lnTo>
                    <a:pt x="1102" y="1124"/>
                  </a:lnTo>
                  <a:lnTo>
                    <a:pt x="1101" y="1129"/>
                  </a:lnTo>
                  <a:lnTo>
                    <a:pt x="1100" y="1129"/>
                  </a:lnTo>
                  <a:lnTo>
                    <a:pt x="1098" y="1128"/>
                  </a:lnTo>
                  <a:lnTo>
                    <a:pt x="1096" y="1126"/>
                  </a:lnTo>
                  <a:lnTo>
                    <a:pt x="1095" y="1123"/>
                  </a:lnTo>
                  <a:lnTo>
                    <a:pt x="1092" y="1115"/>
                  </a:lnTo>
                  <a:lnTo>
                    <a:pt x="1090" y="1112"/>
                  </a:lnTo>
                  <a:lnTo>
                    <a:pt x="1090" y="1109"/>
                  </a:lnTo>
                  <a:lnTo>
                    <a:pt x="1091" y="1107"/>
                  </a:lnTo>
                  <a:lnTo>
                    <a:pt x="1092" y="1106"/>
                  </a:lnTo>
                  <a:lnTo>
                    <a:pt x="1094" y="1103"/>
                  </a:lnTo>
                  <a:lnTo>
                    <a:pt x="1094" y="1102"/>
                  </a:lnTo>
                  <a:lnTo>
                    <a:pt x="1092" y="1103"/>
                  </a:lnTo>
                  <a:lnTo>
                    <a:pt x="1089" y="1103"/>
                  </a:lnTo>
                  <a:lnTo>
                    <a:pt x="1087" y="1101"/>
                  </a:lnTo>
                  <a:lnTo>
                    <a:pt x="1085" y="1100"/>
                  </a:lnTo>
                  <a:lnTo>
                    <a:pt x="1085" y="1096"/>
                  </a:lnTo>
                  <a:lnTo>
                    <a:pt x="1084" y="1094"/>
                  </a:lnTo>
                  <a:lnTo>
                    <a:pt x="1081" y="1096"/>
                  </a:lnTo>
                  <a:lnTo>
                    <a:pt x="1079" y="1094"/>
                  </a:lnTo>
                  <a:lnTo>
                    <a:pt x="1079" y="1092"/>
                  </a:lnTo>
                  <a:lnTo>
                    <a:pt x="1079" y="1090"/>
                  </a:lnTo>
                  <a:lnTo>
                    <a:pt x="1079" y="1087"/>
                  </a:lnTo>
                  <a:lnTo>
                    <a:pt x="1084" y="1082"/>
                  </a:lnTo>
                  <a:lnTo>
                    <a:pt x="1083" y="1081"/>
                  </a:lnTo>
                  <a:lnTo>
                    <a:pt x="1081" y="1081"/>
                  </a:lnTo>
                  <a:lnTo>
                    <a:pt x="1079" y="1079"/>
                  </a:lnTo>
                  <a:lnTo>
                    <a:pt x="1078" y="1073"/>
                  </a:lnTo>
                  <a:lnTo>
                    <a:pt x="1075" y="1069"/>
                  </a:lnTo>
                  <a:lnTo>
                    <a:pt x="1074" y="1069"/>
                  </a:lnTo>
                  <a:lnTo>
                    <a:pt x="1070" y="1080"/>
                  </a:lnTo>
                  <a:lnTo>
                    <a:pt x="1068" y="1082"/>
                  </a:lnTo>
                  <a:lnTo>
                    <a:pt x="1063" y="1083"/>
                  </a:lnTo>
                  <a:lnTo>
                    <a:pt x="1065" y="1080"/>
                  </a:lnTo>
                  <a:lnTo>
                    <a:pt x="1066" y="1078"/>
                  </a:lnTo>
                  <a:lnTo>
                    <a:pt x="1063" y="1070"/>
                  </a:lnTo>
                  <a:lnTo>
                    <a:pt x="1063" y="1068"/>
                  </a:lnTo>
                  <a:lnTo>
                    <a:pt x="1065" y="1065"/>
                  </a:lnTo>
                  <a:lnTo>
                    <a:pt x="1068" y="1064"/>
                  </a:lnTo>
                  <a:lnTo>
                    <a:pt x="1070" y="1063"/>
                  </a:lnTo>
                  <a:lnTo>
                    <a:pt x="1072" y="1061"/>
                  </a:lnTo>
                  <a:lnTo>
                    <a:pt x="1072" y="1059"/>
                  </a:lnTo>
                  <a:lnTo>
                    <a:pt x="1074" y="1053"/>
                  </a:lnTo>
                  <a:lnTo>
                    <a:pt x="1076" y="1052"/>
                  </a:lnTo>
                  <a:lnTo>
                    <a:pt x="1079" y="1052"/>
                  </a:lnTo>
                  <a:lnTo>
                    <a:pt x="1086" y="1058"/>
                  </a:lnTo>
                  <a:lnTo>
                    <a:pt x="1088" y="1059"/>
                  </a:lnTo>
                  <a:lnTo>
                    <a:pt x="1091" y="1063"/>
                  </a:lnTo>
                  <a:close/>
                  <a:moveTo>
                    <a:pt x="506" y="1033"/>
                  </a:moveTo>
                  <a:lnTo>
                    <a:pt x="506" y="1035"/>
                  </a:lnTo>
                  <a:lnTo>
                    <a:pt x="505" y="1034"/>
                  </a:lnTo>
                  <a:lnTo>
                    <a:pt x="504" y="1033"/>
                  </a:lnTo>
                  <a:lnTo>
                    <a:pt x="500" y="1030"/>
                  </a:lnTo>
                  <a:lnTo>
                    <a:pt x="498" y="1028"/>
                  </a:lnTo>
                  <a:lnTo>
                    <a:pt x="498" y="1027"/>
                  </a:lnTo>
                  <a:lnTo>
                    <a:pt x="499" y="1027"/>
                  </a:lnTo>
                  <a:lnTo>
                    <a:pt x="504" y="1028"/>
                  </a:lnTo>
                  <a:lnTo>
                    <a:pt x="505" y="1031"/>
                  </a:lnTo>
                  <a:lnTo>
                    <a:pt x="506" y="1033"/>
                  </a:lnTo>
                  <a:close/>
                  <a:moveTo>
                    <a:pt x="517" y="1035"/>
                  </a:moveTo>
                  <a:lnTo>
                    <a:pt x="518" y="1038"/>
                  </a:lnTo>
                  <a:lnTo>
                    <a:pt x="519" y="1038"/>
                  </a:lnTo>
                  <a:lnTo>
                    <a:pt x="524" y="1034"/>
                  </a:lnTo>
                  <a:lnTo>
                    <a:pt x="527" y="1034"/>
                  </a:lnTo>
                  <a:lnTo>
                    <a:pt x="530" y="1033"/>
                  </a:lnTo>
                  <a:lnTo>
                    <a:pt x="533" y="1035"/>
                  </a:lnTo>
                  <a:lnTo>
                    <a:pt x="533" y="1036"/>
                  </a:lnTo>
                  <a:lnTo>
                    <a:pt x="533" y="1038"/>
                  </a:lnTo>
                  <a:lnTo>
                    <a:pt x="531" y="1040"/>
                  </a:lnTo>
                  <a:lnTo>
                    <a:pt x="531" y="1042"/>
                  </a:lnTo>
                  <a:lnTo>
                    <a:pt x="533" y="1045"/>
                  </a:lnTo>
                  <a:lnTo>
                    <a:pt x="539" y="1047"/>
                  </a:lnTo>
                  <a:lnTo>
                    <a:pt x="539" y="1048"/>
                  </a:lnTo>
                  <a:lnTo>
                    <a:pt x="539" y="1050"/>
                  </a:lnTo>
                  <a:lnTo>
                    <a:pt x="536" y="1055"/>
                  </a:lnTo>
                  <a:lnTo>
                    <a:pt x="534" y="1056"/>
                  </a:lnTo>
                  <a:lnTo>
                    <a:pt x="533" y="1057"/>
                  </a:lnTo>
                  <a:lnTo>
                    <a:pt x="526" y="1056"/>
                  </a:lnTo>
                  <a:lnTo>
                    <a:pt x="520" y="1054"/>
                  </a:lnTo>
                  <a:lnTo>
                    <a:pt x="517" y="1054"/>
                  </a:lnTo>
                  <a:lnTo>
                    <a:pt x="516" y="1055"/>
                  </a:lnTo>
                  <a:lnTo>
                    <a:pt x="515" y="1056"/>
                  </a:lnTo>
                  <a:lnTo>
                    <a:pt x="516" y="1056"/>
                  </a:lnTo>
                  <a:lnTo>
                    <a:pt x="521" y="1057"/>
                  </a:lnTo>
                  <a:lnTo>
                    <a:pt x="523" y="1059"/>
                  </a:lnTo>
                  <a:lnTo>
                    <a:pt x="524" y="1061"/>
                  </a:lnTo>
                  <a:lnTo>
                    <a:pt x="525" y="1064"/>
                  </a:lnTo>
                  <a:lnTo>
                    <a:pt x="523" y="1064"/>
                  </a:lnTo>
                  <a:lnTo>
                    <a:pt x="521" y="1065"/>
                  </a:lnTo>
                  <a:lnTo>
                    <a:pt x="518" y="1065"/>
                  </a:lnTo>
                  <a:lnTo>
                    <a:pt x="515" y="1068"/>
                  </a:lnTo>
                  <a:lnTo>
                    <a:pt x="512" y="1070"/>
                  </a:lnTo>
                  <a:lnTo>
                    <a:pt x="506" y="1070"/>
                  </a:lnTo>
                  <a:lnTo>
                    <a:pt x="500" y="1074"/>
                  </a:lnTo>
                  <a:lnTo>
                    <a:pt x="499" y="1076"/>
                  </a:lnTo>
                  <a:lnTo>
                    <a:pt x="497" y="1078"/>
                  </a:lnTo>
                  <a:lnTo>
                    <a:pt x="495" y="1079"/>
                  </a:lnTo>
                  <a:lnTo>
                    <a:pt x="491" y="1081"/>
                  </a:lnTo>
                  <a:lnTo>
                    <a:pt x="494" y="1082"/>
                  </a:lnTo>
                  <a:lnTo>
                    <a:pt x="494" y="1083"/>
                  </a:lnTo>
                  <a:lnTo>
                    <a:pt x="494" y="1085"/>
                  </a:lnTo>
                  <a:lnTo>
                    <a:pt x="494" y="1086"/>
                  </a:lnTo>
                  <a:lnTo>
                    <a:pt x="490" y="1092"/>
                  </a:lnTo>
                  <a:lnTo>
                    <a:pt x="483" y="1097"/>
                  </a:lnTo>
                  <a:lnTo>
                    <a:pt x="481" y="1097"/>
                  </a:lnTo>
                  <a:lnTo>
                    <a:pt x="481" y="1096"/>
                  </a:lnTo>
                  <a:lnTo>
                    <a:pt x="480" y="1095"/>
                  </a:lnTo>
                  <a:lnTo>
                    <a:pt x="480" y="1094"/>
                  </a:lnTo>
                  <a:lnTo>
                    <a:pt x="489" y="1085"/>
                  </a:lnTo>
                  <a:lnTo>
                    <a:pt x="489" y="1084"/>
                  </a:lnTo>
                  <a:lnTo>
                    <a:pt x="486" y="1083"/>
                  </a:lnTo>
                  <a:lnTo>
                    <a:pt x="483" y="1081"/>
                  </a:lnTo>
                  <a:lnTo>
                    <a:pt x="480" y="1083"/>
                  </a:lnTo>
                  <a:lnTo>
                    <a:pt x="479" y="1083"/>
                  </a:lnTo>
                  <a:lnTo>
                    <a:pt x="480" y="1080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80" y="1076"/>
                  </a:lnTo>
                  <a:lnTo>
                    <a:pt x="478" y="1075"/>
                  </a:lnTo>
                  <a:lnTo>
                    <a:pt x="475" y="1075"/>
                  </a:lnTo>
                  <a:lnTo>
                    <a:pt x="472" y="1076"/>
                  </a:lnTo>
                  <a:lnTo>
                    <a:pt x="470" y="1077"/>
                  </a:lnTo>
                  <a:lnTo>
                    <a:pt x="470" y="1079"/>
                  </a:lnTo>
                  <a:lnTo>
                    <a:pt x="474" y="1078"/>
                  </a:lnTo>
                  <a:lnTo>
                    <a:pt x="475" y="1079"/>
                  </a:lnTo>
                  <a:lnTo>
                    <a:pt x="476" y="1080"/>
                  </a:lnTo>
                  <a:lnTo>
                    <a:pt x="476" y="1081"/>
                  </a:lnTo>
                  <a:lnTo>
                    <a:pt x="476" y="1083"/>
                  </a:lnTo>
                  <a:lnTo>
                    <a:pt x="476" y="1086"/>
                  </a:lnTo>
                  <a:lnTo>
                    <a:pt x="474" y="1089"/>
                  </a:lnTo>
                  <a:lnTo>
                    <a:pt x="471" y="1088"/>
                  </a:lnTo>
                  <a:lnTo>
                    <a:pt x="467" y="1081"/>
                  </a:lnTo>
                  <a:lnTo>
                    <a:pt x="464" y="1072"/>
                  </a:lnTo>
                  <a:lnTo>
                    <a:pt x="460" y="1064"/>
                  </a:lnTo>
                  <a:lnTo>
                    <a:pt x="459" y="1062"/>
                  </a:lnTo>
                  <a:lnTo>
                    <a:pt x="460" y="1058"/>
                  </a:lnTo>
                  <a:lnTo>
                    <a:pt x="465" y="1051"/>
                  </a:lnTo>
                  <a:lnTo>
                    <a:pt x="470" y="1049"/>
                  </a:lnTo>
                  <a:lnTo>
                    <a:pt x="473" y="1046"/>
                  </a:lnTo>
                  <a:lnTo>
                    <a:pt x="476" y="1045"/>
                  </a:lnTo>
                  <a:lnTo>
                    <a:pt x="479" y="1045"/>
                  </a:lnTo>
                  <a:lnTo>
                    <a:pt x="481" y="1047"/>
                  </a:lnTo>
                  <a:lnTo>
                    <a:pt x="483" y="1049"/>
                  </a:lnTo>
                  <a:lnTo>
                    <a:pt x="482" y="1050"/>
                  </a:lnTo>
                  <a:lnTo>
                    <a:pt x="482" y="1051"/>
                  </a:lnTo>
                  <a:lnTo>
                    <a:pt x="484" y="1053"/>
                  </a:lnTo>
                  <a:lnTo>
                    <a:pt x="486" y="1058"/>
                  </a:lnTo>
                  <a:lnTo>
                    <a:pt x="489" y="1063"/>
                  </a:lnTo>
                  <a:lnTo>
                    <a:pt x="490" y="1064"/>
                  </a:lnTo>
                  <a:lnTo>
                    <a:pt x="492" y="1066"/>
                  </a:lnTo>
                  <a:lnTo>
                    <a:pt x="490" y="1062"/>
                  </a:lnTo>
                  <a:lnTo>
                    <a:pt x="489" y="1058"/>
                  </a:lnTo>
                  <a:lnTo>
                    <a:pt x="488" y="1048"/>
                  </a:lnTo>
                  <a:lnTo>
                    <a:pt x="487" y="1046"/>
                  </a:lnTo>
                  <a:lnTo>
                    <a:pt x="489" y="1045"/>
                  </a:lnTo>
                  <a:lnTo>
                    <a:pt x="492" y="1046"/>
                  </a:lnTo>
                  <a:lnTo>
                    <a:pt x="492" y="1045"/>
                  </a:lnTo>
                  <a:lnTo>
                    <a:pt x="489" y="1042"/>
                  </a:lnTo>
                  <a:lnTo>
                    <a:pt x="486" y="1039"/>
                  </a:lnTo>
                  <a:lnTo>
                    <a:pt x="485" y="1037"/>
                  </a:lnTo>
                  <a:lnTo>
                    <a:pt x="486" y="1035"/>
                  </a:lnTo>
                  <a:lnTo>
                    <a:pt x="487" y="1033"/>
                  </a:lnTo>
                  <a:lnTo>
                    <a:pt x="489" y="1032"/>
                  </a:lnTo>
                  <a:lnTo>
                    <a:pt x="490" y="1031"/>
                  </a:lnTo>
                  <a:lnTo>
                    <a:pt x="492" y="1032"/>
                  </a:lnTo>
                  <a:lnTo>
                    <a:pt x="493" y="1033"/>
                  </a:lnTo>
                  <a:lnTo>
                    <a:pt x="496" y="1039"/>
                  </a:lnTo>
                  <a:lnTo>
                    <a:pt x="497" y="1040"/>
                  </a:lnTo>
                  <a:lnTo>
                    <a:pt x="499" y="1040"/>
                  </a:lnTo>
                  <a:lnTo>
                    <a:pt x="500" y="1039"/>
                  </a:lnTo>
                  <a:lnTo>
                    <a:pt x="501" y="1038"/>
                  </a:lnTo>
                  <a:lnTo>
                    <a:pt x="502" y="1036"/>
                  </a:lnTo>
                  <a:lnTo>
                    <a:pt x="503" y="1036"/>
                  </a:lnTo>
                  <a:lnTo>
                    <a:pt x="506" y="1037"/>
                  </a:lnTo>
                  <a:lnTo>
                    <a:pt x="508" y="1037"/>
                  </a:lnTo>
                  <a:lnTo>
                    <a:pt x="508" y="1035"/>
                  </a:lnTo>
                  <a:lnTo>
                    <a:pt x="508" y="1033"/>
                  </a:lnTo>
                  <a:lnTo>
                    <a:pt x="509" y="1032"/>
                  </a:lnTo>
                  <a:lnTo>
                    <a:pt x="509" y="1029"/>
                  </a:lnTo>
                  <a:lnTo>
                    <a:pt x="507" y="1027"/>
                  </a:lnTo>
                  <a:lnTo>
                    <a:pt x="510" y="1026"/>
                  </a:lnTo>
                  <a:lnTo>
                    <a:pt x="516" y="1028"/>
                  </a:lnTo>
                  <a:lnTo>
                    <a:pt x="519" y="1031"/>
                  </a:lnTo>
                  <a:lnTo>
                    <a:pt x="517" y="1035"/>
                  </a:lnTo>
                  <a:close/>
                  <a:moveTo>
                    <a:pt x="1067" y="1010"/>
                  </a:moveTo>
                  <a:lnTo>
                    <a:pt x="1071" y="1016"/>
                  </a:lnTo>
                  <a:lnTo>
                    <a:pt x="1071" y="1017"/>
                  </a:lnTo>
                  <a:lnTo>
                    <a:pt x="1070" y="1021"/>
                  </a:lnTo>
                  <a:lnTo>
                    <a:pt x="1068" y="1022"/>
                  </a:lnTo>
                  <a:lnTo>
                    <a:pt x="1068" y="1023"/>
                  </a:lnTo>
                  <a:lnTo>
                    <a:pt x="1070" y="1025"/>
                  </a:lnTo>
                  <a:lnTo>
                    <a:pt x="1072" y="1024"/>
                  </a:lnTo>
                  <a:lnTo>
                    <a:pt x="1077" y="1018"/>
                  </a:lnTo>
                  <a:lnTo>
                    <a:pt x="1078" y="1017"/>
                  </a:lnTo>
                  <a:lnTo>
                    <a:pt x="1079" y="1017"/>
                  </a:lnTo>
                  <a:lnTo>
                    <a:pt x="1084" y="1018"/>
                  </a:lnTo>
                  <a:lnTo>
                    <a:pt x="1090" y="1022"/>
                  </a:lnTo>
                  <a:lnTo>
                    <a:pt x="1091" y="1023"/>
                  </a:lnTo>
                  <a:lnTo>
                    <a:pt x="1092" y="1027"/>
                  </a:lnTo>
                  <a:lnTo>
                    <a:pt x="1091" y="1036"/>
                  </a:lnTo>
                  <a:lnTo>
                    <a:pt x="1087" y="1037"/>
                  </a:lnTo>
                  <a:lnTo>
                    <a:pt x="1084" y="1037"/>
                  </a:lnTo>
                  <a:lnTo>
                    <a:pt x="1083" y="1036"/>
                  </a:lnTo>
                  <a:lnTo>
                    <a:pt x="1079" y="1038"/>
                  </a:lnTo>
                  <a:lnTo>
                    <a:pt x="1082" y="1040"/>
                  </a:lnTo>
                  <a:lnTo>
                    <a:pt x="1090" y="1041"/>
                  </a:lnTo>
                  <a:lnTo>
                    <a:pt x="1093" y="1045"/>
                  </a:lnTo>
                  <a:lnTo>
                    <a:pt x="1094" y="1049"/>
                  </a:lnTo>
                  <a:lnTo>
                    <a:pt x="1092" y="1055"/>
                  </a:lnTo>
                  <a:lnTo>
                    <a:pt x="1087" y="1053"/>
                  </a:lnTo>
                  <a:lnTo>
                    <a:pt x="1083" y="1050"/>
                  </a:lnTo>
                  <a:lnTo>
                    <a:pt x="1074" y="1045"/>
                  </a:lnTo>
                  <a:lnTo>
                    <a:pt x="1072" y="1044"/>
                  </a:lnTo>
                  <a:lnTo>
                    <a:pt x="1070" y="1045"/>
                  </a:lnTo>
                  <a:lnTo>
                    <a:pt x="1070" y="1048"/>
                  </a:lnTo>
                  <a:lnTo>
                    <a:pt x="1070" y="1055"/>
                  </a:lnTo>
                  <a:lnTo>
                    <a:pt x="1068" y="1059"/>
                  </a:lnTo>
                  <a:lnTo>
                    <a:pt x="1061" y="1058"/>
                  </a:lnTo>
                  <a:lnTo>
                    <a:pt x="1058" y="1052"/>
                  </a:lnTo>
                  <a:lnTo>
                    <a:pt x="1056" y="1044"/>
                  </a:lnTo>
                  <a:lnTo>
                    <a:pt x="1046" y="1034"/>
                  </a:lnTo>
                  <a:lnTo>
                    <a:pt x="1043" y="1032"/>
                  </a:lnTo>
                  <a:lnTo>
                    <a:pt x="1040" y="1026"/>
                  </a:lnTo>
                  <a:lnTo>
                    <a:pt x="1041" y="1022"/>
                  </a:lnTo>
                  <a:lnTo>
                    <a:pt x="1042" y="1018"/>
                  </a:lnTo>
                  <a:lnTo>
                    <a:pt x="1043" y="1018"/>
                  </a:lnTo>
                  <a:lnTo>
                    <a:pt x="1046" y="1016"/>
                  </a:lnTo>
                  <a:lnTo>
                    <a:pt x="1048" y="1011"/>
                  </a:lnTo>
                  <a:lnTo>
                    <a:pt x="1050" y="1015"/>
                  </a:lnTo>
                  <a:lnTo>
                    <a:pt x="1053" y="1018"/>
                  </a:lnTo>
                  <a:lnTo>
                    <a:pt x="1053" y="1015"/>
                  </a:lnTo>
                  <a:lnTo>
                    <a:pt x="1055" y="1012"/>
                  </a:lnTo>
                  <a:lnTo>
                    <a:pt x="1058" y="1012"/>
                  </a:lnTo>
                  <a:lnTo>
                    <a:pt x="1059" y="1012"/>
                  </a:lnTo>
                  <a:lnTo>
                    <a:pt x="1062" y="1009"/>
                  </a:lnTo>
                  <a:lnTo>
                    <a:pt x="1065" y="1008"/>
                  </a:lnTo>
                  <a:lnTo>
                    <a:pt x="1067" y="1010"/>
                  </a:lnTo>
                  <a:close/>
                  <a:moveTo>
                    <a:pt x="1112" y="1011"/>
                  </a:moveTo>
                  <a:lnTo>
                    <a:pt x="1112" y="1012"/>
                  </a:lnTo>
                  <a:lnTo>
                    <a:pt x="1107" y="1012"/>
                  </a:lnTo>
                  <a:lnTo>
                    <a:pt x="1103" y="1010"/>
                  </a:lnTo>
                  <a:lnTo>
                    <a:pt x="1101" y="1007"/>
                  </a:lnTo>
                  <a:lnTo>
                    <a:pt x="1101" y="1006"/>
                  </a:lnTo>
                  <a:lnTo>
                    <a:pt x="1105" y="1005"/>
                  </a:lnTo>
                  <a:lnTo>
                    <a:pt x="1109" y="1007"/>
                  </a:lnTo>
                  <a:lnTo>
                    <a:pt x="1112" y="1011"/>
                  </a:lnTo>
                  <a:close/>
                  <a:moveTo>
                    <a:pt x="1100" y="1015"/>
                  </a:moveTo>
                  <a:lnTo>
                    <a:pt x="1108" y="1016"/>
                  </a:lnTo>
                  <a:lnTo>
                    <a:pt x="1114" y="1016"/>
                  </a:lnTo>
                  <a:lnTo>
                    <a:pt x="1120" y="1025"/>
                  </a:lnTo>
                  <a:lnTo>
                    <a:pt x="1123" y="1032"/>
                  </a:lnTo>
                  <a:lnTo>
                    <a:pt x="1125" y="1037"/>
                  </a:lnTo>
                  <a:lnTo>
                    <a:pt x="1126" y="1042"/>
                  </a:lnTo>
                  <a:lnTo>
                    <a:pt x="1128" y="1047"/>
                  </a:lnTo>
                  <a:lnTo>
                    <a:pt x="1127" y="1047"/>
                  </a:lnTo>
                  <a:lnTo>
                    <a:pt x="1124" y="1044"/>
                  </a:lnTo>
                  <a:lnTo>
                    <a:pt x="1122" y="1038"/>
                  </a:lnTo>
                  <a:lnTo>
                    <a:pt x="1121" y="1035"/>
                  </a:lnTo>
                  <a:lnTo>
                    <a:pt x="1120" y="1034"/>
                  </a:lnTo>
                  <a:lnTo>
                    <a:pt x="1119" y="1032"/>
                  </a:lnTo>
                  <a:lnTo>
                    <a:pt x="1116" y="1025"/>
                  </a:lnTo>
                  <a:lnTo>
                    <a:pt x="1116" y="1024"/>
                  </a:lnTo>
                  <a:lnTo>
                    <a:pt x="1115" y="1022"/>
                  </a:lnTo>
                  <a:lnTo>
                    <a:pt x="1114" y="1022"/>
                  </a:lnTo>
                  <a:lnTo>
                    <a:pt x="1113" y="1022"/>
                  </a:lnTo>
                  <a:lnTo>
                    <a:pt x="1112" y="1022"/>
                  </a:lnTo>
                  <a:lnTo>
                    <a:pt x="1113" y="1027"/>
                  </a:lnTo>
                  <a:lnTo>
                    <a:pt x="1113" y="1031"/>
                  </a:lnTo>
                  <a:lnTo>
                    <a:pt x="1119" y="1042"/>
                  </a:lnTo>
                  <a:lnTo>
                    <a:pt x="1123" y="1047"/>
                  </a:lnTo>
                  <a:lnTo>
                    <a:pt x="1124" y="1050"/>
                  </a:lnTo>
                  <a:lnTo>
                    <a:pt x="1124" y="1055"/>
                  </a:lnTo>
                  <a:lnTo>
                    <a:pt x="1123" y="1057"/>
                  </a:lnTo>
                  <a:lnTo>
                    <a:pt x="1125" y="1062"/>
                  </a:lnTo>
                  <a:lnTo>
                    <a:pt x="1125" y="1063"/>
                  </a:lnTo>
                  <a:lnTo>
                    <a:pt x="1124" y="1064"/>
                  </a:lnTo>
                  <a:lnTo>
                    <a:pt x="1119" y="1066"/>
                  </a:lnTo>
                  <a:lnTo>
                    <a:pt x="1114" y="1075"/>
                  </a:lnTo>
                  <a:lnTo>
                    <a:pt x="1108" y="1080"/>
                  </a:lnTo>
                  <a:lnTo>
                    <a:pt x="1105" y="1081"/>
                  </a:lnTo>
                  <a:lnTo>
                    <a:pt x="1104" y="1080"/>
                  </a:lnTo>
                  <a:lnTo>
                    <a:pt x="1103" y="1079"/>
                  </a:lnTo>
                  <a:lnTo>
                    <a:pt x="1102" y="1076"/>
                  </a:lnTo>
                  <a:lnTo>
                    <a:pt x="1102" y="1072"/>
                  </a:lnTo>
                  <a:lnTo>
                    <a:pt x="1103" y="1070"/>
                  </a:lnTo>
                  <a:lnTo>
                    <a:pt x="1106" y="1059"/>
                  </a:lnTo>
                  <a:lnTo>
                    <a:pt x="1106" y="1055"/>
                  </a:lnTo>
                  <a:lnTo>
                    <a:pt x="1103" y="1050"/>
                  </a:lnTo>
                  <a:lnTo>
                    <a:pt x="1101" y="1046"/>
                  </a:lnTo>
                  <a:lnTo>
                    <a:pt x="1100" y="1040"/>
                  </a:lnTo>
                  <a:lnTo>
                    <a:pt x="1098" y="1025"/>
                  </a:lnTo>
                  <a:lnTo>
                    <a:pt x="1097" y="1020"/>
                  </a:lnTo>
                  <a:lnTo>
                    <a:pt x="1095" y="1016"/>
                  </a:lnTo>
                  <a:lnTo>
                    <a:pt x="1094" y="1012"/>
                  </a:lnTo>
                  <a:lnTo>
                    <a:pt x="1093" y="1009"/>
                  </a:lnTo>
                  <a:lnTo>
                    <a:pt x="1092" y="1005"/>
                  </a:lnTo>
                  <a:lnTo>
                    <a:pt x="1092" y="1003"/>
                  </a:lnTo>
                  <a:lnTo>
                    <a:pt x="1095" y="1005"/>
                  </a:lnTo>
                  <a:lnTo>
                    <a:pt x="1098" y="1011"/>
                  </a:lnTo>
                  <a:lnTo>
                    <a:pt x="1100" y="1015"/>
                  </a:lnTo>
                  <a:close/>
                  <a:moveTo>
                    <a:pt x="533" y="1003"/>
                  </a:moveTo>
                  <a:lnTo>
                    <a:pt x="534" y="1003"/>
                  </a:lnTo>
                  <a:lnTo>
                    <a:pt x="535" y="1000"/>
                  </a:lnTo>
                  <a:lnTo>
                    <a:pt x="536" y="1000"/>
                  </a:lnTo>
                  <a:lnTo>
                    <a:pt x="540" y="1003"/>
                  </a:lnTo>
                  <a:lnTo>
                    <a:pt x="543" y="1002"/>
                  </a:lnTo>
                  <a:lnTo>
                    <a:pt x="544" y="1006"/>
                  </a:lnTo>
                  <a:lnTo>
                    <a:pt x="545" y="1006"/>
                  </a:lnTo>
                  <a:lnTo>
                    <a:pt x="546" y="1006"/>
                  </a:lnTo>
                  <a:lnTo>
                    <a:pt x="547" y="1006"/>
                  </a:lnTo>
                  <a:lnTo>
                    <a:pt x="547" y="1009"/>
                  </a:lnTo>
                  <a:lnTo>
                    <a:pt x="544" y="1014"/>
                  </a:lnTo>
                  <a:lnTo>
                    <a:pt x="543" y="1015"/>
                  </a:lnTo>
                  <a:lnTo>
                    <a:pt x="541" y="1014"/>
                  </a:lnTo>
                  <a:lnTo>
                    <a:pt x="540" y="1013"/>
                  </a:lnTo>
                  <a:lnTo>
                    <a:pt x="539" y="1011"/>
                  </a:lnTo>
                  <a:lnTo>
                    <a:pt x="538" y="1009"/>
                  </a:lnTo>
                  <a:lnTo>
                    <a:pt x="538" y="1009"/>
                  </a:lnTo>
                  <a:lnTo>
                    <a:pt x="536" y="1012"/>
                  </a:lnTo>
                  <a:lnTo>
                    <a:pt x="536" y="1013"/>
                  </a:lnTo>
                  <a:lnTo>
                    <a:pt x="536" y="1015"/>
                  </a:lnTo>
                  <a:lnTo>
                    <a:pt x="536" y="1016"/>
                  </a:lnTo>
                  <a:lnTo>
                    <a:pt x="534" y="1017"/>
                  </a:lnTo>
                  <a:lnTo>
                    <a:pt x="532" y="1017"/>
                  </a:lnTo>
                  <a:lnTo>
                    <a:pt x="529" y="1018"/>
                  </a:lnTo>
                  <a:lnTo>
                    <a:pt x="528" y="1017"/>
                  </a:lnTo>
                  <a:lnTo>
                    <a:pt x="528" y="1014"/>
                  </a:lnTo>
                  <a:lnTo>
                    <a:pt x="527" y="1015"/>
                  </a:lnTo>
                  <a:lnTo>
                    <a:pt x="526" y="1018"/>
                  </a:lnTo>
                  <a:lnTo>
                    <a:pt x="524" y="1020"/>
                  </a:lnTo>
                  <a:lnTo>
                    <a:pt x="522" y="1023"/>
                  </a:lnTo>
                  <a:lnTo>
                    <a:pt x="521" y="1023"/>
                  </a:lnTo>
                  <a:lnTo>
                    <a:pt x="519" y="1023"/>
                  </a:lnTo>
                  <a:lnTo>
                    <a:pt x="517" y="1025"/>
                  </a:lnTo>
                  <a:lnTo>
                    <a:pt x="515" y="1025"/>
                  </a:lnTo>
                  <a:lnTo>
                    <a:pt x="505" y="1020"/>
                  </a:lnTo>
                  <a:lnTo>
                    <a:pt x="502" y="1019"/>
                  </a:lnTo>
                  <a:lnTo>
                    <a:pt x="511" y="1010"/>
                  </a:lnTo>
                  <a:lnTo>
                    <a:pt x="515" y="1006"/>
                  </a:lnTo>
                  <a:lnTo>
                    <a:pt x="517" y="1007"/>
                  </a:lnTo>
                  <a:lnTo>
                    <a:pt x="521" y="1007"/>
                  </a:lnTo>
                  <a:lnTo>
                    <a:pt x="522" y="1007"/>
                  </a:lnTo>
                  <a:lnTo>
                    <a:pt x="522" y="1003"/>
                  </a:lnTo>
                  <a:lnTo>
                    <a:pt x="519" y="1000"/>
                  </a:lnTo>
                  <a:lnTo>
                    <a:pt x="519" y="999"/>
                  </a:lnTo>
                  <a:lnTo>
                    <a:pt x="525" y="997"/>
                  </a:lnTo>
                  <a:lnTo>
                    <a:pt x="527" y="997"/>
                  </a:lnTo>
                  <a:lnTo>
                    <a:pt x="529" y="998"/>
                  </a:lnTo>
                  <a:lnTo>
                    <a:pt x="531" y="1000"/>
                  </a:lnTo>
                  <a:lnTo>
                    <a:pt x="533" y="1003"/>
                  </a:lnTo>
                  <a:close/>
                  <a:moveTo>
                    <a:pt x="531" y="995"/>
                  </a:moveTo>
                  <a:lnTo>
                    <a:pt x="530" y="995"/>
                  </a:lnTo>
                  <a:lnTo>
                    <a:pt x="527" y="993"/>
                  </a:lnTo>
                  <a:lnTo>
                    <a:pt x="526" y="992"/>
                  </a:lnTo>
                  <a:lnTo>
                    <a:pt x="527" y="990"/>
                  </a:lnTo>
                  <a:lnTo>
                    <a:pt x="532" y="987"/>
                  </a:lnTo>
                  <a:lnTo>
                    <a:pt x="533" y="987"/>
                  </a:lnTo>
                  <a:lnTo>
                    <a:pt x="534" y="987"/>
                  </a:lnTo>
                  <a:lnTo>
                    <a:pt x="535" y="989"/>
                  </a:lnTo>
                  <a:lnTo>
                    <a:pt x="534" y="990"/>
                  </a:lnTo>
                  <a:lnTo>
                    <a:pt x="534" y="992"/>
                  </a:lnTo>
                  <a:lnTo>
                    <a:pt x="531" y="995"/>
                  </a:lnTo>
                  <a:close/>
                  <a:moveTo>
                    <a:pt x="261" y="989"/>
                  </a:moveTo>
                  <a:lnTo>
                    <a:pt x="259" y="990"/>
                  </a:lnTo>
                  <a:lnTo>
                    <a:pt x="256" y="990"/>
                  </a:lnTo>
                  <a:lnTo>
                    <a:pt x="254" y="984"/>
                  </a:lnTo>
                  <a:lnTo>
                    <a:pt x="256" y="984"/>
                  </a:lnTo>
                  <a:lnTo>
                    <a:pt x="259" y="979"/>
                  </a:lnTo>
                  <a:lnTo>
                    <a:pt x="266" y="976"/>
                  </a:lnTo>
                  <a:lnTo>
                    <a:pt x="268" y="976"/>
                  </a:lnTo>
                  <a:lnTo>
                    <a:pt x="261" y="989"/>
                  </a:lnTo>
                  <a:close/>
                  <a:moveTo>
                    <a:pt x="784" y="912"/>
                  </a:moveTo>
                  <a:lnTo>
                    <a:pt x="782" y="912"/>
                  </a:lnTo>
                  <a:lnTo>
                    <a:pt x="785" y="908"/>
                  </a:lnTo>
                  <a:lnTo>
                    <a:pt x="788" y="903"/>
                  </a:lnTo>
                  <a:lnTo>
                    <a:pt x="791" y="901"/>
                  </a:lnTo>
                  <a:lnTo>
                    <a:pt x="794" y="899"/>
                  </a:lnTo>
                  <a:lnTo>
                    <a:pt x="794" y="902"/>
                  </a:lnTo>
                  <a:lnTo>
                    <a:pt x="789" y="905"/>
                  </a:lnTo>
                  <a:lnTo>
                    <a:pt x="784" y="912"/>
                  </a:lnTo>
                  <a:close/>
                  <a:moveTo>
                    <a:pt x="673" y="896"/>
                  </a:moveTo>
                  <a:lnTo>
                    <a:pt x="672" y="898"/>
                  </a:lnTo>
                  <a:lnTo>
                    <a:pt x="665" y="897"/>
                  </a:lnTo>
                  <a:lnTo>
                    <a:pt x="667" y="893"/>
                  </a:lnTo>
                  <a:lnTo>
                    <a:pt x="672" y="891"/>
                  </a:lnTo>
                  <a:lnTo>
                    <a:pt x="677" y="894"/>
                  </a:lnTo>
                  <a:lnTo>
                    <a:pt x="673" y="896"/>
                  </a:lnTo>
                  <a:close/>
                  <a:moveTo>
                    <a:pt x="683" y="912"/>
                  </a:moveTo>
                  <a:lnTo>
                    <a:pt x="679" y="913"/>
                  </a:lnTo>
                  <a:lnTo>
                    <a:pt x="678" y="912"/>
                  </a:lnTo>
                  <a:lnTo>
                    <a:pt x="680" y="907"/>
                  </a:lnTo>
                  <a:lnTo>
                    <a:pt x="681" y="904"/>
                  </a:lnTo>
                  <a:lnTo>
                    <a:pt x="683" y="903"/>
                  </a:lnTo>
                  <a:lnTo>
                    <a:pt x="687" y="898"/>
                  </a:lnTo>
                  <a:lnTo>
                    <a:pt x="691" y="894"/>
                  </a:lnTo>
                  <a:lnTo>
                    <a:pt x="695" y="889"/>
                  </a:lnTo>
                  <a:lnTo>
                    <a:pt x="700" y="880"/>
                  </a:lnTo>
                  <a:lnTo>
                    <a:pt x="700" y="877"/>
                  </a:lnTo>
                  <a:lnTo>
                    <a:pt x="702" y="877"/>
                  </a:lnTo>
                  <a:lnTo>
                    <a:pt x="706" y="879"/>
                  </a:lnTo>
                  <a:lnTo>
                    <a:pt x="708" y="882"/>
                  </a:lnTo>
                  <a:lnTo>
                    <a:pt x="706" y="884"/>
                  </a:lnTo>
                  <a:lnTo>
                    <a:pt x="696" y="896"/>
                  </a:lnTo>
                  <a:lnTo>
                    <a:pt x="695" y="897"/>
                  </a:lnTo>
                  <a:lnTo>
                    <a:pt x="694" y="901"/>
                  </a:lnTo>
                  <a:lnTo>
                    <a:pt x="693" y="902"/>
                  </a:lnTo>
                  <a:lnTo>
                    <a:pt x="692" y="903"/>
                  </a:lnTo>
                  <a:lnTo>
                    <a:pt x="691" y="905"/>
                  </a:lnTo>
                  <a:lnTo>
                    <a:pt x="690" y="907"/>
                  </a:lnTo>
                  <a:lnTo>
                    <a:pt x="689" y="909"/>
                  </a:lnTo>
                  <a:lnTo>
                    <a:pt x="687" y="909"/>
                  </a:lnTo>
                  <a:lnTo>
                    <a:pt x="686" y="910"/>
                  </a:lnTo>
                  <a:lnTo>
                    <a:pt x="685" y="911"/>
                  </a:lnTo>
                  <a:lnTo>
                    <a:pt x="683" y="912"/>
                  </a:lnTo>
                  <a:close/>
                  <a:moveTo>
                    <a:pt x="94" y="876"/>
                  </a:moveTo>
                  <a:lnTo>
                    <a:pt x="97" y="879"/>
                  </a:lnTo>
                  <a:lnTo>
                    <a:pt x="98" y="879"/>
                  </a:lnTo>
                  <a:lnTo>
                    <a:pt x="104" y="879"/>
                  </a:lnTo>
                  <a:lnTo>
                    <a:pt x="105" y="879"/>
                  </a:lnTo>
                  <a:lnTo>
                    <a:pt x="107" y="880"/>
                  </a:lnTo>
                  <a:lnTo>
                    <a:pt x="108" y="882"/>
                  </a:lnTo>
                  <a:lnTo>
                    <a:pt x="108" y="886"/>
                  </a:lnTo>
                  <a:lnTo>
                    <a:pt x="108" y="890"/>
                  </a:lnTo>
                  <a:lnTo>
                    <a:pt x="108" y="894"/>
                  </a:lnTo>
                  <a:lnTo>
                    <a:pt x="108" y="896"/>
                  </a:lnTo>
                  <a:lnTo>
                    <a:pt x="111" y="899"/>
                  </a:lnTo>
                  <a:lnTo>
                    <a:pt x="111" y="902"/>
                  </a:lnTo>
                  <a:lnTo>
                    <a:pt x="112" y="906"/>
                  </a:lnTo>
                  <a:lnTo>
                    <a:pt x="106" y="907"/>
                  </a:lnTo>
                  <a:lnTo>
                    <a:pt x="100" y="907"/>
                  </a:lnTo>
                  <a:lnTo>
                    <a:pt x="96" y="910"/>
                  </a:lnTo>
                  <a:lnTo>
                    <a:pt x="94" y="912"/>
                  </a:lnTo>
                  <a:lnTo>
                    <a:pt x="96" y="914"/>
                  </a:lnTo>
                  <a:lnTo>
                    <a:pt x="94" y="915"/>
                  </a:lnTo>
                  <a:lnTo>
                    <a:pt x="92" y="914"/>
                  </a:lnTo>
                  <a:lnTo>
                    <a:pt x="91" y="912"/>
                  </a:lnTo>
                  <a:lnTo>
                    <a:pt x="87" y="911"/>
                  </a:lnTo>
                  <a:lnTo>
                    <a:pt x="78" y="909"/>
                  </a:lnTo>
                  <a:lnTo>
                    <a:pt x="67" y="902"/>
                  </a:lnTo>
                  <a:lnTo>
                    <a:pt x="62" y="900"/>
                  </a:lnTo>
                  <a:lnTo>
                    <a:pt x="57" y="894"/>
                  </a:lnTo>
                  <a:lnTo>
                    <a:pt x="53" y="887"/>
                  </a:lnTo>
                  <a:lnTo>
                    <a:pt x="56" y="886"/>
                  </a:lnTo>
                  <a:lnTo>
                    <a:pt x="59" y="885"/>
                  </a:lnTo>
                  <a:lnTo>
                    <a:pt x="72" y="886"/>
                  </a:lnTo>
                  <a:lnTo>
                    <a:pt x="74" y="881"/>
                  </a:lnTo>
                  <a:lnTo>
                    <a:pt x="75" y="880"/>
                  </a:lnTo>
                  <a:lnTo>
                    <a:pt x="80" y="879"/>
                  </a:lnTo>
                  <a:lnTo>
                    <a:pt x="83" y="876"/>
                  </a:lnTo>
                  <a:lnTo>
                    <a:pt x="85" y="876"/>
                  </a:lnTo>
                  <a:lnTo>
                    <a:pt x="87" y="877"/>
                  </a:lnTo>
                  <a:lnTo>
                    <a:pt x="91" y="875"/>
                  </a:lnTo>
                  <a:lnTo>
                    <a:pt x="93" y="875"/>
                  </a:lnTo>
                  <a:lnTo>
                    <a:pt x="94" y="876"/>
                  </a:lnTo>
                  <a:close/>
                  <a:moveTo>
                    <a:pt x="766" y="879"/>
                  </a:moveTo>
                  <a:lnTo>
                    <a:pt x="765" y="880"/>
                  </a:lnTo>
                  <a:lnTo>
                    <a:pt x="763" y="880"/>
                  </a:lnTo>
                  <a:lnTo>
                    <a:pt x="761" y="879"/>
                  </a:lnTo>
                  <a:lnTo>
                    <a:pt x="766" y="875"/>
                  </a:lnTo>
                  <a:lnTo>
                    <a:pt x="767" y="875"/>
                  </a:lnTo>
                  <a:lnTo>
                    <a:pt x="766" y="879"/>
                  </a:lnTo>
                  <a:close/>
                  <a:moveTo>
                    <a:pt x="725" y="872"/>
                  </a:moveTo>
                  <a:lnTo>
                    <a:pt x="726" y="874"/>
                  </a:lnTo>
                  <a:lnTo>
                    <a:pt x="733" y="873"/>
                  </a:lnTo>
                  <a:lnTo>
                    <a:pt x="734" y="873"/>
                  </a:lnTo>
                  <a:lnTo>
                    <a:pt x="735" y="874"/>
                  </a:lnTo>
                  <a:lnTo>
                    <a:pt x="734" y="875"/>
                  </a:lnTo>
                  <a:lnTo>
                    <a:pt x="732" y="877"/>
                  </a:lnTo>
                  <a:lnTo>
                    <a:pt x="725" y="880"/>
                  </a:lnTo>
                  <a:lnTo>
                    <a:pt x="719" y="883"/>
                  </a:lnTo>
                  <a:lnTo>
                    <a:pt x="719" y="883"/>
                  </a:lnTo>
                  <a:lnTo>
                    <a:pt x="717" y="879"/>
                  </a:lnTo>
                  <a:lnTo>
                    <a:pt x="716" y="877"/>
                  </a:lnTo>
                  <a:lnTo>
                    <a:pt x="716" y="875"/>
                  </a:lnTo>
                  <a:lnTo>
                    <a:pt x="716" y="874"/>
                  </a:lnTo>
                  <a:lnTo>
                    <a:pt x="717" y="872"/>
                  </a:lnTo>
                  <a:lnTo>
                    <a:pt x="719" y="871"/>
                  </a:lnTo>
                  <a:lnTo>
                    <a:pt x="721" y="869"/>
                  </a:lnTo>
                  <a:lnTo>
                    <a:pt x="725" y="872"/>
                  </a:lnTo>
                  <a:close/>
                  <a:moveTo>
                    <a:pt x="685" y="872"/>
                  </a:moveTo>
                  <a:lnTo>
                    <a:pt x="685" y="873"/>
                  </a:lnTo>
                  <a:lnTo>
                    <a:pt x="684" y="875"/>
                  </a:lnTo>
                  <a:lnTo>
                    <a:pt x="685" y="878"/>
                  </a:lnTo>
                  <a:lnTo>
                    <a:pt x="683" y="883"/>
                  </a:lnTo>
                  <a:lnTo>
                    <a:pt x="683" y="886"/>
                  </a:lnTo>
                  <a:lnTo>
                    <a:pt x="682" y="888"/>
                  </a:lnTo>
                  <a:lnTo>
                    <a:pt x="681" y="889"/>
                  </a:lnTo>
                  <a:lnTo>
                    <a:pt x="680" y="889"/>
                  </a:lnTo>
                  <a:lnTo>
                    <a:pt x="680" y="888"/>
                  </a:lnTo>
                  <a:lnTo>
                    <a:pt x="680" y="886"/>
                  </a:lnTo>
                  <a:lnTo>
                    <a:pt x="678" y="886"/>
                  </a:lnTo>
                  <a:lnTo>
                    <a:pt x="678" y="881"/>
                  </a:lnTo>
                  <a:lnTo>
                    <a:pt x="679" y="880"/>
                  </a:lnTo>
                  <a:lnTo>
                    <a:pt x="679" y="878"/>
                  </a:lnTo>
                  <a:lnTo>
                    <a:pt x="679" y="877"/>
                  </a:lnTo>
                  <a:lnTo>
                    <a:pt x="681" y="871"/>
                  </a:lnTo>
                  <a:lnTo>
                    <a:pt x="681" y="871"/>
                  </a:lnTo>
                  <a:lnTo>
                    <a:pt x="681" y="872"/>
                  </a:lnTo>
                  <a:lnTo>
                    <a:pt x="682" y="872"/>
                  </a:lnTo>
                  <a:lnTo>
                    <a:pt x="683" y="872"/>
                  </a:lnTo>
                  <a:lnTo>
                    <a:pt x="684" y="869"/>
                  </a:lnTo>
                  <a:lnTo>
                    <a:pt x="684" y="869"/>
                  </a:lnTo>
                  <a:lnTo>
                    <a:pt x="685" y="872"/>
                  </a:lnTo>
                  <a:close/>
                  <a:moveTo>
                    <a:pt x="546" y="877"/>
                  </a:moveTo>
                  <a:lnTo>
                    <a:pt x="544" y="877"/>
                  </a:lnTo>
                  <a:lnTo>
                    <a:pt x="546" y="874"/>
                  </a:lnTo>
                  <a:lnTo>
                    <a:pt x="547" y="868"/>
                  </a:lnTo>
                  <a:lnTo>
                    <a:pt x="549" y="869"/>
                  </a:lnTo>
                  <a:lnTo>
                    <a:pt x="550" y="870"/>
                  </a:lnTo>
                  <a:lnTo>
                    <a:pt x="547" y="877"/>
                  </a:lnTo>
                  <a:lnTo>
                    <a:pt x="546" y="877"/>
                  </a:lnTo>
                  <a:close/>
                  <a:moveTo>
                    <a:pt x="677" y="847"/>
                  </a:moveTo>
                  <a:lnTo>
                    <a:pt x="672" y="847"/>
                  </a:lnTo>
                  <a:lnTo>
                    <a:pt x="670" y="847"/>
                  </a:lnTo>
                  <a:lnTo>
                    <a:pt x="670" y="846"/>
                  </a:lnTo>
                  <a:lnTo>
                    <a:pt x="671" y="842"/>
                  </a:lnTo>
                  <a:lnTo>
                    <a:pt x="671" y="841"/>
                  </a:lnTo>
                  <a:lnTo>
                    <a:pt x="673" y="840"/>
                  </a:lnTo>
                  <a:lnTo>
                    <a:pt x="675" y="842"/>
                  </a:lnTo>
                  <a:lnTo>
                    <a:pt x="676" y="844"/>
                  </a:lnTo>
                  <a:lnTo>
                    <a:pt x="677" y="847"/>
                  </a:lnTo>
                  <a:close/>
                  <a:moveTo>
                    <a:pt x="95" y="460"/>
                  </a:moveTo>
                  <a:lnTo>
                    <a:pt x="94" y="461"/>
                  </a:lnTo>
                  <a:lnTo>
                    <a:pt x="94" y="459"/>
                  </a:lnTo>
                  <a:lnTo>
                    <a:pt x="98" y="456"/>
                  </a:lnTo>
                  <a:lnTo>
                    <a:pt x="105" y="452"/>
                  </a:lnTo>
                  <a:lnTo>
                    <a:pt x="104" y="453"/>
                  </a:lnTo>
                  <a:lnTo>
                    <a:pt x="100" y="456"/>
                  </a:lnTo>
                  <a:lnTo>
                    <a:pt x="95" y="460"/>
                  </a:lnTo>
                  <a:close/>
                  <a:moveTo>
                    <a:pt x="898" y="168"/>
                  </a:moveTo>
                  <a:lnTo>
                    <a:pt x="898" y="195"/>
                  </a:lnTo>
                  <a:lnTo>
                    <a:pt x="898" y="221"/>
                  </a:lnTo>
                  <a:lnTo>
                    <a:pt x="898" y="247"/>
                  </a:lnTo>
                  <a:lnTo>
                    <a:pt x="898" y="273"/>
                  </a:lnTo>
                  <a:lnTo>
                    <a:pt x="898" y="298"/>
                  </a:lnTo>
                  <a:lnTo>
                    <a:pt x="898" y="323"/>
                  </a:lnTo>
                  <a:lnTo>
                    <a:pt x="898" y="347"/>
                  </a:lnTo>
                  <a:lnTo>
                    <a:pt x="898" y="372"/>
                  </a:lnTo>
                  <a:lnTo>
                    <a:pt x="898" y="396"/>
                  </a:lnTo>
                  <a:lnTo>
                    <a:pt x="898" y="420"/>
                  </a:lnTo>
                  <a:lnTo>
                    <a:pt x="898" y="443"/>
                  </a:lnTo>
                  <a:lnTo>
                    <a:pt x="898" y="467"/>
                  </a:lnTo>
                  <a:lnTo>
                    <a:pt x="898" y="489"/>
                  </a:lnTo>
                  <a:lnTo>
                    <a:pt x="898" y="512"/>
                  </a:lnTo>
                  <a:lnTo>
                    <a:pt x="898" y="535"/>
                  </a:lnTo>
                  <a:lnTo>
                    <a:pt x="898" y="557"/>
                  </a:lnTo>
                  <a:lnTo>
                    <a:pt x="898" y="579"/>
                  </a:lnTo>
                  <a:lnTo>
                    <a:pt x="898" y="600"/>
                  </a:lnTo>
                  <a:lnTo>
                    <a:pt x="898" y="622"/>
                  </a:lnTo>
                  <a:lnTo>
                    <a:pt x="898" y="643"/>
                  </a:lnTo>
                  <a:lnTo>
                    <a:pt x="898" y="664"/>
                  </a:lnTo>
                  <a:lnTo>
                    <a:pt x="898" y="685"/>
                  </a:lnTo>
                  <a:lnTo>
                    <a:pt x="898" y="705"/>
                  </a:lnTo>
                  <a:lnTo>
                    <a:pt x="898" y="726"/>
                  </a:lnTo>
                  <a:lnTo>
                    <a:pt x="898" y="746"/>
                  </a:lnTo>
                  <a:lnTo>
                    <a:pt x="898" y="766"/>
                  </a:lnTo>
                  <a:lnTo>
                    <a:pt x="898" y="786"/>
                  </a:lnTo>
                  <a:lnTo>
                    <a:pt x="898" y="805"/>
                  </a:lnTo>
                  <a:lnTo>
                    <a:pt x="898" y="825"/>
                  </a:lnTo>
                  <a:lnTo>
                    <a:pt x="898" y="843"/>
                  </a:lnTo>
                  <a:lnTo>
                    <a:pt x="898" y="862"/>
                  </a:lnTo>
                  <a:lnTo>
                    <a:pt x="898" y="881"/>
                  </a:lnTo>
                  <a:lnTo>
                    <a:pt x="906" y="884"/>
                  </a:lnTo>
                  <a:lnTo>
                    <a:pt x="913" y="886"/>
                  </a:lnTo>
                  <a:lnTo>
                    <a:pt x="916" y="881"/>
                  </a:lnTo>
                  <a:lnTo>
                    <a:pt x="924" y="885"/>
                  </a:lnTo>
                  <a:lnTo>
                    <a:pt x="931" y="889"/>
                  </a:lnTo>
                  <a:lnTo>
                    <a:pt x="935" y="884"/>
                  </a:lnTo>
                  <a:lnTo>
                    <a:pt x="940" y="879"/>
                  </a:lnTo>
                  <a:lnTo>
                    <a:pt x="947" y="879"/>
                  </a:lnTo>
                  <a:lnTo>
                    <a:pt x="955" y="879"/>
                  </a:lnTo>
                  <a:lnTo>
                    <a:pt x="959" y="879"/>
                  </a:lnTo>
                  <a:lnTo>
                    <a:pt x="959" y="883"/>
                  </a:lnTo>
                  <a:lnTo>
                    <a:pt x="958" y="890"/>
                  </a:lnTo>
                  <a:lnTo>
                    <a:pt x="956" y="895"/>
                  </a:lnTo>
                  <a:lnTo>
                    <a:pt x="961" y="901"/>
                  </a:lnTo>
                  <a:lnTo>
                    <a:pt x="966" y="904"/>
                  </a:lnTo>
                  <a:lnTo>
                    <a:pt x="971" y="907"/>
                  </a:lnTo>
                  <a:lnTo>
                    <a:pt x="974" y="914"/>
                  </a:lnTo>
                  <a:lnTo>
                    <a:pt x="979" y="921"/>
                  </a:lnTo>
                  <a:lnTo>
                    <a:pt x="984" y="925"/>
                  </a:lnTo>
                  <a:lnTo>
                    <a:pt x="988" y="929"/>
                  </a:lnTo>
                  <a:lnTo>
                    <a:pt x="994" y="936"/>
                  </a:lnTo>
                  <a:lnTo>
                    <a:pt x="998" y="940"/>
                  </a:lnTo>
                  <a:lnTo>
                    <a:pt x="1004" y="946"/>
                  </a:lnTo>
                  <a:lnTo>
                    <a:pt x="1007" y="949"/>
                  </a:lnTo>
                  <a:lnTo>
                    <a:pt x="1009" y="956"/>
                  </a:lnTo>
                  <a:lnTo>
                    <a:pt x="1010" y="964"/>
                  </a:lnTo>
                  <a:lnTo>
                    <a:pt x="1009" y="968"/>
                  </a:lnTo>
                  <a:lnTo>
                    <a:pt x="1011" y="970"/>
                  </a:lnTo>
                  <a:lnTo>
                    <a:pt x="1017" y="964"/>
                  </a:lnTo>
                  <a:lnTo>
                    <a:pt x="1022" y="961"/>
                  </a:lnTo>
                  <a:lnTo>
                    <a:pt x="1028" y="957"/>
                  </a:lnTo>
                  <a:lnTo>
                    <a:pt x="1032" y="954"/>
                  </a:lnTo>
                  <a:lnTo>
                    <a:pt x="1039" y="954"/>
                  </a:lnTo>
                  <a:lnTo>
                    <a:pt x="1043" y="946"/>
                  </a:lnTo>
                  <a:lnTo>
                    <a:pt x="1043" y="935"/>
                  </a:lnTo>
                  <a:lnTo>
                    <a:pt x="1047" y="935"/>
                  </a:lnTo>
                  <a:lnTo>
                    <a:pt x="1049" y="934"/>
                  </a:lnTo>
                  <a:lnTo>
                    <a:pt x="1050" y="930"/>
                  </a:lnTo>
                  <a:lnTo>
                    <a:pt x="1048" y="926"/>
                  </a:lnTo>
                  <a:lnTo>
                    <a:pt x="1055" y="923"/>
                  </a:lnTo>
                  <a:lnTo>
                    <a:pt x="1060" y="922"/>
                  </a:lnTo>
                  <a:lnTo>
                    <a:pt x="1067" y="918"/>
                  </a:lnTo>
                  <a:lnTo>
                    <a:pt x="1074" y="913"/>
                  </a:lnTo>
                  <a:lnTo>
                    <a:pt x="1078" y="917"/>
                  </a:lnTo>
                  <a:lnTo>
                    <a:pt x="1081" y="920"/>
                  </a:lnTo>
                  <a:lnTo>
                    <a:pt x="1088" y="927"/>
                  </a:lnTo>
                  <a:lnTo>
                    <a:pt x="1089" y="929"/>
                  </a:lnTo>
                  <a:lnTo>
                    <a:pt x="1088" y="932"/>
                  </a:lnTo>
                  <a:lnTo>
                    <a:pt x="1087" y="936"/>
                  </a:lnTo>
                  <a:lnTo>
                    <a:pt x="1092" y="945"/>
                  </a:lnTo>
                  <a:lnTo>
                    <a:pt x="1093" y="946"/>
                  </a:lnTo>
                  <a:lnTo>
                    <a:pt x="1096" y="948"/>
                  </a:lnTo>
                  <a:lnTo>
                    <a:pt x="1100" y="951"/>
                  </a:lnTo>
                  <a:lnTo>
                    <a:pt x="1102" y="954"/>
                  </a:lnTo>
                  <a:lnTo>
                    <a:pt x="1108" y="958"/>
                  </a:lnTo>
                  <a:lnTo>
                    <a:pt x="1109" y="960"/>
                  </a:lnTo>
                  <a:lnTo>
                    <a:pt x="1109" y="963"/>
                  </a:lnTo>
                  <a:lnTo>
                    <a:pt x="1110" y="965"/>
                  </a:lnTo>
                  <a:lnTo>
                    <a:pt x="1111" y="967"/>
                  </a:lnTo>
                  <a:lnTo>
                    <a:pt x="1113" y="970"/>
                  </a:lnTo>
                  <a:lnTo>
                    <a:pt x="1115" y="973"/>
                  </a:lnTo>
                  <a:lnTo>
                    <a:pt x="1120" y="976"/>
                  </a:lnTo>
                  <a:lnTo>
                    <a:pt x="1123" y="978"/>
                  </a:lnTo>
                  <a:lnTo>
                    <a:pt x="1128" y="982"/>
                  </a:lnTo>
                  <a:lnTo>
                    <a:pt x="1132" y="988"/>
                  </a:lnTo>
                  <a:lnTo>
                    <a:pt x="1136" y="994"/>
                  </a:lnTo>
                  <a:lnTo>
                    <a:pt x="1141" y="1000"/>
                  </a:lnTo>
                  <a:lnTo>
                    <a:pt x="1140" y="1004"/>
                  </a:lnTo>
                  <a:lnTo>
                    <a:pt x="1145" y="1011"/>
                  </a:lnTo>
                  <a:lnTo>
                    <a:pt x="1150" y="1020"/>
                  </a:lnTo>
                  <a:lnTo>
                    <a:pt x="1153" y="1028"/>
                  </a:lnTo>
                  <a:lnTo>
                    <a:pt x="1157" y="1032"/>
                  </a:lnTo>
                  <a:lnTo>
                    <a:pt x="1160" y="1038"/>
                  </a:lnTo>
                  <a:lnTo>
                    <a:pt x="1164" y="1045"/>
                  </a:lnTo>
                  <a:lnTo>
                    <a:pt x="1168" y="1055"/>
                  </a:lnTo>
                  <a:lnTo>
                    <a:pt x="1172" y="1060"/>
                  </a:lnTo>
                  <a:lnTo>
                    <a:pt x="1176" y="1068"/>
                  </a:lnTo>
                  <a:lnTo>
                    <a:pt x="1178" y="1072"/>
                  </a:lnTo>
                  <a:lnTo>
                    <a:pt x="1177" y="1075"/>
                  </a:lnTo>
                  <a:lnTo>
                    <a:pt x="1175" y="1079"/>
                  </a:lnTo>
                  <a:lnTo>
                    <a:pt x="1181" y="1081"/>
                  </a:lnTo>
                  <a:lnTo>
                    <a:pt x="1185" y="1082"/>
                  </a:lnTo>
                  <a:lnTo>
                    <a:pt x="1184" y="1086"/>
                  </a:lnTo>
                  <a:lnTo>
                    <a:pt x="1182" y="1092"/>
                  </a:lnTo>
                  <a:lnTo>
                    <a:pt x="1187" y="1094"/>
                  </a:lnTo>
                  <a:lnTo>
                    <a:pt x="1190" y="1096"/>
                  </a:lnTo>
                  <a:lnTo>
                    <a:pt x="1189" y="1099"/>
                  </a:lnTo>
                  <a:lnTo>
                    <a:pt x="1191" y="1102"/>
                  </a:lnTo>
                  <a:lnTo>
                    <a:pt x="1191" y="1108"/>
                  </a:lnTo>
                  <a:lnTo>
                    <a:pt x="1197" y="1107"/>
                  </a:lnTo>
                  <a:lnTo>
                    <a:pt x="1199" y="1107"/>
                  </a:lnTo>
                  <a:lnTo>
                    <a:pt x="1202" y="1110"/>
                  </a:lnTo>
                  <a:lnTo>
                    <a:pt x="1207" y="1113"/>
                  </a:lnTo>
                  <a:lnTo>
                    <a:pt x="1212" y="1116"/>
                  </a:lnTo>
                  <a:lnTo>
                    <a:pt x="1215" y="1118"/>
                  </a:lnTo>
                  <a:lnTo>
                    <a:pt x="1220" y="1120"/>
                  </a:lnTo>
                  <a:lnTo>
                    <a:pt x="1226" y="1122"/>
                  </a:lnTo>
                  <a:lnTo>
                    <a:pt x="1229" y="1127"/>
                  </a:lnTo>
                  <a:lnTo>
                    <a:pt x="1234" y="1129"/>
                  </a:lnTo>
                  <a:lnTo>
                    <a:pt x="1237" y="1135"/>
                  </a:lnTo>
                  <a:lnTo>
                    <a:pt x="1243" y="1137"/>
                  </a:lnTo>
                  <a:lnTo>
                    <a:pt x="1246" y="1135"/>
                  </a:lnTo>
                  <a:lnTo>
                    <a:pt x="1248" y="1138"/>
                  </a:lnTo>
                  <a:lnTo>
                    <a:pt x="1249" y="1141"/>
                  </a:lnTo>
                  <a:lnTo>
                    <a:pt x="1250" y="1144"/>
                  </a:lnTo>
                  <a:lnTo>
                    <a:pt x="1249" y="1148"/>
                  </a:lnTo>
                  <a:lnTo>
                    <a:pt x="1248" y="1151"/>
                  </a:lnTo>
                  <a:lnTo>
                    <a:pt x="1246" y="1154"/>
                  </a:lnTo>
                  <a:lnTo>
                    <a:pt x="1245" y="1157"/>
                  </a:lnTo>
                  <a:lnTo>
                    <a:pt x="1245" y="1161"/>
                  </a:lnTo>
                  <a:lnTo>
                    <a:pt x="1245" y="1165"/>
                  </a:lnTo>
                  <a:lnTo>
                    <a:pt x="1246" y="1168"/>
                  </a:lnTo>
                  <a:lnTo>
                    <a:pt x="1248" y="1175"/>
                  </a:lnTo>
                  <a:lnTo>
                    <a:pt x="1248" y="1179"/>
                  </a:lnTo>
                  <a:lnTo>
                    <a:pt x="1248" y="1181"/>
                  </a:lnTo>
                  <a:lnTo>
                    <a:pt x="1244" y="1190"/>
                  </a:lnTo>
                  <a:lnTo>
                    <a:pt x="1243" y="1195"/>
                  </a:lnTo>
                  <a:lnTo>
                    <a:pt x="1243" y="1196"/>
                  </a:lnTo>
                  <a:lnTo>
                    <a:pt x="1240" y="1201"/>
                  </a:lnTo>
                  <a:lnTo>
                    <a:pt x="1234" y="1207"/>
                  </a:lnTo>
                  <a:lnTo>
                    <a:pt x="1231" y="1211"/>
                  </a:lnTo>
                  <a:lnTo>
                    <a:pt x="1230" y="1209"/>
                  </a:lnTo>
                  <a:lnTo>
                    <a:pt x="1223" y="1209"/>
                  </a:lnTo>
                  <a:lnTo>
                    <a:pt x="1220" y="1201"/>
                  </a:lnTo>
                  <a:lnTo>
                    <a:pt x="1218" y="1195"/>
                  </a:lnTo>
                  <a:lnTo>
                    <a:pt x="1216" y="1189"/>
                  </a:lnTo>
                  <a:lnTo>
                    <a:pt x="1216" y="1188"/>
                  </a:lnTo>
                  <a:lnTo>
                    <a:pt x="1218" y="1184"/>
                  </a:lnTo>
                  <a:lnTo>
                    <a:pt x="1226" y="1181"/>
                  </a:lnTo>
                  <a:lnTo>
                    <a:pt x="1226" y="1180"/>
                  </a:lnTo>
                  <a:lnTo>
                    <a:pt x="1223" y="1179"/>
                  </a:lnTo>
                  <a:lnTo>
                    <a:pt x="1223" y="1178"/>
                  </a:lnTo>
                  <a:lnTo>
                    <a:pt x="1221" y="1172"/>
                  </a:lnTo>
                  <a:lnTo>
                    <a:pt x="1222" y="1167"/>
                  </a:lnTo>
                  <a:lnTo>
                    <a:pt x="1221" y="1163"/>
                  </a:lnTo>
                  <a:lnTo>
                    <a:pt x="1220" y="1157"/>
                  </a:lnTo>
                  <a:lnTo>
                    <a:pt x="1218" y="1153"/>
                  </a:lnTo>
                  <a:lnTo>
                    <a:pt x="1213" y="1144"/>
                  </a:lnTo>
                  <a:lnTo>
                    <a:pt x="1213" y="1142"/>
                  </a:lnTo>
                  <a:lnTo>
                    <a:pt x="1215" y="1139"/>
                  </a:lnTo>
                  <a:lnTo>
                    <a:pt x="1216" y="1137"/>
                  </a:lnTo>
                  <a:lnTo>
                    <a:pt x="1209" y="1141"/>
                  </a:lnTo>
                  <a:lnTo>
                    <a:pt x="1198" y="1146"/>
                  </a:lnTo>
                  <a:lnTo>
                    <a:pt x="1193" y="1149"/>
                  </a:lnTo>
                  <a:lnTo>
                    <a:pt x="1191" y="1150"/>
                  </a:lnTo>
                  <a:lnTo>
                    <a:pt x="1191" y="1151"/>
                  </a:lnTo>
                  <a:lnTo>
                    <a:pt x="1192" y="1154"/>
                  </a:lnTo>
                  <a:lnTo>
                    <a:pt x="1192" y="1155"/>
                  </a:lnTo>
                  <a:lnTo>
                    <a:pt x="1191" y="1157"/>
                  </a:lnTo>
                  <a:lnTo>
                    <a:pt x="1190" y="1162"/>
                  </a:lnTo>
                  <a:lnTo>
                    <a:pt x="1188" y="1167"/>
                  </a:lnTo>
                  <a:lnTo>
                    <a:pt x="1187" y="1168"/>
                  </a:lnTo>
                  <a:lnTo>
                    <a:pt x="1182" y="1166"/>
                  </a:lnTo>
                  <a:lnTo>
                    <a:pt x="1181" y="1165"/>
                  </a:lnTo>
                  <a:lnTo>
                    <a:pt x="1178" y="1157"/>
                  </a:lnTo>
                  <a:lnTo>
                    <a:pt x="1179" y="1155"/>
                  </a:lnTo>
                  <a:lnTo>
                    <a:pt x="1181" y="1154"/>
                  </a:lnTo>
                  <a:lnTo>
                    <a:pt x="1183" y="1150"/>
                  </a:lnTo>
                  <a:lnTo>
                    <a:pt x="1186" y="1146"/>
                  </a:lnTo>
                  <a:lnTo>
                    <a:pt x="1191" y="1132"/>
                  </a:lnTo>
                  <a:lnTo>
                    <a:pt x="1194" y="1132"/>
                  </a:lnTo>
                  <a:lnTo>
                    <a:pt x="1200" y="1130"/>
                  </a:lnTo>
                  <a:lnTo>
                    <a:pt x="1191" y="1129"/>
                  </a:lnTo>
                  <a:lnTo>
                    <a:pt x="1189" y="1128"/>
                  </a:lnTo>
                  <a:lnTo>
                    <a:pt x="1188" y="1126"/>
                  </a:lnTo>
                  <a:lnTo>
                    <a:pt x="1187" y="1123"/>
                  </a:lnTo>
                  <a:lnTo>
                    <a:pt x="1185" y="1120"/>
                  </a:lnTo>
                  <a:lnTo>
                    <a:pt x="1182" y="1119"/>
                  </a:lnTo>
                  <a:lnTo>
                    <a:pt x="1180" y="1118"/>
                  </a:lnTo>
                  <a:lnTo>
                    <a:pt x="1177" y="1113"/>
                  </a:lnTo>
                  <a:lnTo>
                    <a:pt x="1176" y="1112"/>
                  </a:lnTo>
                  <a:lnTo>
                    <a:pt x="1175" y="1110"/>
                  </a:lnTo>
                  <a:lnTo>
                    <a:pt x="1175" y="1107"/>
                  </a:lnTo>
                  <a:lnTo>
                    <a:pt x="1174" y="1106"/>
                  </a:lnTo>
                  <a:lnTo>
                    <a:pt x="1172" y="1105"/>
                  </a:lnTo>
                  <a:lnTo>
                    <a:pt x="1171" y="1104"/>
                  </a:lnTo>
                  <a:lnTo>
                    <a:pt x="1170" y="1097"/>
                  </a:lnTo>
                  <a:lnTo>
                    <a:pt x="1165" y="1096"/>
                  </a:lnTo>
                  <a:lnTo>
                    <a:pt x="1163" y="1094"/>
                  </a:lnTo>
                  <a:lnTo>
                    <a:pt x="1160" y="1090"/>
                  </a:lnTo>
                  <a:lnTo>
                    <a:pt x="1159" y="1088"/>
                  </a:lnTo>
                  <a:lnTo>
                    <a:pt x="1159" y="1086"/>
                  </a:lnTo>
                  <a:lnTo>
                    <a:pt x="1160" y="1081"/>
                  </a:lnTo>
                  <a:lnTo>
                    <a:pt x="1160" y="1081"/>
                  </a:lnTo>
                  <a:lnTo>
                    <a:pt x="1157" y="1081"/>
                  </a:lnTo>
                  <a:lnTo>
                    <a:pt x="1139" y="1074"/>
                  </a:lnTo>
                  <a:lnTo>
                    <a:pt x="1140" y="1064"/>
                  </a:lnTo>
                  <a:lnTo>
                    <a:pt x="1136" y="1051"/>
                  </a:lnTo>
                  <a:lnTo>
                    <a:pt x="1133" y="1046"/>
                  </a:lnTo>
                  <a:lnTo>
                    <a:pt x="1134" y="1044"/>
                  </a:lnTo>
                  <a:lnTo>
                    <a:pt x="1135" y="1043"/>
                  </a:lnTo>
                  <a:lnTo>
                    <a:pt x="1136" y="1043"/>
                  </a:lnTo>
                  <a:lnTo>
                    <a:pt x="1143" y="1047"/>
                  </a:lnTo>
                  <a:lnTo>
                    <a:pt x="1149" y="1051"/>
                  </a:lnTo>
                  <a:lnTo>
                    <a:pt x="1150" y="1050"/>
                  </a:lnTo>
                  <a:lnTo>
                    <a:pt x="1140" y="1040"/>
                  </a:lnTo>
                  <a:lnTo>
                    <a:pt x="1137" y="1038"/>
                  </a:lnTo>
                  <a:lnTo>
                    <a:pt x="1137" y="1034"/>
                  </a:lnTo>
                  <a:lnTo>
                    <a:pt x="1136" y="1033"/>
                  </a:lnTo>
                  <a:lnTo>
                    <a:pt x="1137" y="1031"/>
                  </a:lnTo>
                  <a:lnTo>
                    <a:pt x="1147" y="1033"/>
                  </a:lnTo>
                  <a:lnTo>
                    <a:pt x="1147" y="1032"/>
                  </a:lnTo>
                  <a:lnTo>
                    <a:pt x="1137" y="1029"/>
                  </a:lnTo>
                  <a:lnTo>
                    <a:pt x="1136" y="1029"/>
                  </a:lnTo>
                  <a:lnTo>
                    <a:pt x="1134" y="1033"/>
                  </a:lnTo>
                  <a:lnTo>
                    <a:pt x="1133" y="1034"/>
                  </a:lnTo>
                  <a:lnTo>
                    <a:pt x="1131" y="1034"/>
                  </a:lnTo>
                  <a:lnTo>
                    <a:pt x="1130" y="1033"/>
                  </a:lnTo>
                  <a:lnTo>
                    <a:pt x="1128" y="1028"/>
                  </a:lnTo>
                  <a:lnTo>
                    <a:pt x="1125" y="1025"/>
                  </a:lnTo>
                  <a:lnTo>
                    <a:pt x="1121" y="1020"/>
                  </a:lnTo>
                  <a:lnTo>
                    <a:pt x="1120" y="1017"/>
                  </a:lnTo>
                  <a:lnTo>
                    <a:pt x="1120" y="1012"/>
                  </a:lnTo>
                  <a:lnTo>
                    <a:pt x="1120" y="1007"/>
                  </a:lnTo>
                  <a:lnTo>
                    <a:pt x="1124" y="996"/>
                  </a:lnTo>
                  <a:lnTo>
                    <a:pt x="1125" y="994"/>
                  </a:lnTo>
                  <a:lnTo>
                    <a:pt x="1126" y="993"/>
                  </a:lnTo>
                  <a:lnTo>
                    <a:pt x="1125" y="993"/>
                  </a:lnTo>
                  <a:lnTo>
                    <a:pt x="1124" y="994"/>
                  </a:lnTo>
                  <a:lnTo>
                    <a:pt x="1120" y="1000"/>
                  </a:lnTo>
                  <a:lnTo>
                    <a:pt x="1118" y="1007"/>
                  </a:lnTo>
                  <a:lnTo>
                    <a:pt x="1115" y="1011"/>
                  </a:lnTo>
                  <a:lnTo>
                    <a:pt x="1114" y="1010"/>
                  </a:lnTo>
                  <a:lnTo>
                    <a:pt x="1111" y="1006"/>
                  </a:lnTo>
                  <a:lnTo>
                    <a:pt x="1106" y="1002"/>
                  </a:lnTo>
                  <a:lnTo>
                    <a:pt x="1100" y="1001"/>
                  </a:lnTo>
                  <a:lnTo>
                    <a:pt x="1097" y="997"/>
                  </a:lnTo>
                  <a:lnTo>
                    <a:pt x="1092" y="985"/>
                  </a:lnTo>
                  <a:lnTo>
                    <a:pt x="1091" y="979"/>
                  </a:lnTo>
                  <a:lnTo>
                    <a:pt x="1090" y="977"/>
                  </a:lnTo>
                  <a:lnTo>
                    <a:pt x="1087" y="976"/>
                  </a:lnTo>
                  <a:lnTo>
                    <a:pt x="1086" y="973"/>
                  </a:lnTo>
                  <a:lnTo>
                    <a:pt x="1083" y="959"/>
                  </a:lnTo>
                  <a:lnTo>
                    <a:pt x="1079" y="949"/>
                  </a:lnTo>
                  <a:lnTo>
                    <a:pt x="1078" y="943"/>
                  </a:lnTo>
                  <a:lnTo>
                    <a:pt x="1079" y="938"/>
                  </a:lnTo>
                  <a:lnTo>
                    <a:pt x="1078" y="937"/>
                  </a:lnTo>
                  <a:lnTo>
                    <a:pt x="1077" y="942"/>
                  </a:lnTo>
                  <a:lnTo>
                    <a:pt x="1077" y="943"/>
                  </a:lnTo>
                  <a:lnTo>
                    <a:pt x="1074" y="944"/>
                  </a:lnTo>
                  <a:lnTo>
                    <a:pt x="1077" y="948"/>
                  </a:lnTo>
                  <a:lnTo>
                    <a:pt x="1077" y="951"/>
                  </a:lnTo>
                  <a:lnTo>
                    <a:pt x="1076" y="950"/>
                  </a:lnTo>
                  <a:lnTo>
                    <a:pt x="1074" y="951"/>
                  </a:lnTo>
                  <a:lnTo>
                    <a:pt x="1078" y="958"/>
                  </a:lnTo>
                  <a:lnTo>
                    <a:pt x="1079" y="969"/>
                  </a:lnTo>
                  <a:lnTo>
                    <a:pt x="1081" y="977"/>
                  </a:lnTo>
                  <a:lnTo>
                    <a:pt x="1083" y="984"/>
                  </a:lnTo>
                  <a:lnTo>
                    <a:pt x="1084" y="989"/>
                  </a:lnTo>
                  <a:lnTo>
                    <a:pt x="1085" y="993"/>
                  </a:lnTo>
                  <a:lnTo>
                    <a:pt x="1088" y="1004"/>
                  </a:lnTo>
                  <a:lnTo>
                    <a:pt x="1088" y="1006"/>
                  </a:lnTo>
                  <a:lnTo>
                    <a:pt x="1088" y="1007"/>
                  </a:lnTo>
                  <a:lnTo>
                    <a:pt x="1087" y="1009"/>
                  </a:lnTo>
                  <a:lnTo>
                    <a:pt x="1086" y="1011"/>
                  </a:lnTo>
                  <a:lnTo>
                    <a:pt x="1080" y="1009"/>
                  </a:lnTo>
                  <a:lnTo>
                    <a:pt x="1078" y="1006"/>
                  </a:lnTo>
                  <a:lnTo>
                    <a:pt x="1075" y="1001"/>
                  </a:lnTo>
                  <a:lnTo>
                    <a:pt x="1072" y="1000"/>
                  </a:lnTo>
                  <a:lnTo>
                    <a:pt x="1062" y="1001"/>
                  </a:lnTo>
                  <a:lnTo>
                    <a:pt x="1061" y="1000"/>
                  </a:lnTo>
                  <a:lnTo>
                    <a:pt x="1061" y="996"/>
                  </a:lnTo>
                  <a:lnTo>
                    <a:pt x="1062" y="989"/>
                  </a:lnTo>
                  <a:lnTo>
                    <a:pt x="1061" y="987"/>
                  </a:lnTo>
                  <a:lnTo>
                    <a:pt x="1056" y="976"/>
                  </a:lnTo>
                  <a:lnTo>
                    <a:pt x="1056" y="975"/>
                  </a:lnTo>
                  <a:lnTo>
                    <a:pt x="1063" y="970"/>
                  </a:lnTo>
                  <a:lnTo>
                    <a:pt x="1060" y="970"/>
                  </a:lnTo>
                  <a:lnTo>
                    <a:pt x="1057" y="971"/>
                  </a:lnTo>
                  <a:lnTo>
                    <a:pt x="1056" y="970"/>
                  </a:lnTo>
                  <a:lnTo>
                    <a:pt x="1055" y="964"/>
                  </a:lnTo>
                  <a:lnTo>
                    <a:pt x="1054" y="961"/>
                  </a:lnTo>
                  <a:lnTo>
                    <a:pt x="1053" y="960"/>
                  </a:lnTo>
                  <a:lnTo>
                    <a:pt x="1053" y="966"/>
                  </a:lnTo>
                  <a:lnTo>
                    <a:pt x="1054" y="970"/>
                  </a:lnTo>
                  <a:lnTo>
                    <a:pt x="1054" y="972"/>
                  </a:lnTo>
                  <a:lnTo>
                    <a:pt x="1054" y="975"/>
                  </a:lnTo>
                  <a:lnTo>
                    <a:pt x="1053" y="976"/>
                  </a:lnTo>
                  <a:lnTo>
                    <a:pt x="1052" y="977"/>
                  </a:lnTo>
                  <a:lnTo>
                    <a:pt x="1051" y="978"/>
                  </a:lnTo>
                  <a:lnTo>
                    <a:pt x="1048" y="976"/>
                  </a:lnTo>
                  <a:lnTo>
                    <a:pt x="1046" y="974"/>
                  </a:lnTo>
                  <a:lnTo>
                    <a:pt x="1043" y="973"/>
                  </a:lnTo>
                  <a:lnTo>
                    <a:pt x="1043" y="972"/>
                  </a:lnTo>
                  <a:lnTo>
                    <a:pt x="1042" y="969"/>
                  </a:lnTo>
                  <a:lnTo>
                    <a:pt x="1040" y="967"/>
                  </a:lnTo>
                  <a:lnTo>
                    <a:pt x="1031" y="964"/>
                  </a:lnTo>
                  <a:lnTo>
                    <a:pt x="1026" y="961"/>
                  </a:lnTo>
                  <a:lnTo>
                    <a:pt x="1026" y="962"/>
                  </a:lnTo>
                  <a:lnTo>
                    <a:pt x="1027" y="965"/>
                  </a:lnTo>
                  <a:lnTo>
                    <a:pt x="1027" y="967"/>
                  </a:lnTo>
                  <a:lnTo>
                    <a:pt x="1026" y="968"/>
                  </a:lnTo>
                  <a:lnTo>
                    <a:pt x="1024" y="971"/>
                  </a:lnTo>
                  <a:lnTo>
                    <a:pt x="1024" y="971"/>
                  </a:lnTo>
                  <a:lnTo>
                    <a:pt x="1027" y="971"/>
                  </a:lnTo>
                  <a:lnTo>
                    <a:pt x="1030" y="971"/>
                  </a:lnTo>
                  <a:lnTo>
                    <a:pt x="1034" y="973"/>
                  </a:lnTo>
                  <a:lnTo>
                    <a:pt x="1039" y="975"/>
                  </a:lnTo>
                  <a:lnTo>
                    <a:pt x="1040" y="976"/>
                  </a:lnTo>
                  <a:lnTo>
                    <a:pt x="1040" y="979"/>
                  </a:lnTo>
                  <a:lnTo>
                    <a:pt x="1041" y="979"/>
                  </a:lnTo>
                  <a:lnTo>
                    <a:pt x="1045" y="982"/>
                  </a:lnTo>
                  <a:lnTo>
                    <a:pt x="1045" y="983"/>
                  </a:lnTo>
                  <a:lnTo>
                    <a:pt x="1042" y="987"/>
                  </a:lnTo>
                  <a:lnTo>
                    <a:pt x="1048" y="987"/>
                  </a:lnTo>
                  <a:lnTo>
                    <a:pt x="1051" y="988"/>
                  </a:lnTo>
                  <a:lnTo>
                    <a:pt x="1055" y="993"/>
                  </a:lnTo>
                  <a:lnTo>
                    <a:pt x="1056" y="997"/>
                  </a:lnTo>
                  <a:lnTo>
                    <a:pt x="1056" y="1001"/>
                  </a:lnTo>
                  <a:lnTo>
                    <a:pt x="1055" y="1003"/>
                  </a:lnTo>
                  <a:lnTo>
                    <a:pt x="1054" y="1003"/>
                  </a:lnTo>
                  <a:lnTo>
                    <a:pt x="1043" y="1005"/>
                  </a:lnTo>
                  <a:lnTo>
                    <a:pt x="1039" y="1009"/>
                  </a:lnTo>
                  <a:lnTo>
                    <a:pt x="1039" y="1010"/>
                  </a:lnTo>
                  <a:lnTo>
                    <a:pt x="1035" y="1008"/>
                  </a:lnTo>
                  <a:lnTo>
                    <a:pt x="1030" y="1005"/>
                  </a:lnTo>
                  <a:lnTo>
                    <a:pt x="1024" y="1001"/>
                  </a:lnTo>
                  <a:lnTo>
                    <a:pt x="1009" y="989"/>
                  </a:lnTo>
                  <a:lnTo>
                    <a:pt x="1008" y="989"/>
                  </a:lnTo>
                  <a:lnTo>
                    <a:pt x="1008" y="987"/>
                  </a:lnTo>
                  <a:lnTo>
                    <a:pt x="1007" y="986"/>
                  </a:lnTo>
                  <a:lnTo>
                    <a:pt x="1005" y="984"/>
                  </a:lnTo>
                  <a:lnTo>
                    <a:pt x="1002" y="981"/>
                  </a:lnTo>
                  <a:lnTo>
                    <a:pt x="998" y="976"/>
                  </a:lnTo>
                  <a:lnTo>
                    <a:pt x="996" y="973"/>
                  </a:lnTo>
                  <a:lnTo>
                    <a:pt x="995" y="970"/>
                  </a:lnTo>
                  <a:lnTo>
                    <a:pt x="993" y="967"/>
                  </a:lnTo>
                  <a:lnTo>
                    <a:pt x="986" y="960"/>
                  </a:lnTo>
                  <a:lnTo>
                    <a:pt x="983" y="958"/>
                  </a:lnTo>
                  <a:lnTo>
                    <a:pt x="979" y="957"/>
                  </a:lnTo>
                  <a:lnTo>
                    <a:pt x="977" y="956"/>
                  </a:lnTo>
                  <a:lnTo>
                    <a:pt x="976" y="955"/>
                  </a:lnTo>
                  <a:lnTo>
                    <a:pt x="977" y="954"/>
                  </a:lnTo>
                  <a:lnTo>
                    <a:pt x="977" y="953"/>
                  </a:lnTo>
                  <a:lnTo>
                    <a:pt x="971" y="952"/>
                  </a:lnTo>
                  <a:lnTo>
                    <a:pt x="966" y="949"/>
                  </a:lnTo>
                  <a:lnTo>
                    <a:pt x="951" y="940"/>
                  </a:lnTo>
                  <a:lnTo>
                    <a:pt x="944" y="935"/>
                  </a:lnTo>
                  <a:lnTo>
                    <a:pt x="939" y="932"/>
                  </a:lnTo>
                  <a:lnTo>
                    <a:pt x="937" y="930"/>
                  </a:lnTo>
                  <a:lnTo>
                    <a:pt x="936" y="929"/>
                  </a:lnTo>
                  <a:lnTo>
                    <a:pt x="938" y="928"/>
                  </a:lnTo>
                  <a:lnTo>
                    <a:pt x="941" y="927"/>
                  </a:lnTo>
                  <a:lnTo>
                    <a:pt x="942" y="925"/>
                  </a:lnTo>
                  <a:lnTo>
                    <a:pt x="946" y="919"/>
                  </a:lnTo>
                  <a:lnTo>
                    <a:pt x="946" y="918"/>
                  </a:lnTo>
                  <a:lnTo>
                    <a:pt x="944" y="914"/>
                  </a:lnTo>
                  <a:lnTo>
                    <a:pt x="943" y="910"/>
                  </a:lnTo>
                  <a:lnTo>
                    <a:pt x="943" y="908"/>
                  </a:lnTo>
                  <a:lnTo>
                    <a:pt x="944" y="906"/>
                  </a:lnTo>
                  <a:lnTo>
                    <a:pt x="944" y="905"/>
                  </a:lnTo>
                  <a:lnTo>
                    <a:pt x="946" y="903"/>
                  </a:lnTo>
                  <a:lnTo>
                    <a:pt x="947" y="903"/>
                  </a:lnTo>
                  <a:lnTo>
                    <a:pt x="947" y="903"/>
                  </a:lnTo>
                  <a:lnTo>
                    <a:pt x="952" y="908"/>
                  </a:lnTo>
                  <a:lnTo>
                    <a:pt x="952" y="910"/>
                  </a:lnTo>
                  <a:lnTo>
                    <a:pt x="952" y="917"/>
                  </a:lnTo>
                  <a:lnTo>
                    <a:pt x="953" y="925"/>
                  </a:lnTo>
                  <a:lnTo>
                    <a:pt x="953" y="924"/>
                  </a:lnTo>
                  <a:lnTo>
                    <a:pt x="953" y="922"/>
                  </a:lnTo>
                  <a:lnTo>
                    <a:pt x="953" y="917"/>
                  </a:lnTo>
                  <a:lnTo>
                    <a:pt x="954" y="914"/>
                  </a:lnTo>
                  <a:lnTo>
                    <a:pt x="955" y="912"/>
                  </a:lnTo>
                  <a:lnTo>
                    <a:pt x="957" y="911"/>
                  </a:lnTo>
                  <a:lnTo>
                    <a:pt x="960" y="912"/>
                  </a:lnTo>
                  <a:lnTo>
                    <a:pt x="962" y="911"/>
                  </a:lnTo>
                  <a:lnTo>
                    <a:pt x="954" y="907"/>
                  </a:lnTo>
                  <a:lnTo>
                    <a:pt x="949" y="901"/>
                  </a:lnTo>
                  <a:lnTo>
                    <a:pt x="948" y="900"/>
                  </a:lnTo>
                  <a:lnTo>
                    <a:pt x="946" y="899"/>
                  </a:lnTo>
                  <a:lnTo>
                    <a:pt x="942" y="902"/>
                  </a:lnTo>
                  <a:lnTo>
                    <a:pt x="935" y="912"/>
                  </a:lnTo>
                  <a:lnTo>
                    <a:pt x="933" y="913"/>
                  </a:lnTo>
                  <a:lnTo>
                    <a:pt x="923" y="918"/>
                  </a:lnTo>
                  <a:lnTo>
                    <a:pt x="917" y="919"/>
                  </a:lnTo>
                  <a:lnTo>
                    <a:pt x="909" y="918"/>
                  </a:lnTo>
                  <a:lnTo>
                    <a:pt x="903" y="916"/>
                  </a:lnTo>
                  <a:lnTo>
                    <a:pt x="888" y="908"/>
                  </a:lnTo>
                  <a:lnTo>
                    <a:pt x="885" y="907"/>
                  </a:lnTo>
                  <a:lnTo>
                    <a:pt x="889" y="902"/>
                  </a:lnTo>
                  <a:lnTo>
                    <a:pt x="889" y="901"/>
                  </a:lnTo>
                  <a:lnTo>
                    <a:pt x="888" y="895"/>
                  </a:lnTo>
                  <a:lnTo>
                    <a:pt x="886" y="894"/>
                  </a:lnTo>
                  <a:lnTo>
                    <a:pt x="885" y="893"/>
                  </a:lnTo>
                  <a:lnTo>
                    <a:pt x="884" y="894"/>
                  </a:lnTo>
                  <a:lnTo>
                    <a:pt x="884" y="895"/>
                  </a:lnTo>
                  <a:lnTo>
                    <a:pt x="885" y="898"/>
                  </a:lnTo>
                  <a:lnTo>
                    <a:pt x="884" y="899"/>
                  </a:lnTo>
                  <a:lnTo>
                    <a:pt x="881" y="901"/>
                  </a:lnTo>
                  <a:lnTo>
                    <a:pt x="877" y="902"/>
                  </a:lnTo>
                  <a:lnTo>
                    <a:pt x="863" y="898"/>
                  </a:lnTo>
                  <a:lnTo>
                    <a:pt x="848" y="895"/>
                  </a:lnTo>
                  <a:lnTo>
                    <a:pt x="836" y="894"/>
                  </a:lnTo>
                  <a:lnTo>
                    <a:pt x="818" y="897"/>
                  </a:lnTo>
                  <a:lnTo>
                    <a:pt x="809" y="900"/>
                  </a:lnTo>
                  <a:lnTo>
                    <a:pt x="803" y="900"/>
                  </a:lnTo>
                  <a:lnTo>
                    <a:pt x="798" y="899"/>
                  </a:lnTo>
                  <a:lnTo>
                    <a:pt x="797" y="897"/>
                  </a:lnTo>
                  <a:lnTo>
                    <a:pt x="799" y="896"/>
                  </a:lnTo>
                  <a:lnTo>
                    <a:pt x="799" y="895"/>
                  </a:lnTo>
                  <a:lnTo>
                    <a:pt x="796" y="891"/>
                  </a:lnTo>
                  <a:lnTo>
                    <a:pt x="791" y="888"/>
                  </a:lnTo>
                  <a:lnTo>
                    <a:pt x="785" y="887"/>
                  </a:lnTo>
                  <a:lnTo>
                    <a:pt x="782" y="886"/>
                  </a:lnTo>
                  <a:lnTo>
                    <a:pt x="780" y="885"/>
                  </a:lnTo>
                  <a:lnTo>
                    <a:pt x="779" y="883"/>
                  </a:lnTo>
                  <a:lnTo>
                    <a:pt x="775" y="881"/>
                  </a:lnTo>
                  <a:lnTo>
                    <a:pt x="773" y="879"/>
                  </a:lnTo>
                  <a:lnTo>
                    <a:pt x="774" y="871"/>
                  </a:lnTo>
                  <a:lnTo>
                    <a:pt x="775" y="866"/>
                  </a:lnTo>
                  <a:lnTo>
                    <a:pt x="777" y="862"/>
                  </a:lnTo>
                  <a:lnTo>
                    <a:pt x="780" y="857"/>
                  </a:lnTo>
                  <a:lnTo>
                    <a:pt x="779" y="858"/>
                  </a:lnTo>
                  <a:lnTo>
                    <a:pt x="774" y="862"/>
                  </a:lnTo>
                  <a:lnTo>
                    <a:pt x="771" y="866"/>
                  </a:lnTo>
                  <a:lnTo>
                    <a:pt x="767" y="871"/>
                  </a:lnTo>
                  <a:lnTo>
                    <a:pt x="765" y="874"/>
                  </a:lnTo>
                  <a:lnTo>
                    <a:pt x="762" y="876"/>
                  </a:lnTo>
                  <a:lnTo>
                    <a:pt x="758" y="875"/>
                  </a:lnTo>
                  <a:lnTo>
                    <a:pt x="752" y="872"/>
                  </a:lnTo>
                  <a:lnTo>
                    <a:pt x="747" y="871"/>
                  </a:lnTo>
                  <a:lnTo>
                    <a:pt x="743" y="871"/>
                  </a:lnTo>
                  <a:lnTo>
                    <a:pt x="741" y="870"/>
                  </a:lnTo>
                  <a:lnTo>
                    <a:pt x="744" y="867"/>
                  </a:lnTo>
                  <a:lnTo>
                    <a:pt x="746" y="864"/>
                  </a:lnTo>
                  <a:lnTo>
                    <a:pt x="748" y="860"/>
                  </a:lnTo>
                  <a:lnTo>
                    <a:pt x="749" y="858"/>
                  </a:lnTo>
                  <a:lnTo>
                    <a:pt x="733" y="858"/>
                  </a:lnTo>
                  <a:lnTo>
                    <a:pt x="733" y="856"/>
                  </a:lnTo>
                  <a:lnTo>
                    <a:pt x="733" y="854"/>
                  </a:lnTo>
                  <a:lnTo>
                    <a:pt x="732" y="853"/>
                  </a:lnTo>
                  <a:lnTo>
                    <a:pt x="730" y="852"/>
                  </a:lnTo>
                  <a:lnTo>
                    <a:pt x="727" y="853"/>
                  </a:lnTo>
                  <a:lnTo>
                    <a:pt x="722" y="855"/>
                  </a:lnTo>
                  <a:lnTo>
                    <a:pt x="720" y="853"/>
                  </a:lnTo>
                  <a:lnTo>
                    <a:pt x="721" y="852"/>
                  </a:lnTo>
                  <a:lnTo>
                    <a:pt x="722" y="851"/>
                  </a:lnTo>
                  <a:lnTo>
                    <a:pt x="725" y="848"/>
                  </a:lnTo>
                  <a:lnTo>
                    <a:pt x="721" y="846"/>
                  </a:lnTo>
                  <a:lnTo>
                    <a:pt x="719" y="844"/>
                  </a:lnTo>
                  <a:lnTo>
                    <a:pt x="717" y="842"/>
                  </a:lnTo>
                  <a:lnTo>
                    <a:pt x="718" y="836"/>
                  </a:lnTo>
                  <a:lnTo>
                    <a:pt x="719" y="832"/>
                  </a:lnTo>
                  <a:lnTo>
                    <a:pt x="729" y="828"/>
                  </a:lnTo>
                  <a:lnTo>
                    <a:pt x="726" y="827"/>
                  </a:lnTo>
                  <a:lnTo>
                    <a:pt x="719" y="827"/>
                  </a:lnTo>
                  <a:lnTo>
                    <a:pt x="715" y="831"/>
                  </a:lnTo>
                  <a:lnTo>
                    <a:pt x="710" y="835"/>
                  </a:lnTo>
                  <a:lnTo>
                    <a:pt x="707" y="837"/>
                  </a:lnTo>
                  <a:lnTo>
                    <a:pt x="705" y="836"/>
                  </a:lnTo>
                  <a:lnTo>
                    <a:pt x="703" y="836"/>
                  </a:lnTo>
                  <a:lnTo>
                    <a:pt x="700" y="836"/>
                  </a:lnTo>
                  <a:lnTo>
                    <a:pt x="698" y="837"/>
                  </a:lnTo>
                  <a:lnTo>
                    <a:pt x="697" y="839"/>
                  </a:lnTo>
                  <a:lnTo>
                    <a:pt x="696" y="840"/>
                  </a:lnTo>
                  <a:lnTo>
                    <a:pt x="695" y="841"/>
                  </a:lnTo>
                  <a:lnTo>
                    <a:pt x="694" y="841"/>
                  </a:lnTo>
                  <a:lnTo>
                    <a:pt x="693" y="839"/>
                  </a:lnTo>
                  <a:lnTo>
                    <a:pt x="689" y="838"/>
                  </a:lnTo>
                  <a:lnTo>
                    <a:pt x="688" y="836"/>
                  </a:lnTo>
                  <a:lnTo>
                    <a:pt x="688" y="837"/>
                  </a:lnTo>
                  <a:lnTo>
                    <a:pt x="686" y="840"/>
                  </a:lnTo>
                  <a:lnTo>
                    <a:pt x="685" y="842"/>
                  </a:lnTo>
                  <a:lnTo>
                    <a:pt x="680" y="843"/>
                  </a:lnTo>
                  <a:lnTo>
                    <a:pt x="678" y="843"/>
                  </a:lnTo>
                  <a:lnTo>
                    <a:pt x="675" y="839"/>
                  </a:lnTo>
                  <a:lnTo>
                    <a:pt x="674" y="838"/>
                  </a:lnTo>
                  <a:lnTo>
                    <a:pt x="675" y="834"/>
                  </a:lnTo>
                  <a:lnTo>
                    <a:pt x="682" y="822"/>
                  </a:lnTo>
                  <a:lnTo>
                    <a:pt x="681" y="822"/>
                  </a:lnTo>
                  <a:lnTo>
                    <a:pt x="679" y="824"/>
                  </a:lnTo>
                  <a:lnTo>
                    <a:pt x="675" y="828"/>
                  </a:lnTo>
                  <a:lnTo>
                    <a:pt x="673" y="830"/>
                  </a:lnTo>
                  <a:lnTo>
                    <a:pt x="669" y="830"/>
                  </a:lnTo>
                  <a:lnTo>
                    <a:pt x="667" y="829"/>
                  </a:lnTo>
                  <a:lnTo>
                    <a:pt x="665" y="830"/>
                  </a:lnTo>
                  <a:lnTo>
                    <a:pt x="663" y="832"/>
                  </a:lnTo>
                  <a:lnTo>
                    <a:pt x="662" y="833"/>
                  </a:lnTo>
                  <a:lnTo>
                    <a:pt x="661" y="835"/>
                  </a:lnTo>
                  <a:lnTo>
                    <a:pt x="662" y="835"/>
                  </a:lnTo>
                  <a:lnTo>
                    <a:pt x="665" y="833"/>
                  </a:lnTo>
                  <a:lnTo>
                    <a:pt x="667" y="833"/>
                  </a:lnTo>
                  <a:lnTo>
                    <a:pt x="667" y="834"/>
                  </a:lnTo>
                  <a:lnTo>
                    <a:pt x="665" y="839"/>
                  </a:lnTo>
                  <a:lnTo>
                    <a:pt x="663" y="845"/>
                  </a:lnTo>
                  <a:lnTo>
                    <a:pt x="662" y="847"/>
                  </a:lnTo>
                  <a:lnTo>
                    <a:pt x="659" y="847"/>
                  </a:lnTo>
                  <a:lnTo>
                    <a:pt x="656" y="847"/>
                  </a:lnTo>
                  <a:lnTo>
                    <a:pt x="656" y="849"/>
                  </a:lnTo>
                  <a:lnTo>
                    <a:pt x="661" y="853"/>
                  </a:lnTo>
                  <a:lnTo>
                    <a:pt x="663" y="854"/>
                  </a:lnTo>
                  <a:lnTo>
                    <a:pt x="665" y="855"/>
                  </a:lnTo>
                  <a:lnTo>
                    <a:pt x="666" y="857"/>
                  </a:lnTo>
                  <a:lnTo>
                    <a:pt x="665" y="861"/>
                  </a:lnTo>
                  <a:lnTo>
                    <a:pt x="664" y="863"/>
                  </a:lnTo>
                  <a:lnTo>
                    <a:pt x="664" y="864"/>
                  </a:lnTo>
                  <a:lnTo>
                    <a:pt x="659" y="864"/>
                  </a:lnTo>
                  <a:lnTo>
                    <a:pt x="658" y="864"/>
                  </a:lnTo>
                  <a:lnTo>
                    <a:pt x="655" y="867"/>
                  </a:lnTo>
                  <a:lnTo>
                    <a:pt x="654" y="869"/>
                  </a:lnTo>
                  <a:lnTo>
                    <a:pt x="654" y="869"/>
                  </a:lnTo>
                  <a:lnTo>
                    <a:pt x="657" y="867"/>
                  </a:lnTo>
                  <a:lnTo>
                    <a:pt x="660" y="866"/>
                  </a:lnTo>
                  <a:lnTo>
                    <a:pt x="665" y="866"/>
                  </a:lnTo>
                  <a:lnTo>
                    <a:pt x="668" y="865"/>
                  </a:lnTo>
                  <a:lnTo>
                    <a:pt x="670" y="863"/>
                  </a:lnTo>
                  <a:lnTo>
                    <a:pt x="673" y="864"/>
                  </a:lnTo>
                  <a:lnTo>
                    <a:pt x="675" y="867"/>
                  </a:lnTo>
                  <a:lnTo>
                    <a:pt x="675" y="869"/>
                  </a:lnTo>
                  <a:lnTo>
                    <a:pt x="675" y="871"/>
                  </a:lnTo>
                  <a:lnTo>
                    <a:pt x="673" y="873"/>
                  </a:lnTo>
                  <a:lnTo>
                    <a:pt x="670" y="874"/>
                  </a:lnTo>
                  <a:lnTo>
                    <a:pt x="669" y="875"/>
                  </a:lnTo>
                  <a:lnTo>
                    <a:pt x="668" y="877"/>
                  </a:lnTo>
                  <a:lnTo>
                    <a:pt x="667" y="880"/>
                  </a:lnTo>
                  <a:lnTo>
                    <a:pt x="667" y="883"/>
                  </a:lnTo>
                  <a:lnTo>
                    <a:pt x="668" y="890"/>
                  </a:lnTo>
                  <a:lnTo>
                    <a:pt x="667" y="891"/>
                  </a:lnTo>
                  <a:lnTo>
                    <a:pt x="666" y="891"/>
                  </a:lnTo>
                  <a:lnTo>
                    <a:pt x="665" y="891"/>
                  </a:lnTo>
                  <a:lnTo>
                    <a:pt x="664" y="892"/>
                  </a:lnTo>
                  <a:lnTo>
                    <a:pt x="660" y="901"/>
                  </a:lnTo>
                  <a:lnTo>
                    <a:pt x="659" y="902"/>
                  </a:lnTo>
                  <a:lnTo>
                    <a:pt x="658" y="901"/>
                  </a:lnTo>
                  <a:lnTo>
                    <a:pt x="657" y="901"/>
                  </a:lnTo>
                  <a:lnTo>
                    <a:pt x="656" y="902"/>
                  </a:lnTo>
                  <a:lnTo>
                    <a:pt x="654" y="903"/>
                  </a:lnTo>
                  <a:lnTo>
                    <a:pt x="650" y="903"/>
                  </a:lnTo>
                  <a:lnTo>
                    <a:pt x="647" y="903"/>
                  </a:lnTo>
                  <a:lnTo>
                    <a:pt x="642" y="902"/>
                  </a:lnTo>
                  <a:lnTo>
                    <a:pt x="640" y="901"/>
                  </a:lnTo>
                  <a:lnTo>
                    <a:pt x="638" y="898"/>
                  </a:lnTo>
                  <a:lnTo>
                    <a:pt x="634" y="901"/>
                  </a:lnTo>
                  <a:lnTo>
                    <a:pt x="632" y="900"/>
                  </a:lnTo>
                  <a:lnTo>
                    <a:pt x="630" y="894"/>
                  </a:lnTo>
                  <a:lnTo>
                    <a:pt x="629" y="894"/>
                  </a:lnTo>
                  <a:lnTo>
                    <a:pt x="628" y="901"/>
                  </a:lnTo>
                  <a:lnTo>
                    <a:pt x="627" y="903"/>
                  </a:lnTo>
                  <a:lnTo>
                    <a:pt x="625" y="907"/>
                  </a:lnTo>
                  <a:lnTo>
                    <a:pt x="623" y="915"/>
                  </a:lnTo>
                  <a:lnTo>
                    <a:pt x="623" y="915"/>
                  </a:lnTo>
                  <a:lnTo>
                    <a:pt x="622" y="914"/>
                  </a:lnTo>
                  <a:lnTo>
                    <a:pt x="620" y="907"/>
                  </a:lnTo>
                  <a:lnTo>
                    <a:pt x="620" y="905"/>
                  </a:lnTo>
                  <a:lnTo>
                    <a:pt x="617" y="910"/>
                  </a:lnTo>
                  <a:lnTo>
                    <a:pt x="617" y="911"/>
                  </a:lnTo>
                  <a:lnTo>
                    <a:pt x="617" y="916"/>
                  </a:lnTo>
                  <a:lnTo>
                    <a:pt x="617" y="917"/>
                  </a:lnTo>
                  <a:lnTo>
                    <a:pt x="612" y="914"/>
                  </a:lnTo>
                  <a:lnTo>
                    <a:pt x="610" y="914"/>
                  </a:lnTo>
                  <a:lnTo>
                    <a:pt x="610" y="914"/>
                  </a:lnTo>
                  <a:lnTo>
                    <a:pt x="612" y="919"/>
                  </a:lnTo>
                  <a:lnTo>
                    <a:pt x="611" y="920"/>
                  </a:lnTo>
                  <a:lnTo>
                    <a:pt x="604" y="928"/>
                  </a:lnTo>
                  <a:lnTo>
                    <a:pt x="602" y="927"/>
                  </a:lnTo>
                  <a:lnTo>
                    <a:pt x="601" y="927"/>
                  </a:lnTo>
                  <a:lnTo>
                    <a:pt x="599" y="927"/>
                  </a:lnTo>
                  <a:lnTo>
                    <a:pt x="595" y="930"/>
                  </a:lnTo>
                  <a:lnTo>
                    <a:pt x="593" y="930"/>
                  </a:lnTo>
                  <a:lnTo>
                    <a:pt x="591" y="928"/>
                  </a:lnTo>
                  <a:lnTo>
                    <a:pt x="591" y="928"/>
                  </a:lnTo>
                  <a:lnTo>
                    <a:pt x="590" y="930"/>
                  </a:lnTo>
                  <a:lnTo>
                    <a:pt x="590" y="934"/>
                  </a:lnTo>
                  <a:lnTo>
                    <a:pt x="588" y="937"/>
                  </a:lnTo>
                  <a:lnTo>
                    <a:pt x="583" y="942"/>
                  </a:lnTo>
                  <a:lnTo>
                    <a:pt x="582" y="944"/>
                  </a:lnTo>
                  <a:lnTo>
                    <a:pt x="580" y="948"/>
                  </a:lnTo>
                  <a:lnTo>
                    <a:pt x="580" y="948"/>
                  </a:lnTo>
                  <a:lnTo>
                    <a:pt x="576" y="946"/>
                  </a:lnTo>
                  <a:lnTo>
                    <a:pt x="573" y="944"/>
                  </a:lnTo>
                  <a:lnTo>
                    <a:pt x="572" y="945"/>
                  </a:lnTo>
                  <a:lnTo>
                    <a:pt x="573" y="948"/>
                  </a:lnTo>
                  <a:lnTo>
                    <a:pt x="573" y="949"/>
                  </a:lnTo>
                  <a:lnTo>
                    <a:pt x="571" y="949"/>
                  </a:lnTo>
                  <a:lnTo>
                    <a:pt x="569" y="949"/>
                  </a:lnTo>
                  <a:lnTo>
                    <a:pt x="567" y="948"/>
                  </a:lnTo>
                  <a:lnTo>
                    <a:pt x="563" y="949"/>
                  </a:lnTo>
                  <a:lnTo>
                    <a:pt x="558" y="952"/>
                  </a:lnTo>
                  <a:lnTo>
                    <a:pt x="555" y="952"/>
                  </a:lnTo>
                  <a:lnTo>
                    <a:pt x="549" y="947"/>
                  </a:lnTo>
                  <a:lnTo>
                    <a:pt x="548" y="947"/>
                  </a:lnTo>
                  <a:lnTo>
                    <a:pt x="547" y="946"/>
                  </a:lnTo>
                  <a:lnTo>
                    <a:pt x="549" y="942"/>
                  </a:lnTo>
                  <a:lnTo>
                    <a:pt x="550" y="939"/>
                  </a:lnTo>
                  <a:lnTo>
                    <a:pt x="551" y="938"/>
                  </a:lnTo>
                  <a:lnTo>
                    <a:pt x="556" y="935"/>
                  </a:lnTo>
                  <a:lnTo>
                    <a:pt x="562" y="934"/>
                  </a:lnTo>
                  <a:lnTo>
                    <a:pt x="566" y="931"/>
                  </a:lnTo>
                  <a:lnTo>
                    <a:pt x="570" y="927"/>
                  </a:lnTo>
                  <a:lnTo>
                    <a:pt x="573" y="924"/>
                  </a:lnTo>
                  <a:lnTo>
                    <a:pt x="577" y="915"/>
                  </a:lnTo>
                  <a:lnTo>
                    <a:pt x="576" y="914"/>
                  </a:lnTo>
                  <a:lnTo>
                    <a:pt x="575" y="914"/>
                  </a:lnTo>
                  <a:lnTo>
                    <a:pt x="565" y="922"/>
                  </a:lnTo>
                  <a:lnTo>
                    <a:pt x="564" y="923"/>
                  </a:lnTo>
                  <a:lnTo>
                    <a:pt x="562" y="923"/>
                  </a:lnTo>
                  <a:lnTo>
                    <a:pt x="554" y="919"/>
                  </a:lnTo>
                  <a:lnTo>
                    <a:pt x="552" y="918"/>
                  </a:lnTo>
                  <a:lnTo>
                    <a:pt x="551" y="914"/>
                  </a:lnTo>
                  <a:lnTo>
                    <a:pt x="554" y="905"/>
                  </a:lnTo>
                  <a:lnTo>
                    <a:pt x="555" y="901"/>
                  </a:lnTo>
                  <a:lnTo>
                    <a:pt x="558" y="894"/>
                  </a:lnTo>
                  <a:lnTo>
                    <a:pt x="564" y="888"/>
                  </a:lnTo>
                  <a:lnTo>
                    <a:pt x="566" y="883"/>
                  </a:lnTo>
                  <a:lnTo>
                    <a:pt x="568" y="871"/>
                  </a:lnTo>
                  <a:lnTo>
                    <a:pt x="568" y="865"/>
                  </a:lnTo>
                  <a:lnTo>
                    <a:pt x="567" y="858"/>
                  </a:lnTo>
                  <a:lnTo>
                    <a:pt x="567" y="854"/>
                  </a:lnTo>
                  <a:lnTo>
                    <a:pt x="568" y="852"/>
                  </a:lnTo>
                  <a:lnTo>
                    <a:pt x="580" y="846"/>
                  </a:lnTo>
                  <a:lnTo>
                    <a:pt x="585" y="841"/>
                  </a:lnTo>
                  <a:lnTo>
                    <a:pt x="596" y="834"/>
                  </a:lnTo>
                  <a:lnTo>
                    <a:pt x="599" y="834"/>
                  </a:lnTo>
                  <a:lnTo>
                    <a:pt x="601" y="837"/>
                  </a:lnTo>
                  <a:lnTo>
                    <a:pt x="604" y="839"/>
                  </a:lnTo>
                  <a:lnTo>
                    <a:pt x="607" y="840"/>
                  </a:lnTo>
                  <a:lnTo>
                    <a:pt x="610" y="840"/>
                  </a:lnTo>
                  <a:lnTo>
                    <a:pt x="615" y="838"/>
                  </a:lnTo>
                  <a:lnTo>
                    <a:pt x="622" y="839"/>
                  </a:lnTo>
                  <a:lnTo>
                    <a:pt x="637" y="844"/>
                  </a:lnTo>
                  <a:lnTo>
                    <a:pt x="640" y="844"/>
                  </a:lnTo>
                  <a:lnTo>
                    <a:pt x="640" y="843"/>
                  </a:lnTo>
                  <a:lnTo>
                    <a:pt x="638" y="840"/>
                  </a:lnTo>
                  <a:lnTo>
                    <a:pt x="627" y="838"/>
                  </a:lnTo>
                  <a:lnTo>
                    <a:pt x="623" y="836"/>
                  </a:lnTo>
                  <a:lnTo>
                    <a:pt x="611" y="828"/>
                  </a:lnTo>
                  <a:lnTo>
                    <a:pt x="609" y="825"/>
                  </a:lnTo>
                  <a:lnTo>
                    <a:pt x="610" y="824"/>
                  </a:lnTo>
                  <a:lnTo>
                    <a:pt x="613" y="823"/>
                  </a:lnTo>
                  <a:lnTo>
                    <a:pt x="613" y="821"/>
                  </a:lnTo>
                  <a:lnTo>
                    <a:pt x="614" y="819"/>
                  </a:lnTo>
                  <a:lnTo>
                    <a:pt x="616" y="817"/>
                  </a:lnTo>
                  <a:lnTo>
                    <a:pt x="619" y="813"/>
                  </a:lnTo>
                  <a:lnTo>
                    <a:pt x="623" y="809"/>
                  </a:lnTo>
                  <a:lnTo>
                    <a:pt x="632" y="804"/>
                  </a:lnTo>
                  <a:lnTo>
                    <a:pt x="628" y="804"/>
                  </a:lnTo>
                  <a:lnTo>
                    <a:pt x="622" y="804"/>
                  </a:lnTo>
                  <a:lnTo>
                    <a:pt x="620" y="805"/>
                  </a:lnTo>
                  <a:lnTo>
                    <a:pt x="616" y="809"/>
                  </a:lnTo>
                  <a:lnTo>
                    <a:pt x="614" y="812"/>
                  </a:lnTo>
                  <a:lnTo>
                    <a:pt x="612" y="817"/>
                  </a:lnTo>
                  <a:lnTo>
                    <a:pt x="611" y="818"/>
                  </a:lnTo>
                  <a:lnTo>
                    <a:pt x="607" y="819"/>
                  </a:lnTo>
                  <a:lnTo>
                    <a:pt x="595" y="820"/>
                  </a:lnTo>
                  <a:lnTo>
                    <a:pt x="593" y="817"/>
                  </a:lnTo>
                  <a:lnTo>
                    <a:pt x="592" y="817"/>
                  </a:lnTo>
                  <a:lnTo>
                    <a:pt x="591" y="817"/>
                  </a:lnTo>
                  <a:lnTo>
                    <a:pt x="580" y="823"/>
                  </a:lnTo>
                  <a:lnTo>
                    <a:pt x="576" y="826"/>
                  </a:lnTo>
                  <a:lnTo>
                    <a:pt x="574" y="830"/>
                  </a:lnTo>
                  <a:lnTo>
                    <a:pt x="569" y="833"/>
                  </a:lnTo>
                  <a:lnTo>
                    <a:pt x="563" y="834"/>
                  </a:lnTo>
                  <a:lnTo>
                    <a:pt x="559" y="837"/>
                  </a:lnTo>
                  <a:lnTo>
                    <a:pt x="555" y="842"/>
                  </a:lnTo>
                  <a:lnTo>
                    <a:pt x="554" y="845"/>
                  </a:lnTo>
                  <a:lnTo>
                    <a:pt x="553" y="847"/>
                  </a:lnTo>
                  <a:lnTo>
                    <a:pt x="554" y="851"/>
                  </a:lnTo>
                  <a:lnTo>
                    <a:pt x="553" y="853"/>
                  </a:lnTo>
                  <a:lnTo>
                    <a:pt x="550" y="853"/>
                  </a:lnTo>
                  <a:lnTo>
                    <a:pt x="546" y="856"/>
                  </a:lnTo>
                  <a:lnTo>
                    <a:pt x="538" y="866"/>
                  </a:lnTo>
                  <a:lnTo>
                    <a:pt x="536" y="870"/>
                  </a:lnTo>
                  <a:lnTo>
                    <a:pt x="536" y="871"/>
                  </a:lnTo>
                  <a:lnTo>
                    <a:pt x="538" y="874"/>
                  </a:lnTo>
                  <a:lnTo>
                    <a:pt x="537" y="876"/>
                  </a:lnTo>
                  <a:lnTo>
                    <a:pt x="534" y="879"/>
                  </a:lnTo>
                  <a:lnTo>
                    <a:pt x="529" y="883"/>
                  </a:lnTo>
                  <a:lnTo>
                    <a:pt x="525" y="885"/>
                  </a:lnTo>
                  <a:lnTo>
                    <a:pt x="523" y="885"/>
                  </a:lnTo>
                  <a:lnTo>
                    <a:pt x="521" y="885"/>
                  </a:lnTo>
                  <a:lnTo>
                    <a:pt x="517" y="881"/>
                  </a:lnTo>
                  <a:lnTo>
                    <a:pt x="514" y="881"/>
                  </a:lnTo>
                  <a:lnTo>
                    <a:pt x="513" y="882"/>
                  </a:lnTo>
                  <a:lnTo>
                    <a:pt x="517" y="885"/>
                  </a:lnTo>
                  <a:lnTo>
                    <a:pt x="522" y="889"/>
                  </a:lnTo>
                  <a:lnTo>
                    <a:pt x="525" y="892"/>
                  </a:lnTo>
                  <a:lnTo>
                    <a:pt x="526" y="895"/>
                  </a:lnTo>
                  <a:lnTo>
                    <a:pt x="526" y="898"/>
                  </a:lnTo>
                  <a:lnTo>
                    <a:pt x="525" y="901"/>
                  </a:lnTo>
                  <a:lnTo>
                    <a:pt x="522" y="905"/>
                  </a:lnTo>
                  <a:lnTo>
                    <a:pt x="519" y="907"/>
                  </a:lnTo>
                  <a:lnTo>
                    <a:pt x="511" y="908"/>
                  </a:lnTo>
                  <a:lnTo>
                    <a:pt x="508" y="910"/>
                  </a:lnTo>
                  <a:lnTo>
                    <a:pt x="508" y="910"/>
                  </a:lnTo>
                  <a:lnTo>
                    <a:pt x="513" y="913"/>
                  </a:lnTo>
                  <a:lnTo>
                    <a:pt x="514" y="913"/>
                  </a:lnTo>
                  <a:lnTo>
                    <a:pt x="512" y="918"/>
                  </a:lnTo>
                  <a:lnTo>
                    <a:pt x="511" y="919"/>
                  </a:lnTo>
                  <a:lnTo>
                    <a:pt x="507" y="921"/>
                  </a:lnTo>
                  <a:lnTo>
                    <a:pt x="503" y="922"/>
                  </a:lnTo>
                  <a:lnTo>
                    <a:pt x="502" y="921"/>
                  </a:lnTo>
                  <a:lnTo>
                    <a:pt x="503" y="918"/>
                  </a:lnTo>
                  <a:lnTo>
                    <a:pt x="503" y="918"/>
                  </a:lnTo>
                  <a:lnTo>
                    <a:pt x="501" y="917"/>
                  </a:lnTo>
                  <a:lnTo>
                    <a:pt x="499" y="918"/>
                  </a:lnTo>
                  <a:lnTo>
                    <a:pt x="494" y="923"/>
                  </a:lnTo>
                  <a:lnTo>
                    <a:pt x="493" y="924"/>
                  </a:lnTo>
                  <a:lnTo>
                    <a:pt x="495" y="925"/>
                  </a:lnTo>
                  <a:lnTo>
                    <a:pt x="494" y="926"/>
                  </a:lnTo>
                  <a:lnTo>
                    <a:pt x="492" y="929"/>
                  </a:lnTo>
                  <a:lnTo>
                    <a:pt x="491" y="932"/>
                  </a:lnTo>
                  <a:lnTo>
                    <a:pt x="488" y="934"/>
                  </a:lnTo>
                  <a:lnTo>
                    <a:pt x="480" y="941"/>
                  </a:lnTo>
                  <a:lnTo>
                    <a:pt x="480" y="942"/>
                  </a:lnTo>
                  <a:lnTo>
                    <a:pt x="478" y="948"/>
                  </a:lnTo>
                  <a:lnTo>
                    <a:pt x="476" y="954"/>
                  </a:lnTo>
                  <a:lnTo>
                    <a:pt x="478" y="956"/>
                  </a:lnTo>
                  <a:lnTo>
                    <a:pt x="486" y="959"/>
                  </a:lnTo>
                  <a:lnTo>
                    <a:pt x="489" y="959"/>
                  </a:lnTo>
                  <a:lnTo>
                    <a:pt x="494" y="961"/>
                  </a:lnTo>
                  <a:lnTo>
                    <a:pt x="501" y="966"/>
                  </a:lnTo>
                  <a:lnTo>
                    <a:pt x="504" y="969"/>
                  </a:lnTo>
                  <a:lnTo>
                    <a:pt x="504" y="970"/>
                  </a:lnTo>
                  <a:lnTo>
                    <a:pt x="504" y="972"/>
                  </a:lnTo>
                  <a:lnTo>
                    <a:pt x="503" y="975"/>
                  </a:lnTo>
                  <a:lnTo>
                    <a:pt x="500" y="978"/>
                  </a:lnTo>
                  <a:lnTo>
                    <a:pt x="495" y="985"/>
                  </a:lnTo>
                  <a:lnTo>
                    <a:pt x="492" y="986"/>
                  </a:lnTo>
                  <a:lnTo>
                    <a:pt x="488" y="988"/>
                  </a:lnTo>
                  <a:lnTo>
                    <a:pt x="487" y="989"/>
                  </a:lnTo>
                  <a:lnTo>
                    <a:pt x="482" y="995"/>
                  </a:lnTo>
                  <a:lnTo>
                    <a:pt x="480" y="998"/>
                  </a:lnTo>
                  <a:lnTo>
                    <a:pt x="481" y="1000"/>
                  </a:lnTo>
                  <a:lnTo>
                    <a:pt x="480" y="1002"/>
                  </a:lnTo>
                  <a:lnTo>
                    <a:pt x="473" y="1006"/>
                  </a:lnTo>
                  <a:lnTo>
                    <a:pt x="473" y="1007"/>
                  </a:lnTo>
                  <a:lnTo>
                    <a:pt x="476" y="1007"/>
                  </a:lnTo>
                  <a:lnTo>
                    <a:pt x="475" y="1010"/>
                  </a:lnTo>
                  <a:lnTo>
                    <a:pt x="475" y="1015"/>
                  </a:lnTo>
                  <a:lnTo>
                    <a:pt x="473" y="1016"/>
                  </a:lnTo>
                  <a:lnTo>
                    <a:pt x="469" y="1016"/>
                  </a:lnTo>
                  <a:lnTo>
                    <a:pt x="464" y="1017"/>
                  </a:lnTo>
                  <a:lnTo>
                    <a:pt x="464" y="1018"/>
                  </a:lnTo>
                  <a:lnTo>
                    <a:pt x="464" y="1021"/>
                  </a:lnTo>
                  <a:lnTo>
                    <a:pt x="450" y="1023"/>
                  </a:lnTo>
                  <a:lnTo>
                    <a:pt x="447" y="1029"/>
                  </a:lnTo>
                  <a:lnTo>
                    <a:pt x="446" y="1031"/>
                  </a:lnTo>
                  <a:lnTo>
                    <a:pt x="440" y="1036"/>
                  </a:lnTo>
                  <a:lnTo>
                    <a:pt x="437" y="1038"/>
                  </a:lnTo>
                  <a:lnTo>
                    <a:pt x="434" y="1039"/>
                  </a:lnTo>
                  <a:lnTo>
                    <a:pt x="431" y="1040"/>
                  </a:lnTo>
                  <a:lnTo>
                    <a:pt x="431" y="1042"/>
                  </a:lnTo>
                  <a:lnTo>
                    <a:pt x="430" y="1044"/>
                  </a:lnTo>
                  <a:lnTo>
                    <a:pt x="427" y="1047"/>
                  </a:lnTo>
                  <a:lnTo>
                    <a:pt x="426" y="1050"/>
                  </a:lnTo>
                  <a:lnTo>
                    <a:pt x="424" y="1051"/>
                  </a:lnTo>
                  <a:lnTo>
                    <a:pt x="418" y="1052"/>
                  </a:lnTo>
                  <a:lnTo>
                    <a:pt x="417" y="1053"/>
                  </a:lnTo>
                  <a:lnTo>
                    <a:pt x="417" y="1058"/>
                  </a:lnTo>
                  <a:lnTo>
                    <a:pt x="415" y="1058"/>
                  </a:lnTo>
                  <a:lnTo>
                    <a:pt x="413" y="1056"/>
                  </a:lnTo>
                  <a:lnTo>
                    <a:pt x="410" y="1057"/>
                  </a:lnTo>
                  <a:lnTo>
                    <a:pt x="404" y="1063"/>
                  </a:lnTo>
                  <a:lnTo>
                    <a:pt x="403" y="1064"/>
                  </a:lnTo>
                  <a:lnTo>
                    <a:pt x="403" y="1066"/>
                  </a:lnTo>
                  <a:lnTo>
                    <a:pt x="404" y="1066"/>
                  </a:lnTo>
                  <a:lnTo>
                    <a:pt x="406" y="1070"/>
                  </a:lnTo>
                  <a:lnTo>
                    <a:pt x="406" y="1072"/>
                  </a:lnTo>
                  <a:lnTo>
                    <a:pt x="403" y="1078"/>
                  </a:lnTo>
                  <a:lnTo>
                    <a:pt x="402" y="1079"/>
                  </a:lnTo>
                  <a:lnTo>
                    <a:pt x="400" y="1080"/>
                  </a:lnTo>
                  <a:lnTo>
                    <a:pt x="398" y="1083"/>
                  </a:lnTo>
                  <a:lnTo>
                    <a:pt x="396" y="1083"/>
                  </a:lnTo>
                  <a:lnTo>
                    <a:pt x="393" y="1083"/>
                  </a:lnTo>
                  <a:lnTo>
                    <a:pt x="392" y="1086"/>
                  </a:lnTo>
                  <a:lnTo>
                    <a:pt x="390" y="1087"/>
                  </a:lnTo>
                  <a:lnTo>
                    <a:pt x="389" y="1087"/>
                  </a:lnTo>
                  <a:lnTo>
                    <a:pt x="387" y="1089"/>
                  </a:lnTo>
                  <a:lnTo>
                    <a:pt x="384" y="1092"/>
                  </a:lnTo>
                  <a:lnTo>
                    <a:pt x="382" y="1094"/>
                  </a:lnTo>
                  <a:lnTo>
                    <a:pt x="380" y="1095"/>
                  </a:lnTo>
                  <a:lnTo>
                    <a:pt x="378" y="1095"/>
                  </a:lnTo>
                  <a:lnTo>
                    <a:pt x="376" y="1094"/>
                  </a:lnTo>
                  <a:lnTo>
                    <a:pt x="374" y="1095"/>
                  </a:lnTo>
                  <a:lnTo>
                    <a:pt x="373" y="1096"/>
                  </a:lnTo>
                  <a:lnTo>
                    <a:pt x="371" y="1098"/>
                  </a:lnTo>
                  <a:lnTo>
                    <a:pt x="369" y="1103"/>
                  </a:lnTo>
                  <a:lnTo>
                    <a:pt x="368" y="1105"/>
                  </a:lnTo>
                  <a:lnTo>
                    <a:pt x="367" y="1105"/>
                  </a:lnTo>
                  <a:lnTo>
                    <a:pt x="365" y="1105"/>
                  </a:lnTo>
                  <a:lnTo>
                    <a:pt x="361" y="1104"/>
                  </a:lnTo>
                  <a:lnTo>
                    <a:pt x="358" y="1105"/>
                  </a:lnTo>
                  <a:lnTo>
                    <a:pt x="354" y="1108"/>
                  </a:lnTo>
                  <a:lnTo>
                    <a:pt x="352" y="1110"/>
                  </a:lnTo>
                  <a:lnTo>
                    <a:pt x="355" y="1110"/>
                  </a:lnTo>
                  <a:lnTo>
                    <a:pt x="357" y="1111"/>
                  </a:lnTo>
                  <a:lnTo>
                    <a:pt x="357" y="1111"/>
                  </a:lnTo>
                  <a:lnTo>
                    <a:pt x="355" y="1112"/>
                  </a:lnTo>
                  <a:lnTo>
                    <a:pt x="352" y="1112"/>
                  </a:lnTo>
                  <a:lnTo>
                    <a:pt x="350" y="1113"/>
                  </a:lnTo>
                  <a:lnTo>
                    <a:pt x="349" y="1114"/>
                  </a:lnTo>
                  <a:lnTo>
                    <a:pt x="343" y="1116"/>
                  </a:lnTo>
                  <a:lnTo>
                    <a:pt x="341" y="1116"/>
                  </a:lnTo>
                  <a:lnTo>
                    <a:pt x="337" y="1122"/>
                  </a:lnTo>
                  <a:lnTo>
                    <a:pt x="337" y="1124"/>
                  </a:lnTo>
                  <a:lnTo>
                    <a:pt x="337" y="1124"/>
                  </a:lnTo>
                  <a:lnTo>
                    <a:pt x="339" y="1123"/>
                  </a:lnTo>
                  <a:lnTo>
                    <a:pt x="342" y="1124"/>
                  </a:lnTo>
                  <a:lnTo>
                    <a:pt x="343" y="1126"/>
                  </a:lnTo>
                  <a:lnTo>
                    <a:pt x="344" y="1127"/>
                  </a:lnTo>
                  <a:lnTo>
                    <a:pt x="345" y="1130"/>
                  </a:lnTo>
                  <a:lnTo>
                    <a:pt x="345" y="1131"/>
                  </a:lnTo>
                  <a:lnTo>
                    <a:pt x="341" y="1135"/>
                  </a:lnTo>
                  <a:lnTo>
                    <a:pt x="339" y="1137"/>
                  </a:lnTo>
                  <a:lnTo>
                    <a:pt x="338" y="1138"/>
                  </a:lnTo>
                  <a:lnTo>
                    <a:pt x="338" y="1138"/>
                  </a:lnTo>
                  <a:lnTo>
                    <a:pt x="337" y="1132"/>
                  </a:lnTo>
                  <a:lnTo>
                    <a:pt x="337" y="1131"/>
                  </a:lnTo>
                  <a:lnTo>
                    <a:pt x="335" y="1131"/>
                  </a:lnTo>
                  <a:lnTo>
                    <a:pt x="335" y="1133"/>
                  </a:lnTo>
                  <a:lnTo>
                    <a:pt x="332" y="1139"/>
                  </a:lnTo>
                  <a:lnTo>
                    <a:pt x="329" y="1143"/>
                  </a:lnTo>
                  <a:lnTo>
                    <a:pt x="309" y="1150"/>
                  </a:lnTo>
                  <a:lnTo>
                    <a:pt x="306" y="1153"/>
                  </a:lnTo>
                  <a:lnTo>
                    <a:pt x="305" y="1156"/>
                  </a:lnTo>
                  <a:lnTo>
                    <a:pt x="305" y="1159"/>
                  </a:lnTo>
                  <a:lnTo>
                    <a:pt x="303" y="1162"/>
                  </a:lnTo>
                  <a:lnTo>
                    <a:pt x="302" y="1163"/>
                  </a:lnTo>
                  <a:lnTo>
                    <a:pt x="301" y="1162"/>
                  </a:lnTo>
                  <a:lnTo>
                    <a:pt x="301" y="1153"/>
                  </a:lnTo>
                  <a:lnTo>
                    <a:pt x="301" y="1152"/>
                  </a:lnTo>
                  <a:lnTo>
                    <a:pt x="298" y="1150"/>
                  </a:lnTo>
                  <a:lnTo>
                    <a:pt x="298" y="1150"/>
                  </a:lnTo>
                  <a:lnTo>
                    <a:pt x="297" y="1151"/>
                  </a:lnTo>
                  <a:lnTo>
                    <a:pt x="294" y="1153"/>
                  </a:lnTo>
                  <a:lnTo>
                    <a:pt x="293" y="1154"/>
                  </a:lnTo>
                  <a:lnTo>
                    <a:pt x="292" y="1153"/>
                  </a:lnTo>
                  <a:lnTo>
                    <a:pt x="289" y="1155"/>
                  </a:lnTo>
                  <a:lnTo>
                    <a:pt x="282" y="1161"/>
                  </a:lnTo>
                  <a:lnTo>
                    <a:pt x="278" y="1162"/>
                  </a:lnTo>
                  <a:lnTo>
                    <a:pt x="278" y="1163"/>
                  </a:lnTo>
                  <a:lnTo>
                    <a:pt x="276" y="1166"/>
                  </a:lnTo>
                  <a:lnTo>
                    <a:pt x="275" y="1168"/>
                  </a:lnTo>
                  <a:lnTo>
                    <a:pt x="273" y="1168"/>
                  </a:lnTo>
                  <a:lnTo>
                    <a:pt x="270" y="1167"/>
                  </a:lnTo>
                  <a:lnTo>
                    <a:pt x="269" y="1168"/>
                  </a:lnTo>
                  <a:lnTo>
                    <a:pt x="267" y="1170"/>
                  </a:lnTo>
                  <a:lnTo>
                    <a:pt x="266" y="1171"/>
                  </a:lnTo>
                  <a:lnTo>
                    <a:pt x="262" y="1169"/>
                  </a:lnTo>
                  <a:lnTo>
                    <a:pt x="260" y="1170"/>
                  </a:lnTo>
                  <a:lnTo>
                    <a:pt x="258" y="1173"/>
                  </a:lnTo>
                  <a:lnTo>
                    <a:pt x="255" y="1175"/>
                  </a:lnTo>
                  <a:lnTo>
                    <a:pt x="253" y="1176"/>
                  </a:lnTo>
                  <a:lnTo>
                    <a:pt x="247" y="1178"/>
                  </a:lnTo>
                  <a:lnTo>
                    <a:pt x="243" y="1176"/>
                  </a:lnTo>
                  <a:lnTo>
                    <a:pt x="243" y="1176"/>
                  </a:lnTo>
                  <a:lnTo>
                    <a:pt x="243" y="1172"/>
                  </a:lnTo>
                  <a:lnTo>
                    <a:pt x="244" y="1169"/>
                  </a:lnTo>
                  <a:lnTo>
                    <a:pt x="245" y="1168"/>
                  </a:lnTo>
                  <a:lnTo>
                    <a:pt x="247" y="1166"/>
                  </a:lnTo>
                  <a:lnTo>
                    <a:pt x="248" y="1166"/>
                  </a:lnTo>
                  <a:lnTo>
                    <a:pt x="252" y="1168"/>
                  </a:lnTo>
                  <a:lnTo>
                    <a:pt x="251" y="1166"/>
                  </a:lnTo>
                  <a:lnTo>
                    <a:pt x="250" y="1165"/>
                  </a:lnTo>
                  <a:lnTo>
                    <a:pt x="247" y="1163"/>
                  </a:lnTo>
                  <a:lnTo>
                    <a:pt x="244" y="1163"/>
                  </a:lnTo>
                  <a:lnTo>
                    <a:pt x="242" y="1163"/>
                  </a:lnTo>
                  <a:lnTo>
                    <a:pt x="239" y="1165"/>
                  </a:lnTo>
                  <a:lnTo>
                    <a:pt x="237" y="1166"/>
                  </a:lnTo>
                  <a:lnTo>
                    <a:pt x="237" y="1168"/>
                  </a:lnTo>
                  <a:lnTo>
                    <a:pt x="235" y="1174"/>
                  </a:lnTo>
                  <a:lnTo>
                    <a:pt x="235" y="1176"/>
                  </a:lnTo>
                  <a:lnTo>
                    <a:pt x="227" y="1187"/>
                  </a:lnTo>
                  <a:lnTo>
                    <a:pt x="224" y="1190"/>
                  </a:lnTo>
                  <a:lnTo>
                    <a:pt x="222" y="1190"/>
                  </a:lnTo>
                  <a:lnTo>
                    <a:pt x="220" y="1191"/>
                  </a:lnTo>
                  <a:lnTo>
                    <a:pt x="218" y="1194"/>
                  </a:lnTo>
                  <a:lnTo>
                    <a:pt x="216" y="1195"/>
                  </a:lnTo>
                  <a:lnTo>
                    <a:pt x="214" y="1195"/>
                  </a:lnTo>
                  <a:lnTo>
                    <a:pt x="213" y="1195"/>
                  </a:lnTo>
                  <a:lnTo>
                    <a:pt x="212" y="1194"/>
                  </a:lnTo>
                  <a:lnTo>
                    <a:pt x="212" y="1193"/>
                  </a:lnTo>
                  <a:lnTo>
                    <a:pt x="213" y="1192"/>
                  </a:lnTo>
                  <a:lnTo>
                    <a:pt x="213" y="1190"/>
                  </a:lnTo>
                  <a:lnTo>
                    <a:pt x="211" y="1186"/>
                  </a:lnTo>
                  <a:lnTo>
                    <a:pt x="209" y="1184"/>
                  </a:lnTo>
                  <a:lnTo>
                    <a:pt x="206" y="1184"/>
                  </a:lnTo>
                  <a:lnTo>
                    <a:pt x="206" y="1186"/>
                  </a:lnTo>
                  <a:lnTo>
                    <a:pt x="207" y="1194"/>
                  </a:lnTo>
                  <a:lnTo>
                    <a:pt x="207" y="1196"/>
                  </a:lnTo>
                  <a:lnTo>
                    <a:pt x="205" y="1198"/>
                  </a:lnTo>
                  <a:lnTo>
                    <a:pt x="200" y="1201"/>
                  </a:lnTo>
                  <a:lnTo>
                    <a:pt x="199" y="1201"/>
                  </a:lnTo>
                  <a:lnTo>
                    <a:pt x="195" y="1195"/>
                  </a:lnTo>
                  <a:lnTo>
                    <a:pt x="191" y="1195"/>
                  </a:lnTo>
                  <a:lnTo>
                    <a:pt x="190" y="1196"/>
                  </a:lnTo>
                  <a:lnTo>
                    <a:pt x="191" y="1200"/>
                  </a:lnTo>
                  <a:lnTo>
                    <a:pt x="190" y="1202"/>
                  </a:lnTo>
                  <a:lnTo>
                    <a:pt x="187" y="1206"/>
                  </a:lnTo>
                  <a:lnTo>
                    <a:pt x="185" y="1207"/>
                  </a:lnTo>
                  <a:lnTo>
                    <a:pt x="184" y="1207"/>
                  </a:lnTo>
                  <a:lnTo>
                    <a:pt x="184" y="1205"/>
                  </a:lnTo>
                  <a:lnTo>
                    <a:pt x="185" y="1201"/>
                  </a:lnTo>
                  <a:lnTo>
                    <a:pt x="185" y="1198"/>
                  </a:lnTo>
                  <a:lnTo>
                    <a:pt x="185" y="1195"/>
                  </a:lnTo>
                  <a:lnTo>
                    <a:pt x="185" y="1193"/>
                  </a:lnTo>
                  <a:lnTo>
                    <a:pt x="185" y="1191"/>
                  </a:lnTo>
                  <a:lnTo>
                    <a:pt x="191" y="1187"/>
                  </a:lnTo>
                  <a:lnTo>
                    <a:pt x="193" y="1187"/>
                  </a:lnTo>
                  <a:lnTo>
                    <a:pt x="195" y="1187"/>
                  </a:lnTo>
                  <a:lnTo>
                    <a:pt x="196" y="1188"/>
                  </a:lnTo>
                  <a:lnTo>
                    <a:pt x="198" y="1187"/>
                  </a:lnTo>
                  <a:lnTo>
                    <a:pt x="199" y="1186"/>
                  </a:lnTo>
                  <a:lnTo>
                    <a:pt x="199" y="1184"/>
                  </a:lnTo>
                  <a:lnTo>
                    <a:pt x="201" y="1181"/>
                  </a:lnTo>
                  <a:lnTo>
                    <a:pt x="206" y="1178"/>
                  </a:lnTo>
                  <a:lnTo>
                    <a:pt x="210" y="1173"/>
                  </a:lnTo>
                  <a:lnTo>
                    <a:pt x="215" y="1165"/>
                  </a:lnTo>
                  <a:lnTo>
                    <a:pt x="222" y="1157"/>
                  </a:lnTo>
                  <a:lnTo>
                    <a:pt x="229" y="1152"/>
                  </a:lnTo>
                  <a:lnTo>
                    <a:pt x="236" y="1147"/>
                  </a:lnTo>
                  <a:lnTo>
                    <a:pt x="251" y="1140"/>
                  </a:lnTo>
                  <a:lnTo>
                    <a:pt x="253" y="1141"/>
                  </a:lnTo>
                  <a:lnTo>
                    <a:pt x="251" y="1143"/>
                  </a:lnTo>
                  <a:lnTo>
                    <a:pt x="252" y="1144"/>
                  </a:lnTo>
                  <a:lnTo>
                    <a:pt x="254" y="1144"/>
                  </a:lnTo>
                  <a:lnTo>
                    <a:pt x="259" y="1143"/>
                  </a:lnTo>
                  <a:lnTo>
                    <a:pt x="262" y="1142"/>
                  </a:lnTo>
                  <a:lnTo>
                    <a:pt x="263" y="1143"/>
                  </a:lnTo>
                  <a:lnTo>
                    <a:pt x="262" y="1145"/>
                  </a:lnTo>
                  <a:lnTo>
                    <a:pt x="258" y="1147"/>
                  </a:lnTo>
                  <a:lnTo>
                    <a:pt x="258" y="1148"/>
                  </a:lnTo>
                  <a:lnTo>
                    <a:pt x="263" y="1155"/>
                  </a:lnTo>
                  <a:lnTo>
                    <a:pt x="265" y="1155"/>
                  </a:lnTo>
                  <a:lnTo>
                    <a:pt x="266" y="1155"/>
                  </a:lnTo>
                  <a:lnTo>
                    <a:pt x="267" y="1155"/>
                  </a:lnTo>
                  <a:lnTo>
                    <a:pt x="266" y="1150"/>
                  </a:lnTo>
                  <a:lnTo>
                    <a:pt x="268" y="1149"/>
                  </a:lnTo>
                  <a:lnTo>
                    <a:pt x="271" y="1149"/>
                  </a:lnTo>
                  <a:lnTo>
                    <a:pt x="274" y="1149"/>
                  </a:lnTo>
                  <a:lnTo>
                    <a:pt x="275" y="1150"/>
                  </a:lnTo>
                  <a:lnTo>
                    <a:pt x="276" y="1152"/>
                  </a:lnTo>
                  <a:lnTo>
                    <a:pt x="280" y="1153"/>
                  </a:lnTo>
                  <a:lnTo>
                    <a:pt x="281" y="1153"/>
                  </a:lnTo>
                  <a:lnTo>
                    <a:pt x="282" y="1151"/>
                  </a:lnTo>
                  <a:lnTo>
                    <a:pt x="281" y="1149"/>
                  </a:lnTo>
                  <a:lnTo>
                    <a:pt x="275" y="1145"/>
                  </a:lnTo>
                  <a:lnTo>
                    <a:pt x="274" y="1144"/>
                  </a:lnTo>
                  <a:lnTo>
                    <a:pt x="274" y="1142"/>
                  </a:lnTo>
                  <a:lnTo>
                    <a:pt x="274" y="1138"/>
                  </a:lnTo>
                  <a:lnTo>
                    <a:pt x="276" y="1133"/>
                  </a:lnTo>
                  <a:lnTo>
                    <a:pt x="278" y="1128"/>
                  </a:lnTo>
                  <a:lnTo>
                    <a:pt x="281" y="1124"/>
                  </a:lnTo>
                  <a:lnTo>
                    <a:pt x="286" y="1119"/>
                  </a:lnTo>
                  <a:lnTo>
                    <a:pt x="289" y="1116"/>
                  </a:lnTo>
                  <a:lnTo>
                    <a:pt x="297" y="1110"/>
                  </a:lnTo>
                  <a:lnTo>
                    <a:pt x="313" y="1102"/>
                  </a:lnTo>
                  <a:lnTo>
                    <a:pt x="317" y="1097"/>
                  </a:lnTo>
                  <a:lnTo>
                    <a:pt x="323" y="1092"/>
                  </a:lnTo>
                  <a:lnTo>
                    <a:pt x="325" y="1091"/>
                  </a:lnTo>
                  <a:lnTo>
                    <a:pt x="325" y="1092"/>
                  </a:lnTo>
                  <a:lnTo>
                    <a:pt x="326" y="1094"/>
                  </a:lnTo>
                  <a:lnTo>
                    <a:pt x="330" y="1096"/>
                  </a:lnTo>
                  <a:lnTo>
                    <a:pt x="332" y="1096"/>
                  </a:lnTo>
                  <a:lnTo>
                    <a:pt x="333" y="1096"/>
                  </a:lnTo>
                  <a:lnTo>
                    <a:pt x="333" y="1094"/>
                  </a:lnTo>
                  <a:lnTo>
                    <a:pt x="333" y="1091"/>
                  </a:lnTo>
                  <a:lnTo>
                    <a:pt x="333" y="1087"/>
                  </a:lnTo>
                  <a:lnTo>
                    <a:pt x="333" y="1084"/>
                  </a:lnTo>
                  <a:lnTo>
                    <a:pt x="333" y="1081"/>
                  </a:lnTo>
                  <a:lnTo>
                    <a:pt x="336" y="1077"/>
                  </a:lnTo>
                  <a:lnTo>
                    <a:pt x="339" y="1072"/>
                  </a:lnTo>
                  <a:lnTo>
                    <a:pt x="344" y="1066"/>
                  </a:lnTo>
                  <a:lnTo>
                    <a:pt x="348" y="1064"/>
                  </a:lnTo>
                  <a:lnTo>
                    <a:pt x="350" y="1063"/>
                  </a:lnTo>
                  <a:lnTo>
                    <a:pt x="353" y="1059"/>
                  </a:lnTo>
                  <a:lnTo>
                    <a:pt x="358" y="1053"/>
                  </a:lnTo>
                  <a:lnTo>
                    <a:pt x="359" y="1053"/>
                  </a:lnTo>
                  <a:lnTo>
                    <a:pt x="363" y="1052"/>
                  </a:lnTo>
                  <a:lnTo>
                    <a:pt x="364" y="1052"/>
                  </a:lnTo>
                  <a:lnTo>
                    <a:pt x="365" y="1053"/>
                  </a:lnTo>
                  <a:lnTo>
                    <a:pt x="366" y="1055"/>
                  </a:lnTo>
                  <a:lnTo>
                    <a:pt x="369" y="1055"/>
                  </a:lnTo>
                  <a:lnTo>
                    <a:pt x="372" y="1054"/>
                  </a:lnTo>
                  <a:lnTo>
                    <a:pt x="371" y="1053"/>
                  </a:lnTo>
                  <a:lnTo>
                    <a:pt x="369" y="1053"/>
                  </a:lnTo>
                  <a:lnTo>
                    <a:pt x="368" y="1052"/>
                  </a:lnTo>
                  <a:lnTo>
                    <a:pt x="367" y="1048"/>
                  </a:lnTo>
                  <a:lnTo>
                    <a:pt x="365" y="1046"/>
                  </a:lnTo>
                  <a:lnTo>
                    <a:pt x="364" y="1044"/>
                  </a:lnTo>
                  <a:lnTo>
                    <a:pt x="365" y="1040"/>
                  </a:lnTo>
                  <a:lnTo>
                    <a:pt x="366" y="1031"/>
                  </a:lnTo>
                  <a:lnTo>
                    <a:pt x="367" y="1022"/>
                  </a:lnTo>
                  <a:lnTo>
                    <a:pt x="369" y="1016"/>
                  </a:lnTo>
                  <a:lnTo>
                    <a:pt x="373" y="1014"/>
                  </a:lnTo>
                  <a:lnTo>
                    <a:pt x="380" y="1013"/>
                  </a:lnTo>
                  <a:lnTo>
                    <a:pt x="376" y="1011"/>
                  </a:lnTo>
                  <a:lnTo>
                    <a:pt x="374" y="1011"/>
                  </a:lnTo>
                  <a:lnTo>
                    <a:pt x="371" y="1009"/>
                  </a:lnTo>
                  <a:lnTo>
                    <a:pt x="369" y="1003"/>
                  </a:lnTo>
                  <a:lnTo>
                    <a:pt x="369" y="999"/>
                  </a:lnTo>
                  <a:lnTo>
                    <a:pt x="372" y="994"/>
                  </a:lnTo>
                  <a:lnTo>
                    <a:pt x="379" y="986"/>
                  </a:lnTo>
                  <a:lnTo>
                    <a:pt x="387" y="979"/>
                  </a:lnTo>
                  <a:lnTo>
                    <a:pt x="386" y="979"/>
                  </a:lnTo>
                  <a:lnTo>
                    <a:pt x="385" y="977"/>
                  </a:lnTo>
                  <a:lnTo>
                    <a:pt x="389" y="965"/>
                  </a:lnTo>
                  <a:lnTo>
                    <a:pt x="393" y="955"/>
                  </a:lnTo>
                  <a:lnTo>
                    <a:pt x="388" y="964"/>
                  </a:lnTo>
                  <a:lnTo>
                    <a:pt x="382" y="971"/>
                  </a:lnTo>
                  <a:lnTo>
                    <a:pt x="365" y="979"/>
                  </a:lnTo>
                  <a:lnTo>
                    <a:pt x="354" y="986"/>
                  </a:lnTo>
                  <a:lnTo>
                    <a:pt x="348" y="987"/>
                  </a:lnTo>
                  <a:lnTo>
                    <a:pt x="345" y="986"/>
                  </a:lnTo>
                  <a:lnTo>
                    <a:pt x="342" y="979"/>
                  </a:lnTo>
                  <a:lnTo>
                    <a:pt x="340" y="977"/>
                  </a:lnTo>
                  <a:lnTo>
                    <a:pt x="338" y="973"/>
                  </a:lnTo>
                  <a:lnTo>
                    <a:pt x="339" y="967"/>
                  </a:lnTo>
                  <a:lnTo>
                    <a:pt x="341" y="964"/>
                  </a:lnTo>
                  <a:lnTo>
                    <a:pt x="344" y="963"/>
                  </a:lnTo>
                  <a:lnTo>
                    <a:pt x="349" y="965"/>
                  </a:lnTo>
                  <a:lnTo>
                    <a:pt x="352" y="965"/>
                  </a:lnTo>
                  <a:lnTo>
                    <a:pt x="348" y="961"/>
                  </a:lnTo>
                  <a:lnTo>
                    <a:pt x="341" y="958"/>
                  </a:lnTo>
                  <a:lnTo>
                    <a:pt x="338" y="959"/>
                  </a:lnTo>
                  <a:lnTo>
                    <a:pt x="336" y="964"/>
                  </a:lnTo>
                  <a:lnTo>
                    <a:pt x="333" y="968"/>
                  </a:lnTo>
                  <a:lnTo>
                    <a:pt x="330" y="966"/>
                  </a:lnTo>
                  <a:lnTo>
                    <a:pt x="328" y="965"/>
                  </a:lnTo>
                  <a:lnTo>
                    <a:pt x="330" y="970"/>
                  </a:lnTo>
                  <a:lnTo>
                    <a:pt x="328" y="976"/>
                  </a:lnTo>
                  <a:lnTo>
                    <a:pt x="327" y="981"/>
                  </a:lnTo>
                  <a:lnTo>
                    <a:pt x="330" y="993"/>
                  </a:lnTo>
                  <a:lnTo>
                    <a:pt x="329" y="998"/>
                  </a:lnTo>
                  <a:lnTo>
                    <a:pt x="324" y="1000"/>
                  </a:lnTo>
                  <a:lnTo>
                    <a:pt x="320" y="996"/>
                  </a:lnTo>
                  <a:lnTo>
                    <a:pt x="311" y="981"/>
                  </a:lnTo>
                  <a:lnTo>
                    <a:pt x="308" y="976"/>
                  </a:lnTo>
                  <a:lnTo>
                    <a:pt x="301" y="969"/>
                  </a:lnTo>
                  <a:lnTo>
                    <a:pt x="298" y="970"/>
                  </a:lnTo>
                  <a:lnTo>
                    <a:pt x="296" y="973"/>
                  </a:lnTo>
                  <a:lnTo>
                    <a:pt x="293" y="975"/>
                  </a:lnTo>
                  <a:lnTo>
                    <a:pt x="286" y="969"/>
                  </a:lnTo>
                  <a:lnTo>
                    <a:pt x="282" y="965"/>
                  </a:lnTo>
                  <a:lnTo>
                    <a:pt x="279" y="960"/>
                  </a:lnTo>
                  <a:lnTo>
                    <a:pt x="274" y="963"/>
                  </a:lnTo>
                  <a:lnTo>
                    <a:pt x="270" y="966"/>
                  </a:lnTo>
                  <a:lnTo>
                    <a:pt x="264" y="971"/>
                  </a:lnTo>
                  <a:lnTo>
                    <a:pt x="261" y="971"/>
                  </a:lnTo>
                  <a:lnTo>
                    <a:pt x="251" y="976"/>
                  </a:lnTo>
                  <a:lnTo>
                    <a:pt x="251" y="976"/>
                  </a:lnTo>
                  <a:lnTo>
                    <a:pt x="250" y="978"/>
                  </a:lnTo>
                  <a:lnTo>
                    <a:pt x="248" y="979"/>
                  </a:lnTo>
                  <a:lnTo>
                    <a:pt x="247" y="984"/>
                  </a:lnTo>
                  <a:lnTo>
                    <a:pt x="234" y="987"/>
                  </a:lnTo>
                  <a:lnTo>
                    <a:pt x="222" y="986"/>
                  </a:lnTo>
                  <a:lnTo>
                    <a:pt x="226" y="983"/>
                  </a:lnTo>
                  <a:lnTo>
                    <a:pt x="231" y="981"/>
                  </a:lnTo>
                  <a:lnTo>
                    <a:pt x="235" y="976"/>
                  </a:lnTo>
                  <a:lnTo>
                    <a:pt x="234" y="970"/>
                  </a:lnTo>
                  <a:lnTo>
                    <a:pt x="233" y="966"/>
                  </a:lnTo>
                  <a:lnTo>
                    <a:pt x="233" y="962"/>
                  </a:lnTo>
                  <a:lnTo>
                    <a:pt x="238" y="957"/>
                  </a:lnTo>
                  <a:lnTo>
                    <a:pt x="233" y="957"/>
                  </a:lnTo>
                  <a:lnTo>
                    <a:pt x="230" y="959"/>
                  </a:lnTo>
                  <a:lnTo>
                    <a:pt x="227" y="954"/>
                  </a:lnTo>
                  <a:lnTo>
                    <a:pt x="226" y="946"/>
                  </a:lnTo>
                  <a:lnTo>
                    <a:pt x="229" y="941"/>
                  </a:lnTo>
                  <a:lnTo>
                    <a:pt x="230" y="937"/>
                  </a:lnTo>
                  <a:lnTo>
                    <a:pt x="232" y="931"/>
                  </a:lnTo>
                  <a:lnTo>
                    <a:pt x="232" y="927"/>
                  </a:lnTo>
                  <a:lnTo>
                    <a:pt x="229" y="919"/>
                  </a:lnTo>
                  <a:lnTo>
                    <a:pt x="222" y="902"/>
                  </a:lnTo>
                  <a:lnTo>
                    <a:pt x="219" y="889"/>
                  </a:lnTo>
                  <a:lnTo>
                    <a:pt x="213" y="882"/>
                  </a:lnTo>
                  <a:lnTo>
                    <a:pt x="217" y="871"/>
                  </a:lnTo>
                  <a:lnTo>
                    <a:pt x="222" y="861"/>
                  </a:lnTo>
                  <a:lnTo>
                    <a:pt x="228" y="856"/>
                  </a:lnTo>
                  <a:lnTo>
                    <a:pt x="228" y="856"/>
                  </a:lnTo>
                  <a:lnTo>
                    <a:pt x="224" y="856"/>
                  </a:lnTo>
                  <a:lnTo>
                    <a:pt x="222" y="856"/>
                  </a:lnTo>
                  <a:lnTo>
                    <a:pt x="220" y="860"/>
                  </a:lnTo>
                  <a:lnTo>
                    <a:pt x="218" y="862"/>
                  </a:lnTo>
                  <a:lnTo>
                    <a:pt x="212" y="875"/>
                  </a:lnTo>
                  <a:lnTo>
                    <a:pt x="207" y="881"/>
                  </a:lnTo>
                  <a:lnTo>
                    <a:pt x="204" y="883"/>
                  </a:lnTo>
                  <a:lnTo>
                    <a:pt x="209" y="886"/>
                  </a:lnTo>
                  <a:lnTo>
                    <a:pt x="210" y="888"/>
                  </a:lnTo>
                  <a:lnTo>
                    <a:pt x="211" y="892"/>
                  </a:lnTo>
                  <a:lnTo>
                    <a:pt x="209" y="898"/>
                  </a:lnTo>
                  <a:lnTo>
                    <a:pt x="208" y="901"/>
                  </a:lnTo>
                  <a:lnTo>
                    <a:pt x="203" y="901"/>
                  </a:lnTo>
                  <a:lnTo>
                    <a:pt x="198" y="905"/>
                  </a:lnTo>
                  <a:lnTo>
                    <a:pt x="188" y="910"/>
                  </a:lnTo>
                  <a:lnTo>
                    <a:pt x="172" y="913"/>
                  </a:lnTo>
                  <a:lnTo>
                    <a:pt x="166" y="913"/>
                  </a:lnTo>
                  <a:lnTo>
                    <a:pt x="158" y="907"/>
                  </a:lnTo>
                  <a:lnTo>
                    <a:pt x="158" y="903"/>
                  </a:lnTo>
                  <a:lnTo>
                    <a:pt x="159" y="901"/>
                  </a:lnTo>
                  <a:lnTo>
                    <a:pt x="148" y="891"/>
                  </a:lnTo>
                  <a:lnTo>
                    <a:pt x="141" y="881"/>
                  </a:lnTo>
                  <a:lnTo>
                    <a:pt x="137" y="881"/>
                  </a:lnTo>
                  <a:lnTo>
                    <a:pt x="133" y="878"/>
                  </a:lnTo>
                  <a:lnTo>
                    <a:pt x="128" y="874"/>
                  </a:lnTo>
                  <a:lnTo>
                    <a:pt x="129" y="871"/>
                  </a:lnTo>
                  <a:lnTo>
                    <a:pt x="130" y="868"/>
                  </a:lnTo>
                  <a:lnTo>
                    <a:pt x="127" y="867"/>
                  </a:lnTo>
                  <a:lnTo>
                    <a:pt x="124" y="867"/>
                  </a:lnTo>
                  <a:lnTo>
                    <a:pt x="119" y="866"/>
                  </a:lnTo>
                  <a:lnTo>
                    <a:pt x="130" y="853"/>
                  </a:lnTo>
                  <a:lnTo>
                    <a:pt x="134" y="844"/>
                  </a:lnTo>
                  <a:lnTo>
                    <a:pt x="137" y="843"/>
                  </a:lnTo>
                  <a:lnTo>
                    <a:pt x="141" y="844"/>
                  </a:lnTo>
                  <a:lnTo>
                    <a:pt x="146" y="847"/>
                  </a:lnTo>
                  <a:lnTo>
                    <a:pt x="150" y="849"/>
                  </a:lnTo>
                  <a:lnTo>
                    <a:pt x="152" y="851"/>
                  </a:lnTo>
                  <a:lnTo>
                    <a:pt x="154" y="853"/>
                  </a:lnTo>
                  <a:lnTo>
                    <a:pt x="152" y="859"/>
                  </a:lnTo>
                  <a:lnTo>
                    <a:pt x="150" y="862"/>
                  </a:lnTo>
                  <a:lnTo>
                    <a:pt x="153" y="861"/>
                  </a:lnTo>
                  <a:lnTo>
                    <a:pt x="159" y="856"/>
                  </a:lnTo>
                  <a:lnTo>
                    <a:pt x="163" y="851"/>
                  </a:lnTo>
                  <a:lnTo>
                    <a:pt x="165" y="851"/>
                  </a:lnTo>
                  <a:lnTo>
                    <a:pt x="166" y="852"/>
                  </a:lnTo>
                  <a:lnTo>
                    <a:pt x="168" y="858"/>
                  </a:lnTo>
                  <a:lnTo>
                    <a:pt x="171" y="862"/>
                  </a:lnTo>
                  <a:lnTo>
                    <a:pt x="177" y="858"/>
                  </a:lnTo>
                  <a:lnTo>
                    <a:pt x="181" y="851"/>
                  </a:lnTo>
                  <a:lnTo>
                    <a:pt x="178" y="849"/>
                  </a:lnTo>
                  <a:lnTo>
                    <a:pt x="174" y="847"/>
                  </a:lnTo>
                  <a:lnTo>
                    <a:pt x="166" y="845"/>
                  </a:lnTo>
                  <a:lnTo>
                    <a:pt x="168" y="844"/>
                  </a:lnTo>
                  <a:lnTo>
                    <a:pt x="174" y="844"/>
                  </a:lnTo>
                  <a:lnTo>
                    <a:pt x="176" y="842"/>
                  </a:lnTo>
                  <a:lnTo>
                    <a:pt x="174" y="840"/>
                  </a:lnTo>
                  <a:lnTo>
                    <a:pt x="171" y="838"/>
                  </a:lnTo>
                  <a:lnTo>
                    <a:pt x="163" y="845"/>
                  </a:lnTo>
                  <a:lnTo>
                    <a:pt x="149" y="844"/>
                  </a:lnTo>
                  <a:lnTo>
                    <a:pt x="138" y="840"/>
                  </a:lnTo>
                  <a:lnTo>
                    <a:pt x="128" y="841"/>
                  </a:lnTo>
                  <a:lnTo>
                    <a:pt x="127" y="840"/>
                  </a:lnTo>
                  <a:lnTo>
                    <a:pt x="125" y="838"/>
                  </a:lnTo>
                  <a:lnTo>
                    <a:pt x="131" y="833"/>
                  </a:lnTo>
                  <a:lnTo>
                    <a:pt x="135" y="830"/>
                  </a:lnTo>
                  <a:lnTo>
                    <a:pt x="135" y="828"/>
                  </a:lnTo>
                  <a:lnTo>
                    <a:pt x="133" y="828"/>
                  </a:lnTo>
                  <a:lnTo>
                    <a:pt x="128" y="829"/>
                  </a:lnTo>
                  <a:lnTo>
                    <a:pt x="126" y="827"/>
                  </a:lnTo>
                  <a:lnTo>
                    <a:pt x="127" y="824"/>
                  </a:lnTo>
                  <a:lnTo>
                    <a:pt x="126" y="824"/>
                  </a:lnTo>
                  <a:lnTo>
                    <a:pt x="124" y="826"/>
                  </a:lnTo>
                  <a:lnTo>
                    <a:pt x="122" y="825"/>
                  </a:lnTo>
                  <a:lnTo>
                    <a:pt x="119" y="824"/>
                  </a:lnTo>
                  <a:lnTo>
                    <a:pt x="121" y="821"/>
                  </a:lnTo>
                  <a:lnTo>
                    <a:pt x="123" y="819"/>
                  </a:lnTo>
                  <a:lnTo>
                    <a:pt x="122" y="818"/>
                  </a:lnTo>
                  <a:lnTo>
                    <a:pt x="120" y="819"/>
                  </a:lnTo>
                  <a:lnTo>
                    <a:pt x="118" y="823"/>
                  </a:lnTo>
                  <a:lnTo>
                    <a:pt x="119" y="825"/>
                  </a:lnTo>
                  <a:lnTo>
                    <a:pt x="119" y="828"/>
                  </a:lnTo>
                  <a:lnTo>
                    <a:pt x="115" y="829"/>
                  </a:lnTo>
                  <a:lnTo>
                    <a:pt x="113" y="829"/>
                  </a:lnTo>
                  <a:lnTo>
                    <a:pt x="111" y="825"/>
                  </a:lnTo>
                  <a:lnTo>
                    <a:pt x="108" y="817"/>
                  </a:lnTo>
                  <a:lnTo>
                    <a:pt x="103" y="815"/>
                  </a:lnTo>
                  <a:lnTo>
                    <a:pt x="102" y="810"/>
                  </a:lnTo>
                  <a:lnTo>
                    <a:pt x="105" y="804"/>
                  </a:lnTo>
                  <a:lnTo>
                    <a:pt x="103" y="801"/>
                  </a:lnTo>
                  <a:lnTo>
                    <a:pt x="100" y="800"/>
                  </a:lnTo>
                  <a:lnTo>
                    <a:pt x="96" y="803"/>
                  </a:lnTo>
                  <a:lnTo>
                    <a:pt x="94" y="800"/>
                  </a:lnTo>
                  <a:lnTo>
                    <a:pt x="94" y="798"/>
                  </a:lnTo>
                  <a:lnTo>
                    <a:pt x="93" y="793"/>
                  </a:lnTo>
                  <a:lnTo>
                    <a:pt x="94" y="793"/>
                  </a:lnTo>
                  <a:lnTo>
                    <a:pt x="96" y="794"/>
                  </a:lnTo>
                  <a:lnTo>
                    <a:pt x="104" y="791"/>
                  </a:lnTo>
                  <a:lnTo>
                    <a:pt x="105" y="790"/>
                  </a:lnTo>
                  <a:lnTo>
                    <a:pt x="98" y="787"/>
                  </a:lnTo>
                  <a:lnTo>
                    <a:pt x="96" y="783"/>
                  </a:lnTo>
                  <a:lnTo>
                    <a:pt x="99" y="781"/>
                  </a:lnTo>
                  <a:lnTo>
                    <a:pt x="104" y="781"/>
                  </a:lnTo>
                  <a:lnTo>
                    <a:pt x="111" y="778"/>
                  </a:lnTo>
                  <a:lnTo>
                    <a:pt x="108" y="774"/>
                  </a:lnTo>
                  <a:lnTo>
                    <a:pt x="108" y="772"/>
                  </a:lnTo>
                  <a:lnTo>
                    <a:pt x="107" y="769"/>
                  </a:lnTo>
                  <a:lnTo>
                    <a:pt x="108" y="763"/>
                  </a:lnTo>
                  <a:lnTo>
                    <a:pt x="116" y="749"/>
                  </a:lnTo>
                  <a:lnTo>
                    <a:pt x="124" y="737"/>
                  </a:lnTo>
                  <a:lnTo>
                    <a:pt x="127" y="735"/>
                  </a:lnTo>
                  <a:lnTo>
                    <a:pt x="131" y="733"/>
                  </a:lnTo>
                  <a:lnTo>
                    <a:pt x="134" y="734"/>
                  </a:lnTo>
                  <a:lnTo>
                    <a:pt x="138" y="737"/>
                  </a:lnTo>
                  <a:lnTo>
                    <a:pt x="138" y="736"/>
                  </a:lnTo>
                  <a:lnTo>
                    <a:pt x="137" y="735"/>
                  </a:lnTo>
                  <a:lnTo>
                    <a:pt x="136" y="730"/>
                  </a:lnTo>
                  <a:lnTo>
                    <a:pt x="141" y="728"/>
                  </a:lnTo>
                  <a:lnTo>
                    <a:pt x="144" y="722"/>
                  </a:lnTo>
                  <a:lnTo>
                    <a:pt x="144" y="721"/>
                  </a:lnTo>
                  <a:lnTo>
                    <a:pt x="141" y="723"/>
                  </a:lnTo>
                  <a:lnTo>
                    <a:pt x="137" y="726"/>
                  </a:lnTo>
                  <a:lnTo>
                    <a:pt x="137" y="723"/>
                  </a:lnTo>
                  <a:lnTo>
                    <a:pt x="136" y="714"/>
                  </a:lnTo>
                  <a:lnTo>
                    <a:pt x="137" y="707"/>
                  </a:lnTo>
                  <a:lnTo>
                    <a:pt x="138" y="703"/>
                  </a:lnTo>
                  <a:lnTo>
                    <a:pt x="141" y="699"/>
                  </a:lnTo>
                  <a:lnTo>
                    <a:pt x="149" y="698"/>
                  </a:lnTo>
                  <a:lnTo>
                    <a:pt x="150" y="698"/>
                  </a:lnTo>
                  <a:lnTo>
                    <a:pt x="150" y="697"/>
                  </a:lnTo>
                  <a:lnTo>
                    <a:pt x="146" y="692"/>
                  </a:lnTo>
                  <a:lnTo>
                    <a:pt x="148" y="687"/>
                  </a:lnTo>
                  <a:lnTo>
                    <a:pt x="149" y="686"/>
                  </a:lnTo>
                  <a:lnTo>
                    <a:pt x="159" y="682"/>
                  </a:lnTo>
                  <a:lnTo>
                    <a:pt x="165" y="683"/>
                  </a:lnTo>
                  <a:lnTo>
                    <a:pt x="171" y="687"/>
                  </a:lnTo>
                  <a:lnTo>
                    <a:pt x="175" y="692"/>
                  </a:lnTo>
                  <a:lnTo>
                    <a:pt x="174" y="694"/>
                  </a:lnTo>
                  <a:lnTo>
                    <a:pt x="173" y="695"/>
                  </a:lnTo>
                  <a:lnTo>
                    <a:pt x="171" y="697"/>
                  </a:lnTo>
                  <a:lnTo>
                    <a:pt x="171" y="698"/>
                  </a:lnTo>
                  <a:lnTo>
                    <a:pt x="171" y="699"/>
                  </a:lnTo>
                  <a:lnTo>
                    <a:pt x="174" y="697"/>
                  </a:lnTo>
                  <a:lnTo>
                    <a:pt x="179" y="693"/>
                  </a:lnTo>
                  <a:lnTo>
                    <a:pt x="181" y="695"/>
                  </a:lnTo>
                  <a:lnTo>
                    <a:pt x="183" y="697"/>
                  </a:lnTo>
                  <a:lnTo>
                    <a:pt x="185" y="697"/>
                  </a:lnTo>
                  <a:lnTo>
                    <a:pt x="193" y="695"/>
                  </a:lnTo>
                  <a:lnTo>
                    <a:pt x="196" y="692"/>
                  </a:lnTo>
                  <a:lnTo>
                    <a:pt x="201" y="686"/>
                  </a:lnTo>
                  <a:lnTo>
                    <a:pt x="207" y="682"/>
                  </a:lnTo>
                  <a:lnTo>
                    <a:pt x="215" y="668"/>
                  </a:lnTo>
                  <a:lnTo>
                    <a:pt x="218" y="663"/>
                  </a:lnTo>
                  <a:lnTo>
                    <a:pt x="220" y="662"/>
                  </a:lnTo>
                  <a:lnTo>
                    <a:pt x="223" y="662"/>
                  </a:lnTo>
                  <a:lnTo>
                    <a:pt x="224" y="667"/>
                  </a:lnTo>
                  <a:lnTo>
                    <a:pt x="228" y="668"/>
                  </a:lnTo>
                  <a:lnTo>
                    <a:pt x="242" y="667"/>
                  </a:lnTo>
                  <a:lnTo>
                    <a:pt x="250" y="666"/>
                  </a:lnTo>
                  <a:lnTo>
                    <a:pt x="255" y="661"/>
                  </a:lnTo>
                  <a:lnTo>
                    <a:pt x="261" y="653"/>
                  </a:lnTo>
                  <a:lnTo>
                    <a:pt x="264" y="648"/>
                  </a:lnTo>
                  <a:lnTo>
                    <a:pt x="265" y="642"/>
                  </a:lnTo>
                  <a:lnTo>
                    <a:pt x="264" y="634"/>
                  </a:lnTo>
                  <a:lnTo>
                    <a:pt x="262" y="627"/>
                  </a:lnTo>
                  <a:lnTo>
                    <a:pt x="259" y="610"/>
                  </a:lnTo>
                  <a:lnTo>
                    <a:pt x="251" y="600"/>
                  </a:lnTo>
                  <a:lnTo>
                    <a:pt x="247" y="596"/>
                  </a:lnTo>
                  <a:lnTo>
                    <a:pt x="243" y="597"/>
                  </a:lnTo>
                  <a:lnTo>
                    <a:pt x="245" y="590"/>
                  </a:lnTo>
                  <a:lnTo>
                    <a:pt x="253" y="591"/>
                  </a:lnTo>
                  <a:lnTo>
                    <a:pt x="257" y="590"/>
                  </a:lnTo>
                  <a:lnTo>
                    <a:pt x="261" y="587"/>
                  </a:lnTo>
                  <a:lnTo>
                    <a:pt x="262" y="583"/>
                  </a:lnTo>
                  <a:lnTo>
                    <a:pt x="264" y="579"/>
                  </a:lnTo>
                  <a:lnTo>
                    <a:pt x="263" y="573"/>
                  </a:lnTo>
                  <a:lnTo>
                    <a:pt x="263" y="570"/>
                  </a:lnTo>
                  <a:lnTo>
                    <a:pt x="259" y="567"/>
                  </a:lnTo>
                  <a:lnTo>
                    <a:pt x="256" y="562"/>
                  </a:lnTo>
                  <a:lnTo>
                    <a:pt x="254" y="560"/>
                  </a:lnTo>
                  <a:lnTo>
                    <a:pt x="253" y="560"/>
                  </a:lnTo>
                  <a:lnTo>
                    <a:pt x="243" y="570"/>
                  </a:lnTo>
                  <a:lnTo>
                    <a:pt x="239" y="571"/>
                  </a:lnTo>
                  <a:lnTo>
                    <a:pt x="234" y="569"/>
                  </a:lnTo>
                  <a:lnTo>
                    <a:pt x="230" y="574"/>
                  </a:lnTo>
                  <a:lnTo>
                    <a:pt x="221" y="579"/>
                  </a:lnTo>
                  <a:lnTo>
                    <a:pt x="216" y="583"/>
                  </a:lnTo>
                  <a:lnTo>
                    <a:pt x="206" y="596"/>
                  </a:lnTo>
                  <a:lnTo>
                    <a:pt x="204" y="601"/>
                  </a:lnTo>
                  <a:lnTo>
                    <a:pt x="201" y="601"/>
                  </a:lnTo>
                  <a:lnTo>
                    <a:pt x="199" y="591"/>
                  </a:lnTo>
                  <a:lnTo>
                    <a:pt x="188" y="581"/>
                  </a:lnTo>
                  <a:lnTo>
                    <a:pt x="185" y="584"/>
                  </a:lnTo>
                  <a:lnTo>
                    <a:pt x="187" y="587"/>
                  </a:lnTo>
                  <a:lnTo>
                    <a:pt x="189" y="590"/>
                  </a:lnTo>
                  <a:lnTo>
                    <a:pt x="193" y="591"/>
                  </a:lnTo>
                  <a:lnTo>
                    <a:pt x="191" y="594"/>
                  </a:lnTo>
                  <a:lnTo>
                    <a:pt x="190" y="598"/>
                  </a:lnTo>
                  <a:lnTo>
                    <a:pt x="186" y="594"/>
                  </a:lnTo>
                  <a:lnTo>
                    <a:pt x="179" y="588"/>
                  </a:lnTo>
                  <a:lnTo>
                    <a:pt x="172" y="585"/>
                  </a:lnTo>
                  <a:lnTo>
                    <a:pt x="153" y="586"/>
                  </a:lnTo>
                  <a:lnTo>
                    <a:pt x="141" y="592"/>
                  </a:lnTo>
                  <a:lnTo>
                    <a:pt x="139" y="590"/>
                  </a:lnTo>
                  <a:lnTo>
                    <a:pt x="138" y="590"/>
                  </a:lnTo>
                  <a:lnTo>
                    <a:pt x="136" y="592"/>
                  </a:lnTo>
                  <a:lnTo>
                    <a:pt x="135" y="594"/>
                  </a:lnTo>
                  <a:lnTo>
                    <a:pt x="134" y="595"/>
                  </a:lnTo>
                  <a:lnTo>
                    <a:pt x="132" y="596"/>
                  </a:lnTo>
                  <a:lnTo>
                    <a:pt x="126" y="594"/>
                  </a:lnTo>
                  <a:lnTo>
                    <a:pt x="116" y="592"/>
                  </a:lnTo>
                  <a:lnTo>
                    <a:pt x="94" y="586"/>
                  </a:lnTo>
                  <a:lnTo>
                    <a:pt x="88" y="583"/>
                  </a:lnTo>
                  <a:lnTo>
                    <a:pt x="83" y="575"/>
                  </a:lnTo>
                  <a:lnTo>
                    <a:pt x="83" y="570"/>
                  </a:lnTo>
                  <a:lnTo>
                    <a:pt x="86" y="568"/>
                  </a:lnTo>
                  <a:lnTo>
                    <a:pt x="86" y="560"/>
                  </a:lnTo>
                  <a:lnTo>
                    <a:pt x="81" y="558"/>
                  </a:lnTo>
                  <a:lnTo>
                    <a:pt x="72" y="547"/>
                  </a:lnTo>
                  <a:lnTo>
                    <a:pt x="69" y="542"/>
                  </a:lnTo>
                  <a:lnTo>
                    <a:pt x="70" y="542"/>
                  </a:lnTo>
                  <a:lnTo>
                    <a:pt x="71" y="544"/>
                  </a:lnTo>
                  <a:lnTo>
                    <a:pt x="74" y="544"/>
                  </a:lnTo>
                  <a:lnTo>
                    <a:pt x="81" y="543"/>
                  </a:lnTo>
                  <a:lnTo>
                    <a:pt x="85" y="536"/>
                  </a:lnTo>
                  <a:lnTo>
                    <a:pt x="90" y="534"/>
                  </a:lnTo>
                  <a:lnTo>
                    <a:pt x="95" y="535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79" y="528"/>
                  </a:lnTo>
                  <a:lnTo>
                    <a:pt x="77" y="529"/>
                  </a:lnTo>
                  <a:lnTo>
                    <a:pt x="54" y="522"/>
                  </a:lnTo>
                  <a:lnTo>
                    <a:pt x="35" y="511"/>
                  </a:lnTo>
                  <a:lnTo>
                    <a:pt x="34" y="509"/>
                  </a:lnTo>
                  <a:lnTo>
                    <a:pt x="32" y="505"/>
                  </a:lnTo>
                  <a:lnTo>
                    <a:pt x="34" y="500"/>
                  </a:lnTo>
                  <a:lnTo>
                    <a:pt x="37" y="497"/>
                  </a:lnTo>
                  <a:lnTo>
                    <a:pt x="37" y="500"/>
                  </a:lnTo>
                  <a:lnTo>
                    <a:pt x="37" y="503"/>
                  </a:lnTo>
                  <a:lnTo>
                    <a:pt x="48" y="496"/>
                  </a:lnTo>
                  <a:lnTo>
                    <a:pt x="54" y="489"/>
                  </a:lnTo>
                  <a:lnTo>
                    <a:pt x="64" y="488"/>
                  </a:lnTo>
                  <a:lnTo>
                    <a:pt x="67" y="485"/>
                  </a:lnTo>
                  <a:lnTo>
                    <a:pt x="70" y="481"/>
                  </a:lnTo>
                  <a:lnTo>
                    <a:pt x="75" y="473"/>
                  </a:lnTo>
                  <a:lnTo>
                    <a:pt x="81" y="470"/>
                  </a:lnTo>
                  <a:lnTo>
                    <a:pt x="86" y="466"/>
                  </a:lnTo>
                  <a:lnTo>
                    <a:pt x="92" y="464"/>
                  </a:lnTo>
                  <a:lnTo>
                    <a:pt x="97" y="468"/>
                  </a:lnTo>
                  <a:lnTo>
                    <a:pt x="98" y="468"/>
                  </a:lnTo>
                  <a:lnTo>
                    <a:pt x="108" y="469"/>
                  </a:lnTo>
                  <a:lnTo>
                    <a:pt x="111" y="467"/>
                  </a:lnTo>
                  <a:lnTo>
                    <a:pt x="112" y="466"/>
                  </a:lnTo>
                  <a:lnTo>
                    <a:pt x="113" y="465"/>
                  </a:lnTo>
                  <a:lnTo>
                    <a:pt x="104" y="458"/>
                  </a:lnTo>
                  <a:lnTo>
                    <a:pt x="105" y="455"/>
                  </a:lnTo>
                  <a:lnTo>
                    <a:pt x="106" y="453"/>
                  </a:lnTo>
                  <a:lnTo>
                    <a:pt x="116" y="445"/>
                  </a:lnTo>
                  <a:lnTo>
                    <a:pt x="124" y="443"/>
                  </a:lnTo>
                  <a:lnTo>
                    <a:pt x="128" y="443"/>
                  </a:lnTo>
                  <a:lnTo>
                    <a:pt x="141" y="434"/>
                  </a:lnTo>
                  <a:lnTo>
                    <a:pt x="148" y="431"/>
                  </a:lnTo>
                  <a:lnTo>
                    <a:pt x="161" y="429"/>
                  </a:lnTo>
                  <a:lnTo>
                    <a:pt x="171" y="429"/>
                  </a:lnTo>
                  <a:lnTo>
                    <a:pt x="174" y="432"/>
                  </a:lnTo>
                  <a:lnTo>
                    <a:pt x="168" y="431"/>
                  </a:lnTo>
                  <a:lnTo>
                    <a:pt x="166" y="432"/>
                  </a:lnTo>
                  <a:lnTo>
                    <a:pt x="168" y="433"/>
                  </a:lnTo>
                  <a:lnTo>
                    <a:pt x="170" y="436"/>
                  </a:lnTo>
                  <a:lnTo>
                    <a:pt x="170" y="438"/>
                  </a:lnTo>
                  <a:lnTo>
                    <a:pt x="166" y="448"/>
                  </a:lnTo>
                  <a:lnTo>
                    <a:pt x="166" y="455"/>
                  </a:lnTo>
                  <a:lnTo>
                    <a:pt x="164" y="457"/>
                  </a:lnTo>
                  <a:lnTo>
                    <a:pt x="161" y="461"/>
                  </a:lnTo>
                  <a:lnTo>
                    <a:pt x="172" y="471"/>
                  </a:lnTo>
                  <a:lnTo>
                    <a:pt x="189" y="472"/>
                  </a:lnTo>
                  <a:lnTo>
                    <a:pt x="198" y="470"/>
                  </a:lnTo>
                  <a:lnTo>
                    <a:pt x="204" y="473"/>
                  </a:lnTo>
                  <a:lnTo>
                    <a:pt x="208" y="474"/>
                  </a:lnTo>
                  <a:lnTo>
                    <a:pt x="220" y="472"/>
                  </a:lnTo>
                  <a:lnTo>
                    <a:pt x="229" y="475"/>
                  </a:lnTo>
                  <a:lnTo>
                    <a:pt x="233" y="473"/>
                  </a:lnTo>
                  <a:lnTo>
                    <a:pt x="241" y="458"/>
                  </a:lnTo>
                  <a:lnTo>
                    <a:pt x="244" y="456"/>
                  </a:lnTo>
                  <a:lnTo>
                    <a:pt x="248" y="458"/>
                  </a:lnTo>
                  <a:lnTo>
                    <a:pt x="252" y="461"/>
                  </a:lnTo>
                  <a:lnTo>
                    <a:pt x="255" y="459"/>
                  </a:lnTo>
                  <a:lnTo>
                    <a:pt x="258" y="463"/>
                  </a:lnTo>
                  <a:lnTo>
                    <a:pt x="256" y="454"/>
                  </a:lnTo>
                  <a:lnTo>
                    <a:pt x="254" y="451"/>
                  </a:lnTo>
                  <a:lnTo>
                    <a:pt x="241" y="445"/>
                  </a:lnTo>
                  <a:lnTo>
                    <a:pt x="232" y="448"/>
                  </a:lnTo>
                  <a:lnTo>
                    <a:pt x="229" y="445"/>
                  </a:lnTo>
                  <a:lnTo>
                    <a:pt x="230" y="438"/>
                  </a:lnTo>
                  <a:lnTo>
                    <a:pt x="220" y="423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9" y="414"/>
                  </a:lnTo>
                  <a:lnTo>
                    <a:pt x="207" y="406"/>
                  </a:lnTo>
                  <a:lnTo>
                    <a:pt x="211" y="403"/>
                  </a:lnTo>
                  <a:lnTo>
                    <a:pt x="215" y="402"/>
                  </a:lnTo>
                  <a:lnTo>
                    <a:pt x="218" y="404"/>
                  </a:lnTo>
                  <a:lnTo>
                    <a:pt x="223" y="414"/>
                  </a:lnTo>
                  <a:lnTo>
                    <a:pt x="226" y="415"/>
                  </a:lnTo>
                  <a:lnTo>
                    <a:pt x="225" y="425"/>
                  </a:lnTo>
                  <a:lnTo>
                    <a:pt x="229" y="433"/>
                  </a:lnTo>
                  <a:lnTo>
                    <a:pt x="240" y="442"/>
                  </a:lnTo>
                  <a:lnTo>
                    <a:pt x="248" y="438"/>
                  </a:lnTo>
                  <a:lnTo>
                    <a:pt x="254" y="438"/>
                  </a:lnTo>
                  <a:lnTo>
                    <a:pt x="257" y="440"/>
                  </a:lnTo>
                  <a:lnTo>
                    <a:pt x="265" y="447"/>
                  </a:lnTo>
                  <a:lnTo>
                    <a:pt x="270" y="448"/>
                  </a:lnTo>
                  <a:lnTo>
                    <a:pt x="283" y="445"/>
                  </a:lnTo>
                  <a:lnTo>
                    <a:pt x="283" y="437"/>
                  </a:lnTo>
                  <a:lnTo>
                    <a:pt x="282" y="432"/>
                  </a:lnTo>
                  <a:lnTo>
                    <a:pt x="279" y="429"/>
                  </a:lnTo>
                  <a:lnTo>
                    <a:pt x="270" y="429"/>
                  </a:lnTo>
                  <a:lnTo>
                    <a:pt x="263" y="425"/>
                  </a:lnTo>
                  <a:lnTo>
                    <a:pt x="257" y="426"/>
                  </a:lnTo>
                  <a:lnTo>
                    <a:pt x="246" y="434"/>
                  </a:lnTo>
                  <a:lnTo>
                    <a:pt x="240" y="431"/>
                  </a:lnTo>
                  <a:lnTo>
                    <a:pt x="237" y="426"/>
                  </a:lnTo>
                  <a:lnTo>
                    <a:pt x="231" y="422"/>
                  </a:lnTo>
                  <a:lnTo>
                    <a:pt x="230" y="414"/>
                  </a:lnTo>
                  <a:lnTo>
                    <a:pt x="235" y="404"/>
                  </a:lnTo>
                  <a:lnTo>
                    <a:pt x="239" y="399"/>
                  </a:lnTo>
                  <a:lnTo>
                    <a:pt x="235" y="396"/>
                  </a:lnTo>
                  <a:lnTo>
                    <a:pt x="228" y="393"/>
                  </a:lnTo>
                  <a:lnTo>
                    <a:pt x="214" y="396"/>
                  </a:lnTo>
                  <a:lnTo>
                    <a:pt x="213" y="393"/>
                  </a:lnTo>
                  <a:lnTo>
                    <a:pt x="213" y="389"/>
                  </a:lnTo>
                  <a:lnTo>
                    <a:pt x="208" y="396"/>
                  </a:lnTo>
                  <a:lnTo>
                    <a:pt x="202" y="395"/>
                  </a:lnTo>
                  <a:lnTo>
                    <a:pt x="195" y="395"/>
                  </a:lnTo>
                  <a:lnTo>
                    <a:pt x="177" y="389"/>
                  </a:lnTo>
                  <a:lnTo>
                    <a:pt x="172" y="382"/>
                  </a:lnTo>
                  <a:lnTo>
                    <a:pt x="169" y="375"/>
                  </a:lnTo>
                  <a:lnTo>
                    <a:pt x="165" y="358"/>
                  </a:lnTo>
                  <a:lnTo>
                    <a:pt x="159" y="347"/>
                  </a:lnTo>
                  <a:lnTo>
                    <a:pt x="118" y="310"/>
                  </a:lnTo>
                  <a:lnTo>
                    <a:pt x="100" y="301"/>
                  </a:lnTo>
                  <a:lnTo>
                    <a:pt x="91" y="290"/>
                  </a:lnTo>
                  <a:lnTo>
                    <a:pt x="86" y="288"/>
                  </a:lnTo>
                  <a:lnTo>
                    <a:pt x="80" y="287"/>
                  </a:lnTo>
                  <a:lnTo>
                    <a:pt x="74" y="283"/>
                  </a:lnTo>
                  <a:lnTo>
                    <a:pt x="78" y="279"/>
                  </a:lnTo>
                  <a:lnTo>
                    <a:pt x="81" y="278"/>
                  </a:lnTo>
                  <a:lnTo>
                    <a:pt x="78" y="282"/>
                  </a:lnTo>
                  <a:lnTo>
                    <a:pt x="81" y="283"/>
                  </a:lnTo>
                  <a:lnTo>
                    <a:pt x="85" y="281"/>
                  </a:lnTo>
                  <a:lnTo>
                    <a:pt x="86" y="278"/>
                  </a:lnTo>
                  <a:lnTo>
                    <a:pt x="90" y="265"/>
                  </a:lnTo>
                  <a:lnTo>
                    <a:pt x="93" y="245"/>
                  </a:lnTo>
                  <a:lnTo>
                    <a:pt x="92" y="237"/>
                  </a:lnTo>
                  <a:lnTo>
                    <a:pt x="114" y="238"/>
                  </a:lnTo>
                  <a:lnTo>
                    <a:pt x="129" y="237"/>
                  </a:lnTo>
                  <a:lnTo>
                    <a:pt x="134" y="236"/>
                  </a:lnTo>
                  <a:lnTo>
                    <a:pt x="153" y="232"/>
                  </a:lnTo>
                  <a:lnTo>
                    <a:pt x="158" y="231"/>
                  </a:lnTo>
                  <a:lnTo>
                    <a:pt x="167" y="224"/>
                  </a:lnTo>
                  <a:lnTo>
                    <a:pt x="177" y="212"/>
                  </a:lnTo>
                  <a:lnTo>
                    <a:pt x="187" y="196"/>
                  </a:lnTo>
                  <a:lnTo>
                    <a:pt x="188" y="191"/>
                  </a:lnTo>
                  <a:lnTo>
                    <a:pt x="188" y="193"/>
                  </a:lnTo>
                  <a:lnTo>
                    <a:pt x="190" y="192"/>
                  </a:lnTo>
                  <a:lnTo>
                    <a:pt x="190" y="186"/>
                  </a:lnTo>
                  <a:lnTo>
                    <a:pt x="191" y="172"/>
                  </a:lnTo>
                  <a:lnTo>
                    <a:pt x="196" y="158"/>
                  </a:lnTo>
                  <a:lnTo>
                    <a:pt x="215" y="127"/>
                  </a:lnTo>
                  <a:lnTo>
                    <a:pt x="224" y="115"/>
                  </a:lnTo>
                  <a:lnTo>
                    <a:pt x="228" y="109"/>
                  </a:lnTo>
                  <a:lnTo>
                    <a:pt x="230" y="105"/>
                  </a:lnTo>
                  <a:lnTo>
                    <a:pt x="233" y="108"/>
                  </a:lnTo>
                  <a:lnTo>
                    <a:pt x="234" y="110"/>
                  </a:lnTo>
                  <a:lnTo>
                    <a:pt x="234" y="111"/>
                  </a:lnTo>
                  <a:lnTo>
                    <a:pt x="233" y="113"/>
                  </a:lnTo>
                  <a:lnTo>
                    <a:pt x="229" y="116"/>
                  </a:lnTo>
                  <a:lnTo>
                    <a:pt x="225" y="119"/>
                  </a:lnTo>
                  <a:lnTo>
                    <a:pt x="224" y="121"/>
                  </a:lnTo>
                  <a:lnTo>
                    <a:pt x="227" y="120"/>
                  </a:lnTo>
                  <a:lnTo>
                    <a:pt x="234" y="117"/>
                  </a:lnTo>
                  <a:lnTo>
                    <a:pt x="238" y="114"/>
                  </a:lnTo>
                  <a:lnTo>
                    <a:pt x="259" y="107"/>
                  </a:lnTo>
                  <a:lnTo>
                    <a:pt x="270" y="96"/>
                  </a:lnTo>
                  <a:lnTo>
                    <a:pt x="270" y="94"/>
                  </a:lnTo>
                  <a:lnTo>
                    <a:pt x="287" y="80"/>
                  </a:lnTo>
                  <a:lnTo>
                    <a:pt x="289" y="80"/>
                  </a:lnTo>
                  <a:lnTo>
                    <a:pt x="292" y="82"/>
                  </a:lnTo>
                  <a:lnTo>
                    <a:pt x="287" y="91"/>
                  </a:lnTo>
                  <a:lnTo>
                    <a:pt x="291" y="94"/>
                  </a:lnTo>
                  <a:lnTo>
                    <a:pt x="287" y="104"/>
                  </a:lnTo>
                  <a:lnTo>
                    <a:pt x="294" y="105"/>
                  </a:lnTo>
                  <a:lnTo>
                    <a:pt x="295" y="110"/>
                  </a:lnTo>
                  <a:lnTo>
                    <a:pt x="296" y="105"/>
                  </a:lnTo>
                  <a:lnTo>
                    <a:pt x="295" y="99"/>
                  </a:lnTo>
                  <a:lnTo>
                    <a:pt x="296" y="93"/>
                  </a:lnTo>
                  <a:lnTo>
                    <a:pt x="297" y="89"/>
                  </a:lnTo>
                  <a:lnTo>
                    <a:pt x="301" y="91"/>
                  </a:lnTo>
                  <a:lnTo>
                    <a:pt x="310" y="86"/>
                  </a:lnTo>
                  <a:lnTo>
                    <a:pt x="298" y="86"/>
                  </a:lnTo>
                  <a:lnTo>
                    <a:pt x="292" y="75"/>
                  </a:lnTo>
                  <a:lnTo>
                    <a:pt x="288" y="75"/>
                  </a:lnTo>
                  <a:lnTo>
                    <a:pt x="301" y="61"/>
                  </a:lnTo>
                  <a:lnTo>
                    <a:pt x="313" y="52"/>
                  </a:lnTo>
                  <a:lnTo>
                    <a:pt x="315" y="52"/>
                  </a:lnTo>
                  <a:lnTo>
                    <a:pt x="316" y="54"/>
                  </a:lnTo>
                  <a:lnTo>
                    <a:pt x="317" y="56"/>
                  </a:lnTo>
                  <a:lnTo>
                    <a:pt x="314" y="58"/>
                  </a:lnTo>
                  <a:lnTo>
                    <a:pt x="312" y="61"/>
                  </a:lnTo>
                  <a:lnTo>
                    <a:pt x="313" y="64"/>
                  </a:lnTo>
                  <a:lnTo>
                    <a:pt x="314" y="64"/>
                  </a:lnTo>
                  <a:lnTo>
                    <a:pt x="320" y="63"/>
                  </a:lnTo>
                  <a:lnTo>
                    <a:pt x="323" y="59"/>
                  </a:lnTo>
                  <a:lnTo>
                    <a:pt x="335" y="59"/>
                  </a:lnTo>
                  <a:lnTo>
                    <a:pt x="338" y="58"/>
                  </a:lnTo>
                  <a:lnTo>
                    <a:pt x="339" y="56"/>
                  </a:lnTo>
                  <a:lnTo>
                    <a:pt x="355" y="55"/>
                  </a:lnTo>
                  <a:lnTo>
                    <a:pt x="357" y="54"/>
                  </a:lnTo>
                  <a:lnTo>
                    <a:pt x="367" y="46"/>
                  </a:lnTo>
                  <a:lnTo>
                    <a:pt x="376" y="36"/>
                  </a:lnTo>
                  <a:lnTo>
                    <a:pt x="380" y="31"/>
                  </a:lnTo>
                  <a:lnTo>
                    <a:pt x="387" y="17"/>
                  </a:lnTo>
                  <a:lnTo>
                    <a:pt x="393" y="9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2" y="2"/>
                  </a:lnTo>
                  <a:lnTo>
                    <a:pt x="401" y="6"/>
                  </a:lnTo>
                  <a:lnTo>
                    <a:pt x="404" y="11"/>
                  </a:lnTo>
                  <a:lnTo>
                    <a:pt x="424" y="22"/>
                  </a:lnTo>
                  <a:lnTo>
                    <a:pt x="430" y="22"/>
                  </a:lnTo>
                  <a:lnTo>
                    <a:pt x="432" y="28"/>
                  </a:lnTo>
                  <a:lnTo>
                    <a:pt x="430" y="34"/>
                  </a:lnTo>
                  <a:lnTo>
                    <a:pt x="424" y="40"/>
                  </a:lnTo>
                  <a:lnTo>
                    <a:pt x="414" y="47"/>
                  </a:lnTo>
                  <a:lnTo>
                    <a:pt x="417" y="50"/>
                  </a:lnTo>
                  <a:lnTo>
                    <a:pt x="420" y="56"/>
                  </a:lnTo>
                  <a:lnTo>
                    <a:pt x="423" y="56"/>
                  </a:lnTo>
                  <a:lnTo>
                    <a:pt x="428" y="54"/>
                  </a:lnTo>
                  <a:lnTo>
                    <a:pt x="432" y="50"/>
                  </a:lnTo>
                  <a:lnTo>
                    <a:pt x="440" y="39"/>
                  </a:lnTo>
                  <a:lnTo>
                    <a:pt x="443" y="32"/>
                  </a:lnTo>
                  <a:lnTo>
                    <a:pt x="445" y="30"/>
                  </a:lnTo>
                  <a:lnTo>
                    <a:pt x="452" y="32"/>
                  </a:lnTo>
                  <a:lnTo>
                    <a:pt x="456" y="35"/>
                  </a:lnTo>
                  <a:lnTo>
                    <a:pt x="461" y="41"/>
                  </a:lnTo>
                  <a:lnTo>
                    <a:pt x="459" y="47"/>
                  </a:lnTo>
                  <a:lnTo>
                    <a:pt x="458" y="50"/>
                  </a:lnTo>
                  <a:lnTo>
                    <a:pt x="463" y="55"/>
                  </a:lnTo>
                  <a:lnTo>
                    <a:pt x="470" y="56"/>
                  </a:lnTo>
                  <a:lnTo>
                    <a:pt x="476" y="59"/>
                  </a:lnTo>
                  <a:lnTo>
                    <a:pt x="485" y="52"/>
                  </a:lnTo>
                  <a:lnTo>
                    <a:pt x="492" y="50"/>
                  </a:lnTo>
                  <a:lnTo>
                    <a:pt x="499" y="51"/>
                  </a:lnTo>
                  <a:lnTo>
                    <a:pt x="507" y="47"/>
                  </a:lnTo>
                  <a:lnTo>
                    <a:pt x="521" y="52"/>
                  </a:lnTo>
                  <a:lnTo>
                    <a:pt x="525" y="51"/>
                  </a:lnTo>
                  <a:lnTo>
                    <a:pt x="531" y="52"/>
                  </a:lnTo>
                  <a:lnTo>
                    <a:pt x="537" y="55"/>
                  </a:lnTo>
                  <a:lnTo>
                    <a:pt x="539" y="59"/>
                  </a:lnTo>
                  <a:lnTo>
                    <a:pt x="532" y="66"/>
                  </a:lnTo>
                  <a:lnTo>
                    <a:pt x="532" y="74"/>
                  </a:lnTo>
                  <a:lnTo>
                    <a:pt x="533" y="77"/>
                  </a:lnTo>
                  <a:lnTo>
                    <a:pt x="538" y="77"/>
                  </a:lnTo>
                  <a:lnTo>
                    <a:pt x="538" y="82"/>
                  </a:lnTo>
                  <a:lnTo>
                    <a:pt x="541" y="83"/>
                  </a:lnTo>
                  <a:lnTo>
                    <a:pt x="554" y="82"/>
                  </a:lnTo>
                  <a:lnTo>
                    <a:pt x="553" y="85"/>
                  </a:lnTo>
                  <a:lnTo>
                    <a:pt x="552" y="87"/>
                  </a:lnTo>
                  <a:lnTo>
                    <a:pt x="548" y="93"/>
                  </a:lnTo>
                  <a:lnTo>
                    <a:pt x="571" y="96"/>
                  </a:lnTo>
                  <a:lnTo>
                    <a:pt x="574" y="93"/>
                  </a:lnTo>
                  <a:lnTo>
                    <a:pt x="579" y="92"/>
                  </a:lnTo>
                  <a:lnTo>
                    <a:pt x="589" y="87"/>
                  </a:lnTo>
                  <a:lnTo>
                    <a:pt x="593" y="89"/>
                  </a:lnTo>
                  <a:lnTo>
                    <a:pt x="597" y="94"/>
                  </a:lnTo>
                  <a:lnTo>
                    <a:pt x="602" y="95"/>
                  </a:lnTo>
                  <a:lnTo>
                    <a:pt x="606" y="94"/>
                  </a:lnTo>
                  <a:lnTo>
                    <a:pt x="615" y="87"/>
                  </a:lnTo>
                  <a:lnTo>
                    <a:pt x="625" y="87"/>
                  </a:lnTo>
                  <a:lnTo>
                    <a:pt x="630" y="89"/>
                  </a:lnTo>
                  <a:lnTo>
                    <a:pt x="634" y="88"/>
                  </a:lnTo>
                  <a:lnTo>
                    <a:pt x="647" y="95"/>
                  </a:lnTo>
                  <a:lnTo>
                    <a:pt x="652" y="97"/>
                  </a:lnTo>
                  <a:lnTo>
                    <a:pt x="659" y="106"/>
                  </a:lnTo>
                  <a:lnTo>
                    <a:pt x="662" y="106"/>
                  </a:lnTo>
                  <a:lnTo>
                    <a:pt x="666" y="102"/>
                  </a:lnTo>
                  <a:lnTo>
                    <a:pt x="670" y="102"/>
                  </a:lnTo>
                  <a:lnTo>
                    <a:pt x="673" y="106"/>
                  </a:lnTo>
                  <a:lnTo>
                    <a:pt x="678" y="107"/>
                  </a:lnTo>
                  <a:lnTo>
                    <a:pt x="681" y="113"/>
                  </a:lnTo>
                  <a:lnTo>
                    <a:pt x="684" y="115"/>
                  </a:lnTo>
                  <a:lnTo>
                    <a:pt x="704" y="120"/>
                  </a:lnTo>
                  <a:lnTo>
                    <a:pt x="714" y="117"/>
                  </a:lnTo>
                  <a:lnTo>
                    <a:pt x="729" y="118"/>
                  </a:lnTo>
                  <a:lnTo>
                    <a:pt x="736" y="121"/>
                  </a:lnTo>
                  <a:lnTo>
                    <a:pt x="744" y="121"/>
                  </a:lnTo>
                  <a:lnTo>
                    <a:pt x="756" y="131"/>
                  </a:lnTo>
                  <a:lnTo>
                    <a:pt x="763" y="133"/>
                  </a:lnTo>
                  <a:lnTo>
                    <a:pt x="764" y="135"/>
                  </a:lnTo>
                  <a:lnTo>
                    <a:pt x="782" y="138"/>
                  </a:lnTo>
                  <a:lnTo>
                    <a:pt x="789" y="132"/>
                  </a:lnTo>
                  <a:lnTo>
                    <a:pt x="800" y="131"/>
                  </a:lnTo>
                  <a:lnTo>
                    <a:pt x="810" y="126"/>
                  </a:lnTo>
                  <a:lnTo>
                    <a:pt x="816" y="126"/>
                  </a:lnTo>
                  <a:lnTo>
                    <a:pt x="823" y="127"/>
                  </a:lnTo>
                  <a:lnTo>
                    <a:pt x="825" y="127"/>
                  </a:lnTo>
                  <a:lnTo>
                    <a:pt x="827" y="125"/>
                  </a:lnTo>
                  <a:lnTo>
                    <a:pt x="843" y="133"/>
                  </a:lnTo>
                  <a:lnTo>
                    <a:pt x="853" y="141"/>
                  </a:lnTo>
                  <a:lnTo>
                    <a:pt x="857" y="148"/>
                  </a:lnTo>
                  <a:lnTo>
                    <a:pt x="876" y="157"/>
                  </a:lnTo>
                  <a:lnTo>
                    <a:pt x="881" y="162"/>
                  </a:lnTo>
                  <a:lnTo>
                    <a:pt x="885" y="168"/>
                  </a:lnTo>
                  <a:lnTo>
                    <a:pt x="888" y="168"/>
                  </a:lnTo>
                  <a:lnTo>
                    <a:pt x="889" y="167"/>
                  </a:lnTo>
                  <a:lnTo>
                    <a:pt x="895" y="167"/>
                  </a:lnTo>
                  <a:lnTo>
                    <a:pt x="898" y="16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5" name="Freeform 1504">
              <a:extLst>
                <a:ext uri="{FF2B5EF4-FFF2-40B4-BE49-F238E27FC236}">
                  <a16:creationId xmlns:a16="http://schemas.microsoft.com/office/drawing/2014/main" id="{BDC64596-D960-9A67-60A6-FC7FD5FC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717" y="9127513"/>
              <a:ext cx="49458" cy="54952"/>
            </a:xfrm>
            <a:custGeom>
              <a:avLst/>
              <a:gdLst>
                <a:gd name="T0" fmla="*/ 15 w 41"/>
                <a:gd name="T1" fmla="*/ 42 h 45"/>
                <a:gd name="T2" fmla="*/ 14 w 41"/>
                <a:gd name="T3" fmla="*/ 44 h 45"/>
                <a:gd name="T4" fmla="*/ 12 w 41"/>
                <a:gd name="T5" fmla="*/ 44 h 45"/>
                <a:gd name="T6" fmla="*/ 5 w 41"/>
                <a:gd name="T7" fmla="*/ 40 h 45"/>
                <a:gd name="T8" fmla="*/ 4 w 41"/>
                <a:gd name="T9" fmla="*/ 38 h 45"/>
                <a:gd name="T10" fmla="*/ 5 w 41"/>
                <a:gd name="T11" fmla="*/ 30 h 45"/>
                <a:gd name="T12" fmla="*/ 3 w 41"/>
                <a:gd name="T13" fmla="*/ 23 h 45"/>
                <a:gd name="T14" fmla="*/ 0 w 41"/>
                <a:gd name="T15" fmla="*/ 17 h 45"/>
                <a:gd name="T16" fmla="*/ 2 w 41"/>
                <a:gd name="T17" fmla="*/ 14 h 45"/>
                <a:gd name="T18" fmla="*/ 4 w 41"/>
                <a:gd name="T19" fmla="*/ 13 h 45"/>
                <a:gd name="T20" fmla="*/ 7 w 41"/>
                <a:gd name="T21" fmla="*/ 8 h 45"/>
                <a:gd name="T22" fmla="*/ 5 w 41"/>
                <a:gd name="T23" fmla="*/ 3 h 45"/>
                <a:gd name="T24" fmla="*/ 6 w 41"/>
                <a:gd name="T25" fmla="*/ 0 h 45"/>
                <a:gd name="T26" fmla="*/ 7 w 41"/>
                <a:gd name="T27" fmla="*/ 0 h 45"/>
                <a:gd name="T28" fmla="*/ 14 w 41"/>
                <a:gd name="T29" fmla="*/ 3 h 45"/>
                <a:gd name="T30" fmla="*/ 27 w 41"/>
                <a:gd name="T31" fmla="*/ 9 h 45"/>
                <a:gd name="T32" fmla="*/ 31 w 41"/>
                <a:gd name="T33" fmla="*/ 13 h 45"/>
                <a:gd name="T34" fmla="*/ 31 w 41"/>
                <a:gd name="T35" fmla="*/ 17 h 45"/>
                <a:gd name="T36" fmla="*/ 34 w 41"/>
                <a:gd name="T37" fmla="*/ 18 h 45"/>
                <a:gd name="T38" fmla="*/ 35 w 41"/>
                <a:gd name="T39" fmla="*/ 21 h 45"/>
                <a:gd name="T40" fmla="*/ 39 w 41"/>
                <a:gd name="T41" fmla="*/ 23 h 45"/>
                <a:gd name="T42" fmla="*/ 40 w 41"/>
                <a:gd name="T43" fmla="*/ 25 h 45"/>
                <a:gd name="T44" fmla="*/ 38 w 41"/>
                <a:gd name="T45" fmla="*/ 27 h 45"/>
                <a:gd name="T46" fmla="*/ 32 w 41"/>
                <a:gd name="T47" fmla="*/ 32 h 45"/>
                <a:gd name="T48" fmla="*/ 23 w 41"/>
                <a:gd name="T49" fmla="*/ 34 h 45"/>
                <a:gd name="T50" fmla="*/ 16 w 41"/>
                <a:gd name="T51" fmla="*/ 39 h 45"/>
                <a:gd name="T52" fmla="*/ 15 w 41"/>
                <a:gd name="T53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5">
                  <a:moveTo>
                    <a:pt x="15" y="42"/>
                  </a:moveTo>
                  <a:lnTo>
                    <a:pt x="14" y="44"/>
                  </a:lnTo>
                  <a:lnTo>
                    <a:pt x="12" y="44"/>
                  </a:lnTo>
                  <a:lnTo>
                    <a:pt x="5" y="40"/>
                  </a:lnTo>
                  <a:lnTo>
                    <a:pt x="4" y="38"/>
                  </a:lnTo>
                  <a:lnTo>
                    <a:pt x="5" y="30"/>
                  </a:lnTo>
                  <a:lnTo>
                    <a:pt x="3" y="23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4" y="13"/>
                  </a:lnTo>
                  <a:lnTo>
                    <a:pt x="7" y="8"/>
                  </a:lnTo>
                  <a:lnTo>
                    <a:pt x="5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4" y="3"/>
                  </a:lnTo>
                  <a:lnTo>
                    <a:pt x="27" y="9"/>
                  </a:lnTo>
                  <a:lnTo>
                    <a:pt x="31" y="13"/>
                  </a:lnTo>
                  <a:lnTo>
                    <a:pt x="31" y="17"/>
                  </a:lnTo>
                  <a:lnTo>
                    <a:pt x="34" y="18"/>
                  </a:lnTo>
                  <a:lnTo>
                    <a:pt x="35" y="21"/>
                  </a:lnTo>
                  <a:lnTo>
                    <a:pt x="39" y="23"/>
                  </a:lnTo>
                  <a:lnTo>
                    <a:pt x="40" y="25"/>
                  </a:lnTo>
                  <a:lnTo>
                    <a:pt x="38" y="27"/>
                  </a:lnTo>
                  <a:lnTo>
                    <a:pt x="32" y="32"/>
                  </a:lnTo>
                  <a:lnTo>
                    <a:pt x="23" y="34"/>
                  </a:lnTo>
                  <a:lnTo>
                    <a:pt x="16" y="39"/>
                  </a:lnTo>
                  <a:lnTo>
                    <a:pt x="15" y="4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6" name="Freeform 1505">
              <a:extLst>
                <a:ext uri="{FF2B5EF4-FFF2-40B4-BE49-F238E27FC236}">
                  <a16:creationId xmlns:a16="http://schemas.microsoft.com/office/drawing/2014/main" id="{4BA135AE-751F-2877-9820-58F9871E5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253" y="9100038"/>
              <a:ext cx="10990" cy="10990"/>
            </a:xfrm>
            <a:custGeom>
              <a:avLst/>
              <a:gdLst>
                <a:gd name="T0" fmla="*/ 6 w 9"/>
                <a:gd name="T1" fmla="*/ 5 h 8"/>
                <a:gd name="T2" fmla="*/ 5 w 9"/>
                <a:gd name="T3" fmla="*/ 7 h 8"/>
                <a:gd name="T4" fmla="*/ 2 w 9"/>
                <a:gd name="T5" fmla="*/ 6 h 8"/>
                <a:gd name="T6" fmla="*/ 2 w 9"/>
                <a:gd name="T7" fmla="*/ 4 h 8"/>
                <a:gd name="T8" fmla="*/ 0 w 9"/>
                <a:gd name="T9" fmla="*/ 1 h 8"/>
                <a:gd name="T10" fmla="*/ 4 w 9"/>
                <a:gd name="T11" fmla="*/ 0 h 8"/>
                <a:gd name="T12" fmla="*/ 5 w 9"/>
                <a:gd name="T13" fmla="*/ 1 h 8"/>
                <a:gd name="T14" fmla="*/ 6 w 9"/>
                <a:gd name="T15" fmla="*/ 2 h 8"/>
                <a:gd name="T16" fmla="*/ 8 w 9"/>
                <a:gd name="T17" fmla="*/ 4 h 8"/>
                <a:gd name="T18" fmla="*/ 6 w 9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6" y="5"/>
                  </a:moveTo>
                  <a:lnTo>
                    <a:pt x="5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8" y="4"/>
                  </a:lnTo>
                  <a:lnTo>
                    <a:pt x="6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7" name="Freeform 1506">
              <a:extLst>
                <a:ext uri="{FF2B5EF4-FFF2-40B4-BE49-F238E27FC236}">
                  <a16:creationId xmlns:a16="http://schemas.microsoft.com/office/drawing/2014/main" id="{74CCF720-65DD-DB3D-40E7-CA9FD7B1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243" y="9094542"/>
              <a:ext cx="27474" cy="21981"/>
            </a:xfrm>
            <a:custGeom>
              <a:avLst/>
              <a:gdLst>
                <a:gd name="T0" fmla="*/ 7 w 24"/>
                <a:gd name="T1" fmla="*/ 4 h 17"/>
                <a:gd name="T2" fmla="*/ 8 w 24"/>
                <a:gd name="T3" fmla="*/ 5 h 17"/>
                <a:gd name="T4" fmla="*/ 11 w 24"/>
                <a:gd name="T5" fmla="*/ 4 h 17"/>
                <a:gd name="T6" fmla="*/ 14 w 24"/>
                <a:gd name="T7" fmla="*/ 3 h 17"/>
                <a:gd name="T8" fmla="*/ 17 w 24"/>
                <a:gd name="T9" fmla="*/ 6 h 17"/>
                <a:gd name="T10" fmla="*/ 19 w 24"/>
                <a:gd name="T11" fmla="*/ 7 h 17"/>
                <a:gd name="T12" fmla="*/ 22 w 24"/>
                <a:gd name="T13" fmla="*/ 9 h 17"/>
                <a:gd name="T14" fmla="*/ 23 w 24"/>
                <a:gd name="T15" fmla="*/ 10 h 17"/>
                <a:gd name="T16" fmla="*/ 22 w 24"/>
                <a:gd name="T17" fmla="*/ 11 h 17"/>
                <a:gd name="T18" fmla="*/ 19 w 24"/>
                <a:gd name="T19" fmla="*/ 14 h 17"/>
                <a:gd name="T20" fmla="*/ 15 w 24"/>
                <a:gd name="T21" fmla="*/ 14 h 17"/>
                <a:gd name="T22" fmla="*/ 12 w 24"/>
                <a:gd name="T23" fmla="*/ 16 h 17"/>
                <a:gd name="T24" fmla="*/ 10 w 24"/>
                <a:gd name="T25" fmla="*/ 15 h 17"/>
                <a:gd name="T26" fmla="*/ 8 w 24"/>
                <a:gd name="T27" fmla="*/ 15 h 17"/>
                <a:gd name="T28" fmla="*/ 8 w 24"/>
                <a:gd name="T29" fmla="*/ 12 h 17"/>
                <a:gd name="T30" fmla="*/ 7 w 24"/>
                <a:gd name="T31" fmla="*/ 8 h 17"/>
                <a:gd name="T32" fmla="*/ 5 w 24"/>
                <a:gd name="T33" fmla="*/ 9 h 17"/>
                <a:gd name="T34" fmla="*/ 3 w 24"/>
                <a:gd name="T35" fmla="*/ 8 h 17"/>
                <a:gd name="T36" fmla="*/ 0 w 24"/>
                <a:gd name="T37" fmla="*/ 5 h 17"/>
                <a:gd name="T38" fmla="*/ 0 w 24"/>
                <a:gd name="T39" fmla="*/ 3 h 17"/>
                <a:gd name="T40" fmla="*/ 1 w 24"/>
                <a:gd name="T41" fmla="*/ 1 h 17"/>
                <a:gd name="T42" fmla="*/ 4 w 24"/>
                <a:gd name="T43" fmla="*/ 0 h 17"/>
                <a:gd name="T44" fmla="*/ 5 w 24"/>
                <a:gd name="T45" fmla="*/ 2 h 17"/>
                <a:gd name="T46" fmla="*/ 7 w 24"/>
                <a:gd name="T4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">
                  <a:moveTo>
                    <a:pt x="7" y="4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2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2" y="16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5" y="9"/>
                  </a:lnTo>
                  <a:lnTo>
                    <a:pt x="3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2"/>
                  </a:lnTo>
                  <a:lnTo>
                    <a:pt x="7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8" name="Freeform 1507">
              <a:extLst>
                <a:ext uri="{FF2B5EF4-FFF2-40B4-BE49-F238E27FC236}">
                  <a16:creationId xmlns:a16="http://schemas.microsoft.com/office/drawing/2014/main" id="{50129AB5-E136-AC7A-D66E-EEE27343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62" y="9083551"/>
              <a:ext cx="27474" cy="10990"/>
            </a:xfrm>
            <a:custGeom>
              <a:avLst/>
              <a:gdLst>
                <a:gd name="T0" fmla="*/ 3 w 20"/>
                <a:gd name="T1" fmla="*/ 0 h 7"/>
                <a:gd name="T2" fmla="*/ 10 w 20"/>
                <a:gd name="T3" fmla="*/ 2 h 7"/>
                <a:gd name="T4" fmla="*/ 11 w 20"/>
                <a:gd name="T5" fmla="*/ 1 h 7"/>
                <a:gd name="T6" fmla="*/ 12 w 20"/>
                <a:gd name="T7" fmla="*/ 2 h 7"/>
                <a:gd name="T8" fmla="*/ 18 w 20"/>
                <a:gd name="T9" fmla="*/ 2 h 7"/>
                <a:gd name="T10" fmla="*/ 19 w 20"/>
                <a:gd name="T11" fmla="*/ 3 h 7"/>
                <a:gd name="T12" fmla="*/ 18 w 20"/>
                <a:gd name="T13" fmla="*/ 4 h 7"/>
                <a:gd name="T14" fmla="*/ 14 w 20"/>
                <a:gd name="T15" fmla="*/ 6 h 7"/>
                <a:gd name="T16" fmla="*/ 9 w 20"/>
                <a:gd name="T17" fmla="*/ 4 h 7"/>
                <a:gd name="T18" fmla="*/ 0 w 20"/>
                <a:gd name="T19" fmla="*/ 4 h 7"/>
                <a:gd name="T20" fmla="*/ 0 w 20"/>
                <a:gd name="T21" fmla="*/ 3 h 7"/>
                <a:gd name="T22" fmla="*/ 1 w 20"/>
                <a:gd name="T23" fmla="*/ 2 h 7"/>
                <a:gd name="T24" fmla="*/ 2 w 20"/>
                <a:gd name="T25" fmla="*/ 0 h 7"/>
                <a:gd name="T26" fmla="*/ 3 w 20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7">
                  <a:moveTo>
                    <a:pt x="3" y="0"/>
                  </a:moveTo>
                  <a:lnTo>
                    <a:pt x="10" y="2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49" name="Freeform 1508">
              <a:extLst>
                <a:ext uri="{FF2B5EF4-FFF2-40B4-BE49-F238E27FC236}">
                  <a16:creationId xmlns:a16="http://schemas.microsoft.com/office/drawing/2014/main" id="{298B9823-A632-6AAA-7266-917BB8AF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301" y="9067067"/>
              <a:ext cx="27474" cy="16484"/>
            </a:xfrm>
            <a:custGeom>
              <a:avLst/>
              <a:gdLst>
                <a:gd name="T0" fmla="*/ 16 w 22"/>
                <a:gd name="T1" fmla="*/ 8 h 15"/>
                <a:gd name="T2" fmla="*/ 17 w 22"/>
                <a:gd name="T3" fmla="*/ 8 h 15"/>
                <a:gd name="T4" fmla="*/ 18 w 22"/>
                <a:gd name="T5" fmla="*/ 8 h 15"/>
                <a:gd name="T6" fmla="*/ 19 w 22"/>
                <a:gd name="T7" fmla="*/ 11 h 15"/>
                <a:gd name="T8" fmla="*/ 21 w 22"/>
                <a:gd name="T9" fmla="*/ 13 h 15"/>
                <a:gd name="T10" fmla="*/ 21 w 22"/>
                <a:gd name="T11" fmla="*/ 13 h 15"/>
                <a:gd name="T12" fmla="*/ 20 w 22"/>
                <a:gd name="T13" fmla="*/ 14 h 15"/>
                <a:gd name="T14" fmla="*/ 16 w 22"/>
                <a:gd name="T15" fmla="*/ 14 h 15"/>
                <a:gd name="T16" fmla="*/ 14 w 22"/>
                <a:gd name="T17" fmla="*/ 14 h 15"/>
                <a:gd name="T18" fmla="*/ 13 w 22"/>
                <a:gd name="T19" fmla="*/ 12 h 15"/>
                <a:gd name="T20" fmla="*/ 11 w 22"/>
                <a:gd name="T21" fmla="*/ 13 h 15"/>
                <a:gd name="T22" fmla="*/ 10 w 22"/>
                <a:gd name="T23" fmla="*/ 11 h 15"/>
                <a:gd name="T24" fmla="*/ 10 w 22"/>
                <a:gd name="T25" fmla="*/ 11 h 15"/>
                <a:gd name="T26" fmla="*/ 9 w 22"/>
                <a:gd name="T27" fmla="*/ 11 h 15"/>
                <a:gd name="T28" fmla="*/ 10 w 22"/>
                <a:gd name="T29" fmla="*/ 13 h 15"/>
                <a:gd name="T30" fmla="*/ 7 w 22"/>
                <a:gd name="T31" fmla="*/ 13 h 15"/>
                <a:gd name="T32" fmla="*/ 6 w 22"/>
                <a:gd name="T33" fmla="*/ 13 h 15"/>
                <a:gd name="T34" fmla="*/ 5 w 22"/>
                <a:gd name="T35" fmla="*/ 11 h 15"/>
                <a:gd name="T36" fmla="*/ 2 w 22"/>
                <a:gd name="T37" fmla="*/ 7 h 15"/>
                <a:gd name="T38" fmla="*/ 2 w 22"/>
                <a:gd name="T39" fmla="*/ 6 h 15"/>
                <a:gd name="T40" fmla="*/ 0 w 22"/>
                <a:gd name="T41" fmla="*/ 4 h 15"/>
                <a:gd name="T42" fmla="*/ 5 w 22"/>
                <a:gd name="T43" fmla="*/ 3 h 15"/>
                <a:gd name="T44" fmla="*/ 9 w 22"/>
                <a:gd name="T45" fmla="*/ 0 h 15"/>
                <a:gd name="T46" fmla="*/ 10 w 22"/>
                <a:gd name="T47" fmla="*/ 0 h 15"/>
                <a:gd name="T48" fmla="*/ 14 w 22"/>
                <a:gd name="T49" fmla="*/ 5 h 15"/>
                <a:gd name="T50" fmla="*/ 14 w 22"/>
                <a:gd name="T51" fmla="*/ 6 h 15"/>
                <a:gd name="T52" fmla="*/ 15 w 22"/>
                <a:gd name="T53" fmla="*/ 8 h 15"/>
                <a:gd name="T54" fmla="*/ 16 w 22"/>
                <a:gd name="T5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15">
                  <a:moveTo>
                    <a:pt x="16" y="8"/>
                  </a:moveTo>
                  <a:lnTo>
                    <a:pt x="17" y="8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10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2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5" y="3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6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0" name="Freeform 1509">
              <a:extLst>
                <a:ext uri="{FF2B5EF4-FFF2-40B4-BE49-F238E27FC236}">
                  <a16:creationId xmlns:a16="http://schemas.microsoft.com/office/drawing/2014/main" id="{6338B738-33C6-3E95-6A44-ADF19E03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368" y="9050580"/>
              <a:ext cx="10990" cy="10990"/>
            </a:xfrm>
            <a:custGeom>
              <a:avLst/>
              <a:gdLst>
                <a:gd name="T0" fmla="*/ 3 w 8"/>
                <a:gd name="T1" fmla="*/ 6 h 9"/>
                <a:gd name="T2" fmla="*/ 2 w 8"/>
                <a:gd name="T3" fmla="*/ 8 h 9"/>
                <a:gd name="T4" fmla="*/ 1 w 8"/>
                <a:gd name="T5" fmla="*/ 8 h 9"/>
                <a:gd name="T6" fmla="*/ 0 w 8"/>
                <a:gd name="T7" fmla="*/ 6 h 9"/>
                <a:gd name="T8" fmla="*/ 1 w 8"/>
                <a:gd name="T9" fmla="*/ 4 h 9"/>
                <a:gd name="T10" fmla="*/ 3 w 8"/>
                <a:gd name="T11" fmla="*/ 3 h 9"/>
                <a:gd name="T12" fmla="*/ 5 w 8"/>
                <a:gd name="T13" fmla="*/ 0 h 9"/>
                <a:gd name="T14" fmla="*/ 7 w 8"/>
                <a:gd name="T15" fmla="*/ 0 h 9"/>
                <a:gd name="T16" fmla="*/ 6 w 8"/>
                <a:gd name="T17" fmla="*/ 2 h 9"/>
                <a:gd name="T18" fmla="*/ 6 w 8"/>
                <a:gd name="T19" fmla="*/ 4 h 9"/>
                <a:gd name="T20" fmla="*/ 4 w 8"/>
                <a:gd name="T21" fmla="*/ 5 h 9"/>
                <a:gd name="T22" fmla="*/ 3 w 8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9">
                  <a:moveTo>
                    <a:pt x="3" y="6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1" name="Freeform 1510">
              <a:extLst>
                <a:ext uri="{FF2B5EF4-FFF2-40B4-BE49-F238E27FC236}">
                  <a16:creationId xmlns:a16="http://schemas.microsoft.com/office/drawing/2014/main" id="{0B2A7369-A89A-02C0-C2FA-4B7F416F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349" y="9045087"/>
              <a:ext cx="21981" cy="16484"/>
            </a:xfrm>
            <a:custGeom>
              <a:avLst/>
              <a:gdLst>
                <a:gd name="T0" fmla="*/ 14 w 17"/>
                <a:gd name="T1" fmla="*/ 10 h 13"/>
                <a:gd name="T2" fmla="*/ 11 w 17"/>
                <a:gd name="T3" fmla="*/ 12 h 13"/>
                <a:gd name="T4" fmla="*/ 9 w 17"/>
                <a:gd name="T5" fmla="*/ 11 h 13"/>
                <a:gd name="T6" fmla="*/ 6 w 17"/>
                <a:gd name="T7" fmla="*/ 11 h 13"/>
                <a:gd name="T8" fmla="*/ 5 w 17"/>
                <a:gd name="T9" fmla="*/ 9 h 13"/>
                <a:gd name="T10" fmla="*/ 1 w 17"/>
                <a:gd name="T11" fmla="*/ 8 h 13"/>
                <a:gd name="T12" fmla="*/ 0 w 17"/>
                <a:gd name="T13" fmla="*/ 6 h 13"/>
                <a:gd name="T14" fmla="*/ 2 w 17"/>
                <a:gd name="T15" fmla="*/ 3 h 13"/>
                <a:gd name="T16" fmla="*/ 7 w 17"/>
                <a:gd name="T17" fmla="*/ 0 h 13"/>
                <a:gd name="T18" fmla="*/ 14 w 17"/>
                <a:gd name="T19" fmla="*/ 0 h 13"/>
                <a:gd name="T20" fmla="*/ 16 w 17"/>
                <a:gd name="T21" fmla="*/ 2 h 13"/>
                <a:gd name="T22" fmla="*/ 16 w 17"/>
                <a:gd name="T23" fmla="*/ 4 h 13"/>
                <a:gd name="T24" fmla="*/ 15 w 17"/>
                <a:gd name="T25" fmla="*/ 6 h 13"/>
                <a:gd name="T26" fmla="*/ 14 w 17"/>
                <a:gd name="T27" fmla="*/ 8 h 13"/>
                <a:gd name="T28" fmla="*/ 14 w 17"/>
                <a:gd name="T2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3">
                  <a:moveTo>
                    <a:pt x="14" y="10"/>
                  </a:moveTo>
                  <a:lnTo>
                    <a:pt x="11" y="12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5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5" y="6"/>
                  </a:lnTo>
                  <a:lnTo>
                    <a:pt x="14" y="8"/>
                  </a:lnTo>
                  <a:lnTo>
                    <a:pt x="14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2" name="Freeform 1511">
              <a:extLst>
                <a:ext uri="{FF2B5EF4-FFF2-40B4-BE49-F238E27FC236}">
                  <a16:creationId xmlns:a16="http://schemas.microsoft.com/office/drawing/2014/main" id="{D7E47E50-AF9E-A760-C137-7B39B0A4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131" y="8940676"/>
              <a:ext cx="5497" cy="5497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  <a:gd name="T8" fmla="*/ 2 w 3"/>
                <a:gd name="T9" fmla="*/ 0 h 2"/>
                <a:gd name="T10" fmla="*/ 2 w 3"/>
                <a:gd name="T11" fmla="*/ 0 h 2"/>
                <a:gd name="T12" fmla="*/ 0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3" name="Freeform 1512">
              <a:extLst>
                <a:ext uri="{FF2B5EF4-FFF2-40B4-BE49-F238E27FC236}">
                  <a16:creationId xmlns:a16="http://schemas.microsoft.com/office/drawing/2014/main" id="{BBD69166-56FA-860C-D495-1D3E15CB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628" y="8935183"/>
              <a:ext cx="5493" cy="5493"/>
            </a:xfrm>
            <a:custGeom>
              <a:avLst/>
              <a:gdLst>
                <a:gd name="T0" fmla="*/ 3 w 5"/>
                <a:gd name="T1" fmla="*/ 3 h 5"/>
                <a:gd name="T2" fmla="*/ 0 w 5"/>
                <a:gd name="T3" fmla="*/ 4 h 5"/>
                <a:gd name="T4" fmla="*/ 2 w 5"/>
                <a:gd name="T5" fmla="*/ 3 h 5"/>
                <a:gd name="T6" fmla="*/ 3 w 5"/>
                <a:gd name="T7" fmla="*/ 0 h 5"/>
                <a:gd name="T8" fmla="*/ 4 w 5"/>
                <a:gd name="T9" fmla="*/ 2 h 5"/>
                <a:gd name="T10" fmla="*/ 3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3"/>
                  </a:moveTo>
                  <a:lnTo>
                    <a:pt x="0" y="4"/>
                  </a:lnTo>
                  <a:lnTo>
                    <a:pt x="2" y="3"/>
                  </a:lnTo>
                  <a:lnTo>
                    <a:pt x="3" y="0"/>
                  </a:lnTo>
                  <a:lnTo>
                    <a:pt x="4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4" name="Freeform 1513">
              <a:extLst>
                <a:ext uri="{FF2B5EF4-FFF2-40B4-BE49-F238E27FC236}">
                  <a16:creationId xmlns:a16="http://schemas.microsoft.com/office/drawing/2014/main" id="{2BDBF908-3C66-80A5-DC7E-27B496269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619" y="8935183"/>
              <a:ext cx="5493" cy="5493"/>
            </a:xfrm>
            <a:custGeom>
              <a:avLst/>
              <a:gdLst>
                <a:gd name="T0" fmla="*/ 3 w 5"/>
                <a:gd name="T1" fmla="*/ 3 h 5"/>
                <a:gd name="T2" fmla="*/ 2 w 5"/>
                <a:gd name="T3" fmla="*/ 4 h 5"/>
                <a:gd name="T4" fmla="*/ 2 w 5"/>
                <a:gd name="T5" fmla="*/ 3 h 5"/>
                <a:gd name="T6" fmla="*/ 2 w 5"/>
                <a:gd name="T7" fmla="*/ 3 h 5"/>
                <a:gd name="T8" fmla="*/ 0 w 5"/>
                <a:gd name="T9" fmla="*/ 0 h 5"/>
                <a:gd name="T10" fmla="*/ 0 w 5"/>
                <a:gd name="T11" fmla="*/ 0 h 5"/>
                <a:gd name="T12" fmla="*/ 3 w 5"/>
                <a:gd name="T13" fmla="*/ 1 h 5"/>
                <a:gd name="T14" fmla="*/ 4 w 5"/>
                <a:gd name="T15" fmla="*/ 2 h 5"/>
                <a:gd name="T16" fmla="*/ 3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3"/>
                  </a:move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5" name="Freeform 1514">
              <a:extLst>
                <a:ext uri="{FF2B5EF4-FFF2-40B4-BE49-F238E27FC236}">
                  <a16:creationId xmlns:a16="http://schemas.microsoft.com/office/drawing/2014/main" id="{AAD6E284-87CF-CE58-A152-D43ECFF4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609" y="8935183"/>
              <a:ext cx="10990" cy="5493"/>
            </a:xfrm>
            <a:custGeom>
              <a:avLst/>
              <a:gdLst>
                <a:gd name="T0" fmla="*/ 3 w 8"/>
                <a:gd name="T1" fmla="*/ 2 h 3"/>
                <a:gd name="T2" fmla="*/ 2 w 8"/>
                <a:gd name="T3" fmla="*/ 2 h 3"/>
                <a:gd name="T4" fmla="*/ 0 w 8"/>
                <a:gd name="T5" fmla="*/ 2 h 3"/>
                <a:gd name="T6" fmla="*/ 2 w 8"/>
                <a:gd name="T7" fmla="*/ 1 h 3"/>
                <a:gd name="T8" fmla="*/ 7 w 8"/>
                <a:gd name="T9" fmla="*/ 0 h 3"/>
                <a:gd name="T10" fmla="*/ 5 w 8"/>
                <a:gd name="T11" fmla="*/ 1 h 3"/>
                <a:gd name="T12" fmla="*/ 3 w 8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3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6" name="Freeform 1515">
              <a:extLst>
                <a:ext uri="{FF2B5EF4-FFF2-40B4-BE49-F238E27FC236}">
                  <a16:creationId xmlns:a16="http://schemas.microsoft.com/office/drawing/2014/main" id="{14872DF6-FD60-E549-9E19-5B8F3F74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599" y="8929686"/>
              <a:ext cx="5493" cy="5497"/>
            </a:xfrm>
            <a:custGeom>
              <a:avLst/>
              <a:gdLst>
                <a:gd name="T0" fmla="*/ 1 w 4"/>
                <a:gd name="T1" fmla="*/ 2 h 3"/>
                <a:gd name="T2" fmla="*/ 0 w 4"/>
                <a:gd name="T3" fmla="*/ 2 h 3"/>
                <a:gd name="T4" fmla="*/ 1 w 4"/>
                <a:gd name="T5" fmla="*/ 1 h 3"/>
                <a:gd name="T6" fmla="*/ 2 w 4"/>
                <a:gd name="T7" fmla="*/ 0 h 3"/>
                <a:gd name="T8" fmla="*/ 3 w 4"/>
                <a:gd name="T9" fmla="*/ 1 h 3"/>
                <a:gd name="T10" fmla="*/ 2 w 4"/>
                <a:gd name="T11" fmla="*/ 1 h 3"/>
                <a:gd name="T12" fmla="*/ 1 w 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7" name="Freeform 1516">
              <a:extLst>
                <a:ext uri="{FF2B5EF4-FFF2-40B4-BE49-F238E27FC236}">
                  <a16:creationId xmlns:a16="http://schemas.microsoft.com/office/drawing/2014/main" id="{31923D55-05BD-B2E9-5ECF-9335DBAE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093" y="8924192"/>
              <a:ext cx="5497" cy="5493"/>
            </a:xfrm>
            <a:custGeom>
              <a:avLst/>
              <a:gdLst>
                <a:gd name="T0" fmla="*/ 1 w 3"/>
                <a:gd name="T1" fmla="*/ 1 h 2"/>
                <a:gd name="T2" fmla="*/ 0 w 3"/>
                <a:gd name="T3" fmla="*/ 1 h 2"/>
                <a:gd name="T4" fmla="*/ 2 w 3"/>
                <a:gd name="T5" fmla="*/ 0 h 2"/>
                <a:gd name="T6" fmla="*/ 2 w 3"/>
                <a:gd name="T7" fmla="*/ 0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8" name="Freeform 1517">
              <a:extLst>
                <a:ext uri="{FF2B5EF4-FFF2-40B4-BE49-F238E27FC236}">
                  <a16:creationId xmlns:a16="http://schemas.microsoft.com/office/drawing/2014/main" id="{09D15F27-A981-4365-ED22-3D9D6C1A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590" y="8907705"/>
              <a:ext cx="10990" cy="16487"/>
            </a:xfrm>
            <a:custGeom>
              <a:avLst/>
              <a:gdLst>
                <a:gd name="T0" fmla="*/ 6 w 11"/>
                <a:gd name="T1" fmla="*/ 7 h 15"/>
                <a:gd name="T2" fmla="*/ 0 w 11"/>
                <a:gd name="T3" fmla="*/ 14 h 15"/>
                <a:gd name="T4" fmla="*/ 0 w 11"/>
                <a:gd name="T5" fmla="*/ 12 h 15"/>
                <a:gd name="T6" fmla="*/ 3 w 11"/>
                <a:gd name="T7" fmla="*/ 9 h 15"/>
                <a:gd name="T8" fmla="*/ 4 w 11"/>
                <a:gd name="T9" fmla="*/ 7 h 15"/>
                <a:gd name="T10" fmla="*/ 5 w 11"/>
                <a:gd name="T11" fmla="*/ 6 h 15"/>
                <a:gd name="T12" fmla="*/ 7 w 11"/>
                <a:gd name="T13" fmla="*/ 4 h 15"/>
                <a:gd name="T14" fmla="*/ 7 w 11"/>
                <a:gd name="T15" fmla="*/ 2 h 15"/>
                <a:gd name="T16" fmla="*/ 10 w 11"/>
                <a:gd name="T17" fmla="*/ 1 h 15"/>
                <a:gd name="T18" fmla="*/ 10 w 11"/>
                <a:gd name="T19" fmla="*/ 0 h 15"/>
                <a:gd name="T20" fmla="*/ 6 w 11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6" y="7"/>
                  </a:moveTo>
                  <a:lnTo>
                    <a:pt x="0" y="14"/>
                  </a:lnTo>
                  <a:lnTo>
                    <a:pt x="0" y="12"/>
                  </a:lnTo>
                  <a:lnTo>
                    <a:pt x="3" y="9"/>
                  </a:lnTo>
                  <a:lnTo>
                    <a:pt x="4" y="7"/>
                  </a:lnTo>
                  <a:lnTo>
                    <a:pt x="5" y="6"/>
                  </a:lnTo>
                  <a:lnTo>
                    <a:pt x="7" y="4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6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59" name="Freeform 1518">
              <a:extLst>
                <a:ext uri="{FF2B5EF4-FFF2-40B4-BE49-F238E27FC236}">
                  <a16:creationId xmlns:a16="http://schemas.microsoft.com/office/drawing/2014/main" id="{FFC5DE36-25E2-38DF-96F3-90B097E0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647" y="8852753"/>
              <a:ext cx="5493" cy="5497"/>
            </a:xfrm>
            <a:custGeom>
              <a:avLst/>
              <a:gdLst>
                <a:gd name="T0" fmla="*/ 5 w 6"/>
                <a:gd name="T1" fmla="*/ 4 h 5"/>
                <a:gd name="T2" fmla="*/ 4 w 6"/>
                <a:gd name="T3" fmla="*/ 4 h 5"/>
                <a:gd name="T4" fmla="*/ 2 w 6"/>
                <a:gd name="T5" fmla="*/ 4 h 5"/>
                <a:gd name="T6" fmla="*/ 0 w 6"/>
                <a:gd name="T7" fmla="*/ 2 h 5"/>
                <a:gd name="T8" fmla="*/ 0 w 6"/>
                <a:gd name="T9" fmla="*/ 0 h 5"/>
                <a:gd name="T10" fmla="*/ 2 w 6"/>
                <a:gd name="T11" fmla="*/ 2 h 5"/>
                <a:gd name="T12" fmla="*/ 3 w 6"/>
                <a:gd name="T13" fmla="*/ 3 h 5"/>
                <a:gd name="T14" fmla="*/ 5 w 6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4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0" name="Freeform 1519">
              <a:extLst>
                <a:ext uri="{FF2B5EF4-FFF2-40B4-BE49-F238E27FC236}">
                  <a16:creationId xmlns:a16="http://schemas.microsoft.com/office/drawing/2014/main" id="{EC4B81DB-9364-5C37-7C9F-9AF4D324A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647" y="8847260"/>
              <a:ext cx="5493" cy="10990"/>
            </a:xfrm>
            <a:custGeom>
              <a:avLst/>
              <a:gdLst>
                <a:gd name="T0" fmla="*/ 3 w 4"/>
                <a:gd name="T1" fmla="*/ 6 h 9"/>
                <a:gd name="T2" fmla="*/ 3 w 4"/>
                <a:gd name="T3" fmla="*/ 8 h 9"/>
                <a:gd name="T4" fmla="*/ 1 w 4"/>
                <a:gd name="T5" fmla="*/ 4 h 9"/>
                <a:gd name="T6" fmla="*/ 0 w 4"/>
                <a:gd name="T7" fmla="*/ 0 h 9"/>
                <a:gd name="T8" fmla="*/ 2 w 4"/>
                <a:gd name="T9" fmla="*/ 2 h 9"/>
                <a:gd name="T10" fmla="*/ 3 w 4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6"/>
                  </a:moveTo>
                  <a:lnTo>
                    <a:pt x="3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1" name="Freeform 1520">
              <a:extLst>
                <a:ext uri="{FF2B5EF4-FFF2-40B4-BE49-F238E27FC236}">
                  <a16:creationId xmlns:a16="http://schemas.microsoft.com/office/drawing/2014/main" id="{022BE062-F316-753B-E2F1-58DE30B68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176" y="8825279"/>
              <a:ext cx="10990" cy="49455"/>
            </a:xfrm>
            <a:custGeom>
              <a:avLst/>
              <a:gdLst>
                <a:gd name="T0" fmla="*/ 9 w 10"/>
                <a:gd name="T1" fmla="*/ 37 h 39"/>
                <a:gd name="T2" fmla="*/ 8 w 10"/>
                <a:gd name="T3" fmla="*/ 38 h 39"/>
                <a:gd name="T4" fmla="*/ 5 w 10"/>
                <a:gd name="T5" fmla="*/ 31 h 39"/>
                <a:gd name="T6" fmla="*/ 1 w 10"/>
                <a:gd name="T7" fmla="*/ 13 h 39"/>
                <a:gd name="T8" fmla="*/ 0 w 10"/>
                <a:gd name="T9" fmla="*/ 3 h 39"/>
                <a:gd name="T10" fmla="*/ 2 w 10"/>
                <a:gd name="T11" fmla="*/ 0 h 39"/>
                <a:gd name="T12" fmla="*/ 3 w 10"/>
                <a:gd name="T13" fmla="*/ 14 h 39"/>
                <a:gd name="T14" fmla="*/ 7 w 10"/>
                <a:gd name="T15" fmla="*/ 32 h 39"/>
                <a:gd name="T16" fmla="*/ 9 w 10"/>
                <a:gd name="T17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9">
                  <a:moveTo>
                    <a:pt x="9" y="37"/>
                  </a:moveTo>
                  <a:lnTo>
                    <a:pt x="8" y="38"/>
                  </a:lnTo>
                  <a:lnTo>
                    <a:pt x="5" y="31"/>
                  </a:lnTo>
                  <a:lnTo>
                    <a:pt x="1" y="13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14"/>
                  </a:lnTo>
                  <a:lnTo>
                    <a:pt x="7" y="32"/>
                  </a:lnTo>
                  <a:lnTo>
                    <a:pt x="9" y="3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2" name="Freeform 1521">
              <a:extLst>
                <a:ext uri="{FF2B5EF4-FFF2-40B4-BE49-F238E27FC236}">
                  <a16:creationId xmlns:a16="http://schemas.microsoft.com/office/drawing/2014/main" id="{814BF18A-F9A7-273A-E195-C71AE1FD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176" y="8797801"/>
              <a:ext cx="10990" cy="27478"/>
            </a:xfrm>
            <a:custGeom>
              <a:avLst/>
              <a:gdLst>
                <a:gd name="T0" fmla="*/ 1 w 11"/>
                <a:gd name="T1" fmla="*/ 18 h 21"/>
                <a:gd name="T2" fmla="*/ 0 w 11"/>
                <a:gd name="T3" fmla="*/ 20 h 21"/>
                <a:gd name="T4" fmla="*/ 0 w 11"/>
                <a:gd name="T5" fmla="*/ 18 h 21"/>
                <a:gd name="T6" fmla="*/ 2 w 11"/>
                <a:gd name="T7" fmla="*/ 10 h 21"/>
                <a:gd name="T8" fmla="*/ 8 w 11"/>
                <a:gd name="T9" fmla="*/ 1 h 21"/>
                <a:gd name="T10" fmla="*/ 10 w 11"/>
                <a:gd name="T11" fmla="*/ 0 h 21"/>
                <a:gd name="T12" fmla="*/ 4 w 11"/>
                <a:gd name="T13" fmla="*/ 9 h 21"/>
                <a:gd name="T14" fmla="*/ 1 w 11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1" y="18"/>
                  </a:moveTo>
                  <a:lnTo>
                    <a:pt x="0" y="20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1"/>
                  </a:lnTo>
                  <a:lnTo>
                    <a:pt x="10" y="0"/>
                  </a:lnTo>
                  <a:lnTo>
                    <a:pt x="4" y="9"/>
                  </a:lnTo>
                  <a:lnTo>
                    <a:pt x="1" y="1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3" name="Freeform 1522">
              <a:extLst>
                <a:ext uri="{FF2B5EF4-FFF2-40B4-BE49-F238E27FC236}">
                  <a16:creationId xmlns:a16="http://schemas.microsoft.com/office/drawing/2014/main" id="{F5CF56AA-09BE-4A8E-CE36-BFD740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083" y="8797801"/>
              <a:ext cx="10990" cy="32971"/>
            </a:xfrm>
            <a:custGeom>
              <a:avLst/>
              <a:gdLst>
                <a:gd name="T0" fmla="*/ 8 w 9"/>
                <a:gd name="T1" fmla="*/ 21 h 25"/>
                <a:gd name="T2" fmla="*/ 8 w 9"/>
                <a:gd name="T3" fmla="*/ 24 h 25"/>
                <a:gd name="T4" fmla="*/ 5 w 9"/>
                <a:gd name="T5" fmla="*/ 17 h 25"/>
                <a:gd name="T6" fmla="*/ 1 w 9"/>
                <a:gd name="T7" fmla="*/ 8 h 25"/>
                <a:gd name="T8" fmla="*/ 0 w 9"/>
                <a:gd name="T9" fmla="*/ 0 h 25"/>
                <a:gd name="T10" fmla="*/ 1 w 9"/>
                <a:gd name="T11" fmla="*/ 2 h 25"/>
                <a:gd name="T12" fmla="*/ 2 w 9"/>
                <a:gd name="T13" fmla="*/ 7 h 25"/>
                <a:gd name="T14" fmla="*/ 8 w 9"/>
                <a:gd name="T1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5">
                  <a:moveTo>
                    <a:pt x="8" y="21"/>
                  </a:moveTo>
                  <a:lnTo>
                    <a:pt x="8" y="24"/>
                  </a:lnTo>
                  <a:lnTo>
                    <a:pt x="5" y="17"/>
                  </a:lnTo>
                  <a:lnTo>
                    <a:pt x="1" y="8"/>
                  </a:lnTo>
                  <a:lnTo>
                    <a:pt x="0" y="0"/>
                  </a:lnTo>
                  <a:lnTo>
                    <a:pt x="1" y="2"/>
                  </a:lnTo>
                  <a:lnTo>
                    <a:pt x="2" y="7"/>
                  </a:lnTo>
                  <a:lnTo>
                    <a:pt x="8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4" name="Freeform 1523">
              <a:extLst>
                <a:ext uri="{FF2B5EF4-FFF2-40B4-BE49-F238E27FC236}">
                  <a16:creationId xmlns:a16="http://schemas.microsoft.com/office/drawing/2014/main" id="{838D89EF-C9E0-D556-C4C0-3B030EC7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660" y="8781317"/>
              <a:ext cx="10990" cy="10990"/>
            </a:xfrm>
            <a:custGeom>
              <a:avLst/>
              <a:gdLst>
                <a:gd name="T0" fmla="*/ 0 w 7"/>
                <a:gd name="T1" fmla="*/ 9 h 10"/>
                <a:gd name="T2" fmla="*/ 0 w 7"/>
                <a:gd name="T3" fmla="*/ 9 h 10"/>
                <a:gd name="T4" fmla="*/ 1 w 7"/>
                <a:gd name="T5" fmla="*/ 6 h 10"/>
                <a:gd name="T6" fmla="*/ 2 w 7"/>
                <a:gd name="T7" fmla="*/ 4 h 10"/>
                <a:gd name="T8" fmla="*/ 4 w 7"/>
                <a:gd name="T9" fmla="*/ 1 h 10"/>
                <a:gd name="T10" fmla="*/ 5 w 7"/>
                <a:gd name="T11" fmla="*/ 0 h 10"/>
                <a:gd name="T12" fmla="*/ 6 w 7"/>
                <a:gd name="T13" fmla="*/ 2 h 10"/>
                <a:gd name="T14" fmla="*/ 4 w 7"/>
                <a:gd name="T15" fmla="*/ 4 h 10"/>
                <a:gd name="T16" fmla="*/ 0 w 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0" y="9"/>
                  </a:moveTo>
                  <a:lnTo>
                    <a:pt x="0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5" name="Freeform 1524">
              <a:extLst>
                <a:ext uri="{FF2B5EF4-FFF2-40B4-BE49-F238E27FC236}">
                  <a16:creationId xmlns:a16="http://schemas.microsoft.com/office/drawing/2014/main" id="{3324CDD7-9865-AA70-0A6F-E8C02DB2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157" y="8770327"/>
              <a:ext cx="16484" cy="10990"/>
            </a:xfrm>
            <a:custGeom>
              <a:avLst/>
              <a:gdLst>
                <a:gd name="T0" fmla="*/ 1 w 14"/>
                <a:gd name="T1" fmla="*/ 8 h 9"/>
                <a:gd name="T2" fmla="*/ 0 w 14"/>
                <a:gd name="T3" fmla="*/ 8 h 9"/>
                <a:gd name="T4" fmla="*/ 2 w 14"/>
                <a:gd name="T5" fmla="*/ 7 h 9"/>
                <a:gd name="T6" fmla="*/ 4 w 14"/>
                <a:gd name="T7" fmla="*/ 6 h 9"/>
                <a:gd name="T8" fmla="*/ 9 w 14"/>
                <a:gd name="T9" fmla="*/ 2 h 9"/>
                <a:gd name="T10" fmla="*/ 11 w 14"/>
                <a:gd name="T11" fmla="*/ 2 h 9"/>
                <a:gd name="T12" fmla="*/ 13 w 14"/>
                <a:gd name="T13" fmla="*/ 0 h 9"/>
                <a:gd name="T14" fmla="*/ 13 w 14"/>
                <a:gd name="T15" fmla="*/ 0 h 9"/>
                <a:gd name="T16" fmla="*/ 13 w 14"/>
                <a:gd name="T17" fmla="*/ 2 h 9"/>
                <a:gd name="T18" fmla="*/ 9 w 14"/>
                <a:gd name="T19" fmla="*/ 4 h 9"/>
                <a:gd name="T20" fmla="*/ 1 w 14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9">
                  <a:moveTo>
                    <a:pt x="1" y="8"/>
                  </a:moveTo>
                  <a:lnTo>
                    <a:pt x="0" y="8"/>
                  </a:lnTo>
                  <a:lnTo>
                    <a:pt x="2" y="7"/>
                  </a:lnTo>
                  <a:lnTo>
                    <a:pt x="4" y="6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1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6" name="Freeform 1525">
              <a:extLst>
                <a:ext uri="{FF2B5EF4-FFF2-40B4-BE49-F238E27FC236}">
                  <a16:creationId xmlns:a16="http://schemas.microsoft.com/office/drawing/2014/main" id="{B742C0E5-670B-0F0F-1F2C-E1FEF2A4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593" y="8731859"/>
              <a:ext cx="16487" cy="10990"/>
            </a:xfrm>
            <a:custGeom>
              <a:avLst/>
              <a:gdLst>
                <a:gd name="T0" fmla="*/ 1 w 12"/>
                <a:gd name="T1" fmla="*/ 6 h 8"/>
                <a:gd name="T2" fmla="*/ 0 w 12"/>
                <a:gd name="T3" fmla="*/ 7 h 8"/>
                <a:gd name="T4" fmla="*/ 7 w 12"/>
                <a:gd name="T5" fmla="*/ 1 h 8"/>
                <a:gd name="T6" fmla="*/ 8 w 12"/>
                <a:gd name="T7" fmla="*/ 0 h 8"/>
                <a:gd name="T8" fmla="*/ 11 w 12"/>
                <a:gd name="T9" fmla="*/ 0 h 8"/>
                <a:gd name="T10" fmla="*/ 7 w 12"/>
                <a:gd name="T11" fmla="*/ 3 h 8"/>
                <a:gd name="T12" fmla="*/ 1 w 12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1" y="6"/>
                  </a:moveTo>
                  <a:lnTo>
                    <a:pt x="0" y="7"/>
                  </a:lnTo>
                  <a:lnTo>
                    <a:pt x="7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7" name="Freeform 1526">
              <a:extLst>
                <a:ext uri="{FF2B5EF4-FFF2-40B4-BE49-F238E27FC236}">
                  <a16:creationId xmlns:a16="http://schemas.microsoft.com/office/drawing/2014/main" id="{7F9845A5-E875-FED6-CECA-C27DDD41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487" y="8715375"/>
              <a:ext cx="10990" cy="5493"/>
            </a:xfrm>
            <a:custGeom>
              <a:avLst/>
              <a:gdLst>
                <a:gd name="T0" fmla="*/ 6 w 9"/>
                <a:gd name="T1" fmla="*/ 5 h 6"/>
                <a:gd name="T2" fmla="*/ 5 w 9"/>
                <a:gd name="T3" fmla="*/ 5 h 6"/>
                <a:gd name="T4" fmla="*/ 0 w 9"/>
                <a:gd name="T5" fmla="*/ 2 h 6"/>
                <a:gd name="T6" fmla="*/ 0 w 9"/>
                <a:gd name="T7" fmla="*/ 1 h 6"/>
                <a:gd name="T8" fmla="*/ 2 w 9"/>
                <a:gd name="T9" fmla="*/ 0 h 6"/>
                <a:gd name="T10" fmla="*/ 4 w 9"/>
                <a:gd name="T11" fmla="*/ 0 h 6"/>
                <a:gd name="T12" fmla="*/ 6 w 9"/>
                <a:gd name="T13" fmla="*/ 1 h 6"/>
                <a:gd name="T14" fmla="*/ 7 w 9"/>
                <a:gd name="T15" fmla="*/ 1 h 6"/>
                <a:gd name="T16" fmla="*/ 8 w 9"/>
                <a:gd name="T17" fmla="*/ 2 h 6"/>
                <a:gd name="T18" fmla="*/ 8 w 9"/>
                <a:gd name="T19" fmla="*/ 3 h 6"/>
                <a:gd name="T20" fmla="*/ 6 w 9"/>
                <a:gd name="T2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6" y="5"/>
                  </a:moveTo>
                  <a:lnTo>
                    <a:pt x="5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8" name="Freeform 1527">
              <a:extLst>
                <a:ext uri="{FF2B5EF4-FFF2-40B4-BE49-F238E27FC236}">
                  <a16:creationId xmlns:a16="http://schemas.microsoft.com/office/drawing/2014/main" id="{170058ED-E44B-179E-9D06-BF49E663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247" y="8709878"/>
              <a:ext cx="16487" cy="5497"/>
            </a:xfrm>
            <a:custGeom>
              <a:avLst/>
              <a:gdLst>
                <a:gd name="T0" fmla="*/ 7 w 13"/>
                <a:gd name="T1" fmla="*/ 4 h 6"/>
                <a:gd name="T2" fmla="*/ 3 w 13"/>
                <a:gd name="T3" fmla="*/ 5 h 6"/>
                <a:gd name="T4" fmla="*/ 0 w 13"/>
                <a:gd name="T5" fmla="*/ 4 h 6"/>
                <a:gd name="T6" fmla="*/ 2 w 13"/>
                <a:gd name="T7" fmla="*/ 4 h 6"/>
                <a:gd name="T8" fmla="*/ 3 w 13"/>
                <a:gd name="T9" fmla="*/ 4 h 6"/>
                <a:gd name="T10" fmla="*/ 8 w 13"/>
                <a:gd name="T11" fmla="*/ 2 h 6"/>
                <a:gd name="T12" fmla="*/ 10 w 13"/>
                <a:gd name="T13" fmla="*/ 1 h 6"/>
                <a:gd name="T14" fmla="*/ 12 w 13"/>
                <a:gd name="T15" fmla="*/ 0 h 6"/>
                <a:gd name="T16" fmla="*/ 7 w 13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7" y="4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8" y="2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7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69" name="Freeform 1528">
              <a:extLst>
                <a:ext uri="{FF2B5EF4-FFF2-40B4-BE49-F238E27FC236}">
                  <a16:creationId xmlns:a16="http://schemas.microsoft.com/office/drawing/2014/main" id="{82FD32D2-BAE0-D737-DBA2-1A926B77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1" y="8709878"/>
              <a:ext cx="5497" cy="5497"/>
            </a:xfrm>
            <a:custGeom>
              <a:avLst/>
              <a:gdLst>
                <a:gd name="T0" fmla="*/ 1 w 3"/>
                <a:gd name="T1" fmla="*/ 2 h 5"/>
                <a:gd name="T2" fmla="*/ 0 w 3"/>
                <a:gd name="T3" fmla="*/ 4 h 5"/>
                <a:gd name="T4" fmla="*/ 0 w 3"/>
                <a:gd name="T5" fmla="*/ 3 h 5"/>
                <a:gd name="T6" fmla="*/ 1 w 3"/>
                <a:gd name="T7" fmla="*/ 1 h 5"/>
                <a:gd name="T8" fmla="*/ 2 w 3"/>
                <a:gd name="T9" fmla="*/ 0 h 5"/>
                <a:gd name="T10" fmla="*/ 1 w 3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0" name="Freeform 1529">
              <a:extLst>
                <a:ext uri="{FF2B5EF4-FFF2-40B4-BE49-F238E27FC236}">
                  <a16:creationId xmlns:a16="http://schemas.microsoft.com/office/drawing/2014/main" id="{9618B501-0E32-3BE0-E547-3D62A3A1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878" y="8698888"/>
              <a:ext cx="5493" cy="16487"/>
            </a:xfrm>
            <a:custGeom>
              <a:avLst/>
              <a:gdLst>
                <a:gd name="T0" fmla="*/ 1 w 3"/>
                <a:gd name="T1" fmla="*/ 10 h 12"/>
                <a:gd name="T2" fmla="*/ 1 w 3"/>
                <a:gd name="T3" fmla="*/ 11 h 12"/>
                <a:gd name="T4" fmla="*/ 1 w 3"/>
                <a:gd name="T5" fmla="*/ 5 h 12"/>
                <a:gd name="T6" fmla="*/ 0 w 3"/>
                <a:gd name="T7" fmla="*/ 0 h 12"/>
                <a:gd name="T8" fmla="*/ 1 w 3"/>
                <a:gd name="T9" fmla="*/ 2 h 12"/>
                <a:gd name="T10" fmla="*/ 2 w 3"/>
                <a:gd name="T11" fmla="*/ 5 h 12"/>
                <a:gd name="T12" fmla="*/ 1 w 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2">
                  <a:moveTo>
                    <a:pt x="1" y="10"/>
                  </a:moveTo>
                  <a:lnTo>
                    <a:pt x="1" y="11"/>
                  </a:lnTo>
                  <a:lnTo>
                    <a:pt x="1" y="5"/>
                  </a:lnTo>
                  <a:lnTo>
                    <a:pt x="0" y="0"/>
                  </a:lnTo>
                  <a:lnTo>
                    <a:pt x="1" y="2"/>
                  </a:lnTo>
                  <a:lnTo>
                    <a:pt x="2" y="5"/>
                  </a:lnTo>
                  <a:lnTo>
                    <a:pt x="1" y="1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1" name="Freeform 1530">
              <a:extLst>
                <a:ext uri="{FF2B5EF4-FFF2-40B4-BE49-F238E27FC236}">
                  <a16:creationId xmlns:a16="http://schemas.microsoft.com/office/drawing/2014/main" id="{78275910-4F6D-B1A5-CC02-A4C5D291C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391" y="8693394"/>
              <a:ext cx="5497" cy="5493"/>
            </a:xfrm>
            <a:custGeom>
              <a:avLst/>
              <a:gdLst>
                <a:gd name="T0" fmla="*/ 3 w 6"/>
                <a:gd name="T1" fmla="*/ 3 h 6"/>
                <a:gd name="T2" fmla="*/ 4 w 6"/>
                <a:gd name="T3" fmla="*/ 5 h 6"/>
                <a:gd name="T4" fmla="*/ 2 w 6"/>
                <a:gd name="T5" fmla="*/ 4 h 6"/>
                <a:gd name="T6" fmla="*/ 0 w 6"/>
                <a:gd name="T7" fmla="*/ 4 h 6"/>
                <a:gd name="T8" fmla="*/ 1 w 6"/>
                <a:gd name="T9" fmla="*/ 3 h 6"/>
                <a:gd name="T10" fmla="*/ 2 w 6"/>
                <a:gd name="T11" fmla="*/ 2 h 6"/>
                <a:gd name="T12" fmla="*/ 2 w 6"/>
                <a:gd name="T13" fmla="*/ 2 h 6"/>
                <a:gd name="T14" fmla="*/ 5 w 6"/>
                <a:gd name="T15" fmla="*/ 0 h 6"/>
                <a:gd name="T16" fmla="*/ 4 w 6"/>
                <a:gd name="T17" fmla="*/ 2 h 6"/>
                <a:gd name="T18" fmla="*/ 3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3"/>
                  </a:moveTo>
                  <a:lnTo>
                    <a:pt x="4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2" name="Freeform 1531">
              <a:extLst>
                <a:ext uri="{FF2B5EF4-FFF2-40B4-BE49-F238E27FC236}">
                  <a16:creationId xmlns:a16="http://schemas.microsoft.com/office/drawing/2014/main" id="{7653A50D-0FAB-5ABB-9BD8-6BC08DC3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372" y="8687897"/>
              <a:ext cx="5497" cy="5497"/>
            </a:xfrm>
            <a:custGeom>
              <a:avLst/>
              <a:gdLst>
                <a:gd name="T0" fmla="*/ 5 w 6"/>
                <a:gd name="T1" fmla="*/ 2 h 4"/>
                <a:gd name="T2" fmla="*/ 4 w 6"/>
                <a:gd name="T3" fmla="*/ 3 h 4"/>
                <a:gd name="T4" fmla="*/ 2 w 6"/>
                <a:gd name="T5" fmla="*/ 2 h 4"/>
                <a:gd name="T6" fmla="*/ 0 w 6"/>
                <a:gd name="T7" fmla="*/ 1 h 4"/>
                <a:gd name="T8" fmla="*/ 0 w 6"/>
                <a:gd name="T9" fmla="*/ 0 h 4"/>
                <a:gd name="T10" fmla="*/ 4 w 6"/>
                <a:gd name="T11" fmla="*/ 2 h 4"/>
                <a:gd name="T12" fmla="*/ 5 w 6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4" y="3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2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3" name="Freeform 1532">
              <a:extLst>
                <a:ext uri="{FF2B5EF4-FFF2-40B4-BE49-F238E27FC236}">
                  <a16:creationId xmlns:a16="http://schemas.microsoft.com/office/drawing/2014/main" id="{759F2634-0CEB-B0AF-EDE4-24E86978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859" y="8687897"/>
              <a:ext cx="10990" cy="5497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2 h 3"/>
                <a:gd name="T4" fmla="*/ 0 w 9"/>
                <a:gd name="T5" fmla="*/ 2 h 3"/>
                <a:gd name="T6" fmla="*/ 0 w 9"/>
                <a:gd name="T7" fmla="*/ 2 h 3"/>
                <a:gd name="T8" fmla="*/ 1 w 9"/>
                <a:gd name="T9" fmla="*/ 1 h 3"/>
                <a:gd name="T10" fmla="*/ 6 w 9"/>
                <a:gd name="T11" fmla="*/ 0 h 3"/>
                <a:gd name="T12" fmla="*/ 8 w 9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6" y="0"/>
                  </a:lnTo>
                  <a:lnTo>
                    <a:pt x="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4" name="Freeform 1533">
              <a:extLst>
                <a:ext uri="{FF2B5EF4-FFF2-40B4-BE49-F238E27FC236}">
                  <a16:creationId xmlns:a16="http://schemas.microsoft.com/office/drawing/2014/main" id="{5CC88754-2FAC-79AA-C5FA-8C34F64B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122" y="8654926"/>
              <a:ext cx="5497" cy="10990"/>
            </a:xfrm>
            <a:custGeom>
              <a:avLst/>
              <a:gdLst>
                <a:gd name="T0" fmla="*/ 2 w 3"/>
                <a:gd name="T1" fmla="*/ 0 h 9"/>
                <a:gd name="T2" fmla="*/ 1 w 3"/>
                <a:gd name="T3" fmla="*/ 8 h 9"/>
                <a:gd name="T4" fmla="*/ 0 w 3"/>
                <a:gd name="T5" fmla="*/ 5 h 9"/>
                <a:gd name="T6" fmla="*/ 0 w 3"/>
                <a:gd name="T7" fmla="*/ 2 h 9"/>
                <a:gd name="T8" fmla="*/ 1 w 3"/>
                <a:gd name="T9" fmla="*/ 0 h 9"/>
                <a:gd name="T10" fmla="*/ 2 w 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2" y="0"/>
                  </a:moveTo>
                  <a:lnTo>
                    <a:pt x="1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5" name="Freeform 1534">
              <a:extLst>
                <a:ext uri="{FF2B5EF4-FFF2-40B4-BE49-F238E27FC236}">
                  <a16:creationId xmlns:a16="http://schemas.microsoft.com/office/drawing/2014/main" id="{4D275062-7D75-F2A8-7012-DFE1782D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916" y="8556013"/>
              <a:ext cx="10990" cy="10990"/>
            </a:xfrm>
            <a:custGeom>
              <a:avLst/>
              <a:gdLst>
                <a:gd name="T0" fmla="*/ 8 w 9"/>
                <a:gd name="T1" fmla="*/ 8 h 9"/>
                <a:gd name="T2" fmla="*/ 5 w 9"/>
                <a:gd name="T3" fmla="*/ 8 h 9"/>
                <a:gd name="T4" fmla="*/ 3 w 9"/>
                <a:gd name="T5" fmla="*/ 7 h 9"/>
                <a:gd name="T6" fmla="*/ 2 w 9"/>
                <a:gd name="T7" fmla="*/ 4 h 9"/>
                <a:gd name="T8" fmla="*/ 0 w 9"/>
                <a:gd name="T9" fmla="*/ 1 h 9"/>
                <a:gd name="T10" fmla="*/ 1 w 9"/>
                <a:gd name="T11" fmla="*/ 0 h 9"/>
                <a:gd name="T12" fmla="*/ 2 w 9"/>
                <a:gd name="T13" fmla="*/ 3 h 9"/>
                <a:gd name="T14" fmla="*/ 6 w 9"/>
                <a:gd name="T15" fmla="*/ 7 h 9"/>
                <a:gd name="T16" fmla="*/ 8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8"/>
                  </a:moveTo>
                  <a:lnTo>
                    <a:pt x="5" y="8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3"/>
                  </a:lnTo>
                  <a:lnTo>
                    <a:pt x="6" y="7"/>
                  </a:lnTo>
                  <a:lnTo>
                    <a:pt x="8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6" name="Freeform 1535">
              <a:extLst>
                <a:ext uri="{FF2B5EF4-FFF2-40B4-BE49-F238E27FC236}">
                  <a16:creationId xmlns:a16="http://schemas.microsoft.com/office/drawing/2014/main" id="{4F774DA6-112E-3B63-2992-EF0BA61B1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48" y="8545022"/>
              <a:ext cx="5497" cy="5497"/>
            </a:xfrm>
            <a:custGeom>
              <a:avLst/>
              <a:gdLst>
                <a:gd name="T0" fmla="*/ 5 w 6"/>
                <a:gd name="T1" fmla="*/ 2 h 3"/>
                <a:gd name="T2" fmla="*/ 3 w 6"/>
                <a:gd name="T3" fmla="*/ 2 h 3"/>
                <a:gd name="T4" fmla="*/ 1 w 6"/>
                <a:gd name="T5" fmla="*/ 2 h 3"/>
                <a:gd name="T6" fmla="*/ 0 w 6"/>
                <a:gd name="T7" fmla="*/ 0 h 3"/>
                <a:gd name="T8" fmla="*/ 2 w 6"/>
                <a:gd name="T9" fmla="*/ 0 h 3"/>
                <a:gd name="T10" fmla="*/ 3 w 6"/>
                <a:gd name="T11" fmla="*/ 0 h 3"/>
                <a:gd name="T12" fmla="*/ 4 w 6"/>
                <a:gd name="T13" fmla="*/ 2 h 3"/>
                <a:gd name="T14" fmla="*/ 5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7" name="Freeform 1536">
              <a:extLst>
                <a:ext uri="{FF2B5EF4-FFF2-40B4-BE49-F238E27FC236}">
                  <a16:creationId xmlns:a16="http://schemas.microsoft.com/office/drawing/2014/main" id="{EC90B57C-1983-C387-D5F5-2FCF85D3C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916" y="8539529"/>
              <a:ext cx="10990" cy="10990"/>
            </a:xfrm>
            <a:custGeom>
              <a:avLst/>
              <a:gdLst>
                <a:gd name="T0" fmla="*/ 8 w 10"/>
                <a:gd name="T1" fmla="*/ 4 h 8"/>
                <a:gd name="T2" fmla="*/ 9 w 10"/>
                <a:gd name="T3" fmla="*/ 7 h 8"/>
                <a:gd name="T4" fmla="*/ 6 w 10"/>
                <a:gd name="T5" fmla="*/ 6 h 8"/>
                <a:gd name="T6" fmla="*/ 4 w 10"/>
                <a:gd name="T7" fmla="*/ 6 h 8"/>
                <a:gd name="T8" fmla="*/ 3 w 10"/>
                <a:gd name="T9" fmla="*/ 5 h 8"/>
                <a:gd name="T10" fmla="*/ 3 w 10"/>
                <a:gd name="T11" fmla="*/ 2 h 8"/>
                <a:gd name="T12" fmla="*/ 2 w 10"/>
                <a:gd name="T13" fmla="*/ 2 h 8"/>
                <a:gd name="T14" fmla="*/ 1 w 10"/>
                <a:gd name="T15" fmla="*/ 2 h 8"/>
                <a:gd name="T16" fmla="*/ 0 w 10"/>
                <a:gd name="T17" fmla="*/ 2 h 8"/>
                <a:gd name="T18" fmla="*/ 0 w 10"/>
                <a:gd name="T19" fmla="*/ 0 h 8"/>
                <a:gd name="T20" fmla="*/ 1 w 10"/>
                <a:gd name="T21" fmla="*/ 0 h 8"/>
                <a:gd name="T22" fmla="*/ 6 w 10"/>
                <a:gd name="T23" fmla="*/ 2 h 8"/>
                <a:gd name="T24" fmla="*/ 8 w 10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8" y="4"/>
                  </a:moveTo>
                  <a:lnTo>
                    <a:pt x="9" y="7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6" y="2"/>
                  </a:lnTo>
                  <a:lnTo>
                    <a:pt x="8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8" name="Freeform 1537">
              <a:extLst>
                <a:ext uri="{FF2B5EF4-FFF2-40B4-BE49-F238E27FC236}">
                  <a16:creationId xmlns:a16="http://schemas.microsoft.com/office/drawing/2014/main" id="{3E77C62D-98F7-9BA0-863E-6F266979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974" y="8512051"/>
              <a:ext cx="10990" cy="5497"/>
            </a:xfrm>
            <a:custGeom>
              <a:avLst/>
              <a:gdLst>
                <a:gd name="T0" fmla="*/ 7 w 10"/>
                <a:gd name="T1" fmla="*/ 4 h 6"/>
                <a:gd name="T2" fmla="*/ 5 w 10"/>
                <a:gd name="T3" fmla="*/ 5 h 6"/>
                <a:gd name="T4" fmla="*/ 4 w 10"/>
                <a:gd name="T5" fmla="*/ 4 h 6"/>
                <a:gd name="T6" fmla="*/ 0 w 10"/>
                <a:gd name="T7" fmla="*/ 1 h 6"/>
                <a:gd name="T8" fmla="*/ 6 w 10"/>
                <a:gd name="T9" fmla="*/ 0 h 6"/>
                <a:gd name="T10" fmla="*/ 9 w 10"/>
                <a:gd name="T11" fmla="*/ 2 h 6"/>
                <a:gd name="T12" fmla="*/ 9 w 10"/>
                <a:gd name="T13" fmla="*/ 2 h 6"/>
                <a:gd name="T14" fmla="*/ 7 w 10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4"/>
                  </a:moveTo>
                  <a:lnTo>
                    <a:pt x="5" y="5"/>
                  </a:lnTo>
                  <a:lnTo>
                    <a:pt x="4" y="4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79" name="Freeform 1538">
              <a:extLst>
                <a:ext uri="{FF2B5EF4-FFF2-40B4-BE49-F238E27FC236}">
                  <a16:creationId xmlns:a16="http://schemas.microsoft.com/office/drawing/2014/main" id="{056EF1B6-3FAB-DEB3-BFE0-BC623B77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477" y="8506558"/>
              <a:ext cx="5497" cy="5493"/>
            </a:xfrm>
            <a:custGeom>
              <a:avLst/>
              <a:gdLst>
                <a:gd name="T0" fmla="*/ 5 w 6"/>
                <a:gd name="T1" fmla="*/ 2 h 3"/>
                <a:gd name="T2" fmla="*/ 3 w 6"/>
                <a:gd name="T3" fmla="*/ 2 h 3"/>
                <a:gd name="T4" fmla="*/ 0 w 6"/>
                <a:gd name="T5" fmla="*/ 2 h 3"/>
                <a:gd name="T6" fmla="*/ 1 w 6"/>
                <a:gd name="T7" fmla="*/ 1 h 3"/>
                <a:gd name="T8" fmla="*/ 3 w 6"/>
                <a:gd name="T9" fmla="*/ 0 h 3"/>
                <a:gd name="T10" fmla="*/ 3 w 6"/>
                <a:gd name="T11" fmla="*/ 1 h 3"/>
                <a:gd name="T12" fmla="*/ 5 w 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0" name="Freeform 1539">
              <a:extLst>
                <a:ext uri="{FF2B5EF4-FFF2-40B4-BE49-F238E27FC236}">
                  <a16:creationId xmlns:a16="http://schemas.microsoft.com/office/drawing/2014/main" id="{82FF9959-6832-CC46-A26F-8B1024A96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458" y="8506558"/>
              <a:ext cx="16487" cy="5493"/>
            </a:xfrm>
            <a:custGeom>
              <a:avLst/>
              <a:gdLst>
                <a:gd name="T0" fmla="*/ 1 w 13"/>
                <a:gd name="T1" fmla="*/ 0 h 6"/>
                <a:gd name="T2" fmla="*/ 8 w 13"/>
                <a:gd name="T3" fmla="*/ 2 h 6"/>
                <a:gd name="T4" fmla="*/ 11 w 13"/>
                <a:gd name="T5" fmla="*/ 1 h 6"/>
                <a:gd name="T6" fmla="*/ 12 w 13"/>
                <a:gd name="T7" fmla="*/ 2 h 6"/>
                <a:gd name="T8" fmla="*/ 11 w 13"/>
                <a:gd name="T9" fmla="*/ 3 h 6"/>
                <a:gd name="T10" fmla="*/ 3 w 13"/>
                <a:gd name="T11" fmla="*/ 5 h 6"/>
                <a:gd name="T12" fmla="*/ 1 w 13"/>
                <a:gd name="T13" fmla="*/ 3 h 6"/>
                <a:gd name="T14" fmla="*/ 1 w 13"/>
                <a:gd name="T15" fmla="*/ 2 h 6"/>
                <a:gd name="T16" fmla="*/ 0 w 13"/>
                <a:gd name="T17" fmla="*/ 0 h 6"/>
                <a:gd name="T18" fmla="*/ 1 w 13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6">
                  <a:moveTo>
                    <a:pt x="1" y="0"/>
                  </a:moveTo>
                  <a:lnTo>
                    <a:pt x="8" y="2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3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1" name="Freeform 1540">
              <a:extLst>
                <a:ext uri="{FF2B5EF4-FFF2-40B4-BE49-F238E27FC236}">
                  <a16:creationId xmlns:a16="http://schemas.microsoft.com/office/drawing/2014/main" id="{8CDCAFEB-8BF4-A480-13F5-2719FFA2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455" y="8479080"/>
              <a:ext cx="5493" cy="5497"/>
            </a:xfrm>
            <a:custGeom>
              <a:avLst/>
              <a:gdLst>
                <a:gd name="T0" fmla="*/ 4 w 5"/>
                <a:gd name="T1" fmla="*/ 2 h 3"/>
                <a:gd name="T2" fmla="*/ 3 w 5"/>
                <a:gd name="T3" fmla="*/ 2 h 3"/>
                <a:gd name="T4" fmla="*/ 2 w 5"/>
                <a:gd name="T5" fmla="*/ 2 h 3"/>
                <a:gd name="T6" fmla="*/ 0 w 5"/>
                <a:gd name="T7" fmla="*/ 0 h 3"/>
                <a:gd name="T8" fmla="*/ 0 w 5"/>
                <a:gd name="T9" fmla="*/ 0 h 3"/>
                <a:gd name="T10" fmla="*/ 1 w 5"/>
                <a:gd name="T11" fmla="*/ 0 h 3"/>
                <a:gd name="T12" fmla="*/ 4 w 5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2" name="Freeform 1541">
              <a:extLst>
                <a:ext uri="{FF2B5EF4-FFF2-40B4-BE49-F238E27FC236}">
                  <a16:creationId xmlns:a16="http://schemas.microsoft.com/office/drawing/2014/main" id="{4F9CD683-22B6-3287-D5AF-4F16F152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49" y="8468090"/>
              <a:ext cx="10990" cy="16487"/>
            </a:xfrm>
            <a:custGeom>
              <a:avLst/>
              <a:gdLst>
                <a:gd name="T0" fmla="*/ 0 w 11"/>
                <a:gd name="T1" fmla="*/ 11 h 13"/>
                <a:gd name="T2" fmla="*/ 0 w 11"/>
                <a:gd name="T3" fmla="*/ 12 h 13"/>
                <a:gd name="T4" fmla="*/ 2 w 11"/>
                <a:gd name="T5" fmla="*/ 7 h 13"/>
                <a:gd name="T6" fmla="*/ 8 w 11"/>
                <a:gd name="T7" fmla="*/ 1 h 13"/>
                <a:gd name="T8" fmla="*/ 10 w 11"/>
                <a:gd name="T9" fmla="*/ 0 h 13"/>
                <a:gd name="T10" fmla="*/ 5 w 11"/>
                <a:gd name="T11" fmla="*/ 5 h 13"/>
                <a:gd name="T12" fmla="*/ 0 w 11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0" y="11"/>
                  </a:moveTo>
                  <a:lnTo>
                    <a:pt x="0" y="12"/>
                  </a:lnTo>
                  <a:lnTo>
                    <a:pt x="2" y="7"/>
                  </a:lnTo>
                  <a:lnTo>
                    <a:pt x="8" y="1"/>
                  </a:lnTo>
                  <a:lnTo>
                    <a:pt x="10" y="0"/>
                  </a:lnTo>
                  <a:lnTo>
                    <a:pt x="5" y="5"/>
                  </a:lnTo>
                  <a:lnTo>
                    <a:pt x="0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3" name="Freeform 1542">
              <a:extLst>
                <a:ext uri="{FF2B5EF4-FFF2-40B4-BE49-F238E27FC236}">
                  <a16:creationId xmlns:a16="http://schemas.microsoft.com/office/drawing/2014/main" id="{0F8F57C5-41BC-5998-FF67-10F5C5A1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929" y="8457099"/>
              <a:ext cx="10990" cy="549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0 w 7"/>
                <a:gd name="T5" fmla="*/ 3 h 4"/>
                <a:gd name="T6" fmla="*/ 4 w 7"/>
                <a:gd name="T7" fmla="*/ 1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4" name="Freeform 1543">
              <a:extLst>
                <a:ext uri="{FF2B5EF4-FFF2-40B4-BE49-F238E27FC236}">
                  <a16:creationId xmlns:a16="http://schemas.microsoft.com/office/drawing/2014/main" id="{98B09C93-B5B8-4A92-3B10-42B12152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0" y="8424128"/>
              <a:ext cx="10990" cy="27478"/>
            </a:xfrm>
            <a:custGeom>
              <a:avLst/>
              <a:gdLst>
                <a:gd name="T0" fmla="*/ 5 w 9"/>
                <a:gd name="T1" fmla="*/ 21 h 23"/>
                <a:gd name="T2" fmla="*/ 1 w 9"/>
                <a:gd name="T3" fmla="*/ 22 h 23"/>
                <a:gd name="T4" fmla="*/ 0 w 9"/>
                <a:gd name="T5" fmla="*/ 22 h 23"/>
                <a:gd name="T6" fmla="*/ 5 w 9"/>
                <a:gd name="T7" fmla="*/ 20 h 23"/>
                <a:gd name="T8" fmla="*/ 7 w 9"/>
                <a:gd name="T9" fmla="*/ 12 h 23"/>
                <a:gd name="T10" fmla="*/ 7 w 9"/>
                <a:gd name="T11" fmla="*/ 8 h 23"/>
                <a:gd name="T12" fmla="*/ 6 w 9"/>
                <a:gd name="T13" fmla="*/ 2 h 23"/>
                <a:gd name="T14" fmla="*/ 6 w 9"/>
                <a:gd name="T15" fmla="*/ 0 h 23"/>
                <a:gd name="T16" fmla="*/ 7 w 9"/>
                <a:gd name="T17" fmla="*/ 3 h 23"/>
                <a:gd name="T18" fmla="*/ 8 w 9"/>
                <a:gd name="T19" fmla="*/ 9 h 23"/>
                <a:gd name="T20" fmla="*/ 8 w 9"/>
                <a:gd name="T21" fmla="*/ 13 h 23"/>
                <a:gd name="T22" fmla="*/ 6 w 9"/>
                <a:gd name="T23" fmla="*/ 20 h 23"/>
                <a:gd name="T24" fmla="*/ 5 w 9"/>
                <a:gd name="T2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23">
                  <a:moveTo>
                    <a:pt x="5" y="21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5" y="20"/>
                  </a:lnTo>
                  <a:lnTo>
                    <a:pt x="7" y="12"/>
                  </a:lnTo>
                  <a:lnTo>
                    <a:pt x="7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3"/>
                  </a:lnTo>
                  <a:lnTo>
                    <a:pt x="8" y="9"/>
                  </a:lnTo>
                  <a:lnTo>
                    <a:pt x="8" y="13"/>
                  </a:lnTo>
                  <a:lnTo>
                    <a:pt x="6" y="20"/>
                  </a:lnTo>
                  <a:lnTo>
                    <a:pt x="5" y="2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5" name="Freeform 1544">
              <a:extLst>
                <a:ext uri="{FF2B5EF4-FFF2-40B4-BE49-F238E27FC236}">
                  <a16:creationId xmlns:a16="http://schemas.microsoft.com/office/drawing/2014/main" id="{9E3C2C91-9B1C-A5D7-986F-CDE8FA84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0" y="8418635"/>
              <a:ext cx="5497" cy="5493"/>
            </a:xfrm>
            <a:custGeom>
              <a:avLst/>
              <a:gdLst>
                <a:gd name="T0" fmla="*/ 2 w 3"/>
                <a:gd name="T1" fmla="*/ 4 h 6"/>
                <a:gd name="T2" fmla="*/ 2 w 3"/>
                <a:gd name="T3" fmla="*/ 5 h 6"/>
                <a:gd name="T4" fmla="*/ 0 w 3"/>
                <a:gd name="T5" fmla="*/ 0 h 6"/>
                <a:gd name="T6" fmla="*/ 2 w 3"/>
                <a:gd name="T7" fmla="*/ 2 h 6"/>
                <a:gd name="T8" fmla="*/ 2 w 3"/>
                <a:gd name="T9" fmla="*/ 3 h 6"/>
                <a:gd name="T10" fmla="*/ 2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4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6" name="Freeform 1545">
              <a:extLst>
                <a:ext uri="{FF2B5EF4-FFF2-40B4-BE49-F238E27FC236}">
                  <a16:creationId xmlns:a16="http://schemas.microsoft.com/office/drawing/2014/main" id="{724D0E36-895E-40D3-EE03-D718EC5E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407" y="8297740"/>
              <a:ext cx="10990" cy="21981"/>
            </a:xfrm>
            <a:custGeom>
              <a:avLst/>
              <a:gdLst>
                <a:gd name="T0" fmla="*/ 2 w 10"/>
                <a:gd name="T1" fmla="*/ 17 h 19"/>
                <a:gd name="T2" fmla="*/ 0 w 10"/>
                <a:gd name="T3" fmla="*/ 18 h 19"/>
                <a:gd name="T4" fmla="*/ 5 w 10"/>
                <a:gd name="T5" fmla="*/ 10 h 19"/>
                <a:gd name="T6" fmla="*/ 8 w 10"/>
                <a:gd name="T7" fmla="*/ 3 h 19"/>
                <a:gd name="T8" fmla="*/ 9 w 10"/>
                <a:gd name="T9" fmla="*/ 0 h 19"/>
                <a:gd name="T10" fmla="*/ 8 w 10"/>
                <a:gd name="T11" fmla="*/ 5 h 19"/>
                <a:gd name="T12" fmla="*/ 6 w 10"/>
                <a:gd name="T13" fmla="*/ 10 h 19"/>
                <a:gd name="T14" fmla="*/ 2 w 10"/>
                <a:gd name="T1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lnTo>
                    <a:pt x="0" y="18"/>
                  </a:lnTo>
                  <a:lnTo>
                    <a:pt x="5" y="10"/>
                  </a:lnTo>
                  <a:lnTo>
                    <a:pt x="8" y="3"/>
                  </a:lnTo>
                  <a:lnTo>
                    <a:pt x="9" y="0"/>
                  </a:lnTo>
                  <a:lnTo>
                    <a:pt x="8" y="5"/>
                  </a:lnTo>
                  <a:lnTo>
                    <a:pt x="6" y="10"/>
                  </a:lnTo>
                  <a:lnTo>
                    <a:pt x="2" y="1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7" name="Freeform 1546">
              <a:extLst>
                <a:ext uri="{FF2B5EF4-FFF2-40B4-BE49-F238E27FC236}">
                  <a16:creationId xmlns:a16="http://schemas.microsoft.com/office/drawing/2014/main" id="{6A71FA90-5E7E-028A-9BE4-B7A89031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369" y="8226301"/>
              <a:ext cx="5493" cy="10990"/>
            </a:xfrm>
            <a:custGeom>
              <a:avLst/>
              <a:gdLst>
                <a:gd name="T0" fmla="*/ 4 w 6"/>
                <a:gd name="T1" fmla="*/ 3 h 10"/>
                <a:gd name="T2" fmla="*/ 0 w 6"/>
                <a:gd name="T3" fmla="*/ 9 h 10"/>
                <a:gd name="T4" fmla="*/ 0 w 6"/>
                <a:gd name="T5" fmla="*/ 8 h 10"/>
                <a:gd name="T6" fmla="*/ 5 w 6"/>
                <a:gd name="T7" fmla="*/ 0 h 10"/>
                <a:gd name="T8" fmla="*/ 4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4" y="3"/>
                  </a:moveTo>
                  <a:lnTo>
                    <a:pt x="0" y="9"/>
                  </a:lnTo>
                  <a:lnTo>
                    <a:pt x="0" y="8"/>
                  </a:lnTo>
                  <a:lnTo>
                    <a:pt x="5" y="0"/>
                  </a:lnTo>
                  <a:lnTo>
                    <a:pt x="4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8" name="Freeform 1547">
              <a:extLst>
                <a:ext uri="{FF2B5EF4-FFF2-40B4-BE49-F238E27FC236}">
                  <a16:creationId xmlns:a16="http://schemas.microsoft.com/office/drawing/2014/main" id="{052D3B73-106C-31F7-1513-5FC8B774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369" y="8176846"/>
              <a:ext cx="5493" cy="10990"/>
            </a:xfrm>
            <a:custGeom>
              <a:avLst/>
              <a:gdLst>
                <a:gd name="T0" fmla="*/ 1 w 6"/>
                <a:gd name="T1" fmla="*/ 6 h 7"/>
                <a:gd name="T2" fmla="*/ 0 w 6"/>
                <a:gd name="T3" fmla="*/ 6 h 7"/>
                <a:gd name="T4" fmla="*/ 1 w 6"/>
                <a:gd name="T5" fmla="*/ 2 h 7"/>
                <a:gd name="T6" fmla="*/ 4 w 6"/>
                <a:gd name="T7" fmla="*/ 0 h 7"/>
                <a:gd name="T8" fmla="*/ 5 w 6"/>
                <a:gd name="T9" fmla="*/ 1 h 7"/>
                <a:gd name="T10" fmla="*/ 5 w 6"/>
                <a:gd name="T11" fmla="*/ 2 h 7"/>
                <a:gd name="T12" fmla="*/ 5 w 6"/>
                <a:gd name="T13" fmla="*/ 3 h 7"/>
                <a:gd name="T14" fmla="*/ 3 w 6"/>
                <a:gd name="T15" fmla="*/ 5 h 7"/>
                <a:gd name="T16" fmla="*/ 1 w 6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89" name="Freeform 1548">
              <a:extLst>
                <a:ext uri="{FF2B5EF4-FFF2-40B4-BE49-F238E27FC236}">
                  <a16:creationId xmlns:a16="http://schemas.microsoft.com/office/drawing/2014/main" id="{1757D266-7102-A961-1778-D1F4E1BF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59" y="8154865"/>
              <a:ext cx="82426" cy="32971"/>
            </a:xfrm>
            <a:custGeom>
              <a:avLst/>
              <a:gdLst>
                <a:gd name="T0" fmla="*/ 48 w 68"/>
                <a:gd name="T1" fmla="*/ 8 h 26"/>
                <a:gd name="T2" fmla="*/ 46 w 68"/>
                <a:gd name="T3" fmla="*/ 10 h 26"/>
                <a:gd name="T4" fmla="*/ 48 w 68"/>
                <a:gd name="T5" fmla="*/ 11 h 26"/>
                <a:gd name="T6" fmla="*/ 50 w 68"/>
                <a:gd name="T7" fmla="*/ 9 h 26"/>
                <a:gd name="T8" fmla="*/ 51 w 68"/>
                <a:gd name="T9" fmla="*/ 8 h 26"/>
                <a:gd name="T10" fmla="*/ 55 w 68"/>
                <a:gd name="T11" fmla="*/ 6 h 26"/>
                <a:gd name="T12" fmla="*/ 58 w 68"/>
                <a:gd name="T13" fmla="*/ 4 h 26"/>
                <a:gd name="T14" fmla="*/ 60 w 68"/>
                <a:gd name="T15" fmla="*/ 4 h 26"/>
                <a:gd name="T16" fmla="*/ 61 w 68"/>
                <a:gd name="T17" fmla="*/ 6 h 26"/>
                <a:gd name="T18" fmla="*/ 64 w 68"/>
                <a:gd name="T19" fmla="*/ 5 h 26"/>
                <a:gd name="T20" fmla="*/ 67 w 68"/>
                <a:gd name="T21" fmla="*/ 4 h 26"/>
                <a:gd name="T22" fmla="*/ 53 w 68"/>
                <a:gd name="T23" fmla="*/ 11 h 26"/>
                <a:gd name="T24" fmla="*/ 50 w 68"/>
                <a:gd name="T25" fmla="*/ 12 h 26"/>
                <a:gd name="T26" fmla="*/ 47 w 68"/>
                <a:gd name="T27" fmla="*/ 14 h 26"/>
                <a:gd name="T28" fmla="*/ 43 w 68"/>
                <a:gd name="T29" fmla="*/ 16 h 26"/>
                <a:gd name="T30" fmla="*/ 40 w 68"/>
                <a:gd name="T31" fmla="*/ 16 h 26"/>
                <a:gd name="T32" fmla="*/ 26 w 68"/>
                <a:gd name="T33" fmla="*/ 21 h 26"/>
                <a:gd name="T34" fmla="*/ 25 w 68"/>
                <a:gd name="T35" fmla="*/ 22 h 26"/>
                <a:gd name="T36" fmla="*/ 24 w 68"/>
                <a:gd name="T37" fmla="*/ 21 h 26"/>
                <a:gd name="T38" fmla="*/ 13 w 68"/>
                <a:gd name="T39" fmla="*/ 24 h 26"/>
                <a:gd name="T40" fmla="*/ 8 w 68"/>
                <a:gd name="T41" fmla="*/ 24 h 26"/>
                <a:gd name="T42" fmla="*/ 4 w 68"/>
                <a:gd name="T43" fmla="*/ 25 h 26"/>
                <a:gd name="T44" fmla="*/ 7 w 68"/>
                <a:gd name="T45" fmla="*/ 23 h 26"/>
                <a:gd name="T46" fmla="*/ 7 w 68"/>
                <a:gd name="T47" fmla="*/ 22 h 26"/>
                <a:gd name="T48" fmla="*/ 6 w 68"/>
                <a:gd name="T49" fmla="*/ 21 h 26"/>
                <a:gd name="T50" fmla="*/ 4 w 68"/>
                <a:gd name="T51" fmla="*/ 22 h 26"/>
                <a:gd name="T52" fmla="*/ 3 w 68"/>
                <a:gd name="T53" fmla="*/ 24 h 26"/>
                <a:gd name="T54" fmla="*/ 0 w 68"/>
                <a:gd name="T55" fmla="*/ 24 h 26"/>
                <a:gd name="T56" fmla="*/ 0 w 68"/>
                <a:gd name="T57" fmla="*/ 22 h 26"/>
                <a:gd name="T58" fmla="*/ 0 w 68"/>
                <a:gd name="T59" fmla="*/ 20 h 26"/>
                <a:gd name="T60" fmla="*/ 1 w 68"/>
                <a:gd name="T61" fmla="*/ 19 h 26"/>
                <a:gd name="T62" fmla="*/ 4 w 68"/>
                <a:gd name="T63" fmla="*/ 16 h 26"/>
                <a:gd name="T64" fmla="*/ 8 w 68"/>
                <a:gd name="T65" fmla="*/ 14 h 26"/>
                <a:gd name="T66" fmla="*/ 10 w 68"/>
                <a:gd name="T67" fmla="*/ 13 h 26"/>
                <a:gd name="T68" fmla="*/ 12 w 68"/>
                <a:gd name="T69" fmla="*/ 14 h 26"/>
                <a:gd name="T70" fmla="*/ 12 w 68"/>
                <a:gd name="T71" fmla="*/ 12 h 26"/>
                <a:gd name="T72" fmla="*/ 13 w 68"/>
                <a:gd name="T73" fmla="*/ 11 h 26"/>
                <a:gd name="T74" fmla="*/ 14 w 68"/>
                <a:gd name="T75" fmla="*/ 10 h 26"/>
                <a:gd name="T76" fmla="*/ 17 w 68"/>
                <a:gd name="T77" fmla="*/ 10 h 26"/>
                <a:gd name="T78" fmla="*/ 19 w 68"/>
                <a:gd name="T79" fmla="*/ 10 h 26"/>
                <a:gd name="T80" fmla="*/ 19 w 68"/>
                <a:gd name="T81" fmla="*/ 9 h 26"/>
                <a:gd name="T82" fmla="*/ 20 w 68"/>
                <a:gd name="T83" fmla="*/ 9 h 26"/>
                <a:gd name="T84" fmla="*/ 24 w 68"/>
                <a:gd name="T85" fmla="*/ 10 h 26"/>
                <a:gd name="T86" fmla="*/ 26 w 68"/>
                <a:gd name="T87" fmla="*/ 9 h 26"/>
                <a:gd name="T88" fmla="*/ 29 w 68"/>
                <a:gd name="T89" fmla="*/ 9 h 26"/>
                <a:gd name="T90" fmla="*/ 31 w 68"/>
                <a:gd name="T91" fmla="*/ 8 h 26"/>
                <a:gd name="T92" fmla="*/ 38 w 68"/>
                <a:gd name="T93" fmla="*/ 8 h 26"/>
                <a:gd name="T94" fmla="*/ 44 w 68"/>
                <a:gd name="T95" fmla="*/ 7 h 26"/>
                <a:gd name="T96" fmla="*/ 47 w 68"/>
                <a:gd name="T97" fmla="*/ 6 h 26"/>
                <a:gd name="T98" fmla="*/ 52 w 68"/>
                <a:gd name="T99" fmla="*/ 2 h 26"/>
                <a:gd name="T100" fmla="*/ 56 w 68"/>
                <a:gd name="T101" fmla="*/ 0 h 26"/>
                <a:gd name="T102" fmla="*/ 51 w 68"/>
                <a:gd name="T103" fmla="*/ 5 h 26"/>
                <a:gd name="T104" fmla="*/ 48 w 68"/>
                <a:gd name="T105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26">
                  <a:moveTo>
                    <a:pt x="48" y="8"/>
                  </a:moveTo>
                  <a:lnTo>
                    <a:pt x="46" y="10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8"/>
                  </a:lnTo>
                  <a:lnTo>
                    <a:pt x="55" y="6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1" y="6"/>
                  </a:lnTo>
                  <a:lnTo>
                    <a:pt x="64" y="5"/>
                  </a:lnTo>
                  <a:lnTo>
                    <a:pt x="67" y="4"/>
                  </a:lnTo>
                  <a:lnTo>
                    <a:pt x="53" y="11"/>
                  </a:lnTo>
                  <a:lnTo>
                    <a:pt x="50" y="12"/>
                  </a:lnTo>
                  <a:lnTo>
                    <a:pt x="47" y="14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26" y="21"/>
                  </a:lnTo>
                  <a:lnTo>
                    <a:pt x="25" y="22"/>
                  </a:lnTo>
                  <a:lnTo>
                    <a:pt x="24" y="21"/>
                  </a:lnTo>
                  <a:lnTo>
                    <a:pt x="13" y="24"/>
                  </a:lnTo>
                  <a:lnTo>
                    <a:pt x="8" y="24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9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20" y="9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44" y="7"/>
                  </a:lnTo>
                  <a:lnTo>
                    <a:pt x="47" y="6"/>
                  </a:lnTo>
                  <a:lnTo>
                    <a:pt x="52" y="2"/>
                  </a:lnTo>
                  <a:lnTo>
                    <a:pt x="56" y="0"/>
                  </a:lnTo>
                  <a:lnTo>
                    <a:pt x="51" y="5"/>
                  </a:lnTo>
                  <a:lnTo>
                    <a:pt x="48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0" name="Freeform 1549">
              <a:extLst>
                <a:ext uri="{FF2B5EF4-FFF2-40B4-BE49-F238E27FC236}">
                  <a16:creationId xmlns:a16="http://schemas.microsoft.com/office/drawing/2014/main" id="{0E17820C-BD6C-074F-09AF-0E4D0C8A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727" y="8138378"/>
              <a:ext cx="10990" cy="10990"/>
            </a:xfrm>
            <a:custGeom>
              <a:avLst/>
              <a:gdLst>
                <a:gd name="T0" fmla="*/ 8 w 9"/>
                <a:gd name="T1" fmla="*/ 6 h 7"/>
                <a:gd name="T2" fmla="*/ 6 w 9"/>
                <a:gd name="T3" fmla="*/ 6 h 7"/>
                <a:gd name="T4" fmla="*/ 0 w 9"/>
                <a:gd name="T5" fmla="*/ 5 h 7"/>
                <a:gd name="T6" fmla="*/ 5 w 9"/>
                <a:gd name="T7" fmla="*/ 3 h 7"/>
                <a:gd name="T8" fmla="*/ 5 w 9"/>
                <a:gd name="T9" fmla="*/ 3 h 7"/>
                <a:gd name="T10" fmla="*/ 6 w 9"/>
                <a:gd name="T11" fmla="*/ 1 h 7"/>
                <a:gd name="T12" fmla="*/ 6 w 9"/>
                <a:gd name="T13" fmla="*/ 0 h 7"/>
                <a:gd name="T14" fmla="*/ 8 w 9"/>
                <a:gd name="T15" fmla="*/ 4 h 7"/>
                <a:gd name="T16" fmla="*/ 8 w 9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7">
                  <a:moveTo>
                    <a:pt x="8" y="6"/>
                  </a:moveTo>
                  <a:lnTo>
                    <a:pt x="6" y="6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8" y="4"/>
                  </a:lnTo>
                  <a:lnTo>
                    <a:pt x="8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1" name="Freeform 1550">
              <a:extLst>
                <a:ext uri="{FF2B5EF4-FFF2-40B4-BE49-F238E27FC236}">
                  <a16:creationId xmlns:a16="http://schemas.microsoft.com/office/drawing/2014/main" id="{1FBDF49A-C637-8F5C-E5F0-65ACFBC8B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747" y="8138378"/>
              <a:ext cx="10990" cy="10990"/>
            </a:xfrm>
            <a:custGeom>
              <a:avLst/>
              <a:gdLst>
                <a:gd name="T0" fmla="*/ 10 w 11"/>
                <a:gd name="T1" fmla="*/ 4 h 7"/>
                <a:gd name="T2" fmla="*/ 1 w 11"/>
                <a:gd name="T3" fmla="*/ 6 h 7"/>
                <a:gd name="T4" fmla="*/ 0 w 11"/>
                <a:gd name="T5" fmla="*/ 5 h 7"/>
                <a:gd name="T6" fmla="*/ 2 w 11"/>
                <a:gd name="T7" fmla="*/ 4 h 7"/>
                <a:gd name="T8" fmla="*/ 4 w 11"/>
                <a:gd name="T9" fmla="*/ 1 h 7"/>
                <a:gd name="T10" fmla="*/ 6 w 11"/>
                <a:gd name="T11" fmla="*/ 0 h 7"/>
                <a:gd name="T12" fmla="*/ 9 w 11"/>
                <a:gd name="T13" fmla="*/ 2 h 7"/>
                <a:gd name="T14" fmla="*/ 10 w 1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0" y="4"/>
                  </a:moveTo>
                  <a:lnTo>
                    <a:pt x="1" y="6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0"/>
                  </a:lnTo>
                  <a:lnTo>
                    <a:pt x="9" y="2"/>
                  </a:lnTo>
                  <a:lnTo>
                    <a:pt x="10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2" name="Freeform 1551">
              <a:extLst>
                <a:ext uri="{FF2B5EF4-FFF2-40B4-BE49-F238E27FC236}">
                  <a16:creationId xmlns:a16="http://schemas.microsoft.com/office/drawing/2014/main" id="{B57CD98B-2E23-2A9A-FA8F-4896B6B2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272" y="8132885"/>
              <a:ext cx="5493" cy="5493"/>
            </a:xfrm>
            <a:custGeom>
              <a:avLst/>
              <a:gdLst>
                <a:gd name="T0" fmla="*/ 1 w 3"/>
                <a:gd name="T1" fmla="*/ 3 h 5"/>
                <a:gd name="T2" fmla="*/ 1 w 3"/>
                <a:gd name="T3" fmla="*/ 4 h 5"/>
                <a:gd name="T4" fmla="*/ 0 w 3"/>
                <a:gd name="T5" fmla="*/ 2 h 5"/>
                <a:gd name="T6" fmla="*/ 1 w 3"/>
                <a:gd name="T7" fmla="*/ 0 h 5"/>
                <a:gd name="T8" fmla="*/ 1 w 3"/>
                <a:gd name="T9" fmla="*/ 0 h 5"/>
                <a:gd name="T10" fmla="*/ 2 w 3"/>
                <a:gd name="T11" fmla="*/ 1 h 5"/>
                <a:gd name="T12" fmla="*/ 1 w 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3" name="Freeform 1552">
              <a:extLst>
                <a:ext uri="{FF2B5EF4-FFF2-40B4-BE49-F238E27FC236}">
                  <a16:creationId xmlns:a16="http://schemas.microsoft.com/office/drawing/2014/main" id="{07E775A5-8569-71FA-203F-90B34B8F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766" y="8127388"/>
              <a:ext cx="5497" cy="10990"/>
            </a:xfrm>
            <a:custGeom>
              <a:avLst/>
              <a:gdLst>
                <a:gd name="T0" fmla="*/ 4 w 5"/>
                <a:gd name="T1" fmla="*/ 7 h 9"/>
                <a:gd name="T2" fmla="*/ 2 w 5"/>
                <a:gd name="T3" fmla="*/ 8 h 9"/>
                <a:gd name="T4" fmla="*/ 0 w 5"/>
                <a:gd name="T5" fmla="*/ 8 h 9"/>
                <a:gd name="T6" fmla="*/ 2 w 5"/>
                <a:gd name="T7" fmla="*/ 7 h 9"/>
                <a:gd name="T8" fmla="*/ 2 w 5"/>
                <a:gd name="T9" fmla="*/ 4 h 9"/>
                <a:gd name="T10" fmla="*/ 3 w 5"/>
                <a:gd name="T11" fmla="*/ 2 h 9"/>
                <a:gd name="T12" fmla="*/ 3 w 5"/>
                <a:gd name="T13" fmla="*/ 1 h 9"/>
                <a:gd name="T14" fmla="*/ 4 w 5"/>
                <a:gd name="T15" fmla="*/ 0 h 9"/>
                <a:gd name="T16" fmla="*/ 4 w 5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4" y="7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2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4" name="Freeform 1553">
              <a:extLst>
                <a:ext uri="{FF2B5EF4-FFF2-40B4-BE49-F238E27FC236}">
                  <a16:creationId xmlns:a16="http://schemas.microsoft.com/office/drawing/2014/main" id="{0151C174-7F5A-6446-7420-E0E9199E1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035" y="8050455"/>
              <a:ext cx="5497" cy="5497"/>
            </a:xfrm>
            <a:custGeom>
              <a:avLst/>
              <a:gdLst>
                <a:gd name="T0" fmla="*/ 3 w 4"/>
                <a:gd name="T1" fmla="*/ 2 h 5"/>
                <a:gd name="T2" fmla="*/ 2 w 4"/>
                <a:gd name="T3" fmla="*/ 4 h 5"/>
                <a:gd name="T4" fmla="*/ 1 w 4"/>
                <a:gd name="T5" fmla="*/ 4 h 5"/>
                <a:gd name="T6" fmla="*/ 0 w 4"/>
                <a:gd name="T7" fmla="*/ 3 h 5"/>
                <a:gd name="T8" fmla="*/ 0 w 4"/>
                <a:gd name="T9" fmla="*/ 2 h 5"/>
                <a:gd name="T10" fmla="*/ 0 w 4"/>
                <a:gd name="T11" fmla="*/ 1 h 5"/>
                <a:gd name="T12" fmla="*/ 1 w 4"/>
                <a:gd name="T13" fmla="*/ 0 h 5"/>
                <a:gd name="T14" fmla="*/ 3 w 4"/>
                <a:gd name="T15" fmla="*/ 1 h 5"/>
                <a:gd name="T16" fmla="*/ 3 w 4"/>
                <a:gd name="T17" fmla="*/ 1 h 5"/>
                <a:gd name="T18" fmla="*/ 3 w 4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3" y="2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5" name="Freeform 1554">
              <a:extLst>
                <a:ext uri="{FF2B5EF4-FFF2-40B4-BE49-F238E27FC236}">
                  <a16:creationId xmlns:a16="http://schemas.microsoft.com/office/drawing/2014/main" id="{AE845DA9-A704-6AFF-7846-EE06DD2C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939" y="8001000"/>
              <a:ext cx="5497" cy="5493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2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6" name="Freeform 1555">
              <a:extLst>
                <a:ext uri="{FF2B5EF4-FFF2-40B4-BE49-F238E27FC236}">
                  <a16:creationId xmlns:a16="http://schemas.microsoft.com/office/drawing/2014/main" id="{8230E43B-C9E3-511B-9A9E-D83B05F5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176" y="7984513"/>
              <a:ext cx="5493" cy="5497"/>
            </a:xfrm>
            <a:custGeom>
              <a:avLst/>
              <a:gdLst>
                <a:gd name="T0" fmla="*/ 2 w 3"/>
                <a:gd name="T1" fmla="*/ 2 h 5"/>
                <a:gd name="T2" fmla="*/ 1 w 3"/>
                <a:gd name="T3" fmla="*/ 4 h 5"/>
                <a:gd name="T4" fmla="*/ 0 w 3"/>
                <a:gd name="T5" fmla="*/ 3 h 5"/>
                <a:gd name="T6" fmla="*/ 0 w 3"/>
                <a:gd name="T7" fmla="*/ 1 h 5"/>
                <a:gd name="T8" fmla="*/ 0 w 3"/>
                <a:gd name="T9" fmla="*/ 0 h 5"/>
                <a:gd name="T10" fmla="*/ 1 w 3"/>
                <a:gd name="T11" fmla="*/ 0 h 5"/>
                <a:gd name="T12" fmla="*/ 1 w 3"/>
                <a:gd name="T13" fmla="*/ 0 h 5"/>
                <a:gd name="T14" fmla="*/ 2 w 3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7" name="Freeform 1556">
              <a:extLst>
                <a:ext uri="{FF2B5EF4-FFF2-40B4-BE49-F238E27FC236}">
                  <a16:creationId xmlns:a16="http://schemas.microsoft.com/office/drawing/2014/main" id="{A9EEAA5B-1DA0-D657-44B6-C952C1BA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436" y="7984513"/>
              <a:ext cx="5493" cy="5497"/>
            </a:xfrm>
            <a:custGeom>
              <a:avLst/>
              <a:gdLst>
                <a:gd name="T0" fmla="*/ 1 w 3"/>
                <a:gd name="T1" fmla="*/ 2 h 3"/>
                <a:gd name="T2" fmla="*/ 0 w 3"/>
                <a:gd name="T3" fmla="*/ 2 h 3"/>
                <a:gd name="T4" fmla="*/ 0 w 3"/>
                <a:gd name="T5" fmla="*/ 2 h 3"/>
                <a:gd name="T6" fmla="*/ 0 w 3"/>
                <a:gd name="T7" fmla="*/ 1 h 3"/>
                <a:gd name="T8" fmla="*/ 1 w 3"/>
                <a:gd name="T9" fmla="*/ 0 h 3"/>
                <a:gd name="T10" fmla="*/ 2 w 3"/>
                <a:gd name="T11" fmla="*/ 0 h 3"/>
                <a:gd name="T12" fmla="*/ 2 w 3"/>
                <a:gd name="T13" fmla="*/ 1 h 3"/>
                <a:gd name="T14" fmla="*/ 1 w 3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8" name="Freeform 1557">
              <a:extLst>
                <a:ext uri="{FF2B5EF4-FFF2-40B4-BE49-F238E27FC236}">
                  <a16:creationId xmlns:a16="http://schemas.microsoft.com/office/drawing/2014/main" id="{D79C3DCF-9E12-7A73-6C57-E7D6AFBB0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167" y="7973522"/>
              <a:ext cx="10990" cy="10990"/>
            </a:xfrm>
            <a:custGeom>
              <a:avLst/>
              <a:gdLst>
                <a:gd name="T0" fmla="*/ 7 w 8"/>
                <a:gd name="T1" fmla="*/ 5 h 10"/>
                <a:gd name="T2" fmla="*/ 5 w 8"/>
                <a:gd name="T3" fmla="*/ 6 h 10"/>
                <a:gd name="T4" fmla="*/ 3 w 8"/>
                <a:gd name="T5" fmla="*/ 6 h 10"/>
                <a:gd name="T6" fmla="*/ 3 w 8"/>
                <a:gd name="T7" fmla="*/ 8 h 10"/>
                <a:gd name="T8" fmla="*/ 3 w 8"/>
                <a:gd name="T9" fmla="*/ 9 h 10"/>
                <a:gd name="T10" fmla="*/ 1 w 8"/>
                <a:gd name="T11" fmla="*/ 8 h 10"/>
                <a:gd name="T12" fmla="*/ 0 w 8"/>
                <a:gd name="T13" fmla="*/ 7 h 10"/>
                <a:gd name="T14" fmla="*/ 0 w 8"/>
                <a:gd name="T15" fmla="*/ 4 h 10"/>
                <a:gd name="T16" fmla="*/ 2 w 8"/>
                <a:gd name="T17" fmla="*/ 1 h 10"/>
                <a:gd name="T18" fmla="*/ 3 w 8"/>
                <a:gd name="T19" fmla="*/ 0 h 10"/>
                <a:gd name="T20" fmla="*/ 6 w 8"/>
                <a:gd name="T21" fmla="*/ 1 h 10"/>
                <a:gd name="T22" fmla="*/ 7 w 8"/>
                <a:gd name="T23" fmla="*/ 4 h 10"/>
                <a:gd name="T24" fmla="*/ 7 w 8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0">
                  <a:moveTo>
                    <a:pt x="7" y="5"/>
                  </a:moveTo>
                  <a:lnTo>
                    <a:pt x="5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1"/>
                  </a:lnTo>
                  <a:lnTo>
                    <a:pt x="7" y="4"/>
                  </a:lnTo>
                  <a:lnTo>
                    <a:pt x="7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299" name="Freeform 1558">
              <a:extLst>
                <a:ext uri="{FF2B5EF4-FFF2-40B4-BE49-F238E27FC236}">
                  <a16:creationId xmlns:a16="http://schemas.microsoft.com/office/drawing/2014/main" id="{ACB7C18D-1D73-AFDB-F457-5F400F1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782" y="7935058"/>
              <a:ext cx="5493" cy="5493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1 w 3"/>
                <a:gd name="T5" fmla="*/ 4 h 5"/>
                <a:gd name="T6" fmla="*/ 1 w 3"/>
                <a:gd name="T7" fmla="*/ 3 h 5"/>
                <a:gd name="T8" fmla="*/ 0 w 3"/>
                <a:gd name="T9" fmla="*/ 1 h 5"/>
                <a:gd name="T10" fmla="*/ 0 w 3"/>
                <a:gd name="T11" fmla="*/ 0 h 5"/>
                <a:gd name="T12" fmla="*/ 2 w 3"/>
                <a:gd name="T13" fmla="*/ 0 h 5"/>
                <a:gd name="T14" fmla="*/ 2 w 3"/>
                <a:gd name="T15" fmla="*/ 1 h 5"/>
                <a:gd name="T16" fmla="*/ 2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0" name="Freeform 1559">
              <a:extLst>
                <a:ext uri="{FF2B5EF4-FFF2-40B4-BE49-F238E27FC236}">
                  <a16:creationId xmlns:a16="http://schemas.microsoft.com/office/drawing/2014/main" id="{FCC4FCDC-D915-9EB5-5BA4-3F0D3C5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3" y="7929561"/>
              <a:ext cx="16487" cy="27478"/>
            </a:xfrm>
            <a:custGeom>
              <a:avLst/>
              <a:gdLst>
                <a:gd name="T0" fmla="*/ 13 w 14"/>
                <a:gd name="T1" fmla="*/ 3 h 22"/>
                <a:gd name="T2" fmla="*/ 12 w 14"/>
                <a:gd name="T3" fmla="*/ 3 h 22"/>
                <a:gd name="T4" fmla="*/ 11 w 14"/>
                <a:gd name="T5" fmla="*/ 3 h 22"/>
                <a:gd name="T6" fmla="*/ 11 w 14"/>
                <a:gd name="T7" fmla="*/ 3 h 22"/>
                <a:gd name="T8" fmla="*/ 11 w 14"/>
                <a:gd name="T9" fmla="*/ 6 h 22"/>
                <a:gd name="T10" fmla="*/ 11 w 14"/>
                <a:gd name="T11" fmla="*/ 6 h 22"/>
                <a:gd name="T12" fmla="*/ 10 w 14"/>
                <a:gd name="T13" fmla="*/ 6 h 22"/>
                <a:gd name="T14" fmla="*/ 10 w 14"/>
                <a:gd name="T15" fmla="*/ 7 h 22"/>
                <a:gd name="T16" fmla="*/ 11 w 14"/>
                <a:gd name="T17" fmla="*/ 7 h 22"/>
                <a:gd name="T18" fmla="*/ 11 w 14"/>
                <a:gd name="T19" fmla="*/ 9 h 22"/>
                <a:gd name="T20" fmla="*/ 11 w 14"/>
                <a:gd name="T21" fmla="*/ 10 h 22"/>
                <a:gd name="T22" fmla="*/ 10 w 14"/>
                <a:gd name="T23" fmla="*/ 11 h 22"/>
                <a:gd name="T24" fmla="*/ 9 w 14"/>
                <a:gd name="T25" fmla="*/ 11 h 22"/>
                <a:gd name="T26" fmla="*/ 8 w 14"/>
                <a:gd name="T27" fmla="*/ 12 h 22"/>
                <a:gd name="T28" fmla="*/ 7 w 14"/>
                <a:gd name="T29" fmla="*/ 14 h 22"/>
                <a:gd name="T30" fmla="*/ 7 w 14"/>
                <a:gd name="T31" fmla="*/ 16 h 22"/>
                <a:gd name="T32" fmla="*/ 7 w 14"/>
                <a:gd name="T33" fmla="*/ 16 h 22"/>
                <a:gd name="T34" fmla="*/ 7 w 14"/>
                <a:gd name="T35" fmla="*/ 17 h 22"/>
                <a:gd name="T36" fmla="*/ 4 w 14"/>
                <a:gd name="T37" fmla="*/ 21 h 22"/>
                <a:gd name="T38" fmla="*/ 3 w 14"/>
                <a:gd name="T39" fmla="*/ 21 h 22"/>
                <a:gd name="T40" fmla="*/ 1 w 14"/>
                <a:gd name="T41" fmla="*/ 20 h 22"/>
                <a:gd name="T42" fmla="*/ 1 w 14"/>
                <a:gd name="T43" fmla="*/ 20 h 22"/>
                <a:gd name="T44" fmla="*/ 0 w 14"/>
                <a:gd name="T45" fmla="*/ 18 h 22"/>
                <a:gd name="T46" fmla="*/ 0 w 14"/>
                <a:gd name="T47" fmla="*/ 17 h 22"/>
                <a:gd name="T48" fmla="*/ 0 w 14"/>
                <a:gd name="T49" fmla="*/ 16 h 22"/>
                <a:gd name="T50" fmla="*/ 3 w 14"/>
                <a:gd name="T51" fmla="*/ 12 h 22"/>
                <a:gd name="T52" fmla="*/ 4 w 14"/>
                <a:gd name="T53" fmla="*/ 10 h 22"/>
                <a:gd name="T54" fmla="*/ 4 w 14"/>
                <a:gd name="T55" fmla="*/ 7 h 22"/>
                <a:gd name="T56" fmla="*/ 6 w 14"/>
                <a:gd name="T57" fmla="*/ 6 h 22"/>
                <a:gd name="T58" fmla="*/ 7 w 14"/>
                <a:gd name="T59" fmla="*/ 5 h 22"/>
                <a:gd name="T60" fmla="*/ 9 w 14"/>
                <a:gd name="T61" fmla="*/ 3 h 22"/>
                <a:gd name="T62" fmla="*/ 10 w 14"/>
                <a:gd name="T63" fmla="*/ 1 h 22"/>
                <a:gd name="T64" fmla="*/ 11 w 14"/>
                <a:gd name="T65" fmla="*/ 0 h 22"/>
                <a:gd name="T66" fmla="*/ 12 w 14"/>
                <a:gd name="T67" fmla="*/ 0 h 22"/>
                <a:gd name="T68" fmla="*/ 13 w 14"/>
                <a:gd name="T69" fmla="*/ 1 h 22"/>
                <a:gd name="T70" fmla="*/ 13 w 14"/>
                <a:gd name="T7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1" name="Freeform 1560">
              <a:extLst>
                <a:ext uri="{FF2B5EF4-FFF2-40B4-BE49-F238E27FC236}">
                  <a16:creationId xmlns:a16="http://schemas.microsoft.com/office/drawing/2014/main" id="{E36C1FDC-BE33-345F-2757-619E9F1D1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811" y="7918570"/>
              <a:ext cx="5493" cy="5497"/>
            </a:xfrm>
            <a:custGeom>
              <a:avLst/>
              <a:gdLst>
                <a:gd name="T0" fmla="*/ 4 w 5"/>
                <a:gd name="T1" fmla="*/ 4 h 5"/>
                <a:gd name="T2" fmla="*/ 3 w 5"/>
                <a:gd name="T3" fmla="*/ 4 h 5"/>
                <a:gd name="T4" fmla="*/ 1 w 5"/>
                <a:gd name="T5" fmla="*/ 4 h 5"/>
                <a:gd name="T6" fmla="*/ 0 w 5"/>
                <a:gd name="T7" fmla="*/ 3 h 5"/>
                <a:gd name="T8" fmla="*/ 2 w 5"/>
                <a:gd name="T9" fmla="*/ 0 h 5"/>
                <a:gd name="T10" fmla="*/ 2 w 5"/>
                <a:gd name="T11" fmla="*/ 1 h 5"/>
                <a:gd name="T12" fmla="*/ 4 w 5"/>
                <a:gd name="T13" fmla="*/ 1 h 5"/>
                <a:gd name="T14" fmla="*/ 4 w 5"/>
                <a:gd name="T15" fmla="*/ 1 h 5"/>
                <a:gd name="T16" fmla="*/ 4 w 5"/>
                <a:gd name="T17" fmla="*/ 1 h 5"/>
                <a:gd name="T18" fmla="*/ 4 w 5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2" name="Freeform 1561">
              <a:extLst>
                <a:ext uri="{FF2B5EF4-FFF2-40B4-BE49-F238E27FC236}">
                  <a16:creationId xmlns:a16="http://schemas.microsoft.com/office/drawing/2014/main" id="{C4FEA8EF-BCF7-2633-C75B-8BA3B7F08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7902087"/>
              <a:ext cx="5493" cy="10990"/>
            </a:xfrm>
            <a:custGeom>
              <a:avLst/>
              <a:gdLst>
                <a:gd name="T0" fmla="*/ 2 w 5"/>
                <a:gd name="T1" fmla="*/ 8 h 9"/>
                <a:gd name="T2" fmla="*/ 1 w 5"/>
                <a:gd name="T3" fmla="*/ 8 h 9"/>
                <a:gd name="T4" fmla="*/ 0 w 5"/>
                <a:gd name="T5" fmla="*/ 8 h 9"/>
                <a:gd name="T6" fmla="*/ 0 w 5"/>
                <a:gd name="T7" fmla="*/ 6 h 9"/>
                <a:gd name="T8" fmla="*/ 1 w 5"/>
                <a:gd name="T9" fmla="*/ 2 h 9"/>
                <a:gd name="T10" fmla="*/ 2 w 5"/>
                <a:gd name="T11" fmla="*/ 0 h 9"/>
                <a:gd name="T12" fmla="*/ 4 w 5"/>
                <a:gd name="T13" fmla="*/ 1 h 9"/>
                <a:gd name="T14" fmla="*/ 4 w 5"/>
                <a:gd name="T15" fmla="*/ 1 h 9"/>
                <a:gd name="T16" fmla="*/ 4 w 5"/>
                <a:gd name="T17" fmla="*/ 5 h 9"/>
                <a:gd name="T18" fmla="*/ 4 w 5"/>
                <a:gd name="T19" fmla="*/ 7 h 9"/>
                <a:gd name="T20" fmla="*/ 2 w 5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9">
                  <a:moveTo>
                    <a:pt x="2" y="8"/>
                  </a:move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3" name="Freeform 1562">
              <a:extLst>
                <a:ext uri="{FF2B5EF4-FFF2-40B4-BE49-F238E27FC236}">
                  <a16:creationId xmlns:a16="http://schemas.microsoft.com/office/drawing/2014/main" id="{77136C84-00F4-0F3B-1824-7AEAADA3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227" y="7896590"/>
              <a:ext cx="10990" cy="5497"/>
            </a:xfrm>
            <a:custGeom>
              <a:avLst/>
              <a:gdLst>
                <a:gd name="T0" fmla="*/ 0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6 w 7"/>
                <a:gd name="T7" fmla="*/ 1 h 4"/>
                <a:gd name="T8" fmla="*/ 6 w 7"/>
                <a:gd name="T9" fmla="*/ 2 h 4"/>
                <a:gd name="T10" fmla="*/ 5 w 7"/>
                <a:gd name="T11" fmla="*/ 2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2 h 4"/>
                <a:gd name="T18" fmla="*/ 0 w 7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4" name="Freeform 1563">
              <a:extLst>
                <a:ext uri="{FF2B5EF4-FFF2-40B4-BE49-F238E27FC236}">
                  <a16:creationId xmlns:a16="http://schemas.microsoft.com/office/drawing/2014/main" id="{5A204C25-2016-7D74-EDC9-7D371CBF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705" y="7880106"/>
              <a:ext cx="16484" cy="10990"/>
            </a:xfrm>
            <a:custGeom>
              <a:avLst/>
              <a:gdLst>
                <a:gd name="T0" fmla="*/ 11 w 13"/>
                <a:gd name="T1" fmla="*/ 4 h 9"/>
                <a:gd name="T2" fmla="*/ 12 w 13"/>
                <a:gd name="T3" fmla="*/ 5 h 9"/>
                <a:gd name="T4" fmla="*/ 11 w 13"/>
                <a:gd name="T5" fmla="*/ 7 h 9"/>
                <a:gd name="T6" fmla="*/ 9 w 13"/>
                <a:gd name="T7" fmla="*/ 8 h 9"/>
                <a:gd name="T8" fmla="*/ 5 w 13"/>
                <a:gd name="T9" fmla="*/ 7 h 9"/>
                <a:gd name="T10" fmla="*/ 1 w 13"/>
                <a:gd name="T11" fmla="*/ 7 h 9"/>
                <a:gd name="T12" fmla="*/ 0 w 13"/>
                <a:gd name="T13" fmla="*/ 6 h 9"/>
                <a:gd name="T14" fmla="*/ 0 w 13"/>
                <a:gd name="T15" fmla="*/ 5 h 9"/>
                <a:gd name="T16" fmla="*/ 0 w 13"/>
                <a:gd name="T17" fmla="*/ 4 h 9"/>
                <a:gd name="T18" fmla="*/ 0 w 13"/>
                <a:gd name="T19" fmla="*/ 4 h 9"/>
                <a:gd name="T20" fmla="*/ 1 w 13"/>
                <a:gd name="T21" fmla="*/ 5 h 9"/>
                <a:gd name="T22" fmla="*/ 3 w 13"/>
                <a:gd name="T23" fmla="*/ 4 h 9"/>
                <a:gd name="T24" fmla="*/ 5 w 13"/>
                <a:gd name="T25" fmla="*/ 3 h 9"/>
                <a:gd name="T26" fmla="*/ 6 w 13"/>
                <a:gd name="T27" fmla="*/ 2 h 9"/>
                <a:gd name="T28" fmla="*/ 6 w 13"/>
                <a:gd name="T29" fmla="*/ 2 h 9"/>
                <a:gd name="T30" fmla="*/ 5 w 13"/>
                <a:gd name="T31" fmla="*/ 1 h 9"/>
                <a:gd name="T32" fmla="*/ 6 w 13"/>
                <a:gd name="T33" fmla="*/ 0 h 9"/>
                <a:gd name="T34" fmla="*/ 8 w 13"/>
                <a:gd name="T35" fmla="*/ 1 h 9"/>
                <a:gd name="T36" fmla="*/ 9 w 13"/>
                <a:gd name="T37" fmla="*/ 1 h 9"/>
                <a:gd name="T38" fmla="*/ 11 w 13"/>
                <a:gd name="T3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9">
                  <a:moveTo>
                    <a:pt x="11" y="4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9" y="8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5" name="Freeform 1564">
              <a:extLst>
                <a:ext uri="{FF2B5EF4-FFF2-40B4-BE49-F238E27FC236}">
                  <a16:creationId xmlns:a16="http://schemas.microsoft.com/office/drawing/2014/main" id="{F88F0BD6-7B0D-CA96-5B7D-1668D520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715" y="7869115"/>
              <a:ext cx="5493" cy="5493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4 h 5"/>
                <a:gd name="T4" fmla="*/ 1 w 4"/>
                <a:gd name="T5" fmla="*/ 2 h 5"/>
                <a:gd name="T6" fmla="*/ 0 w 4"/>
                <a:gd name="T7" fmla="*/ 1 h 5"/>
                <a:gd name="T8" fmla="*/ 1 w 4"/>
                <a:gd name="T9" fmla="*/ 0 h 5"/>
                <a:gd name="T10" fmla="*/ 1 w 4"/>
                <a:gd name="T11" fmla="*/ 0 h 5"/>
                <a:gd name="T12" fmla="*/ 2 w 4"/>
                <a:gd name="T13" fmla="*/ 1 h 5"/>
                <a:gd name="T14" fmla="*/ 3 w 4"/>
                <a:gd name="T15" fmla="*/ 2 h 5"/>
                <a:gd name="T16" fmla="*/ 3 w 4"/>
                <a:gd name="T17" fmla="*/ 3 h 5"/>
                <a:gd name="T18" fmla="*/ 3 w 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6" name="Freeform 1565">
              <a:extLst>
                <a:ext uri="{FF2B5EF4-FFF2-40B4-BE49-F238E27FC236}">
                  <a16:creationId xmlns:a16="http://schemas.microsoft.com/office/drawing/2014/main" id="{D77E518F-B9EC-1725-D6FF-BD94331ED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18" y="7858125"/>
              <a:ext cx="5497" cy="10990"/>
            </a:xfrm>
            <a:custGeom>
              <a:avLst/>
              <a:gdLst>
                <a:gd name="T0" fmla="*/ 5 w 6"/>
                <a:gd name="T1" fmla="*/ 8 h 11"/>
                <a:gd name="T2" fmla="*/ 5 w 6"/>
                <a:gd name="T3" fmla="*/ 10 h 11"/>
                <a:gd name="T4" fmla="*/ 3 w 6"/>
                <a:gd name="T5" fmla="*/ 9 h 11"/>
                <a:gd name="T6" fmla="*/ 3 w 6"/>
                <a:gd name="T7" fmla="*/ 8 h 11"/>
                <a:gd name="T8" fmla="*/ 2 w 6"/>
                <a:gd name="T9" fmla="*/ 7 h 11"/>
                <a:gd name="T10" fmla="*/ 1 w 6"/>
                <a:gd name="T11" fmla="*/ 5 h 11"/>
                <a:gd name="T12" fmla="*/ 0 w 6"/>
                <a:gd name="T13" fmla="*/ 2 h 11"/>
                <a:gd name="T14" fmla="*/ 2 w 6"/>
                <a:gd name="T15" fmla="*/ 0 h 11"/>
                <a:gd name="T16" fmla="*/ 3 w 6"/>
                <a:gd name="T17" fmla="*/ 0 h 11"/>
                <a:gd name="T18" fmla="*/ 4 w 6"/>
                <a:gd name="T19" fmla="*/ 0 h 11"/>
                <a:gd name="T20" fmla="*/ 4 w 6"/>
                <a:gd name="T21" fmla="*/ 1 h 11"/>
                <a:gd name="T22" fmla="*/ 3 w 6"/>
                <a:gd name="T23" fmla="*/ 4 h 11"/>
                <a:gd name="T24" fmla="*/ 3 w 6"/>
                <a:gd name="T25" fmla="*/ 6 h 11"/>
                <a:gd name="T26" fmla="*/ 5 w 6"/>
                <a:gd name="T2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1">
                  <a:moveTo>
                    <a:pt x="5" y="8"/>
                  </a:moveTo>
                  <a:lnTo>
                    <a:pt x="5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3" y="6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7" name="Freeform 1566">
              <a:extLst>
                <a:ext uri="{FF2B5EF4-FFF2-40B4-BE49-F238E27FC236}">
                  <a16:creationId xmlns:a16="http://schemas.microsoft.com/office/drawing/2014/main" id="{322E1E63-F20A-31F5-4D1F-31678842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45" y="7836144"/>
              <a:ext cx="10990" cy="5493"/>
            </a:xfrm>
            <a:custGeom>
              <a:avLst/>
              <a:gdLst>
                <a:gd name="T0" fmla="*/ 3 w 8"/>
                <a:gd name="T1" fmla="*/ 5 h 6"/>
                <a:gd name="T2" fmla="*/ 1 w 8"/>
                <a:gd name="T3" fmla="*/ 5 h 6"/>
                <a:gd name="T4" fmla="*/ 0 w 8"/>
                <a:gd name="T5" fmla="*/ 5 h 6"/>
                <a:gd name="T6" fmla="*/ 1 w 8"/>
                <a:gd name="T7" fmla="*/ 4 h 6"/>
                <a:gd name="T8" fmla="*/ 1 w 8"/>
                <a:gd name="T9" fmla="*/ 4 h 6"/>
                <a:gd name="T10" fmla="*/ 6 w 8"/>
                <a:gd name="T11" fmla="*/ 0 h 6"/>
                <a:gd name="T12" fmla="*/ 7 w 8"/>
                <a:gd name="T13" fmla="*/ 1 h 6"/>
                <a:gd name="T14" fmla="*/ 7 w 8"/>
                <a:gd name="T15" fmla="*/ 2 h 6"/>
                <a:gd name="T16" fmla="*/ 5 w 8"/>
                <a:gd name="T17" fmla="*/ 3 h 6"/>
                <a:gd name="T18" fmla="*/ 4 w 8"/>
                <a:gd name="T19" fmla="*/ 4 h 6"/>
                <a:gd name="T20" fmla="*/ 4 w 8"/>
                <a:gd name="T21" fmla="*/ 4 h 6"/>
                <a:gd name="T22" fmla="*/ 3 w 8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6">
                  <a:moveTo>
                    <a:pt x="3" y="5"/>
                  </a:moveTo>
                  <a:lnTo>
                    <a:pt x="1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8" name="Freeform 1567">
              <a:extLst>
                <a:ext uri="{FF2B5EF4-FFF2-40B4-BE49-F238E27FC236}">
                  <a16:creationId xmlns:a16="http://schemas.microsoft.com/office/drawing/2014/main" id="{AFD7FA59-FA24-204E-8ADF-74E1EBE1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439" y="7830647"/>
              <a:ext cx="5497" cy="5497"/>
            </a:xfrm>
            <a:custGeom>
              <a:avLst/>
              <a:gdLst>
                <a:gd name="T0" fmla="*/ 3 w 5"/>
                <a:gd name="T1" fmla="*/ 3 h 4"/>
                <a:gd name="T2" fmla="*/ 2 w 5"/>
                <a:gd name="T3" fmla="*/ 3 h 4"/>
                <a:gd name="T4" fmla="*/ 0 w 5"/>
                <a:gd name="T5" fmla="*/ 2 h 4"/>
                <a:gd name="T6" fmla="*/ 0 w 5"/>
                <a:gd name="T7" fmla="*/ 2 h 4"/>
                <a:gd name="T8" fmla="*/ 2 w 5"/>
                <a:gd name="T9" fmla="*/ 1 h 4"/>
                <a:gd name="T10" fmla="*/ 3 w 5"/>
                <a:gd name="T11" fmla="*/ 0 h 4"/>
                <a:gd name="T12" fmla="*/ 4 w 5"/>
                <a:gd name="T13" fmla="*/ 1 h 4"/>
                <a:gd name="T14" fmla="*/ 3 w 5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3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09" name="Freeform 1568">
              <a:extLst>
                <a:ext uri="{FF2B5EF4-FFF2-40B4-BE49-F238E27FC236}">
                  <a16:creationId xmlns:a16="http://schemas.microsoft.com/office/drawing/2014/main" id="{7D1B188B-20B1-88B3-53F4-332147E19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45" y="7830647"/>
              <a:ext cx="5493" cy="5497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2 h 4"/>
                <a:gd name="T6" fmla="*/ 0 w 3"/>
                <a:gd name="T7" fmla="*/ 1 h 4"/>
                <a:gd name="T8" fmla="*/ 0 w 3"/>
                <a:gd name="T9" fmla="*/ 0 h 4"/>
                <a:gd name="T10" fmla="*/ 1 w 3"/>
                <a:gd name="T11" fmla="*/ 0 h 4"/>
                <a:gd name="T12" fmla="*/ 2 w 3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0" name="Freeform 1569">
              <a:extLst>
                <a:ext uri="{FF2B5EF4-FFF2-40B4-BE49-F238E27FC236}">
                  <a16:creationId xmlns:a16="http://schemas.microsoft.com/office/drawing/2014/main" id="{C792E0D8-562B-8C45-C728-B02B82415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936" y="7825154"/>
              <a:ext cx="5493" cy="5493"/>
            </a:xfrm>
            <a:custGeom>
              <a:avLst/>
              <a:gdLst>
                <a:gd name="T0" fmla="*/ 1 w 2"/>
                <a:gd name="T1" fmla="*/ 3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0 h 4"/>
                <a:gd name="T10" fmla="*/ 1 w 2"/>
                <a:gd name="T11" fmla="*/ 0 h 4"/>
                <a:gd name="T12" fmla="*/ 1 w 2"/>
                <a:gd name="T13" fmla="*/ 1 h 4"/>
                <a:gd name="T14" fmla="*/ 1 w 2"/>
                <a:gd name="T15" fmla="*/ 2 h 4"/>
                <a:gd name="T16" fmla="*/ 1 w 2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1" name="Freeform 1570">
              <a:extLst>
                <a:ext uri="{FF2B5EF4-FFF2-40B4-BE49-F238E27FC236}">
                  <a16:creationId xmlns:a16="http://schemas.microsoft.com/office/drawing/2014/main" id="{5C0452A9-F075-08E0-3D8F-7C6493AE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564" y="7814163"/>
              <a:ext cx="5497" cy="5493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4 h 5"/>
                <a:gd name="T4" fmla="*/ 2 w 3"/>
                <a:gd name="T5" fmla="*/ 4 h 5"/>
                <a:gd name="T6" fmla="*/ 0 w 3"/>
                <a:gd name="T7" fmla="*/ 2 h 5"/>
                <a:gd name="T8" fmla="*/ 0 w 3"/>
                <a:gd name="T9" fmla="*/ 1 h 5"/>
                <a:gd name="T10" fmla="*/ 1 w 3"/>
                <a:gd name="T11" fmla="*/ 0 h 5"/>
                <a:gd name="T12" fmla="*/ 2 w 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2" name="Freeform 1571">
              <a:extLst>
                <a:ext uri="{FF2B5EF4-FFF2-40B4-BE49-F238E27FC236}">
                  <a16:creationId xmlns:a16="http://schemas.microsoft.com/office/drawing/2014/main" id="{182C339F-E650-0EA8-8C61-292405D1A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868" y="7803173"/>
              <a:ext cx="38465" cy="27474"/>
            </a:xfrm>
            <a:custGeom>
              <a:avLst/>
              <a:gdLst>
                <a:gd name="T0" fmla="*/ 13 w 29"/>
                <a:gd name="T1" fmla="*/ 13 h 23"/>
                <a:gd name="T2" fmla="*/ 12 w 29"/>
                <a:gd name="T3" fmla="*/ 15 h 23"/>
                <a:gd name="T4" fmla="*/ 12 w 29"/>
                <a:gd name="T5" fmla="*/ 15 h 23"/>
                <a:gd name="T6" fmla="*/ 9 w 29"/>
                <a:gd name="T7" fmla="*/ 19 h 23"/>
                <a:gd name="T8" fmla="*/ 7 w 29"/>
                <a:gd name="T9" fmla="*/ 22 h 23"/>
                <a:gd name="T10" fmla="*/ 5 w 29"/>
                <a:gd name="T11" fmla="*/ 22 h 23"/>
                <a:gd name="T12" fmla="*/ 5 w 29"/>
                <a:gd name="T13" fmla="*/ 21 h 23"/>
                <a:gd name="T14" fmla="*/ 5 w 29"/>
                <a:gd name="T15" fmla="*/ 19 h 23"/>
                <a:gd name="T16" fmla="*/ 5 w 29"/>
                <a:gd name="T17" fmla="*/ 18 h 23"/>
                <a:gd name="T18" fmla="*/ 7 w 29"/>
                <a:gd name="T19" fmla="*/ 16 h 23"/>
                <a:gd name="T20" fmla="*/ 7 w 29"/>
                <a:gd name="T21" fmla="*/ 15 h 23"/>
                <a:gd name="T22" fmla="*/ 7 w 29"/>
                <a:gd name="T23" fmla="*/ 14 h 23"/>
                <a:gd name="T24" fmla="*/ 5 w 29"/>
                <a:gd name="T25" fmla="*/ 16 h 23"/>
                <a:gd name="T26" fmla="*/ 6 w 29"/>
                <a:gd name="T27" fmla="*/ 16 h 23"/>
                <a:gd name="T28" fmla="*/ 6 w 29"/>
                <a:gd name="T29" fmla="*/ 16 h 23"/>
                <a:gd name="T30" fmla="*/ 6 w 29"/>
                <a:gd name="T31" fmla="*/ 17 h 23"/>
                <a:gd name="T32" fmla="*/ 1 w 29"/>
                <a:gd name="T33" fmla="*/ 16 h 23"/>
                <a:gd name="T34" fmla="*/ 0 w 29"/>
                <a:gd name="T35" fmla="*/ 15 h 23"/>
                <a:gd name="T36" fmla="*/ 0 w 29"/>
                <a:gd name="T37" fmla="*/ 13 h 23"/>
                <a:gd name="T38" fmla="*/ 2 w 29"/>
                <a:gd name="T39" fmla="*/ 10 h 23"/>
                <a:gd name="T40" fmla="*/ 7 w 29"/>
                <a:gd name="T41" fmla="*/ 5 h 23"/>
                <a:gd name="T42" fmla="*/ 10 w 29"/>
                <a:gd name="T43" fmla="*/ 3 h 23"/>
                <a:gd name="T44" fmla="*/ 16 w 29"/>
                <a:gd name="T45" fmla="*/ 0 h 23"/>
                <a:gd name="T46" fmla="*/ 20 w 29"/>
                <a:gd name="T47" fmla="*/ 0 h 23"/>
                <a:gd name="T48" fmla="*/ 24 w 29"/>
                <a:gd name="T49" fmla="*/ 0 h 23"/>
                <a:gd name="T50" fmla="*/ 26 w 29"/>
                <a:gd name="T51" fmla="*/ 1 h 23"/>
                <a:gd name="T52" fmla="*/ 28 w 29"/>
                <a:gd name="T53" fmla="*/ 2 h 23"/>
                <a:gd name="T54" fmla="*/ 26 w 29"/>
                <a:gd name="T55" fmla="*/ 3 h 23"/>
                <a:gd name="T56" fmla="*/ 19 w 29"/>
                <a:gd name="T57" fmla="*/ 4 h 23"/>
                <a:gd name="T58" fmla="*/ 19 w 29"/>
                <a:gd name="T59" fmla="*/ 5 h 23"/>
                <a:gd name="T60" fmla="*/ 20 w 29"/>
                <a:gd name="T61" fmla="*/ 5 h 23"/>
                <a:gd name="T62" fmla="*/ 21 w 29"/>
                <a:gd name="T63" fmla="*/ 6 h 23"/>
                <a:gd name="T64" fmla="*/ 20 w 29"/>
                <a:gd name="T65" fmla="*/ 8 h 23"/>
                <a:gd name="T66" fmla="*/ 13 w 29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23">
                  <a:moveTo>
                    <a:pt x="13" y="13"/>
                  </a:moveTo>
                  <a:lnTo>
                    <a:pt x="12" y="15"/>
                  </a:lnTo>
                  <a:lnTo>
                    <a:pt x="12" y="15"/>
                  </a:lnTo>
                  <a:lnTo>
                    <a:pt x="9" y="19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0" y="8"/>
                  </a:lnTo>
                  <a:lnTo>
                    <a:pt x="13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3" name="Freeform 1572">
              <a:extLst>
                <a:ext uri="{FF2B5EF4-FFF2-40B4-BE49-F238E27FC236}">
                  <a16:creationId xmlns:a16="http://schemas.microsoft.com/office/drawing/2014/main" id="{F0740CFA-16EA-39E0-6F8B-75E86C73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051" y="7803173"/>
              <a:ext cx="5493" cy="10990"/>
            </a:xfrm>
            <a:custGeom>
              <a:avLst/>
              <a:gdLst>
                <a:gd name="T0" fmla="*/ 4 w 5"/>
                <a:gd name="T1" fmla="*/ 4 h 7"/>
                <a:gd name="T2" fmla="*/ 4 w 5"/>
                <a:gd name="T3" fmla="*/ 5 h 7"/>
                <a:gd name="T4" fmla="*/ 3 w 5"/>
                <a:gd name="T5" fmla="*/ 6 h 7"/>
                <a:gd name="T6" fmla="*/ 2 w 5"/>
                <a:gd name="T7" fmla="*/ 6 h 7"/>
                <a:gd name="T8" fmla="*/ 2 w 5"/>
                <a:gd name="T9" fmla="*/ 5 h 7"/>
                <a:gd name="T10" fmla="*/ 2 w 5"/>
                <a:gd name="T11" fmla="*/ 5 h 7"/>
                <a:gd name="T12" fmla="*/ 0 w 5"/>
                <a:gd name="T13" fmla="*/ 6 h 7"/>
                <a:gd name="T14" fmla="*/ 0 w 5"/>
                <a:gd name="T15" fmla="*/ 3 h 7"/>
                <a:gd name="T16" fmla="*/ 1 w 5"/>
                <a:gd name="T17" fmla="*/ 0 h 7"/>
                <a:gd name="T18" fmla="*/ 2 w 5"/>
                <a:gd name="T19" fmla="*/ 0 h 7"/>
                <a:gd name="T20" fmla="*/ 3 w 5"/>
                <a:gd name="T21" fmla="*/ 2 h 7"/>
                <a:gd name="T22" fmla="*/ 4 w 5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lnTo>
                    <a:pt x="4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4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4" name="Freeform 1573">
              <a:extLst>
                <a:ext uri="{FF2B5EF4-FFF2-40B4-BE49-F238E27FC236}">
                  <a16:creationId xmlns:a16="http://schemas.microsoft.com/office/drawing/2014/main" id="{E8BEAB88-D198-4990-6BCC-A36ABADB0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554" y="7786686"/>
              <a:ext cx="5497" cy="10990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7 h 8"/>
                <a:gd name="T4" fmla="*/ 1 w 4"/>
                <a:gd name="T5" fmla="*/ 6 h 8"/>
                <a:gd name="T6" fmla="*/ 0 w 4"/>
                <a:gd name="T7" fmla="*/ 5 h 8"/>
                <a:gd name="T8" fmla="*/ 0 w 4"/>
                <a:gd name="T9" fmla="*/ 2 h 8"/>
                <a:gd name="T10" fmla="*/ 0 w 4"/>
                <a:gd name="T11" fmla="*/ 1 h 8"/>
                <a:gd name="T12" fmla="*/ 1 w 4"/>
                <a:gd name="T13" fmla="*/ 0 h 8"/>
                <a:gd name="T14" fmla="*/ 2 w 4"/>
                <a:gd name="T15" fmla="*/ 1 h 8"/>
                <a:gd name="T16" fmla="*/ 2 w 4"/>
                <a:gd name="T17" fmla="*/ 2 h 8"/>
                <a:gd name="T18" fmla="*/ 3 w 4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lnTo>
                    <a:pt x="2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5" name="Freeform 1574">
              <a:extLst>
                <a:ext uri="{FF2B5EF4-FFF2-40B4-BE49-F238E27FC236}">
                  <a16:creationId xmlns:a16="http://schemas.microsoft.com/office/drawing/2014/main" id="{3DD7847B-2462-B2F3-6A85-0D1C10FA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88" y="7759212"/>
              <a:ext cx="27474" cy="21981"/>
            </a:xfrm>
            <a:custGeom>
              <a:avLst/>
              <a:gdLst>
                <a:gd name="T0" fmla="*/ 7 w 23"/>
                <a:gd name="T1" fmla="*/ 12 h 17"/>
                <a:gd name="T2" fmla="*/ 7 w 23"/>
                <a:gd name="T3" fmla="*/ 13 h 17"/>
                <a:gd name="T4" fmla="*/ 8 w 23"/>
                <a:gd name="T5" fmla="*/ 13 h 17"/>
                <a:gd name="T6" fmla="*/ 8 w 23"/>
                <a:gd name="T7" fmla="*/ 13 h 17"/>
                <a:gd name="T8" fmla="*/ 7 w 23"/>
                <a:gd name="T9" fmla="*/ 14 h 17"/>
                <a:gd name="T10" fmla="*/ 3 w 23"/>
                <a:gd name="T11" fmla="*/ 16 h 17"/>
                <a:gd name="T12" fmla="*/ 1 w 23"/>
                <a:gd name="T13" fmla="*/ 16 h 17"/>
                <a:gd name="T14" fmla="*/ 0 w 23"/>
                <a:gd name="T15" fmla="*/ 16 h 17"/>
                <a:gd name="T16" fmla="*/ 0 w 23"/>
                <a:gd name="T17" fmla="*/ 14 h 17"/>
                <a:gd name="T18" fmla="*/ 0 w 23"/>
                <a:gd name="T19" fmla="*/ 13 h 17"/>
                <a:gd name="T20" fmla="*/ 0 w 23"/>
                <a:gd name="T21" fmla="*/ 13 h 17"/>
                <a:gd name="T22" fmla="*/ 0 w 23"/>
                <a:gd name="T23" fmla="*/ 13 h 17"/>
                <a:gd name="T24" fmla="*/ 0 w 23"/>
                <a:gd name="T25" fmla="*/ 12 h 17"/>
                <a:gd name="T26" fmla="*/ 1 w 23"/>
                <a:gd name="T27" fmla="*/ 11 h 17"/>
                <a:gd name="T28" fmla="*/ 14 w 23"/>
                <a:gd name="T29" fmla="*/ 3 h 17"/>
                <a:gd name="T30" fmla="*/ 19 w 23"/>
                <a:gd name="T31" fmla="*/ 1 h 17"/>
                <a:gd name="T32" fmla="*/ 22 w 23"/>
                <a:gd name="T33" fmla="*/ 0 h 17"/>
                <a:gd name="T34" fmla="*/ 22 w 23"/>
                <a:gd name="T35" fmla="*/ 0 h 17"/>
                <a:gd name="T36" fmla="*/ 19 w 23"/>
                <a:gd name="T37" fmla="*/ 3 h 17"/>
                <a:gd name="T38" fmla="*/ 18 w 23"/>
                <a:gd name="T39" fmla="*/ 5 h 17"/>
                <a:gd name="T40" fmla="*/ 18 w 23"/>
                <a:gd name="T41" fmla="*/ 5 h 17"/>
                <a:gd name="T42" fmla="*/ 18 w 23"/>
                <a:gd name="T43" fmla="*/ 7 h 17"/>
                <a:gd name="T44" fmla="*/ 9 w 23"/>
                <a:gd name="T45" fmla="*/ 11 h 17"/>
                <a:gd name="T46" fmla="*/ 7 w 23"/>
                <a:gd name="T4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7">
                  <a:moveTo>
                    <a:pt x="7" y="12"/>
                  </a:moveTo>
                  <a:lnTo>
                    <a:pt x="7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3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9" y="3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9" y="11"/>
                  </a:lnTo>
                  <a:lnTo>
                    <a:pt x="7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6" name="Freeform 1575">
              <a:extLst>
                <a:ext uri="{FF2B5EF4-FFF2-40B4-BE49-F238E27FC236}">
                  <a16:creationId xmlns:a16="http://schemas.microsoft.com/office/drawing/2014/main" id="{764774B1-8F63-D8D4-5F43-AB577C48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061" y="7748221"/>
              <a:ext cx="16484" cy="27474"/>
            </a:xfrm>
            <a:custGeom>
              <a:avLst/>
              <a:gdLst>
                <a:gd name="T0" fmla="*/ 5 w 13"/>
                <a:gd name="T1" fmla="*/ 11 h 24"/>
                <a:gd name="T2" fmla="*/ 7 w 13"/>
                <a:gd name="T3" fmla="*/ 17 h 24"/>
                <a:gd name="T4" fmla="*/ 7 w 13"/>
                <a:gd name="T5" fmla="*/ 15 h 24"/>
                <a:gd name="T6" fmla="*/ 12 w 13"/>
                <a:gd name="T7" fmla="*/ 19 h 24"/>
                <a:gd name="T8" fmla="*/ 12 w 13"/>
                <a:gd name="T9" fmla="*/ 21 h 24"/>
                <a:gd name="T10" fmla="*/ 11 w 13"/>
                <a:gd name="T11" fmla="*/ 22 h 24"/>
                <a:gd name="T12" fmla="*/ 10 w 13"/>
                <a:gd name="T13" fmla="*/ 23 h 24"/>
                <a:gd name="T14" fmla="*/ 10 w 13"/>
                <a:gd name="T15" fmla="*/ 22 h 24"/>
                <a:gd name="T16" fmla="*/ 9 w 13"/>
                <a:gd name="T17" fmla="*/ 20 h 24"/>
                <a:gd name="T18" fmla="*/ 8 w 13"/>
                <a:gd name="T19" fmla="*/ 19 h 24"/>
                <a:gd name="T20" fmla="*/ 6 w 13"/>
                <a:gd name="T21" fmla="*/ 19 h 24"/>
                <a:gd name="T22" fmla="*/ 5 w 13"/>
                <a:gd name="T23" fmla="*/ 17 h 24"/>
                <a:gd name="T24" fmla="*/ 4 w 13"/>
                <a:gd name="T25" fmla="*/ 16 h 24"/>
                <a:gd name="T26" fmla="*/ 4 w 13"/>
                <a:gd name="T27" fmla="*/ 12 h 24"/>
                <a:gd name="T28" fmla="*/ 4 w 13"/>
                <a:gd name="T29" fmla="*/ 12 h 24"/>
                <a:gd name="T30" fmla="*/ 2 w 13"/>
                <a:gd name="T31" fmla="*/ 11 h 24"/>
                <a:gd name="T32" fmla="*/ 2 w 13"/>
                <a:gd name="T33" fmla="*/ 10 h 24"/>
                <a:gd name="T34" fmla="*/ 0 w 13"/>
                <a:gd name="T35" fmla="*/ 8 h 24"/>
                <a:gd name="T36" fmla="*/ 0 w 13"/>
                <a:gd name="T37" fmla="*/ 7 h 24"/>
                <a:gd name="T38" fmla="*/ 0 w 13"/>
                <a:gd name="T39" fmla="*/ 5 h 24"/>
                <a:gd name="T40" fmla="*/ 2 w 13"/>
                <a:gd name="T41" fmla="*/ 2 h 24"/>
                <a:gd name="T42" fmla="*/ 4 w 13"/>
                <a:gd name="T43" fmla="*/ 0 h 24"/>
                <a:gd name="T44" fmla="*/ 4 w 13"/>
                <a:gd name="T45" fmla="*/ 1 h 24"/>
                <a:gd name="T46" fmla="*/ 5 w 13"/>
                <a:gd name="T47" fmla="*/ 1 h 24"/>
                <a:gd name="T48" fmla="*/ 7 w 13"/>
                <a:gd name="T49" fmla="*/ 3 h 24"/>
                <a:gd name="T50" fmla="*/ 6 w 13"/>
                <a:gd name="T51" fmla="*/ 4 h 24"/>
                <a:gd name="T52" fmla="*/ 1 w 13"/>
                <a:gd name="T53" fmla="*/ 7 h 24"/>
                <a:gd name="T54" fmla="*/ 1 w 13"/>
                <a:gd name="T55" fmla="*/ 7 h 24"/>
                <a:gd name="T56" fmla="*/ 4 w 13"/>
                <a:gd name="T57" fmla="*/ 8 h 24"/>
                <a:gd name="T58" fmla="*/ 4 w 13"/>
                <a:gd name="T59" fmla="*/ 9 h 24"/>
                <a:gd name="T60" fmla="*/ 5 w 13"/>
                <a:gd name="T61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" h="24">
                  <a:moveTo>
                    <a:pt x="5" y="11"/>
                  </a:moveTo>
                  <a:lnTo>
                    <a:pt x="7" y="17"/>
                  </a:lnTo>
                  <a:lnTo>
                    <a:pt x="7" y="15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1" y="22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5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7" name="Freeform 1576">
              <a:extLst>
                <a:ext uri="{FF2B5EF4-FFF2-40B4-BE49-F238E27FC236}">
                  <a16:creationId xmlns:a16="http://schemas.microsoft.com/office/drawing/2014/main" id="{69F43C9B-0E3A-C919-D9AE-5D216CCF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564" y="7737231"/>
              <a:ext cx="5497" cy="10990"/>
            </a:xfrm>
            <a:custGeom>
              <a:avLst/>
              <a:gdLst>
                <a:gd name="T0" fmla="*/ 4 w 5"/>
                <a:gd name="T1" fmla="*/ 6 h 7"/>
                <a:gd name="T2" fmla="*/ 3 w 5"/>
                <a:gd name="T3" fmla="*/ 6 h 7"/>
                <a:gd name="T4" fmla="*/ 1 w 5"/>
                <a:gd name="T5" fmla="*/ 5 h 7"/>
                <a:gd name="T6" fmla="*/ 0 w 5"/>
                <a:gd name="T7" fmla="*/ 5 h 7"/>
                <a:gd name="T8" fmla="*/ 0 w 5"/>
                <a:gd name="T9" fmla="*/ 3 h 7"/>
                <a:gd name="T10" fmla="*/ 0 w 5"/>
                <a:gd name="T11" fmla="*/ 1 h 7"/>
                <a:gd name="T12" fmla="*/ 1 w 5"/>
                <a:gd name="T13" fmla="*/ 0 h 7"/>
                <a:gd name="T14" fmla="*/ 2 w 5"/>
                <a:gd name="T15" fmla="*/ 0 h 7"/>
                <a:gd name="T16" fmla="*/ 2 w 5"/>
                <a:gd name="T17" fmla="*/ 3 h 7"/>
                <a:gd name="T18" fmla="*/ 4 w 5"/>
                <a:gd name="T19" fmla="*/ 5 h 7"/>
                <a:gd name="T20" fmla="*/ 4 w 5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4" y="6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4" y="5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8" name="Freeform 1577">
              <a:extLst>
                <a:ext uri="{FF2B5EF4-FFF2-40B4-BE49-F238E27FC236}">
                  <a16:creationId xmlns:a16="http://schemas.microsoft.com/office/drawing/2014/main" id="{3D657AC3-0EAD-6D9D-0068-0E2375AA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573" y="7731734"/>
              <a:ext cx="5497" cy="10990"/>
            </a:xfrm>
            <a:custGeom>
              <a:avLst/>
              <a:gdLst>
                <a:gd name="T0" fmla="*/ 4 w 6"/>
                <a:gd name="T1" fmla="*/ 6 h 8"/>
                <a:gd name="T2" fmla="*/ 5 w 6"/>
                <a:gd name="T3" fmla="*/ 7 h 8"/>
                <a:gd name="T4" fmla="*/ 1 w 6"/>
                <a:gd name="T5" fmla="*/ 6 h 8"/>
                <a:gd name="T6" fmla="*/ 0 w 6"/>
                <a:gd name="T7" fmla="*/ 6 h 8"/>
                <a:gd name="T8" fmla="*/ 0 w 6"/>
                <a:gd name="T9" fmla="*/ 4 h 8"/>
                <a:gd name="T10" fmla="*/ 0 w 6"/>
                <a:gd name="T11" fmla="*/ 1 h 8"/>
                <a:gd name="T12" fmla="*/ 0 w 6"/>
                <a:gd name="T13" fmla="*/ 1 h 8"/>
                <a:gd name="T14" fmla="*/ 1 w 6"/>
                <a:gd name="T15" fmla="*/ 0 h 8"/>
                <a:gd name="T16" fmla="*/ 4 w 6"/>
                <a:gd name="T17" fmla="*/ 4 h 8"/>
                <a:gd name="T18" fmla="*/ 4 w 6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5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4"/>
                  </a:lnTo>
                  <a:lnTo>
                    <a:pt x="4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19" name="Freeform 1578">
              <a:extLst>
                <a:ext uri="{FF2B5EF4-FFF2-40B4-BE49-F238E27FC236}">
                  <a16:creationId xmlns:a16="http://schemas.microsoft.com/office/drawing/2014/main" id="{0B17D95F-F2C8-CF38-AE84-B00EA11C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070" y="7731734"/>
              <a:ext cx="10990" cy="5497"/>
            </a:xfrm>
            <a:custGeom>
              <a:avLst/>
              <a:gdLst>
                <a:gd name="T0" fmla="*/ 8 w 9"/>
                <a:gd name="T1" fmla="*/ 2 h 6"/>
                <a:gd name="T2" fmla="*/ 8 w 9"/>
                <a:gd name="T3" fmla="*/ 2 h 6"/>
                <a:gd name="T4" fmla="*/ 7 w 9"/>
                <a:gd name="T5" fmla="*/ 3 h 6"/>
                <a:gd name="T6" fmla="*/ 6 w 9"/>
                <a:gd name="T7" fmla="*/ 3 h 6"/>
                <a:gd name="T8" fmla="*/ 4 w 9"/>
                <a:gd name="T9" fmla="*/ 2 h 6"/>
                <a:gd name="T10" fmla="*/ 3 w 9"/>
                <a:gd name="T11" fmla="*/ 2 h 6"/>
                <a:gd name="T12" fmla="*/ 4 w 9"/>
                <a:gd name="T13" fmla="*/ 4 h 6"/>
                <a:gd name="T14" fmla="*/ 4 w 9"/>
                <a:gd name="T15" fmla="*/ 5 h 6"/>
                <a:gd name="T16" fmla="*/ 1 w 9"/>
                <a:gd name="T17" fmla="*/ 3 h 6"/>
                <a:gd name="T18" fmla="*/ 0 w 9"/>
                <a:gd name="T19" fmla="*/ 2 h 6"/>
                <a:gd name="T20" fmla="*/ 2 w 9"/>
                <a:gd name="T21" fmla="*/ 1 h 6"/>
                <a:gd name="T22" fmla="*/ 3 w 9"/>
                <a:gd name="T23" fmla="*/ 0 h 6"/>
                <a:gd name="T24" fmla="*/ 4 w 9"/>
                <a:gd name="T25" fmla="*/ 0 h 6"/>
                <a:gd name="T26" fmla="*/ 8 w 9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6">
                  <a:moveTo>
                    <a:pt x="8" y="2"/>
                  </a:moveTo>
                  <a:lnTo>
                    <a:pt x="8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8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0" name="Freeform 1580">
              <a:extLst>
                <a:ext uri="{FF2B5EF4-FFF2-40B4-BE49-F238E27FC236}">
                  <a16:creationId xmlns:a16="http://schemas.microsoft.com/office/drawing/2014/main" id="{2B2A6892-2F70-BD22-CDB6-DAE4633D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6" y="7418510"/>
              <a:ext cx="54952" cy="49455"/>
            </a:xfrm>
            <a:custGeom>
              <a:avLst/>
              <a:gdLst>
                <a:gd name="T0" fmla="*/ 36 w 42"/>
                <a:gd name="T1" fmla="*/ 12 h 40"/>
                <a:gd name="T2" fmla="*/ 26 w 42"/>
                <a:gd name="T3" fmla="*/ 18 h 40"/>
                <a:gd name="T4" fmla="*/ 23 w 42"/>
                <a:gd name="T5" fmla="*/ 22 h 40"/>
                <a:gd name="T6" fmla="*/ 20 w 42"/>
                <a:gd name="T7" fmla="*/ 26 h 40"/>
                <a:gd name="T8" fmla="*/ 18 w 42"/>
                <a:gd name="T9" fmla="*/ 28 h 40"/>
                <a:gd name="T10" fmla="*/ 17 w 42"/>
                <a:gd name="T11" fmla="*/ 29 h 40"/>
                <a:gd name="T12" fmla="*/ 15 w 42"/>
                <a:gd name="T13" fmla="*/ 30 h 40"/>
                <a:gd name="T14" fmla="*/ 12 w 42"/>
                <a:gd name="T15" fmla="*/ 33 h 40"/>
                <a:gd name="T16" fmla="*/ 11 w 42"/>
                <a:gd name="T17" fmla="*/ 33 h 40"/>
                <a:gd name="T18" fmla="*/ 1 w 42"/>
                <a:gd name="T19" fmla="*/ 39 h 40"/>
                <a:gd name="T20" fmla="*/ 0 w 42"/>
                <a:gd name="T21" fmla="*/ 39 h 40"/>
                <a:gd name="T22" fmla="*/ 1 w 42"/>
                <a:gd name="T23" fmla="*/ 38 h 40"/>
                <a:gd name="T24" fmla="*/ 4 w 42"/>
                <a:gd name="T25" fmla="*/ 35 h 40"/>
                <a:gd name="T26" fmla="*/ 6 w 42"/>
                <a:gd name="T27" fmla="*/ 33 h 40"/>
                <a:gd name="T28" fmla="*/ 8 w 42"/>
                <a:gd name="T29" fmla="*/ 29 h 40"/>
                <a:gd name="T30" fmla="*/ 9 w 42"/>
                <a:gd name="T31" fmla="*/ 28 h 40"/>
                <a:gd name="T32" fmla="*/ 10 w 42"/>
                <a:gd name="T33" fmla="*/ 26 h 40"/>
                <a:gd name="T34" fmla="*/ 10 w 42"/>
                <a:gd name="T35" fmla="*/ 23 h 40"/>
                <a:gd name="T36" fmla="*/ 11 w 42"/>
                <a:gd name="T37" fmla="*/ 21 h 40"/>
                <a:gd name="T38" fmla="*/ 13 w 42"/>
                <a:gd name="T39" fmla="*/ 18 h 40"/>
                <a:gd name="T40" fmla="*/ 14 w 42"/>
                <a:gd name="T41" fmla="*/ 17 h 40"/>
                <a:gd name="T42" fmla="*/ 17 w 42"/>
                <a:gd name="T43" fmla="*/ 17 h 40"/>
                <a:gd name="T44" fmla="*/ 21 w 42"/>
                <a:gd name="T45" fmla="*/ 17 h 40"/>
                <a:gd name="T46" fmla="*/ 23 w 42"/>
                <a:gd name="T47" fmla="*/ 15 h 40"/>
                <a:gd name="T48" fmla="*/ 23 w 42"/>
                <a:gd name="T49" fmla="*/ 15 h 40"/>
                <a:gd name="T50" fmla="*/ 22 w 42"/>
                <a:gd name="T51" fmla="*/ 13 h 40"/>
                <a:gd name="T52" fmla="*/ 22 w 42"/>
                <a:gd name="T53" fmla="*/ 12 h 40"/>
                <a:gd name="T54" fmla="*/ 22 w 42"/>
                <a:gd name="T55" fmla="*/ 9 h 40"/>
                <a:gd name="T56" fmla="*/ 23 w 42"/>
                <a:gd name="T57" fmla="*/ 6 h 40"/>
                <a:gd name="T58" fmla="*/ 26 w 42"/>
                <a:gd name="T59" fmla="*/ 4 h 40"/>
                <a:gd name="T60" fmla="*/ 29 w 42"/>
                <a:gd name="T61" fmla="*/ 2 h 40"/>
                <a:gd name="T62" fmla="*/ 33 w 42"/>
                <a:gd name="T63" fmla="*/ 0 h 40"/>
                <a:gd name="T64" fmla="*/ 35 w 42"/>
                <a:gd name="T65" fmla="*/ 0 h 40"/>
                <a:gd name="T66" fmla="*/ 40 w 42"/>
                <a:gd name="T67" fmla="*/ 4 h 40"/>
                <a:gd name="T68" fmla="*/ 41 w 42"/>
                <a:gd name="T69" fmla="*/ 5 h 40"/>
                <a:gd name="T70" fmla="*/ 40 w 42"/>
                <a:gd name="T71" fmla="*/ 7 h 40"/>
                <a:gd name="T72" fmla="*/ 39 w 42"/>
                <a:gd name="T73" fmla="*/ 10 h 40"/>
                <a:gd name="T74" fmla="*/ 36 w 42"/>
                <a:gd name="T7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0">
                  <a:moveTo>
                    <a:pt x="36" y="12"/>
                  </a:moveTo>
                  <a:lnTo>
                    <a:pt x="26" y="18"/>
                  </a:lnTo>
                  <a:lnTo>
                    <a:pt x="23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2" y="33"/>
                  </a:lnTo>
                  <a:lnTo>
                    <a:pt x="11" y="33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6"/>
                  </a:lnTo>
                  <a:lnTo>
                    <a:pt x="10" y="23"/>
                  </a:lnTo>
                  <a:lnTo>
                    <a:pt x="11" y="21"/>
                  </a:lnTo>
                  <a:lnTo>
                    <a:pt x="13" y="18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3" y="6"/>
                  </a:lnTo>
                  <a:lnTo>
                    <a:pt x="26" y="4"/>
                  </a:lnTo>
                  <a:lnTo>
                    <a:pt x="29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41" y="5"/>
                  </a:lnTo>
                  <a:lnTo>
                    <a:pt x="40" y="7"/>
                  </a:lnTo>
                  <a:lnTo>
                    <a:pt x="39" y="10"/>
                  </a:lnTo>
                  <a:lnTo>
                    <a:pt x="36" y="1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1" name="Freeform 1581">
              <a:extLst>
                <a:ext uri="{FF2B5EF4-FFF2-40B4-BE49-F238E27FC236}">
                  <a16:creationId xmlns:a16="http://schemas.microsoft.com/office/drawing/2014/main" id="{793580C9-42E5-573E-2F6A-992F5EC0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3" y="7402022"/>
              <a:ext cx="5497" cy="10990"/>
            </a:xfrm>
            <a:custGeom>
              <a:avLst/>
              <a:gdLst>
                <a:gd name="T0" fmla="*/ 1 w 6"/>
                <a:gd name="T1" fmla="*/ 7 h 8"/>
                <a:gd name="T2" fmla="*/ 0 w 6"/>
                <a:gd name="T3" fmla="*/ 7 h 8"/>
                <a:gd name="T4" fmla="*/ 0 w 6"/>
                <a:gd name="T5" fmla="*/ 6 h 8"/>
                <a:gd name="T6" fmla="*/ 0 w 6"/>
                <a:gd name="T7" fmla="*/ 4 h 8"/>
                <a:gd name="T8" fmla="*/ 0 w 6"/>
                <a:gd name="T9" fmla="*/ 3 h 8"/>
                <a:gd name="T10" fmla="*/ 1 w 6"/>
                <a:gd name="T11" fmla="*/ 2 h 8"/>
                <a:gd name="T12" fmla="*/ 3 w 6"/>
                <a:gd name="T13" fmla="*/ 1 h 8"/>
                <a:gd name="T14" fmla="*/ 4 w 6"/>
                <a:gd name="T15" fmla="*/ 0 h 8"/>
                <a:gd name="T16" fmla="*/ 5 w 6"/>
                <a:gd name="T17" fmla="*/ 1 h 8"/>
                <a:gd name="T18" fmla="*/ 3 w 6"/>
                <a:gd name="T19" fmla="*/ 3 h 8"/>
                <a:gd name="T20" fmla="*/ 2 w 6"/>
                <a:gd name="T21" fmla="*/ 5 h 8"/>
                <a:gd name="T22" fmla="*/ 1 w 6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1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1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2" name="Freeform 1582">
              <a:extLst>
                <a:ext uri="{FF2B5EF4-FFF2-40B4-BE49-F238E27FC236}">
                  <a16:creationId xmlns:a16="http://schemas.microsoft.com/office/drawing/2014/main" id="{0105E7E9-0AA8-3771-C150-A95CAE90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628" y="7391032"/>
              <a:ext cx="65942" cy="49458"/>
            </a:xfrm>
            <a:custGeom>
              <a:avLst/>
              <a:gdLst>
                <a:gd name="T0" fmla="*/ 39 w 51"/>
                <a:gd name="T1" fmla="*/ 8 h 41"/>
                <a:gd name="T2" fmla="*/ 44 w 51"/>
                <a:gd name="T3" fmla="*/ 4 h 41"/>
                <a:gd name="T4" fmla="*/ 46 w 51"/>
                <a:gd name="T5" fmla="*/ 0 h 41"/>
                <a:gd name="T6" fmla="*/ 50 w 51"/>
                <a:gd name="T7" fmla="*/ 4 h 41"/>
                <a:gd name="T8" fmla="*/ 42 w 51"/>
                <a:gd name="T9" fmla="*/ 11 h 41"/>
                <a:gd name="T10" fmla="*/ 40 w 51"/>
                <a:gd name="T11" fmla="*/ 16 h 41"/>
                <a:gd name="T12" fmla="*/ 46 w 51"/>
                <a:gd name="T13" fmla="*/ 15 h 41"/>
                <a:gd name="T14" fmla="*/ 46 w 51"/>
                <a:gd name="T15" fmla="*/ 17 h 41"/>
                <a:gd name="T16" fmla="*/ 41 w 51"/>
                <a:gd name="T17" fmla="*/ 21 h 41"/>
                <a:gd name="T18" fmla="*/ 33 w 51"/>
                <a:gd name="T19" fmla="*/ 28 h 41"/>
                <a:gd name="T20" fmla="*/ 27 w 51"/>
                <a:gd name="T21" fmla="*/ 30 h 41"/>
                <a:gd name="T22" fmla="*/ 17 w 51"/>
                <a:gd name="T23" fmla="*/ 34 h 41"/>
                <a:gd name="T24" fmla="*/ 15 w 51"/>
                <a:gd name="T25" fmla="*/ 35 h 41"/>
                <a:gd name="T26" fmla="*/ 12 w 51"/>
                <a:gd name="T27" fmla="*/ 36 h 41"/>
                <a:gd name="T28" fmla="*/ 9 w 51"/>
                <a:gd name="T29" fmla="*/ 39 h 41"/>
                <a:gd name="T30" fmla="*/ 5 w 51"/>
                <a:gd name="T31" fmla="*/ 40 h 41"/>
                <a:gd name="T32" fmla="*/ 1 w 51"/>
                <a:gd name="T33" fmla="*/ 38 h 41"/>
                <a:gd name="T34" fmla="*/ 3 w 51"/>
                <a:gd name="T35" fmla="*/ 34 h 41"/>
                <a:gd name="T36" fmla="*/ 9 w 51"/>
                <a:gd name="T37" fmla="*/ 33 h 41"/>
                <a:gd name="T38" fmla="*/ 19 w 51"/>
                <a:gd name="T39" fmla="*/ 27 h 41"/>
                <a:gd name="T40" fmla="*/ 23 w 51"/>
                <a:gd name="T41" fmla="*/ 19 h 41"/>
                <a:gd name="T42" fmla="*/ 25 w 51"/>
                <a:gd name="T43" fmla="*/ 16 h 41"/>
                <a:gd name="T44" fmla="*/ 31 w 51"/>
                <a:gd name="T45" fmla="*/ 19 h 41"/>
                <a:gd name="T46" fmla="*/ 32 w 51"/>
                <a:gd name="T47" fmla="*/ 19 h 41"/>
                <a:gd name="T48" fmla="*/ 34 w 51"/>
                <a:gd name="T49" fmla="*/ 16 h 41"/>
                <a:gd name="T50" fmla="*/ 29 w 51"/>
                <a:gd name="T51" fmla="*/ 13 h 41"/>
                <a:gd name="T52" fmla="*/ 25 w 51"/>
                <a:gd name="T53" fmla="*/ 12 h 41"/>
                <a:gd name="T54" fmla="*/ 22 w 51"/>
                <a:gd name="T55" fmla="*/ 10 h 41"/>
                <a:gd name="T56" fmla="*/ 22 w 51"/>
                <a:gd name="T57" fmla="*/ 7 h 41"/>
                <a:gd name="T58" fmla="*/ 25 w 51"/>
                <a:gd name="T59" fmla="*/ 3 h 41"/>
                <a:gd name="T60" fmla="*/ 31 w 51"/>
                <a:gd name="T61" fmla="*/ 1 h 41"/>
                <a:gd name="T62" fmla="*/ 36 w 51"/>
                <a:gd name="T63" fmla="*/ 0 h 41"/>
                <a:gd name="T64" fmla="*/ 38 w 51"/>
                <a:gd name="T6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" h="41">
                  <a:moveTo>
                    <a:pt x="38" y="5"/>
                  </a:moveTo>
                  <a:lnTo>
                    <a:pt x="39" y="8"/>
                  </a:lnTo>
                  <a:lnTo>
                    <a:pt x="42" y="6"/>
                  </a:lnTo>
                  <a:lnTo>
                    <a:pt x="44" y="4"/>
                  </a:lnTo>
                  <a:lnTo>
                    <a:pt x="45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4"/>
                  </a:lnTo>
                  <a:lnTo>
                    <a:pt x="48" y="6"/>
                  </a:lnTo>
                  <a:lnTo>
                    <a:pt x="42" y="11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9"/>
                  </a:lnTo>
                  <a:lnTo>
                    <a:pt x="41" y="21"/>
                  </a:lnTo>
                  <a:lnTo>
                    <a:pt x="35" y="25"/>
                  </a:lnTo>
                  <a:lnTo>
                    <a:pt x="33" y="28"/>
                  </a:lnTo>
                  <a:lnTo>
                    <a:pt x="31" y="30"/>
                  </a:lnTo>
                  <a:lnTo>
                    <a:pt x="27" y="30"/>
                  </a:lnTo>
                  <a:lnTo>
                    <a:pt x="21" y="32"/>
                  </a:lnTo>
                  <a:lnTo>
                    <a:pt x="17" y="34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4" y="35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9" y="39"/>
                  </a:lnTo>
                  <a:lnTo>
                    <a:pt x="7" y="39"/>
                  </a:lnTo>
                  <a:lnTo>
                    <a:pt x="5" y="40"/>
                  </a:lnTo>
                  <a:lnTo>
                    <a:pt x="4" y="40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3" y="34"/>
                  </a:lnTo>
                  <a:lnTo>
                    <a:pt x="5" y="33"/>
                  </a:lnTo>
                  <a:lnTo>
                    <a:pt x="9" y="33"/>
                  </a:lnTo>
                  <a:lnTo>
                    <a:pt x="12" y="30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9" y="16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3" y="14"/>
                  </a:lnTo>
                  <a:lnTo>
                    <a:pt x="29" y="13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31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3" name="Freeform 1583">
              <a:extLst>
                <a:ext uri="{FF2B5EF4-FFF2-40B4-BE49-F238E27FC236}">
                  <a16:creationId xmlns:a16="http://schemas.microsoft.com/office/drawing/2014/main" id="{8DCCAD2B-2DA4-A6D0-2525-F38074014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570" y="7374548"/>
              <a:ext cx="16484" cy="10990"/>
            </a:xfrm>
            <a:custGeom>
              <a:avLst/>
              <a:gdLst>
                <a:gd name="T0" fmla="*/ 7 w 13"/>
                <a:gd name="T1" fmla="*/ 8 h 10"/>
                <a:gd name="T2" fmla="*/ 7 w 13"/>
                <a:gd name="T3" fmla="*/ 9 h 10"/>
                <a:gd name="T4" fmla="*/ 6 w 13"/>
                <a:gd name="T5" fmla="*/ 9 h 10"/>
                <a:gd name="T6" fmla="*/ 5 w 13"/>
                <a:gd name="T7" fmla="*/ 9 h 10"/>
                <a:gd name="T8" fmla="*/ 1 w 13"/>
                <a:gd name="T9" fmla="*/ 9 h 10"/>
                <a:gd name="T10" fmla="*/ 1 w 13"/>
                <a:gd name="T11" fmla="*/ 9 h 10"/>
                <a:gd name="T12" fmla="*/ 0 w 13"/>
                <a:gd name="T13" fmla="*/ 6 h 10"/>
                <a:gd name="T14" fmla="*/ 0 w 13"/>
                <a:gd name="T15" fmla="*/ 4 h 10"/>
                <a:gd name="T16" fmla="*/ 0 w 13"/>
                <a:gd name="T17" fmla="*/ 3 h 10"/>
                <a:gd name="T18" fmla="*/ 1 w 13"/>
                <a:gd name="T19" fmla="*/ 1 h 10"/>
                <a:gd name="T20" fmla="*/ 4 w 13"/>
                <a:gd name="T21" fmla="*/ 0 h 10"/>
                <a:gd name="T22" fmla="*/ 6 w 13"/>
                <a:gd name="T23" fmla="*/ 1 h 10"/>
                <a:gd name="T24" fmla="*/ 11 w 13"/>
                <a:gd name="T25" fmla="*/ 4 h 10"/>
                <a:gd name="T26" fmla="*/ 12 w 13"/>
                <a:gd name="T27" fmla="*/ 6 h 10"/>
                <a:gd name="T28" fmla="*/ 12 w 13"/>
                <a:gd name="T29" fmla="*/ 6 h 10"/>
                <a:gd name="T30" fmla="*/ 11 w 13"/>
                <a:gd name="T31" fmla="*/ 7 h 10"/>
                <a:gd name="T32" fmla="*/ 7 w 13"/>
                <a:gd name="T3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0">
                  <a:moveTo>
                    <a:pt x="7" y="8"/>
                  </a:move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7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4" name="Freeform 1584">
              <a:extLst>
                <a:ext uri="{FF2B5EF4-FFF2-40B4-BE49-F238E27FC236}">
                  <a16:creationId xmlns:a16="http://schemas.microsoft.com/office/drawing/2014/main" id="{91F550ED-0D74-907D-7491-AE5A8CC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054" y="7369051"/>
              <a:ext cx="10990" cy="10990"/>
            </a:xfrm>
            <a:custGeom>
              <a:avLst/>
              <a:gdLst>
                <a:gd name="T0" fmla="*/ 4 w 10"/>
                <a:gd name="T1" fmla="*/ 9 h 10"/>
                <a:gd name="T2" fmla="*/ 2 w 10"/>
                <a:gd name="T3" fmla="*/ 9 h 10"/>
                <a:gd name="T4" fmla="*/ 2 w 10"/>
                <a:gd name="T5" fmla="*/ 9 h 10"/>
                <a:gd name="T6" fmla="*/ 2 w 10"/>
                <a:gd name="T7" fmla="*/ 6 h 10"/>
                <a:gd name="T8" fmla="*/ 0 w 10"/>
                <a:gd name="T9" fmla="*/ 2 h 10"/>
                <a:gd name="T10" fmla="*/ 3 w 10"/>
                <a:gd name="T11" fmla="*/ 0 h 10"/>
                <a:gd name="T12" fmla="*/ 4 w 10"/>
                <a:gd name="T13" fmla="*/ 0 h 10"/>
                <a:gd name="T14" fmla="*/ 5 w 10"/>
                <a:gd name="T15" fmla="*/ 1 h 10"/>
                <a:gd name="T16" fmla="*/ 6 w 10"/>
                <a:gd name="T17" fmla="*/ 4 h 10"/>
                <a:gd name="T18" fmla="*/ 7 w 10"/>
                <a:gd name="T19" fmla="*/ 5 h 10"/>
                <a:gd name="T20" fmla="*/ 9 w 10"/>
                <a:gd name="T21" fmla="*/ 5 h 10"/>
                <a:gd name="T22" fmla="*/ 7 w 10"/>
                <a:gd name="T23" fmla="*/ 6 h 10"/>
                <a:gd name="T24" fmla="*/ 4 w 10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4" y="9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4"/>
                  </a:lnTo>
                  <a:lnTo>
                    <a:pt x="7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4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5" name="Freeform 1585">
              <a:extLst>
                <a:ext uri="{FF2B5EF4-FFF2-40B4-BE49-F238E27FC236}">
                  <a16:creationId xmlns:a16="http://schemas.microsoft.com/office/drawing/2014/main" id="{C3D1B13C-0C40-779D-4B1A-87D07713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455" y="7358061"/>
              <a:ext cx="10990" cy="10990"/>
            </a:xfrm>
            <a:custGeom>
              <a:avLst/>
              <a:gdLst>
                <a:gd name="T0" fmla="*/ 9 w 10"/>
                <a:gd name="T1" fmla="*/ 5 h 7"/>
                <a:gd name="T2" fmla="*/ 6 w 10"/>
                <a:gd name="T3" fmla="*/ 6 h 7"/>
                <a:gd name="T4" fmla="*/ 3 w 10"/>
                <a:gd name="T5" fmla="*/ 5 h 7"/>
                <a:gd name="T6" fmla="*/ 1 w 10"/>
                <a:gd name="T7" fmla="*/ 3 h 7"/>
                <a:gd name="T8" fmla="*/ 0 w 10"/>
                <a:gd name="T9" fmla="*/ 0 h 7"/>
                <a:gd name="T10" fmla="*/ 6 w 10"/>
                <a:gd name="T11" fmla="*/ 2 h 7"/>
                <a:gd name="T12" fmla="*/ 7 w 10"/>
                <a:gd name="T13" fmla="*/ 2 h 7"/>
                <a:gd name="T14" fmla="*/ 9 w 10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9" y="5"/>
                  </a:moveTo>
                  <a:lnTo>
                    <a:pt x="6" y="6"/>
                  </a:lnTo>
                  <a:lnTo>
                    <a:pt x="3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6" name="Freeform 1586">
              <a:extLst>
                <a:ext uri="{FF2B5EF4-FFF2-40B4-BE49-F238E27FC236}">
                  <a16:creationId xmlns:a16="http://schemas.microsoft.com/office/drawing/2014/main" id="{CEC5991E-D9F8-699F-18CB-67505BCC5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939" y="7325090"/>
              <a:ext cx="10990" cy="10990"/>
            </a:xfrm>
            <a:custGeom>
              <a:avLst/>
              <a:gdLst>
                <a:gd name="T0" fmla="*/ 4 w 7"/>
                <a:gd name="T1" fmla="*/ 7 h 9"/>
                <a:gd name="T2" fmla="*/ 4 w 7"/>
                <a:gd name="T3" fmla="*/ 8 h 9"/>
                <a:gd name="T4" fmla="*/ 1 w 7"/>
                <a:gd name="T5" fmla="*/ 6 h 9"/>
                <a:gd name="T6" fmla="*/ 0 w 7"/>
                <a:gd name="T7" fmla="*/ 5 h 9"/>
                <a:gd name="T8" fmla="*/ 0 w 7"/>
                <a:gd name="T9" fmla="*/ 3 h 9"/>
                <a:gd name="T10" fmla="*/ 4 w 7"/>
                <a:gd name="T11" fmla="*/ 0 h 9"/>
                <a:gd name="T12" fmla="*/ 5 w 7"/>
                <a:gd name="T13" fmla="*/ 0 h 9"/>
                <a:gd name="T14" fmla="*/ 6 w 7"/>
                <a:gd name="T15" fmla="*/ 2 h 9"/>
                <a:gd name="T16" fmla="*/ 6 w 7"/>
                <a:gd name="T17" fmla="*/ 3 h 9"/>
                <a:gd name="T18" fmla="*/ 5 w 7"/>
                <a:gd name="T19" fmla="*/ 6 h 9"/>
                <a:gd name="T20" fmla="*/ 4 w 7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4" y="7"/>
                  </a:moveTo>
                  <a:lnTo>
                    <a:pt x="4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6"/>
                  </a:lnTo>
                  <a:lnTo>
                    <a:pt x="4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7" name="Freeform 1587">
              <a:extLst>
                <a:ext uri="{FF2B5EF4-FFF2-40B4-BE49-F238E27FC236}">
                  <a16:creationId xmlns:a16="http://schemas.microsoft.com/office/drawing/2014/main" id="{AFF2D620-0E07-D767-5C39-95187939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025" y="7319596"/>
              <a:ext cx="71439" cy="43962"/>
            </a:xfrm>
            <a:custGeom>
              <a:avLst/>
              <a:gdLst>
                <a:gd name="T0" fmla="*/ 45 w 59"/>
                <a:gd name="T1" fmla="*/ 4 h 37"/>
                <a:gd name="T2" fmla="*/ 48 w 59"/>
                <a:gd name="T3" fmla="*/ 13 h 37"/>
                <a:gd name="T4" fmla="*/ 50 w 59"/>
                <a:gd name="T5" fmla="*/ 15 h 37"/>
                <a:gd name="T6" fmla="*/ 52 w 59"/>
                <a:gd name="T7" fmla="*/ 16 h 37"/>
                <a:gd name="T8" fmla="*/ 54 w 59"/>
                <a:gd name="T9" fmla="*/ 17 h 37"/>
                <a:gd name="T10" fmla="*/ 56 w 59"/>
                <a:gd name="T11" fmla="*/ 18 h 37"/>
                <a:gd name="T12" fmla="*/ 57 w 59"/>
                <a:gd name="T13" fmla="*/ 20 h 37"/>
                <a:gd name="T14" fmla="*/ 58 w 59"/>
                <a:gd name="T15" fmla="*/ 21 h 37"/>
                <a:gd name="T16" fmla="*/ 49 w 59"/>
                <a:gd name="T17" fmla="*/ 17 h 37"/>
                <a:gd name="T18" fmla="*/ 43 w 59"/>
                <a:gd name="T19" fmla="*/ 23 h 37"/>
                <a:gd name="T20" fmla="*/ 42 w 59"/>
                <a:gd name="T21" fmla="*/ 23 h 37"/>
                <a:gd name="T22" fmla="*/ 26 w 59"/>
                <a:gd name="T23" fmla="*/ 24 h 37"/>
                <a:gd name="T24" fmla="*/ 23 w 59"/>
                <a:gd name="T25" fmla="*/ 25 h 37"/>
                <a:gd name="T26" fmla="*/ 21 w 59"/>
                <a:gd name="T27" fmla="*/ 27 h 37"/>
                <a:gd name="T28" fmla="*/ 18 w 59"/>
                <a:gd name="T29" fmla="*/ 31 h 37"/>
                <a:gd name="T30" fmla="*/ 16 w 59"/>
                <a:gd name="T31" fmla="*/ 33 h 37"/>
                <a:gd name="T32" fmla="*/ 14 w 59"/>
                <a:gd name="T33" fmla="*/ 35 h 37"/>
                <a:gd name="T34" fmla="*/ 10 w 59"/>
                <a:gd name="T35" fmla="*/ 36 h 37"/>
                <a:gd name="T36" fmla="*/ 5 w 59"/>
                <a:gd name="T37" fmla="*/ 36 h 37"/>
                <a:gd name="T38" fmla="*/ 3 w 59"/>
                <a:gd name="T39" fmla="*/ 35 h 37"/>
                <a:gd name="T40" fmla="*/ 1 w 59"/>
                <a:gd name="T41" fmla="*/ 33 h 37"/>
                <a:gd name="T42" fmla="*/ 0 w 59"/>
                <a:gd name="T43" fmla="*/ 28 h 37"/>
                <a:gd name="T44" fmla="*/ 0 w 59"/>
                <a:gd name="T45" fmla="*/ 27 h 37"/>
                <a:gd name="T46" fmla="*/ 0 w 59"/>
                <a:gd name="T47" fmla="*/ 25 h 37"/>
                <a:gd name="T48" fmla="*/ 4 w 59"/>
                <a:gd name="T49" fmla="*/ 22 h 37"/>
                <a:gd name="T50" fmla="*/ 6 w 59"/>
                <a:gd name="T51" fmla="*/ 20 h 37"/>
                <a:gd name="T52" fmla="*/ 12 w 59"/>
                <a:gd name="T53" fmla="*/ 10 h 37"/>
                <a:gd name="T54" fmla="*/ 14 w 59"/>
                <a:gd name="T55" fmla="*/ 8 h 37"/>
                <a:gd name="T56" fmla="*/ 15 w 59"/>
                <a:gd name="T57" fmla="*/ 7 h 37"/>
                <a:gd name="T58" fmla="*/ 20 w 59"/>
                <a:gd name="T59" fmla="*/ 9 h 37"/>
                <a:gd name="T60" fmla="*/ 24 w 59"/>
                <a:gd name="T61" fmla="*/ 6 h 37"/>
                <a:gd name="T62" fmla="*/ 33 w 59"/>
                <a:gd name="T63" fmla="*/ 1 h 37"/>
                <a:gd name="T64" fmla="*/ 35 w 59"/>
                <a:gd name="T65" fmla="*/ 0 h 37"/>
                <a:gd name="T66" fmla="*/ 41 w 59"/>
                <a:gd name="T67" fmla="*/ 0 h 37"/>
                <a:gd name="T68" fmla="*/ 43 w 59"/>
                <a:gd name="T69" fmla="*/ 1 h 37"/>
                <a:gd name="T70" fmla="*/ 44 w 59"/>
                <a:gd name="T71" fmla="*/ 2 h 37"/>
                <a:gd name="T72" fmla="*/ 45 w 59"/>
                <a:gd name="T7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37">
                  <a:moveTo>
                    <a:pt x="45" y="4"/>
                  </a:moveTo>
                  <a:lnTo>
                    <a:pt x="48" y="13"/>
                  </a:lnTo>
                  <a:lnTo>
                    <a:pt x="50" y="15"/>
                  </a:lnTo>
                  <a:lnTo>
                    <a:pt x="52" y="16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7" y="20"/>
                  </a:lnTo>
                  <a:lnTo>
                    <a:pt x="58" y="21"/>
                  </a:lnTo>
                  <a:lnTo>
                    <a:pt x="49" y="17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26" y="24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0" y="36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20" y="9"/>
                  </a:lnTo>
                  <a:lnTo>
                    <a:pt x="24" y="6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8" name="Freeform 1588">
              <a:extLst>
                <a:ext uri="{FF2B5EF4-FFF2-40B4-BE49-F238E27FC236}">
                  <a16:creationId xmlns:a16="http://schemas.microsoft.com/office/drawing/2014/main" id="{A67FF552-A847-8C48-3AAC-193548E67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339" y="7319596"/>
              <a:ext cx="5493" cy="5493"/>
            </a:xfrm>
            <a:custGeom>
              <a:avLst/>
              <a:gdLst>
                <a:gd name="T0" fmla="*/ 3 w 4"/>
                <a:gd name="T1" fmla="*/ 5 h 6"/>
                <a:gd name="T2" fmla="*/ 2 w 4"/>
                <a:gd name="T3" fmla="*/ 5 h 6"/>
                <a:gd name="T4" fmla="*/ 1 w 4"/>
                <a:gd name="T5" fmla="*/ 4 h 6"/>
                <a:gd name="T6" fmla="*/ 0 w 4"/>
                <a:gd name="T7" fmla="*/ 1 h 6"/>
                <a:gd name="T8" fmla="*/ 0 w 4"/>
                <a:gd name="T9" fmla="*/ 0 h 6"/>
                <a:gd name="T10" fmla="*/ 2 w 4"/>
                <a:gd name="T11" fmla="*/ 1 h 6"/>
                <a:gd name="T12" fmla="*/ 3 w 4"/>
                <a:gd name="T13" fmla="*/ 3 h 6"/>
                <a:gd name="T14" fmla="*/ 3 w 4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3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29" name="Freeform 1589">
              <a:extLst>
                <a:ext uri="{FF2B5EF4-FFF2-40B4-BE49-F238E27FC236}">
                  <a16:creationId xmlns:a16="http://schemas.microsoft.com/office/drawing/2014/main" id="{5870C81B-2024-4FAB-540F-70EA3D23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842" y="7308606"/>
              <a:ext cx="5497" cy="10990"/>
            </a:xfrm>
            <a:custGeom>
              <a:avLst/>
              <a:gdLst>
                <a:gd name="T0" fmla="*/ 4 w 5"/>
                <a:gd name="T1" fmla="*/ 5 h 11"/>
                <a:gd name="T2" fmla="*/ 4 w 5"/>
                <a:gd name="T3" fmla="*/ 9 h 11"/>
                <a:gd name="T4" fmla="*/ 3 w 5"/>
                <a:gd name="T5" fmla="*/ 10 h 11"/>
                <a:gd name="T6" fmla="*/ 3 w 5"/>
                <a:gd name="T7" fmla="*/ 9 h 11"/>
                <a:gd name="T8" fmla="*/ 1 w 5"/>
                <a:gd name="T9" fmla="*/ 10 h 11"/>
                <a:gd name="T10" fmla="*/ 0 w 5"/>
                <a:gd name="T11" fmla="*/ 9 h 11"/>
                <a:gd name="T12" fmla="*/ 0 w 5"/>
                <a:gd name="T13" fmla="*/ 7 h 11"/>
                <a:gd name="T14" fmla="*/ 0 w 5"/>
                <a:gd name="T15" fmla="*/ 6 h 11"/>
                <a:gd name="T16" fmla="*/ 1 w 5"/>
                <a:gd name="T17" fmla="*/ 6 h 11"/>
                <a:gd name="T18" fmla="*/ 1 w 5"/>
                <a:gd name="T19" fmla="*/ 4 h 11"/>
                <a:gd name="T20" fmla="*/ 1 w 5"/>
                <a:gd name="T21" fmla="*/ 3 h 11"/>
                <a:gd name="T22" fmla="*/ 2 w 5"/>
                <a:gd name="T23" fmla="*/ 1 h 11"/>
                <a:gd name="T24" fmla="*/ 3 w 5"/>
                <a:gd name="T25" fmla="*/ 0 h 11"/>
                <a:gd name="T26" fmla="*/ 4 w 5"/>
                <a:gd name="T2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1">
                  <a:moveTo>
                    <a:pt x="4" y="5"/>
                  </a:moveTo>
                  <a:lnTo>
                    <a:pt x="4" y="9"/>
                  </a:lnTo>
                  <a:lnTo>
                    <a:pt x="3" y="10"/>
                  </a:lnTo>
                  <a:lnTo>
                    <a:pt x="3" y="9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0" name="Freeform 1590">
              <a:extLst>
                <a:ext uri="{FF2B5EF4-FFF2-40B4-BE49-F238E27FC236}">
                  <a16:creationId xmlns:a16="http://schemas.microsoft.com/office/drawing/2014/main" id="{AD278AF3-6B15-65B3-5FF3-3621987C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368" y="7303109"/>
              <a:ext cx="16484" cy="27478"/>
            </a:xfrm>
            <a:custGeom>
              <a:avLst/>
              <a:gdLst>
                <a:gd name="T0" fmla="*/ 8 w 12"/>
                <a:gd name="T1" fmla="*/ 11 h 23"/>
                <a:gd name="T2" fmla="*/ 11 w 12"/>
                <a:gd name="T3" fmla="*/ 18 h 23"/>
                <a:gd name="T4" fmla="*/ 11 w 12"/>
                <a:gd name="T5" fmla="*/ 20 h 23"/>
                <a:gd name="T6" fmla="*/ 8 w 12"/>
                <a:gd name="T7" fmla="*/ 22 h 23"/>
                <a:gd name="T8" fmla="*/ 6 w 12"/>
                <a:gd name="T9" fmla="*/ 21 h 23"/>
                <a:gd name="T10" fmla="*/ 5 w 12"/>
                <a:gd name="T11" fmla="*/ 20 h 23"/>
                <a:gd name="T12" fmla="*/ 4 w 12"/>
                <a:gd name="T13" fmla="*/ 19 h 23"/>
                <a:gd name="T14" fmla="*/ 5 w 12"/>
                <a:gd name="T15" fmla="*/ 15 h 23"/>
                <a:gd name="T16" fmla="*/ 3 w 12"/>
                <a:gd name="T17" fmla="*/ 13 h 23"/>
                <a:gd name="T18" fmla="*/ 1 w 12"/>
                <a:gd name="T19" fmla="*/ 12 h 23"/>
                <a:gd name="T20" fmla="*/ 0 w 12"/>
                <a:gd name="T21" fmla="*/ 13 h 23"/>
                <a:gd name="T22" fmla="*/ 0 w 12"/>
                <a:gd name="T23" fmla="*/ 10 h 23"/>
                <a:gd name="T24" fmla="*/ 1 w 12"/>
                <a:gd name="T25" fmla="*/ 7 h 23"/>
                <a:gd name="T26" fmla="*/ 0 w 12"/>
                <a:gd name="T27" fmla="*/ 4 h 23"/>
                <a:gd name="T28" fmla="*/ 0 w 12"/>
                <a:gd name="T29" fmla="*/ 1 h 23"/>
                <a:gd name="T30" fmla="*/ 1 w 12"/>
                <a:gd name="T31" fmla="*/ 0 h 23"/>
                <a:gd name="T32" fmla="*/ 2 w 12"/>
                <a:gd name="T33" fmla="*/ 0 h 23"/>
                <a:gd name="T34" fmla="*/ 6 w 12"/>
                <a:gd name="T35" fmla="*/ 3 h 23"/>
                <a:gd name="T36" fmla="*/ 8 w 12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23">
                  <a:moveTo>
                    <a:pt x="8" y="11"/>
                  </a:moveTo>
                  <a:lnTo>
                    <a:pt x="11" y="18"/>
                  </a:lnTo>
                  <a:lnTo>
                    <a:pt x="11" y="20"/>
                  </a:lnTo>
                  <a:lnTo>
                    <a:pt x="8" y="22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4" y="19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1" name="Freeform 1591">
              <a:extLst>
                <a:ext uri="{FF2B5EF4-FFF2-40B4-BE49-F238E27FC236}">
                  <a16:creationId xmlns:a16="http://schemas.microsoft.com/office/drawing/2014/main" id="{DD801586-F43F-725A-E35C-2DAF5B534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368" y="7303109"/>
              <a:ext cx="16484" cy="27478"/>
            </a:xfrm>
            <a:custGeom>
              <a:avLst/>
              <a:gdLst>
                <a:gd name="T0" fmla="*/ 12 w 14"/>
                <a:gd name="T1" fmla="*/ 8 h 20"/>
                <a:gd name="T2" fmla="*/ 9 w 14"/>
                <a:gd name="T3" fmla="*/ 9 h 20"/>
                <a:gd name="T4" fmla="*/ 9 w 14"/>
                <a:gd name="T5" fmla="*/ 11 h 20"/>
                <a:gd name="T6" fmla="*/ 8 w 14"/>
                <a:gd name="T7" fmla="*/ 11 h 20"/>
                <a:gd name="T8" fmla="*/ 6 w 14"/>
                <a:gd name="T9" fmla="*/ 12 h 20"/>
                <a:gd name="T10" fmla="*/ 2 w 14"/>
                <a:gd name="T11" fmla="*/ 18 h 20"/>
                <a:gd name="T12" fmla="*/ 0 w 14"/>
                <a:gd name="T13" fmla="*/ 19 h 20"/>
                <a:gd name="T14" fmla="*/ 2 w 14"/>
                <a:gd name="T15" fmla="*/ 14 h 20"/>
                <a:gd name="T16" fmla="*/ 3 w 14"/>
                <a:gd name="T17" fmla="*/ 13 h 20"/>
                <a:gd name="T18" fmla="*/ 3 w 14"/>
                <a:gd name="T19" fmla="*/ 12 h 20"/>
                <a:gd name="T20" fmla="*/ 2 w 14"/>
                <a:gd name="T21" fmla="*/ 8 h 20"/>
                <a:gd name="T22" fmla="*/ 3 w 14"/>
                <a:gd name="T23" fmla="*/ 8 h 20"/>
                <a:gd name="T24" fmla="*/ 4 w 14"/>
                <a:gd name="T25" fmla="*/ 7 h 20"/>
                <a:gd name="T26" fmla="*/ 6 w 14"/>
                <a:gd name="T27" fmla="*/ 4 h 20"/>
                <a:gd name="T28" fmla="*/ 8 w 14"/>
                <a:gd name="T29" fmla="*/ 4 h 20"/>
                <a:gd name="T30" fmla="*/ 10 w 14"/>
                <a:gd name="T31" fmla="*/ 0 h 20"/>
                <a:gd name="T32" fmla="*/ 11 w 14"/>
                <a:gd name="T33" fmla="*/ 0 h 20"/>
                <a:gd name="T34" fmla="*/ 12 w 14"/>
                <a:gd name="T35" fmla="*/ 0 h 20"/>
                <a:gd name="T36" fmla="*/ 11 w 14"/>
                <a:gd name="T37" fmla="*/ 2 h 20"/>
                <a:gd name="T38" fmla="*/ 13 w 14"/>
                <a:gd name="T39" fmla="*/ 5 h 20"/>
                <a:gd name="T40" fmla="*/ 13 w 14"/>
                <a:gd name="T41" fmla="*/ 7 h 20"/>
                <a:gd name="T42" fmla="*/ 12 w 14"/>
                <a:gd name="T4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9" y="9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2" name="Freeform 1592">
              <a:extLst>
                <a:ext uri="{FF2B5EF4-FFF2-40B4-BE49-F238E27FC236}">
                  <a16:creationId xmlns:a16="http://schemas.microsoft.com/office/drawing/2014/main" id="{9CFAB21F-7FEE-BC8C-2049-356600D2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929" y="7303109"/>
              <a:ext cx="32971" cy="43962"/>
            </a:xfrm>
            <a:custGeom>
              <a:avLst/>
              <a:gdLst>
                <a:gd name="T0" fmla="*/ 19 w 28"/>
                <a:gd name="T1" fmla="*/ 24 h 36"/>
                <a:gd name="T2" fmla="*/ 20 w 28"/>
                <a:gd name="T3" fmla="*/ 25 h 36"/>
                <a:gd name="T4" fmla="*/ 21 w 28"/>
                <a:gd name="T5" fmla="*/ 24 h 36"/>
                <a:gd name="T6" fmla="*/ 22 w 28"/>
                <a:gd name="T7" fmla="*/ 22 h 36"/>
                <a:gd name="T8" fmla="*/ 24 w 28"/>
                <a:gd name="T9" fmla="*/ 22 h 36"/>
                <a:gd name="T10" fmla="*/ 26 w 28"/>
                <a:gd name="T11" fmla="*/ 23 h 36"/>
                <a:gd name="T12" fmla="*/ 27 w 28"/>
                <a:gd name="T13" fmla="*/ 24 h 36"/>
                <a:gd name="T14" fmla="*/ 27 w 28"/>
                <a:gd name="T15" fmla="*/ 27 h 36"/>
                <a:gd name="T16" fmla="*/ 26 w 28"/>
                <a:gd name="T17" fmla="*/ 32 h 36"/>
                <a:gd name="T18" fmla="*/ 26 w 28"/>
                <a:gd name="T19" fmla="*/ 33 h 36"/>
                <a:gd name="T20" fmla="*/ 24 w 28"/>
                <a:gd name="T21" fmla="*/ 35 h 36"/>
                <a:gd name="T22" fmla="*/ 21 w 28"/>
                <a:gd name="T23" fmla="*/ 34 h 36"/>
                <a:gd name="T24" fmla="*/ 18 w 28"/>
                <a:gd name="T25" fmla="*/ 31 h 36"/>
                <a:gd name="T26" fmla="*/ 14 w 28"/>
                <a:gd name="T27" fmla="*/ 26 h 36"/>
                <a:gd name="T28" fmla="*/ 13 w 28"/>
                <a:gd name="T29" fmla="*/ 22 h 36"/>
                <a:gd name="T30" fmla="*/ 12 w 28"/>
                <a:gd name="T31" fmla="*/ 21 h 36"/>
                <a:gd name="T32" fmla="*/ 11 w 28"/>
                <a:gd name="T33" fmla="*/ 20 h 36"/>
                <a:gd name="T34" fmla="*/ 8 w 28"/>
                <a:gd name="T35" fmla="*/ 14 h 36"/>
                <a:gd name="T36" fmla="*/ 7 w 28"/>
                <a:gd name="T37" fmla="*/ 8 h 36"/>
                <a:gd name="T38" fmla="*/ 5 w 28"/>
                <a:gd name="T39" fmla="*/ 8 h 36"/>
                <a:gd name="T40" fmla="*/ 2 w 28"/>
                <a:gd name="T41" fmla="*/ 6 h 36"/>
                <a:gd name="T42" fmla="*/ 0 w 28"/>
                <a:gd name="T43" fmla="*/ 4 h 36"/>
                <a:gd name="T44" fmla="*/ 1 w 28"/>
                <a:gd name="T45" fmla="*/ 1 h 36"/>
                <a:gd name="T46" fmla="*/ 5 w 28"/>
                <a:gd name="T47" fmla="*/ 0 h 36"/>
                <a:gd name="T48" fmla="*/ 11 w 28"/>
                <a:gd name="T49" fmla="*/ 6 h 36"/>
                <a:gd name="T50" fmla="*/ 13 w 28"/>
                <a:gd name="T51" fmla="*/ 9 h 36"/>
                <a:gd name="T52" fmla="*/ 15 w 28"/>
                <a:gd name="T53" fmla="*/ 12 h 36"/>
                <a:gd name="T54" fmla="*/ 16 w 28"/>
                <a:gd name="T55" fmla="*/ 16 h 36"/>
                <a:gd name="T56" fmla="*/ 16 w 28"/>
                <a:gd name="T57" fmla="*/ 18 h 36"/>
                <a:gd name="T58" fmla="*/ 19 w 28"/>
                <a:gd name="T5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36">
                  <a:moveTo>
                    <a:pt x="19" y="24"/>
                  </a:moveTo>
                  <a:lnTo>
                    <a:pt x="20" y="25"/>
                  </a:lnTo>
                  <a:lnTo>
                    <a:pt x="21" y="24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23"/>
                  </a:lnTo>
                  <a:lnTo>
                    <a:pt x="27" y="24"/>
                  </a:lnTo>
                  <a:lnTo>
                    <a:pt x="27" y="27"/>
                  </a:lnTo>
                  <a:lnTo>
                    <a:pt x="26" y="32"/>
                  </a:lnTo>
                  <a:lnTo>
                    <a:pt x="26" y="33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8" y="31"/>
                  </a:lnTo>
                  <a:lnTo>
                    <a:pt x="14" y="26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8" y="14"/>
                  </a:lnTo>
                  <a:lnTo>
                    <a:pt x="7" y="8"/>
                  </a:lnTo>
                  <a:lnTo>
                    <a:pt x="5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5" y="0"/>
                  </a:lnTo>
                  <a:lnTo>
                    <a:pt x="11" y="6"/>
                  </a:lnTo>
                  <a:lnTo>
                    <a:pt x="13" y="9"/>
                  </a:lnTo>
                  <a:lnTo>
                    <a:pt x="15" y="12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9" y="2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3" name="Freeform 1593">
              <a:extLst>
                <a:ext uri="{FF2B5EF4-FFF2-40B4-BE49-F238E27FC236}">
                  <a16:creationId xmlns:a16="http://schemas.microsoft.com/office/drawing/2014/main" id="{25398425-42AB-66A9-3996-E15FEE15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378" y="7297615"/>
              <a:ext cx="10990" cy="10990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6 h 7"/>
                <a:gd name="T4" fmla="*/ 1 w 7"/>
                <a:gd name="T5" fmla="*/ 3 h 7"/>
                <a:gd name="T6" fmla="*/ 0 w 7"/>
                <a:gd name="T7" fmla="*/ 1 h 7"/>
                <a:gd name="T8" fmla="*/ 1 w 7"/>
                <a:gd name="T9" fmla="*/ 0 h 7"/>
                <a:gd name="T10" fmla="*/ 5 w 7"/>
                <a:gd name="T11" fmla="*/ 0 h 7"/>
                <a:gd name="T12" fmla="*/ 6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lnTo>
                    <a:pt x="6" y="6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6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4" name="Freeform 1594">
              <a:extLst>
                <a:ext uri="{FF2B5EF4-FFF2-40B4-BE49-F238E27FC236}">
                  <a16:creationId xmlns:a16="http://schemas.microsoft.com/office/drawing/2014/main" id="{5CA1982C-4995-5452-7118-6FE47A4A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7" y="7292118"/>
              <a:ext cx="16484" cy="21981"/>
            </a:xfrm>
            <a:custGeom>
              <a:avLst/>
              <a:gdLst>
                <a:gd name="T0" fmla="*/ 5 w 12"/>
                <a:gd name="T1" fmla="*/ 6 h 16"/>
                <a:gd name="T2" fmla="*/ 5 w 12"/>
                <a:gd name="T3" fmla="*/ 6 h 16"/>
                <a:gd name="T4" fmla="*/ 6 w 12"/>
                <a:gd name="T5" fmla="*/ 5 h 16"/>
                <a:gd name="T6" fmla="*/ 8 w 12"/>
                <a:gd name="T7" fmla="*/ 2 h 16"/>
                <a:gd name="T8" fmla="*/ 9 w 12"/>
                <a:gd name="T9" fmla="*/ 2 h 16"/>
                <a:gd name="T10" fmla="*/ 9 w 12"/>
                <a:gd name="T11" fmla="*/ 3 h 16"/>
                <a:gd name="T12" fmla="*/ 8 w 12"/>
                <a:gd name="T13" fmla="*/ 6 h 16"/>
                <a:gd name="T14" fmla="*/ 10 w 12"/>
                <a:gd name="T15" fmla="*/ 10 h 16"/>
                <a:gd name="T16" fmla="*/ 11 w 12"/>
                <a:gd name="T17" fmla="*/ 12 h 16"/>
                <a:gd name="T18" fmla="*/ 11 w 12"/>
                <a:gd name="T19" fmla="*/ 13 h 16"/>
                <a:gd name="T20" fmla="*/ 7 w 12"/>
                <a:gd name="T21" fmla="*/ 14 h 16"/>
                <a:gd name="T22" fmla="*/ 4 w 12"/>
                <a:gd name="T23" fmla="*/ 13 h 16"/>
                <a:gd name="T24" fmla="*/ 3 w 12"/>
                <a:gd name="T25" fmla="*/ 14 h 16"/>
                <a:gd name="T26" fmla="*/ 1 w 12"/>
                <a:gd name="T27" fmla="*/ 15 h 16"/>
                <a:gd name="T28" fmla="*/ 0 w 12"/>
                <a:gd name="T29" fmla="*/ 14 h 16"/>
                <a:gd name="T30" fmla="*/ 0 w 12"/>
                <a:gd name="T31" fmla="*/ 6 h 16"/>
                <a:gd name="T32" fmla="*/ 0 w 12"/>
                <a:gd name="T33" fmla="*/ 4 h 16"/>
                <a:gd name="T34" fmla="*/ 1 w 12"/>
                <a:gd name="T35" fmla="*/ 1 h 16"/>
                <a:gd name="T36" fmla="*/ 3 w 12"/>
                <a:gd name="T37" fmla="*/ 0 h 16"/>
                <a:gd name="T38" fmla="*/ 5 w 12"/>
                <a:gd name="T39" fmla="*/ 1 h 16"/>
                <a:gd name="T40" fmla="*/ 5 w 12"/>
                <a:gd name="T41" fmla="*/ 2 h 16"/>
                <a:gd name="T42" fmla="*/ 5 w 12"/>
                <a:gd name="T43" fmla="*/ 3 h 16"/>
                <a:gd name="T44" fmla="*/ 5 w 12"/>
                <a:gd name="T4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6">
                  <a:moveTo>
                    <a:pt x="5" y="6"/>
                  </a:moveTo>
                  <a:lnTo>
                    <a:pt x="5" y="6"/>
                  </a:lnTo>
                  <a:lnTo>
                    <a:pt x="6" y="5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5" name="Freeform 1595">
              <a:extLst>
                <a:ext uri="{FF2B5EF4-FFF2-40B4-BE49-F238E27FC236}">
                  <a16:creationId xmlns:a16="http://schemas.microsoft.com/office/drawing/2014/main" id="{5CE96AA5-DBAD-A869-A6AD-741B8746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939" y="7281128"/>
              <a:ext cx="21981" cy="21981"/>
            </a:xfrm>
            <a:custGeom>
              <a:avLst/>
              <a:gdLst>
                <a:gd name="T0" fmla="*/ 14 w 16"/>
                <a:gd name="T1" fmla="*/ 2 h 18"/>
                <a:gd name="T2" fmla="*/ 15 w 16"/>
                <a:gd name="T3" fmla="*/ 3 h 18"/>
                <a:gd name="T4" fmla="*/ 15 w 16"/>
                <a:gd name="T5" fmla="*/ 4 h 18"/>
                <a:gd name="T6" fmla="*/ 10 w 16"/>
                <a:gd name="T7" fmla="*/ 8 h 18"/>
                <a:gd name="T8" fmla="*/ 10 w 16"/>
                <a:gd name="T9" fmla="*/ 8 h 18"/>
                <a:gd name="T10" fmla="*/ 9 w 16"/>
                <a:gd name="T11" fmla="*/ 11 h 18"/>
                <a:gd name="T12" fmla="*/ 8 w 16"/>
                <a:gd name="T13" fmla="*/ 12 h 18"/>
                <a:gd name="T14" fmla="*/ 6 w 16"/>
                <a:gd name="T15" fmla="*/ 14 h 18"/>
                <a:gd name="T16" fmla="*/ 3 w 16"/>
                <a:gd name="T17" fmla="*/ 17 h 18"/>
                <a:gd name="T18" fmla="*/ 3 w 16"/>
                <a:gd name="T19" fmla="*/ 9 h 18"/>
                <a:gd name="T20" fmla="*/ 0 w 16"/>
                <a:gd name="T21" fmla="*/ 4 h 18"/>
                <a:gd name="T22" fmla="*/ 3 w 16"/>
                <a:gd name="T23" fmla="*/ 2 h 18"/>
                <a:gd name="T24" fmla="*/ 6 w 16"/>
                <a:gd name="T25" fmla="*/ 2 h 18"/>
                <a:gd name="T26" fmla="*/ 9 w 16"/>
                <a:gd name="T27" fmla="*/ 3 h 18"/>
                <a:gd name="T28" fmla="*/ 13 w 16"/>
                <a:gd name="T29" fmla="*/ 0 h 18"/>
                <a:gd name="T30" fmla="*/ 14 w 16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8">
                  <a:moveTo>
                    <a:pt x="14" y="2"/>
                  </a:moveTo>
                  <a:lnTo>
                    <a:pt x="15" y="3"/>
                  </a:lnTo>
                  <a:lnTo>
                    <a:pt x="15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3" y="17"/>
                  </a:lnTo>
                  <a:lnTo>
                    <a:pt x="3" y="9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2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6" name="Freeform 1596">
              <a:extLst>
                <a:ext uri="{FF2B5EF4-FFF2-40B4-BE49-F238E27FC236}">
                  <a16:creationId xmlns:a16="http://schemas.microsoft.com/office/drawing/2014/main" id="{8797FC2C-5906-B9D7-73BE-1FAC7510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08" y="7259147"/>
              <a:ext cx="5497" cy="10990"/>
            </a:xfrm>
            <a:custGeom>
              <a:avLst/>
              <a:gdLst>
                <a:gd name="T0" fmla="*/ 5 w 6"/>
                <a:gd name="T1" fmla="*/ 6 h 9"/>
                <a:gd name="T2" fmla="*/ 4 w 6"/>
                <a:gd name="T3" fmla="*/ 8 h 9"/>
                <a:gd name="T4" fmla="*/ 2 w 6"/>
                <a:gd name="T5" fmla="*/ 8 h 9"/>
                <a:gd name="T6" fmla="*/ 1 w 6"/>
                <a:gd name="T7" fmla="*/ 7 h 9"/>
                <a:gd name="T8" fmla="*/ 0 w 6"/>
                <a:gd name="T9" fmla="*/ 5 h 9"/>
                <a:gd name="T10" fmla="*/ 4 w 6"/>
                <a:gd name="T11" fmla="*/ 0 h 9"/>
                <a:gd name="T12" fmla="*/ 4 w 6"/>
                <a:gd name="T13" fmla="*/ 0 h 9"/>
                <a:gd name="T14" fmla="*/ 5 w 6"/>
                <a:gd name="T15" fmla="*/ 0 h 9"/>
                <a:gd name="T16" fmla="*/ 5 w 6"/>
                <a:gd name="T17" fmla="*/ 2 h 9"/>
                <a:gd name="T18" fmla="*/ 5 w 6"/>
                <a:gd name="T1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6"/>
                  </a:move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7" name="Freeform 1599">
              <a:extLst>
                <a:ext uri="{FF2B5EF4-FFF2-40B4-BE49-F238E27FC236}">
                  <a16:creationId xmlns:a16="http://schemas.microsoft.com/office/drawing/2014/main" id="{6ABF3D85-4742-571B-170B-2C7D035A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16" y="7220683"/>
              <a:ext cx="16484" cy="16484"/>
            </a:xfrm>
            <a:custGeom>
              <a:avLst/>
              <a:gdLst>
                <a:gd name="T0" fmla="*/ 8 w 14"/>
                <a:gd name="T1" fmla="*/ 11 h 12"/>
                <a:gd name="T2" fmla="*/ 6 w 14"/>
                <a:gd name="T3" fmla="*/ 11 h 12"/>
                <a:gd name="T4" fmla="*/ 4 w 14"/>
                <a:gd name="T5" fmla="*/ 11 h 12"/>
                <a:gd name="T6" fmla="*/ 0 w 14"/>
                <a:gd name="T7" fmla="*/ 6 h 12"/>
                <a:gd name="T8" fmla="*/ 0 w 14"/>
                <a:gd name="T9" fmla="*/ 5 h 12"/>
                <a:gd name="T10" fmla="*/ 0 w 14"/>
                <a:gd name="T11" fmla="*/ 4 h 12"/>
                <a:gd name="T12" fmla="*/ 3 w 14"/>
                <a:gd name="T13" fmla="*/ 0 h 12"/>
                <a:gd name="T14" fmla="*/ 4 w 14"/>
                <a:gd name="T15" fmla="*/ 0 h 12"/>
                <a:gd name="T16" fmla="*/ 10 w 14"/>
                <a:gd name="T17" fmla="*/ 0 h 12"/>
                <a:gd name="T18" fmla="*/ 12 w 14"/>
                <a:gd name="T19" fmla="*/ 0 h 12"/>
                <a:gd name="T20" fmla="*/ 13 w 14"/>
                <a:gd name="T21" fmla="*/ 2 h 12"/>
                <a:gd name="T22" fmla="*/ 13 w 14"/>
                <a:gd name="T23" fmla="*/ 4 h 12"/>
                <a:gd name="T24" fmla="*/ 12 w 14"/>
                <a:gd name="T25" fmla="*/ 5 h 12"/>
                <a:gd name="T26" fmla="*/ 12 w 14"/>
                <a:gd name="T27" fmla="*/ 6 h 12"/>
                <a:gd name="T28" fmla="*/ 12 w 14"/>
                <a:gd name="T29" fmla="*/ 8 h 12"/>
                <a:gd name="T30" fmla="*/ 12 w 14"/>
                <a:gd name="T31" fmla="*/ 9 h 12"/>
                <a:gd name="T32" fmla="*/ 8 w 14"/>
                <a:gd name="T3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2">
                  <a:moveTo>
                    <a:pt x="8" y="11"/>
                  </a:moveTo>
                  <a:lnTo>
                    <a:pt x="6" y="11"/>
                  </a:lnTo>
                  <a:lnTo>
                    <a:pt x="4" y="11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8" y="1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8" name="Freeform 1601">
              <a:extLst>
                <a:ext uri="{FF2B5EF4-FFF2-40B4-BE49-F238E27FC236}">
                  <a16:creationId xmlns:a16="http://schemas.microsoft.com/office/drawing/2014/main" id="{4D97FD55-B54A-1631-7624-B157719C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176" y="7209692"/>
              <a:ext cx="10990" cy="16484"/>
            </a:xfrm>
            <a:custGeom>
              <a:avLst/>
              <a:gdLst>
                <a:gd name="T0" fmla="*/ 2 w 11"/>
                <a:gd name="T1" fmla="*/ 9 h 12"/>
                <a:gd name="T2" fmla="*/ 0 w 11"/>
                <a:gd name="T3" fmla="*/ 11 h 12"/>
                <a:gd name="T4" fmla="*/ 0 w 11"/>
                <a:gd name="T5" fmla="*/ 11 h 12"/>
                <a:gd name="T6" fmla="*/ 0 w 11"/>
                <a:gd name="T7" fmla="*/ 9 h 12"/>
                <a:gd name="T8" fmla="*/ 0 w 11"/>
                <a:gd name="T9" fmla="*/ 8 h 12"/>
                <a:gd name="T10" fmla="*/ 1 w 11"/>
                <a:gd name="T11" fmla="*/ 6 h 12"/>
                <a:gd name="T12" fmla="*/ 5 w 11"/>
                <a:gd name="T13" fmla="*/ 3 h 12"/>
                <a:gd name="T14" fmla="*/ 8 w 11"/>
                <a:gd name="T15" fmla="*/ 0 h 12"/>
                <a:gd name="T16" fmla="*/ 9 w 11"/>
                <a:gd name="T17" fmla="*/ 0 h 12"/>
                <a:gd name="T18" fmla="*/ 10 w 11"/>
                <a:gd name="T19" fmla="*/ 1 h 12"/>
                <a:gd name="T20" fmla="*/ 8 w 11"/>
                <a:gd name="T21" fmla="*/ 4 h 12"/>
                <a:gd name="T22" fmla="*/ 2 w 11"/>
                <a:gd name="T2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2" y="9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39" name="Freeform 1602">
              <a:extLst>
                <a:ext uri="{FF2B5EF4-FFF2-40B4-BE49-F238E27FC236}">
                  <a16:creationId xmlns:a16="http://schemas.microsoft.com/office/drawing/2014/main" id="{C63197C4-ADF0-B1B4-895D-2F99561C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660" y="7209692"/>
              <a:ext cx="10990" cy="5493"/>
            </a:xfrm>
            <a:custGeom>
              <a:avLst/>
              <a:gdLst>
                <a:gd name="T0" fmla="*/ 5 w 9"/>
                <a:gd name="T1" fmla="*/ 5 h 6"/>
                <a:gd name="T2" fmla="*/ 3 w 9"/>
                <a:gd name="T3" fmla="*/ 5 h 6"/>
                <a:gd name="T4" fmla="*/ 0 w 9"/>
                <a:gd name="T5" fmla="*/ 4 h 6"/>
                <a:gd name="T6" fmla="*/ 1 w 9"/>
                <a:gd name="T7" fmla="*/ 2 h 6"/>
                <a:gd name="T8" fmla="*/ 4 w 9"/>
                <a:gd name="T9" fmla="*/ 0 h 6"/>
                <a:gd name="T10" fmla="*/ 8 w 9"/>
                <a:gd name="T11" fmla="*/ 0 h 6"/>
                <a:gd name="T12" fmla="*/ 8 w 9"/>
                <a:gd name="T13" fmla="*/ 1 h 6"/>
                <a:gd name="T14" fmla="*/ 8 w 9"/>
                <a:gd name="T15" fmla="*/ 3 h 6"/>
                <a:gd name="T16" fmla="*/ 8 w 9"/>
                <a:gd name="T17" fmla="*/ 3 h 6"/>
                <a:gd name="T18" fmla="*/ 7 w 9"/>
                <a:gd name="T19" fmla="*/ 4 h 6"/>
                <a:gd name="T20" fmla="*/ 5 w 9"/>
                <a:gd name="T2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5" y="5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5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0" name="Freeform 1603">
              <a:extLst>
                <a:ext uri="{FF2B5EF4-FFF2-40B4-BE49-F238E27FC236}">
                  <a16:creationId xmlns:a16="http://schemas.microsoft.com/office/drawing/2014/main" id="{ECE81A61-D987-67D8-1D38-974D7566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16" y="7198702"/>
              <a:ext cx="16484" cy="21981"/>
            </a:xfrm>
            <a:custGeom>
              <a:avLst/>
              <a:gdLst>
                <a:gd name="T0" fmla="*/ 7 w 14"/>
                <a:gd name="T1" fmla="*/ 15 h 17"/>
                <a:gd name="T2" fmla="*/ 6 w 14"/>
                <a:gd name="T3" fmla="*/ 16 h 17"/>
                <a:gd name="T4" fmla="*/ 3 w 14"/>
                <a:gd name="T5" fmla="*/ 16 h 17"/>
                <a:gd name="T6" fmla="*/ 1 w 14"/>
                <a:gd name="T7" fmla="*/ 15 h 17"/>
                <a:gd name="T8" fmla="*/ 0 w 14"/>
                <a:gd name="T9" fmla="*/ 13 h 17"/>
                <a:gd name="T10" fmla="*/ 1 w 14"/>
                <a:gd name="T11" fmla="*/ 11 h 17"/>
                <a:gd name="T12" fmla="*/ 2 w 14"/>
                <a:gd name="T13" fmla="*/ 9 h 17"/>
                <a:gd name="T14" fmla="*/ 3 w 14"/>
                <a:gd name="T15" fmla="*/ 6 h 17"/>
                <a:gd name="T16" fmla="*/ 4 w 14"/>
                <a:gd name="T17" fmla="*/ 0 h 17"/>
                <a:gd name="T18" fmla="*/ 10 w 14"/>
                <a:gd name="T19" fmla="*/ 6 h 17"/>
                <a:gd name="T20" fmla="*/ 12 w 14"/>
                <a:gd name="T21" fmla="*/ 9 h 17"/>
                <a:gd name="T22" fmla="*/ 13 w 14"/>
                <a:gd name="T23" fmla="*/ 12 h 17"/>
                <a:gd name="T24" fmla="*/ 11 w 14"/>
                <a:gd name="T25" fmla="*/ 14 h 17"/>
                <a:gd name="T26" fmla="*/ 8 w 14"/>
                <a:gd name="T27" fmla="*/ 14 h 17"/>
                <a:gd name="T28" fmla="*/ 7 w 14"/>
                <a:gd name="T2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7">
                  <a:moveTo>
                    <a:pt x="7" y="15"/>
                  </a:moveTo>
                  <a:lnTo>
                    <a:pt x="6" y="16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6"/>
                  </a:lnTo>
                  <a:lnTo>
                    <a:pt x="4" y="0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12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7" y="1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1" name="Freeform 1604">
              <a:extLst>
                <a:ext uri="{FF2B5EF4-FFF2-40B4-BE49-F238E27FC236}">
                  <a16:creationId xmlns:a16="http://schemas.microsoft.com/office/drawing/2014/main" id="{1C7147D8-9B1F-1E01-59F5-CBAA84F4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464" y="7182215"/>
              <a:ext cx="27474" cy="65942"/>
            </a:xfrm>
            <a:custGeom>
              <a:avLst/>
              <a:gdLst>
                <a:gd name="T0" fmla="*/ 13 w 22"/>
                <a:gd name="T1" fmla="*/ 6 h 51"/>
                <a:gd name="T2" fmla="*/ 15 w 22"/>
                <a:gd name="T3" fmla="*/ 10 h 51"/>
                <a:gd name="T4" fmla="*/ 18 w 22"/>
                <a:gd name="T5" fmla="*/ 10 h 51"/>
                <a:gd name="T6" fmla="*/ 20 w 22"/>
                <a:gd name="T7" fmla="*/ 13 h 51"/>
                <a:gd name="T8" fmla="*/ 21 w 22"/>
                <a:gd name="T9" fmla="*/ 17 h 51"/>
                <a:gd name="T10" fmla="*/ 20 w 22"/>
                <a:gd name="T11" fmla="*/ 20 h 51"/>
                <a:gd name="T12" fmla="*/ 19 w 22"/>
                <a:gd name="T13" fmla="*/ 20 h 51"/>
                <a:gd name="T14" fmla="*/ 17 w 22"/>
                <a:gd name="T15" fmla="*/ 21 h 51"/>
                <a:gd name="T16" fmla="*/ 16 w 22"/>
                <a:gd name="T17" fmla="*/ 27 h 51"/>
                <a:gd name="T18" fmla="*/ 17 w 22"/>
                <a:gd name="T19" fmla="*/ 33 h 51"/>
                <a:gd name="T20" fmla="*/ 16 w 22"/>
                <a:gd name="T21" fmla="*/ 38 h 51"/>
                <a:gd name="T22" fmla="*/ 15 w 22"/>
                <a:gd name="T23" fmla="*/ 44 h 51"/>
                <a:gd name="T24" fmla="*/ 15 w 22"/>
                <a:gd name="T25" fmla="*/ 47 h 51"/>
                <a:gd name="T26" fmla="*/ 14 w 22"/>
                <a:gd name="T27" fmla="*/ 48 h 51"/>
                <a:gd name="T28" fmla="*/ 13 w 22"/>
                <a:gd name="T29" fmla="*/ 49 h 51"/>
                <a:gd name="T30" fmla="*/ 12 w 22"/>
                <a:gd name="T31" fmla="*/ 48 h 51"/>
                <a:gd name="T32" fmla="*/ 11 w 22"/>
                <a:gd name="T33" fmla="*/ 47 h 51"/>
                <a:gd name="T34" fmla="*/ 9 w 22"/>
                <a:gd name="T35" fmla="*/ 50 h 51"/>
                <a:gd name="T36" fmla="*/ 7 w 22"/>
                <a:gd name="T37" fmla="*/ 50 h 51"/>
                <a:gd name="T38" fmla="*/ 5 w 22"/>
                <a:gd name="T39" fmla="*/ 43 h 51"/>
                <a:gd name="T40" fmla="*/ 7 w 22"/>
                <a:gd name="T41" fmla="*/ 31 h 51"/>
                <a:gd name="T42" fmla="*/ 10 w 22"/>
                <a:gd name="T43" fmla="*/ 28 h 51"/>
                <a:gd name="T44" fmla="*/ 8 w 22"/>
                <a:gd name="T45" fmla="*/ 25 h 51"/>
                <a:gd name="T46" fmla="*/ 4 w 22"/>
                <a:gd name="T47" fmla="*/ 21 h 51"/>
                <a:gd name="T48" fmla="*/ 4 w 22"/>
                <a:gd name="T49" fmla="*/ 19 h 51"/>
                <a:gd name="T50" fmla="*/ 0 w 22"/>
                <a:gd name="T51" fmla="*/ 13 h 51"/>
                <a:gd name="T52" fmla="*/ 0 w 22"/>
                <a:gd name="T53" fmla="*/ 12 h 51"/>
                <a:gd name="T54" fmla="*/ 1 w 22"/>
                <a:gd name="T55" fmla="*/ 6 h 51"/>
                <a:gd name="T56" fmla="*/ 4 w 22"/>
                <a:gd name="T57" fmla="*/ 2 h 51"/>
                <a:gd name="T58" fmla="*/ 9 w 22"/>
                <a:gd name="T59" fmla="*/ 0 h 51"/>
                <a:gd name="T60" fmla="*/ 11 w 22"/>
                <a:gd name="T61" fmla="*/ 3 h 51"/>
                <a:gd name="T62" fmla="*/ 13 w 22"/>
                <a:gd name="T63" fmla="*/ 4 h 51"/>
                <a:gd name="T64" fmla="*/ 13 w 22"/>
                <a:gd name="T65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51">
                  <a:moveTo>
                    <a:pt x="13" y="6"/>
                  </a:moveTo>
                  <a:lnTo>
                    <a:pt x="15" y="10"/>
                  </a:lnTo>
                  <a:lnTo>
                    <a:pt x="18" y="10"/>
                  </a:lnTo>
                  <a:lnTo>
                    <a:pt x="20" y="13"/>
                  </a:lnTo>
                  <a:lnTo>
                    <a:pt x="21" y="17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7" y="21"/>
                  </a:lnTo>
                  <a:lnTo>
                    <a:pt x="16" y="27"/>
                  </a:lnTo>
                  <a:lnTo>
                    <a:pt x="17" y="33"/>
                  </a:lnTo>
                  <a:lnTo>
                    <a:pt x="16" y="38"/>
                  </a:lnTo>
                  <a:lnTo>
                    <a:pt x="15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9" y="50"/>
                  </a:lnTo>
                  <a:lnTo>
                    <a:pt x="7" y="50"/>
                  </a:lnTo>
                  <a:lnTo>
                    <a:pt x="5" y="43"/>
                  </a:lnTo>
                  <a:lnTo>
                    <a:pt x="7" y="31"/>
                  </a:lnTo>
                  <a:lnTo>
                    <a:pt x="10" y="28"/>
                  </a:lnTo>
                  <a:lnTo>
                    <a:pt x="8" y="25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6"/>
                  </a:lnTo>
                  <a:lnTo>
                    <a:pt x="4" y="2"/>
                  </a:lnTo>
                  <a:lnTo>
                    <a:pt x="9" y="0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3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2" name="Freeform 1606">
              <a:extLst>
                <a:ext uri="{FF2B5EF4-FFF2-40B4-BE49-F238E27FC236}">
                  <a16:creationId xmlns:a16="http://schemas.microsoft.com/office/drawing/2014/main" id="{43A05B25-2CA7-BFED-5EBE-D495AA6F8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128" y="7165731"/>
              <a:ext cx="21981" cy="16484"/>
            </a:xfrm>
            <a:custGeom>
              <a:avLst/>
              <a:gdLst>
                <a:gd name="T0" fmla="*/ 13 w 16"/>
                <a:gd name="T1" fmla="*/ 4 h 12"/>
                <a:gd name="T2" fmla="*/ 8 w 16"/>
                <a:gd name="T3" fmla="*/ 6 h 12"/>
                <a:gd name="T4" fmla="*/ 8 w 16"/>
                <a:gd name="T5" fmla="*/ 6 h 12"/>
                <a:gd name="T6" fmla="*/ 5 w 16"/>
                <a:gd name="T7" fmla="*/ 9 h 12"/>
                <a:gd name="T8" fmla="*/ 3 w 16"/>
                <a:gd name="T9" fmla="*/ 11 h 12"/>
                <a:gd name="T10" fmla="*/ 0 w 16"/>
                <a:gd name="T11" fmla="*/ 8 h 12"/>
                <a:gd name="T12" fmla="*/ 1 w 16"/>
                <a:gd name="T13" fmla="*/ 3 h 12"/>
                <a:gd name="T14" fmla="*/ 3 w 16"/>
                <a:gd name="T15" fmla="*/ 0 h 12"/>
                <a:gd name="T16" fmla="*/ 14 w 16"/>
                <a:gd name="T17" fmla="*/ 1 h 12"/>
                <a:gd name="T18" fmla="*/ 15 w 16"/>
                <a:gd name="T19" fmla="*/ 2 h 12"/>
                <a:gd name="T20" fmla="*/ 15 w 16"/>
                <a:gd name="T21" fmla="*/ 2 h 12"/>
                <a:gd name="T22" fmla="*/ 14 w 16"/>
                <a:gd name="T23" fmla="*/ 3 h 12"/>
                <a:gd name="T24" fmla="*/ 13 w 16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2">
                  <a:moveTo>
                    <a:pt x="13" y="4"/>
                  </a:moveTo>
                  <a:lnTo>
                    <a:pt x="8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1"/>
                  </a:lnTo>
                  <a:lnTo>
                    <a:pt x="0" y="8"/>
                  </a:lnTo>
                  <a:lnTo>
                    <a:pt x="1" y="3"/>
                  </a:lnTo>
                  <a:lnTo>
                    <a:pt x="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3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3" name="Freeform 1608">
              <a:extLst>
                <a:ext uri="{FF2B5EF4-FFF2-40B4-BE49-F238E27FC236}">
                  <a16:creationId xmlns:a16="http://schemas.microsoft.com/office/drawing/2014/main" id="{A5714B75-619C-1F22-0739-70D1EF65C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631" y="7110779"/>
              <a:ext cx="10990" cy="10990"/>
            </a:xfrm>
            <a:custGeom>
              <a:avLst/>
              <a:gdLst>
                <a:gd name="T0" fmla="*/ 8 w 9"/>
                <a:gd name="T1" fmla="*/ 6 h 9"/>
                <a:gd name="T2" fmla="*/ 8 w 9"/>
                <a:gd name="T3" fmla="*/ 8 h 9"/>
                <a:gd name="T4" fmla="*/ 7 w 9"/>
                <a:gd name="T5" fmla="*/ 7 h 9"/>
                <a:gd name="T6" fmla="*/ 6 w 9"/>
                <a:gd name="T7" fmla="*/ 6 h 9"/>
                <a:gd name="T8" fmla="*/ 2 w 9"/>
                <a:gd name="T9" fmla="*/ 3 h 9"/>
                <a:gd name="T10" fmla="*/ 0 w 9"/>
                <a:gd name="T11" fmla="*/ 1 h 9"/>
                <a:gd name="T12" fmla="*/ 0 w 9"/>
                <a:gd name="T13" fmla="*/ 0 h 9"/>
                <a:gd name="T14" fmla="*/ 1 w 9"/>
                <a:gd name="T15" fmla="*/ 0 h 9"/>
                <a:gd name="T16" fmla="*/ 6 w 9"/>
                <a:gd name="T17" fmla="*/ 1 h 9"/>
                <a:gd name="T18" fmla="*/ 7 w 9"/>
                <a:gd name="T19" fmla="*/ 4 h 9"/>
                <a:gd name="T20" fmla="*/ 8 w 9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9">
                  <a:moveTo>
                    <a:pt x="8" y="6"/>
                  </a:moveTo>
                  <a:lnTo>
                    <a:pt x="8" y="8"/>
                  </a:lnTo>
                  <a:lnTo>
                    <a:pt x="7" y="7"/>
                  </a:lnTo>
                  <a:lnTo>
                    <a:pt x="6" y="6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6" y="1"/>
                  </a:lnTo>
                  <a:lnTo>
                    <a:pt x="7" y="4"/>
                  </a:lnTo>
                  <a:lnTo>
                    <a:pt x="8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4" name="Freeform 1611">
              <a:extLst>
                <a:ext uri="{FF2B5EF4-FFF2-40B4-BE49-F238E27FC236}">
                  <a16:creationId xmlns:a16="http://schemas.microsoft.com/office/drawing/2014/main" id="{1A8090E2-2496-801C-6F69-7197B2D0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474" y="7083301"/>
              <a:ext cx="16484" cy="10990"/>
            </a:xfrm>
            <a:custGeom>
              <a:avLst/>
              <a:gdLst>
                <a:gd name="T0" fmla="*/ 11 w 12"/>
                <a:gd name="T1" fmla="*/ 6 h 8"/>
                <a:gd name="T2" fmla="*/ 11 w 12"/>
                <a:gd name="T3" fmla="*/ 7 h 8"/>
                <a:gd name="T4" fmla="*/ 6 w 12"/>
                <a:gd name="T5" fmla="*/ 7 h 8"/>
                <a:gd name="T6" fmla="*/ 2 w 12"/>
                <a:gd name="T7" fmla="*/ 5 h 8"/>
                <a:gd name="T8" fmla="*/ 0 w 12"/>
                <a:gd name="T9" fmla="*/ 2 h 8"/>
                <a:gd name="T10" fmla="*/ 0 w 12"/>
                <a:gd name="T11" fmla="*/ 1 h 8"/>
                <a:gd name="T12" fmla="*/ 4 w 12"/>
                <a:gd name="T13" fmla="*/ 0 h 8"/>
                <a:gd name="T14" fmla="*/ 8 w 12"/>
                <a:gd name="T15" fmla="*/ 2 h 8"/>
                <a:gd name="T16" fmla="*/ 11 w 12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">
                  <a:moveTo>
                    <a:pt x="11" y="6"/>
                  </a:moveTo>
                  <a:lnTo>
                    <a:pt x="11" y="7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4" y="0"/>
                  </a:lnTo>
                  <a:lnTo>
                    <a:pt x="8" y="2"/>
                  </a:lnTo>
                  <a:lnTo>
                    <a:pt x="11" y="6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5" name="Freeform 1614">
              <a:extLst>
                <a:ext uri="{FF2B5EF4-FFF2-40B4-BE49-F238E27FC236}">
                  <a16:creationId xmlns:a16="http://schemas.microsoft.com/office/drawing/2014/main" id="{FA2D6414-2D71-3478-E271-30A164E0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099" y="7061320"/>
              <a:ext cx="10990" cy="10990"/>
            </a:xfrm>
            <a:custGeom>
              <a:avLst/>
              <a:gdLst>
                <a:gd name="T0" fmla="*/ 5 w 10"/>
                <a:gd name="T1" fmla="*/ 8 h 9"/>
                <a:gd name="T2" fmla="*/ 4 w 10"/>
                <a:gd name="T3" fmla="*/ 8 h 9"/>
                <a:gd name="T4" fmla="*/ 1 w 10"/>
                <a:gd name="T5" fmla="*/ 6 h 9"/>
                <a:gd name="T6" fmla="*/ 0 w 10"/>
                <a:gd name="T7" fmla="*/ 5 h 9"/>
                <a:gd name="T8" fmla="*/ 1 w 10"/>
                <a:gd name="T9" fmla="*/ 3 h 9"/>
                <a:gd name="T10" fmla="*/ 6 w 10"/>
                <a:gd name="T11" fmla="*/ 0 h 9"/>
                <a:gd name="T12" fmla="*/ 7 w 10"/>
                <a:gd name="T13" fmla="*/ 0 h 9"/>
                <a:gd name="T14" fmla="*/ 8 w 10"/>
                <a:gd name="T15" fmla="*/ 0 h 9"/>
                <a:gd name="T16" fmla="*/ 9 w 10"/>
                <a:gd name="T17" fmla="*/ 2 h 9"/>
                <a:gd name="T18" fmla="*/ 8 w 10"/>
                <a:gd name="T19" fmla="*/ 3 h 9"/>
                <a:gd name="T20" fmla="*/ 8 w 10"/>
                <a:gd name="T21" fmla="*/ 5 h 9"/>
                <a:gd name="T22" fmla="*/ 5 w 10"/>
                <a:gd name="T2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9">
                  <a:moveTo>
                    <a:pt x="5" y="8"/>
                  </a:moveTo>
                  <a:lnTo>
                    <a:pt x="4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5"/>
                  </a:lnTo>
                  <a:lnTo>
                    <a:pt x="5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6" name="Freeform 1615">
              <a:extLst>
                <a:ext uri="{FF2B5EF4-FFF2-40B4-BE49-F238E27FC236}">
                  <a16:creationId xmlns:a16="http://schemas.microsoft.com/office/drawing/2014/main" id="{56ABD5AC-7892-5046-00A1-B5AF84BE8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397" y="7044837"/>
              <a:ext cx="16484" cy="16484"/>
            </a:xfrm>
            <a:custGeom>
              <a:avLst/>
              <a:gdLst>
                <a:gd name="T0" fmla="*/ 7 w 15"/>
                <a:gd name="T1" fmla="*/ 13 h 15"/>
                <a:gd name="T2" fmla="*/ 5 w 15"/>
                <a:gd name="T3" fmla="*/ 14 h 15"/>
                <a:gd name="T4" fmla="*/ 2 w 15"/>
                <a:gd name="T5" fmla="*/ 14 h 15"/>
                <a:gd name="T6" fmla="*/ 0 w 15"/>
                <a:gd name="T7" fmla="*/ 8 h 15"/>
                <a:gd name="T8" fmla="*/ 2 w 15"/>
                <a:gd name="T9" fmla="*/ 8 h 15"/>
                <a:gd name="T10" fmla="*/ 5 w 15"/>
                <a:gd name="T11" fmla="*/ 3 h 15"/>
                <a:gd name="T12" fmla="*/ 12 w 15"/>
                <a:gd name="T13" fmla="*/ 0 h 15"/>
                <a:gd name="T14" fmla="*/ 14 w 15"/>
                <a:gd name="T15" fmla="*/ 0 h 15"/>
                <a:gd name="T16" fmla="*/ 7 w 15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13"/>
                  </a:moveTo>
                  <a:lnTo>
                    <a:pt x="5" y="14"/>
                  </a:lnTo>
                  <a:lnTo>
                    <a:pt x="2" y="14"/>
                  </a:lnTo>
                  <a:lnTo>
                    <a:pt x="0" y="8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7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7" name="Freeform 1616">
              <a:extLst>
                <a:ext uri="{FF2B5EF4-FFF2-40B4-BE49-F238E27FC236}">
                  <a16:creationId xmlns:a16="http://schemas.microsoft.com/office/drawing/2014/main" id="{3321BDD4-E51A-A490-BA9B-56E627ADE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20" y="6951417"/>
              <a:ext cx="16484" cy="16487"/>
            </a:xfrm>
            <a:custGeom>
              <a:avLst/>
              <a:gdLst>
                <a:gd name="T0" fmla="*/ 2 w 13"/>
                <a:gd name="T1" fmla="*/ 13 h 14"/>
                <a:gd name="T2" fmla="*/ 0 w 13"/>
                <a:gd name="T3" fmla="*/ 13 h 14"/>
                <a:gd name="T4" fmla="*/ 3 w 13"/>
                <a:gd name="T5" fmla="*/ 9 h 14"/>
                <a:gd name="T6" fmla="*/ 6 w 13"/>
                <a:gd name="T7" fmla="*/ 4 h 14"/>
                <a:gd name="T8" fmla="*/ 9 w 13"/>
                <a:gd name="T9" fmla="*/ 2 h 14"/>
                <a:gd name="T10" fmla="*/ 12 w 13"/>
                <a:gd name="T11" fmla="*/ 0 h 14"/>
                <a:gd name="T12" fmla="*/ 12 w 13"/>
                <a:gd name="T13" fmla="*/ 3 h 14"/>
                <a:gd name="T14" fmla="*/ 7 w 13"/>
                <a:gd name="T15" fmla="*/ 6 h 14"/>
                <a:gd name="T16" fmla="*/ 2 w 13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2" y="13"/>
                  </a:moveTo>
                  <a:lnTo>
                    <a:pt x="0" y="13"/>
                  </a:lnTo>
                  <a:lnTo>
                    <a:pt x="3" y="9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7" y="6"/>
                  </a:lnTo>
                  <a:lnTo>
                    <a:pt x="2" y="1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8" name="Freeform 1617">
              <a:extLst>
                <a:ext uri="{FF2B5EF4-FFF2-40B4-BE49-F238E27FC236}">
                  <a16:creationId xmlns:a16="http://schemas.microsoft.com/office/drawing/2014/main" id="{05847E0D-D9C6-4E63-41A3-00546248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448" y="6940426"/>
              <a:ext cx="16487" cy="10990"/>
            </a:xfrm>
            <a:custGeom>
              <a:avLst/>
              <a:gdLst>
                <a:gd name="T0" fmla="*/ 8 w 13"/>
                <a:gd name="T1" fmla="*/ 5 h 8"/>
                <a:gd name="T2" fmla="*/ 7 w 13"/>
                <a:gd name="T3" fmla="*/ 7 h 8"/>
                <a:gd name="T4" fmla="*/ 0 w 13"/>
                <a:gd name="T5" fmla="*/ 6 h 8"/>
                <a:gd name="T6" fmla="*/ 2 w 13"/>
                <a:gd name="T7" fmla="*/ 2 h 8"/>
                <a:gd name="T8" fmla="*/ 7 w 13"/>
                <a:gd name="T9" fmla="*/ 0 h 8"/>
                <a:gd name="T10" fmla="*/ 12 w 13"/>
                <a:gd name="T11" fmla="*/ 3 h 8"/>
                <a:gd name="T12" fmla="*/ 8 w 13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8" y="5"/>
                  </a:moveTo>
                  <a:lnTo>
                    <a:pt x="7" y="7"/>
                  </a:lnTo>
                  <a:lnTo>
                    <a:pt x="0" y="6"/>
                  </a:lnTo>
                  <a:lnTo>
                    <a:pt x="2" y="2"/>
                  </a:lnTo>
                  <a:lnTo>
                    <a:pt x="7" y="0"/>
                  </a:lnTo>
                  <a:lnTo>
                    <a:pt x="12" y="3"/>
                  </a:lnTo>
                  <a:lnTo>
                    <a:pt x="8" y="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49" name="Freeform 1618">
              <a:extLst>
                <a:ext uri="{FF2B5EF4-FFF2-40B4-BE49-F238E27FC236}">
                  <a16:creationId xmlns:a16="http://schemas.microsoft.com/office/drawing/2014/main" id="{37A90DE2-4823-7165-88A8-BBF0EA7E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936" y="6923942"/>
              <a:ext cx="38465" cy="43962"/>
            </a:xfrm>
            <a:custGeom>
              <a:avLst/>
              <a:gdLst>
                <a:gd name="T0" fmla="*/ 5 w 31"/>
                <a:gd name="T1" fmla="*/ 35 h 37"/>
                <a:gd name="T2" fmla="*/ 1 w 31"/>
                <a:gd name="T3" fmla="*/ 36 h 37"/>
                <a:gd name="T4" fmla="*/ 0 w 31"/>
                <a:gd name="T5" fmla="*/ 35 h 37"/>
                <a:gd name="T6" fmla="*/ 2 w 31"/>
                <a:gd name="T7" fmla="*/ 30 h 37"/>
                <a:gd name="T8" fmla="*/ 3 w 31"/>
                <a:gd name="T9" fmla="*/ 27 h 37"/>
                <a:gd name="T10" fmla="*/ 5 w 31"/>
                <a:gd name="T11" fmla="*/ 26 h 37"/>
                <a:gd name="T12" fmla="*/ 9 w 31"/>
                <a:gd name="T13" fmla="*/ 21 h 37"/>
                <a:gd name="T14" fmla="*/ 13 w 31"/>
                <a:gd name="T15" fmla="*/ 17 h 37"/>
                <a:gd name="T16" fmla="*/ 17 w 31"/>
                <a:gd name="T17" fmla="*/ 12 h 37"/>
                <a:gd name="T18" fmla="*/ 22 w 31"/>
                <a:gd name="T19" fmla="*/ 3 h 37"/>
                <a:gd name="T20" fmla="*/ 22 w 31"/>
                <a:gd name="T21" fmla="*/ 0 h 37"/>
                <a:gd name="T22" fmla="*/ 24 w 31"/>
                <a:gd name="T23" fmla="*/ 0 h 37"/>
                <a:gd name="T24" fmla="*/ 28 w 31"/>
                <a:gd name="T25" fmla="*/ 2 h 37"/>
                <a:gd name="T26" fmla="*/ 30 w 31"/>
                <a:gd name="T27" fmla="*/ 5 h 37"/>
                <a:gd name="T28" fmla="*/ 28 w 31"/>
                <a:gd name="T29" fmla="*/ 7 h 37"/>
                <a:gd name="T30" fmla="*/ 18 w 31"/>
                <a:gd name="T31" fmla="*/ 19 h 37"/>
                <a:gd name="T32" fmla="*/ 17 w 31"/>
                <a:gd name="T33" fmla="*/ 20 h 37"/>
                <a:gd name="T34" fmla="*/ 16 w 31"/>
                <a:gd name="T35" fmla="*/ 24 h 37"/>
                <a:gd name="T36" fmla="*/ 15 w 31"/>
                <a:gd name="T37" fmla="*/ 25 h 37"/>
                <a:gd name="T38" fmla="*/ 14 w 31"/>
                <a:gd name="T39" fmla="*/ 26 h 37"/>
                <a:gd name="T40" fmla="*/ 13 w 31"/>
                <a:gd name="T41" fmla="*/ 28 h 37"/>
                <a:gd name="T42" fmla="*/ 12 w 31"/>
                <a:gd name="T43" fmla="*/ 30 h 37"/>
                <a:gd name="T44" fmla="*/ 11 w 31"/>
                <a:gd name="T45" fmla="*/ 32 h 37"/>
                <a:gd name="T46" fmla="*/ 9 w 31"/>
                <a:gd name="T47" fmla="*/ 32 h 37"/>
                <a:gd name="T48" fmla="*/ 8 w 31"/>
                <a:gd name="T49" fmla="*/ 33 h 37"/>
                <a:gd name="T50" fmla="*/ 7 w 31"/>
                <a:gd name="T51" fmla="*/ 34 h 37"/>
                <a:gd name="T52" fmla="*/ 5 w 31"/>
                <a:gd name="T5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7">
                  <a:moveTo>
                    <a:pt x="5" y="35"/>
                  </a:moveTo>
                  <a:lnTo>
                    <a:pt x="1" y="36"/>
                  </a:lnTo>
                  <a:lnTo>
                    <a:pt x="0" y="35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9" y="21"/>
                  </a:lnTo>
                  <a:lnTo>
                    <a:pt x="13" y="17"/>
                  </a:lnTo>
                  <a:lnTo>
                    <a:pt x="17" y="12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28" y="7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6"/>
                  </a:lnTo>
                  <a:lnTo>
                    <a:pt x="13" y="28"/>
                  </a:lnTo>
                  <a:lnTo>
                    <a:pt x="12" y="30"/>
                  </a:lnTo>
                  <a:lnTo>
                    <a:pt x="11" y="32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7" y="34"/>
                  </a:lnTo>
                  <a:lnTo>
                    <a:pt x="5" y="35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0" name="Freeform 1619">
              <a:extLst>
                <a:ext uri="{FF2B5EF4-FFF2-40B4-BE49-F238E27FC236}">
                  <a16:creationId xmlns:a16="http://schemas.microsoft.com/office/drawing/2014/main" id="{13529A96-CB85-17F2-4571-4E866151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618" y="6918445"/>
              <a:ext cx="76933" cy="49458"/>
            </a:xfrm>
            <a:custGeom>
              <a:avLst/>
              <a:gdLst>
                <a:gd name="T0" fmla="*/ 41 w 60"/>
                <a:gd name="T1" fmla="*/ 1 h 41"/>
                <a:gd name="T2" fmla="*/ 44 w 60"/>
                <a:gd name="T3" fmla="*/ 4 h 41"/>
                <a:gd name="T4" fmla="*/ 45 w 60"/>
                <a:gd name="T5" fmla="*/ 4 h 41"/>
                <a:gd name="T6" fmla="*/ 51 w 60"/>
                <a:gd name="T7" fmla="*/ 4 h 41"/>
                <a:gd name="T8" fmla="*/ 52 w 60"/>
                <a:gd name="T9" fmla="*/ 4 h 41"/>
                <a:gd name="T10" fmla="*/ 54 w 60"/>
                <a:gd name="T11" fmla="*/ 5 h 41"/>
                <a:gd name="T12" fmla="*/ 55 w 60"/>
                <a:gd name="T13" fmla="*/ 7 h 41"/>
                <a:gd name="T14" fmla="*/ 55 w 60"/>
                <a:gd name="T15" fmla="*/ 11 h 41"/>
                <a:gd name="T16" fmla="*/ 55 w 60"/>
                <a:gd name="T17" fmla="*/ 15 h 41"/>
                <a:gd name="T18" fmla="*/ 55 w 60"/>
                <a:gd name="T19" fmla="*/ 19 h 41"/>
                <a:gd name="T20" fmla="*/ 55 w 60"/>
                <a:gd name="T21" fmla="*/ 21 h 41"/>
                <a:gd name="T22" fmla="*/ 58 w 60"/>
                <a:gd name="T23" fmla="*/ 24 h 41"/>
                <a:gd name="T24" fmla="*/ 58 w 60"/>
                <a:gd name="T25" fmla="*/ 27 h 41"/>
                <a:gd name="T26" fmla="*/ 59 w 60"/>
                <a:gd name="T27" fmla="*/ 31 h 41"/>
                <a:gd name="T28" fmla="*/ 53 w 60"/>
                <a:gd name="T29" fmla="*/ 32 h 41"/>
                <a:gd name="T30" fmla="*/ 47 w 60"/>
                <a:gd name="T31" fmla="*/ 32 h 41"/>
                <a:gd name="T32" fmla="*/ 43 w 60"/>
                <a:gd name="T33" fmla="*/ 35 h 41"/>
                <a:gd name="T34" fmla="*/ 41 w 60"/>
                <a:gd name="T35" fmla="*/ 37 h 41"/>
                <a:gd name="T36" fmla="*/ 43 w 60"/>
                <a:gd name="T37" fmla="*/ 39 h 41"/>
                <a:gd name="T38" fmla="*/ 41 w 60"/>
                <a:gd name="T39" fmla="*/ 40 h 41"/>
                <a:gd name="T40" fmla="*/ 39 w 60"/>
                <a:gd name="T41" fmla="*/ 39 h 41"/>
                <a:gd name="T42" fmla="*/ 38 w 60"/>
                <a:gd name="T43" fmla="*/ 37 h 41"/>
                <a:gd name="T44" fmla="*/ 34 w 60"/>
                <a:gd name="T45" fmla="*/ 36 h 41"/>
                <a:gd name="T46" fmla="*/ 25 w 60"/>
                <a:gd name="T47" fmla="*/ 34 h 41"/>
                <a:gd name="T48" fmla="*/ 14 w 60"/>
                <a:gd name="T49" fmla="*/ 27 h 41"/>
                <a:gd name="T50" fmla="*/ 9 w 60"/>
                <a:gd name="T51" fmla="*/ 25 h 41"/>
                <a:gd name="T52" fmla="*/ 4 w 60"/>
                <a:gd name="T53" fmla="*/ 19 h 41"/>
                <a:gd name="T54" fmla="*/ 0 w 60"/>
                <a:gd name="T55" fmla="*/ 12 h 41"/>
                <a:gd name="T56" fmla="*/ 3 w 60"/>
                <a:gd name="T57" fmla="*/ 11 h 41"/>
                <a:gd name="T58" fmla="*/ 6 w 60"/>
                <a:gd name="T59" fmla="*/ 10 h 41"/>
                <a:gd name="T60" fmla="*/ 19 w 60"/>
                <a:gd name="T61" fmla="*/ 11 h 41"/>
                <a:gd name="T62" fmla="*/ 21 w 60"/>
                <a:gd name="T63" fmla="*/ 6 h 41"/>
                <a:gd name="T64" fmla="*/ 22 w 60"/>
                <a:gd name="T65" fmla="*/ 5 h 41"/>
                <a:gd name="T66" fmla="*/ 27 w 60"/>
                <a:gd name="T67" fmla="*/ 4 h 41"/>
                <a:gd name="T68" fmla="*/ 30 w 60"/>
                <a:gd name="T69" fmla="*/ 1 h 41"/>
                <a:gd name="T70" fmla="*/ 32 w 60"/>
                <a:gd name="T71" fmla="*/ 1 h 41"/>
                <a:gd name="T72" fmla="*/ 34 w 60"/>
                <a:gd name="T73" fmla="*/ 2 h 41"/>
                <a:gd name="T74" fmla="*/ 38 w 60"/>
                <a:gd name="T75" fmla="*/ 0 h 41"/>
                <a:gd name="T76" fmla="*/ 40 w 60"/>
                <a:gd name="T77" fmla="*/ 0 h 41"/>
                <a:gd name="T78" fmla="*/ 41 w 60"/>
                <a:gd name="T7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41">
                  <a:moveTo>
                    <a:pt x="41" y="1"/>
                  </a:moveTo>
                  <a:lnTo>
                    <a:pt x="44" y="4"/>
                  </a:lnTo>
                  <a:lnTo>
                    <a:pt x="45" y="4"/>
                  </a:lnTo>
                  <a:lnTo>
                    <a:pt x="51" y="4"/>
                  </a:lnTo>
                  <a:lnTo>
                    <a:pt x="52" y="4"/>
                  </a:lnTo>
                  <a:lnTo>
                    <a:pt x="54" y="5"/>
                  </a:lnTo>
                  <a:lnTo>
                    <a:pt x="55" y="7"/>
                  </a:lnTo>
                  <a:lnTo>
                    <a:pt x="55" y="11"/>
                  </a:lnTo>
                  <a:lnTo>
                    <a:pt x="55" y="15"/>
                  </a:lnTo>
                  <a:lnTo>
                    <a:pt x="55" y="19"/>
                  </a:lnTo>
                  <a:lnTo>
                    <a:pt x="55" y="21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59" y="31"/>
                  </a:lnTo>
                  <a:lnTo>
                    <a:pt x="53" y="32"/>
                  </a:lnTo>
                  <a:lnTo>
                    <a:pt x="47" y="32"/>
                  </a:lnTo>
                  <a:lnTo>
                    <a:pt x="43" y="35"/>
                  </a:lnTo>
                  <a:lnTo>
                    <a:pt x="41" y="37"/>
                  </a:lnTo>
                  <a:lnTo>
                    <a:pt x="43" y="39"/>
                  </a:lnTo>
                  <a:lnTo>
                    <a:pt x="41" y="40"/>
                  </a:lnTo>
                  <a:lnTo>
                    <a:pt x="39" y="39"/>
                  </a:lnTo>
                  <a:lnTo>
                    <a:pt x="38" y="37"/>
                  </a:lnTo>
                  <a:lnTo>
                    <a:pt x="34" y="36"/>
                  </a:lnTo>
                  <a:lnTo>
                    <a:pt x="25" y="34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6" y="10"/>
                  </a:lnTo>
                  <a:lnTo>
                    <a:pt x="19" y="11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7" y="4"/>
                  </a:lnTo>
                  <a:lnTo>
                    <a:pt x="30" y="1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1" name="Freeform 1620">
              <a:extLst>
                <a:ext uri="{FF2B5EF4-FFF2-40B4-BE49-F238E27FC236}">
                  <a16:creationId xmlns:a16="http://schemas.microsoft.com/office/drawing/2014/main" id="{ECA79BE0-E798-4FD2-AD84-0A2028AB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342" y="6918445"/>
              <a:ext cx="10990" cy="5497"/>
            </a:xfrm>
            <a:custGeom>
              <a:avLst/>
              <a:gdLst>
                <a:gd name="T0" fmla="*/ 5 w 7"/>
                <a:gd name="T1" fmla="*/ 4 h 6"/>
                <a:gd name="T2" fmla="*/ 4 w 7"/>
                <a:gd name="T3" fmla="*/ 5 h 6"/>
                <a:gd name="T4" fmla="*/ 2 w 7"/>
                <a:gd name="T5" fmla="*/ 5 h 6"/>
                <a:gd name="T6" fmla="*/ 0 w 7"/>
                <a:gd name="T7" fmla="*/ 4 h 6"/>
                <a:gd name="T8" fmla="*/ 5 w 7"/>
                <a:gd name="T9" fmla="*/ 0 h 6"/>
                <a:gd name="T10" fmla="*/ 6 w 7"/>
                <a:gd name="T11" fmla="*/ 0 h 6"/>
                <a:gd name="T12" fmla="*/ 5 w 7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5" y="4"/>
                  </a:moveTo>
                  <a:lnTo>
                    <a:pt x="4" y="5"/>
                  </a:lnTo>
                  <a:lnTo>
                    <a:pt x="2" y="5"/>
                  </a:lnTo>
                  <a:lnTo>
                    <a:pt x="0" y="4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4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2" name="Freeform 1621">
              <a:extLst>
                <a:ext uri="{FF2B5EF4-FFF2-40B4-BE49-F238E27FC236}">
                  <a16:creationId xmlns:a16="http://schemas.microsoft.com/office/drawing/2014/main" id="{A9540CB6-9771-0FA3-96F1-C3D2C763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391" y="6912952"/>
              <a:ext cx="27478" cy="16484"/>
            </a:xfrm>
            <a:custGeom>
              <a:avLst/>
              <a:gdLst>
                <a:gd name="T0" fmla="*/ 9 w 20"/>
                <a:gd name="T1" fmla="*/ 3 h 15"/>
                <a:gd name="T2" fmla="*/ 10 w 20"/>
                <a:gd name="T3" fmla="*/ 5 h 15"/>
                <a:gd name="T4" fmla="*/ 17 w 20"/>
                <a:gd name="T5" fmla="*/ 4 h 15"/>
                <a:gd name="T6" fmla="*/ 18 w 20"/>
                <a:gd name="T7" fmla="*/ 4 h 15"/>
                <a:gd name="T8" fmla="*/ 19 w 20"/>
                <a:gd name="T9" fmla="*/ 5 h 15"/>
                <a:gd name="T10" fmla="*/ 18 w 20"/>
                <a:gd name="T11" fmla="*/ 6 h 15"/>
                <a:gd name="T12" fmla="*/ 16 w 20"/>
                <a:gd name="T13" fmla="*/ 8 h 15"/>
                <a:gd name="T14" fmla="*/ 9 w 20"/>
                <a:gd name="T15" fmla="*/ 11 h 15"/>
                <a:gd name="T16" fmla="*/ 3 w 20"/>
                <a:gd name="T17" fmla="*/ 14 h 15"/>
                <a:gd name="T18" fmla="*/ 3 w 20"/>
                <a:gd name="T19" fmla="*/ 14 h 15"/>
                <a:gd name="T20" fmla="*/ 1 w 20"/>
                <a:gd name="T21" fmla="*/ 10 h 15"/>
                <a:gd name="T22" fmla="*/ 0 w 20"/>
                <a:gd name="T23" fmla="*/ 8 h 15"/>
                <a:gd name="T24" fmla="*/ 0 w 20"/>
                <a:gd name="T25" fmla="*/ 6 h 15"/>
                <a:gd name="T26" fmla="*/ 0 w 20"/>
                <a:gd name="T27" fmla="*/ 5 h 15"/>
                <a:gd name="T28" fmla="*/ 1 w 20"/>
                <a:gd name="T29" fmla="*/ 3 h 15"/>
                <a:gd name="T30" fmla="*/ 3 w 20"/>
                <a:gd name="T31" fmla="*/ 2 h 15"/>
                <a:gd name="T32" fmla="*/ 5 w 20"/>
                <a:gd name="T33" fmla="*/ 0 h 15"/>
                <a:gd name="T34" fmla="*/ 9 w 20"/>
                <a:gd name="T3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5">
                  <a:moveTo>
                    <a:pt x="9" y="3"/>
                  </a:moveTo>
                  <a:lnTo>
                    <a:pt x="10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3" name="Freeform 1622">
              <a:extLst>
                <a:ext uri="{FF2B5EF4-FFF2-40B4-BE49-F238E27FC236}">
                  <a16:creationId xmlns:a16="http://schemas.microsoft.com/office/drawing/2014/main" id="{3A7643C9-2453-5A8A-A71B-0569ED2A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936" y="6912952"/>
              <a:ext cx="10990" cy="27474"/>
            </a:xfrm>
            <a:custGeom>
              <a:avLst/>
              <a:gdLst>
                <a:gd name="T0" fmla="*/ 7 w 8"/>
                <a:gd name="T1" fmla="*/ 3 h 21"/>
                <a:gd name="T2" fmla="*/ 7 w 8"/>
                <a:gd name="T3" fmla="*/ 4 h 21"/>
                <a:gd name="T4" fmla="*/ 6 w 8"/>
                <a:gd name="T5" fmla="*/ 6 h 21"/>
                <a:gd name="T6" fmla="*/ 7 w 8"/>
                <a:gd name="T7" fmla="*/ 9 h 21"/>
                <a:gd name="T8" fmla="*/ 5 w 8"/>
                <a:gd name="T9" fmla="*/ 14 h 21"/>
                <a:gd name="T10" fmla="*/ 5 w 8"/>
                <a:gd name="T11" fmla="*/ 17 h 21"/>
                <a:gd name="T12" fmla="*/ 4 w 8"/>
                <a:gd name="T13" fmla="*/ 19 h 21"/>
                <a:gd name="T14" fmla="*/ 3 w 8"/>
                <a:gd name="T15" fmla="*/ 20 h 21"/>
                <a:gd name="T16" fmla="*/ 2 w 8"/>
                <a:gd name="T17" fmla="*/ 20 h 21"/>
                <a:gd name="T18" fmla="*/ 2 w 8"/>
                <a:gd name="T19" fmla="*/ 19 h 21"/>
                <a:gd name="T20" fmla="*/ 2 w 8"/>
                <a:gd name="T21" fmla="*/ 17 h 21"/>
                <a:gd name="T22" fmla="*/ 0 w 8"/>
                <a:gd name="T23" fmla="*/ 17 h 21"/>
                <a:gd name="T24" fmla="*/ 0 w 8"/>
                <a:gd name="T25" fmla="*/ 12 h 21"/>
                <a:gd name="T26" fmla="*/ 1 w 8"/>
                <a:gd name="T27" fmla="*/ 11 h 21"/>
                <a:gd name="T28" fmla="*/ 1 w 8"/>
                <a:gd name="T29" fmla="*/ 9 h 21"/>
                <a:gd name="T30" fmla="*/ 1 w 8"/>
                <a:gd name="T31" fmla="*/ 8 h 21"/>
                <a:gd name="T32" fmla="*/ 3 w 8"/>
                <a:gd name="T33" fmla="*/ 2 h 21"/>
                <a:gd name="T34" fmla="*/ 3 w 8"/>
                <a:gd name="T35" fmla="*/ 2 h 21"/>
                <a:gd name="T36" fmla="*/ 3 w 8"/>
                <a:gd name="T37" fmla="*/ 3 h 21"/>
                <a:gd name="T38" fmla="*/ 4 w 8"/>
                <a:gd name="T39" fmla="*/ 3 h 21"/>
                <a:gd name="T40" fmla="*/ 5 w 8"/>
                <a:gd name="T41" fmla="*/ 3 h 21"/>
                <a:gd name="T42" fmla="*/ 6 w 8"/>
                <a:gd name="T43" fmla="*/ 0 h 21"/>
                <a:gd name="T44" fmla="*/ 6 w 8"/>
                <a:gd name="T45" fmla="*/ 0 h 21"/>
                <a:gd name="T46" fmla="*/ 7 w 8"/>
                <a:gd name="T4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21">
                  <a:moveTo>
                    <a:pt x="7" y="3"/>
                  </a:moveTo>
                  <a:lnTo>
                    <a:pt x="7" y="4"/>
                  </a:lnTo>
                  <a:lnTo>
                    <a:pt x="6" y="6"/>
                  </a:lnTo>
                  <a:lnTo>
                    <a:pt x="7" y="9"/>
                  </a:lnTo>
                  <a:lnTo>
                    <a:pt x="5" y="14"/>
                  </a:lnTo>
                  <a:lnTo>
                    <a:pt x="5" y="17"/>
                  </a:lnTo>
                  <a:lnTo>
                    <a:pt x="4" y="19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3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4" name="Freeform 1623">
              <a:extLst>
                <a:ext uri="{FF2B5EF4-FFF2-40B4-BE49-F238E27FC236}">
                  <a16:creationId xmlns:a16="http://schemas.microsoft.com/office/drawing/2014/main" id="{6B8286E6-F573-85FA-45E8-C5AF2684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080" y="6912952"/>
              <a:ext cx="10990" cy="10990"/>
            </a:xfrm>
            <a:custGeom>
              <a:avLst/>
              <a:gdLst>
                <a:gd name="T0" fmla="*/ 2 w 7"/>
                <a:gd name="T1" fmla="*/ 9 h 10"/>
                <a:gd name="T2" fmla="*/ 0 w 7"/>
                <a:gd name="T3" fmla="*/ 9 h 10"/>
                <a:gd name="T4" fmla="*/ 2 w 7"/>
                <a:gd name="T5" fmla="*/ 6 h 10"/>
                <a:gd name="T6" fmla="*/ 3 w 7"/>
                <a:gd name="T7" fmla="*/ 0 h 10"/>
                <a:gd name="T8" fmla="*/ 5 w 7"/>
                <a:gd name="T9" fmla="*/ 1 h 10"/>
                <a:gd name="T10" fmla="*/ 6 w 7"/>
                <a:gd name="T11" fmla="*/ 2 h 10"/>
                <a:gd name="T12" fmla="*/ 3 w 7"/>
                <a:gd name="T13" fmla="*/ 9 h 10"/>
                <a:gd name="T14" fmla="*/ 2 w 7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0">
                  <a:moveTo>
                    <a:pt x="2" y="9"/>
                  </a:moveTo>
                  <a:lnTo>
                    <a:pt x="0" y="9"/>
                  </a:lnTo>
                  <a:lnTo>
                    <a:pt x="2" y="6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9"/>
                  </a:lnTo>
                  <a:lnTo>
                    <a:pt x="2" y="9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5" name="Freeform 1624">
              <a:extLst>
                <a:ext uri="{FF2B5EF4-FFF2-40B4-BE49-F238E27FC236}">
                  <a16:creationId xmlns:a16="http://schemas.microsoft.com/office/drawing/2014/main" id="{8553158D-1624-8E6C-9D94-E8B84116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945" y="6874484"/>
              <a:ext cx="10990" cy="10990"/>
            </a:xfrm>
            <a:custGeom>
              <a:avLst/>
              <a:gdLst>
                <a:gd name="T0" fmla="*/ 7 w 8"/>
                <a:gd name="T1" fmla="*/ 7 h 8"/>
                <a:gd name="T2" fmla="*/ 2 w 8"/>
                <a:gd name="T3" fmla="*/ 7 h 8"/>
                <a:gd name="T4" fmla="*/ 0 w 8"/>
                <a:gd name="T5" fmla="*/ 7 h 8"/>
                <a:gd name="T6" fmla="*/ 0 w 8"/>
                <a:gd name="T7" fmla="*/ 6 h 8"/>
                <a:gd name="T8" fmla="*/ 1 w 8"/>
                <a:gd name="T9" fmla="*/ 2 h 8"/>
                <a:gd name="T10" fmla="*/ 1 w 8"/>
                <a:gd name="T11" fmla="*/ 1 h 8"/>
                <a:gd name="T12" fmla="*/ 3 w 8"/>
                <a:gd name="T13" fmla="*/ 0 h 8"/>
                <a:gd name="T14" fmla="*/ 5 w 8"/>
                <a:gd name="T15" fmla="*/ 2 h 8"/>
                <a:gd name="T16" fmla="*/ 6 w 8"/>
                <a:gd name="T17" fmla="*/ 4 h 8"/>
                <a:gd name="T18" fmla="*/ 7 w 8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lnTo>
                    <a:pt x="2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4"/>
                  </a:lnTo>
                  <a:lnTo>
                    <a:pt x="7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6" name="Freeform 1625">
              <a:extLst>
                <a:ext uri="{FF2B5EF4-FFF2-40B4-BE49-F238E27FC236}">
                  <a16:creationId xmlns:a16="http://schemas.microsoft.com/office/drawing/2014/main" id="{F2E1C0A7-54B2-3A1A-59C6-01E947E9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570" y="6390907"/>
              <a:ext cx="16484" cy="10990"/>
            </a:xfrm>
            <a:custGeom>
              <a:avLst/>
              <a:gdLst>
                <a:gd name="T0" fmla="*/ 1 w 12"/>
                <a:gd name="T1" fmla="*/ 8 h 10"/>
                <a:gd name="T2" fmla="*/ 0 w 12"/>
                <a:gd name="T3" fmla="*/ 9 h 10"/>
                <a:gd name="T4" fmla="*/ 0 w 12"/>
                <a:gd name="T5" fmla="*/ 7 h 10"/>
                <a:gd name="T6" fmla="*/ 4 w 12"/>
                <a:gd name="T7" fmla="*/ 4 h 10"/>
                <a:gd name="T8" fmla="*/ 11 w 12"/>
                <a:gd name="T9" fmla="*/ 0 h 10"/>
                <a:gd name="T10" fmla="*/ 10 w 12"/>
                <a:gd name="T11" fmla="*/ 1 h 10"/>
                <a:gd name="T12" fmla="*/ 6 w 12"/>
                <a:gd name="T13" fmla="*/ 4 h 10"/>
                <a:gd name="T14" fmla="*/ 1 w 12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1" y="8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8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7" name="Freeform 1627">
              <a:extLst>
                <a:ext uri="{FF2B5EF4-FFF2-40B4-BE49-F238E27FC236}">
                  <a16:creationId xmlns:a16="http://schemas.microsoft.com/office/drawing/2014/main" id="{76D67C7F-7132-BFDA-C787-390486E5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3314" y="11193705"/>
              <a:ext cx="214314" cy="225305"/>
            </a:xfrm>
            <a:custGeom>
              <a:avLst/>
              <a:gdLst>
                <a:gd name="T0" fmla="*/ 159 w 171"/>
                <a:gd name="T1" fmla="*/ 141 h 183"/>
                <a:gd name="T2" fmla="*/ 148 w 171"/>
                <a:gd name="T3" fmla="*/ 162 h 183"/>
                <a:gd name="T4" fmla="*/ 133 w 171"/>
                <a:gd name="T5" fmla="*/ 173 h 183"/>
                <a:gd name="T6" fmla="*/ 107 w 171"/>
                <a:gd name="T7" fmla="*/ 181 h 183"/>
                <a:gd name="T8" fmla="*/ 88 w 171"/>
                <a:gd name="T9" fmla="*/ 177 h 183"/>
                <a:gd name="T10" fmla="*/ 72 w 171"/>
                <a:gd name="T11" fmla="*/ 182 h 183"/>
                <a:gd name="T12" fmla="*/ 63 w 171"/>
                <a:gd name="T13" fmla="*/ 177 h 183"/>
                <a:gd name="T14" fmla="*/ 29 w 171"/>
                <a:gd name="T15" fmla="*/ 164 h 183"/>
                <a:gd name="T16" fmla="*/ 17 w 171"/>
                <a:gd name="T17" fmla="*/ 162 h 183"/>
                <a:gd name="T18" fmla="*/ 1 w 171"/>
                <a:gd name="T19" fmla="*/ 143 h 183"/>
                <a:gd name="T20" fmla="*/ 3 w 171"/>
                <a:gd name="T21" fmla="*/ 118 h 183"/>
                <a:gd name="T22" fmla="*/ 7 w 171"/>
                <a:gd name="T23" fmla="*/ 113 h 183"/>
                <a:gd name="T24" fmla="*/ 12 w 171"/>
                <a:gd name="T25" fmla="*/ 105 h 183"/>
                <a:gd name="T26" fmla="*/ 7 w 171"/>
                <a:gd name="T27" fmla="*/ 89 h 183"/>
                <a:gd name="T28" fmla="*/ 9 w 171"/>
                <a:gd name="T29" fmla="*/ 78 h 183"/>
                <a:gd name="T30" fmla="*/ 9 w 171"/>
                <a:gd name="T31" fmla="*/ 71 h 183"/>
                <a:gd name="T32" fmla="*/ 11 w 171"/>
                <a:gd name="T33" fmla="*/ 65 h 183"/>
                <a:gd name="T34" fmla="*/ 14 w 171"/>
                <a:gd name="T35" fmla="*/ 56 h 183"/>
                <a:gd name="T36" fmla="*/ 12 w 171"/>
                <a:gd name="T37" fmla="*/ 52 h 183"/>
                <a:gd name="T38" fmla="*/ 17 w 171"/>
                <a:gd name="T39" fmla="*/ 41 h 183"/>
                <a:gd name="T40" fmla="*/ 17 w 171"/>
                <a:gd name="T41" fmla="*/ 33 h 183"/>
                <a:gd name="T42" fmla="*/ 20 w 171"/>
                <a:gd name="T43" fmla="*/ 28 h 183"/>
                <a:gd name="T44" fmla="*/ 20 w 171"/>
                <a:gd name="T45" fmla="*/ 15 h 183"/>
                <a:gd name="T46" fmla="*/ 25 w 171"/>
                <a:gd name="T47" fmla="*/ 5 h 183"/>
                <a:gd name="T48" fmla="*/ 34 w 171"/>
                <a:gd name="T49" fmla="*/ 7 h 183"/>
                <a:gd name="T50" fmla="*/ 42 w 171"/>
                <a:gd name="T51" fmla="*/ 2 h 183"/>
                <a:gd name="T52" fmla="*/ 51 w 171"/>
                <a:gd name="T53" fmla="*/ 1 h 183"/>
                <a:gd name="T54" fmla="*/ 72 w 171"/>
                <a:gd name="T55" fmla="*/ 20 h 183"/>
                <a:gd name="T56" fmla="*/ 78 w 171"/>
                <a:gd name="T57" fmla="*/ 28 h 183"/>
                <a:gd name="T58" fmla="*/ 78 w 171"/>
                <a:gd name="T59" fmla="*/ 36 h 183"/>
                <a:gd name="T60" fmla="*/ 84 w 171"/>
                <a:gd name="T61" fmla="*/ 35 h 183"/>
                <a:gd name="T62" fmla="*/ 89 w 171"/>
                <a:gd name="T63" fmla="*/ 31 h 183"/>
                <a:gd name="T64" fmla="*/ 90 w 171"/>
                <a:gd name="T65" fmla="*/ 28 h 183"/>
                <a:gd name="T66" fmla="*/ 98 w 171"/>
                <a:gd name="T67" fmla="*/ 35 h 183"/>
                <a:gd name="T68" fmla="*/ 101 w 171"/>
                <a:gd name="T69" fmla="*/ 41 h 183"/>
                <a:gd name="T70" fmla="*/ 107 w 171"/>
                <a:gd name="T71" fmla="*/ 45 h 183"/>
                <a:gd name="T72" fmla="*/ 123 w 171"/>
                <a:gd name="T73" fmla="*/ 52 h 183"/>
                <a:gd name="T74" fmla="*/ 130 w 171"/>
                <a:gd name="T75" fmla="*/ 61 h 183"/>
                <a:gd name="T76" fmla="*/ 142 w 171"/>
                <a:gd name="T77" fmla="*/ 68 h 183"/>
                <a:gd name="T78" fmla="*/ 148 w 171"/>
                <a:gd name="T79" fmla="*/ 72 h 183"/>
                <a:gd name="T80" fmla="*/ 152 w 171"/>
                <a:gd name="T81" fmla="*/ 78 h 183"/>
                <a:gd name="T82" fmla="*/ 158 w 171"/>
                <a:gd name="T83" fmla="*/ 90 h 183"/>
                <a:gd name="T84" fmla="*/ 169 w 171"/>
                <a:gd name="T85" fmla="*/ 96 h 183"/>
                <a:gd name="T86" fmla="*/ 164 w 171"/>
                <a:gd name="T87" fmla="*/ 106 h 183"/>
                <a:gd name="T88" fmla="*/ 157 w 171"/>
                <a:gd name="T89" fmla="*/ 113 h 183"/>
                <a:gd name="T90" fmla="*/ 157 w 171"/>
                <a:gd name="T91" fmla="*/ 132 h 183"/>
                <a:gd name="T92" fmla="*/ 159 w 171"/>
                <a:gd name="T93" fmla="*/ 13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1" h="183">
                  <a:moveTo>
                    <a:pt x="162" y="137"/>
                  </a:moveTo>
                  <a:lnTo>
                    <a:pt x="160" y="139"/>
                  </a:lnTo>
                  <a:lnTo>
                    <a:pt x="159" y="141"/>
                  </a:lnTo>
                  <a:lnTo>
                    <a:pt x="157" y="148"/>
                  </a:lnTo>
                  <a:lnTo>
                    <a:pt x="150" y="156"/>
                  </a:lnTo>
                  <a:lnTo>
                    <a:pt x="148" y="162"/>
                  </a:lnTo>
                  <a:lnTo>
                    <a:pt x="141" y="167"/>
                  </a:lnTo>
                  <a:lnTo>
                    <a:pt x="136" y="173"/>
                  </a:lnTo>
                  <a:lnTo>
                    <a:pt x="133" y="173"/>
                  </a:lnTo>
                  <a:lnTo>
                    <a:pt x="130" y="175"/>
                  </a:lnTo>
                  <a:lnTo>
                    <a:pt x="113" y="182"/>
                  </a:lnTo>
                  <a:lnTo>
                    <a:pt x="107" y="181"/>
                  </a:lnTo>
                  <a:lnTo>
                    <a:pt x="102" y="181"/>
                  </a:lnTo>
                  <a:lnTo>
                    <a:pt x="98" y="178"/>
                  </a:lnTo>
                  <a:lnTo>
                    <a:pt x="88" y="177"/>
                  </a:lnTo>
                  <a:lnTo>
                    <a:pt x="83" y="178"/>
                  </a:lnTo>
                  <a:lnTo>
                    <a:pt x="74" y="182"/>
                  </a:lnTo>
                  <a:lnTo>
                    <a:pt x="72" y="182"/>
                  </a:lnTo>
                  <a:lnTo>
                    <a:pt x="70" y="182"/>
                  </a:lnTo>
                  <a:lnTo>
                    <a:pt x="66" y="180"/>
                  </a:lnTo>
                  <a:lnTo>
                    <a:pt x="63" y="177"/>
                  </a:lnTo>
                  <a:lnTo>
                    <a:pt x="51" y="173"/>
                  </a:lnTo>
                  <a:lnTo>
                    <a:pt x="40" y="164"/>
                  </a:lnTo>
                  <a:lnTo>
                    <a:pt x="29" y="164"/>
                  </a:lnTo>
                  <a:lnTo>
                    <a:pt x="20" y="165"/>
                  </a:lnTo>
                  <a:lnTo>
                    <a:pt x="18" y="164"/>
                  </a:lnTo>
                  <a:lnTo>
                    <a:pt x="17" y="162"/>
                  </a:lnTo>
                  <a:lnTo>
                    <a:pt x="15" y="159"/>
                  </a:lnTo>
                  <a:lnTo>
                    <a:pt x="7" y="151"/>
                  </a:lnTo>
                  <a:lnTo>
                    <a:pt x="1" y="143"/>
                  </a:lnTo>
                  <a:lnTo>
                    <a:pt x="0" y="136"/>
                  </a:lnTo>
                  <a:lnTo>
                    <a:pt x="1" y="128"/>
                  </a:lnTo>
                  <a:lnTo>
                    <a:pt x="3" y="118"/>
                  </a:lnTo>
                  <a:lnTo>
                    <a:pt x="3" y="116"/>
                  </a:lnTo>
                  <a:lnTo>
                    <a:pt x="5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1" y="107"/>
                  </a:lnTo>
                  <a:lnTo>
                    <a:pt x="12" y="105"/>
                  </a:lnTo>
                  <a:lnTo>
                    <a:pt x="10" y="99"/>
                  </a:lnTo>
                  <a:lnTo>
                    <a:pt x="9" y="92"/>
                  </a:lnTo>
                  <a:lnTo>
                    <a:pt x="7" y="89"/>
                  </a:lnTo>
                  <a:lnTo>
                    <a:pt x="10" y="83"/>
                  </a:lnTo>
                  <a:lnTo>
                    <a:pt x="10" y="80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73"/>
                  </a:lnTo>
                  <a:lnTo>
                    <a:pt x="9" y="71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5"/>
                  </a:lnTo>
                  <a:lnTo>
                    <a:pt x="13" y="62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3" y="49"/>
                  </a:lnTo>
                  <a:lnTo>
                    <a:pt x="16" y="45"/>
                  </a:lnTo>
                  <a:lnTo>
                    <a:pt x="17" y="41"/>
                  </a:lnTo>
                  <a:lnTo>
                    <a:pt x="18" y="38"/>
                  </a:lnTo>
                  <a:lnTo>
                    <a:pt x="18" y="34"/>
                  </a:lnTo>
                  <a:lnTo>
                    <a:pt x="17" y="33"/>
                  </a:lnTo>
                  <a:lnTo>
                    <a:pt x="18" y="31"/>
                  </a:lnTo>
                  <a:lnTo>
                    <a:pt x="19" y="30"/>
                  </a:lnTo>
                  <a:lnTo>
                    <a:pt x="20" y="28"/>
                  </a:lnTo>
                  <a:lnTo>
                    <a:pt x="20" y="23"/>
                  </a:lnTo>
                  <a:lnTo>
                    <a:pt x="18" y="19"/>
                  </a:lnTo>
                  <a:lnTo>
                    <a:pt x="20" y="15"/>
                  </a:lnTo>
                  <a:lnTo>
                    <a:pt x="23" y="11"/>
                  </a:lnTo>
                  <a:lnTo>
                    <a:pt x="25" y="8"/>
                  </a:lnTo>
                  <a:lnTo>
                    <a:pt x="25" y="5"/>
                  </a:lnTo>
                  <a:lnTo>
                    <a:pt x="26" y="3"/>
                  </a:lnTo>
                  <a:lnTo>
                    <a:pt x="28" y="6"/>
                  </a:lnTo>
                  <a:lnTo>
                    <a:pt x="34" y="7"/>
                  </a:lnTo>
                  <a:lnTo>
                    <a:pt x="39" y="7"/>
                  </a:lnTo>
                  <a:lnTo>
                    <a:pt x="40" y="6"/>
                  </a:lnTo>
                  <a:lnTo>
                    <a:pt x="42" y="2"/>
                  </a:lnTo>
                  <a:lnTo>
                    <a:pt x="45" y="1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5" y="3"/>
                  </a:lnTo>
                  <a:lnTo>
                    <a:pt x="65" y="13"/>
                  </a:lnTo>
                  <a:lnTo>
                    <a:pt x="72" y="20"/>
                  </a:lnTo>
                  <a:lnTo>
                    <a:pt x="75" y="23"/>
                  </a:lnTo>
                  <a:lnTo>
                    <a:pt x="77" y="25"/>
                  </a:lnTo>
                  <a:lnTo>
                    <a:pt x="78" y="28"/>
                  </a:lnTo>
                  <a:lnTo>
                    <a:pt x="77" y="33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9" y="36"/>
                  </a:lnTo>
                  <a:lnTo>
                    <a:pt x="82" y="36"/>
                  </a:lnTo>
                  <a:lnTo>
                    <a:pt x="84" y="35"/>
                  </a:lnTo>
                  <a:lnTo>
                    <a:pt x="85" y="33"/>
                  </a:lnTo>
                  <a:lnTo>
                    <a:pt x="88" y="31"/>
                  </a:lnTo>
                  <a:lnTo>
                    <a:pt x="89" y="31"/>
                  </a:lnTo>
                  <a:lnTo>
                    <a:pt x="89" y="30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92" y="29"/>
                  </a:lnTo>
                  <a:lnTo>
                    <a:pt x="95" y="32"/>
                  </a:lnTo>
                  <a:lnTo>
                    <a:pt x="98" y="35"/>
                  </a:lnTo>
                  <a:lnTo>
                    <a:pt x="99" y="37"/>
                  </a:lnTo>
                  <a:lnTo>
                    <a:pt x="100" y="39"/>
                  </a:lnTo>
                  <a:lnTo>
                    <a:pt x="101" y="41"/>
                  </a:lnTo>
                  <a:lnTo>
                    <a:pt x="101" y="42"/>
                  </a:lnTo>
                  <a:lnTo>
                    <a:pt x="105" y="44"/>
                  </a:lnTo>
                  <a:lnTo>
                    <a:pt x="107" y="45"/>
                  </a:lnTo>
                  <a:lnTo>
                    <a:pt x="109" y="44"/>
                  </a:lnTo>
                  <a:lnTo>
                    <a:pt x="113" y="48"/>
                  </a:lnTo>
                  <a:lnTo>
                    <a:pt x="123" y="52"/>
                  </a:lnTo>
                  <a:lnTo>
                    <a:pt x="125" y="54"/>
                  </a:lnTo>
                  <a:lnTo>
                    <a:pt x="127" y="56"/>
                  </a:lnTo>
                  <a:lnTo>
                    <a:pt x="130" y="61"/>
                  </a:lnTo>
                  <a:lnTo>
                    <a:pt x="135" y="66"/>
                  </a:lnTo>
                  <a:lnTo>
                    <a:pt x="139" y="67"/>
                  </a:lnTo>
                  <a:lnTo>
                    <a:pt x="142" y="68"/>
                  </a:lnTo>
                  <a:lnTo>
                    <a:pt x="144" y="69"/>
                  </a:lnTo>
                  <a:lnTo>
                    <a:pt x="146" y="71"/>
                  </a:lnTo>
                  <a:lnTo>
                    <a:pt x="148" y="72"/>
                  </a:lnTo>
                  <a:lnTo>
                    <a:pt x="149" y="73"/>
                  </a:lnTo>
                  <a:lnTo>
                    <a:pt x="150" y="74"/>
                  </a:lnTo>
                  <a:lnTo>
                    <a:pt x="152" y="78"/>
                  </a:lnTo>
                  <a:lnTo>
                    <a:pt x="153" y="82"/>
                  </a:lnTo>
                  <a:lnTo>
                    <a:pt x="155" y="86"/>
                  </a:lnTo>
                  <a:lnTo>
                    <a:pt x="158" y="90"/>
                  </a:lnTo>
                  <a:lnTo>
                    <a:pt x="162" y="93"/>
                  </a:lnTo>
                  <a:lnTo>
                    <a:pt x="166" y="95"/>
                  </a:lnTo>
                  <a:lnTo>
                    <a:pt x="169" y="96"/>
                  </a:lnTo>
                  <a:lnTo>
                    <a:pt x="170" y="99"/>
                  </a:lnTo>
                  <a:lnTo>
                    <a:pt x="167" y="102"/>
                  </a:lnTo>
                  <a:lnTo>
                    <a:pt x="164" y="106"/>
                  </a:lnTo>
                  <a:lnTo>
                    <a:pt x="161" y="109"/>
                  </a:lnTo>
                  <a:lnTo>
                    <a:pt x="158" y="111"/>
                  </a:lnTo>
                  <a:lnTo>
                    <a:pt x="157" y="113"/>
                  </a:lnTo>
                  <a:lnTo>
                    <a:pt x="157" y="115"/>
                  </a:lnTo>
                  <a:lnTo>
                    <a:pt x="157" y="128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7" y="134"/>
                  </a:lnTo>
                  <a:lnTo>
                    <a:pt x="159" y="135"/>
                  </a:lnTo>
                  <a:lnTo>
                    <a:pt x="161" y="137"/>
                  </a:lnTo>
                  <a:lnTo>
                    <a:pt x="162" y="13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8" name="Freeform 1629">
              <a:extLst>
                <a:ext uri="{FF2B5EF4-FFF2-40B4-BE49-F238E27FC236}">
                  <a16:creationId xmlns:a16="http://schemas.microsoft.com/office/drawing/2014/main" id="{BC020B3A-3F1D-CB29-1B8C-6A4C8B7A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420" y="9413263"/>
              <a:ext cx="10990" cy="27478"/>
            </a:xfrm>
            <a:custGeom>
              <a:avLst/>
              <a:gdLst>
                <a:gd name="T0" fmla="*/ 0 w 8"/>
                <a:gd name="T1" fmla="*/ 22 h 23"/>
                <a:gd name="T2" fmla="*/ 0 w 8"/>
                <a:gd name="T3" fmla="*/ 22 h 23"/>
                <a:gd name="T4" fmla="*/ 0 w 8"/>
                <a:gd name="T5" fmla="*/ 22 h 23"/>
                <a:gd name="T6" fmla="*/ 0 w 8"/>
                <a:gd name="T7" fmla="*/ 21 h 23"/>
                <a:gd name="T8" fmla="*/ 0 w 8"/>
                <a:gd name="T9" fmla="*/ 21 h 23"/>
                <a:gd name="T10" fmla="*/ 1 w 8"/>
                <a:gd name="T11" fmla="*/ 21 h 23"/>
                <a:gd name="T12" fmla="*/ 0 w 8"/>
                <a:gd name="T13" fmla="*/ 21 h 23"/>
                <a:gd name="T14" fmla="*/ 0 w 8"/>
                <a:gd name="T15" fmla="*/ 21 h 23"/>
                <a:gd name="T16" fmla="*/ 1 w 8"/>
                <a:gd name="T17" fmla="*/ 21 h 23"/>
                <a:gd name="T18" fmla="*/ 1 w 8"/>
                <a:gd name="T19" fmla="*/ 21 h 23"/>
                <a:gd name="T20" fmla="*/ 1 w 8"/>
                <a:gd name="T21" fmla="*/ 21 h 23"/>
                <a:gd name="T22" fmla="*/ 1 w 8"/>
                <a:gd name="T23" fmla="*/ 21 h 23"/>
                <a:gd name="T24" fmla="*/ 1 w 8"/>
                <a:gd name="T25" fmla="*/ 21 h 23"/>
                <a:gd name="T26" fmla="*/ 1 w 8"/>
                <a:gd name="T27" fmla="*/ 21 h 23"/>
                <a:gd name="T28" fmla="*/ 1 w 8"/>
                <a:gd name="T29" fmla="*/ 21 h 23"/>
                <a:gd name="T30" fmla="*/ 0 w 8"/>
                <a:gd name="T31" fmla="*/ 22 h 23"/>
                <a:gd name="T32" fmla="*/ 4 w 8"/>
                <a:gd name="T33" fmla="*/ 12 h 23"/>
                <a:gd name="T34" fmla="*/ 3 w 8"/>
                <a:gd name="T35" fmla="*/ 12 h 23"/>
                <a:gd name="T36" fmla="*/ 4 w 8"/>
                <a:gd name="T37" fmla="*/ 12 h 23"/>
                <a:gd name="T38" fmla="*/ 3 w 8"/>
                <a:gd name="T39" fmla="*/ 13 h 23"/>
                <a:gd name="T40" fmla="*/ 3 w 8"/>
                <a:gd name="T41" fmla="*/ 12 h 23"/>
                <a:gd name="T42" fmla="*/ 3 w 8"/>
                <a:gd name="T43" fmla="*/ 12 h 23"/>
                <a:gd name="T44" fmla="*/ 3 w 8"/>
                <a:gd name="T45" fmla="*/ 12 h 23"/>
                <a:gd name="T46" fmla="*/ 3 w 8"/>
                <a:gd name="T47" fmla="*/ 12 h 23"/>
                <a:gd name="T48" fmla="*/ 3 w 8"/>
                <a:gd name="T49" fmla="*/ 12 h 23"/>
                <a:gd name="T50" fmla="*/ 3 w 8"/>
                <a:gd name="T51" fmla="*/ 12 h 23"/>
                <a:gd name="T52" fmla="*/ 3 w 8"/>
                <a:gd name="T53" fmla="*/ 12 h 23"/>
                <a:gd name="T54" fmla="*/ 3 w 8"/>
                <a:gd name="T55" fmla="*/ 11 h 23"/>
                <a:gd name="T56" fmla="*/ 3 w 8"/>
                <a:gd name="T57" fmla="*/ 11 h 23"/>
                <a:gd name="T58" fmla="*/ 3 w 8"/>
                <a:gd name="T59" fmla="*/ 11 h 23"/>
                <a:gd name="T60" fmla="*/ 3 w 8"/>
                <a:gd name="T61" fmla="*/ 11 h 23"/>
                <a:gd name="T62" fmla="*/ 4 w 8"/>
                <a:gd name="T63" fmla="*/ 10 h 23"/>
                <a:gd name="T64" fmla="*/ 4 w 8"/>
                <a:gd name="T65" fmla="*/ 10 h 23"/>
                <a:gd name="T66" fmla="*/ 5 w 8"/>
                <a:gd name="T67" fmla="*/ 10 h 23"/>
                <a:gd name="T68" fmla="*/ 5 w 8"/>
                <a:gd name="T69" fmla="*/ 10 h 23"/>
                <a:gd name="T70" fmla="*/ 5 w 8"/>
                <a:gd name="T71" fmla="*/ 10 h 23"/>
                <a:gd name="T72" fmla="*/ 5 w 8"/>
                <a:gd name="T73" fmla="*/ 11 h 23"/>
                <a:gd name="T74" fmla="*/ 4 w 8"/>
                <a:gd name="T75" fmla="*/ 11 h 23"/>
                <a:gd name="T76" fmla="*/ 4 w 8"/>
                <a:gd name="T77" fmla="*/ 12 h 23"/>
                <a:gd name="T78" fmla="*/ 5 w 8"/>
                <a:gd name="T79" fmla="*/ 7 h 23"/>
                <a:gd name="T80" fmla="*/ 4 w 8"/>
                <a:gd name="T81" fmla="*/ 7 h 23"/>
                <a:gd name="T82" fmla="*/ 2 w 8"/>
                <a:gd name="T83" fmla="*/ 5 h 23"/>
                <a:gd name="T84" fmla="*/ 3 w 8"/>
                <a:gd name="T85" fmla="*/ 3 h 23"/>
                <a:gd name="T86" fmla="*/ 4 w 8"/>
                <a:gd name="T87" fmla="*/ 1 h 23"/>
                <a:gd name="T88" fmla="*/ 5 w 8"/>
                <a:gd name="T89" fmla="*/ 0 h 23"/>
                <a:gd name="T90" fmla="*/ 7 w 8"/>
                <a:gd name="T91" fmla="*/ 0 h 23"/>
                <a:gd name="T92" fmla="*/ 7 w 8"/>
                <a:gd name="T93" fmla="*/ 3 h 23"/>
                <a:gd name="T94" fmla="*/ 7 w 8"/>
                <a:gd name="T95" fmla="*/ 5 h 23"/>
                <a:gd name="T96" fmla="*/ 5 w 8"/>
                <a:gd name="T9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" h="23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0" y="22"/>
                  </a:lnTo>
                  <a:close/>
                  <a:moveTo>
                    <a:pt x="4" y="12"/>
                  </a:moveTo>
                  <a:lnTo>
                    <a:pt x="3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2"/>
                  </a:lnTo>
                  <a:close/>
                  <a:moveTo>
                    <a:pt x="5" y="7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5"/>
                  </a:lnTo>
                  <a:lnTo>
                    <a:pt x="5" y="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59" name="Freeform 1630">
              <a:extLst>
                <a:ext uri="{FF2B5EF4-FFF2-40B4-BE49-F238E27FC236}">
                  <a16:creationId xmlns:a16="http://schemas.microsoft.com/office/drawing/2014/main" id="{F956815C-DB3F-1610-27DE-1AB2ED7A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420" y="9435243"/>
              <a:ext cx="5497" cy="549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0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1 w 2"/>
                <a:gd name="T17" fmla="*/ 0 h 2"/>
                <a:gd name="T18" fmla="*/ 1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0 w 2"/>
                <a:gd name="T3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0" name="Freeform 1631">
              <a:extLst>
                <a:ext uri="{FF2B5EF4-FFF2-40B4-BE49-F238E27FC236}">
                  <a16:creationId xmlns:a16="http://schemas.microsoft.com/office/drawing/2014/main" id="{90AC5760-FD5E-98A6-A0FA-FDBB3D83E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917" y="9424253"/>
              <a:ext cx="5493" cy="5497"/>
            </a:xfrm>
            <a:custGeom>
              <a:avLst/>
              <a:gdLst>
                <a:gd name="T0" fmla="*/ 1 w 3"/>
                <a:gd name="T1" fmla="*/ 2 h 4"/>
                <a:gd name="T2" fmla="*/ 0 w 3"/>
                <a:gd name="T3" fmla="*/ 2 h 4"/>
                <a:gd name="T4" fmla="*/ 1 w 3"/>
                <a:gd name="T5" fmla="*/ 2 h 4"/>
                <a:gd name="T6" fmla="*/ 0 w 3"/>
                <a:gd name="T7" fmla="*/ 3 h 4"/>
                <a:gd name="T8" fmla="*/ 0 w 3"/>
                <a:gd name="T9" fmla="*/ 2 h 4"/>
                <a:gd name="T10" fmla="*/ 0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2 h 4"/>
                <a:gd name="T22" fmla="*/ 0 w 3"/>
                <a:gd name="T23" fmla="*/ 1 h 4"/>
                <a:gd name="T24" fmla="*/ 0 w 3"/>
                <a:gd name="T25" fmla="*/ 1 h 4"/>
                <a:gd name="T26" fmla="*/ 0 w 3"/>
                <a:gd name="T27" fmla="*/ 1 h 4"/>
                <a:gd name="T28" fmla="*/ 0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2 w 3"/>
                <a:gd name="T35" fmla="*/ 0 h 4"/>
                <a:gd name="T36" fmla="*/ 2 w 3"/>
                <a:gd name="T37" fmla="*/ 0 h 4"/>
                <a:gd name="T38" fmla="*/ 2 w 3"/>
                <a:gd name="T39" fmla="*/ 0 h 4"/>
                <a:gd name="T40" fmla="*/ 2 w 3"/>
                <a:gd name="T41" fmla="*/ 1 h 4"/>
                <a:gd name="T42" fmla="*/ 1 w 3"/>
                <a:gd name="T43" fmla="*/ 1 h 4"/>
                <a:gd name="T44" fmla="*/ 1 w 3"/>
                <a:gd name="T4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1" name="Freeform 1632">
              <a:extLst>
                <a:ext uri="{FF2B5EF4-FFF2-40B4-BE49-F238E27FC236}">
                  <a16:creationId xmlns:a16="http://schemas.microsoft.com/office/drawing/2014/main" id="{F5438BD1-89A8-6DA3-44BF-3418F752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917" y="9413263"/>
              <a:ext cx="5493" cy="10990"/>
            </a:xfrm>
            <a:custGeom>
              <a:avLst/>
              <a:gdLst>
                <a:gd name="T0" fmla="*/ 3 w 6"/>
                <a:gd name="T1" fmla="*/ 7 h 8"/>
                <a:gd name="T2" fmla="*/ 2 w 6"/>
                <a:gd name="T3" fmla="*/ 7 h 8"/>
                <a:gd name="T4" fmla="*/ 0 w 6"/>
                <a:gd name="T5" fmla="*/ 5 h 8"/>
                <a:gd name="T6" fmla="*/ 1 w 6"/>
                <a:gd name="T7" fmla="*/ 3 h 8"/>
                <a:gd name="T8" fmla="*/ 2 w 6"/>
                <a:gd name="T9" fmla="*/ 1 h 8"/>
                <a:gd name="T10" fmla="*/ 3 w 6"/>
                <a:gd name="T11" fmla="*/ 0 h 8"/>
                <a:gd name="T12" fmla="*/ 5 w 6"/>
                <a:gd name="T13" fmla="*/ 0 h 8"/>
                <a:gd name="T14" fmla="*/ 5 w 6"/>
                <a:gd name="T15" fmla="*/ 3 h 8"/>
                <a:gd name="T16" fmla="*/ 5 w 6"/>
                <a:gd name="T17" fmla="*/ 5 h 8"/>
                <a:gd name="T18" fmla="*/ 3 w 6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3" y="7"/>
                  </a:moveTo>
                  <a:lnTo>
                    <a:pt x="2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5"/>
                  </a:lnTo>
                  <a:lnTo>
                    <a:pt x="3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2" name="Freeform 1633">
              <a:extLst>
                <a:ext uri="{FF2B5EF4-FFF2-40B4-BE49-F238E27FC236}">
                  <a16:creationId xmlns:a16="http://schemas.microsoft.com/office/drawing/2014/main" id="{B3755979-93E9-4D04-2364-6456C7E5B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340" y="9462721"/>
              <a:ext cx="538529" cy="461596"/>
            </a:xfrm>
            <a:custGeom>
              <a:avLst/>
              <a:gdLst>
                <a:gd name="T0" fmla="*/ 401 w 434"/>
                <a:gd name="T1" fmla="*/ 103 h 369"/>
                <a:gd name="T2" fmla="*/ 402 w 434"/>
                <a:gd name="T3" fmla="*/ 96 h 369"/>
                <a:gd name="T4" fmla="*/ 255 w 434"/>
                <a:gd name="T5" fmla="*/ 40 h 369"/>
                <a:gd name="T6" fmla="*/ 300 w 434"/>
                <a:gd name="T7" fmla="*/ 42 h 369"/>
                <a:gd name="T8" fmla="*/ 293 w 434"/>
                <a:gd name="T9" fmla="*/ 35 h 369"/>
                <a:gd name="T10" fmla="*/ 433 w 434"/>
                <a:gd name="T11" fmla="*/ 126 h 369"/>
                <a:gd name="T12" fmla="*/ 411 w 434"/>
                <a:gd name="T13" fmla="*/ 141 h 369"/>
                <a:gd name="T14" fmla="*/ 408 w 434"/>
                <a:gd name="T15" fmla="*/ 160 h 369"/>
                <a:gd name="T16" fmla="*/ 416 w 434"/>
                <a:gd name="T17" fmla="*/ 168 h 369"/>
                <a:gd name="T18" fmla="*/ 392 w 434"/>
                <a:gd name="T19" fmla="*/ 176 h 369"/>
                <a:gd name="T20" fmla="*/ 389 w 434"/>
                <a:gd name="T21" fmla="*/ 195 h 369"/>
                <a:gd name="T22" fmla="*/ 408 w 434"/>
                <a:gd name="T23" fmla="*/ 228 h 369"/>
                <a:gd name="T24" fmla="*/ 396 w 434"/>
                <a:gd name="T25" fmla="*/ 246 h 369"/>
                <a:gd name="T26" fmla="*/ 361 w 434"/>
                <a:gd name="T27" fmla="*/ 258 h 369"/>
                <a:gd name="T28" fmla="*/ 340 w 434"/>
                <a:gd name="T29" fmla="*/ 273 h 369"/>
                <a:gd name="T30" fmla="*/ 313 w 434"/>
                <a:gd name="T31" fmla="*/ 265 h 369"/>
                <a:gd name="T32" fmla="*/ 292 w 434"/>
                <a:gd name="T33" fmla="*/ 258 h 369"/>
                <a:gd name="T34" fmla="*/ 279 w 434"/>
                <a:gd name="T35" fmla="*/ 262 h 369"/>
                <a:gd name="T36" fmla="*/ 300 w 434"/>
                <a:gd name="T37" fmla="*/ 305 h 369"/>
                <a:gd name="T38" fmla="*/ 320 w 434"/>
                <a:gd name="T39" fmla="*/ 315 h 369"/>
                <a:gd name="T40" fmla="*/ 300 w 434"/>
                <a:gd name="T41" fmla="*/ 328 h 369"/>
                <a:gd name="T42" fmla="*/ 281 w 434"/>
                <a:gd name="T43" fmla="*/ 346 h 369"/>
                <a:gd name="T44" fmla="*/ 257 w 434"/>
                <a:gd name="T45" fmla="*/ 362 h 369"/>
                <a:gd name="T46" fmla="*/ 245 w 434"/>
                <a:gd name="T47" fmla="*/ 358 h 369"/>
                <a:gd name="T48" fmla="*/ 216 w 434"/>
                <a:gd name="T49" fmla="*/ 358 h 369"/>
                <a:gd name="T50" fmla="*/ 201 w 434"/>
                <a:gd name="T51" fmla="*/ 328 h 369"/>
                <a:gd name="T52" fmla="*/ 194 w 434"/>
                <a:gd name="T53" fmla="*/ 311 h 369"/>
                <a:gd name="T54" fmla="*/ 177 w 434"/>
                <a:gd name="T55" fmla="*/ 300 h 369"/>
                <a:gd name="T56" fmla="*/ 188 w 434"/>
                <a:gd name="T57" fmla="*/ 272 h 369"/>
                <a:gd name="T58" fmla="*/ 177 w 434"/>
                <a:gd name="T59" fmla="*/ 246 h 369"/>
                <a:gd name="T60" fmla="*/ 186 w 434"/>
                <a:gd name="T61" fmla="*/ 204 h 369"/>
                <a:gd name="T62" fmla="*/ 167 w 434"/>
                <a:gd name="T63" fmla="*/ 192 h 369"/>
                <a:gd name="T64" fmla="*/ 126 w 434"/>
                <a:gd name="T65" fmla="*/ 195 h 369"/>
                <a:gd name="T66" fmla="*/ 96 w 434"/>
                <a:gd name="T67" fmla="*/ 168 h 369"/>
                <a:gd name="T68" fmla="*/ 62 w 434"/>
                <a:gd name="T69" fmla="*/ 166 h 369"/>
                <a:gd name="T70" fmla="*/ 32 w 434"/>
                <a:gd name="T71" fmla="*/ 153 h 369"/>
                <a:gd name="T72" fmla="*/ 33 w 434"/>
                <a:gd name="T73" fmla="*/ 130 h 369"/>
                <a:gd name="T74" fmla="*/ 13 w 434"/>
                <a:gd name="T75" fmla="*/ 98 h 369"/>
                <a:gd name="T76" fmla="*/ 5 w 434"/>
                <a:gd name="T77" fmla="*/ 88 h 369"/>
                <a:gd name="T78" fmla="*/ 26 w 434"/>
                <a:gd name="T79" fmla="*/ 39 h 369"/>
                <a:gd name="T80" fmla="*/ 64 w 434"/>
                <a:gd name="T81" fmla="*/ 11 h 369"/>
                <a:gd name="T82" fmla="*/ 46 w 434"/>
                <a:gd name="T83" fmla="*/ 24 h 369"/>
                <a:gd name="T84" fmla="*/ 55 w 434"/>
                <a:gd name="T85" fmla="*/ 56 h 369"/>
                <a:gd name="T86" fmla="*/ 52 w 434"/>
                <a:gd name="T87" fmla="*/ 92 h 369"/>
                <a:gd name="T88" fmla="*/ 73 w 434"/>
                <a:gd name="T89" fmla="*/ 91 h 369"/>
                <a:gd name="T90" fmla="*/ 60 w 434"/>
                <a:gd name="T91" fmla="*/ 50 h 369"/>
                <a:gd name="T92" fmla="*/ 105 w 434"/>
                <a:gd name="T93" fmla="*/ 21 h 369"/>
                <a:gd name="T94" fmla="*/ 101 w 434"/>
                <a:gd name="T95" fmla="*/ 14 h 369"/>
                <a:gd name="T96" fmla="*/ 114 w 434"/>
                <a:gd name="T97" fmla="*/ 11 h 369"/>
                <a:gd name="T98" fmla="*/ 153 w 434"/>
                <a:gd name="T99" fmla="*/ 28 h 369"/>
                <a:gd name="T100" fmla="*/ 176 w 434"/>
                <a:gd name="T101" fmla="*/ 55 h 369"/>
                <a:gd name="T102" fmla="*/ 247 w 434"/>
                <a:gd name="T103" fmla="*/ 63 h 369"/>
                <a:gd name="T104" fmla="*/ 307 w 434"/>
                <a:gd name="T105" fmla="*/ 55 h 369"/>
                <a:gd name="T106" fmla="*/ 326 w 434"/>
                <a:gd name="T107" fmla="*/ 47 h 369"/>
                <a:gd name="T108" fmla="*/ 352 w 434"/>
                <a:gd name="T109" fmla="*/ 53 h 369"/>
                <a:gd name="T110" fmla="*/ 343 w 434"/>
                <a:gd name="T111" fmla="*/ 64 h 369"/>
                <a:gd name="T112" fmla="*/ 351 w 434"/>
                <a:gd name="T113" fmla="*/ 73 h 369"/>
                <a:gd name="T114" fmla="*/ 359 w 434"/>
                <a:gd name="T115" fmla="*/ 74 h 369"/>
                <a:gd name="T116" fmla="*/ 370 w 434"/>
                <a:gd name="T117" fmla="*/ 80 h 369"/>
                <a:gd name="T118" fmla="*/ 386 w 434"/>
                <a:gd name="T119" fmla="*/ 82 h 369"/>
                <a:gd name="T120" fmla="*/ 394 w 434"/>
                <a:gd name="T121" fmla="*/ 101 h 369"/>
                <a:gd name="T122" fmla="*/ 386 w 434"/>
                <a:gd name="T123" fmla="*/ 121 h 369"/>
                <a:gd name="T124" fmla="*/ 427 w 434"/>
                <a:gd name="T125" fmla="*/ 11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69">
                  <a:moveTo>
                    <a:pt x="396" y="107"/>
                  </a:moveTo>
                  <a:lnTo>
                    <a:pt x="394" y="107"/>
                  </a:lnTo>
                  <a:lnTo>
                    <a:pt x="394" y="104"/>
                  </a:lnTo>
                  <a:lnTo>
                    <a:pt x="394" y="103"/>
                  </a:lnTo>
                  <a:lnTo>
                    <a:pt x="398" y="100"/>
                  </a:lnTo>
                  <a:lnTo>
                    <a:pt x="399" y="100"/>
                  </a:lnTo>
                  <a:lnTo>
                    <a:pt x="400" y="100"/>
                  </a:lnTo>
                  <a:lnTo>
                    <a:pt x="399" y="102"/>
                  </a:lnTo>
                  <a:lnTo>
                    <a:pt x="401" y="103"/>
                  </a:lnTo>
                  <a:lnTo>
                    <a:pt x="400" y="104"/>
                  </a:lnTo>
                  <a:lnTo>
                    <a:pt x="399" y="106"/>
                  </a:lnTo>
                  <a:lnTo>
                    <a:pt x="396" y="107"/>
                  </a:lnTo>
                  <a:close/>
                  <a:moveTo>
                    <a:pt x="402" y="98"/>
                  </a:moveTo>
                  <a:lnTo>
                    <a:pt x="398" y="99"/>
                  </a:lnTo>
                  <a:lnTo>
                    <a:pt x="398" y="98"/>
                  </a:lnTo>
                  <a:lnTo>
                    <a:pt x="399" y="97"/>
                  </a:lnTo>
                  <a:lnTo>
                    <a:pt x="401" y="96"/>
                  </a:lnTo>
                  <a:lnTo>
                    <a:pt x="402" y="96"/>
                  </a:lnTo>
                  <a:lnTo>
                    <a:pt x="403" y="96"/>
                  </a:lnTo>
                  <a:lnTo>
                    <a:pt x="404" y="96"/>
                  </a:lnTo>
                  <a:lnTo>
                    <a:pt x="405" y="96"/>
                  </a:lnTo>
                  <a:lnTo>
                    <a:pt x="403" y="97"/>
                  </a:lnTo>
                  <a:lnTo>
                    <a:pt x="402" y="98"/>
                  </a:lnTo>
                  <a:close/>
                  <a:moveTo>
                    <a:pt x="262" y="41"/>
                  </a:moveTo>
                  <a:lnTo>
                    <a:pt x="260" y="42"/>
                  </a:lnTo>
                  <a:lnTo>
                    <a:pt x="257" y="41"/>
                  </a:lnTo>
                  <a:lnTo>
                    <a:pt x="255" y="40"/>
                  </a:lnTo>
                  <a:lnTo>
                    <a:pt x="256" y="39"/>
                  </a:lnTo>
                  <a:lnTo>
                    <a:pt x="258" y="39"/>
                  </a:lnTo>
                  <a:lnTo>
                    <a:pt x="261" y="40"/>
                  </a:lnTo>
                  <a:lnTo>
                    <a:pt x="262" y="41"/>
                  </a:lnTo>
                  <a:close/>
                  <a:moveTo>
                    <a:pt x="305" y="34"/>
                  </a:moveTo>
                  <a:lnTo>
                    <a:pt x="306" y="38"/>
                  </a:lnTo>
                  <a:lnTo>
                    <a:pt x="305" y="39"/>
                  </a:lnTo>
                  <a:lnTo>
                    <a:pt x="303" y="42"/>
                  </a:lnTo>
                  <a:lnTo>
                    <a:pt x="300" y="42"/>
                  </a:lnTo>
                  <a:lnTo>
                    <a:pt x="298" y="42"/>
                  </a:lnTo>
                  <a:lnTo>
                    <a:pt x="297" y="41"/>
                  </a:lnTo>
                  <a:lnTo>
                    <a:pt x="295" y="39"/>
                  </a:lnTo>
                  <a:lnTo>
                    <a:pt x="293" y="40"/>
                  </a:lnTo>
                  <a:lnTo>
                    <a:pt x="288" y="39"/>
                  </a:lnTo>
                  <a:lnTo>
                    <a:pt x="287" y="39"/>
                  </a:lnTo>
                  <a:lnTo>
                    <a:pt x="289" y="36"/>
                  </a:lnTo>
                  <a:lnTo>
                    <a:pt x="292" y="35"/>
                  </a:lnTo>
                  <a:lnTo>
                    <a:pt x="293" y="35"/>
                  </a:lnTo>
                  <a:lnTo>
                    <a:pt x="294" y="36"/>
                  </a:lnTo>
                  <a:lnTo>
                    <a:pt x="296" y="37"/>
                  </a:lnTo>
                  <a:lnTo>
                    <a:pt x="299" y="38"/>
                  </a:lnTo>
                  <a:lnTo>
                    <a:pt x="300" y="36"/>
                  </a:lnTo>
                  <a:lnTo>
                    <a:pt x="304" y="33"/>
                  </a:lnTo>
                  <a:lnTo>
                    <a:pt x="305" y="34"/>
                  </a:lnTo>
                  <a:close/>
                  <a:moveTo>
                    <a:pt x="427" y="117"/>
                  </a:moveTo>
                  <a:lnTo>
                    <a:pt x="433" y="125"/>
                  </a:lnTo>
                  <a:lnTo>
                    <a:pt x="433" y="126"/>
                  </a:lnTo>
                  <a:lnTo>
                    <a:pt x="433" y="127"/>
                  </a:lnTo>
                  <a:lnTo>
                    <a:pt x="429" y="128"/>
                  </a:lnTo>
                  <a:lnTo>
                    <a:pt x="429" y="129"/>
                  </a:lnTo>
                  <a:lnTo>
                    <a:pt x="427" y="133"/>
                  </a:lnTo>
                  <a:lnTo>
                    <a:pt x="422" y="135"/>
                  </a:lnTo>
                  <a:lnTo>
                    <a:pt x="419" y="137"/>
                  </a:lnTo>
                  <a:lnTo>
                    <a:pt x="417" y="139"/>
                  </a:lnTo>
                  <a:lnTo>
                    <a:pt x="416" y="140"/>
                  </a:lnTo>
                  <a:lnTo>
                    <a:pt x="411" y="141"/>
                  </a:lnTo>
                  <a:lnTo>
                    <a:pt x="410" y="142"/>
                  </a:lnTo>
                  <a:lnTo>
                    <a:pt x="408" y="146"/>
                  </a:lnTo>
                  <a:lnTo>
                    <a:pt x="407" y="148"/>
                  </a:lnTo>
                  <a:lnTo>
                    <a:pt x="405" y="149"/>
                  </a:lnTo>
                  <a:lnTo>
                    <a:pt x="405" y="150"/>
                  </a:lnTo>
                  <a:lnTo>
                    <a:pt x="408" y="155"/>
                  </a:lnTo>
                  <a:lnTo>
                    <a:pt x="409" y="156"/>
                  </a:lnTo>
                  <a:lnTo>
                    <a:pt x="408" y="159"/>
                  </a:lnTo>
                  <a:lnTo>
                    <a:pt x="408" y="160"/>
                  </a:lnTo>
                  <a:lnTo>
                    <a:pt x="409" y="162"/>
                  </a:lnTo>
                  <a:lnTo>
                    <a:pt x="411" y="162"/>
                  </a:lnTo>
                  <a:lnTo>
                    <a:pt x="413" y="161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8" y="162"/>
                  </a:lnTo>
                  <a:lnTo>
                    <a:pt x="418" y="163"/>
                  </a:lnTo>
                  <a:lnTo>
                    <a:pt x="417" y="166"/>
                  </a:lnTo>
                  <a:lnTo>
                    <a:pt x="416" y="168"/>
                  </a:lnTo>
                  <a:lnTo>
                    <a:pt x="409" y="171"/>
                  </a:lnTo>
                  <a:lnTo>
                    <a:pt x="406" y="173"/>
                  </a:lnTo>
                  <a:lnTo>
                    <a:pt x="405" y="174"/>
                  </a:lnTo>
                  <a:lnTo>
                    <a:pt x="402" y="173"/>
                  </a:lnTo>
                  <a:lnTo>
                    <a:pt x="400" y="173"/>
                  </a:lnTo>
                  <a:lnTo>
                    <a:pt x="399" y="174"/>
                  </a:lnTo>
                  <a:lnTo>
                    <a:pt x="398" y="175"/>
                  </a:lnTo>
                  <a:lnTo>
                    <a:pt x="396" y="176"/>
                  </a:lnTo>
                  <a:lnTo>
                    <a:pt x="392" y="176"/>
                  </a:lnTo>
                  <a:lnTo>
                    <a:pt x="391" y="176"/>
                  </a:lnTo>
                  <a:lnTo>
                    <a:pt x="390" y="178"/>
                  </a:lnTo>
                  <a:lnTo>
                    <a:pt x="389" y="180"/>
                  </a:lnTo>
                  <a:lnTo>
                    <a:pt x="390" y="183"/>
                  </a:lnTo>
                  <a:lnTo>
                    <a:pt x="391" y="184"/>
                  </a:lnTo>
                  <a:lnTo>
                    <a:pt x="391" y="186"/>
                  </a:lnTo>
                  <a:lnTo>
                    <a:pt x="392" y="191"/>
                  </a:lnTo>
                  <a:lnTo>
                    <a:pt x="391" y="193"/>
                  </a:lnTo>
                  <a:lnTo>
                    <a:pt x="389" y="195"/>
                  </a:lnTo>
                  <a:lnTo>
                    <a:pt x="386" y="197"/>
                  </a:lnTo>
                  <a:lnTo>
                    <a:pt x="384" y="201"/>
                  </a:lnTo>
                  <a:lnTo>
                    <a:pt x="384" y="201"/>
                  </a:lnTo>
                  <a:lnTo>
                    <a:pt x="390" y="209"/>
                  </a:lnTo>
                  <a:lnTo>
                    <a:pt x="397" y="217"/>
                  </a:lnTo>
                  <a:lnTo>
                    <a:pt x="404" y="224"/>
                  </a:lnTo>
                  <a:lnTo>
                    <a:pt x="405" y="225"/>
                  </a:lnTo>
                  <a:lnTo>
                    <a:pt x="406" y="225"/>
                  </a:lnTo>
                  <a:lnTo>
                    <a:pt x="408" y="228"/>
                  </a:lnTo>
                  <a:lnTo>
                    <a:pt x="409" y="231"/>
                  </a:lnTo>
                  <a:lnTo>
                    <a:pt x="409" y="232"/>
                  </a:lnTo>
                  <a:lnTo>
                    <a:pt x="408" y="234"/>
                  </a:lnTo>
                  <a:lnTo>
                    <a:pt x="406" y="236"/>
                  </a:lnTo>
                  <a:lnTo>
                    <a:pt x="404" y="237"/>
                  </a:lnTo>
                  <a:lnTo>
                    <a:pt x="402" y="239"/>
                  </a:lnTo>
                  <a:lnTo>
                    <a:pt x="399" y="241"/>
                  </a:lnTo>
                  <a:lnTo>
                    <a:pt x="397" y="244"/>
                  </a:lnTo>
                  <a:lnTo>
                    <a:pt x="396" y="246"/>
                  </a:lnTo>
                  <a:lnTo>
                    <a:pt x="395" y="246"/>
                  </a:lnTo>
                  <a:lnTo>
                    <a:pt x="393" y="246"/>
                  </a:lnTo>
                  <a:lnTo>
                    <a:pt x="389" y="246"/>
                  </a:lnTo>
                  <a:lnTo>
                    <a:pt x="387" y="246"/>
                  </a:lnTo>
                  <a:lnTo>
                    <a:pt x="384" y="248"/>
                  </a:lnTo>
                  <a:lnTo>
                    <a:pt x="381" y="250"/>
                  </a:lnTo>
                  <a:lnTo>
                    <a:pt x="378" y="253"/>
                  </a:lnTo>
                  <a:lnTo>
                    <a:pt x="370" y="256"/>
                  </a:lnTo>
                  <a:lnTo>
                    <a:pt x="361" y="258"/>
                  </a:lnTo>
                  <a:lnTo>
                    <a:pt x="359" y="259"/>
                  </a:lnTo>
                  <a:lnTo>
                    <a:pt x="351" y="258"/>
                  </a:lnTo>
                  <a:lnTo>
                    <a:pt x="349" y="258"/>
                  </a:lnTo>
                  <a:lnTo>
                    <a:pt x="346" y="259"/>
                  </a:lnTo>
                  <a:lnTo>
                    <a:pt x="345" y="261"/>
                  </a:lnTo>
                  <a:lnTo>
                    <a:pt x="343" y="261"/>
                  </a:lnTo>
                  <a:lnTo>
                    <a:pt x="341" y="262"/>
                  </a:lnTo>
                  <a:lnTo>
                    <a:pt x="340" y="264"/>
                  </a:lnTo>
                  <a:lnTo>
                    <a:pt x="340" y="273"/>
                  </a:lnTo>
                  <a:lnTo>
                    <a:pt x="337" y="275"/>
                  </a:lnTo>
                  <a:lnTo>
                    <a:pt x="333" y="275"/>
                  </a:lnTo>
                  <a:lnTo>
                    <a:pt x="331" y="272"/>
                  </a:lnTo>
                  <a:lnTo>
                    <a:pt x="327" y="270"/>
                  </a:lnTo>
                  <a:lnTo>
                    <a:pt x="323" y="265"/>
                  </a:lnTo>
                  <a:lnTo>
                    <a:pt x="321" y="264"/>
                  </a:lnTo>
                  <a:lnTo>
                    <a:pt x="320" y="264"/>
                  </a:lnTo>
                  <a:lnTo>
                    <a:pt x="315" y="265"/>
                  </a:lnTo>
                  <a:lnTo>
                    <a:pt x="313" y="265"/>
                  </a:lnTo>
                  <a:lnTo>
                    <a:pt x="311" y="264"/>
                  </a:lnTo>
                  <a:lnTo>
                    <a:pt x="308" y="264"/>
                  </a:lnTo>
                  <a:lnTo>
                    <a:pt x="303" y="264"/>
                  </a:lnTo>
                  <a:lnTo>
                    <a:pt x="299" y="264"/>
                  </a:lnTo>
                  <a:lnTo>
                    <a:pt x="298" y="263"/>
                  </a:lnTo>
                  <a:lnTo>
                    <a:pt x="296" y="260"/>
                  </a:lnTo>
                  <a:lnTo>
                    <a:pt x="295" y="259"/>
                  </a:lnTo>
                  <a:lnTo>
                    <a:pt x="294" y="258"/>
                  </a:lnTo>
                  <a:lnTo>
                    <a:pt x="292" y="258"/>
                  </a:lnTo>
                  <a:lnTo>
                    <a:pt x="284" y="258"/>
                  </a:lnTo>
                  <a:lnTo>
                    <a:pt x="282" y="258"/>
                  </a:lnTo>
                  <a:lnTo>
                    <a:pt x="280" y="257"/>
                  </a:lnTo>
                  <a:lnTo>
                    <a:pt x="279" y="254"/>
                  </a:lnTo>
                  <a:lnTo>
                    <a:pt x="277" y="253"/>
                  </a:lnTo>
                  <a:lnTo>
                    <a:pt x="275" y="253"/>
                  </a:lnTo>
                  <a:lnTo>
                    <a:pt x="274" y="255"/>
                  </a:lnTo>
                  <a:lnTo>
                    <a:pt x="277" y="259"/>
                  </a:lnTo>
                  <a:lnTo>
                    <a:pt x="279" y="262"/>
                  </a:lnTo>
                  <a:lnTo>
                    <a:pt x="282" y="265"/>
                  </a:lnTo>
                  <a:lnTo>
                    <a:pt x="292" y="273"/>
                  </a:lnTo>
                  <a:lnTo>
                    <a:pt x="293" y="275"/>
                  </a:lnTo>
                  <a:lnTo>
                    <a:pt x="293" y="278"/>
                  </a:lnTo>
                  <a:lnTo>
                    <a:pt x="293" y="283"/>
                  </a:lnTo>
                  <a:lnTo>
                    <a:pt x="293" y="288"/>
                  </a:lnTo>
                  <a:lnTo>
                    <a:pt x="296" y="294"/>
                  </a:lnTo>
                  <a:lnTo>
                    <a:pt x="299" y="300"/>
                  </a:lnTo>
                  <a:lnTo>
                    <a:pt x="300" y="305"/>
                  </a:lnTo>
                  <a:lnTo>
                    <a:pt x="299" y="308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1"/>
                  </a:lnTo>
                  <a:lnTo>
                    <a:pt x="303" y="311"/>
                  </a:lnTo>
                  <a:lnTo>
                    <a:pt x="309" y="312"/>
                  </a:lnTo>
                  <a:lnTo>
                    <a:pt x="314" y="312"/>
                  </a:lnTo>
                  <a:lnTo>
                    <a:pt x="320" y="313"/>
                  </a:lnTo>
                  <a:lnTo>
                    <a:pt x="320" y="315"/>
                  </a:lnTo>
                  <a:lnTo>
                    <a:pt x="320" y="319"/>
                  </a:lnTo>
                  <a:lnTo>
                    <a:pt x="318" y="321"/>
                  </a:lnTo>
                  <a:lnTo>
                    <a:pt x="317" y="322"/>
                  </a:lnTo>
                  <a:lnTo>
                    <a:pt x="314" y="322"/>
                  </a:lnTo>
                  <a:lnTo>
                    <a:pt x="310" y="324"/>
                  </a:lnTo>
                  <a:lnTo>
                    <a:pt x="305" y="327"/>
                  </a:lnTo>
                  <a:lnTo>
                    <a:pt x="302" y="327"/>
                  </a:lnTo>
                  <a:lnTo>
                    <a:pt x="301" y="327"/>
                  </a:lnTo>
                  <a:lnTo>
                    <a:pt x="300" y="328"/>
                  </a:lnTo>
                  <a:lnTo>
                    <a:pt x="299" y="329"/>
                  </a:lnTo>
                  <a:lnTo>
                    <a:pt x="298" y="333"/>
                  </a:lnTo>
                  <a:lnTo>
                    <a:pt x="296" y="338"/>
                  </a:lnTo>
                  <a:lnTo>
                    <a:pt x="293" y="341"/>
                  </a:lnTo>
                  <a:lnTo>
                    <a:pt x="290" y="343"/>
                  </a:lnTo>
                  <a:lnTo>
                    <a:pt x="287" y="343"/>
                  </a:lnTo>
                  <a:lnTo>
                    <a:pt x="285" y="343"/>
                  </a:lnTo>
                  <a:lnTo>
                    <a:pt x="284" y="344"/>
                  </a:lnTo>
                  <a:lnTo>
                    <a:pt x="281" y="346"/>
                  </a:lnTo>
                  <a:lnTo>
                    <a:pt x="279" y="348"/>
                  </a:lnTo>
                  <a:lnTo>
                    <a:pt x="277" y="349"/>
                  </a:lnTo>
                  <a:lnTo>
                    <a:pt x="274" y="349"/>
                  </a:lnTo>
                  <a:lnTo>
                    <a:pt x="271" y="351"/>
                  </a:lnTo>
                  <a:lnTo>
                    <a:pt x="267" y="352"/>
                  </a:lnTo>
                  <a:lnTo>
                    <a:pt x="264" y="354"/>
                  </a:lnTo>
                  <a:lnTo>
                    <a:pt x="263" y="357"/>
                  </a:lnTo>
                  <a:lnTo>
                    <a:pt x="260" y="360"/>
                  </a:lnTo>
                  <a:lnTo>
                    <a:pt x="257" y="362"/>
                  </a:lnTo>
                  <a:lnTo>
                    <a:pt x="255" y="364"/>
                  </a:lnTo>
                  <a:lnTo>
                    <a:pt x="253" y="368"/>
                  </a:lnTo>
                  <a:lnTo>
                    <a:pt x="251" y="368"/>
                  </a:lnTo>
                  <a:lnTo>
                    <a:pt x="250" y="366"/>
                  </a:lnTo>
                  <a:lnTo>
                    <a:pt x="251" y="363"/>
                  </a:lnTo>
                  <a:lnTo>
                    <a:pt x="250" y="360"/>
                  </a:lnTo>
                  <a:lnTo>
                    <a:pt x="247" y="358"/>
                  </a:lnTo>
                  <a:lnTo>
                    <a:pt x="246" y="358"/>
                  </a:lnTo>
                  <a:lnTo>
                    <a:pt x="245" y="358"/>
                  </a:lnTo>
                  <a:lnTo>
                    <a:pt x="242" y="360"/>
                  </a:lnTo>
                  <a:lnTo>
                    <a:pt x="238" y="362"/>
                  </a:lnTo>
                  <a:lnTo>
                    <a:pt x="236" y="363"/>
                  </a:lnTo>
                  <a:lnTo>
                    <a:pt x="234" y="365"/>
                  </a:lnTo>
                  <a:lnTo>
                    <a:pt x="230" y="365"/>
                  </a:lnTo>
                  <a:lnTo>
                    <a:pt x="227" y="365"/>
                  </a:lnTo>
                  <a:lnTo>
                    <a:pt x="225" y="365"/>
                  </a:lnTo>
                  <a:lnTo>
                    <a:pt x="222" y="363"/>
                  </a:lnTo>
                  <a:lnTo>
                    <a:pt x="216" y="358"/>
                  </a:lnTo>
                  <a:lnTo>
                    <a:pt x="208" y="351"/>
                  </a:lnTo>
                  <a:lnTo>
                    <a:pt x="208" y="349"/>
                  </a:lnTo>
                  <a:lnTo>
                    <a:pt x="208" y="346"/>
                  </a:lnTo>
                  <a:lnTo>
                    <a:pt x="206" y="343"/>
                  </a:lnTo>
                  <a:lnTo>
                    <a:pt x="205" y="339"/>
                  </a:lnTo>
                  <a:lnTo>
                    <a:pt x="205" y="338"/>
                  </a:lnTo>
                  <a:lnTo>
                    <a:pt x="205" y="336"/>
                  </a:lnTo>
                  <a:lnTo>
                    <a:pt x="203" y="332"/>
                  </a:lnTo>
                  <a:lnTo>
                    <a:pt x="201" y="328"/>
                  </a:lnTo>
                  <a:lnTo>
                    <a:pt x="200" y="326"/>
                  </a:lnTo>
                  <a:lnTo>
                    <a:pt x="200" y="324"/>
                  </a:lnTo>
                  <a:lnTo>
                    <a:pt x="200" y="322"/>
                  </a:lnTo>
                  <a:lnTo>
                    <a:pt x="199" y="321"/>
                  </a:lnTo>
                  <a:lnTo>
                    <a:pt x="197" y="317"/>
                  </a:lnTo>
                  <a:lnTo>
                    <a:pt x="198" y="315"/>
                  </a:lnTo>
                  <a:lnTo>
                    <a:pt x="197" y="313"/>
                  </a:lnTo>
                  <a:lnTo>
                    <a:pt x="196" y="312"/>
                  </a:lnTo>
                  <a:lnTo>
                    <a:pt x="194" y="311"/>
                  </a:lnTo>
                  <a:lnTo>
                    <a:pt x="192" y="308"/>
                  </a:lnTo>
                  <a:lnTo>
                    <a:pt x="189" y="305"/>
                  </a:lnTo>
                  <a:lnTo>
                    <a:pt x="187" y="304"/>
                  </a:lnTo>
                  <a:lnTo>
                    <a:pt x="186" y="304"/>
                  </a:lnTo>
                  <a:lnTo>
                    <a:pt x="185" y="302"/>
                  </a:lnTo>
                  <a:lnTo>
                    <a:pt x="184" y="300"/>
                  </a:lnTo>
                  <a:lnTo>
                    <a:pt x="183" y="300"/>
                  </a:lnTo>
                  <a:lnTo>
                    <a:pt x="179" y="299"/>
                  </a:lnTo>
                  <a:lnTo>
                    <a:pt x="177" y="300"/>
                  </a:lnTo>
                  <a:lnTo>
                    <a:pt x="177" y="299"/>
                  </a:lnTo>
                  <a:lnTo>
                    <a:pt x="177" y="297"/>
                  </a:lnTo>
                  <a:lnTo>
                    <a:pt x="188" y="288"/>
                  </a:lnTo>
                  <a:lnTo>
                    <a:pt x="193" y="284"/>
                  </a:lnTo>
                  <a:lnTo>
                    <a:pt x="193" y="283"/>
                  </a:lnTo>
                  <a:lnTo>
                    <a:pt x="194" y="282"/>
                  </a:lnTo>
                  <a:lnTo>
                    <a:pt x="194" y="281"/>
                  </a:lnTo>
                  <a:lnTo>
                    <a:pt x="193" y="280"/>
                  </a:lnTo>
                  <a:lnTo>
                    <a:pt x="188" y="272"/>
                  </a:lnTo>
                  <a:lnTo>
                    <a:pt x="186" y="270"/>
                  </a:lnTo>
                  <a:lnTo>
                    <a:pt x="185" y="270"/>
                  </a:lnTo>
                  <a:lnTo>
                    <a:pt x="183" y="267"/>
                  </a:lnTo>
                  <a:lnTo>
                    <a:pt x="181" y="259"/>
                  </a:lnTo>
                  <a:lnTo>
                    <a:pt x="179" y="256"/>
                  </a:lnTo>
                  <a:lnTo>
                    <a:pt x="178" y="253"/>
                  </a:lnTo>
                  <a:lnTo>
                    <a:pt x="178" y="250"/>
                  </a:lnTo>
                  <a:lnTo>
                    <a:pt x="178" y="248"/>
                  </a:lnTo>
                  <a:lnTo>
                    <a:pt x="177" y="246"/>
                  </a:lnTo>
                  <a:lnTo>
                    <a:pt x="177" y="241"/>
                  </a:lnTo>
                  <a:lnTo>
                    <a:pt x="178" y="233"/>
                  </a:lnTo>
                  <a:lnTo>
                    <a:pt x="178" y="226"/>
                  </a:lnTo>
                  <a:lnTo>
                    <a:pt x="178" y="222"/>
                  </a:lnTo>
                  <a:lnTo>
                    <a:pt x="179" y="218"/>
                  </a:lnTo>
                  <a:lnTo>
                    <a:pt x="182" y="216"/>
                  </a:lnTo>
                  <a:lnTo>
                    <a:pt x="183" y="212"/>
                  </a:lnTo>
                  <a:lnTo>
                    <a:pt x="184" y="207"/>
                  </a:lnTo>
                  <a:lnTo>
                    <a:pt x="186" y="204"/>
                  </a:lnTo>
                  <a:lnTo>
                    <a:pt x="189" y="201"/>
                  </a:lnTo>
                  <a:lnTo>
                    <a:pt x="190" y="198"/>
                  </a:lnTo>
                  <a:lnTo>
                    <a:pt x="189" y="195"/>
                  </a:lnTo>
                  <a:lnTo>
                    <a:pt x="189" y="193"/>
                  </a:lnTo>
                  <a:lnTo>
                    <a:pt x="186" y="191"/>
                  </a:lnTo>
                  <a:lnTo>
                    <a:pt x="181" y="189"/>
                  </a:lnTo>
                  <a:lnTo>
                    <a:pt x="177" y="189"/>
                  </a:lnTo>
                  <a:lnTo>
                    <a:pt x="174" y="191"/>
                  </a:lnTo>
                  <a:lnTo>
                    <a:pt x="167" y="192"/>
                  </a:lnTo>
                  <a:lnTo>
                    <a:pt x="157" y="193"/>
                  </a:lnTo>
                  <a:lnTo>
                    <a:pt x="148" y="193"/>
                  </a:lnTo>
                  <a:lnTo>
                    <a:pt x="142" y="192"/>
                  </a:lnTo>
                  <a:lnTo>
                    <a:pt x="137" y="193"/>
                  </a:lnTo>
                  <a:lnTo>
                    <a:pt x="134" y="195"/>
                  </a:lnTo>
                  <a:lnTo>
                    <a:pt x="131" y="195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6" y="195"/>
                  </a:lnTo>
                  <a:lnTo>
                    <a:pt x="126" y="194"/>
                  </a:lnTo>
                  <a:lnTo>
                    <a:pt x="121" y="189"/>
                  </a:lnTo>
                  <a:lnTo>
                    <a:pt x="117" y="183"/>
                  </a:lnTo>
                  <a:lnTo>
                    <a:pt x="111" y="176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02" y="168"/>
                  </a:lnTo>
                  <a:lnTo>
                    <a:pt x="99" y="168"/>
                  </a:lnTo>
                  <a:lnTo>
                    <a:pt x="96" y="168"/>
                  </a:lnTo>
                  <a:lnTo>
                    <a:pt x="93" y="166"/>
                  </a:lnTo>
                  <a:lnTo>
                    <a:pt x="91" y="165"/>
                  </a:lnTo>
                  <a:lnTo>
                    <a:pt x="87" y="164"/>
                  </a:lnTo>
                  <a:lnTo>
                    <a:pt x="85" y="163"/>
                  </a:lnTo>
                  <a:lnTo>
                    <a:pt x="82" y="164"/>
                  </a:lnTo>
                  <a:lnTo>
                    <a:pt x="75" y="166"/>
                  </a:lnTo>
                  <a:lnTo>
                    <a:pt x="72" y="167"/>
                  </a:lnTo>
                  <a:lnTo>
                    <a:pt x="69" y="167"/>
                  </a:lnTo>
                  <a:lnTo>
                    <a:pt x="62" y="166"/>
                  </a:lnTo>
                  <a:lnTo>
                    <a:pt x="56" y="165"/>
                  </a:lnTo>
                  <a:lnTo>
                    <a:pt x="51" y="166"/>
                  </a:lnTo>
                  <a:lnTo>
                    <a:pt x="47" y="167"/>
                  </a:lnTo>
                  <a:lnTo>
                    <a:pt x="44" y="165"/>
                  </a:lnTo>
                  <a:lnTo>
                    <a:pt x="41" y="163"/>
                  </a:lnTo>
                  <a:lnTo>
                    <a:pt x="39" y="159"/>
                  </a:lnTo>
                  <a:lnTo>
                    <a:pt x="38" y="155"/>
                  </a:lnTo>
                  <a:lnTo>
                    <a:pt x="35" y="154"/>
                  </a:lnTo>
                  <a:lnTo>
                    <a:pt x="32" y="153"/>
                  </a:lnTo>
                  <a:lnTo>
                    <a:pt x="30" y="152"/>
                  </a:lnTo>
                  <a:lnTo>
                    <a:pt x="29" y="150"/>
                  </a:lnTo>
                  <a:lnTo>
                    <a:pt x="29" y="147"/>
                  </a:lnTo>
                  <a:lnTo>
                    <a:pt x="29" y="142"/>
                  </a:lnTo>
                  <a:lnTo>
                    <a:pt x="30" y="141"/>
                  </a:lnTo>
                  <a:lnTo>
                    <a:pt x="30" y="135"/>
                  </a:lnTo>
                  <a:lnTo>
                    <a:pt x="32" y="133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2" y="126"/>
                  </a:lnTo>
                  <a:lnTo>
                    <a:pt x="31" y="122"/>
                  </a:lnTo>
                  <a:lnTo>
                    <a:pt x="27" y="119"/>
                  </a:lnTo>
                  <a:lnTo>
                    <a:pt x="23" y="115"/>
                  </a:lnTo>
                  <a:lnTo>
                    <a:pt x="21" y="107"/>
                  </a:lnTo>
                  <a:lnTo>
                    <a:pt x="19" y="99"/>
                  </a:lnTo>
                  <a:lnTo>
                    <a:pt x="17" y="98"/>
                  </a:lnTo>
                  <a:lnTo>
                    <a:pt x="15" y="99"/>
                  </a:lnTo>
                  <a:lnTo>
                    <a:pt x="13" y="98"/>
                  </a:lnTo>
                  <a:lnTo>
                    <a:pt x="12" y="95"/>
                  </a:lnTo>
                  <a:lnTo>
                    <a:pt x="10" y="94"/>
                  </a:lnTo>
                  <a:lnTo>
                    <a:pt x="8" y="95"/>
                  </a:lnTo>
                  <a:lnTo>
                    <a:pt x="6" y="96"/>
                  </a:lnTo>
                  <a:lnTo>
                    <a:pt x="2" y="97"/>
                  </a:lnTo>
                  <a:lnTo>
                    <a:pt x="0" y="96"/>
                  </a:lnTo>
                  <a:lnTo>
                    <a:pt x="1" y="95"/>
                  </a:lnTo>
                  <a:lnTo>
                    <a:pt x="3" y="92"/>
                  </a:lnTo>
                  <a:lnTo>
                    <a:pt x="5" y="88"/>
                  </a:lnTo>
                  <a:lnTo>
                    <a:pt x="8" y="85"/>
                  </a:lnTo>
                  <a:lnTo>
                    <a:pt x="10" y="81"/>
                  </a:lnTo>
                  <a:lnTo>
                    <a:pt x="12" y="77"/>
                  </a:lnTo>
                  <a:lnTo>
                    <a:pt x="13" y="69"/>
                  </a:lnTo>
                  <a:lnTo>
                    <a:pt x="14" y="64"/>
                  </a:lnTo>
                  <a:lnTo>
                    <a:pt x="16" y="55"/>
                  </a:lnTo>
                  <a:lnTo>
                    <a:pt x="21" y="47"/>
                  </a:lnTo>
                  <a:lnTo>
                    <a:pt x="22" y="43"/>
                  </a:lnTo>
                  <a:lnTo>
                    <a:pt x="26" y="39"/>
                  </a:lnTo>
                  <a:lnTo>
                    <a:pt x="28" y="36"/>
                  </a:lnTo>
                  <a:lnTo>
                    <a:pt x="30" y="34"/>
                  </a:lnTo>
                  <a:lnTo>
                    <a:pt x="36" y="31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3" y="14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4" y="11"/>
                  </a:lnTo>
                  <a:lnTo>
                    <a:pt x="66" y="10"/>
                  </a:lnTo>
                  <a:lnTo>
                    <a:pt x="65" y="11"/>
                  </a:lnTo>
                  <a:lnTo>
                    <a:pt x="63" y="13"/>
                  </a:lnTo>
                  <a:lnTo>
                    <a:pt x="60" y="15"/>
                  </a:lnTo>
                  <a:lnTo>
                    <a:pt x="49" y="17"/>
                  </a:lnTo>
                  <a:lnTo>
                    <a:pt x="47" y="18"/>
                  </a:lnTo>
                  <a:lnTo>
                    <a:pt x="46" y="20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9" y="32"/>
                  </a:lnTo>
                  <a:lnTo>
                    <a:pt x="51" y="34"/>
                  </a:lnTo>
                  <a:lnTo>
                    <a:pt x="56" y="37"/>
                  </a:lnTo>
                  <a:lnTo>
                    <a:pt x="55" y="38"/>
                  </a:lnTo>
                  <a:lnTo>
                    <a:pt x="53" y="38"/>
                  </a:lnTo>
                  <a:lnTo>
                    <a:pt x="54" y="43"/>
                  </a:lnTo>
                  <a:lnTo>
                    <a:pt x="57" y="47"/>
                  </a:lnTo>
                  <a:lnTo>
                    <a:pt x="57" y="49"/>
                  </a:lnTo>
                  <a:lnTo>
                    <a:pt x="55" y="56"/>
                  </a:lnTo>
                  <a:lnTo>
                    <a:pt x="51" y="60"/>
                  </a:lnTo>
                  <a:lnTo>
                    <a:pt x="48" y="65"/>
                  </a:lnTo>
                  <a:lnTo>
                    <a:pt x="46" y="67"/>
                  </a:lnTo>
                  <a:lnTo>
                    <a:pt x="41" y="76"/>
                  </a:lnTo>
                  <a:lnTo>
                    <a:pt x="44" y="81"/>
                  </a:lnTo>
                  <a:lnTo>
                    <a:pt x="45" y="85"/>
                  </a:lnTo>
                  <a:lnTo>
                    <a:pt x="48" y="89"/>
                  </a:lnTo>
                  <a:lnTo>
                    <a:pt x="51" y="90"/>
                  </a:lnTo>
                  <a:lnTo>
                    <a:pt x="52" y="92"/>
                  </a:lnTo>
                  <a:lnTo>
                    <a:pt x="51" y="94"/>
                  </a:lnTo>
                  <a:lnTo>
                    <a:pt x="52" y="98"/>
                  </a:lnTo>
                  <a:lnTo>
                    <a:pt x="54" y="100"/>
                  </a:lnTo>
                  <a:lnTo>
                    <a:pt x="56" y="101"/>
                  </a:lnTo>
                  <a:lnTo>
                    <a:pt x="59" y="101"/>
                  </a:lnTo>
                  <a:lnTo>
                    <a:pt x="67" y="99"/>
                  </a:lnTo>
                  <a:lnTo>
                    <a:pt x="68" y="97"/>
                  </a:lnTo>
                  <a:lnTo>
                    <a:pt x="69" y="95"/>
                  </a:lnTo>
                  <a:lnTo>
                    <a:pt x="73" y="91"/>
                  </a:lnTo>
                  <a:lnTo>
                    <a:pt x="74" y="86"/>
                  </a:lnTo>
                  <a:lnTo>
                    <a:pt x="74" y="80"/>
                  </a:lnTo>
                  <a:lnTo>
                    <a:pt x="74" y="75"/>
                  </a:lnTo>
                  <a:lnTo>
                    <a:pt x="69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55"/>
                  </a:lnTo>
                  <a:lnTo>
                    <a:pt x="60" y="53"/>
                  </a:lnTo>
                  <a:lnTo>
                    <a:pt x="60" y="50"/>
                  </a:lnTo>
                  <a:lnTo>
                    <a:pt x="58" y="45"/>
                  </a:lnTo>
                  <a:lnTo>
                    <a:pt x="62" y="43"/>
                  </a:lnTo>
                  <a:lnTo>
                    <a:pt x="61" y="39"/>
                  </a:lnTo>
                  <a:lnTo>
                    <a:pt x="68" y="38"/>
                  </a:lnTo>
                  <a:lnTo>
                    <a:pt x="82" y="31"/>
                  </a:lnTo>
                  <a:lnTo>
                    <a:pt x="91" y="29"/>
                  </a:lnTo>
                  <a:lnTo>
                    <a:pt x="101" y="26"/>
                  </a:lnTo>
                  <a:lnTo>
                    <a:pt x="103" y="24"/>
                  </a:lnTo>
                  <a:lnTo>
                    <a:pt x="105" y="21"/>
                  </a:lnTo>
                  <a:lnTo>
                    <a:pt x="107" y="21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0"/>
                  </a:lnTo>
                  <a:lnTo>
                    <a:pt x="114" y="16"/>
                  </a:lnTo>
                  <a:lnTo>
                    <a:pt x="111" y="16"/>
                  </a:lnTo>
                  <a:lnTo>
                    <a:pt x="102" y="18"/>
                  </a:lnTo>
                  <a:lnTo>
                    <a:pt x="101" y="16"/>
                  </a:lnTo>
                  <a:lnTo>
                    <a:pt x="101" y="14"/>
                  </a:lnTo>
                  <a:lnTo>
                    <a:pt x="99" y="9"/>
                  </a:lnTo>
                  <a:lnTo>
                    <a:pt x="100" y="5"/>
                  </a:lnTo>
                  <a:lnTo>
                    <a:pt x="102" y="2"/>
                  </a:lnTo>
                  <a:lnTo>
                    <a:pt x="104" y="1"/>
                  </a:lnTo>
                  <a:lnTo>
                    <a:pt x="108" y="0"/>
                  </a:lnTo>
                  <a:lnTo>
                    <a:pt x="111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4" y="11"/>
                  </a:lnTo>
                  <a:lnTo>
                    <a:pt x="116" y="16"/>
                  </a:lnTo>
                  <a:lnTo>
                    <a:pt x="117" y="20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3" y="22"/>
                  </a:lnTo>
                  <a:lnTo>
                    <a:pt x="132" y="21"/>
                  </a:lnTo>
                  <a:lnTo>
                    <a:pt x="138" y="23"/>
                  </a:lnTo>
                  <a:lnTo>
                    <a:pt x="145" y="24"/>
                  </a:lnTo>
                  <a:lnTo>
                    <a:pt x="153" y="28"/>
                  </a:lnTo>
                  <a:lnTo>
                    <a:pt x="159" y="33"/>
                  </a:lnTo>
                  <a:lnTo>
                    <a:pt x="161" y="36"/>
                  </a:lnTo>
                  <a:lnTo>
                    <a:pt x="162" y="39"/>
                  </a:lnTo>
                  <a:lnTo>
                    <a:pt x="164" y="42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5" y="52"/>
                  </a:lnTo>
                  <a:lnTo>
                    <a:pt x="167" y="55"/>
                  </a:lnTo>
                  <a:lnTo>
                    <a:pt x="176" y="55"/>
                  </a:lnTo>
                  <a:lnTo>
                    <a:pt x="186" y="53"/>
                  </a:lnTo>
                  <a:lnTo>
                    <a:pt x="200" y="52"/>
                  </a:lnTo>
                  <a:lnTo>
                    <a:pt x="205" y="50"/>
                  </a:lnTo>
                  <a:lnTo>
                    <a:pt x="228" y="50"/>
                  </a:lnTo>
                  <a:lnTo>
                    <a:pt x="233" y="52"/>
                  </a:lnTo>
                  <a:lnTo>
                    <a:pt x="233" y="53"/>
                  </a:lnTo>
                  <a:lnTo>
                    <a:pt x="233" y="55"/>
                  </a:lnTo>
                  <a:lnTo>
                    <a:pt x="241" y="62"/>
                  </a:lnTo>
                  <a:lnTo>
                    <a:pt x="247" y="63"/>
                  </a:lnTo>
                  <a:lnTo>
                    <a:pt x="252" y="65"/>
                  </a:lnTo>
                  <a:lnTo>
                    <a:pt x="258" y="66"/>
                  </a:lnTo>
                  <a:lnTo>
                    <a:pt x="264" y="68"/>
                  </a:lnTo>
                  <a:lnTo>
                    <a:pt x="267" y="68"/>
                  </a:lnTo>
                  <a:lnTo>
                    <a:pt x="270" y="68"/>
                  </a:lnTo>
                  <a:lnTo>
                    <a:pt x="273" y="67"/>
                  </a:lnTo>
                  <a:lnTo>
                    <a:pt x="294" y="55"/>
                  </a:lnTo>
                  <a:lnTo>
                    <a:pt x="305" y="56"/>
                  </a:lnTo>
                  <a:lnTo>
                    <a:pt x="307" y="55"/>
                  </a:lnTo>
                  <a:lnTo>
                    <a:pt x="309" y="54"/>
                  </a:lnTo>
                  <a:lnTo>
                    <a:pt x="304" y="52"/>
                  </a:lnTo>
                  <a:lnTo>
                    <a:pt x="295" y="52"/>
                  </a:lnTo>
                  <a:lnTo>
                    <a:pt x="292" y="53"/>
                  </a:lnTo>
                  <a:lnTo>
                    <a:pt x="290" y="50"/>
                  </a:lnTo>
                  <a:lnTo>
                    <a:pt x="293" y="50"/>
                  </a:lnTo>
                  <a:lnTo>
                    <a:pt x="304" y="48"/>
                  </a:lnTo>
                  <a:lnTo>
                    <a:pt x="316" y="50"/>
                  </a:lnTo>
                  <a:lnTo>
                    <a:pt x="326" y="47"/>
                  </a:lnTo>
                  <a:lnTo>
                    <a:pt x="331" y="47"/>
                  </a:lnTo>
                  <a:lnTo>
                    <a:pt x="334" y="47"/>
                  </a:lnTo>
                  <a:lnTo>
                    <a:pt x="342" y="46"/>
                  </a:lnTo>
                  <a:lnTo>
                    <a:pt x="356" y="48"/>
                  </a:lnTo>
                  <a:lnTo>
                    <a:pt x="368" y="46"/>
                  </a:lnTo>
                  <a:lnTo>
                    <a:pt x="367" y="48"/>
                  </a:lnTo>
                  <a:lnTo>
                    <a:pt x="362" y="49"/>
                  </a:lnTo>
                  <a:lnTo>
                    <a:pt x="356" y="50"/>
                  </a:lnTo>
                  <a:lnTo>
                    <a:pt x="352" y="53"/>
                  </a:lnTo>
                  <a:lnTo>
                    <a:pt x="342" y="52"/>
                  </a:lnTo>
                  <a:lnTo>
                    <a:pt x="335" y="53"/>
                  </a:lnTo>
                  <a:lnTo>
                    <a:pt x="337" y="54"/>
                  </a:lnTo>
                  <a:lnTo>
                    <a:pt x="337" y="56"/>
                  </a:lnTo>
                  <a:lnTo>
                    <a:pt x="338" y="57"/>
                  </a:lnTo>
                  <a:lnTo>
                    <a:pt x="339" y="57"/>
                  </a:lnTo>
                  <a:lnTo>
                    <a:pt x="342" y="59"/>
                  </a:lnTo>
                  <a:lnTo>
                    <a:pt x="342" y="61"/>
                  </a:lnTo>
                  <a:lnTo>
                    <a:pt x="343" y="64"/>
                  </a:lnTo>
                  <a:lnTo>
                    <a:pt x="342" y="67"/>
                  </a:lnTo>
                  <a:lnTo>
                    <a:pt x="340" y="69"/>
                  </a:lnTo>
                  <a:lnTo>
                    <a:pt x="343" y="68"/>
                  </a:lnTo>
                  <a:lnTo>
                    <a:pt x="345" y="66"/>
                  </a:lnTo>
                  <a:lnTo>
                    <a:pt x="345" y="65"/>
                  </a:lnTo>
                  <a:lnTo>
                    <a:pt x="345" y="63"/>
                  </a:lnTo>
                  <a:lnTo>
                    <a:pt x="346" y="64"/>
                  </a:lnTo>
                  <a:lnTo>
                    <a:pt x="348" y="64"/>
                  </a:lnTo>
                  <a:lnTo>
                    <a:pt x="351" y="73"/>
                  </a:lnTo>
                  <a:lnTo>
                    <a:pt x="354" y="77"/>
                  </a:lnTo>
                  <a:lnTo>
                    <a:pt x="355" y="77"/>
                  </a:lnTo>
                  <a:lnTo>
                    <a:pt x="355" y="76"/>
                  </a:lnTo>
                  <a:lnTo>
                    <a:pt x="356" y="76"/>
                  </a:lnTo>
                  <a:lnTo>
                    <a:pt x="357" y="74"/>
                  </a:lnTo>
                  <a:lnTo>
                    <a:pt x="357" y="75"/>
                  </a:lnTo>
                  <a:lnTo>
                    <a:pt x="358" y="76"/>
                  </a:lnTo>
                  <a:lnTo>
                    <a:pt x="359" y="76"/>
                  </a:lnTo>
                  <a:lnTo>
                    <a:pt x="359" y="74"/>
                  </a:lnTo>
                  <a:lnTo>
                    <a:pt x="359" y="72"/>
                  </a:lnTo>
                  <a:lnTo>
                    <a:pt x="359" y="71"/>
                  </a:lnTo>
                  <a:lnTo>
                    <a:pt x="360" y="70"/>
                  </a:lnTo>
                  <a:lnTo>
                    <a:pt x="361" y="71"/>
                  </a:lnTo>
                  <a:lnTo>
                    <a:pt x="364" y="72"/>
                  </a:lnTo>
                  <a:lnTo>
                    <a:pt x="367" y="74"/>
                  </a:lnTo>
                  <a:lnTo>
                    <a:pt x="369" y="77"/>
                  </a:lnTo>
                  <a:lnTo>
                    <a:pt x="369" y="79"/>
                  </a:lnTo>
                  <a:lnTo>
                    <a:pt x="370" y="80"/>
                  </a:lnTo>
                  <a:lnTo>
                    <a:pt x="372" y="81"/>
                  </a:lnTo>
                  <a:lnTo>
                    <a:pt x="372" y="82"/>
                  </a:lnTo>
                  <a:lnTo>
                    <a:pt x="372" y="80"/>
                  </a:lnTo>
                  <a:lnTo>
                    <a:pt x="372" y="78"/>
                  </a:lnTo>
                  <a:lnTo>
                    <a:pt x="372" y="76"/>
                  </a:lnTo>
                  <a:lnTo>
                    <a:pt x="376" y="76"/>
                  </a:lnTo>
                  <a:lnTo>
                    <a:pt x="377" y="74"/>
                  </a:lnTo>
                  <a:lnTo>
                    <a:pt x="379" y="75"/>
                  </a:lnTo>
                  <a:lnTo>
                    <a:pt x="386" y="82"/>
                  </a:lnTo>
                  <a:lnTo>
                    <a:pt x="389" y="83"/>
                  </a:lnTo>
                  <a:lnTo>
                    <a:pt x="395" y="85"/>
                  </a:lnTo>
                  <a:lnTo>
                    <a:pt x="400" y="87"/>
                  </a:lnTo>
                  <a:lnTo>
                    <a:pt x="403" y="91"/>
                  </a:lnTo>
                  <a:lnTo>
                    <a:pt x="401" y="94"/>
                  </a:lnTo>
                  <a:lnTo>
                    <a:pt x="397" y="96"/>
                  </a:lnTo>
                  <a:lnTo>
                    <a:pt x="395" y="97"/>
                  </a:lnTo>
                  <a:lnTo>
                    <a:pt x="394" y="99"/>
                  </a:lnTo>
                  <a:lnTo>
                    <a:pt x="394" y="101"/>
                  </a:lnTo>
                  <a:lnTo>
                    <a:pt x="393" y="103"/>
                  </a:lnTo>
                  <a:lnTo>
                    <a:pt x="393" y="104"/>
                  </a:lnTo>
                  <a:lnTo>
                    <a:pt x="392" y="107"/>
                  </a:lnTo>
                  <a:lnTo>
                    <a:pt x="390" y="111"/>
                  </a:lnTo>
                  <a:lnTo>
                    <a:pt x="388" y="115"/>
                  </a:lnTo>
                  <a:lnTo>
                    <a:pt x="376" y="115"/>
                  </a:lnTo>
                  <a:lnTo>
                    <a:pt x="379" y="117"/>
                  </a:lnTo>
                  <a:lnTo>
                    <a:pt x="382" y="118"/>
                  </a:lnTo>
                  <a:lnTo>
                    <a:pt x="386" y="121"/>
                  </a:lnTo>
                  <a:lnTo>
                    <a:pt x="390" y="119"/>
                  </a:lnTo>
                  <a:lnTo>
                    <a:pt x="395" y="119"/>
                  </a:lnTo>
                  <a:lnTo>
                    <a:pt x="400" y="116"/>
                  </a:lnTo>
                  <a:lnTo>
                    <a:pt x="402" y="116"/>
                  </a:lnTo>
                  <a:lnTo>
                    <a:pt x="413" y="117"/>
                  </a:lnTo>
                  <a:lnTo>
                    <a:pt x="415" y="115"/>
                  </a:lnTo>
                  <a:lnTo>
                    <a:pt x="417" y="115"/>
                  </a:lnTo>
                  <a:lnTo>
                    <a:pt x="422" y="115"/>
                  </a:lnTo>
                  <a:lnTo>
                    <a:pt x="427" y="117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3" name="Freeform 1634">
              <a:extLst>
                <a:ext uri="{FF2B5EF4-FFF2-40B4-BE49-F238E27FC236}">
                  <a16:creationId xmlns:a16="http://schemas.microsoft.com/office/drawing/2014/main" id="{C3467CA4-DCD3-3F3E-A271-3A3BA1E37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07" y="9583615"/>
              <a:ext cx="10990" cy="10990"/>
            </a:xfrm>
            <a:custGeom>
              <a:avLst/>
              <a:gdLst>
                <a:gd name="T0" fmla="*/ 2 w 8"/>
                <a:gd name="T1" fmla="*/ 7 h 8"/>
                <a:gd name="T2" fmla="*/ 0 w 8"/>
                <a:gd name="T3" fmla="*/ 7 h 8"/>
                <a:gd name="T4" fmla="*/ 0 w 8"/>
                <a:gd name="T5" fmla="*/ 4 h 8"/>
                <a:gd name="T6" fmla="*/ 0 w 8"/>
                <a:gd name="T7" fmla="*/ 3 h 8"/>
                <a:gd name="T8" fmla="*/ 4 w 8"/>
                <a:gd name="T9" fmla="*/ 0 h 8"/>
                <a:gd name="T10" fmla="*/ 5 w 8"/>
                <a:gd name="T11" fmla="*/ 0 h 8"/>
                <a:gd name="T12" fmla="*/ 6 w 8"/>
                <a:gd name="T13" fmla="*/ 0 h 8"/>
                <a:gd name="T14" fmla="*/ 5 w 8"/>
                <a:gd name="T15" fmla="*/ 2 h 8"/>
                <a:gd name="T16" fmla="*/ 7 w 8"/>
                <a:gd name="T17" fmla="*/ 3 h 8"/>
                <a:gd name="T18" fmla="*/ 6 w 8"/>
                <a:gd name="T19" fmla="*/ 4 h 8"/>
                <a:gd name="T20" fmla="*/ 5 w 8"/>
                <a:gd name="T21" fmla="*/ 6 h 8"/>
                <a:gd name="T22" fmla="*/ 2 w 8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2" y="7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6"/>
                  </a:lnTo>
                  <a:lnTo>
                    <a:pt x="2" y="7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4" name="Freeform 1635">
              <a:extLst>
                <a:ext uri="{FF2B5EF4-FFF2-40B4-BE49-F238E27FC236}">
                  <a16:creationId xmlns:a16="http://schemas.microsoft.com/office/drawing/2014/main" id="{5774FA7E-2354-7AA4-D821-F07B29A8F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07" y="9578118"/>
              <a:ext cx="10990" cy="5497"/>
            </a:xfrm>
            <a:custGeom>
              <a:avLst/>
              <a:gdLst>
                <a:gd name="T0" fmla="*/ 4 w 8"/>
                <a:gd name="T1" fmla="*/ 2 h 4"/>
                <a:gd name="T2" fmla="*/ 0 w 8"/>
                <a:gd name="T3" fmla="*/ 3 h 4"/>
                <a:gd name="T4" fmla="*/ 0 w 8"/>
                <a:gd name="T5" fmla="*/ 2 h 4"/>
                <a:gd name="T6" fmla="*/ 1 w 8"/>
                <a:gd name="T7" fmla="*/ 1 h 4"/>
                <a:gd name="T8" fmla="*/ 3 w 8"/>
                <a:gd name="T9" fmla="*/ 0 h 4"/>
                <a:gd name="T10" fmla="*/ 4 w 8"/>
                <a:gd name="T11" fmla="*/ 0 h 4"/>
                <a:gd name="T12" fmla="*/ 5 w 8"/>
                <a:gd name="T13" fmla="*/ 0 h 4"/>
                <a:gd name="T14" fmla="*/ 6 w 8"/>
                <a:gd name="T15" fmla="*/ 0 h 4"/>
                <a:gd name="T16" fmla="*/ 7 w 8"/>
                <a:gd name="T17" fmla="*/ 0 h 4"/>
                <a:gd name="T18" fmla="*/ 5 w 8"/>
                <a:gd name="T19" fmla="*/ 1 h 4"/>
                <a:gd name="T20" fmla="*/ 4 w 8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5" name="Freeform 1636">
              <a:extLst>
                <a:ext uri="{FF2B5EF4-FFF2-40B4-BE49-F238E27FC236}">
                  <a16:creationId xmlns:a16="http://schemas.microsoft.com/office/drawing/2014/main" id="{FD24F365-C420-4390-F9DB-39655838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061" y="9506683"/>
              <a:ext cx="10990" cy="5493"/>
            </a:xfrm>
            <a:custGeom>
              <a:avLst/>
              <a:gdLst>
                <a:gd name="T0" fmla="*/ 7 w 8"/>
                <a:gd name="T1" fmla="*/ 2 h 4"/>
                <a:gd name="T2" fmla="*/ 5 w 8"/>
                <a:gd name="T3" fmla="*/ 3 h 4"/>
                <a:gd name="T4" fmla="*/ 2 w 8"/>
                <a:gd name="T5" fmla="*/ 2 h 4"/>
                <a:gd name="T6" fmla="*/ 0 w 8"/>
                <a:gd name="T7" fmla="*/ 1 h 4"/>
                <a:gd name="T8" fmla="*/ 1 w 8"/>
                <a:gd name="T9" fmla="*/ 0 h 4"/>
                <a:gd name="T10" fmla="*/ 3 w 8"/>
                <a:gd name="T11" fmla="*/ 0 h 4"/>
                <a:gd name="T12" fmla="*/ 6 w 8"/>
                <a:gd name="T13" fmla="*/ 1 h 4"/>
                <a:gd name="T14" fmla="*/ 7 w 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4">
                  <a:moveTo>
                    <a:pt x="7" y="2"/>
                  </a:moveTo>
                  <a:lnTo>
                    <a:pt x="5" y="3"/>
                  </a:lnTo>
                  <a:lnTo>
                    <a:pt x="2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7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6" name="Freeform 1637">
              <a:extLst>
                <a:ext uri="{FF2B5EF4-FFF2-40B4-BE49-F238E27FC236}">
                  <a16:creationId xmlns:a16="http://schemas.microsoft.com/office/drawing/2014/main" id="{D6EF0287-23C6-0849-B53B-71039720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526" y="9501186"/>
              <a:ext cx="27478" cy="10990"/>
            </a:xfrm>
            <a:custGeom>
              <a:avLst/>
              <a:gdLst>
                <a:gd name="T0" fmla="*/ 18 w 20"/>
                <a:gd name="T1" fmla="*/ 1 h 10"/>
                <a:gd name="T2" fmla="*/ 19 w 20"/>
                <a:gd name="T3" fmla="*/ 5 h 10"/>
                <a:gd name="T4" fmla="*/ 18 w 20"/>
                <a:gd name="T5" fmla="*/ 6 h 10"/>
                <a:gd name="T6" fmla="*/ 16 w 20"/>
                <a:gd name="T7" fmla="*/ 9 h 10"/>
                <a:gd name="T8" fmla="*/ 13 w 20"/>
                <a:gd name="T9" fmla="*/ 9 h 10"/>
                <a:gd name="T10" fmla="*/ 11 w 20"/>
                <a:gd name="T11" fmla="*/ 9 h 10"/>
                <a:gd name="T12" fmla="*/ 10 w 20"/>
                <a:gd name="T13" fmla="*/ 8 h 10"/>
                <a:gd name="T14" fmla="*/ 8 w 20"/>
                <a:gd name="T15" fmla="*/ 6 h 10"/>
                <a:gd name="T16" fmla="*/ 6 w 20"/>
                <a:gd name="T17" fmla="*/ 7 h 10"/>
                <a:gd name="T18" fmla="*/ 1 w 20"/>
                <a:gd name="T19" fmla="*/ 6 h 10"/>
                <a:gd name="T20" fmla="*/ 0 w 20"/>
                <a:gd name="T21" fmla="*/ 6 h 10"/>
                <a:gd name="T22" fmla="*/ 2 w 20"/>
                <a:gd name="T23" fmla="*/ 3 h 10"/>
                <a:gd name="T24" fmla="*/ 5 w 20"/>
                <a:gd name="T25" fmla="*/ 2 h 10"/>
                <a:gd name="T26" fmla="*/ 6 w 20"/>
                <a:gd name="T27" fmla="*/ 2 h 10"/>
                <a:gd name="T28" fmla="*/ 7 w 20"/>
                <a:gd name="T29" fmla="*/ 3 h 10"/>
                <a:gd name="T30" fmla="*/ 9 w 20"/>
                <a:gd name="T31" fmla="*/ 4 h 10"/>
                <a:gd name="T32" fmla="*/ 12 w 20"/>
                <a:gd name="T33" fmla="*/ 5 h 10"/>
                <a:gd name="T34" fmla="*/ 13 w 20"/>
                <a:gd name="T35" fmla="*/ 3 h 10"/>
                <a:gd name="T36" fmla="*/ 17 w 20"/>
                <a:gd name="T37" fmla="*/ 0 h 10"/>
                <a:gd name="T38" fmla="*/ 18 w 20"/>
                <a:gd name="T3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10">
                  <a:moveTo>
                    <a:pt x="18" y="1"/>
                  </a:moveTo>
                  <a:lnTo>
                    <a:pt x="19" y="5"/>
                  </a:lnTo>
                  <a:lnTo>
                    <a:pt x="18" y="6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4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7" y="0"/>
                  </a:lnTo>
                  <a:lnTo>
                    <a:pt x="18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7" name="Freeform 1639">
              <a:extLst>
                <a:ext uri="{FF2B5EF4-FFF2-40B4-BE49-F238E27FC236}">
                  <a16:creationId xmlns:a16="http://schemas.microsoft.com/office/drawing/2014/main" id="{0E406B9B-48C5-EF7B-4C8F-DA19FFAA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35" y="9187962"/>
              <a:ext cx="16487" cy="16484"/>
            </a:xfrm>
            <a:custGeom>
              <a:avLst/>
              <a:gdLst>
                <a:gd name="T0" fmla="*/ 3 w 15"/>
                <a:gd name="T1" fmla="*/ 12 h 13"/>
                <a:gd name="T2" fmla="*/ 1 w 15"/>
                <a:gd name="T3" fmla="*/ 12 h 13"/>
                <a:gd name="T4" fmla="*/ 0 w 15"/>
                <a:gd name="T5" fmla="*/ 11 h 13"/>
                <a:gd name="T6" fmla="*/ 1 w 15"/>
                <a:gd name="T7" fmla="*/ 10 h 13"/>
                <a:gd name="T8" fmla="*/ 4 w 15"/>
                <a:gd name="T9" fmla="*/ 10 h 13"/>
                <a:gd name="T10" fmla="*/ 5 w 15"/>
                <a:gd name="T11" fmla="*/ 10 h 13"/>
                <a:gd name="T12" fmla="*/ 3 w 15"/>
                <a:gd name="T13" fmla="*/ 12 h 13"/>
                <a:gd name="T14" fmla="*/ 9 w 15"/>
                <a:gd name="T15" fmla="*/ 9 h 13"/>
                <a:gd name="T16" fmla="*/ 9 w 15"/>
                <a:gd name="T17" fmla="*/ 10 h 13"/>
                <a:gd name="T18" fmla="*/ 8 w 15"/>
                <a:gd name="T19" fmla="*/ 10 h 13"/>
                <a:gd name="T20" fmla="*/ 8 w 15"/>
                <a:gd name="T21" fmla="*/ 9 h 13"/>
                <a:gd name="T22" fmla="*/ 9 w 15"/>
                <a:gd name="T23" fmla="*/ 8 h 13"/>
                <a:gd name="T24" fmla="*/ 12 w 15"/>
                <a:gd name="T25" fmla="*/ 8 h 13"/>
                <a:gd name="T26" fmla="*/ 9 w 15"/>
                <a:gd name="T27" fmla="*/ 9 h 13"/>
                <a:gd name="T28" fmla="*/ 13 w 15"/>
                <a:gd name="T29" fmla="*/ 0 h 13"/>
                <a:gd name="T30" fmla="*/ 14 w 15"/>
                <a:gd name="T31" fmla="*/ 1 h 13"/>
                <a:gd name="T32" fmla="*/ 13 w 15"/>
                <a:gd name="T33" fmla="*/ 1 h 13"/>
                <a:gd name="T34" fmla="*/ 11 w 15"/>
                <a:gd name="T35" fmla="*/ 1 h 13"/>
                <a:gd name="T36" fmla="*/ 10 w 15"/>
                <a:gd name="T37" fmla="*/ 1 h 13"/>
                <a:gd name="T38" fmla="*/ 9 w 15"/>
                <a:gd name="T39" fmla="*/ 0 h 13"/>
                <a:gd name="T40" fmla="*/ 9 w 15"/>
                <a:gd name="T41" fmla="*/ 0 h 13"/>
                <a:gd name="T42" fmla="*/ 12 w 15"/>
                <a:gd name="T43" fmla="*/ 0 h 13"/>
                <a:gd name="T44" fmla="*/ 13 w 15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3" y="12"/>
                  </a:moveTo>
                  <a:lnTo>
                    <a:pt x="1" y="12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3" y="12"/>
                  </a:lnTo>
                  <a:close/>
                  <a:moveTo>
                    <a:pt x="9" y="9"/>
                  </a:moveTo>
                  <a:lnTo>
                    <a:pt x="9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12" y="8"/>
                  </a:lnTo>
                  <a:lnTo>
                    <a:pt x="9" y="9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8" name="Freeform 1640">
              <a:extLst>
                <a:ext uri="{FF2B5EF4-FFF2-40B4-BE49-F238E27FC236}">
                  <a16:creationId xmlns:a16="http://schemas.microsoft.com/office/drawing/2014/main" id="{9E570002-8F6A-C555-9E05-F700F669A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35" y="9204445"/>
              <a:ext cx="5497" cy="5497"/>
            </a:xfrm>
            <a:custGeom>
              <a:avLst/>
              <a:gdLst>
                <a:gd name="T0" fmla="*/ 3 w 6"/>
                <a:gd name="T1" fmla="*/ 2 h 3"/>
                <a:gd name="T2" fmla="*/ 1 w 6"/>
                <a:gd name="T3" fmla="*/ 2 h 3"/>
                <a:gd name="T4" fmla="*/ 0 w 6"/>
                <a:gd name="T5" fmla="*/ 1 h 3"/>
                <a:gd name="T6" fmla="*/ 1 w 6"/>
                <a:gd name="T7" fmla="*/ 0 h 3"/>
                <a:gd name="T8" fmla="*/ 4 w 6"/>
                <a:gd name="T9" fmla="*/ 0 h 3"/>
                <a:gd name="T10" fmla="*/ 5 w 6"/>
                <a:gd name="T11" fmla="*/ 0 h 3"/>
                <a:gd name="T12" fmla="*/ 3 w 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3" y="2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3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69" name="Freeform 1641">
              <a:extLst>
                <a:ext uri="{FF2B5EF4-FFF2-40B4-BE49-F238E27FC236}">
                  <a16:creationId xmlns:a16="http://schemas.microsoft.com/office/drawing/2014/main" id="{6BEB5974-FC27-D63A-019B-2B1F67AD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526" y="9198952"/>
              <a:ext cx="5497" cy="5493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1 h 3"/>
                <a:gd name="T8" fmla="*/ 1 w 5"/>
                <a:gd name="T9" fmla="*/ 0 h 3"/>
                <a:gd name="T10" fmla="*/ 4 w 5"/>
                <a:gd name="T11" fmla="*/ 0 h 3"/>
                <a:gd name="T12" fmla="*/ 1 w 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1" y="1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1" y="1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0" name="Freeform 1642">
              <a:extLst>
                <a:ext uri="{FF2B5EF4-FFF2-40B4-BE49-F238E27FC236}">
                  <a16:creationId xmlns:a16="http://schemas.microsoft.com/office/drawing/2014/main" id="{C9E2F86F-0BB9-ED58-F9BB-04CF8A9A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526" y="9187962"/>
              <a:ext cx="5497" cy="5493"/>
            </a:xfrm>
            <a:custGeom>
              <a:avLst/>
              <a:gdLst>
                <a:gd name="T0" fmla="*/ 4 w 6"/>
                <a:gd name="T1" fmla="*/ 0 h 2"/>
                <a:gd name="T2" fmla="*/ 5 w 6"/>
                <a:gd name="T3" fmla="*/ 1 h 2"/>
                <a:gd name="T4" fmla="*/ 4 w 6"/>
                <a:gd name="T5" fmla="*/ 1 h 2"/>
                <a:gd name="T6" fmla="*/ 2 w 6"/>
                <a:gd name="T7" fmla="*/ 1 h 2"/>
                <a:gd name="T8" fmla="*/ 1 w 6"/>
                <a:gd name="T9" fmla="*/ 1 h 2"/>
                <a:gd name="T10" fmla="*/ 0 w 6"/>
                <a:gd name="T11" fmla="*/ 0 h 2"/>
                <a:gd name="T12" fmla="*/ 0 w 6"/>
                <a:gd name="T13" fmla="*/ 0 h 2"/>
                <a:gd name="T14" fmla="*/ 3 w 6"/>
                <a:gd name="T15" fmla="*/ 0 h 2"/>
                <a:gd name="T16" fmla="*/ 4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1" name="Freeform 1643">
              <a:extLst>
                <a:ext uri="{FF2B5EF4-FFF2-40B4-BE49-F238E27FC236}">
                  <a16:creationId xmlns:a16="http://schemas.microsoft.com/office/drawing/2014/main" id="{0FC7A791-BD71-D306-314D-E6BF2601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545" y="9204445"/>
              <a:ext cx="16487" cy="27478"/>
            </a:xfrm>
            <a:custGeom>
              <a:avLst/>
              <a:gdLst>
                <a:gd name="T0" fmla="*/ 8 w 15"/>
                <a:gd name="T1" fmla="*/ 20 h 24"/>
                <a:gd name="T2" fmla="*/ 10 w 15"/>
                <a:gd name="T3" fmla="*/ 21 h 24"/>
                <a:gd name="T4" fmla="*/ 14 w 15"/>
                <a:gd name="T5" fmla="*/ 21 h 24"/>
                <a:gd name="T6" fmla="*/ 10 w 15"/>
                <a:gd name="T7" fmla="*/ 23 h 24"/>
                <a:gd name="T8" fmla="*/ 4 w 15"/>
                <a:gd name="T9" fmla="*/ 23 h 24"/>
                <a:gd name="T10" fmla="*/ 4 w 15"/>
                <a:gd name="T11" fmla="*/ 20 h 24"/>
                <a:gd name="T12" fmla="*/ 8 w 15"/>
                <a:gd name="T13" fmla="*/ 20 h 24"/>
                <a:gd name="T14" fmla="*/ 11 w 15"/>
                <a:gd name="T15" fmla="*/ 1 h 24"/>
                <a:gd name="T16" fmla="*/ 9 w 15"/>
                <a:gd name="T17" fmla="*/ 2 h 24"/>
                <a:gd name="T18" fmla="*/ 8 w 15"/>
                <a:gd name="T19" fmla="*/ 2 h 24"/>
                <a:gd name="T20" fmla="*/ 7 w 15"/>
                <a:gd name="T21" fmla="*/ 2 h 24"/>
                <a:gd name="T22" fmla="*/ 8 w 15"/>
                <a:gd name="T23" fmla="*/ 1 h 24"/>
                <a:gd name="T24" fmla="*/ 11 w 15"/>
                <a:gd name="T25" fmla="*/ 1 h 24"/>
                <a:gd name="T26" fmla="*/ 5 w 15"/>
                <a:gd name="T27" fmla="*/ 2 h 24"/>
                <a:gd name="T28" fmla="*/ 3 w 15"/>
                <a:gd name="T29" fmla="*/ 2 h 24"/>
                <a:gd name="T30" fmla="*/ 0 w 15"/>
                <a:gd name="T31" fmla="*/ 1 h 24"/>
                <a:gd name="T32" fmla="*/ 2 w 15"/>
                <a:gd name="T33" fmla="*/ 0 h 24"/>
                <a:gd name="T34" fmla="*/ 4 w 15"/>
                <a:gd name="T35" fmla="*/ 0 h 24"/>
                <a:gd name="T36" fmla="*/ 5 w 15"/>
                <a:gd name="T3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24">
                  <a:moveTo>
                    <a:pt x="8" y="20"/>
                  </a:moveTo>
                  <a:lnTo>
                    <a:pt x="10" y="21"/>
                  </a:lnTo>
                  <a:lnTo>
                    <a:pt x="14" y="21"/>
                  </a:lnTo>
                  <a:lnTo>
                    <a:pt x="10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8" y="20"/>
                  </a:lnTo>
                  <a:close/>
                  <a:moveTo>
                    <a:pt x="11" y="1"/>
                  </a:moveTo>
                  <a:lnTo>
                    <a:pt x="9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1" y="1"/>
                  </a:lnTo>
                  <a:close/>
                  <a:moveTo>
                    <a:pt x="5" y="2"/>
                  </a:moveTo>
                  <a:lnTo>
                    <a:pt x="3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2" name="Freeform 1644">
              <a:extLst>
                <a:ext uri="{FF2B5EF4-FFF2-40B4-BE49-F238E27FC236}">
                  <a16:creationId xmlns:a16="http://schemas.microsoft.com/office/drawing/2014/main" id="{BCC3CA07-C4DE-6D21-776E-CB9C37FA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042" y="9231923"/>
              <a:ext cx="10990" cy="5493"/>
            </a:xfrm>
            <a:custGeom>
              <a:avLst/>
              <a:gdLst>
                <a:gd name="T0" fmla="*/ 4 w 11"/>
                <a:gd name="T1" fmla="*/ 0 h 4"/>
                <a:gd name="T2" fmla="*/ 6 w 11"/>
                <a:gd name="T3" fmla="*/ 1 h 4"/>
                <a:gd name="T4" fmla="*/ 10 w 11"/>
                <a:gd name="T5" fmla="*/ 1 h 4"/>
                <a:gd name="T6" fmla="*/ 6 w 11"/>
                <a:gd name="T7" fmla="*/ 3 h 4"/>
                <a:gd name="T8" fmla="*/ 0 w 11"/>
                <a:gd name="T9" fmla="*/ 3 h 4"/>
                <a:gd name="T10" fmla="*/ 0 w 11"/>
                <a:gd name="T11" fmla="*/ 0 h 4"/>
                <a:gd name="T12" fmla="*/ 4 w 1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4" y="0"/>
                  </a:moveTo>
                  <a:lnTo>
                    <a:pt x="6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3" name="Freeform 1645">
              <a:extLst>
                <a:ext uri="{FF2B5EF4-FFF2-40B4-BE49-F238E27FC236}">
                  <a16:creationId xmlns:a16="http://schemas.microsoft.com/office/drawing/2014/main" id="{A6A4A282-BD20-3066-E976-14593435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35" y="9204445"/>
              <a:ext cx="5497" cy="5497"/>
            </a:xfrm>
            <a:custGeom>
              <a:avLst/>
              <a:gdLst>
                <a:gd name="T0" fmla="*/ 4 w 5"/>
                <a:gd name="T1" fmla="*/ 0 h 2"/>
                <a:gd name="T2" fmla="*/ 2 w 5"/>
                <a:gd name="T3" fmla="*/ 1 h 2"/>
                <a:gd name="T4" fmla="*/ 1 w 5"/>
                <a:gd name="T5" fmla="*/ 1 h 2"/>
                <a:gd name="T6" fmla="*/ 0 w 5"/>
                <a:gd name="T7" fmla="*/ 1 h 2"/>
                <a:gd name="T8" fmla="*/ 1 w 5"/>
                <a:gd name="T9" fmla="*/ 0 h 2"/>
                <a:gd name="T10" fmla="*/ 4 w 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4" name="Freeform 1646">
              <a:extLst>
                <a:ext uri="{FF2B5EF4-FFF2-40B4-BE49-F238E27FC236}">
                  <a16:creationId xmlns:a16="http://schemas.microsoft.com/office/drawing/2014/main" id="{9C54CE37-D74B-5A6E-72D8-F2373936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545" y="9204445"/>
              <a:ext cx="5497" cy="5497"/>
            </a:xfrm>
            <a:custGeom>
              <a:avLst/>
              <a:gdLst>
                <a:gd name="T0" fmla="*/ 5 w 6"/>
                <a:gd name="T1" fmla="*/ 2 h 3"/>
                <a:gd name="T2" fmla="*/ 3 w 6"/>
                <a:gd name="T3" fmla="*/ 2 h 3"/>
                <a:gd name="T4" fmla="*/ 0 w 6"/>
                <a:gd name="T5" fmla="*/ 1 h 3"/>
                <a:gd name="T6" fmla="*/ 2 w 6"/>
                <a:gd name="T7" fmla="*/ 0 h 3"/>
                <a:gd name="T8" fmla="*/ 4 w 6"/>
                <a:gd name="T9" fmla="*/ 0 h 3"/>
                <a:gd name="T10" fmla="*/ 5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lnTo>
                    <a:pt x="3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</a:path>
              </a:pathLst>
            </a:custGeom>
            <a:grpFill/>
            <a:ln w="12700" cap="flat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5" name="Freeform 1647">
              <a:extLst>
                <a:ext uri="{FF2B5EF4-FFF2-40B4-BE49-F238E27FC236}">
                  <a16:creationId xmlns:a16="http://schemas.microsoft.com/office/drawing/2014/main" id="{2A961775-AF8B-4BE2-9761-B7A59664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862" y="4989635"/>
              <a:ext cx="1895843" cy="1527663"/>
            </a:xfrm>
            <a:custGeom>
              <a:avLst/>
              <a:gdLst>
                <a:gd name="T0" fmla="*/ 147 w 1522"/>
                <a:gd name="T1" fmla="*/ 403 h 1227"/>
                <a:gd name="T2" fmla="*/ 120 w 1522"/>
                <a:gd name="T3" fmla="*/ 377 h 1227"/>
                <a:gd name="T4" fmla="*/ 91 w 1522"/>
                <a:gd name="T5" fmla="*/ 299 h 1227"/>
                <a:gd name="T6" fmla="*/ 199 w 1522"/>
                <a:gd name="T7" fmla="*/ 233 h 1227"/>
                <a:gd name="T8" fmla="*/ 170 w 1522"/>
                <a:gd name="T9" fmla="*/ 198 h 1227"/>
                <a:gd name="T10" fmla="*/ 290 w 1522"/>
                <a:gd name="T11" fmla="*/ 174 h 1227"/>
                <a:gd name="T12" fmla="*/ 355 w 1522"/>
                <a:gd name="T13" fmla="*/ 105 h 1227"/>
                <a:gd name="T14" fmla="*/ 495 w 1522"/>
                <a:gd name="T15" fmla="*/ 144 h 1227"/>
                <a:gd name="T16" fmla="*/ 546 w 1522"/>
                <a:gd name="T17" fmla="*/ 111 h 1227"/>
                <a:gd name="T18" fmla="*/ 653 w 1522"/>
                <a:gd name="T19" fmla="*/ 104 h 1227"/>
                <a:gd name="T20" fmla="*/ 660 w 1522"/>
                <a:gd name="T21" fmla="*/ 88 h 1227"/>
                <a:gd name="T22" fmla="*/ 678 w 1522"/>
                <a:gd name="T23" fmla="*/ 52 h 1227"/>
                <a:gd name="T24" fmla="*/ 850 w 1522"/>
                <a:gd name="T25" fmla="*/ 44 h 1227"/>
                <a:gd name="T26" fmla="*/ 1009 w 1522"/>
                <a:gd name="T27" fmla="*/ 1 h 1227"/>
                <a:gd name="T28" fmla="*/ 1208 w 1522"/>
                <a:gd name="T29" fmla="*/ 50 h 1227"/>
                <a:gd name="T30" fmla="*/ 1193 w 1522"/>
                <a:gd name="T31" fmla="*/ 87 h 1227"/>
                <a:gd name="T32" fmla="*/ 1171 w 1522"/>
                <a:gd name="T33" fmla="*/ 108 h 1227"/>
                <a:gd name="T34" fmla="*/ 1171 w 1522"/>
                <a:gd name="T35" fmla="*/ 151 h 1227"/>
                <a:gd name="T36" fmla="*/ 1246 w 1522"/>
                <a:gd name="T37" fmla="*/ 190 h 1227"/>
                <a:gd name="T38" fmla="*/ 1379 w 1522"/>
                <a:gd name="T39" fmla="*/ 146 h 1227"/>
                <a:gd name="T40" fmla="*/ 1452 w 1522"/>
                <a:gd name="T41" fmla="*/ 176 h 1227"/>
                <a:gd name="T42" fmla="*/ 1347 w 1522"/>
                <a:gd name="T43" fmla="*/ 222 h 1227"/>
                <a:gd name="T44" fmla="*/ 1354 w 1522"/>
                <a:gd name="T45" fmla="*/ 251 h 1227"/>
                <a:gd name="T46" fmla="*/ 1300 w 1522"/>
                <a:gd name="T47" fmla="*/ 361 h 1227"/>
                <a:gd name="T48" fmla="*/ 1324 w 1522"/>
                <a:gd name="T49" fmla="*/ 390 h 1227"/>
                <a:gd name="T50" fmla="*/ 1356 w 1522"/>
                <a:gd name="T51" fmla="*/ 421 h 1227"/>
                <a:gd name="T52" fmla="*/ 1265 w 1522"/>
                <a:gd name="T53" fmla="*/ 433 h 1227"/>
                <a:gd name="T54" fmla="*/ 1348 w 1522"/>
                <a:gd name="T55" fmla="*/ 502 h 1227"/>
                <a:gd name="T56" fmla="*/ 1304 w 1522"/>
                <a:gd name="T57" fmla="*/ 534 h 1227"/>
                <a:gd name="T58" fmla="*/ 1327 w 1522"/>
                <a:gd name="T59" fmla="*/ 566 h 1227"/>
                <a:gd name="T60" fmla="*/ 1256 w 1522"/>
                <a:gd name="T61" fmla="*/ 614 h 1227"/>
                <a:gd name="T62" fmla="*/ 1195 w 1522"/>
                <a:gd name="T63" fmla="*/ 615 h 1227"/>
                <a:gd name="T64" fmla="*/ 1275 w 1522"/>
                <a:gd name="T65" fmla="*/ 638 h 1227"/>
                <a:gd name="T66" fmla="*/ 1219 w 1522"/>
                <a:gd name="T67" fmla="*/ 665 h 1227"/>
                <a:gd name="T68" fmla="*/ 1283 w 1522"/>
                <a:gd name="T69" fmla="*/ 722 h 1227"/>
                <a:gd name="T70" fmla="*/ 1232 w 1522"/>
                <a:gd name="T71" fmla="*/ 740 h 1227"/>
                <a:gd name="T72" fmla="*/ 1169 w 1522"/>
                <a:gd name="T73" fmla="*/ 754 h 1227"/>
                <a:gd name="T74" fmla="*/ 1198 w 1522"/>
                <a:gd name="T75" fmla="*/ 772 h 1227"/>
                <a:gd name="T76" fmla="*/ 1197 w 1522"/>
                <a:gd name="T77" fmla="*/ 824 h 1227"/>
                <a:gd name="T78" fmla="*/ 1097 w 1522"/>
                <a:gd name="T79" fmla="*/ 844 h 1227"/>
                <a:gd name="T80" fmla="*/ 1020 w 1522"/>
                <a:gd name="T81" fmla="*/ 858 h 1227"/>
                <a:gd name="T82" fmla="*/ 907 w 1522"/>
                <a:gd name="T83" fmla="*/ 969 h 1227"/>
                <a:gd name="T84" fmla="*/ 823 w 1522"/>
                <a:gd name="T85" fmla="*/ 1009 h 1227"/>
                <a:gd name="T86" fmla="*/ 817 w 1522"/>
                <a:gd name="T87" fmla="*/ 1039 h 1227"/>
                <a:gd name="T88" fmla="*/ 772 w 1522"/>
                <a:gd name="T89" fmla="*/ 1103 h 1227"/>
                <a:gd name="T90" fmla="*/ 756 w 1522"/>
                <a:gd name="T91" fmla="*/ 1192 h 1227"/>
                <a:gd name="T92" fmla="*/ 683 w 1522"/>
                <a:gd name="T93" fmla="*/ 1196 h 1227"/>
                <a:gd name="T94" fmla="*/ 578 w 1522"/>
                <a:gd name="T95" fmla="*/ 1127 h 1227"/>
                <a:gd name="T96" fmla="*/ 527 w 1522"/>
                <a:gd name="T97" fmla="*/ 1039 h 1227"/>
                <a:gd name="T98" fmla="*/ 493 w 1522"/>
                <a:gd name="T99" fmla="*/ 939 h 1227"/>
                <a:gd name="T100" fmla="*/ 498 w 1522"/>
                <a:gd name="T101" fmla="*/ 861 h 1227"/>
                <a:gd name="T102" fmla="*/ 474 w 1522"/>
                <a:gd name="T103" fmla="*/ 742 h 1227"/>
                <a:gd name="T104" fmla="*/ 465 w 1522"/>
                <a:gd name="T105" fmla="*/ 693 h 1227"/>
                <a:gd name="T106" fmla="*/ 460 w 1522"/>
                <a:gd name="T107" fmla="*/ 642 h 1227"/>
                <a:gd name="T108" fmla="*/ 403 w 1522"/>
                <a:gd name="T109" fmla="*/ 541 h 1227"/>
                <a:gd name="T110" fmla="*/ 321 w 1522"/>
                <a:gd name="T111" fmla="*/ 465 h 1227"/>
                <a:gd name="T112" fmla="*/ 196 w 1522"/>
                <a:gd name="T113" fmla="*/ 453 h 1227"/>
                <a:gd name="T114" fmla="*/ 153 w 1522"/>
                <a:gd name="T115" fmla="*/ 475 h 1227"/>
                <a:gd name="T116" fmla="*/ 95 w 1522"/>
                <a:gd name="T117" fmla="*/ 42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2" h="1227">
                  <a:moveTo>
                    <a:pt x="44" y="412"/>
                  </a:moveTo>
                  <a:lnTo>
                    <a:pt x="44" y="412"/>
                  </a:lnTo>
                  <a:cubicBezTo>
                    <a:pt x="46" y="405"/>
                    <a:pt x="55" y="402"/>
                    <a:pt x="62" y="402"/>
                  </a:cubicBezTo>
                  <a:lnTo>
                    <a:pt x="62" y="402"/>
                  </a:lnTo>
                  <a:cubicBezTo>
                    <a:pt x="70" y="402"/>
                    <a:pt x="78" y="405"/>
                    <a:pt x="85" y="404"/>
                  </a:cubicBezTo>
                  <a:lnTo>
                    <a:pt x="85" y="404"/>
                  </a:lnTo>
                  <a:cubicBezTo>
                    <a:pt x="99" y="404"/>
                    <a:pt x="112" y="392"/>
                    <a:pt x="126" y="394"/>
                  </a:cubicBezTo>
                  <a:lnTo>
                    <a:pt x="126" y="394"/>
                  </a:lnTo>
                  <a:cubicBezTo>
                    <a:pt x="134" y="396"/>
                    <a:pt x="140" y="400"/>
                    <a:pt x="147" y="403"/>
                  </a:cubicBezTo>
                  <a:lnTo>
                    <a:pt x="147" y="403"/>
                  </a:lnTo>
                  <a:cubicBezTo>
                    <a:pt x="154" y="406"/>
                    <a:pt x="163" y="406"/>
                    <a:pt x="167" y="399"/>
                  </a:cubicBezTo>
                  <a:lnTo>
                    <a:pt x="167" y="399"/>
                  </a:lnTo>
                  <a:cubicBezTo>
                    <a:pt x="167" y="396"/>
                    <a:pt x="165" y="393"/>
                    <a:pt x="161" y="392"/>
                  </a:cubicBezTo>
                  <a:lnTo>
                    <a:pt x="161" y="392"/>
                  </a:lnTo>
                  <a:cubicBezTo>
                    <a:pt x="165" y="392"/>
                    <a:pt x="171" y="390"/>
                    <a:pt x="169" y="387"/>
                  </a:cubicBezTo>
                  <a:lnTo>
                    <a:pt x="169" y="387"/>
                  </a:lnTo>
                  <a:cubicBezTo>
                    <a:pt x="159" y="376"/>
                    <a:pt x="148" y="365"/>
                    <a:pt x="135" y="369"/>
                  </a:cubicBezTo>
                  <a:lnTo>
                    <a:pt x="135" y="369"/>
                  </a:lnTo>
                  <a:cubicBezTo>
                    <a:pt x="129" y="370"/>
                    <a:pt x="125" y="375"/>
                    <a:pt x="120" y="377"/>
                  </a:cubicBezTo>
                  <a:lnTo>
                    <a:pt x="120" y="377"/>
                  </a:lnTo>
                  <a:cubicBezTo>
                    <a:pt x="104" y="385"/>
                    <a:pt x="86" y="380"/>
                    <a:pt x="71" y="372"/>
                  </a:cubicBezTo>
                  <a:lnTo>
                    <a:pt x="71" y="372"/>
                  </a:lnTo>
                  <a:cubicBezTo>
                    <a:pt x="49" y="363"/>
                    <a:pt x="27" y="353"/>
                    <a:pt x="3" y="353"/>
                  </a:cubicBezTo>
                  <a:lnTo>
                    <a:pt x="3" y="353"/>
                  </a:lnTo>
                  <a:cubicBezTo>
                    <a:pt x="0" y="343"/>
                    <a:pt x="9" y="332"/>
                    <a:pt x="19" y="328"/>
                  </a:cubicBezTo>
                  <a:lnTo>
                    <a:pt x="19" y="328"/>
                  </a:lnTo>
                  <a:cubicBezTo>
                    <a:pt x="29" y="324"/>
                    <a:pt x="40" y="324"/>
                    <a:pt x="50" y="320"/>
                  </a:cubicBezTo>
                  <a:lnTo>
                    <a:pt x="50" y="320"/>
                  </a:lnTo>
                  <a:cubicBezTo>
                    <a:pt x="65" y="316"/>
                    <a:pt x="77" y="305"/>
                    <a:pt x="91" y="299"/>
                  </a:cubicBezTo>
                  <a:lnTo>
                    <a:pt x="91" y="299"/>
                  </a:lnTo>
                  <a:cubicBezTo>
                    <a:pt x="115" y="288"/>
                    <a:pt x="143" y="292"/>
                    <a:pt x="169" y="294"/>
                  </a:cubicBezTo>
                  <a:lnTo>
                    <a:pt x="169" y="294"/>
                  </a:lnTo>
                  <a:cubicBezTo>
                    <a:pt x="174" y="295"/>
                    <a:pt x="180" y="295"/>
                    <a:pt x="183" y="291"/>
                  </a:cubicBezTo>
                  <a:lnTo>
                    <a:pt x="183" y="291"/>
                  </a:lnTo>
                  <a:cubicBezTo>
                    <a:pt x="186" y="287"/>
                    <a:pt x="185" y="280"/>
                    <a:pt x="186" y="275"/>
                  </a:cubicBezTo>
                  <a:lnTo>
                    <a:pt x="186" y="275"/>
                  </a:lnTo>
                  <a:cubicBezTo>
                    <a:pt x="187" y="267"/>
                    <a:pt x="193" y="261"/>
                    <a:pt x="198" y="255"/>
                  </a:cubicBezTo>
                  <a:lnTo>
                    <a:pt x="198" y="255"/>
                  </a:lnTo>
                  <a:cubicBezTo>
                    <a:pt x="203" y="249"/>
                    <a:pt x="205" y="239"/>
                    <a:pt x="199" y="233"/>
                  </a:cubicBezTo>
                  <a:lnTo>
                    <a:pt x="199" y="233"/>
                  </a:lnTo>
                  <a:cubicBezTo>
                    <a:pt x="195" y="230"/>
                    <a:pt x="191" y="230"/>
                    <a:pt x="186" y="229"/>
                  </a:cubicBezTo>
                  <a:lnTo>
                    <a:pt x="186" y="229"/>
                  </a:lnTo>
                  <a:cubicBezTo>
                    <a:pt x="171" y="229"/>
                    <a:pt x="156" y="229"/>
                    <a:pt x="141" y="229"/>
                  </a:cubicBezTo>
                  <a:lnTo>
                    <a:pt x="141" y="229"/>
                  </a:lnTo>
                  <a:cubicBezTo>
                    <a:pt x="139" y="226"/>
                    <a:pt x="137" y="223"/>
                    <a:pt x="136" y="219"/>
                  </a:cubicBezTo>
                  <a:lnTo>
                    <a:pt x="136" y="219"/>
                  </a:lnTo>
                  <a:cubicBezTo>
                    <a:pt x="146" y="216"/>
                    <a:pt x="154" y="210"/>
                    <a:pt x="162" y="204"/>
                  </a:cubicBezTo>
                  <a:lnTo>
                    <a:pt x="162" y="204"/>
                  </a:lnTo>
                  <a:cubicBezTo>
                    <a:pt x="165" y="202"/>
                    <a:pt x="167" y="199"/>
                    <a:pt x="170" y="198"/>
                  </a:cubicBezTo>
                  <a:lnTo>
                    <a:pt x="170" y="198"/>
                  </a:lnTo>
                  <a:cubicBezTo>
                    <a:pt x="173" y="195"/>
                    <a:pt x="178" y="192"/>
                    <a:pt x="181" y="190"/>
                  </a:cubicBezTo>
                  <a:lnTo>
                    <a:pt x="181" y="190"/>
                  </a:lnTo>
                  <a:cubicBezTo>
                    <a:pt x="192" y="185"/>
                    <a:pt x="201" y="179"/>
                    <a:pt x="211" y="174"/>
                  </a:cubicBezTo>
                  <a:lnTo>
                    <a:pt x="211" y="174"/>
                  </a:lnTo>
                  <a:cubicBezTo>
                    <a:pt x="222" y="168"/>
                    <a:pt x="233" y="162"/>
                    <a:pt x="246" y="160"/>
                  </a:cubicBezTo>
                  <a:lnTo>
                    <a:pt x="246" y="160"/>
                  </a:lnTo>
                  <a:cubicBezTo>
                    <a:pt x="258" y="157"/>
                    <a:pt x="271" y="159"/>
                    <a:pt x="280" y="167"/>
                  </a:cubicBezTo>
                  <a:lnTo>
                    <a:pt x="280" y="167"/>
                  </a:lnTo>
                  <a:cubicBezTo>
                    <a:pt x="284" y="169"/>
                    <a:pt x="286" y="173"/>
                    <a:pt x="290" y="174"/>
                  </a:cubicBezTo>
                  <a:lnTo>
                    <a:pt x="290" y="174"/>
                  </a:lnTo>
                  <a:cubicBezTo>
                    <a:pt x="298" y="176"/>
                    <a:pt x="303" y="163"/>
                    <a:pt x="302" y="155"/>
                  </a:cubicBezTo>
                  <a:lnTo>
                    <a:pt x="302" y="155"/>
                  </a:lnTo>
                  <a:cubicBezTo>
                    <a:pt x="300" y="143"/>
                    <a:pt x="295" y="133"/>
                    <a:pt x="286" y="125"/>
                  </a:cubicBezTo>
                  <a:lnTo>
                    <a:pt x="286" y="125"/>
                  </a:lnTo>
                  <a:cubicBezTo>
                    <a:pt x="304" y="116"/>
                    <a:pt x="325" y="108"/>
                    <a:pt x="342" y="118"/>
                  </a:cubicBezTo>
                  <a:lnTo>
                    <a:pt x="342" y="118"/>
                  </a:lnTo>
                  <a:cubicBezTo>
                    <a:pt x="351" y="122"/>
                    <a:pt x="358" y="132"/>
                    <a:pt x="368" y="133"/>
                  </a:cubicBezTo>
                  <a:lnTo>
                    <a:pt x="368" y="133"/>
                  </a:lnTo>
                  <a:cubicBezTo>
                    <a:pt x="368" y="122"/>
                    <a:pt x="364" y="112"/>
                    <a:pt x="355" y="105"/>
                  </a:cubicBezTo>
                  <a:lnTo>
                    <a:pt x="355" y="105"/>
                  </a:lnTo>
                  <a:cubicBezTo>
                    <a:pt x="385" y="99"/>
                    <a:pt x="415" y="93"/>
                    <a:pt x="445" y="86"/>
                  </a:cubicBezTo>
                  <a:lnTo>
                    <a:pt x="445" y="86"/>
                  </a:lnTo>
                  <a:cubicBezTo>
                    <a:pt x="454" y="84"/>
                    <a:pt x="464" y="82"/>
                    <a:pt x="471" y="87"/>
                  </a:cubicBezTo>
                  <a:lnTo>
                    <a:pt x="471" y="87"/>
                  </a:lnTo>
                  <a:cubicBezTo>
                    <a:pt x="486" y="95"/>
                    <a:pt x="483" y="116"/>
                    <a:pt x="477" y="131"/>
                  </a:cubicBezTo>
                  <a:lnTo>
                    <a:pt x="477" y="131"/>
                  </a:lnTo>
                  <a:cubicBezTo>
                    <a:pt x="475" y="134"/>
                    <a:pt x="474" y="136"/>
                    <a:pt x="474" y="140"/>
                  </a:cubicBezTo>
                  <a:lnTo>
                    <a:pt x="474" y="140"/>
                  </a:lnTo>
                  <a:cubicBezTo>
                    <a:pt x="475" y="148"/>
                    <a:pt x="489" y="150"/>
                    <a:pt x="495" y="144"/>
                  </a:cubicBezTo>
                  <a:lnTo>
                    <a:pt x="495" y="144"/>
                  </a:lnTo>
                  <a:cubicBezTo>
                    <a:pt x="501" y="137"/>
                    <a:pt x="501" y="127"/>
                    <a:pt x="501" y="118"/>
                  </a:cubicBezTo>
                  <a:lnTo>
                    <a:pt x="501" y="118"/>
                  </a:lnTo>
                  <a:cubicBezTo>
                    <a:pt x="501" y="111"/>
                    <a:pt x="501" y="103"/>
                    <a:pt x="501" y="95"/>
                  </a:cubicBezTo>
                  <a:lnTo>
                    <a:pt x="501" y="95"/>
                  </a:lnTo>
                  <a:cubicBezTo>
                    <a:pt x="501" y="90"/>
                    <a:pt x="502" y="84"/>
                    <a:pt x="507" y="83"/>
                  </a:cubicBezTo>
                  <a:lnTo>
                    <a:pt x="507" y="83"/>
                  </a:lnTo>
                  <a:cubicBezTo>
                    <a:pt x="509" y="83"/>
                    <a:pt x="512" y="84"/>
                    <a:pt x="514" y="86"/>
                  </a:cubicBezTo>
                  <a:lnTo>
                    <a:pt x="514" y="86"/>
                  </a:lnTo>
                  <a:cubicBezTo>
                    <a:pt x="525" y="95"/>
                    <a:pt x="534" y="105"/>
                    <a:pt x="546" y="111"/>
                  </a:cubicBezTo>
                  <a:lnTo>
                    <a:pt x="546" y="111"/>
                  </a:lnTo>
                  <a:cubicBezTo>
                    <a:pt x="558" y="118"/>
                    <a:pt x="573" y="121"/>
                    <a:pt x="585" y="116"/>
                  </a:cubicBezTo>
                  <a:lnTo>
                    <a:pt x="585" y="116"/>
                  </a:lnTo>
                  <a:cubicBezTo>
                    <a:pt x="587" y="111"/>
                    <a:pt x="583" y="106"/>
                    <a:pt x="579" y="103"/>
                  </a:cubicBezTo>
                  <a:lnTo>
                    <a:pt x="579" y="103"/>
                  </a:lnTo>
                  <a:cubicBezTo>
                    <a:pt x="570" y="95"/>
                    <a:pt x="560" y="86"/>
                    <a:pt x="551" y="78"/>
                  </a:cubicBezTo>
                  <a:lnTo>
                    <a:pt x="551" y="78"/>
                  </a:lnTo>
                  <a:cubicBezTo>
                    <a:pt x="564" y="65"/>
                    <a:pt x="587" y="70"/>
                    <a:pt x="603" y="79"/>
                  </a:cubicBezTo>
                  <a:lnTo>
                    <a:pt x="603" y="79"/>
                  </a:lnTo>
                  <a:cubicBezTo>
                    <a:pt x="619" y="88"/>
                    <a:pt x="634" y="102"/>
                    <a:pt x="653" y="104"/>
                  </a:cubicBezTo>
                  <a:lnTo>
                    <a:pt x="653" y="104"/>
                  </a:lnTo>
                  <a:cubicBezTo>
                    <a:pt x="658" y="105"/>
                    <a:pt x="663" y="105"/>
                    <a:pt x="668" y="107"/>
                  </a:cubicBezTo>
                  <a:lnTo>
                    <a:pt x="668" y="107"/>
                  </a:lnTo>
                  <a:cubicBezTo>
                    <a:pt x="672" y="109"/>
                    <a:pt x="675" y="112"/>
                    <a:pt x="679" y="115"/>
                  </a:cubicBezTo>
                  <a:lnTo>
                    <a:pt x="679" y="115"/>
                  </a:lnTo>
                  <a:cubicBezTo>
                    <a:pt x="690" y="125"/>
                    <a:pt x="704" y="133"/>
                    <a:pt x="719" y="136"/>
                  </a:cubicBezTo>
                  <a:lnTo>
                    <a:pt x="719" y="136"/>
                  </a:lnTo>
                  <a:cubicBezTo>
                    <a:pt x="726" y="130"/>
                    <a:pt x="717" y="118"/>
                    <a:pt x="709" y="112"/>
                  </a:cubicBezTo>
                  <a:lnTo>
                    <a:pt x="709" y="112"/>
                  </a:lnTo>
                  <a:cubicBezTo>
                    <a:pt x="693" y="102"/>
                    <a:pt x="677" y="94"/>
                    <a:pt x="660" y="88"/>
                  </a:cubicBezTo>
                  <a:lnTo>
                    <a:pt x="660" y="88"/>
                  </a:lnTo>
                  <a:cubicBezTo>
                    <a:pt x="656" y="87"/>
                    <a:pt x="652" y="85"/>
                    <a:pt x="651" y="82"/>
                  </a:cubicBezTo>
                  <a:lnTo>
                    <a:pt x="651" y="82"/>
                  </a:lnTo>
                  <a:cubicBezTo>
                    <a:pt x="647" y="75"/>
                    <a:pt x="656" y="68"/>
                    <a:pt x="663" y="68"/>
                  </a:cubicBezTo>
                  <a:lnTo>
                    <a:pt x="663" y="68"/>
                  </a:lnTo>
                  <a:cubicBezTo>
                    <a:pt x="670" y="68"/>
                    <a:pt x="677" y="71"/>
                    <a:pt x="685" y="71"/>
                  </a:cubicBezTo>
                  <a:lnTo>
                    <a:pt x="685" y="71"/>
                  </a:lnTo>
                  <a:cubicBezTo>
                    <a:pt x="687" y="70"/>
                    <a:pt x="689" y="69"/>
                    <a:pt x="691" y="67"/>
                  </a:cubicBezTo>
                  <a:lnTo>
                    <a:pt x="691" y="67"/>
                  </a:lnTo>
                  <a:cubicBezTo>
                    <a:pt x="696" y="61"/>
                    <a:pt x="686" y="54"/>
                    <a:pt x="678" y="52"/>
                  </a:cubicBezTo>
                  <a:lnTo>
                    <a:pt x="678" y="52"/>
                  </a:lnTo>
                  <a:cubicBezTo>
                    <a:pt x="671" y="51"/>
                    <a:pt x="660" y="45"/>
                    <a:pt x="663" y="38"/>
                  </a:cubicBezTo>
                  <a:lnTo>
                    <a:pt x="663" y="38"/>
                  </a:lnTo>
                  <a:cubicBezTo>
                    <a:pt x="685" y="37"/>
                    <a:pt x="706" y="36"/>
                    <a:pt x="728" y="35"/>
                  </a:cubicBezTo>
                  <a:lnTo>
                    <a:pt x="728" y="35"/>
                  </a:lnTo>
                  <a:cubicBezTo>
                    <a:pt x="746" y="20"/>
                    <a:pt x="773" y="34"/>
                    <a:pt x="795" y="30"/>
                  </a:cubicBezTo>
                  <a:lnTo>
                    <a:pt x="795" y="30"/>
                  </a:lnTo>
                  <a:cubicBezTo>
                    <a:pt x="808" y="28"/>
                    <a:pt x="819" y="21"/>
                    <a:pt x="830" y="21"/>
                  </a:cubicBezTo>
                  <a:lnTo>
                    <a:pt x="830" y="21"/>
                  </a:lnTo>
                  <a:cubicBezTo>
                    <a:pt x="842" y="21"/>
                    <a:pt x="855" y="33"/>
                    <a:pt x="850" y="44"/>
                  </a:cubicBezTo>
                  <a:lnTo>
                    <a:pt x="850" y="44"/>
                  </a:lnTo>
                  <a:cubicBezTo>
                    <a:pt x="855" y="45"/>
                    <a:pt x="861" y="46"/>
                    <a:pt x="866" y="47"/>
                  </a:cubicBezTo>
                  <a:lnTo>
                    <a:pt x="866" y="47"/>
                  </a:lnTo>
                  <a:cubicBezTo>
                    <a:pt x="872" y="42"/>
                    <a:pt x="876" y="33"/>
                    <a:pt x="872" y="26"/>
                  </a:cubicBezTo>
                  <a:lnTo>
                    <a:pt x="872" y="26"/>
                  </a:lnTo>
                  <a:cubicBezTo>
                    <a:pt x="871" y="23"/>
                    <a:pt x="870" y="21"/>
                    <a:pt x="870" y="18"/>
                  </a:cubicBezTo>
                  <a:lnTo>
                    <a:pt x="870" y="18"/>
                  </a:lnTo>
                  <a:cubicBezTo>
                    <a:pt x="871" y="13"/>
                    <a:pt x="877" y="11"/>
                    <a:pt x="882" y="10"/>
                  </a:cubicBezTo>
                  <a:lnTo>
                    <a:pt x="882" y="10"/>
                  </a:lnTo>
                  <a:cubicBezTo>
                    <a:pt x="924" y="5"/>
                    <a:pt x="967" y="2"/>
                    <a:pt x="1009" y="1"/>
                  </a:cubicBezTo>
                  <a:lnTo>
                    <a:pt x="1009" y="1"/>
                  </a:lnTo>
                  <a:cubicBezTo>
                    <a:pt x="1037" y="0"/>
                    <a:pt x="1065" y="0"/>
                    <a:pt x="1091" y="8"/>
                  </a:cubicBezTo>
                  <a:lnTo>
                    <a:pt x="1091" y="8"/>
                  </a:lnTo>
                  <a:cubicBezTo>
                    <a:pt x="1101" y="10"/>
                    <a:pt x="1110" y="14"/>
                    <a:pt x="1119" y="15"/>
                  </a:cubicBezTo>
                  <a:lnTo>
                    <a:pt x="1119" y="15"/>
                  </a:lnTo>
                  <a:cubicBezTo>
                    <a:pt x="1137" y="18"/>
                    <a:pt x="1155" y="14"/>
                    <a:pt x="1170" y="21"/>
                  </a:cubicBezTo>
                  <a:lnTo>
                    <a:pt x="1170" y="21"/>
                  </a:lnTo>
                  <a:cubicBezTo>
                    <a:pt x="1181" y="26"/>
                    <a:pt x="1193" y="38"/>
                    <a:pt x="1203" y="32"/>
                  </a:cubicBezTo>
                  <a:lnTo>
                    <a:pt x="1203" y="32"/>
                  </a:lnTo>
                  <a:cubicBezTo>
                    <a:pt x="1205" y="38"/>
                    <a:pt x="1206" y="44"/>
                    <a:pt x="1208" y="50"/>
                  </a:cubicBezTo>
                  <a:lnTo>
                    <a:pt x="1208" y="50"/>
                  </a:lnTo>
                  <a:cubicBezTo>
                    <a:pt x="1232" y="48"/>
                    <a:pt x="1255" y="50"/>
                    <a:pt x="1279" y="55"/>
                  </a:cubicBezTo>
                  <a:lnTo>
                    <a:pt x="1279" y="55"/>
                  </a:lnTo>
                  <a:cubicBezTo>
                    <a:pt x="1285" y="56"/>
                    <a:pt x="1293" y="62"/>
                    <a:pt x="1288" y="67"/>
                  </a:cubicBezTo>
                  <a:lnTo>
                    <a:pt x="1288" y="67"/>
                  </a:lnTo>
                  <a:cubicBezTo>
                    <a:pt x="1267" y="72"/>
                    <a:pt x="1247" y="77"/>
                    <a:pt x="1227" y="83"/>
                  </a:cubicBezTo>
                  <a:lnTo>
                    <a:pt x="1227" y="83"/>
                  </a:lnTo>
                  <a:cubicBezTo>
                    <a:pt x="1221" y="84"/>
                    <a:pt x="1216" y="85"/>
                    <a:pt x="1211" y="86"/>
                  </a:cubicBezTo>
                  <a:lnTo>
                    <a:pt x="1211" y="86"/>
                  </a:lnTo>
                  <a:cubicBezTo>
                    <a:pt x="1205" y="86"/>
                    <a:pt x="1199" y="87"/>
                    <a:pt x="1193" y="87"/>
                  </a:cubicBezTo>
                  <a:lnTo>
                    <a:pt x="1193" y="87"/>
                  </a:lnTo>
                  <a:cubicBezTo>
                    <a:pt x="1161" y="88"/>
                    <a:pt x="1129" y="89"/>
                    <a:pt x="1098" y="90"/>
                  </a:cubicBezTo>
                  <a:lnTo>
                    <a:pt x="1098" y="90"/>
                  </a:lnTo>
                  <a:cubicBezTo>
                    <a:pt x="1090" y="91"/>
                    <a:pt x="1078" y="96"/>
                    <a:pt x="1082" y="103"/>
                  </a:cubicBezTo>
                  <a:lnTo>
                    <a:pt x="1082" y="103"/>
                  </a:lnTo>
                  <a:cubicBezTo>
                    <a:pt x="1058" y="99"/>
                    <a:pt x="1033" y="103"/>
                    <a:pt x="1013" y="116"/>
                  </a:cubicBezTo>
                  <a:lnTo>
                    <a:pt x="1013" y="116"/>
                  </a:lnTo>
                  <a:cubicBezTo>
                    <a:pt x="1005" y="120"/>
                    <a:pt x="999" y="130"/>
                    <a:pt x="1006" y="135"/>
                  </a:cubicBezTo>
                  <a:lnTo>
                    <a:pt x="1006" y="135"/>
                  </a:lnTo>
                  <a:cubicBezTo>
                    <a:pt x="1059" y="119"/>
                    <a:pt x="1115" y="110"/>
                    <a:pt x="1171" y="108"/>
                  </a:cubicBezTo>
                  <a:lnTo>
                    <a:pt x="1171" y="108"/>
                  </a:lnTo>
                  <a:cubicBezTo>
                    <a:pt x="1177" y="108"/>
                    <a:pt x="1185" y="110"/>
                    <a:pt x="1186" y="115"/>
                  </a:cubicBezTo>
                  <a:lnTo>
                    <a:pt x="1186" y="115"/>
                  </a:lnTo>
                  <a:cubicBezTo>
                    <a:pt x="1174" y="122"/>
                    <a:pt x="1162" y="128"/>
                    <a:pt x="1150" y="135"/>
                  </a:cubicBezTo>
                  <a:lnTo>
                    <a:pt x="1150" y="135"/>
                  </a:lnTo>
                  <a:cubicBezTo>
                    <a:pt x="1146" y="137"/>
                    <a:pt x="1140" y="140"/>
                    <a:pt x="1140" y="145"/>
                  </a:cubicBezTo>
                  <a:lnTo>
                    <a:pt x="1140" y="145"/>
                  </a:lnTo>
                  <a:cubicBezTo>
                    <a:pt x="1138" y="152"/>
                    <a:pt x="1145" y="158"/>
                    <a:pt x="1152" y="158"/>
                  </a:cubicBezTo>
                  <a:lnTo>
                    <a:pt x="1152" y="158"/>
                  </a:lnTo>
                  <a:cubicBezTo>
                    <a:pt x="1159" y="158"/>
                    <a:pt x="1165" y="154"/>
                    <a:pt x="1171" y="151"/>
                  </a:cubicBezTo>
                  <a:lnTo>
                    <a:pt x="1171" y="151"/>
                  </a:lnTo>
                  <a:cubicBezTo>
                    <a:pt x="1192" y="138"/>
                    <a:pt x="1212" y="124"/>
                    <a:pt x="1233" y="111"/>
                  </a:cubicBezTo>
                  <a:lnTo>
                    <a:pt x="1233" y="111"/>
                  </a:lnTo>
                  <a:cubicBezTo>
                    <a:pt x="1241" y="106"/>
                    <a:pt x="1251" y="100"/>
                    <a:pt x="1261" y="104"/>
                  </a:cubicBezTo>
                  <a:lnTo>
                    <a:pt x="1261" y="104"/>
                  </a:lnTo>
                  <a:cubicBezTo>
                    <a:pt x="1271" y="108"/>
                    <a:pt x="1274" y="120"/>
                    <a:pt x="1274" y="130"/>
                  </a:cubicBezTo>
                  <a:lnTo>
                    <a:pt x="1274" y="130"/>
                  </a:lnTo>
                  <a:cubicBezTo>
                    <a:pt x="1253" y="149"/>
                    <a:pt x="1234" y="171"/>
                    <a:pt x="1220" y="197"/>
                  </a:cubicBezTo>
                  <a:lnTo>
                    <a:pt x="1220" y="197"/>
                  </a:lnTo>
                  <a:cubicBezTo>
                    <a:pt x="1228" y="202"/>
                    <a:pt x="1239" y="196"/>
                    <a:pt x="1246" y="190"/>
                  </a:cubicBezTo>
                  <a:lnTo>
                    <a:pt x="1246" y="190"/>
                  </a:lnTo>
                  <a:cubicBezTo>
                    <a:pt x="1263" y="177"/>
                    <a:pt x="1281" y="163"/>
                    <a:pt x="1295" y="146"/>
                  </a:cubicBezTo>
                  <a:lnTo>
                    <a:pt x="1295" y="146"/>
                  </a:lnTo>
                  <a:cubicBezTo>
                    <a:pt x="1302" y="138"/>
                    <a:pt x="1311" y="129"/>
                    <a:pt x="1321" y="132"/>
                  </a:cubicBezTo>
                  <a:lnTo>
                    <a:pt x="1321" y="132"/>
                  </a:lnTo>
                  <a:cubicBezTo>
                    <a:pt x="1322" y="137"/>
                    <a:pt x="1323" y="141"/>
                    <a:pt x="1324" y="146"/>
                  </a:cubicBezTo>
                  <a:lnTo>
                    <a:pt x="1324" y="146"/>
                  </a:lnTo>
                  <a:cubicBezTo>
                    <a:pt x="1330" y="139"/>
                    <a:pt x="1342" y="140"/>
                    <a:pt x="1351" y="142"/>
                  </a:cubicBezTo>
                  <a:lnTo>
                    <a:pt x="1351" y="142"/>
                  </a:lnTo>
                  <a:cubicBezTo>
                    <a:pt x="1360" y="145"/>
                    <a:pt x="1370" y="148"/>
                    <a:pt x="1379" y="146"/>
                  </a:cubicBezTo>
                  <a:lnTo>
                    <a:pt x="1379" y="146"/>
                  </a:lnTo>
                  <a:cubicBezTo>
                    <a:pt x="1389" y="143"/>
                    <a:pt x="1395" y="130"/>
                    <a:pt x="1388" y="124"/>
                  </a:cubicBezTo>
                  <a:lnTo>
                    <a:pt x="1388" y="124"/>
                  </a:lnTo>
                  <a:cubicBezTo>
                    <a:pt x="1427" y="106"/>
                    <a:pt x="1474" y="108"/>
                    <a:pt x="1512" y="129"/>
                  </a:cubicBezTo>
                  <a:lnTo>
                    <a:pt x="1512" y="129"/>
                  </a:lnTo>
                  <a:cubicBezTo>
                    <a:pt x="1513" y="130"/>
                    <a:pt x="1516" y="132"/>
                    <a:pt x="1517" y="134"/>
                  </a:cubicBezTo>
                  <a:lnTo>
                    <a:pt x="1517" y="134"/>
                  </a:lnTo>
                  <a:cubicBezTo>
                    <a:pt x="1521" y="141"/>
                    <a:pt x="1512" y="149"/>
                    <a:pt x="1504" y="152"/>
                  </a:cubicBezTo>
                  <a:lnTo>
                    <a:pt x="1474" y="166"/>
                  </a:lnTo>
                  <a:lnTo>
                    <a:pt x="1474" y="166"/>
                  </a:lnTo>
                  <a:cubicBezTo>
                    <a:pt x="1466" y="169"/>
                    <a:pt x="1459" y="173"/>
                    <a:pt x="1452" y="176"/>
                  </a:cubicBezTo>
                  <a:lnTo>
                    <a:pt x="1452" y="176"/>
                  </a:lnTo>
                  <a:cubicBezTo>
                    <a:pt x="1419" y="188"/>
                    <a:pt x="1384" y="192"/>
                    <a:pt x="1351" y="195"/>
                  </a:cubicBezTo>
                  <a:lnTo>
                    <a:pt x="1351" y="195"/>
                  </a:lnTo>
                  <a:cubicBezTo>
                    <a:pt x="1369" y="206"/>
                    <a:pt x="1393" y="209"/>
                    <a:pt x="1414" y="203"/>
                  </a:cubicBezTo>
                  <a:lnTo>
                    <a:pt x="1414" y="203"/>
                  </a:lnTo>
                  <a:cubicBezTo>
                    <a:pt x="1418" y="205"/>
                    <a:pt x="1417" y="212"/>
                    <a:pt x="1413" y="215"/>
                  </a:cubicBezTo>
                  <a:lnTo>
                    <a:pt x="1413" y="215"/>
                  </a:lnTo>
                  <a:cubicBezTo>
                    <a:pt x="1409" y="218"/>
                    <a:pt x="1404" y="218"/>
                    <a:pt x="1399" y="219"/>
                  </a:cubicBezTo>
                  <a:lnTo>
                    <a:pt x="1399" y="219"/>
                  </a:lnTo>
                  <a:cubicBezTo>
                    <a:pt x="1382" y="220"/>
                    <a:pt x="1365" y="221"/>
                    <a:pt x="1347" y="222"/>
                  </a:cubicBezTo>
                  <a:lnTo>
                    <a:pt x="1347" y="222"/>
                  </a:lnTo>
                  <a:cubicBezTo>
                    <a:pt x="1331" y="223"/>
                    <a:pt x="1311" y="228"/>
                    <a:pt x="1308" y="244"/>
                  </a:cubicBezTo>
                  <a:lnTo>
                    <a:pt x="1308" y="244"/>
                  </a:lnTo>
                  <a:cubicBezTo>
                    <a:pt x="1314" y="251"/>
                    <a:pt x="1327" y="249"/>
                    <a:pt x="1337" y="244"/>
                  </a:cubicBezTo>
                  <a:lnTo>
                    <a:pt x="1337" y="244"/>
                  </a:lnTo>
                  <a:cubicBezTo>
                    <a:pt x="1346" y="239"/>
                    <a:pt x="1354" y="232"/>
                    <a:pt x="1364" y="231"/>
                  </a:cubicBezTo>
                  <a:lnTo>
                    <a:pt x="1364" y="231"/>
                  </a:lnTo>
                  <a:cubicBezTo>
                    <a:pt x="1375" y="230"/>
                    <a:pt x="1387" y="240"/>
                    <a:pt x="1382" y="249"/>
                  </a:cubicBezTo>
                  <a:lnTo>
                    <a:pt x="1382" y="249"/>
                  </a:lnTo>
                  <a:cubicBezTo>
                    <a:pt x="1373" y="249"/>
                    <a:pt x="1363" y="249"/>
                    <a:pt x="1354" y="251"/>
                  </a:cubicBezTo>
                  <a:lnTo>
                    <a:pt x="1354" y="251"/>
                  </a:lnTo>
                  <a:cubicBezTo>
                    <a:pt x="1345" y="255"/>
                    <a:pt x="1336" y="262"/>
                    <a:pt x="1335" y="272"/>
                  </a:cubicBezTo>
                  <a:lnTo>
                    <a:pt x="1335" y="272"/>
                  </a:lnTo>
                  <a:cubicBezTo>
                    <a:pt x="1334" y="278"/>
                    <a:pt x="1336" y="283"/>
                    <a:pt x="1334" y="289"/>
                  </a:cubicBezTo>
                  <a:lnTo>
                    <a:pt x="1334" y="289"/>
                  </a:lnTo>
                  <a:cubicBezTo>
                    <a:pt x="1330" y="302"/>
                    <a:pt x="1312" y="302"/>
                    <a:pt x="1297" y="299"/>
                  </a:cubicBezTo>
                  <a:lnTo>
                    <a:pt x="1297" y="299"/>
                  </a:lnTo>
                  <a:cubicBezTo>
                    <a:pt x="1291" y="324"/>
                    <a:pt x="1283" y="349"/>
                    <a:pt x="1273" y="373"/>
                  </a:cubicBezTo>
                  <a:lnTo>
                    <a:pt x="1273" y="373"/>
                  </a:lnTo>
                  <a:cubicBezTo>
                    <a:pt x="1283" y="372"/>
                    <a:pt x="1291" y="366"/>
                    <a:pt x="1300" y="361"/>
                  </a:cubicBezTo>
                  <a:lnTo>
                    <a:pt x="1300" y="361"/>
                  </a:lnTo>
                  <a:cubicBezTo>
                    <a:pt x="1308" y="356"/>
                    <a:pt x="1319" y="352"/>
                    <a:pt x="1329" y="354"/>
                  </a:cubicBezTo>
                  <a:lnTo>
                    <a:pt x="1329" y="354"/>
                  </a:lnTo>
                  <a:cubicBezTo>
                    <a:pt x="1338" y="356"/>
                    <a:pt x="1346" y="368"/>
                    <a:pt x="1341" y="376"/>
                  </a:cubicBezTo>
                  <a:lnTo>
                    <a:pt x="1341" y="376"/>
                  </a:lnTo>
                  <a:cubicBezTo>
                    <a:pt x="1334" y="375"/>
                    <a:pt x="1326" y="373"/>
                    <a:pt x="1319" y="375"/>
                  </a:cubicBezTo>
                  <a:lnTo>
                    <a:pt x="1319" y="375"/>
                  </a:lnTo>
                  <a:cubicBezTo>
                    <a:pt x="1313" y="377"/>
                    <a:pt x="1307" y="383"/>
                    <a:pt x="1308" y="391"/>
                  </a:cubicBezTo>
                  <a:lnTo>
                    <a:pt x="1308" y="391"/>
                  </a:lnTo>
                  <a:cubicBezTo>
                    <a:pt x="1313" y="390"/>
                    <a:pt x="1319" y="390"/>
                    <a:pt x="1324" y="390"/>
                  </a:cubicBezTo>
                  <a:lnTo>
                    <a:pt x="1324" y="390"/>
                  </a:lnTo>
                  <a:cubicBezTo>
                    <a:pt x="1325" y="395"/>
                    <a:pt x="1326" y="399"/>
                    <a:pt x="1327" y="404"/>
                  </a:cubicBezTo>
                  <a:lnTo>
                    <a:pt x="1327" y="404"/>
                  </a:lnTo>
                  <a:cubicBezTo>
                    <a:pt x="1340" y="400"/>
                    <a:pt x="1352" y="396"/>
                    <a:pt x="1365" y="392"/>
                  </a:cubicBezTo>
                  <a:lnTo>
                    <a:pt x="1365" y="392"/>
                  </a:lnTo>
                  <a:cubicBezTo>
                    <a:pt x="1368" y="397"/>
                    <a:pt x="1371" y="401"/>
                    <a:pt x="1372" y="407"/>
                  </a:cubicBezTo>
                  <a:lnTo>
                    <a:pt x="1372" y="407"/>
                  </a:lnTo>
                  <a:cubicBezTo>
                    <a:pt x="1373" y="413"/>
                    <a:pt x="1371" y="420"/>
                    <a:pt x="1365" y="422"/>
                  </a:cubicBezTo>
                  <a:lnTo>
                    <a:pt x="1365" y="422"/>
                  </a:lnTo>
                  <a:cubicBezTo>
                    <a:pt x="1362" y="422"/>
                    <a:pt x="1359" y="422"/>
                    <a:pt x="1356" y="421"/>
                  </a:cubicBezTo>
                  <a:lnTo>
                    <a:pt x="1335" y="415"/>
                  </a:lnTo>
                  <a:lnTo>
                    <a:pt x="1335" y="415"/>
                  </a:lnTo>
                  <a:cubicBezTo>
                    <a:pt x="1326" y="414"/>
                    <a:pt x="1318" y="411"/>
                    <a:pt x="1309" y="414"/>
                  </a:cubicBezTo>
                  <a:lnTo>
                    <a:pt x="1309" y="414"/>
                  </a:lnTo>
                  <a:cubicBezTo>
                    <a:pt x="1301" y="415"/>
                    <a:pt x="1293" y="424"/>
                    <a:pt x="1295" y="433"/>
                  </a:cubicBezTo>
                  <a:lnTo>
                    <a:pt x="1295" y="433"/>
                  </a:lnTo>
                  <a:cubicBezTo>
                    <a:pt x="1291" y="428"/>
                    <a:pt x="1285" y="423"/>
                    <a:pt x="1279" y="422"/>
                  </a:cubicBezTo>
                  <a:lnTo>
                    <a:pt x="1279" y="422"/>
                  </a:lnTo>
                  <a:cubicBezTo>
                    <a:pt x="1272" y="421"/>
                    <a:pt x="1264" y="426"/>
                    <a:pt x="1265" y="433"/>
                  </a:cubicBezTo>
                  <a:lnTo>
                    <a:pt x="1265" y="433"/>
                  </a:lnTo>
                  <a:cubicBezTo>
                    <a:pt x="1266" y="439"/>
                    <a:pt x="1274" y="442"/>
                    <a:pt x="1280" y="445"/>
                  </a:cubicBezTo>
                  <a:lnTo>
                    <a:pt x="1280" y="445"/>
                  </a:lnTo>
                  <a:cubicBezTo>
                    <a:pt x="1290" y="450"/>
                    <a:pt x="1297" y="461"/>
                    <a:pt x="1308" y="462"/>
                  </a:cubicBezTo>
                  <a:lnTo>
                    <a:pt x="1308" y="462"/>
                  </a:lnTo>
                  <a:cubicBezTo>
                    <a:pt x="1318" y="463"/>
                    <a:pt x="1329" y="456"/>
                    <a:pt x="1337" y="462"/>
                  </a:cubicBezTo>
                  <a:lnTo>
                    <a:pt x="1337" y="462"/>
                  </a:lnTo>
                  <a:cubicBezTo>
                    <a:pt x="1347" y="470"/>
                    <a:pt x="1351" y="479"/>
                    <a:pt x="1352" y="491"/>
                  </a:cubicBezTo>
                  <a:lnTo>
                    <a:pt x="1352" y="491"/>
                  </a:lnTo>
                  <a:cubicBezTo>
                    <a:pt x="1353" y="495"/>
                    <a:pt x="1351" y="500"/>
                    <a:pt x="1348" y="502"/>
                  </a:cubicBezTo>
                  <a:lnTo>
                    <a:pt x="1348" y="502"/>
                  </a:lnTo>
                  <a:cubicBezTo>
                    <a:pt x="1345" y="503"/>
                    <a:pt x="1341" y="503"/>
                    <a:pt x="1339" y="506"/>
                  </a:cubicBezTo>
                  <a:lnTo>
                    <a:pt x="1339" y="506"/>
                  </a:lnTo>
                  <a:cubicBezTo>
                    <a:pt x="1337" y="508"/>
                    <a:pt x="1339" y="513"/>
                    <a:pt x="1337" y="514"/>
                  </a:cubicBezTo>
                  <a:lnTo>
                    <a:pt x="1337" y="514"/>
                  </a:lnTo>
                  <a:cubicBezTo>
                    <a:pt x="1335" y="518"/>
                    <a:pt x="1330" y="514"/>
                    <a:pt x="1326" y="511"/>
                  </a:cubicBezTo>
                  <a:lnTo>
                    <a:pt x="1326" y="511"/>
                  </a:lnTo>
                  <a:cubicBezTo>
                    <a:pt x="1317" y="506"/>
                    <a:pt x="1305" y="512"/>
                    <a:pt x="1295" y="508"/>
                  </a:cubicBezTo>
                  <a:lnTo>
                    <a:pt x="1295" y="508"/>
                  </a:lnTo>
                  <a:cubicBezTo>
                    <a:pt x="1290" y="518"/>
                    <a:pt x="1295" y="530"/>
                    <a:pt x="1304" y="534"/>
                  </a:cubicBezTo>
                  <a:lnTo>
                    <a:pt x="1304" y="534"/>
                  </a:lnTo>
                  <a:cubicBezTo>
                    <a:pt x="1307" y="535"/>
                    <a:pt x="1311" y="536"/>
                    <a:pt x="1312" y="539"/>
                  </a:cubicBezTo>
                  <a:lnTo>
                    <a:pt x="1312" y="539"/>
                  </a:lnTo>
                  <a:cubicBezTo>
                    <a:pt x="1313" y="542"/>
                    <a:pt x="1313" y="545"/>
                    <a:pt x="1314" y="548"/>
                  </a:cubicBezTo>
                  <a:lnTo>
                    <a:pt x="1314" y="548"/>
                  </a:lnTo>
                  <a:cubicBezTo>
                    <a:pt x="1316" y="549"/>
                    <a:pt x="1318" y="549"/>
                    <a:pt x="1320" y="549"/>
                  </a:cubicBezTo>
                  <a:lnTo>
                    <a:pt x="1351" y="550"/>
                  </a:lnTo>
                  <a:lnTo>
                    <a:pt x="1351" y="550"/>
                  </a:lnTo>
                  <a:cubicBezTo>
                    <a:pt x="1353" y="555"/>
                    <a:pt x="1349" y="561"/>
                    <a:pt x="1345" y="564"/>
                  </a:cubicBezTo>
                  <a:lnTo>
                    <a:pt x="1345" y="564"/>
                  </a:lnTo>
                  <a:cubicBezTo>
                    <a:pt x="1339" y="566"/>
                    <a:pt x="1333" y="566"/>
                    <a:pt x="1327" y="566"/>
                  </a:cubicBezTo>
                  <a:lnTo>
                    <a:pt x="1327" y="566"/>
                  </a:lnTo>
                  <a:cubicBezTo>
                    <a:pt x="1312" y="565"/>
                    <a:pt x="1296" y="561"/>
                    <a:pt x="1280" y="555"/>
                  </a:cubicBezTo>
                  <a:lnTo>
                    <a:pt x="1280" y="555"/>
                  </a:lnTo>
                  <a:cubicBezTo>
                    <a:pt x="1279" y="563"/>
                    <a:pt x="1284" y="571"/>
                    <a:pt x="1290" y="577"/>
                  </a:cubicBezTo>
                  <a:lnTo>
                    <a:pt x="1290" y="577"/>
                  </a:lnTo>
                  <a:cubicBezTo>
                    <a:pt x="1296" y="582"/>
                    <a:pt x="1304" y="585"/>
                    <a:pt x="1312" y="588"/>
                  </a:cubicBezTo>
                  <a:lnTo>
                    <a:pt x="1312" y="588"/>
                  </a:lnTo>
                  <a:cubicBezTo>
                    <a:pt x="1313" y="593"/>
                    <a:pt x="1313" y="598"/>
                    <a:pt x="1314" y="604"/>
                  </a:cubicBezTo>
                  <a:lnTo>
                    <a:pt x="1314" y="604"/>
                  </a:lnTo>
                  <a:cubicBezTo>
                    <a:pt x="1295" y="609"/>
                    <a:pt x="1275" y="612"/>
                    <a:pt x="1256" y="614"/>
                  </a:cubicBezTo>
                  <a:lnTo>
                    <a:pt x="1256" y="614"/>
                  </a:lnTo>
                  <a:cubicBezTo>
                    <a:pt x="1255" y="606"/>
                    <a:pt x="1245" y="601"/>
                    <a:pt x="1239" y="605"/>
                  </a:cubicBezTo>
                  <a:lnTo>
                    <a:pt x="1239" y="605"/>
                  </a:lnTo>
                  <a:cubicBezTo>
                    <a:pt x="1239" y="601"/>
                    <a:pt x="1238" y="597"/>
                    <a:pt x="1236" y="594"/>
                  </a:cubicBezTo>
                  <a:lnTo>
                    <a:pt x="1236" y="594"/>
                  </a:lnTo>
                  <a:cubicBezTo>
                    <a:pt x="1230" y="593"/>
                    <a:pt x="1223" y="593"/>
                    <a:pt x="1217" y="595"/>
                  </a:cubicBezTo>
                  <a:lnTo>
                    <a:pt x="1217" y="595"/>
                  </a:lnTo>
                  <a:cubicBezTo>
                    <a:pt x="1221" y="601"/>
                    <a:pt x="1219" y="609"/>
                    <a:pt x="1213" y="612"/>
                  </a:cubicBezTo>
                  <a:lnTo>
                    <a:pt x="1213" y="612"/>
                  </a:lnTo>
                  <a:cubicBezTo>
                    <a:pt x="1208" y="616"/>
                    <a:pt x="1201" y="617"/>
                    <a:pt x="1195" y="615"/>
                  </a:cubicBezTo>
                  <a:lnTo>
                    <a:pt x="1195" y="615"/>
                  </a:lnTo>
                  <a:cubicBezTo>
                    <a:pt x="1191" y="621"/>
                    <a:pt x="1190" y="628"/>
                    <a:pt x="1192" y="634"/>
                  </a:cubicBezTo>
                  <a:lnTo>
                    <a:pt x="1192" y="634"/>
                  </a:lnTo>
                  <a:cubicBezTo>
                    <a:pt x="1195" y="640"/>
                    <a:pt x="1203" y="642"/>
                    <a:pt x="1210" y="640"/>
                  </a:cubicBezTo>
                  <a:lnTo>
                    <a:pt x="1210" y="640"/>
                  </a:lnTo>
                  <a:cubicBezTo>
                    <a:pt x="1217" y="639"/>
                    <a:pt x="1223" y="635"/>
                    <a:pt x="1230" y="634"/>
                  </a:cubicBezTo>
                  <a:lnTo>
                    <a:pt x="1230" y="634"/>
                  </a:lnTo>
                  <a:cubicBezTo>
                    <a:pt x="1243" y="630"/>
                    <a:pt x="1255" y="632"/>
                    <a:pt x="1268" y="634"/>
                  </a:cubicBezTo>
                  <a:lnTo>
                    <a:pt x="1268" y="634"/>
                  </a:lnTo>
                  <a:cubicBezTo>
                    <a:pt x="1271" y="635"/>
                    <a:pt x="1274" y="635"/>
                    <a:pt x="1275" y="638"/>
                  </a:cubicBezTo>
                  <a:lnTo>
                    <a:pt x="1275" y="638"/>
                  </a:lnTo>
                  <a:cubicBezTo>
                    <a:pt x="1280" y="643"/>
                    <a:pt x="1271" y="653"/>
                    <a:pt x="1277" y="658"/>
                  </a:cubicBezTo>
                  <a:lnTo>
                    <a:pt x="1277" y="658"/>
                  </a:lnTo>
                  <a:cubicBezTo>
                    <a:pt x="1268" y="661"/>
                    <a:pt x="1258" y="665"/>
                    <a:pt x="1250" y="662"/>
                  </a:cubicBezTo>
                  <a:lnTo>
                    <a:pt x="1250" y="662"/>
                  </a:lnTo>
                  <a:cubicBezTo>
                    <a:pt x="1243" y="659"/>
                    <a:pt x="1238" y="653"/>
                    <a:pt x="1230" y="650"/>
                  </a:cubicBezTo>
                  <a:lnTo>
                    <a:pt x="1230" y="650"/>
                  </a:lnTo>
                  <a:cubicBezTo>
                    <a:pt x="1223" y="648"/>
                    <a:pt x="1212" y="653"/>
                    <a:pt x="1215" y="660"/>
                  </a:cubicBezTo>
                  <a:lnTo>
                    <a:pt x="1215" y="660"/>
                  </a:lnTo>
                  <a:cubicBezTo>
                    <a:pt x="1216" y="663"/>
                    <a:pt x="1217" y="664"/>
                    <a:pt x="1219" y="665"/>
                  </a:cubicBezTo>
                  <a:lnTo>
                    <a:pt x="1219" y="665"/>
                  </a:lnTo>
                  <a:cubicBezTo>
                    <a:pt x="1227" y="674"/>
                    <a:pt x="1236" y="682"/>
                    <a:pt x="1247" y="682"/>
                  </a:cubicBezTo>
                  <a:lnTo>
                    <a:pt x="1247" y="682"/>
                  </a:lnTo>
                  <a:cubicBezTo>
                    <a:pt x="1249" y="688"/>
                    <a:pt x="1256" y="691"/>
                    <a:pt x="1262" y="694"/>
                  </a:cubicBezTo>
                  <a:lnTo>
                    <a:pt x="1262" y="694"/>
                  </a:lnTo>
                  <a:cubicBezTo>
                    <a:pt x="1268" y="697"/>
                    <a:pt x="1274" y="702"/>
                    <a:pt x="1273" y="709"/>
                  </a:cubicBezTo>
                  <a:lnTo>
                    <a:pt x="1273" y="709"/>
                  </a:lnTo>
                  <a:cubicBezTo>
                    <a:pt x="1275" y="706"/>
                    <a:pt x="1280" y="708"/>
                    <a:pt x="1282" y="711"/>
                  </a:cubicBezTo>
                  <a:lnTo>
                    <a:pt x="1282" y="711"/>
                  </a:lnTo>
                  <a:cubicBezTo>
                    <a:pt x="1284" y="714"/>
                    <a:pt x="1284" y="718"/>
                    <a:pt x="1283" y="722"/>
                  </a:cubicBezTo>
                  <a:lnTo>
                    <a:pt x="1283" y="722"/>
                  </a:lnTo>
                  <a:cubicBezTo>
                    <a:pt x="1282" y="732"/>
                    <a:pt x="1280" y="741"/>
                    <a:pt x="1279" y="751"/>
                  </a:cubicBezTo>
                  <a:lnTo>
                    <a:pt x="1279" y="751"/>
                  </a:lnTo>
                  <a:cubicBezTo>
                    <a:pt x="1278" y="754"/>
                    <a:pt x="1277" y="758"/>
                    <a:pt x="1274" y="760"/>
                  </a:cubicBezTo>
                  <a:lnTo>
                    <a:pt x="1274" y="760"/>
                  </a:lnTo>
                  <a:cubicBezTo>
                    <a:pt x="1267" y="765"/>
                    <a:pt x="1260" y="754"/>
                    <a:pt x="1251" y="754"/>
                  </a:cubicBezTo>
                  <a:lnTo>
                    <a:pt x="1251" y="754"/>
                  </a:lnTo>
                  <a:cubicBezTo>
                    <a:pt x="1248" y="753"/>
                    <a:pt x="1244" y="755"/>
                    <a:pt x="1241" y="754"/>
                  </a:cubicBezTo>
                  <a:lnTo>
                    <a:pt x="1241" y="754"/>
                  </a:lnTo>
                  <a:cubicBezTo>
                    <a:pt x="1236" y="751"/>
                    <a:pt x="1236" y="744"/>
                    <a:pt x="1232" y="740"/>
                  </a:cubicBezTo>
                  <a:lnTo>
                    <a:pt x="1232" y="740"/>
                  </a:lnTo>
                  <a:cubicBezTo>
                    <a:pt x="1230" y="738"/>
                    <a:pt x="1226" y="737"/>
                    <a:pt x="1222" y="735"/>
                  </a:cubicBezTo>
                  <a:lnTo>
                    <a:pt x="1222" y="735"/>
                  </a:lnTo>
                  <a:cubicBezTo>
                    <a:pt x="1216" y="732"/>
                    <a:pt x="1212" y="726"/>
                    <a:pt x="1207" y="721"/>
                  </a:cubicBezTo>
                  <a:lnTo>
                    <a:pt x="1207" y="721"/>
                  </a:lnTo>
                  <a:cubicBezTo>
                    <a:pt x="1202" y="716"/>
                    <a:pt x="1194" y="712"/>
                    <a:pt x="1188" y="716"/>
                  </a:cubicBezTo>
                  <a:lnTo>
                    <a:pt x="1188" y="716"/>
                  </a:lnTo>
                  <a:cubicBezTo>
                    <a:pt x="1189" y="724"/>
                    <a:pt x="1189" y="732"/>
                    <a:pt x="1187" y="740"/>
                  </a:cubicBezTo>
                  <a:lnTo>
                    <a:pt x="1187" y="740"/>
                  </a:lnTo>
                  <a:cubicBezTo>
                    <a:pt x="1184" y="748"/>
                    <a:pt x="1177" y="755"/>
                    <a:pt x="1169" y="754"/>
                  </a:cubicBezTo>
                  <a:lnTo>
                    <a:pt x="1169" y="754"/>
                  </a:lnTo>
                  <a:cubicBezTo>
                    <a:pt x="1169" y="760"/>
                    <a:pt x="1165" y="764"/>
                    <a:pt x="1164" y="769"/>
                  </a:cubicBezTo>
                  <a:lnTo>
                    <a:pt x="1164" y="769"/>
                  </a:lnTo>
                  <a:cubicBezTo>
                    <a:pt x="1163" y="774"/>
                    <a:pt x="1169" y="781"/>
                    <a:pt x="1173" y="777"/>
                  </a:cubicBezTo>
                  <a:lnTo>
                    <a:pt x="1173" y="777"/>
                  </a:lnTo>
                  <a:cubicBezTo>
                    <a:pt x="1174" y="776"/>
                    <a:pt x="1174" y="773"/>
                    <a:pt x="1175" y="771"/>
                  </a:cubicBezTo>
                  <a:lnTo>
                    <a:pt x="1175" y="771"/>
                  </a:lnTo>
                  <a:cubicBezTo>
                    <a:pt x="1177" y="768"/>
                    <a:pt x="1182" y="766"/>
                    <a:pt x="1186" y="767"/>
                  </a:cubicBezTo>
                  <a:lnTo>
                    <a:pt x="1186" y="767"/>
                  </a:lnTo>
                  <a:cubicBezTo>
                    <a:pt x="1191" y="768"/>
                    <a:pt x="1194" y="770"/>
                    <a:pt x="1198" y="772"/>
                  </a:cubicBezTo>
                  <a:lnTo>
                    <a:pt x="1198" y="772"/>
                  </a:lnTo>
                  <a:cubicBezTo>
                    <a:pt x="1216" y="779"/>
                    <a:pt x="1236" y="773"/>
                    <a:pt x="1256" y="775"/>
                  </a:cubicBezTo>
                  <a:lnTo>
                    <a:pt x="1256" y="775"/>
                  </a:lnTo>
                  <a:cubicBezTo>
                    <a:pt x="1260" y="776"/>
                    <a:pt x="1266" y="778"/>
                    <a:pt x="1266" y="783"/>
                  </a:cubicBezTo>
                  <a:lnTo>
                    <a:pt x="1266" y="783"/>
                  </a:lnTo>
                  <a:cubicBezTo>
                    <a:pt x="1265" y="787"/>
                    <a:pt x="1260" y="789"/>
                    <a:pt x="1255" y="789"/>
                  </a:cubicBezTo>
                  <a:lnTo>
                    <a:pt x="1255" y="789"/>
                  </a:lnTo>
                  <a:cubicBezTo>
                    <a:pt x="1239" y="791"/>
                    <a:pt x="1223" y="797"/>
                    <a:pt x="1209" y="807"/>
                  </a:cubicBezTo>
                  <a:lnTo>
                    <a:pt x="1209" y="807"/>
                  </a:lnTo>
                  <a:cubicBezTo>
                    <a:pt x="1203" y="810"/>
                    <a:pt x="1197" y="817"/>
                    <a:pt x="1197" y="824"/>
                  </a:cubicBezTo>
                  <a:lnTo>
                    <a:pt x="1197" y="824"/>
                  </a:lnTo>
                  <a:cubicBezTo>
                    <a:pt x="1192" y="820"/>
                    <a:pt x="1185" y="823"/>
                    <a:pt x="1180" y="826"/>
                  </a:cubicBezTo>
                  <a:lnTo>
                    <a:pt x="1180" y="826"/>
                  </a:lnTo>
                  <a:cubicBezTo>
                    <a:pt x="1175" y="830"/>
                    <a:pt x="1171" y="835"/>
                    <a:pt x="1165" y="837"/>
                  </a:cubicBezTo>
                  <a:lnTo>
                    <a:pt x="1165" y="837"/>
                  </a:lnTo>
                  <a:cubicBezTo>
                    <a:pt x="1161" y="838"/>
                    <a:pt x="1156" y="837"/>
                    <a:pt x="1153" y="838"/>
                  </a:cubicBezTo>
                  <a:lnTo>
                    <a:pt x="1153" y="838"/>
                  </a:lnTo>
                  <a:cubicBezTo>
                    <a:pt x="1147" y="839"/>
                    <a:pt x="1143" y="842"/>
                    <a:pt x="1139" y="843"/>
                  </a:cubicBezTo>
                  <a:lnTo>
                    <a:pt x="1139" y="843"/>
                  </a:lnTo>
                  <a:cubicBezTo>
                    <a:pt x="1125" y="848"/>
                    <a:pt x="1110" y="843"/>
                    <a:pt x="1097" y="844"/>
                  </a:cubicBezTo>
                  <a:lnTo>
                    <a:pt x="1097" y="844"/>
                  </a:lnTo>
                  <a:cubicBezTo>
                    <a:pt x="1094" y="844"/>
                    <a:pt x="1091" y="845"/>
                    <a:pt x="1089" y="846"/>
                  </a:cubicBezTo>
                  <a:lnTo>
                    <a:pt x="1089" y="846"/>
                  </a:lnTo>
                  <a:cubicBezTo>
                    <a:pt x="1082" y="850"/>
                    <a:pt x="1083" y="861"/>
                    <a:pt x="1078" y="867"/>
                  </a:cubicBezTo>
                  <a:lnTo>
                    <a:pt x="1078" y="867"/>
                  </a:lnTo>
                  <a:cubicBezTo>
                    <a:pt x="1067" y="860"/>
                    <a:pt x="1052" y="861"/>
                    <a:pt x="1043" y="870"/>
                  </a:cubicBezTo>
                  <a:lnTo>
                    <a:pt x="1043" y="870"/>
                  </a:lnTo>
                  <a:cubicBezTo>
                    <a:pt x="1041" y="866"/>
                    <a:pt x="1039" y="863"/>
                    <a:pt x="1038" y="860"/>
                  </a:cubicBezTo>
                  <a:lnTo>
                    <a:pt x="1038" y="860"/>
                  </a:lnTo>
                  <a:cubicBezTo>
                    <a:pt x="1032" y="859"/>
                    <a:pt x="1026" y="858"/>
                    <a:pt x="1020" y="858"/>
                  </a:cubicBezTo>
                  <a:lnTo>
                    <a:pt x="1020" y="858"/>
                  </a:lnTo>
                  <a:cubicBezTo>
                    <a:pt x="1019" y="865"/>
                    <a:pt x="1017" y="872"/>
                    <a:pt x="1016" y="880"/>
                  </a:cubicBezTo>
                  <a:lnTo>
                    <a:pt x="1016" y="880"/>
                  </a:lnTo>
                  <a:cubicBezTo>
                    <a:pt x="1006" y="886"/>
                    <a:pt x="998" y="892"/>
                    <a:pt x="987" y="899"/>
                  </a:cubicBezTo>
                  <a:lnTo>
                    <a:pt x="987" y="899"/>
                  </a:lnTo>
                  <a:cubicBezTo>
                    <a:pt x="993" y="906"/>
                    <a:pt x="989" y="918"/>
                    <a:pt x="982" y="926"/>
                  </a:cubicBezTo>
                  <a:lnTo>
                    <a:pt x="982" y="926"/>
                  </a:lnTo>
                  <a:cubicBezTo>
                    <a:pt x="973" y="937"/>
                    <a:pt x="962" y="947"/>
                    <a:pt x="950" y="954"/>
                  </a:cubicBezTo>
                  <a:lnTo>
                    <a:pt x="950" y="954"/>
                  </a:lnTo>
                  <a:cubicBezTo>
                    <a:pt x="936" y="961"/>
                    <a:pt x="921" y="965"/>
                    <a:pt x="907" y="969"/>
                  </a:cubicBezTo>
                  <a:lnTo>
                    <a:pt x="907" y="969"/>
                  </a:lnTo>
                  <a:cubicBezTo>
                    <a:pt x="899" y="972"/>
                    <a:pt x="891" y="974"/>
                    <a:pt x="883" y="976"/>
                  </a:cubicBezTo>
                  <a:lnTo>
                    <a:pt x="883" y="976"/>
                  </a:lnTo>
                  <a:cubicBezTo>
                    <a:pt x="893" y="966"/>
                    <a:pt x="883" y="946"/>
                    <a:pt x="869" y="946"/>
                  </a:cubicBezTo>
                  <a:lnTo>
                    <a:pt x="869" y="946"/>
                  </a:lnTo>
                  <a:cubicBezTo>
                    <a:pt x="875" y="956"/>
                    <a:pt x="870" y="970"/>
                    <a:pt x="860" y="976"/>
                  </a:cubicBezTo>
                  <a:lnTo>
                    <a:pt x="860" y="976"/>
                  </a:lnTo>
                  <a:cubicBezTo>
                    <a:pt x="850" y="983"/>
                    <a:pt x="838" y="983"/>
                    <a:pt x="827" y="979"/>
                  </a:cubicBezTo>
                  <a:lnTo>
                    <a:pt x="827" y="979"/>
                  </a:lnTo>
                  <a:cubicBezTo>
                    <a:pt x="831" y="989"/>
                    <a:pt x="830" y="1001"/>
                    <a:pt x="823" y="1009"/>
                  </a:cubicBezTo>
                  <a:lnTo>
                    <a:pt x="823" y="1009"/>
                  </a:lnTo>
                  <a:cubicBezTo>
                    <a:pt x="820" y="996"/>
                    <a:pt x="803" y="988"/>
                    <a:pt x="791" y="995"/>
                  </a:cubicBezTo>
                  <a:lnTo>
                    <a:pt x="791" y="995"/>
                  </a:lnTo>
                  <a:cubicBezTo>
                    <a:pt x="791" y="1002"/>
                    <a:pt x="799" y="1006"/>
                    <a:pt x="805" y="1010"/>
                  </a:cubicBezTo>
                  <a:lnTo>
                    <a:pt x="805" y="1010"/>
                  </a:lnTo>
                  <a:cubicBezTo>
                    <a:pt x="812" y="1013"/>
                    <a:pt x="819" y="1020"/>
                    <a:pt x="815" y="1027"/>
                  </a:cubicBezTo>
                  <a:lnTo>
                    <a:pt x="815" y="1027"/>
                  </a:lnTo>
                  <a:cubicBezTo>
                    <a:pt x="811" y="1026"/>
                    <a:pt x="808" y="1025"/>
                    <a:pt x="805" y="1024"/>
                  </a:cubicBezTo>
                  <a:lnTo>
                    <a:pt x="805" y="1024"/>
                  </a:lnTo>
                  <a:cubicBezTo>
                    <a:pt x="809" y="1029"/>
                    <a:pt x="813" y="1034"/>
                    <a:pt x="817" y="1039"/>
                  </a:cubicBezTo>
                  <a:lnTo>
                    <a:pt x="817" y="1039"/>
                  </a:lnTo>
                  <a:cubicBezTo>
                    <a:pt x="809" y="1037"/>
                    <a:pt x="801" y="1038"/>
                    <a:pt x="797" y="1045"/>
                  </a:cubicBezTo>
                  <a:lnTo>
                    <a:pt x="797" y="1045"/>
                  </a:lnTo>
                  <a:cubicBezTo>
                    <a:pt x="794" y="1051"/>
                    <a:pt x="801" y="1060"/>
                    <a:pt x="808" y="1058"/>
                  </a:cubicBezTo>
                  <a:lnTo>
                    <a:pt x="808" y="1058"/>
                  </a:lnTo>
                  <a:cubicBezTo>
                    <a:pt x="805" y="1065"/>
                    <a:pt x="798" y="1070"/>
                    <a:pt x="790" y="1071"/>
                  </a:cubicBezTo>
                  <a:lnTo>
                    <a:pt x="790" y="1071"/>
                  </a:lnTo>
                  <a:cubicBezTo>
                    <a:pt x="797" y="1074"/>
                    <a:pt x="797" y="1085"/>
                    <a:pt x="792" y="1092"/>
                  </a:cubicBezTo>
                  <a:lnTo>
                    <a:pt x="792" y="1092"/>
                  </a:lnTo>
                  <a:cubicBezTo>
                    <a:pt x="787" y="1098"/>
                    <a:pt x="779" y="1100"/>
                    <a:pt x="772" y="1103"/>
                  </a:cubicBezTo>
                  <a:lnTo>
                    <a:pt x="772" y="1103"/>
                  </a:lnTo>
                  <a:cubicBezTo>
                    <a:pt x="766" y="1105"/>
                    <a:pt x="760" y="1106"/>
                    <a:pt x="754" y="1108"/>
                  </a:cubicBezTo>
                  <a:lnTo>
                    <a:pt x="754" y="1108"/>
                  </a:lnTo>
                  <a:cubicBezTo>
                    <a:pt x="751" y="1115"/>
                    <a:pt x="755" y="1122"/>
                    <a:pt x="758" y="1128"/>
                  </a:cubicBezTo>
                  <a:lnTo>
                    <a:pt x="758" y="1128"/>
                  </a:lnTo>
                  <a:cubicBezTo>
                    <a:pt x="762" y="1135"/>
                    <a:pt x="767" y="1140"/>
                    <a:pt x="767" y="1147"/>
                  </a:cubicBezTo>
                  <a:lnTo>
                    <a:pt x="767" y="1147"/>
                  </a:lnTo>
                  <a:cubicBezTo>
                    <a:pt x="768" y="1154"/>
                    <a:pt x="762" y="1163"/>
                    <a:pt x="755" y="1161"/>
                  </a:cubicBezTo>
                  <a:lnTo>
                    <a:pt x="755" y="1161"/>
                  </a:lnTo>
                  <a:cubicBezTo>
                    <a:pt x="757" y="1171"/>
                    <a:pt x="759" y="1182"/>
                    <a:pt x="756" y="1192"/>
                  </a:cubicBezTo>
                  <a:lnTo>
                    <a:pt x="756" y="1192"/>
                  </a:lnTo>
                  <a:cubicBezTo>
                    <a:pt x="754" y="1203"/>
                    <a:pt x="746" y="1212"/>
                    <a:pt x="736" y="1214"/>
                  </a:cubicBezTo>
                  <a:lnTo>
                    <a:pt x="736" y="1214"/>
                  </a:lnTo>
                  <a:cubicBezTo>
                    <a:pt x="734" y="1218"/>
                    <a:pt x="733" y="1222"/>
                    <a:pt x="731" y="1226"/>
                  </a:cubicBezTo>
                  <a:lnTo>
                    <a:pt x="731" y="1226"/>
                  </a:lnTo>
                  <a:cubicBezTo>
                    <a:pt x="724" y="1225"/>
                    <a:pt x="718" y="1219"/>
                    <a:pt x="717" y="1212"/>
                  </a:cubicBezTo>
                  <a:lnTo>
                    <a:pt x="717" y="1212"/>
                  </a:lnTo>
                  <a:cubicBezTo>
                    <a:pt x="707" y="1213"/>
                    <a:pt x="696" y="1214"/>
                    <a:pt x="690" y="1205"/>
                  </a:cubicBezTo>
                  <a:lnTo>
                    <a:pt x="690" y="1205"/>
                  </a:lnTo>
                  <a:cubicBezTo>
                    <a:pt x="687" y="1203"/>
                    <a:pt x="686" y="1198"/>
                    <a:pt x="683" y="1196"/>
                  </a:cubicBezTo>
                  <a:lnTo>
                    <a:pt x="683" y="1196"/>
                  </a:lnTo>
                  <a:cubicBezTo>
                    <a:pt x="676" y="1187"/>
                    <a:pt x="661" y="1192"/>
                    <a:pt x="649" y="1190"/>
                  </a:cubicBezTo>
                  <a:lnTo>
                    <a:pt x="649" y="1190"/>
                  </a:lnTo>
                  <a:cubicBezTo>
                    <a:pt x="641" y="1188"/>
                    <a:pt x="634" y="1181"/>
                    <a:pt x="627" y="1177"/>
                  </a:cubicBezTo>
                  <a:lnTo>
                    <a:pt x="627" y="1177"/>
                  </a:lnTo>
                  <a:cubicBezTo>
                    <a:pt x="620" y="1172"/>
                    <a:pt x="610" y="1169"/>
                    <a:pt x="603" y="1173"/>
                  </a:cubicBezTo>
                  <a:lnTo>
                    <a:pt x="603" y="1173"/>
                  </a:lnTo>
                  <a:cubicBezTo>
                    <a:pt x="608" y="1165"/>
                    <a:pt x="603" y="1154"/>
                    <a:pt x="597" y="1147"/>
                  </a:cubicBezTo>
                  <a:lnTo>
                    <a:pt x="597" y="1147"/>
                  </a:lnTo>
                  <a:cubicBezTo>
                    <a:pt x="591" y="1140"/>
                    <a:pt x="583" y="1135"/>
                    <a:pt x="578" y="1127"/>
                  </a:cubicBezTo>
                  <a:lnTo>
                    <a:pt x="578" y="1127"/>
                  </a:lnTo>
                  <a:cubicBezTo>
                    <a:pt x="570" y="1114"/>
                    <a:pt x="571" y="1099"/>
                    <a:pt x="574" y="1084"/>
                  </a:cubicBezTo>
                  <a:lnTo>
                    <a:pt x="574" y="1084"/>
                  </a:lnTo>
                  <a:cubicBezTo>
                    <a:pt x="567" y="1083"/>
                    <a:pt x="561" y="1083"/>
                    <a:pt x="556" y="1079"/>
                  </a:cubicBezTo>
                  <a:lnTo>
                    <a:pt x="556" y="1079"/>
                  </a:lnTo>
                  <a:cubicBezTo>
                    <a:pt x="550" y="1075"/>
                    <a:pt x="546" y="1068"/>
                    <a:pt x="550" y="1062"/>
                  </a:cubicBezTo>
                  <a:lnTo>
                    <a:pt x="550" y="1062"/>
                  </a:lnTo>
                  <a:cubicBezTo>
                    <a:pt x="544" y="1065"/>
                    <a:pt x="538" y="1059"/>
                    <a:pt x="536" y="1054"/>
                  </a:cubicBezTo>
                  <a:lnTo>
                    <a:pt x="536" y="1054"/>
                  </a:lnTo>
                  <a:cubicBezTo>
                    <a:pt x="533" y="1049"/>
                    <a:pt x="532" y="1043"/>
                    <a:pt x="527" y="1039"/>
                  </a:cubicBezTo>
                  <a:lnTo>
                    <a:pt x="527" y="1039"/>
                  </a:lnTo>
                  <a:cubicBezTo>
                    <a:pt x="523" y="1036"/>
                    <a:pt x="518" y="1036"/>
                    <a:pt x="516" y="1031"/>
                  </a:cubicBezTo>
                  <a:lnTo>
                    <a:pt x="516" y="1031"/>
                  </a:lnTo>
                  <a:cubicBezTo>
                    <a:pt x="514" y="1025"/>
                    <a:pt x="521" y="1020"/>
                    <a:pt x="525" y="1015"/>
                  </a:cubicBezTo>
                  <a:lnTo>
                    <a:pt x="525" y="1015"/>
                  </a:lnTo>
                  <a:cubicBezTo>
                    <a:pt x="530" y="1006"/>
                    <a:pt x="523" y="993"/>
                    <a:pt x="515" y="986"/>
                  </a:cubicBezTo>
                  <a:lnTo>
                    <a:pt x="515" y="986"/>
                  </a:lnTo>
                  <a:cubicBezTo>
                    <a:pt x="507" y="980"/>
                    <a:pt x="496" y="975"/>
                    <a:pt x="490" y="967"/>
                  </a:cubicBezTo>
                  <a:lnTo>
                    <a:pt x="490" y="967"/>
                  </a:lnTo>
                  <a:cubicBezTo>
                    <a:pt x="483" y="958"/>
                    <a:pt x="483" y="943"/>
                    <a:pt x="493" y="939"/>
                  </a:cubicBezTo>
                  <a:lnTo>
                    <a:pt x="493" y="939"/>
                  </a:lnTo>
                  <a:cubicBezTo>
                    <a:pt x="498" y="938"/>
                    <a:pt x="505" y="939"/>
                    <a:pt x="509" y="935"/>
                  </a:cubicBezTo>
                  <a:lnTo>
                    <a:pt x="509" y="935"/>
                  </a:lnTo>
                  <a:cubicBezTo>
                    <a:pt x="515" y="928"/>
                    <a:pt x="505" y="918"/>
                    <a:pt x="496" y="916"/>
                  </a:cubicBezTo>
                  <a:lnTo>
                    <a:pt x="496" y="916"/>
                  </a:lnTo>
                  <a:cubicBezTo>
                    <a:pt x="487" y="913"/>
                    <a:pt x="474" y="907"/>
                    <a:pt x="477" y="899"/>
                  </a:cubicBezTo>
                  <a:lnTo>
                    <a:pt x="477" y="899"/>
                  </a:lnTo>
                  <a:cubicBezTo>
                    <a:pt x="479" y="895"/>
                    <a:pt x="482" y="892"/>
                    <a:pt x="485" y="889"/>
                  </a:cubicBezTo>
                  <a:lnTo>
                    <a:pt x="485" y="889"/>
                  </a:lnTo>
                  <a:cubicBezTo>
                    <a:pt x="492" y="882"/>
                    <a:pt x="493" y="870"/>
                    <a:pt x="498" y="861"/>
                  </a:cubicBezTo>
                  <a:lnTo>
                    <a:pt x="498" y="861"/>
                  </a:lnTo>
                  <a:cubicBezTo>
                    <a:pt x="505" y="847"/>
                    <a:pt x="524" y="840"/>
                    <a:pt x="538" y="847"/>
                  </a:cubicBezTo>
                  <a:lnTo>
                    <a:pt x="538" y="847"/>
                  </a:lnTo>
                  <a:cubicBezTo>
                    <a:pt x="542" y="848"/>
                    <a:pt x="546" y="849"/>
                    <a:pt x="550" y="852"/>
                  </a:cubicBezTo>
                  <a:lnTo>
                    <a:pt x="550" y="852"/>
                  </a:lnTo>
                  <a:cubicBezTo>
                    <a:pt x="555" y="836"/>
                    <a:pt x="559" y="820"/>
                    <a:pt x="563" y="804"/>
                  </a:cubicBezTo>
                  <a:lnTo>
                    <a:pt x="563" y="804"/>
                  </a:lnTo>
                  <a:cubicBezTo>
                    <a:pt x="562" y="785"/>
                    <a:pt x="542" y="773"/>
                    <a:pt x="523" y="768"/>
                  </a:cubicBezTo>
                  <a:lnTo>
                    <a:pt x="523" y="768"/>
                  </a:lnTo>
                  <a:cubicBezTo>
                    <a:pt x="505" y="762"/>
                    <a:pt x="485" y="758"/>
                    <a:pt x="474" y="742"/>
                  </a:cubicBezTo>
                  <a:lnTo>
                    <a:pt x="474" y="742"/>
                  </a:lnTo>
                  <a:cubicBezTo>
                    <a:pt x="501" y="740"/>
                    <a:pt x="529" y="747"/>
                    <a:pt x="553" y="761"/>
                  </a:cubicBezTo>
                  <a:lnTo>
                    <a:pt x="553" y="761"/>
                  </a:lnTo>
                  <a:cubicBezTo>
                    <a:pt x="560" y="754"/>
                    <a:pt x="550" y="743"/>
                    <a:pt x="541" y="738"/>
                  </a:cubicBezTo>
                  <a:lnTo>
                    <a:pt x="501" y="717"/>
                  </a:lnTo>
                  <a:lnTo>
                    <a:pt x="501" y="717"/>
                  </a:lnTo>
                  <a:cubicBezTo>
                    <a:pt x="500" y="707"/>
                    <a:pt x="499" y="697"/>
                    <a:pt x="497" y="686"/>
                  </a:cubicBezTo>
                  <a:lnTo>
                    <a:pt x="497" y="686"/>
                  </a:lnTo>
                  <a:cubicBezTo>
                    <a:pt x="486" y="682"/>
                    <a:pt x="473" y="685"/>
                    <a:pt x="465" y="693"/>
                  </a:cubicBezTo>
                  <a:lnTo>
                    <a:pt x="465" y="693"/>
                  </a:lnTo>
                  <a:cubicBezTo>
                    <a:pt x="461" y="697"/>
                    <a:pt x="457" y="703"/>
                    <a:pt x="451" y="702"/>
                  </a:cubicBezTo>
                  <a:lnTo>
                    <a:pt x="451" y="702"/>
                  </a:lnTo>
                  <a:cubicBezTo>
                    <a:pt x="447" y="700"/>
                    <a:pt x="446" y="697"/>
                    <a:pt x="444" y="693"/>
                  </a:cubicBezTo>
                  <a:lnTo>
                    <a:pt x="444" y="693"/>
                  </a:lnTo>
                  <a:cubicBezTo>
                    <a:pt x="441" y="684"/>
                    <a:pt x="439" y="674"/>
                    <a:pt x="439" y="664"/>
                  </a:cubicBezTo>
                  <a:lnTo>
                    <a:pt x="439" y="664"/>
                  </a:lnTo>
                  <a:cubicBezTo>
                    <a:pt x="439" y="661"/>
                    <a:pt x="439" y="658"/>
                    <a:pt x="440" y="656"/>
                  </a:cubicBezTo>
                  <a:lnTo>
                    <a:pt x="440" y="656"/>
                  </a:lnTo>
                  <a:cubicBezTo>
                    <a:pt x="446" y="648"/>
                    <a:pt x="462" y="650"/>
                    <a:pt x="460" y="642"/>
                  </a:cubicBezTo>
                  <a:lnTo>
                    <a:pt x="460" y="642"/>
                  </a:lnTo>
                  <a:cubicBezTo>
                    <a:pt x="459" y="634"/>
                    <a:pt x="444" y="635"/>
                    <a:pt x="442" y="628"/>
                  </a:cubicBezTo>
                  <a:lnTo>
                    <a:pt x="442" y="628"/>
                  </a:lnTo>
                  <a:cubicBezTo>
                    <a:pt x="442" y="626"/>
                    <a:pt x="443" y="624"/>
                    <a:pt x="444" y="622"/>
                  </a:cubicBezTo>
                  <a:lnTo>
                    <a:pt x="444" y="622"/>
                  </a:lnTo>
                  <a:cubicBezTo>
                    <a:pt x="448" y="608"/>
                    <a:pt x="439" y="592"/>
                    <a:pt x="425" y="588"/>
                  </a:cubicBezTo>
                  <a:lnTo>
                    <a:pt x="425" y="588"/>
                  </a:lnTo>
                  <a:cubicBezTo>
                    <a:pt x="427" y="577"/>
                    <a:pt x="425" y="564"/>
                    <a:pt x="418" y="555"/>
                  </a:cubicBezTo>
                  <a:lnTo>
                    <a:pt x="418" y="555"/>
                  </a:lnTo>
                  <a:cubicBezTo>
                    <a:pt x="414" y="550"/>
                    <a:pt x="408" y="546"/>
                    <a:pt x="403" y="541"/>
                  </a:cubicBezTo>
                  <a:lnTo>
                    <a:pt x="403" y="541"/>
                  </a:lnTo>
                  <a:cubicBezTo>
                    <a:pt x="395" y="535"/>
                    <a:pt x="388" y="529"/>
                    <a:pt x="380" y="524"/>
                  </a:cubicBezTo>
                  <a:lnTo>
                    <a:pt x="380" y="524"/>
                  </a:lnTo>
                  <a:cubicBezTo>
                    <a:pt x="375" y="520"/>
                    <a:pt x="370" y="516"/>
                    <a:pt x="369" y="510"/>
                  </a:cubicBezTo>
                  <a:lnTo>
                    <a:pt x="369" y="510"/>
                  </a:lnTo>
                  <a:cubicBezTo>
                    <a:pt x="368" y="507"/>
                    <a:pt x="368" y="504"/>
                    <a:pt x="367" y="501"/>
                  </a:cubicBezTo>
                  <a:lnTo>
                    <a:pt x="367" y="501"/>
                  </a:lnTo>
                  <a:cubicBezTo>
                    <a:pt x="363" y="485"/>
                    <a:pt x="334" y="489"/>
                    <a:pt x="326" y="473"/>
                  </a:cubicBezTo>
                  <a:lnTo>
                    <a:pt x="326" y="473"/>
                  </a:lnTo>
                  <a:cubicBezTo>
                    <a:pt x="325" y="470"/>
                    <a:pt x="325" y="467"/>
                    <a:pt x="321" y="465"/>
                  </a:cubicBezTo>
                  <a:lnTo>
                    <a:pt x="321" y="465"/>
                  </a:lnTo>
                  <a:cubicBezTo>
                    <a:pt x="320" y="464"/>
                    <a:pt x="318" y="464"/>
                    <a:pt x="315" y="464"/>
                  </a:cubicBezTo>
                  <a:lnTo>
                    <a:pt x="315" y="464"/>
                  </a:lnTo>
                  <a:cubicBezTo>
                    <a:pt x="286" y="463"/>
                    <a:pt x="260" y="444"/>
                    <a:pt x="230" y="444"/>
                  </a:cubicBezTo>
                  <a:lnTo>
                    <a:pt x="230" y="444"/>
                  </a:lnTo>
                  <a:cubicBezTo>
                    <a:pt x="233" y="448"/>
                    <a:pt x="230" y="455"/>
                    <a:pt x="224" y="456"/>
                  </a:cubicBezTo>
                  <a:lnTo>
                    <a:pt x="224" y="456"/>
                  </a:lnTo>
                  <a:cubicBezTo>
                    <a:pt x="219" y="457"/>
                    <a:pt x="214" y="455"/>
                    <a:pt x="210" y="452"/>
                  </a:cubicBezTo>
                  <a:lnTo>
                    <a:pt x="210" y="452"/>
                  </a:lnTo>
                  <a:cubicBezTo>
                    <a:pt x="205" y="450"/>
                    <a:pt x="199" y="450"/>
                    <a:pt x="196" y="453"/>
                  </a:cubicBezTo>
                  <a:lnTo>
                    <a:pt x="196" y="453"/>
                  </a:lnTo>
                  <a:cubicBezTo>
                    <a:pt x="194" y="456"/>
                    <a:pt x="194" y="460"/>
                    <a:pt x="193" y="463"/>
                  </a:cubicBezTo>
                  <a:lnTo>
                    <a:pt x="193" y="463"/>
                  </a:lnTo>
                  <a:cubicBezTo>
                    <a:pt x="190" y="469"/>
                    <a:pt x="182" y="469"/>
                    <a:pt x="177" y="465"/>
                  </a:cubicBezTo>
                  <a:lnTo>
                    <a:pt x="177" y="465"/>
                  </a:lnTo>
                  <a:cubicBezTo>
                    <a:pt x="172" y="461"/>
                    <a:pt x="170" y="456"/>
                    <a:pt x="168" y="450"/>
                  </a:cubicBezTo>
                  <a:lnTo>
                    <a:pt x="168" y="450"/>
                  </a:lnTo>
                  <a:cubicBezTo>
                    <a:pt x="164" y="450"/>
                    <a:pt x="159" y="450"/>
                    <a:pt x="154" y="450"/>
                  </a:cubicBezTo>
                  <a:lnTo>
                    <a:pt x="154" y="450"/>
                  </a:lnTo>
                  <a:cubicBezTo>
                    <a:pt x="153" y="458"/>
                    <a:pt x="153" y="466"/>
                    <a:pt x="153" y="475"/>
                  </a:cubicBezTo>
                  <a:lnTo>
                    <a:pt x="153" y="475"/>
                  </a:lnTo>
                  <a:cubicBezTo>
                    <a:pt x="143" y="474"/>
                    <a:pt x="133" y="470"/>
                    <a:pt x="123" y="466"/>
                  </a:cubicBezTo>
                  <a:lnTo>
                    <a:pt x="123" y="466"/>
                  </a:lnTo>
                  <a:cubicBezTo>
                    <a:pt x="112" y="462"/>
                    <a:pt x="101" y="457"/>
                    <a:pt x="90" y="453"/>
                  </a:cubicBezTo>
                  <a:lnTo>
                    <a:pt x="90" y="453"/>
                  </a:lnTo>
                  <a:cubicBezTo>
                    <a:pt x="84" y="450"/>
                    <a:pt x="75" y="445"/>
                    <a:pt x="78" y="437"/>
                  </a:cubicBezTo>
                  <a:lnTo>
                    <a:pt x="78" y="437"/>
                  </a:lnTo>
                  <a:cubicBezTo>
                    <a:pt x="83" y="439"/>
                    <a:pt x="89" y="438"/>
                    <a:pt x="94" y="437"/>
                  </a:cubicBezTo>
                  <a:lnTo>
                    <a:pt x="94" y="437"/>
                  </a:lnTo>
                  <a:cubicBezTo>
                    <a:pt x="95" y="433"/>
                    <a:pt x="96" y="428"/>
                    <a:pt x="95" y="423"/>
                  </a:cubicBezTo>
                  <a:lnTo>
                    <a:pt x="95" y="423"/>
                  </a:lnTo>
                  <a:cubicBezTo>
                    <a:pt x="78" y="422"/>
                    <a:pt x="62" y="414"/>
                    <a:pt x="44" y="412"/>
                  </a:cubicBez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6" name="Freeform 1649">
              <a:extLst>
                <a:ext uri="{FF2B5EF4-FFF2-40B4-BE49-F238E27FC236}">
                  <a16:creationId xmlns:a16="http://schemas.microsoft.com/office/drawing/2014/main" id="{CB6E72C5-F698-D4F5-4635-F50EAD13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862" y="4989635"/>
              <a:ext cx="1895843" cy="1533157"/>
            </a:xfrm>
            <a:custGeom>
              <a:avLst/>
              <a:gdLst>
                <a:gd name="T0" fmla="*/ 787 w 1522"/>
                <a:gd name="T1" fmla="*/ 1071 h 1229"/>
                <a:gd name="T2" fmla="*/ 861 w 1522"/>
                <a:gd name="T3" fmla="*/ 976 h 1229"/>
                <a:gd name="T4" fmla="*/ 1083 w 1522"/>
                <a:gd name="T5" fmla="*/ 857 h 1229"/>
                <a:gd name="T6" fmla="*/ 1265 w 1522"/>
                <a:gd name="T7" fmla="*/ 781 h 1229"/>
                <a:gd name="T8" fmla="*/ 1169 w 1522"/>
                <a:gd name="T9" fmla="*/ 755 h 1229"/>
                <a:gd name="T10" fmla="*/ 1275 w 1522"/>
                <a:gd name="T11" fmla="*/ 761 h 1229"/>
                <a:gd name="T12" fmla="*/ 1251 w 1522"/>
                <a:gd name="T13" fmla="*/ 662 h 1229"/>
                <a:gd name="T14" fmla="*/ 1217 w 1522"/>
                <a:gd name="T15" fmla="*/ 596 h 1229"/>
                <a:gd name="T16" fmla="*/ 1314 w 1522"/>
                <a:gd name="T17" fmla="*/ 549 h 1229"/>
                <a:gd name="T18" fmla="*/ 1339 w 1522"/>
                <a:gd name="T19" fmla="*/ 506 h 1229"/>
                <a:gd name="T20" fmla="*/ 1318 w 1522"/>
                <a:gd name="T21" fmla="*/ 413 h 1229"/>
                <a:gd name="T22" fmla="*/ 1274 w 1522"/>
                <a:gd name="T23" fmla="*/ 375 h 1229"/>
                <a:gd name="T24" fmla="*/ 1321 w 1522"/>
                <a:gd name="T25" fmla="*/ 251 h 1229"/>
                <a:gd name="T26" fmla="*/ 1446 w 1522"/>
                <a:gd name="T27" fmla="*/ 114 h 1229"/>
                <a:gd name="T28" fmla="*/ 1275 w 1522"/>
                <a:gd name="T29" fmla="*/ 130 h 1229"/>
                <a:gd name="T30" fmla="*/ 1063 w 1522"/>
                <a:gd name="T31" fmla="*/ 101 h 1229"/>
                <a:gd name="T32" fmla="*/ 1100 w 1522"/>
                <a:gd name="T33" fmla="*/ 12 h 1229"/>
                <a:gd name="T34" fmla="*/ 787 w 1522"/>
                <a:gd name="T35" fmla="*/ 33 h 1229"/>
                <a:gd name="T36" fmla="*/ 661 w 1522"/>
                <a:gd name="T37" fmla="*/ 88 h 1229"/>
                <a:gd name="T38" fmla="*/ 547 w 1522"/>
                <a:gd name="T39" fmla="*/ 113 h 1229"/>
                <a:gd name="T40" fmla="*/ 352 w 1522"/>
                <a:gd name="T41" fmla="*/ 126 h 1229"/>
                <a:gd name="T42" fmla="*/ 138 w 1522"/>
                <a:gd name="T43" fmla="*/ 221 h 1229"/>
                <a:gd name="T44" fmla="*/ 38 w 1522"/>
                <a:gd name="T45" fmla="*/ 326 h 1229"/>
                <a:gd name="T46" fmla="*/ 148 w 1522"/>
                <a:gd name="T47" fmla="*/ 405 h 1229"/>
                <a:gd name="T48" fmla="*/ 92 w 1522"/>
                <a:gd name="T49" fmla="*/ 453 h 1229"/>
                <a:gd name="T50" fmla="*/ 230 w 1522"/>
                <a:gd name="T51" fmla="*/ 443 h 1229"/>
                <a:gd name="T52" fmla="*/ 446 w 1522"/>
                <a:gd name="T53" fmla="*/ 623 h 1229"/>
                <a:gd name="T54" fmla="*/ 542 w 1522"/>
                <a:gd name="T55" fmla="*/ 738 h 1229"/>
                <a:gd name="T56" fmla="*/ 480 w 1522"/>
                <a:gd name="T57" fmla="*/ 906 h 1229"/>
                <a:gd name="T58" fmla="*/ 536 w 1522"/>
                <a:gd name="T59" fmla="*/ 1050 h 1229"/>
                <a:gd name="T60" fmla="*/ 659 w 1522"/>
                <a:gd name="T61" fmla="*/ 1191 h 1229"/>
                <a:gd name="T62" fmla="*/ 664 w 1522"/>
                <a:gd name="T63" fmla="*/ 1192 h 1229"/>
                <a:gd name="T64" fmla="*/ 534 w 1522"/>
                <a:gd name="T65" fmla="*/ 1051 h 1229"/>
                <a:gd name="T66" fmla="*/ 477 w 1522"/>
                <a:gd name="T67" fmla="*/ 899 h 1229"/>
                <a:gd name="T68" fmla="*/ 502 w 1522"/>
                <a:gd name="T69" fmla="*/ 719 h 1229"/>
                <a:gd name="T70" fmla="*/ 441 w 1522"/>
                <a:gd name="T71" fmla="*/ 603 h 1229"/>
                <a:gd name="T72" fmla="*/ 232 w 1522"/>
                <a:gd name="T73" fmla="*/ 452 h 1229"/>
                <a:gd name="T74" fmla="*/ 91 w 1522"/>
                <a:gd name="T75" fmla="*/ 455 h 1229"/>
                <a:gd name="T76" fmla="*/ 148 w 1522"/>
                <a:gd name="T77" fmla="*/ 403 h 1229"/>
                <a:gd name="T78" fmla="*/ 4 w 1522"/>
                <a:gd name="T79" fmla="*/ 354 h 1229"/>
                <a:gd name="T80" fmla="*/ 187 w 1522"/>
                <a:gd name="T81" fmla="*/ 232 h 1229"/>
                <a:gd name="T82" fmla="*/ 286 w 1522"/>
                <a:gd name="T83" fmla="*/ 125 h 1229"/>
                <a:gd name="T84" fmla="*/ 516 w 1522"/>
                <a:gd name="T85" fmla="*/ 87 h 1229"/>
                <a:gd name="T86" fmla="*/ 709 w 1522"/>
                <a:gd name="T87" fmla="*/ 114 h 1229"/>
                <a:gd name="T88" fmla="*/ 787 w 1522"/>
                <a:gd name="T89" fmla="*/ 31 h 1229"/>
                <a:gd name="T90" fmla="*/ 1120 w 1522"/>
                <a:gd name="T91" fmla="*/ 15 h 1229"/>
                <a:gd name="T92" fmla="*/ 1083 w 1522"/>
                <a:gd name="T93" fmla="*/ 106 h 1229"/>
                <a:gd name="T94" fmla="*/ 1276 w 1522"/>
                <a:gd name="T95" fmla="*/ 131 h 1229"/>
                <a:gd name="T96" fmla="*/ 1389 w 1522"/>
                <a:gd name="T97" fmla="*/ 124 h 1229"/>
                <a:gd name="T98" fmla="*/ 1321 w 1522"/>
                <a:gd name="T99" fmla="*/ 249 h 1229"/>
                <a:gd name="T100" fmla="*/ 1297 w 1522"/>
                <a:gd name="T101" fmla="*/ 363 h 1229"/>
                <a:gd name="T102" fmla="*/ 1336 w 1522"/>
                <a:gd name="T103" fmla="*/ 418 h 1229"/>
                <a:gd name="T104" fmla="*/ 1349 w 1522"/>
                <a:gd name="T105" fmla="*/ 504 h 1229"/>
                <a:gd name="T106" fmla="*/ 1314 w 1522"/>
                <a:gd name="T107" fmla="*/ 540 h 1229"/>
                <a:gd name="T108" fmla="*/ 1239 w 1522"/>
                <a:gd name="T109" fmla="*/ 608 h 1229"/>
                <a:gd name="T110" fmla="*/ 1278 w 1522"/>
                <a:gd name="T111" fmla="*/ 660 h 1229"/>
                <a:gd name="T112" fmla="*/ 1285 w 1522"/>
                <a:gd name="T113" fmla="*/ 723 h 1229"/>
                <a:gd name="T114" fmla="*/ 1188 w 1522"/>
                <a:gd name="T115" fmla="*/ 741 h 1229"/>
                <a:gd name="T116" fmla="*/ 1257 w 1522"/>
                <a:gd name="T117" fmla="*/ 775 h 1229"/>
                <a:gd name="T118" fmla="*/ 1098 w 1522"/>
                <a:gd name="T119" fmla="*/ 846 h 1229"/>
                <a:gd name="T120" fmla="*/ 885 w 1522"/>
                <a:gd name="T121" fmla="*/ 959 h 1229"/>
                <a:gd name="T122" fmla="*/ 800 w 1522"/>
                <a:gd name="T123" fmla="*/ 105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2" h="1229">
                  <a:moveTo>
                    <a:pt x="719" y="1212"/>
                  </a:moveTo>
                  <a:lnTo>
                    <a:pt x="719" y="1213"/>
                  </a:lnTo>
                  <a:lnTo>
                    <a:pt x="719" y="1213"/>
                  </a:lnTo>
                  <a:cubicBezTo>
                    <a:pt x="720" y="1219"/>
                    <a:pt x="725" y="1225"/>
                    <a:pt x="732" y="1226"/>
                  </a:cubicBezTo>
                  <a:lnTo>
                    <a:pt x="736" y="1214"/>
                  </a:lnTo>
                  <a:lnTo>
                    <a:pt x="736" y="1214"/>
                  </a:lnTo>
                  <a:lnTo>
                    <a:pt x="736" y="1214"/>
                  </a:lnTo>
                  <a:cubicBezTo>
                    <a:pt x="747" y="1212"/>
                    <a:pt x="754" y="1202"/>
                    <a:pt x="756" y="1193"/>
                  </a:cubicBezTo>
                  <a:lnTo>
                    <a:pt x="756" y="1193"/>
                  </a:lnTo>
                  <a:cubicBezTo>
                    <a:pt x="758" y="1183"/>
                    <a:pt x="757" y="1171"/>
                    <a:pt x="755" y="1162"/>
                  </a:cubicBezTo>
                  <a:lnTo>
                    <a:pt x="755" y="1160"/>
                  </a:lnTo>
                  <a:lnTo>
                    <a:pt x="756" y="1161"/>
                  </a:lnTo>
                  <a:lnTo>
                    <a:pt x="756" y="1161"/>
                  </a:lnTo>
                  <a:cubicBezTo>
                    <a:pt x="759" y="1161"/>
                    <a:pt x="762" y="1161"/>
                    <a:pt x="764" y="1158"/>
                  </a:cubicBezTo>
                  <a:lnTo>
                    <a:pt x="764" y="1158"/>
                  </a:lnTo>
                  <a:cubicBezTo>
                    <a:pt x="766" y="1155"/>
                    <a:pt x="768" y="1152"/>
                    <a:pt x="767" y="1148"/>
                  </a:cubicBezTo>
                  <a:lnTo>
                    <a:pt x="767" y="1148"/>
                  </a:lnTo>
                  <a:cubicBezTo>
                    <a:pt x="767" y="1143"/>
                    <a:pt x="763" y="1137"/>
                    <a:pt x="760" y="1132"/>
                  </a:cubicBezTo>
                  <a:lnTo>
                    <a:pt x="760" y="1132"/>
                  </a:lnTo>
                  <a:cubicBezTo>
                    <a:pt x="760" y="1132"/>
                    <a:pt x="759" y="1131"/>
                    <a:pt x="758" y="1130"/>
                  </a:cubicBezTo>
                  <a:lnTo>
                    <a:pt x="758" y="1130"/>
                  </a:lnTo>
                  <a:cubicBezTo>
                    <a:pt x="753" y="1122"/>
                    <a:pt x="752" y="1115"/>
                    <a:pt x="753" y="1109"/>
                  </a:cubicBezTo>
                  <a:lnTo>
                    <a:pt x="754" y="1109"/>
                  </a:lnTo>
                  <a:lnTo>
                    <a:pt x="773" y="1102"/>
                  </a:lnTo>
                  <a:lnTo>
                    <a:pt x="773" y="1102"/>
                  </a:lnTo>
                  <a:cubicBezTo>
                    <a:pt x="781" y="1100"/>
                    <a:pt x="788" y="1098"/>
                    <a:pt x="793" y="1092"/>
                  </a:cubicBezTo>
                  <a:lnTo>
                    <a:pt x="793" y="1092"/>
                  </a:lnTo>
                  <a:cubicBezTo>
                    <a:pt x="795" y="1089"/>
                    <a:pt x="796" y="1084"/>
                    <a:pt x="795" y="1079"/>
                  </a:cubicBezTo>
                  <a:lnTo>
                    <a:pt x="795" y="1079"/>
                  </a:lnTo>
                  <a:cubicBezTo>
                    <a:pt x="795" y="1076"/>
                    <a:pt x="793" y="1074"/>
                    <a:pt x="790" y="1073"/>
                  </a:cubicBezTo>
                  <a:lnTo>
                    <a:pt x="787" y="1071"/>
                  </a:lnTo>
                  <a:lnTo>
                    <a:pt x="791" y="1071"/>
                  </a:lnTo>
                  <a:lnTo>
                    <a:pt x="791" y="1071"/>
                  </a:lnTo>
                  <a:cubicBezTo>
                    <a:pt x="798" y="1071"/>
                    <a:pt x="804" y="1066"/>
                    <a:pt x="807" y="1060"/>
                  </a:cubicBezTo>
                  <a:lnTo>
                    <a:pt x="807" y="1060"/>
                  </a:lnTo>
                  <a:cubicBezTo>
                    <a:pt x="804" y="1060"/>
                    <a:pt x="800" y="1059"/>
                    <a:pt x="798" y="1055"/>
                  </a:cubicBezTo>
                  <a:lnTo>
                    <a:pt x="798" y="1055"/>
                  </a:lnTo>
                  <a:cubicBezTo>
                    <a:pt x="796" y="1052"/>
                    <a:pt x="796" y="1048"/>
                    <a:pt x="798" y="1045"/>
                  </a:cubicBezTo>
                  <a:lnTo>
                    <a:pt x="798" y="1045"/>
                  </a:lnTo>
                  <a:cubicBezTo>
                    <a:pt x="800" y="1041"/>
                    <a:pt x="805" y="1038"/>
                    <a:pt x="812" y="1038"/>
                  </a:cubicBezTo>
                  <a:lnTo>
                    <a:pt x="812" y="1038"/>
                  </a:lnTo>
                  <a:cubicBezTo>
                    <a:pt x="813" y="1038"/>
                    <a:pt x="814" y="1038"/>
                    <a:pt x="815" y="1038"/>
                  </a:cubicBezTo>
                  <a:lnTo>
                    <a:pt x="803" y="1023"/>
                  </a:lnTo>
                  <a:lnTo>
                    <a:pt x="815" y="1027"/>
                  </a:lnTo>
                  <a:lnTo>
                    <a:pt x="815" y="1027"/>
                  </a:lnTo>
                  <a:cubicBezTo>
                    <a:pt x="816" y="1025"/>
                    <a:pt x="816" y="1024"/>
                    <a:pt x="816" y="1022"/>
                  </a:cubicBezTo>
                  <a:lnTo>
                    <a:pt x="816" y="1022"/>
                  </a:lnTo>
                  <a:cubicBezTo>
                    <a:pt x="815" y="1017"/>
                    <a:pt x="810" y="1013"/>
                    <a:pt x="806" y="1011"/>
                  </a:cubicBezTo>
                  <a:lnTo>
                    <a:pt x="806" y="1011"/>
                  </a:lnTo>
                  <a:cubicBezTo>
                    <a:pt x="799" y="1008"/>
                    <a:pt x="791" y="1003"/>
                    <a:pt x="792" y="996"/>
                  </a:cubicBezTo>
                  <a:lnTo>
                    <a:pt x="792" y="995"/>
                  </a:lnTo>
                  <a:lnTo>
                    <a:pt x="792" y="994"/>
                  </a:lnTo>
                  <a:lnTo>
                    <a:pt x="792" y="994"/>
                  </a:lnTo>
                  <a:cubicBezTo>
                    <a:pt x="795" y="993"/>
                    <a:pt x="798" y="992"/>
                    <a:pt x="802" y="992"/>
                  </a:cubicBezTo>
                  <a:lnTo>
                    <a:pt x="802" y="992"/>
                  </a:lnTo>
                  <a:cubicBezTo>
                    <a:pt x="812" y="992"/>
                    <a:pt x="821" y="998"/>
                    <a:pt x="825" y="1008"/>
                  </a:cubicBezTo>
                  <a:lnTo>
                    <a:pt x="825" y="1008"/>
                  </a:lnTo>
                  <a:cubicBezTo>
                    <a:pt x="830" y="1000"/>
                    <a:pt x="831" y="989"/>
                    <a:pt x="827" y="981"/>
                  </a:cubicBezTo>
                  <a:lnTo>
                    <a:pt x="826" y="979"/>
                  </a:lnTo>
                  <a:lnTo>
                    <a:pt x="828" y="980"/>
                  </a:lnTo>
                  <a:lnTo>
                    <a:pt x="828" y="980"/>
                  </a:lnTo>
                  <a:cubicBezTo>
                    <a:pt x="840" y="983"/>
                    <a:pt x="853" y="982"/>
                    <a:pt x="861" y="976"/>
                  </a:cubicBezTo>
                  <a:lnTo>
                    <a:pt x="861" y="976"/>
                  </a:lnTo>
                  <a:cubicBezTo>
                    <a:pt x="869" y="971"/>
                    <a:pt x="875" y="958"/>
                    <a:pt x="869" y="948"/>
                  </a:cubicBezTo>
                  <a:lnTo>
                    <a:pt x="868" y="947"/>
                  </a:lnTo>
                  <a:lnTo>
                    <a:pt x="871" y="947"/>
                  </a:lnTo>
                  <a:lnTo>
                    <a:pt x="871" y="947"/>
                  </a:lnTo>
                  <a:cubicBezTo>
                    <a:pt x="877" y="947"/>
                    <a:pt x="884" y="951"/>
                    <a:pt x="887" y="958"/>
                  </a:cubicBezTo>
                  <a:lnTo>
                    <a:pt x="887" y="958"/>
                  </a:lnTo>
                  <a:cubicBezTo>
                    <a:pt x="889" y="964"/>
                    <a:pt x="889" y="970"/>
                    <a:pt x="886" y="975"/>
                  </a:cubicBezTo>
                  <a:lnTo>
                    <a:pt x="907" y="969"/>
                  </a:lnTo>
                  <a:lnTo>
                    <a:pt x="907" y="969"/>
                  </a:lnTo>
                  <a:cubicBezTo>
                    <a:pt x="922" y="965"/>
                    <a:pt x="937" y="961"/>
                    <a:pt x="951" y="953"/>
                  </a:cubicBezTo>
                  <a:lnTo>
                    <a:pt x="951" y="953"/>
                  </a:lnTo>
                  <a:cubicBezTo>
                    <a:pt x="963" y="947"/>
                    <a:pt x="974" y="937"/>
                    <a:pt x="982" y="926"/>
                  </a:cubicBezTo>
                  <a:lnTo>
                    <a:pt x="982" y="926"/>
                  </a:lnTo>
                  <a:cubicBezTo>
                    <a:pt x="988" y="919"/>
                    <a:pt x="993" y="907"/>
                    <a:pt x="987" y="900"/>
                  </a:cubicBezTo>
                  <a:lnTo>
                    <a:pt x="987" y="900"/>
                  </a:lnTo>
                  <a:lnTo>
                    <a:pt x="987" y="899"/>
                  </a:lnTo>
                  <a:lnTo>
                    <a:pt x="987" y="899"/>
                  </a:lnTo>
                  <a:cubicBezTo>
                    <a:pt x="993" y="896"/>
                    <a:pt x="998" y="892"/>
                    <a:pt x="1002" y="889"/>
                  </a:cubicBezTo>
                  <a:lnTo>
                    <a:pt x="1002" y="889"/>
                  </a:lnTo>
                  <a:cubicBezTo>
                    <a:pt x="1007" y="886"/>
                    <a:pt x="1011" y="883"/>
                    <a:pt x="1016" y="880"/>
                  </a:cubicBezTo>
                  <a:lnTo>
                    <a:pt x="1020" y="857"/>
                  </a:lnTo>
                  <a:lnTo>
                    <a:pt x="1040" y="860"/>
                  </a:lnTo>
                  <a:lnTo>
                    <a:pt x="1044" y="869"/>
                  </a:lnTo>
                  <a:lnTo>
                    <a:pt x="1044" y="869"/>
                  </a:lnTo>
                  <a:cubicBezTo>
                    <a:pt x="1049" y="865"/>
                    <a:pt x="1056" y="862"/>
                    <a:pt x="1063" y="862"/>
                  </a:cubicBezTo>
                  <a:lnTo>
                    <a:pt x="1063" y="862"/>
                  </a:lnTo>
                  <a:cubicBezTo>
                    <a:pt x="1068" y="862"/>
                    <a:pt x="1074" y="864"/>
                    <a:pt x="1079" y="866"/>
                  </a:cubicBezTo>
                  <a:lnTo>
                    <a:pt x="1079" y="866"/>
                  </a:lnTo>
                  <a:cubicBezTo>
                    <a:pt x="1081" y="864"/>
                    <a:pt x="1082" y="861"/>
                    <a:pt x="1083" y="857"/>
                  </a:cubicBezTo>
                  <a:lnTo>
                    <a:pt x="1083" y="857"/>
                  </a:lnTo>
                  <a:cubicBezTo>
                    <a:pt x="1084" y="853"/>
                    <a:pt x="1086" y="849"/>
                    <a:pt x="1089" y="846"/>
                  </a:cubicBezTo>
                  <a:lnTo>
                    <a:pt x="1089" y="846"/>
                  </a:lnTo>
                  <a:cubicBezTo>
                    <a:pt x="1092" y="844"/>
                    <a:pt x="1095" y="844"/>
                    <a:pt x="1098" y="844"/>
                  </a:cubicBezTo>
                  <a:lnTo>
                    <a:pt x="1098" y="844"/>
                  </a:lnTo>
                  <a:cubicBezTo>
                    <a:pt x="1103" y="844"/>
                    <a:pt x="1108" y="844"/>
                    <a:pt x="1113" y="845"/>
                  </a:cubicBezTo>
                  <a:lnTo>
                    <a:pt x="1113" y="845"/>
                  </a:lnTo>
                  <a:cubicBezTo>
                    <a:pt x="1118" y="846"/>
                    <a:pt x="1122" y="846"/>
                    <a:pt x="1126" y="846"/>
                  </a:cubicBezTo>
                  <a:lnTo>
                    <a:pt x="1126" y="846"/>
                  </a:lnTo>
                  <a:cubicBezTo>
                    <a:pt x="1131" y="846"/>
                    <a:pt x="1135" y="845"/>
                    <a:pt x="1139" y="844"/>
                  </a:cubicBezTo>
                  <a:lnTo>
                    <a:pt x="1139" y="844"/>
                  </a:lnTo>
                  <a:cubicBezTo>
                    <a:pt x="1141" y="843"/>
                    <a:pt x="1142" y="842"/>
                    <a:pt x="1144" y="841"/>
                  </a:cubicBezTo>
                  <a:lnTo>
                    <a:pt x="1144" y="841"/>
                  </a:lnTo>
                  <a:cubicBezTo>
                    <a:pt x="1147" y="840"/>
                    <a:pt x="1150" y="838"/>
                    <a:pt x="1153" y="838"/>
                  </a:cubicBezTo>
                  <a:lnTo>
                    <a:pt x="1153" y="838"/>
                  </a:lnTo>
                  <a:cubicBezTo>
                    <a:pt x="1155" y="838"/>
                    <a:pt x="1157" y="838"/>
                    <a:pt x="1159" y="837"/>
                  </a:cubicBezTo>
                  <a:lnTo>
                    <a:pt x="1159" y="837"/>
                  </a:lnTo>
                  <a:cubicBezTo>
                    <a:pt x="1161" y="837"/>
                    <a:pt x="1164" y="837"/>
                    <a:pt x="1166" y="837"/>
                  </a:cubicBezTo>
                  <a:lnTo>
                    <a:pt x="1166" y="837"/>
                  </a:lnTo>
                  <a:cubicBezTo>
                    <a:pt x="1170" y="835"/>
                    <a:pt x="1173" y="833"/>
                    <a:pt x="1177" y="830"/>
                  </a:cubicBezTo>
                  <a:lnTo>
                    <a:pt x="1177" y="830"/>
                  </a:lnTo>
                  <a:cubicBezTo>
                    <a:pt x="1178" y="829"/>
                    <a:pt x="1179" y="827"/>
                    <a:pt x="1181" y="827"/>
                  </a:cubicBezTo>
                  <a:lnTo>
                    <a:pt x="1181" y="827"/>
                  </a:lnTo>
                  <a:cubicBezTo>
                    <a:pt x="1186" y="822"/>
                    <a:pt x="1193" y="821"/>
                    <a:pt x="1197" y="823"/>
                  </a:cubicBezTo>
                  <a:lnTo>
                    <a:pt x="1197" y="823"/>
                  </a:lnTo>
                  <a:cubicBezTo>
                    <a:pt x="1198" y="818"/>
                    <a:pt x="1202" y="812"/>
                    <a:pt x="1209" y="807"/>
                  </a:cubicBezTo>
                  <a:lnTo>
                    <a:pt x="1209" y="807"/>
                  </a:lnTo>
                  <a:cubicBezTo>
                    <a:pt x="1223" y="797"/>
                    <a:pt x="1240" y="791"/>
                    <a:pt x="1256" y="789"/>
                  </a:cubicBezTo>
                  <a:lnTo>
                    <a:pt x="1256" y="789"/>
                  </a:lnTo>
                  <a:cubicBezTo>
                    <a:pt x="1262" y="788"/>
                    <a:pt x="1265" y="786"/>
                    <a:pt x="1265" y="784"/>
                  </a:cubicBezTo>
                  <a:lnTo>
                    <a:pt x="1265" y="784"/>
                  </a:lnTo>
                  <a:cubicBezTo>
                    <a:pt x="1266" y="783"/>
                    <a:pt x="1265" y="781"/>
                    <a:pt x="1265" y="781"/>
                  </a:cubicBezTo>
                  <a:lnTo>
                    <a:pt x="1265" y="781"/>
                  </a:lnTo>
                  <a:cubicBezTo>
                    <a:pt x="1263" y="778"/>
                    <a:pt x="1259" y="777"/>
                    <a:pt x="1257" y="777"/>
                  </a:cubicBezTo>
                  <a:lnTo>
                    <a:pt x="1257" y="777"/>
                  </a:lnTo>
                  <a:cubicBezTo>
                    <a:pt x="1254" y="777"/>
                    <a:pt x="1251" y="777"/>
                    <a:pt x="1248" y="777"/>
                  </a:cubicBezTo>
                  <a:lnTo>
                    <a:pt x="1248" y="777"/>
                  </a:lnTo>
                  <a:cubicBezTo>
                    <a:pt x="1244" y="777"/>
                    <a:pt x="1239" y="777"/>
                    <a:pt x="1235" y="777"/>
                  </a:cubicBezTo>
                  <a:lnTo>
                    <a:pt x="1235" y="777"/>
                  </a:lnTo>
                  <a:cubicBezTo>
                    <a:pt x="1230" y="777"/>
                    <a:pt x="1226" y="777"/>
                    <a:pt x="1221" y="777"/>
                  </a:cubicBezTo>
                  <a:lnTo>
                    <a:pt x="1221" y="777"/>
                  </a:lnTo>
                  <a:cubicBezTo>
                    <a:pt x="1212" y="777"/>
                    <a:pt x="1205" y="776"/>
                    <a:pt x="1199" y="774"/>
                  </a:cubicBezTo>
                  <a:lnTo>
                    <a:pt x="1199" y="774"/>
                  </a:lnTo>
                  <a:cubicBezTo>
                    <a:pt x="1198" y="773"/>
                    <a:pt x="1196" y="772"/>
                    <a:pt x="1195" y="772"/>
                  </a:cubicBezTo>
                  <a:lnTo>
                    <a:pt x="1195" y="772"/>
                  </a:lnTo>
                  <a:cubicBezTo>
                    <a:pt x="1193" y="770"/>
                    <a:pt x="1190" y="769"/>
                    <a:pt x="1187" y="769"/>
                  </a:cubicBezTo>
                  <a:lnTo>
                    <a:pt x="1187" y="769"/>
                  </a:lnTo>
                  <a:lnTo>
                    <a:pt x="1185" y="769"/>
                  </a:lnTo>
                  <a:lnTo>
                    <a:pt x="1185" y="769"/>
                  </a:lnTo>
                  <a:cubicBezTo>
                    <a:pt x="1182" y="769"/>
                    <a:pt x="1179" y="770"/>
                    <a:pt x="1177" y="773"/>
                  </a:cubicBezTo>
                  <a:lnTo>
                    <a:pt x="1177" y="773"/>
                  </a:lnTo>
                  <a:cubicBezTo>
                    <a:pt x="1177" y="774"/>
                    <a:pt x="1177" y="774"/>
                    <a:pt x="1176" y="775"/>
                  </a:cubicBezTo>
                  <a:lnTo>
                    <a:pt x="1176" y="775"/>
                  </a:lnTo>
                  <a:cubicBezTo>
                    <a:pt x="1176" y="776"/>
                    <a:pt x="1176" y="777"/>
                    <a:pt x="1174" y="778"/>
                  </a:cubicBezTo>
                  <a:lnTo>
                    <a:pt x="1174" y="778"/>
                  </a:lnTo>
                  <a:cubicBezTo>
                    <a:pt x="1172" y="781"/>
                    <a:pt x="1169" y="780"/>
                    <a:pt x="1166" y="777"/>
                  </a:cubicBezTo>
                  <a:lnTo>
                    <a:pt x="1166" y="777"/>
                  </a:lnTo>
                  <a:cubicBezTo>
                    <a:pt x="1165" y="775"/>
                    <a:pt x="1164" y="772"/>
                    <a:pt x="1164" y="770"/>
                  </a:cubicBezTo>
                  <a:lnTo>
                    <a:pt x="1164" y="770"/>
                  </a:lnTo>
                  <a:cubicBezTo>
                    <a:pt x="1165" y="768"/>
                    <a:pt x="1165" y="766"/>
                    <a:pt x="1166" y="764"/>
                  </a:cubicBezTo>
                  <a:lnTo>
                    <a:pt x="1166" y="764"/>
                  </a:lnTo>
                  <a:cubicBezTo>
                    <a:pt x="1168" y="761"/>
                    <a:pt x="1169" y="758"/>
                    <a:pt x="1169" y="755"/>
                  </a:cubicBezTo>
                  <a:lnTo>
                    <a:pt x="1169" y="755"/>
                  </a:lnTo>
                  <a:lnTo>
                    <a:pt x="1170" y="755"/>
                  </a:lnTo>
                  <a:lnTo>
                    <a:pt x="1170" y="755"/>
                  </a:lnTo>
                  <a:cubicBezTo>
                    <a:pt x="1178" y="755"/>
                    <a:pt x="1184" y="747"/>
                    <a:pt x="1187" y="740"/>
                  </a:cubicBezTo>
                  <a:lnTo>
                    <a:pt x="1187" y="740"/>
                  </a:lnTo>
                  <a:cubicBezTo>
                    <a:pt x="1190" y="733"/>
                    <a:pt x="1188" y="725"/>
                    <a:pt x="1188" y="717"/>
                  </a:cubicBezTo>
                  <a:lnTo>
                    <a:pt x="1188" y="716"/>
                  </a:lnTo>
                  <a:lnTo>
                    <a:pt x="1188" y="716"/>
                  </a:lnTo>
                  <a:lnTo>
                    <a:pt x="1188" y="716"/>
                  </a:lnTo>
                  <a:cubicBezTo>
                    <a:pt x="1190" y="715"/>
                    <a:pt x="1192" y="714"/>
                    <a:pt x="1194" y="714"/>
                  </a:cubicBezTo>
                  <a:lnTo>
                    <a:pt x="1194" y="714"/>
                  </a:lnTo>
                  <a:cubicBezTo>
                    <a:pt x="1199" y="714"/>
                    <a:pt x="1204" y="717"/>
                    <a:pt x="1209" y="721"/>
                  </a:cubicBezTo>
                  <a:lnTo>
                    <a:pt x="1209" y="721"/>
                  </a:lnTo>
                  <a:cubicBezTo>
                    <a:pt x="1210" y="723"/>
                    <a:pt x="1212" y="724"/>
                    <a:pt x="1213" y="726"/>
                  </a:cubicBezTo>
                  <a:lnTo>
                    <a:pt x="1213" y="726"/>
                  </a:lnTo>
                  <a:cubicBezTo>
                    <a:pt x="1217" y="729"/>
                    <a:pt x="1220" y="733"/>
                    <a:pt x="1224" y="736"/>
                  </a:cubicBezTo>
                  <a:lnTo>
                    <a:pt x="1224" y="736"/>
                  </a:lnTo>
                  <a:cubicBezTo>
                    <a:pt x="1225" y="736"/>
                    <a:pt x="1226" y="736"/>
                    <a:pt x="1227" y="737"/>
                  </a:cubicBezTo>
                  <a:lnTo>
                    <a:pt x="1227" y="737"/>
                  </a:lnTo>
                  <a:cubicBezTo>
                    <a:pt x="1229" y="738"/>
                    <a:pt x="1232" y="739"/>
                    <a:pt x="1234" y="740"/>
                  </a:cubicBezTo>
                  <a:lnTo>
                    <a:pt x="1234" y="740"/>
                  </a:lnTo>
                  <a:cubicBezTo>
                    <a:pt x="1235" y="742"/>
                    <a:pt x="1236" y="745"/>
                    <a:pt x="1237" y="746"/>
                  </a:cubicBezTo>
                  <a:lnTo>
                    <a:pt x="1237" y="746"/>
                  </a:lnTo>
                  <a:cubicBezTo>
                    <a:pt x="1239" y="750"/>
                    <a:pt x="1240" y="753"/>
                    <a:pt x="1242" y="753"/>
                  </a:cubicBezTo>
                  <a:lnTo>
                    <a:pt x="1242" y="753"/>
                  </a:lnTo>
                  <a:cubicBezTo>
                    <a:pt x="1244" y="755"/>
                    <a:pt x="1246" y="754"/>
                    <a:pt x="1248" y="754"/>
                  </a:cubicBezTo>
                  <a:lnTo>
                    <a:pt x="1248" y="754"/>
                  </a:lnTo>
                  <a:cubicBezTo>
                    <a:pt x="1250" y="753"/>
                    <a:pt x="1251" y="753"/>
                    <a:pt x="1253" y="753"/>
                  </a:cubicBezTo>
                  <a:lnTo>
                    <a:pt x="1253" y="753"/>
                  </a:lnTo>
                  <a:cubicBezTo>
                    <a:pt x="1256" y="754"/>
                    <a:pt x="1260" y="756"/>
                    <a:pt x="1263" y="757"/>
                  </a:cubicBezTo>
                  <a:lnTo>
                    <a:pt x="1263" y="757"/>
                  </a:lnTo>
                  <a:cubicBezTo>
                    <a:pt x="1267" y="761"/>
                    <a:pt x="1272" y="762"/>
                    <a:pt x="1275" y="761"/>
                  </a:cubicBezTo>
                  <a:lnTo>
                    <a:pt x="1275" y="761"/>
                  </a:lnTo>
                  <a:cubicBezTo>
                    <a:pt x="1278" y="759"/>
                    <a:pt x="1278" y="755"/>
                    <a:pt x="1279" y="751"/>
                  </a:cubicBezTo>
                  <a:lnTo>
                    <a:pt x="1283" y="723"/>
                  </a:lnTo>
                  <a:lnTo>
                    <a:pt x="1283" y="723"/>
                  </a:lnTo>
                  <a:cubicBezTo>
                    <a:pt x="1284" y="718"/>
                    <a:pt x="1284" y="715"/>
                    <a:pt x="1283" y="712"/>
                  </a:cubicBezTo>
                  <a:lnTo>
                    <a:pt x="1283" y="712"/>
                  </a:lnTo>
                  <a:cubicBezTo>
                    <a:pt x="1281" y="711"/>
                    <a:pt x="1280" y="709"/>
                    <a:pt x="1278" y="709"/>
                  </a:cubicBezTo>
                  <a:lnTo>
                    <a:pt x="1278" y="709"/>
                  </a:lnTo>
                  <a:cubicBezTo>
                    <a:pt x="1276" y="709"/>
                    <a:pt x="1276" y="709"/>
                    <a:pt x="1275" y="711"/>
                  </a:cubicBezTo>
                  <a:lnTo>
                    <a:pt x="1272" y="714"/>
                  </a:lnTo>
                  <a:lnTo>
                    <a:pt x="1273" y="710"/>
                  </a:lnTo>
                  <a:lnTo>
                    <a:pt x="1273" y="710"/>
                  </a:lnTo>
                  <a:cubicBezTo>
                    <a:pt x="1275" y="703"/>
                    <a:pt x="1265" y="698"/>
                    <a:pt x="1262" y="696"/>
                  </a:cubicBezTo>
                  <a:lnTo>
                    <a:pt x="1262" y="696"/>
                  </a:lnTo>
                  <a:lnTo>
                    <a:pt x="1262" y="696"/>
                  </a:lnTo>
                  <a:cubicBezTo>
                    <a:pt x="1256" y="693"/>
                    <a:pt x="1250" y="690"/>
                    <a:pt x="1248" y="684"/>
                  </a:cubicBezTo>
                  <a:lnTo>
                    <a:pt x="1248" y="684"/>
                  </a:lnTo>
                  <a:cubicBezTo>
                    <a:pt x="1237" y="684"/>
                    <a:pt x="1228" y="676"/>
                    <a:pt x="1219" y="667"/>
                  </a:cubicBezTo>
                  <a:lnTo>
                    <a:pt x="1219" y="667"/>
                  </a:lnTo>
                  <a:cubicBezTo>
                    <a:pt x="1218" y="666"/>
                    <a:pt x="1216" y="664"/>
                    <a:pt x="1215" y="662"/>
                  </a:cubicBezTo>
                  <a:lnTo>
                    <a:pt x="1215" y="662"/>
                  </a:lnTo>
                  <a:cubicBezTo>
                    <a:pt x="1214" y="659"/>
                    <a:pt x="1215" y="657"/>
                    <a:pt x="1216" y="655"/>
                  </a:cubicBezTo>
                  <a:lnTo>
                    <a:pt x="1216" y="655"/>
                  </a:lnTo>
                  <a:cubicBezTo>
                    <a:pt x="1218" y="652"/>
                    <a:pt x="1223" y="650"/>
                    <a:pt x="1228" y="650"/>
                  </a:cubicBezTo>
                  <a:lnTo>
                    <a:pt x="1228" y="650"/>
                  </a:lnTo>
                  <a:cubicBezTo>
                    <a:pt x="1229" y="650"/>
                    <a:pt x="1231" y="650"/>
                    <a:pt x="1232" y="651"/>
                  </a:cubicBezTo>
                  <a:lnTo>
                    <a:pt x="1232" y="651"/>
                  </a:lnTo>
                  <a:cubicBezTo>
                    <a:pt x="1235" y="652"/>
                    <a:pt x="1239" y="654"/>
                    <a:pt x="1242" y="656"/>
                  </a:cubicBezTo>
                  <a:lnTo>
                    <a:pt x="1242" y="656"/>
                  </a:lnTo>
                  <a:cubicBezTo>
                    <a:pt x="1245" y="659"/>
                    <a:pt x="1248" y="660"/>
                    <a:pt x="1251" y="662"/>
                  </a:cubicBezTo>
                  <a:lnTo>
                    <a:pt x="1251" y="662"/>
                  </a:lnTo>
                  <a:cubicBezTo>
                    <a:pt x="1253" y="662"/>
                    <a:pt x="1256" y="663"/>
                    <a:pt x="1258" y="663"/>
                  </a:cubicBezTo>
                  <a:lnTo>
                    <a:pt x="1258" y="663"/>
                  </a:lnTo>
                  <a:cubicBezTo>
                    <a:pt x="1264" y="663"/>
                    <a:pt x="1270" y="661"/>
                    <a:pt x="1276" y="659"/>
                  </a:cubicBezTo>
                  <a:lnTo>
                    <a:pt x="1276" y="659"/>
                  </a:lnTo>
                  <a:cubicBezTo>
                    <a:pt x="1274" y="655"/>
                    <a:pt x="1275" y="652"/>
                    <a:pt x="1276" y="649"/>
                  </a:cubicBezTo>
                  <a:lnTo>
                    <a:pt x="1276" y="649"/>
                  </a:lnTo>
                  <a:cubicBezTo>
                    <a:pt x="1276" y="645"/>
                    <a:pt x="1278" y="642"/>
                    <a:pt x="1276" y="640"/>
                  </a:cubicBezTo>
                  <a:lnTo>
                    <a:pt x="1276" y="640"/>
                  </a:lnTo>
                  <a:cubicBezTo>
                    <a:pt x="1275" y="638"/>
                    <a:pt x="1272" y="636"/>
                    <a:pt x="1269" y="636"/>
                  </a:cubicBezTo>
                  <a:lnTo>
                    <a:pt x="1269" y="636"/>
                  </a:lnTo>
                  <a:cubicBezTo>
                    <a:pt x="1262" y="635"/>
                    <a:pt x="1253" y="634"/>
                    <a:pt x="1245" y="634"/>
                  </a:cubicBezTo>
                  <a:lnTo>
                    <a:pt x="1245" y="634"/>
                  </a:lnTo>
                  <a:cubicBezTo>
                    <a:pt x="1240" y="634"/>
                    <a:pt x="1235" y="634"/>
                    <a:pt x="1231" y="635"/>
                  </a:cubicBezTo>
                  <a:lnTo>
                    <a:pt x="1231" y="635"/>
                  </a:lnTo>
                  <a:cubicBezTo>
                    <a:pt x="1228" y="636"/>
                    <a:pt x="1226" y="637"/>
                    <a:pt x="1223" y="638"/>
                  </a:cubicBezTo>
                  <a:lnTo>
                    <a:pt x="1223" y="638"/>
                  </a:lnTo>
                  <a:cubicBezTo>
                    <a:pt x="1219" y="640"/>
                    <a:pt x="1215" y="641"/>
                    <a:pt x="1212" y="643"/>
                  </a:cubicBezTo>
                  <a:lnTo>
                    <a:pt x="1212" y="643"/>
                  </a:lnTo>
                  <a:cubicBezTo>
                    <a:pt x="1210" y="643"/>
                    <a:pt x="1208" y="643"/>
                    <a:pt x="1206" y="643"/>
                  </a:cubicBezTo>
                  <a:lnTo>
                    <a:pt x="1206" y="643"/>
                  </a:lnTo>
                  <a:cubicBezTo>
                    <a:pt x="1200" y="643"/>
                    <a:pt x="1194" y="640"/>
                    <a:pt x="1192" y="636"/>
                  </a:cubicBezTo>
                  <a:lnTo>
                    <a:pt x="1192" y="636"/>
                  </a:lnTo>
                  <a:lnTo>
                    <a:pt x="1192" y="636"/>
                  </a:lnTo>
                  <a:cubicBezTo>
                    <a:pt x="1190" y="629"/>
                    <a:pt x="1192" y="622"/>
                    <a:pt x="1194" y="616"/>
                  </a:cubicBezTo>
                  <a:lnTo>
                    <a:pt x="1195" y="615"/>
                  </a:lnTo>
                  <a:lnTo>
                    <a:pt x="1196" y="615"/>
                  </a:lnTo>
                  <a:lnTo>
                    <a:pt x="1196" y="615"/>
                  </a:lnTo>
                  <a:cubicBezTo>
                    <a:pt x="1203" y="616"/>
                    <a:pt x="1209" y="616"/>
                    <a:pt x="1213" y="613"/>
                  </a:cubicBezTo>
                  <a:lnTo>
                    <a:pt x="1213" y="613"/>
                  </a:lnTo>
                  <a:cubicBezTo>
                    <a:pt x="1218" y="609"/>
                    <a:pt x="1221" y="602"/>
                    <a:pt x="1218" y="597"/>
                  </a:cubicBezTo>
                  <a:lnTo>
                    <a:pt x="1217" y="596"/>
                  </a:lnTo>
                  <a:lnTo>
                    <a:pt x="1218" y="595"/>
                  </a:lnTo>
                  <a:lnTo>
                    <a:pt x="1218" y="595"/>
                  </a:lnTo>
                  <a:cubicBezTo>
                    <a:pt x="1224" y="594"/>
                    <a:pt x="1231" y="593"/>
                    <a:pt x="1237" y="594"/>
                  </a:cubicBezTo>
                  <a:lnTo>
                    <a:pt x="1238" y="594"/>
                  </a:lnTo>
                  <a:lnTo>
                    <a:pt x="1239" y="594"/>
                  </a:lnTo>
                  <a:lnTo>
                    <a:pt x="1239" y="594"/>
                  </a:lnTo>
                  <a:cubicBezTo>
                    <a:pt x="1240" y="597"/>
                    <a:pt x="1241" y="601"/>
                    <a:pt x="1241" y="605"/>
                  </a:cubicBezTo>
                  <a:lnTo>
                    <a:pt x="1241" y="605"/>
                  </a:lnTo>
                  <a:cubicBezTo>
                    <a:pt x="1242" y="604"/>
                    <a:pt x="1244" y="604"/>
                    <a:pt x="1245" y="604"/>
                  </a:cubicBezTo>
                  <a:lnTo>
                    <a:pt x="1245" y="604"/>
                  </a:lnTo>
                  <a:cubicBezTo>
                    <a:pt x="1251" y="604"/>
                    <a:pt x="1256" y="608"/>
                    <a:pt x="1257" y="614"/>
                  </a:cubicBezTo>
                  <a:lnTo>
                    <a:pt x="1257" y="614"/>
                  </a:lnTo>
                  <a:cubicBezTo>
                    <a:pt x="1277" y="612"/>
                    <a:pt x="1296" y="609"/>
                    <a:pt x="1314" y="604"/>
                  </a:cubicBezTo>
                  <a:lnTo>
                    <a:pt x="1312" y="589"/>
                  </a:lnTo>
                  <a:lnTo>
                    <a:pt x="1312" y="589"/>
                  </a:lnTo>
                  <a:cubicBezTo>
                    <a:pt x="1305" y="586"/>
                    <a:pt x="1297" y="584"/>
                    <a:pt x="1291" y="578"/>
                  </a:cubicBezTo>
                  <a:lnTo>
                    <a:pt x="1291" y="578"/>
                  </a:lnTo>
                  <a:cubicBezTo>
                    <a:pt x="1283" y="572"/>
                    <a:pt x="1280" y="564"/>
                    <a:pt x="1280" y="556"/>
                  </a:cubicBezTo>
                  <a:lnTo>
                    <a:pt x="1280" y="555"/>
                  </a:lnTo>
                  <a:lnTo>
                    <a:pt x="1281" y="556"/>
                  </a:lnTo>
                  <a:lnTo>
                    <a:pt x="1281" y="556"/>
                  </a:lnTo>
                  <a:cubicBezTo>
                    <a:pt x="1297" y="561"/>
                    <a:pt x="1313" y="564"/>
                    <a:pt x="1328" y="566"/>
                  </a:cubicBezTo>
                  <a:lnTo>
                    <a:pt x="1328" y="566"/>
                  </a:lnTo>
                  <a:cubicBezTo>
                    <a:pt x="1330" y="566"/>
                    <a:pt x="1332" y="566"/>
                    <a:pt x="1335" y="566"/>
                  </a:cubicBezTo>
                  <a:lnTo>
                    <a:pt x="1335" y="566"/>
                  </a:lnTo>
                  <a:cubicBezTo>
                    <a:pt x="1339" y="566"/>
                    <a:pt x="1342" y="566"/>
                    <a:pt x="1345" y="564"/>
                  </a:cubicBezTo>
                  <a:lnTo>
                    <a:pt x="1345" y="564"/>
                  </a:lnTo>
                  <a:cubicBezTo>
                    <a:pt x="1349" y="562"/>
                    <a:pt x="1353" y="556"/>
                    <a:pt x="1351" y="551"/>
                  </a:cubicBezTo>
                  <a:lnTo>
                    <a:pt x="1321" y="551"/>
                  </a:lnTo>
                  <a:lnTo>
                    <a:pt x="1321" y="551"/>
                  </a:lnTo>
                  <a:cubicBezTo>
                    <a:pt x="1319" y="551"/>
                    <a:pt x="1316" y="551"/>
                    <a:pt x="1314" y="549"/>
                  </a:cubicBezTo>
                  <a:lnTo>
                    <a:pt x="1314" y="549"/>
                  </a:lnTo>
                  <a:cubicBezTo>
                    <a:pt x="1313" y="547"/>
                    <a:pt x="1313" y="545"/>
                    <a:pt x="1313" y="544"/>
                  </a:cubicBezTo>
                  <a:lnTo>
                    <a:pt x="1313" y="544"/>
                  </a:lnTo>
                  <a:cubicBezTo>
                    <a:pt x="1313" y="543"/>
                    <a:pt x="1313" y="542"/>
                    <a:pt x="1313" y="540"/>
                  </a:cubicBezTo>
                  <a:lnTo>
                    <a:pt x="1313" y="540"/>
                  </a:lnTo>
                  <a:cubicBezTo>
                    <a:pt x="1311" y="539"/>
                    <a:pt x="1309" y="537"/>
                    <a:pt x="1307" y="537"/>
                  </a:cubicBezTo>
                  <a:lnTo>
                    <a:pt x="1307" y="537"/>
                  </a:lnTo>
                  <a:cubicBezTo>
                    <a:pt x="1306" y="536"/>
                    <a:pt x="1305" y="536"/>
                    <a:pt x="1305" y="536"/>
                  </a:cubicBezTo>
                  <a:lnTo>
                    <a:pt x="1305" y="536"/>
                  </a:lnTo>
                  <a:cubicBezTo>
                    <a:pt x="1300" y="534"/>
                    <a:pt x="1296" y="530"/>
                    <a:pt x="1294" y="525"/>
                  </a:cubicBezTo>
                  <a:lnTo>
                    <a:pt x="1294" y="525"/>
                  </a:lnTo>
                  <a:cubicBezTo>
                    <a:pt x="1292" y="519"/>
                    <a:pt x="1293" y="514"/>
                    <a:pt x="1296" y="509"/>
                  </a:cubicBezTo>
                  <a:lnTo>
                    <a:pt x="1296" y="508"/>
                  </a:lnTo>
                  <a:lnTo>
                    <a:pt x="1297" y="509"/>
                  </a:lnTo>
                  <a:lnTo>
                    <a:pt x="1297" y="509"/>
                  </a:lnTo>
                  <a:cubicBezTo>
                    <a:pt x="1298" y="509"/>
                    <a:pt x="1301" y="510"/>
                    <a:pt x="1304" y="510"/>
                  </a:cubicBezTo>
                  <a:lnTo>
                    <a:pt x="1304" y="510"/>
                  </a:lnTo>
                  <a:cubicBezTo>
                    <a:pt x="1307" y="510"/>
                    <a:pt x="1308" y="509"/>
                    <a:pt x="1311" y="509"/>
                  </a:cubicBezTo>
                  <a:lnTo>
                    <a:pt x="1311" y="509"/>
                  </a:lnTo>
                  <a:cubicBezTo>
                    <a:pt x="1313" y="509"/>
                    <a:pt x="1315" y="509"/>
                    <a:pt x="1317" y="509"/>
                  </a:cubicBezTo>
                  <a:lnTo>
                    <a:pt x="1317" y="509"/>
                  </a:lnTo>
                  <a:cubicBezTo>
                    <a:pt x="1322" y="509"/>
                    <a:pt x="1325" y="510"/>
                    <a:pt x="1328" y="512"/>
                  </a:cubicBezTo>
                  <a:lnTo>
                    <a:pt x="1328" y="512"/>
                  </a:lnTo>
                  <a:cubicBezTo>
                    <a:pt x="1328" y="512"/>
                    <a:pt x="1328" y="512"/>
                    <a:pt x="1329" y="513"/>
                  </a:cubicBezTo>
                  <a:lnTo>
                    <a:pt x="1329" y="513"/>
                  </a:lnTo>
                  <a:cubicBezTo>
                    <a:pt x="1332" y="515"/>
                    <a:pt x="1336" y="517"/>
                    <a:pt x="1338" y="515"/>
                  </a:cubicBezTo>
                  <a:lnTo>
                    <a:pt x="1338" y="515"/>
                  </a:lnTo>
                  <a:cubicBezTo>
                    <a:pt x="1338" y="514"/>
                    <a:pt x="1338" y="512"/>
                    <a:pt x="1338" y="511"/>
                  </a:cubicBezTo>
                  <a:lnTo>
                    <a:pt x="1338" y="511"/>
                  </a:lnTo>
                  <a:cubicBezTo>
                    <a:pt x="1338" y="509"/>
                    <a:pt x="1338" y="508"/>
                    <a:pt x="1339" y="506"/>
                  </a:cubicBezTo>
                  <a:lnTo>
                    <a:pt x="1339" y="506"/>
                  </a:lnTo>
                  <a:cubicBezTo>
                    <a:pt x="1340" y="504"/>
                    <a:pt x="1343" y="504"/>
                    <a:pt x="1345" y="503"/>
                  </a:cubicBezTo>
                  <a:lnTo>
                    <a:pt x="1345" y="503"/>
                  </a:lnTo>
                  <a:cubicBezTo>
                    <a:pt x="1346" y="503"/>
                    <a:pt x="1348" y="503"/>
                    <a:pt x="1349" y="502"/>
                  </a:cubicBezTo>
                  <a:lnTo>
                    <a:pt x="1349" y="502"/>
                  </a:lnTo>
                  <a:cubicBezTo>
                    <a:pt x="1352" y="499"/>
                    <a:pt x="1352" y="494"/>
                    <a:pt x="1352" y="492"/>
                  </a:cubicBezTo>
                  <a:lnTo>
                    <a:pt x="1352" y="492"/>
                  </a:lnTo>
                  <a:cubicBezTo>
                    <a:pt x="1351" y="480"/>
                    <a:pt x="1346" y="471"/>
                    <a:pt x="1338" y="464"/>
                  </a:cubicBezTo>
                  <a:lnTo>
                    <a:pt x="1338" y="464"/>
                  </a:lnTo>
                  <a:cubicBezTo>
                    <a:pt x="1335" y="462"/>
                    <a:pt x="1333" y="462"/>
                    <a:pt x="1330" y="462"/>
                  </a:cubicBezTo>
                  <a:lnTo>
                    <a:pt x="1330" y="462"/>
                  </a:lnTo>
                  <a:cubicBezTo>
                    <a:pt x="1327" y="462"/>
                    <a:pt x="1324" y="462"/>
                    <a:pt x="1321" y="463"/>
                  </a:cubicBezTo>
                  <a:lnTo>
                    <a:pt x="1321" y="463"/>
                  </a:lnTo>
                  <a:cubicBezTo>
                    <a:pt x="1318" y="464"/>
                    <a:pt x="1313" y="465"/>
                    <a:pt x="1309" y="465"/>
                  </a:cubicBezTo>
                  <a:lnTo>
                    <a:pt x="1309" y="465"/>
                  </a:lnTo>
                  <a:cubicBezTo>
                    <a:pt x="1302" y="464"/>
                    <a:pt x="1296" y="459"/>
                    <a:pt x="1291" y="454"/>
                  </a:cubicBezTo>
                  <a:lnTo>
                    <a:pt x="1291" y="454"/>
                  </a:lnTo>
                  <a:cubicBezTo>
                    <a:pt x="1287" y="451"/>
                    <a:pt x="1284" y="449"/>
                    <a:pt x="1280" y="447"/>
                  </a:cubicBezTo>
                  <a:lnTo>
                    <a:pt x="1280" y="447"/>
                  </a:lnTo>
                  <a:cubicBezTo>
                    <a:pt x="1280" y="446"/>
                    <a:pt x="1278" y="446"/>
                    <a:pt x="1277" y="445"/>
                  </a:cubicBezTo>
                  <a:lnTo>
                    <a:pt x="1277" y="445"/>
                  </a:lnTo>
                  <a:cubicBezTo>
                    <a:pt x="1272" y="443"/>
                    <a:pt x="1266" y="440"/>
                    <a:pt x="1265" y="434"/>
                  </a:cubicBezTo>
                  <a:lnTo>
                    <a:pt x="1265" y="434"/>
                  </a:lnTo>
                  <a:cubicBezTo>
                    <a:pt x="1265" y="432"/>
                    <a:pt x="1265" y="429"/>
                    <a:pt x="1267" y="427"/>
                  </a:cubicBezTo>
                  <a:lnTo>
                    <a:pt x="1267" y="427"/>
                  </a:lnTo>
                  <a:cubicBezTo>
                    <a:pt x="1270" y="423"/>
                    <a:pt x="1275" y="421"/>
                    <a:pt x="1280" y="422"/>
                  </a:cubicBezTo>
                  <a:lnTo>
                    <a:pt x="1280" y="422"/>
                  </a:lnTo>
                  <a:cubicBezTo>
                    <a:pt x="1286" y="423"/>
                    <a:pt x="1290" y="426"/>
                    <a:pt x="1295" y="431"/>
                  </a:cubicBezTo>
                  <a:lnTo>
                    <a:pt x="1295" y="431"/>
                  </a:lnTo>
                  <a:cubicBezTo>
                    <a:pt x="1295" y="423"/>
                    <a:pt x="1302" y="416"/>
                    <a:pt x="1310" y="413"/>
                  </a:cubicBezTo>
                  <a:lnTo>
                    <a:pt x="1310" y="413"/>
                  </a:lnTo>
                  <a:cubicBezTo>
                    <a:pt x="1313" y="413"/>
                    <a:pt x="1315" y="413"/>
                    <a:pt x="1318" y="413"/>
                  </a:cubicBezTo>
                  <a:lnTo>
                    <a:pt x="1318" y="413"/>
                  </a:lnTo>
                  <a:cubicBezTo>
                    <a:pt x="1324" y="413"/>
                    <a:pt x="1331" y="414"/>
                    <a:pt x="1336" y="416"/>
                  </a:cubicBezTo>
                  <a:lnTo>
                    <a:pt x="1357" y="421"/>
                  </a:lnTo>
                  <a:lnTo>
                    <a:pt x="1357" y="421"/>
                  </a:lnTo>
                  <a:cubicBezTo>
                    <a:pt x="1360" y="422"/>
                    <a:pt x="1363" y="423"/>
                    <a:pt x="1366" y="421"/>
                  </a:cubicBezTo>
                  <a:lnTo>
                    <a:pt x="1366" y="421"/>
                  </a:lnTo>
                  <a:cubicBezTo>
                    <a:pt x="1371" y="420"/>
                    <a:pt x="1373" y="413"/>
                    <a:pt x="1372" y="408"/>
                  </a:cubicBezTo>
                  <a:lnTo>
                    <a:pt x="1372" y="408"/>
                  </a:lnTo>
                  <a:cubicBezTo>
                    <a:pt x="1371" y="403"/>
                    <a:pt x="1368" y="399"/>
                    <a:pt x="1365" y="394"/>
                  </a:cubicBezTo>
                  <a:lnTo>
                    <a:pt x="1328" y="407"/>
                  </a:lnTo>
                  <a:lnTo>
                    <a:pt x="1324" y="393"/>
                  </a:lnTo>
                  <a:lnTo>
                    <a:pt x="1309" y="393"/>
                  </a:lnTo>
                  <a:lnTo>
                    <a:pt x="1308" y="392"/>
                  </a:lnTo>
                  <a:lnTo>
                    <a:pt x="1308" y="392"/>
                  </a:lnTo>
                  <a:cubicBezTo>
                    <a:pt x="1307" y="384"/>
                    <a:pt x="1313" y="377"/>
                    <a:pt x="1320" y="375"/>
                  </a:cubicBezTo>
                  <a:lnTo>
                    <a:pt x="1320" y="375"/>
                  </a:lnTo>
                  <a:cubicBezTo>
                    <a:pt x="1322" y="375"/>
                    <a:pt x="1325" y="374"/>
                    <a:pt x="1327" y="374"/>
                  </a:cubicBezTo>
                  <a:lnTo>
                    <a:pt x="1327" y="374"/>
                  </a:lnTo>
                  <a:cubicBezTo>
                    <a:pt x="1332" y="374"/>
                    <a:pt x="1337" y="376"/>
                    <a:pt x="1341" y="377"/>
                  </a:cubicBezTo>
                  <a:lnTo>
                    <a:pt x="1341" y="377"/>
                  </a:lnTo>
                  <a:cubicBezTo>
                    <a:pt x="1343" y="373"/>
                    <a:pt x="1343" y="370"/>
                    <a:pt x="1341" y="366"/>
                  </a:cubicBezTo>
                  <a:lnTo>
                    <a:pt x="1341" y="366"/>
                  </a:lnTo>
                  <a:cubicBezTo>
                    <a:pt x="1339" y="361"/>
                    <a:pt x="1335" y="357"/>
                    <a:pt x="1329" y="356"/>
                  </a:cubicBezTo>
                  <a:lnTo>
                    <a:pt x="1329" y="356"/>
                  </a:lnTo>
                  <a:cubicBezTo>
                    <a:pt x="1328" y="356"/>
                    <a:pt x="1326" y="355"/>
                    <a:pt x="1324" y="355"/>
                  </a:cubicBezTo>
                  <a:lnTo>
                    <a:pt x="1324" y="355"/>
                  </a:lnTo>
                  <a:cubicBezTo>
                    <a:pt x="1315" y="355"/>
                    <a:pt x="1308" y="360"/>
                    <a:pt x="1302" y="363"/>
                  </a:cubicBezTo>
                  <a:lnTo>
                    <a:pt x="1302" y="363"/>
                  </a:lnTo>
                  <a:cubicBezTo>
                    <a:pt x="1300" y="364"/>
                    <a:pt x="1299" y="364"/>
                    <a:pt x="1298" y="365"/>
                  </a:cubicBezTo>
                  <a:lnTo>
                    <a:pt x="1298" y="365"/>
                  </a:lnTo>
                  <a:cubicBezTo>
                    <a:pt x="1291" y="369"/>
                    <a:pt x="1283" y="374"/>
                    <a:pt x="1274" y="375"/>
                  </a:cubicBezTo>
                  <a:lnTo>
                    <a:pt x="1272" y="376"/>
                  </a:lnTo>
                  <a:lnTo>
                    <a:pt x="1273" y="373"/>
                  </a:lnTo>
                  <a:lnTo>
                    <a:pt x="1273" y="373"/>
                  </a:lnTo>
                  <a:cubicBezTo>
                    <a:pt x="1283" y="350"/>
                    <a:pt x="1291" y="325"/>
                    <a:pt x="1298" y="300"/>
                  </a:cubicBezTo>
                  <a:lnTo>
                    <a:pt x="1298" y="298"/>
                  </a:lnTo>
                  <a:lnTo>
                    <a:pt x="1299" y="298"/>
                  </a:lnTo>
                  <a:lnTo>
                    <a:pt x="1299" y="298"/>
                  </a:lnTo>
                  <a:cubicBezTo>
                    <a:pt x="1304" y="300"/>
                    <a:pt x="1309" y="300"/>
                    <a:pt x="1314" y="300"/>
                  </a:cubicBezTo>
                  <a:lnTo>
                    <a:pt x="1314" y="300"/>
                  </a:lnTo>
                  <a:cubicBezTo>
                    <a:pt x="1322" y="300"/>
                    <a:pt x="1331" y="298"/>
                    <a:pt x="1335" y="289"/>
                  </a:cubicBezTo>
                  <a:lnTo>
                    <a:pt x="1335" y="289"/>
                  </a:lnTo>
                  <a:cubicBezTo>
                    <a:pt x="1335" y="287"/>
                    <a:pt x="1335" y="284"/>
                    <a:pt x="1335" y="280"/>
                  </a:cubicBezTo>
                  <a:lnTo>
                    <a:pt x="1335" y="280"/>
                  </a:lnTo>
                  <a:cubicBezTo>
                    <a:pt x="1335" y="278"/>
                    <a:pt x="1335" y="276"/>
                    <a:pt x="1335" y="273"/>
                  </a:cubicBezTo>
                  <a:lnTo>
                    <a:pt x="1335" y="273"/>
                  </a:lnTo>
                  <a:cubicBezTo>
                    <a:pt x="1336" y="264"/>
                    <a:pt x="1344" y="256"/>
                    <a:pt x="1354" y="252"/>
                  </a:cubicBezTo>
                  <a:lnTo>
                    <a:pt x="1354" y="252"/>
                  </a:lnTo>
                  <a:cubicBezTo>
                    <a:pt x="1361" y="250"/>
                    <a:pt x="1370" y="249"/>
                    <a:pt x="1375" y="249"/>
                  </a:cubicBezTo>
                  <a:lnTo>
                    <a:pt x="1375" y="249"/>
                  </a:lnTo>
                  <a:cubicBezTo>
                    <a:pt x="1378" y="249"/>
                    <a:pt x="1380" y="249"/>
                    <a:pt x="1383" y="249"/>
                  </a:cubicBezTo>
                  <a:lnTo>
                    <a:pt x="1383" y="249"/>
                  </a:lnTo>
                  <a:cubicBezTo>
                    <a:pt x="1384" y="246"/>
                    <a:pt x="1383" y="243"/>
                    <a:pt x="1382" y="241"/>
                  </a:cubicBezTo>
                  <a:lnTo>
                    <a:pt x="1382" y="241"/>
                  </a:lnTo>
                  <a:cubicBezTo>
                    <a:pt x="1378" y="235"/>
                    <a:pt x="1371" y="232"/>
                    <a:pt x="1365" y="233"/>
                  </a:cubicBezTo>
                  <a:lnTo>
                    <a:pt x="1365" y="233"/>
                  </a:lnTo>
                  <a:cubicBezTo>
                    <a:pt x="1359" y="233"/>
                    <a:pt x="1352" y="238"/>
                    <a:pt x="1346" y="242"/>
                  </a:cubicBezTo>
                  <a:lnTo>
                    <a:pt x="1346" y="242"/>
                  </a:lnTo>
                  <a:cubicBezTo>
                    <a:pt x="1343" y="243"/>
                    <a:pt x="1341" y="245"/>
                    <a:pt x="1338" y="246"/>
                  </a:cubicBezTo>
                  <a:lnTo>
                    <a:pt x="1338" y="246"/>
                  </a:lnTo>
                  <a:cubicBezTo>
                    <a:pt x="1333" y="250"/>
                    <a:pt x="1327" y="251"/>
                    <a:pt x="1321" y="251"/>
                  </a:cubicBezTo>
                  <a:lnTo>
                    <a:pt x="1321" y="251"/>
                  </a:lnTo>
                  <a:cubicBezTo>
                    <a:pt x="1315" y="251"/>
                    <a:pt x="1311" y="249"/>
                    <a:pt x="1308" y="246"/>
                  </a:cubicBezTo>
                  <a:lnTo>
                    <a:pt x="1308" y="245"/>
                  </a:lnTo>
                  <a:lnTo>
                    <a:pt x="1308" y="245"/>
                  </a:lnTo>
                  <a:lnTo>
                    <a:pt x="1308" y="245"/>
                  </a:lnTo>
                  <a:cubicBezTo>
                    <a:pt x="1311" y="229"/>
                    <a:pt x="1331" y="224"/>
                    <a:pt x="1348" y="222"/>
                  </a:cubicBezTo>
                  <a:lnTo>
                    <a:pt x="1400" y="219"/>
                  </a:lnTo>
                  <a:lnTo>
                    <a:pt x="1400" y="219"/>
                  </a:lnTo>
                  <a:cubicBezTo>
                    <a:pt x="1406" y="219"/>
                    <a:pt x="1410" y="218"/>
                    <a:pt x="1413" y="215"/>
                  </a:cubicBezTo>
                  <a:lnTo>
                    <a:pt x="1413" y="215"/>
                  </a:lnTo>
                  <a:cubicBezTo>
                    <a:pt x="1415" y="214"/>
                    <a:pt x="1417" y="211"/>
                    <a:pt x="1417" y="209"/>
                  </a:cubicBezTo>
                  <a:lnTo>
                    <a:pt x="1417" y="209"/>
                  </a:lnTo>
                  <a:cubicBezTo>
                    <a:pt x="1417" y="208"/>
                    <a:pt x="1416" y="206"/>
                    <a:pt x="1415" y="205"/>
                  </a:cubicBezTo>
                  <a:lnTo>
                    <a:pt x="1415" y="205"/>
                  </a:lnTo>
                  <a:cubicBezTo>
                    <a:pt x="1407" y="206"/>
                    <a:pt x="1400" y="208"/>
                    <a:pt x="1393" y="208"/>
                  </a:cubicBezTo>
                  <a:lnTo>
                    <a:pt x="1393" y="208"/>
                  </a:lnTo>
                  <a:cubicBezTo>
                    <a:pt x="1378" y="208"/>
                    <a:pt x="1363" y="204"/>
                    <a:pt x="1351" y="197"/>
                  </a:cubicBezTo>
                  <a:lnTo>
                    <a:pt x="1349" y="195"/>
                  </a:lnTo>
                  <a:lnTo>
                    <a:pt x="1351" y="195"/>
                  </a:lnTo>
                  <a:lnTo>
                    <a:pt x="1351" y="195"/>
                  </a:lnTo>
                  <a:cubicBezTo>
                    <a:pt x="1385" y="191"/>
                    <a:pt x="1419" y="188"/>
                    <a:pt x="1452" y="176"/>
                  </a:cubicBezTo>
                  <a:lnTo>
                    <a:pt x="1452" y="176"/>
                  </a:lnTo>
                  <a:cubicBezTo>
                    <a:pt x="1459" y="173"/>
                    <a:pt x="1467" y="170"/>
                    <a:pt x="1475" y="166"/>
                  </a:cubicBezTo>
                  <a:lnTo>
                    <a:pt x="1504" y="153"/>
                  </a:lnTo>
                  <a:lnTo>
                    <a:pt x="1504" y="153"/>
                  </a:lnTo>
                  <a:cubicBezTo>
                    <a:pt x="1509" y="150"/>
                    <a:pt x="1516" y="146"/>
                    <a:pt x="1517" y="141"/>
                  </a:cubicBezTo>
                  <a:lnTo>
                    <a:pt x="1517" y="141"/>
                  </a:lnTo>
                  <a:cubicBezTo>
                    <a:pt x="1518" y="139"/>
                    <a:pt x="1518" y="137"/>
                    <a:pt x="1517" y="136"/>
                  </a:cubicBezTo>
                  <a:lnTo>
                    <a:pt x="1517" y="136"/>
                  </a:lnTo>
                  <a:cubicBezTo>
                    <a:pt x="1516" y="134"/>
                    <a:pt x="1514" y="132"/>
                    <a:pt x="1512" y="131"/>
                  </a:cubicBezTo>
                  <a:lnTo>
                    <a:pt x="1512" y="131"/>
                  </a:lnTo>
                  <a:cubicBezTo>
                    <a:pt x="1492" y="120"/>
                    <a:pt x="1469" y="114"/>
                    <a:pt x="1446" y="114"/>
                  </a:cubicBezTo>
                  <a:lnTo>
                    <a:pt x="1446" y="114"/>
                  </a:lnTo>
                  <a:cubicBezTo>
                    <a:pt x="1426" y="114"/>
                    <a:pt x="1408" y="118"/>
                    <a:pt x="1391" y="125"/>
                  </a:cubicBezTo>
                  <a:lnTo>
                    <a:pt x="1391" y="125"/>
                  </a:lnTo>
                  <a:cubicBezTo>
                    <a:pt x="1393" y="128"/>
                    <a:pt x="1394" y="131"/>
                    <a:pt x="1393" y="135"/>
                  </a:cubicBezTo>
                  <a:lnTo>
                    <a:pt x="1393" y="135"/>
                  </a:lnTo>
                  <a:cubicBezTo>
                    <a:pt x="1391" y="141"/>
                    <a:pt x="1386" y="147"/>
                    <a:pt x="1380" y="148"/>
                  </a:cubicBezTo>
                  <a:lnTo>
                    <a:pt x="1380" y="148"/>
                  </a:lnTo>
                  <a:cubicBezTo>
                    <a:pt x="1378" y="148"/>
                    <a:pt x="1376" y="148"/>
                    <a:pt x="1374" y="148"/>
                  </a:cubicBezTo>
                  <a:lnTo>
                    <a:pt x="1374" y="148"/>
                  </a:lnTo>
                  <a:cubicBezTo>
                    <a:pt x="1368" y="148"/>
                    <a:pt x="1363" y="147"/>
                    <a:pt x="1357" y="146"/>
                  </a:cubicBezTo>
                  <a:lnTo>
                    <a:pt x="1357" y="146"/>
                  </a:lnTo>
                  <a:cubicBezTo>
                    <a:pt x="1355" y="145"/>
                    <a:pt x="1354" y="144"/>
                    <a:pt x="1352" y="144"/>
                  </a:cubicBezTo>
                  <a:lnTo>
                    <a:pt x="1352" y="144"/>
                  </a:lnTo>
                  <a:cubicBezTo>
                    <a:pt x="1348" y="143"/>
                    <a:pt x="1344" y="142"/>
                    <a:pt x="1341" y="142"/>
                  </a:cubicBezTo>
                  <a:lnTo>
                    <a:pt x="1341" y="142"/>
                  </a:lnTo>
                  <a:cubicBezTo>
                    <a:pt x="1334" y="142"/>
                    <a:pt x="1329" y="144"/>
                    <a:pt x="1326" y="148"/>
                  </a:cubicBezTo>
                  <a:lnTo>
                    <a:pt x="1325" y="149"/>
                  </a:lnTo>
                  <a:lnTo>
                    <a:pt x="1321" y="134"/>
                  </a:lnTo>
                  <a:lnTo>
                    <a:pt x="1321" y="134"/>
                  </a:lnTo>
                  <a:cubicBezTo>
                    <a:pt x="1320" y="134"/>
                    <a:pt x="1319" y="134"/>
                    <a:pt x="1318" y="134"/>
                  </a:cubicBezTo>
                  <a:lnTo>
                    <a:pt x="1318" y="134"/>
                  </a:lnTo>
                  <a:cubicBezTo>
                    <a:pt x="1310" y="134"/>
                    <a:pt x="1303" y="141"/>
                    <a:pt x="1297" y="148"/>
                  </a:cubicBezTo>
                  <a:lnTo>
                    <a:pt x="1297" y="148"/>
                  </a:lnTo>
                  <a:cubicBezTo>
                    <a:pt x="1283" y="164"/>
                    <a:pt x="1265" y="178"/>
                    <a:pt x="1248" y="192"/>
                  </a:cubicBezTo>
                  <a:lnTo>
                    <a:pt x="1248" y="192"/>
                  </a:lnTo>
                  <a:cubicBezTo>
                    <a:pt x="1237" y="200"/>
                    <a:pt x="1228" y="203"/>
                    <a:pt x="1221" y="199"/>
                  </a:cubicBezTo>
                  <a:lnTo>
                    <a:pt x="1220" y="198"/>
                  </a:lnTo>
                  <a:lnTo>
                    <a:pt x="1221" y="198"/>
                  </a:lnTo>
                  <a:lnTo>
                    <a:pt x="1221" y="198"/>
                  </a:lnTo>
                  <a:cubicBezTo>
                    <a:pt x="1235" y="172"/>
                    <a:pt x="1252" y="150"/>
                    <a:pt x="1275" y="130"/>
                  </a:cubicBezTo>
                  <a:lnTo>
                    <a:pt x="1275" y="130"/>
                  </a:lnTo>
                  <a:cubicBezTo>
                    <a:pt x="1273" y="117"/>
                    <a:pt x="1269" y="109"/>
                    <a:pt x="1262" y="106"/>
                  </a:cubicBezTo>
                  <a:lnTo>
                    <a:pt x="1262" y="106"/>
                  </a:lnTo>
                  <a:cubicBezTo>
                    <a:pt x="1260" y="105"/>
                    <a:pt x="1257" y="105"/>
                    <a:pt x="1255" y="105"/>
                  </a:cubicBezTo>
                  <a:lnTo>
                    <a:pt x="1255" y="105"/>
                  </a:lnTo>
                  <a:cubicBezTo>
                    <a:pt x="1248" y="105"/>
                    <a:pt x="1240" y="109"/>
                    <a:pt x="1234" y="113"/>
                  </a:cubicBezTo>
                  <a:lnTo>
                    <a:pt x="1172" y="152"/>
                  </a:lnTo>
                  <a:lnTo>
                    <a:pt x="1172" y="152"/>
                  </a:lnTo>
                  <a:cubicBezTo>
                    <a:pt x="1168" y="156"/>
                    <a:pt x="1161" y="160"/>
                    <a:pt x="1154" y="160"/>
                  </a:cubicBezTo>
                  <a:lnTo>
                    <a:pt x="1153" y="160"/>
                  </a:lnTo>
                  <a:lnTo>
                    <a:pt x="1153" y="160"/>
                  </a:lnTo>
                  <a:cubicBezTo>
                    <a:pt x="1149" y="160"/>
                    <a:pt x="1144" y="158"/>
                    <a:pt x="1142" y="154"/>
                  </a:cubicBezTo>
                  <a:lnTo>
                    <a:pt x="1142" y="154"/>
                  </a:lnTo>
                  <a:cubicBezTo>
                    <a:pt x="1140" y="152"/>
                    <a:pt x="1139" y="148"/>
                    <a:pt x="1140" y="146"/>
                  </a:cubicBezTo>
                  <a:lnTo>
                    <a:pt x="1140" y="146"/>
                  </a:lnTo>
                  <a:cubicBezTo>
                    <a:pt x="1141" y="141"/>
                    <a:pt x="1146" y="137"/>
                    <a:pt x="1150" y="135"/>
                  </a:cubicBezTo>
                  <a:lnTo>
                    <a:pt x="1186" y="115"/>
                  </a:lnTo>
                  <a:lnTo>
                    <a:pt x="1186" y="115"/>
                  </a:lnTo>
                  <a:cubicBezTo>
                    <a:pt x="1184" y="111"/>
                    <a:pt x="1177" y="110"/>
                    <a:pt x="1173" y="110"/>
                  </a:cubicBezTo>
                  <a:lnTo>
                    <a:pt x="1173" y="110"/>
                  </a:lnTo>
                  <a:cubicBezTo>
                    <a:pt x="1172" y="110"/>
                    <a:pt x="1172" y="110"/>
                    <a:pt x="1172" y="110"/>
                  </a:cubicBezTo>
                  <a:lnTo>
                    <a:pt x="1172" y="110"/>
                  </a:lnTo>
                  <a:cubicBezTo>
                    <a:pt x="1116" y="112"/>
                    <a:pt x="1061" y="121"/>
                    <a:pt x="1007" y="137"/>
                  </a:cubicBezTo>
                  <a:lnTo>
                    <a:pt x="1006" y="137"/>
                  </a:lnTo>
                  <a:lnTo>
                    <a:pt x="1006" y="137"/>
                  </a:lnTo>
                  <a:lnTo>
                    <a:pt x="1006" y="137"/>
                  </a:lnTo>
                  <a:cubicBezTo>
                    <a:pt x="1004" y="136"/>
                    <a:pt x="1003" y="133"/>
                    <a:pt x="1003" y="131"/>
                  </a:cubicBezTo>
                  <a:lnTo>
                    <a:pt x="1003" y="131"/>
                  </a:lnTo>
                  <a:cubicBezTo>
                    <a:pt x="1003" y="125"/>
                    <a:pt x="1008" y="119"/>
                    <a:pt x="1013" y="116"/>
                  </a:cubicBezTo>
                  <a:lnTo>
                    <a:pt x="1013" y="116"/>
                  </a:lnTo>
                  <a:cubicBezTo>
                    <a:pt x="1028" y="106"/>
                    <a:pt x="1045" y="101"/>
                    <a:pt x="1063" y="101"/>
                  </a:cubicBezTo>
                  <a:lnTo>
                    <a:pt x="1063" y="101"/>
                  </a:lnTo>
                  <a:cubicBezTo>
                    <a:pt x="1069" y="101"/>
                    <a:pt x="1075" y="102"/>
                    <a:pt x="1081" y="103"/>
                  </a:cubicBezTo>
                  <a:lnTo>
                    <a:pt x="1081" y="103"/>
                  </a:lnTo>
                  <a:cubicBezTo>
                    <a:pt x="1081" y="101"/>
                    <a:pt x="1081" y="100"/>
                    <a:pt x="1082" y="98"/>
                  </a:cubicBezTo>
                  <a:lnTo>
                    <a:pt x="1082" y="98"/>
                  </a:lnTo>
                  <a:cubicBezTo>
                    <a:pt x="1085" y="94"/>
                    <a:pt x="1093" y="91"/>
                    <a:pt x="1099" y="91"/>
                  </a:cubicBezTo>
                  <a:lnTo>
                    <a:pt x="1194" y="87"/>
                  </a:lnTo>
                  <a:lnTo>
                    <a:pt x="1194" y="87"/>
                  </a:lnTo>
                  <a:cubicBezTo>
                    <a:pt x="1199" y="87"/>
                    <a:pt x="1205" y="87"/>
                    <a:pt x="1212" y="85"/>
                  </a:cubicBezTo>
                  <a:lnTo>
                    <a:pt x="1212" y="85"/>
                  </a:lnTo>
                  <a:cubicBezTo>
                    <a:pt x="1217" y="85"/>
                    <a:pt x="1222" y="84"/>
                    <a:pt x="1227" y="83"/>
                  </a:cubicBezTo>
                  <a:lnTo>
                    <a:pt x="1288" y="67"/>
                  </a:lnTo>
                  <a:lnTo>
                    <a:pt x="1288" y="67"/>
                  </a:lnTo>
                  <a:cubicBezTo>
                    <a:pt x="1289" y="67"/>
                    <a:pt x="1289" y="65"/>
                    <a:pt x="1289" y="64"/>
                  </a:cubicBezTo>
                  <a:lnTo>
                    <a:pt x="1289" y="64"/>
                  </a:lnTo>
                  <a:cubicBezTo>
                    <a:pt x="1288" y="62"/>
                    <a:pt x="1284" y="58"/>
                    <a:pt x="1279" y="57"/>
                  </a:cubicBezTo>
                  <a:lnTo>
                    <a:pt x="1279" y="57"/>
                  </a:lnTo>
                  <a:cubicBezTo>
                    <a:pt x="1256" y="52"/>
                    <a:pt x="1232" y="51"/>
                    <a:pt x="1209" y="52"/>
                  </a:cubicBezTo>
                  <a:lnTo>
                    <a:pt x="1207" y="52"/>
                  </a:lnTo>
                  <a:lnTo>
                    <a:pt x="1204" y="34"/>
                  </a:lnTo>
                  <a:lnTo>
                    <a:pt x="1204" y="34"/>
                  </a:lnTo>
                  <a:cubicBezTo>
                    <a:pt x="1202" y="35"/>
                    <a:pt x="1200" y="35"/>
                    <a:pt x="1198" y="35"/>
                  </a:cubicBezTo>
                  <a:lnTo>
                    <a:pt x="1198" y="35"/>
                  </a:lnTo>
                  <a:cubicBezTo>
                    <a:pt x="1192" y="35"/>
                    <a:pt x="1185" y="32"/>
                    <a:pt x="1179" y="27"/>
                  </a:cubicBezTo>
                  <a:lnTo>
                    <a:pt x="1179" y="27"/>
                  </a:lnTo>
                  <a:cubicBezTo>
                    <a:pt x="1176" y="26"/>
                    <a:pt x="1173" y="24"/>
                    <a:pt x="1171" y="23"/>
                  </a:cubicBezTo>
                  <a:lnTo>
                    <a:pt x="1171" y="23"/>
                  </a:lnTo>
                  <a:cubicBezTo>
                    <a:pt x="1161" y="18"/>
                    <a:pt x="1150" y="18"/>
                    <a:pt x="1140" y="18"/>
                  </a:cubicBezTo>
                  <a:lnTo>
                    <a:pt x="1140" y="18"/>
                  </a:lnTo>
                  <a:cubicBezTo>
                    <a:pt x="1133" y="18"/>
                    <a:pt x="1127" y="18"/>
                    <a:pt x="1120" y="17"/>
                  </a:cubicBezTo>
                  <a:lnTo>
                    <a:pt x="1120" y="17"/>
                  </a:lnTo>
                  <a:cubicBezTo>
                    <a:pt x="1114" y="16"/>
                    <a:pt x="1107" y="14"/>
                    <a:pt x="1100" y="12"/>
                  </a:cubicBezTo>
                  <a:lnTo>
                    <a:pt x="1100" y="12"/>
                  </a:lnTo>
                  <a:cubicBezTo>
                    <a:pt x="1098" y="11"/>
                    <a:pt x="1095" y="10"/>
                    <a:pt x="1092" y="10"/>
                  </a:cubicBezTo>
                  <a:lnTo>
                    <a:pt x="1092" y="10"/>
                  </a:lnTo>
                  <a:cubicBezTo>
                    <a:pt x="1075" y="5"/>
                    <a:pt x="1056" y="2"/>
                    <a:pt x="1031" y="2"/>
                  </a:cubicBezTo>
                  <a:lnTo>
                    <a:pt x="1031" y="2"/>
                  </a:lnTo>
                  <a:cubicBezTo>
                    <a:pt x="1025" y="2"/>
                    <a:pt x="1018" y="2"/>
                    <a:pt x="1010" y="3"/>
                  </a:cubicBezTo>
                  <a:lnTo>
                    <a:pt x="1010" y="3"/>
                  </a:lnTo>
                  <a:cubicBezTo>
                    <a:pt x="968" y="4"/>
                    <a:pt x="925" y="7"/>
                    <a:pt x="883" y="12"/>
                  </a:cubicBezTo>
                  <a:lnTo>
                    <a:pt x="883" y="12"/>
                  </a:lnTo>
                  <a:cubicBezTo>
                    <a:pt x="879" y="13"/>
                    <a:pt x="872" y="14"/>
                    <a:pt x="872" y="19"/>
                  </a:cubicBezTo>
                  <a:lnTo>
                    <a:pt x="872" y="19"/>
                  </a:lnTo>
                  <a:cubicBezTo>
                    <a:pt x="872" y="21"/>
                    <a:pt x="873" y="22"/>
                    <a:pt x="873" y="24"/>
                  </a:cubicBezTo>
                  <a:lnTo>
                    <a:pt x="873" y="24"/>
                  </a:lnTo>
                  <a:cubicBezTo>
                    <a:pt x="874" y="25"/>
                    <a:pt x="874" y="26"/>
                    <a:pt x="874" y="26"/>
                  </a:cubicBezTo>
                  <a:lnTo>
                    <a:pt x="874" y="26"/>
                  </a:lnTo>
                  <a:cubicBezTo>
                    <a:pt x="878" y="34"/>
                    <a:pt x="875" y="44"/>
                    <a:pt x="867" y="49"/>
                  </a:cubicBezTo>
                  <a:lnTo>
                    <a:pt x="867" y="49"/>
                  </a:lnTo>
                  <a:lnTo>
                    <a:pt x="850" y="46"/>
                  </a:lnTo>
                  <a:lnTo>
                    <a:pt x="850" y="44"/>
                  </a:lnTo>
                  <a:lnTo>
                    <a:pt x="850" y="44"/>
                  </a:lnTo>
                  <a:cubicBezTo>
                    <a:pt x="852" y="40"/>
                    <a:pt x="851" y="36"/>
                    <a:pt x="849" y="33"/>
                  </a:cubicBezTo>
                  <a:lnTo>
                    <a:pt x="849" y="33"/>
                  </a:lnTo>
                  <a:cubicBezTo>
                    <a:pt x="846" y="28"/>
                    <a:pt x="838" y="24"/>
                    <a:pt x="831" y="24"/>
                  </a:cubicBezTo>
                  <a:lnTo>
                    <a:pt x="831" y="24"/>
                  </a:lnTo>
                  <a:lnTo>
                    <a:pt x="831" y="24"/>
                  </a:lnTo>
                  <a:cubicBezTo>
                    <a:pt x="824" y="24"/>
                    <a:pt x="817" y="26"/>
                    <a:pt x="810" y="28"/>
                  </a:cubicBezTo>
                  <a:lnTo>
                    <a:pt x="810" y="28"/>
                  </a:lnTo>
                  <a:cubicBezTo>
                    <a:pt x="806" y="29"/>
                    <a:pt x="801" y="31"/>
                    <a:pt x="797" y="32"/>
                  </a:cubicBezTo>
                  <a:lnTo>
                    <a:pt x="797" y="32"/>
                  </a:lnTo>
                  <a:cubicBezTo>
                    <a:pt x="794" y="32"/>
                    <a:pt x="790" y="33"/>
                    <a:pt x="787" y="33"/>
                  </a:cubicBezTo>
                  <a:lnTo>
                    <a:pt x="787" y="33"/>
                  </a:lnTo>
                  <a:cubicBezTo>
                    <a:pt x="781" y="33"/>
                    <a:pt x="775" y="32"/>
                    <a:pt x="769" y="31"/>
                  </a:cubicBezTo>
                  <a:lnTo>
                    <a:pt x="769" y="31"/>
                  </a:lnTo>
                  <a:cubicBezTo>
                    <a:pt x="763" y="31"/>
                    <a:pt x="757" y="30"/>
                    <a:pt x="752" y="30"/>
                  </a:cubicBezTo>
                  <a:lnTo>
                    <a:pt x="752" y="30"/>
                  </a:lnTo>
                  <a:cubicBezTo>
                    <a:pt x="742" y="30"/>
                    <a:pt x="735" y="32"/>
                    <a:pt x="730" y="37"/>
                  </a:cubicBezTo>
                  <a:lnTo>
                    <a:pt x="729" y="37"/>
                  </a:lnTo>
                  <a:lnTo>
                    <a:pt x="665" y="40"/>
                  </a:lnTo>
                  <a:lnTo>
                    <a:pt x="665" y="40"/>
                  </a:lnTo>
                  <a:cubicBezTo>
                    <a:pt x="664" y="42"/>
                    <a:pt x="664" y="43"/>
                    <a:pt x="665" y="44"/>
                  </a:cubicBezTo>
                  <a:lnTo>
                    <a:pt x="665" y="44"/>
                  </a:lnTo>
                  <a:cubicBezTo>
                    <a:pt x="667" y="48"/>
                    <a:pt x="674" y="51"/>
                    <a:pt x="680" y="52"/>
                  </a:cubicBezTo>
                  <a:lnTo>
                    <a:pt x="680" y="52"/>
                  </a:lnTo>
                  <a:cubicBezTo>
                    <a:pt x="685" y="54"/>
                    <a:pt x="692" y="57"/>
                    <a:pt x="694" y="63"/>
                  </a:cubicBezTo>
                  <a:lnTo>
                    <a:pt x="694" y="63"/>
                  </a:lnTo>
                  <a:cubicBezTo>
                    <a:pt x="694" y="65"/>
                    <a:pt x="694" y="67"/>
                    <a:pt x="693" y="69"/>
                  </a:cubicBezTo>
                  <a:lnTo>
                    <a:pt x="693" y="69"/>
                  </a:lnTo>
                  <a:cubicBezTo>
                    <a:pt x="691" y="71"/>
                    <a:pt x="689" y="72"/>
                    <a:pt x="686" y="72"/>
                  </a:cubicBezTo>
                  <a:lnTo>
                    <a:pt x="686" y="72"/>
                  </a:lnTo>
                  <a:cubicBezTo>
                    <a:pt x="685" y="73"/>
                    <a:pt x="684" y="73"/>
                    <a:pt x="683" y="73"/>
                  </a:cubicBezTo>
                  <a:lnTo>
                    <a:pt x="683" y="73"/>
                  </a:lnTo>
                  <a:cubicBezTo>
                    <a:pt x="680" y="73"/>
                    <a:pt x="677" y="72"/>
                    <a:pt x="673" y="72"/>
                  </a:cubicBezTo>
                  <a:lnTo>
                    <a:pt x="673" y="72"/>
                  </a:lnTo>
                  <a:cubicBezTo>
                    <a:pt x="670" y="71"/>
                    <a:pt x="667" y="70"/>
                    <a:pt x="664" y="70"/>
                  </a:cubicBezTo>
                  <a:lnTo>
                    <a:pt x="664" y="70"/>
                  </a:lnTo>
                  <a:lnTo>
                    <a:pt x="664" y="70"/>
                  </a:lnTo>
                  <a:cubicBezTo>
                    <a:pt x="659" y="70"/>
                    <a:pt x="655" y="73"/>
                    <a:pt x="653" y="76"/>
                  </a:cubicBezTo>
                  <a:lnTo>
                    <a:pt x="653" y="76"/>
                  </a:lnTo>
                  <a:cubicBezTo>
                    <a:pt x="652" y="78"/>
                    <a:pt x="652" y="79"/>
                    <a:pt x="652" y="83"/>
                  </a:cubicBezTo>
                  <a:lnTo>
                    <a:pt x="652" y="83"/>
                  </a:lnTo>
                  <a:cubicBezTo>
                    <a:pt x="654" y="85"/>
                    <a:pt x="657" y="87"/>
                    <a:pt x="661" y="88"/>
                  </a:cubicBezTo>
                  <a:lnTo>
                    <a:pt x="661" y="88"/>
                  </a:lnTo>
                  <a:cubicBezTo>
                    <a:pt x="678" y="95"/>
                    <a:pt x="694" y="103"/>
                    <a:pt x="710" y="112"/>
                  </a:cubicBezTo>
                  <a:lnTo>
                    <a:pt x="710" y="112"/>
                  </a:lnTo>
                  <a:cubicBezTo>
                    <a:pt x="716" y="116"/>
                    <a:pt x="723" y="123"/>
                    <a:pt x="724" y="130"/>
                  </a:cubicBezTo>
                  <a:lnTo>
                    <a:pt x="724" y="130"/>
                  </a:lnTo>
                  <a:cubicBezTo>
                    <a:pt x="724" y="133"/>
                    <a:pt x="723" y="136"/>
                    <a:pt x="721" y="138"/>
                  </a:cubicBezTo>
                  <a:lnTo>
                    <a:pt x="720" y="139"/>
                  </a:lnTo>
                  <a:lnTo>
                    <a:pt x="719" y="139"/>
                  </a:lnTo>
                  <a:lnTo>
                    <a:pt x="719" y="139"/>
                  </a:lnTo>
                  <a:cubicBezTo>
                    <a:pt x="705" y="135"/>
                    <a:pt x="691" y="127"/>
                    <a:pt x="679" y="117"/>
                  </a:cubicBezTo>
                  <a:lnTo>
                    <a:pt x="677" y="115"/>
                  </a:lnTo>
                  <a:lnTo>
                    <a:pt x="677" y="115"/>
                  </a:lnTo>
                  <a:cubicBezTo>
                    <a:pt x="675" y="113"/>
                    <a:pt x="672" y="111"/>
                    <a:pt x="668" y="109"/>
                  </a:cubicBezTo>
                  <a:lnTo>
                    <a:pt x="668" y="109"/>
                  </a:lnTo>
                  <a:cubicBezTo>
                    <a:pt x="665" y="107"/>
                    <a:pt x="661" y="107"/>
                    <a:pt x="658" y="107"/>
                  </a:cubicBezTo>
                  <a:lnTo>
                    <a:pt x="658" y="107"/>
                  </a:lnTo>
                  <a:cubicBezTo>
                    <a:pt x="656" y="106"/>
                    <a:pt x="655" y="106"/>
                    <a:pt x="654" y="106"/>
                  </a:cubicBezTo>
                  <a:lnTo>
                    <a:pt x="654" y="106"/>
                  </a:lnTo>
                  <a:cubicBezTo>
                    <a:pt x="640" y="104"/>
                    <a:pt x="628" y="96"/>
                    <a:pt x="617" y="89"/>
                  </a:cubicBezTo>
                  <a:lnTo>
                    <a:pt x="617" y="89"/>
                  </a:lnTo>
                  <a:cubicBezTo>
                    <a:pt x="612" y="86"/>
                    <a:pt x="608" y="83"/>
                    <a:pt x="604" y="81"/>
                  </a:cubicBezTo>
                  <a:lnTo>
                    <a:pt x="604" y="81"/>
                  </a:lnTo>
                  <a:cubicBezTo>
                    <a:pt x="594" y="75"/>
                    <a:pt x="583" y="72"/>
                    <a:pt x="574" y="72"/>
                  </a:cubicBezTo>
                  <a:lnTo>
                    <a:pt x="574" y="72"/>
                  </a:lnTo>
                  <a:cubicBezTo>
                    <a:pt x="565" y="72"/>
                    <a:pt x="558" y="74"/>
                    <a:pt x="553" y="79"/>
                  </a:cubicBezTo>
                  <a:lnTo>
                    <a:pt x="580" y="103"/>
                  </a:lnTo>
                  <a:lnTo>
                    <a:pt x="580" y="103"/>
                  </a:lnTo>
                  <a:cubicBezTo>
                    <a:pt x="586" y="109"/>
                    <a:pt x="589" y="113"/>
                    <a:pt x="587" y="117"/>
                  </a:cubicBezTo>
                  <a:lnTo>
                    <a:pt x="586" y="117"/>
                  </a:lnTo>
                  <a:lnTo>
                    <a:pt x="586" y="118"/>
                  </a:lnTo>
                  <a:lnTo>
                    <a:pt x="586" y="118"/>
                  </a:lnTo>
                  <a:cubicBezTo>
                    <a:pt x="575" y="122"/>
                    <a:pt x="560" y="120"/>
                    <a:pt x="547" y="113"/>
                  </a:cubicBezTo>
                  <a:lnTo>
                    <a:pt x="547" y="113"/>
                  </a:lnTo>
                  <a:cubicBezTo>
                    <a:pt x="537" y="108"/>
                    <a:pt x="528" y="101"/>
                    <a:pt x="521" y="94"/>
                  </a:cubicBezTo>
                  <a:lnTo>
                    <a:pt x="521" y="94"/>
                  </a:lnTo>
                  <a:cubicBezTo>
                    <a:pt x="518" y="91"/>
                    <a:pt x="516" y="90"/>
                    <a:pt x="515" y="89"/>
                  </a:cubicBezTo>
                  <a:lnTo>
                    <a:pt x="515" y="89"/>
                  </a:lnTo>
                  <a:cubicBezTo>
                    <a:pt x="513" y="87"/>
                    <a:pt x="510" y="85"/>
                    <a:pt x="508" y="85"/>
                  </a:cubicBezTo>
                  <a:lnTo>
                    <a:pt x="508" y="85"/>
                  </a:lnTo>
                  <a:cubicBezTo>
                    <a:pt x="503" y="86"/>
                    <a:pt x="503" y="94"/>
                    <a:pt x="503" y="96"/>
                  </a:cubicBezTo>
                  <a:lnTo>
                    <a:pt x="504" y="119"/>
                  </a:lnTo>
                  <a:lnTo>
                    <a:pt x="504" y="119"/>
                  </a:lnTo>
                  <a:cubicBezTo>
                    <a:pt x="504" y="129"/>
                    <a:pt x="503" y="139"/>
                    <a:pt x="497" y="146"/>
                  </a:cubicBezTo>
                  <a:lnTo>
                    <a:pt x="497" y="146"/>
                  </a:lnTo>
                  <a:cubicBezTo>
                    <a:pt x="494" y="148"/>
                    <a:pt x="491" y="150"/>
                    <a:pt x="486" y="150"/>
                  </a:cubicBezTo>
                  <a:lnTo>
                    <a:pt x="486" y="150"/>
                  </a:lnTo>
                  <a:cubicBezTo>
                    <a:pt x="481" y="150"/>
                    <a:pt x="475" y="147"/>
                    <a:pt x="475" y="141"/>
                  </a:cubicBezTo>
                  <a:lnTo>
                    <a:pt x="475" y="141"/>
                  </a:lnTo>
                  <a:cubicBezTo>
                    <a:pt x="475" y="137"/>
                    <a:pt x="476" y="135"/>
                    <a:pt x="477" y="132"/>
                  </a:cubicBezTo>
                  <a:lnTo>
                    <a:pt x="477" y="131"/>
                  </a:lnTo>
                  <a:lnTo>
                    <a:pt x="477" y="131"/>
                  </a:lnTo>
                  <a:cubicBezTo>
                    <a:pt x="484" y="115"/>
                    <a:pt x="485" y="96"/>
                    <a:pt x="472" y="89"/>
                  </a:cubicBezTo>
                  <a:lnTo>
                    <a:pt x="472" y="89"/>
                  </a:lnTo>
                  <a:cubicBezTo>
                    <a:pt x="469" y="87"/>
                    <a:pt x="465" y="86"/>
                    <a:pt x="461" y="86"/>
                  </a:cubicBezTo>
                  <a:lnTo>
                    <a:pt x="461" y="86"/>
                  </a:lnTo>
                  <a:cubicBezTo>
                    <a:pt x="456" y="86"/>
                    <a:pt x="451" y="87"/>
                    <a:pt x="447" y="88"/>
                  </a:cubicBezTo>
                  <a:lnTo>
                    <a:pt x="359" y="106"/>
                  </a:lnTo>
                  <a:lnTo>
                    <a:pt x="359" y="106"/>
                  </a:lnTo>
                  <a:cubicBezTo>
                    <a:pt x="366" y="114"/>
                    <a:pt x="370" y="124"/>
                    <a:pt x="370" y="134"/>
                  </a:cubicBezTo>
                  <a:lnTo>
                    <a:pt x="370" y="135"/>
                  </a:lnTo>
                  <a:lnTo>
                    <a:pt x="369" y="135"/>
                  </a:lnTo>
                  <a:lnTo>
                    <a:pt x="369" y="135"/>
                  </a:lnTo>
                  <a:cubicBezTo>
                    <a:pt x="362" y="134"/>
                    <a:pt x="357" y="130"/>
                    <a:pt x="352" y="126"/>
                  </a:cubicBezTo>
                  <a:lnTo>
                    <a:pt x="352" y="126"/>
                  </a:lnTo>
                  <a:cubicBezTo>
                    <a:pt x="349" y="123"/>
                    <a:pt x="346" y="121"/>
                    <a:pt x="343" y="119"/>
                  </a:cubicBezTo>
                  <a:lnTo>
                    <a:pt x="343" y="119"/>
                  </a:lnTo>
                  <a:cubicBezTo>
                    <a:pt x="338" y="117"/>
                    <a:pt x="332" y="115"/>
                    <a:pt x="326" y="115"/>
                  </a:cubicBezTo>
                  <a:lnTo>
                    <a:pt x="326" y="115"/>
                  </a:lnTo>
                  <a:cubicBezTo>
                    <a:pt x="314" y="115"/>
                    <a:pt x="300" y="120"/>
                    <a:pt x="288" y="126"/>
                  </a:cubicBezTo>
                  <a:lnTo>
                    <a:pt x="288" y="126"/>
                  </a:lnTo>
                  <a:cubicBezTo>
                    <a:pt x="297" y="134"/>
                    <a:pt x="302" y="144"/>
                    <a:pt x="303" y="156"/>
                  </a:cubicBezTo>
                  <a:lnTo>
                    <a:pt x="303" y="156"/>
                  </a:lnTo>
                  <a:cubicBezTo>
                    <a:pt x="305" y="162"/>
                    <a:pt x="303" y="169"/>
                    <a:pt x="299" y="172"/>
                  </a:cubicBezTo>
                  <a:lnTo>
                    <a:pt x="299" y="172"/>
                  </a:lnTo>
                  <a:cubicBezTo>
                    <a:pt x="297" y="175"/>
                    <a:pt x="294" y="177"/>
                    <a:pt x="291" y="176"/>
                  </a:cubicBezTo>
                  <a:lnTo>
                    <a:pt x="291" y="176"/>
                  </a:lnTo>
                  <a:cubicBezTo>
                    <a:pt x="287" y="175"/>
                    <a:pt x="285" y="173"/>
                    <a:pt x="283" y="170"/>
                  </a:cubicBezTo>
                  <a:lnTo>
                    <a:pt x="283" y="170"/>
                  </a:lnTo>
                  <a:cubicBezTo>
                    <a:pt x="282" y="170"/>
                    <a:pt x="281" y="169"/>
                    <a:pt x="281" y="169"/>
                  </a:cubicBezTo>
                  <a:lnTo>
                    <a:pt x="281" y="169"/>
                  </a:lnTo>
                  <a:cubicBezTo>
                    <a:pt x="275" y="164"/>
                    <a:pt x="266" y="161"/>
                    <a:pt x="256" y="161"/>
                  </a:cubicBezTo>
                  <a:lnTo>
                    <a:pt x="256" y="161"/>
                  </a:lnTo>
                  <a:cubicBezTo>
                    <a:pt x="253" y="161"/>
                    <a:pt x="250" y="161"/>
                    <a:pt x="247" y="161"/>
                  </a:cubicBezTo>
                  <a:lnTo>
                    <a:pt x="247" y="161"/>
                  </a:lnTo>
                  <a:cubicBezTo>
                    <a:pt x="234" y="164"/>
                    <a:pt x="223" y="170"/>
                    <a:pt x="213" y="175"/>
                  </a:cubicBezTo>
                  <a:lnTo>
                    <a:pt x="183" y="192"/>
                  </a:lnTo>
                  <a:lnTo>
                    <a:pt x="183" y="192"/>
                  </a:lnTo>
                  <a:cubicBezTo>
                    <a:pt x="179" y="194"/>
                    <a:pt x="175" y="196"/>
                    <a:pt x="171" y="199"/>
                  </a:cubicBezTo>
                  <a:lnTo>
                    <a:pt x="171" y="199"/>
                  </a:lnTo>
                  <a:cubicBezTo>
                    <a:pt x="170" y="200"/>
                    <a:pt x="168" y="202"/>
                    <a:pt x="166" y="204"/>
                  </a:cubicBezTo>
                  <a:lnTo>
                    <a:pt x="166" y="204"/>
                  </a:lnTo>
                  <a:cubicBezTo>
                    <a:pt x="166" y="204"/>
                    <a:pt x="165" y="205"/>
                    <a:pt x="164" y="205"/>
                  </a:cubicBezTo>
                  <a:lnTo>
                    <a:pt x="164" y="205"/>
                  </a:lnTo>
                  <a:cubicBezTo>
                    <a:pt x="157" y="212"/>
                    <a:pt x="148" y="217"/>
                    <a:pt x="138" y="221"/>
                  </a:cubicBezTo>
                  <a:lnTo>
                    <a:pt x="142" y="229"/>
                  </a:lnTo>
                  <a:lnTo>
                    <a:pt x="187" y="230"/>
                  </a:lnTo>
                  <a:lnTo>
                    <a:pt x="187" y="230"/>
                  </a:lnTo>
                  <a:cubicBezTo>
                    <a:pt x="192" y="230"/>
                    <a:pt x="197" y="230"/>
                    <a:pt x="201" y="233"/>
                  </a:cubicBezTo>
                  <a:lnTo>
                    <a:pt x="201" y="233"/>
                  </a:lnTo>
                  <a:cubicBezTo>
                    <a:pt x="207" y="239"/>
                    <a:pt x="205" y="250"/>
                    <a:pt x="200" y="256"/>
                  </a:cubicBezTo>
                  <a:lnTo>
                    <a:pt x="200" y="256"/>
                  </a:lnTo>
                  <a:cubicBezTo>
                    <a:pt x="198" y="258"/>
                    <a:pt x="197" y="260"/>
                    <a:pt x="196" y="261"/>
                  </a:cubicBezTo>
                  <a:lnTo>
                    <a:pt x="196" y="261"/>
                  </a:lnTo>
                  <a:cubicBezTo>
                    <a:pt x="192" y="266"/>
                    <a:pt x="189" y="271"/>
                    <a:pt x="187" y="276"/>
                  </a:cubicBezTo>
                  <a:lnTo>
                    <a:pt x="187" y="276"/>
                  </a:lnTo>
                  <a:cubicBezTo>
                    <a:pt x="187" y="278"/>
                    <a:pt x="187" y="280"/>
                    <a:pt x="187" y="282"/>
                  </a:cubicBezTo>
                  <a:lnTo>
                    <a:pt x="187" y="282"/>
                  </a:lnTo>
                  <a:cubicBezTo>
                    <a:pt x="187" y="285"/>
                    <a:pt x="187" y="289"/>
                    <a:pt x="185" y="292"/>
                  </a:cubicBezTo>
                  <a:lnTo>
                    <a:pt x="185" y="292"/>
                  </a:lnTo>
                  <a:cubicBezTo>
                    <a:pt x="182" y="295"/>
                    <a:pt x="179" y="297"/>
                    <a:pt x="174" y="297"/>
                  </a:cubicBezTo>
                  <a:lnTo>
                    <a:pt x="174" y="297"/>
                  </a:lnTo>
                  <a:cubicBezTo>
                    <a:pt x="173" y="297"/>
                    <a:pt x="171" y="297"/>
                    <a:pt x="170" y="297"/>
                  </a:cubicBezTo>
                  <a:lnTo>
                    <a:pt x="170" y="297"/>
                  </a:lnTo>
                  <a:cubicBezTo>
                    <a:pt x="166" y="296"/>
                    <a:pt x="163" y="296"/>
                    <a:pt x="160" y="295"/>
                  </a:cubicBezTo>
                  <a:lnTo>
                    <a:pt x="160" y="295"/>
                  </a:lnTo>
                  <a:cubicBezTo>
                    <a:pt x="150" y="295"/>
                    <a:pt x="140" y="293"/>
                    <a:pt x="130" y="293"/>
                  </a:cubicBezTo>
                  <a:lnTo>
                    <a:pt x="130" y="293"/>
                  </a:lnTo>
                  <a:cubicBezTo>
                    <a:pt x="115" y="293"/>
                    <a:pt x="103" y="296"/>
                    <a:pt x="92" y="300"/>
                  </a:cubicBezTo>
                  <a:lnTo>
                    <a:pt x="92" y="300"/>
                  </a:lnTo>
                  <a:cubicBezTo>
                    <a:pt x="86" y="303"/>
                    <a:pt x="81" y="307"/>
                    <a:pt x="75" y="311"/>
                  </a:cubicBezTo>
                  <a:lnTo>
                    <a:pt x="75" y="311"/>
                  </a:lnTo>
                  <a:cubicBezTo>
                    <a:pt x="68" y="315"/>
                    <a:pt x="60" y="320"/>
                    <a:pt x="51" y="323"/>
                  </a:cubicBezTo>
                  <a:lnTo>
                    <a:pt x="51" y="323"/>
                  </a:lnTo>
                  <a:cubicBezTo>
                    <a:pt x="47" y="324"/>
                    <a:pt x="42" y="325"/>
                    <a:pt x="38" y="326"/>
                  </a:cubicBezTo>
                  <a:lnTo>
                    <a:pt x="38" y="326"/>
                  </a:lnTo>
                  <a:cubicBezTo>
                    <a:pt x="32" y="326"/>
                    <a:pt x="26" y="328"/>
                    <a:pt x="20" y="330"/>
                  </a:cubicBezTo>
                  <a:lnTo>
                    <a:pt x="20" y="330"/>
                  </a:lnTo>
                  <a:cubicBezTo>
                    <a:pt x="11" y="334"/>
                    <a:pt x="3" y="344"/>
                    <a:pt x="5" y="353"/>
                  </a:cubicBezTo>
                  <a:lnTo>
                    <a:pt x="5" y="353"/>
                  </a:lnTo>
                  <a:cubicBezTo>
                    <a:pt x="27" y="353"/>
                    <a:pt x="46" y="362"/>
                    <a:pt x="66" y="371"/>
                  </a:cubicBezTo>
                  <a:lnTo>
                    <a:pt x="66" y="371"/>
                  </a:lnTo>
                  <a:cubicBezTo>
                    <a:pt x="68" y="371"/>
                    <a:pt x="70" y="372"/>
                    <a:pt x="72" y="373"/>
                  </a:cubicBezTo>
                  <a:lnTo>
                    <a:pt x="72" y="373"/>
                  </a:lnTo>
                  <a:cubicBezTo>
                    <a:pt x="81" y="377"/>
                    <a:pt x="93" y="382"/>
                    <a:pt x="104" y="382"/>
                  </a:cubicBezTo>
                  <a:lnTo>
                    <a:pt x="104" y="382"/>
                  </a:lnTo>
                  <a:cubicBezTo>
                    <a:pt x="110" y="382"/>
                    <a:pt x="115" y="380"/>
                    <a:pt x="120" y="378"/>
                  </a:cubicBezTo>
                  <a:lnTo>
                    <a:pt x="120" y="378"/>
                  </a:lnTo>
                  <a:cubicBezTo>
                    <a:pt x="122" y="377"/>
                    <a:pt x="124" y="376"/>
                    <a:pt x="126" y="374"/>
                  </a:cubicBezTo>
                  <a:lnTo>
                    <a:pt x="126" y="374"/>
                  </a:lnTo>
                  <a:cubicBezTo>
                    <a:pt x="129" y="372"/>
                    <a:pt x="132" y="370"/>
                    <a:pt x="135" y="369"/>
                  </a:cubicBezTo>
                  <a:lnTo>
                    <a:pt x="135" y="369"/>
                  </a:lnTo>
                  <a:cubicBezTo>
                    <a:pt x="137" y="368"/>
                    <a:pt x="139" y="368"/>
                    <a:pt x="141" y="368"/>
                  </a:cubicBezTo>
                  <a:lnTo>
                    <a:pt x="141" y="368"/>
                  </a:lnTo>
                  <a:cubicBezTo>
                    <a:pt x="153" y="368"/>
                    <a:pt x="163" y="379"/>
                    <a:pt x="170" y="387"/>
                  </a:cubicBezTo>
                  <a:lnTo>
                    <a:pt x="170" y="387"/>
                  </a:lnTo>
                  <a:cubicBezTo>
                    <a:pt x="171" y="388"/>
                    <a:pt x="171" y="389"/>
                    <a:pt x="171" y="390"/>
                  </a:cubicBezTo>
                  <a:lnTo>
                    <a:pt x="171" y="390"/>
                  </a:lnTo>
                  <a:cubicBezTo>
                    <a:pt x="170" y="392"/>
                    <a:pt x="168" y="393"/>
                    <a:pt x="166" y="393"/>
                  </a:cubicBezTo>
                  <a:lnTo>
                    <a:pt x="166" y="393"/>
                  </a:lnTo>
                  <a:cubicBezTo>
                    <a:pt x="168" y="395"/>
                    <a:pt x="169" y="398"/>
                    <a:pt x="169" y="400"/>
                  </a:cubicBezTo>
                  <a:lnTo>
                    <a:pt x="169" y="401"/>
                  </a:lnTo>
                  <a:lnTo>
                    <a:pt x="169" y="401"/>
                  </a:lnTo>
                  <a:lnTo>
                    <a:pt x="169" y="401"/>
                  </a:lnTo>
                  <a:cubicBezTo>
                    <a:pt x="166" y="405"/>
                    <a:pt x="162" y="407"/>
                    <a:pt x="157" y="407"/>
                  </a:cubicBezTo>
                  <a:lnTo>
                    <a:pt x="157" y="407"/>
                  </a:lnTo>
                  <a:cubicBezTo>
                    <a:pt x="154" y="407"/>
                    <a:pt x="150" y="406"/>
                    <a:pt x="148" y="405"/>
                  </a:cubicBezTo>
                  <a:lnTo>
                    <a:pt x="148" y="405"/>
                  </a:lnTo>
                  <a:cubicBezTo>
                    <a:pt x="145" y="404"/>
                    <a:pt x="143" y="403"/>
                    <a:pt x="140" y="401"/>
                  </a:cubicBezTo>
                  <a:lnTo>
                    <a:pt x="140" y="401"/>
                  </a:lnTo>
                  <a:cubicBezTo>
                    <a:pt x="136" y="399"/>
                    <a:pt x="132" y="397"/>
                    <a:pt x="127" y="396"/>
                  </a:cubicBezTo>
                  <a:lnTo>
                    <a:pt x="127" y="396"/>
                  </a:lnTo>
                  <a:cubicBezTo>
                    <a:pt x="126" y="396"/>
                    <a:pt x="125" y="396"/>
                    <a:pt x="124" y="396"/>
                  </a:cubicBezTo>
                  <a:lnTo>
                    <a:pt x="124" y="396"/>
                  </a:lnTo>
                  <a:cubicBezTo>
                    <a:pt x="117" y="396"/>
                    <a:pt x="111" y="399"/>
                    <a:pt x="105" y="401"/>
                  </a:cubicBezTo>
                  <a:lnTo>
                    <a:pt x="105" y="401"/>
                  </a:lnTo>
                  <a:cubicBezTo>
                    <a:pt x="98" y="404"/>
                    <a:pt x="92" y="406"/>
                    <a:pt x="86" y="406"/>
                  </a:cubicBezTo>
                  <a:lnTo>
                    <a:pt x="86" y="406"/>
                  </a:lnTo>
                  <a:cubicBezTo>
                    <a:pt x="81" y="407"/>
                    <a:pt x="77" y="406"/>
                    <a:pt x="73" y="405"/>
                  </a:cubicBezTo>
                  <a:lnTo>
                    <a:pt x="73" y="405"/>
                  </a:lnTo>
                  <a:cubicBezTo>
                    <a:pt x="70" y="405"/>
                    <a:pt x="67" y="404"/>
                    <a:pt x="63" y="404"/>
                  </a:cubicBezTo>
                  <a:lnTo>
                    <a:pt x="63" y="404"/>
                  </a:lnTo>
                  <a:lnTo>
                    <a:pt x="63" y="404"/>
                  </a:lnTo>
                  <a:cubicBezTo>
                    <a:pt x="56" y="404"/>
                    <a:pt x="48" y="407"/>
                    <a:pt x="46" y="413"/>
                  </a:cubicBezTo>
                  <a:lnTo>
                    <a:pt x="46" y="413"/>
                  </a:lnTo>
                  <a:cubicBezTo>
                    <a:pt x="55" y="413"/>
                    <a:pt x="63" y="416"/>
                    <a:pt x="71" y="418"/>
                  </a:cubicBezTo>
                  <a:lnTo>
                    <a:pt x="71" y="418"/>
                  </a:lnTo>
                  <a:cubicBezTo>
                    <a:pt x="79" y="420"/>
                    <a:pt x="87" y="423"/>
                    <a:pt x="96" y="423"/>
                  </a:cubicBezTo>
                  <a:lnTo>
                    <a:pt x="97" y="423"/>
                  </a:lnTo>
                  <a:lnTo>
                    <a:pt x="97" y="424"/>
                  </a:lnTo>
                  <a:lnTo>
                    <a:pt x="97" y="424"/>
                  </a:lnTo>
                  <a:cubicBezTo>
                    <a:pt x="97" y="429"/>
                    <a:pt x="97" y="434"/>
                    <a:pt x="96" y="438"/>
                  </a:cubicBezTo>
                  <a:lnTo>
                    <a:pt x="96" y="439"/>
                  </a:lnTo>
                  <a:lnTo>
                    <a:pt x="96" y="439"/>
                  </a:lnTo>
                  <a:lnTo>
                    <a:pt x="96" y="439"/>
                  </a:lnTo>
                  <a:cubicBezTo>
                    <a:pt x="90" y="440"/>
                    <a:pt x="85" y="440"/>
                    <a:pt x="79" y="440"/>
                  </a:cubicBezTo>
                  <a:lnTo>
                    <a:pt x="79" y="440"/>
                  </a:lnTo>
                  <a:cubicBezTo>
                    <a:pt x="78" y="447"/>
                    <a:pt x="88" y="452"/>
                    <a:pt x="92" y="453"/>
                  </a:cubicBezTo>
                  <a:lnTo>
                    <a:pt x="125" y="467"/>
                  </a:lnTo>
                  <a:lnTo>
                    <a:pt x="125" y="467"/>
                  </a:lnTo>
                  <a:cubicBezTo>
                    <a:pt x="134" y="470"/>
                    <a:pt x="143" y="474"/>
                    <a:pt x="154" y="474"/>
                  </a:cubicBezTo>
                  <a:lnTo>
                    <a:pt x="154" y="474"/>
                  </a:lnTo>
                  <a:cubicBezTo>
                    <a:pt x="153" y="467"/>
                    <a:pt x="154" y="458"/>
                    <a:pt x="154" y="451"/>
                  </a:cubicBezTo>
                  <a:lnTo>
                    <a:pt x="155" y="450"/>
                  </a:lnTo>
                  <a:lnTo>
                    <a:pt x="170" y="450"/>
                  </a:lnTo>
                  <a:lnTo>
                    <a:pt x="170" y="451"/>
                  </a:lnTo>
                  <a:lnTo>
                    <a:pt x="170" y="451"/>
                  </a:lnTo>
                  <a:cubicBezTo>
                    <a:pt x="171" y="456"/>
                    <a:pt x="174" y="462"/>
                    <a:pt x="179" y="465"/>
                  </a:cubicBezTo>
                  <a:lnTo>
                    <a:pt x="179" y="465"/>
                  </a:lnTo>
                  <a:cubicBezTo>
                    <a:pt x="181" y="467"/>
                    <a:pt x="183" y="467"/>
                    <a:pt x="185" y="467"/>
                  </a:cubicBezTo>
                  <a:lnTo>
                    <a:pt x="185" y="467"/>
                  </a:lnTo>
                  <a:cubicBezTo>
                    <a:pt x="189" y="467"/>
                    <a:pt x="192" y="466"/>
                    <a:pt x="193" y="463"/>
                  </a:cubicBezTo>
                  <a:lnTo>
                    <a:pt x="193" y="463"/>
                  </a:lnTo>
                  <a:cubicBezTo>
                    <a:pt x="193" y="462"/>
                    <a:pt x="194" y="461"/>
                    <a:pt x="194" y="459"/>
                  </a:cubicBezTo>
                  <a:lnTo>
                    <a:pt x="194" y="459"/>
                  </a:lnTo>
                  <a:cubicBezTo>
                    <a:pt x="195" y="457"/>
                    <a:pt x="195" y="456"/>
                    <a:pt x="196" y="454"/>
                  </a:cubicBezTo>
                  <a:lnTo>
                    <a:pt x="196" y="454"/>
                  </a:lnTo>
                  <a:cubicBezTo>
                    <a:pt x="198" y="452"/>
                    <a:pt x="200" y="451"/>
                    <a:pt x="204" y="451"/>
                  </a:cubicBezTo>
                  <a:lnTo>
                    <a:pt x="204" y="451"/>
                  </a:lnTo>
                  <a:cubicBezTo>
                    <a:pt x="206" y="451"/>
                    <a:pt x="209" y="451"/>
                    <a:pt x="211" y="452"/>
                  </a:cubicBezTo>
                  <a:lnTo>
                    <a:pt x="211" y="452"/>
                  </a:lnTo>
                  <a:cubicBezTo>
                    <a:pt x="212" y="452"/>
                    <a:pt x="213" y="453"/>
                    <a:pt x="213" y="454"/>
                  </a:cubicBezTo>
                  <a:lnTo>
                    <a:pt x="213" y="454"/>
                  </a:lnTo>
                  <a:cubicBezTo>
                    <a:pt x="217" y="456"/>
                    <a:pt x="222" y="457"/>
                    <a:pt x="225" y="456"/>
                  </a:cubicBezTo>
                  <a:lnTo>
                    <a:pt x="225" y="456"/>
                  </a:lnTo>
                  <a:cubicBezTo>
                    <a:pt x="228" y="456"/>
                    <a:pt x="229" y="454"/>
                    <a:pt x="231" y="452"/>
                  </a:cubicBezTo>
                  <a:lnTo>
                    <a:pt x="231" y="452"/>
                  </a:lnTo>
                  <a:cubicBezTo>
                    <a:pt x="231" y="449"/>
                    <a:pt x="232" y="447"/>
                    <a:pt x="231" y="445"/>
                  </a:cubicBezTo>
                  <a:lnTo>
                    <a:pt x="230" y="443"/>
                  </a:lnTo>
                  <a:lnTo>
                    <a:pt x="232" y="443"/>
                  </a:lnTo>
                  <a:lnTo>
                    <a:pt x="232" y="443"/>
                  </a:lnTo>
                  <a:cubicBezTo>
                    <a:pt x="247" y="443"/>
                    <a:pt x="261" y="449"/>
                    <a:pt x="275" y="454"/>
                  </a:cubicBezTo>
                  <a:lnTo>
                    <a:pt x="275" y="454"/>
                  </a:lnTo>
                  <a:cubicBezTo>
                    <a:pt x="289" y="458"/>
                    <a:pt x="302" y="463"/>
                    <a:pt x="316" y="464"/>
                  </a:cubicBezTo>
                  <a:lnTo>
                    <a:pt x="317" y="464"/>
                  </a:lnTo>
                  <a:lnTo>
                    <a:pt x="317" y="464"/>
                  </a:lnTo>
                  <a:cubicBezTo>
                    <a:pt x="319" y="464"/>
                    <a:pt x="321" y="464"/>
                    <a:pt x="323" y="465"/>
                  </a:cubicBezTo>
                  <a:lnTo>
                    <a:pt x="323" y="465"/>
                  </a:lnTo>
                  <a:cubicBezTo>
                    <a:pt x="326" y="467"/>
                    <a:pt x="326" y="469"/>
                    <a:pt x="327" y="471"/>
                  </a:cubicBezTo>
                  <a:lnTo>
                    <a:pt x="327" y="471"/>
                  </a:lnTo>
                  <a:cubicBezTo>
                    <a:pt x="327" y="472"/>
                    <a:pt x="328" y="473"/>
                    <a:pt x="328" y="473"/>
                  </a:cubicBezTo>
                  <a:lnTo>
                    <a:pt x="328" y="473"/>
                  </a:lnTo>
                  <a:cubicBezTo>
                    <a:pt x="332" y="481"/>
                    <a:pt x="340" y="484"/>
                    <a:pt x="348" y="486"/>
                  </a:cubicBezTo>
                  <a:lnTo>
                    <a:pt x="348" y="486"/>
                  </a:lnTo>
                  <a:cubicBezTo>
                    <a:pt x="357" y="490"/>
                    <a:pt x="367" y="493"/>
                    <a:pt x="369" y="502"/>
                  </a:cubicBezTo>
                  <a:lnTo>
                    <a:pt x="369" y="502"/>
                  </a:lnTo>
                  <a:cubicBezTo>
                    <a:pt x="370" y="503"/>
                    <a:pt x="370" y="505"/>
                    <a:pt x="370" y="506"/>
                  </a:cubicBezTo>
                  <a:lnTo>
                    <a:pt x="370" y="506"/>
                  </a:lnTo>
                  <a:cubicBezTo>
                    <a:pt x="370" y="508"/>
                    <a:pt x="371" y="509"/>
                    <a:pt x="371" y="510"/>
                  </a:cubicBezTo>
                  <a:lnTo>
                    <a:pt x="371" y="510"/>
                  </a:lnTo>
                  <a:cubicBezTo>
                    <a:pt x="373" y="516"/>
                    <a:pt x="377" y="520"/>
                    <a:pt x="382" y="523"/>
                  </a:cubicBezTo>
                  <a:lnTo>
                    <a:pt x="405" y="542"/>
                  </a:lnTo>
                  <a:lnTo>
                    <a:pt x="405" y="542"/>
                  </a:lnTo>
                  <a:cubicBezTo>
                    <a:pt x="410" y="546"/>
                    <a:pt x="415" y="550"/>
                    <a:pt x="420" y="556"/>
                  </a:cubicBezTo>
                  <a:lnTo>
                    <a:pt x="420" y="556"/>
                  </a:lnTo>
                  <a:cubicBezTo>
                    <a:pt x="427" y="565"/>
                    <a:pt x="428" y="578"/>
                    <a:pt x="427" y="589"/>
                  </a:cubicBezTo>
                  <a:lnTo>
                    <a:pt x="427" y="589"/>
                  </a:lnTo>
                  <a:cubicBezTo>
                    <a:pt x="434" y="591"/>
                    <a:pt x="439" y="596"/>
                    <a:pt x="443" y="602"/>
                  </a:cubicBezTo>
                  <a:lnTo>
                    <a:pt x="443" y="602"/>
                  </a:lnTo>
                  <a:cubicBezTo>
                    <a:pt x="447" y="608"/>
                    <a:pt x="448" y="616"/>
                    <a:pt x="446" y="623"/>
                  </a:cubicBezTo>
                  <a:lnTo>
                    <a:pt x="445" y="624"/>
                  </a:lnTo>
                  <a:lnTo>
                    <a:pt x="445" y="624"/>
                  </a:lnTo>
                  <a:cubicBezTo>
                    <a:pt x="445" y="625"/>
                    <a:pt x="445" y="627"/>
                    <a:pt x="445" y="629"/>
                  </a:cubicBezTo>
                  <a:lnTo>
                    <a:pt x="445" y="629"/>
                  </a:lnTo>
                  <a:cubicBezTo>
                    <a:pt x="445" y="632"/>
                    <a:pt x="449" y="634"/>
                    <a:pt x="453" y="635"/>
                  </a:cubicBezTo>
                  <a:lnTo>
                    <a:pt x="453" y="635"/>
                  </a:lnTo>
                  <a:cubicBezTo>
                    <a:pt x="457" y="636"/>
                    <a:pt x="462" y="638"/>
                    <a:pt x="463" y="643"/>
                  </a:cubicBezTo>
                  <a:lnTo>
                    <a:pt x="463" y="643"/>
                  </a:lnTo>
                  <a:cubicBezTo>
                    <a:pt x="463" y="648"/>
                    <a:pt x="458" y="650"/>
                    <a:pt x="452" y="652"/>
                  </a:cubicBezTo>
                  <a:lnTo>
                    <a:pt x="452" y="652"/>
                  </a:lnTo>
                  <a:cubicBezTo>
                    <a:pt x="448" y="653"/>
                    <a:pt x="444" y="654"/>
                    <a:pt x="442" y="657"/>
                  </a:cubicBezTo>
                  <a:lnTo>
                    <a:pt x="442" y="657"/>
                  </a:lnTo>
                  <a:cubicBezTo>
                    <a:pt x="441" y="660"/>
                    <a:pt x="441" y="662"/>
                    <a:pt x="441" y="665"/>
                  </a:cubicBezTo>
                  <a:lnTo>
                    <a:pt x="441" y="665"/>
                  </a:lnTo>
                  <a:cubicBezTo>
                    <a:pt x="441" y="675"/>
                    <a:pt x="442" y="685"/>
                    <a:pt x="446" y="694"/>
                  </a:cubicBezTo>
                  <a:lnTo>
                    <a:pt x="446" y="694"/>
                  </a:lnTo>
                  <a:cubicBezTo>
                    <a:pt x="447" y="697"/>
                    <a:pt x="449" y="701"/>
                    <a:pt x="452" y="701"/>
                  </a:cubicBezTo>
                  <a:lnTo>
                    <a:pt x="452" y="701"/>
                  </a:lnTo>
                  <a:cubicBezTo>
                    <a:pt x="453" y="701"/>
                    <a:pt x="453" y="702"/>
                    <a:pt x="454" y="702"/>
                  </a:cubicBezTo>
                  <a:lnTo>
                    <a:pt x="454" y="702"/>
                  </a:lnTo>
                  <a:cubicBezTo>
                    <a:pt x="457" y="702"/>
                    <a:pt x="461" y="698"/>
                    <a:pt x="464" y="695"/>
                  </a:cubicBezTo>
                  <a:lnTo>
                    <a:pt x="464" y="695"/>
                  </a:lnTo>
                  <a:cubicBezTo>
                    <a:pt x="464" y="694"/>
                    <a:pt x="465" y="694"/>
                    <a:pt x="465" y="693"/>
                  </a:cubicBezTo>
                  <a:lnTo>
                    <a:pt x="465" y="693"/>
                  </a:lnTo>
                  <a:cubicBezTo>
                    <a:pt x="471" y="687"/>
                    <a:pt x="479" y="684"/>
                    <a:pt x="488" y="684"/>
                  </a:cubicBezTo>
                  <a:lnTo>
                    <a:pt x="488" y="684"/>
                  </a:lnTo>
                  <a:cubicBezTo>
                    <a:pt x="491" y="684"/>
                    <a:pt x="495" y="685"/>
                    <a:pt x="499" y="686"/>
                  </a:cubicBezTo>
                  <a:lnTo>
                    <a:pt x="499" y="686"/>
                  </a:lnTo>
                  <a:lnTo>
                    <a:pt x="504" y="718"/>
                  </a:lnTo>
                  <a:lnTo>
                    <a:pt x="542" y="738"/>
                  </a:lnTo>
                  <a:lnTo>
                    <a:pt x="542" y="738"/>
                  </a:lnTo>
                  <a:cubicBezTo>
                    <a:pt x="549" y="741"/>
                    <a:pt x="556" y="749"/>
                    <a:pt x="557" y="755"/>
                  </a:cubicBezTo>
                  <a:lnTo>
                    <a:pt x="557" y="755"/>
                  </a:lnTo>
                  <a:cubicBezTo>
                    <a:pt x="557" y="757"/>
                    <a:pt x="557" y="760"/>
                    <a:pt x="554" y="762"/>
                  </a:cubicBezTo>
                  <a:lnTo>
                    <a:pt x="554" y="763"/>
                  </a:lnTo>
                  <a:lnTo>
                    <a:pt x="553" y="762"/>
                  </a:lnTo>
                  <a:lnTo>
                    <a:pt x="553" y="762"/>
                  </a:lnTo>
                  <a:cubicBezTo>
                    <a:pt x="530" y="749"/>
                    <a:pt x="504" y="742"/>
                    <a:pt x="476" y="744"/>
                  </a:cubicBezTo>
                  <a:lnTo>
                    <a:pt x="476" y="744"/>
                  </a:lnTo>
                  <a:cubicBezTo>
                    <a:pt x="486" y="756"/>
                    <a:pt x="502" y="761"/>
                    <a:pt x="518" y="766"/>
                  </a:cubicBezTo>
                  <a:lnTo>
                    <a:pt x="518" y="766"/>
                  </a:lnTo>
                  <a:cubicBezTo>
                    <a:pt x="521" y="766"/>
                    <a:pt x="522" y="767"/>
                    <a:pt x="525" y="768"/>
                  </a:cubicBezTo>
                  <a:lnTo>
                    <a:pt x="525" y="768"/>
                  </a:lnTo>
                  <a:cubicBezTo>
                    <a:pt x="537" y="771"/>
                    <a:pt x="563" y="782"/>
                    <a:pt x="565" y="805"/>
                  </a:cubicBezTo>
                  <a:lnTo>
                    <a:pt x="565" y="805"/>
                  </a:lnTo>
                  <a:lnTo>
                    <a:pt x="565" y="805"/>
                  </a:lnTo>
                  <a:lnTo>
                    <a:pt x="552" y="854"/>
                  </a:lnTo>
                  <a:lnTo>
                    <a:pt x="539" y="848"/>
                  </a:lnTo>
                  <a:lnTo>
                    <a:pt x="539" y="848"/>
                  </a:lnTo>
                  <a:cubicBezTo>
                    <a:pt x="536" y="847"/>
                    <a:pt x="532" y="846"/>
                    <a:pt x="528" y="846"/>
                  </a:cubicBezTo>
                  <a:lnTo>
                    <a:pt x="528" y="846"/>
                  </a:lnTo>
                  <a:cubicBezTo>
                    <a:pt x="516" y="846"/>
                    <a:pt x="505" y="853"/>
                    <a:pt x="500" y="862"/>
                  </a:cubicBezTo>
                  <a:lnTo>
                    <a:pt x="500" y="862"/>
                  </a:lnTo>
                  <a:cubicBezTo>
                    <a:pt x="497" y="866"/>
                    <a:pt x="496" y="870"/>
                    <a:pt x="495" y="874"/>
                  </a:cubicBezTo>
                  <a:lnTo>
                    <a:pt x="495" y="874"/>
                  </a:lnTo>
                  <a:cubicBezTo>
                    <a:pt x="493" y="880"/>
                    <a:pt x="491" y="887"/>
                    <a:pt x="486" y="891"/>
                  </a:cubicBezTo>
                  <a:lnTo>
                    <a:pt x="486" y="891"/>
                  </a:lnTo>
                  <a:cubicBezTo>
                    <a:pt x="486" y="892"/>
                    <a:pt x="485" y="893"/>
                    <a:pt x="484" y="893"/>
                  </a:cubicBezTo>
                  <a:lnTo>
                    <a:pt x="484" y="893"/>
                  </a:lnTo>
                  <a:cubicBezTo>
                    <a:pt x="482" y="895"/>
                    <a:pt x="480" y="897"/>
                    <a:pt x="479" y="900"/>
                  </a:cubicBezTo>
                  <a:lnTo>
                    <a:pt x="479" y="900"/>
                  </a:lnTo>
                  <a:cubicBezTo>
                    <a:pt x="478" y="902"/>
                    <a:pt x="478" y="904"/>
                    <a:pt x="480" y="906"/>
                  </a:cubicBezTo>
                  <a:lnTo>
                    <a:pt x="480" y="906"/>
                  </a:lnTo>
                  <a:cubicBezTo>
                    <a:pt x="481" y="909"/>
                    <a:pt x="488" y="913"/>
                    <a:pt x="497" y="916"/>
                  </a:cubicBezTo>
                  <a:lnTo>
                    <a:pt x="497" y="916"/>
                  </a:lnTo>
                  <a:cubicBezTo>
                    <a:pt x="503" y="917"/>
                    <a:pt x="511" y="923"/>
                    <a:pt x="513" y="929"/>
                  </a:cubicBezTo>
                  <a:lnTo>
                    <a:pt x="513" y="929"/>
                  </a:lnTo>
                  <a:cubicBezTo>
                    <a:pt x="513" y="932"/>
                    <a:pt x="513" y="934"/>
                    <a:pt x="510" y="937"/>
                  </a:cubicBezTo>
                  <a:lnTo>
                    <a:pt x="510" y="937"/>
                  </a:lnTo>
                  <a:cubicBezTo>
                    <a:pt x="508" y="939"/>
                    <a:pt x="504" y="940"/>
                    <a:pt x="500" y="940"/>
                  </a:cubicBezTo>
                  <a:lnTo>
                    <a:pt x="500" y="940"/>
                  </a:lnTo>
                  <a:cubicBezTo>
                    <a:pt x="499" y="940"/>
                    <a:pt x="496" y="940"/>
                    <a:pt x="494" y="941"/>
                  </a:cubicBezTo>
                  <a:lnTo>
                    <a:pt x="494" y="941"/>
                  </a:lnTo>
                  <a:cubicBezTo>
                    <a:pt x="490" y="943"/>
                    <a:pt x="488" y="946"/>
                    <a:pt x="488" y="949"/>
                  </a:cubicBezTo>
                  <a:lnTo>
                    <a:pt x="488" y="949"/>
                  </a:lnTo>
                  <a:cubicBezTo>
                    <a:pt x="486" y="955"/>
                    <a:pt x="488" y="963"/>
                    <a:pt x="491" y="968"/>
                  </a:cubicBezTo>
                  <a:lnTo>
                    <a:pt x="491" y="968"/>
                  </a:lnTo>
                  <a:cubicBezTo>
                    <a:pt x="495" y="972"/>
                    <a:pt x="501" y="976"/>
                    <a:pt x="506" y="980"/>
                  </a:cubicBezTo>
                  <a:lnTo>
                    <a:pt x="506" y="980"/>
                  </a:lnTo>
                  <a:cubicBezTo>
                    <a:pt x="510" y="982"/>
                    <a:pt x="513" y="984"/>
                    <a:pt x="516" y="987"/>
                  </a:cubicBezTo>
                  <a:lnTo>
                    <a:pt x="516" y="987"/>
                  </a:lnTo>
                  <a:cubicBezTo>
                    <a:pt x="526" y="994"/>
                    <a:pt x="532" y="1007"/>
                    <a:pt x="526" y="1016"/>
                  </a:cubicBezTo>
                  <a:lnTo>
                    <a:pt x="526" y="1016"/>
                  </a:lnTo>
                  <a:cubicBezTo>
                    <a:pt x="525" y="1017"/>
                    <a:pt x="524" y="1019"/>
                    <a:pt x="522" y="1021"/>
                  </a:cubicBezTo>
                  <a:lnTo>
                    <a:pt x="522" y="1021"/>
                  </a:lnTo>
                  <a:cubicBezTo>
                    <a:pt x="519" y="1025"/>
                    <a:pt x="517" y="1028"/>
                    <a:pt x="518" y="1032"/>
                  </a:cubicBezTo>
                  <a:lnTo>
                    <a:pt x="518" y="1032"/>
                  </a:lnTo>
                  <a:cubicBezTo>
                    <a:pt x="519" y="1034"/>
                    <a:pt x="522" y="1035"/>
                    <a:pt x="524" y="1037"/>
                  </a:cubicBezTo>
                  <a:lnTo>
                    <a:pt x="524" y="1037"/>
                  </a:lnTo>
                  <a:cubicBezTo>
                    <a:pt x="526" y="1038"/>
                    <a:pt x="527" y="1038"/>
                    <a:pt x="528" y="1039"/>
                  </a:cubicBezTo>
                  <a:lnTo>
                    <a:pt x="528" y="1039"/>
                  </a:lnTo>
                  <a:cubicBezTo>
                    <a:pt x="532" y="1042"/>
                    <a:pt x="534" y="1046"/>
                    <a:pt x="536" y="1050"/>
                  </a:cubicBezTo>
                  <a:lnTo>
                    <a:pt x="536" y="1050"/>
                  </a:lnTo>
                  <a:cubicBezTo>
                    <a:pt x="537" y="1052"/>
                    <a:pt x="537" y="1054"/>
                    <a:pt x="538" y="1055"/>
                  </a:cubicBezTo>
                  <a:lnTo>
                    <a:pt x="538" y="1055"/>
                  </a:lnTo>
                  <a:cubicBezTo>
                    <a:pt x="539" y="1059"/>
                    <a:pt x="543" y="1063"/>
                    <a:pt x="547" y="1063"/>
                  </a:cubicBezTo>
                  <a:lnTo>
                    <a:pt x="547" y="1063"/>
                  </a:lnTo>
                  <a:cubicBezTo>
                    <a:pt x="549" y="1063"/>
                    <a:pt x="549" y="1063"/>
                    <a:pt x="550" y="1062"/>
                  </a:cubicBezTo>
                  <a:lnTo>
                    <a:pt x="552" y="1061"/>
                  </a:lnTo>
                  <a:lnTo>
                    <a:pt x="551" y="1064"/>
                  </a:lnTo>
                  <a:lnTo>
                    <a:pt x="551" y="1064"/>
                  </a:lnTo>
                  <a:cubicBezTo>
                    <a:pt x="549" y="1069"/>
                    <a:pt x="552" y="1076"/>
                    <a:pt x="557" y="1079"/>
                  </a:cubicBezTo>
                  <a:lnTo>
                    <a:pt x="557" y="1079"/>
                  </a:lnTo>
                  <a:cubicBezTo>
                    <a:pt x="562" y="1083"/>
                    <a:pt x="569" y="1084"/>
                    <a:pt x="575" y="1084"/>
                  </a:cubicBezTo>
                  <a:lnTo>
                    <a:pt x="576" y="1084"/>
                  </a:lnTo>
                  <a:lnTo>
                    <a:pt x="576" y="1085"/>
                  </a:lnTo>
                  <a:lnTo>
                    <a:pt x="576" y="1085"/>
                  </a:lnTo>
                  <a:cubicBezTo>
                    <a:pt x="573" y="1097"/>
                    <a:pt x="571" y="1114"/>
                    <a:pt x="579" y="1127"/>
                  </a:cubicBezTo>
                  <a:lnTo>
                    <a:pt x="579" y="1127"/>
                  </a:lnTo>
                  <a:cubicBezTo>
                    <a:pt x="582" y="1132"/>
                    <a:pt x="586" y="1136"/>
                    <a:pt x="591" y="1140"/>
                  </a:cubicBezTo>
                  <a:lnTo>
                    <a:pt x="591" y="1140"/>
                  </a:lnTo>
                  <a:cubicBezTo>
                    <a:pt x="593" y="1142"/>
                    <a:pt x="596" y="1145"/>
                    <a:pt x="599" y="1148"/>
                  </a:cubicBezTo>
                  <a:lnTo>
                    <a:pt x="599" y="1148"/>
                  </a:lnTo>
                  <a:cubicBezTo>
                    <a:pt x="605" y="1154"/>
                    <a:pt x="609" y="1164"/>
                    <a:pt x="606" y="1172"/>
                  </a:cubicBezTo>
                  <a:lnTo>
                    <a:pt x="606" y="1172"/>
                  </a:lnTo>
                  <a:cubicBezTo>
                    <a:pt x="607" y="1171"/>
                    <a:pt x="610" y="1171"/>
                    <a:pt x="612" y="1171"/>
                  </a:cubicBezTo>
                  <a:lnTo>
                    <a:pt x="612" y="1171"/>
                  </a:lnTo>
                  <a:cubicBezTo>
                    <a:pt x="619" y="1171"/>
                    <a:pt x="625" y="1175"/>
                    <a:pt x="628" y="1176"/>
                  </a:cubicBezTo>
                  <a:lnTo>
                    <a:pt x="628" y="1176"/>
                  </a:lnTo>
                  <a:cubicBezTo>
                    <a:pt x="630" y="1178"/>
                    <a:pt x="632" y="1180"/>
                    <a:pt x="634" y="1181"/>
                  </a:cubicBezTo>
                  <a:lnTo>
                    <a:pt x="634" y="1181"/>
                  </a:lnTo>
                  <a:cubicBezTo>
                    <a:pt x="639" y="1184"/>
                    <a:pt x="644" y="1188"/>
                    <a:pt x="650" y="1189"/>
                  </a:cubicBezTo>
                  <a:lnTo>
                    <a:pt x="650" y="1189"/>
                  </a:lnTo>
                  <a:cubicBezTo>
                    <a:pt x="653" y="1190"/>
                    <a:pt x="655" y="1191"/>
                    <a:pt x="659" y="1191"/>
                  </a:cubicBezTo>
                  <a:lnTo>
                    <a:pt x="659" y="1191"/>
                  </a:lnTo>
                  <a:cubicBezTo>
                    <a:pt x="660" y="1191"/>
                    <a:pt x="662" y="1191"/>
                    <a:pt x="664" y="1190"/>
                  </a:cubicBezTo>
                  <a:lnTo>
                    <a:pt x="664" y="1190"/>
                  </a:lnTo>
                  <a:cubicBezTo>
                    <a:pt x="665" y="1190"/>
                    <a:pt x="667" y="1190"/>
                    <a:pt x="669" y="1190"/>
                  </a:cubicBezTo>
                  <a:lnTo>
                    <a:pt x="669" y="1190"/>
                  </a:lnTo>
                  <a:cubicBezTo>
                    <a:pt x="675" y="1190"/>
                    <a:pt x="681" y="1191"/>
                    <a:pt x="685" y="1195"/>
                  </a:cubicBezTo>
                  <a:lnTo>
                    <a:pt x="685" y="1195"/>
                  </a:lnTo>
                  <a:cubicBezTo>
                    <a:pt x="686" y="1197"/>
                    <a:pt x="688" y="1199"/>
                    <a:pt x="689" y="1202"/>
                  </a:cubicBezTo>
                  <a:lnTo>
                    <a:pt x="689" y="1202"/>
                  </a:lnTo>
                  <a:cubicBezTo>
                    <a:pt x="689" y="1203"/>
                    <a:pt x="690" y="1205"/>
                    <a:pt x="691" y="1206"/>
                  </a:cubicBezTo>
                  <a:lnTo>
                    <a:pt x="691" y="1206"/>
                  </a:lnTo>
                  <a:cubicBezTo>
                    <a:pt x="695" y="1210"/>
                    <a:pt x="701" y="1213"/>
                    <a:pt x="710" y="1213"/>
                  </a:cubicBezTo>
                  <a:lnTo>
                    <a:pt x="710" y="1213"/>
                  </a:lnTo>
                  <a:cubicBezTo>
                    <a:pt x="712" y="1213"/>
                    <a:pt x="715" y="1213"/>
                    <a:pt x="718" y="1212"/>
                  </a:cubicBezTo>
                  <a:lnTo>
                    <a:pt x="719" y="1212"/>
                  </a:lnTo>
                  <a:close/>
                  <a:moveTo>
                    <a:pt x="733" y="1228"/>
                  </a:moveTo>
                  <a:lnTo>
                    <a:pt x="732" y="1228"/>
                  </a:lnTo>
                  <a:lnTo>
                    <a:pt x="732" y="1228"/>
                  </a:lnTo>
                  <a:cubicBezTo>
                    <a:pt x="725" y="1227"/>
                    <a:pt x="719" y="1221"/>
                    <a:pt x="717" y="1215"/>
                  </a:cubicBezTo>
                  <a:lnTo>
                    <a:pt x="717" y="1215"/>
                  </a:lnTo>
                  <a:cubicBezTo>
                    <a:pt x="714" y="1215"/>
                    <a:pt x="712" y="1215"/>
                    <a:pt x="710" y="1215"/>
                  </a:cubicBezTo>
                  <a:lnTo>
                    <a:pt x="710" y="1215"/>
                  </a:lnTo>
                  <a:cubicBezTo>
                    <a:pt x="700" y="1215"/>
                    <a:pt x="694" y="1212"/>
                    <a:pt x="690" y="1207"/>
                  </a:cubicBezTo>
                  <a:lnTo>
                    <a:pt x="690" y="1207"/>
                  </a:lnTo>
                  <a:cubicBezTo>
                    <a:pt x="689" y="1205"/>
                    <a:pt x="688" y="1204"/>
                    <a:pt x="687" y="1202"/>
                  </a:cubicBezTo>
                  <a:lnTo>
                    <a:pt x="687" y="1202"/>
                  </a:lnTo>
                  <a:cubicBezTo>
                    <a:pt x="686" y="1200"/>
                    <a:pt x="685" y="1199"/>
                    <a:pt x="684" y="1197"/>
                  </a:cubicBezTo>
                  <a:lnTo>
                    <a:pt x="684" y="1197"/>
                  </a:lnTo>
                  <a:cubicBezTo>
                    <a:pt x="680" y="1192"/>
                    <a:pt x="674" y="1192"/>
                    <a:pt x="669" y="1192"/>
                  </a:cubicBezTo>
                  <a:lnTo>
                    <a:pt x="669" y="1192"/>
                  </a:lnTo>
                  <a:cubicBezTo>
                    <a:pt x="667" y="1192"/>
                    <a:pt x="665" y="1192"/>
                    <a:pt x="664" y="1192"/>
                  </a:cubicBezTo>
                  <a:lnTo>
                    <a:pt x="664" y="1192"/>
                  </a:lnTo>
                  <a:cubicBezTo>
                    <a:pt x="662" y="1192"/>
                    <a:pt x="660" y="1192"/>
                    <a:pt x="659" y="1192"/>
                  </a:cubicBezTo>
                  <a:lnTo>
                    <a:pt x="659" y="1192"/>
                  </a:lnTo>
                  <a:cubicBezTo>
                    <a:pt x="655" y="1192"/>
                    <a:pt x="652" y="1192"/>
                    <a:pt x="649" y="1192"/>
                  </a:cubicBezTo>
                  <a:lnTo>
                    <a:pt x="649" y="1192"/>
                  </a:lnTo>
                  <a:cubicBezTo>
                    <a:pt x="643" y="1190"/>
                    <a:pt x="638" y="1186"/>
                    <a:pt x="633" y="1182"/>
                  </a:cubicBezTo>
                  <a:lnTo>
                    <a:pt x="633" y="1182"/>
                  </a:lnTo>
                  <a:cubicBezTo>
                    <a:pt x="631" y="1181"/>
                    <a:pt x="630" y="1180"/>
                    <a:pt x="628" y="1178"/>
                  </a:cubicBezTo>
                  <a:lnTo>
                    <a:pt x="628" y="1178"/>
                  </a:lnTo>
                  <a:cubicBezTo>
                    <a:pt x="625" y="1176"/>
                    <a:pt x="619" y="1173"/>
                    <a:pt x="612" y="1173"/>
                  </a:cubicBezTo>
                  <a:lnTo>
                    <a:pt x="612" y="1173"/>
                  </a:lnTo>
                  <a:cubicBezTo>
                    <a:pt x="609" y="1173"/>
                    <a:pt x="606" y="1174"/>
                    <a:pt x="604" y="1175"/>
                  </a:cubicBezTo>
                  <a:lnTo>
                    <a:pt x="601" y="1177"/>
                  </a:lnTo>
                  <a:lnTo>
                    <a:pt x="602" y="1174"/>
                  </a:lnTo>
                  <a:lnTo>
                    <a:pt x="602" y="1174"/>
                  </a:lnTo>
                  <a:cubicBezTo>
                    <a:pt x="607" y="1166"/>
                    <a:pt x="604" y="1156"/>
                    <a:pt x="598" y="1149"/>
                  </a:cubicBezTo>
                  <a:lnTo>
                    <a:pt x="598" y="1149"/>
                  </a:lnTo>
                  <a:cubicBezTo>
                    <a:pt x="595" y="1146"/>
                    <a:pt x="592" y="1143"/>
                    <a:pt x="590" y="1141"/>
                  </a:cubicBezTo>
                  <a:lnTo>
                    <a:pt x="590" y="1141"/>
                  </a:lnTo>
                  <a:cubicBezTo>
                    <a:pt x="585" y="1137"/>
                    <a:pt x="581" y="1133"/>
                    <a:pt x="578" y="1128"/>
                  </a:cubicBezTo>
                  <a:lnTo>
                    <a:pt x="578" y="1128"/>
                  </a:lnTo>
                  <a:cubicBezTo>
                    <a:pt x="569" y="1115"/>
                    <a:pt x="571" y="1098"/>
                    <a:pt x="574" y="1086"/>
                  </a:cubicBezTo>
                  <a:lnTo>
                    <a:pt x="574" y="1086"/>
                  </a:lnTo>
                  <a:cubicBezTo>
                    <a:pt x="568" y="1085"/>
                    <a:pt x="561" y="1084"/>
                    <a:pt x="556" y="1080"/>
                  </a:cubicBezTo>
                  <a:lnTo>
                    <a:pt x="556" y="1080"/>
                  </a:lnTo>
                  <a:cubicBezTo>
                    <a:pt x="551" y="1078"/>
                    <a:pt x="547" y="1071"/>
                    <a:pt x="549" y="1065"/>
                  </a:cubicBezTo>
                  <a:lnTo>
                    <a:pt x="549" y="1065"/>
                  </a:lnTo>
                  <a:cubicBezTo>
                    <a:pt x="543" y="1066"/>
                    <a:pt x="538" y="1060"/>
                    <a:pt x="536" y="1055"/>
                  </a:cubicBezTo>
                  <a:lnTo>
                    <a:pt x="536" y="1055"/>
                  </a:lnTo>
                  <a:cubicBezTo>
                    <a:pt x="535" y="1054"/>
                    <a:pt x="535" y="1053"/>
                    <a:pt x="534" y="1051"/>
                  </a:cubicBezTo>
                  <a:lnTo>
                    <a:pt x="534" y="1051"/>
                  </a:lnTo>
                  <a:cubicBezTo>
                    <a:pt x="532" y="1047"/>
                    <a:pt x="530" y="1043"/>
                    <a:pt x="527" y="1041"/>
                  </a:cubicBezTo>
                  <a:lnTo>
                    <a:pt x="527" y="1041"/>
                  </a:lnTo>
                  <a:cubicBezTo>
                    <a:pt x="526" y="1040"/>
                    <a:pt x="525" y="1039"/>
                    <a:pt x="524" y="1038"/>
                  </a:cubicBezTo>
                  <a:lnTo>
                    <a:pt x="524" y="1038"/>
                  </a:lnTo>
                  <a:cubicBezTo>
                    <a:pt x="521" y="1037"/>
                    <a:pt x="517" y="1035"/>
                    <a:pt x="516" y="1032"/>
                  </a:cubicBezTo>
                  <a:lnTo>
                    <a:pt x="516" y="1032"/>
                  </a:lnTo>
                  <a:cubicBezTo>
                    <a:pt x="515" y="1027"/>
                    <a:pt x="517" y="1024"/>
                    <a:pt x="521" y="1020"/>
                  </a:cubicBezTo>
                  <a:lnTo>
                    <a:pt x="521" y="1020"/>
                  </a:lnTo>
                  <a:cubicBezTo>
                    <a:pt x="522" y="1018"/>
                    <a:pt x="524" y="1017"/>
                    <a:pt x="524" y="1015"/>
                  </a:cubicBezTo>
                  <a:lnTo>
                    <a:pt x="524" y="1015"/>
                  </a:lnTo>
                  <a:cubicBezTo>
                    <a:pt x="530" y="1007"/>
                    <a:pt x="524" y="995"/>
                    <a:pt x="515" y="988"/>
                  </a:cubicBezTo>
                  <a:lnTo>
                    <a:pt x="515" y="988"/>
                  </a:lnTo>
                  <a:cubicBezTo>
                    <a:pt x="513" y="986"/>
                    <a:pt x="509" y="983"/>
                    <a:pt x="506" y="981"/>
                  </a:cubicBezTo>
                  <a:lnTo>
                    <a:pt x="506" y="981"/>
                  </a:lnTo>
                  <a:cubicBezTo>
                    <a:pt x="500" y="978"/>
                    <a:pt x="494" y="974"/>
                    <a:pt x="489" y="969"/>
                  </a:cubicBezTo>
                  <a:lnTo>
                    <a:pt x="489" y="969"/>
                  </a:lnTo>
                  <a:cubicBezTo>
                    <a:pt x="485" y="963"/>
                    <a:pt x="484" y="955"/>
                    <a:pt x="486" y="948"/>
                  </a:cubicBezTo>
                  <a:lnTo>
                    <a:pt x="486" y="948"/>
                  </a:lnTo>
                  <a:cubicBezTo>
                    <a:pt x="487" y="944"/>
                    <a:pt x="490" y="940"/>
                    <a:pt x="494" y="939"/>
                  </a:cubicBezTo>
                  <a:lnTo>
                    <a:pt x="494" y="939"/>
                  </a:lnTo>
                  <a:cubicBezTo>
                    <a:pt x="496" y="939"/>
                    <a:pt x="498" y="939"/>
                    <a:pt x="500" y="938"/>
                  </a:cubicBezTo>
                  <a:lnTo>
                    <a:pt x="500" y="938"/>
                  </a:lnTo>
                  <a:cubicBezTo>
                    <a:pt x="504" y="938"/>
                    <a:pt x="507" y="937"/>
                    <a:pt x="509" y="935"/>
                  </a:cubicBezTo>
                  <a:lnTo>
                    <a:pt x="509" y="935"/>
                  </a:lnTo>
                  <a:cubicBezTo>
                    <a:pt x="511" y="934"/>
                    <a:pt x="511" y="932"/>
                    <a:pt x="511" y="929"/>
                  </a:cubicBezTo>
                  <a:lnTo>
                    <a:pt x="511" y="929"/>
                  </a:lnTo>
                  <a:cubicBezTo>
                    <a:pt x="509" y="924"/>
                    <a:pt x="502" y="919"/>
                    <a:pt x="496" y="918"/>
                  </a:cubicBezTo>
                  <a:lnTo>
                    <a:pt x="496" y="918"/>
                  </a:lnTo>
                  <a:cubicBezTo>
                    <a:pt x="492" y="917"/>
                    <a:pt x="481" y="913"/>
                    <a:pt x="478" y="906"/>
                  </a:cubicBezTo>
                  <a:lnTo>
                    <a:pt x="478" y="906"/>
                  </a:lnTo>
                  <a:cubicBezTo>
                    <a:pt x="476" y="904"/>
                    <a:pt x="476" y="901"/>
                    <a:pt x="477" y="899"/>
                  </a:cubicBezTo>
                  <a:lnTo>
                    <a:pt x="477" y="899"/>
                  </a:lnTo>
                  <a:cubicBezTo>
                    <a:pt x="478" y="896"/>
                    <a:pt x="480" y="894"/>
                    <a:pt x="483" y="892"/>
                  </a:cubicBezTo>
                  <a:lnTo>
                    <a:pt x="483" y="892"/>
                  </a:lnTo>
                  <a:cubicBezTo>
                    <a:pt x="483" y="892"/>
                    <a:pt x="484" y="890"/>
                    <a:pt x="485" y="890"/>
                  </a:cubicBezTo>
                  <a:lnTo>
                    <a:pt x="485" y="890"/>
                  </a:lnTo>
                  <a:cubicBezTo>
                    <a:pt x="489" y="885"/>
                    <a:pt x="491" y="879"/>
                    <a:pt x="493" y="873"/>
                  </a:cubicBezTo>
                  <a:lnTo>
                    <a:pt x="493" y="873"/>
                  </a:lnTo>
                  <a:cubicBezTo>
                    <a:pt x="494" y="870"/>
                    <a:pt x="496" y="865"/>
                    <a:pt x="498" y="861"/>
                  </a:cubicBezTo>
                  <a:lnTo>
                    <a:pt x="498" y="861"/>
                  </a:lnTo>
                  <a:cubicBezTo>
                    <a:pt x="504" y="851"/>
                    <a:pt x="516" y="844"/>
                    <a:pt x="528" y="844"/>
                  </a:cubicBezTo>
                  <a:lnTo>
                    <a:pt x="528" y="844"/>
                  </a:lnTo>
                  <a:cubicBezTo>
                    <a:pt x="532" y="844"/>
                    <a:pt x="536" y="845"/>
                    <a:pt x="540" y="847"/>
                  </a:cubicBezTo>
                  <a:lnTo>
                    <a:pt x="551" y="851"/>
                  </a:lnTo>
                  <a:lnTo>
                    <a:pt x="563" y="805"/>
                  </a:lnTo>
                  <a:lnTo>
                    <a:pt x="563" y="805"/>
                  </a:lnTo>
                  <a:cubicBezTo>
                    <a:pt x="562" y="783"/>
                    <a:pt x="535" y="773"/>
                    <a:pt x="524" y="770"/>
                  </a:cubicBezTo>
                  <a:lnTo>
                    <a:pt x="524" y="770"/>
                  </a:lnTo>
                  <a:cubicBezTo>
                    <a:pt x="522" y="769"/>
                    <a:pt x="520" y="769"/>
                    <a:pt x="517" y="768"/>
                  </a:cubicBezTo>
                  <a:lnTo>
                    <a:pt x="517" y="768"/>
                  </a:lnTo>
                  <a:cubicBezTo>
                    <a:pt x="501" y="763"/>
                    <a:pt x="484" y="757"/>
                    <a:pt x="474" y="744"/>
                  </a:cubicBezTo>
                  <a:lnTo>
                    <a:pt x="474" y="742"/>
                  </a:lnTo>
                  <a:lnTo>
                    <a:pt x="475" y="742"/>
                  </a:lnTo>
                  <a:lnTo>
                    <a:pt x="475" y="742"/>
                  </a:lnTo>
                  <a:cubicBezTo>
                    <a:pt x="478" y="742"/>
                    <a:pt x="480" y="742"/>
                    <a:pt x="483" y="742"/>
                  </a:cubicBezTo>
                  <a:lnTo>
                    <a:pt x="483" y="742"/>
                  </a:lnTo>
                  <a:cubicBezTo>
                    <a:pt x="508" y="742"/>
                    <a:pt x="532" y="749"/>
                    <a:pt x="554" y="761"/>
                  </a:cubicBezTo>
                  <a:lnTo>
                    <a:pt x="554" y="761"/>
                  </a:lnTo>
                  <a:cubicBezTo>
                    <a:pt x="555" y="759"/>
                    <a:pt x="556" y="757"/>
                    <a:pt x="555" y="755"/>
                  </a:cubicBezTo>
                  <a:lnTo>
                    <a:pt x="555" y="755"/>
                  </a:lnTo>
                  <a:cubicBezTo>
                    <a:pt x="554" y="749"/>
                    <a:pt x="547" y="743"/>
                    <a:pt x="541" y="740"/>
                  </a:cubicBezTo>
                  <a:lnTo>
                    <a:pt x="502" y="719"/>
                  </a:lnTo>
                  <a:lnTo>
                    <a:pt x="497" y="688"/>
                  </a:lnTo>
                  <a:lnTo>
                    <a:pt x="497" y="688"/>
                  </a:lnTo>
                  <a:cubicBezTo>
                    <a:pt x="494" y="687"/>
                    <a:pt x="491" y="686"/>
                    <a:pt x="488" y="686"/>
                  </a:cubicBezTo>
                  <a:lnTo>
                    <a:pt x="488" y="686"/>
                  </a:lnTo>
                  <a:cubicBezTo>
                    <a:pt x="480" y="686"/>
                    <a:pt x="472" y="689"/>
                    <a:pt x="467" y="694"/>
                  </a:cubicBezTo>
                  <a:lnTo>
                    <a:pt x="467" y="694"/>
                  </a:lnTo>
                  <a:cubicBezTo>
                    <a:pt x="466" y="695"/>
                    <a:pt x="465" y="696"/>
                    <a:pt x="465" y="697"/>
                  </a:cubicBezTo>
                  <a:lnTo>
                    <a:pt x="465" y="697"/>
                  </a:lnTo>
                  <a:cubicBezTo>
                    <a:pt x="462" y="699"/>
                    <a:pt x="458" y="704"/>
                    <a:pt x="454" y="704"/>
                  </a:cubicBezTo>
                  <a:lnTo>
                    <a:pt x="454" y="704"/>
                  </a:lnTo>
                  <a:cubicBezTo>
                    <a:pt x="453" y="704"/>
                    <a:pt x="452" y="704"/>
                    <a:pt x="452" y="703"/>
                  </a:cubicBezTo>
                  <a:lnTo>
                    <a:pt x="452" y="703"/>
                  </a:lnTo>
                  <a:cubicBezTo>
                    <a:pt x="447" y="702"/>
                    <a:pt x="445" y="698"/>
                    <a:pt x="444" y="694"/>
                  </a:cubicBezTo>
                  <a:lnTo>
                    <a:pt x="444" y="694"/>
                  </a:lnTo>
                  <a:cubicBezTo>
                    <a:pt x="441" y="685"/>
                    <a:pt x="439" y="675"/>
                    <a:pt x="439" y="665"/>
                  </a:cubicBezTo>
                  <a:lnTo>
                    <a:pt x="439" y="665"/>
                  </a:lnTo>
                  <a:cubicBezTo>
                    <a:pt x="439" y="662"/>
                    <a:pt x="439" y="659"/>
                    <a:pt x="441" y="656"/>
                  </a:cubicBezTo>
                  <a:lnTo>
                    <a:pt x="441" y="656"/>
                  </a:lnTo>
                  <a:cubicBezTo>
                    <a:pt x="443" y="653"/>
                    <a:pt x="447" y="651"/>
                    <a:pt x="452" y="650"/>
                  </a:cubicBezTo>
                  <a:lnTo>
                    <a:pt x="452" y="650"/>
                  </a:lnTo>
                  <a:cubicBezTo>
                    <a:pt x="458" y="648"/>
                    <a:pt x="461" y="646"/>
                    <a:pt x="461" y="643"/>
                  </a:cubicBezTo>
                  <a:lnTo>
                    <a:pt x="461" y="643"/>
                  </a:lnTo>
                  <a:cubicBezTo>
                    <a:pt x="460" y="640"/>
                    <a:pt x="456" y="638"/>
                    <a:pt x="452" y="636"/>
                  </a:cubicBezTo>
                  <a:lnTo>
                    <a:pt x="452" y="636"/>
                  </a:lnTo>
                  <a:cubicBezTo>
                    <a:pt x="448" y="635"/>
                    <a:pt x="443" y="634"/>
                    <a:pt x="443" y="629"/>
                  </a:cubicBezTo>
                  <a:lnTo>
                    <a:pt x="443" y="629"/>
                  </a:lnTo>
                  <a:cubicBezTo>
                    <a:pt x="442" y="627"/>
                    <a:pt x="443" y="625"/>
                    <a:pt x="443" y="623"/>
                  </a:cubicBezTo>
                  <a:lnTo>
                    <a:pt x="444" y="623"/>
                  </a:lnTo>
                  <a:lnTo>
                    <a:pt x="444" y="623"/>
                  </a:lnTo>
                  <a:cubicBezTo>
                    <a:pt x="446" y="616"/>
                    <a:pt x="445" y="609"/>
                    <a:pt x="441" y="603"/>
                  </a:cubicBezTo>
                  <a:lnTo>
                    <a:pt x="441" y="603"/>
                  </a:lnTo>
                  <a:cubicBezTo>
                    <a:pt x="437" y="596"/>
                    <a:pt x="432" y="592"/>
                    <a:pt x="426" y="590"/>
                  </a:cubicBezTo>
                  <a:lnTo>
                    <a:pt x="425" y="590"/>
                  </a:lnTo>
                  <a:lnTo>
                    <a:pt x="425" y="589"/>
                  </a:lnTo>
                  <a:lnTo>
                    <a:pt x="425" y="589"/>
                  </a:lnTo>
                  <a:cubicBezTo>
                    <a:pt x="426" y="579"/>
                    <a:pt x="425" y="566"/>
                    <a:pt x="418" y="556"/>
                  </a:cubicBezTo>
                  <a:lnTo>
                    <a:pt x="418" y="556"/>
                  </a:lnTo>
                  <a:cubicBezTo>
                    <a:pt x="414" y="551"/>
                    <a:pt x="409" y="547"/>
                    <a:pt x="404" y="543"/>
                  </a:cubicBezTo>
                  <a:lnTo>
                    <a:pt x="380" y="525"/>
                  </a:lnTo>
                  <a:lnTo>
                    <a:pt x="380" y="525"/>
                  </a:lnTo>
                  <a:cubicBezTo>
                    <a:pt x="376" y="522"/>
                    <a:pt x="371" y="517"/>
                    <a:pt x="369" y="511"/>
                  </a:cubicBezTo>
                  <a:lnTo>
                    <a:pt x="369" y="511"/>
                  </a:lnTo>
                  <a:cubicBezTo>
                    <a:pt x="369" y="510"/>
                    <a:pt x="368" y="508"/>
                    <a:pt x="368" y="507"/>
                  </a:cubicBezTo>
                  <a:lnTo>
                    <a:pt x="368" y="507"/>
                  </a:lnTo>
                  <a:cubicBezTo>
                    <a:pt x="368" y="505"/>
                    <a:pt x="368" y="504"/>
                    <a:pt x="368" y="503"/>
                  </a:cubicBezTo>
                  <a:lnTo>
                    <a:pt x="368" y="503"/>
                  </a:lnTo>
                  <a:cubicBezTo>
                    <a:pt x="365" y="494"/>
                    <a:pt x="357" y="492"/>
                    <a:pt x="348" y="488"/>
                  </a:cubicBezTo>
                  <a:lnTo>
                    <a:pt x="348" y="488"/>
                  </a:lnTo>
                  <a:cubicBezTo>
                    <a:pt x="339" y="486"/>
                    <a:pt x="330" y="482"/>
                    <a:pt x="326" y="474"/>
                  </a:cubicBezTo>
                  <a:lnTo>
                    <a:pt x="326" y="474"/>
                  </a:lnTo>
                  <a:cubicBezTo>
                    <a:pt x="326" y="474"/>
                    <a:pt x="326" y="473"/>
                    <a:pt x="326" y="472"/>
                  </a:cubicBezTo>
                  <a:lnTo>
                    <a:pt x="326" y="472"/>
                  </a:lnTo>
                  <a:cubicBezTo>
                    <a:pt x="324" y="470"/>
                    <a:pt x="324" y="468"/>
                    <a:pt x="322" y="467"/>
                  </a:cubicBezTo>
                  <a:lnTo>
                    <a:pt x="322" y="467"/>
                  </a:lnTo>
                  <a:cubicBezTo>
                    <a:pt x="321" y="466"/>
                    <a:pt x="319" y="466"/>
                    <a:pt x="317" y="466"/>
                  </a:cubicBezTo>
                  <a:lnTo>
                    <a:pt x="316" y="466"/>
                  </a:lnTo>
                  <a:lnTo>
                    <a:pt x="316" y="466"/>
                  </a:lnTo>
                  <a:cubicBezTo>
                    <a:pt x="302" y="465"/>
                    <a:pt x="288" y="460"/>
                    <a:pt x="275" y="456"/>
                  </a:cubicBezTo>
                  <a:lnTo>
                    <a:pt x="275" y="456"/>
                  </a:lnTo>
                  <a:cubicBezTo>
                    <a:pt x="261" y="451"/>
                    <a:pt x="247" y="446"/>
                    <a:pt x="233" y="446"/>
                  </a:cubicBezTo>
                  <a:lnTo>
                    <a:pt x="233" y="446"/>
                  </a:lnTo>
                  <a:cubicBezTo>
                    <a:pt x="234" y="447"/>
                    <a:pt x="233" y="450"/>
                    <a:pt x="232" y="452"/>
                  </a:cubicBezTo>
                  <a:lnTo>
                    <a:pt x="232" y="452"/>
                  </a:lnTo>
                  <a:cubicBezTo>
                    <a:pt x="231" y="456"/>
                    <a:pt x="228" y="457"/>
                    <a:pt x="226" y="458"/>
                  </a:cubicBezTo>
                  <a:lnTo>
                    <a:pt x="226" y="458"/>
                  </a:lnTo>
                  <a:cubicBezTo>
                    <a:pt x="224" y="458"/>
                    <a:pt x="224" y="458"/>
                    <a:pt x="223" y="458"/>
                  </a:cubicBezTo>
                  <a:lnTo>
                    <a:pt x="223" y="458"/>
                  </a:lnTo>
                  <a:cubicBezTo>
                    <a:pt x="220" y="458"/>
                    <a:pt x="216" y="457"/>
                    <a:pt x="213" y="456"/>
                  </a:cubicBezTo>
                  <a:lnTo>
                    <a:pt x="213" y="456"/>
                  </a:lnTo>
                  <a:cubicBezTo>
                    <a:pt x="212" y="455"/>
                    <a:pt x="211" y="454"/>
                    <a:pt x="211" y="454"/>
                  </a:cubicBezTo>
                  <a:lnTo>
                    <a:pt x="211" y="454"/>
                  </a:lnTo>
                  <a:cubicBezTo>
                    <a:pt x="208" y="453"/>
                    <a:pt x="206" y="452"/>
                    <a:pt x="204" y="452"/>
                  </a:cubicBezTo>
                  <a:lnTo>
                    <a:pt x="204" y="452"/>
                  </a:lnTo>
                  <a:cubicBezTo>
                    <a:pt x="201" y="452"/>
                    <a:pt x="199" y="453"/>
                    <a:pt x="198" y="455"/>
                  </a:cubicBezTo>
                  <a:lnTo>
                    <a:pt x="198" y="455"/>
                  </a:lnTo>
                  <a:cubicBezTo>
                    <a:pt x="197" y="456"/>
                    <a:pt x="196" y="458"/>
                    <a:pt x="196" y="460"/>
                  </a:cubicBezTo>
                  <a:lnTo>
                    <a:pt x="196" y="460"/>
                  </a:lnTo>
                  <a:cubicBezTo>
                    <a:pt x="196" y="461"/>
                    <a:pt x="195" y="463"/>
                    <a:pt x="195" y="464"/>
                  </a:cubicBezTo>
                  <a:lnTo>
                    <a:pt x="195" y="464"/>
                  </a:lnTo>
                  <a:cubicBezTo>
                    <a:pt x="193" y="468"/>
                    <a:pt x="190" y="470"/>
                    <a:pt x="185" y="470"/>
                  </a:cubicBezTo>
                  <a:lnTo>
                    <a:pt x="185" y="470"/>
                  </a:lnTo>
                  <a:cubicBezTo>
                    <a:pt x="183" y="470"/>
                    <a:pt x="180" y="468"/>
                    <a:pt x="177" y="467"/>
                  </a:cubicBezTo>
                  <a:lnTo>
                    <a:pt x="177" y="467"/>
                  </a:lnTo>
                  <a:cubicBezTo>
                    <a:pt x="173" y="463"/>
                    <a:pt x="170" y="457"/>
                    <a:pt x="168" y="452"/>
                  </a:cubicBezTo>
                  <a:lnTo>
                    <a:pt x="156" y="452"/>
                  </a:lnTo>
                  <a:lnTo>
                    <a:pt x="156" y="452"/>
                  </a:lnTo>
                  <a:cubicBezTo>
                    <a:pt x="155" y="460"/>
                    <a:pt x="155" y="468"/>
                    <a:pt x="155" y="476"/>
                  </a:cubicBezTo>
                  <a:lnTo>
                    <a:pt x="155" y="477"/>
                  </a:lnTo>
                  <a:lnTo>
                    <a:pt x="154" y="477"/>
                  </a:lnTo>
                  <a:lnTo>
                    <a:pt x="154" y="477"/>
                  </a:lnTo>
                  <a:cubicBezTo>
                    <a:pt x="144" y="476"/>
                    <a:pt x="133" y="472"/>
                    <a:pt x="124" y="468"/>
                  </a:cubicBezTo>
                  <a:lnTo>
                    <a:pt x="91" y="455"/>
                  </a:lnTo>
                  <a:lnTo>
                    <a:pt x="91" y="455"/>
                  </a:lnTo>
                  <a:cubicBezTo>
                    <a:pt x="87" y="453"/>
                    <a:pt x="75" y="447"/>
                    <a:pt x="77" y="438"/>
                  </a:cubicBezTo>
                  <a:lnTo>
                    <a:pt x="78" y="437"/>
                  </a:lnTo>
                  <a:lnTo>
                    <a:pt x="79" y="438"/>
                  </a:lnTo>
                  <a:lnTo>
                    <a:pt x="79" y="438"/>
                  </a:lnTo>
                  <a:cubicBezTo>
                    <a:pt x="84" y="438"/>
                    <a:pt x="90" y="438"/>
                    <a:pt x="94" y="437"/>
                  </a:cubicBezTo>
                  <a:lnTo>
                    <a:pt x="94" y="437"/>
                  </a:lnTo>
                  <a:cubicBezTo>
                    <a:pt x="96" y="433"/>
                    <a:pt x="96" y="429"/>
                    <a:pt x="95" y="424"/>
                  </a:cubicBezTo>
                  <a:lnTo>
                    <a:pt x="95" y="424"/>
                  </a:lnTo>
                  <a:cubicBezTo>
                    <a:pt x="87" y="424"/>
                    <a:pt x="79" y="422"/>
                    <a:pt x="70" y="419"/>
                  </a:cubicBezTo>
                  <a:lnTo>
                    <a:pt x="70" y="419"/>
                  </a:lnTo>
                  <a:cubicBezTo>
                    <a:pt x="62" y="418"/>
                    <a:pt x="54" y="415"/>
                    <a:pt x="45" y="415"/>
                  </a:cubicBezTo>
                  <a:lnTo>
                    <a:pt x="44" y="415"/>
                  </a:lnTo>
                  <a:lnTo>
                    <a:pt x="44" y="413"/>
                  </a:lnTo>
                  <a:lnTo>
                    <a:pt x="44" y="413"/>
                  </a:lnTo>
                  <a:cubicBezTo>
                    <a:pt x="46" y="405"/>
                    <a:pt x="55" y="402"/>
                    <a:pt x="63" y="402"/>
                  </a:cubicBezTo>
                  <a:lnTo>
                    <a:pt x="63" y="402"/>
                  </a:lnTo>
                  <a:lnTo>
                    <a:pt x="63" y="402"/>
                  </a:lnTo>
                  <a:cubicBezTo>
                    <a:pt x="67" y="402"/>
                    <a:pt x="70" y="403"/>
                    <a:pt x="74" y="403"/>
                  </a:cubicBezTo>
                  <a:lnTo>
                    <a:pt x="74" y="403"/>
                  </a:lnTo>
                  <a:cubicBezTo>
                    <a:pt x="77" y="404"/>
                    <a:pt x="81" y="405"/>
                    <a:pt x="86" y="404"/>
                  </a:cubicBezTo>
                  <a:lnTo>
                    <a:pt x="86" y="404"/>
                  </a:lnTo>
                  <a:cubicBezTo>
                    <a:pt x="92" y="404"/>
                    <a:pt x="98" y="402"/>
                    <a:pt x="104" y="399"/>
                  </a:cubicBezTo>
                  <a:lnTo>
                    <a:pt x="104" y="399"/>
                  </a:lnTo>
                  <a:cubicBezTo>
                    <a:pt x="110" y="397"/>
                    <a:pt x="117" y="394"/>
                    <a:pt x="124" y="394"/>
                  </a:cubicBezTo>
                  <a:lnTo>
                    <a:pt x="124" y="394"/>
                  </a:lnTo>
                  <a:cubicBezTo>
                    <a:pt x="125" y="394"/>
                    <a:pt x="126" y="394"/>
                    <a:pt x="127" y="394"/>
                  </a:cubicBezTo>
                  <a:lnTo>
                    <a:pt x="127" y="394"/>
                  </a:lnTo>
                  <a:cubicBezTo>
                    <a:pt x="132" y="395"/>
                    <a:pt x="137" y="397"/>
                    <a:pt x="141" y="400"/>
                  </a:cubicBezTo>
                  <a:lnTo>
                    <a:pt x="141" y="400"/>
                  </a:lnTo>
                  <a:cubicBezTo>
                    <a:pt x="143" y="401"/>
                    <a:pt x="146" y="402"/>
                    <a:pt x="148" y="403"/>
                  </a:cubicBezTo>
                  <a:lnTo>
                    <a:pt x="148" y="403"/>
                  </a:lnTo>
                  <a:cubicBezTo>
                    <a:pt x="151" y="404"/>
                    <a:pt x="154" y="405"/>
                    <a:pt x="157" y="405"/>
                  </a:cubicBezTo>
                  <a:lnTo>
                    <a:pt x="157" y="405"/>
                  </a:lnTo>
                  <a:cubicBezTo>
                    <a:pt x="160" y="405"/>
                    <a:pt x="165" y="404"/>
                    <a:pt x="167" y="400"/>
                  </a:cubicBezTo>
                  <a:lnTo>
                    <a:pt x="167" y="400"/>
                  </a:lnTo>
                  <a:cubicBezTo>
                    <a:pt x="167" y="397"/>
                    <a:pt x="165" y="394"/>
                    <a:pt x="162" y="393"/>
                  </a:cubicBezTo>
                  <a:lnTo>
                    <a:pt x="162" y="391"/>
                  </a:lnTo>
                  <a:lnTo>
                    <a:pt x="162" y="391"/>
                  </a:lnTo>
                  <a:cubicBezTo>
                    <a:pt x="163" y="391"/>
                    <a:pt x="163" y="391"/>
                    <a:pt x="163" y="391"/>
                  </a:cubicBezTo>
                  <a:lnTo>
                    <a:pt x="163" y="391"/>
                  </a:lnTo>
                  <a:cubicBezTo>
                    <a:pt x="166" y="391"/>
                    <a:pt x="168" y="390"/>
                    <a:pt x="169" y="389"/>
                  </a:cubicBezTo>
                  <a:lnTo>
                    <a:pt x="169" y="389"/>
                  </a:lnTo>
                  <a:cubicBezTo>
                    <a:pt x="169" y="389"/>
                    <a:pt x="169" y="389"/>
                    <a:pt x="168" y="388"/>
                  </a:cubicBezTo>
                  <a:lnTo>
                    <a:pt x="168" y="388"/>
                  </a:lnTo>
                  <a:cubicBezTo>
                    <a:pt x="162" y="380"/>
                    <a:pt x="152" y="370"/>
                    <a:pt x="141" y="370"/>
                  </a:cubicBezTo>
                  <a:lnTo>
                    <a:pt x="141" y="370"/>
                  </a:lnTo>
                  <a:cubicBezTo>
                    <a:pt x="139" y="370"/>
                    <a:pt x="138" y="370"/>
                    <a:pt x="136" y="371"/>
                  </a:cubicBezTo>
                  <a:lnTo>
                    <a:pt x="136" y="371"/>
                  </a:lnTo>
                  <a:cubicBezTo>
                    <a:pt x="133" y="372"/>
                    <a:pt x="130" y="373"/>
                    <a:pt x="127" y="376"/>
                  </a:cubicBezTo>
                  <a:lnTo>
                    <a:pt x="127" y="376"/>
                  </a:lnTo>
                  <a:cubicBezTo>
                    <a:pt x="125" y="377"/>
                    <a:pt x="123" y="378"/>
                    <a:pt x="121" y="380"/>
                  </a:cubicBezTo>
                  <a:lnTo>
                    <a:pt x="121" y="380"/>
                  </a:lnTo>
                  <a:cubicBezTo>
                    <a:pt x="116" y="382"/>
                    <a:pt x="110" y="383"/>
                    <a:pt x="104" y="383"/>
                  </a:cubicBezTo>
                  <a:lnTo>
                    <a:pt x="104" y="383"/>
                  </a:lnTo>
                  <a:cubicBezTo>
                    <a:pt x="92" y="383"/>
                    <a:pt x="80" y="379"/>
                    <a:pt x="71" y="375"/>
                  </a:cubicBezTo>
                  <a:lnTo>
                    <a:pt x="71" y="375"/>
                  </a:lnTo>
                  <a:cubicBezTo>
                    <a:pt x="69" y="374"/>
                    <a:pt x="67" y="373"/>
                    <a:pt x="65" y="372"/>
                  </a:cubicBezTo>
                  <a:lnTo>
                    <a:pt x="65" y="372"/>
                  </a:lnTo>
                  <a:cubicBezTo>
                    <a:pt x="46" y="364"/>
                    <a:pt x="26" y="355"/>
                    <a:pt x="4" y="355"/>
                  </a:cubicBezTo>
                  <a:lnTo>
                    <a:pt x="4" y="355"/>
                  </a:lnTo>
                  <a:lnTo>
                    <a:pt x="4" y="354"/>
                  </a:lnTo>
                  <a:lnTo>
                    <a:pt x="4" y="354"/>
                  </a:lnTo>
                  <a:cubicBezTo>
                    <a:pt x="0" y="344"/>
                    <a:pt x="9" y="332"/>
                    <a:pt x="20" y="328"/>
                  </a:cubicBezTo>
                  <a:lnTo>
                    <a:pt x="20" y="328"/>
                  </a:lnTo>
                  <a:cubicBezTo>
                    <a:pt x="25" y="326"/>
                    <a:pt x="31" y="325"/>
                    <a:pt x="37" y="324"/>
                  </a:cubicBezTo>
                  <a:lnTo>
                    <a:pt x="37" y="324"/>
                  </a:lnTo>
                  <a:cubicBezTo>
                    <a:pt x="42" y="323"/>
                    <a:pt x="46" y="322"/>
                    <a:pt x="51" y="321"/>
                  </a:cubicBezTo>
                  <a:lnTo>
                    <a:pt x="51" y="321"/>
                  </a:lnTo>
                  <a:cubicBezTo>
                    <a:pt x="59" y="318"/>
                    <a:pt x="67" y="313"/>
                    <a:pt x="74" y="309"/>
                  </a:cubicBezTo>
                  <a:lnTo>
                    <a:pt x="74" y="309"/>
                  </a:lnTo>
                  <a:cubicBezTo>
                    <a:pt x="80" y="305"/>
                    <a:pt x="86" y="301"/>
                    <a:pt x="92" y="298"/>
                  </a:cubicBezTo>
                  <a:lnTo>
                    <a:pt x="92" y="298"/>
                  </a:lnTo>
                  <a:cubicBezTo>
                    <a:pt x="102" y="294"/>
                    <a:pt x="114" y="292"/>
                    <a:pt x="130" y="292"/>
                  </a:cubicBezTo>
                  <a:lnTo>
                    <a:pt x="130" y="292"/>
                  </a:lnTo>
                  <a:cubicBezTo>
                    <a:pt x="140" y="292"/>
                    <a:pt x="150" y="293"/>
                    <a:pt x="160" y="293"/>
                  </a:cubicBezTo>
                  <a:lnTo>
                    <a:pt x="160" y="293"/>
                  </a:lnTo>
                  <a:cubicBezTo>
                    <a:pt x="163" y="294"/>
                    <a:pt x="166" y="294"/>
                    <a:pt x="170" y="295"/>
                  </a:cubicBezTo>
                  <a:lnTo>
                    <a:pt x="170" y="295"/>
                  </a:lnTo>
                  <a:cubicBezTo>
                    <a:pt x="171" y="295"/>
                    <a:pt x="173" y="295"/>
                    <a:pt x="174" y="295"/>
                  </a:cubicBezTo>
                  <a:lnTo>
                    <a:pt x="174" y="295"/>
                  </a:lnTo>
                  <a:cubicBezTo>
                    <a:pt x="179" y="295"/>
                    <a:pt x="182" y="293"/>
                    <a:pt x="184" y="291"/>
                  </a:cubicBezTo>
                  <a:lnTo>
                    <a:pt x="184" y="291"/>
                  </a:lnTo>
                  <a:cubicBezTo>
                    <a:pt x="185" y="289"/>
                    <a:pt x="185" y="285"/>
                    <a:pt x="185" y="282"/>
                  </a:cubicBezTo>
                  <a:lnTo>
                    <a:pt x="185" y="282"/>
                  </a:lnTo>
                  <a:cubicBezTo>
                    <a:pt x="185" y="280"/>
                    <a:pt x="185" y="278"/>
                    <a:pt x="185" y="276"/>
                  </a:cubicBezTo>
                  <a:lnTo>
                    <a:pt x="185" y="276"/>
                  </a:lnTo>
                  <a:cubicBezTo>
                    <a:pt x="187" y="269"/>
                    <a:pt x="190" y="265"/>
                    <a:pt x="195" y="260"/>
                  </a:cubicBezTo>
                  <a:lnTo>
                    <a:pt x="195" y="260"/>
                  </a:lnTo>
                  <a:cubicBezTo>
                    <a:pt x="196" y="258"/>
                    <a:pt x="197" y="257"/>
                    <a:pt x="198" y="256"/>
                  </a:cubicBezTo>
                  <a:lnTo>
                    <a:pt x="198" y="256"/>
                  </a:lnTo>
                  <a:cubicBezTo>
                    <a:pt x="202" y="249"/>
                    <a:pt x="205" y="240"/>
                    <a:pt x="200" y="235"/>
                  </a:cubicBezTo>
                  <a:lnTo>
                    <a:pt x="200" y="235"/>
                  </a:lnTo>
                  <a:cubicBezTo>
                    <a:pt x="196" y="232"/>
                    <a:pt x="192" y="232"/>
                    <a:pt x="187" y="232"/>
                  </a:cubicBezTo>
                  <a:lnTo>
                    <a:pt x="141" y="231"/>
                  </a:lnTo>
                  <a:lnTo>
                    <a:pt x="136" y="219"/>
                  </a:lnTo>
                  <a:lnTo>
                    <a:pt x="137" y="219"/>
                  </a:lnTo>
                  <a:lnTo>
                    <a:pt x="137" y="219"/>
                  </a:lnTo>
                  <a:cubicBezTo>
                    <a:pt x="146" y="216"/>
                    <a:pt x="155" y="211"/>
                    <a:pt x="163" y="204"/>
                  </a:cubicBezTo>
                  <a:lnTo>
                    <a:pt x="163" y="204"/>
                  </a:lnTo>
                  <a:lnTo>
                    <a:pt x="165" y="202"/>
                  </a:lnTo>
                  <a:lnTo>
                    <a:pt x="165" y="202"/>
                  </a:lnTo>
                  <a:cubicBezTo>
                    <a:pt x="167" y="200"/>
                    <a:pt x="169" y="199"/>
                    <a:pt x="170" y="198"/>
                  </a:cubicBezTo>
                  <a:lnTo>
                    <a:pt x="170" y="198"/>
                  </a:lnTo>
                  <a:cubicBezTo>
                    <a:pt x="174" y="195"/>
                    <a:pt x="178" y="193"/>
                    <a:pt x="182" y="190"/>
                  </a:cubicBezTo>
                  <a:lnTo>
                    <a:pt x="212" y="174"/>
                  </a:lnTo>
                  <a:lnTo>
                    <a:pt x="212" y="174"/>
                  </a:lnTo>
                  <a:cubicBezTo>
                    <a:pt x="223" y="168"/>
                    <a:pt x="234" y="162"/>
                    <a:pt x="247" y="159"/>
                  </a:cubicBezTo>
                  <a:lnTo>
                    <a:pt x="247" y="159"/>
                  </a:lnTo>
                  <a:cubicBezTo>
                    <a:pt x="250" y="159"/>
                    <a:pt x="253" y="159"/>
                    <a:pt x="256" y="159"/>
                  </a:cubicBezTo>
                  <a:lnTo>
                    <a:pt x="256" y="159"/>
                  </a:lnTo>
                  <a:cubicBezTo>
                    <a:pt x="266" y="159"/>
                    <a:pt x="275" y="162"/>
                    <a:pt x="282" y="167"/>
                  </a:cubicBezTo>
                  <a:lnTo>
                    <a:pt x="282" y="167"/>
                  </a:lnTo>
                  <a:cubicBezTo>
                    <a:pt x="283" y="168"/>
                    <a:pt x="283" y="169"/>
                    <a:pt x="284" y="169"/>
                  </a:cubicBezTo>
                  <a:lnTo>
                    <a:pt x="284" y="169"/>
                  </a:lnTo>
                  <a:cubicBezTo>
                    <a:pt x="286" y="171"/>
                    <a:pt x="288" y="174"/>
                    <a:pt x="291" y="174"/>
                  </a:cubicBezTo>
                  <a:lnTo>
                    <a:pt x="291" y="174"/>
                  </a:lnTo>
                  <a:cubicBezTo>
                    <a:pt x="294" y="174"/>
                    <a:pt x="296" y="174"/>
                    <a:pt x="298" y="171"/>
                  </a:cubicBezTo>
                  <a:lnTo>
                    <a:pt x="298" y="171"/>
                  </a:lnTo>
                  <a:cubicBezTo>
                    <a:pt x="301" y="168"/>
                    <a:pt x="302" y="161"/>
                    <a:pt x="302" y="156"/>
                  </a:cubicBezTo>
                  <a:lnTo>
                    <a:pt x="302" y="156"/>
                  </a:lnTo>
                  <a:cubicBezTo>
                    <a:pt x="300" y="145"/>
                    <a:pt x="294" y="135"/>
                    <a:pt x="286" y="126"/>
                  </a:cubicBezTo>
                  <a:lnTo>
                    <a:pt x="285" y="125"/>
                  </a:lnTo>
                  <a:lnTo>
                    <a:pt x="286" y="125"/>
                  </a:lnTo>
                  <a:lnTo>
                    <a:pt x="286" y="125"/>
                  </a:lnTo>
                  <a:cubicBezTo>
                    <a:pt x="299" y="119"/>
                    <a:pt x="313" y="113"/>
                    <a:pt x="326" y="113"/>
                  </a:cubicBezTo>
                  <a:lnTo>
                    <a:pt x="326" y="113"/>
                  </a:lnTo>
                  <a:cubicBezTo>
                    <a:pt x="332" y="113"/>
                    <a:pt x="338" y="115"/>
                    <a:pt x="343" y="117"/>
                  </a:cubicBezTo>
                  <a:lnTo>
                    <a:pt x="343" y="117"/>
                  </a:lnTo>
                  <a:cubicBezTo>
                    <a:pt x="347" y="119"/>
                    <a:pt x="350" y="122"/>
                    <a:pt x="353" y="124"/>
                  </a:cubicBezTo>
                  <a:lnTo>
                    <a:pt x="353" y="124"/>
                  </a:lnTo>
                  <a:cubicBezTo>
                    <a:pt x="358" y="128"/>
                    <a:pt x="363" y="131"/>
                    <a:pt x="368" y="133"/>
                  </a:cubicBezTo>
                  <a:lnTo>
                    <a:pt x="368" y="133"/>
                  </a:lnTo>
                  <a:cubicBezTo>
                    <a:pt x="368" y="123"/>
                    <a:pt x="363" y="113"/>
                    <a:pt x="355" y="107"/>
                  </a:cubicBezTo>
                  <a:lnTo>
                    <a:pt x="354" y="106"/>
                  </a:lnTo>
                  <a:lnTo>
                    <a:pt x="446" y="86"/>
                  </a:lnTo>
                  <a:lnTo>
                    <a:pt x="446" y="86"/>
                  </a:lnTo>
                  <a:cubicBezTo>
                    <a:pt x="451" y="85"/>
                    <a:pt x="456" y="84"/>
                    <a:pt x="461" y="84"/>
                  </a:cubicBezTo>
                  <a:lnTo>
                    <a:pt x="461" y="84"/>
                  </a:lnTo>
                  <a:cubicBezTo>
                    <a:pt x="465" y="84"/>
                    <a:pt x="470" y="85"/>
                    <a:pt x="473" y="87"/>
                  </a:cubicBezTo>
                  <a:lnTo>
                    <a:pt x="473" y="87"/>
                  </a:lnTo>
                  <a:cubicBezTo>
                    <a:pt x="488" y="95"/>
                    <a:pt x="486" y="116"/>
                    <a:pt x="479" y="132"/>
                  </a:cubicBezTo>
                  <a:lnTo>
                    <a:pt x="479" y="133"/>
                  </a:lnTo>
                  <a:lnTo>
                    <a:pt x="479" y="133"/>
                  </a:lnTo>
                  <a:cubicBezTo>
                    <a:pt x="478" y="135"/>
                    <a:pt x="476" y="137"/>
                    <a:pt x="476" y="141"/>
                  </a:cubicBezTo>
                  <a:lnTo>
                    <a:pt x="476" y="141"/>
                  </a:lnTo>
                  <a:cubicBezTo>
                    <a:pt x="477" y="146"/>
                    <a:pt x="482" y="147"/>
                    <a:pt x="486" y="147"/>
                  </a:cubicBezTo>
                  <a:lnTo>
                    <a:pt x="486" y="147"/>
                  </a:lnTo>
                  <a:cubicBezTo>
                    <a:pt x="490" y="147"/>
                    <a:pt x="494" y="146"/>
                    <a:pt x="495" y="144"/>
                  </a:cubicBezTo>
                  <a:lnTo>
                    <a:pt x="495" y="144"/>
                  </a:lnTo>
                  <a:cubicBezTo>
                    <a:pt x="501" y="138"/>
                    <a:pt x="502" y="128"/>
                    <a:pt x="501" y="119"/>
                  </a:cubicBezTo>
                  <a:lnTo>
                    <a:pt x="501" y="96"/>
                  </a:lnTo>
                  <a:lnTo>
                    <a:pt x="501" y="96"/>
                  </a:lnTo>
                  <a:cubicBezTo>
                    <a:pt x="500" y="89"/>
                    <a:pt x="503" y="84"/>
                    <a:pt x="508" y="83"/>
                  </a:cubicBezTo>
                  <a:lnTo>
                    <a:pt x="508" y="83"/>
                  </a:lnTo>
                  <a:cubicBezTo>
                    <a:pt x="511" y="83"/>
                    <a:pt x="513" y="85"/>
                    <a:pt x="516" y="87"/>
                  </a:cubicBezTo>
                  <a:lnTo>
                    <a:pt x="516" y="87"/>
                  </a:lnTo>
                  <a:cubicBezTo>
                    <a:pt x="517" y="89"/>
                    <a:pt x="519" y="90"/>
                    <a:pt x="522" y="92"/>
                  </a:cubicBezTo>
                  <a:lnTo>
                    <a:pt x="522" y="92"/>
                  </a:lnTo>
                  <a:cubicBezTo>
                    <a:pt x="530" y="99"/>
                    <a:pt x="538" y="106"/>
                    <a:pt x="547" y="111"/>
                  </a:cubicBezTo>
                  <a:lnTo>
                    <a:pt x="547" y="111"/>
                  </a:lnTo>
                  <a:cubicBezTo>
                    <a:pt x="560" y="119"/>
                    <a:pt x="574" y="120"/>
                    <a:pt x="585" y="116"/>
                  </a:cubicBezTo>
                  <a:lnTo>
                    <a:pt x="585" y="116"/>
                  </a:lnTo>
                  <a:cubicBezTo>
                    <a:pt x="586" y="113"/>
                    <a:pt x="584" y="109"/>
                    <a:pt x="579" y="104"/>
                  </a:cubicBezTo>
                  <a:lnTo>
                    <a:pt x="551" y="79"/>
                  </a:lnTo>
                  <a:lnTo>
                    <a:pt x="551" y="79"/>
                  </a:lnTo>
                  <a:lnTo>
                    <a:pt x="551" y="79"/>
                  </a:lnTo>
                  <a:cubicBezTo>
                    <a:pt x="557" y="73"/>
                    <a:pt x="565" y="70"/>
                    <a:pt x="574" y="70"/>
                  </a:cubicBezTo>
                  <a:lnTo>
                    <a:pt x="574" y="70"/>
                  </a:lnTo>
                  <a:cubicBezTo>
                    <a:pt x="583" y="70"/>
                    <a:pt x="595" y="73"/>
                    <a:pt x="604" y="79"/>
                  </a:cubicBezTo>
                  <a:lnTo>
                    <a:pt x="604" y="79"/>
                  </a:lnTo>
                  <a:cubicBezTo>
                    <a:pt x="609" y="82"/>
                    <a:pt x="614" y="85"/>
                    <a:pt x="618" y="87"/>
                  </a:cubicBezTo>
                  <a:lnTo>
                    <a:pt x="618" y="87"/>
                  </a:lnTo>
                  <a:cubicBezTo>
                    <a:pt x="629" y="95"/>
                    <a:pt x="641" y="103"/>
                    <a:pt x="654" y="104"/>
                  </a:cubicBezTo>
                  <a:lnTo>
                    <a:pt x="654" y="104"/>
                  </a:lnTo>
                  <a:cubicBezTo>
                    <a:pt x="655" y="104"/>
                    <a:pt x="656" y="104"/>
                    <a:pt x="658" y="105"/>
                  </a:cubicBezTo>
                  <a:lnTo>
                    <a:pt x="658" y="105"/>
                  </a:lnTo>
                  <a:cubicBezTo>
                    <a:pt x="662" y="105"/>
                    <a:pt x="665" y="106"/>
                    <a:pt x="669" y="107"/>
                  </a:cubicBezTo>
                  <a:lnTo>
                    <a:pt x="669" y="107"/>
                  </a:lnTo>
                  <a:cubicBezTo>
                    <a:pt x="673" y="109"/>
                    <a:pt x="676" y="111"/>
                    <a:pt x="678" y="114"/>
                  </a:cubicBezTo>
                  <a:lnTo>
                    <a:pt x="680" y="115"/>
                  </a:lnTo>
                  <a:lnTo>
                    <a:pt x="680" y="115"/>
                  </a:lnTo>
                  <a:cubicBezTo>
                    <a:pt x="691" y="125"/>
                    <a:pt x="705" y="133"/>
                    <a:pt x="719" y="136"/>
                  </a:cubicBezTo>
                  <a:lnTo>
                    <a:pt x="719" y="136"/>
                  </a:lnTo>
                  <a:cubicBezTo>
                    <a:pt x="721" y="135"/>
                    <a:pt x="722" y="133"/>
                    <a:pt x="722" y="130"/>
                  </a:cubicBezTo>
                  <a:lnTo>
                    <a:pt x="722" y="130"/>
                  </a:lnTo>
                  <a:cubicBezTo>
                    <a:pt x="721" y="125"/>
                    <a:pt x="715" y="117"/>
                    <a:pt x="709" y="114"/>
                  </a:cubicBezTo>
                  <a:lnTo>
                    <a:pt x="709" y="114"/>
                  </a:lnTo>
                  <a:cubicBezTo>
                    <a:pt x="694" y="104"/>
                    <a:pt x="677" y="96"/>
                    <a:pt x="661" y="90"/>
                  </a:cubicBezTo>
                  <a:lnTo>
                    <a:pt x="661" y="90"/>
                  </a:lnTo>
                  <a:cubicBezTo>
                    <a:pt x="657" y="89"/>
                    <a:pt x="653" y="87"/>
                    <a:pt x="651" y="83"/>
                  </a:cubicBezTo>
                  <a:lnTo>
                    <a:pt x="651" y="83"/>
                  </a:lnTo>
                  <a:cubicBezTo>
                    <a:pt x="649" y="81"/>
                    <a:pt x="649" y="78"/>
                    <a:pt x="652" y="75"/>
                  </a:cubicBezTo>
                  <a:lnTo>
                    <a:pt x="652" y="75"/>
                  </a:lnTo>
                  <a:cubicBezTo>
                    <a:pt x="654" y="71"/>
                    <a:pt x="659" y="68"/>
                    <a:pt x="664" y="68"/>
                  </a:cubicBezTo>
                  <a:lnTo>
                    <a:pt x="664" y="68"/>
                  </a:lnTo>
                  <a:lnTo>
                    <a:pt x="664" y="68"/>
                  </a:lnTo>
                  <a:cubicBezTo>
                    <a:pt x="667" y="68"/>
                    <a:pt x="671" y="69"/>
                    <a:pt x="674" y="70"/>
                  </a:cubicBezTo>
                  <a:lnTo>
                    <a:pt x="674" y="70"/>
                  </a:lnTo>
                  <a:cubicBezTo>
                    <a:pt x="678" y="70"/>
                    <a:pt x="682" y="71"/>
                    <a:pt x="686" y="70"/>
                  </a:cubicBezTo>
                  <a:lnTo>
                    <a:pt x="686" y="70"/>
                  </a:lnTo>
                  <a:cubicBezTo>
                    <a:pt x="688" y="70"/>
                    <a:pt x="690" y="69"/>
                    <a:pt x="691" y="68"/>
                  </a:cubicBezTo>
                  <a:lnTo>
                    <a:pt x="691" y="68"/>
                  </a:lnTo>
                  <a:cubicBezTo>
                    <a:pt x="693" y="67"/>
                    <a:pt x="693" y="65"/>
                    <a:pt x="692" y="63"/>
                  </a:cubicBezTo>
                  <a:lnTo>
                    <a:pt x="692" y="63"/>
                  </a:lnTo>
                  <a:cubicBezTo>
                    <a:pt x="691" y="59"/>
                    <a:pt x="684" y="56"/>
                    <a:pt x="679" y="54"/>
                  </a:cubicBezTo>
                  <a:lnTo>
                    <a:pt x="679" y="54"/>
                  </a:lnTo>
                  <a:cubicBezTo>
                    <a:pt x="673" y="53"/>
                    <a:pt x="665" y="49"/>
                    <a:pt x="664" y="45"/>
                  </a:cubicBezTo>
                  <a:lnTo>
                    <a:pt x="664" y="45"/>
                  </a:lnTo>
                  <a:cubicBezTo>
                    <a:pt x="662" y="43"/>
                    <a:pt x="662" y="41"/>
                    <a:pt x="663" y="38"/>
                  </a:cubicBezTo>
                  <a:lnTo>
                    <a:pt x="664" y="38"/>
                  </a:lnTo>
                  <a:lnTo>
                    <a:pt x="729" y="35"/>
                  </a:lnTo>
                  <a:lnTo>
                    <a:pt x="729" y="35"/>
                  </a:lnTo>
                  <a:cubicBezTo>
                    <a:pt x="735" y="30"/>
                    <a:pt x="742" y="28"/>
                    <a:pt x="752" y="28"/>
                  </a:cubicBezTo>
                  <a:lnTo>
                    <a:pt x="752" y="28"/>
                  </a:lnTo>
                  <a:cubicBezTo>
                    <a:pt x="757" y="28"/>
                    <a:pt x="763" y="29"/>
                    <a:pt x="769" y="29"/>
                  </a:cubicBezTo>
                  <a:lnTo>
                    <a:pt x="769" y="29"/>
                  </a:lnTo>
                  <a:cubicBezTo>
                    <a:pt x="775" y="30"/>
                    <a:pt x="781" y="31"/>
                    <a:pt x="787" y="31"/>
                  </a:cubicBezTo>
                  <a:lnTo>
                    <a:pt x="787" y="31"/>
                  </a:lnTo>
                  <a:cubicBezTo>
                    <a:pt x="790" y="31"/>
                    <a:pt x="793" y="31"/>
                    <a:pt x="796" y="30"/>
                  </a:cubicBezTo>
                  <a:lnTo>
                    <a:pt x="796" y="30"/>
                  </a:lnTo>
                  <a:cubicBezTo>
                    <a:pt x="801" y="29"/>
                    <a:pt x="806" y="27"/>
                    <a:pt x="810" y="26"/>
                  </a:cubicBezTo>
                  <a:lnTo>
                    <a:pt x="810" y="26"/>
                  </a:lnTo>
                  <a:cubicBezTo>
                    <a:pt x="816" y="24"/>
                    <a:pt x="824" y="21"/>
                    <a:pt x="831" y="21"/>
                  </a:cubicBezTo>
                  <a:lnTo>
                    <a:pt x="831" y="21"/>
                  </a:lnTo>
                  <a:lnTo>
                    <a:pt x="831" y="21"/>
                  </a:lnTo>
                  <a:cubicBezTo>
                    <a:pt x="839" y="21"/>
                    <a:pt x="847" y="26"/>
                    <a:pt x="851" y="32"/>
                  </a:cubicBezTo>
                  <a:lnTo>
                    <a:pt x="851" y="32"/>
                  </a:lnTo>
                  <a:cubicBezTo>
                    <a:pt x="853" y="37"/>
                    <a:pt x="854" y="41"/>
                    <a:pt x="853" y="44"/>
                  </a:cubicBezTo>
                  <a:lnTo>
                    <a:pt x="867" y="47"/>
                  </a:lnTo>
                  <a:lnTo>
                    <a:pt x="867" y="47"/>
                  </a:lnTo>
                  <a:cubicBezTo>
                    <a:pt x="873" y="43"/>
                    <a:pt x="875" y="34"/>
                    <a:pt x="873" y="27"/>
                  </a:cubicBezTo>
                  <a:lnTo>
                    <a:pt x="873" y="27"/>
                  </a:lnTo>
                  <a:cubicBezTo>
                    <a:pt x="872" y="26"/>
                    <a:pt x="872" y="26"/>
                    <a:pt x="872" y="25"/>
                  </a:cubicBezTo>
                  <a:lnTo>
                    <a:pt x="872" y="25"/>
                  </a:lnTo>
                  <a:cubicBezTo>
                    <a:pt x="871" y="23"/>
                    <a:pt x="870" y="21"/>
                    <a:pt x="870" y="19"/>
                  </a:cubicBezTo>
                  <a:lnTo>
                    <a:pt x="870" y="19"/>
                  </a:lnTo>
                  <a:cubicBezTo>
                    <a:pt x="871" y="14"/>
                    <a:pt x="875" y="11"/>
                    <a:pt x="883" y="10"/>
                  </a:cubicBezTo>
                  <a:lnTo>
                    <a:pt x="883" y="10"/>
                  </a:lnTo>
                  <a:cubicBezTo>
                    <a:pt x="925" y="5"/>
                    <a:pt x="968" y="2"/>
                    <a:pt x="1010" y="1"/>
                  </a:cubicBezTo>
                  <a:lnTo>
                    <a:pt x="1010" y="1"/>
                  </a:lnTo>
                  <a:cubicBezTo>
                    <a:pt x="1018" y="0"/>
                    <a:pt x="1025" y="0"/>
                    <a:pt x="1031" y="0"/>
                  </a:cubicBezTo>
                  <a:lnTo>
                    <a:pt x="1031" y="0"/>
                  </a:lnTo>
                  <a:cubicBezTo>
                    <a:pt x="1057" y="0"/>
                    <a:pt x="1076" y="3"/>
                    <a:pt x="1093" y="8"/>
                  </a:cubicBezTo>
                  <a:lnTo>
                    <a:pt x="1093" y="8"/>
                  </a:lnTo>
                  <a:cubicBezTo>
                    <a:pt x="1095" y="9"/>
                    <a:pt x="1098" y="9"/>
                    <a:pt x="1101" y="10"/>
                  </a:cubicBezTo>
                  <a:lnTo>
                    <a:pt x="1101" y="10"/>
                  </a:lnTo>
                  <a:cubicBezTo>
                    <a:pt x="1108" y="12"/>
                    <a:pt x="1114" y="15"/>
                    <a:pt x="1120" y="15"/>
                  </a:cubicBezTo>
                  <a:lnTo>
                    <a:pt x="1120" y="15"/>
                  </a:lnTo>
                  <a:cubicBezTo>
                    <a:pt x="1127" y="16"/>
                    <a:pt x="1133" y="16"/>
                    <a:pt x="1140" y="16"/>
                  </a:cubicBezTo>
                  <a:lnTo>
                    <a:pt x="1140" y="16"/>
                  </a:lnTo>
                  <a:cubicBezTo>
                    <a:pt x="1150" y="16"/>
                    <a:pt x="1161" y="16"/>
                    <a:pt x="1172" y="21"/>
                  </a:cubicBezTo>
                  <a:lnTo>
                    <a:pt x="1172" y="21"/>
                  </a:lnTo>
                  <a:cubicBezTo>
                    <a:pt x="1174" y="22"/>
                    <a:pt x="1177" y="24"/>
                    <a:pt x="1180" y="26"/>
                  </a:cubicBezTo>
                  <a:lnTo>
                    <a:pt x="1180" y="26"/>
                  </a:lnTo>
                  <a:cubicBezTo>
                    <a:pt x="1186" y="30"/>
                    <a:pt x="1192" y="33"/>
                    <a:pt x="1198" y="33"/>
                  </a:cubicBezTo>
                  <a:lnTo>
                    <a:pt x="1198" y="33"/>
                  </a:lnTo>
                  <a:cubicBezTo>
                    <a:pt x="1200" y="33"/>
                    <a:pt x="1202" y="33"/>
                    <a:pt x="1204" y="32"/>
                  </a:cubicBezTo>
                  <a:lnTo>
                    <a:pt x="1205" y="31"/>
                  </a:lnTo>
                  <a:lnTo>
                    <a:pt x="1209" y="50"/>
                  </a:lnTo>
                  <a:lnTo>
                    <a:pt x="1209" y="50"/>
                  </a:lnTo>
                  <a:cubicBezTo>
                    <a:pt x="1233" y="49"/>
                    <a:pt x="1256" y="50"/>
                    <a:pt x="1280" y="55"/>
                  </a:cubicBezTo>
                  <a:lnTo>
                    <a:pt x="1280" y="55"/>
                  </a:lnTo>
                  <a:cubicBezTo>
                    <a:pt x="1284" y="56"/>
                    <a:pt x="1290" y="60"/>
                    <a:pt x="1291" y="63"/>
                  </a:cubicBezTo>
                  <a:lnTo>
                    <a:pt x="1291" y="63"/>
                  </a:lnTo>
                  <a:cubicBezTo>
                    <a:pt x="1292" y="66"/>
                    <a:pt x="1291" y="67"/>
                    <a:pt x="1289" y="69"/>
                  </a:cubicBezTo>
                  <a:lnTo>
                    <a:pt x="1289" y="69"/>
                  </a:lnTo>
                  <a:lnTo>
                    <a:pt x="1228" y="84"/>
                  </a:lnTo>
                  <a:lnTo>
                    <a:pt x="1228" y="84"/>
                  </a:lnTo>
                  <a:cubicBezTo>
                    <a:pt x="1223" y="85"/>
                    <a:pt x="1217" y="87"/>
                    <a:pt x="1212" y="88"/>
                  </a:cubicBezTo>
                  <a:lnTo>
                    <a:pt x="1212" y="88"/>
                  </a:lnTo>
                  <a:cubicBezTo>
                    <a:pt x="1206" y="89"/>
                    <a:pt x="1200" y="89"/>
                    <a:pt x="1194" y="89"/>
                  </a:cubicBezTo>
                  <a:lnTo>
                    <a:pt x="1099" y="93"/>
                  </a:lnTo>
                  <a:lnTo>
                    <a:pt x="1099" y="93"/>
                  </a:lnTo>
                  <a:cubicBezTo>
                    <a:pt x="1094" y="93"/>
                    <a:pt x="1086" y="95"/>
                    <a:pt x="1084" y="100"/>
                  </a:cubicBezTo>
                  <a:lnTo>
                    <a:pt x="1084" y="100"/>
                  </a:lnTo>
                  <a:cubicBezTo>
                    <a:pt x="1083" y="101"/>
                    <a:pt x="1083" y="103"/>
                    <a:pt x="1083" y="104"/>
                  </a:cubicBezTo>
                  <a:lnTo>
                    <a:pt x="1084" y="106"/>
                  </a:lnTo>
                  <a:lnTo>
                    <a:pt x="1083" y="106"/>
                  </a:lnTo>
                  <a:lnTo>
                    <a:pt x="1083" y="106"/>
                  </a:lnTo>
                  <a:cubicBezTo>
                    <a:pt x="1076" y="104"/>
                    <a:pt x="1069" y="103"/>
                    <a:pt x="1063" y="103"/>
                  </a:cubicBezTo>
                  <a:lnTo>
                    <a:pt x="1063" y="103"/>
                  </a:lnTo>
                  <a:cubicBezTo>
                    <a:pt x="1045" y="103"/>
                    <a:pt x="1028" y="108"/>
                    <a:pt x="1014" y="117"/>
                  </a:cubicBezTo>
                  <a:lnTo>
                    <a:pt x="1014" y="117"/>
                  </a:lnTo>
                  <a:cubicBezTo>
                    <a:pt x="1009" y="120"/>
                    <a:pt x="1005" y="126"/>
                    <a:pt x="1005" y="131"/>
                  </a:cubicBezTo>
                  <a:lnTo>
                    <a:pt x="1005" y="131"/>
                  </a:lnTo>
                  <a:cubicBezTo>
                    <a:pt x="1005" y="133"/>
                    <a:pt x="1005" y="135"/>
                    <a:pt x="1007" y="136"/>
                  </a:cubicBezTo>
                  <a:lnTo>
                    <a:pt x="1007" y="136"/>
                  </a:lnTo>
                  <a:cubicBezTo>
                    <a:pt x="1061" y="119"/>
                    <a:pt x="1116" y="110"/>
                    <a:pt x="1172" y="108"/>
                  </a:cubicBezTo>
                  <a:lnTo>
                    <a:pt x="1172" y="108"/>
                  </a:lnTo>
                  <a:cubicBezTo>
                    <a:pt x="1172" y="108"/>
                    <a:pt x="1172" y="108"/>
                    <a:pt x="1173" y="108"/>
                  </a:cubicBezTo>
                  <a:lnTo>
                    <a:pt x="1173" y="108"/>
                  </a:lnTo>
                  <a:cubicBezTo>
                    <a:pt x="1182" y="108"/>
                    <a:pt x="1187" y="111"/>
                    <a:pt x="1188" y="116"/>
                  </a:cubicBezTo>
                  <a:lnTo>
                    <a:pt x="1188" y="117"/>
                  </a:lnTo>
                  <a:lnTo>
                    <a:pt x="1152" y="136"/>
                  </a:lnTo>
                  <a:lnTo>
                    <a:pt x="1152" y="136"/>
                  </a:lnTo>
                  <a:cubicBezTo>
                    <a:pt x="1147" y="139"/>
                    <a:pt x="1142" y="142"/>
                    <a:pt x="1141" y="146"/>
                  </a:cubicBezTo>
                  <a:lnTo>
                    <a:pt x="1141" y="146"/>
                  </a:lnTo>
                  <a:cubicBezTo>
                    <a:pt x="1141" y="149"/>
                    <a:pt x="1142" y="152"/>
                    <a:pt x="1143" y="153"/>
                  </a:cubicBezTo>
                  <a:lnTo>
                    <a:pt x="1143" y="153"/>
                  </a:lnTo>
                  <a:cubicBezTo>
                    <a:pt x="1146" y="156"/>
                    <a:pt x="1149" y="158"/>
                    <a:pt x="1153" y="158"/>
                  </a:cubicBezTo>
                  <a:lnTo>
                    <a:pt x="1154" y="158"/>
                  </a:lnTo>
                  <a:lnTo>
                    <a:pt x="1154" y="158"/>
                  </a:lnTo>
                  <a:cubicBezTo>
                    <a:pt x="1160" y="158"/>
                    <a:pt x="1166" y="154"/>
                    <a:pt x="1172" y="151"/>
                  </a:cubicBezTo>
                  <a:lnTo>
                    <a:pt x="1233" y="112"/>
                  </a:lnTo>
                  <a:lnTo>
                    <a:pt x="1233" y="112"/>
                  </a:lnTo>
                  <a:cubicBezTo>
                    <a:pt x="1240" y="107"/>
                    <a:pt x="1248" y="103"/>
                    <a:pt x="1255" y="103"/>
                  </a:cubicBezTo>
                  <a:lnTo>
                    <a:pt x="1255" y="103"/>
                  </a:lnTo>
                  <a:cubicBezTo>
                    <a:pt x="1258" y="103"/>
                    <a:pt x="1261" y="103"/>
                    <a:pt x="1263" y="104"/>
                  </a:cubicBezTo>
                  <a:lnTo>
                    <a:pt x="1263" y="104"/>
                  </a:lnTo>
                  <a:cubicBezTo>
                    <a:pt x="1270" y="108"/>
                    <a:pt x="1275" y="117"/>
                    <a:pt x="1276" y="131"/>
                  </a:cubicBezTo>
                  <a:lnTo>
                    <a:pt x="1276" y="131"/>
                  </a:lnTo>
                  <a:lnTo>
                    <a:pt x="1276" y="131"/>
                  </a:lnTo>
                  <a:lnTo>
                    <a:pt x="1276" y="131"/>
                  </a:lnTo>
                  <a:cubicBezTo>
                    <a:pt x="1255" y="150"/>
                    <a:pt x="1237" y="172"/>
                    <a:pt x="1223" y="198"/>
                  </a:cubicBezTo>
                  <a:lnTo>
                    <a:pt x="1223" y="198"/>
                  </a:lnTo>
                  <a:cubicBezTo>
                    <a:pt x="1229" y="200"/>
                    <a:pt x="1237" y="198"/>
                    <a:pt x="1246" y="191"/>
                  </a:cubicBezTo>
                  <a:lnTo>
                    <a:pt x="1246" y="191"/>
                  </a:lnTo>
                  <a:cubicBezTo>
                    <a:pt x="1263" y="177"/>
                    <a:pt x="1281" y="163"/>
                    <a:pt x="1296" y="147"/>
                  </a:cubicBezTo>
                  <a:lnTo>
                    <a:pt x="1296" y="147"/>
                  </a:lnTo>
                  <a:cubicBezTo>
                    <a:pt x="1302" y="139"/>
                    <a:pt x="1309" y="131"/>
                    <a:pt x="1318" y="131"/>
                  </a:cubicBezTo>
                  <a:lnTo>
                    <a:pt x="1318" y="131"/>
                  </a:lnTo>
                  <a:cubicBezTo>
                    <a:pt x="1319" y="131"/>
                    <a:pt x="1320" y="132"/>
                    <a:pt x="1322" y="133"/>
                  </a:cubicBezTo>
                  <a:lnTo>
                    <a:pt x="1322" y="133"/>
                  </a:lnTo>
                  <a:lnTo>
                    <a:pt x="1326" y="146"/>
                  </a:lnTo>
                  <a:lnTo>
                    <a:pt x="1326" y="146"/>
                  </a:lnTo>
                  <a:cubicBezTo>
                    <a:pt x="1329" y="142"/>
                    <a:pt x="1335" y="141"/>
                    <a:pt x="1341" y="141"/>
                  </a:cubicBezTo>
                  <a:lnTo>
                    <a:pt x="1341" y="141"/>
                  </a:lnTo>
                  <a:cubicBezTo>
                    <a:pt x="1344" y="141"/>
                    <a:pt x="1348" y="141"/>
                    <a:pt x="1352" y="142"/>
                  </a:cubicBezTo>
                  <a:lnTo>
                    <a:pt x="1352" y="142"/>
                  </a:lnTo>
                  <a:cubicBezTo>
                    <a:pt x="1354" y="142"/>
                    <a:pt x="1356" y="143"/>
                    <a:pt x="1357" y="144"/>
                  </a:cubicBezTo>
                  <a:lnTo>
                    <a:pt x="1357" y="144"/>
                  </a:lnTo>
                  <a:cubicBezTo>
                    <a:pt x="1363" y="145"/>
                    <a:pt x="1369" y="147"/>
                    <a:pt x="1374" y="147"/>
                  </a:cubicBezTo>
                  <a:lnTo>
                    <a:pt x="1374" y="147"/>
                  </a:lnTo>
                  <a:cubicBezTo>
                    <a:pt x="1376" y="147"/>
                    <a:pt x="1378" y="147"/>
                    <a:pt x="1380" y="146"/>
                  </a:cubicBezTo>
                  <a:lnTo>
                    <a:pt x="1380" y="146"/>
                  </a:lnTo>
                  <a:cubicBezTo>
                    <a:pt x="1385" y="145"/>
                    <a:pt x="1390" y="140"/>
                    <a:pt x="1391" y="135"/>
                  </a:cubicBezTo>
                  <a:lnTo>
                    <a:pt x="1391" y="135"/>
                  </a:lnTo>
                  <a:cubicBezTo>
                    <a:pt x="1392" y="131"/>
                    <a:pt x="1391" y="128"/>
                    <a:pt x="1388" y="126"/>
                  </a:cubicBezTo>
                  <a:lnTo>
                    <a:pt x="1388" y="125"/>
                  </a:lnTo>
                  <a:lnTo>
                    <a:pt x="1389" y="124"/>
                  </a:lnTo>
                  <a:lnTo>
                    <a:pt x="1389" y="124"/>
                  </a:lnTo>
                  <a:cubicBezTo>
                    <a:pt x="1406" y="116"/>
                    <a:pt x="1426" y="112"/>
                    <a:pt x="1446" y="112"/>
                  </a:cubicBezTo>
                  <a:lnTo>
                    <a:pt x="1446" y="112"/>
                  </a:lnTo>
                  <a:cubicBezTo>
                    <a:pt x="1470" y="112"/>
                    <a:pt x="1493" y="118"/>
                    <a:pt x="1513" y="130"/>
                  </a:cubicBezTo>
                  <a:lnTo>
                    <a:pt x="1513" y="130"/>
                  </a:lnTo>
                  <a:cubicBezTo>
                    <a:pt x="1515" y="131"/>
                    <a:pt x="1517" y="132"/>
                    <a:pt x="1519" y="135"/>
                  </a:cubicBezTo>
                  <a:lnTo>
                    <a:pt x="1519" y="135"/>
                  </a:lnTo>
                  <a:cubicBezTo>
                    <a:pt x="1520" y="137"/>
                    <a:pt x="1521" y="139"/>
                    <a:pt x="1519" y="142"/>
                  </a:cubicBezTo>
                  <a:lnTo>
                    <a:pt x="1519" y="142"/>
                  </a:lnTo>
                  <a:cubicBezTo>
                    <a:pt x="1518" y="147"/>
                    <a:pt x="1511" y="152"/>
                    <a:pt x="1506" y="154"/>
                  </a:cubicBezTo>
                  <a:lnTo>
                    <a:pt x="1475" y="168"/>
                  </a:lnTo>
                  <a:lnTo>
                    <a:pt x="1475" y="168"/>
                  </a:lnTo>
                  <a:cubicBezTo>
                    <a:pt x="1468" y="172"/>
                    <a:pt x="1461" y="175"/>
                    <a:pt x="1453" y="178"/>
                  </a:cubicBezTo>
                  <a:lnTo>
                    <a:pt x="1453" y="178"/>
                  </a:lnTo>
                  <a:cubicBezTo>
                    <a:pt x="1422" y="189"/>
                    <a:pt x="1387" y="193"/>
                    <a:pt x="1355" y="196"/>
                  </a:cubicBezTo>
                  <a:lnTo>
                    <a:pt x="1355" y="196"/>
                  </a:lnTo>
                  <a:cubicBezTo>
                    <a:pt x="1366" y="203"/>
                    <a:pt x="1379" y="206"/>
                    <a:pt x="1393" y="206"/>
                  </a:cubicBezTo>
                  <a:lnTo>
                    <a:pt x="1393" y="206"/>
                  </a:lnTo>
                  <a:cubicBezTo>
                    <a:pt x="1400" y="206"/>
                    <a:pt x="1407" y="205"/>
                    <a:pt x="1415" y="203"/>
                  </a:cubicBezTo>
                  <a:lnTo>
                    <a:pt x="1415" y="203"/>
                  </a:lnTo>
                  <a:lnTo>
                    <a:pt x="1415" y="203"/>
                  </a:lnTo>
                  <a:lnTo>
                    <a:pt x="1415" y="203"/>
                  </a:lnTo>
                  <a:cubicBezTo>
                    <a:pt x="1417" y="204"/>
                    <a:pt x="1418" y="206"/>
                    <a:pt x="1418" y="209"/>
                  </a:cubicBezTo>
                  <a:lnTo>
                    <a:pt x="1418" y="209"/>
                  </a:lnTo>
                  <a:cubicBezTo>
                    <a:pt x="1418" y="212"/>
                    <a:pt x="1417" y="215"/>
                    <a:pt x="1415" y="217"/>
                  </a:cubicBezTo>
                  <a:lnTo>
                    <a:pt x="1415" y="217"/>
                  </a:lnTo>
                  <a:cubicBezTo>
                    <a:pt x="1411" y="220"/>
                    <a:pt x="1406" y="221"/>
                    <a:pt x="1400" y="221"/>
                  </a:cubicBezTo>
                  <a:lnTo>
                    <a:pt x="1348" y="224"/>
                  </a:lnTo>
                  <a:lnTo>
                    <a:pt x="1348" y="224"/>
                  </a:lnTo>
                  <a:cubicBezTo>
                    <a:pt x="1332" y="226"/>
                    <a:pt x="1313" y="230"/>
                    <a:pt x="1309" y="245"/>
                  </a:cubicBezTo>
                  <a:lnTo>
                    <a:pt x="1309" y="245"/>
                  </a:lnTo>
                  <a:cubicBezTo>
                    <a:pt x="1313" y="248"/>
                    <a:pt x="1316" y="249"/>
                    <a:pt x="1321" y="249"/>
                  </a:cubicBezTo>
                  <a:lnTo>
                    <a:pt x="1321" y="249"/>
                  </a:lnTo>
                  <a:cubicBezTo>
                    <a:pt x="1326" y="249"/>
                    <a:pt x="1332" y="248"/>
                    <a:pt x="1337" y="245"/>
                  </a:cubicBezTo>
                  <a:lnTo>
                    <a:pt x="1337" y="245"/>
                  </a:lnTo>
                  <a:cubicBezTo>
                    <a:pt x="1339" y="243"/>
                    <a:pt x="1342" y="241"/>
                    <a:pt x="1344" y="240"/>
                  </a:cubicBezTo>
                  <a:lnTo>
                    <a:pt x="1344" y="240"/>
                  </a:lnTo>
                  <a:cubicBezTo>
                    <a:pt x="1351" y="236"/>
                    <a:pt x="1357" y="232"/>
                    <a:pt x="1365" y="231"/>
                  </a:cubicBezTo>
                  <a:lnTo>
                    <a:pt x="1365" y="231"/>
                  </a:lnTo>
                  <a:cubicBezTo>
                    <a:pt x="1372" y="230"/>
                    <a:pt x="1380" y="234"/>
                    <a:pt x="1383" y="240"/>
                  </a:cubicBezTo>
                  <a:lnTo>
                    <a:pt x="1383" y="240"/>
                  </a:lnTo>
                  <a:cubicBezTo>
                    <a:pt x="1385" y="243"/>
                    <a:pt x="1386" y="247"/>
                    <a:pt x="1384" y="251"/>
                  </a:cubicBezTo>
                  <a:lnTo>
                    <a:pt x="1384" y="251"/>
                  </a:lnTo>
                  <a:lnTo>
                    <a:pt x="1383" y="251"/>
                  </a:lnTo>
                  <a:lnTo>
                    <a:pt x="1383" y="251"/>
                  </a:lnTo>
                  <a:cubicBezTo>
                    <a:pt x="1380" y="251"/>
                    <a:pt x="1378" y="251"/>
                    <a:pt x="1375" y="251"/>
                  </a:cubicBezTo>
                  <a:lnTo>
                    <a:pt x="1375" y="251"/>
                  </a:lnTo>
                  <a:cubicBezTo>
                    <a:pt x="1370" y="251"/>
                    <a:pt x="1362" y="251"/>
                    <a:pt x="1355" y="254"/>
                  </a:cubicBezTo>
                  <a:lnTo>
                    <a:pt x="1355" y="254"/>
                  </a:lnTo>
                  <a:cubicBezTo>
                    <a:pt x="1345" y="257"/>
                    <a:pt x="1338" y="265"/>
                    <a:pt x="1337" y="273"/>
                  </a:cubicBezTo>
                  <a:lnTo>
                    <a:pt x="1337" y="273"/>
                  </a:lnTo>
                  <a:cubicBezTo>
                    <a:pt x="1336" y="276"/>
                    <a:pt x="1337" y="278"/>
                    <a:pt x="1337" y="280"/>
                  </a:cubicBezTo>
                  <a:lnTo>
                    <a:pt x="1337" y="280"/>
                  </a:lnTo>
                  <a:cubicBezTo>
                    <a:pt x="1337" y="283"/>
                    <a:pt x="1337" y="287"/>
                    <a:pt x="1336" y="290"/>
                  </a:cubicBezTo>
                  <a:lnTo>
                    <a:pt x="1336" y="290"/>
                  </a:lnTo>
                  <a:cubicBezTo>
                    <a:pt x="1334" y="298"/>
                    <a:pt x="1326" y="303"/>
                    <a:pt x="1314" y="303"/>
                  </a:cubicBezTo>
                  <a:lnTo>
                    <a:pt x="1314" y="303"/>
                  </a:lnTo>
                  <a:cubicBezTo>
                    <a:pt x="1308" y="303"/>
                    <a:pt x="1303" y="301"/>
                    <a:pt x="1300" y="301"/>
                  </a:cubicBezTo>
                  <a:lnTo>
                    <a:pt x="1300" y="301"/>
                  </a:lnTo>
                  <a:cubicBezTo>
                    <a:pt x="1293" y="325"/>
                    <a:pt x="1284" y="349"/>
                    <a:pt x="1275" y="373"/>
                  </a:cubicBezTo>
                  <a:lnTo>
                    <a:pt x="1275" y="373"/>
                  </a:lnTo>
                  <a:cubicBezTo>
                    <a:pt x="1283" y="372"/>
                    <a:pt x="1291" y="367"/>
                    <a:pt x="1297" y="363"/>
                  </a:cubicBezTo>
                  <a:lnTo>
                    <a:pt x="1297" y="363"/>
                  </a:lnTo>
                  <a:cubicBezTo>
                    <a:pt x="1298" y="363"/>
                    <a:pt x="1300" y="362"/>
                    <a:pt x="1300" y="361"/>
                  </a:cubicBezTo>
                  <a:lnTo>
                    <a:pt x="1300" y="361"/>
                  </a:lnTo>
                  <a:cubicBezTo>
                    <a:pt x="1307" y="358"/>
                    <a:pt x="1315" y="353"/>
                    <a:pt x="1324" y="353"/>
                  </a:cubicBezTo>
                  <a:lnTo>
                    <a:pt x="1324" y="353"/>
                  </a:lnTo>
                  <a:cubicBezTo>
                    <a:pt x="1326" y="353"/>
                    <a:pt x="1328" y="354"/>
                    <a:pt x="1330" y="354"/>
                  </a:cubicBezTo>
                  <a:lnTo>
                    <a:pt x="1330" y="354"/>
                  </a:lnTo>
                  <a:cubicBezTo>
                    <a:pt x="1335" y="355"/>
                    <a:pt x="1341" y="360"/>
                    <a:pt x="1343" y="366"/>
                  </a:cubicBezTo>
                  <a:lnTo>
                    <a:pt x="1343" y="366"/>
                  </a:lnTo>
                  <a:cubicBezTo>
                    <a:pt x="1345" y="370"/>
                    <a:pt x="1345" y="374"/>
                    <a:pt x="1343" y="378"/>
                  </a:cubicBezTo>
                  <a:lnTo>
                    <a:pt x="1342" y="378"/>
                  </a:lnTo>
                  <a:lnTo>
                    <a:pt x="1341" y="378"/>
                  </a:lnTo>
                  <a:lnTo>
                    <a:pt x="1341" y="378"/>
                  </a:lnTo>
                  <a:cubicBezTo>
                    <a:pt x="1337" y="377"/>
                    <a:pt x="1332" y="376"/>
                    <a:pt x="1327" y="376"/>
                  </a:cubicBezTo>
                  <a:lnTo>
                    <a:pt x="1327" y="376"/>
                  </a:lnTo>
                  <a:cubicBezTo>
                    <a:pt x="1325" y="376"/>
                    <a:pt x="1323" y="377"/>
                    <a:pt x="1321" y="377"/>
                  </a:cubicBezTo>
                  <a:lnTo>
                    <a:pt x="1321" y="377"/>
                  </a:lnTo>
                  <a:cubicBezTo>
                    <a:pt x="1315" y="378"/>
                    <a:pt x="1309" y="384"/>
                    <a:pt x="1310" y="391"/>
                  </a:cubicBezTo>
                  <a:lnTo>
                    <a:pt x="1325" y="391"/>
                  </a:lnTo>
                  <a:lnTo>
                    <a:pt x="1329" y="404"/>
                  </a:lnTo>
                  <a:lnTo>
                    <a:pt x="1366" y="392"/>
                  </a:lnTo>
                  <a:lnTo>
                    <a:pt x="1366" y="393"/>
                  </a:lnTo>
                  <a:lnTo>
                    <a:pt x="1366" y="393"/>
                  </a:lnTo>
                  <a:cubicBezTo>
                    <a:pt x="1370" y="397"/>
                    <a:pt x="1373" y="402"/>
                    <a:pt x="1374" y="408"/>
                  </a:cubicBezTo>
                  <a:lnTo>
                    <a:pt x="1374" y="408"/>
                  </a:lnTo>
                  <a:cubicBezTo>
                    <a:pt x="1375" y="414"/>
                    <a:pt x="1372" y="421"/>
                    <a:pt x="1366" y="423"/>
                  </a:cubicBezTo>
                  <a:lnTo>
                    <a:pt x="1366" y="423"/>
                  </a:lnTo>
                  <a:cubicBezTo>
                    <a:pt x="1365" y="424"/>
                    <a:pt x="1364" y="424"/>
                    <a:pt x="1363" y="424"/>
                  </a:cubicBezTo>
                  <a:lnTo>
                    <a:pt x="1363" y="424"/>
                  </a:lnTo>
                  <a:cubicBezTo>
                    <a:pt x="1361" y="424"/>
                    <a:pt x="1359" y="423"/>
                    <a:pt x="1356" y="423"/>
                  </a:cubicBezTo>
                  <a:lnTo>
                    <a:pt x="1336" y="418"/>
                  </a:lnTo>
                  <a:lnTo>
                    <a:pt x="1336" y="418"/>
                  </a:lnTo>
                  <a:cubicBezTo>
                    <a:pt x="1330" y="416"/>
                    <a:pt x="1324" y="415"/>
                    <a:pt x="1318" y="415"/>
                  </a:cubicBezTo>
                  <a:lnTo>
                    <a:pt x="1318" y="415"/>
                  </a:lnTo>
                  <a:cubicBezTo>
                    <a:pt x="1315" y="415"/>
                    <a:pt x="1313" y="415"/>
                    <a:pt x="1311" y="415"/>
                  </a:cubicBezTo>
                  <a:lnTo>
                    <a:pt x="1311" y="415"/>
                  </a:lnTo>
                  <a:cubicBezTo>
                    <a:pt x="1303" y="418"/>
                    <a:pt x="1296" y="425"/>
                    <a:pt x="1297" y="434"/>
                  </a:cubicBezTo>
                  <a:lnTo>
                    <a:pt x="1298" y="436"/>
                  </a:lnTo>
                  <a:lnTo>
                    <a:pt x="1296" y="434"/>
                  </a:lnTo>
                  <a:lnTo>
                    <a:pt x="1296" y="434"/>
                  </a:lnTo>
                  <a:cubicBezTo>
                    <a:pt x="1291" y="429"/>
                    <a:pt x="1286" y="425"/>
                    <a:pt x="1280" y="424"/>
                  </a:cubicBezTo>
                  <a:lnTo>
                    <a:pt x="1280" y="424"/>
                  </a:lnTo>
                  <a:cubicBezTo>
                    <a:pt x="1276" y="423"/>
                    <a:pt x="1272" y="425"/>
                    <a:pt x="1269" y="428"/>
                  </a:cubicBezTo>
                  <a:lnTo>
                    <a:pt x="1269" y="428"/>
                  </a:lnTo>
                  <a:cubicBezTo>
                    <a:pt x="1268" y="429"/>
                    <a:pt x="1267" y="431"/>
                    <a:pt x="1267" y="434"/>
                  </a:cubicBezTo>
                  <a:lnTo>
                    <a:pt x="1267" y="434"/>
                  </a:lnTo>
                  <a:cubicBezTo>
                    <a:pt x="1268" y="438"/>
                    <a:pt x="1273" y="441"/>
                    <a:pt x="1278" y="443"/>
                  </a:cubicBezTo>
                  <a:lnTo>
                    <a:pt x="1278" y="443"/>
                  </a:lnTo>
                  <a:cubicBezTo>
                    <a:pt x="1279" y="444"/>
                    <a:pt x="1280" y="445"/>
                    <a:pt x="1281" y="445"/>
                  </a:cubicBezTo>
                  <a:lnTo>
                    <a:pt x="1281" y="445"/>
                  </a:lnTo>
                  <a:cubicBezTo>
                    <a:pt x="1285" y="447"/>
                    <a:pt x="1289" y="450"/>
                    <a:pt x="1292" y="452"/>
                  </a:cubicBezTo>
                  <a:lnTo>
                    <a:pt x="1292" y="452"/>
                  </a:lnTo>
                  <a:cubicBezTo>
                    <a:pt x="1297" y="457"/>
                    <a:pt x="1303" y="462"/>
                    <a:pt x="1309" y="462"/>
                  </a:cubicBezTo>
                  <a:lnTo>
                    <a:pt x="1309" y="462"/>
                  </a:lnTo>
                  <a:cubicBezTo>
                    <a:pt x="1313" y="463"/>
                    <a:pt x="1317" y="462"/>
                    <a:pt x="1320" y="461"/>
                  </a:cubicBezTo>
                  <a:lnTo>
                    <a:pt x="1320" y="461"/>
                  </a:lnTo>
                  <a:cubicBezTo>
                    <a:pt x="1324" y="460"/>
                    <a:pt x="1327" y="460"/>
                    <a:pt x="1330" y="460"/>
                  </a:cubicBezTo>
                  <a:lnTo>
                    <a:pt x="1330" y="460"/>
                  </a:lnTo>
                  <a:cubicBezTo>
                    <a:pt x="1333" y="460"/>
                    <a:pt x="1336" y="460"/>
                    <a:pt x="1339" y="462"/>
                  </a:cubicBezTo>
                  <a:lnTo>
                    <a:pt x="1339" y="462"/>
                  </a:lnTo>
                  <a:cubicBezTo>
                    <a:pt x="1348" y="470"/>
                    <a:pt x="1353" y="479"/>
                    <a:pt x="1354" y="492"/>
                  </a:cubicBezTo>
                  <a:lnTo>
                    <a:pt x="1354" y="492"/>
                  </a:lnTo>
                  <a:cubicBezTo>
                    <a:pt x="1354" y="495"/>
                    <a:pt x="1354" y="501"/>
                    <a:pt x="1349" y="504"/>
                  </a:cubicBezTo>
                  <a:lnTo>
                    <a:pt x="1349" y="504"/>
                  </a:lnTo>
                  <a:cubicBezTo>
                    <a:pt x="1348" y="504"/>
                    <a:pt x="1347" y="504"/>
                    <a:pt x="1346" y="505"/>
                  </a:cubicBezTo>
                  <a:lnTo>
                    <a:pt x="1346" y="505"/>
                  </a:lnTo>
                  <a:cubicBezTo>
                    <a:pt x="1343" y="506"/>
                    <a:pt x="1342" y="506"/>
                    <a:pt x="1341" y="508"/>
                  </a:cubicBezTo>
                  <a:lnTo>
                    <a:pt x="1341" y="508"/>
                  </a:lnTo>
                  <a:cubicBezTo>
                    <a:pt x="1340" y="509"/>
                    <a:pt x="1340" y="510"/>
                    <a:pt x="1340" y="511"/>
                  </a:cubicBezTo>
                  <a:lnTo>
                    <a:pt x="1340" y="511"/>
                  </a:lnTo>
                  <a:cubicBezTo>
                    <a:pt x="1340" y="513"/>
                    <a:pt x="1340" y="515"/>
                    <a:pt x="1339" y="516"/>
                  </a:cubicBezTo>
                  <a:lnTo>
                    <a:pt x="1339" y="516"/>
                  </a:lnTo>
                  <a:cubicBezTo>
                    <a:pt x="1338" y="517"/>
                    <a:pt x="1337" y="518"/>
                    <a:pt x="1336" y="518"/>
                  </a:cubicBezTo>
                  <a:lnTo>
                    <a:pt x="1336" y="518"/>
                  </a:lnTo>
                  <a:cubicBezTo>
                    <a:pt x="1333" y="518"/>
                    <a:pt x="1330" y="516"/>
                    <a:pt x="1328" y="514"/>
                  </a:cubicBezTo>
                  <a:lnTo>
                    <a:pt x="1328" y="514"/>
                  </a:lnTo>
                  <a:lnTo>
                    <a:pt x="1327" y="514"/>
                  </a:lnTo>
                  <a:lnTo>
                    <a:pt x="1327" y="514"/>
                  </a:lnTo>
                  <a:cubicBezTo>
                    <a:pt x="1324" y="512"/>
                    <a:pt x="1321" y="511"/>
                    <a:pt x="1317" y="511"/>
                  </a:cubicBezTo>
                  <a:lnTo>
                    <a:pt x="1317" y="511"/>
                  </a:lnTo>
                  <a:cubicBezTo>
                    <a:pt x="1315" y="511"/>
                    <a:pt x="1313" y="511"/>
                    <a:pt x="1311" y="511"/>
                  </a:cubicBezTo>
                  <a:lnTo>
                    <a:pt x="1311" y="511"/>
                  </a:lnTo>
                  <a:cubicBezTo>
                    <a:pt x="1308" y="511"/>
                    <a:pt x="1307" y="512"/>
                    <a:pt x="1304" y="512"/>
                  </a:cubicBezTo>
                  <a:lnTo>
                    <a:pt x="1304" y="512"/>
                  </a:lnTo>
                  <a:cubicBezTo>
                    <a:pt x="1302" y="512"/>
                    <a:pt x="1299" y="511"/>
                    <a:pt x="1297" y="510"/>
                  </a:cubicBezTo>
                  <a:lnTo>
                    <a:pt x="1297" y="510"/>
                  </a:lnTo>
                  <a:cubicBezTo>
                    <a:pt x="1295" y="514"/>
                    <a:pt x="1295" y="519"/>
                    <a:pt x="1296" y="524"/>
                  </a:cubicBezTo>
                  <a:lnTo>
                    <a:pt x="1296" y="524"/>
                  </a:lnTo>
                  <a:cubicBezTo>
                    <a:pt x="1298" y="529"/>
                    <a:pt x="1301" y="533"/>
                    <a:pt x="1305" y="534"/>
                  </a:cubicBezTo>
                  <a:lnTo>
                    <a:pt x="1305" y="534"/>
                  </a:lnTo>
                  <a:cubicBezTo>
                    <a:pt x="1306" y="534"/>
                    <a:pt x="1307" y="534"/>
                    <a:pt x="1307" y="535"/>
                  </a:cubicBezTo>
                  <a:lnTo>
                    <a:pt x="1307" y="535"/>
                  </a:lnTo>
                  <a:cubicBezTo>
                    <a:pt x="1310" y="536"/>
                    <a:pt x="1313" y="537"/>
                    <a:pt x="1314" y="540"/>
                  </a:cubicBezTo>
                  <a:lnTo>
                    <a:pt x="1314" y="540"/>
                  </a:lnTo>
                  <a:cubicBezTo>
                    <a:pt x="1315" y="541"/>
                    <a:pt x="1315" y="542"/>
                    <a:pt x="1315" y="544"/>
                  </a:cubicBezTo>
                  <a:lnTo>
                    <a:pt x="1315" y="544"/>
                  </a:lnTo>
                  <a:cubicBezTo>
                    <a:pt x="1315" y="545"/>
                    <a:pt x="1315" y="547"/>
                    <a:pt x="1316" y="548"/>
                  </a:cubicBezTo>
                  <a:lnTo>
                    <a:pt x="1316" y="548"/>
                  </a:lnTo>
                  <a:cubicBezTo>
                    <a:pt x="1318" y="549"/>
                    <a:pt x="1319" y="549"/>
                    <a:pt x="1321" y="549"/>
                  </a:cubicBezTo>
                  <a:lnTo>
                    <a:pt x="1352" y="550"/>
                  </a:lnTo>
                  <a:lnTo>
                    <a:pt x="1353" y="550"/>
                  </a:lnTo>
                  <a:lnTo>
                    <a:pt x="1353" y="550"/>
                  </a:lnTo>
                  <a:cubicBezTo>
                    <a:pt x="1355" y="556"/>
                    <a:pt x="1351" y="563"/>
                    <a:pt x="1346" y="566"/>
                  </a:cubicBezTo>
                  <a:lnTo>
                    <a:pt x="1346" y="566"/>
                  </a:lnTo>
                  <a:cubicBezTo>
                    <a:pt x="1343" y="567"/>
                    <a:pt x="1339" y="568"/>
                    <a:pt x="1335" y="568"/>
                  </a:cubicBezTo>
                  <a:lnTo>
                    <a:pt x="1335" y="568"/>
                  </a:lnTo>
                  <a:cubicBezTo>
                    <a:pt x="1332" y="568"/>
                    <a:pt x="1330" y="568"/>
                    <a:pt x="1328" y="568"/>
                  </a:cubicBezTo>
                  <a:lnTo>
                    <a:pt x="1328" y="568"/>
                  </a:lnTo>
                  <a:cubicBezTo>
                    <a:pt x="1313" y="566"/>
                    <a:pt x="1297" y="563"/>
                    <a:pt x="1282" y="558"/>
                  </a:cubicBezTo>
                  <a:lnTo>
                    <a:pt x="1282" y="558"/>
                  </a:lnTo>
                  <a:cubicBezTo>
                    <a:pt x="1281" y="566"/>
                    <a:pt x="1287" y="573"/>
                    <a:pt x="1292" y="577"/>
                  </a:cubicBezTo>
                  <a:lnTo>
                    <a:pt x="1292" y="577"/>
                  </a:lnTo>
                  <a:cubicBezTo>
                    <a:pt x="1298" y="582"/>
                    <a:pt x="1306" y="585"/>
                    <a:pt x="1313" y="588"/>
                  </a:cubicBezTo>
                  <a:lnTo>
                    <a:pt x="1314" y="588"/>
                  </a:lnTo>
                  <a:lnTo>
                    <a:pt x="1316" y="605"/>
                  </a:lnTo>
                  <a:lnTo>
                    <a:pt x="1315" y="605"/>
                  </a:lnTo>
                  <a:lnTo>
                    <a:pt x="1315" y="605"/>
                  </a:lnTo>
                  <a:cubicBezTo>
                    <a:pt x="1297" y="611"/>
                    <a:pt x="1276" y="614"/>
                    <a:pt x="1257" y="616"/>
                  </a:cubicBezTo>
                  <a:lnTo>
                    <a:pt x="1256" y="616"/>
                  </a:lnTo>
                  <a:lnTo>
                    <a:pt x="1256" y="615"/>
                  </a:lnTo>
                  <a:lnTo>
                    <a:pt x="1256" y="615"/>
                  </a:lnTo>
                  <a:cubicBezTo>
                    <a:pt x="1255" y="610"/>
                    <a:pt x="1250" y="606"/>
                    <a:pt x="1245" y="606"/>
                  </a:cubicBezTo>
                  <a:lnTo>
                    <a:pt x="1245" y="606"/>
                  </a:lnTo>
                  <a:cubicBezTo>
                    <a:pt x="1243" y="606"/>
                    <a:pt x="1242" y="606"/>
                    <a:pt x="1240" y="607"/>
                  </a:cubicBezTo>
                  <a:lnTo>
                    <a:pt x="1239" y="608"/>
                  </a:lnTo>
                  <a:lnTo>
                    <a:pt x="1239" y="606"/>
                  </a:lnTo>
                  <a:lnTo>
                    <a:pt x="1239" y="606"/>
                  </a:lnTo>
                  <a:cubicBezTo>
                    <a:pt x="1239" y="602"/>
                    <a:pt x="1239" y="599"/>
                    <a:pt x="1237" y="596"/>
                  </a:cubicBezTo>
                  <a:lnTo>
                    <a:pt x="1237" y="596"/>
                  </a:lnTo>
                  <a:cubicBezTo>
                    <a:pt x="1231" y="595"/>
                    <a:pt x="1226" y="596"/>
                    <a:pt x="1220" y="597"/>
                  </a:cubicBezTo>
                  <a:lnTo>
                    <a:pt x="1220" y="597"/>
                  </a:lnTo>
                  <a:cubicBezTo>
                    <a:pt x="1223" y="603"/>
                    <a:pt x="1220" y="610"/>
                    <a:pt x="1215" y="614"/>
                  </a:cubicBezTo>
                  <a:lnTo>
                    <a:pt x="1215" y="614"/>
                  </a:lnTo>
                  <a:cubicBezTo>
                    <a:pt x="1210" y="618"/>
                    <a:pt x="1203" y="619"/>
                    <a:pt x="1196" y="617"/>
                  </a:cubicBezTo>
                  <a:lnTo>
                    <a:pt x="1196" y="617"/>
                  </a:lnTo>
                  <a:cubicBezTo>
                    <a:pt x="1193" y="623"/>
                    <a:pt x="1192" y="629"/>
                    <a:pt x="1193" y="635"/>
                  </a:cubicBezTo>
                  <a:lnTo>
                    <a:pt x="1193" y="635"/>
                  </a:lnTo>
                  <a:cubicBezTo>
                    <a:pt x="1196" y="639"/>
                    <a:pt x="1201" y="641"/>
                    <a:pt x="1206" y="641"/>
                  </a:cubicBezTo>
                  <a:lnTo>
                    <a:pt x="1206" y="641"/>
                  </a:lnTo>
                  <a:cubicBezTo>
                    <a:pt x="1208" y="641"/>
                    <a:pt x="1209" y="641"/>
                    <a:pt x="1211" y="640"/>
                  </a:cubicBezTo>
                  <a:lnTo>
                    <a:pt x="1211" y="640"/>
                  </a:lnTo>
                  <a:cubicBezTo>
                    <a:pt x="1215" y="640"/>
                    <a:pt x="1218" y="638"/>
                    <a:pt x="1222" y="636"/>
                  </a:cubicBezTo>
                  <a:lnTo>
                    <a:pt x="1222" y="636"/>
                  </a:lnTo>
                  <a:cubicBezTo>
                    <a:pt x="1224" y="635"/>
                    <a:pt x="1228" y="635"/>
                    <a:pt x="1231" y="634"/>
                  </a:cubicBezTo>
                  <a:lnTo>
                    <a:pt x="1231" y="634"/>
                  </a:lnTo>
                  <a:cubicBezTo>
                    <a:pt x="1235" y="632"/>
                    <a:pt x="1240" y="631"/>
                    <a:pt x="1245" y="631"/>
                  </a:cubicBezTo>
                  <a:lnTo>
                    <a:pt x="1245" y="631"/>
                  </a:lnTo>
                  <a:cubicBezTo>
                    <a:pt x="1254" y="631"/>
                    <a:pt x="1262" y="633"/>
                    <a:pt x="1270" y="635"/>
                  </a:cubicBezTo>
                  <a:lnTo>
                    <a:pt x="1270" y="635"/>
                  </a:lnTo>
                  <a:cubicBezTo>
                    <a:pt x="1273" y="635"/>
                    <a:pt x="1276" y="636"/>
                    <a:pt x="1278" y="638"/>
                  </a:cubicBezTo>
                  <a:lnTo>
                    <a:pt x="1278" y="638"/>
                  </a:lnTo>
                  <a:cubicBezTo>
                    <a:pt x="1280" y="641"/>
                    <a:pt x="1279" y="645"/>
                    <a:pt x="1278" y="649"/>
                  </a:cubicBezTo>
                  <a:lnTo>
                    <a:pt x="1278" y="649"/>
                  </a:lnTo>
                  <a:cubicBezTo>
                    <a:pt x="1276" y="653"/>
                    <a:pt x="1276" y="656"/>
                    <a:pt x="1278" y="658"/>
                  </a:cubicBezTo>
                  <a:lnTo>
                    <a:pt x="1280" y="659"/>
                  </a:lnTo>
                  <a:lnTo>
                    <a:pt x="1278" y="660"/>
                  </a:lnTo>
                  <a:lnTo>
                    <a:pt x="1278" y="660"/>
                  </a:lnTo>
                  <a:cubicBezTo>
                    <a:pt x="1271" y="662"/>
                    <a:pt x="1265" y="665"/>
                    <a:pt x="1258" y="665"/>
                  </a:cubicBezTo>
                  <a:lnTo>
                    <a:pt x="1258" y="665"/>
                  </a:lnTo>
                  <a:cubicBezTo>
                    <a:pt x="1255" y="665"/>
                    <a:pt x="1252" y="665"/>
                    <a:pt x="1251" y="664"/>
                  </a:cubicBezTo>
                  <a:lnTo>
                    <a:pt x="1251" y="664"/>
                  </a:lnTo>
                  <a:cubicBezTo>
                    <a:pt x="1246" y="662"/>
                    <a:pt x="1244" y="660"/>
                    <a:pt x="1240" y="658"/>
                  </a:cubicBezTo>
                  <a:lnTo>
                    <a:pt x="1240" y="658"/>
                  </a:lnTo>
                  <a:cubicBezTo>
                    <a:pt x="1237" y="655"/>
                    <a:pt x="1234" y="654"/>
                    <a:pt x="1231" y="652"/>
                  </a:cubicBezTo>
                  <a:lnTo>
                    <a:pt x="1231" y="652"/>
                  </a:lnTo>
                  <a:cubicBezTo>
                    <a:pt x="1230" y="652"/>
                    <a:pt x="1229" y="652"/>
                    <a:pt x="1228" y="652"/>
                  </a:cubicBezTo>
                  <a:lnTo>
                    <a:pt x="1228" y="652"/>
                  </a:lnTo>
                  <a:cubicBezTo>
                    <a:pt x="1223" y="652"/>
                    <a:pt x="1220" y="654"/>
                    <a:pt x="1218" y="656"/>
                  </a:cubicBezTo>
                  <a:lnTo>
                    <a:pt x="1218" y="656"/>
                  </a:lnTo>
                  <a:cubicBezTo>
                    <a:pt x="1217" y="657"/>
                    <a:pt x="1217" y="659"/>
                    <a:pt x="1217" y="661"/>
                  </a:cubicBezTo>
                  <a:lnTo>
                    <a:pt x="1217" y="661"/>
                  </a:lnTo>
                  <a:cubicBezTo>
                    <a:pt x="1218" y="663"/>
                    <a:pt x="1219" y="664"/>
                    <a:pt x="1220" y="666"/>
                  </a:cubicBezTo>
                  <a:lnTo>
                    <a:pt x="1220" y="666"/>
                  </a:lnTo>
                  <a:cubicBezTo>
                    <a:pt x="1229" y="674"/>
                    <a:pt x="1238" y="682"/>
                    <a:pt x="1248" y="682"/>
                  </a:cubicBezTo>
                  <a:lnTo>
                    <a:pt x="1249" y="682"/>
                  </a:lnTo>
                  <a:lnTo>
                    <a:pt x="1250" y="683"/>
                  </a:lnTo>
                  <a:lnTo>
                    <a:pt x="1250" y="683"/>
                  </a:lnTo>
                  <a:cubicBezTo>
                    <a:pt x="1251" y="688"/>
                    <a:pt x="1257" y="691"/>
                    <a:pt x="1262" y="694"/>
                  </a:cubicBezTo>
                  <a:lnTo>
                    <a:pt x="1264" y="694"/>
                  </a:lnTo>
                  <a:lnTo>
                    <a:pt x="1264" y="694"/>
                  </a:lnTo>
                  <a:cubicBezTo>
                    <a:pt x="1266" y="696"/>
                    <a:pt x="1275" y="701"/>
                    <a:pt x="1275" y="708"/>
                  </a:cubicBezTo>
                  <a:lnTo>
                    <a:pt x="1275" y="708"/>
                  </a:lnTo>
                  <a:cubicBezTo>
                    <a:pt x="1276" y="707"/>
                    <a:pt x="1276" y="707"/>
                    <a:pt x="1278" y="707"/>
                  </a:cubicBezTo>
                  <a:lnTo>
                    <a:pt x="1278" y="707"/>
                  </a:lnTo>
                  <a:cubicBezTo>
                    <a:pt x="1280" y="707"/>
                    <a:pt x="1283" y="709"/>
                    <a:pt x="1284" y="711"/>
                  </a:cubicBezTo>
                  <a:lnTo>
                    <a:pt x="1284" y="711"/>
                  </a:lnTo>
                  <a:cubicBezTo>
                    <a:pt x="1286" y="715"/>
                    <a:pt x="1286" y="720"/>
                    <a:pt x="1285" y="723"/>
                  </a:cubicBezTo>
                  <a:lnTo>
                    <a:pt x="1281" y="752"/>
                  </a:lnTo>
                  <a:lnTo>
                    <a:pt x="1281" y="752"/>
                  </a:lnTo>
                  <a:cubicBezTo>
                    <a:pt x="1280" y="756"/>
                    <a:pt x="1279" y="760"/>
                    <a:pt x="1276" y="762"/>
                  </a:cubicBezTo>
                  <a:lnTo>
                    <a:pt x="1276" y="762"/>
                  </a:lnTo>
                  <a:cubicBezTo>
                    <a:pt x="1275" y="763"/>
                    <a:pt x="1273" y="764"/>
                    <a:pt x="1272" y="764"/>
                  </a:cubicBezTo>
                  <a:lnTo>
                    <a:pt x="1272" y="764"/>
                  </a:lnTo>
                  <a:cubicBezTo>
                    <a:pt x="1268" y="764"/>
                    <a:pt x="1265" y="761"/>
                    <a:pt x="1262" y="759"/>
                  </a:cubicBezTo>
                  <a:lnTo>
                    <a:pt x="1262" y="759"/>
                  </a:lnTo>
                  <a:cubicBezTo>
                    <a:pt x="1259" y="757"/>
                    <a:pt x="1256" y="756"/>
                    <a:pt x="1252" y="756"/>
                  </a:cubicBezTo>
                  <a:lnTo>
                    <a:pt x="1252" y="756"/>
                  </a:lnTo>
                  <a:cubicBezTo>
                    <a:pt x="1251" y="755"/>
                    <a:pt x="1250" y="756"/>
                    <a:pt x="1248" y="756"/>
                  </a:cubicBezTo>
                  <a:lnTo>
                    <a:pt x="1248" y="756"/>
                  </a:lnTo>
                  <a:cubicBezTo>
                    <a:pt x="1246" y="756"/>
                    <a:pt x="1244" y="756"/>
                    <a:pt x="1242" y="755"/>
                  </a:cubicBezTo>
                  <a:lnTo>
                    <a:pt x="1242" y="755"/>
                  </a:lnTo>
                  <a:cubicBezTo>
                    <a:pt x="1238" y="754"/>
                    <a:pt x="1237" y="751"/>
                    <a:pt x="1235" y="748"/>
                  </a:cubicBezTo>
                  <a:lnTo>
                    <a:pt x="1235" y="748"/>
                  </a:lnTo>
                  <a:cubicBezTo>
                    <a:pt x="1235" y="745"/>
                    <a:pt x="1234" y="744"/>
                    <a:pt x="1233" y="742"/>
                  </a:cubicBezTo>
                  <a:lnTo>
                    <a:pt x="1233" y="742"/>
                  </a:lnTo>
                  <a:cubicBezTo>
                    <a:pt x="1231" y="740"/>
                    <a:pt x="1229" y="739"/>
                    <a:pt x="1226" y="739"/>
                  </a:cubicBezTo>
                  <a:lnTo>
                    <a:pt x="1226" y="739"/>
                  </a:lnTo>
                  <a:cubicBezTo>
                    <a:pt x="1225" y="738"/>
                    <a:pt x="1224" y="738"/>
                    <a:pt x="1223" y="738"/>
                  </a:cubicBezTo>
                  <a:lnTo>
                    <a:pt x="1223" y="738"/>
                  </a:lnTo>
                  <a:cubicBezTo>
                    <a:pt x="1218" y="735"/>
                    <a:pt x="1215" y="731"/>
                    <a:pt x="1212" y="727"/>
                  </a:cubicBezTo>
                  <a:lnTo>
                    <a:pt x="1212" y="727"/>
                  </a:lnTo>
                  <a:cubicBezTo>
                    <a:pt x="1210" y="726"/>
                    <a:pt x="1209" y="724"/>
                    <a:pt x="1207" y="722"/>
                  </a:cubicBezTo>
                  <a:lnTo>
                    <a:pt x="1207" y="722"/>
                  </a:lnTo>
                  <a:cubicBezTo>
                    <a:pt x="1204" y="718"/>
                    <a:pt x="1198" y="716"/>
                    <a:pt x="1194" y="716"/>
                  </a:cubicBezTo>
                  <a:lnTo>
                    <a:pt x="1194" y="716"/>
                  </a:lnTo>
                  <a:cubicBezTo>
                    <a:pt x="1193" y="716"/>
                    <a:pt x="1192" y="717"/>
                    <a:pt x="1190" y="717"/>
                  </a:cubicBezTo>
                  <a:lnTo>
                    <a:pt x="1190" y="717"/>
                  </a:lnTo>
                  <a:cubicBezTo>
                    <a:pt x="1191" y="725"/>
                    <a:pt x="1192" y="734"/>
                    <a:pt x="1188" y="741"/>
                  </a:cubicBezTo>
                  <a:lnTo>
                    <a:pt x="1188" y="741"/>
                  </a:lnTo>
                  <a:cubicBezTo>
                    <a:pt x="1186" y="749"/>
                    <a:pt x="1179" y="756"/>
                    <a:pt x="1171" y="756"/>
                  </a:cubicBezTo>
                  <a:lnTo>
                    <a:pt x="1171" y="756"/>
                  </a:lnTo>
                  <a:cubicBezTo>
                    <a:pt x="1171" y="759"/>
                    <a:pt x="1170" y="762"/>
                    <a:pt x="1168" y="764"/>
                  </a:cubicBezTo>
                  <a:lnTo>
                    <a:pt x="1168" y="764"/>
                  </a:lnTo>
                  <a:cubicBezTo>
                    <a:pt x="1167" y="766"/>
                    <a:pt x="1166" y="769"/>
                    <a:pt x="1166" y="770"/>
                  </a:cubicBezTo>
                  <a:lnTo>
                    <a:pt x="1166" y="770"/>
                  </a:lnTo>
                  <a:cubicBezTo>
                    <a:pt x="1166" y="772"/>
                    <a:pt x="1166" y="774"/>
                    <a:pt x="1168" y="776"/>
                  </a:cubicBezTo>
                  <a:lnTo>
                    <a:pt x="1168" y="776"/>
                  </a:lnTo>
                  <a:cubicBezTo>
                    <a:pt x="1170" y="778"/>
                    <a:pt x="1172" y="779"/>
                    <a:pt x="1173" y="777"/>
                  </a:cubicBezTo>
                  <a:lnTo>
                    <a:pt x="1173" y="777"/>
                  </a:lnTo>
                  <a:cubicBezTo>
                    <a:pt x="1174" y="777"/>
                    <a:pt x="1174" y="775"/>
                    <a:pt x="1174" y="774"/>
                  </a:cubicBezTo>
                  <a:lnTo>
                    <a:pt x="1174" y="774"/>
                  </a:lnTo>
                  <a:cubicBezTo>
                    <a:pt x="1174" y="774"/>
                    <a:pt x="1175" y="773"/>
                    <a:pt x="1175" y="772"/>
                  </a:cubicBezTo>
                  <a:lnTo>
                    <a:pt x="1175" y="772"/>
                  </a:lnTo>
                  <a:cubicBezTo>
                    <a:pt x="1177" y="768"/>
                    <a:pt x="1181" y="767"/>
                    <a:pt x="1185" y="767"/>
                  </a:cubicBezTo>
                  <a:lnTo>
                    <a:pt x="1185" y="767"/>
                  </a:lnTo>
                  <a:cubicBezTo>
                    <a:pt x="1186" y="767"/>
                    <a:pt x="1187" y="767"/>
                    <a:pt x="1187" y="767"/>
                  </a:cubicBezTo>
                  <a:lnTo>
                    <a:pt x="1187" y="767"/>
                  </a:lnTo>
                  <a:cubicBezTo>
                    <a:pt x="1190" y="767"/>
                    <a:pt x="1193" y="769"/>
                    <a:pt x="1196" y="770"/>
                  </a:cubicBezTo>
                  <a:lnTo>
                    <a:pt x="1196" y="770"/>
                  </a:lnTo>
                  <a:cubicBezTo>
                    <a:pt x="1197" y="770"/>
                    <a:pt x="1198" y="771"/>
                    <a:pt x="1199" y="772"/>
                  </a:cubicBezTo>
                  <a:lnTo>
                    <a:pt x="1199" y="772"/>
                  </a:lnTo>
                  <a:cubicBezTo>
                    <a:pt x="1205" y="774"/>
                    <a:pt x="1212" y="775"/>
                    <a:pt x="1221" y="775"/>
                  </a:cubicBezTo>
                  <a:lnTo>
                    <a:pt x="1221" y="775"/>
                  </a:lnTo>
                  <a:cubicBezTo>
                    <a:pt x="1226" y="775"/>
                    <a:pt x="1230" y="775"/>
                    <a:pt x="1234" y="775"/>
                  </a:cubicBezTo>
                  <a:lnTo>
                    <a:pt x="1234" y="775"/>
                  </a:lnTo>
                  <a:cubicBezTo>
                    <a:pt x="1239" y="775"/>
                    <a:pt x="1244" y="775"/>
                    <a:pt x="1248" y="775"/>
                  </a:cubicBezTo>
                  <a:lnTo>
                    <a:pt x="1248" y="775"/>
                  </a:lnTo>
                  <a:cubicBezTo>
                    <a:pt x="1251" y="775"/>
                    <a:pt x="1254" y="775"/>
                    <a:pt x="1257" y="775"/>
                  </a:cubicBezTo>
                  <a:lnTo>
                    <a:pt x="1257" y="775"/>
                  </a:lnTo>
                  <a:cubicBezTo>
                    <a:pt x="1260" y="775"/>
                    <a:pt x="1264" y="777"/>
                    <a:pt x="1266" y="780"/>
                  </a:cubicBezTo>
                  <a:lnTo>
                    <a:pt x="1266" y="780"/>
                  </a:lnTo>
                  <a:cubicBezTo>
                    <a:pt x="1267" y="781"/>
                    <a:pt x="1268" y="782"/>
                    <a:pt x="1267" y="784"/>
                  </a:cubicBezTo>
                  <a:lnTo>
                    <a:pt x="1267" y="784"/>
                  </a:lnTo>
                  <a:cubicBezTo>
                    <a:pt x="1267" y="789"/>
                    <a:pt x="1261" y="790"/>
                    <a:pt x="1257" y="791"/>
                  </a:cubicBezTo>
                  <a:lnTo>
                    <a:pt x="1257" y="791"/>
                  </a:lnTo>
                  <a:cubicBezTo>
                    <a:pt x="1240" y="793"/>
                    <a:pt x="1224" y="799"/>
                    <a:pt x="1210" y="808"/>
                  </a:cubicBezTo>
                  <a:lnTo>
                    <a:pt x="1210" y="808"/>
                  </a:lnTo>
                  <a:cubicBezTo>
                    <a:pt x="1203" y="814"/>
                    <a:pt x="1199" y="819"/>
                    <a:pt x="1199" y="824"/>
                  </a:cubicBezTo>
                  <a:lnTo>
                    <a:pt x="1199" y="827"/>
                  </a:lnTo>
                  <a:lnTo>
                    <a:pt x="1198" y="825"/>
                  </a:lnTo>
                  <a:lnTo>
                    <a:pt x="1198" y="825"/>
                  </a:lnTo>
                  <a:cubicBezTo>
                    <a:pt x="1194" y="822"/>
                    <a:pt x="1187" y="824"/>
                    <a:pt x="1182" y="828"/>
                  </a:cubicBezTo>
                  <a:lnTo>
                    <a:pt x="1182" y="828"/>
                  </a:lnTo>
                  <a:cubicBezTo>
                    <a:pt x="1181" y="829"/>
                    <a:pt x="1179" y="830"/>
                    <a:pt x="1178" y="831"/>
                  </a:cubicBezTo>
                  <a:lnTo>
                    <a:pt x="1178" y="831"/>
                  </a:lnTo>
                  <a:cubicBezTo>
                    <a:pt x="1174" y="834"/>
                    <a:pt x="1171" y="837"/>
                    <a:pt x="1166" y="838"/>
                  </a:cubicBezTo>
                  <a:lnTo>
                    <a:pt x="1166" y="838"/>
                  </a:lnTo>
                  <a:cubicBezTo>
                    <a:pt x="1164" y="839"/>
                    <a:pt x="1161" y="839"/>
                    <a:pt x="1159" y="840"/>
                  </a:cubicBezTo>
                  <a:lnTo>
                    <a:pt x="1159" y="840"/>
                  </a:lnTo>
                  <a:cubicBezTo>
                    <a:pt x="1157" y="840"/>
                    <a:pt x="1155" y="840"/>
                    <a:pt x="1154" y="840"/>
                  </a:cubicBezTo>
                  <a:lnTo>
                    <a:pt x="1154" y="840"/>
                  </a:lnTo>
                  <a:cubicBezTo>
                    <a:pt x="1150" y="840"/>
                    <a:pt x="1148" y="842"/>
                    <a:pt x="1145" y="843"/>
                  </a:cubicBezTo>
                  <a:lnTo>
                    <a:pt x="1145" y="843"/>
                  </a:lnTo>
                  <a:cubicBezTo>
                    <a:pt x="1143" y="844"/>
                    <a:pt x="1141" y="845"/>
                    <a:pt x="1140" y="846"/>
                  </a:cubicBezTo>
                  <a:lnTo>
                    <a:pt x="1140" y="846"/>
                  </a:lnTo>
                  <a:cubicBezTo>
                    <a:pt x="1136" y="847"/>
                    <a:pt x="1131" y="848"/>
                    <a:pt x="1126" y="848"/>
                  </a:cubicBezTo>
                  <a:lnTo>
                    <a:pt x="1126" y="848"/>
                  </a:lnTo>
                  <a:cubicBezTo>
                    <a:pt x="1122" y="848"/>
                    <a:pt x="1118" y="848"/>
                    <a:pt x="1113" y="847"/>
                  </a:cubicBezTo>
                  <a:lnTo>
                    <a:pt x="1113" y="847"/>
                  </a:lnTo>
                  <a:cubicBezTo>
                    <a:pt x="1108" y="846"/>
                    <a:pt x="1103" y="846"/>
                    <a:pt x="1098" y="846"/>
                  </a:cubicBezTo>
                  <a:lnTo>
                    <a:pt x="1098" y="846"/>
                  </a:lnTo>
                  <a:cubicBezTo>
                    <a:pt x="1095" y="846"/>
                    <a:pt x="1092" y="846"/>
                    <a:pt x="1091" y="848"/>
                  </a:cubicBezTo>
                  <a:lnTo>
                    <a:pt x="1091" y="848"/>
                  </a:lnTo>
                  <a:cubicBezTo>
                    <a:pt x="1087" y="850"/>
                    <a:pt x="1086" y="854"/>
                    <a:pt x="1084" y="858"/>
                  </a:cubicBezTo>
                  <a:lnTo>
                    <a:pt x="1084" y="858"/>
                  </a:lnTo>
                  <a:cubicBezTo>
                    <a:pt x="1084" y="861"/>
                    <a:pt x="1083" y="866"/>
                    <a:pt x="1079" y="868"/>
                  </a:cubicBezTo>
                  <a:lnTo>
                    <a:pt x="1079" y="869"/>
                  </a:lnTo>
                  <a:lnTo>
                    <a:pt x="1078" y="868"/>
                  </a:lnTo>
                  <a:lnTo>
                    <a:pt x="1078" y="868"/>
                  </a:lnTo>
                  <a:cubicBezTo>
                    <a:pt x="1074" y="866"/>
                    <a:pt x="1068" y="864"/>
                    <a:pt x="1063" y="864"/>
                  </a:cubicBezTo>
                  <a:lnTo>
                    <a:pt x="1063" y="864"/>
                  </a:lnTo>
                  <a:cubicBezTo>
                    <a:pt x="1056" y="864"/>
                    <a:pt x="1049" y="867"/>
                    <a:pt x="1044" y="871"/>
                  </a:cubicBezTo>
                  <a:lnTo>
                    <a:pt x="1043" y="872"/>
                  </a:lnTo>
                  <a:lnTo>
                    <a:pt x="1039" y="861"/>
                  </a:lnTo>
                  <a:lnTo>
                    <a:pt x="1022" y="859"/>
                  </a:lnTo>
                  <a:lnTo>
                    <a:pt x="1018" y="881"/>
                  </a:lnTo>
                  <a:lnTo>
                    <a:pt x="1018" y="881"/>
                  </a:lnTo>
                  <a:lnTo>
                    <a:pt x="1018" y="881"/>
                  </a:lnTo>
                  <a:cubicBezTo>
                    <a:pt x="1012" y="884"/>
                    <a:pt x="1008" y="888"/>
                    <a:pt x="1003" y="891"/>
                  </a:cubicBezTo>
                  <a:lnTo>
                    <a:pt x="1003" y="891"/>
                  </a:lnTo>
                  <a:cubicBezTo>
                    <a:pt x="999" y="894"/>
                    <a:pt x="994" y="897"/>
                    <a:pt x="990" y="900"/>
                  </a:cubicBezTo>
                  <a:lnTo>
                    <a:pt x="990" y="900"/>
                  </a:lnTo>
                  <a:cubicBezTo>
                    <a:pt x="995" y="908"/>
                    <a:pt x="990" y="920"/>
                    <a:pt x="984" y="928"/>
                  </a:cubicBezTo>
                  <a:lnTo>
                    <a:pt x="984" y="928"/>
                  </a:lnTo>
                  <a:cubicBezTo>
                    <a:pt x="975" y="939"/>
                    <a:pt x="964" y="948"/>
                    <a:pt x="951" y="955"/>
                  </a:cubicBezTo>
                  <a:lnTo>
                    <a:pt x="951" y="955"/>
                  </a:lnTo>
                  <a:cubicBezTo>
                    <a:pt x="938" y="963"/>
                    <a:pt x="922" y="967"/>
                    <a:pt x="908" y="971"/>
                  </a:cubicBezTo>
                  <a:lnTo>
                    <a:pt x="881" y="979"/>
                  </a:lnTo>
                  <a:lnTo>
                    <a:pt x="883" y="976"/>
                  </a:lnTo>
                  <a:lnTo>
                    <a:pt x="883" y="976"/>
                  </a:lnTo>
                  <a:cubicBezTo>
                    <a:pt x="888" y="972"/>
                    <a:pt x="888" y="964"/>
                    <a:pt x="885" y="959"/>
                  </a:cubicBezTo>
                  <a:lnTo>
                    <a:pt x="885" y="959"/>
                  </a:lnTo>
                  <a:cubicBezTo>
                    <a:pt x="883" y="953"/>
                    <a:pt x="877" y="949"/>
                    <a:pt x="872" y="948"/>
                  </a:cubicBezTo>
                  <a:lnTo>
                    <a:pt x="872" y="948"/>
                  </a:lnTo>
                  <a:cubicBezTo>
                    <a:pt x="877" y="959"/>
                    <a:pt x="871" y="972"/>
                    <a:pt x="862" y="978"/>
                  </a:cubicBezTo>
                  <a:lnTo>
                    <a:pt x="862" y="978"/>
                  </a:lnTo>
                  <a:cubicBezTo>
                    <a:pt x="853" y="984"/>
                    <a:pt x="842" y="985"/>
                    <a:pt x="830" y="982"/>
                  </a:cubicBezTo>
                  <a:lnTo>
                    <a:pt x="830" y="982"/>
                  </a:lnTo>
                  <a:cubicBezTo>
                    <a:pt x="833" y="991"/>
                    <a:pt x="831" y="1003"/>
                    <a:pt x="825" y="1011"/>
                  </a:cubicBezTo>
                  <a:lnTo>
                    <a:pt x="823" y="1012"/>
                  </a:lnTo>
                  <a:lnTo>
                    <a:pt x="823" y="1010"/>
                  </a:lnTo>
                  <a:lnTo>
                    <a:pt x="823" y="1010"/>
                  </a:lnTo>
                  <a:cubicBezTo>
                    <a:pt x="821" y="1001"/>
                    <a:pt x="812" y="994"/>
                    <a:pt x="802" y="994"/>
                  </a:cubicBezTo>
                  <a:lnTo>
                    <a:pt x="802" y="994"/>
                  </a:lnTo>
                  <a:cubicBezTo>
                    <a:pt x="799" y="994"/>
                    <a:pt x="796" y="995"/>
                    <a:pt x="793" y="996"/>
                  </a:cubicBezTo>
                  <a:lnTo>
                    <a:pt x="793" y="996"/>
                  </a:lnTo>
                  <a:cubicBezTo>
                    <a:pt x="793" y="1002"/>
                    <a:pt x="801" y="1007"/>
                    <a:pt x="807" y="1010"/>
                  </a:cubicBezTo>
                  <a:lnTo>
                    <a:pt x="807" y="1010"/>
                  </a:lnTo>
                  <a:cubicBezTo>
                    <a:pt x="811" y="1012"/>
                    <a:pt x="816" y="1016"/>
                    <a:pt x="818" y="1021"/>
                  </a:cubicBezTo>
                  <a:lnTo>
                    <a:pt x="818" y="1021"/>
                  </a:lnTo>
                  <a:cubicBezTo>
                    <a:pt x="819" y="1024"/>
                    <a:pt x="818" y="1026"/>
                    <a:pt x="816" y="1028"/>
                  </a:cubicBezTo>
                  <a:lnTo>
                    <a:pt x="816" y="1029"/>
                  </a:lnTo>
                  <a:lnTo>
                    <a:pt x="809" y="1027"/>
                  </a:lnTo>
                  <a:lnTo>
                    <a:pt x="820" y="1041"/>
                  </a:lnTo>
                  <a:lnTo>
                    <a:pt x="817" y="1041"/>
                  </a:lnTo>
                  <a:lnTo>
                    <a:pt x="817" y="1041"/>
                  </a:lnTo>
                  <a:cubicBezTo>
                    <a:pt x="815" y="1040"/>
                    <a:pt x="814" y="1040"/>
                    <a:pt x="812" y="1040"/>
                  </a:cubicBezTo>
                  <a:lnTo>
                    <a:pt x="812" y="1040"/>
                  </a:lnTo>
                  <a:cubicBezTo>
                    <a:pt x="806" y="1040"/>
                    <a:pt x="801" y="1043"/>
                    <a:pt x="799" y="1046"/>
                  </a:cubicBezTo>
                  <a:lnTo>
                    <a:pt x="799" y="1046"/>
                  </a:lnTo>
                  <a:cubicBezTo>
                    <a:pt x="798" y="1049"/>
                    <a:pt x="798" y="1052"/>
                    <a:pt x="800" y="1054"/>
                  </a:cubicBezTo>
                  <a:lnTo>
                    <a:pt x="800" y="1054"/>
                  </a:lnTo>
                  <a:cubicBezTo>
                    <a:pt x="802" y="1058"/>
                    <a:pt x="805" y="1059"/>
                    <a:pt x="808" y="1058"/>
                  </a:cubicBezTo>
                  <a:lnTo>
                    <a:pt x="810" y="1057"/>
                  </a:lnTo>
                  <a:lnTo>
                    <a:pt x="809" y="1059"/>
                  </a:lnTo>
                  <a:lnTo>
                    <a:pt x="809" y="1059"/>
                  </a:lnTo>
                  <a:cubicBezTo>
                    <a:pt x="807" y="1066"/>
                    <a:pt x="801" y="1071"/>
                    <a:pt x="793" y="1073"/>
                  </a:cubicBezTo>
                  <a:lnTo>
                    <a:pt x="793" y="1073"/>
                  </a:lnTo>
                  <a:cubicBezTo>
                    <a:pt x="795" y="1074"/>
                    <a:pt x="796" y="1076"/>
                    <a:pt x="798" y="1079"/>
                  </a:cubicBezTo>
                  <a:lnTo>
                    <a:pt x="798" y="1079"/>
                  </a:lnTo>
                  <a:cubicBezTo>
                    <a:pt x="798" y="1084"/>
                    <a:pt x="798" y="1089"/>
                    <a:pt x="795" y="1093"/>
                  </a:cubicBezTo>
                  <a:lnTo>
                    <a:pt x="795" y="1093"/>
                  </a:lnTo>
                  <a:cubicBezTo>
                    <a:pt x="789" y="1100"/>
                    <a:pt x="780" y="1102"/>
                    <a:pt x="773" y="1104"/>
                  </a:cubicBezTo>
                  <a:lnTo>
                    <a:pt x="756" y="1111"/>
                  </a:lnTo>
                  <a:lnTo>
                    <a:pt x="756" y="1111"/>
                  </a:lnTo>
                  <a:cubicBezTo>
                    <a:pt x="753" y="1115"/>
                    <a:pt x="756" y="1122"/>
                    <a:pt x="760" y="1129"/>
                  </a:cubicBezTo>
                  <a:lnTo>
                    <a:pt x="760" y="1129"/>
                  </a:lnTo>
                  <a:cubicBezTo>
                    <a:pt x="760" y="1130"/>
                    <a:pt x="761" y="1131"/>
                    <a:pt x="762" y="1132"/>
                  </a:cubicBezTo>
                  <a:lnTo>
                    <a:pt x="762" y="1132"/>
                  </a:lnTo>
                  <a:cubicBezTo>
                    <a:pt x="765" y="1137"/>
                    <a:pt x="769" y="1142"/>
                    <a:pt x="769" y="1148"/>
                  </a:cubicBezTo>
                  <a:lnTo>
                    <a:pt x="769" y="1148"/>
                  </a:lnTo>
                  <a:cubicBezTo>
                    <a:pt x="769" y="1152"/>
                    <a:pt x="768" y="1156"/>
                    <a:pt x="765" y="1159"/>
                  </a:cubicBezTo>
                  <a:lnTo>
                    <a:pt x="765" y="1159"/>
                  </a:lnTo>
                  <a:cubicBezTo>
                    <a:pt x="763" y="1162"/>
                    <a:pt x="760" y="1163"/>
                    <a:pt x="757" y="1163"/>
                  </a:cubicBezTo>
                  <a:lnTo>
                    <a:pt x="757" y="1163"/>
                  </a:lnTo>
                  <a:cubicBezTo>
                    <a:pt x="759" y="1172"/>
                    <a:pt x="760" y="1183"/>
                    <a:pt x="758" y="1193"/>
                  </a:cubicBezTo>
                  <a:lnTo>
                    <a:pt x="758" y="1193"/>
                  </a:lnTo>
                  <a:cubicBezTo>
                    <a:pt x="756" y="1203"/>
                    <a:pt x="749" y="1214"/>
                    <a:pt x="738" y="1216"/>
                  </a:cubicBezTo>
                  <a:lnTo>
                    <a:pt x="733" y="1228"/>
                  </a:ln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7" name="Freeform 1652">
              <a:extLst>
                <a:ext uri="{FF2B5EF4-FFF2-40B4-BE49-F238E27FC236}">
                  <a16:creationId xmlns:a16="http://schemas.microsoft.com/office/drawing/2014/main" id="{4E202515-CAB6-DB89-F639-41481EDD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2869" y="5945798"/>
              <a:ext cx="82426" cy="76933"/>
            </a:xfrm>
            <a:custGeom>
              <a:avLst/>
              <a:gdLst>
                <a:gd name="T0" fmla="*/ 2 w 68"/>
                <a:gd name="T1" fmla="*/ 14 h 61"/>
                <a:gd name="T2" fmla="*/ 2 w 68"/>
                <a:gd name="T3" fmla="*/ 14 h 61"/>
                <a:gd name="T4" fmla="*/ 0 w 68"/>
                <a:gd name="T5" fmla="*/ 22 h 61"/>
                <a:gd name="T6" fmla="*/ 0 w 68"/>
                <a:gd name="T7" fmla="*/ 22 h 61"/>
                <a:gd name="T8" fmla="*/ 15 w 68"/>
                <a:gd name="T9" fmla="*/ 39 h 61"/>
                <a:gd name="T10" fmla="*/ 15 w 68"/>
                <a:gd name="T11" fmla="*/ 39 h 61"/>
                <a:gd name="T12" fmla="*/ 38 w 68"/>
                <a:gd name="T13" fmla="*/ 58 h 61"/>
                <a:gd name="T14" fmla="*/ 38 w 68"/>
                <a:gd name="T15" fmla="*/ 58 h 61"/>
                <a:gd name="T16" fmla="*/ 56 w 68"/>
                <a:gd name="T17" fmla="*/ 54 h 61"/>
                <a:gd name="T18" fmla="*/ 56 w 68"/>
                <a:gd name="T19" fmla="*/ 54 h 61"/>
                <a:gd name="T20" fmla="*/ 63 w 68"/>
                <a:gd name="T21" fmla="*/ 48 h 61"/>
                <a:gd name="T22" fmla="*/ 63 w 68"/>
                <a:gd name="T23" fmla="*/ 48 h 61"/>
                <a:gd name="T24" fmla="*/ 65 w 68"/>
                <a:gd name="T25" fmla="*/ 39 h 61"/>
                <a:gd name="T26" fmla="*/ 65 w 68"/>
                <a:gd name="T27" fmla="*/ 39 h 61"/>
                <a:gd name="T28" fmla="*/ 58 w 68"/>
                <a:gd name="T29" fmla="*/ 27 h 61"/>
                <a:gd name="T30" fmla="*/ 58 w 68"/>
                <a:gd name="T31" fmla="*/ 27 h 61"/>
                <a:gd name="T32" fmla="*/ 51 w 68"/>
                <a:gd name="T33" fmla="*/ 17 h 61"/>
                <a:gd name="T34" fmla="*/ 51 w 68"/>
                <a:gd name="T35" fmla="*/ 17 h 61"/>
                <a:gd name="T36" fmla="*/ 30 w 68"/>
                <a:gd name="T37" fmla="*/ 4 h 61"/>
                <a:gd name="T38" fmla="*/ 30 w 68"/>
                <a:gd name="T39" fmla="*/ 4 h 61"/>
                <a:gd name="T40" fmla="*/ 16 w 68"/>
                <a:gd name="T41" fmla="*/ 1 h 61"/>
                <a:gd name="T42" fmla="*/ 16 w 68"/>
                <a:gd name="T43" fmla="*/ 1 h 61"/>
                <a:gd name="T44" fmla="*/ 2 w 68"/>
                <a:gd name="T45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61">
                  <a:moveTo>
                    <a:pt x="2" y="14"/>
                  </a:moveTo>
                  <a:lnTo>
                    <a:pt x="2" y="14"/>
                  </a:lnTo>
                  <a:cubicBezTo>
                    <a:pt x="1" y="17"/>
                    <a:pt x="0" y="19"/>
                    <a:pt x="0" y="22"/>
                  </a:cubicBezTo>
                  <a:lnTo>
                    <a:pt x="0" y="22"/>
                  </a:lnTo>
                  <a:cubicBezTo>
                    <a:pt x="0" y="30"/>
                    <a:pt x="9" y="34"/>
                    <a:pt x="15" y="39"/>
                  </a:cubicBezTo>
                  <a:lnTo>
                    <a:pt x="15" y="39"/>
                  </a:lnTo>
                  <a:cubicBezTo>
                    <a:pt x="23" y="45"/>
                    <a:pt x="28" y="56"/>
                    <a:pt x="38" y="58"/>
                  </a:cubicBezTo>
                  <a:lnTo>
                    <a:pt x="38" y="58"/>
                  </a:lnTo>
                  <a:cubicBezTo>
                    <a:pt x="44" y="60"/>
                    <a:pt x="50" y="57"/>
                    <a:pt x="56" y="54"/>
                  </a:cubicBezTo>
                  <a:lnTo>
                    <a:pt x="56" y="54"/>
                  </a:lnTo>
                  <a:cubicBezTo>
                    <a:pt x="59" y="52"/>
                    <a:pt x="62" y="50"/>
                    <a:pt x="63" y="48"/>
                  </a:cubicBezTo>
                  <a:lnTo>
                    <a:pt x="63" y="48"/>
                  </a:lnTo>
                  <a:cubicBezTo>
                    <a:pt x="65" y="45"/>
                    <a:pt x="67" y="42"/>
                    <a:pt x="65" y="39"/>
                  </a:cubicBezTo>
                  <a:lnTo>
                    <a:pt x="65" y="39"/>
                  </a:lnTo>
                  <a:cubicBezTo>
                    <a:pt x="63" y="34"/>
                    <a:pt x="57" y="32"/>
                    <a:pt x="58" y="27"/>
                  </a:cubicBezTo>
                  <a:lnTo>
                    <a:pt x="58" y="27"/>
                  </a:lnTo>
                  <a:cubicBezTo>
                    <a:pt x="55" y="24"/>
                    <a:pt x="53" y="21"/>
                    <a:pt x="51" y="17"/>
                  </a:cubicBezTo>
                  <a:lnTo>
                    <a:pt x="51" y="17"/>
                  </a:lnTo>
                  <a:cubicBezTo>
                    <a:pt x="45" y="11"/>
                    <a:pt x="38" y="8"/>
                    <a:pt x="30" y="4"/>
                  </a:cubicBezTo>
                  <a:lnTo>
                    <a:pt x="30" y="4"/>
                  </a:lnTo>
                  <a:cubicBezTo>
                    <a:pt x="26" y="2"/>
                    <a:pt x="21" y="0"/>
                    <a:pt x="16" y="1"/>
                  </a:cubicBezTo>
                  <a:lnTo>
                    <a:pt x="16" y="1"/>
                  </a:lnTo>
                  <a:cubicBezTo>
                    <a:pt x="9" y="2"/>
                    <a:pt x="5" y="8"/>
                    <a:pt x="2" y="14"/>
                  </a:cubicBezTo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  <p:sp>
          <p:nvSpPr>
            <p:cNvPr id="1378" name="Freeform 1654">
              <a:extLst>
                <a:ext uri="{FF2B5EF4-FFF2-40B4-BE49-F238E27FC236}">
                  <a16:creationId xmlns:a16="http://schemas.microsoft.com/office/drawing/2014/main" id="{984626D9-5C22-5F7B-1033-FF7E18FA4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2869" y="5945798"/>
              <a:ext cx="87923" cy="76933"/>
            </a:xfrm>
            <a:custGeom>
              <a:avLst/>
              <a:gdLst>
                <a:gd name="T0" fmla="*/ 19 w 69"/>
                <a:gd name="T1" fmla="*/ 1 h 61"/>
                <a:gd name="T2" fmla="*/ 17 w 69"/>
                <a:gd name="T3" fmla="*/ 2 h 61"/>
                <a:gd name="T4" fmla="*/ 5 w 69"/>
                <a:gd name="T5" fmla="*/ 14 h 61"/>
                <a:gd name="T6" fmla="*/ 2 w 69"/>
                <a:gd name="T7" fmla="*/ 22 h 61"/>
                <a:gd name="T8" fmla="*/ 12 w 69"/>
                <a:gd name="T9" fmla="*/ 34 h 61"/>
                <a:gd name="T10" fmla="*/ 17 w 69"/>
                <a:gd name="T11" fmla="*/ 38 h 61"/>
                <a:gd name="T12" fmla="*/ 25 w 69"/>
                <a:gd name="T13" fmla="*/ 46 h 61"/>
                <a:gd name="T14" fmla="*/ 39 w 69"/>
                <a:gd name="T15" fmla="*/ 57 h 61"/>
                <a:gd name="T16" fmla="*/ 42 w 69"/>
                <a:gd name="T17" fmla="*/ 58 h 61"/>
                <a:gd name="T18" fmla="*/ 56 w 69"/>
                <a:gd name="T19" fmla="*/ 53 h 61"/>
                <a:gd name="T20" fmla="*/ 64 w 69"/>
                <a:gd name="T21" fmla="*/ 47 h 61"/>
                <a:gd name="T22" fmla="*/ 65 w 69"/>
                <a:gd name="T23" fmla="*/ 39 h 61"/>
                <a:gd name="T24" fmla="*/ 62 w 69"/>
                <a:gd name="T25" fmla="*/ 34 h 61"/>
                <a:gd name="T26" fmla="*/ 58 w 69"/>
                <a:gd name="T27" fmla="*/ 27 h 61"/>
                <a:gd name="T28" fmla="*/ 53 w 69"/>
                <a:gd name="T29" fmla="*/ 22 h 61"/>
                <a:gd name="T30" fmla="*/ 51 w 69"/>
                <a:gd name="T31" fmla="*/ 18 h 61"/>
                <a:gd name="T32" fmla="*/ 31 w 69"/>
                <a:gd name="T33" fmla="*/ 5 h 61"/>
                <a:gd name="T34" fmla="*/ 42 w 69"/>
                <a:gd name="T35" fmla="*/ 60 h 61"/>
                <a:gd name="T36" fmla="*/ 42 w 69"/>
                <a:gd name="T37" fmla="*/ 60 h 61"/>
                <a:gd name="T38" fmla="*/ 38 w 69"/>
                <a:gd name="T39" fmla="*/ 59 h 61"/>
                <a:gd name="T40" fmla="*/ 23 w 69"/>
                <a:gd name="T41" fmla="*/ 47 h 61"/>
                <a:gd name="T42" fmla="*/ 16 w 69"/>
                <a:gd name="T43" fmla="*/ 40 h 61"/>
                <a:gd name="T44" fmla="*/ 11 w 69"/>
                <a:gd name="T45" fmla="*/ 36 h 61"/>
                <a:gd name="T46" fmla="*/ 0 w 69"/>
                <a:gd name="T47" fmla="*/ 22 h 61"/>
                <a:gd name="T48" fmla="*/ 3 w 69"/>
                <a:gd name="T49" fmla="*/ 14 h 61"/>
                <a:gd name="T50" fmla="*/ 16 w 69"/>
                <a:gd name="T51" fmla="*/ 0 h 61"/>
                <a:gd name="T52" fmla="*/ 19 w 69"/>
                <a:gd name="T53" fmla="*/ 0 h 61"/>
                <a:gd name="T54" fmla="*/ 31 w 69"/>
                <a:gd name="T55" fmla="*/ 3 h 61"/>
                <a:gd name="T56" fmla="*/ 52 w 69"/>
                <a:gd name="T57" fmla="*/ 17 h 61"/>
                <a:gd name="T58" fmla="*/ 55 w 69"/>
                <a:gd name="T59" fmla="*/ 21 h 61"/>
                <a:gd name="T60" fmla="*/ 60 w 69"/>
                <a:gd name="T61" fmla="*/ 27 h 61"/>
                <a:gd name="T62" fmla="*/ 60 w 69"/>
                <a:gd name="T63" fmla="*/ 27 h 61"/>
                <a:gd name="T64" fmla="*/ 63 w 69"/>
                <a:gd name="T65" fmla="*/ 33 h 61"/>
                <a:gd name="T66" fmla="*/ 67 w 69"/>
                <a:gd name="T67" fmla="*/ 38 h 61"/>
                <a:gd name="T68" fmla="*/ 65 w 69"/>
                <a:gd name="T69" fmla="*/ 49 h 61"/>
                <a:gd name="T70" fmla="*/ 57 w 69"/>
                <a:gd name="T71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1">
                  <a:moveTo>
                    <a:pt x="19" y="1"/>
                  </a:moveTo>
                  <a:lnTo>
                    <a:pt x="19" y="1"/>
                  </a:lnTo>
                  <a:cubicBezTo>
                    <a:pt x="19" y="1"/>
                    <a:pt x="17" y="1"/>
                    <a:pt x="17" y="2"/>
                  </a:cubicBezTo>
                  <a:lnTo>
                    <a:pt x="17" y="2"/>
                  </a:lnTo>
                  <a:cubicBezTo>
                    <a:pt x="11" y="3"/>
                    <a:pt x="7" y="9"/>
                    <a:pt x="5" y="14"/>
                  </a:cubicBezTo>
                  <a:lnTo>
                    <a:pt x="5" y="14"/>
                  </a:lnTo>
                  <a:cubicBezTo>
                    <a:pt x="3" y="17"/>
                    <a:pt x="2" y="19"/>
                    <a:pt x="2" y="22"/>
                  </a:cubicBezTo>
                  <a:lnTo>
                    <a:pt x="2" y="22"/>
                  </a:lnTo>
                  <a:cubicBezTo>
                    <a:pt x="2" y="28"/>
                    <a:pt x="7" y="31"/>
                    <a:pt x="12" y="34"/>
                  </a:cubicBezTo>
                  <a:lnTo>
                    <a:pt x="12" y="34"/>
                  </a:lnTo>
                  <a:cubicBezTo>
                    <a:pt x="14" y="36"/>
                    <a:pt x="16" y="37"/>
                    <a:pt x="17" y="38"/>
                  </a:cubicBezTo>
                  <a:lnTo>
                    <a:pt x="17" y="38"/>
                  </a:lnTo>
                  <a:cubicBezTo>
                    <a:pt x="20" y="40"/>
                    <a:pt x="22" y="43"/>
                    <a:pt x="25" y="46"/>
                  </a:cubicBezTo>
                  <a:lnTo>
                    <a:pt x="25" y="46"/>
                  </a:lnTo>
                  <a:cubicBezTo>
                    <a:pt x="29" y="51"/>
                    <a:pt x="33" y="56"/>
                    <a:pt x="39" y="57"/>
                  </a:cubicBezTo>
                  <a:lnTo>
                    <a:pt x="39" y="57"/>
                  </a:lnTo>
                  <a:cubicBezTo>
                    <a:pt x="40" y="57"/>
                    <a:pt x="41" y="58"/>
                    <a:pt x="42" y="58"/>
                  </a:cubicBezTo>
                  <a:lnTo>
                    <a:pt x="42" y="58"/>
                  </a:lnTo>
                  <a:cubicBezTo>
                    <a:pt x="47" y="58"/>
                    <a:pt x="52" y="55"/>
                    <a:pt x="56" y="53"/>
                  </a:cubicBezTo>
                  <a:lnTo>
                    <a:pt x="56" y="53"/>
                  </a:lnTo>
                  <a:cubicBezTo>
                    <a:pt x="58" y="52"/>
                    <a:pt x="62" y="50"/>
                    <a:pt x="64" y="47"/>
                  </a:cubicBezTo>
                  <a:lnTo>
                    <a:pt x="64" y="47"/>
                  </a:lnTo>
                  <a:cubicBezTo>
                    <a:pt x="66" y="45"/>
                    <a:pt x="66" y="41"/>
                    <a:pt x="65" y="39"/>
                  </a:cubicBezTo>
                  <a:lnTo>
                    <a:pt x="65" y="39"/>
                  </a:lnTo>
                  <a:cubicBezTo>
                    <a:pt x="64" y="38"/>
                    <a:pt x="63" y="36"/>
                    <a:pt x="62" y="34"/>
                  </a:cubicBezTo>
                  <a:lnTo>
                    <a:pt x="62" y="34"/>
                  </a:lnTo>
                  <a:cubicBezTo>
                    <a:pt x="60" y="33"/>
                    <a:pt x="57" y="30"/>
                    <a:pt x="58" y="27"/>
                  </a:cubicBezTo>
                  <a:lnTo>
                    <a:pt x="58" y="27"/>
                  </a:lnTo>
                  <a:cubicBezTo>
                    <a:pt x="56" y="25"/>
                    <a:pt x="55" y="23"/>
                    <a:pt x="53" y="22"/>
                  </a:cubicBezTo>
                  <a:lnTo>
                    <a:pt x="53" y="22"/>
                  </a:lnTo>
                  <a:cubicBezTo>
                    <a:pt x="52" y="21"/>
                    <a:pt x="52" y="19"/>
                    <a:pt x="51" y="18"/>
                  </a:cubicBezTo>
                  <a:lnTo>
                    <a:pt x="51" y="18"/>
                  </a:lnTo>
                  <a:cubicBezTo>
                    <a:pt x="46" y="12"/>
                    <a:pt x="38" y="8"/>
                    <a:pt x="31" y="5"/>
                  </a:cubicBezTo>
                  <a:lnTo>
                    <a:pt x="31" y="5"/>
                  </a:lnTo>
                  <a:cubicBezTo>
                    <a:pt x="27" y="3"/>
                    <a:pt x="23" y="1"/>
                    <a:pt x="19" y="1"/>
                  </a:cubicBezTo>
                  <a:close/>
                  <a:moveTo>
                    <a:pt x="42" y="60"/>
                  </a:moveTo>
                  <a:lnTo>
                    <a:pt x="42" y="60"/>
                  </a:lnTo>
                  <a:lnTo>
                    <a:pt x="42" y="60"/>
                  </a:lnTo>
                  <a:cubicBezTo>
                    <a:pt x="41" y="60"/>
                    <a:pt x="39" y="60"/>
                    <a:pt x="38" y="59"/>
                  </a:cubicBezTo>
                  <a:lnTo>
                    <a:pt x="38" y="59"/>
                  </a:lnTo>
                  <a:cubicBezTo>
                    <a:pt x="32" y="58"/>
                    <a:pt x="27" y="52"/>
                    <a:pt x="23" y="47"/>
                  </a:cubicBezTo>
                  <a:lnTo>
                    <a:pt x="23" y="47"/>
                  </a:lnTo>
                  <a:cubicBezTo>
                    <a:pt x="21" y="45"/>
                    <a:pt x="19" y="42"/>
                    <a:pt x="16" y="40"/>
                  </a:cubicBezTo>
                  <a:lnTo>
                    <a:pt x="16" y="40"/>
                  </a:lnTo>
                  <a:cubicBezTo>
                    <a:pt x="14" y="39"/>
                    <a:pt x="12" y="38"/>
                    <a:pt x="11" y="36"/>
                  </a:cubicBezTo>
                  <a:lnTo>
                    <a:pt x="11" y="36"/>
                  </a:lnTo>
                  <a:cubicBezTo>
                    <a:pt x="6" y="33"/>
                    <a:pt x="0" y="28"/>
                    <a:pt x="0" y="22"/>
                  </a:cubicBezTo>
                  <a:lnTo>
                    <a:pt x="0" y="22"/>
                  </a:lnTo>
                  <a:cubicBezTo>
                    <a:pt x="0" y="19"/>
                    <a:pt x="1" y="16"/>
                    <a:pt x="3" y="14"/>
                  </a:cubicBezTo>
                  <a:lnTo>
                    <a:pt x="3" y="14"/>
                  </a:lnTo>
                  <a:cubicBezTo>
                    <a:pt x="5" y="8"/>
                    <a:pt x="10" y="1"/>
                    <a:pt x="16" y="0"/>
                  </a:cubicBezTo>
                  <a:lnTo>
                    <a:pt x="16" y="0"/>
                  </a:lnTo>
                  <a:cubicBezTo>
                    <a:pt x="17" y="0"/>
                    <a:pt x="19" y="0"/>
                    <a:pt x="19" y="0"/>
                  </a:cubicBezTo>
                  <a:lnTo>
                    <a:pt x="19" y="0"/>
                  </a:lnTo>
                  <a:cubicBezTo>
                    <a:pt x="23" y="0"/>
                    <a:pt x="27" y="1"/>
                    <a:pt x="31" y="3"/>
                  </a:cubicBezTo>
                  <a:lnTo>
                    <a:pt x="31" y="3"/>
                  </a:lnTo>
                  <a:cubicBezTo>
                    <a:pt x="39" y="6"/>
                    <a:pt x="47" y="10"/>
                    <a:pt x="52" y="17"/>
                  </a:cubicBezTo>
                  <a:lnTo>
                    <a:pt x="52" y="17"/>
                  </a:lnTo>
                  <a:cubicBezTo>
                    <a:pt x="53" y="18"/>
                    <a:pt x="54" y="19"/>
                    <a:pt x="55" y="21"/>
                  </a:cubicBezTo>
                  <a:lnTo>
                    <a:pt x="55" y="21"/>
                  </a:lnTo>
                  <a:cubicBezTo>
                    <a:pt x="56" y="22"/>
                    <a:pt x="58" y="24"/>
                    <a:pt x="60" y="26"/>
                  </a:cubicBezTo>
                  <a:lnTo>
                    <a:pt x="60" y="27"/>
                  </a:lnTo>
                  <a:lnTo>
                    <a:pt x="60" y="27"/>
                  </a:lnTo>
                  <a:lnTo>
                    <a:pt x="60" y="27"/>
                  </a:lnTo>
                  <a:cubicBezTo>
                    <a:pt x="59" y="29"/>
                    <a:pt x="61" y="32"/>
                    <a:pt x="63" y="33"/>
                  </a:cubicBezTo>
                  <a:lnTo>
                    <a:pt x="63" y="33"/>
                  </a:lnTo>
                  <a:cubicBezTo>
                    <a:pt x="64" y="34"/>
                    <a:pt x="66" y="36"/>
                    <a:pt x="67" y="38"/>
                  </a:cubicBezTo>
                  <a:lnTo>
                    <a:pt x="67" y="38"/>
                  </a:lnTo>
                  <a:cubicBezTo>
                    <a:pt x="68" y="41"/>
                    <a:pt x="68" y="45"/>
                    <a:pt x="65" y="49"/>
                  </a:cubicBezTo>
                  <a:lnTo>
                    <a:pt x="65" y="49"/>
                  </a:lnTo>
                  <a:cubicBezTo>
                    <a:pt x="63" y="52"/>
                    <a:pt x="60" y="53"/>
                    <a:pt x="57" y="55"/>
                  </a:cubicBezTo>
                  <a:lnTo>
                    <a:pt x="57" y="55"/>
                  </a:lnTo>
                  <a:cubicBezTo>
                    <a:pt x="53" y="57"/>
                    <a:pt x="47" y="60"/>
                    <a:pt x="42" y="60"/>
                  </a:cubicBezTo>
                  <a:close/>
                </a:path>
              </a:pathLst>
            </a:custGeom>
            <a:grpFill/>
            <a:ln w="127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SV" dirty="0">
                <a:latin typeface="Sen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F1CBF9-5BC3-26D9-DD7D-0A892344BE0F}"/>
              </a:ext>
            </a:extLst>
          </p:cNvPr>
          <p:cNvGrpSpPr/>
          <p:nvPr/>
        </p:nvGrpSpPr>
        <p:grpSpPr>
          <a:xfrm>
            <a:off x="8144865" y="3748132"/>
            <a:ext cx="615221" cy="769026"/>
            <a:chOff x="6369300" y="5504742"/>
            <a:chExt cx="615221" cy="769026"/>
          </a:xfrm>
        </p:grpSpPr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1B8ED933-2FB3-406E-2A43-2315E366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8" name="Freeform 74">
              <a:extLst>
                <a:ext uri="{FF2B5EF4-FFF2-40B4-BE49-F238E27FC236}">
                  <a16:creationId xmlns:a16="http://schemas.microsoft.com/office/drawing/2014/main" id="{2C4DA36F-E0E6-D8CC-A9E6-2F1A6731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C73E3-7751-A9F7-0E6B-D8FA50E5F725}"/>
              </a:ext>
            </a:extLst>
          </p:cNvPr>
          <p:cNvGrpSpPr/>
          <p:nvPr/>
        </p:nvGrpSpPr>
        <p:grpSpPr>
          <a:xfrm>
            <a:off x="10166170" y="5119732"/>
            <a:ext cx="615221" cy="769026"/>
            <a:chOff x="6369300" y="5504742"/>
            <a:chExt cx="615221" cy="769026"/>
          </a:xfrm>
        </p:grpSpPr>
        <p:sp>
          <p:nvSpPr>
            <p:cNvPr id="1379" name="Freeform 73">
              <a:extLst>
                <a:ext uri="{FF2B5EF4-FFF2-40B4-BE49-F238E27FC236}">
                  <a16:creationId xmlns:a16="http://schemas.microsoft.com/office/drawing/2014/main" id="{ACD76E8D-3496-5573-B356-87DBA2A7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80" name="Freeform 74">
              <a:extLst>
                <a:ext uri="{FF2B5EF4-FFF2-40B4-BE49-F238E27FC236}">
                  <a16:creationId xmlns:a16="http://schemas.microsoft.com/office/drawing/2014/main" id="{99CA389C-2414-4464-FD0A-281F0702E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83714C1D-57DF-DB12-45F9-A4B0F6E219C6}"/>
              </a:ext>
            </a:extLst>
          </p:cNvPr>
          <p:cNvGrpSpPr/>
          <p:nvPr/>
        </p:nvGrpSpPr>
        <p:grpSpPr>
          <a:xfrm>
            <a:off x="16470717" y="4734721"/>
            <a:ext cx="615221" cy="769026"/>
            <a:chOff x="6369300" y="5504742"/>
            <a:chExt cx="615221" cy="769026"/>
          </a:xfrm>
        </p:grpSpPr>
        <p:sp>
          <p:nvSpPr>
            <p:cNvPr id="1382" name="Freeform 73">
              <a:extLst>
                <a:ext uri="{FF2B5EF4-FFF2-40B4-BE49-F238E27FC236}">
                  <a16:creationId xmlns:a16="http://schemas.microsoft.com/office/drawing/2014/main" id="{5DD7CEC8-5A5A-87AE-44FF-DA8F2A8FA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83" name="Freeform 74">
              <a:extLst>
                <a:ext uri="{FF2B5EF4-FFF2-40B4-BE49-F238E27FC236}">
                  <a16:creationId xmlns:a16="http://schemas.microsoft.com/office/drawing/2014/main" id="{5BF2C50A-474F-5034-C08C-3118BE68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93093145-50D5-24EA-B216-189E75DA7162}"/>
              </a:ext>
            </a:extLst>
          </p:cNvPr>
          <p:cNvGrpSpPr/>
          <p:nvPr/>
        </p:nvGrpSpPr>
        <p:grpSpPr>
          <a:xfrm>
            <a:off x="18973286" y="4301584"/>
            <a:ext cx="615221" cy="769026"/>
            <a:chOff x="6369300" y="5504742"/>
            <a:chExt cx="615221" cy="769026"/>
          </a:xfrm>
        </p:grpSpPr>
        <p:sp>
          <p:nvSpPr>
            <p:cNvPr id="1385" name="Freeform 73">
              <a:extLst>
                <a:ext uri="{FF2B5EF4-FFF2-40B4-BE49-F238E27FC236}">
                  <a16:creationId xmlns:a16="http://schemas.microsoft.com/office/drawing/2014/main" id="{72F76541-3260-853B-A84A-A715369D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86" name="Freeform 74">
              <a:extLst>
                <a:ext uri="{FF2B5EF4-FFF2-40B4-BE49-F238E27FC236}">
                  <a16:creationId xmlns:a16="http://schemas.microsoft.com/office/drawing/2014/main" id="{E79594C3-6C15-9B00-5E28-617ADA807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8509DDAB-F532-B41F-00B5-D05CA015D36A}"/>
              </a:ext>
            </a:extLst>
          </p:cNvPr>
          <p:cNvGrpSpPr/>
          <p:nvPr/>
        </p:nvGrpSpPr>
        <p:grpSpPr>
          <a:xfrm>
            <a:off x="12861244" y="7983248"/>
            <a:ext cx="615221" cy="769026"/>
            <a:chOff x="6369300" y="5504742"/>
            <a:chExt cx="615221" cy="769026"/>
          </a:xfrm>
        </p:grpSpPr>
        <p:sp>
          <p:nvSpPr>
            <p:cNvPr id="1388" name="Freeform 73">
              <a:extLst>
                <a:ext uri="{FF2B5EF4-FFF2-40B4-BE49-F238E27FC236}">
                  <a16:creationId xmlns:a16="http://schemas.microsoft.com/office/drawing/2014/main" id="{499F28DF-3019-47F4-F954-ECC60BF99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89" name="Freeform 74">
              <a:extLst>
                <a:ext uri="{FF2B5EF4-FFF2-40B4-BE49-F238E27FC236}">
                  <a16:creationId xmlns:a16="http://schemas.microsoft.com/office/drawing/2014/main" id="{5937EF27-3791-A872-C2CC-DCCD98C6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243D63CE-B614-CF3B-C196-8EBDF492F224}"/>
              </a:ext>
            </a:extLst>
          </p:cNvPr>
          <p:cNvGrpSpPr/>
          <p:nvPr/>
        </p:nvGrpSpPr>
        <p:grpSpPr>
          <a:xfrm>
            <a:off x="20657708" y="8873585"/>
            <a:ext cx="615221" cy="769026"/>
            <a:chOff x="6369300" y="5504742"/>
            <a:chExt cx="615221" cy="769026"/>
          </a:xfrm>
        </p:grpSpPr>
        <p:sp>
          <p:nvSpPr>
            <p:cNvPr id="1391" name="Freeform 73">
              <a:extLst>
                <a:ext uri="{FF2B5EF4-FFF2-40B4-BE49-F238E27FC236}">
                  <a16:creationId xmlns:a16="http://schemas.microsoft.com/office/drawing/2014/main" id="{11B596FD-3C0F-C062-3D25-361E8128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92" name="Freeform 74">
              <a:extLst>
                <a:ext uri="{FF2B5EF4-FFF2-40B4-BE49-F238E27FC236}">
                  <a16:creationId xmlns:a16="http://schemas.microsoft.com/office/drawing/2014/main" id="{374162DB-2EA2-03E9-C06D-6499611F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1393" name="Group 1392">
            <a:extLst>
              <a:ext uri="{FF2B5EF4-FFF2-40B4-BE49-F238E27FC236}">
                <a16:creationId xmlns:a16="http://schemas.microsoft.com/office/drawing/2014/main" id="{7341EF81-2C62-6B1A-623F-94BBC63BE1AD}"/>
              </a:ext>
            </a:extLst>
          </p:cNvPr>
          <p:cNvGrpSpPr/>
          <p:nvPr/>
        </p:nvGrpSpPr>
        <p:grpSpPr>
          <a:xfrm>
            <a:off x="14569729" y="6852279"/>
            <a:ext cx="615221" cy="769026"/>
            <a:chOff x="6369300" y="5504742"/>
            <a:chExt cx="615221" cy="769026"/>
          </a:xfrm>
        </p:grpSpPr>
        <p:sp>
          <p:nvSpPr>
            <p:cNvPr id="1394" name="Freeform 73">
              <a:extLst>
                <a:ext uri="{FF2B5EF4-FFF2-40B4-BE49-F238E27FC236}">
                  <a16:creationId xmlns:a16="http://schemas.microsoft.com/office/drawing/2014/main" id="{EC8AE8E5-50FF-D182-9940-64C66C95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0" y="5504742"/>
              <a:ext cx="615221" cy="422966"/>
            </a:xfrm>
            <a:custGeom>
              <a:avLst/>
              <a:gdLst>
                <a:gd name="T0" fmla="*/ 0 w 495"/>
                <a:gd name="T1" fmla="*/ 0 h 339"/>
                <a:gd name="T2" fmla="*/ 494 w 495"/>
                <a:gd name="T3" fmla="*/ 198 h 339"/>
                <a:gd name="T4" fmla="*/ 7 w 495"/>
                <a:gd name="T5" fmla="*/ 338 h 339"/>
                <a:gd name="T6" fmla="*/ 0 w 495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339">
                  <a:moveTo>
                    <a:pt x="0" y="0"/>
                  </a:moveTo>
                  <a:lnTo>
                    <a:pt x="494" y="198"/>
                  </a:lnTo>
                  <a:lnTo>
                    <a:pt x="7" y="3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  <p:sp>
          <p:nvSpPr>
            <p:cNvPr id="1395" name="Freeform 74">
              <a:extLst>
                <a:ext uri="{FF2B5EF4-FFF2-40B4-BE49-F238E27FC236}">
                  <a16:creationId xmlns:a16="http://schemas.microsoft.com/office/drawing/2014/main" id="{B4E9E908-0FDF-8021-5A51-788B399F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303" y="5504742"/>
              <a:ext cx="16481" cy="769026"/>
            </a:xfrm>
            <a:custGeom>
              <a:avLst/>
              <a:gdLst>
                <a:gd name="T0" fmla="*/ 0 w 15"/>
                <a:gd name="T1" fmla="*/ 616 h 617"/>
                <a:gd name="T2" fmla="*/ 14 w 15"/>
                <a:gd name="T3" fmla="*/ 616 h 617"/>
                <a:gd name="T4" fmla="*/ 14 w 15"/>
                <a:gd name="T5" fmla="*/ 0 h 617"/>
                <a:gd name="T6" fmla="*/ 0 w 15"/>
                <a:gd name="T7" fmla="*/ 0 h 617"/>
                <a:gd name="T8" fmla="*/ 0 w 15"/>
                <a:gd name="T9" fmla="*/ 6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7">
                  <a:moveTo>
                    <a:pt x="0" y="616"/>
                  </a:moveTo>
                  <a:lnTo>
                    <a:pt x="14" y="61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Sen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CF95-9FD4-134F-CC97-42BB41D0687A}"/>
              </a:ext>
            </a:extLst>
          </p:cNvPr>
          <p:cNvGrpSpPr/>
          <p:nvPr/>
        </p:nvGrpSpPr>
        <p:grpSpPr>
          <a:xfrm>
            <a:off x="13479237" y="10895810"/>
            <a:ext cx="8491270" cy="2138401"/>
            <a:chOff x="13479237" y="10895810"/>
            <a:chExt cx="8491270" cy="213840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6DB603-62CA-B510-5A8E-511CB53E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005147">
              <a:off x="13479237" y="10895810"/>
              <a:ext cx="1786994" cy="1647748"/>
            </a:xfrm>
            <a:prstGeom prst="rect">
              <a:avLst/>
            </a:prstGeom>
          </p:spPr>
        </p:pic>
        <p:pic>
          <p:nvPicPr>
            <p:cNvPr id="1396" name="Graphic 1395">
              <a:extLst>
                <a:ext uri="{FF2B5EF4-FFF2-40B4-BE49-F238E27FC236}">
                  <a16:creationId xmlns:a16="http://schemas.microsoft.com/office/drawing/2014/main" id="{E93466EC-20FA-3786-EE5E-2BB63007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81581">
              <a:off x="15713995" y="11386463"/>
              <a:ext cx="1786994" cy="1647748"/>
            </a:xfrm>
            <a:prstGeom prst="rect">
              <a:avLst/>
            </a:prstGeom>
          </p:spPr>
        </p:pic>
        <p:pic>
          <p:nvPicPr>
            <p:cNvPr id="1397" name="Graphic 1396">
              <a:extLst>
                <a:ext uri="{FF2B5EF4-FFF2-40B4-BE49-F238E27FC236}">
                  <a16:creationId xmlns:a16="http://schemas.microsoft.com/office/drawing/2014/main" id="{D77F7072-5C87-D593-260F-7EA5D3AC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005147">
              <a:off x="17948755" y="10895810"/>
              <a:ext cx="1786994" cy="1647748"/>
            </a:xfrm>
            <a:prstGeom prst="rect">
              <a:avLst/>
            </a:prstGeom>
          </p:spPr>
        </p:pic>
        <p:pic>
          <p:nvPicPr>
            <p:cNvPr id="1398" name="Graphic 1397">
              <a:extLst>
                <a:ext uri="{FF2B5EF4-FFF2-40B4-BE49-F238E27FC236}">
                  <a16:creationId xmlns:a16="http://schemas.microsoft.com/office/drawing/2014/main" id="{D2DAD455-439A-549E-3718-CF7904E8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81581">
              <a:off x="20183513" y="11386463"/>
              <a:ext cx="1786994" cy="1647748"/>
            </a:xfrm>
            <a:prstGeom prst="rect">
              <a:avLst/>
            </a:prstGeom>
          </p:spPr>
        </p:pic>
      </p:grpSp>
      <p:sp>
        <p:nvSpPr>
          <p:cNvPr id="1400" name="TextBox 1399">
            <a:extLst>
              <a:ext uri="{FF2B5EF4-FFF2-40B4-BE49-F238E27FC236}">
                <a16:creationId xmlns:a16="http://schemas.microsoft.com/office/drawing/2014/main" id="{EB8BA651-67D3-D60E-B863-870AD3D6F409}"/>
              </a:ext>
            </a:extLst>
          </p:cNvPr>
          <p:cNvSpPr txBox="1"/>
          <p:nvPr/>
        </p:nvSpPr>
        <p:spPr>
          <a:xfrm>
            <a:off x="2212201" y="6519445"/>
            <a:ext cx="487205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CATS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BE3DACB-8307-455A-D547-E8B037972091}"/>
              </a:ext>
            </a:extLst>
          </p:cNvPr>
          <p:cNvSpPr txBox="1"/>
          <p:nvPr/>
        </p:nvSpPr>
        <p:spPr>
          <a:xfrm>
            <a:off x="2212201" y="7386411"/>
            <a:ext cx="4872072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1402" name="TextBox 1401">
            <a:extLst>
              <a:ext uri="{FF2B5EF4-FFF2-40B4-BE49-F238E27FC236}">
                <a16:creationId xmlns:a16="http://schemas.microsoft.com/office/drawing/2014/main" id="{0ECDF55C-AF01-7C53-C708-41C52EF3A24C}"/>
              </a:ext>
            </a:extLst>
          </p:cNvPr>
          <p:cNvSpPr txBox="1"/>
          <p:nvPr/>
        </p:nvSpPr>
        <p:spPr>
          <a:xfrm>
            <a:off x="2212201" y="9780178"/>
            <a:ext cx="487205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DOGS</a:t>
            </a: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55FB84C-9087-6913-B8A2-D6731EAE90BA}"/>
              </a:ext>
            </a:extLst>
          </p:cNvPr>
          <p:cNvSpPr txBox="1"/>
          <p:nvPr/>
        </p:nvSpPr>
        <p:spPr>
          <a:xfrm>
            <a:off x="2212201" y="10647144"/>
            <a:ext cx="4872072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C7DF3-1112-8A44-8DC1-FEAC4BD7D50E}"/>
              </a:ext>
            </a:extLst>
          </p:cNvPr>
          <p:cNvSpPr txBox="1"/>
          <p:nvPr/>
        </p:nvSpPr>
        <p:spPr>
          <a:xfrm>
            <a:off x="2212201" y="801691"/>
            <a:ext cx="6128763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World Map Slide</a:t>
            </a:r>
          </a:p>
        </p:txBody>
      </p:sp>
    </p:spTree>
    <p:extLst>
      <p:ext uri="{BB962C8B-B14F-4D97-AF65-F5344CB8AC3E}">
        <p14:creationId xmlns:p14="http://schemas.microsoft.com/office/powerpoint/2010/main" val="346218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8B8F6E-DAAC-B7FA-FAFA-ED0159F501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217F79-7840-F175-A451-36F362ED686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8C5326-CA1B-AAFB-CDDF-F15B0082C5A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" name="Graphic 17">
            <a:extLst>
              <a:ext uri="{FF2B5EF4-FFF2-40B4-BE49-F238E27FC236}">
                <a16:creationId xmlns:a16="http://schemas.microsoft.com/office/drawing/2014/main" id="{466CA6CB-2738-C1DB-FE83-A70AEF9E1F08}"/>
              </a:ext>
            </a:extLst>
          </p:cNvPr>
          <p:cNvSpPr/>
          <p:nvPr/>
        </p:nvSpPr>
        <p:spPr>
          <a:xfrm>
            <a:off x="733102" y="-1092758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2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BD1294B1-F9B6-F622-D2B5-3B8CB1CA38B4}"/>
              </a:ext>
            </a:extLst>
          </p:cNvPr>
          <p:cNvSpPr/>
          <p:nvPr/>
        </p:nvSpPr>
        <p:spPr>
          <a:xfrm>
            <a:off x="21468213" y="3121579"/>
            <a:ext cx="3842351" cy="2649399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accent6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647B-93B3-F295-E2C9-55DAEF5965B3}"/>
              </a:ext>
            </a:extLst>
          </p:cNvPr>
          <p:cNvSpPr txBox="1"/>
          <p:nvPr/>
        </p:nvSpPr>
        <p:spPr>
          <a:xfrm>
            <a:off x="18030093" y="6568690"/>
            <a:ext cx="4826732" cy="331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Pet adoption is quickly becoming the preferred way to find a new dog or cat, and rightly so, there are many benefits to adopting a pet.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35C06-DE7D-2147-8FE5-E955EB199C42}"/>
              </a:ext>
            </a:extLst>
          </p:cNvPr>
          <p:cNvSpPr txBox="1"/>
          <p:nvPr/>
        </p:nvSpPr>
        <p:spPr>
          <a:xfrm>
            <a:off x="12924212" y="1100937"/>
            <a:ext cx="9932613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Urgent need for pet adoption</a:t>
            </a:r>
          </a:p>
        </p:txBody>
      </p:sp>
    </p:spTree>
    <p:extLst>
      <p:ext uri="{BB962C8B-B14F-4D97-AF65-F5344CB8AC3E}">
        <p14:creationId xmlns:p14="http://schemas.microsoft.com/office/powerpoint/2010/main" val="312832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6A8290D2-1390-227D-8935-F15EA5F07947}"/>
              </a:ext>
            </a:extLst>
          </p:cNvPr>
          <p:cNvSpPr/>
          <p:nvPr/>
        </p:nvSpPr>
        <p:spPr>
          <a:xfrm rot="192050">
            <a:off x="1105272" y="2888076"/>
            <a:ext cx="10473863" cy="2181733"/>
          </a:xfrm>
          <a:custGeom>
            <a:avLst/>
            <a:gdLst>
              <a:gd name="connsiteX0" fmla="*/ 9814498 w 9843409"/>
              <a:gd name="connsiteY0" fmla="*/ 1284693 h 2170513"/>
              <a:gd name="connsiteX1" fmla="*/ 9629669 w 9843409"/>
              <a:gd name="connsiteY1" fmla="*/ 979005 h 2170513"/>
              <a:gd name="connsiteX2" fmla="*/ 9384216 w 9843409"/>
              <a:gd name="connsiteY2" fmla="*/ 860864 h 2170513"/>
              <a:gd name="connsiteX3" fmla="*/ 9674028 w 9843409"/>
              <a:gd name="connsiteY3" fmla="*/ 326278 h 2170513"/>
              <a:gd name="connsiteX4" fmla="*/ 9441882 w 9843409"/>
              <a:gd name="connsiteY4" fmla="*/ 33880 h 2170513"/>
              <a:gd name="connsiteX5" fmla="*/ 9061875 w 9843409"/>
              <a:gd name="connsiteY5" fmla="*/ 44217 h 2170513"/>
              <a:gd name="connsiteX6" fmla="*/ 8921405 w 9843409"/>
              <a:gd name="connsiteY6" fmla="*/ 141683 h 2170513"/>
              <a:gd name="connsiteX7" fmla="*/ 8857823 w 9843409"/>
              <a:gd name="connsiteY7" fmla="*/ 456233 h 2170513"/>
              <a:gd name="connsiteX8" fmla="*/ 8857823 w 9843409"/>
              <a:gd name="connsiteY8" fmla="*/ 465093 h 2170513"/>
              <a:gd name="connsiteX9" fmla="*/ 998894 w 9843409"/>
              <a:gd name="connsiteY9" fmla="*/ 640827 h 2170513"/>
              <a:gd name="connsiteX10" fmla="*/ 920527 w 9843409"/>
              <a:gd name="connsiteY10" fmla="*/ 462140 h 2170513"/>
              <a:gd name="connsiteX11" fmla="*/ 780057 w 9843409"/>
              <a:gd name="connsiteY11" fmla="*/ 364674 h 2170513"/>
              <a:gd name="connsiteX12" fmla="*/ 400048 w 9843409"/>
              <a:gd name="connsiteY12" fmla="*/ 354336 h 2170513"/>
              <a:gd name="connsiteX13" fmla="*/ 167903 w 9843409"/>
              <a:gd name="connsiteY13" fmla="*/ 646734 h 2170513"/>
              <a:gd name="connsiteX14" fmla="*/ 164946 w 9843409"/>
              <a:gd name="connsiteY14" fmla="*/ 702851 h 2170513"/>
              <a:gd name="connsiteX15" fmla="*/ 459194 w 9843409"/>
              <a:gd name="connsiteY15" fmla="*/ 1179844 h 2170513"/>
              <a:gd name="connsiteX16" fmla="*/ 321681 w 9843409"/>
              <a:gd name="connsiteY16" fmla="*/ 1197565 h 2170513"/>
              <a:gd name="connsiteX17" fmla="*/ 212262 w 9843409"/>
              <a:gd name="connsiteY17" fmla="*/ 1297984 h 2170513"/>
              <a:gd name="connsiteX18" fmla="*/ 28912 w 9843409"/>
              <a:gd name="connsiteY18" fmla="*/ 1605150 h 2170513"/>
              <a:gd name="connsiteX19" fmla="*/ 42219 w 9843409"/>
              <a:gd name="connsiteY19" fmla="*/ 1953664 h 2170513"/>
              <a:gd name="connsiteX20" fmla="*/ 374912 w 9843409"/>
              <a:gd name="connsiteY20" fmla="*/ 2166317 h 2170513"/>
              <a:gd name="connsiteX21" fmla="*/ 997416 w 9843409"/>
              <a:gd name="connsiteY21" fmla="*/ 1751349 h 2170513"/>
              <a:gd name="connsiteX22" fmla="*/ 5593004 w 9843409"/>
              <a:gd name="connsiteY22" fmla="*/ 1652406 h 2170513"/>
              <a:gd name="connsiteX23" fmla="*/ 8831208 w 9843409"/>
              <a:gd name="connsiteY23" fmla="*/ 1368869 h 2170513"/>
              <a:gd name="connsiteX24" fmla="*/ 9468499 w 9843409"/>
              <a:gd name="connsiteY24" fmla="*/ 1848815 h 2170513"/>
              <a:gd name="connsiteX25" fmla="*/ 9801191 w 9843409"/>
              <a:gd name="connsiteY25" fmla="*/ 1636162 h 2170513"/>
              <a:gd name="connsiteX26" fmla="*/ 9814498 w 9843409"/>
              <a:gd name="connsiteY26" fmla="*/ 1284693 h 21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843409" h="2170513">
                <a:moveTo>
                  <a:pt x="9814498" y="1284693"/>
                </a:moveTo>
                <a:cubicBezTo>
                  <a:pt x="9776054" y="1170983"/>
                  <a:pt x="9705080" y="1072040"/>
                  <a:pt x="9629669" y="979005"/>
                </a:cubicBezTo>
                <a:cubicBezTo>
                  <a:pt x="9567566" y="902213"/>
                  <a:pt x="9474413" y="820992"/>
                  <a:pt x="9384216" y="860864"/>
                </a:cubicBezTo>
                <a:cubicBezTo>
                  <a:pt x="9536515" y="714665"/>
                  <a:pt x="9702122" y="535978"/>
                  <a:pt x="9674028" y="326278"/>
                </a:cubicBezTo>
                <a:cubicBezTo>
                  <a:pt x="9657763" y="197800"/>
                  <a:pt x="9561652" y="84090"/>
                  <a:pt x="9441882" y="33880"/>
                </a:cubicBezTo>
                <a:cubicBezTo>
                  <a:pt x="9322114" y="-16330"/>
                  <a:pt x="9181644" y="-8946"/>
                  <a:pt x="9061875" y="44217"/>
                </a:cubicBezTo>
                <a:cubicBezTo>
                  <a:pt x="9008643" y="67846"/>
                  <a:pt x="8959849" y="98857"/>
                  <a:pt x="8921405" y="141683"/>
                </a:cubicBezTo>
                <a:cubicBezTo>
                  <a:pt x="8845994" y="224382"/>
                  <a:pt x="8820857" y="349906"/>
                  <a:pt x="8857823" y="456233"/>
                </a:cubicBezTo>
                <a:lnTo>
                  <a:pt x="8857823" y="465093"/>
                </a:lnTo>
                <a:cubicBezTo>
                  <a:pt x="6237687" y="493152"/>
                  <a:pt x="3617552" y="550745"/>
                  <a:pt x="998894" y="640827"/>
                </a:cubicBezTo>
                <a:cubicBezTo>
                  <a:pt x="991501" y="575850"/>
                  <a:pt x="964886" y="510873"/>
                  <a:pt x="920527" y="462140"/>
                </a:cubicBezTo>
                <a:cubicBezTo>
                  <a:pt x="882082" y="419314"/>
                  <a:pt x="833287" y="388302"/>
                  <a:pt x="780057" y="364674"/>
                </a:cubicBezTo>
                <a:cubicBezTo>
                  <a:pt x="660288" y="311510"/>
                  <a:pt x="519817" y="304127"/>
                  <a:pt x="400048" y="354336"/>
                </a:cubicBezTo>
                <a:cubicBezTo>
                  <a:pt x="280279" y="404546"/>
                  <a:pt x="185647" y="516780"/>
                  <a:pt x="167903" y="646734"/>
                </a:cubicBezTo>
                <a:cubicBezTo>
                  <a:pt x="164946" y="665932"/>
                  <a:pt x="164946" y="683653"/>
                  <a:pt x="164946" y="702851"/>
                </a:cubicBezTo>
                <a:cubicBezTo>
                  <a:pt x="170860" y="887446"/>
                  <a:pt x="320202" y="1048412"/>
                  <a:pt x="459194" y="1179844"/>
                </a:cubicBezTo>
                <a:cubicBezTo>
                  <a:pt x="413356" y="1160646"/>
                  <a:pt x="366040" y="1170983"/>
                  <a:pt x="321681" y="1197565"/>
                </a:cubicBezTo>
                <a:cubicBezTo>
                  <a:pt x="280279" y="1222670"/>
                  <a:pt x="241835" y="1261065"/>
                  <a:pt x="212262" y="1297984"/>
                </a:cubicBezTo>
                <a:cubicBezTo>
                  <a:pt x="138330" y="1392497"/>
                  <a:pt x="67356" y="1491439"/>
                  <a:pt x="28912" y="1605150"/>
                </a:cubicBezTo>
                <a:cubicBezTo>
                  <a:pt x="-9533" y="1718860"/>
                  <a:pt x="-13969" y="1847338"/>
                  <a:pt x="42219" y="1953664"/>
                </a:cubicBezTo>
                <a:cubicBezTo>
                  <a:pt x="105801" y="2074759"/>
                  <a:pt x="238877" y="2148596"/>
                  <a:pt x="374912" y="2166317"/>
                </a:cubicBezTo>
                <a:cubicBezTo>
                  <a:pt x="645501" y="2201760"/>
                  <a:pt x="920527" y="2008304"/>
                  <a:pt x="997416" y="1751349"/>
                </a:cubicBezTo>
                <a:cubicBezTo>
                  <a:pt x="2529279" y="1745442"/>
                  <a:pt x="4061141" y="1712953"/>
                  <a:pt x="5593004" y="1652406"/>
                </a:cubicBezTo>
                <a:cubicBezTo>
                  <a:pt x="6676841" y="1609580"/>
                  <a:pt x="7763635" y="1551986"/>
                  <a:pt x="8831208" y="1368869"/>
                </a:cubicBezTo>
                <a:cubicBezTo>
                  <a:pt x="8878524" y="1656836"/>
                  <a:pt x="9175729" y="1885734"/>
                  <a:pt x="9468499" y="1848815"/>
                </a:cubicBezTo>
                <a:cubicBezTo>
                  <a:pt x="9604532" y="1831094"/>
                  <a:pt x="9737609" y="1757256"/>
                  <a:pt x="9801191" y="1636162"/>
                </a:cubicBezTo>
                <a:cubicBezTo>
                  <a:pt x="9857379" y="1528358"/>
                  <a:pt x="9852943" y="1398404"/>
                  <a:pt x="9814498" y="1284693"/>
                </a:cubicBezTo>
                <a:close/>
              </a:path>
            </a:pathLst>
          </a:custGeom>
          <a:solidFill>
            <a:schemeClr val="accent3"/>
          </a:solidFill>
          <a:ln w="14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59A3B0-811F-EAED-C378-F36E1E7598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Graphic 3">
            <a:extLst>
              <a:ext uri="{FF2B5EF4-FFF2-40B4-BE49-F238E27FC236}">
                <a16:creationId xmlns:a16="http://schemas.microsoft.com/office/drawing/2014/main" id="{806EFF11-5C06-5328-3388-C0291E723C29}"/>
              </a:ext>
            </a:extLst>
          </p:cNvPr>
          <p:cNvSpPr/>
          <p:nvPr/>
        </p:nvSpPr>
        <p:spPr>
          <a:xfrm>
            <a:off x="-2364993" y="10279403"/>
            <a:ext cx="7772688" cy="6125605"/>
          </a:xfrm>
          <a:custGeom>
            <a:avLst/>
            <a:gdLst>
              <a:gd name="connsiteX0" fmla="*/ 7366737 w 7772688"/>
              <a:gd name="connsiteY0" fmla="*/ 2013384 h 6125605"/>
              <a:gd name="connsiteX1" fmla="*/ 6783132 w 7772688"/>
              <a:gd name="connsiteY1" fmla="*/ 1794769 h 6125605"/>
              <a:gd name="connsiteX2" fmla="*/ 6086047 w 7772688"/>
              <a:gd name="connsiteY2" fmla="*/ 2464109 h 6125605"/>
              <a:gd name="connsiteX3" fmla="*/ 5629430 w 7772688"/>
              <a:gd name="connsiteY3" fmla="*/ 2468607 h 6125605"/>
              <a:gd name="connsiteX4" fmla="*/ 5555579 w 7772688"/>
              <a:gd name="connsiteY4" fmla="*/ 2401134 h 6125605"/>
              <a:gd name="connsiteX5" fmla="*/ 5557380 w 7772688"/>
              <a:gd name="connsiteY5" fmla="*/ 2294075 h 6125605"/>
              <a:gd name="connsiteX6" fmla="*/ 5656448 w 7772688"/>
              <a:gd name="connsiteY6" fmla="*/ 1896430 h 6125605"/>
              <a:gd name="connsiteX7" fmla="*/ 5526759 w 7772688"/>
              <a:gd name="connsiteY7" fmla="*/ 1525774 h 6125605"/>
              <a:gd name="connsiteX8" fmla="*/ 4996290 w 7772688"/>
              <a:gd name="connsiteY8" fmla="*/ 1588749 h 6125605"/>
              <a:gd name="connsiteX9" fmla="*/ 4558586 w 7772688"/>
              <a:gd name="connsiteY9" fmla="*/ 1959405 h 6125605"/>
              <a:gd name="connsiteX10" fmla="*/ 4045229 w 7772688"/>
              <a:gd name="connsiteY10" fmla="*/ 1890132 h 6125605"/>
              <a:gd name="connsiteX11" fmla="*/ 4033521 w 7772688"/>
              <a:gd name="connsiteY11" fmla="*/ 1340445 h 6125605"/>
              <a:gd name="connsiteX12" fmla="*/ 3420195 w 7772688"/>
              <a:gd name="connsiteY12" fmla="*/ 1023768 h 6125605"/>
              <a:gd name="connsiteX13" fmla="*/ 2952770 w 7772688"/>
              <a:gd name="connsiteY13" fmla="*/ 1317054 h 6125605"/>
              <a:gd name="connsiteX14" fmla="*/ 2662769 w 7772688"/>
              <a:gd name="connsiteY14" fmla="*/ 881624 h 6125605"/>
              <a:gd name="connsiteX15" fmla="*/ 2657365 w 7772688"/>
              <a:gd name="connsiteY15" fmla="*/ 305847 h 6125605"/>
              <a:gd name="connsiteX16" fmla="*/ 1955777 w 7772688"/>
              <a:gd name="connsiteY16" fmla="*/ 26955 h 6125605"/>
              <a:gd name="connsiteX17" fmla="*/ 1318134 w 7772688"/>
              <a:gd name="connsiteY17" fmla="*/ 537057 h 6125605"/>
              <a:gd name="connsiteX18" fmla="*/ 549000 w 7772688"/>
              <a:gd name="connsiteY18" fmla="*/ 1919820 h 6125605"/>
              <a:gd name="connsiteX19" fmla="*/ 562509 w 7772688"/>
              <a:gd name="connsiteY19" fmla="*/ 2064664 h 6125605"/>
              <a:gd name="connsiteX20" fmla="*/ 562509 w 7772688"/>
              <a:gd name="connsiteY20" fmla="*/ 2064664 h 6125605"/>
              <a:gd name="connsiteX21" fmla="*/ 315738 w 7772688"/>
              <a:gd name="connsiteY21" fmla="*/ 2626046 h 6125605"/>
              <a:gd name="connsiteX22" fmla="*/ 4121 w 7772688"/>
              <a:gd name="connsiteY22" fmla="*/ 3168536 h 6125605"/>
              <a:gd name="connsiteX23" fmla="*/ 396794 w 7772688"/>
              <a:gd name="connsiteY23" fmla="*/ 3486112 h 6125605"/>
              <a:gd name="connsiteX24" fmla="*/ 918257 w 7772688"/>
              <a:gd name="connsiteY24" fmla="*/ 3354763 h 6125605"/>
              <a:gd name="connsiteX25" fmla="*/ 1308228 w 7772688"/>
              <a:gd name="connsiteY25" fmla="*/ 3202722 h 6125605"/>
              <a:gd name="connsiteX26" fmla="*/ 1694596 w 7772688"/>
              <a:gd name="connsiteY26" fmla="*/ 3313379 h 6125605"/>
              <a:gd name="connsiteX27" fmla="*/ 1712608 w 7772688"/>
              <a:gd name="connsiteY27" fmla="*/ 3849571 h 6125605"/>
              <a:gd name="connsiteX28" fmla="*/ 1583819 w 7772688"/>
              <a:gd name="connsiteY28" fmla="*/ 4391161 h 6125605"/>
              <a:gd name="connsiteX29" fmla="*/ 2319630 w 7772688"/>
              <a:gd name="connsiteY29" fmla="*/ 4753720 h 6125605"/>
              <a:gd name="connsiteX30" fmla="*/ 3026621 w 7772688"/>
              <a:gd name="connsiteY30" fmla="*/ 4177944 h 6125605"/>
              <a:gd name="connsiteX31" fmla="*/ 3175225 w 7772688"/>
              <a:gd name="connsiteY31" fmla="*/ 4047494 h 6125605"/>
              <a:gd name="connsiteX32" fmla="*/ 3501251 w 7772688"/>
              <a:gd name="connsiteY32" fmla="*/ 4312891 h 6125605"/>
              <a:gd name="connsiteX33" fmla="*/ 3414791 w 7772688"/>
              <a:gd name="connsiteY33" fmla="*/ 4787907 h 6125605"/>
              <a:gd name="connsiteX34" fmla="*/ 3534574 w 7772688"/>
              <a:gd name="connsiteY34" fmla="*/ 5227836 h 6125605"/>
              <a:gd name="connsiteX35" fmla="*/ 3888520 w 7772688"/>
              <a:gd name="connsiteY35" fmla="*/ 5209843 h 6125605"/>
              <a:gd name="connsiteX36" fmla="*/ 4164112 w 7772688"/>
              <a:gd name="connsiteY36" fmla="*/ 4960640 h 6125605"/>
              <a:gd name="connsiteX37" fmla="*/ 4499145 w 7772688"/>
              <a:gd name="connsiteY37" fmla="*/ 4855381 h 6125605"/>
              <a:gd name="connsiteX38" fmla="*/ 4577499 w 7772688"/>
              <a:gd name="connsiteY38" fmla="*/ 5038010 h 6125605"/>
              <a:gd name="connsiteX39" fmla="*/ 4575698 w 7772688"/>
              <a:gd name="connsiteY39" fmla="*/ 5621883 h 6125605"/>
              <a:gd name="connsiteX40" fmla="*/ 4862997 w 7772688"/>
              <a:gd name="connsiteY40" fmla="*/ 6096899 h 6125605"/>
              <a:gd name="connsiteX41" fmla="*/ 5256571 w 7772688"/>
              <a:gd name="connsiteY41" fmla="*/ 6096899 h 6125605"/>
              <a:gd name="connsiteX42" fmla="*/ 6136482 w 7772688"/>
              <a:gd name="connsiteY42" fmla="*/ 5750533 h 6125605"/>
              <a:gd name="connsiteX43" fmla="*/ 6515646 w 7772688"/>
              <a:gd name="connsiteY43" fmla="*/ 5194549 h 6125605"/>
              <a:gd name="connsiteX44" fmla="*/ 7252357 w 7772688"/>
              <a:gd name="connsiteY44" fmla="*/ 4225625 h 6125605"/>
              <a:gd name="connsiteX45" fmla="*/ 7750403 w 7772688"/>
              <a:gd name="connsiteY45" fmla="*/ 3256701 h 6125605"/>
              <a:gd name="connsiteX46" fmla="*/ 7366737 w 7772688"/>
              <a:gd name="connsiteY46" fmla="*/ 2013384 h 612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772688" h="6125605">
                <a:moveTo>
                  <a:pt x="7366737" y="2013384"/>
                </a:moveTo>
                <a:cubicBezTo>
                  <a:pt x="7212730" y="1858644"/>
                  <a:pt x="6992977" y="1735392"/>
                  <a:pt x="6783132" y="1794769"/>
                </a:cubicBezTo>
                <a:cubicBezTo>
                  <a:pt x="6467913" y="1882935"/>
                  <a:pt x="6373347" y="2306670"/>
                  <a:pt x="6086047" y="2464109"/>
                </a:cubicBezTo>
                <a:cubicBezTo>
                  <a:pt x="5947351" y="2540579"/>
                  <a:pt x="5769928" y="2542379"/>
                  <a:pt x="5629430" y="2468607"/>
                </a:cubicBezTo>
                <a:cubicBezTo>
                  <a:pt x="5599709" y="2452414"/>
                  <a:pt x="5569088" y="2431722"/>
                  <a:pt x="5555579" y="2401134"/>
                </a:cubicBezTo>
                <a:cubicBezTo>
                  <a:pt x="5541168" y="2367847"/>
                  <a:pt x="5548373" y="2329162"/>
                  <a:pt x="5557380" y="2294075"/>
                </a:cubicBezTo>
                <a:cubicBezTo>
                  <a:pt x="5590703" y="2161827"/>
                  <a:pt x="5642939" y="2032277"/>
                  <a:pt x="5656448" y="1896430"/>
                </a:cubicBezTo>
                <a:cubicBezTo>
                  <a:pt x="5669958" y="1760582"/>
                  <a:pt x="5634834" y="1608541"/>
                  <a:pt x="5526759" y="1525774"/>
                </a:cubicBezTo>
                <a:cubicBezTo>
                  <a:pt x="5374553" y="1408819"/>
                  <a:pt x="5148496" y="1473594"/>
                  <a:pt x="4996290" y="1588749"/>
                </a:cubicBezTo>
                <a:cubicBezTo>
                  <a:pt x="4843184" y="1703904"/>
                  <a:pt x="4725202" y="1864042"/>
                  <a:pt x="4558586" y="1959405"/>
                </a:cubicBezTo>
                <a:cubicBezTo>
                  <a:pt x="4391970" y="2054768"/>
                  <a:pt x="4142497" y="2054768"/>
                  <a:pt x="4045229" y="1890132"/>
                </a:cubicBezTo>
                <a:cubicBezTo>
                  <a:pt x="3950664" y="1729994"/>
                  <a:pt x="4053335" y="1525774"/>
                  <a:pt x="4033521" y="1340445"/>
                </a:cubicBezTo>
                <a:cubicBezTo>
                  <a:pt x="4004701" y="1069651"/>
                  <a:pt x="3657059" y="890620"/>
                  <a:pt x="3420195" y="1023768"/>
                </a:cubicBezTo>
                <a:cubicBezTo>
                  <a:pt x="3256281" y="1116432"/>
                  <a:pt x="3141001" y="1323352"/>
                  <a:pt x="2952770" y="1317054"/>
                </a:cubicBezTo>
                <a:cubicBezTo>
                  <a:pt x="2759136" y="1310757"/>
                  <a:pt x="2658266" y="1075948"/>
                  <a:pt x="2662769" y="881624"/>
                </a:cubicBezTo>
                <a:cubicBezTo>
                  <a:pt x="2667272" y="688199"/>
                  <a:pt x="2726713" y="486677"/>
                  <a:pt x="2657365" y="305847"/>
                </a:cubicBezTo>
                <a:cubicBezTo>
                  <a:pt x="2558296" y="46748"/>
                  <a:pt x="2220561" y="-53113"/>
                  <a:pt x="1955777" y="26955"/>
                </a:cubicBezTo>
                <a:cubicBezTo>
                  <a:pt x="1690993" y="107024"/>
                  <a:pt x="1489253" y="319342"/>
                  <a:pt x="1318134" y="537057"/>
                </a:cubicBezTo>
                <a:cubicBezTo>
                  <a:pt x="991207" y="953596"/>
                  <a:pt x="730926" y="1422314"/>
                  <a:pt x="549000" y="1919820"/>
                </a:cubicBezTo>
                <a:cubicBezTo>
                  <a:pt x="531888" y="1967502"/>
                  <a:pt x="536391" y="2020581"/>
                  <a:pt x="562509" y="2064664"/>
                </a:cubicBezTo>
                <a:lnTo>
                  <a:pt x="562509" y="2064664"/>
                </a:lnTo>
                <a:cubicBezTo>
                  <a:pt x="641764" y="2267985"/>
                  <a:pt x="476049" y="2478504"/>
                  <a:pt x="315738" y="2626046"/>
                </a:cubicBezTo>
                <a:cubicBezTo>
                  <a:pt x="155426" y="2773589"/>
                  <a:pt x="-30102" y="2953519"/>
                  <a:pt x="4121" y="3168536"/>
                </a:cubicBezTo>
                <a:cubicBezTo>
                  <a:pt x="32041" y="3347566"/>
                  <a:pt x="215768" y="3470818"/>
                  <a:pt x="396794" y="3486112"/>
                </a:cubicBezTo>
                <a:cubicBezTo>
                  <a:pt x="577820" y="3501406"/>
                  <a:pt x="755243" y="3433033"/>
                  <a:pt x="918257" y="3354763"/>
                </a:cubicBezTo>
                <a:cubicBezTo>
                  <a:pt x="1044344" y="3294487"/>
                  <a:pt x="1170432" y="3227013"/>
                  <a:pt x="1308228" y="3202722"/>
                </a:cubicBezTo>
                <a:cubicBezTo>
                  <a:pt x="1446023" y="3178432"/>
                  <a:pt x="1602732" y="3207221"/>
                  <a:pt x="1694596" y="3313379"/>
                </a:cubicBezTo>
                <a:cubicBezTo>
                  <a:pt x="1817982" y="3455524"/>
                  <a:pt x="1780155" y="3674139"/>
                  <a:pt x="1712608" y="3849571"/>
                </a:cubicBezTo>
                <a:cubicBezTo>
                  <a:pt x="1645061" y="4025003"/>
                  <a:pt x="1551396" y="4205833"/>
                  <a:pt x="1583819" y="4391161"/>
                </a:cubicBezTo>
                <a:cubicBezTo>
                  <a:pt x="1637856" y="4695243"/>
                  <a:pt x="2024225" y="4841886"/>
                  <a:pt x="2319630" y="4753720"/>
                </a:cubicBezTo>
                <a:cubicBezTo>
                  <a:pt x="2615936" y="4665554"/>
                  <a:pt x="2833888" y="4419050"/>
                  <a:pt x="3026621" y="4177944"/>
                </a:cubicBezTo>
                <a:cubicBezTo>
                  <a:pt x="3068050" y="4125764"/>
                  <a:pt x="3112181" y="4070885"/>
                  <a:pt x="3175225" y="4047494"/>
                </a:cubicBezTo>
                <a:cubicBezTo>
                  <a:pt x="3326530" y="3989017"/>
                  <a:pt x="3484139" y="4151854"/>
                  <a:pt x="3501251" y="4312891"/>
                </a:cubicBezTo>
                <a:cubicBezTo>
                  <a:pt x="3518363" y="4473929"/>
                  <a:pt x="3449015" y="4629568"/>
                  <a:pt x="3414791" y="4787907"/>
                </a:cubicBezTo>
                <a:cubicBezTo>
                  <a:pt x="3380567" y="4946245"/>
                  <a:pt x="3398580" y="5140570"/>
                  <a:pt x="3534574" y="5227836"/>
                </a:cubicBezTo>
                <a:cubicBezTo>
                  <a:pt x="3639047" y="5294410"/>
                  <a:pt x="3781346" y="5272818"/>
                  <a:pt x="3888520" y="5209843"/>
                </a:cubicBezTo>
                <a:cubicBezTo>
                  <a:pt x="3995695" y="5146867"/>
                  <a:pt x="4077652" y="5050605"/>
                  <a:pt x="4164112" y="4960640"/>
                </a:cubicBezTo>
                <a:cubicBezTo>
                  <a:pt x="4253274" y="4867976"/>
                  <a:pt x="4396473" y="4778011"/>
                  <a:pt x="4499145" y="4855381"/>
                </a:cubicBezTo>
                <a:cubicBezTo>
                  <a:pt x="4554083" y="4896765"/>
                  <a:pt x="4570294" y="4969637"/>
                  <a:pt x="4577499" y="5038010"/>
                </a:cubicBezTo>
                <a:cubicBezTo>
                  <a:pt x="4595511" y="5232334"/>
                  <a:pt x="4558586" y="5427558"/>
                  <a:pt x="4575698" y="5621883"/>
                </a:cubicBezTo>
                <a:cubicBezTo>
                  <a:pt x="4591909" y="5816208"/>
                  <a:pt x="4681071" y="6024927"/>
                  <a:pt x="4862997" y="6096899"/>
                </a:cubicBezTo>
                <a:cubicBezTo>
                  <a:pt x="4986383" y="6146380"/>
                  <a:pt x="5125980" y="6122089"/>
                  <a:pt x="5256571" y="6096899"/>
                </a:cubicBezTo>
                <a:cubicBezTo>
                  <a:pt x="5570889" y="6036622"/>
                  <a:pt x="5902320" y="5967349"/>
                  <a:pt x="6136482" y="5750533"/>
                </a:cubicBezTo>
                <a:cubicBezTo>
                  <a:pt x="6302197" y="5597593"/>
                  <a:pt x="6399465" y="5387074"/>
                  <a:pt x="6515646" y="5194549"/>
                </a:cubicBezTo>
                <a:cubicBezTo>
                  <a:pt x="6725491" y="4847284"/>
                  <a:pt x="7003785" y="4546801"/>
                  <a:pt x="7252357" y="4225625"/>
                </a:cubicBezTo>
                <a:cubicBezTo>
                  <a:pt x="7476613" y="3935938"/>
                  <a:pt x="7682856" y="3616562"/>
                  <a:pt x="7750403" y="3256701"/>
                </a:cubicBezTo>
                <a:cubicBezTo>
                  <a:pt x="7832361" y="2812274"/>
                  <a:pt x="7684658" y="2332760"/>
                  <a:pt x="7366737" y="2013384"/>
                </a:cubicBezTo>
                <a:close/>
              </a:path>
            </a:pathLst>
          </a:custGeom>
          <a:solidFill>
            <a:schemeClr val="accent6"/>
          </a:solidFill>
          <a:ln w="90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DE7204-F4EF-E15A-A890-7B066EC3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81581">
            <a:off x="20786816" y="138677"/>
            <a:ext cx="1786994" cy="1647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AEDD5-5824-8E09-15C0-3C998434F2F4}"/>
              </a:ext>
            </a:extLst>
          </p:cNvPr>
          <p:cNvSpPr txBox="1"/>
          <p:nvPr/>
        </p:nvSpPr>
        <p:spPr>
          <a:xfrm>
            <a:off x="2450019" y="5201090"/>
            <a:ext cx="8172325" cy="49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Pet adoption is quickly becoming the preferred way to find a new dog or cat, and rightly so, there are many benefits to adopting a pet.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Sen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Finding the ideal pet for your home should start with understanding the personality that best fits your lifestyle, not necessarily a specific breed.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49BED-AEAE-8345-B3F4-C82D170C9A91}"/>
              </a:ext>
            </a:extLst>
          </p:cNvPr>
          <p:cNvSpPr txBox="1"/>
          <p:nvPr/>
        </p:nvSpPr>
        <p:spPr>
          <a:xfrm>
            <a:off x="2450019" y="2977580"/>
            <a:ext cx="8172325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Pet adoption</a:t>
            </a:r>
          </a:p>
        </p:txBody>
      </p:sp>
    </p:spTree>
    <p:extLst>
      <p:ext uri="{BB962C8B-B14F-4D97-AF65-F5344CB8AC3E}">
        <p14:creationId xmlns:p14="http://schemas.microsoft.com/office/powerpoint/2010/main" val="126240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85B418-6372-DBF8-383D-6F5147BFE42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ACA4E3-C2F6-3449-9637-0E9AEA777F0B}"/>
              </a:ext>
            </a:extLst>
          </p:cNvPr>
          <p:cNvSpPr/>
          <p:nvPr/>
        </p:nvSpPr>
        <p:spPr>
          <a:xfrm>
            <a:off x="14518033" y="4498078"/>
            <a:ext cx="1605994" cy="16059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A673E8-B0C9-E04C-A430-486D2909D526}"/>
              </a:ext>
            </a:extLst>
          </p:cNvPr>
          <p:cNvSpPr/>
          <p:nvPr/>
        </p:nvSpPr>
        <p:spPr>
          <a:xfrm>
            <a:off x="14518033" y="7198659"/>
            <a:ext cx="1605994" cy="16059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AADC71-F50E-1A4A-9A63-F75E0F3AC986}"/>
              </a:ext>
            </a:extLst>
          </p:cNvPr>
          <p:cNvSpPr/>
          <p:nvPr/>
        </p:nvSpPr>
        <p:spPr>
          <a:xfrm>
            <a:off x="14518033" y="9901907"/>
            <a:ext cx="1605994" cy="16059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en" pitchFamily="2" charset="0"/>
            </a:endParaRPr>
          </a:p>
        </p:txBody>
      </p:sp>
      <p:sp>
        <p:nvSpPr>
          <p:cNvPr id="19" name="Freeform 155">
            <a:extLst>
              <a:ext uri="{FF2B5EF4-FFF2-40B4-BE49-F238E27FC236}">
                <a16:creationId xmlns:a16="http://schemas.microsoft.com/office/drawing/2014/main" id="{620E9B10-BE8D-EA4E-B5EF-49327CB55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7694" y="7671104"/>
            <a:ext cx="666672" cy="661102"/>
          </a:xfrm>
          <a:custGeom>
            <a:avLst/>
            <a:gdLst>
              <a:gd name="T0" fmla="*/ 96 w 429"/>
              <a:gd name="T1" fmla="*/ 32 h 424"/>
              <a:gd name="T2" fmla="*/ 164 w 429"/>
              <a:gd name="T3" fmla="*/ 100 h 424"/>
              <a:gd name="T4" fmla="*/ 165 w 429"/>
              <a:gd name="T5" fmla="*/ 101 h 424"/>
              <a:gd name="T6" fmla="*/ 124 w 429"/>
              <a:gd name="T7" fmla="*/ 145 h 424"/>
              <a:gd name="T8" fmla="*/ 120 w 429"/>
              <a:gd name="T9" fmla="*/ 162 h 424"/>
              <a:gd name="T10" fmla="*/ 177 w 429"/>
              <a:gd name="T11" fmla="*/ 249 h 424"/>
              <a:gd name="T12" fmla="*/ 181 w 429"/>
              <a:gd name="T13" fmla="*/ 252 h 424"/>
              <a:gd name="T14" fmla="*/ 273 w 429"/>
              <a:gd name="T15" fmla="*/ 310 h 424"/>
              <a:gd name="T16" fmla="*/ 321 w 429"/>
              <a:gd name="T17" fmla="*/ 261 h 424"/>
              <a:gd name="T18" fmla="*/ 392 w 429"/>
              <a:gd name="T19" fmla="*/ 328 h 424"/>
              <a:gd name="T20" fmla="*/ 392 w 429"/>
              <a:gd name="T21" fmla="*/ 332 h 424"/>
              <a:gd name="T22" fmla="*/ 342 w 429"/>
              <a:gd name="T23" fmla="*/ 381 h 424"/>
              <a:gd name="T24" fmla="*/ 317 w 429"/>
              <a:gd name="T25" fmla="*/ 386 h 424"/>
              <a:gd name="T26" fmla="*/ 147 w 429"/>
              <a:gd name="T27" fmla="*/ 277 h 424"/>
              <a:gd name="T28" fmla="*/ 37 w 429"/>
              <a:gd name="T29" fmla="*/ 106 h 424"/>
              <a:gd name="T30" fmla="*/ 44 w 429"/>
              <a:gd name="T31" fmla="*/ 83 h 424"/>
              <a:gd name="T32" fmla="*/ 92 w 429"/>
              <a:gd name="T33" fmla="*/ 33 h 424"/>
              <a:gd name="T34" fmla="*/ 96 w 429"/>
              <a:gd name="T35" fmla="*/ 0 h 424"/>
              <a:gd name="T36" fmla="*/ 72 w 429"/>
              <a:gd name="T37" fmla="*/ 9 h 424"/>
              <a:gd name="T38" fmla="*/ 70 w 429"/>
              <a:gd name="T39" fmla="*/ 9 h 424"/>
              <a:gd name="T40" fmla="*/ 21 w 429"/>
              <a:gd name="T41" fmla="*/ 62 h 424"/>
              <a:gd name="T42" fmla="*/ 7 w 429"/>
              <a:gd name="T43" fmla="*/ 116 h 424"/>
              <a:gd name="T44" fmla="*/ 7 w 429"/>
              <a:gd name="T45" fmla="*/ 117 h 424"/>
              <a:gd name="T46" fmla="*/ 124 w 429"/>
              <a:gd name="T47" fmla="*/ 300 h 424"/>
              <a:gd name="T48" fmla="*/ 307 w 429"/>
              <a:gd name="T49" fmla="*/ 417 h 424"/>
              <a:gd name="T50" fmla="*/ 307 w 429"/>
              <a:gd name="T51" fmla="*/ 417 h 424"/>
              <a:gd name="T52" fmla="*/ 414 w 429"/>
              <a:gd name="T53" fmla="*/ 355 h 424"/>
              <a:gd name="T54" fmla="*/ 414 w 429"/>
              <a:gd name="T55" fmla="*/ 305 h 424"/>
              <a:gd name="T56" fmla="*/ 348 w 429"/>
              <a:gd name="T57" fmla="*/ 239 h 424"/>
              <a:gd name="T58" fmla="*/ 298 w 429"/>
              <a:gd name="T59" fmla="*/ 239 h 424"/>
              <a:gd name="T60" fmla="*/ 266 w 429"/>
              <a:gd name="T61" fmla="*/ 271 h 424"/>
              <a:gd name="T62" fmla="*/ 200 w 429"/>
              <a:gd name="T63" fmla="*/ 225 h 424"/>
              <a:gd name="T64" fmla="*/ 187 w 429"/>
              <a:gd name="T65" fmla="*/ 128 h 424"/>
              <a:gd name="T66" fmla="*/ 186 w 429"/>
              <a:gd name="T67" fmla="*/ 78 h 424"/>
              <a:gd name="T68" fmla="*/ 186 w 429"/>
              <a:gd name="T69" fmla="*/ 76 h 424"/>
              <a:gd name="T70" fmla="*/ 120 w 429"/>
              <a:gd name="T71" fmla="*/ 9 h 424"/>
              <a:gd name="T72" fmla="*/ 119 w 429"/>
              <a:gd name="T73" fmla="*/ 9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9" h="424">
                <a:moveTo>
                  <a:pt x="96" y="32"/>
                </a:moveTo>
                <a:lnTo>
                  <a:pt x="96" y="32"/>
                </a:lnTo>
                <a:cubicBezTo>
                  <a:pt x="97" y="32"/>
                  <a:pt x="98" y="33"/>
                  <a:pt x="99" y="33"/>
                </a:cubicBezTo>
                <a:lnTo>
                  <a:pt x="164" y="100"/>
                </a:lnTo>
                <a:lnTo>
                  <a:pt x="165" y="101"/>
                </a:lnTo>
                <a:lnTo>
                  <a:pt x="165" y="101"/>
                </a:lnTo>
                <a:cubicBezTo>
                  <a:pt x="165" y="101"/>
                  <a:pt x="166" y="103"/>
                  <a:pt x="165" y="105"/>
                </a:cubicBezTo>
                <a:lnTo>
                  <a:pt x="124" y="145"/>
                </a:lnTo>
                <a:lnTo>
                  <a:pt x="116" y="152"/>
                </a:lnTo>
                <a:lnTo>
                  <a:pt x="120" y="162"/>
                </a:lnTo>
                <a:lnTo>
                  <a:pt x="120" y="162"/>
                </a:lnTo>
                <a:cubicBezTo>
                  <a:pt x="120" y="162"/>
                  <a:pt x="139" y="212"/>
                  <a:pt x="177" y="249"/>
                </a:cubicBezTo>
                <a:lnTo>
                  <a:pt x="181" y="252"/>
                </a:lnTo>
                <a:lnTo>
                  <a:pt x="181" y="252"/>
                </a:lnTo>
                <a:cubicBezTo>
                  <a:pt x="218" y="286"/>
                  <a:pt x="263" y="305"/>
                  <a:pt x="263" y="305"/>
                </a:cubicBezTo>
                <a:lnTo>
                  <a:pt x="273" y="310"/>
                </a:lnTo>
                <a:lnTo>
                  <a:pt x="321" y="261"/>
                </a:lnTo>
                <a:lnTo>
                  <a:pt x="321" y="261"/>
                </a:lnTo>
                <a:cubicBezTo>
                  <a:pt x="323" y="259"/>
                  <a:pt x="322" y="259"/>
                  <a:pt x="326" y="261"/>
                </a:cubicBezTo>
                <a:lnTo>
                  <a:pt x="392" y="328"/>
                </a:lnTo>
                <a:lnTo>
                  <a:pt x="392" y="328"/>
                </a:lnTo>
                <a:cubicBezTo>
                  <a:pt x="394" y="330"/>
                  <a:pt x="394" y="330"/>
                  <a:pt x="392" y="332"/>
                </a:cubicBezTo>
                <a:lnTo>
                  <a:pt x="342" y="381"/>
                </a:lnTo>
                <a:lnTo>
                  <a:pt x="342" y="381"/>
                </a:lnTo>
                <a:cubicBezTo>
                  <a:pt x="335" y="388"/>
                  <a:pt x="327" y="389"/>
                  <a:pt x="317" y="386"/>
                </a:cubicBezTo>
                <a:lnTo>
                  <a:pt x="317" y="386"/>
                </a:lnTo>
                <a:cubicBezTo>
                  <a:pt x="281" y="372"/>
                  <a:pt x="210" y="341"/>
                  <a:pt x="147" y="277"/>
                </a:cubicBezTo>
                <a:lnTo>
                  <a:pt x="147" y="277"/>
                </a:lnTo>
                <a:cubicBezTo>
                  <a:pt x="83" y="213"/>
                  <a:pt x="49" y="141"/>
                  <a:pt x="37" y="106"/>
                </a:cubicBezTo>
                <a:lnTo>
                  <a:pt x="37" y="106"/>
                </a:lnTo>
                <a:cubicBezTo>
                  <a:pt x="35" y="99"/>
                  <a:pt x="36" y="89"/>
                  <a:pt x="42" y="85"/>
                </a:cubicBezTo>
                <a:lnTo>
                  <a:pt x="44" y="83"/>
                </a:lnTo>
                <a:lnTo>
                  <a:pt x="92" y="33"/>
                </a:lnTo>
                <a:lnTo>
                  <a:pt x="92" y="33"/>
                </a:lnTo>
                <a:cubicBezTo>
                  <a:pt x="94" y="33"/>
                  <a:pt x="95" y="32"/>
                  <a:pt x="96" y="32"/>
                </a:cubicBezTo>
                <a:close/>
                <a:moveTo>
                  <a:pt x="96" y="0"/>
                </a:moveTo>
                <a:lnTo>
                  <a:pt x="96" y="0"/>
                </a:lnTo>
                <a:cubicBezTo>
                  <a:pt x="87" y="0"/>
                  <a:pt x="79" y="3"/>
                  <a:pt x="72" y="9"/>
                </a:cubicBezTo>
                <a:lnTo>
                  <a:pt x="71" y="9"/>
                </a:lnTo>
                <a:lnTo>
                  <a:pt x="70" y="9"/>
                </a:lnTo>
                <a:lnTo>
                  <a:pt x="20" y="62"/>
                </a:lnTo>
                <a:lnTo>
                  <a:pt x="21" y="62"/>
                </a:lnTo>
                <a:lnTo>
                  <a:pt x="21" y="62"/>
                </a:lnTo>
                <a:cubicBezTo>
                  <a:pt x="5" y="76"/>
                  <a:pt x="0" y="98"/>
                  <a:pt x="7" y="116"/>
                </a:cubicBezTo>
                <a:lnTo>
                  <a:pt x="7" y="116"/>
                </a:lnTo>
                <a:lnTo>
                  <a:pt x="7" y="117"/>
                </a:lnTo>
                <a:lnTo>
                  <a:pt x="7" y="117"/>
                </a:lnTo>
                <a:cubicBezTo>
                  <a:pt x="21" y="156"/>
                  <a:pt x="56" y="231"/>
                  <a:pt x="124" y="300"/>
                </a:cubicBezTo>
                <a:lnTo>
                  <a:pt x="124" y="300"/>
                </a:lnTo>
                <a:cubicBezTo>
                  <a:pt x="193" y="368"/>
                  <a:pt x="269" y="402"/>
                  <a:pt x="307" y="417"/>
                </a:cubicBezTo>
                <a:lnTo>
                  <a:pt x="307" y="417"/>
                </a:lnTo>
                <a:lnTo>
                  <a:pt x="307" y="417"/>
                </a:lnTo>
                <a:cubicBezTo>
                  <a:pt x="327" y="423"/>
                  <a:pt x="348" y="419"/>
                  <a:pt x="364" y="406"/>
                </a:cubicBezTo>
                <a:lnTo>
                  <a:pt x="414" y="355"/>
                </a:lnTo>
                <a:lnTo>
                  <a:pt x="414" y="355"/>
                </a:lnTo>
                <a:cubicBezTo>
                  <a:pt x="428" y="341"/>
                  <a:pt x="428" y="318"/>
                  <a:pt x="414" y="305"/>
                </a:cubicBezTo>
                <a:lnTo>
                  <a:pt x="349" y="240"/>
                </a:lnTo>
                <a:lnTo>
                  <a:pt x="348" y="239"/>
                </a:lnTo>
                <a:lnTo>
                  <a:pt x="348" y="239"/>
                </a:lnTo>
                <a:cubicBezTo>
                  <a:pt x="335" y="225"/>
                  <a:pt x="311" y="225"/>
                  <a:pt x="298" y="239"/>
                </a:cubicBezTo>
                <a:lnTo>
                  <a:pt x="266" y="271"/>
                </a:lnTo>
                <a:lnTo>
                  <a:pt x="266" y="271"/>
                </a:lnTo>
                <a:cubicBezTo>
                  <a:pt x="254" y="265"/>
                  <a:pt x="226" y="251"/>
                  <a:pt x="200" y="225"/>
                </a:cubicBezTo>
                <a:lnTo>
                  <a:pt x="200" y="225"/>
                </a:lnTo>
                <a:cubicBezTo>
                  <a:pt x="173" y="200"/>
                  <a:pt x="160" y="171"/>
                  <a:pt x="155" y="160"/>
                </a:cubicBezTo>
                <a:lnTo>
                  <a:pt x="187" y="128"/>
                </a:lnTo>
                <a:lnTo>
                  <a:pt x="187" y="128"/>
                </a:lnTo>
                <a:cubicBezTo>
                  <a:pt x="200" y="114"/>
                  <a:pt x="201" y="92"/>
                  <a:pt x="186" y="78"/>
                </a:cubicBezTo>
                <a:lnTo>
                  <a:pt x="187" y="78"/>
                </a:lnTo>
                <a:lnTo>
                  <a:pt x="186" y="76"/>
                </a:lnTo>
                <a:lnTo>
                  <a:pt x="121" y="9"/>
                </a:lnTo>
                <a:lnTo>
                  <a:pt x="120" y="9"/>
                </a:lnTo>
                <a:lnTo>
                  <a:pt x="119" y="9"/>
                </a:lnTo>
                <a:lnTo>
                  <a:pt x="119" y="9"/>
                </a:lnTo>
                <a:cubicBezTo>
                  <a:pt x="112" y="3"/>
                  <a:pt x="104" y="0"/>
                  <a:pt x="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922" dirty="0">
              <a:latin typeface="Sen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38F585D-9B26-504E-89F7-EB75A571F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18334" y="10402207"/>
            <a:ext cx="605392" cy="605392"/>
          </a:xfrm>
          <a:custGeom>
            <a:avLst/>
            <a:gdLst>
              <a:gd name="T0" fmla="*/ 33 w 388"/>
              <a:gd name="T1" fmla="*/ 206 h 388"/>
              <a:gd name="T2" fmla="*/ 49 w 388"/>
              <a:gd name="T3" fmla="*/ 225 h 388"/>
              <a:gd name="T4" fmla="*/ 49 w 388"/>
              <a:gd name="T5" fmla="*/ 258 h 388"/>
              <a:gd name="T6" fmla="*/ 79 w 388"/>
              <a:gd name="T7" fmla="*/ 291 h 388"/>
              <a:gd name="T8" fmla="*/ 97 w 388"/>
              <a:gd name="T9" fmla="*/ 291 h 388"/>
              <a:gd name="T10" fmla="*/ 143 w 388"/>
              <a:gd name="T11" fmla="*/ 347 h 388"/>
              <a:gd name="T12" fmla="*/ 143 w 388"/>
              <a:gd name="T13" fmla="*/ 347 h 388"/>
              <a:gd name="T14" fmla="*/ 33 w 388"/>
              <a:gd name="T15" fmla="*/ 206 h 388"/>
              <a:gd name="T16" fmla="*/ 175 w 388"/>
              <a:gd name="T17" fmla="*/ 34 h 388"/>
              <a:gd name="T18" fmla="*/ 150 w 388"/>
              <a:gd name="T19" fmla="*/ 44 h 388"/>
              <a:gd name="T20" fmla="*/ 138 w 388"/>
              <a:gd name="T21" fmla="*/ 43 h 388"/>
              <a:gd name="T22" fmla="*/ 138 w 388"/>
              <a:gd name="T23" fmla="*/ 43 h 388"/>
              <a:gd name="T24" fmla="*/ 175 w 388"/>
              <a:gd name="T25" fmla="*/ 34 h 388"/>
              <a:gd name="T26" fmla="*/ 193 w 388"/>
              <a:gd name="T27" fmla="*/ 33 h 388"/>
              <a:gd name="T28" fmla="*/ 193 w 388"/>
              <a:gd name="T29" fmla="*/ 33 h 388"/>
              <a:gd name="T30" fmla="*/ 279 w 388"/>
              <a:gd name="T31" fmla="*/ 58 h 388"/>
              <a:gd name="T32" fmla="*/ 266 w 388"/>
              <a:gd name="T33" fmla="*/ 60 h 388"/>
              <a:gd name="T34" fmla="*/ 269 w 388"/>
              <a:gd name="T35" fmla="*/ 92 h 388"/>
              <a:gd name="T36" fmla="*/ 252 w 388"/>
              <a:gd name="T37" fmla="*/ 84 h 388"/>
              <a:gd name="T38" fmla="*/ 238 w 388"/>
              <a:gd name="T39" fmla="*/ 96 h 388"/>
              <a:gd name="T40" fmla="*/ 241 w 388"/>
              <a:gd name="T41" fmla="*/ 130 h 388"/>
              <a:gd name="T42" fmla="*/ 275 w 388"/>
              <a:gd name="T43" fmla="*/ 118 h 388"/>
              <a:gd name="T44" fmla="*/ 319 w 388"/>
              <a:gd name="T45" fmla="*/ 132 h 388"/>
              <a:gd name="T46" fmla="*/ 307 w 388"/>
              <a:gd name="T47" fmla="*/ 152 h 388"/>
              <a:gd name="T48" fmla="*/ 281 w 388"/>
              <a:gd name="T49" fmla="*/ 136 h 388"/>
              <a:gd name="T50" fmla="*/ 253 w 388"/>
              <a:gd name="T51" fmla="*/ 141 h 388"/>
              <a:gd name="T52" fmla="*/ 225 w 388"/>
              <a:gd name="T53" fmla="*/ 161 h 388"/>
              <a:gd name="T54" fmla="*/ 209 w 388"/>
              <a:gd name="T55" fmla="*/ 209 h 388"/>
              <a:gd name="T56" fmla="*/ 241 w 388"/>
              <a:gd name="T57" fmla="*/ 235 h 388"/>
              <a:gd name="T58" fmla="*/ 241 w 388"/>
              <a:gd name="T59" fmla="*/ 235 h 388"/>
              <a:gd name="T60" fmla="*/ 275 w 388"/>
              <a:gd name="T61" fmla="*/ 230 h 388"/>
              <a:gd name="T62" fmla="*/ 275 w 388"/>
              <a:gd name="T63" fmla="*/ 230 h 388"/>
              <a:gd name="T64" fmla="*/ 288 w 388"/>
              <a:gd name="T65" fmla="*/ 259 h 388"/>
              <a:gd name="T66" fmla="*/ 263 w 388"/>
              <a:gd name="T67" fmla="*/ 340 h 388"/>
              <a:gd name="T68" fmla="*/ 263 w 388"/>
              <a:gd name="T69" fmla="*/ 340 h 388"/>
              <a:gd name="T70" fmla="*/ 193 w 388"/>
              <a:gd name="T71" fmla="*/ 355 h 388"/>
              <a:gd name="T72" fmla="*/ 193 w 388"/>
              <a:gd name="T73" fmla="*/ 355 h 388"/>
              <a:gd name="T74" fmla="*/ 178 w 388"/>
              <a:gd name="T75" fmla="*/ 355 h 388"/>
              <a:gd name="T76" fmla="*/ 160 w 388"/>
              <a:gd name="T77" fmla="*/ 323 h 388"/>
              <a:gd name="T78" fmla="*/ 178 w 388"/>
              <a:gd name="T79" fmla="*/ 259 h 388"/>
              <a:gd name="T80" fmla="*/ 113 w 388"/>
              <a:gd name="T81" fmla="*/ 210 h 388"/>
              <a:gd name="T82" fmla="*/ 53 w 388"/>
              <a:gd name="T83" fmla="*/ 210 h 388"/>
              <a:gd name="T84" fmla="*/ 37 w 388"/>
              <a:gd name="T85" fmla="*/ 178 h 388"/>
              <a:gd name="T86" fmla="*/ 80 w 388"/>
              <a:gd name="T87" fmla="*/ 144 h 388"/>
              <a:gd name="T88" fmla="*/ 145 w 388"/>
              <a:gd name="T89" fmla="*/ 114 h 388"/>
              <a:gd name="T90" fmla="*/ 135 w 388"/>
              <a:gd name="T91" fmla="*/ 71 h 388"/>
              <a:gd name="T92" fmla="*/ 163 w 388"/>
              <a:gd name="T93" fmla="*/ 64 h 388"/>
              <a:gd name="T94" fmla="*/ 176 w 388"/>
              <a:gd name="T95" fmla="*/ 83 h 388"/>
              <a:gd name="T96" fmla="*/ 224 w 388"/>
              <a:gd name="T97" fmla="*/ 74 h 388"/>
              <a:gd name="T98" fmla="*/ 216 w 388"/>
              <a:gd name="T99" fmla="*/ 36 h 388"/>
              <a:gd name="T100" fmla="*/ 180 w 388"/>
              <a:gd name="T101" fmla="*/ 34 h 388"/>
              <a:gd name="T102" fmla="*/ 180 w 388"/>
              <a:gd name="T103" fmla="*/ 34 h 388"/>
              <a:gd name="T104" fmla="*/ 193 w 388"/>
              <a:gd name="T105" fmla="*/ 33 h 388"/>
              <a:gd name="T106" fmla="*/ 193 w 388"/>
              <a:gd name="T107" fmla="*/ 0 h 388"/>
              <a:gd name="T108" fmla="*/ 193 w 388"/>
              <a:gd name="T109" fmla="*/ 0 h 388"/>
              <a:gd name="T110" fmla="*/ 0 w 388"/>
              <a:gd name="T111" fmla="*/ 194 h 388"/>
              <a:gd name="T112" fmla="*/ 0 w 388"/>
              <a:gd name="T113" fmla="*/ 194 h 388"/>
              <a:gd name="T114" fmla="*/ 193 w 388"/>
              <a:gd name="T115" fmla="*/ 387 h 388"/>
              <a:gd name="T116" fmla="*/ 193 w 388"/>
              <a:gd name="T117" fmla="*/ 387 h 388"/>
              <a:gd name="T118" fmla="*/ 387 w 388"/>
              <a:gd name="T119" fmla="*/ 194 h 388"/>
              <a:gd name="T120" fmla="*/ 387 w 388"/>
              <a:gd name="T121" fmla="*/ 194 h 388"/>
              <a:gd name="T122" fmla="*/ 193 w 388"/>
              <a:gd name="T123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8" h="388">
                <a:moveTo>
                  <a:pt x="33" y="206"/>
                </a:moveTo>
                <a:lnTo>
                  <a:pt x="49" y="225"/>
                </a:lnTo>
                <a:lnTo>
                  <a:pt x="49" y="258"/>
                </a:lnTo>
                <a:lnTo>
                  <a:pt x="79" y="291"/>
                </a:lnTo>
                <a:lnTo>
                  <a:pt x="97" y="291"/>
                </a:lnTo>
                <a:lnTo>
                  <a:pt x="143" y="347"/>
                </a:lnTo>
                <a:lnTo>
                  <a:pt x="143" y="347"/>
                </a:lnTo>
                <a:cubicBezTo>
                  <a:pt x="83" y="328"/>
                  <a:pt x="38" y="273"/>
                  <a:pt x="33" y="206"/>
                </a:cubicBezTo>
                <a:close/>
                <a:moveTo>
                  <a:pt x="175" y="34"/>
                </a:moveTo>
                <a:lnTo>
                  <a:pt x="150" y="44"/>
                </a:lnTo>
                <a:lnTo>
                  <a:pt x="138" y="43"/>
                </a:lnTo>
                <a:lnTo>
                  <a:pt x="138" y="43"/>
                </a:lnTo>
                <a:cubicBezTo>
                  <a:pt x="150" y="38"/>
                  <a:pt x="162" y="35"/>
                  <a:pt x="175" y="34"/>
                </a:cubicBezTo>
                <a:close/>
                <a:moveTo>
                  <a:pt x="193" y="33"/>
                </a:moveTo>
                <a:lnTo>
                  <a:pt x="193" y="33"/>
                </a:lnTo>
                <a:cubicBezTo>
                  <a:pt x="225" y="33"/>
                  <a:pt x="254" y="42"/>
                  <a:pt x="279" y="58"/>
                </a:cubicBezTo>
                <a:lnTo>
                  <a:pt x="266" y="60"/>
                </a:lnTo>
                <a:lnTo>
                  <a:pt x="269" y="92"/>
                </a:lnTo>
                <a:lnTo>
                  <a:pt x="252" y="84"/>
                </a:lnTo>
                <a:lnTo>
                  <a:pt x="238" y="96"/>
                </a:lnTo>
                <a:lnTo>
                  <a:pt x="241" y="130"/>
                </a:lnTo>
                <a:lnTo>
                  <a:pt x="275" y="118"/>
                </a:lnTo>
                <a:lnTo>
                  <a:pt x="319" y="132"/>
                </a:lnTo>
                <a:lnTo>
                  <a:pt x="307" y="152"/>
                </a:lnTo>
                <a:lnTo>
                  <a:pt x="281" y="136"/>
                </a:lnTo>
                <a:lnTo>
                  <a:pt x="253" y="141"/>
                </a:lnTo>
                <a:lnTo>
                  <a:pt x="225" y="161"/>
                </a:lnTo>
                <a:lnTo>
                  <a:pt x="209" y="209"/>
                </a:lnTo>
                <a:lnTo>
                  <a:pt x="241" y="235"/>
                </a:lnTo>
                <a:lnTo>
                  <a:pt x="241" y="235"/>
                </a:lnTo>
                <a:cubicBezTo>
                  <a:pt x="241" y="235"/>
                  <a:pt x="273" y="230"/>
                  <a:pt x="275" y="230"/>
                </a:cubicBezTo>
                <a:lnTo>
                  <a:pt x="275" y="230"/>
                </a:lnTo>
                <a:cubicBezTo>
                  <a:pt x="276" y="230"/>
                  <a:pt x="288" y="259"/>
                  <a:pt x="288" y="259"/>
                </a:cubicBezTo>
                <a:lnTo>
                  <a:pt x="263" y="340"/>
                </a:lnTo>
                <a:lnTo>
                  <a:pt x="263" y="340"/>
                </a:lnTo>
                <a:cubicBezTo>
                  <a:pt x="242" y="350"/>
                  <a:pt x="218" y="355"/>
                  <a:pt x="193" y="355"/>
                </a:cubicBezTo>
                <a:lnTo>
                  <a:pt x="193" y="355"/>
                </a:lnTo>
                <a:cubicBezTo>
                  <a:pt x="188" y="355"/>
                  <a:pt x="183" y="355"/>
                  <a:pt x="178" y="355"/>
                </a:cubicBezTo>
                <a:lnTo>
                  <a:pt x="160" y="323"/>
                </a:lnTo>
                <a:lnTo>
                  <a:pt x="178" y="259"/>
                </a:lnTo>
                <a:lnTo>
                  <a:pt x="113" y="210"/>
                </a:lnTo>
                <a:lnTo>
                  <a:pt x="53" y="210"/>
                </a:lnTo>
                <a:lnTo>
                  <a:pt x="37" y="178"/>
                </a:lnTo>
                <a:lnTo>
                  <a:pt x="80" y="144"/>
                </a:lnTo>
                <a:lnTo>
                  <a:pt x="145" y="114"/>
                </a:lnTo>
                <a:lnTo>
                  <a:pt x="135" y="71"/>
                </a:lnTo>
                <a:lnTo>
                  <a:pt x="163" y="64"/>
                </a:lnTo>
                <a:lnTo>
                  <a:pt x="176" y="83"/>
                </a:lnTo>
                <a:lnTo>
                  <a:pt x="224" y="74"/>
                </a:lnTo>
                <a:lnTo>
                  <a:pt x="216" y="36"/>
                </a:lnTo>
                <a:lnTo>
                  <a:pt x="180" y="34"/>
                </a:lnTo>
                <a:lnTo>
                  <a:pt x="180" y="34"/>
                </a:lnTo>
                <a:cubicBezTo>
                  <a:pt x="184" y="33"/>
                  <a:pt x="189" y="33"/>
                  <a:pt x="193" y="33"/>
                </a:cubicBezTo>
                <a:close/>
                <a:moveTo>
                  <a:pt x="193" y="0"/>
                </a:moveTo>
                <a:lnTo>
                  <a:pt x="193" y="0"/>
                </a:lnTo>
                <a:cubicBezTo>
                  <a:pt x="86" y="0"/>
                  <a:pt x="0" y="87"/>
                  <a:pt x="0" y="194"/>
                </a:cubicBezTo>
                <a:lnTo>
                  <a:pt x="0" y="194"/>
                </a:lnTo>
                <a:cubicBezTo>
                  <a:pt x="0" y="300"/>
                  <a:pt x="86" y="387"/>
                  <a:pt x="193" y="387"/>
                </a:cubicBezTo>
                <a:lnTo>
                  <a:pt x="193" y="387"/>
                </a:lnTo>
                <a:cubicBezTo>
                  <a:pt x="300" y="387"/>
                  <a:pt x="387" y="300"/>
                  <a:pt x="387" y="194"/>
                </a:cubicBezTo>
                <a:lnTo>
                  <a:pt x="387" y="194"/>
                </a:lnTo>
                <a:cubicBezTo>
                  <a:pt x="387" y="87"/>
                  <a:pt x="300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922" dirty="0">
              <a:latin typeface="Sen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232E61C-075D-3940-83CA-BDC8648E5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94193" y="4998378"/>
            <a:ext cx="653674" cy="605392"/>
          </a:xfrm>
          <a:custGeom>
            <a:avLst/>
            <a:gdLst>
              <a:gd name="T0" fmla="*/ 355 w 421"/>
              <a:gd name="T1" fmla="*/ 325 h 390"/>
              <a:gd name="T2" fmla="*/ 323 w 421"/>
              <a:gd name="T3" fmla="*/ 292 h 390"/>
              <a:gd name="T4" fmla="*/ 259 w 421"/>
              <a:gd name="T5" fmla="*/ 325 h 390"/>
              <a:gd name="T6" fmla="*/ 291 w 421"/>
              <a:gd name="T7" fmla="*/ 292 h 390"/>
              <a:gd name="T8" fmla="*/ 259 w 421"/>
              <a:gd name="T9" fmla="*/ 325 h 390"/>
              <a:gd name="T10" fmla="*/ 162 w 421"/>
              <a:gd name="T11" fmla="*/ 325 h 390"/>
              <a:gd name="T12" fmla="*/ 130 w 421"/>
              <a:gd name="T13" fmla="*/ 292 h 390"/>
              <a:gd name="T14" fmla="*/ 65 w 421"/>
              <a:gd name="T15" fmla="*/ 325 h 390"/>
              <a:gd name="T16" fmla="*/ 97 w 421"/>
              <a:gd name="T17" fmla="*/ 292 h 390"/>
              <a:gd name="T18" fmla="*/ 65 w 421"/>
              <a:gd name="T19" fmla="*/ 325 h 390"/>
              <a:gd name="T20" fmla="*/ 355 w 421"/>
              <a:gd name="T21" fmla="*/ 260 h 390"/>
              <a:gd name="T22" fmla="*/ 323 w 421"/>
              <a:gd name="T23" fmla="*/ 228 h 390"/>
              <a:gd name="T24" fmla="*/ 259 w 421"/>
              <a:gd name="T25" fmla="*/ 260 h 390"/>
              <a:gd name="T26" fmla="*/ 291 w 421"/>
              <a:gd name="T27" fmla="*/ 228 h 390"/>
              <a:gd name="T28" fmla="*/ 259 w 421"/>
              <a:gd name="T29" fmla="*/ 260 h 390"/>
              <a:gd name="T30" fmla="*/ 162 w 421"/>
              <a:gd name="T31" fmla="*/ 260 h 390"/>
              <a:gd name="T32" fmla="*/ 130 w 421"/>
              <a:gd name="T33" fmla="*/ 228 h 390"/>
              <a:gd name="T34" fmla="*/ 65 w 421"/>
              <a:gd name="T35" fmla="*/ 260 h 390"/>
              <a:gd name="T36" fmla="*/ 97 w 421"/>
              <a:gd name="T37" fmla="*/ 228 h 390"/>
              <a:gd name="T38" fmla="*/ 65 w 421"/>
              <a:gd name="T39" fmla="*/ 260 h 390"/>
              <a:gd name="T40" fmla="*/ 355 w 421"/>
              <a:gd name="T41" fmla="*/ 196 h 390"/>
              <a:gd name="T42" fmla="*/ 323 w 421"/>
              <a:gd name="T43" fmla="*/ 164 h 390"/>
              <a:gd name="T44" fmla="*/ 259 w 421"/>
              <a:gd name="T45" fmla="*/ 196 h 390"/>
              <a:gd name="T46" fmla="*/ 291 w 421"/>
              <a:gd name="T47" fmla="*/ 164 h 390"/>
              <a:gd name="T48" fmla="*/ 259 w 421"/>
              <a:gd name="T49" fmla="*/ 196 h 390"/>
              <a:gd name="T50" fmla="*/ 162 w 421"/>
              <a:gd name="T51" fmla="*/ 196 h 390"/>
              <a:gd name="T52" fmla="*/ 130 w 421"/>
              <a:gd name="T53" fmla="*/ 164 h 390"/>
              <a:gd name="T54" fmla="*/ 65 w 421"/>
              <a:gd name="T55" fmla="*/ 196 h 390"/>
              <a:gd name="T56" fmla="*/ 97 w 421"/>
              <a:gd name="T57" fmla="*/ 164 h 390"/>
              <a:gd name="T58" fmla="*/ 65 w 421"/>
              <a:gd name="T59" fmla="*/ 196 h 390"/>
              <a:gd name="T60" fmla="*/ 387 w 421"/>
              <a:gd name="T61" fmla="*/ 131 h 390"/>
              <a:gd name="T62" fmla="*/ 226 w 421"/>
              <a:gd name="T63" fmla="*/ 357 h 390"/>
              <a:gd name="T64" fmla="*/ 130 w 421"/>
              <a:gd name="T65" fmla="*/ 131 h 390"/>
              <a:gd name="T66" fmla="*/ 162 w 421"/>
              <a:gd name="T67" fmla="*/ 99 h 390"/>
              <a:gd name="T68" fmla="*/ 130 w 421"/>
              <a:gd name="T69" fmla="*/ 131 h 390"/>
              <a:gd name="T70" fmla="*/ 97 w 421"/>
              <a:gd name="T71" fmla="*/ 131 h 390"/>
              <a:gd name="T72" fmla="*/ 65 w 421"/>
              <a:gd name="T73" fmla="*/ 99 h 390"/>
              <a:gd name="T74" fmla="*/ 113 w 421"/>
              <a:gd name="T75" fmla="*/ 36 h 390"/>
              <a:gd name="T76" fmla="*/ 194 w 421"/>
              <a:gd name="T77" fmla="*/ 357 h 390"/>
              <a:gd name="T78" fmla="*/ 33 w 421"/>
              <a:gd name="T79" fmla="*/ 77 h 390"/>
              <a:gd name="T80" fmla="*/ 113 w 421"/>
              <a:gd name="T81" fmla="*/ 0 h 390"/>
              <a:gd name="T82" fmla="*/ 0 w 421"/>
              <a:gd name="T83" fmla="*/ 389 h 390"/>
              <a:gd name="T84" fmla="*/ 420 w 421"/>
              <a:gd name="T85" fmla="*/ 389 h 390"/>
              <a:gd name="T86" fmla="*/ 226 w 421"/>
              <a:gd name="T87" fmla="*/ 99 h 390"/>
              <a:gd name="T88" fmla="*/ 113 w 421"/>
              <a:gd name="T8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1" h="390">
                <a:moveTo>
                  <a:pt x="323" y="325"/>
                </a:moveTo>
                <a:lnTo>
                  <a:pt x="355" y="325"/>
                </a:lnTo>
                <a:lnTo>
                  <a:pt x="355" y="292"/>
                </a:lnTo>
                <a:lnTo>
                  <a:pt x="323" y="292"/>
                </a:lnTo>
                <a:lnTo>
                  <a:pt x="323" y="325"/>
                </a:lnTo>
                <a:close/>
                <a:moveTo>
                  <a:pt x="259" y="325"/>
                </a:moveTo>
                <a:lnTo>
                  <a:pt x="291" y="325"/>
                </a:lnTo>
                <a:lnTo>
                  <a:pt x="291" y="292"/>
                </a:lnTo>
                <a:lnTo>
                  <a:pt x="259" y="292"/>
                </a:lnTo>
                <a:lnTo>
                  <a:pt x="259" y="325"/>
                </a:lnTo>
                <a:close/>
                <a:moveTo>
                  <a:pt x="130" y="325"/>
                </a:moveTo>
                <a:lnTo>
                  <a:pt x="162" y="325"/>
                </a:lnTo>
                <a:lnTo>
                  <a:pt x="162" y="292"/>
                </a:lnTo>
                <a:lnTo>
                  <a:pt x="130" y="292"/>
                </a:lnTo>
                <a:lnTo>
                  <a:pt x="130" y="325"/>
                </a:lnTo>
                <a:close/>
                <a:moveTo>
                  <a:pt x="65" y="325"/>
                </a:moveTo>
                <a:lnTo>
                  <a:pt x="97" y="325"/>
                </a:lnTo>
                <a:lnTo>
                  <a:pt x="97" y="292"/>
                </a:lnTo>
                <a:lnTo>
                  <a:pt x="65" y="292"/>
                </a:lnTo>
                <a:lnTo>
                  <a:pt x="65" y="325"/>
                </a:lnTo>
                <a:close/>
                <a:moveTo>
                  <a:pt x="323" y="260"/>
                </a:moveTo>
                <a:lnTo>
                  <a:pt x="355" y="260"/>
                </a:lnTo>
                <a:lnTo>
                  <a:pt x="355" y="228"/>
                </a:lnTo>
                <a:lnTo>
                  <a:pt x="323" y="228"/>
                </a:lnTo>
                <a:lnTo>
                  <a:pt x="323" y="260"/>
                </a:lnTo>
                <a:close/>
                <a:moveTo>
                  <a:pt x="259" y="260"/>
                </a:moveTo>
                <a:lnTo>
                  <a:pt x="291" y="260"/>
                </a:lnTo>
                <a:lnTo>
                  <a:pt x="291" y="228"/>
                </a:lnTo>
                <a:lnTo>
                  <a:pt x="259" y="228"/>
                </a:lnTo>
                <a:lnTo>
                  <a:pt x="259" y="260"/>
                </a:lnTo>
                <a:close/>
                <a:moveTo>
                  <a:pt x="130" y="260"/>
                </a:moveTo>
                <a:lnTo>
                  <a:pt x="162" y="260"/>
                </a:lnTo>
                <a:lnTo>
                  <a:pt x="162" y="228"/>
                </a:lnTo>
                <a:lnTo>
                  <a:pt x="130" y="228"/>
                </a:lnTo>
                <a:lnTo>
                  <a:pt x="130" y="260"/>
                </a:lnTo>
                <a:close/>
                <a:moveTo>
                  <a:pt x="65" y="260"/>
                </a:moveTo>
                <a:lnTo>
                  <a:pt x="97" y="260"/>
                </a:lnTo>
                <a:lnTo>
                  <a:pt x="97" y="228"/>
                </a:lnTo>
                <a:lnTo>
                  <a:pt x="65" y="228"/>
                </a:lnTo>
                <a:lnTo>
                  <a:pt x="65" y="260"/>
                </a:lnTo>
                <a:close/>
                <a:moveTo>
                  <a:pt x="323" y="196"/>
                </a:moveTo>
                <a:lnTo>
                  <a:pt x="355" y="196"/>
                </a:lnTo>
                <a:lnTo>
                  <a:pt x="355" y="164"/>
                </a:lnTo>
                <a:lnTo>
                  <a:pt x="323" y="164"/>
                </a:lnTo>
                <a:lnTo>
                  <a:pt x="323" y="196"/>
                </a:lnTo>
                <a:close/>
                <a:moveTo>
                  <a:pt x="259" y="196"/>
                </a:moveTo>
                <a:lnTo>
                  <a:pt x="291" y="196"/>
                </a:lnTo>
                <a:lnTo>
                  <a:pt x="291" y="164"/>
                </a:lnTo>
                <a:lnTo>
                  <a:pt x="259" y="164"/>
                </a:lnTo>
                <a:lnTo>
                  <a:pt x="259" y="196"/>
                </a:lnTo>
                <a:close/>
                <a:moveTo>
                  <a:pt x="130" y="196"/>
                </a:moveTo>
                <a:lnTo>
                  <a:pt x="162" y="196"/>
                </a:lnTo>
                <a:lnTo>
                  <a:pt x="162" y="164"/>
                </a:lnTo>
                <a:lnTo>
                  <a:pt x="130" y="164"/>
                </a:lnTo>
                <a:lnTo>
                  <a:pt x="130" y="196"/>
                </a:lnTo>
                <a:close/>
                <a:moveTo>
                  <a:pt x="65" y="196"/>
                </a:moveTo>
                <a:lnTo>
                  <a:pt x="97" y="196"/>
                </a:lnTo>
                <a:lnTo>
                  <a:pt x="97" y="164"/>
                </a:lnTo>
                <a:lnTo>
                  <a:pt x="65" y="164"/>
                </a:lnTo>
                <a:lnTo>
                  <a:pt x="65" y="196"/>
                </a:lnTo>
                <a:close/>
                <a:moveTo>
                  <a:pt x="226" y="131"/>
                </a:moveTo>
                <a:lnTo>
                  <a:pt x="387" y="131"/>
                </a:lnTo>
                <a:lnTo>
                  <a:pt x="387" y="357"/>
                </a:lnTo>
                <a:lnTo>
                  <a:pt x="226" y="357"/>
                </a:lnTo>
                <a:lnTo>
                  <a:pt x="226" y="131"/>
                </a:lnTo>
                <a:close/>
                <a:moveTo>
                  <a:pt x="130" y="131"/>
                </a:moveTo>
                <a:lnTo>
                  <a:pt x="162" y="131"/>
                </a:lnTo>
                <a:lnTo>
                  <a:pt x="162" y="99"/>
                </a:lnTo>
                <a:lnTo>
                  <a:pt x="130" y="99"/>
                </a:lnTo>
                <a:lnTo>
                  <a:pt x="130" y="131"/>
                </a:lnTo>
                <a:close/>
                <a:moveTo>
                  <a:pt x="65" y="131"/>
                </a:moveTo>
                <a:lnTo>
                  <a:pt x="97" y="131"/>
                </a:lnTo>
                <a:lnTo>
                  <a:pt x="97" y="99"/>
                </a:lnTo>
                <a:lnTo>
                  <a:pt x="65" y="99"/>
                </a:lnTo>
                <a:lnTo>
                  <a:pt x="65" y="131"/>
                </a:lnTo>
                <a:close/>
                <a:moveTo>
                  <a:pt x="113" y="36"/>
                </a:moveTo>
                <a:lnTo>
                  <a:pt x="194" y="77"/>
                </a:lnTo>
                <a:lnTo>
                  <a:pt x="194" y="357"/>
                </a:lnTo>
                <a:lnTo>
                  <a:pt x="33" y="357"/>
                </a:lnTo>
                <a:lnTo>
                  <a:pt x="33" y="77"/>
                </a:lnTo>
                <a:lnTo>
                  <a:pt x="113" y="36"/>
                </a:lnTo>
                <a:close/>
                <a:moveTo>
                  <a:pt x="113" y="0"/>
                </a:moveTo>
                <a:lnTo>
                  <a:pt x="0" y="57"/>
                </a:lnTo>
                <a:lnTo>
                  <a:pt x="0" y="389"/>
                </a:lnTo>
                <a:lnTo>
                  <a:pt x="226" y="389"/>
                </a:lnTo>
                <a:lnTo>
                  <a:pt x="420" y="389"/>
                </a:lnTo>
                <a:lnTo>
                  <a:pt x="420" y="99"/>
                </a:lnTo>
                <a:lnTo>
                  <a:pt x="226" y="99"/>
                </a:lnTo>
                <a:lnTo>
                  <a:pt x="226" y="57"/>
                </a:ln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922" dirty="0">
              <a:latin typeface="Sen" pitchFamily="2" charset="0"/>
            </a:endParaRPr>
          </a:p>
        </p:txBody>
      </p:sp>
      <p:sp>
        <p:nvSpPr>
          <p:cNvPr id="2" name="Graphic 15">
            <a:extLst>
              <a:ext uri="{FF2B5EF4-FFF2-40B4-BE49-F238E27FC236}">
                <a16:creationId xmlns:a16="http://schemas.microsoft.com/office/drawing/2014/main" id="{3BB800A5-D206-FA79-CE56-FE46384F48AC}"/>
              </a:ext>
            </a:extLst>
          </p:cNvPr>
          <p:cNvSpPr/>
          <p:nvPr/>
        </p:nvSpPr>
        <p:spPr>
          <a:xfrm>
            <a:off x="8565753" y="-1905839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5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559F8A0-9F8A-C753-D1EB-1A7C54782459}"/>
              </a:ext>
            </a:extLst>
          </p:cNvPr>
          <p:cNvSpPr/>
          <p:nvPr/>
        </p:nvSpPr>
        <p:spPr>
          <a:xfrm rot="2605968">
            <a:off x="-879089" y="1652987"/>
            <a:ext cx="3818246" cy="3519715"/>
          </a:xfrm>
          <a:custGeom>
            <a:avLst/>
            <a:gdLst>
              <a:gd name="connsiteX0" fmla="*/ 1461366 w 3818246"/>
              <a:gd name="connsiteY0" fmla="*/ 1241890 h 3519715"/>
              <a:gd name="connsiteX1" fmla="*/ 1982957 w 3818246"/>
              <a:gd name="connsiteY1" fmla="*/ 1077124 h 3519715"/>
              <a:gd name="connsiteX2" fmla="*/ 2112380 w 3818246"/>
              <a:gd name="connsiteY2" fmla="*/ 1136272 h 3519715"/>
              <a:gd name="connsiteX3" fmla="*/ 3184740 w 3818246"/>
              <a:gd name="connsiteY3" fmla="*/ 1679699 h 3519715"/>
              <a:gd name="connsiteX4" fmla="*/ 3809667 w 3818246"/>
              <a:gd name="connsiteY4" fmla="*/ 2433843 h 3519715"/>
              <a:gd name="connsiteX5" fmla="*/ 3602591 w 3818246"/>
              <a:gd name="connsiteY5" fmla="*/ 3043812 h 3519715"/>
              <a:gd name="connsiteX6" fmla="*/ 2992455 w 3818246"/>
              <a:gd name="connsiteY6" fmla="*/ 3261923 h 3519715"/>
              <a:gd name="connsiteX7" fmla="*/ 2097589 w 3818246"/>
              <a:gd name="connsiteY7" fmla="*/ 3139929 h 3519715"/>
              <a:gd name="connsiteX8" fmla="*/ 1650156 w 3818246"/>
              <a:gd name="connsiteY8" fmla="*/ 3391310 h 3519715"/>
              <a:gd name="connsiteX9" fmla="*/ 1165745 w 3818246"/>
              <a:gd name="connsiteY9" fmla="*/ 3498517 h 3519715"/>
              <a:gd name="connsiteX10" fmla="*/ 866223 w 3818246"/>
              <a:gd name="connsiteY10" fmla="*/ 2899638 h 3519715"/>
              <a:gd name="connsiteX11" fmla="*/ 1232305 w 3818246"/>
              <a:gd name="connsiteY11" fmla="*/ 1524434 h 3519715"/>
              <a:gd name="connsiteX12" fmla="*/ 1461366 w 3818246"/>
              <a:gd name="connsiteY12" fmla="*/ 1241890 h 3519715"/>
              <a:gd name="connsiteX13" fmla="*/ 2515437 w 3818246"/>
              <a:gd name="connsiteY13" fmla="*/ 152926 h 3519715"/>
              <a:gd name="connsiteX14" fmla="*/ 2637465 w 3818246"/>
              <a:gd name="connsiteY14" fmla="*/ 119655 h 3519715"/>
              <a:gd name="connsiteX15" fmla="*/ 2800167 w 3818246"/>
              <a:gd name="connsiteY15" fmla="*/ 141836 h 3519715"/>
              <a:gd name="connsiteX16" fmla="*/ 2940684 w 3818246"/>
              <a:gd name="connsiteY16" fmla="*/ 178804 h 3519715"/>
              <a:gd name="connsiteX17" fmla="*/ 3088595 w 3818246"/>
              <a:gd name="connsiteY17" fmla="*/ 463456 h 3519715"/>
              <a:gd name="connsiteX18" fmla="*/ 2907403 w 3818246"/>
              <a:gd name="connsiteY18" fmla="*/ 737018 h 3519715"/>
              <a:gd name="connsiteX19" fmla="*/ 2593092 w 3818246"/>
              <a:gd name="connsiteY19" fmla="*/ 759199 h 3519715"/>
              <a:gd name="connsiteX20" fmla="*/ 2452576 w 3818246"/>
              <a:gd name="connsiteY20" fmla="*/ 574359 h 3519715"/>
              <a:gd name="connsiteX21" fmla="*/ 2404505 w 3818246"/>
              <a:gd name="connsiteY21" fmla="*/ 433882 h 3519715"/>
              <a:gd name="connsiteX22" fmla="*/ 2441483 w 3818246"/>
              <a:gd name="connsiteY22" fmla="*/ 241649 h 3519715"/>
              <a:gd name="connsiteX23" fmla="*/ 2515437 w 3818246"/>
              <a:gd name="connsiteY23" fmla="*/ 152926 h 3519715"/>
              <a:gd name="connsiteX24" fmla="*/ 1610865 w 3818246"/>
              <a:gd name="connsiteY24" fmla="*/ 53113 h 3519715"/>
              <a:gd name="connsiteX25" fmla="*/ 1709319 w 3818246"/>
              <a:gd name="connsiteY25" fmla="*/ 8752 h 3519715"/>
              <a:gd name="connsiteX26" fmla="*/ 2108681 w 3818246"/>
              <a:gd name="connsiteY26" fmla="*/ 123352 h 3519715"/>
              <a:gd name="connsiteX27" fmla="*/ 2186334 w 3818246"/>
              <a:gd name="connsiteY27" fmla="*/ 315585 h 3519715"/>
              <a:gd name="connsiteX28" fmla="*/ 2112379 w 3818246"/>
              <a:gd name="connsiteY28" fmla="*/ 507817 h 3519715"/>
              <a:gd name="connsiteX29" fmla="*/ 1716715 w 3818246"/>
              <a:gd name="connsiteY29" fmla="*/ 644598 h 3519715"/>
              <a:gd name="connsiteX30" fmla="*/ 1546616 w 3818246"/>
              <a:gd name="connsiteY30" fmla="*/ 518908 h 3519715"/>
              <a:gd name="connsiteX31" fmla="*/ 1513336 w 3818246"/>
              <a:gd name="connsiteY31" fmla="*/ 286010 h 3519715"/>
              <a:gd name="connsiteX32" fmla="*/ 1524429 w 3818246"/>
              <a:gd name="connsiteY32" fmla="*/ 263830 h 3519715"/>
              <a:gd name="connsiteX33" fmla="*/ 1542918 w 3818246"/>
              <a:gd name="connsiteY33" fmla="*/ 164017 h 3519715"/>
              <a:gd name="connsiteX34" fmla="*/ 1554012 w 3818246"/>
              <a:gd name="connsiteY34" fmla="*/ 141836 h 3519715"/>
              <a:gd name="connsiteX35" fmla="*/ 1610865 w 3818246"/>
              <a:gd name="connsiteY35" fmla="*/ 53113 h 3519715"/>
              <a:gd name="connsiteX36" fmla="*/ 156247 w 3818246"/>
              <a:gd name="connsiteY36" fmla="*/ 1154755 h 3519715"/>
              <a:gd name="connsiteX37" fmla="*/ 215412 w 3818246"/>
              <a:gd name="connsiteY37" fmla="*/ 1128878 h 3519715"/>
              <a:gd name="connsiteX38" fmla="*/ 544516 w 3818246"/>
              <a:gd name="connsiteY38" fmla="*/ 1136271 h 3519715"/>
              <a:gd name="connsiteX39" fmla="*/ 644356 w 3818246"/>
              <a:gd name="connsiteY39" fmla="*/ 1239781 h 3519715"/>
              <a:gd name="connsiteX40" fmla="*/ 670240 w 3818246"/>
              <a:gd name="connsiteY40" fmla="*/ 1372866 h 3519715"/>
              <a:gd name="connsiteX41" fmla="*/ 537120 w 3818246"/>
              <a:gd name="connsiteY41" fmla="*/ 1779512 h 3519715"/>
              <a:gd name="connsiteX42" fmla="*/ 492746 w 3818246"/>
              <a:gd name="connsiteY42" fmla="*/ 1827570 h 3519715"/>
              <a:gd name="connsiteX43" fmla="*/ 363323 w 3818246"/>
              <a:gd name="connsiteY43" fmla="*/ 1849751 h 3519715"/>
              <a:gd name="connsiteX44" fmla="*/ 185829 w 3818246"/>
              <a:gd name="connsiteY44" fmla="*/ 1801692 h 3519715"/>
              <a:gd name="connsiteX45" fmla="*/ 111874 w 3818246"/>
              <a:gd name="connsiteY45" fmla="*/ 1749938 h 3519715"/>
              <a:gd name="connsiteX46" fmla="*/ 4639 w 3818246"/>
              <a:gd name="connsiteY46" fmla="*/ 1450498 h 3519715"/>
              <a:gd name="connsiteX47" fmla="*/ 156247 w 3818246"/>
              <a:gd name="connsiteY47" fmla="*/ 1154755 h 3519715"/>
              <a:gd name="connsiteX48" fmla="*/ 635111 w 3818246"/>
              <a:gd name="connsiteY48" fmla="*/ 299412 h 3519715"/>
              <a:gd name="connsiteX49" fmla="*/ 755289 w 3818246"/>
              <a:gd name="connsiteY49" fmla="*/ 241650 h 3519715"/>
              <a:gd name="connsiteX50" fmla="*/ 788569 w 3818246"/>
              <a:gd name="connsiteY50" fmla="*/ 245347 h 3519715"/>
              <a:gd name="connsiteX51" fmla="*/ 795965 w 3818246"/>
              <a:gd name="connsiteY51" fmla="*/ 245347 h 3519715"/>
              <a:gd name="connsiteX52" fmla="*/ 940179 w 3818246"/>
              <a:gd name="connsiteY52" fmla="*/ 256437 h 3519715"/>
              <a:gd name="connsiteX53" fmla="*/ 1058508 w 3818246"/>
              <a:gd name="connsiteY53" fmla="*/ 345160 h 3519715"/>
              <a:gd name="connsiteX54" fmla="*/ 1210118 w 3818246"/>
              <a:gd name="connsiteY54" fmla="*/ 618722 h 3519715"/>
              <a:gd name="connsiteX55" fmla="*/ 1173140 w 3818246"/>
              <a:gd name="connsiteY55" fmla="*/ 781380 h 3519715"/>
              <a:gd name="connsiteX56" fmla="*/ 851432 w 3818246"/>
              <a:gd name="connsiteY56" fmla="*/ 884890 h 3519715"/>
              <a:gd name="connsiteX57" fmla="*/ 688729 w 3818246"/>
              <a:gd name="connsiteY57" fmla="*/ 799864 h 3519715"/>
              <a:gd name="connsiteX58" fmla="*/ 548213 w 3818246"/>
              <a:gd name="connsiteY58" fmla="*/ 670477 h 3519715"/>
              <a:gd name="connsiteX59" fmla="*/ 548213 w 3818246"/>
              <a:gd name="connsiteY59" fmla="*/ 404308 h 3519715"/>
              <a:gd name="connsiteX60" fmla="*/ 635111 w 3818246"/>
              <a:gd name="connsiteY60" fmla="*/ 299412 h 351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818246" h="3519715">
                <a:moveTo>
                  <a:pt x="1461366" y="1241890"/>
                </a:moveTo>
                <a:cubicBezTo>
                  <a:pt x="1611156" y="1106582"/>
                  <a:pt x="1793445" y="1023983"/>
                  <a:pt x="1982957" y="1077124"/>
                </a:cubicBezTo>
                <a:lnTo>
                  <a:pt x="2112380" y="1136272"/>
                </a:lnTo>
                <a:cubicBezTo>
                  <a:pt x="2511741" y="1202814"/>
                  <a:pt x="2855636" y="1443105"/>
                  <a:pt x="3184740" y="1679699"/>
                </a:cubicBezTo>
                <a:cubicBezTo>
                  <a:pt x="3458377" y="1871932"/>
                  <a:pt x="3754200" y="2101133"/>
                  <a:pt x="3809667" y="2433843"/>
                </a:cubicBezTo>
                <a:cubicBezTo>
                  <a:pt x="3846645" y="2651953"/>
                  <a:pt x="3761595" y="2884851"/>
                  <a:pt x="3602591" y="3043812"/>
                </a:cubicBezTo>
                <a:cubicBezTo>
                  <a:pt x="3443585" y="3199077"/>
                  <a:pt x="3214322" y="3276710"/>
                  <a:pt x="2992455" y="3261923"/>
                </a:cubicBezTo>
                <a:cubicBezTo>
                  <a:pt x="2689235" y="3243439"/>
                  <a:pt x="2393412" y="3065993"/>
                  <a:pt x="2097589" y="3139929"/>
                </a:cubicBezTo>
                <a:cubicBezTo>
                  <a:pt x="1931188" y="3184290"/>
                  <a:pt x="1794370" y="3298891"/>
                  <a:pt x="1650156" y="3391310"/>
                </a:cubicBezTo>
                <a:cubicBezTo>
                  <a:pt x="1505942" y="3483730"/>
                  <a:pt x="1328448" y="3557665"/>
                  <a:pt x="1165745" y="3498517"/>
                </a:cubicBezTo>
                <a:cubicBezTo>
                  <a:pt x="940179" y="3417188"/>
                  <a:pt x="869921" y="3136232"/>
                  <a:pt x="866223" y="2899638"/>
                </a:cubicBezTo>
                <a:cubicBezTo>
                  <a:pt x="858828" y="2419056"/>
                  <a:pt x="984553" y="1938474"/>
                  <a:pt x="1232305" y="1524434"/>
                </a:cubicBezTo>
                <a:cubicBezTo>
                  <a:pt x="1293319" y="1423234"/>
                  <a:pt x="1371492" y="1323075"/>
                  <a:pt x="1461366" y="1241890"/>
                </a:cubicBezTo>
                <a:close/>
                <a:moveTo>
                  <a:pt x="2515437" y="152926"/>
                </a:moveTo>
                <a:cubicBezTo>
                  <a:pt x="2552415" y="127049"/>
                  <a:pt x="2596789" y="123352"/>
                  <a:pt x="2637465" y="119655"/>
                </a:cubicBezTo>
                <a:cubicBezTo>
                  <a:pt x="2689234" y="119655"/>
                  <a:pt x="2748400" y="123352"/>
                  <a:pt x="2800167" y="141836"/>
                </a:cubicBezTo>
                <a:cubicBezTo>
                  <a:pt x="2848239" y="145532"/>
                  <a:pt x="2896311" y="156623"/>
                  <a:pt x="2940684" y="178804"/>
                </a:cubicBezTo>
                <a:cubicBezTo>
                  <a:pt x="3040525" y="230559"/>
                  <a:pt x="3099689" y="348856"/>
                  <a:pt x="3088595" y="463456"/>
                </a:cubicBezTo>
                <a:cubicBezTo>
                  <a:pt x="3077502" y="574359"/>
                  <a:pt x="3007245" y="677869"/>
                  <a:pt x="2907403" y="737018"/>
                </a:cubicBezTo>
                <a:cubicBezTo>
                  <a:pt x="2811261" y="792470"/>
                  <a:pt x="2689235" y="807257"/>
                  <a:pt x="2593092" y="759199"/>
                </a:cubicBezTo>
                <a:cubicBezTo>
                  <a:pt x="2522833" y="725927"/>
                  <a:pt x="2467366" y="651992"/>
                  <a:pt x="2452576" y="574359"/>
                </a:cubicBezTo>
                <a:cubicBezTo>
                  <a:pt x="2426691" y="529998"/>
                  <a:pt x="2411899" y="481940"/>
                  <a:pt x="2404505" y="433882"/>
                </a:cubicBezTo>
                <a:cubicBezTo>
                  <a:pt x="2397108" y="367339"/>
                  <a:pt x="2411900" y="300797"/>
                  <a:pt x="2441483" y="241649"/>
                </a:cubicBezTo>
                <a:cubicBezTo>
                  <a:pt x="2459971" y="208378"/>
                  <a:pt x="2485856" y="175107"/>
                  <a:pt x="2515437" y="152926"/>
                </a:cubicBezTo>
                <a:close/>
                <a:moveTo>
                  <a:pt x="1610865" y="53113"/>
                </a:moveTo>
                <a:cubicBezTo>
                  <a:pt x="1638136" y="30932"/>
                  <a:pt x="1672341" y="16146"/>
                  <a:pt x="1709319" y="8752"/>
                </a:cubicBezTo>
                <a:cubicBezTo>
                  <a:pt x="1849835" y="-17126"/>
                  <a:pt x="2012538" y="12448"/>
                  <a:pt x="2108681" y="123352"/>
                </a:cubicBezTo>
                <a:cubicBezTo>
                  <a:pt x="2156752" y="175107"/>
                  <a:pt x="2186334" y="245346"/>
                  <a:pt x="2186334" y="315585"/>
                </a:cubicBezTo>
                <a:cubicBezTo>
                  <a:pt x="2186334" y="385824"/>
                  <a:pt x="2156752" y="452366"/>
                  <a:pt x="2112379" y="507817"/>
                </a:cubicBezTo>
                <a:cubicBezTo>
                  <a:pt x="2023632" y="618721"/>
                  <a:pt x="1853533" y="666779"/>
                  <a:pt x="1716715" y="644598"/>
                </a:cubicBezTo>
                <a:cubicBezTo>
                  <a:pt x="1642759" y="633508"/>
                  <a:pt x="1583594" y="585450"/>
                  <a:pt x="1546616" y="518908"/>
                </a:cubicBezTo>
                <a:cubicBezTo>
                  <a:pt x="1513336" y="444972"/>
                  <a:pt x="1509638" y="367340"/>
                  <a:pt x="1513336" y="286010"/>
                </a:cubicBezTo>
                <a:cubicBezTo>
                  <a:pt x="1517034" y="278617"/>
                  <a:pt x="1517034" y="267526"/>
                  <a:pt x="1524429" y="263830"/>
                </a:cubicBezTo>
                <a:cubicBezTo>
                  <a:pt x="1520732" y="230559"/>
                  <a:pt x="1528127" y="197288"/>
                  <a:pt x="1542918" y="164017"/>
                </a:cubicBezTo>
                <a:cubicBezTo>
                  <a:pt x="1546616" y="156623"/>
                  <a:pt x="1550314" y="149229"/>
                  <a:pt x="1554012" y="141836"/>
                </a:cubicBezTo>
                <a:cubicBezTo>
                  <a:pt x="1563257" y="104868"/>
                  <a:pt x="1583594" y="75294"/>
                  <a:pt x="1610865" y="53113"/>
                </a:cubicBezTo>
                <a:close/>
                <a:moveTo>
                  <a:pt x="156247" y="1154755"/>
                </a:moveTo>
                <a:cubicBezTo>
                  <a:pt x="171038" y="1136271"/>
                  <a:pt x="193225" y="1125181"/>
                  <a:pt x="215412" y="1128878"/>
                </a:cubicBezTo>
                <a:cubicBezTo>
                  <a:pt x="315252" y="1073426"/>
                  <a:pt x="448373" y="1077123"/>
                  <a:pt x="544516" y="1136271"/>
                </a:cubicBezTo>
                <a:cubicBezTo>
                  <a:pt x="585191" y="1158452"/>
                  <a:pt x="622169" y="1195420"/>
                  <a:pt x="644356" y="1239781"/>
                </a:cubicBezTo>
                <a:cubicBezTo>
                  <a:pt x="662845" y="1280446"/>
                  <a:pt x="670240" y="1328503"/>
                  <a:pt x="670240" y="1372866"/>
                </a:cubicBezTo>
                <a:cubicBezTo>
                  <a:pt x="670240" y="1517040"/>
                  <a:pt x="625867" y="1664911"/>
                  <a:pt x="537120" y="1779512"/>
                </a:cubicBezTo>
                <a:cubicBezTo>
                  <a:pt x="526026" y="1797996"/>
                  <a:pt x="511235" y="1816480"/>
                  <a:pt x="492746" y="1827570"/>
                </a:cubicBezTo>
                <a:cubicBezTo>
                  <a:pt x="455768" y="1853446"/>
                  <a:pt x="407697" y="1853447"/>
                  <a:pt x="363323" y="1849751"/>
                </a:cubicBezTo>
                <a:cubicBezTo>
                  <a:pt x="300461" y="1846054"/>
                  <a:pt x="237598" y="1838660"/>
                  <a:pt x="185829" y="1801692"/>
                </a:cubicBezTo>
                <a:cubicBezTo>
                  <a:pt x="159945" y="1786905"/>
                  <a:pt x="134060" y="1768421"/>
                  <a:pt x="111874" y="1749938"/>
                </a:cubicBezTo>
                <a:cubicBezTo>
                  <a:pt x="23126" y="1672305"/>
                  <a:pt x="-13850" y="1565098"/>
                  <a:pt x="4639" y="1450498"/>
                </a:cubicBezTo>
                <a:cubicBezTo>
                  <a:pt x="23126" y="1335898"/>
                  <a:pt x="89687" y="1243477"/>
                  <a:pt x="156247" y="1154755"/>
                </a:cubicBezTo>
                <a:close/>
                <a:moveTo>
                  <a:pt x="635111" y="299412"/>
                </a:moveTo>
                <a:cubicBezTo>
                  <a:pt x="671165" y="270300"/>
                  <a:pt x="712765" y="249044"/>
                  <a:pt x="755289" y="241650"/>
                </a:cubicBezTo>
                <a:cubicBezTo>
                  <a:pt x="766383" y="241650"/>
                  <a:pt x="777476" y="241650"/>
                  <a:pt x="788569" y="245347"/>
                </a:cubicBezTo>
                <a:cubicBezTo>
                  <a:pt x="792267" y="245347"/>
                  <a:pt x="792267" y="245347"/>
                  <a:pt x="795965" y="245347"/>
                </a:cubicBezTo>
                <a:cubicBezTo>
                  <a:pt x="844036" y="237953"/>
                  <a:pt x="895805" y="241650"/>
                  <a:pt x="940179" y="256437"/>
                </a:cubicBezTo>
                <a:cubicBezTo>
                  <a:pt x="995646" y="271224"/>
                  <a:pt x="1032624" y="304495"/>
                  <a:pt x="1058508" y="345160"/>
                </a:cubicBezTo>
                <a:cubicBezTo>
                  <a:pt x="1147255" y="408005"/>
                  <a:pt x="1202722" y="511515"/>
                  <a:pt x="1210118" y="618722"/>
                </a:cubicBezTo>
                <a:cubicBezTo>
                  <a:pt x="1213816" y="674174"/>
                  <a:pt x="1202722" y="733322"/>
                  <a:pt x="1173140" y="781380"/>
                </a:cubicBezTo>
                <a:cubicBezTo>
                  <a:pt x="1106580" y="881194"/>
                  <a:pt x="966063" y="910768"/>
                  <a:pt x="851432" y="884890"/>
                </a:cubicBezTo>
                <a:cubicBezTo>
                  <a:pt x="792267" y="870103"/>
                  <a:pt x="733102" y="844226"/>
                  <a:pt x="688729" y="799864"/>
                </a:cubicBezTo>
                <a:cubicBezTo>
                  <a:pt x="629564" y="773987"/>
                  <a:pt x="577795" y="733322"/>
                  <a:pt x="548213" y="670477"/>
                </a:cubicBezTo>
                <a:cubicBezTo>
                  <a:pt x="507537" y="585451"/>
                  <a:pt x="507537" y="489334"/>
                  <a:pt x="548213" y="404308"/>
                </a:cubicBezTo>
                <a:cubicBezTo>
                  <a:pt x="568551" y="365492"/>
                  <a:pt x="599058" y="328524"/>
                  <a:pt x="635111" y="299412"/>
                </a:cubicBezTo>
                <a:close/>
              </a:path>
            </a:pathLst>
          </a:custGeom>
          <a:solidFill>
            <a:schemeClr val="accent3"/>
          </a:solidFill>
          <a:ln w="36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F1800-4CA0-D84D-A5C9-13ADED9F8B94}"/>
              </a:ext>
            </a:extLst>
          </p:cNvPr>
          <p:cNvSpPr txBox="1"/>
          <p:nvPr/>
        </p:nvSpPr>
        <p:spPr>
          <a:xfrm>
            <a:off x="16761360" y="4741947"/>
            <a:ext cx="4973225" cy="1118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dirty="0">
                <a:latin typeface="Sen" pitchFamily="2" charset="0"/>
              </a:rPr>
              <a:t>1234 SW Main Street, Los Angeles, CA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2BC92F-BEE5-CE48-9D61-D8B2F1A0122F}"/>
              </a:ext>
            </a:extLst>
          </p:cNvPr>
          <p:cNvSpPr txBox="1"/>
          <p:nvPr/>
        </p:nvSpPr>
        <p:spPr>
          <a:xfrm>
            <a:off x="16761360" y="7699008"/>
            <a:ext cx="4973225" cy="6052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dirty="0">
                <a:latin typeface="Sen" pitchFamily="2" charset="0"/>
              </a:rPr>
              <a:t>+1 (234) 567 - 8900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761A6-38E7-E340-8364-EFB6AB31DC6C}"/>
              </a:ext>
            </a:extLst>
          </p:cNvPr>
          <p:cNvSpPr txBox="1"/>
          <p:nvPr/>
        </p:nvSpPr>
        <p:spPr>
          <a:xfrm>
            <a:off x="16761360" y="10412419"/>
            <a:ext cx="4973225" cy="584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dirty="0">
                <a:latin typeface="Sen" pitchFamily="2" charset="0"/>
              </a:rPr>
              <a:t>www.your-domain.com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66C3A-53FD-734A-ACC7-1CAE3C0D8281}"/>
              </a:ext>
            </a:extLst>
          </p:cNvPr>
          <p:cNvSpPr txBox="1"/>
          <p:nvPr/>
        </p:nvSpPr>
        <p:spPr>
          <a:xfrm>
            <a:off x="14518033" y="1893369"/>
            <a:ext cx="7216552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961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443381F3-2ADA-1ED5-3A40-5E7AE445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8876" y="2043208"/>
            <a:ext cx="3530188" cy="1832982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CF692123-90E9-23EC-755F-241D8810A388}"/>
              </a:ext>
            </a:extLst>
          </p:cNvPr>
          <p:cNvSpPr/>
          <p:nvPr/>
        </p:nvSpPr>
        <p:spPr>
          <a:xfrm rot="1333813">
            <a:off x="-227218" y="99831"/>
            <a:ext cx="3496084" cy="4534462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accent1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B4734087-D605-FAAF-3577-D85C88F946C3}"/>
              </a:ext>
            </a:extLst>
          </p:cNvPr>
          <p:cNvSpPr/>
          <p:nvPr/>
        </p:nvSpPr>
        <p:spPr>
          <a:xfrm rot="20103035">
            <a:off x="16471563" y="9710144"/>
            <a:ext cx="6841163" cy="4717156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accent4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877DE-2B3D-5510-F0BB-1676368472F6}"/>
              </a:ext>
            </a:extLst>
          </p:cNvPr>
          <p:cNvSpPr txBox="1"/>
          <p:nvPr/>
        </p:nvSpPr>
        <p:spPr>
          <a:xfrm>
            <a:off x="3574362" y="4306144"/>
            <a:ext cx="17228926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400" spc="300" dirty="0">
                <a:solidFill>
                  <a:schemeClr val="tx2"/>
                </a:solidFill>
                <a:latin typeface="Londrina Outline" pitchFamily="2" charset="77"/>
                <a:ea typeface="Bellota Text Light" pitchFamily="2" charset="77"/>
                <a:cs typeface="Rubik Mono One" panose="02000504020000020004" pitchFamily="2" charset="-79"/>
              </a:rPr>
              <a:t>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6D50E-B2F8-80EC-D588-085ABC559170}"/>
              </a:ext>
            </a:extLst>
          </p:cNvPr>
          <p:cNvSpPr txBox="1"/>
          <p:nvPr/>
        </p:nvSpPr>
        <p:spPr>
          <a:xfrm>
            <a:off x="3574362" y="5371221"/>
            <a:ext cx="8242500" cy="377084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https://unsplash.com/photos/U6nlG0Y5sfs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https://unsplash.com/photos/w6elADh_jww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https://unsplash.com/photos/in9UWa3x-7o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https://unsplash.com/photos/RkChmfophsE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https://unsplash.com/photos/ZCHj_2lJP00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sz="2800" dirty="0">
                <a:latin typeface="Sen" pitchFamily="2" charset="0"/>
                <a:ea typeface="Bellota Text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https://dribbble.com/shots/14930598-Pet-Adoption-App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8324E-C7A2-2361-5F1B-80FD6011C138}"/>
              </a:ext>
            </a:extLst>
          </p:cNvPr>
          <p:cNvSpPr txBox="1"/>
          <p:nvPr/>
        </p:nvSpPr>
        <p:spPr>
          <a:xfrm>
            <a:off x="3574361" y="9779506"/>
            <a:ext cx="17228925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400" spc="300" dirty="0">
                <a:solidFill>
                  <a:schemeClr val="tx2"/>
                </a:solidFill>
                <a:latin typeface="Londrina Outline" pitchFamily="2" charset="77"/>
                <a:ea typeface="Bellota Text Light" pitchFamily="2" charset="77"/>
                <a:cs typeface="Rubik Mono One" panose="02000504020000020004" pitchFamily="2" charset="-79"/>
              </a:rPr>
              <a:t>FONTS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142C-36F2-66FC-F4DE-55F1EA310243}"/>
              </a:ext>
            </a:extLst>
          </p:cNvPr>
          <p:cNvSpPr txBox="1"/>
          <p:nvPr/>
        </p:nvSpPr>
        <p:spPr>
          <a:xfrm>
            <a:off x="3574361" y="10844583"/>
            <a:ext cx="17228925" cy="10931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latin typeface="Sen" pitchFamily="2" charset="0"/>
                <a:ea typeface="Bellota Text" pitchFamily="2" charset="77"/>
              </a:rPr>
              <a:t>Londrina: </a:t>
            </a:r>
            <a:r>
              <a:rPr lang="it-IT" sz="2800" dirty="0">
                <a:latin typeface="Sen" pitchFamily="2" charset="0"/>
                <a:ea typeface="Bellota Text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https://fonts.google.com/specimen/Londrina+Outline</a:t>
            </a:r>
            <a:endParaRPr lang="it-IT" sz="2800" dirty="0">
              <a:latin typeface="Sen" pitchFamily="2" charset="0"/>
              <a:ea typeface="Bellota Text" pitchFamily="2" charset="77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latin typeface="Sen" pitchFamily="2" charset="0"/>
                <a:ea typeface="Bellota Text" pitchFamily="2" charset="77"/>
              </a:rPr>
              <a:t>Sen: </a:t>
            </a:r>
            <a:r>
              <a:rPr lang="it-IT" sz="2800" dirty="0">
                <a:latin typeface="Sen" pitchFamily="2" charset="0"/>
                <a:ea typeface="Bellota Text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https://fonts.google.com/specimen/Sen</a:t>
            </a:r>
            <a:endParaRPr lang="it-IT" sz="2800" dirty="0">
              <a:latin typeface="Sen" pitchFamily="2" charset="0"/>
              <a:ea typeface="Bellota Tex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81FCF-509C-7CC4-E06B-5338F95B0BD7}"/>
              </a:ext>
            </a:extLst>
          </p:cNvPr>
          <p:cNvSpPr txBox="1"/>
          <p:nvPr/>
        </p:nvSpPr>
        <p:spPr>
          <a:xfrm>
            <a:off x="12671470" y="5371221"/>
            <a:ext cx="8242500" cy="3775714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https://unsplash.com/photos/4oL8ULbtBVA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https://unsplash.com/photos/9MPZUdtw1RU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https://unsplash.com/photos/u4uGoUBxmCE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https://unsplash.com/photos/HNCX1RT1qRk</a:t>
            </a:r>
            <a:endParaRPr lang="en-US" dirty="0">
              <a:latin typeface="Sen" pitchFamily="2" charset="0"/>
              <a:ea typeface="Bellota Text" pitchFamily="2" charset="77"/>
            </a:endParaRPr>
          </a:p>
          <a:p>
            <a:r>
              <a:rPr lang="en-US" dirty="0">
                <a:effectLst/>
                <a:latin typeface="Sen" pitchFamily="2" charset="0"/>
                <a:ea typeface="Bellota Text" pitchFamily="2" charset="77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https://unsplash.com/photos/j7oMSz1kwmg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  <a:p>
            <a:r>
              <a:rPr lang="en-US" sz="2800" dirty="0">
                <a:latin typeface="Sen" pitchFamily="2" charset="0"/>
                <a:ea typeface="Bellota Text" pitchFamily="2" charset="77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https://dribbble.com/shots/17278790-Pet-Care-Website</a:t>
            </a:r>
            <a:endParaRPr lang="en-US" dirty="0">
              <a:effectLst/>
              <a:latin typeface="Sen" pitchFamily="2" charset="0"/>
              <a:ea typeface="Bellota Tex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07117-3B30-DDC3-AF85-221D9C008623}"/>
              </a:ext>
            </a:extLst>
          </p:cNvPr>
          <p:cNvSpPr txBox="1"/>
          <p:nvPr/>
        </p:nvSpPr>
        <p:spPr>
          <a:xfrm>
            <a:off x="3574362" y="3126437"/>
            <a:ext cx="17228926" cy="547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>
                <a:latin typeface="Sen" pitchFamily="2" charset="0"/>
                <a:ea typeface="Bellota Text" pitchFamily="2" charset="77"/>
              </a:rPr>
              <a:t>This presentation template was created by </a:t>
            </a:r>
            <a:r>
              <a:rPr lang="en-US" sz="2800" dirty="0" err="1">
                <a:solidFill>
                  <a:schemeClr val="tx2"/>
                </a:solidFill>
                <a:latin typeface="Sen" pitchFamily="2" charset="0"/>
                <a:ea typeface="Bellota Text" pitchFamily="2" charset="77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Slidenest</a:t>
            </a:r>
            <a:r>
              <a:rPr lang="en-US" sz="2800" dirty="0">
                <a:latin typeface="Sen" pitchFamily="2" charset="0"/>
                <a:ea typeface="Bellota Text" pitchFamily="2" charset="77"/>
              </a:rPr>
              <a:t>, using resources from these sites: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279A0-3DDA-2B33-675B-3FB9168F9820}"/>
              </a:ext>
            </a:extLst>
          </p:cNvPr>
          <p:cNvSpPr txBox="1"/>
          <p:nvPr/>
        </p:nvSpPr>
        <p:spPr>
          <a:xfrm>
            <a:off x="1520996" y="785246"/>
            <a:ext cx="21335830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Rubik Mono One" panose="02000504020000020004" pitchFamily="2" charset="-79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25163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F32D53-DB07-B6AC-0895-207EA93678B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24593BCB-9439-5DC0-EFB0-DC38E461CEE2}"/>
              </a:ext>
            </a:extLst>
          </p:cNvPr>
          <p:cNvSpPr/>
          <p:nvPr/>
        </p:nvSpPr>
        <p:spPr>
          <a:xfrm>
            <a:off x="10267649" y="7160352"/>
            <a:ext cx="3842351" cy="2649399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accent6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B651A80-942B-D04B-0B3E-F5568B883E5D}"/>
              </a:ext>
            </a:extLst>
          </p:cNvPr>
          <p:cNvSpPr/>
          <p:nvPr/>
        </p:nvSpPr>
        <p:spPr>
          <a:xfrm>
            <a:off x="21342419" y="531913"/>
            <a:ext cx="4053318" cy="3736405"/>
          </a:xfrm>
          <a:custGeom>
            <a:avLst/>
            <a:gdLst>
              <a:gd name="connsiteX0" fmla="*/ 404832 w 4053318"/>
              <a:gd name="connsiteY0" fmla="*/ 1156681 h 3736405"/>
              <a:gd name="connsiteX1" fmla="*/ 578040 w 4053318"/>
              <a:gd name="connsiteY1" fmla="*/ 1206226 h 3736405"/>
              <a:gd name="connsiteX2" fmla="*/ 684028 w 4053318"/>
              <a:gd name="connsiteY2" fmla="*/ 1316108 h 3736405"/>
              <a:gd name="connsiteX3" fmla="*/ 711506 w 4053318"/>
              <a:gd name="connsiteY3" fmla="*/ 1457386 h 3736405"/>
              <a:gd name="connsiteX4" fmla="*/ 570190 w 4053318"/>
              <a:gd name="connsiteY4" fmla="*/ 1889067 h 3736405"/>
              <a:gd name="connsiteX5" fmla="*/ 523084 w 4053318"/>
              <a:gd name="connsiteY5" fmla="*/ 1940084 h 3736405"/>
              <a:gd name="connsiteX6" fmla="*/ 385694 w 4053318"/>
              <a:gd name="connsiteY6" fmla="*/ 1963630 h 3736405"/>
              <a:gd name="connsiteX7" fmla="*/ 197272 w 4053318"/>
              <a:gd name="connsiteY7" fmla="*/ 1912613 h 3736405"/>
              <a:gd name="connsiteX8" fmla="*/ 118764 w 4053318"/>
              <a:gd name="connsiteY8" fmla="*/ 1857672 h 3736405"/>
              <a:gd name="connsiteX9" fmla="*/ 4924 w 4053318"/>
              <a:gd name="connsiteY9" fmla="*/ 1539798 h 3736405"/>
              <a:gd name="connsiteX10" fmla="*/ 165868 w 4053318"/>
              <a:gd name="connsiteY10" fmla="*/ 1225848 h 3736405"/>
              <a:gd name="connsiteX11" fmla="*/ 228676 w 4053318"/>
              <a:gd name="connsiteY11" fmla="*/ 1198377 h 3736405"/>
              <a:gd name="connsiteX12" fmla="*/ 404832 w 4053318"/>
              <a:gd name="connsiteY12" fmla="*/ 1156681 h 3736405"/>
              <a:gd name="connsiteX13" fmla="*/ 1985466 w 4053318"/>
              <a:gd name="connsiteY13" fmla="*/ 1126175 h 3736405"/>
              <a:gd name="connsiteX14" fmla="*/ 2105040 w 4053318"/>
              <a:gd name="connsiteY14" fmla="*/ 1143436 h 3736405"/>
              <a:gd name="connsiteX15" fmla="*/ 2242430 w 4053318"/>
              <a:gd name="connsiteY15" fmla="*/ 1206225 h 3736405"/>
              <a:gd name="connsiteX16" fmla="*/ 3380810 w 4053318"/>
              <a:gd name="connsiteY16" fmla="*/ 1783109 h 3736405"/>
              <a:gd name="connsiteX17" fmla="*/ 4044212 w 4053318"/>
              <a:gd name="connsiteY17" fmla="*/ 2583681 h 3736405"/>
              <a:gd name="connsiteX18" fmla="*/ 3824386 w 4053318"/>
              <a:gd name="connsiteY18" fmla="*/ 3231203 h 3736405"/>
              <a:gd name="connsiteX19" fmla="*/ 3176688 w 4053318"/>
              <a:gd name="connsiteY19" fmla="*/ 3462741 h 3736405"/>
              <a:gd name="connsiteX20" fmla="*/ 2226728 w 4053318"/>
              <a:gd name="connsiteY20" fmla="*/ 3333237 h 3736405"/>
              <a:gd name="connsiteX21" fmla="*/ 1751748 w 4053318"/>
              <a:gd name="connsiteY21" fmla="*/ 3600094 h 3736405"/>
              <a:gd name="connsiteX22" fmla="*/ 1237516 w 4053318"/>
              <a:gd name="connsiteY22" fmla="*/ 3713901 h 3736405"/>
              <a:gd name="connsiteX23" fmla="*/ 919554 w 4053318"/>
              <a:gd name="connsiteY23" fmla="*/ 3078152 h 3736405"/>
              <a:gd name="connsiteX24" fmla="*/ 1308174 w 4053318"/>
              <a:gd name="connsiteY24" fmla="*/ 1618285 h 3736405"/>
              <a:gd name="connsiteX25" fmla="*/ 1985466 w 4053318"/>
              <a:gd name="connsiteY25" fmla="*/ 1126175 h 3736405"/>
              <a:gd name="connsiteX26" fmla="*/ 801792 w 4053318"/>
              <a:gd name="connsiteY26" fmla="*/ 256527 h 3736405"/>
              <a:gd name="connsiteX27" fmla="*/ 837120 w 4053318"/>
              <a:gd name="connsiteY27" fmla="*/ 260451 h 3736405"/>
              <a:gd name="connsiteX28" fmla="*/ 844972 w 4053318"/>
              <a:gd name="connsiteY28" fmla="*/ 260451 h 3736405"/>
              <a:gd name="connsiteX29" fmla="*/ 998064 w 4053318"/>
              <a:gd name="connsiteY29" fmla="*/ 272225 h 3736405"/>
              <a:gd name="connsiteX30" fmla="*/ 1123678 w 4053318"/>
              <a:gd name="connsiteY30" fmla="*/ 366409 h 3736405"/>
              <a:gd name="connsiteX31" fmla="*/ 1284620 w 4053318"/>
              <a:gd name="connsiteY31" fmla="*/ 656813 h 3736405"/>
              <a:gd name="connsiteX32" fmla="*/ 1245368 w 4053318"/>
              <a:gd name="connsiteY32" fmla="*/ 829486 h 3736405"/>
              <a:gd name="connsiteX33" fmla="*/ 903852 w 4053318"/>
              <a:gd name="connsiteY33" fmla="*/ 939368 h 3736405"/>
              <a:gd name="connsiteX34" fmla="*/ 731132 w 4053318"/>
              <a:gd name="connsiteY34" fmla="*/ 849108 h 3736405"/>
              <a:gd name="connsiteX35" fmla="*/ 581966 w 4053318"/>
              <a:gd name="connsiteY35" fmla="*/ 711755 h 3736405"/>
              <a:gd name="connsiteX36" fmla="*/ 581966 w 4053318"/>
              <a:gd name="connsiteY36" fmla="*/ 429199 h 3736405"/>
              <a:gd name="connsiteX37" fmla="*/ 801792 w 4053318"/>
              <a:gd name="connsiteY37" fmla="*/ 256527 h 3736405"/>
              <a:gd name="connsiteX38" fmla="*/ 2799844 w 4053318"/>
              <a:gd name="connsiteY38" fmla="*/ 127023 h 3736405"/>
              <a:gd name="connsiteX39" fmla="*/ 2972564 w 4053318"/>
              <a:gd name="connsiteY39" fmla="*/ 150569 h 3736405"/>
              <a:gd name="connsiteX40" fmla="*/ 3121732 w 4053318"/>
              <a:gd name="connsiteY40" fmla="*/ 189813 h 3736405"/>
              <a:gd name="connsiteX41" fmla="*/ 3278748 w 4053318"/>
              <a:gd name="connsiteY41" fmla="*/ 491990 h 3736405"/>
              <a:gd name="connsiteX42" fmla="*/ 3086400 w 4053318"/>
              <a:gd name="connsiteY42" fmla="*/ 782394 h 3736405"/>
              <a:gd name="connsiteX43" fmla="*/ 2752738 w 4053318"/>
              <a:gd name="connsiteY43" fmla="*/ 805940 h 3736405"/>
              <a:gd name="connsiteX44" fmla="*/ 2603572 w 4053318"/>
              <a:gd name="connsiteY44" fmla="*/ 609721 h 3736405"/>
              <a:gd name="connsiteX45" fmla="*/ 2552540 w 4053318"/>
              <a:gd name="connsiteY45" fmla="*/ 460595 h 3736405"/>
              <a:gd name="connsiteX46" fmla="*/ 2591796 w 4053318"/>
              <a:gd name="connsiteY46" fmla="*/ 256527 h 3736405"/>
              <a:gd name="connsiteX47" fmla="*/ 2670304 w 4053318"/>
              <a:gd name="connsiteY47" fmla="*/ 162342 h 3736405"/>
              <a:gd name="connsiteX48" fmla="*/ 2799844 w 4053318"/>
              <a:gd name="connsiteY48" fmla="*/ 127023 h 3736405"/>
              <a:gd name="connsiteX49" fmla="*/ 1929376 w 4053318"/>
              <a:gd name="connsiteY49" fmla="*/ 155 h 3736405"/>
              <a:gd name="connsiteX50" fmla="*/ 2238504 w 4053318"/>
              <a:gd name="connsiteY50" fmla="*/ 130947 h 3736405"/>
              <a:gd name="connsiteX51" fmla="*/ 2320940 w 4053318"/>
              <a:gd name="connsiteY51" fmla="*/ 335015 h 3736405"/>
              <a:gd name="connsiteX52" fmla="*/ 2242430 w 4053318"/>
              <a:gd name="connsiteY52" fmla="*/ 539082 h 3736405"/>
              <a:gd name="connsiteX53" fmla="*/ 1822408 w 4053318"/>
              <a:gd name="connsiteY53" fmla="*/ 684284 h 3736405"/>
              <a:gd name="connsiteX54" fmla="*/ 1641836 w 4053318"/>
              <a:gd name="connsiteY54" fmla="*/ 550855 h 3736405"/>
              <a:gd name="connsiteX55" fmla="*/ 1606508 w 4053318"/>
              <a:gd name="connsiteY55" fmla="*/ 303620 h 3736405"/>
              <a:gd name="connsiteX56" fmla="*/ 1618284 w 4053318"/>
              <a:gd name="connsiteY56" fmla="*/ 280073 h 3736405"/>
              <a:gd name="connsiteX57" fmla="*/ 1637912 w 4053318"/>
              <a:gd name="connsiteY57" fmla="*/ 174115 h 3736405"/>
              <a:gd name="connsiteX58" fmla="*/ 1649688 w 4053318"/>
              <a:gd name="connsiteY58" fmla="*/ 150569 h 3736405"/>
              <a:gd name="connsiteX59" fmla="*/ 1814556 w 4053318"/>
              <a:gd name="connsiteY59" fmla="*/ 9291 h 3736405"/>
              <a:gd name="connsiteX60" fmla="*/ 1929376 w 4053318"/>
              <a:gd name="connsiteY60" fmla="*/ 155 h 373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053318" h="3736405">
                <a:moveTo>
                  <a:pt x="404832" y="1156681"/>
                </a:moveTo>
                <a:cubicBezTo>
                  <a:pt x="466166" y="1158153"/>
                  <a:pt x="527010" y="1174831"/>
                  <a:pt x="578040" y="1206226"/>
                </a:cubicBezTo>
                <a:cubicBezTo>
                  <a:pt x="621220" y="1229772"/>
                  <a:pt x="660476" y="1269016"/>
                  <a:pt x="684028" y="1316108"/>
                </a:cubicBezTo>
                <a:cubicBezTo>
                  <a:pt x="703656" y="1359277"/>
                  <a:pt x="711506" y="1410293"/>
                  <a:pt x="711506" y="1457386"/>
                </a:cubicBezTo>
                <a:cubicBezTo>
                  <a:pt x="711506" y="1610437"/>
                  <a:pt x="664400" y="1767412"/>
                  <a:pt x="570190" y="1889067"/>
                </a:cubicBezTo>
                <a:cubicBezTo>
                  <a:pt x="558412" y="1908689"/>
                  <a:pt x="542712" y="1928311"/>
                  <a:pt x="523084" y="1940084"/>
                </a:cubicBezTo>
                <a:cubicBezTo>
                  <a:pt x="483830" y="1967555"/>
                  <a:pt x="432800" y="1967555"/>
                  <a:pt x="385694" y="1963630"/>
                </a:cubicBezTo>
                <a:cubicBezTo>
                  <a:pt x="318960" y="1959706"/>
                  <a:pt x="252228" y="1951857"/>
                  <a:pt x="197272" y="1912613"/>
                </a:cubicBezTo>
                <a:cubicBezTo>
                  <a:pt x="169794" y="1896916"/>
                  <a:pt x="142316" y="1877294"/>
                  <a:pt x="118764" y="1857672"/>
                </a:cubicBezTo>
                <a:cubicBezTo>
                  <a:pt x="24552" y="1775260"/>
                  <a:pt x="-14702" y="1661454"/>
                  <a:pt x="4924" y="1539798"/>
                </a:cubicBezTo>
                <a:cubicBezTo>
                  <a:pt x="24552" y="1418142"/>
                  <a:pt x="95210" y="1320033"/>
                  <a:pt x="165868" y="1225848"/>
                </a:cubicBezTo>
                <a:cubicBezTo>
                  <a:pt x="181570" y="1206226"/>
                  <a:pt x="205124" y="1194453"/>
                  <a:pt x="228676" y="1198377"/>
                </a:cubicBezTo>
                <a:cubicBezTo>
                  <a:pt x="281670" y="1168945"/>
                  <a:pt x="343496" y="1155209"/>
                  <a:pt x="404832" y="1156681"/>
                </a:cubicBezTo>
                <a:close/>
                <a:moveTo>
                  <a:pt x="1985466" y="1126175"/>
                </a:moveTo>
                <a:cubicBezTo>
                  <a:pt x="2024874" y="1126635"/>
                  <a:pt x="2064804" y="1132154"/>
                  <a:pt x="2105040" y="1143436"/>
                </a:cubicBezTo>
                <a:lnTo>
                  <a:pt x="2242430" y="1206225"/>
                </a:lnTo>
                <a:cubicBezTo>
                  <a:pt x="2666380" y="1276864"/>
                  <a:pt x="3031444" y="1531949"/>
                  <a:pt x="3380810" y="1783109"/>
                </a:cubicBezTo>
                <a:cubicBezTo>
                  <a:pt x="3671292" y="1987176"/>
                  <a:pt x="3985328" y="2230487"/>
                  <a:pt x="4044212" y="2583681"/>
                </a:cubicBezTo>
                <a:cubicBezTo>
                  <a:pt x="4083464" y="2815219"/>
                  <a:pt x="3993180" y="3062455"/>
                  <a:pt x="3824386" y="3231203"/>
                </a:cubicBezTo>
                <a:cubicBezTo>
                  <a:pt x="3655592" y="3396027"/>
                  <a:pt x="3412214" y="3478438"/>
                  <a:pt x="3176688" y="3462741"/>
                </a:cubicBezTo>
                <a:cubicBezTo>
                  <a:pt x="2854800" y="3443119"/>
                  <a:pt x="2540764" y="3254749"/>
                  <a:pt x="2226728" y="3333237"/>
                </a:cubicBezTo>
                <a:cubicBezTo>
                  <a:pt x="2050084" y="3380329"/>
                  <a:pt x="1904842" y="3501985"/>
                  <a:pt x="1751748" y="3600094"/>
                </a:cubicBezTo>
                <a:cubicBezTo>
                  <a:pt x="1598656" y="3698204"/>
                  <a:pt x="1410236" y="3776691"/>
                  <a:pt x="1237516" y="3713901"/>
                </a:cubicBezTo>
                <a:cubicBezTo>
                  <a:pt x="998064" y="3627565"/>
                  <a:pt x="923480" y="3329312"/>
                  <a:pt x="919554" y="3078152"/>
                </a:cubicBezTo>
                <a:cubicBezTo>
                  <a:pt x="911704" y="2567984"/>
                  <a:pt x="1045168" y="2057815"/>
                  <a:pt x="1308174" y="1618285"/>
                </a:cubicBezTo>
                <a:cubicBezTo>
                  <a:pt x="1459302" y="1367616"/>
                  <a:pt x="1709612" y="1122955"/>
                  <a:pt x="1985466" y="1126175"/>
                </a:cubicBezTo>
                <a:close/>
                <a:moveTo>
                  <a:pt x="801792" y="256527"/>
                </a:moveTo>
                <a:cubicBezTo>
                  <a:pt x="813568" y="256527"/>
                  <a:pt x="825344" y="256527"/>
                  <a:pt x="837120" y="260451"/>
                </a:cubicBezTo>
                <a:cubicBezTo>
                  <a:pt x="841044" y="260451"/>
                  <a:pt x="841044" y="260451"/>
                  <a:pt x="844972" y="260451"/>
                </a:cubicBezTo>
                <a:cubicBezTo>
                  <a:pt x="896002" y="252603"/>
                  <a:pt x="950958" y="256527"/>
                  <a:pt x="998064" y="272225"/>
                </a:cubicBezTo>
                <a:cubicBezTo>
                  <a:pt x="1056944" y="287922"/>
                  <a:pt x="1096200" y="323241"/>
                  <a:pt x="1123678" y="366409"/>
                </a:cubicBezTo>
                <a:cubicBezTo>
                  <a:pt x="1217888" y="433124"/>
                  <a:pt x="1276770" y="543006"/>
                  <a:pt x="1284620" y="656813"/>
                </a:cubicBezTo>
                <a:cubicBezTo>
                  <a:pt x="1288548" y="715679"/>
                  <a:pt x="1276770" y="778469"/>
                  <a:pt x="1245368" y="829486"/>
                </a:cubicBezTo>
                <a:cubicBezTo>
                  <a:pt x="1174708" y="935444"/>
                  <a:pt x="1025542" y="966839"/>
                  <a:pt x="903852" y="939368"/>
                </a:cubicBezTo>
                <a:cubicBezTo>
                  <a:pt x="841044" y="923671"/>
                  <a:pt x="778238" y="896200"/>
                  <a:pt x="731132" y="849108"/>
                </a:cubicBezTo>
                <a:cubicBezTo>
                  <a:pt x="668326" y="821637"/>
                  <a:pt x="613370" y="778469"/>
                  <a:pt x="581966" y="711755"/>
                </a:cubicBezTo>
                <a:cubicBezTo>
                  <a:pt x="538786" y="621494"/>
                  <a:pt x="538786" y="519460"/>
                  <a:pt x="581966" y="429199"/>
                </a:cubicBezTo>
                <a:cubicBezTo>
                  <a:pt x="625146" y="346788"/>
                  <a:pt x="711506" y="272225"/>
                  <a:pt x="801792" y="256527"/>
                </a:cubicBezTo>
                <a:close/>
                <a:moveTo>
                  <a:pt x="2799844" y="127023"/>
                </a:moveTo>
                <a:cubicBezTo>
                  <a:pt x="2854800" y="127023"/>
                  <a:pt x="2917608" y="130947"/>
                  <a:pt x="2972564" y="150569"/>
                </a:cubicBezTo>
                <a:cubicBezTo>
                  <a:pt x="3023594" y="154494"/>
                  <a:pt x="3074624" y="166267"/>
                  <a:pt x="3121732" y="189813"/>
                </a:cubicBezTo>
                <a:cubicBezTo>
                  <a:pt x="3227718" y="244754"/>
                  <a:pt x="3290524" y="370334"/>
                  <a:pt x="3278748" y="491990"/>
                </a:cubicBezTo>
                <a:cubicBezTo>
                  <a:pt x="3266972" y="609721"/>
                  <a:pt x="3192388" y="719604"/>
                  <a:pt x="3086400" y="782394"/>
                </a:cubicBezTo>
                <a:cubicBezTo>
                  <a:pt x="2984340" y="841259"/>
                  <a:pt x="2854800" y="856957"/>
                  <a:pt x="2752738" y="805940"/>
                </a:cubicBezTo>
                <a:cubicBezTo>
                  <a:pt x="2678156" y="770621"/>
                  <a:pt x="2619272" y="692133"/>
                  <a:pt x="2603572" y="609721"/>
                </a:cubicBezTo>
                <a:cubicBezTo>
                  <a:pt x="2576092" y="562629"/>
                  <a:pt x="2560392" y="511612"/>
                  <a:pt x="2552540" y="460595"/>
                </a:cubicBezTo>
                <a:cubicBezTo>
                  <a:pt x="2544690" y="389956"/>
                  <a:pt x="2560392" y="319317"/>
                  <a:pt x="2591796" y="256527"/>
                </a:cubicBezTo>
                <a:cubicBezTo>
                  <a:pt x="2611422" y="221208"/>
                  <a:pt x="2638900" y="185889"/>
                  <a:pt x="2670304" y="162342"/>
                </a:cubicBezTo>
                <a:cubicBezTo>
                  <a:pt x="2709560" y="134872"/>
                  <a:pt x="2756664" y="130947"/>
                  <a:pt x="2799844" y="127023"/>
                </a:cubicBezTo>
                <a:close/>
                <a:moveTo>
                  <a:pt x="1929376" y="155"/>
                </a:moveTo>
                <a:cubicBezTo>
                  <a:pt x="2045668" y="2915"/>
                  <a:pt x="2161960" y="42649"/>
                  <a:pt x="2238504" y="130947"/>
                </a:cubicBezTo>
                <a:cubicBezTo>
                  <a:pt x="2289536" y="185888"/>
                  <a:pt x="2320940" y="260451"/>
                  <a:pt x="2320940" y="335015"/>
                </a:cubicBezTo>
                <a:cubicBezTo>
                  <a:pt x="2320940" y="409578"/>
                  <a:pt x="2289536" y="480216"/>
                  <a:pt x="2242430" y="539082"/>
                </a:cubicBezTo>
                <a:cubicBezTo>
                  <a:pt x="2148220" y="656813"/>
                  <a:pt x="1967648" y="707830"/>
                  <a:pt x="1822408" y="684284"/>
                </a:cubicBezTo>
                <a:cubicBezTo>
                  <a:pt x="1743898" y="672511"/>
                  <a:pt x="1681092" y="621494"/>
                  <a:pt x="1641836" y="550855"/>
                </a:cubicBezTo>
                <a:cubicBezTo>
                  <a:pt x="1606508" y="472368"/>
                  <a:pt x="1602582" y="389956"/>
                  <a:pt x="1606508" y="303620"/>
                </a:cubicBezTo>
                <a:cubicBezTo>
                  <a:pt x="1610432" y="295771"/>
                  <a:pt x="1610432" y="283998"/>
                  <a:pt x="1618284" y="280073"/>
                </a:cubicBezTo>
                <a:cubicBezTo>
                  <a:pt x="1614358" y="244754"/>
                  <a:pt x="1622208" y="209435"/>
                  <a:pt x="1637912" y="174115"/>
                </a:cubicBezTo>
                <a:cubicBezTo>
                  <a:pt x="1641836" y="166266"/>
                  <a:pt x="1645762" y="158418"/>
                  <a:pt x="1649688" y="150569"/>
                </a:cubicBezTo>
                <a:cubicBezTo>
                  <a:pt x="1669314" y="72081"/>
                  <a:pt x="1736048" y="24989"/>
                  <a:pt x="1814556" y="9291"/>
                </a:cubicBezTo>
                <a:cubicBezTo>
                  <a:pt x="1851848" y="2424"/>
                  <a:pt x="1890612" y="-765"/>
                  <a:pt x="1929376" y="155"/>
                </a:cubicBezTo>
                <a:close/>
              </a:path>
            </a:pathLst>
          </a:custGeom>
          <a:solidFill>
            <a:schemeClr val="accent1"/>
          </a:solidFill>
          <a:ln w="392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B5937-BB65-3394-9683-3C582720F85A}"/>
              </a:ext>
            </a:extLst>
          </p:cNvPr>
          <p:cNvSpPr txBox="1"/>
          <p:nvPr/>
        </p:nvSpPr>
        <p:spPr>
          <a:xfrm>
            <a:off x="15034315" y="6800391"/>
            <a:ext cx="7315200" cy="43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Sen" pitchFamily="2" charset="0"/>
              </a:rPr>
              <a:t>Take the first step to providing a loving home to a pet in need and adopt a pet. 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Sen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Sen" pitchFamily="2" charset="0"/>
              </a:rPr>
              <a:t>Our pet adoption tool is easy to use and will help you locate cats and dogs for adoption from pet adoption centers in your area.</a:t>
            </a:r>
            <a:endParaRPr lang="en-US" sz="3200" dirty="0">
              <a:latin typeface="Sen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B1528-0C00-7F4D-A160-C753398043B0}"/>
              </a:ext>
            </a:extLst>
          </p:cNvPr>
          <p:cNvSpPr txBox="1"/>
          <p:nvPr/>
        </p:nvSpPr>
        <p:spPr>
          <a:xfrm>
            <a:off x="15034318" y="2750579"/>
            <a:ext cx="7315200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Search Rescue Pets</a:t>
            </a:r>
          </a:p>
        </p:txBody>
      </p:sp>
    </p:spTree>
    <p:extLst>
      <p:ext uri="{BB962C8B-B14F-4D97-AF65-F5344CB8AC3E}">
        <p14:creationId xmlns:p14="http://schemas.microsoft.com/office/powerpoint/2010/main" val="24832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8D20C9-CEBC-8CBD-11F8-F9FFF892AED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" name="Graphic 7">
            <a:extLst>
              <a:ext uri="{FF2B5EF4-FFF2-40B4-BE49-F238E27FC236}">
                <a16:creationId xmlns:a16="http://schemas.microsoft.com/office/drawing/2014/main" id="{59F896CA-0411-D7A9-1AE3-0D5E89C202FF}"/>
              </a:ext>
            </a:extLst>
          </p:cNvPr>
          <p:cNvSpPr/>
          <p:nvPr/>
        </p:nvSpPr>
        <p:spPr>
          <a:xfrm>
            <a:off x="8232156" y="3767357"/>
            <a:ext cx="5952280" cy="5409125"/>
          </a:xfrm>
          <a:custGeom>
            <a:avLst/>
            <a:gdLst>
              <a:gd name="connsiteX0" fmla="*/ 2158819 w 5952280"/>
              <a:gd name="connsiteY0" fmla="*/ 1324840 h 5409125"/>
              <a:gd name="connsiteX1" fmla="*/ 2170732 w 5952280"/>
              <a:gd name="connsiteY1" fmla="*/ 0 h 5409125"/>
              <a:gd name="connsiteX2" fmla="*/ 3101653 w 5952280"/>
              <a:gd name="connsiteY2" fmla="*/ 941087 h 5409125"/>
              <a:gd name="connsiteX3" fmla="*/ 3182492 w 5952280"/>
              <a:gd name="connsiteY3" fmla="*/ 994694 h 5409125"/>
              <a:gd name="connsiteX4" fmla="*/ 3270138 w 5952280"/>
              <a:gd name="connsiteY4" fmla="*/ 975974 h 5409125"/>
              <a:gd name="connsiteX5" fmla="*/ 4812881 w 5952280"/>
              <a:gd name="connsiteY5" fmla="*/ 256970 h 5409125"/>
              <a:gd name="connsiteX6" fmla="*/ 4026618 w 5952280"/>
              <a:gd name="connsiteY6" fmla="*/ 1829420 h 5409125"/>
              <a:gd name="connsiteX7" fmla="*/ 3999388 w 5952280"/>
              <a:gd name="connsiteY7" fmla="*/ 1921316 h 5409125"/>
              <a:gd name="connsiteX8" fmla="*/ 4057252 w 5952280"/>
              <a:gd name="connsiteY8" fmla="*/ 1985984 h 5409125"/>
              <a:gd name="connsiteX9" fmla="*/ 5241751 w 5952280"/>
              <a:gd name="connsiteY9" fmla="*/ 2800289 h 5409125"/>
              <a:gd name="connsiteX10" fmla="*/ 5952281 w 5952280"/>
              <a:gd name="connsiteY10" fmla="*/ 3370387 h 5409125"/>
              <a:gd name="connsiteX11" fmla="*/ 3891320 w 5952280"/>
              <a:gd name="connsiteY11" fmla="*/ 3161067 h 5409125"/>
              <a:gd name="connsiteX12" fmla="*/ 3773891 w 5952280"/>
              <a:gd name="connsiteY12" fmla="*/ 5050049 h 5409125"/>
              <a:gd name="connsiteX13" fmla="*/ 3501592 w 5952280"/>
              <a:gd name="connsiteY13" fmla="*/ 4691823 h 5409125"/>
              <a:gd name="connsiteX14" fmla="*/ 3050597 w 5952280"/>
              <a:gd name="connsiteY14" fmla="*/ 3744780 h 5409125"/>
              <a:gd name="connsiteX15" fmla="*/ 1406593 w 5952280"/>
              <a:gd name="connsiteY15" fmla="*/ 5409126 h 5409125"/>
              <a:gd name="connsiteX16" fmla="*/ 1877160 w 5952280"/>
              <a:gd name="connsiteY16" fmla="*/ 3283596 h 5409125"/>
              <a:gd name="connsiteX17" fmla="*/ 165081 w 5952280"/>
              <a:gd name="connsiteY17" fmla="*/ 2835175 h 5409125"/>
              <a:gd name="connsiteX18" fmla="*/ 1735054 w 5952280"/>
              <a:gd name="connsiteY18" fmla="*/ 2212322 h 5409125"/>
              <a:gd name="connsiteX19" fmla="*/ 0 w 5952280"/>
              <a:gd name="connsiteY19" fmla="*/ 873016 h 5409125"/>
              <a:gd name="connsiteX20" fmla="*/ 2158819 w 5952280"/>
              <a:gd name="connsiteY20" fmla="*/ 1390359 h 54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52280" h="5409125">
                <a:moveTo>
                  <a:pt x="2158819" y="1324840"/>
                </a:moveTo>
                <a:cubicBezTo>
                  <a:pt x="2163073" y="883227"/>
                  <a:pt x="2166477" y="441613"/>
                  <a:pt x="2170732" y="0"/>
                </a:cubicBezTo>
                <a:cubicBezTo>
                  <a:pt x="2481322" y="313979"/>
                  <a:pt x="2791062" y="627108"/>
                  <a:pt x="3101653" y="941087"/>
                </a:cubicBezTo>
                <a:cubicBezTo>
                  <a:pt x="3124628" y="964062"/>
                  <a:pt x="3150156" y="988738"/>
                  <a:pt x="3182492" y="994694"/>
                </a:cubicBezTo>
                <a:cubicBezTo>
                  <a:pt x="3212274" y="999799"/>
                  <a:pt x="3242057" y="987887"/>
                  <a:pt x="3270138" y="975974"/>
                </a:cubicBezTo>
                <a:cubicBezTo>
                  <a:pt x="3791760" y="753040"/>
                  <a:pt x="4306575" y="513088"/>
                  <a:pt x="4812881" y="256970"/>
                </a:cubicBezTo>
                <a:cubicBezTo>
                  <a:pt x="4595893" y="802392"/>
                  <a:pt x="4332954" y="1328244"/>
                  <a:pt x="4026618" y="1829420"/>
                </a:cubicBezTo>
                <a:cubicBezTo>
                  <a:pt x="4009599" y="1857499"/>
                  <a:pt x="3991730" y="1889833"/>
                  <a:pt x="3999388" y="1921316"/>
                </a:cubicBezTo>
                <a:cubicBezTo>
                  <a:pt x="4007047" y="1950246"/>
                  <a:pt x="4032575" y="1968966"/>
                  <a:pt x="4057252" y="1985984"/>
                </a:cubicBezTo>
                <a:cubicBezTo>
                  <a:pt x="4452085" y="2257419"/>
                  <a:pt x="4846918" y="2528853"/>
                  <a:pt x="5241751" y="2800289"/>
                </a:cubicBezTo>
                <a:cubicBezTo>
                  <a:pt x="5492777" y="2973020"/>
                  <a:pt x="5745504" y="3146602"/>
                  <a:pt x="5952281" y="3370387"/>
                </a:cubicBezTo>
                <a:cubicBezTo>
                  <a:pt x="5267279" y="3282745"/>
                  <a:pt x="4579725" y="3212972"/>
                  <a:pt x="3891320" y="3161067"/>
                </a:cubicBezTo>
                <a:cubicBezTo>
                  <a:pt x="3852177" y="3790728"/>
                  <a:pt x="3813034" y="4420388"/>
                  <a:pt x="3773891" y="5050049"/>
                </a:cubicBezTo>
                <a:cubicBezTo>
                  <a:pt x="3647102" y="4966662"/>
                  <a:pt x="3571368" y="4826264"/>
                  <a:pt x="3501592" y="4691823"/>
                </a:cubicBezTo>
                <a:cubicBezTo>
                  <a:pt x="3341616" y="4381247"/>
                  <a:pt x="3191001" y="4064715"/>
                  <a:pt x="3050597" y="3744780"/>
                </a:cubicBezTo>
                <a:cubicBezTo>
                  <a:pt x="2501745" y="4299562"/>
                  <a:pt x="1954595" y="4854344"/>
                  <a:pt x="1406593" y="5409126"/>
                </a:cubicBezTo>
                <a:cubicBezTo>
                  <a:pt x="1438929" y="4680762"/>
                  <a:pt x="1598904" y="3957503"/>
                  <a:pt x="1877160" y="3283596"/>
                </a:cubicBezTo>
                <a:cubicBezTo>
                  <a:pt x="1320649" y="3085338"/>
                  <a:pt x="747120" y="2935580"/>
                  <a:pt x="165081" y="2835175"/>
                </a:cubicBezTo>
                <a:cubicBezTo>
                  <a:pt x="681598" y="2610539"/>
                  <a:pt x="1205773" y="2402921"/>
                  <a:pt x="1735054" y="2212322"/>
                </a:cubicBezTo>
                <a:cubicBezTo>
                  <a:pt x="1119829" y="1814104"/>
                  <a:pt x="497796" y="1409929"/>
                  <a:pt x="0" y="873016"/>
                </a:cubicBezTo>
                <a:cubicBezTo>
                  <a:pt x="710530" y="1078932"/>
                  <a:pt x="1431270" y="1251663"/>
                  <a:pt x="2158819" y="1390359"/>
                </a:cubicBezTo>
              </a:path>
            </a:pathLst>
          </a:custGeom>
          <a:solidFill>
            <a:schemeClr val="accent4"/>
          </a:solidFill>
          <a:ln w="8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Graphic 5">
            <a:extLst>
              <a:ext uri="{FF2B5EF4-FFF2-40B4-BE49-F238E27FC236}">
                <a16:creationId xmlns:a16="http://schemas.microsoft.com/office/drawing/2014/main" id="{7E539DDA-EC22-BF1A-E79C-E2FAC68D0BAE}"/>
              </a:ext>
            </a:extLst>
          </p:cNvPr>
          <p:cNvSpPr/>
          <p:nvPr/>
        </p:nvSpPr>
        <p:spPr>
          <a:xfrm>
            <a:off x="20181052" y="8237862"/>
            <a:ext cx="3842351" cy="2649399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accent3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6ABD6-FF03-201A-B9B1-4C60A9EF9E69}"/>
              </a:ext>
            </a:extLst>
          </p:cNvPr>
          <p:cNvSpPr txBox="1"/>
          <p:nvPr/>
        </p:nvSpPr>
        <p:spPr>
          <a:xfrm>
            <a:off x="1543902" y="8772085"/>
            <a:ext cx="7040880" cy="223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Sen" pitchFamily="2" charset="0"/>
              </a:rPr>
              <a:t>Thousands of dogs and cats across the country are up for adoption and are eagerly waiting for their forever homes and families.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F1DF5-B148-E44A-A451-56A1F946E354}"/>
              </a:ext>
            </a:extLst>
          </p:cNvPr>
          <p:cNvSpPr txBox="1"/>
          <p:nvPr/>
        </p:nvSpPr>
        <p:spPr>
          <a:xfrm>
            <a:off x="1543902" y="2651202"/>
            <a:ext cx="7040880" cy="540147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Londrina Outline" pitchFamily="2" charset="77"/>
              </a:rPr>
              <a:t>Find the Perfect Dog or Cat.</a:t>
            </a:r>
          </a:p>
        </p:txBody>
      </p:sp>
    </p:spTree>
    <p:extLst>
      <p:ext uri="{BB962C8B-B14F-4D97-AF65-F5344CB8AC3E}">
        <p14:creationId xmlns:p14="http://schemas.microsoft.com/office/powerpoint/2010/main" val="2987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">
            <a:extLst>
              <a:ext uri="{FF2B5EF4-FFF2-40B4-BE49-F238E27FC236}">
                <a16:creationId xmlns:a16="http://schemas.microsoft.com/office/drawing/2014/main" id="{E5B1E9F3-ACC2-0355-3C88-2B1CB6C69657}"/>
              </a:ext>
            </a:extLst>
          </p:cNvPr>
          <p:cNvSpPr/>
          <p:nvPr/>
        </p:nvSpPr>
        <p:spPr>
          <a:xfrm rot="15473807">
            <a:off x="-3412138" y="8528082"/>
            <a:ext cx="9865926" cy="11500841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3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3597A28C-AA42-76A1-C547-EA44E3C78A1E}"/>
              </a:ext>
            </a:extLst>
          </p:cNvPr>
          <p:cNvSpPr/>
          <p:nvPr/>
        </p:nvSpPr>
        <p:spPr>
          <a:xfrm rot="192050">
            <a:off x="6995987" y="574716"/>
            <a:ext cx="10385627" cy="2429122"/>
          </a:xfrm>
          <a:custGeom>
            <a:avLst/>
            <a:gdLst>
              <a:gd name="connsiteX0" fmla="*/ 9814498 w 9843409"/>
              <a:gd name="connsiteY0" fmla="*/ 1284693 h 2170513"/>
              <a:gd name="connsiteX1" fmla="*/ 9629669 w 9843409"/>
              <a:gd name="connsiteY1" fmla="*/ 979005 h 2170513"/>
              <a:gd name="connsiteX2" fmla="*/ 9384216 w 9843409"/>
              <a:gd name="connsiteY2" fmla="*/ 860864 h 2170513"/>
              <a:gd name="connsiteX3" fmla="*/ 9674028 w 9843409"/>
              <a:gd name="connsiteY3" fmla="*/ 326278 h 2170513"/>
              <a:gd name="connsiteX4" fmla="*/ 9441882 w 9843409"/>
              <a:gd name="connsiteY4" fmla="*/ 33880 h 2170513"/>
              <a:gd name="connsiteX5" fmla="*/ 9061875 w 9843409"/>
              <a:gd name="connsiteY5" fmla="*/ 44217 h 2170513"/>
              <a:gd name="connsiteX6" fmla="*/ 8921405 w 9843409"/>
              <a:gd name="connsiteY6" fmla="*/ 141683 h 2170513"/>
              <a:gd name="connsiteX7" fmla="*/ 8857823 w 9843409"/>
              <a:gd name="connsiteY7" fmla="*/ 456233 h 2170513"/>
              <a:gd name="connsiteX8" fmla="*/ 8857823 w 9843409"/>
              <a:gd name="connsiteY8" fmla="*/ 465093 h 2170513"/>
              <a:gd name="connsiteX9" fmla="*/ 998894 w 9843409"/>
              <a:gd name="connsiteY9" fmla="*/ 640827 h 2170513"/>
              <a:gd name="connsiteX10" fmla="*/ 920527 w 9843409"/>
              <a:gd name="connsiteY10" fmla="*/ 462140 h 2170513"/>
              <a:gd name="connsiteX11" fmla="*/ 780057 w 9843409"/>
              <a:gd name="connsiteY11" fmla="*/ 364674 h 2170513"/>
              <a:gd name="connsiteX12" fmla="*/ 400048 w 9843409"/>
              <a:gd name="connsiteY12" fmla="*/ 354336 h 2170513"/>
              <a:gd name="connsiteX13" fmla="*/ 167903 w 9843409"/>
              <a:gd name="connsiteY13" fmla="*/ 646734 h 2170513"/>
              <a:gd name="connsiteX14" fmla="*/ 164946 w 9843409"/>
              <a:gd name="connsiteY14" fmla="*/ 702851 h 2170513"/>
              <a:gd name="connsiteX15" fmla="*/ 459194 w 9843409"/>
              <a:gd name="connsiteY15" fmla="*/ 1179844 h 2170513"/>
              <a:gd name="connsiteX16" fmla="*/ 321681 w 9843409"/>
              <a:gd name="connsiteY16" fmla="*/ 1197565 h 2170513"/>
              <a:gd name="connsiteX17" fmla="*/ 212262 w 9843409"/>
              <a:gd name="connsiteY17" fmla="*/ 1297984 h 2170513"/>
              <a:gd name="connsiteX18" fmla="*/ 28912 w 9843409"/>
              <a:gd name="connsiteY18" fmla="*/ 1605150 h 2170513"/>
              <a:gd name="connsiteX19" fmla="*/ 42219 w 9843409"/>
              <a:gd name="connsiteY19" fmla="*/ 1953664 h 2170513"/>
              <a:gd name="connsiteX20" fmla="*/ 374912 w 9843409"/>
              <a:gd name="connsiteY20" fmla="*/ 2166317 h 2170513"/>
              <a:gd name="connsiteX21" fmla="*/ 997416 w 9843409"/>
              <a:gd name="connsiteY21" fmla="*/ 1751349 h 2170513"/>
              <a:gd name="connsiteX22" fmla="*/ 5593004 w 9843409"/>
              <a:gd name="connsiteY22" fmla="*/ 1652406 h 2170513"/>
              <a:gd name="connsiteX23" fmla="*/ 8831208 w 9843409"/>
              <a:gd name="connsiteY23" fmla="*/ 1368869 h 2170513"/>
              <a:gd name="connsiteX24" fmla="*/ 9468499 w 9843409"/>
              <a:gd name="connsiteY24" fmla="*/ 1848815 h 2170513"/>
              <a:gd name="connsiteX25" fmla="*/ 9801191 w 9843409"/>
              <a:gd name="connsiteY25" fmla="*/ 1636162 h 2170513"/>
              <a:gd name="connsiteX26" fmla="*/ 9814498 w 9843409"/>
              <a:gd name="connsiteY26" fmla="*/ 1284693 h 21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843409" h="2170513">
                <a:moveTo>
                  <a:pt x="9814498" y="1284693"/>
                </a:moveTo>
                <a:cubicBezTo>
                  <a:pt x="9776054" y="1170983"/>
                  <a:pt x="9705080" y="1072040"/>
                  <a:pt x="9629669" y="979005"/>
                </a:cubicBezTo>
                <a:cubicBezTo>
                  <a:pt x="9567566" y="902213"/>
                  <a:pt x="9474413" y="820992"/>
                  <a:pt x="9384216" y="860864"/>
                </a:cubicBezTo>
                <a:cubicBezTo>
                  <a:pt x="9536515" y="714665"/>
                  <a:pt x="9702122" y="535978"/>
                  <a:pt x="9674028" y="326278"/>
                </a:cubicBezTo>
                <a:cubicBezTo>
                  <a:pt x="9657763" y="197800"/>
                  <a:pt x="9561652" y="84090"/>
                  <a:pt x="9441882" y="33880"/>
                </a:cubicBezTo>
                <a:cubicBezTo>
                  <a:pt x="9322114" y="-16330"/>
                  <a:pt x="9181644" y="-8946"/>
                  <a:pt x="9061875" y="44217"/>
                </a:cubicBezTo>
                <a:cubicBezTo>
                  <a:pt x="9008643" y="67846"/>
                  <a:pt x="8959849" y="98857"/>
                  <a:pt x="8921405" y="141683"/>
                </a:cubicBezTo>
                <a:cubicBezTo>
                  <a:pt x="8845994" y="224382"/>
                  <a:pt x="8820857" y="349906"/>
                  <a:pt x="8857823" y="456233"/>
                </a:cubicBezTo>
                <a:lnTo>
                  <a:pt x="8857823" y="465093"/>
                </a:lnTo>
                <a:cubicBezTo>
                  <a:pt x="6237687" y="493152"/>
                  <a:pt x="3617552" y="550745"/>
                  <a:pt x="998894" y="640827"/>
                </a:cubicBezTo>
                <a:cubicBezTo>
                  <a:pt x="991501" y="575850"/>
                  <a:pt x="964886" y="510873"/>
                  <a:pt x="920527" y="462140"/>
                </a:cubicBezTo>
                <a:cubicBezTo>
                  <a:pt x="882082" y="419314"/>
                  <a:pt x="833287" y="388302"/>
                  <a:pt x="780057" y="364674"/>
                </a:cubicBezTo>
                <a:cubicBezTo>
                  <a:pt x="660288" y="311510"/>
                  <a:pt x="519817" y="304127"/>
                  <a:pt x="400048" y="354336"/>
                </a:cubicBezTo>
                <a:cubicBezTo>
                  <a:pt x="280279" y="404546"/>
                  <a:pt x="185647" y="516780"/>
                  <a:pt x="167903" y="646734"/>
                </a:cubicBezTo>
                <a:cubicBezTo>
                  <a:pt x="164946" y="665932"/>
                  <a:pt x="164946" y="683653"/>
                  <a:pt x="164946" y="702851"/>
                </a:cubicBezTo>
                <a:cubicBezTo>
                  <a:pt x="170860" y="887446"/>
                  <a:pt x="320202" y="1048412"/>
                  <a:pt x="459194" y="1179844"/>
                </a:cubicBezTo>
                <a:cubicBezTo>
                  <a:pt x="413356" y="1160646"/>
                  <a:pt x="366040" y="1170983"/>
                  <a:pt x="321681" y="1197565"/>
                </a:cubicBezTo>
                <a:cubicBezTo>
                  <a:pt x="280279" y="1222670"/>
                  <a:pt x="241835" y="1261065"/>
                  <a:pt x="212262" y="1297984"/>
                </a:cubicBezTo>
                <a:cubicBezTo>
                  <a:pt x="138330" y="1392497"/>
                  <a:pt x="67356" y="1491439"/>
                  <a:pt x="28912" y="1605150"/>
                </a:cubicBezTo>
                <a:cubicBezTo>
                  <a:pt x="-9533" y="1718860"/>
                  <a:pt x="-13969" y="1847338"/>
                  <a:pt x="42219" y="1953664"/>
                </a:cubicBezTo>
                <a:cubicBezTo>
                  <a:pt x="105801" y="2074759"/>
                  <a:pt x="238877" y="2148596"/>
                  <a:pt x="374912" y="2166317"/>
                </a:cubicBezTo>
                <a:cubicBezTo>
                  <a:pt x="645501" y="2201760"/>
                  <a:pt x="920527" y="2008304"/>
                  <a:pt x="997416" y="1751349"/>
                </a:cubicBezTo>
                <a:cubicBezTo>
                  <a:pt x="2529279" y="1745442"/>
                  <a:pt x="4061141" y="1712953"/>
                  <a:pt x="5593004" y="1652406"/>
                </a:cubicBezTo>
                <a:cubicBezTo>
                  <a:pt x="6676841" y="1609580"/>
                  <a:pt x="7763635" y="1551986"/>
                  <a:pt x="8831208" y="1368869"/>
                </a:cubicBezTo>
                <a:cubicBezTo>
                  <a:pt x="8878524" y="1656836"/>
                  <a:pt x="9175729" y="1885734"/>
                  <a:pt x="9468499" y="1848815"/>
                </a:cubicBezTo>
                <a:cubicBezTo>
                  <a:pt x="9604532" y="1831094"/>
                  <a:pt x="9737609" y="1757256"/>
                  <a:pt x="9801191" y="1636162"/>
                </a:cubicBezTo>
                <a:cubicBezTo>
                  <a:pt x="9857379" y="1528358"/>
                  <a:pt x="9852943" y="1398404"/>
                  <a:pt x="9814498" y="1284693"/>
                </a:cubicBezTo>
                <a:close/>
              </a:path>
            </a:pathLst>
          </a:custGeom>
          <a:solidFill>
            <a:schemeClr val="accent4"/>
          </a:solidFill>
          <a:ln w="14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6C07F991-C682-01EF-0734-018F4D43994A}"/>
              </a:ext>
            </a:extLst>
          </p:cNvPr>
          <p:cNvSpPr/>
          <p:nvPr/>
        </p:nvSpPr>
        <p:spPr>
          <a:xfrm rot="15473807">
            <a:off x="19444687" y="-4988420"/>
            <a:ext cx="9865926" cy="11500841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3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3FC1CA-775C-7746-BA44-0BCB419BA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37754"/>
              </p:ext>
            </p:extLst>
          </p:nvPr>
        </p:nvGraphicFramePr>
        <p:xfrm>
          <a:off x="2722394" y="3516850"/>
          <a:ext cx="18932862" cy="7984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0954">
                  <a:extLst>
                    <a:ext uri="{9D8B030D-6E8A-4147-A177-3AD203B41FA5}">
                      <a16:colId xmlns:a16="http://schemas.microsoft.com/office/drawing/2014/main" val="755634086"/>
                    </a:ext>
                  </a:extLst>
                </a:gridCol>
                <a:gridCol w="6310954">
                  <a:extLst>
                    <a:ext uri="{9D8B030D-6E8A-4147-A177-3AD203B41FA5}">
                      <a16:colId xmlns:a16="http://schemas.microsoft.com/office/drawing/2014/main" val="3663400103"/>
                    </a:ext>
                  </a:extLst>
                </a:gridCol>
                <a:gridCol w="6310954">
                  <a:extLst>
                    <a:ext uri="{9D8B030D-6E8A-4147-A177-3AD203B41FA5}">
                      <a16:colId xmlns:a16="http://schemas.microsoft.com/office/drawing/2014/main" val="937587764"/>
                    </a:ext>
                  </a:extLst>
                </a:gridCol>
              </a:tblGrid>
              <a:tr h="933230">
                <a:tc>
                  <a:txBody>
                    <a:bodyPr/>
                    <a:lstStyle/>
                    <a:p>
                      <a:endParaRPr lang="en-US" sz="3600" b="0" i="0" spc="300" dirty="0">
                        <a:solidFill>
                          <a:schemeClr val="bg1"/>
                        </a:solidFill>
                        <a:latin typeface="Sen" pitchFamily="2" charset="0"/>
                        <a:cs typeface="Heebo Medium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Medium" pitchFamily="2" charset="-79"/>
                        </a:rPr>
                        <a:t>ADOPTION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noProof="0" dirty="0">
                          <a:solidFill>
                            <a:schemeClr val="bg1"/>
                          </a:solidFill>
                          <a:latin typeface="Sen" pitchFamily="2" charset="0"/>
                          <a:cs typeface="Heebo Medium" pitchFamily="2" charset="-79"/>
                        </a:rPr>
                        <a:t>BUYING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59692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Light" pitchFamily="2" charset="-79"/>
                        </a:rPr>
                        <a:t>ADOPTION FREE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latin typeface="Sen" pitchFamily="2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38093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Heebo Light" pitchFamily="2" charset="-79"/>
                        </a:rPr>
                        <a:t>TRAINING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20786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Light" pitchFamily="2" charset="-79"/>
                        </a:rPr>
                        <a:t>VACCINATION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$20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49034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Light" pitchFamily="2" charset="-79"/>
                        </a:rPr>
                        <a:t>HEALTH EXAM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4623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Light" pitchFamily="2" charset="-79"/>
                        </a:rPr>
                        <a:t>MICROCHIP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$35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27627"/>
                  </a:ext>
                </a:extLst>
              </a:tr>
              <a:tr h="117517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spc="300" dirty="0">
                          <a:solidFill>
                            <a:schemeClr val="bg1"/>
                          </a:solidFill>
                          <a:latin typeface="Sen" pitchFamily="2" charset="0"/>
                          <a:cs typeface="Heebo Light" pitchFamily="2" charset="-79"/>
                        </a:rPr>
                        <a:t>SUPPORT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n" pitchFamily="2" charset="0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4311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7B3C34-4C03-1925-9FE2-B73289910CC1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41854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2">
            <a:extLst>
              <a:ext uri="{FF2B5EF4-FFF2-40B4-BE49-F238E27FC236}">
                <a16:creationId xmlns:a16="http://schemas.microsoft.com/office/drawing/2014/main" id="{75ABD29F-022B-A9C9-69A8-14ADDDD94AF8}"/>
              </a:ext>
            </a:extLst>
          </p:cNvPr>
          <p:cNvSpPr/>
          <p:nvPr/>
        </p:nvSpPr>
        <p:spPr>
          <a:xfrm rot="15473807">
            <a:off x="-1256965" y="6091703"/>
            <a:ext cx="6387684" cy="7446208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bg2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C199A514-491F-E019-90C8-DB0C5BA749BD}"/>
              </a:ext>
            </a:extLst>
          </p:cNvPr>
          <p:cNvSpPr/>
          <p:nvPr/>
        </p:nvSpPr>
        <p:spPr>
          <a:xfrm rot="20267463">
            <a:off x="16903678" y="8850090"/>
            <a:ext cx="5557676" cy="1225491"/>
          </a:xfrm>
          <a:custGeom>
            <a:avLst/>
            <a:gdLst>
              <a:gd name="connsiteX0" fmla="*/ 9814498 w 9843409"/>
              <a:gd name="connsiteY0" fmla="*/ 1284693 h 2170513"/>
              <a:gd name="connsiteX1" fmla="*/ 9629669 w 9843409"/>
              <a:gd name="connsiteY1" fmla="*/ 979005 h 2170513"/>
              <a:gd name="connsiteX2" fmla="*/ 9384216 w 9843409"/>
              <a:gd name="connsiteY2" fmla="*/ 860864 h 2170513"/>
              <a:gd name="connsiteX3" fmla="*/ 9674028 w 9843409"/>
              <a:gd name="connsiteY3" fmla="*/ 326278 h 2170513"/>
              <a:gd name="connsiteX4" fmla="*/ 9441882 w 9843409"/>
              <a:gd name="connsiteY4" fmla="*/ 33880 h 2170513"/>
              <a:gd name="connsiteX5" fmla="*/ 9061875 w 9843409"/>
              <a:gd name="connsiteY5" fmla="*/ 44217 h 2170513"/>
              <a:gd name="connsiteX6" fmla="*/ 8921405 w 9843409"/>
              <a:gd name="connsiteY6" fmla="*/ 141683 h 2170513"/>
              <a:gd name="connsiteX7" fmla="*/ 8857823 w 9843409"/>
              <a:gd name="connsiteY7" fmla="*/ 456233 h 2170513"/>
              <a:gd name="connsiteX8" fmla="*/ 8857823 w 9843409"/>
              <a:gd name="connsiteY8" fmla="*/ 465093 h 2170513"/>
              <a:gd name="connsiteX9" fmla="*/ 998894 w 9843409"/>
              <a:gd name="connsiteY9" fmla="*/ 640827 h 2170513"/>
              <a:gd name="connsiteX10" fmla="*/ 920527 w 9843409"/>
              <a:gd name="connsiteY10" fmla="*/ 462140 h 2170513"/>
              <a:gd name="connsiteX11" fmla="*/ 780057 w 9843409"/>
              <a:gd name="connsiteY11" fmla="*/ 364674 h 2170513"/>
              <a:gd name="connsiteX12" fmla="*/ 400048 w 9843409"/>
              <a:gd name="connsiteY12" fmla="*/ 354336 h 2170513"/>
              <a:gd name="connsiteX13" fmla="*/ 167903 w 9843409"/>
              <a:gd name="connsiteY13" fmla="*/ 646734 h 2170513"/>
              <a:gd name="connsiteX14" fmla="*/ 164946 w 9843409"/>
              <a:gd name="connsiteY14" fmla="*/ 702851 h 2170513"/>
              <a:gd name="connsiteX15" fmla="*/ 459194 w 9843409"/>
              <a:gd name="connsiteY15" fmla="*/ 1179844 h 2170513"/>
              <a:gd name="connsiteX16" fmla="*/ 321681 w 9843409"/>
              <a:gd name="connsiteY16" fmla="*/ 1197565 h 2170513"/>
              <a:gd name="connsiteX17" fmla="*/ 212262 w 9843409"/>
              <a:gd name="connsiteY17" fmla="*/ 1297984 h 2170513"/>
              <a:gd name="connsiteX18" fmla="*/ 28912 w 9843409"/>
              <a:gd name="connsiteY18" fmla="*/ 1605150 h 2170513"/>
              <a:gd name="connsiteX19" fmla="*/ 42219 w 9843409"/>
              <a:gd name="connsiteY19" fmla="*/ 1953664 h 2170513"/>
              <a:gd name="connsiteX20" fmla="*/ 374912 w 9843409"/>
              <a:gd name="connsiteY20" fmla="*/ 2166317 h 2170513"/>
              <a:gd name="connsiteX21" fmla="*/ 997416 w 9843409"/>
              <a:gd name="connsiteY21" fmla="*/ 1751349 h 2170513"/>
              <a:gd name="connsiteX22" fmla="*/ 5593004 w 9843409"/>
              <a:gd name="connsiteY22" fmla="*/ 1652406 h 2170513"/>
              <a:gd name="connsiteX23" fmla="*/ 8831208 w 9843409"/>
              <a:gd name="connsiteY23" fmla="*/ 1368869 h 2170513"/>
              <a:gd name="connsiteX24" fmla="*/ 9468499 w 9843409"/>
              <a:gd name="connsiteY24" fmla="*/ 1848815 h 2170513"/>
              <a:gd name="connsiteX25" fmla="*/ 9801191 w 9843409"/>
              <a:gd name="connsiteY25" fmla="*/ 1636162 h 2170513"/>
              <a:gd name="connsiteX26" fmla="*/ 9814498 w 9843409"/>
              <a:gd name="connsiteY26" fmla="*/ 1284693 h 21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843409" h="2170513">
                <a:moveTo>
                  <a:pt x="9814498" y="1284693"/>
                </a:moveTo>
                <a:cubicBezTo>
                  <a:pt x="9776054" y="1170983"/>
                  <a:pt x="9705080" y="1072040"/>
                  <a:pt x="9629669" y="979005"/>
                </a:cubicBezTo>
                <a:cubicBezTo>
                  <a:pt x="9567566" y="902213"/>
                  <a:pt x="9474413" y="820992"/>
                  <a:pt x="9384216" y="860864"/>
                </a:cubicBezTo>
                <a:cubicBezTo>
                  <a:pt x="9536515" y="714665"/>
                  <a:pt x="9702122" y="535978"/>
                  <a:pt x="9674028" y="326278"/>
                </a:cubicBezTo>
                <a:cubicBezTo>
                  <a:pt x="9657763" y="197800"/>
                  <a:pt x="9561652" y="84090"/>
                  <a:pt x="9441882" y="33880"/>
                </a:cubicBezTo>
                <a:cubicBezTo>
                  <a:pt x="9322114" y="-16330"/>
                  <a:pt x="9181644" y="-8946"/>
                  <a:pt x="9061875" y="44217"/>
                </a:cubicBezTo>
                <a:cubicBezTo>
                  <a:pt x="9008643" y="67846"/>
                  <a:pt x="8959849" y="98857"/>
                  <a:pt x="8921405" y="141683"/>
                </a:cubicBezTo>
                <a:cubicBezTo>
                  <a:pt x="8845994" y="224382"/>
                  <a:pt x="8820857" y="349906"/>
                  <a:pt x="8857823" y="456233"/>
                </a:cubicBezTo>
                <a:lnTo>
                  <a:pt x="8857823" y="465093"/>
                </a:lnTo>
                <a:cubicBezTo>
                  <a:pt x="6237687" y="493152"/>
                  <a:pt x="3617552" y="550745"/>
                  <a:pt x="998894" y="640827"/>
                </a:cubicBezTo>
                <a:cubicBezTo>
                  <a:pt x="991501" y="575850"/>
                  <a:pt x="964886" y="510873"/>
                  <a:pt x="920527" y="462140"/>
                </a:cubicBezTo>
                <a:cubicBezTo>
                  <a:pt x="882082" y="419314"/>
                  <a:pt x="833287" y="388302"/>
                  <a:pt x="780057" y="364674"/>
                </a:cubicBezTo>
                <a:cubicBezTo>
                  <a:pt x="660288" y="311510"/>
                  <a:pt x="519817" y="304127"/>
                  <a:pt x="400048" y="354336"/>
                </a:cubicBezTo>
                <a:cubicBezTo>
                  <a:pt x="280279" y="404546"/>
                  <a:pt x="185647" y="516780"/>
                  <a:pt x="167903" y="646734"/>
                </a:cubicBezTo>
                <a:cubicBezTo>
                  <a:pt x="164946" y="665932"/>
                  <a:pt x="164946" y="683653"/>
                  <a:pt x="164946" y="702851"/>
                </a:cubicBezTo>
                <a:cubicBezTo>
                  <a:pt x="170860" y="887446"/>
                  <a:pt x="320202" y="1048412"/>
                  <a:pt x="459194" y="1179844"/>
                </a:cubicBezTo>
                <a:cubicBezTo>
                  <a:pt x="413356" y="1160646"/>
                  <a:pt x="366040" y="1170983"/>
                  <a:pt x="321681" y="1197565"/>
                </a:cubicBezTo>
                <a:cubicBezTo>
                  <a:pt x="280279" y="1222670"/>
                  <a:pt x="241835" y="1261065"/>
                  <a:pt x="212262" y="1297984"/>
                </a:cubicBezTo>
                <a:cubicBezTo>
                  <a:pt x="138330" y="1392497"/>
                  <a:pt x="67356" y="1491439"/>
                  <a:pt x="28912" y="1605150"/>
                </a:cubicBezTo>
                <a:cubicBezTo>
                  <a:pt x="-9533" y="1718860"/>
                  <a:pt x="-13969" y="1847338"/>
                  <a:pt x="42219" y="1953664"/>
                </a:cubicBezTo>
                <a:cubicBezTo>
                  <a:pt x="105801" y="2074759"/>
                  <a:pt x="238877" y="2148596"/>
                  <a:pt x="374912" y="2166317"/>
                </a:cubicBezTo>
                <a:cubicBezTo>
                  <a:pt x="645501" y="2201760"/>
                  <a:pt x="920527" y="2008304"/>
                  <a:pt x="997416" y="1751349"/>
                </a:cubicBezTo>
                <a:cubicBezTo>
                  <a:pt x="2529279" y="1745442"/>
                  <a:pt x="4061141" y="1712953"/>
                  <a:pt x="5593004" y="1652406"/>
                </a:cubicBezTo>
                <a:cubicBezTo>
                  <a:pt x="6676841" y="1609580"/>
                  <a:pt x="7763635" y="1551986"/>
                  <a:pt x="8831208" y="1368869"/>
                </a:cubicBezTo>
                <a:cubicBezTo>
                  <a:pt x="8878524" y="1656836"/>
                  <a:pt x="9175729" y="1885734"/>
                  <a:pt x="9468499" y="1848815"/>
                </a:cubicBezTo>
                <a:cubicBezTo>
                  <a:pt x="9604532" y="1831094"/>
                  <a:pt x="9737609" y="1757256"/>
                  <a:pt x="9801191" y="1636162"/>
                </a:cubicBezTo>
                <a:cubicBezTo>
                  <a:pt x="9857379" y="1528358"/>
                  <a:pt x="9852943" y="1398404"/>
                  <a:pt x="9814498" y="1284693"/>
                </a:cubicBezTo>
                <a:close/>
              </a:path>
            </a:pathLst>
          </a:custGeom>
          <a:solidFill>
            <a:schemeClr val="bg1"/>
          </a:solidFill>
          <a:ln w="14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A2311DC-709F-0ABD-2488-D45D7DCD9FB9}"/>
              </a:ext>
            </a:extLst>
          </p:cNvPr>
          <p:cNvSpPr/>
          <p:nvPr/>
        </p:nvSpPr>
        <p:spPr>
          <a:xfrm rot="2357426">
            <a:off x="837860" y="590347"/>
            <a:ext cx="2951305" cy="2720555"/>
          </a:xfrm>
          <a:custGeom>
            <a:avLst/>
            <a:gdLst>
              <a:gd name="connsiteX0" fmla="*/ 1129560 w 2951305"/>
              <a:gd name="connsiteY0" fmla="*/ 959916 h 2720555"/>
              <a:gd name="connsiteX1" fmla="*/ 1532723 w 2951305"/>
              <a:gd name="connsiteY1" fmla="*/ 832560 h 2720555"/>
              <a:gd name="connsiteX2" fmla="*/ 1632760 w 2951305"/>
              <a:gd name="connsiteY2" fmla="*/ 878279 h 2720555"/>
              <a:gd name="connsiteX3" fmla="*/ 2461638 w 2951305"/>
              <a:gd name="connsiteY3" fmla="*/ 1298319 h 2720555"/>
              <a:gd name="connsiteX4" fmla="*/ 2944674 w 2951305"/>
              <a:gd name="connsiteY4" fmla="*/ 1881233 h 2720555"/>
              <a:gd name="connsiteX5" fmla="*/ 2784615 w 2951305"/>
              <a:gd name="connsiteY5" fmla="*/ 2352707 h 2720555"/>
              <a:gd name="connsiteX6" fmla="*/ 2313011 w 2951305"/>
              <a:gd name="connsiteY6" fmla="*/ 2521295 h 2720555"/>
              <a:gd name="connsiteX7" fmla="*/ 1621327 w 2951305"/>
              <a:gd name="connsiteY7" fmla="*/ 2427000 h 2720555"/>
              <a:gd name="connsiteX8" fmla="*/ 1275485 w 2951305"/>
              <a:gd name="connsiteY8" fmla="*/ 2621304 h 2720555"/>
              <a:gd name="connsiteX9" fmla="*/ 901061 w 2951305"/>
              <a:gd name="connsiteY9" fmla="*/ 2704169 h 2720555"/>
              <a:gd name="connsiteX10" fmla="*/ 669546 w 2951305"/>
              <a:gd name="connsiteY10" fmla="*/ 2241268 h 2720555"/>
              <a:gd name="connsiteX11" fmla="*/ 952508 w 2951305"/>
              <a:gd name="connsiteY11" fmla="*/ 1178308 h 2720555"/>
              <a:gd name="connsiteX12" fmla="*/ 1129560 w 2951305"/>
              <a:gd name="connsiteY12" fmla="*/ 959916 h 2720555"/>
              <a:gd name="connsiteX13" fmla="*/ 1944304 w 2951305"/>
              <a:gd name="connsiteY13" fmla="*/ 118205 h 2720555"/>
              <a:gd name="connsiteX14" fmla="*/ 2038624 w 2951305"/>
              <a:gd name="connsiteY14" fmla="*/ 92488 h 2720555"/>
              <a:gd name="connsiteX15" fmla="*/ 2164385 w 2951305"/>
              <a:gd name="connsiteY15" fmla="*/ 109633 h 2720555"/>
              <a:gd name="connsiteX16" fmla="*/ 2272997 w 2951305"/>
              <a:gd name="connsiteY16" fmla="*/ 138207 h 2720555"/>
              <a:gd name="connsiteX17" fmla="*/ 2387325 w 2951305"/>
              <a:gd name="connsiteY17" fmla="*/ 358228 h 2720555"/>
              <a:gd name="connsiteX18" fmla="*/ 2247273 w 2951305"/>
              <a:gd name="connsiteY18" fmla="*/ 569677 h 2720555"/>
              <a:gd name="connsiteX19" fmla="*/ 2004326 w 2951305"/>
              <a:gd name="connsiteY19" fmla="*/ 586822 h 2720555"/>
              <a:gd name="connsiteX20" fmla="*/ 1895714 w 2951305"/>
              <a:gd name="connsiteY20" fmla="*/ 443951 h 2720555"/>
              <a:gd name="connsiteX21" fmla="*/ 1858558 w 2951305"/>
              <a:gd name="connsiteY21" fmla="*/ 335369 h 2720555"/>
              <a:gd name="connsiteX22" fmla="*/ 1887140 w 2951305"/>
              <a:gd name="connsiteY22" fmla="*/ 186783 h 2720555"/>
              <a:gd name="connsiteX23" fmla="*/ 1944304 w 2951305"/>
              <a:gd name="connsiteY23" fmla="*/ 118205 h 2720555"/>
              <a:gd name="connsiteX24" fmla="*/ 1245115 w 2951305"/>
              <a:gd name="connsiteY24" fmla="*/ 41055 h 2720555"/>
              <a:gd name="connsiteX25" fmla="*/ 1321215 w 2951305"/>
              <a:gd name="connsiteY25" fmla="*/ 6765 h 2720555"/>
              <a:gd name="connsiteX26" fmla="*/ 1629901 w 2951305"/>
              <a:gd name="connsiteY26" fmla="*/ 95345 h 2720555"/>
              <a:gd name="connsiteX27" fmla="*/ 1689923 w 2951305"/>
              <a:gd name="connsiteY27" fmla="*/ 243931 h 2720555"/>
              <a:gd name="connsiteX28" fmla="*/ 1632759 w 2951305"/>
              <a:gd name="connsiteY28" fmla="*/ 392517 h 2720555"/>
              <a:gd name="connsiteX29" fmla="*/ 1326932 w 2951305"/>
              <a:gd name="connsiteY29" fmla="*/ 498241 h 2720555"/>
              <a:gd name="connsiteX30" fmla="*/ 1195455 w 2951305"/>
              <a:gd name="connsiteY30" fmla="*/ 401089 h 2720555"/>
              <a:gd name="connsiteX31" fmla="*/ 1169731 w 2951305"/>
              <a:gd name="connsiteY31" fmla="*/ 221072 h 2720555"/>
              <a:gd name="connsiteX32" fmla="*/ 1178305 w 2951305"/>
              <a:gd name="connsiteY32" fmla="*/ 203927 h 2720555"/>
              <a:gd name="connsiteX33" fmla="*/ 1192596 w 2951305"/>
              <a:gd name="connsiteY33" fmla="*/ 126777 h 2720555"/>
              <a:gd name="connsiteX34" fmla="*/ 1201171 w 2951305"/>
              <a:gd name="connsiteY34" fmla="*/ 109632 h 2720555"/>
              <a:gd name="connsiteX35" fmla="*/ 1245115 w 2951305"/>
              <a:gd name="connsiteY35" fmla="*/ 41055 h 2720555"/>
              <a:gd name="connsiteX36" fmla="*/ 120772 w 2951305"/>
              <a:gd name="connsiteY36" fmla="*/ 892566 h 2720555"/>
              <a:gd name="connsiteX37" fmla="*/ 166504 w 2951305"/>
              <a:gd name="connsiteY37" fmla="*/ 872564 h 2720555"/>
              <a:gd name="connsiteX38" fmla="*/ 420883 w 2951305"/>
              <a:gd name="connsiteY38" fmla="*/ 878279 h 2720555"/>
              <a:gd name="connsiteX39" fmla="*/ 498055 w 2951305"/>
              <a:gd name="connsiteY39" fmla="*/ 958286 h 2720555"/>
              <a:gd name="connsiteX40" fmla="*/ 518062 w 2951305"/>
              <a:gd name="connsiteY40" fmla="*/ 1061153 h 2720555"/>
              <a:gd name="connsiteX41" fmla="*/ 415167 w 2951305"/>
              <a:gd name="connsiteY41" fmla="*/ 1375470 h 2720555"/>
              <a:gd name="connsiteX42" fmla="*/ 380869 w 2951305"/>
              <a:gd name="connsiteY42" fmla="*/ 1412616 h 2720555"/>
              <a:gd name="connsiteX43" fmla="*/ 280832 w 2951305"/>
              <a:gd name="connsiteY43" fmla="*/ 1429760 h 2720555"/>
              <a:gd name="connsiteX44" fmla="*/ 143638 w 2951305"/>
              <a:gd name="connsiteY44" fmla="*/ 1392614 h 2720555"/>
              <a:gd name="connsiteX45" fmla="*/ 86474 w 2951305"/>
              <a:gd name="connsiteY45" fmla="*/ 1352610 h 2720555"/>
              <a:gd name="connsiteX46" fmla="*/ 3586 w 2951305"/>
              <a:gd name="connsiteY46" fmla="*/ 1121159 h 2720555"/>
              <a:gd name="connsiteX47" fmla="*/ 120772 w 2951305"/>
              <a:gd name="connsiteY47" fmla="*/ 892566 h 2720555"/>
              <a:gd name="connsiteX48" fmla="*/ 490909 w 2951305"/>
              <a:gd name="connsiteY48" fmla="*/ 231430 h 2720555"/>
              <a:gd name="connsiteX49" fmla="*/ 583800 w 2951305"/>
              <a:gd name="connsiteY49" fmla="*/ 186783 h 2720555"/>
              <a:gd name="connsiteX50" fmla="*/ 609524 w 2951305"/>
              <a:gd name="connsiteY50" fmla="*/ 189640 h 2720555"/>
              <a:gd name="connsiteX51" fmla="*/ 615241 w 2951305"/>
              <a:gd name="connsiteY51" fmla="*/ 189640 h 2720555"/>
              <a:gd name="connsiteX52" fmla="*/ 726710 w 2951305"/>
              <a:gd name="connsiteY52" fmla="*/ 198213 h 2720555"/>
              <a:gd name="connsiteX53" fmla="*/ 818173 w 2951305"/>
              <a:gd name="connsiteY53" fmla="*/ 266791 h 2720555"/>
              <a:gd name="connsiteX54" fmla="*/ 935359 w 2951305"/>
              <a:gd name="connsiteY54" fmla="*/ 478240 h 2720555"/>
              <a:gd name="connsiteX55" fmla="*/ 906777 w 2951305"/>
              <a:gd name="connsiteY55" fmla="*/ 603966 h 2720555"/>
              <a:gd name="connsiteX56" fmla="*/ 658114 w 2951305"/>
              <a:gd name="connsiteY56" fmla="*/ 683974 h 2720555"/>
              <a:gd name="connsiteX57" fmla="*/ 532353 w 2951305"/>
              <a:gd name="connsiteY57" fmla="*/ 618253 h 2720555"/>
              <a:gd name="connsiteX58" fmla="*/ 423741 w 2951305"/>
              <a:gd name="connsiteY58" fmla="*/ 518244 h 2720555"/>
              <a:gd name="connsiteX59" fmla="*/ 423741 w 2951305"/>
              <a:gd name="connsiteY59" fmla="*/ 312509 h 2720555"/>
              <a:gd name="connsiteX60" fmla="*/ 490909 w 2951305"/>
              <a:gd name="connsiteY60" fmla="*/ 231430 h 27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51305" h="2720555">
                <a:moveTo>
                  <a:pt x="1129560" y="959916"/>
                </a:moveTo>
                <a:cubicBezTo>
                  <a:pt x="1245339" y="855330"/>
                  <a:pt x="1386240" y="791484"/>
                  <a:pt x="1532723" y="832560"/>
                </a:cubicBezTo>
                <a:lnTo>
                  <a:pt x="1632760" y="878279"/>
                </a:lnTo>
                <a:cubicBezTo>
                  <a:pt x="1941445" y="929712"/>
                  <a:pt x="2207258" y="1115444"/>
                  <a:pt x="2461638" y="1298319"/>
                </a:cubicBezTo>
                <a:cubicBezTo>
                  <a:pt x="2673145" y="1446905"/>
                  <a:pt x="2901801" y="1624065"/>
                  <a:pt x="2944674" y="1881233"/>
                </a:cubicBezTo>
                <a:cubicBezTo>
                  <a:pt x="2973256" y="2049821"/>
                  <a:pt x="2907517" y="2229838"/>
                  <a:pt x="2784615" y="2352707"/>
                </a:cubicBezTo>
                <a:cubicBezTo>
                  <a:pt x="2661712" y="2472719"/>
                  <a:pt x="2484503" y="2532724"/>
                  <a:pt x="2313011" y="2521295"/>
                </a:cubicBezTo>
                <a:cubicBezTo>
                  <a:pt x="2078639" y="2507008"/>
                  <a:pt x="1849983" y="2369852"/>
                  <a:pt x="1621327" y="2427000"/>
                </a:cubicBezTo>
                <a:cubicBezTo>
                  <a:pt x="1492708" y="2461289"/>
                  <a:pt x="1386955" y="2549869"/>
                  <a:pt x="1275485" y="2621304"/>
                </a:cubicBezTo>
                <a:cubicBezTo>
                  <a:pt x="1164015" y="2692740"/>
                  <a:pt x="1026821" y="2749888"/>
                  <a:pt x="901061" y="2704169"/>
                </a:cubicBezTo>
                <a:cubicBezTo>
                  <a:pt x="726710" y="2641306"/>
                  <a:pt x="672405" y="2424143"/>
                  <a:pt x="669546" y="2241268"/>
                </a:cubicBezTo>
                <a:cubicBezTo>
                  <a:pt x="663830" y="1869803"/>
                  <a:pt x="761009" y="1498339"/>
                  <a:pt x="952508" y="1178308"/>
                </a:cubicBezTo>
                <a:cubicBezTo>
                  <a:pt x="999668" y="1100086"/>
                  <a:pt x="1060093" y="1022668"/>
                  <a:pt x="1129560" y="959916"/>
                </a:cubicBezTo>
                <a:close/>
                <a:moveTo>
                  <a:pt x="1944304" y="118205"/>
                </a:moveTo>
                <a:cubicBezTo>
                  <a:pt x="1972886" y="98203"/>
                  <a:pt x="2007184" y="95345"/>
                  <a:pt x="2038624" y="92488"/>
                </a:cubicBezTo>
                <a:cubicBezTo>
                  <a:pt x="2078639" y="92488"/>
                  <a:pt x="2124370" y="95345"/>
                  <a:pt x="2164385" y="109633"/>
                </a:cubicBezTo>
                <a:cubicBezTo>
                  <a:pt x="2201542" y="112490"/>
                  <a:pt x="2238698" y="121062"/>
                  <a:pt x="2272997" y="138207"/>
                </a:cubicBezTo>
                <a:cubicBezTo>
                  <a:pt x="2350168" y="178211"/>
                  <a:pt x="2395899" y="269648"/>
                  <a:pt x="2387325" y="358228"/>
                </a:cubicBezTo>
                <a:cubicBezTo>
                  <a:pt x="2378750" y="443951"/>
                  <a:pt x="2324444" y="523958"/>
                  <a:pt x="2247273" y="569677"/>
                </a:cubicBezTo>
                <a:cubicBezTo>
                  <a:pt x="2172960" y="612538"/>
                  <a:pt x="2078639" y="623968"/>
                  <a:pt x="2004326" y="586822"/>
                </a:cubicBezTo>
                <a:cubicBezTo>
                  <a:pt x="1950020" y="561105"/>
                  <a:pt x="1907147" y="503956"/>
                  <a:pt x="1895714" y="443951"/>
                </a:cubicBezTo>
                <a:cubicBezTo>
                  <a:pt x="1875707" y="409662"/>
                  <a:pt x="1864274" y="372515"/>
                  <a:pt x="1858558" y="335369"/>
                </a:cubicBezTo>
                <a:cubicBezTo>
                  <a:pt x="1852841" y="283935"/>
                  <a:pt x="1864274" y="232502"/>
                  <a:pt x="1887140" y="186783"/>
                </a:cubicBezTo>
                <a:cubicBezTo>
                  <a:pt x="1901431" y="161066"/>
                  <a:pt x="1921438" y="135349"/>
                  <a:pt x="1944304" y="118205"/>
                </a:cubicBezTo>
                <a:close/>
                <a:moveTo>
                  <a:pt x="1245115" y="41055"/>
                </a:moveTo>
                <a:cubicBezTo>
                  <a:pt x="1266195" y="23910"/>
                  <a:pt x="1292633" y="12480"/>
                  <a:pt x="1321215" y="6765"/>
                </a:cubicBezTo>
                <a:cubicBezTo>
                  <a:pt x="1429827" y="-13237"/>
                  <a:pt x="1555588" y="9623"/>
                  <a:pt x="1629901" y="95345"/>
                </a:cubicBezTo>
                <a:cubicBezTo>
                  <a:pt x="1667058" y="135349"/>
                  <a:pt x="1689923" y="189640"/>
                  <a:pt x="1689923" y="243931"/>
                </a:cubicBezTo>
                <a:cubicBezTo>
                  <a:pt x="1689923" y="298222"/>
                  <a:pt x="1667058" y="349656"/>
                  <a:pt x="1632759" y="392517"/>
                </a:cubicBezTo>
                <a:cubicBezTo>
                  <a:pt x="1564162" y="478239"/>
                  <a:pt x="1432685" y="515386"/>
                  <a:pt x="1326932" y="498241"/>
                </a:cubicBezTo>
                <a:cubicBezTo>
                  <a:pt x="1269768" y="489669"/>
                  <a:pt x="1224037" y="452523"/>
                  <a:pt x="1195455" y="401089"/>
                </a:cubicBezTo>
                <a:cubicBezTo>
                  <a:pt x="1169731" y="343941"/>
                  <a:pt x="1166873" y="283935"/>
                  <a:pt x="1169731" y="221072"/>
                </a:cubicBezTo>
                <a:cubicBezTo>
                  <a:pt x="1172589" y="215357"/>
                  <a:pt x="1172589" y="206785"/>
                  <a:pt x="1178305" y="203927"/>
                </a:cubicBezTo>
                <a:cubicBezTo>
                  <a:pt x="1175447" y="178210"/>
                  <a:pt x="1181164" y="152494"/>
                  <a:pt x="1192596" y="126777"/>
                </a:cubicBezTo>
                <a:cubicBezTo>
                  <a:pt x="1195455" y="121062"/>
                  <a:pt x="1198313" y="115347"/>
                  <a:pt x="1201171" y="109632"/>
                </a:cubicBezTo>
                <a:cubicBezTo>
                  <a:pt x="1208316" y="81058"/>
                  <a:pt x="1224036" y="58199"/>
                  <a:pt x="1245115" y="41055"/>
                </a:cubicBezTo>
                <a:close/>
                <a:moveTo>
                  <a:pt x="120772" y="892566"/>
                </a:moveTo>
                <a:cubicBezTo>
                  <a:pt x="132205" y="878279"/>
                  <a:pt x="149354" y="869706"/>
                  <a:pt x="166504" y="872564"/>
                </a:cubicBezTo>
                <a:cubicBezTo>
                  <a:pt x="243675" y="829703"/>
                  <a:pt x="346570" y="832560"/>
                  <a:pt x="420883" y="878279"/>
                </a:cubicBezTo>
                <a:cubicBezTo>
                  <a:pt x="452324" y="895423"/>
                  <a:pt x="480905" y="923997"/>
                  <a:pt x="498055" y="958286"/>
                </a:cubicBezTo>
                <a:cubicBezTo>
                  <a:pt x="512346" y="989718"/>
                  <a:pt x="518062" y="1026864"/>
                  <a:pt x="518062" y="1061153"/>
                </a:cubicBezTo>
                <a:cubicBezTo>
                  <a:pt x="518062" y="1172593"/>
                  <a:pt x="483764" y="1286890"/>
                  <a:pt x="415167" y="1375470"/>
                </a:cubicBezTo>
                <a:cubicBezTo>
                  <a:pt x="406592" y="1389757"/>
                  <a:pt x="395160" y="1404044"/>
                  <a:pt x="380869" y="1412616"/>
                </a:cubicBezTo>
                <a:cubicBezTo>
                  <a:pt x="352287" y="1432618"/>
                  <a:pt x="315130" y="1432618"/>
                  <a:pt x="280832" y="1429760"/>
                </a:cubicBezTo>
                <a:cubicBezTo>
                  <a:pt x="232242" y="1426903"/>
                  <a:pt x="183653" y="1421188"/>
                  <a:pt x="143638" y="1392614"/>
                </a:cubicBezTo>
                <a:cubicBezTo>
                  <a:pt x="123631" y="1381184"/>
                  <a:pt x="103623" y="1366897"/>
                  <a:pt x="86474" y="1352610"/>
                </a:cubicBezTo>
                <a:cubicBezTo>
                  <a:pt x="17877" y="1292604"/>
                  <a:pt x="-10705" y="1209739"/>
                  <a:pt x="3586" y="1121159"/>
                </a:cubicBezTo>
                <a:cubicBezTo>
                  <a:pt x="17877" y="1032579"/>
                  <a:pt x="69325" y="961144"/>
                  <a:pt x="120772" y="892566"/>
                </a:cubicBezTo>
                <a:close/>
                <a:moveTo>
                  <a:pt x="490909" y="231430"/>
                </a:moveTo>
                <a:cubicBezTo>
                  <a:pt x="518776" y="208928"/>
                  <a:pt x="550931" y="192498"/>
                  <a:pt x="583800" y="186783"/>
                </a:cubicBezTo>
                <a:cubicBezTo>
                  <a:pt x="592375" y="186783"/>
                  <a:pt x="600950" y="186783"/>
                  <a:pt x="609524" y="189640"/>
                </a:cubicBezTo>
                <a:cubicBezTo>
                  <a:pt x="612382" y="189640"/>
                  <a:pt x="612382" y="189640"/>
                  <a:pt x="615241" y="189640"/>
                </a:cubicBezTo>
                <a:cubicBezTo>
                  <a:pt x="652397" y="183926"/>
                  <a:pt x="692412" y="186783"/>
                  <a:pt x="726710" y="198213"/>
                </a:cubicBezTo>
                <a:cubicBezTo>
                  <a:pt x="769583" y="209642"/>
                  <a:pt x="798165" y="235359"/>
                  <a:pt x="818173" y="266791"/>
                </a:cubicBezTo>
                <a:cubicBezTo>
                  <a:pt x="886770" y="315367"/>
                  <a:pt x="929643" y="395375"/>
                  <a:pt x="935359" y="478240"/>
                </a:cubicBezTo>
                <a:cubicBezTo>
                  <a:pt x="938217" y="521101"/>
                  <a:pt x="929643" y="566820"/>
                  <a:pt x="906777" y="603966"/>
                </a:cubicBezTo>
                <a:cubicBezTo>
                  <a:pt x="855329" y="681116"/>
                  <a:pt x="746718" y="703976"/>
                  <a:pt x="658114" y="683974"/>
                </a:cubicBezTo>
                <a:cubicBezTo>
                  <a:pt x="612382" y="672544"/>
                  <a:pt x="566651" y="652542"/>
                  <a:pt x="532353" y="618253"/>
                </a:cubicBezTo>
                <a:cubicBezTo>
                  <a:pt x="486622" y="598251"/>
                  <a:pt x="446607" y="566820"/>
                  <a:pt x="423741" y="518244"/>
                </a:cubicBezTo>
                <a:cubicBezTo>
                  <a:pt x="392301" y="452523"/>
                  <a:pt x="392301" y="378230"/>
                  <a:pt x="423741" y="312509"/>
                </a:cubicBezTo>
                <a:cubicBezTo>
                  <a:pt x="439461" y="282507"/>
                  <a:pt x="463041" y="253933"/>
                  <a:pt x="490909" y="231430"/>
                </a:cubicBezTo>
                <a:close/>
              </a:path>
            </a:pathLst>
          </a:custGeom>
          <a:solidFill>
            <a:schemeClr val="accent1"/>
          </a:solidFill>
          <a:ln w="285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A4030741-22DA-4936-46BA-AED904D2A553}"/>
              </a:ext>
            </a:extLst>
          </p:cNvPr>
          <p:cNvSpPr/>
          <p:nvPr/>
        </p:nvSpPr>
        <p:spPr>
          <a:xfrm rot="1333813">
            <a:off x="3931884" y="8338003"/>
            <a:ext cx="3496084" cy="4534462"/>
          </a:xfrm>
          <a:custGeom>
            <a:avLst/>
            <a:gdLst>
              <a:gd name="connsiteX0" fmla="*/ 3309519 w 3496084"/>
              <a:gd name="connsiteY0" fmla="*/ 500192 h 4534462"/>
              <a:gd name="connsiteX1" fmla="*/ 2796619 w 3496084"/>
              <a:gd name="connsiteY1" fmla="*/ 27131 h 4534462"/>
              <a:gd name="connsiteX2" fmla="*/ 2362338 w 3496084"/>
              <a:gd name="connsiteY2" fmla="*/ 27131 h 4534462"/>
              <a:gd name="connsiteX3" fmla="*/ 1235454 w 3496084"/>
              <a:gd name="connsiteY3" fmla="*/ 696986 h 4534462"/>
              <a:gd name="connsiteX4" fmla="*/ 1231710 w 3496084"/>
              <a:gd name="connsiteY4" fmla="*/ 799167 h 4534462"/>
              <a:gd name="connsiteX5" fmla="*/ 1231710 w 3496084"/>
              <a:gd name="connsiteY5" fmla="*/ 799167 h 4534462"/>
              <a:gd name="connsiteX6" fmla="*/ 2272487 w 3496084"/>
              <a:gd name="connsiteY6" fmla="*/ 1170048 h 4534462"/>
              <a:gd name="connsiteX7" fmla="*/ 2193867 w 3496084"/>
              <a:gd name="connsiteY7" fmla="*/ 1310074 h 4534462"/>
              <a:gd name="connsiteX8" fmla="*/ 2104016 w 3496084"/>
              <a:gd name="connsiteY8" fmla="*/ 1306289 h 4534462"/>
              <a:gd name="connsiteX9" fmla="*/ 1119396 w 3496084"/>
              <a:gd name="connsiteY9" fmla="*/ 1514436 h 4534462"/>
              <a:gd name="connsiteX10" fmla="*/ 1138115 w 3496084"/>
              <a:gd name="connsiteY10" fmla="*/ 1544712 h 4534462"/>
              <a:gd name="connsiteX11" fmla="*/ 1894363 w 3496084"/>
              <a:gd name="connsiteY11" fmla="*/ 1624187 h 4534462"/>
              <a:gd name="connsiteX12" fmla="*/ 1976726 w 3496084"/>
              <a:gd name="connsiteY12" fmla="*/ 1684739 h 4534462"/>
              <a:gd name="connsiteX13" fmla="*/ 1834462 w 3496084"/>
              <a:gd name="connsiteY13" fmla="*/ 1923162 h 4534462"/>
              <a:gd name="connsiteX14" fmla="*/ 1729636 w 3496084"/>
              <a:gd name="connsiteY14" fmla="*/ 1915593 h 4534462"/>
              <a:gd name="connsiteX15" fmla="*/ 745016 w 3496084"/>
              <a:gd name="connsiteY15" fmla="*/ 2123740 h 4534462"/>
              <a:gd name="connsiteX16" fmla="*/ 763735 w 3496084"/>
              <a:gd name="connsiteY16" fmla="*/ 2154016 h 4534462"/>
              <a:gd name="connsiteX17" fmla="*/ 1519983 w 3496084"/>
              <a:gd name="connsiteY17" fmla="*/ 2233490 h 4534462"/>
              <a:gd name="connsiteX18" fmla="*/ 1602346 w 3496084"/>
              <a:gd name="connsiteY18" fmla="*/ 2294042 h 4534462"/>
              <a:gd name="connsiteX19" fmla="*/ 1377718 w 3496084"/>
              <a:gd name="connsiteY19" fmla="*/ 2642216 h 4534462"/>
              <a:gd name="connsiteX20" fmla="*/ 1280380 w 3496084"/>
              <a:gd name="connsiteY20" fmla="*/ 2634647 h 4534462"/>
              <a:gd name="connsiteX21" fmla="*/ 295760 w 3496084"/>
              <a:gd name="connsiteY21" fmla="*/ 2842794 h 4534462"/>
              <a:gd name="connsiteX22" fmla="*/ 314479 w 3496084"/>
              <a:gd name="connsiteY22" fmla="*/ 2873070 h 4534462"/>
              <a:gd name="connsiteX23" fmla="*/ 1070727 w 3496084"/>
              <a:gd name="connsiteY23" fmla="*/ 2952544 h 4534462"/>
              <a:gd name="connsiteX24" fmla="*/ 1134371 w 3496084"/>
              <a:gd name="connsiteY24" fmla="*/ 2997958 h 4534462"/>
              <a:gd name="connsiteX25" fmla="*/ 1134371 w 3496084"/>
              <a:gd name="connsiteY25" fmla="*/ 2997958 h 4534462"/>
              <a:gd name="connsiteX26" fmla="*/ 883537 w 3496084"/>
              <a:gd name="connsiteY26" fmla="*/ 3353700 h 4534462"/>
              <a:gd name="connsiteX27" fmla="*/ 748760 w 3496084"/>
              <a:gd name="connsiteY27" fmla="*/ 3346131 h 4534462"/>
              <a:gd name="connsiteX28" fmla="*/ 0 w 3496084"/>
              <a:gd name="connsiteY28" fmla="*/ 3444528 h 4534462"/>
              <a:gd name="connsiteX29" fmla="*/ 29950 w 3496084"/>
              <a:gd name="connsiteY29" fmla="*/ 3467235 h 4534462"/>
              <a:gd name="connsiteX30" fmla="*/ 336942 w 3496084"/>
              <a:gd name="connsiteY30" fmla="*/ 3471019 h 4534462"/>
              <a:gd name="connsiteX31" fmla="*/ 587777 w 3496084"/>
              <a:gd name="connsiteY31" fmla="*/ 3573201 h 4534462"/>
              <a:gd name="connsiteX32" fmla="*/ 887281 w 3496084"/>
              <a:gd name="connsiteY32" fmla="*/ 4084108 h 4534462"/>
              <a:gd name="connsiteX33" fmla="*/ 977132 w 3496084"/>
              <a:gd name="connsiteY33" fmla="*/ 4534462 h 4534462"/>
              <a:gd name="connsiteX34" fmla="*/ 1081958 w 3496084"/>
              <a:gd name="connsiteY34" fmla="*/ 3690520 h 4534462"/>
              <a:gd name="connsiteX35" fmla="*/ 980876 w 3496084"/>
              <a:gd name="connsiteY35" fmla="*/ 3402899 h 4534462"/>
              <a:gd name="connsiteX36" fmla="*/ 1209247 w 3496084"/>
              <a:gd name="connsiteY36" fmla="*/ 3077432 h 4534462"/>
              <a:gd name="connsiteX37" fmla="*/ 1400181 w 3496084"/>
              <a:gd name="connsiteY37" fmla="*/ 3421821 h 4534462"/>
              <a:gd name="connsiteX38" fmla="*/ 1482545 w 3496084"/>
              <a:gd name="connsiteY38" fmla="*/ 4004633 h 4534462"/>
              <a:gd name="connsiteX39" fmla="*/ 1441363 w 3496084"/>
              <a:gd name="connsiteY39" fmla="*/ 2744397 h 4534462"/>
              <a:gd name="connsiteX40" fmla="*/ 1677222 w 3496084"/>
              <a:gd name="connsiteY40" fmla="*/ 2381086 h 4534462"/>
              <a:gd name="connsiteX41" fmla="*/ 1849437 w 3496084"/>
              <a:gd name="connsiteY41" fmla="*/ 2702768 h 4534462"/>
              <a:gd name="connsiteX42" fmla="*/ 1931801 w 3496084"/>
              <a:gd name="connsiteY42" fmla="*/ 3285580 h 4534462"/>
              <a:gd name="connsiteX43" fmla="*/ 1894363 w 3496084"/>
              <a:gd name="connsiteY43" fmla="*/ 2036697 h 4534462"/>
              <a:gd name="connsiteX44" fmla="*/ 2051602 w 3496084"/>
              <a:gd name="connsiteY44" fmla="*/ 1775567 h 4534462"/>
              <a:gd name="connsiteX45" fmla="*/ 2223817 w 3496084"/>
              <a:gd name="connsiteY45" fmla="*/ 2101033 h 4534462"/>
              <a:gd name="connsiteX46" fmla="*/ 2306181 w 3496084"/>
              <a:gd name="connsiteY46" fmla="*/ 2683845 h 4534462"/>
              <a:gd name="connsiteX47" fmla="*/ 2276230 w 3496084"/>
              <a:gd name="connsiteY47" fmla="*/ 1400902 h 4534462"/>
              <a:gd name="connsiteX48" fmla="*/ 2369825 w 3496084"/>
              <a:gd name="connsiteY48" fmla="*/ 1230599 h 4534462"/>
              <a:gd name="connsiteX49" fmla="*/ 2493371 w 3496084"/>
              <a:gd name="connsiteY49" fmla="*/ 1313858 h 4534462"/>
              <a:gd name="connsiteX50" fmla="*/ 3268337 w 3496084"/>
              <a:gd name="connsiteY50" fmla="*/ 1839903 h 4534462"/>
              <a:gd name="connsiteX51" fmla="*/ 3406858 w 3496084"/>
              <a:gd name="connsiteY51" fmla="*/ 1794489 h 4534462"/>
              <a:gd name="connsiteX52" fmla="*/ 3309519 w 3496084"/>
              <a:gd name="connsiteY52" fmla="*/ 500192 h 4534462"/>
              <a:gd name="connsiteX53" fmla="*/ 2455933 w 3496084"/>
              <a:gd name="connsiteY53" fmla="*/ 503977 h 4534462"/>
              <a:gd name="connsiteX54" fmla="*/ 2377313 w 3496084"/>
              <a:gd name="connsiteY54" fmla="*/ 503977 h 4534462"/>
              <a:gd name="connsiteX55" fmla="*/ 2358594 w 3496084"/>
              <a:gd name="connsiteY55" fmla="*/ 538037 h 4534462"/>
              <a:gd name="connsiteX56" fmla="*/ 2321156 w 3496084"/>
              <a:gd name="connsiteY56" fmla="*/ 640218 h 4534462"/>
              <a:gd name="connsiteX57" fmla="*/ 2264999 w 3496084"/>
              <a:gd name="connsiteY57" fmla="*/ 583451 h 4534462"/>
              <a:gd name="connsiteX58" fmla="*/ 2264999 w 3496084"/>
              <a:gd name="connsiteY58" fmla="*/ 503977 h 4534462"/>
              <a:gd name="connsiteX59" fmla="*/ 2227561 w 3496084"/>
              <a:gd name="connsiteY59" fmla="*/ 485054 h 4534462"/>
              <a:gd name="connsiteX60" fmla="*/ 2126478 w 3496084"/>
              <a:gd name="connsiteY60" fmla="*/ 447209 h 4534462"/>
              <a:gd name="connsiteX61" fmla="*/ 2182635 w 3496084"/>
              <a:gd name="connsiteY61" fmla="*/ 390442 h 4534462"/>
              <a:gd name="connsiteX62" fmla="*/ 2264999 w 3496084"/>
              <a:gd name="connsiteY62" fmla="*/ 390442 h 4534462"/>
              <a:gd name="connsiteX63" fmla="*/ 2272487 w 3496084"/>
              <a:gd name="connsiteY63" fmla="*/ 379088 h 4534462"/>
              <a:gd name="connsiteX64" fmla="*/ 2321156 w 3496084"/>
              <a:gd name="connsiteY64" fmla="*/ 292045 h 4534462"/>
              <a:gd name="connsiteX65" fmla="*/ 2369825 w 3496084"/>
              <a:gd name="connsiteY65" fmla="*/ 375304 h 4534462"/>
              <a:gd name="connsiteX66" fmla="*/ 2377313 w 3496084"/>
              <a:gd name="connsiteY66" fmla="*/ 390442 h 4534462"/>
              <a:gd name="connsiteX67" fmla="*/ 2455933 w 3496084"/>
              <a:gd name="connsiteY67" fmla="*/ 390442 h 4534462"/>
              <a:gd name="connsiteX68" fmla="*/ 2512090 w 3496084"/>
              <a:gd name="connsiteY68" fmla="*/ 447209 h 4534462"/>
              <a:gd name="connsiteX69" fmla="*/ 2455933 w 3496084"/>
              <a:gd name="connsiteY69" fmla="*/ 503977 h 45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96084" h="4534462">
                <a:moveTo>
                  <a:pt x="3309519" y="500192"/>
                </a:moveTo>
                <a:cubicBezTo>
                  <a:pt x="3197205" y="288261"/>
                  <a:pt x="3024990" y="95251"/>
                  <a:pt x="2796619" y="27131"/>
                </a:cubicBezTo>
                <a:cubicBezTo>
                  <a:pt x="2654354" y="-14499"/>
                  <a:pt x="2504602" y="-3145"/>
                  <a:pt x="2362338" y="27131"/>
                </a:cubicBezTo>
                <a:cubicBezTo>
                  <a:pt x="1924313" y="110389"/>
                  <a:pt x="1519983" y="352597"/>
                  <a:pt x="1235454" y="696986"/>
                </a:cubicBezTo>
                <a:cubicBezTo>
                  <a:pt x="1212991" y="727262"/>
                  <a:pt x="1209247" y="768891"/>
                  <a:pt x="1231710" y="799167"/>
                </a:cubicBezTo>
                <a:lnTo>
                  <a:pt x="1231710" y="799167"/>
                </a:lnTo>
                <a:cubicBezTo>
                  <a:pt x="1606090" y="787814"/>
                  <a:pt x="1950520" y="961900"/>
                  <a:pt x="2272487" y="1170048"/>
                </a:cubicBezTo>
                <a:cubicBezTo>
                  <a:pt x="2246280" y="1215461"/>
                  <a:pt x="2220073" y="1260875"/>
                  <a:pt x="2193867" y="1310074"/>
                </a:cubicBezTo>
                <a:cubicBezTo>
                  <a:pt x="2167660" y="1302505"/>
                  <a:pt x="2133966" y="1302505"/>
                  <a:pt x="2104016" y="1306289"/>
                </a:cubicBezTo>
                <a:cubicBezTo>
                  <a:pt x="1770817" y="1344134"/>
                  <a:pt x="1441363" y="1412255"/>
                  <a:pt x="1119396" y="1514436"/>
                </a:cubicBezTo>
                <a:lnTo>
                  <a:pt x="1138115" y="1544712"/>
                </a:lnTo>
                <a:cubicBezTo>
                  <a:pt x="1396437" y="1514436"/>
                  <a:pt x="1673479" y="1491730"/>
                  <a:pt x="1894363" y="1624187"/>
                </a:cubicBezTo>
                <a:cubicBezTo>
                  <a:pt x="1924313" y="1643109"/>
                  <a:pt x="1950520" y="1662032"/>
                  <a:pt x="1976726" y="1684739"/>
                </a:cubicBezTo>
                <a:cubicBezTo>
                  <a:pt x="1928057" y="1764213"/>
                  <a:pt x="1883131" y="1843687"/>
                  <a:pt x="1834462" y="1923162"/>
                </a:cubicBezTo>
                <a:cubicBezTo>
                  <a:pt x="1804512" y="1908024"/>
                  <a:pt x="1767074" y="1911808"/>
                  <a:pt x="1729636" y="1915593"/>
                </a:cubicBezTo>
                <a:cubicBezTo>
                  <a:pt x="1396437" y="1953438"/>
                  <a:pt x="1066983" y="2021559"/>
                  <a:pt x="745016" y="2123740"/>
                </a:cubicBezTo>
                <a:lnTo>
                  <a:pt x="763735" y="2154016"/>
                </a:lnTo>
                <a:cubicBezTo>
                  <a:pt x="1022057" y="2123740"/>
                  <a:pt x="1299099" y="2101033"/>
                  <a:pt x="1519983" y="2233490"/>
                </a:cubicBezTo>
                <a:cubicBezTo>
                  <a:pt x="1549933" y="2252413"/>
                  <a:pt x="1576140" y="2271335"/>
                  <a:pt x="1602346" y="2294042"/>
                </a:cubicBezTo>
                <a:cubicBezTo>
                  <a:pt x="1527470" y="2411361"/>
                  <a:pt x="1452594" y="2524896"/>
                  <a:pt x="1377718" y="2642216"/>
                </a:cubicBezTo>
                <a:cubicBezTo>
                  <a:pt x="1347768" y="2630862"/>
                  <a:pt x="1314074" y="2634647"/>
                  <a:pt x="1280380" y="2634647"/>
                </a:cubicBezTo>
                <a:cubicBezTo>
                  <a:pt x="947181" y="2672491"/>
                  <a:pt x="617727" y="2740612"/>
                  <a:pt x="295760" y="2842794"/>
                </a:cubicBezTo>
                <a:lnTo>
                  <a:pt x="314479" y="2873070"/>
                </a:lnTo>
                <a:cubicBezTo>
                  <a:pt x="572801" y="2842794"/>
                  <a:pt x="849843" y="2820087"/>
                  <a:pt x="1070727" y="2952544"/>
                </a:cubicBezTo>
                <a:cubicBezTo>
                  <a:pt x="1093190" y="2967682"/>
                  <a:pt x="1115652" y="2982820"/>
                  <a:pt x="1134371" y="2997958"/>
                </a:cubicBezTo>
                <a:cubicBezTo>
                  <a:pt x="1134371" y="2997958"/>
                  <a:pt x="1134371" y="2997958"/>
                  <a:pt x="1134371" y="2997958"/>
                </a:cubicBezTo>
                <a:cubicBezTo>
                  <a:pt x="1052008" y="3115277"/>
                  <a:pt x="965900" y="3236381"/>
                  <a:pt x="883537" y="3353700"/>
                </a:cubicBezTo>
                <a:cubicBezTo>
                  <a:pt x="838611" y="3346131"/>
                  <a:pt x="793686" y="3342347"/>
                  <a:pt x="748760" y="3346131"/>
                </a:cubicBezTo>
                <a:cubicBezTo>
                  <a:pt x="497925" y="3349916"/>
                  <a:pt x="247091" y="3383976"/>
                  <a:pt x="0" y="3444528"/>
                </a:cubicBezTo>
                <a:lnTo>
                  <a:pt x="29950" y="3467235"/>
                </a:lnTo>
                <a:cubicBezTo>
                  <a:pt x="127289" y="3425606"/>
                  <a:pt x="235859" y="3448313"/>
                  <a:pt x="336942" y="3471019"/>
                </a:cubicBezTo>
                <a:cubicBezTo>
                  <a:pt x="423049" y="3493727"/>
                  <a:pt x="512901" y="3520218"/>
                  <a:pt x="587777" y="3573201"/>
                </a:cubicBezTo>
                <a:cubicBezTo>
                  <a:pt x="752504" y="3686736"/>
                  <a:pt x="827380" y="3891098"/>
                  <a:pt x="887281" y="4084108"/>
                </a:cubicBezTo>
                <a:cubicBezTo>
                  <a:pt x="935950" y="4231703"/>
                  <a:pt x="984619" y="4383083"/>
                  <a:pt x="977132" y="4534462"/>
                </a:cubicBezTo>
                <a:cubicBezTo>
                  <a:pt x="1055752" y="4261979"/>
                  <a:pt x="1089446" y="3974357"/>
                  <a:pt x="1081958" y="3690520"/>
                </a:cubicBezTo>
                <a:cubicBezTo>
                  <a:pt x="1078214" y="3584554"/>
                  <a:pt x="1063239" y="3467235"/>
                  <a:pt x="980876" y="3402899"/>
                </a:cubicBezTo>
                <a:cubicBezTo>
                  <a:pt x="1059495" y="3296933"/>
                  <a:pt x="1134371" y="3187182"/>
                  <a:pt x="1209247" y="3077432"/>
                </a:cubicBezTo>
                <a:cubicBezTo>
                  <a:pt x="1295355" y="3175829"/>
                  <a:pt x="1358999" y="3293148"/>
                  <a:pt x="1400181" y="3421821"/>
                </a:cubicBezTo>
                <a:cubicBezTo>
                  <a:pt x="1460082" y="3607261"/>
                  <a:pt x="1471313" y="3807839"/>
                  <a:pt x="1482545" y="4004633"/>
                </a:cubicBezTo>
                <a:cubicBezTo>
                  <a:pt x="1602346" y="3595908"/>
                  <a:pt x="1587371" y="3145553"/>
                  <a:pt x="1441363" y="2744397"/>
                </a:cubicBezTo>
                <a:cubicBezTo>
                  <a:pt x="1519983" y="2623293"/>
                  <a:pt x="1602346" y="2502189"/>
                  <a:pt x="1677222" y="2381086"/>
                </a:cubicBezTo>
                <a:cubicBezTo>
                  <a:pt x="1755842" y="2475698"/>
                  <a:pt x="1811999" y="2589233"/>
                  <a:pt x="1849437" y="2702768"/>
                </a:cubicBezTo>
                <a:cubicBezTo>
                  <a:pt x="1909338" y="2888208"/>
                  <a:pt x="1920569" y="3088786"/>
                  <a:pt x="1931801" y="3285580"/>
                </a:cubicBezTo>
                <a:cubicBezTo>
                  <a:pt x="2051602" y="2880639"/>
                  <a:pt x="2036627" y="2434069"/>
                  <a:pt x="1894363" y="2036697"/>
                </a:cubicBezTo>
                <a:cubicBezTo>
                  <a:pt x="1946776" y="1949653"/>
                  <a:pt x="1999189" y="1862610"/>
                  <a:pt x="2051602" y="1775567"/>
                </a:cubicBezTo>
                <a:cubicBezTo>
                  <a:pt x="2130222" y="1870179"/>
                  <a:pt x="2186379" y="1983714"/>
                  <a:pt x="2223817" y="2101033"/>
                </a:cubicBezTo>
                <a:cubicBezTo>
                  <a:pt x="2283718" y="2286473"/>
                  <a:pt x="2294949" y="2487051"/>
                  <a:pt x="2306181" y="2683845"/>
                </a:cubicBezTo>
                <a:cubicBezTo>
                  <a:pt x="2440958" y="2256197"/>
                  <a:pt x="2425982" y="1805842"/>
                  <a:pt x="2276230" y="1400902"/>
                </a:cubicBezTo>
                <a:cubicBezTo>
                  <a:pt x="2309925" y="1344134"/>
                  <a:pt x="2339875" y="1287367"/>
                  <a:pt x="2369825" y="1230599"/>
                </a:cubicBezTo>
                <a:cubicBezTo>
                  <a:pt x="2411007" y="1257091"/>
                  <a:pt x="2452189" y="1287367"/>
                  <a:pt x="2493371" y="1313858"/>
                </a:cubicBezTo>
                <a:cubicBezTo>
                  <a:pt x="2751693" y="1487945"/>
                  <a:pt x="3010015" y="1662032"/>
                  <a:pt x="3268337" y="1839903"/>
                </a:cubicBezTo>
                <a:cubicBezTo>
                  <a:pt x="3317007" y="1873963"/>
                  <a:pt x="3384395" y="1851256"/>
                  <a:pt x="3406858" y="1794489"/>
                </a:cubicBezTo>
                <a:cubicBezTo>
                  <a:pt x="3552866" y="1374410"/>
                  <a:pt x="3519172" y="893780"/>
                  <a:pt x="3309519" y="500192"/>
                </a:cubicBezTo>
                <a:close/>
                <a:moveTo>
                  <a:pt x="2455933" y="503977"/>
                </a:moveTo>
                <a:lnTo>
                  <a:pt x="2377313" y="503977"/>
                </a:lnTo>
                <a:cubicBezTo>
                  <a:pt x="2366082" y="522899"/>
                  <a:pt x="2369825" y="519115"/>
                  <a:pt x="2358594" y="538037"/>
                </a:cubicBezTo>
                <a:cubicBezTo>
                  <a:pt x="2399776" y="591020"/>
                  <a:pt x="2362338" y="640218"/>
                  <a:pt x="2321156" y="640218"/>
                </a:cubicBezTo>
                <a:cubicBezTo>
                  <a:pt x="2291206" y="640218"/>
                  <a:pt x="2264999" y="613727"/>
                  <a:pt x="2264999" y="583451"/>
                </a:cubicBezTo>
                <a:lnTo>
                  <a:pt x="2264999" y="503977"/>
                </a:lnTo>
                <a:cubicBezTo>
                  <a:pt x="2242536" y="492623"/>
                  <a:pt x="2250024" y="496408"/>
                  <a:pt x="2227561" y="485054"/>
                </a:cubicBezTo>
                <a:cubicBezTo>
                  <a:pt x="2175148" y="526684"/>
                  <a:pt x="2126478" y="492623"/>
                  <a:pt x="2126478" y="447209"/>
                </a:cubicBezTo>
                <a:cubicBezTo>
                  <a:pt x="2126478" y="416933"/>
                  <a:pt x="2152685" y="390442"/>
                  <a:pt x="2182635" y="390442"/>
                </a:cubicBezTo>
                <a:lnTo>
                  <a:pt x="2264999" y="390442"/>
                </a:lnTo>
                <a:cubicBezTo>
                  <a:pt x="2268743" y="382873"/>
                  <a:pt x="2268743" y="382873"/>
                  <a:pt x="2272487" y="379088"/>
                </a:cubicBezTo>
                <a:cubicBezTo>
                  <a:pt x="2250024" y="333675"/>
                  <a:pt x="2279974" y="292045"/>
                  <a:pt x="2321156" y="292045"/>
                </a:cubicBezTo>
                <a:cubicBezTo>
                  <a:pt x="2362338" y="292045"/>
                  <a:pt x="2392288" y="341244"/>
                  <a:pt x="2369825" y="375304"/>
                </a:cubicBezTo>
                <a:cubicBezTo>
                  <a:pt x="2373569" y="386657"/>
                  <a:pt x="2373569" y="382873"/>
                  <a:pt x="2377313" y="390442"/>
                </a:cubicBezTo>
                <a:lnTo>
                  <a:pt x="2455933" y="390442"/>
                </a:lnTo>
                <a:cubicBezTo>
                  <a:pt x="2485883" y="390442"/>
                  <a:pt x="2512090" y="416933"/>
                  <a:pt x="2512090" y="447209"/>
                </a:cubicBezTo>
                <a:cubicBezTo>
                  <a:pt x="2512090" y="477485"/>
                  <a:pt x="2485883" y="503977"/>
                  <a:pt x="2455933" y="503977"/>
                </a:cubicBezTo>
                <a:close/>
              </a:path>
            </a:pathLst>
          </a:custGeom>
          <a:solidFill>
            <a:schemeClr val="tx2"/>
          </a:solidFill>
          <a:ln w="37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CFF2EB-A25C-E6DC-FDAE-048399DCA400}"/>
              </a:ext>
            </a:extLst>
          </p:cNvPr>
          <p:cNvSpPr/>
          <p:nvPr/>
        </p:nvSpPr>
        <p:spPr>
          <a:xfrm>
            <a:off x="10422630" y="1214673"/>
            <a:ext cx="3525111" cy="1839724"/>
          </a:xfrm>
          <a:custGeom>
            <a:avLst/>
            <a:gdLst>
              <a:gd name="connsiteX0" fmla="*/ 1957833 w 3525111"/>
              <a:gd name="connsiteY0" fmla="*/ 973892 h 1839724"/>
              <a:gd name="connsiteX1" fmla="*/ 1826711 w 3525111"/>
              <a:gd name="connsiteY1" fmla="*/ 1075724 h 1839724"/>
              <a:gd name="connsiteX2" fmla="*/ 1796453 w 3525111"/>
              <a:gd name="connsiteY2" fmla="*/ 1080816 h 1839724"/>
              <a:gd name="connsiteX3" fmla="*/ 1690547 w 3525111"/>
              <a:gd name="connsiteY3" fmla="*/ 1019716 h 1839724"/>
              <a:gd name="connsiteX4" fmla="*/ 1614900 w 3525111"/>
              <a:gd name="connsiteY4" fmla="*/ 989167 h 1839724"/>
              <a:gd name="connsiteX5" fmla="*/ 1539253 w 3525111"/>
              <a:gd name="connsiteY5" fmla="*/ 1045174 h 1839724"/>
              <a:gd name="connsiteX6" fmla="*/ 1544296 w 3525111"/>
              <a:gd name="connsiteY6" fmla="*/ 1192831 h 1839724"/>
              <a:gd name="connsiteX7" fmla="*/ 1740978 w 3525111"/>
              <a:gd name="connsiteY7" fmla="*/ 1457595 h 1839724"/>
              <a:gd name="connsiteX8" fmla="*/ 1766194 w 3525111"/>
              <a:gd name="connsiteY8" fmla="*/ 1477962 h 1839724"/>
              <a:gd name="connsiteX9" fmla="*/ 1836798 w 3525111"/>
              <a:gd name="connsiteY9" fmla="*/ 1523786 h 1839724"/>
              <a:gd name="connsiteX10" fmla="*/ 1967919 w 3525111"/>
              <a:gd name="connsiteY10" fmla="*/ 1421954 h 1839724"/>
              <a:gd name="connsiteX11" fmla="*/ 2068781 w 3525111"/>
              <a:gd name="connsiteY11" fmla="*/ 1274297 h 1839724"/>
              <a:gd name="connsiteX12" fmla="*/ 2124256 w 3525111"/>
              <a:gd name="connsiteY12" fmla="*/ 1121549 h 1839724"/>
              <a:gd name="connsiteX13" fmla="*/ 2124256 w 3525111"/>
              <a:gd name="connsiteY13" fmla="*/ 1111365 h 1839724"/>
              <a:gd name="connsiteX14" fmla="*/ 2124256 w 3525111"/>
              <a:gd name="connsiteY14" fmla="*/ 1106274 h 1839724"/>
              <a:gd name="connsiteX15" fmla="*/ 1957833 w 3525111"/>
              <a:gd name="connsiteY15" fmla="*/ 973892 h 1839724"/>
              <a:gd name="connsiteX16" fmla="*/ 3253916 w 3525111"/>
              <a:gd name="connsiteY16" fmla="*/ 734586 h 1839724"/>
              <a:gd name="connsiteX17" fmla="*/ 3374951 w 3525111"/>
              <a:gd name="connsiteY17" fmla="*/ 826235 h 1839724"/>
              <a:gd name="connsiteX18" fmla="*/ 3521202 w 3525111"/>
              <a:gd name="connsiteY18" fmla="*/ 1488145 h 1839724"/>
              <a:gd name="connsiteX19" fmla="*/ 3400167 w 3525111"/>
              <a:gd name="connsiteY19" fmla="*/ 1651077 h 1839724"/>
              <a:gd name="connsiteX20" fmla="*/ 132221 w 3525111"/>
              <a:gd name="connsiteY20" fmla="*/ 1839467 h 1839724"/>
              <a:gd name="connsiteX21" fmla="*/ 1100 w 3525111"/>
              <a:gd name="connsiteY21" fmla="*/ 1691810 h 1839724"/>
              <a:gd name="connsiteX22" fmla="*/ 112049 w 3525111"/>
              <a:gd name="connsiteY22" fmla="*/ 978983 h 1839724"/>
              <a:gd name="connsiteX23" fmla="*/ 228040 w 3525111"/>
              <a:gd name="connsiteY23" fmla="*/ 877151 h 1839724"/>
              <a:gd name="connsiteX24" fmla="*/ 1394047 w 3525111"/>
              <a:gd name="connsiteY24" fmla="*/ 448 h 1839724"/>
              <a:gd name="connsiteX25" fmla="*/ 1786366 w 3525111"/>
              <a:gd name="connsiteY25" fmla="*/ 123592 h 1839724"/>
              <a:gd name="connsiteX26" fmla="*/ 1872099 w 3525111"/>
              <a:gd name="connsiteY26" fmla="*/ 77767 h 1839724"/>
              <a:gd name="connsiteX27" fmla="*/ 2179730 w 3525111"/>
              <a:gd name="connsiteY27" fmla="*/ 123592 h 1839724"/>
              <a:gd name="connsiteX28" fmla="*/ 2341110 w 3525111"/>
              <a:gd name="connsiteY28" fmla="*/ 291615 h 1839724"/>
              <a:gd name="connsiteX29" fmla="*/ 2739517 w 3525111"/>
              <a:gd name="connsiteY29" fmla="*/ 240699 h 1839724"/>
              <a:gd name="connsiteX30" fmla="*/ 2916027 w 3525111"/>
              <a:gd name="connsiteY30" fmla="*/ 367989 h 1839724"/>
              <a:gd name="connsiteX31" fmla="*/ 3193398 w 3525111"/>
              <a:gd name="connsiteY31" fmla="*/ 673486 h 1839724"/>
              <a:gd name="connsiteX32" fmla="*/ 338989 w 3525111"/>
              <a:gd name="connsiteY32" fmla="*/ 821143 h 1839724"/>
              <a:gd name="connsiteX33" fmla="*/ 449938 w 3525111"/>
              <a:gd name="connsiteY33" fmla="*/ 449455 h 1839724"/>
              <a:gd name="connsiteX34" fmla="*/ 1105544 w 3525111"/>
              <a:gd name="connsiteY34" fmla="*/ 327256 h 1839724"/>
              <a:gd name="connsiteX35" fmla="*/ 1337528 w 3525111"/>
              <a:gd name="connsiteY35" fmla="*/ 6484 h 1839724"/>
              <a:gd name="connsiteX36" fmla="*/ 1394047 w 3525111"/>
              <a:gd name="connsiteY36" fmla="*/ 448 h 183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5111" h="1839724">
                <a:moveTo>
                  <a:pt x="1957833" y="973892"/>
                </a:moveTo>
                <a:cubicBezTo>
                  <a:pt x="1897315" y="973892"/>
                  <a:pt x="1862013" y="1019716"/>
                  <a:pt x="1826711" y="1075724"/>
                </a:cubicBezTo>
                <a:cubicBezTo>
                  <a:pt x="1816625" y="1075724"/>
                  <a:pt x="1806539" y="1075724"/>
                  <a:pt x="1796453" y="1080816"/>
                </a:cubicBezTo>
                <a:cubicBezTo>
                  <a:pt x="1761151" y="1060449"/>
                  <a:pt x="1725849" y="1040083"/>
                  <a:pt x="1690547" y="1019716"/>
                </a:cubicBezTo>
                <a:cubicBezTo>
                  <a:pt x="1665331" y="1004441"/>
                  <a:pt x="1640116" y="989167"/>
                  <a:pt x="1614900" y="989167"/>
                </a:cubicBezTo>
                <a:cubicBezTo>
                  <a:pt x="1579598" y="989167"/>
                  <a:pt x="1549339" y="1009533"/>
                  <a:pt x="1539253" y="1045174"/>
                </a:cubicBezTo>
                <a:cubicBezTo>
                  <a:pt x="1524124" y="1090999"/>
                  <a:pt x="1529167" y="1147007"/>
                  <a:pt x="1544296" y="1192831"/>
                </a:cubicBezTo>
                <a:cubicBezTo>
                  <a:pt x="1579598" y="1299755"/>
                  <a:pt x="1660288" y="1386313"/>
                  <a:pt x="1740978" y="1457595"/>
                </a:cubicBezTo>
                <a:cubicBezTo>
                  <a:pt x="1751065" y="1467779"/>
                  <a:pt x="1756108" y="1472870"/>
                  <a:pt x="1766194" y="1477962"/>
                </a:cubicBezTo>
                <a:cubicBezTo>
                  <a:pt x="1786366" y="1493237"/>
                  <a:pt x="1811582" y="1513603"/>
                  <a:pt x="1836798" y="1523786"/>
                </a:cubicBezTo>
                <a:cubicBezTo>
                  <a:pt x="1902358" y="1544153"/>
                  <a:pt x="1937660" y="1467779"/>
                  <a:pt x="1967919" y="1421954"/>
                </a:cubicBezTo>
                <a:cubicBezTo>
                  <a:pt x="1998178" y="1371038"/>
                  <a:pt x="2033479" y="1325213"/>
                  <a:pt x="2068781" y="1274297"/>
                </a:cubicBezTo>
                <a:cubicBezTo>
                  <a:pt x="2099040" y="1228473"/>
                  <a:pt x="2129299" y="1172465"/>
                  <a:pt x="2124256" y="1121549"/>
                </a:cubicBezTo>
                <a:cubicBezTo>
                  <a:pt x="2124256" y="1116457"/>
                  <a:pt x="2124256" y="1116457"/>
                  <a:pt x="2124256" y="1111365"/>
                </a:cubicBezTo>
                <a:cubicBezTo>
                  <a:pt x="2124256" y="1111365"/>
                  <a:pt x="2124256" y="1106274"/>
                  <a:pt x="2124256" y="1106274"/>
                </a:cubicBezTo>
                <a:cubicBezTo>
                  <a:pt x="2109126" y="1029899"/>
                  <a:pt x="2033479" y="968800"/>
                  <a:pt x="1957833" y="973892"/>
                </a:cubicBezTo>
                <a:close/>
                <a:moveTo>
                  <a:pt x="3253916" y="734586"/>
                </a:moveTo>
                <a:cubicBezTo>
                  <a:pt x="3314433" y="729494"/>
                  <a:pt x="3364865" y="770227"/>
                  <a:pt x="3374951" y="826235"/>
                </a:cubicBezTo>
                <a:lnTo>
                  <a:pt x="3521202" y="1488145"/>
                </a:lnTo>
                <a:cubicBezTo>
                  <a:pt x="3541374" y="1569611"/>
                  <a:pt x="3480857" y="1645985"/>
                  <a:pt x="3400167" y="1651077"/>
                </a:cubicBezTo>
                <a:lnTo>
                  <a:pt x="132221" y="1839467"/>
                </a:lnTo>
                <a:cubicBezTo>
                  <a:pt x="51531" y="1844558"/>
                  <a:pt x="-8986" y="1773276"/>
                  <a:pt x="1100" y="1691810"/>
                </a:cubicBezTo>
                <a:lnTo>
                  <a:pt x="112049" y="978983"/>
                </a:lnTo>
                <a:cubicBezTo>
                  <a:pt x="122135" y="922976"/>
                  <a:pt x="172566" y="882243"/>
                  <a:pt x="228040" y="877151"/>
                </a:cubicBezTo>
                <a:close/>
                <a:moveTo>
                  <a:pt x="1394047" y="448"/>
                </a:moveTo>
                <a:cubicBezTo>
                  <a:pt x="1525464" y="9985"/>
                  <a:pt x="1653985" y="168143"/>
                  <a:pt x="1786366" y="123592"/>
                </a:cubicBezTo>
                <a:cubicBezTo>
                  <a:pt x="1816625" y="113408"/>
                  <a:pt x="1841841" y="93042"/>
                  <a:pt x="1872099" y="77767"/>
                </a:cubicBezTo>
                <a:cubicBezTo>
                  <a:pt x="1972962" y="26851"/>
                  <a:pt x="2099040" y="47217"/>
                  <a:pt x="2179730" y="123592"/>
                </a:cubicBezTo>
                <a:cubicBezTo>
                  <a:pt x="2235205" y="179599"/>
                  <a:pt x="2270506" y="261065"/>
                  <a:pt x="2341110" y="291615"/>
                </a:cubicBezTo>
                <a:cubicBezTo>
                  <a:pt x="2467189" y="342531"/>
                  <a:pt x="2603353" y="215241"/>
                  <a:pt x="2739517" y="240699"/>
                </a:cubicBezTo>
                <a:cubicBezTo>
                  <a:pt x="2815164" y="255974"/>
                  <a:pt x="2865595" y="311981"/>
                  <a:pt x="2916027" y="367989"/>
                </a:cubicBezTo>
                <a:cubicBezTo>
                  <a:pt x="3006803" y="469821"/>
                  <a:pt x="3102622" y="571654"/>
                  <a:pt x="3193398" y="673486"/>
                </a:cubicBezTo>
                <a:lnTo>
                  <a:pt x="338989" y="821143"/>
                </a:lnTo>
                <a:cubicBezTo>
                  <a:pt x="273429" y="693853"/>
                  <a:pt x="323860" y="515646"/>
                  <a:pt x="449938" y="449455"/>
                </a:cubicBezTo>
                <a:cubicBezTo>
                  <a:pt x="651663" y="337439"/>
                  <a:pt x="944164" y="490188"/>
                  <a:pt x="1105544" y="327256"/>
                </a:cubicBezTo>
                <a:cubicBezTo>
                  <a:pt x="1201364" y="230515"/>
                  <a:pt x="1211450" y="47217"/>
                  <a:pt x="1337528" y="6484"/>
                </a:cubicBezTo>
                <a:cubicBezTo>
                  <a:pt x="1356440" y="756"/>
                  <a:pt x="1375273" y="-915"/>
                  <a:pt x="1394047" y="448"/>
                </a:cubicBezTo>
                <a:close/>
              </a:path>
            </a:pathLst>
          </a:custGeom>
          <a:solidFill>
            <a:schemeClr val="accent6"/>
          </a:solidFill>
          <a:ln w="503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8ACD1-ABE7-BBB9-7428-753A841F85B5}"/>
              </a:ext>
            </a:extLst>
          </p:cNvPr>
          <p:cNvSpPr txBox="1"/>
          <p:nvPr/>
        </p:nvSpPr>
        <p:spPr>
          <a:xfrm>
            <a:off x="3209417" y="10017970"/>
            <a:ext cx="1795881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spc="900" dirty="0">
                <a:solidFill>
                  <a:schemeClr val="tx2"/>
                </a:solidFill>
                <a:latin typeface="Sen" pitchFamily="2" charset="0"/>
                <a:cs typeface="Heebo" pitchFamily="2" charset="-79"/>
              </a:rPr>
              <a:t>– JOAN LOVER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3209417" y="2933408"/>
            <a:ext cx="17958816" cy="6093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3000" dirty="0">
                <a:solidFill>
                  <a:schemeClr val="tx2"/>
                </a:solidFill>
                <a:latin typeface="Londrina Outline" pitchFamily="2" charset="77"/>
              </a:rPr>
              <a:t>"You can't change a dog's past, but you can rewrite the future."</a:t>
            </a:r>
            <a:endParaRPr lang="en-US" sz="13000" dirty="0">
              <a:solidFill>
                <a:schemeClr val="tx2"/>
              </a:solidFill>
              <a:latin typeface="Londrina Outline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3">
            <a:extLst>
              <a:ext uri="{FF2B5EF4-FFF2-40B4-BE49-F238E27FC236}">
                <a16:creationId xmlns:a16="http://schemas.microsoft.com/office/drawing/2014/main" id="{EA6A440B-2490-2D26-2647-6094F002283E}"/>
              </a:ext>
            </a:extLst>
          </p:cNvPr>
          <p:cNvSpPr/>
          <p:nvPr/>
        </p:nvSpPr>
        <p:spPr>
          <a:xfrm>
            <a:off x="7991143" y="-5815705"/>
            <a:ext cx="19940357" cy="15714867"/>
          </a:xfrm>
          <a:custGeom>
            <a:avLst/>
            <a:gdLst>
              <a:gd name="connsiteX0" fmla="*/ 18898912 w 19940357"/>
              <a:gd name="connsiteY0" fmla="*/ 5165214 h 15714867"/>
              <a:gd name="connsiteX1" fmla="*/ 17401708 w 19940357"/>
              <a:gd name="connsiteY1" fmla="*/ 4604370 h 15714867"/>
              <a:gd name="connsiteX2" fmla="*/ 15613381 w 19940357"/>
              <a:gd name="connsiteY2" fmla="*/ 6321521 h 15714867"/>
              <a:gd name="connsiteX3" fmla="*/ 14441957 w 19940357"/>
              <a:gd name="connsiteY3" fmla="*/ 6333061 h 15714867"/>
              <a:gd name="connsiteX4" fmla="*/ 14252497 w 19940357"/>
              <a:gd name="connsiteY4" fmla="*/ 6159961 h 15714867"/>
              <a:gd name="connsiteX5" fmla="*/ 14257117 w 19940357"/>
              <a:gd name="connsiteY5" fmla="*/ 5885310 h 15714867"/>
              <a:gd name="connsiteX6" fmla="*/ 14511272 w 19940357"/>
              <a:gd name="connsiteY6" fmla="*/ 4865174 h 15714867"/>
              <a:gd name="connsiteX7" fmla="*/ 14178561 w 19940357"/>
              <a:gd name="connsiteY7" fmla="*/ 3914279 h 15714867"/>
              <a:gd name="connsiteX8" fmla="*/ 12817676 w 19940357"/>
              <a:gd name="connsiteY8" fmla="*/ 4075839 h 15714867"/>
              <a:gd name="connsiteX9" fmla="*/ 11694773 w 19940357"/>
              <a:gd name="connsiteY9" fmla="*/ 5026734 h 15714867"/>
              <a:gd name="connsiteX10" fmla="*/ 10377788 w 19940357"/>
              <a:gd name="connsiteY10" fmla="*/ 4849018 h 15714867"/>
              <a:gd name="connsiteX11" fmla="*/ 10347751 w 19940357"/>
              <a:gd name="connsiteY11" fmla="*/ 3438831 h 15714867"/>
              <a:gd name="connsiteX12" fmla="*/ 8774300 w 19940357"/>
              <a:gd name="connsiteY12" fmla="*/ 2626415 h 15714867"/>
              <a:gd name="connsiteX13" fmla="*/ 7575151 w 19940357"/>
              <a:gd name="connsiteY13" fmla="*/ 3378823 h 15714867"/>
              <a:gd name="connsiteX14" fmla="*/ 6831170 w 19940357"/>
              <a:gd name="connsiteY14" fmla="*/ 2261751 h 15714867"/>
              <a:gd name="connsiteX15" fmla="*/ 6817307 w 19940357"/>
              <a:gd name="connsiteY15" fmla="*/ 784632 h 15714867"/>
              <a:gd name="connsiteX16" fmla="*/ 5017427 w 19940357"/>
              <a:gd name="connsiteY16" fmla="*/ 69152 h 15714867"/>
              <a:gd name="connsiteX17" fmla="*/ 3381593 w 19940357"/>
              <a:gd name="connsiteY17" fmla="*/ 1377788 h 15714867"/>
              <a:gd name="connsiteX18" fmla="*/ 1408426 w 19940357"/>
              <a:gd name="connsiteY18" fmla="*/ 4925182 h 15714867"/>
              <a:gd name="connsiteX19" fmla="*/ 1443083 w 19940357"/>
              <a:gd name="connsiteY19" fmla="*/ 5296770 h 15714867"/>
              <a:gd name="connsiteX20" fmla="*/ 1443083 w 19940357"/>
              <a:gd name="connsiteY20" fmla="*/ 5296770 h 15714867"/>
              <a:gd name="connsiteX21" fmla="*/ 810006 w 19940357"/>
              <a:gd name="connsiteY21" fmla="*/ 6736961 h 15714867"/>
              <a:gd name="connsiteX22" fmla="*/ 10573 w 19940357"/>
              <a:gd name="connsiteY22" fmla="*/ 8128685 h 15714867"/>
              <a:gd name="connsiteX23" fmla="*/ 1017951 w 19940357"/>
              <a:gd name="connsiteY23" fmla="*/ 8943408 h 15714867"/>
              <a:gd name="connsiteX24" fmla="*/ 2355731 w 19940357"/>
              <a:gd name="connsiteY24" fmla="*/ 8606440 h 15714867"/>
              <a:gd name="connsiteX25" fmla="*/ 3356178 w 19940357"/>
              <a:gd name="connsiteY25" fmla="*/ 8216389 h 15714867"/>
              <a:gd name="connsiteX26" fmla="*/ 4347382 w 19940357"/>
              <a:gd name="connsiteY26" fmla="*/ 8500272 h 15714867"/>
              <a:gd name="connsiteX27" fmla="*/ 4393592 w 19940357"/>
              <a:gd name="connsiteY27" fmla="*/ 9875839 h 15714867"/>
              <a:gd name="connsiteX28" fmla="*/ 4063191 w 19940357"/>
              <a:gd name="connsiteY28" fmla="*/ 11265255 h 15714867"/>
              <a:gd name="connsiteX29" fmla="*/ 5950870 w 19940357"/>
              <a:gd name="connsiteY29" fmla="*/ 12195379 h 15714867"/>
              <a:gd name="connsiteX30" fmla="*/ 7764612 w 19940357"/>
              <a:gd name="connsiteY30" fmla="*/ 10718259 h 15714867"/>
              <a:gd name="connsiteX31" fmla="*/ 8145845 w 19940357"/>
              <a:gd name="connsiteY31" fmla="*/ 10383599 h 15714867"/>
              <a:gd name="connsiteX32" fmla="*/ 8982245 w 19940357"/>
              <a:gd name="connsiteY32" fmla="*/ 11064459 h 15714867"/>
              <a:gd name="connsiteX33" fmla="*/ 8760438 w 19940357"/>
              <a:gd name="connsiteY33" fmla="*/ 12283083 h 15714867"/>
              <a:gd name="connsiteX34" fmla="*/ 9067734 w 19940357"/>
              <a:gd name="connsiteY34" fmla="*/ 13411693 h 15714867"/>
              <a:gd name="connsiteX35" fmla="*/ 9975760 w 19940357"/>
              <a:gd name="connsiteY35" fmla="*/ 13365533 h 15714867"/>
              <a:gd name="connsiteX36" fmla="*/ 10682774 w 19940357"/>
              <a:gd name="connsiteY36" fmla="*/ 12726219 h 15714867"/>
              <a:gd name="connsiteX37" fmla="*/ 11542280 w 19940357"/>
              <a:gd name="connsiteY37" fmla="*/ 12456182 h 15714867"/>
              <a:gd name="connsiteX38" fmla="*/ 11743293 w 19940357"/>
              <a:gd name="connsiteY38" fmla="*/ 12924706 h 15714867"/>
              <a:gd name="connsiteX39" fmla="*/ 11738672 w 19940357"/>
              <a:gd name="connsiteY39" fmla="*/ 14422598 h 15714867"/>
              <a:gd name="connsiteX40" fmla="*/ 12475722 w 19940357"/>
              <a:gd name="connsiteY40" fmla="*/ 15641221 h 15714867"/>
              <a:gd name="connsiteX41" fmla="*/ 13485411 w 19940357"/>
              <a:gd name="connsiteY41" fmla="*/ 15641221 h 15714867"/>
              <a:gd name="connsiteX42" fmla="*/ 15742770 w 19940357"/>
              <a:gd name="connsiteY42" fmla="*/ 14752641 h 15714867"/>
              <a:gd name="connsiteX43" fmla="*/ 16715490 w 19940357"/>
              <a:gd name="connsiteY43" fmla="*/ 13326298 h 15714867"/>
              <a:gd name="connsiteX44" fmla="*/ 18605478 w 19940357"/>
              <a:gd name="connsiteY44" fmla="*/ 10840583 h 15714867"/>
              <a:gd name="connsiteX45" fmla="*/ 19883186 w 19940357"/>
              <a:gd name="connsiteY45" fmla="*/ 8354868 h 15714867"/>
              <a:gd name="connsiteX46" fmla="*/ 18898912 w 19940357"/>
              <a:gd name="connsiteY46" fmla="*/ 5165214 h 1571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40357" h="15714867">
                <a:moveTo>
                  <a:pt x="18898912" y="5165214"/>
                </a:moveTo>
                <a:cubicBezTo>
                  <a:pt x="18503818" y="4768238"/>
                  <a:pt x="17940054" y="4452042"/>
                  <a:pt x="17401708" y="4604370"/>
                </a:cubicBezTo>
                <a:cubicBezTo>
                  <a:pt x="16593034" y="4830554"/>
                  <a:pt x="16350431" y="5917622"/>
                  <a:pt x="15613381" y="6321521"/>
                </a:cubicBezTo>
                <a:cubicBezTo>
                  <a:pt x="15257565" y="6517701"/>
                  <a:pt x="14802396" y="6522318"/>
                  <a:pt x="14441957" y="6333061"/>
                </a:cubicBezTo>
                <a:cubicBezTo>
                  <a:pt x="14365711" y="6291518"/>
                  <a:pt x="14287155" y="6238433"/>
                  <a:pt x="14252497" y="6159961"/>
                </a:cubicBezTo>
                <a:cubicBezTo>
                  <a:pt x="14215528" y="6074566"/>
                  <a:pt x="14234012" y="5975322"/>
                  <a:pt x="14257117" y="5885310"/>
                </a:cubicBezTo>
                <a:cubicBezTo>
                  <a:pt x="14342606" y="5546034"/>
                  <a:pt x="14476615" y="5213682"/>
                  <a:pt x="14511272" y="4865174"/>
                </a:cubicBezTo>
                <a:cubicBezTo>
                  <a:pt x="14545930" y="4516666"/>
                  <a:pt x="14455821" y="4126615"/>
                  <a:pt x="14178561" y="3914279"/>
                </a:cubicBezTo>
                <a:cubicBezTo>
                  <a:pt x="13788086" y="3614239"/>
                  <a:pt x="13208151" y="3780415"/>
                  <a:pt x="12817676" y="4075839"/>
                </a:cubicBezTo>
                <a:cubicBezTo>
                  <a:pt x="12424891" y="4371262"/>
                  <a:pt x="12122216" y="4782086"/>
                  <a:pt x="11694773" y="5026734"/>
                </a:cubicBezTo>
                <a:cubicBezTo>
                  <a:pt x="11267331" y="5271382"/>
                  <a:pt x="10627322" y="5271382"/>
                  <a:pt x="10377788" y="4849018"/>
                </a:cubicBezTo>
                <a:cubicBezTo>
                  <a:pt x="10135185" y="4438195"/>
                  <a:pt x="10398582" y="3914279"/>
                  <a:pt x="10347751" y="3438831"/>
                </a:cubicBezTo>
                <a:cubicBezTo>
                  <a:pt x="10273815" y="2744123"/>
                  <a:pt x="9381962" y="2284831"/>
                  <a:pt x="8774300" y="2626415"/>
                </a:cubicBezTo>
                <a:cubicBezTo>
                  <a:pt x="8353790" y="2864139"/>
                  <a:pt x="8058045" y="3394979"/>
                  <a:pt x="7575151" y="3378823"/>
                </a:cubicBezTo>
                <a:cubicBezTo>
                  <a:pt x="7078393" y="3362667"/>
                  <a:pt x="6819618" y="2760279"/>
                  <a:pt x="6831170" y="2261751"/>
                </a:cubicBezTo>
                <a:cubicBezTo>
                  <a:pt x="6842723" y="1765532"/>
                  <a:pt x="6995215" y="1248540"/>
                  <a:pt x="6817307" y="784632"/>
                </a:cubicBezTo>
                <a:cubicBezTo>
                  <a:pt x="6563152" y="119928"/>
                  <a:pt x="5696715" y="-136259"/>
                  <a:pt x="5017427" y="69152"/>
                </a:cubicBezTo>
                <a:cubicBezTo>
                  <a:pt x="4338140" y="274564"/>
                  <a:pt x="3820588" y="819252"/>
                  <a:pt x="3381593" y="1377788"/>
                </a:cubicBezTo>
                <a:cubicBezTo>
                  <a:pt x="2542881" y="2446391"/>
                  <a:pt x="1875147" y="3648859"/>
                  <a:pt x="1408426" y="4925182"/>
                </a:cubicBezTo>
                <a:cubicBezTo>
                  <a:pt x="1364526" y="5047506"/>
                  <a:pt x="1376079" y="5183678"/>
                  <a:pt x="1443083" y="5296770"/>
                </a:cubicBezTo>
                <a:lnTo>
                  <a:pt x="1443083" y="5296770"/>
                </a:lnTo>
                <a:cubicBezTo>
                  <a:pt x="1646407" y="5818378"/>
                  <a:pt x="1221275" y="6358450"/>
                  <a:pt x="810006" y="6736961"/>
                </a:cubicBezTo>
                <a:cubicBezTo>
                  <a:pt x="398737" y="7115473"/>
                  <a:pt x="-77226" y="7577073"/>
                  <a:pt x="10573" y="8128685"/>
                </a:cubicBezTo>
                <a:cubicBezTo>
                  <a:pt x="82199" y="8587976"/>
                  <a:pt x="553541" y="8904172"/>
                  <a:pt x="1017951" y="8943408"/>
                </a:cubicBezTo>
                <a:cubicBezTo>
                  <a:pt x="1482362" y="8982644"/>
                  <a:pt x="1937530" y="8807236"/>
                  <a:pt x="2355731" y="8606440"/>
                </a:cubicBezTo>
                <a:cubicBezTo>
                  <a:pt x="2679201" y="8451804"/>
                  <a:pt x="3002671" y="8278705"/>
                  <a:pt x="3356178" y="8216389"/>
                </a:cubicBezTo>
                <a:cubicBezTo>
                  <a:pt x="3709684" y="8154072"/>
                  <a:pt x="4111711" y="8227929"/>
                  <a:pt x="4347382" y="8500272"/>
                </a:cubicBezTo>
                <a:cubicBezTo>
                  <a:pt x="4663921" y="8864936"/>
                  <a:pt x="4566880" y="9425780"/>
                  <a:pt x="4393592" y="9875839"/>
                </a:cubicBezTo>
                <a:cubicBezTo>
                  <a:pt x="4220305" y="10325899"/>
                  <a:pt x="3980013" y="10789807"/>
                  <a:pt x="4063191" y="11265255"/>
                </a:cubicBezTo>
                <a:cubicBezTo>
                  <a:pt x="4201821" y="12045359"/>
                  <a:pt x="5193025" y="12421562"/>
                  <a:pt x="5950870" y="12195379"/>
                </a:cubicBezTo>
                <a:cubicBezTo>
                  <a:pt x="6711024" y="11969194"/>
                  <a:pt x="7270165" y="11336803"/>
                  <a:pt x="7764612" y="10718259"/>
                </a:cubicBezTo>
                <a:cubicBezTo>
                  <a:pt x="7870895" y="10584395"/>
                  <a:pt x="7984110" y="10443607"/>
                  <a:pt x="8145845" y="10383599"/>
                </a:cubicBezTo>
                <a:cubicBezTo>
                  <a:pt x="8534008" y="10233579"/>
                  <a:pt x="8938346" y="10651327"/>
                  <a:pt x="8982245" y="11064459"/>
                </a:cubicBezTo>
                <a:cubicBezTo>
                  <a:pt x="9026145" y="11477590"/>
                  <a:pt x="8848237" y="11876874"/>
                  <a:pt x="8760438" y="12283083"/>
                </a:cubicBezTo>
                <a:cubicBezTo>
                  <a:pt x="8672638" y="12689290"/>
                  <a:pt x="8718848" y="13187818"/>
                  <a:pt x="9067734" y="13411693"/>
                </a:cubicBezTo>
                <a:cubicBezTo>
                  <a:pt x="9335752" y="13582486"/>
                  <a:pt x="9700811" y="13527093"/>
                  <a:pt x="9975760" y="13365533"/>
                </a:cubicBezTo>
                <a:cubicBezTo>
                  <a:pt x="10250710" y="13203973"/>
                  <a:pt x="10460965" y="12957018"/>
                  <a:pt x="10682774" y="12726219"/>
                </a:cubicBezTo>
                <a:cubicBezTo>
                  <a:pt x="10911513" y="12488494"/>
                  <a:pt x="11278883" y="12257694"/>
                  <a:pt x="11542280" y="12456182"/>
                </a:cubicBezTo>
                <a:cubicBezTo>
                  <a:pt x="11683221" y="12562350"/>
                  <a:pt x="11724809" y="12749299"/>
                  <a:pt x="11743293" y="12924706"/>
                </a:cubicBezTo>
                <a:cubicBezTo>
                  <a:pt x="11789503" y="13423233"/>
                  <a:pt x="11694773" y="13924069"/>
                  <a:pt x="11738672" y="14422598"/>
                </a:cubicBezTo>
                <a:cubicBezTo>
                  <a:pt x="11780261" y="14921125"/>
                  <a:pt x="12009001" y="15456581"/>
                  <a:pt x="12475722" y="15641221"/>
                </a:cubicBezTo>
                <a:cubicBezTo>
                  <a:pt x="12792261" y="15768161"/>
                  <a:pt x="13150388" y="15705845"/>
                  <a:pt x="13485411" y="15641221"/>
                </a:cubicBezTo>
                <a:cubicBezTo>
                  <a:pt x="14291775" y="15486585"/>
                  <a:pt x="15142040" y="15308868"/>
                  <a:pt x="15742770" y="14752641"/>
                </a:cubicBezTo>
                <a:cubicBezTo>
                  <a:pt x="16167901" y="14360281"/>
                  <a:pt x="16417435" y="13820209"/>
                  <a:pt x="16715490" y="13326298"/>
                </a:cubicBezTo>
                <a:cubicBezTo>
                  <a:pt x="17253836" y="12435410"/>
                  <a:pt x="17967782" y="11664538"/>
                  <a:pt x="18605478" y="10840583"/>
                </a:cubicBezTo>
                <a:cubicBezTo>
                  <a:pt x="19180794" y="10097407"/>
                  <a:pt x="19709898" y="9278068"/>
                  <a:pt x="19883186" y="8354868"/>
                </a:cubicBezTo>
                <a:cubicBezTo>
                  <a:pt x="20093442" y="7214717"/>
                  <a:pt x="19714518" y="5984553"/>
                  <a:pt x="18898912" y="5165214"/>
                </a:cubicBezTo>
                <a:close/>
              </a:path>
            </a:pathLst>
          </a:custGeom>
          <a:solidFill>
            <a:schemeClr val="accent3"/>
          </a:solidFill>
          <a:ln w="231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CBF90B-CBA0-818A-4CA4-A9579E7E057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246AF-7BF9-F11A-8268-D966F3989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575" y="8620428"/>
            <a:ext cx="542584" cy="5425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1FFF5-BC5A-92CE-CC94-0B656AD0D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82928" y="8592215"/>
            <a:ext cx="542584" cy="54258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88B98903-B3E8-7B57-363A-8CDA77538A5A}"/>
              </a:ext>
            </a:extLst>
          </p:cNvPr>
          <p:cNvSpPr/>
          <p:nvPr/>
        </p:nvSpPr>
        <p:spPr>
          <a:xfrm rot="581581">
            <a:off x="17047596" y="10359471"/>
            <a:ext cx="4073788" cy="3755274"/>
          </a:xfrm>
          <a:custGeom>
            <a:avLst/>
            <a:gdLst>
              <a:gd name="connsiteX0" fmla="*/ 1936503 w 4073788"/>
              <a:gd name="connsiteY0" fmla="*/ 1134893 h 3755274"/>
              <a:gd name="connsiteX1" fmla="*/ 2115670 w 4073788"/>
              <a:gd name="connsiteY1" fmla="*/ 1149210 h 3755274"/>
              <a:gd name="connsiteX2" fmla="*/ 2253754 w 4073788"/>
              <a:gd name="connsiteY2" fmla="*/ 1212317 h 3755274"/>
              <a:gd name="connsiteX3" fmla="*/ 3397884 w 4073788"/>
              <a:gd name="connsiteY3" fmla="*/ 1792113 h 3755274"/>
              <a:gd name="connsiteX4" fmla="*/ 4064635 w 4073788"/>
              <a:gd name="connsiteY4" fmla="*/ 2596729 h 3755274"/>
              <a:gd name="connsiteX5" fmla="*/ 3843698 w 4073788"/>
              <a:gd name="connsiteY5" fmla="*/ 3247521 h 3755274"/>
              <a:gd name="connsiteX6" fmla="*/ 3192730 w 4073788"/>
              <a:gd name="connsiteY6" fmla="*/ 3480229 h 3755274"/>
              <a:gd name="connsiteX7" fmla="*/ 2237975 w 4073788"/>
              <a:gd name="connsiteY7" fmla="*/ 3350070 h 3755274"/>
              <a:gd name="connsiteX8" fmla="*/ 1760595 w 4073788"/>
              <a:gd name="connsiteY8" fmla="*/ 3618275 h 3755274"/>
              <a:gd name="connsiteX9" fmla="*/ 1243765 w 4073788"/>
              <a:gd name="connsiteY9" fmla="*/ 3732657 h 3755274"/>
              <a:gd name="connsiteX10" fmla="*/ 924198 w 4073788"/>
              <a:gd name="connsiteY10" fmla="*/ 3093697 h 3755274"/>
              <a:gd name="connsiteX11" fmla="*/ 1314780 w 4073788"/>
              <a:gd name="connsiteY11" fmla="*/ 1626457 h 3755274"/>
              <a:gd name="connsiteX12" fmla="*/ 1936503 w 4073788"/>
              <a:gd name="connsiteY12" fmla="*/ 1134893 h 3755274"/>
              <a:gd name="connsiteX13" fmla="*/ 315208 w 4073788"/>
              <a:gd name="connsiteY13" fmla="*/ 1171827 h 3755274"/>
              <a:gd name="connsiteX14" fmla="*/ 580959 w 4073788"/>
              <a:gd name="connsiteY14" fmla="*/ 1212317 h 3755274"/>
              <a:gd name="connsiteX15" fmla="*/ 687482 w 4073788"/>
              <a:gd name="connsiteY15" fmla="*/ 1322754 h 3755274"/>
              <a:gd name="connsiteX16" fmla="*/ 715100 w 4073788"/>
              <a:gd name="connsiteY16" fmla="*/ 1464745 h 3755274"/>
              <a:gd name="connsiteX17" fmla="*/ 573069 w 4073788"/>
              <a:gd name="connsiteY17" fmla="*/ 1898606 h 3755274"/>
              <a:gd name="connsiteX18" fmla="*/ 525726 w 4073788"/>
              <a:gd name="connsiteY18" fmla="*/ 1949881 h 3755274"/>
              <a:gd name="connsiteX19" fmla="*/ 387641 w 4073788"/>
              <a:gd name="connsiteY19" fmla="*/ 1973546 h 3755274"/>
              <a:gd name="connsiteX20" fmla="*/ 198269 w 4073788"/>
              <a:gd name="connsiteY20" fmla="*/ 1922271 h 3755274"/>
              <a:gd name="connsiteX21" fmla="*/ 119363 w 4073788"/>
              <a:gd name="connsiteY21" fmla="*/ 1867053 h 3755274"/>
              <a:gd name="connsiteX22" fmla="*/ 4949 w 4073788"/>
              <a:gd name="connsiteY22" fmla="*/ 1547573 h 3755274"/>
              <a:gd name="connsiteX23" fmla="*/ 166706 w 4073788"/>
              <a:gd name="connsiteY23" fmla="*/ 1232038 h 3755274"/>
              <a:gd name="connsiteX24" fmla="*/ 229831 w 4073788"/>
              <a:gd name="connsiteY24" fmla="*/ 1204428 h 3755274"/>
              <a:gd name="connsiteX25" fmla="*/ 315208 w 4073788"/>
              <a:gd name="connsiteY25" fmla="*/ 1171827 h 3755274"/>
              <a:gd name="connsiteX26" fmla="*/ 2747408 w 4073788"/>
              <a:gd name="connsiteY26" fmla="*/ 136539 h 3755274"/>
              <a:gd name="connsiteX27" fmla="*/ 2813984 w 4073788"/>
              <a:gd name="connsiteY27" fmla="*/ 127664 h 3755274"/>
              <a:gd name="connsiteX28" fmla="*/ 2987575 w 4073788"/>
              <a:gd name="connsiteY28" fmla="*/ 151329 h 3755274"/>
              <a:gd name="connsiteX29" fmla="*/ 3137496 w 4073788"/>
              <a:gd name="connsiteY29" fmla="*/ 190771 h 3755274"/>
              <a:gd name="connsiteX30" fmla="*/ 3295307 w 4073788"/>
              <a:gd name="connsiteY30" fmla="*/ 494474 h 3755274"/>
              <a:gd name="connsiteX31" fmla="*/ 3101989 w 4073788"/>
              <a:gd name="connsiteY31" fmla="*/ 786344 h 3755274"/>
              <a:gd name="connsiteX32" fmla="*/ 2766640 w 4073788"/>
              <a:gd name="connsiteY32" fmla="*/ 810010 h 3755274"/>
              <a:gd name="connsiteX33" fmla="*/ 2616720 w 4073788"/>
              <a:gd name="connsiteY33" fmla="*/ 612800 h 3755274"/>
              <a:gd name="connsiteX34" fmla="*/ 2565431 w 4073788"/>
              <a:gd name="connsiteY34" fmla="*/ 462921 h 3755274"/>
              <a:gd name="connsiteX35" fmla="*/ 2604883 w 4073788"/>
              <a:gd name="connsiteY35" fmla="*/ 257822 h 3755274"/>
              <a:gd name="connsiteX36" fmla="*/ 2683790 w 4073788"/>
              <a:gd name="connsiteY36" fmla="*/ 163162 h 3755274"/>
              <a:gd name="connsiteX37" fmla="*/ 2747408 w 4073788"/>
              <a:gd name="connsiteY37" fmla="*/ 136539 h 3755274"/>
              <a:gd name="connsiteX38" fmla="*/ 805840 w 4073788"/>
              <a:gd name="connsiteY38" fmla="*/ 257822 h 3755274"/>
              <a:gd name="connsiteX39" fmla="*/ 841347 w 4073788"/>
              <a:gd name="connsiteY39" fmla="*/ 261766 h 3755274"/>
              <a:gd name="connsiteX40" fmla="*/ 849238 w 4073788"/>
              <a:gd name="connsiteY40" fmla="*/ 261767 h 3755274"/>
              <a:gd name="connsiteX41" fmla="*/ 1003103 w 4073788"/>
              <a:gd name="connsiteY41" fmla="*/ 273600 h 3755274"/>
              <a:gd name="connsiteX42" fmla="*/ 1129353 w 4073788"/>
              <a:gd name="connsiteY42" fmla="*/ 368259 h 3755274"/>
              <a:gd name="connsiteX43" fmla="*/ 1291108 w 4073788"/>
              <a:gd name="connsiteY43" fmla="*/ 660131 h 3755274"/>
              <a:gd name="connsiteX44" fmla="*/ 1251655 w 4073788"/>
              <a:gd name="connsiteY44" fmla="*/ 833675 h 3755274"/>
              <a:gd name="connsiteX45" fmla="*/ 908417 w 4073788"/>
              <a:gd name="connsiteY45" fmla="*/ 944112 h 3755274"/>
              <a:gd name="connsiteX46" fmla="*/ 734825 w 4073788"/>
              <a:gd name="connsiteY46" fmla="*/ 853396 h 3755274"/>
              <a:gd name="connsiteX47" fmla="*/ 584906 w 4073788"/>
              <a:gd name="connsiteY47" fmla="*/ 715350 h 3755274"/>
              <a:gd name="connsiteX48" fmla="*/ 584906 w 4073788"/>
              <a:gd name="connsiteY48" fmla="*/ 431367 h 3755274"/>
              <a:gd name="connsiteX49" fmla="*/ 805840 w 4073788"/>
              <a:gd name="connsiteY49" fmla="*/ 257822 h 3755274"/>
              <a:gd name="connsiteX50" fmla="*/ 1823721 w 4073788"/>
              <a:gd name="connsiteY50" fmla="*/ 9338 h 3755274"/>
              <a:gd name="connsiteX51" fmla="*/ 2249810 w 4073788"/>
              <a:gd name="connsiteY51" fmla="*/ 131608 h 3755274"/>
              <a:gd name="connsiteX52" fmla="*/ 2332661 w 4073788"/>
              <a:gd name="connsiteY52" fmla="*/ 336707 h 3755274"/>
              <a:gd name="connsiteX53" fmla="*/ 2253755 w 4073788"/>
              <a:gd name="connsiteY53" fmla="*/ 541805 h 3755274"/>
              <a:gd name="connsiteX54" fmla="*/ 1831611 w 4073788"/>
              <a:gd name="connsiteY54" fmla="*/ 687740 h 3755274"/>
              <a:gd name="connsiteX55" fmla="*/ 1650128 w 4073788"/>
              <a:gd name="connsiteY55" fmla="*/ 553637 h 3755274"/>
              <a:gd name="connsiteX56" fmla="*/ 1614620 w 4073788"/>
              <a:gd name="connsiteY56" fmla="*/ 305154 h 3755274"/>
              <a:gd name="connsiteX57" fmla="*/ 1626456 w 4073788"/>
              <a:gd name="connsiteY57" fmla="*/ 281488 h 3755274"/>
              <a:gd name="connsiteX58" fmla="*/ 1646184 w 4073788"/>
              <a:gd name="connsiteY58" fmla="*/ 174995 h 3755274"/>
              <a:gd name="connsiteX59" fmla="*/ 1658018 w 4073788"/>
              <a:gd name="connsiteY59" fmla="*/ 151330 h 3755274"/>
              <a:gd name="connsiteX60" fmla="*/ 1823721 w 4073788"/>
              <a:gd name="connsiteY60" fmla="*/ 9338 h 375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073788" h="3755274">
                <a:moveTo>
                  <a:pt x="1936503" y="1134893"/>
                </a:moveTo>
                <a:cubicBezTo>
                  <a:pt x="1995047" y="1128226"/>
                  <a:pt x="2055012" y="1132200"/>
                  <a:pt x="2115670" y="1149210"/>
                </a:cubicBezTo>
                <a:lnTo>
                  <a:pt x="2253754" y="1212317"/>
                </a:lnTo>
                <a:cubicBezTo>
                  <a:pt x="2679845" y="1283312"/>
                  <a:pt x="3046754" y="1539684"/>
                  <a:pt x="3397884" y="1792113"/>
                </a:cubicBezTo>
                <a:cubicBezTo>
                  <a:pt x="3689834" y="1997212"/>
                  <a:pt x="4005455" y="2241752"/>
                  <a:pt x="4064635" y="2596729"/>
                </a:cubicBezTo>
                <a:cubicBezTo>
                  <a:pt x="4104087" y="2829436"/>
                  <a:pt x="4013347" y="3077921"/>
                  <a:pt x="3843698" y="3247521"/>
                </a:cubicBezTo>
                <a:cubicBezTo>
                  <a:pt x="3674054" y="3413176"/>
                  <a:pt x="3429445" y="3496005"/>
                  <a:pt x="3192730" y="3480229"/>
                </a:cubicBezTo>
                <a:cubicBezTo>
                  <a:pt x="2869217" y="3460508"/>
                  <a:pt x="2553595" y="3271186"/>
                  <a:pt x="2237975" y="3350070"/>
                </a:cubicBezTo>
                <a:cubicBezTo>
                  <a:pt x="2060435" y="3397400"/>
                  <a:pt x="1914462" y="3519671"/>
                  <a:pt x="1760595" y="3618275"/>
                </a:cubicBezTo>
                <a:cubicBezTo>
                  <a:pt x="1606731" y="3716880"/>
                  <a:pt x="1417357" y="3795763"/>
                  <a:pt x="1243765" y="3732657"/>
                </a:cubicBezTo>
                <a:cubicBezTo>
                  <a:pt x="1003104" y="3645884"/>
                  <a:pt x="928144" y="3346126"/>
                  <a:pt x="924198" y="3093697"/>
                </a:cubicBezTo>
                <a:cubicBezTo>
                  <a:pt x="916309" y="2580952"/>
                  <a:pt x="1050448" y="2068207"/>
                  <a:pt x="1314780" y="1626457"/>
                </a:cubicBezTo>
                <a:cubicBezTo>
                  <a:pt x="1455823" y="1392517"/>
                  <a:pt x="1682814" y="1163785"/>
                  <a:pt x="1936503" y="1134893"/>
                </a:cubicBezTo>
                <a:close/>
                <a:moveTo>
                  <a:pt x="315208" y="1171827"/>
                </a:moveTo>
                <a:cubicBezTo>
                  <a:pt x="404901" y="1150935"/>
                  <a:pt x="504028" y="1164986"/>
                  <a:pt x="580959" y="1212317"/>
                </a:cubicBezTo>
                <a:cubicBezTo>
                  <a:pt x="624357" y="1235982"/>
                  <a:pt x="663810" y="1275424"/>
                  <a:pt x="687482" y="1322754"/>
                </a:cubicBezTo>
                <a:cubicBezTo>
                  <a:pt x="707209" y="1366140"/>
                  <a:pt x="715099" y="1417415"/>
                  <a:pt x="715100" y="1464745"/>
                </a:cubicBezTo>
                <a:cubicBezTo>
                  <a:pt x="715099" y="1618569"/>
                  <a:pt x="667756" y="1776336"/>
                  <a:pt x="573069" y="1898606"/>
                </a:cubicBezTo>
                <a:cubicBezTo>
                  <a:pt x="561232" y="1918327"/>
                  <a:pt x="545451" y="1938048"/>
                  <a:pt x="525726" y="1949881"/>
                </a:cubicBezTo>
                <a:cubicBezTo>
                  <a:pt x="486273" y="1977490"/>
                  <a:pt x="434985" y="1977490"/>
                  <a:pt x="387641" y="1973546"/>
                </a:cubicBezTo>
                <a:cubicBezTo>
                  <a:pt x="320572" y="1969602"/>
                  <a:pt x="253502" y="1961714"/>
                  <a:pt x="198269" y="1922271"/>
                </a:cubicBezTo>
                <a:cubicBezTo>
                  <a:pt x="170650" y="1906495"/>
                  <a:pt x="143036" y="1886774"/>
                  <a:pt x="119363" y="1867053"/>
                </a:cubicBezTo>
                <a:cubicBezTo>
                  <a:pt x="24676" y="1784225"/>
                  <a:pt x="-14776" y="1669843"/>
                  <a:pt x="4949" y="1547573"/>
                </a:cubicBezTo>
                <a:cubicBezTo>
                  <a:pt x="24676" y="1425303"/>
                  <a:pt x="95690" y="1326698"/>
                  <a:pt x="166706" y="1232038"/>
                </a:cubicBezTo>
                <a:cubicBezTo>
                  <a:pt x="182487" y="1212317"/>
                  <a:pt x="206159" y="1200484"/>
                  <a:pt x="229831" y="1204428"/>
                </a:cubicBezTo>
                <a:cubicBezTo>
                  <a:pt x="256460" y="1189638"/>
                  <a:pt x="285310" y="1178791"/>
                  <a:pt x="315208" y="1171827"/>
                </a:cubicBezTo>
                <a:close/>
                <a:moveTo>
                  <a:pt x="2747408" y="136539"/>
                </a:moveTo>
                <a:cubicBezTo>
                  <a:pt x="2769598" y="131608"/>
                  <a:pt x="2792284" y="129636"/>
                  <a:pt x="2813984" y="127664"/>
                </a:cubicBezTo>
                <a:cubicBezTo>
                  <a:pt x="2869217" y="127664"/>
                  <a:pt x="2932342" y="131608"/>
                  <a:pt x="2987575" y="151329"/>
                </a:cubicBezTo>
                <a:cubicBezTo>
                  <a:pt x="3038863" y="155273"/>
                  <a:pt x="3090151" y="167107"/>
                  <a:pt x="3137496" y="190771"/>
                </a:cubicBezTo>
                <a:cubicBezTo>
                  <a:pt x="3244018" y="245990"/>
                  <a:pt x="3307143" y="372204"/>
                  <a:pt x="3295307" y="494474"/>
                </a:cubicBezTo>
                <a:cubicBezTo>
                  <a:pt x="3283470" y="612800"/>
                  <a:pt x="3208510" y="723237"/>
                  <a:pt x="3101989" y="786344"/>
                </a:cubicBezTo>
                <a:cubicBezTo>
                  <a:pt x="2999412" y="845507"/>
                  <a:pt x="2869218" y="861284"/>
                  <a:pt x="2766640" y="810010"/>
                </a:cubicBezTo>
                <a:cubicBezTo>
                  <a:pt x="2691679" y="774512"/>
                  <a:pt x="2632501" y="695628"/>
                  <a:pt x="2616720" y="612800"/>
                </a:cubicBezTo>
                <a:cubicBezTo>
                  <a:pt x="2589103" y="565470"/>
                  <a:pt x="2573322" y="514195"/>
                  <a:pt x="2565431" y="462921"/>
                </a:cubicBezTo>
                <a:cubicBezTo>
                  <a:pt x="2557540" y="391925"/>
                  <a:pt x="2573322" y="320929"/>
                  <a:pt x="2604883" y="257822"/>
                </a:cubicBezTo>
                <a:cubicBezTo>
                  <a:pt x="2624610" y="222325"/>
                  <a:pt x="2652228" y="186827"/>
                  <a:pt x="2683790" y="163162"/>
                </a:cubicBezTo>
                <a:cubicBezTo>
                  <a:pt x="2703516" y="149358"/>
                  <a:pt x="2725215" y="141469"/>
                  <a:pt x="2747408" y="136539"/>
                </a:cubicBezTo>
                <a:close/>
                <a:moveTo>
                  <a:pt x="805840" y="257822"/>
                </a:moveTo>
                <a:cubicBezTo>
                  <a:pt x="817677" y="257822"/>
                  <a:pt x="829512" y="257823"/>
                  <a:pt x="841347" y="261766"/>
                </a:cubicBezTo>
                <a:cubicBezTo>
                  <a:pt x="845292" y="261766"/>
                  <a:pt x="845292" y="261766"/>
                  <a:pt x="849238" y="261767"/>
                </a:cubicBezTo>
                <a:cubicBezTo>
                  <a:pt x="900526" y="253879"/>
                  <a:pt x="955761" y="257822"/>
                  <a:pt x="1003103" y="273600"/>
                </a:cubicBezTo>
                <a:cubicBezTo>
                  <a:pt x="1062282" y="289377"/>
                  <a:pt x="1101736" y="324873"/>
                  <a:pt x="1129353" y="368259"/>
                </a:cubicBezTo>
                <a:cubicBezTo>
                  <a:pt x="1224040" y="435311"/>
                  <a:pt x="1283219" y="545748"/>
                  <a:pt x="1291108" y="660131"/>
                </a:cubicBezTo>
                <a:cubicBezTo>
                  <a:pt x="1295054" y="719294"/>
                  <a:pt x="1283218" y="782401"/>
                  <a:pt x="1251655" y="833675"/>
                </a:cubicBezTo>
                <a:cubicBezTo>
                  <a:pt x="1180641" y="940169"/>
                  <a:pt x="1030721" y="971721"/>
                  <a:pt x="908417" y="944112"/>
                </a:cubicBezTo>
                <a:cubicBezTo>
                  <a:pt x="845293" y="928335"/>
                  <a:pt x="782168" y="900726"/>
                  <a:pt x="734825" y="853396"/>
                </a:cubicBezTo>
                <a:cubicBezTo>
                  <a:pt x="671701" y="825787"/>
                  <a:pt x="616468" y="782401"/>
                  <a:pt x="584906" y="715350"/>
                </a:cubicBezTo>
                <a:cubicBezTo>
                  <a:pt x="541506" y="624633"/>
                  <a:pt x="541506" y="522084"/>
                  <a:pt x="584906" y="431367"/>
                </a:cubicBezTo>
                <a:cubicBezTo>
                  <a:pt x="628302" y="348539"/>
                  <a:pt x="715099" y="273600"/>
                  <a:pt x="805840" y="257822"/>
                </a:cubicBezTo>
                <a:close/>
                <a:moveTo>
                  <a:pt x="1823721" y="9338"/>
                </a:moveTo>
                <a:cubicBezTo>
                  <a:pt x="1973640" y="-18271"/>
                  <a:pt x="2147233" y="13283"/>
                  <a:pt x="2249810" y="131608"/>
                </a:cubicBezTo>
                <a:cubicBezTo>
                  <a:pt x="2301099" y="186827"/>
                  <a:pt x="2332659" y="261767"/>
                  <a:pt x="2332661" y="336707"/>
                </a:cubicBezTo>
                <a:cubicBezTo>
                  <a:pt x="2332660" y="411646"/>
                  <a:pt x="2301098" y="482643"/>
                  <a:pt x="2253755" y="541805"/>
                </a:cubicBezTo>
                <a:cubicBezTo>
                  <a:pt x="2159069" y="660130"/>
                  <a:pt x="1977586" y="711405"/>
                  <a:pt x="1831611" y="687740"/>
                </a:cubicBezTo>
                <a:cubicBezTo>
                  <a:pt x="1752704" y="675907"/>
                  <a:pt x="1689582" y="624633"/>
                  <a:pt x="1650128" y="553637"/>
                </a:cubicBezTo>
                <a:cubicBezTo>
                  <a:pt x="1614621" y="474754"/>
                  <a:pt x="1610675" y="391925"/>
                  <a:pt x="1614620" y="305154"/>
                </a:cubicBezTo>
                <a:cubicBezTo>
                  <a:pt x="1618566" y="297265"/>
                  <a:pt x="1618566" y="285433"/>
                  <a:pt x="1626456" y="281488"/>
                </a:cubicBezTo>
                <a:cubicBezTo>
                  <a:pt x="1622511" y="245990"/>
                  <a:pt x="1630401" y="210492"/>
                  <a:pt x="1646184" y="174995"/>
                </a:cubicBezTo>
                <a:cubicBezTo>
                  <a:pt x="1650128" y="167106"/>
                  <a:pt x="1654074" y="159218"/>
                  <a:pt x="1658018" y="151330"/>
                </a:cubicBezTo>
                <a:cubicBezTo>
                  <a:pt x="1677746" y="72446"/>
                  <a:pt x="1744814" y="25115"/>
                  <a:pt x="1823721" y="9338"/>
                </a:cubicBezTo>
                <a:close/>
              </a:path>
            </a:pathLst>
          </a:custGeom>
          <a:solidFill>
            <a:schemeClr val="accent1"/>
          </a:solidFill>
          <a:ln w="393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FC0C0-1629-37DB-E365-96F4602DAD51}"/>
              </a:ext>
            </a:extLst>
          </p:cNvPr>
          <p:cNvSpPr txBox="1"/>
          <p:nvPr/>
        </p:nvSpPr>
        <p:spPr>
          <a:xfrm>
            <a:off x="13782928" y="9620719"/>
            <a:ext cx="4220592" cy="1225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ts val="4000"/>
              </a:lnSpc>
              <a:spcAft>
                <a:spcPts val="600"/>
              </a:spcAft>
              <a:defRPr sz="2400">
                <a:latin typeface="Heebo Light" pitchFamily="2" charset="-79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Follow me: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Sen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TobyPets_1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B9596-6668-03C4-06CD-D171068B6814}"/>
              </a:ext>
            </a:extLst>
          </p:cNvPr>
          <p:cNvSpPr txBox="1"/>
          <p:nvPr/>
        </p:nvSpPr>
        <p:spPr>
          <a:xfrm>
            <a:off x="13782927" y="4286485"/>
            <a:ext cx="856928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spc="300" dirty="0">
                <a:solidFill>
                  <a:schemeClr val="tx2"/>
                </a:solidFill>
                <a:latin typeface="Sen" pitchFamily="2" charset="0"/>
                <a:ea typeface="Arimo" panose="020B0604020202020204" pitchFamily="34" charset="0"/>
                <a:cs typeface="Arimo" panose="020B0604020202020204" pitchFamily="34" charset="0"/>
              </a:rPr>
              <a:t>TOBY THOMSON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F089A-8CC5-9B4F-4BC6-F03F63962632}"/>
              </a:ext>
            </a:extLst>
          </p:cNvPr>
          <p:cNvSpPr txBox="1"/>
          <p:nvPr/>
        </p:nvSpPr>
        <p:spPr>
          <a:xfrm>
            <a:off x="13782926" y="5852188"/>
            <a:ext cx="8569289" cy="22315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Sen" pitchFamily="2" charset="0"/>
              </a:rPr>
              <a:t>Take the first step to providing a loving home to a pet in need and adopt a pet. Take the first step to providing a loving home to a pet in need.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F3084-F542-B556-7C90-2D0880AF65CD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Meet Our CEO</a:t>
            </a:r>
          </a:p>
        </p:txBody>
      </p:sp>
    </p:spTree>
    <p:extLst>
      <p:ext uri="{BB962C8B-B14F-4D97-AF65-F5344CB8AC3E}">
        <p14:creationId xmlns:p14="http://schemas.microsoft.com/office/powerpoint/2010/main" val="162193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9341DE97-115F-412D-503C-2652C018F90D}"/>
              </a:ext>
            </a:extLst>
          </p:cNvPr>
          <p:cNvSpPr/>
          <p:nvPr/>
        </p:nvSpPr>
        <p:spPr>
          <a:xfrm>
            <a:off x="14624856" y="-724077"/>
            <a:ext cx="15410644" cy="17964392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5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7B0886-6803-2CAB-2CA1-E2EA3FB740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563E7F-80ED-4089-2576-1D3D973166D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8ED56B-BFD2-7A27-748D-1115D613007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A8C4B5F-979F-818C-9E00-FC49F84DB4BE}"/>
              </a:ext>
            </a:extLst>
          </p:cNvPr>
          <p:cNvSpPr/>
          <p:nvPr/>
        </p:nvSpPr>
        <p:spPr>
          <a:xfrm>
            <a:off x="-789107" y="12024958"/>
            <a:ext cx="3525110" cy="1839724"/>
          </a:xfrm>
          <a:custGeom>
            <a:avLst/>
            <a:gdLst>
              <a:gd name="connsiteX0" fmla="*/ 1957832 w 3525110"/>
              <a:gd name="connsiteY0" fmla="*/ 973892 h 1839724"/>
              <a:gd name="connsiteX1" fmla="*/ 1826710 w 3525110"/>
              <a:gd name="connsiteY1" fmla="*/ 1075724 h 1839724"/>
              <a:gd name="connsiteX2" fmla="*/ 1796452 w 3525110"/>
              <a:gd name="connsiteY2" fmla="*/ 1080816 h 1839724"/>
              <a:gd name="connsiteX3" fmla="*/ 1690546 w 3525110"/>
              <a:gd name="connsiteY3" fmla="*/ 1019716 h 1839724"/>
              <a:gd name="connsiteX4" fmla="*/ 1614899 w 3525110"/>
              <a:gd name="connsiteY4" fmla="*/ 989167 h 1839724"/>
              <a:gd name="connsiteX5" fmla="*/ 1539252 w 3525110"/>
              <a:gd name="connsiteY5" fmla="*/ 1045174 h 1839724"/>
              <a:gd name="connsiteX6" fmla="*/ 1544295 w 3525110"/>
              <a:gd name="connsiteY6" fmla="*/ 1192831 h 1839724"/>
              <a:gd name="connsiteX7" fmla="*/ 1740977 w 3525110"/>
              <a:gd name="connsiteY7" fmla="*/ 1457595 h 1839724"/>
              <a:gd name="connsiteX8" fmla="*/ 1766193 w 3525110"/>
              <a:gd name="connsiteY8" fmla="*/ 1477962 h 1839724"/>
              <a:gd name="connsiteX9" fmla="*/ 1836797 w 3525110"/>
              <a:gd name="connsiteY9" fmla="*/ 1523786 h 1839724"/>
              <a:gd name="connsiteX10" fmla="*/ 1967918 w 3525110"/>
              <a:gd name="connsiteY10" fmla="*/ 1421954 h 1839724"/>
              <a:gd name="connsiteX11" fmla="*/ 2068780 w 3525110"/>
              <a:gd name="connsiteY11" fmla="*/ 1274297 h 1839724"/>
              <a:gd name="connsiteX12" fmla="*/ 2124255 w 3525110"/>
              <a:gd name="connsiteY12" fmla="*/ 1121549 h 1839724"/>
              <a:gd name="connsiteX13" fmla="*/ 2124255 w 3525110"/>
              <a:gd name="connsiteY13" fmla="*/ 1111365 h 1839724"/>
              <a:gd name="connsiteX14" fmla="*/ 2124255 w 3525110"/>
              <a:gd name="connsiteY14" fmla="*/ 1106274 h 1839724"/>
              <a:gd name="connsiteX15" fmla="*/ 1957832 w 3525110"/>
              <a:gd name="connsiteY15" fmla="*/ 973892 h 1839724"/>
              <a:gd name="connsiteX16" fmla="*/ 3253915 w 3525110"/>
              <a:gd name="connsiteY16" fmla="*/ 734586 h 1839724"/>
              <a:gd name="connsiteX17" fmla="*/ 3374950 w 3525110"/>
              <a:gd name="connsiteY17" fmla="*/ 826235 h 1839724"/>
              <a:gd name="connsiteX18" fmla="*/ 3521201 w 3525110"/>
              <a:gd name="connsiteY18" fmla="*/ 1488145 h 1839724"/>
              <a:gd name="connsiteX19" fmla="*/ 3400166 w 3525110"/>
              <a:gd name="connsiteY19" fmla="*/ 1651077 h 1839724"/>
              <a:gd name="connsiteX20" fmla="*/ 132220 w 3525110"/>
              <a:gd name="connsiteY20" fmla="*/ 1839467 h 1839724"/>
              <a:gd name="connsiteX21" fmla="*/ 1099 w 3525110"/>
              <a:gd name="connsiteY21" fmla="*/ 1691810 h 1839724"/>
              <a:gd name="connsiteX22" fmla="*/ 112048 w 3525110"/>
              <a:gd name="connsiteY22" fmla="*/ 978983 h 1839724"/>
              <a:gd name="connsiteX23" fmla="*/ 228039 w 3525110"/>
              <a:gd name="connsiteY23" fmla="*/ 877151 h 1839724"/>
              <a:gd name="connsiteX24" fmla="*/ 1394046 w 3525110"/>
              <a:gd name="connsiteY24" fmla="*/ 448 h 1839724"/>
              <a:gd name="connsiteX25" fmla="*/ 1786365 w 3525110"/>
              <a:gd name="connsiteY25" fmla="*/ 123592 h 1839724"/>
              <a:gd name="connsiteX26" fmla="*/ 1872098 w 3525110"/>
              <a:gd name="connsiteY26" fmla="*/ 77767 h 1839724"/>
              <a:gd name="connsiteX27" fmla="*/ 2179729 w 3525110"/>
              <a:gd name="connsiteY27" fmla="*/ 123592 h 1839724"/>
              <a:gd name="connsiteX28" fmla="*/ 2341109 w 3525110"/>
              <a:gd name="connsiteY28" fmla="*/ 291615 h 1839724"/>
              <a:gd name="connsiteX29" fmla="*/ 2739516 w 3525110"/>
              <a:gd name="connsiteY29" fmla="*/ 240699 h 1839724"/>
              <a:gd name="connsiteX30" fmla="*/ 2916026 w 3525110"/>
              <a:gd name="connsiteY30" fmla="*/ 367989 h 1839724"/>
              <a:gd name="connsiteX31" fmla="*/ 3193397 w 3525110"/>
              <a:gd name="connsiteY31" fmla="*/ 673486 h 1839724"/>
              <a:gd name="connsiteX32" fmla="*/ 338988 w 3525110"/>
              <a:gd name="connsiteY32" fmla="*/ 821143 h 1839724"/>
              <a:gd name="connsiteX33" fmla="*/ 449937 w 3525110"/>
              <a:gd name="connsiteY33" fmla="*/ 449455 h 1839724"/>
              <a:gd name="connsiteX34" fmla="*/ 1105543 w 3525110"/>
              <a:gd name="connsiteY34" fmla="*/ 327256 h 1839724"/>
              <a:gd name="connsiteX35" fmla="*/ 1337527 w 3525110"/>
              <a:gd name="connsiteY35" fmla="*/ 6484 h 1839724"/>
              <a:gd name="connsiteX36" fmla="*/ 1394046 w 3525110"/>
              <a:gd name="connsiteY36" fmla="*/ 448 h 183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5110" h="1839724">
                <a:moveTo>
                  <a:pt x="1957832" y="973892"/>
                </a:moveTo>
                <a:cubicBezTo>
                  <a:pt x="1897314" y="973892"/>
                  <a:pt x="1862012" y="1019716"/>
                  <a:pt x="1826710" y="1075724"/>
                </a:cubicBezTo>
                <a:cubicBezTo>
                  <a:pt x="1816624" y="1075724"/>
                  <a:pt x="1806538" y="1075724"/>
                  <a:pt x="1796452" y="1080816"/>
                </a:cubicBezTo>
                <a:cubicBezTo>
                  <a:pt x="1761150" y="1060449"/>
                  <a:pt x="1725848" y="1040083"/>
                  <a:pt x="1690546" y="1019716"/>
                </a:cubicBezTo>
                <a:cubicBezTo>
                  <a:pt x="1665330" y="1004441"/>
                  <a:pt x="1640115" y="989167"/>
                  <a:pt x="1614899" y="989167"/>
                </a:cubicBezTo>
                <a:cubicBezTo>
                  <a:pt x="1579597" y="989167"/>
                  <a:pt x="1549338" y="1009533"/>
                  <a:pt x="1539252" y="1045174"/>
                </a:cubicBezTo>
                <a:cubicBezTo>
                  <a:pt x="1524123" y="1090999"/>
                  <a:pt x="1529166" y="1147007"/>
                  <a:pt x="1544295" y="1192831"/>
                </a:cubicBezTo>
                <a:cubicBezTo>
                  <a:pt x="1579597" y="1299755"/>
                  <a:pt x="1660287" y="1386313"/>
                  <a:pt x="1740977" y="1457595"/>
                </a:cubicBezTo>
                <a:cubicBezTo>
                  <a:pt x="1751064" y="1467779"/>
                  <a:pt x="1756107" y="1472870"/>
                  <a:pt x="1766193" y="1477962"/>
                </a:cubicBezTo>
                <a:cubicBezTo>
                  <a:pt x="1786365" y="1493237"/>
                  <a:pt x="1811581" y="1513603"/>
                  <a:pt x="1836797" y="1523786"/>
                </a:cubicBezTo>
                <a:cubicBezTo>
                  <a:pt x="1902357" y="1544153"/>
                  <a:pt x="1937659" y="1467779"/>
                  <a:pt x="1967918" y="1421954"/>
                </a:cubicBezTo>
                <a:cubicBezTo>
                  <a:pt x="1998177" y="1371038"/>
                  <a:pt x="2033478" y="1325213"/>
                  <a:pt x="2068780" y="1274297"/>
                </a:cubicBezTo>
                <a:cubicBezTo>
                  <a:pt x="2099039" y="1228473"/>
                  <a:pt x="2129298" y="1172465"/>
                  <a:pt x="2124255" y="1121549"/>
                </a:cubicBezTo>
                <a:cubicBezTo>
                  <a:pt x="2124255" y="1116457"/>
                  <a:pt x="2124255" y="1116457"/>
                  <a:pt x="2124255" y="1111365"/>
                </a:cubicBezTo>
                <a:cubicBezTo>
                  <a:pt x="2124255" y="1111365"/>
                  <a:pt x="2124255" y="1106274"/>
                  <a:pt x="2124255" y="1106274"/>
                </a:cubicBezTo>
                <a:cubicBezTo>
                  <a:pt x="2109125" y="1029899"/>
                  <a:pt x="2033478" y="968800"/>
                  <a:pt x="1957832" y="973892"/>
                </a:cubicBezTo>
                <a:close/>
                <a:moveTo>
                  <a:pt x="3253915" y="734586"/>
                </a:moveTo>
                <a:cubicBezTo>
                  <a:pt x="3314432" y="729494"/>
                  <a:pt x="3364864" y="770227"/>
                  <a:pt x="3374950" y="826235"/>
                </a:cubicBezTo>
                <a:lnTo>
                  <a:pt x="3521201" y="1488145"/>
                </a:lnTo>
                <a:cubicBezTo>
                  <a:pt x="3541373" y="1569611"/>
                  <a:pt x="3480856" y="1645985"/>
                  <a:pt x="3400166" y="1651077"/>
                </a:cubicBezTo>
                <a:lnTo>
                  <a:pt x="132220" y="1839467"/>
                </a:lnTo>
                <a:cubicBezTo>
                  <a:pt x="51530" y="1844558"/>
                  <a:pt x="-8987" y="1773276"/>
                  <a:pt x="1099" y="1691810"/>
                </a:cubicBezTo>
                <a:lnTo>
                  <a:pt x="112048" y="978983"/>
                </a:lnTo>
                <a:cubicBezTo>
                  <a:pt x="122134" y="922976"/>
                  <a:pt x="172565" y="882243"/>
                  <a:pt x="228039" y="877151"/>
                </a:cubicBezTo>
                <a:close/>
                <a:moveTo>
                  <a:pt x="1394046" y="448"/>
                </a:moveTo>
                <a:cubicBezTo>
                  <a:pt x="1525463" y="9985"/>
                  <a:pt x="1653984" y="168144"/>
                  <a:pt x="1786365" y="123592"/>
                </a:cubicBezTo>
                <a:cubicBezTo>
                  <a:pt x="1816624" y="113408"/>
                  <a:pt x="1841840" y="93042"/>
                  <a:pt x="1872098" y="77767"/>
                </a:cubicBezTo>
                <a:cubicBezTo>
                  <a:pt x="1972961" y="26851"/>
                  <a:pt x="2099039" y="47217"/>
                  <a:pt x="2179729" y="123592"/>
                </a:cubicBezTo>
                <a:cubicBezTo>
                  <a:pt x="2235204" y="179599"/>
                  <a:pt x="2270505" y="261065"/>
                  <a:pt x="2341109" y="291615"/>
                </a:cubicBezTo>
                <a:cubicBezTo>
                  <a:pt x="2467188" y="342531"/>
                  <a:pt x="2603352" y="215241"/>
                  <a:pt x="2739516" y="240699"/>
                </a:cubicBezTo>
                <a:cubicBezTo>
                  <a:pt x="2815163" y="255974"/>
                  <a:pt x="2865594" y="311981"/>
                  <a:pt x="2916026" y="367989"/>
                </a:cubicBezTo>
                <a:cubicBezTo>
                  <a:pt x="3006802" y="469821"/>
                  <a:pt x="3102621" y="571654"/>
                  <a:pt x="3193397" y="673486"/>
                </a:cubicBezTo>
                <a:lnTo>
                  <a:pt x="338988" y="821143"/>
                </a:lnTo>
                <a:cubicBezTo>
                  <a:pt x="273428" y="693853"/>
                  <a:pt x="323859" y="515646"/>
                  <a:pt x="449937" y="449455"/>
                </a:cubicBezTo>
                <a:cubicBezTo>
                  <a:pt x="651662" y="337439"/>
                  <a:pt x="944163" y="490188"/>
                  <a:pt x="1105543" y="327256"/>
                </a:cubicBezTo>
                <a:cubicBezTo>
                  <a:pt x="1201363" y="230515"/>
                  <a:pt x="1211449" y="47217"/>
                  <a:pt x="1337527" y="6484"/>
                </a:cubicBezTo>
                <a:cubicBezTo>
                  <a:pt x="1356439" y="756"/>
                  <a:pt x="1375272" y="-915"/>
                  <a:pt x="1394046" y="448"/>
                </a:cubicBezTo>
                <a:close/>
              </a:path>
            </a:pathLst>
          </a:custGeom>
          <a:solidFill>
            <a:schemeClr val="accent6"/>
          </a:solidFill>
          <a:ln w="503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4821B-EA46-464E-90CC-2B5CFE109BBC}"/>
              </a:ext>
            </a:extLst>
          </p:cNvPr>
          <p:cNvSpPr txBox="1"/>
          <p:nvPr/>
        </p:nvSpPr>
        <p:spPr>
          <a:xfrm>
            <a:off x="2568437" y="8805466"/>
            <a:ext cx="487205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DONNA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332D7-DF84-CF4F-A347-C7DBAF45211F}"/>
              </a:ext>
            </a:extLst>
          </p:cNvPr>
          <p:cNvSpPr txBox="1"/>
          <p:nvPr/>
        </p:nvSpPr>
        <p:spPr>
          <a:xfrm>
            <a:off x="2568430" y="9672432"/>
            <a:ext cx="4872072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32139-B35D-2645-8A0C-3E528C0F8422}"/>
              </a:ext>
            </a:extLst>
          </p:cNvPr>
          <p:cNvSpPr txBox="1"/>
          <p:nvPr/>
        </p:nvSpPr>
        <p:spPr>
          <a:xfrm>
            <a:off x="9752797" y="8851057"/>
            <a:ext cx="487205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LANA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3FFA8-6AC2-E345-9723-A4456AC28B02}"/>
              </a:ext>
            </a:extLst>
          </p:cNvPr>
          <p:cNvSpPr txBox="1"/>
          <p:nvPr/>
        </p:nvSpPr>
        <p:spPr>
          <a:xfrm>
            <a:off x="9752789" y="9672432"/>
            <a:ext cx="4872072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3D297-7099-1B4A-A0E2-F42111ED4B4B}"/>
              </a:ext>
            </a:extLst>
          </p:cNvPr>
          <p:cNvSpPr txBox="1"/>
          <p:nvPr/>
        </p:nvSpPr>
        <p:spPr>
          <a:xfrm>
            <a:off x="16937154" y="8805466"/>
            <a:ext cx="487206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n" pitchFamily="2" charset="0"/>
                <a:ea typeface="+mn-ea"/>
                <a:cs typeface="Heebo Medium" pitchFamily="2" charset="-79"/>
              </a:rPr>
              <a:t>SAMANTHA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AC9DD-F560-FE4D-84FC-6092380DA571}"/>
              </a:ext>
            </a:extLst>
          </p:cNvPr>
          <p:cNvSpPr txBox="1"/>
          <p:nvPr/>
        </p:nvSpPr>
        <p:spPr>
          <a:xfrm>
            <a:off x="16937148" y="9672432"/>
            <a:ext cx="4872072" cy="1689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Sen" pitchFamily="2" charset="0"/>
              </a:rPr>
              <a:t>Many of the pets from shelters and rescues are already house-trained.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B571E-6F75-3C74-2E0F-8B9849F719A4}"/>
              </a:ext>
            </a:extLst>
          </p:cNvPr>
          <p:cNvSpPr txBox="1"/>
          <p:nvPr/>
        </p:nvSpPr>
        <p:spPr>
          <a:xfrm>
            <a:off x="1520904" y="787351"/>
            <a:ext cx="2133584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Londrina Outline" pitchFamily="2" charset="77"/>
                <a:ea typeface="Arimo" panose="020B0604020202020204" pitchFamily="34" charset="0"/>
                <a:cs typeface="Arimo" panose="020B0604020202020204" pitchFamily="34" charset="0"/>
              </a:rPr>
              <a:t>Meet Our Team</a:t>
            </a:r>
          </a:p>
        </p:txBody>
      </p:sp>
    </p:spTree>
    <p:extLst>
      <p:ext uri="{BB962C8B-B14F-4D97-AF65-F5344CB8AC3E}">
        <p14:creationId xmlns:p14="http://schemas.microsoft.com/office/powerpoint/2010/main" val="22700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AB82EA-0C12-E7C0-E844-98BBDC6B90AD}"/>
              </a:ext>
            </a:extLst>
          </p:cNvPr>
          <p:cNvGrpSpPr/>
          <p:nvPr/>
        </p:nvGrpSpPr>
        <p:grpSpPr>
          <a:xfrm>
            <a:off x="14424660" y="7276598"/>
            <a:ext cx="7957632" cy="5952150"/>
            <a:chOff x="14424660" y="7276598"/>
            <a:chExt cx="7957632" cy="595215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C543047-A810-7D03-C90B-78EBB37482CA}"/>
                </a:ext>
              </a:extLst>
            </p:cNvPr>
            <p:cNvSpPr/>
            <p:nvPr/>
          </p:nvSpPr>
          <p:spPr>
            <a:xfrm>
              <a:off x="19819835" y="12247063"/>
              <a:ext cx="353339" cy="728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729">
                  <a:moveTo>
                    <a:pt x="199" y="0"/>
                  </a:moveTo>
                  <a:cubicBezTo>
                    <a:pt x="199" y="0"/>
                    <a:pt x="298" y="337"/>
                    <a:pt x="107" y="604"/>
                  </a:cubicBezTo>
                  <a:cubicBezTo>
                    <a:pt x="107" y="604"/>
                    <a:pt x="3" y="601"/>
                    <a:pt x="0" y="729"/>
                  </a:cubicBezTo>
                  <a:lnTo>
                    <a:pt x="194" y="729"/>
                  </a:lnTo>
                  <a:cubicBezTo>
                    <a:pt x="194" y="729"/>
                    <a:pt x="410" y="600"/>
                    <a:pt x="340" y="234"/>
                  </a:cubicBezTo>
                  <a:cubicBezTo>
                    <a:pt x="328" y="167"/>
                    <a:pt x="292" y="59"/>
                    <a:pt x="199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91E2EF-F5D0-72C0-0613-07B8EBA9B5B4}"/>
                </a:ext>
              </a:extLst>
            </p:cNvPr>
            <p:cNvSpPr/>
            <p:nvPr/>
          </p:nvSpPr>
          <p:spPr>
            <a:xfrm>
              <a:off x="19926940" y="11213340"/>
              <a:ext cx="1149103" cy="1762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9" h="1762">
                  <a:moveTo>
                    <a:pt x="1044" y="1135"/>
                  </a:moveTo>
                  <a:cubicBezTo>
                    <a:pt x="795" y="783"/>
                    <a:pt x="348" y="734"/>
                    <a:pt x="580" y="285"/>
                  </a:cubicBezTo>
                  <a:cubicBezTo>
                    <a:pt x="622" y="184"/>
                    <a:pt x="749" y="61"/>
                    <a:pt x="700" y="0"/>
                  </a:cubicBezTo>
                  <a:cubicBezTo>
                    <a:pt x="700" y="0"/>
                    <a:pt x="151" y="167"/>
                    <a:pt x="184" y="395"/>
                  </a:cubicBezTo>
                  <a:cubicBezTo>
                    <a:pt x="184" y="395"/>
                    <a:pt x="176" y="539"/>
                    <a:pt x="103" y="648"/>
                  </a:cubicBezTo>
                  <a:cubicBezTo>
                    <a:pt x="-40" y="859"/>
                    <a:pt x="37" y="1032"/>
                    <a:pt x="150" y="1210"/>
                  </a:cubicBezTo>
                  <a:cubicBezTo>
                    <a:pt x="263" y="1387"/>
                    <a:pt x="105" y="1657"/>
                    <a:pt x="105" y="1657"/>
                  </a:cubicBezTo>
                  <a:cubicBezTo>
                    <a:pt x="105" y="1657"/>
                    <a:pt x="6" y="1661"/>
                    <a:pt x="0" y="1762"/>
                  </a:cubicBezTo>
                  <a:lnTo>
                    <a:pt x="1046" y="1762"/>
                  </a:lnTo>
                  <a:cubicBezTo>
                    <a:pt x="1046" y="1762"/>
                    <a:pt x="1280" y="1468"/>
                    <a:pt x="1044" y="1135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2570F2-DC08-B7BE-50A6-592C1EEEED26}"/>
                </a:ext>
              </a:extLst>
            </p:cNvPr>
            <p:cNvSpPr/>
            <p:nvPr/>
          </p:nvSpPr>
          <p:spPr>
            <a:xfrm>
              <a:off x="20326323" y="11141293"/>
              <a:ext cx="233224" cy="163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164">
                  <a:moveTo>
                    <a:pt x="4" y="77"/>
                  </a:moveTo>
                  <a:cubicBezTo>
                    <a:pt x="4" y="77"/>
                    <a:pt x="174" y="-6"/>
                    <a:pt x="225" y="0"/>
                  </a:cubicBezTo>
                  <a:cubicBezTo>
                    <a:pt x="276" y="6"/>
                    <a:pt x="107" y="155"/>
                    <a:pt x="67" y="163"/>
                  </a:cubicBezTo>
                  <a:cubicBezTo>
                    <a:pt x="26" y="169"/>
                    <a:pt x="-12" y="119"/>
                    <a:pt x="4" y="77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4B520E-BC0A-03EB-9287-D34E148D1419}"/>
                </a:ext>
              </a:extLst>
            </p:cNvPr>
            <p:cNvSpPr/>
            <p:nvPr/>
          </p:nvSpPr>
          <p:spPr>
            <a:xfrm>
              <a:off x="20349342" y="11145293"/>
              <a:ext cx="221213" cy="184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185">
                  <a:moveTo>
                    <a:pt x="208" y="0"/>
                  </a:moveTo>
                  <a:lnTo>
                    <a:pt x="0" y="116"/>
                  </a:lnTo>
                  <a:cubicBezTo>
                    <a:pt x="0" y="116"/>
                    <a:pt x="37" y="221"/>
                    <a:pt x="109" y="172"/>
                  </a:cubicBezTo>
                  <a:cubicBezTo>
                    <a:pt x="156" y="140"/>
                    <a:pt x="260" y="42"/>
                    <a:pt x="208" y="0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3301897-DEB2-61E2-70F6-2293492B86CC}"/>
                </a:ext>
              </a:extLst>
            </p:cNvPr>
            <p:cNvSpPr/>
            <p:nvPr/>
          </p:nvSpPr>
          <p:spPr>
            <a:xfrm>
              <a:off x="20355351" y="11208339"/>
              <a:ext cx="271260" cy="175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176">
                  <a:moveTo>
                    <a:pt x="5" y="71"/>
                  </a:moveTo>
                  <a:cubicBezTo>
                    <a:pt x="5" y="71"/>
                    <a:pt x="213" y="-7"/>
                    <a:pt x="265" y="0"/>
                  </a:cubicBezTo>
                  <a:cubicBezTo>
                    <a:pt x="316" y="6"/>
                    <a:pt x="102" y="168"/>
                    <a:pt x="61" y="175"/>
                  </a:cubicBezTo>
                  <a:cubicBezTo>
                    <a:pt x="20" y="182"/>
                    <a:pt x="-12" y="113"/>
                    <a:pt x="5" y="71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4EB133E-6D6B-7042-E92F-256FBC94B6A7}"/>
                </a:ext>
              </a:extLst>
            </p:cNvPr>
            <p:cNvSpPr/>
            <p:nvPr/>
          </p:nvSpPr>
          <p:spPr>
            <a:xfrm>
              <a:off x="19866882" y="11210338"/>
              <a:ext cx="614590" cy="4703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471">
                  <a:moveTo>
                    <a:pt x="590" y="114"/>
                  </a:moveTo>
                  <a:cubicBezTo>
                    <a:pt x="634" y="196"/>
                    <a:pt x="621" y="289"/>
                    <a:pt x="536" y="307"/>
                  </a:cubicBezTo>
                  <a:cubicBezTo>
                    <a:pt x="482" y="319"/>
                    <a:pt x="596" y="353"/>
                    <a:pt x="554" y="375"/>
                  </a:cubicBezTo>
                  <a:cubicBezTo>
                    <a:pt x="498" y="403"/>
                    <a:pt x="482" y="386"/>
                    <a:pt x="466" y="395"/>
                  </a:cubicBezTo>
                  <a:cubicBezTo>
                    <a:pt x="453" y="402"/>
                    <a:pt x="534" y="418"/>
                    <a:pt x="488" y="443"/>
                  </a:cubicBezTo>
                  <a:cubicBezTo>
                    <a:pt x="377" y="501"/>
                    <a:pt x="206" y="464"/>
                    <a:pt x="104" y="357"/>
                  </a:cubicBezTo>
                  <a:cubicBezTo>
                    <a:pt x="4" y="251"/>
                    <a:pt x="-21" y="123"/>
                    <a:pt x="17" y="61"/>
                  </a:cubicBezTo>
                  <a:cubicBezTo>
                    <a:pt x="56" y="-2"/>
                    <a:pt x="242" y="57"/>
                    <a:pt x="298" y="28"/>
                  </a:cubicBezTo>
                  <a:cubicBezTo>
                    <a:pt x="408" y="-31"/>
                    <a:pt x="532" y="4"/>
                    <a:pt x="590" y="114"/>
                  </a:cubicBezTo>
                  <a:close/>
                </a:path>
              </a:pathLst>
            </a:custGeom>
            <a:solidFill>
              <a:srgbClr val="7D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6848AB0-1F28-38C6-CDB9-9532CD80DE40}"/>
                </a:ext>
              </a:extLst>
            </p:cNvPr>
            <p:cNvSpPr/>
            <p:nvPr/>
          </p:nvSpPr>
          <p:spPr>
            <a:xfrm>
              <a:off x="20128133" y="11318416"/>
              <a:ext cx="59057" cy="49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0">
                  <a:moveTo>
                    <a:pt x="60" y="22"/>
                  </a:moveTo>
                  <a:cubicBezTo>
                    <a:pt x="62" y="39"/>
                    <a:pt x="44" y="49"/>
                    <a:pt x="32" y="50"/>
                  </a:cubicBezTo>
                  <a:cubicBezTo>
                    <a:pt x="21" y="51"/>
                    <a:pt x="1" y="45"/>
                    <a:pt x="0" y="28"/>
                  </a:cubicBezTo>
                  <a:cubicBezTo>
                    <a:pt x="-1" y="12"/>
                    <a:pt x="16" y="1"/>
                    <a:pt x="28" y="0"/>
                  </a:cubicBezTo>
                  <a:cubicBezTo>
                    <a:pt x="39" y="-1"/>
                    <a:pt x="59" y="6"/>
                    <a:pt x="60" y="22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77D7E62-BFBA-7164-AE55-F531D70B02DC}"/>
                </a:ext>
              </a:extLst>
            </p:cNvPr>
            <p:cNvSpPr/>
            <p:nvPr/>
          </p:nvSpPr>
          <p:spPr>
            <a:xfrm>
              <a:off x="19874889" y="11245365"/>
              <a:ext cx="95091" cy="580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59">
                  <a:moveTo>
                    <a:pt x="96" y="54"/>
                  </a:moveTo>
                  <a:cubicBezTo>
                    <a:pt x="94" y="31"/>
                    <a:pt x="75" y="13"/>
                    <a:pt x="58" y="0"/>
                  </a:cubicBezTo>
                  <a:cubicBezTo>
                    <a:pt x="36" y="4"/>
                    <a:pt x="18" y="12"/>
                    <a:pt x="9" y="27"/>
                  </a:cubicBezTo>
                  <a:cubicBezTo>
                    <a:pt x="6" y="33"/>
                    <a:pt x="3" y="40"/>
                    <a:pt x="0" y="47"/>
                  </a:cubicBezTo>
                  <a:cubicBezTo>
                    <a:pt x="58" y="43"/>
                    <a:pt x="97" y="69"/>
                    <a:pt x="96" y="54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9DF19F2-3F11-F97C-323E-1E82890BDAD0}"/>
                </a:ext>
              </a:extLst>
            </p:cNvPr>
            <p:cNvSpPr/>
            <p:nvPr/>
          </p:nvSpPr>
          <p:spPr>
            <a:xfrm>
              <a:off x="19954967" y="11380459"/>
              <a:ext cx="85081" cy="170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71">
                  <a:moveTo>
                    <a:pt x="80" y="171"/>
                  </a:moveTo>
                  <a:cubicBezTo>
                    <a:pt x="77" y="171"/>
                    <a:pt x="75" y="169"/>
                    <a:pt x="75" y="167"/>
                  </a:cubicBezTo>
                  <a:cubicBezTo>
                    <a:pt x="64" y="57"/>
                    <a:pt x="3" y="10"/>
                    <a:pt x="3" y="10"/>
                  </a:cubicBezTo>
                  <a:cubicBezTo>
                    <a:pt x="0" y="8"/>
                    <a:pt x="-1" y="4"/>
                    <a:pt x="1" y="2"/>
                  </a:cubicBezTo>
                  <a:cubicBezTo>
                    <a:pt x="3" y="0"/>
                    <a:pt x="7" y="-1"/>
                    <a:pt x="9" y="1"/>
                  </a:cubicBezTo>
                  <a:cubicBezTo>
                    <a:pt x="12" y="2"/>
                    <a:pt x="75" y="50"/>
                    <a:pt x="86" y="165"/>
                  </a:cubicBezTo>
                  <a:cubicBezTo>
                    <a:pt x="86" y="169"/>
                    <a:pt x="84" y="171"/>
                    <a:pt x="81" y="171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B7DAD31-6945-CE62-50D9-EDFAF512ED21}"/>
                </a:ext>
              </a:extLst>
            </p:cNvPr>
            <p:cNvSpPr/>
            <p:nvPr/>
          </p:nvSpPr>
          <p:spPr>
            <a:xfrm>
              <a:off x="19977989" y="11360442"/>
              <a:ext cx="84081" cy="84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5">
                  <a:moveTo>
                    <a:pt x="78" y="85"/>
                  </a:moveTo>
                  <a:cubicBezTo>
                    <a:pt x="76" y="85"/>
                    <a:pt x="74" y="83"/>
                    <a:pt x="73" y="80"/>
                  </a:cubicBezTo>
                  <a:cubicBezTo>
                    <a:pt x="59" y="21"/>
                    <a:pt x="7" y="11"/>
                    <a:pt x="5" y="11"/>
                  </a:cubicBezTo>
                  <a:cubicBezTo>
                    <a:pt x="1" y="10"/>
                    <a:pt x="-1" y="7"/>
                    <a:pt x="0" y="4"/>
                  </a:cubicBezTo>
                  <a:cubicBezTo>
                    <a:pt x="1" y="1"/>
                    <a:pt x="3" y="-1"/>
                    <a:pt x="7" y="0"/>
                  </a:cubicBezTo>
                  <a:cubicBezTo>
                    <a:pt x="7" y="0"/>
                    <a:pt x="69" y="10"/>
                    <a:pt x="84" y="78"/>
                  </a:cubicBezTo>
                  <a:cubicBezTo>
                    <a:pt x="85" y="81"/>
                    <a:pt x="83" y="84"/>
                    <a:pt x="80" y="85"/>
                  </a:cubicBezTo>
                  <a:cubicBezTo>
                    <a:pt x="80" y="85"/>
                    <a:pt x="79" y="85"/>
                    <a:pt x="78" y="85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0CD9314-D352-6465-5E69-D6260296B816}"/>
                </a:ext>
              </a:extLst>
            </p:cNvPr>
            <p:cNvSpPr/>
            <p:nvPr/>
          </p:nvSpPr>
          <p:spPr>
            <a:xfrm>
              <a:off x="19964976" y="11512551"/>
              <a:ext cx="470452" cy="17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174">
                  <a:moveTo>
                    <a:pt x="271" y="174"/>
                  </a:moveTo>
                  <a:cubicBezTo>
                    <a:pt x="175" y="174"/>
                    <a:pt x="71" y="132"/>
                    <a:pt x="2" y="59"/>
                  </a:cubicBezTo>
                  <a:cubicBezTo>
                    <a:pt x="-1" y="56"/>
                    <a:pt x="-1" y="53"/>
                    <a:pt x="2" y="50"/>
                  </a:cubicBezTo>
                  <a:cubicBezTo>
                    <a:pt x="4" y="48"/>
                    <a:pt x="8" y="48"/>
                    <a:pt x="10" y="50"/>
                  </a:cubicBezTo>
                  <a:cubicBezTo>
                    <a:pt x="109" y="155"/>
                    <a:pt x="278" y="193"/>
                    <a:pt x="387" y="136"/>
                  </a:cubicBezTo>
                  <a:cubicBezTo>
                    <a:pt x="397" y="130"/>
                    <a:pt x="398" y="126"/>
                    <a:pt x="398" y="126"/>
                  </a:cubicBezTo>
                  <a:cubicBezTo>
                    <a:pt x="398" y="120"/>
                    <a:pt x="384" y="113"/>
                    <a:pt x="376" y="109"/>
                  </a:cubicBezTo>
                  <a:cubicBezTo>
                    <a:pt x="367" y="104"/>
                    <a:pt x="361" y="101"/>
                    <a:pt x="361" y="95"/>
                  </a:cubicBezTo>
                  <a:cubicBezTo>
                    <a:pt x="361" y="93"/>
                    <a:pt x="361" y="90"/>
                    <a:pt x="364" y="88"/>
                  </a:cubicBezTo>
                  <a:cubicBezTo>
                    <a:pt x="372" y="84"/>
                    <a:pt x="379" y="84"/>
                    <a:pt x="386" y="84"/>
                  </a:cubicBezTo>
                  <a:cubicBezTo>
                    <a:pt x="401" y="85"/>
                    <a:pt x="419" y="86"/>
                    <a:pt x="454" y="67"/>
                  </a:cubicBezTo>
                  <a:cubicBezTo>
                    <a:pt x="457" y="65"/>
                    <a:pt x="459" y="64"/>
                    <a:pt x="460" y="62"/>
                  </a:cubicBezTo>
                  <a:cubicBezTo>
                    <a:pt x="460" y="57"/>
                    <a:pt x="447" y="47"/>
                    <a:pt x="439" y="41"/>
                  </a:cubicBezTo>
                  <a:cubicBezTo>
                    <a:pt x="426" y="30"/>
                    <a:pt x="415" y="22"/>
                    <a:pt x="417" y="13"/>
                  </a:cubicBezTo>
                  <a:cubicBezTo>
                    <a:pt x="419" y="4"/>
                    <a:pt x="430" y="1"/>
                    <a:pt x="437" y="0"/>
                  </a:cubicBezTo>
                  <a:cubicBezTo>
                    <a:pt x="440" y="-1"/>
                    <a:pt x="443" y="1"/>
                    <a:pt x="444" y="4"/>
                  </a:cubicBezTo>
                  <a:cubicBezTo>
                    <a:pt x="444" y="7"/>
                    <a:pt x="443" y="11"/>
                    <a:pt x="440" y="11"/>
                  </a:cubicBezTo>
                  <a:cubicBezTo>
                    <a:pt x="430" y="13"/>
                    <a:pt x="429" y="15"/>
                    <a:pt x="429" y="15"/>
                  </a:cubicBezTo>
                  <a:cubicBezTo>
                    <a:pt x="430" y="18"/>
                    <a:pt x="440" y="26"/>
                    <a:pt x="447" y="31"/>
                  </a:cubicBezTo>
                  <a:cubicBezTo>
                    <a:pt x="459" y="41"/>
                    <a:pt x="473" y="51"/>
                    <a:pt x="471" y="63"/>
                  </a:cubicBezTo>
                  <a:cubicBezTo>
                    <a:pt x="471" y="69"/>
                    <a:pt x="467" y="74"/>
                    <a:pt x="459" y="78"/>
                  </a:cubicBezTo>
                  <a:cubicBezTo>
                    <a:pt x="421" y="97"/>
                    <a:pt x="401" y="96"/>
                    <a:pt x="386" y="96"/>
                  </a:cubicBezTo>
                  <a:cubicBezTo>
                    <a:pt x="383" y="96"/>
                    <a:pt x="380" y="96"/>
                    <a:pt x="378" y="96"/>
                  </a:cubicBezTo>
                  <a:cubicBezTo>
                    <a:pt x="379" y="97"/>
                    <a:pt x="380" y="98"/>
                    <a:pt x="381" y="99"/>
                  </a:cubicBezTo>
                  <a:cubicBezTo>
                    <a:pt x="394" y="105"/>
                    <a:pt x="410" y="113"/>
                    <a:pt x="410" y="126"/>
                  </a:cubicBezTo>
                  <a:cubicBezTo>
                    <a:pt x="410" y="133"/>
                    <a:pt x="404" y="140"/>
                    <a:pt x="392" y="147"/>
                  </a:cubicBezTo>
                  <a:cubicBezTo>
                    <a:pt x="356" y="165"/>
                    <a:pt x="315" y="174"/>
                    <a:pt x="271" y="174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C1AE5E3-4355-07DF-8EE6-61EE69E0BDB0}"/>
                </a:ext>
              </a:extLst>
            </p:cNvPr>
            <p:cNvSpPr/>
            <p:nvPr/>
          </p:nvSpPr>
          <p:spPr>
            <a:xfrm>
              <a:off x="19921935" y="12404173"/>
              <a:ext cx="1057014" cy="575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7" h="576">
                  <a:moveTo>
                    <a:pt x="1051" y="565"/>
                  </a:moveTo>
                  <a:lnTo>
                    <a:pt x="421" y="565"/>
                  </a:lnTo>
                  <a:cubicBezTo>
                    <a:pt x="421" y="533"/>
                    <a:pt x="431" y="509"/>
                    <a:pt x="452" y="492"/>
                  </a:cubicBezTo>
                  <a:cubicBezTo>
                    <a:pt x="503" y="449"/>
                    <a:pt x="600" y="466"/>
                    <a:pt x="601" y="466"/>
                  </a:cubicBezTo>
                  <a:cubicBezTo>
                    <a:pt x="603" y="466"/>
                    <a:pt x="605" y="466"/>
                    <a:pt x="606" y="464"/>
                  </a:cubicBezTo>
                  <a:cubicBezTo>
                    <a:pt x="608" y="463"/>
                    <a:pt x="608" y="461"/>
                    <a:pt x="608" y="459"/>
                  </a:cubicBezTo>
                  <a:lnTo>
                    <a:pt x="585" y="352"/>
                  </a:lnTo>
                  <a:cubicBezTo>
                    <a:pt x="552" y="203"/>
                    <a:pt x="565" y="102"/>
                    <a:pt x="625" y="50"/>
                  </a:cubicBezTo>
                  <a:cubicBezTo>
                    <a:pt x="713" y="-26"/>
                    <a:pt x="877" y="36"/>
                    <a:pt x="879" y="37"/>
                  </a:cubicBezTo>
                  <a:cubicBezTo>
                    <a:pt x="882" y="38"/>
                    <a:pt x="886" y="37"/>
                    <a:pt x="886" y="33"/>
                  </a:cubicBezTo>
                  <a:cubicBezTo>
                    <a:pt x="888" y="31"/>
                    <a:pt x="886" y="27"/>
                    <a:pt x="883" y="26"/>
                  </a:cubicBezTo>
                  <a:cubicBezTo>
                    <a:pt x="876" y="23"/>
                    <a:pt x="711" y="-40"/>
                    <a:pt x="616" y="41"/>
                  </a:cubicBezTo>
                  <a:cubicBezTo>
                    <a:pt x="554" y="95"/>
                    <a:pt x="539" y="201"/>
                    <a:pt x="574" y="355"/>
                  </a:cubicBezTo>
                  <a:lnTo>
                    <a:pt x="595" y="453"/>
                  </a:lnTo>
                  <a:cubicBezTo>
                    <a:pt x="568" y="450"/>
                    <a:pt x="491" y="444"/>
                    <a:pt x="444" y="483"/>
                  </a:cubicBezTo>
                  <a:cubicBezTo>
                    <a:pt x="421" y="502"/>
                    <a:pt x="409" y="530"/>
                    <a:pt x="409" y="565"/>
                  </a:cubicBezTo>
                  <a:lnTo>
                    <a:pt x="12" y="565"/>
                  </a:lnTo>
                  <a:cubicBezTo>
                    <a:pt x="20" y="477"/>
                    <a:pt x="107" y="472"/>
                    <a:pt x="111" y="471"/>
                  </a:cubicBezTo>
                  <a:cubicBezTo>
                    <a:pt x="113" y="471"/>
                    <a:pt x="114" y="471"/>
                    <a:pt x="115" y="469"/>
                  </a:cubicBezTo>
                  <a:cubicBezTo>
                    <a:pt x="117" y="466"/>
                    <a:pt x="274" y="194"/>
                    <a:pt x="160" y="16"/>
                  </a:cubicBezTo>
                  <a:cubicBezTo>
                    <a:pt x="158" y="13"/>
                    <a:pt x="155" y="12"/>
                    <a:pt x="152" y="14"/>
                  </a:cubicBezTo>
                  <a:cubicBezTo>
                    <a:pt x="149" y="16"/>
                    <a:pt x="149" y="19"/>
                    <a:pt x="150" y="22"/>
                  </a:cubicBezTo>
                  <a:cubicBezTo>
                    <a:pt x="207" y="112"/>
                    <a:pt x="192" y="226"/>
                    <a:pt x="169" y="307"/>
                  </a:cubicBezTo>
                  <a:cubicBezTo>
                    <a:pt x="147" y="385"/>
                    <a:pt x="114" y="447"/>
                    <a:pt x="107" y="460"/>
                  </a:cubicBezTo>
                  <a:cubicBezTo>
                    <a:pt x="88" y="462"/>
                    <a:pt x="5" y="476"/>
                    <a:pt x="0" y="570"/>
                  </a:cubicBezTo>
                  <a:cubicBezTo>
                    <a:pt x="0" y="572"/>
                    <a:pt x="0" y="573"/>
                    <a:pt x="1" y="575"/>
                  </a:cubicBezTo>
                  <a:cubicBezTo>
                    <a:pt x="3" y="576"/>
                    <a:pt x="4" y="576"/>
                    <a:pt x="5" y="576"/>
                  </a:cubicBezTo>
                  <a:lnTo>
                    <a:pt x="1051" y="576"/>
                  </a:lnTo>
                  <a:cubicBezTo>
                    <a:pt x="1055" y="576"/>
                    <a:pt x="1057" y="573"/>
                    <a:pt x="1057" y="571"/>
                  </a:cubicBezTo>
                  <a:cubicBezTo>
                    <a:pt x="1057" y="567"/>
                    <a:pt x="1055" y="565"/>
                    <a:pt x="1051" y="565"/>
                  </a:cubicBezTo>
                  <a:close/>
                </a:path>
              </a:pathLst>
            </a:custGeom>
            <a:solidFill>
              <a:srgbClr val="3296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EF76919-B6F0-7E3F-3F18-9ABD04D6986F}"/>
                </a:ext>
              </a:extLst>
            </p:cNvPr>
            <p:cNvSpPr/>
            <p:nvPr/>
          </p:nvSpPr>
          <p:spPr>
            <a:xfrm>
              <a:off x="20091098" y="12568284"/>
              <a:ext cx="1207158" cy="416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7" h="417">
                  <a:moveTo>
                    <a:pt x="1016" y="186"/>
                  </a:moveTo>
                  <a:cubicBezTo>
                    <a:pt x="971" y="155"/>
                    <a:pt x="980" y="147"/>
                    <a:pt x="981" y="108"/>
                  </a:cubicBezTo>
                  <a:cubicBezTo>
                    <a:pt x="982" y="85"/>
                    <a:pt x="984" y="50"/>
                    <a:pt x="984" y="50"/>
                  </a:cubicBezTo>
                  <a:cubicBezTo>
                    <a:pt x="1019" y="63"/>
                    <a:pt x="1206" y="201"/>
                    <a:pt x="1207" y="275"/>
                  </a:cubicBezTo>
                  <a:cubicBezTo>
                    <a:pt x="1210" y="443"/>
                    <a:pt x="866" y="468"/>
                    <a:pt x="574" y="322"/>
                  </a:cubicBezTo>
                  <a:cubicBezTo>
                    <a:pt x="292" y="180"/>
                    <a:pt x="0" y="350"/>
                    <a:pt x="0" y="350"/>
                  </a:cubicBezTo>
                  <a:cubicBezTo>
                    <a:pt x="0" y="350"/>
                    <a:pt x="184" y="-238"/>
                    <a:pt x="724" y="111"/>
                  </a:cubicBezTo>
                  <a:cubicBezTo>
                    <a:pt x="1168" y="398"/>
                    <a:pt x="1079" y="230"/>
                    <a:pt x="1016" y="186"/>
                  </a:cubicBezTo>
                  <a:close/>
                </a:path>
              </a:pathLst>
            </a:custGeom>
            <a:solidFill>
              <a:srgbClr val="4CC6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AB5EED7-F0FA-D85F-160B-0DFF51C34858}"/>
                </a:ext>
              </a:extLst>
            </p:cNvPr>
            <p:cNvSpPr/>
            <p:nvPr/>
          </p:nvSpPr>
          <p:spPr>
            <a:xfrm>
              <a:off x="17270390" y="9283998"/>
              <a:ext cx="1763692" cy="829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3" h="830">
                  <a:moveTo>
                    <a:pt x="940" y="5"/>
                  </a:moveTo>
                  <a:cubicBezTo>
                    <a:pt x="539" y="42"/>
                    <a:pt x="250" y="280"/>
                    <a:pt x="236" y="550"/>
                  </a:cubicBezTo>
                  <a:cubicBezTo>
                    <a:pt x="172" y="555"/>
                    <a:pt x="98" y="566"/>
                    <a:pt x="59" y="600"/>
                  </a:cubicBezTo>
                  <a:cubicBezTo>
                    <a:pt x="33" y="623"/>
                    <a:pt x="13" y="656"/>
                    <a:pt x="1" y="706"/>
                  </a:cubicBezTo>
                  <a:cubicBezTo>
                    <a:pt x="-1" y="716"/>
                    <a:pt x="3" y="725"/>
                    <a:pt x="10" y="734"/>
                  </a:cubicBezTo>
                  <a:cubicBezTo>
                    <a:pt x="27" y="754"/>
                    <a:pt x="50" y="768"/>
                    <a:pt x="85" y="765"/>
                  </a:cubicBezTo>
                  <a:cubicBezTo>
                    <a:pt x="165" y="757"/>
                    <a:pt x="272" y="747"/>
                    <a:pt x="272" y="747"/>
                  </a:cubicBezTo>
                  <a:cubicBezTo>
                    <a:pt x="272" y="747"/>
                    <a:pt x="679" y="856"/>
                    <a:pt x="1017" y="824"/>
                  </a:cubicBezTo>
                  <a:cubicBezTo>
                    <a:pt x="1444" y="783"/>
                    <a:pt x="1790" y="750"/>
                    <a:pt x="1762" y="459"/>
                  </a:cubicBezTo>
                  <a:cubicBezTo>
                    <a:pt x="1735" y="168"/>
                    <a:pt x="1367" y="-35"/>
                    <a:pt x="940" y="5"/>
                  </a:cubicBezTo>
                  <a:close/>
                </a:path>
              </a:pathLst>
            </a:custGeom>
            <a:solidFill>
              <a:srgbClr val="FFAF5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B0CF4EE-0C5D-7868-736D-CC4CD521636C}"/>
                </a:ext>
              </a:extLst>
            </p:cNvPr>
            <p:cNvSpPr/>
            <p:nvPr/>
          </p:nvSpPr>
          <p:spPr>
            <a:xfrm>
              <a:off x="17308428" y="9151903"/>
              <a:ext cx="733704" cy="63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4" h="631">
                  <a:moveTo>
                    <a:pt x="670" y="224"/>
                  </a:moveTo>
                  <a:lnTo>
                    <a:pt x="671" y="224"/>
                  </a:lnTo>
                  <a:cubicBezTo>
                    <a:pt x="671" y="224"/>
                    <a:pt x="678" y="125"/>
                    <a:pt x="650" y="0"/>
                  </a:cubicBezTo>
                  <a:cubicBezTo>
                    <a:pt x="650" y="0"/>
                    <a:pt x="488" y="45"/>
                    <a:pt x="468" y="135"/>
                  </a:cubicBezTo>
                  <a:lnTo>
                    <a:pt x="469" y="135"/>
                  </a:lnTo>
                  <a:cubicBezTo>
                    <a:pt x="429" y="129"/>
                    <a:pt x="387" y="127"/>
                    <a:pt x="344" y="131"/>
                  </a:cubicBezTo>
                  <a:cubicBezTo>
                    <a:pt x="301" y="136"/>
                    <a:pt x="260" y="145"/>
                    <a:pt x="222" y="158"/>
                  </a:cubicBezTo>
                  <a:cubicBezTo>
                    <a:pt x="186" y="73"/>
                    <a:pt x="20" y="60"/>
                    <a:pt x="20" y="60"/>
                  </a:cubicBezTo>
                  <a:cubicBezTo>
                    <a:pt x="15" y="187"/>
                    <a:pt x="41" y="283"/>
                    <a:pt x="41" y="283"/>
                  </a:cubicBezTo>
                  <a:cubicBezTo>
                    <a:pt x="12" y="323"/>
                    <a:pt x="-3" y="368"/>
                    <a:pt x="1" y="415"/>
                  </a:cubicBezTo>
                  <a:cubicBezTo>
                    <a:pt x="14" y="552"/>
                    <a:pt x="189" y="648"/>
                    <a:pt x="391" y="629"/>
                  </a:cubicBezTo>
                  <a:cubicBezTo>
                    <a:pt x="594" y="611"/>
                    <a:pt x="747" y="483"/>
                    <a:pt x="734" y="346"/>
                  </a:cubicBezTo>
                  <a:cubicBezTo>
                    <a:pt x="729" y="299"/>
                    <a:pt x="707" y="258"/>
                    <a:pt x="670" y="224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BE9D1C-D2BF-499A-C834-3590B20D0B38}"/>
                </a:ext>
              </a:extLst>
            </p:cNvPr>
            <p:cNvSpPr/>
            <p:nvPr/>
          </p:nvSpPr>
          <p:spPr>
            <a:xfrm>
              <a:off x="17420535" y="9544179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7" y="54"/>
                    <a:pt x="3" y="29"/>
                    <a:pt x="3" y="29"/>
                  </a:cubicBezTo>
                  <a:cubicBezTo>
                    <a:pt x="-1" y="24"/>
                    <a:pt x="-1" y="18"/>
                    <a:pt x="4" y="14"/>
                  </a:cubicBezTo>
                  <a:cubicBezTo>
                    <a:pt x="8" y="10"/>
                    <a:pt x="14" y="10"/>
                    <a:pt x="18" y="14"/>
                  </a:cubicBezTo>
                  <a:cubicBezTo>
                    <a:pt x="19" y="16"/>
                    <a:pt x="59" y="56"/>
                    <a:pt x="123" y="3"/>
                  </a:cubicBezTo>
                  <a:cubicBezTo>
                    <a:pt x="127" y="-1"/>
                    <a:pt x="133" y="-1"/>
                    <a:pt x="137" y="4"/>
                  </a:cubicBezTo>
                  <a:cubicBezTo>
                    <a:pt x="140" y="8"/>
                    <a:pt x="140" y="14"/>
                    <a:pt x="135" y="18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23BB78F-5E46-A97F-8A4B-A9A5CC6D25D2}"/>
                </a:ext>
              </a:extLst>
            </p:cNvPr>
            <p:cNvSpPr/>
            <p:nvPr/>
          </p:nvSpPr>
          <p:spPr>
            <a:xfrm>
              <a:off x="17693797" y="9518160"/>
              <a:ext cx="138133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1">
                  <a:moveTo>
                    <a:pt x="67" y="51"/>
                  </a:moveTo>
                  <a:cubicBezTo>
                    <a:pt x="28" y="55"/>
                    <a:pt x="3" y="30"/>
                    <a:pt x="3" y="29"/>
                  </a:cubicBezTo>
                  <a:cubicBezTo>
                    <a:pt x="-1" y="25"/>
                    <a:pt x="-1" y="18"/>
                    <a:pt x="3" y="15"/>
                  </a:cubicBezTo>
                  <a:cubicBezTo>
                    <a:pt x="7" y="10"/>
                    <a:pt x="14" y="10"/>
                    <a:pt x="18" y="15"/>
                  </a:cubicBezTo>
                  <a:cubicBezTo>
                    <a:pt x="19" y="17"/>
                    <a:pt x="59" y="56"/>
                    <a:pt x="122" y="3"/>
                  </a:cubicBezTo>
                  <a:cubicBezTo>
                    <a:pt x="127" y="-1"/>
                    <a:pt x="133" y="0"/>
                    <a:pt x="137" y="4"/>
                  </a:cubicBezTo>
                  <a:cubicBezTo>
                    <a:pt x="140" y="9"/>
                    <a:pt x="140" y="15"/>
                    <a:pt x="136" y="19"/>
                  </a:cubicBezTo>
                  <a:cubicBezTo>
                    <a:pt x="110" y="40"/>
                    <a:pt x="87" y="49"/>
                    <a:pt x="67" y="5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E25E13-74C0-3A1B-DF66-A06A4F6B87A4}"/>
                </a:ext>
              </a:extLst>
            </p:cNvPr>
            <p:cNvSpPr/>
            <p:nvPr/>
          </p:nvSpPr>
          <p:spPr>
            <a:xfrm>
              <a:off x="17608715" y="9623234"/>
              <a:ext cx="69066" cy="50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51">
                  <a:moveTo>
                    <a:pt x="18" y="42"/>
                  </a:moveTo>
                  <a:lnTo>
                    <a:pt x="3" y="23"/>
                  </a:lnTo>
                  <a:cubicBezTo>
                    <a:pt x="-3" y="16"/>
                    <a:pt x="2" y="5"/>
                    <a:pt x="10" y="4"/>
                  </a:cubicBezTo>
                  <a:lnTo>
                    <a:pt x="58" y="0"/>
                  </a:lnTo>
                  <a:cubicBezTo>
                    <a:pt x="67" y="-1"/>
                    <a:pt x="74" y="8"/>
                    <a:pt x="69" y="17"/>
                  </a:cubicBezTo>
                  <a:lnTo>
                    <a:pt x="58" y="38"/>
                  </a:lnTo>
                  <a:cubicBezTo>
                    <a:pt x="50" y="53"/>
                    <a:pt x="29" y="55"/>
                    <a:pt x="18" y="42"/>
                  </a:cubicBezTo>
                  <a:close/>
                </a:path>
              </a:pathLst>
            </a:custGeom>
            <a:solidFill>
              <a:srgbClr val="FCB4C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2FCAEE6-8EA1-1A6A-93AB-CFBFB274B433}"/>
                </a:ext>
              </a:extLst>
            </p:cNvPr>
            <p:cNvSpPr/>
            <p:nvPr/>
          </p:nvSpPr>
          <p:spPr>
            <a:xfrm>
              <a:off x="17804903" y="9479134"/>
              <a:ext cx="725696" cy="5293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6" h="530">
                  <a:moveTo>
                    <a:pt x="721" y="0"/>
                  </a:moveTo>
                  <a:cubicBezTo>
                    <a:pt x="719" y="0"/>
                    <a:pt x="643" y="20"/>
                    <a:pt x="568" y="66"/>
                  </a:cubicBezTo>
                  <a:cubicBezTo>
                    <a:pt x="472" y="125"/>
                    <a:pt x="423" y="198"/>
                    <a:pt x="427" y="280"/>
                  </a:cubicBezTo>
                  <a:cubicBezTo>
                    <a:pt x="371" y="279"/>
                    <a:pt x="95" y="278"/>
                    <a:pt x="28" y="377"/>
                  </a:cubicBezTo>
                  <a:cubicBezTo>
                    <a:pt x="28" y="378"/>
                    <a:pt x="27" y="378"/>
                    <a:pt x="27" y="378"/>
                  </a:cubicBezTo>
                  <a:cubicBezTo>
                    <a:pt x="3" y="415"/>
                    <a:pt x="-6" y="447"/>
                    <a:pt x="3" y="474"/>
                  </a:cubicBezTo>
                  <a:lnTo>
                    <a:pt x="3" y="475"/>
                  </a:lnTo>
                  <a:cubicBezTo>
                    <a:pt x="3" y="476"/>
                    <a:pt x="3" y="476"/>
                    <a:pt x="3" y="476"/>
                  </a:cubicBezTo>
                  <a:cubicBezTo>
                    <a:pt x="3" y="477"/>
                    <a:pt x="3" y="478"/>
                    <a:pt x="3" y="478"/>
                  </a:cubicBezTo>
                  <a:cubicBezTo>
                    <a:pt x="17" y="516"/>
                    <a:pt x="57" y="529"/>
                    <a:pt x="59" y="530"/>
                  </a:cubicBezTo>
                  <a:lnTo>
                    <a:pt x="63" y="513"/>
                  </a:lnTo>
                  <a:cubicBezTo>
                    <a:pt x="63" y="513"/>
                    <a:pt x="37" y="505"/>
                    <a:pt x="24" y="481"/>
                  </a:cubicBezTo>
                  <a:lnTo>
                    <a:pt x="157" y="469"/>
                  </a:lnTo>
                  <a:cubicBezTo>
                    <a:pt x="162" y="468"/>
                    <a:pt x="165" y="464"/>
                    <a:pt x="164" y="459"/>
                  </a:cubicBezTo>
                  <a:cubicBezTo>
                    <a:pt x="164" y="455"/>
                    <a:pt x="160" y="451"/>
                    <a:pt x="155" y="452"/>
                  </a:cubicBezTo>
                  <a:lnTo>
                    <a:pt x="17" y="465"/>
                  </a:lnTo>
                  <a:cubicBezTo>
                    <a:pt x="16" y="456"/>
                    <a:pt x="16" y="447"/>
                    <a:pt x="18" y="436"/>
                  </a:cubicBezTo>
                  <a:lnTo>
                    <a:pt x="158" y="423"/>
                  </a:lnTo>
                  <a:cubicBezTo>
                    <a:pt x="163" y="423"/>
                    <a:pt x="166" y="418"/>
                    <a:pt x="166" y="413"/>
                  </a:cubicBezTo>
                  <a:cubicBezTo>
                    <a:pt x="166" y="409"/>
                    <a:pt x="162" y="405"/>
                    <a:pt x="157" y="406"/>
                  </a:cubicBezTo>
                  <a:lnTo>
                    <a:pt x="24" y="419"/>
                  </a:lnTo>
                  <a:cubicBezTo>
                    <a:pt x="28" y="409"/>
                    <a:pt x="33" y="401"/>
                    <a:pt x="39" y="390"/>
                  </a:cubicBezTo>
                  <a:lnTo>
                    <a:pt x="180" y="378"/>
                  </a:lnTo>
                  <a:cubicBezTo>
                    <a:pt x="185" y="377"/>
                    <a:pt x="188" y="373"/>
                    <a:pt x="187" y="368"/>
                  </a:cubicBezTo>
                  <a:cubicBezTo>
                    <a:pt x="187" y="363"/>
                    <a:pt x="183" y="360"/>
                    <a:pt x="178" y="361"/>
                  </a:cubicBezTo>
                  <a:lnTo>
                    <a:pt x="54" y="372"/>
                  </a:lnTo>
                  <a:cubicBezTo>
                    <a:pt x="143" y="287"/>
                    <a:pt x="433" y="297"/>
                    <a:pt x="435" y="297"/>
                  </a:cubicBezTo>
                  <a:lnTo>
                    <a:pt x="445" y="298"/>
                  </a:lnTo>
                  <a:lnTo>
                    <a:pt x="444" y="288"/>
                  </a:lnTo>
                  <a:cubicBezTo>
                    <a:pt x="427" y="97"/>
                    <a:pt x="723" y="17"/>
                    <a:pt x="726" y="16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89C62AF-3442-A656-F414-4965BC0AC5DE}"/>
                </a:ext>
              </a:extLst>
            </p:cNvPr>
            <p:cNvSpPr/>
            <p:nvPr/>
          </p:nvSpPr>
          <p:spPr>
            <a:xfrm>
              <a:off x="18900955" y="9752324"/>
              <a:ext cx="454436" cy="1635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1635">
                  <a:moveTo>
                    <a:pt x="3" y="98"/>
                  </a:moveTo>
                  <a:cubicBezTo>
                    <a:pt x="10" y="122"/>
                    <a:pt x="30" y="140"/>
                    <a:pt x="56" y="144"/>
                  </a:cubicBezTo>
                  <a:cubicBezTo>
                    <a:pt x="99" y="153"/>
                    <a:pt x="174" y="214"/>
                    <a:pt x="168" y="533"/>
                  </a:cubicBezTo>
                  <a:cubicBezTo>
                    <a:pt x="158" y="979"/>
                    <a:pt x="40" y="1581"/>
                    <a:pt x="336" y="1632"/>
                  </a:cubicBezTo>
                  <a:cubicBezTo>
                    <a:pt x="633" y="1683"/>
                    <a:pt x="275" y="1153"/>
                    <a:pt x="323" y="639"/>
                  </a:cubicBezTo>
                  <a:cubicBezTo>
                    <a:pt x="358" y="252"/>
                    <a:pt x="204" y="80"/>
                    <a:pt x="127" y="18"/>
                  </a:cubicBezTo>
                  <a:cubicBezTo>
                    <a:pt x="97" y="-6"/>
                    <a:pt x="53" y="-6"/>
                    <a:pt x="25" y="19"/>
                  </a:cubicBezTo>
                  <a:cubicBezTo>
                    <a:pt x="7" y="36"/>
                    <a:pt x="-6" y="60"/>
                    <a:pt x="3" y="98"/>
                  </a:cubicBezTo>
                  <a:close/>
                </a:path>
              </a:pathLst>
            </a:custGeom>
            <a:solidFill>
              <a:srgbClr val="F99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C9A531D-49A0-23D2-E57D-F6B97E76BDC3}"/>
                </a:ext>
              </a:extLst>
            </p:cNvPr>
            <p:cNvSpPr/>
            <p:nvPr/>
          </p:nvSpPr>
          <p:spPr>
            <a:xfrm>
              <a:off x="17270389" y="9891271"/>
              <a:ext cx="174168" cy="120233"/>
            </a:xfrm>
            <a:custGeom>
              <a:avLst/>
              <a:gdLst>
                <a:gd name="connsiteX0" fmla="*/ 141202 w 174168"/>
                <a:gd name="connsiteY0" fmla="*/ 91213 h 120233"/>
                <a:gd name="connsiteX1" fmla="*/ 151146 w 174168"/>
                <a:gd name="connsiteY1" fmla="*/ 98952 h 120233"/>
                <a:gd name="connsiteX2" fmla="*/ 143190 w 174168"/>
                <a:gd name="connsiteY2" fmla="*/ 107658 h 120233"/>
                <a:gd name="connsiteX3" fmla="*/ 5966 w 174168"/>
                <a:gd name="connsiteY3" fmla="*/ 120233 h 120233"/>
                <a:gd name="connsiteX4" fmla="*/ 0 w 174168"/>
                <a:gd name="connsiteY4" fmla="*/ 104756 h 120233"/>
                <a:gd name="connsiteX5" fmla="*/ 143200 w 174168"/>
                <a:gd name="connsiteY5" fmla="*/ 45179 h 120233"/>
                <a:gd name="connsiteX6" fmla="*/ 152146 w 174168"/>
                <a:gd name="connsiteY6" fmla="*/ 52926 h 120233"/>
                <a:gd name="connsiteX7" fmla="*/ 144194 w 174168"/>
                <a:gd name="connsiteY7" fmla="*/ 61642 h 120233"/>
                <a:gd name="connsiteX8" fmla="*/ 7006 w 174168"/>
                <a:gd name="connsiteY8" fmla="*/ 75200 h 120233"/>
                <a:gd name="connsiteX9" fmla="*/ 14960 w 174168"/>
                <a:gd name="connsiteY9" fmla="*/ 57768 h 120233"/>
                <a:gd name="connsiteX10" fmla="*/ 164226 w 174168"/>
                <a:gd name="connsiteY10" fmla="*/ 150 h 120233"/>
                <a:gd name="connsiteX11" fmla="*/ 174168 w 174168"/>
                <a:gd name="connsiteY11" fmla="*/ 6921 h 120233"/>
                <a:gd name="connsiteX12" fmla="*/ 166216 w 174168"/>
                <a:gd name="connsiteY12" fmla="*/ 16595 h 120233"/>
                <a:gd name="connsiteX13" fmla="*/ 29030 w 174168"/>
                <a:gd name="connsiteY13" fmla="*/ 29170 h 120233"/>
                <a:gd name="connsiteX14" fmla="*/ 40958 w 174168"/>
                <a:gd name="connsiteY14" fmla="*/ 11758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168" h="120233">
                  <a:moveTo>
                    <a:pt x="141202" y="91213"/>
                  </a:moveTo>
                  <a:cubicBezTo>
                    <a:pt x="146174" y="91213"/>
                    <a:pt x="150150" y="94115"/>
                    <a:pt x="151146" y="98952"/>
                  </a:cubicBezTo>
                  <a:cubicBezTo>
                    <a:pt x="151146" y="103788"/>
                    <a:pt x="147168" y="106690"/>
                    <a:pt x="143190" y="107658"/>
                  </a:cubicBezTo>
                  <a:lnTo>
                    <a:pt x="5966" y="120233"/>
                  </a:lnTo>
                  <a:cubicBezTo>
                    <a:pt x="1988" y="115396"/>
                    <a:pt x="0" y="110560"/>
                    <a:pt x="0" y="104756"/>
                  </a:cubicBezTo>
                  <a:close/>
                  <a:moveTo>
                    <a:pt x="143200" y="45179"/>
                  </a:moveTo>
                  <a:cubicBezTo>
                    <a:pt x="148170" y="45179"/>
                    <a:pt x="152146" y="49053"/>
                    <a:pt x="152146" y="52926"/>
                  </a:cubicBezTo>
                  <a:cubicBezTo>
                    <a:pt x="153140" y="57768"/>
                    <a:pt x="149164" y="61642"/>
                    <a:pt x="144194" y="61642"/>
                  </a:cubicBezTo>
                  <a:lnTo>
                    <a:pt x="7006" y="75200"/>
                  </a:lnTo>
                  <a:cubicBezTo>
                    <a:pt x="9990" y="68421"/>
                    <a:pt x="11978" y="63579"/>
                    <a:pt x="14960" y="57768"/>
                  </a:cubicBezTo>
                  <a:close/>
                  <a:moveTo>
                    <a:pt x="164226" y="150"/>
                  </a:moveTo>
                  <a:cubicBezTo>
                    <a:pt x="169198" y="-817"/>
                    <a:pt x="173174" y="3052"/>
                    <a:pt x="174168" y="6921"/>
                  </a:cubicBezTo>
                  <a:cubicBezTo>
                    <a:pt x="174168" y="11758"/>
                    <a:pt x="171186" y="15627"/>
                    <a:pt x="166216" y="16595"/>
                  </a:cubicBezTo>
                  <a:lnTo>
                    <a:pt x="29030" y="29170"/>
                  </a:lnTo>
                  <a:cubicBezTo>
                    <a:pt x="33006" y="23366"/>
                    <a:pt x="36982" y="16595"/>
                    <a:pt x="40958" y="11758"/>
                  </a:cubicBezTo>
                  <a:close/>
                </a:path>
              </a:pathLst>
            </a:custGeom>
            <a:solidFill>
              <a:srgbClr val="EA80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181802-4B02-9474-8108-07A2F8B36343}"/>
                </a:ext>
              </a:extLst>
            </p:cNvPr>
            <p:cNvSpPr/>
            <p:nvPr/>
          </p:nvSpPr>
          <p:spPr>
            <a:xfrm>
              <a:off x="14847066" y="12818461"/>
              <a:ext cx="338325" cy="2071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9" h="208">
                  <a:moveTo>
                    <a:pt x="137" y="0"/>
                  </a:moveTo>
                  <a:cubicBezTo>
                    <a:pt x="137" y="0"/>
                    <a:pt x="-17" y="63"/>
                    <a:pt x="2" y="140"/>
                  </a:cubicBezTo>
                  <a:cubicBezTo>
                    <a:pt x="7" y="131"/>
                    <a:pt x="13" y="124"/>
                    <a:pt x="19" y="117"/>
                  </a:cubicBezTo>
                  <a:cubicBezTo>
                    <a:pt x="26" y="109"/>
                    <a:pt x="34" y="102"/>
                    <a:pt x="44" y="96"/>
                  </a:cubicBezTo>
                  <a:cubicBezTo>
                    <a:pt x="53" y="90"/>
                    <a:pt x="62" y="85"/>
                    <a:pt x="73" y="83"/>
                  </a:cubicBezTo>
                  <a:cubicBezTo>
                    <a:pt x="53" y="91"/>
                    <a:pt x="37" y="106"/>
                    <a:pt x="24" y="121"/>
                  </a:cubicBezTo>
                  <a:cubicBezTo>
                    <a:pt x="18" y="130"/>
                    <a:pt x="12" y="139"/>
                    <a:pt x="7" y="148"/>
                  </a:cubicBezTo>
                  <a:lnTo>
                    <a:pt x="6" y="149"/>
                  </a:lnTo>
                  <a:cubicBezTo>
                    <a:pt x="9" y="157"/>
                    <a:pt x="14" y="163"/>
                    <a:pt x="19" y="169"/>
                  </a:cubicBezTo>
                  <a:cubicBezTo>
                    <a:pt x="33" y="185"/>
                    <a:pt x="51" y="195"/>
                    <a:pt x="71" y="202"/>
                  </a:cubicBezTo>
                  <a:cubicBezTo>
                    <a:pt x="74" y="194"/>
                    <a:pt x="77" y="186"/>
                    <a:pt x="80" y="179"/>
                  </a:cubicBezTo>
                  <a:cubicBezTo>
                    <a:pt x="86" y="167"/>
                    <a:pt x="94" y="157"/>
                    <a:pt x="103" y="149"/>
                  </a:cubicBezTo>
                  <a:cubicBezTo>
                    <a:pt x="112" y="140"/>
                    <a:pt x="122" y="133"/>
                    <a:pt x="133" y="128"/>
                  </a:cubicBezTo>
                  <a:cubicBezTo>
                    <a:pt x="145" y="123"/>
                    <a:pt x="157" y="121"/>
                    <a:pt x="169" y="120"/>
                  </a:cubicBezTo>
                  <a:cubicBezTo>
                    <a:pt x="157" y="123"/>
                    <a:pt x="145" y="126"/>
                    <a:pt x="135" y="132"/>
                  </a:cubicBezTo>
                  <a:cubicBezTo>
                    <a:pt x="125" y="137"/>
                    <a:pt x="115" y="145"/>
                    <a:pt x="108" y="154"/>
                  </a:cubicBezTo>
                  <a:cubicBezTo>
                    <a:pt x="100" y="163"/>
                    <a:pt x="94" y="172"/>
                    <a:pt x="89" y="183"/>
                  </a:cubicBezTo>
                  <a:cubicBezTo>
                    <a:pt x="86" y="189"/>
                    <a:pt x="83" y="197"/>
                    <a:pt x="80" y="204"/>
                  </a:cubicBezTo>
                  <a:cubicBezTo>
                    <a:pt x="95" y="208"/>
                    <a:pt x="110" y="209"/>
                    <a:pt x="125" y="206"/>
                  </a:cubicBezTo>
                  <a:cubicBezTo>
                    <a:pt x="187" y="198"/>
                    <a:pt x="288" y="163"/>
                    <a:pt x="339" y="33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02D00D5-4BA0-9C3A-B22C-39DCB7B71EF0}"/>
                </a:ext>
              </a:extLst>
            </p:cNvPr>
            <p:cNvSpPr/>
            <p:nvPr/>
          </p:nvSpPr>
          <p:spPr>
            <a:xfrm>
              <a:off x="14849067" y="12901520"/>
              <a:ext cx="70067" cy="650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6">
                  <a:moveTo>
                    <a:pt x="5" y="65"/>
                  </a:moveTo>
                  <a:cubicBezTo>
                    <a:pt x="10" y="56"/>
                    <a:pt x="16" y="47"/>
                    <a:pt x="22" y="38"/>
                  </a:cubicBezTo>
                  <a:cubicBezTo>
                    <a:pt x="35" y="23"/>
                    <a:pt x="51" y="8"/>
                    <a:pt x="71" y="0"/>
                  </a:cubicBezTo>
                  <a:cubicBezTo>
                    <a:pt x="60" y="2"/>
                    <a:pt x="51" y="7"/>
                    <a:pt x="42" y="13"/>
                  </a:cubicBezTo>
                  <a:cubicBezTo>
                    <a:pt x="32" y="19"/>
                    <a:pt x="24" y="26"/>
                    <a:pt x="17" y="34"/>
                  </a:cubicBezTo>
                  <a:cubicBezTo>
                    <a:pt x="11" y="41"/>
                    <a:pt x="5" y="48"/>
                    <a:pt x="0" y="57"/>
                  </a:cubicBezTo>
                  <a:cubicBezTo>
                    <a:pt x="1" y="60"/>
                    <a:pt x="3" y="63"/>
                    <a:pt x="4" y="6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18A9220-62C0-3D47-FCAB-49EC011C6FFE}"/>
                </a:ext>
              </a:extLst>
            </p:cNvPr>
            <p:cNvSpPr/>
            <p:nvPr/>
          </p:nvSpPr>
          <p:spPr>
            <a:xfrm>
              <a:off x="14918134" y="12938545"/>
              <a:ext cx="97093" cy="83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84">
                  <a:moveTo>
                    <a:pt x="37" y="34"/>
                  </a:moveTo>
                  <a:cubicBezTo>
                    <a:pt x="44" y="25"/>
                    <a:pt x="54" y="17"/>
                    <a:pt x="64" y="12"/>
                  </a:cubicBezTo>
                  <a:cubicBezTo>
                    <a:pt x="74" y="6"/>
                    <a:pt x="86" y="3"/>
                    <a:pt x="98" y="0"/>
                  </a:cubicBezTo>
                  <a:cubicBezTo>
                    <a:pt x="86" y="1"/>
                    <a:pt x="74" y="3"/>
                    <a:pt x="62" y="8"/>
                  </a:cubicBezTo>
                  <a:cubicBezTo>
                    <a:pt x="51" y="13"/>
                    <a:pt x="41" y="20"/>
                    <a:pt x="32" y="29"/>
                  </a:cubicBezTo>
                  <a:cubicBezTo>
                    <a:pt x="23" y="37"/>
                    <a:pt x="15" y="47"/>
                    <a:pt x="9" y="59"/>
                  </a:cubicBezTo>
                  <a:cubicBezTo>
                    <a:pt x="6" y="66"/>
                    <a:pt x="3" y="74"/>
                    <a:pt x="0" y="82"/>
                  </a:cubicBezTo>
                  <a:cubicBezTo>
                    <a:pt x="3" y="83"/>
                    <a:pt x="7" y="84"/>
                    <a:pt x="9" y="84"/>
                  </a:cubicBezTo>
                  <a:cubicBezTo>
                    <a:pt x="12" y="77"/>
                    <a:pt x="15" y="69"/>
                    <a:pt x="18" y="63"/>
                  </a:cubicBezTo>
                  <a:cubicBezTo>
                    <a:pt x="23" y="52"/>
                    <a:pt x="29" y="43"/>
                    <a:pt x="37" y="34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16865A9-0E47-1DDF-57F0-6EF7A4D7218F}"/>
                </a:ext>
              </a:extLst>
            </p:cNvPr>
            <p:cNvSpPr/>
            <p:nvPr/>
          </p:nvSpPr>
          <p:spPr>
            <a:xfrm>
              <a:off x="14889105" y="12036914"/>
              <a:ext cx="361347" cy="302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303">
                  <a:moveTo>
                    <a:pt x="10" y="204"/>
                  </a:moveTo>
                  <a:cubicBezTo>
                    <a:pt x="-5" y="258"/>
                    <a:pt x="-5" y="298"/>
                    <a:pt x="19" y="302"/>
                  </a:cubicBezTo>
                  <a:cubicBezTo>
                    <a:pt x="90" y="312"/>
                    <a:pt x="320" y="184"/>
                    <a:pt x="320" y="184"/>
                  </a:cubicBezTo>
                  <a:lnTo>
                    <a:pt x="362" y="90"/>
                  </a:lnTo>
                  <a:cubicBezTo>
                    <a:pt x="356" y="82"/>
                    <a:pt x="350" y="73"/>
                    <a:pt x="343" y="63"/>
                  </a:cubicBezTo>
                  <a:cubicBezTo>
                    <a:pt x="239" y="-102"/>
                    <a:pt x="81" y="97"/>
                    <a:pt x="10" y="204"/>
                  </a:cubicBezTo>
                  <a:close/>
                </a:path>
              </a:pathLst>
            </a:custGeom>
            <a:solidFill>
              <a:srgbClr val="FFAD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A9E12D7-19A4-5814-3D55-82BEC8B475DA}"/>
                </a:ext>
              </a:extLst>
            </p:cNvPr>
            <p:cNvSpPr/>
            <p:nvPr/>
          </p:nvSpPr>
          <p:spPr>
            <a:xfrm>
              <a:off x="14899115" y="11944853"/>
              <a:ext cx="392376" cy="294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295">
                  <a:moveTo>
                    <a:pt x="185" y="15"/>
                  </a:moveTo>
                  <a:cubicBezTo>
                    <a:pt x="109" y="53"/>
                    <a:pt x="28" y="196"/>
                    <a:pt x="0" y="295"/>
                  </a:cubicBezTo>
                  <a:cubicBezTo>
                    <a:pt x="71" y="188"/>
                    <a:pt x="229" y="-11"/>
                    <a:pt x="333" y="154"/>
                  </a:cubicBezTo>
                  <a:cubicBezTo>
                    <a:pt x="340" y="164"/>
                    <a:pt x="346" y="173"/>
                    <a:pt x="352" y="181"/>
                  </a:cubicBezTo>
                  <a:lnTo>
                    <a:pt x="393" y="88"/>
                  </a:lnTo>
                  <a:cubicBezTo>
                    <a:pt x="393" y="88"/>
                    <a:pt x="302" y="-44"/>
                    <a:pt x="185" y="15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5A963EC-270C-8F4A-96F5-A192B6D62B58}"/>
                </a:ext>
              </a:extLst>
            </p:cNvPr>
            <p:cNvSpPr/>
            <p:nvPr/>
          </p:nvSpPr>
          <p:spPr>
            <a:xfrm>
              <a:off x="14768988" y="11525560"/>
              <a:ext cx="4037875" cy="16981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5" h="1698">
                  <a:moveTo>
                    <a:pt x="3937" y="1148"/>
                  </a:moveTo>
                  <a:cubicBezTo>
                    <a:pt x="3811" y="1241"/>
                    <a:pt x="3574" y="1360"/>
                    <a:pt x="3238" y="1282"/>
                  </a:cubicBezTo>
                  <a:cubicBezTo>
                    <a:pt x="2882" y="1200"/>
                    <a:pt x="2789" y="945"/>
                    <a:pt x="2765" y="793"/>
                  </a:cubicBezTo>
                  <a:cubicBezTo>
                    <a:pt x="2747" y="675"/>
                    <a:pt x="2707" y="560"/>
                    <a:pt x="2642" y="459"/>
                  </a:cubicBezTo>
                  <a:cubicBezTo>
                    <a:pt x="2297" y="-85"/>
                    <a:pt x="1884" y="104"/>
                    <a:pt x="1884" y="104"/>
                  </a:cubicBezTo>
                  <a:cubicBezTo>
                    <a:pt x="1884" y="104"/>
                    <a:pt x="1801" y="135"/>
                    <a:pt x="1724" y="180"/>
                  </a:cubicBezTo>
                  <a:cubicBezTo>
                    <a:pt x="1724" y="180"/>
                    <a:pt x="1862" y="68"/>
                    <a:pt x="1883" y="86"/>
                  </a:cubicBezTo>
                  <a:cubicBezTo>
                    <a:pt x="1877" y="32"/>
                    <a:pt x="1827" y="-8"/>
                    <a:pt x="1772" y="2"/>
                  </a:cubicBezTo>
                  <a:cubicBezTo>
                    <a:pt x="1624" y="29"/>
                    <a:pt x="1447" y="196"/>
                    <a:pt x="1447" y="196"/>
                  </a:cubicBezTo>
                  <a:lnTo>
                    <a:pt x="1381" y="263"/>
                  </a:lnTo>
                  <a:cubicBezTo>
                    <a:pt x="1381" y="263"/>
                    <a:pt x="1449" y="171"/>
                    <a:pt x="1525" y="91"/>
                  </a:cubicBezTo>
                  <a:cubicBezTo>
                    <a:pt x="1551" y="56"/>
                    <a:pt x="1510" y="9"/>
                    <a:pt x="1472" y="32"/>
                  </a:cubicBezTo>
                  <a:cubicBezTo>
                    <a:pt x="1419" y="63"/>
                    <a:pt x="1375" y="125"/>
                    <a:pt x="1375" y="125"/>
                  </a:cubicBezTo>
                  <a:cubicBezTo>
                    <a:pt x="1212" y="437"/>
                    <a:pt x="1065" y="497"/>
                    <a:pt x="1065" y="497"/>
                  </a:cubicBezTo>
                  <a:cubicBezTo>
                    <a:pt x="1065" y="497"/>
                    <a:pt x="977" y="497"/>
                    <a:pt x="676" y="459"/>
                  </a:cubicBezTo>
                  <a:cubicBezTo>
                    <a:pt x="470" y="432"/>
                    <a:pt x="362" y="667"/>
                    <a:pt x="314" y="815"/>
                  </a:cubicBezTo>
                  <a:cubicBezTo>
                    <a:pt x="311" y="835"/>
                    <a:pt x="308" y="853"/>
                    <a:pt x="307" y="872"/>
                  </a:cubicBezTo>
                  <a:cubicBezTo>
                    <a:pt x="305" y="888"/>
                    <a:pt x="303" y="904"/>
                    <a:pt x="306" y="918"/>
                  </a:cubicBezTo>
                  <a:cubicBezTo>
                    <a:pt x="307" y="925"/>
                    <a:pt x="310" y="930"/>
                    <a:pt x="311" y="930"/>
                  </a:cubicBezTo>
                  <a:cubicBezTo>
                    <a:pt x="312" y="931"/>
                    <a:pt x="319" y="930"/>
                    <a:pt x="323" y="927"/>
                  </a:cubicBezTo>
                  <a:cubicBezTo>
                    <a:pt x="334" y="920"/>
                    <a:pt x="343" y="907"/>
                    <a:pt x="351" y="894"/>
                  </a:cubicBezTo>
                  <a:cubicBezTo>
                    <a:pt x="359" y="881"/>
                    <a:pt x="366" y="866"/>
                    <a:pt x="373" y="852"/>
                  </a:cubicBezTo>
                  <a:cubicBezTo>
                    <a:pt x="386" y="823"/>
                    <a:pt x="399" y="793"/>
                    <a:pt x="411" y="763"/>
                  </a:cubicBezTo>
                  <a:cubicBezTo>
                    <a:pt x="407" y="795"/>
                    <a:pt x="400" y="827"/>
                    <a:pt x="389" y="858"/>
                  </a:cubicBezTo>
                  <a:cubicBezTo>
                    <a:pt x="384" y="873"/>
                    <a:pt x="377" y="889"/>
                    <a:pt x="369" y="904"/>
                  </a:cubicBezTo>
                  <a:cubicBezTo>
                    <a:pt x="361" y="919"/>
                    <a:pt x="351" y="934"/>
                    <a:pt x="335" y="945"/>
                  </a:cubicBezTo>
                  <a:cubicBezTo>
                    <a:pt x="331" y="948"/>
                    <a:pt x="326" y="950"/>
                    <a:pt x="321" y="951"/>
                  </a:cubicBezTo>
                  <a:cubicBezTo>
                    <a:pt x="318" y="952"/>
                    <a:pt x="315" y="952"/>
                    <a:pt x="312" y="952"/>
                  </a:cubicBezTo>
                  <a:cubicBezTo>
                    <a:pt x="308" y="952"/>
                    <a:pt x="305" y="951"/>
                    <a:pt x="302" y="950"/>
                  </a:cubicBezTo>
                  <a:cubicBezTo>
                    <a:pt x="295" y="946"/>
                    <a:pt x="291" y="940"/>
                    <a:pt x="289" y="935"/>
                  </a:cubicBezTo>
                  <a:cubicBezTo>
                    <a:pt x="287" y="930"/>
                    <a:pt x="285" y="925"/>
                    <a:pt x="285" y="920"/>
                  </a:cubicBezTo>
                  <a:cubicBezTo>
                    <a:pt x="284" y="912"/>
                    <a:pt x="285" y="904"/>
                    <a:pt x="285" y="895"/>
                  </a:cubicBezTo>
                  <a:cubicBezTo>
                    <a:pt x="267" y="927"/>
                    <a:pt x="239" y="951"/>
                    <a:pt x="204" y="965"/>
                  </a:cubicBezTo>
                  <a:lnTo>
                    <a:pt x="41" y="1027"/>
                  </a:lnTo>
                  <a:cubicBezTo>
                    <a:pt x="23" y="1034"/>
                    <a:pt x="9" y="1048"/>
                    <a:pt x="0" y="1065"/>
                  </a:cubicBezTo>
                  <a:cubicBezTo>
                    <a:pt x="2" y="1064"/>
                    <a:pt x="4" y="1063"/>
                    <a:pt x="6" y="1063"/>
                  </a:cubicBezTo>
                  <a:cubicBezTo>
                    <a:pt x="6" y="1062"/>
                    <a:pt x="7" y="1062"/>
                    <a:pt x="8" y="1062"/>
                  </a:cubicBezTo>
                  <a:cubicBezTo>
                    <a:pt x="10" y="1061"/>
                    <a:pt x="11" y="1061"/>
                    <a:pt x="13" y="1061"/>
                  </a:cubicBezTo>
                  <a:cubicBezTo>
                    <a:pt x="14" y="1061"/>
                    <a:pt x="14" y="1060"/>
                    <a:pt x="15" y="1060"/>
                  </a:cubicBezTo>
                  <a:cubicBezTo>
                    <a:pt x="17" y="1060"/>
                    <a:pt x="18" y="1059"/>
                    <a:pt x="21" y="1059"/>
                  </a:cubicBezTo>
                  <a:lnTo>
                    <a:pt x="22" y="1059"/>
                  </a:lnTo>
                  <a:cubicBezTo>
                    <a:pt x="24" y="1058"/>
                    <a:pt x="27" y="1058"/>
                    <a:pt x="29" y="1058"/>
                  </a:cubicBezTo>
                  <a:cubicBezTo>
                    <a:pt x="29" y="1057"/>
                    <a:pt x="30" y="1057"/>
                    <a:pt x="30" y="1057"/>
                  </a:cubicBezTo>
                  <a:cubicBezTo>
                    <a:pt x="33" y="1057"/>
                    <a:pt x="35" y="1057"/>
                    <a:pt x="38" y="1057"/>
                  </a:cubicBezTo>
                  <a:lnTo>
                    <a:pt x="39" y="1057"/>
                  </a:lnTo>
                  <a:cubicBezTo>
                    <a:pt x="42" y="1057"/>
                    <a:pt x="45" y="1057"/>
                    <a:pt x="48" y="1057"/>
                  </a:cubicBezTo>
                  <a:lnTo>
                    <a:pt x="49" y="1057"/>
                  </a:lnTo>
                  <a:cubicBezTo>
                    <a:pt x="52" y="1057"/>
                    <a:pt x="55" y="1057"/>
                    <a:pt x="59" y="1057"/>
                  </a:cubicBezTo>
                  <a:cubicBezTo>
                    <a:pt x="63" y="1057"/>
                    <a:pt x="67" y="1057"/>
                    <a:pt x="70" y="1057"/>
                  </a:cubicBezTo>
                  <a:cubicBezTo>
                    <a:pt x="75" y="1058"/>
                    <a:pt x="80" y="1059"/>
                    <a:pt x="85" y="1059"/>
                  </a:cubicBezTo>
                  <a:cubicBezTo>
                    <a:pt x="90" y="1060"/>
                    <a:pt x="96" y="1061"/>
                    <a:pt x="103" y="1062"/>
                  </a:cubicBezTo>
                  <a:cubicBezTo>
                    <a:pt x="104" y="1062"/>
                    <a:pt x="104" y="1062"/>
                    <a:pt x="106" y="1063"/>
                  </a:cubicBezTo>
                  <a:cubicBezTo>
                    <a:pt x="112" y="1063"/>
                    <a:pt x="118" y="1065"/>
                    <a:pt x="125" y="1067"/>
                  </a:cubicBezTo>
                  <a:cubicBezTo>
                    <a:pt x="132" y="1068"/>
                    <a:pt x="139" y="1070"/>
                    <a:pt x="146" y="1072"/>
                  </a:cubicBezTo>
                  <a:cubicBezTo>
                    <a:pt x="148" y="1073"/>
                    <a:pt x="149" y="1073"/>
                    <a:pt x="151" y="1073"/>
                  </a:cubicBezTo>
                  <a:cubicBezTo>
                    <a:pt x="158" y="1075"/>
                    <a:pt x="166" y="1078"/>
                    <a:pt x="173" y="1080"/>
                  </a:cubicBezTo>
                  <a:cubicBezTo>
                    <a:pt x="177" y="1082"/>
                    <a:pt x="181" y="1083"/>
                    <a:pt x="184" y="1084"/>
                  </a:cubicBezTo>
                  <a:cubicBezTo>
                    <a:pt x="185" y="1084"/>
                    <a:pt x="185" y="1085"/>
                    <a:pt x="187" y="1086"/>
                  </a:cubicBezTo>
                  <a:cubicBezTo>
                    <a:pt x="189" y="1086"/>
                    <a:pt x="191" y="1087"/>
                    <a:pt x="192" y="1088"/>
                  </a:cubicBezTo>
                  <a:cubicBezTo>
                    <a:pt x="193" y="1088"/>
                    <a:pt x="194" y="1089"/>
                    <a:pt x="195" y="1090"/>
                  </a:cubicBezTo>
                  <a:cubicBezTo>
                    <a:pt x="197" y="1090"/>
                    <a:pt x="198" y="1092"/>
                    <a:pt x="200" y="1092"/>
                  </a:cubicBezTo>
                  <a:cubicBezTo>
                    <a:pt x="200" y="1093"/>
                    <a:pt x="201" y="1094"/>
                    <a:pt x="202" y="1095"/>
                  </a:cubicBezTo>
                  <a:cubicBezTo>
                    <a:pt x="203" y="1095"/>
                    <a:pt x="204" y="1096"/>
                    <a:pt x="205" y="1097"/>
                  </a:cubicBezTo>
                  <a:cubicBezTo>
                    <a:pt x="206" y="1098"/>
                    <a:pt x="207" y="1098"/>
                    <a:pt x="207" y="1099"/>
                  </a:cubicBezTo>
                  <a:cubicBezTo>
                    <a:pt x="208" y="1100"/>
                    <a:pt x="208" y="1101"/>
                    <a:pt x="209" y="1102"/>
                  </a:cubicBezTo>
                  <a:cubicBezTo>
                    <a:pt x="210" y="1103"/>
                    <a:pt x="210" y="1103"/>
                    <a:pt x="211" y="1104"/>
                  </a:cubicBezTo>
                  <a:cubicBezTo>
                    <a:pt x="211" y="1105"/>
                    <a:pt x="212" y="1106"/>
                    <a:pt x="213" y="1107"/>
                  </a:cubicBezTo>
                  <a:cubicBezTo>
                    <a:pt x="213" y="1108"/>
                    <a:pt x="213" y="1109"/>
                    <a:pt x="213" y="1109"/>
                  </a:cubicBezTo>
                  <a:cubicBezTo>
                    <a:pt x="214" y="1111"/>
                    <a:pt x="214" y="1111"/>
                    <a:pt x="215" y="1113"/>
                  </a:cubicBezTo>
                  <a:cubicBezTo>
                    <a:pt x="215" y="1113"/>
                    <a:pt x="215" y="1114"/>
                    <a:pt x="215" y="1115"/>
                  </a:cubicBezTo>
                  <a:cubicBezTo>
                    <a:pt x="215" y="1116"/>
                    <a:pt x="215" y="1117"/>
                    <a:pt x="215" y="1118"/>
                  </a:cubicBezTo>
                  <a:cubicBezTo>
                    <a:pt x="215" y="1119"/>
                    <a:pt x="215" y="1120"/>
                    <a:pt x="215" y="1121"/>
                  </a:cubicBezTo>
                  <a:cubicBezTo>
                    <a:pt x="215" y="1121"/>
                    <a:pt x="215" y="1123"/>
                    <a:pt x="215" y="1124"/>
                  </a:cubicBezTo>
                  <a:cubicBezTo>
                    <a:pt x="215" y="1125"/>
                    <a:pt x="215" y="1126"/>
                    <a:pt x="214" y="1127"/>
                  </a:cubicBezTo>
                  <a:cubicBezTo>
                    <a:pt x="214" y="1127"/>
                    <a:pt x="214" y="1128"/>
                    <a:pt x="213" y="1130"/>
                  </a:cubicBezTo>
                  <a:lnTo>
                    <a:pt x="213" y="1132"/>
                  </a:lnTo>
                  <a:cubicBezTo>
                    <a:pt x="212" y="1134"/>
                    <a:pt x="211" y="1134"/>
                    <a:pt x="211" y="1136"/>
                  </a:cubicBezTo>
                  <a:cubicBezTo>
                    <a:pt x="210" y="1136"/>
                    <a:pt x="210" y="1138"/>
                    <a:pt x="209" y="1139"/>
                  </a:cubicBezTo>
                  <a:cubicBezTo>
                    <a:pt x="209" y="1140"/>
                    <a:pt x="208" y="1141"/>
                    <a:pt x="208" y="1141"/>
                  </a:cubicBezTo>
                  <a:cubicBezTo>
                    <a:pt x="207" y="1142"/>
                    <a:pt x="207" y="1144"/>
                    <a:pt x="206" y="1145"/>
                  </a:cubicBezTo>
                  <a:cubicBezTo>
                    <a:pt x="205" y="1146"/>
                    <a:pt x="205" y="1147"/>
                    <a:pt x="204" y="1147"/>
                  </a:cubicBezTo>
                  <a:cubicBezTo>
                    <a:pt x="203" y="1149"/>
                    <a:pt x="202" y="1150"/>
                    <a:pt x="202" y="1151"/>
                  </a:cubicBezTo>
                  <a:cubicBezTo>
                    <a:pt x="201" y="1152"/>
                    <a:pt x="200" y="1153"/>
                    <a:pt x="200" y="1153"/>
                  </a:cubicBezTo>
                  <a:cubicBezTo>
                    <a:pt x="199" y="1155"/>
                    <a:pt x="198" y="1156"/>
                    <a:pt x="196" y="1157"/>
                  </a:cubicBezTo>
                  <a:cubicBezTo>
                    <a:pt x="196" y="1158"/>
                    <a:pt x="196" y="1159"/>
                    <a:pt x="195" y="1159"/>
                  </a:cubicBezTo>
                  <a:cubicBezTo>
                    <a:pt x="193" y="1161"/>
                    <a:pt x="192" y="1162"/>
                    <a:pt x="191" y="1164"/>
                  </a:cubicBezTo>
                  <a:cubicBezTo>
                    <a:pt x="190" y="1165"/>
                    <a:pt x="190" y="1165"/>
                    <a:pt x="190" y="1165"/>
                  </a:cubicBezTo>
                  <a:cubicBezTo>
                    <a:pt x="187" y="1168"/>
                    <a:pt x="184" y="1171"/>
                    <a:pt x="181" y="1173"/>
                  </a:cubicBezTo>
                  <a:cubicBezTo>
                    <a:pt x="181" y="1173"/>
                    <a:pt x="181" y="1174"/>
                    <a:pt x="180" y="1175"/>
                  </a:cubicBezTo>
                  <a:cubicBezTo>
                    <a:pt x="177" y="1178"/>
                    <a:pt x="174" y="1181"/>
                    <a:pt x="170" y="1184"/>
                  </a:cubicBezTo>
                  <a:lnTo>
                    <a:pt x="169" y="1184"/>
                  </a:lnTo>
                  <a:cubicBezTo>
                    <a:pt x="166" y="1188"/>
                    <a:pt x="162" y="1190"/>
                    <a:pt x="159" y="1193"/>
                  </a:cubicBezTo>
                  <a:cubicBezTo>
                    <a:pt x="158" y="1194"/>
                    <a:pt x="158" y="1194"/>
                    <a:pt x="158" y="1195"/>
                  </a:cubicBezTo>
                  <a:cubicBezTo>
                    <a:pt x="154" y="1197"/>
                    <a:pt x="150" y="1201"/>
                    <a:pt x="146" y="1203"/>
                  </a:cubicBezTo>
                  <a:cubicBezTo>
                    <a:pt x="146" y="1204"/>
                    <a:pt x="146" y="1204"/>
                    <a:pt x="145" y="1205"/>
                  </a:cubicBezTo>
                  <a:cubicBezTo>
                    <a:pt x="141" y="1207"/>
                    <a:pt x="138" y="1210"/>
                    <a:pt x="134" y="1212"/>
                  </a:cubicBezTo>
                  <a:cubicBezTo>
                    <a:pt x="134" y="1213"/>
                    <a:pt x="133" y="1213"/>
                    <a:pt x="133" y="1213"/>
                  </a:cubicBezTo>
                  <a:cubicBezTo>
                    <a:pt x="129" y="1216"/>
                    <a:pt x="125" y="1219"/>
                    <a:pt x="122" y="1222"/>
                  </a:cubicBezTo>
                  <a:cubicBezTo>
                    <a:pt x="121" y="1222"/>
                    <a:pt x="120" y="1222"/>
                    <a:pt x="119" y="1223"/>
                  </a:cubicBezTo>
                  <a:cubicBezTo>
                    <a:pt x="116" y="1225"/>
                    <a:pt x="113" y="1228"/>
                    <a:pt x="110" y="1230"/>
                  </a:cubicBezTo>
                  <a:cubicBezTo>
                    <a:pt x="109" y="1230"/>
                    <a:pt x="109" y="1230"/>
                    <a:pt x="108" y="1231"/>
                  </a:cubicBezTo>
                  <a:cubicBezTo>
                    <a:pt x="104" y="1234"/>
                    <a:pt x="101" y="1236"/>
                    <a:pt x="98" y="1239"/>
                  </a:cubicBezTo>
                  <a:cubicBezTo>
                    <a:pt x="96" y="1240"/>
                    <a:pt x="94" y="1241"/>
                    <a:pt x="92" y="1242"/>
                  </a:cubicBezTo>
                  <a:cubicBezTo>
                    <a:pt x="91" y="1243"/>
                    <a:pt x="90" y="1244"/>
                    <a:pt x="88" y="1245"/>
                  </a:cubicBezTo>
                  <a:cubicBezTo>
                    <a:pt x="87" y="1246"/>
                    <a:pt x="85" y="1247"/>
                    <a:pt x="84" y="1248"/>
                  </a:cubicBezTo>
                  <a:cubicBezTo>
                    <a:pt x="83" y="1249"/>
                    <a:pt x="82" y="1249"/>
                    <a:pt x="81" y="1250"/>
                  </a:cubicBezTo>
                  <a:cubicBezTo>
                    <a:pt x="79" y="1251"/>
                    <a:pt x="78" y="1252"/>
                    <a:pt x="77" y="1253"/>
                  </a:cubicBezTo>
                  <a:cubicBezTo>
                    <a:pt x="76" y="1253"/>
                    <a:pt x="75" y="1254"/>
                    <a:pt x="75" y="1254"/>
                  </a:cubicBezTo>
                  <a:cubicBezTo>
                    <a:pt x="73" y="1256"/>
                    <a:pt x="70" y="1257"/>
                    <a:pt x="69" y="1258"/>
                  </a:cubicBezTo>
                  <a:cubicBezTo>
                    <a:pt x="106" y="1301"/>
                    <a:pt x="141" y="1326"/>
                    <a:pt x="141" y="1326"/>
                  </a:cubicBezTo>
                  <a:cubicBezTo>
                    <a:pt x="469" y="1529"/>
                    <a:pt x="693" y="1201"/>
                    <a:pt x="693" y="1201"/>
                  </a:cubicBezTo>
                  <a:cubicBezTo>
                    <a:pt x="693" y="1201"/>
                    <a:pt x="753" y="1109"/>
                    <a:pt x="747" y="950"/>
                  </a:cubicBezTo>
                  <a:cubicBezTo>
                    <a:pt x="747" y="950"/>
                    <a:pt x="770" y="1101"/>
                    <a:pt x="721" y="1202"/>
                  </a:cubicBezTo>
                  <a:lnTo>
                    <a:pt x="931" y="1219"/>
                  </a:lnTo>
                  <a:cubicBezTo>
                    <a:pt x="1300" y="584"/>
                    <a:pt x="1480" y="650"/>
                    <a:pt x="1480" y="650"/>
                  </a:cubicBezTo>
                  <a:cubicBezTo>
                    <a:pt x="1311" y="650"/>
                    <a:pt x="972" y="1222"/>
                    <a:pt x="972" y="1222"/>
                  </a:cubicBezTo>
                  <a:cubicBezTo>
                    <a:pt x="972" y="1222"/>
                    <a:pt x="522" y="1321"/>
                    <a:pt x="529" y="1434"/>
                  </a:cubicBezTo>
                  <a:cubicBezTo>
                    <a:pt x="532" y="1431"/>
                    <a:pt x="536" y="1426"/>
                    <a:pt x="539" y="1422"/>
                  </a:cubicBezTo>
                  <a:cubicBezTo>
                    <a:pt x="549" y="1411"/>
                    <a:pt x="560" y="1401"/>
                    <a:pt x="572" y="1393"/>
                  </a:cubicBezTo>
                  <a:cubicBezTo>
                    <a:pt x="584" y="1384"/>
                    <a:pt x="597" y="1376"/>
                    <a:pt x="610" y="1371"/>
                  </a:cubicBezTo>
                  <a:cubicBezTo>
                    <a:pt x="624" y="1366"/>
                    <a:pt x="638" y="1362"/>
                    <a:pt x="652" y="1360"/>
                  </a:cubicBezTo>
                  <a:cubicBezTo>
                    <a:pt x="638" y="1364"/>
                    <a:pt x="624" y="1368"/>
                    <a:pt x="612" y="1375"/>
                  </a:cubicBezTo>
                  <a:cubicBezTo>
                    <a:pt x="599" y="1381"/>
                    <a:pt x="587" y="1389"/>
                    <a:pt x="576" y="1398"/>
                  </a:cubicBezTo>
                  <a:cubicBezTo>
                    <a:pt x="565" y="1407"/>
                    <a:pt x="555" y="1417"/>
                    <a:pt x="546" y="1428"/>
                  </a:cubicBezTo>
                  <a:cubicBezTo>
                    <a:pt x="541" y="1434"/>
                    <a:pt x="537" y="1440"/>
                    <a:pt x="532" y="1448"/>
                  </a:cubicBezTo>
                  <a:cubicBezTo>
                    <a:pt x="536" y="1458"/>
                    <a:pt x="544" y="1468"/>
                    <a:pt x="557" y="1479"/>
                  </a:cubicBezTo>
                  <a:cubicBezTo>
                    <a:pt x="567" y="1488"/>
                    <a:pt x="580" y="1495"/>
                    <a:pt x="593" y="1501"/>
                  </a:cubicBezTo>
                  <a:cubicBezTo>
                    <a:pt x="597" y="1490"/>
                    <a:pt x="603" y="1479"/>
                    <a:pt x="609" y="1470"/>
                  </a:cubicBezTo>
                  <a:cubicBezTo>
                    <a:pt x="619" y="1456"/>
                    <a:pt x="631" y="1444"/>
                    <a:pt x="645" y="1434"/>
                  </a:cubicBezTo>
                  <a:cubicBezTo>
                    <a:pt x="653" y="1431"/>
                    <a:pt x="660" y="1426"/>
                    <a:pt x="668" y="1424"/>
                  </a:cubicBezTo>
                  <a:cubicBezTo>
                    <a:pt x="672" y="1422"/>
                    <a:pt x="675" y="1420"/>
                    <a:pt x="679" y="1419"/>
                  </a:cubicBezTo>
                  <a:lnTo>
                    <a:pt x="691" y="1416"/>
                  </a:lnTo>
                  <a:cubicBezTo>
                    <a:pt x="699" y="1414"/>
                    <a:pt x="707" y="1414"/>
                    <a:pt x="715" y="1412"/>
                  </a:cubicBezTo>
                  <a:cubicBezTo>
                    <a:pt x="724" y="1411"/>
                    <a:pt x="732" y="1411"/>
                    <a:pt x="741" y="1411"/>
                  </a:cubicBezTo>
                  <a:lnTo>
                    <a:pt x="716" y="1415"/>
                  </a:lnTo>
                  <a:cubicBezTo>
                    <a:pt x="708" y="1417"/>
                    <a:pt x="700" y="1418"/>
                    <a:pt x="693" y="1420"/>
                  </a:cubicBezTo>
                  <a:cubicBezTo>
                    <a:pt x="677" y="1425"/>
                    <a:pt x="663" y="1432"/>
                    <a:pt x="649" y="1440"/>
                  </a:cubicBezTo>
                  <a:cubicBezTo>
                    <a:pt x="637" y="1450"/>
                    <a:pt x="626" y="1462"/>
                    <a:pt x="617" y="1475"/>
                  </a:cubicBezTo>
                  <a:cubicBezTo>
                    <a:pt x="611" y="1484"/>
                    <a:pt x="606" y="1494"/>
                    <a:pt x="603" y="1504"/>
                  </a:cubicBezTo>
                  <a:cubicBezTo>
                    <a:pt x="656" y="1523"/>
                    <a:pt x="727" y="1523"/>
                    <a:pt x="803" y="1512"/>
                  </a:cubicBezTo>
                  <a:cubicBezTo>
                    <a:pt x="805" y="1512"/>
                    <a:pt x="807" y="1512"/>
                    <a:pt x="808" y="1512"/>
                  </a:cubicBezTo>
                  <a:cubicBezTo>
                    <a:pt x="927" y="1494"/>
                    <a:pt x="1055" y="1453"/>
                    <a:pt x="1142" y="1421"/>
                  </a:cubicBezTo>
                  <a:cubicBezTo>
                    <a:pt x="1206" y="1397"/>
                    <a:pt x="1265" y="1362"/>
                    <a:pt x="1316" y="1316"/>
                  </a:cubicBezTo>
                  <a:lnTo>
                    <a:pt x="1490" y="1156"/>
                  </a:lnTo>
                  <a:cubicBezTo>
                    <a:pt x="1490" y="1156"/>
                    <a:pt x="1558" y="1073"/>
                    <a:pt x="1602" y="976"/>
                  </a:cubicBezTo>
                  <a:cubicBezTo>
                    <a:pt x="1602" y="976"/>
                    <a:pt x="1572" y="1075"/>
                    <a:pt x="1518" y="1156"/>
                  </a:cubicBezTo>
                  <a:lnTo>
                    <a:pt x="1845" y="1151"/>
                  </a:lnTo>
                  <a:cubicBezTo>
                    <a:pt x="1611" y="486"/>
                    <a:pt x="2135" y="355"/>
                    <a:pt x="2135" y="355"/>
                  </a:cubicBezTo>
                  <a:cubicBezTo>
                    <a:pt x="1726" y="540"/>
                    <a:pt x="1845" y="1151"/>
                    <a:pt x="1845" y="1151"/>
                  </a:cubicBezTo>
                  <a:lnTo>
                    <a:pt x="1601" y="1206"/>
                  </a:lnTo>
                  <a:cubicBezTo>
                    <a:pt x="1538" y="1220"/>
                    <a:pt x="1480" y="1253"/>
                    <a:pt x="1438" y="1301"/>
                  </a:cubicBezTo>
                  <a:cubicBezTo>
                    <a:pt x="1403" y="1341"/>
                    <a:pt x="1394" y="1373"/>
                    <a:pt x="1401" y="1399"/>
                  </a:cubicBezTo>
                  <a:cubicBezTo>
                    <a:pt x="1408" y="1381"/>
                    <a:pt x="1419" y="1366"/>
                    <a:pt x="1433" y="1352"/>
                  </a:cubicBezTo>
                  <a:cubicBezTo>
                    <a:pt x="1447" y="1338"/>
                    <a:pt x="1463" y="1326"/>
                    <a:pt x="1480" y="1318"/>
                  </a:cubicBezTo>
                  <a:cubicBezTo>
                    <a:pt x="1498" y="1309"/>
                    <a:pt x="1517" y="1303"/>
                    <a:pt x="1536" y="1300"/>
                  </a:cubicBezTo>
                  <a:cubicBezTo>
                    <a:pt x="1518" y="1305"/>
                    <a:pt x="1499" y="1312"/>
                    <a:pt x="1482" y="1322"/>
                  </a:cubicBezTo>
                  <a:cubicBezTo>
                    <a:pt x="1466" y="1331"/>
                    <a:pt x="1450" y="1343"/>
                    <a:pt x="1438" y="1357"/>
                  </a:cubicBezTo>
                  <a:cubicBezTo>
                    <a:pt x="1426" y="1372"/>
                    <a:pt x="1415" y="1388"/>
                    <a:pt x="1408" y="1405"/>
                  </a:cubicBezTo>
                  <a:cubicBezTo>
                    <a:pt x="1407" y="1408"/>
                    <a:pt x="1406" y="1410"/>
                    <a:pt x="1405" y="1411"/>
                  </a:cubicBezTo>
                  <a:cubicBezTo>
                    <a:pt x="1418" y="1437"/>
                    <a:pt x="1446" y="1454"/>
                    <a:pt x="1477" y="1467"/>
                  </a:cubicBezTo>
                  <a:cubicBezTo>
                    <a:pt x="1484" y="1470"/>
                    <a:pt x="1492" y="1472"/>
                    <a:pt x="1499" y="1475"/>
                  </a:cubicBezTo>
                  <a:cubicBezTo>
                    <a:pt x="1503" y="1467"/>
                    <a:pt x="1507" y="1459"/>
                    <a:pt x="1511" y="1451"/>
                  </a:cubicBezTo>
                  <a:cubicBezTo>
                    <a:pt x="1520" y="1435"/>
                    <a:pt x="1532" y="1422"/>
                    <a:pt x="1545" y="1410"/>
                  </a:cubicBezTo>
                  <a:cubicBezTo>
                    <a:pt x="1551" y="1403"/>
                    <a:pt x="1559" y="1399"/>
                    <a:pt x="1566" y="1394"/>
                  </a:cubicBezTo>
                  <a:cubicBezTo>
                    <a:pt x="1574" y="1390"/>
                    <a:pt x="1582" y="1386"/>
                    <a:pt x="1590" y="1383"/>
                  </a:cubicBezTo>
                  <a:cubicBezTo>
                    <a:pt x="1607" y="1376"/>
                    <a:pt x="1625" y="1374"/>
                    <a:pt x="1642" y="1374"/>
                  </a:cubicBezTo>
                  <a:cubicBezTo>
                    <a:pt x="1625" y="1376"/>
                    <a:pt x="1607" y="1380"/>
                    <a:pt x="1592" y="1387"/>
                  </a:cubicBezTo>
                  <a:cubicBezTo>
                    <a:pt x="1576" y="1393"/>
                    <a:pt x="1562" y="1403"/>
                    <a:pt x="1550" y="1415"/>
                  </a:cubicBezTo>
                  <a:cubicBezTo>
                    <a:pt x="1537" y="1426"/>
                    <a:pt x="1527" y="1440"/>
                    <a:pt x="1519" y="1456"/>
                  </a:cubicBezTo>
                  <a:cubicBezTo>
                    <a:pt x="1515" y="1462"/>
                    <a:pt x="1511" y="1470"/>
                    <a:pt x="1509" y="1478"/>
                  </a:cubicBezTo>
                  <a:cubicBezTo>
                    <a:pt x="1557" y="1491"/>
                    <a:pt x="1608" y="1493"/>
                    <a:pt x="1658" y="1483"/>
                  </a:cubicBezTo>
                  <a:lnTo>
                    <a:pt x="2168" y="1380"/>
                  </a:lnTo>
                  <a:cubicBezTo>
                    <a:pt x="2527" y="1421"/>
                    <a:pt x="2644" y="1265"/>
                    <a:pt x="2683" y="1139"/>
                  </a:cubicBezTo>
                  <a:cubicBezTo>
                    <a:pt x="2765" y="888"/>
                    <a:pt x="2638" y="622"/>
                    <a:pt x="2638" y="622"/>
                  </a:cubicBezTo>
                  <a:cubicBezTo>
                    <a:pt x="2724" y="746"/>
                    <a:pt x="2738" y="895"/>
                    <a:pt x="2737" y="988"/>
                  </a:cubicBezTo>
                  <a:cubicBezTo>
                    <a:pt x="2736" y="1032"/>
                    <a:pt x="2726" y="1075"/>
                    <a:pt x="2721" y="1119"/>
                  </a:cubicBezTo>
                  <a:cubicBezTo>
                    <a:pt x="2666" y="1526"/>
                    <a:pt x="2995" y="1692"/>
                    <a:pt x="2995" y="1692"/>
                  </a:cubicBezTo>
                  <a:cubicBezTo>
                    <a:pt x="3173" y="1741"/>
                    <a:pt x="2922" y="1506"/>
                    <a:pt x="2922" y="1506"/>
                  </a:cubicBezTo>
                  <a:cubicBezTo>
                    <a:pt x="2922" y="1506"/>
                    <a:pt x="3232" y="1695"/>
                    <a:pt x="3386" y="1694"/>
                  </a:cubicBezTo>
                  <a:cubicBezTo>
                    <a:pt x="3445" y="1666"/>
                    <a:pt x="3403" y="1577"/>
                    <a:pt x="3403" y="1577"/>
                  </a:cubicBezTo>
                  <a:cubicBezTo>
                    <a:pt x="3403" y="1577"/>
                    <a:pt x="3541" y="1640"/>
                    <a:pt x="3683" y="1609"/>
                  </a:cubicBezTo>
                  <a:cubicBezTo>
                    <a:pt x="3837" y="1527"/>
                    <a:pt x="3626" y="1435"/>
                    <a:pt x="3626" y="1435"/>
                  </a:cubicBezTo>
                  <a:cubicBezTo>
                    <a:pt x="3626" y="1435"/>
                    <a:pt x="3845" y="1423"/>
                    <a:pt x="3969" y="1336"/>
                  </a:cubicBezTo>
                  <a:cubicBezTo>
                    <a:pt x="4003" y="1297"/>
                    <a:pt x="4023" y="1252"/>
                    <a:pt x="4033" y="1210"/>
                  </a:cubicBezTo>
                  <a:cubicBezTo>
                    <a:pt x="4047" y="1155"/>
                    <a:pt x="3983" y="1113"/>
                    <a:pt x="3937" y="1148"/>
                  </a:cubicBezTo>
                  <a:close/>
                </a:path>
              </a:pathLst>
            </a:custGeom>
            <a:solidFill>
              <a:srgbClr val="6D380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D0774EF-DA4F-CE38-CFC6-16502F8B595A}"/>
                </a:ext>
              </a:extLst>
            </p:cNvPr>
            <p:cNvSpPr/>
            <p:nvPr/>
          </p:nvSpPr>
          <p:spPr>
            <a:xfrm>
              <a:off x="15700885" y="12174012"/>
              <a:ext cx="548526" cy="574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75">
                  <a:moveTo>
                    <a:pt x="549" y="2"/>
                  </a:moveTo>
                  <a:cubicBezTo>
                    <a:pt x="549" y="2"/>
                    <a:pt x="369" y="-64"/>
                    <a:pt x="0" y="572"/>
                  </a:cubicBezTo>
                  <a:lnTo>
                    <a:pt x="41" y="575"/>
                  </a:lnTo>
                  <a:cubicBezTo>
                    <a:pt x="41" y="575"/>
                    <a:pt x="380" y="2"/>
                    <a:pt x="549" y="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D9E410E-862B-8E27-A420-F87F9BD9929B}"/>
                </a:ext>
              </a:extLst>
            </p:cNvPr>
            <p:cNvSpPr/>
            <p:nvPr/>
          </p:nvSpPr>
          <p:spPr>
            <a:xfrm>
              <a:off x="17409521" y="12147992"/>
              <a:ext cx="356342" cy="1070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071">
                  <a:moveTo>
                    <a:pt x="83" y="498"/>
                  </a:moveTo>
                  <a:cubicBezTo>
                    <a:pt x="88" y="454"/>
                    <a:pt x="98" y="411"/>
                    <a:pt x="99" y="367"/>
                  </a:cubicBezTo>
                  <a:cubicBezTo>
                    <a:pt x="100" y="273"/>
                    <a:pt x="86" y="124"/>
                    <a:pt x="0" y="0"/>
                  </a:cubicBezTo>
                  <a:cubicBezTo>
                    <a:pt x="0" y="0"/>
                    <a:pt x="127" y="266"/>
                    <a:pt x="45" y="518"/>
                  </a:cubicBezTo>
                  <a:cubicBezTo>
                    <a:pt x="39" y="678"/>
                    <a:pt x="75" y="795"/>
                    <a:pt x="118" y="876"/>
                  </a:cubicBezTo>
                  <a:cubicBezTo>
                    <a:pt x="168" y="971"/>
                    <a:pt x="254" y="1042"/>
                    <a:pt x="357" y="1071"/>
                  </a:cubicBezTo>
                  <a:cubicBezTo>
                    <a:pt x="357" y="1071"/>
                    <a:pt x="28" y="905"/>
                    <a:pt x="83" y="49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ACC82E-B406-F023-0FF4-9B2337A51334}"/>
                </a:ext>
              </a:extLst>
            </p:cNvPr>
            <p:cNvSpPr/>
            <p:nvPr/>
          </p:nvSpPr>
          <p:spPr>
            <a:xfrm>
              <a:off x="16260421" y="12502241"/>
              <a:ext cx="111106" cy="180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81">
                  <a:moveTo>
                    <a:pt x="0" y="181"/>
                  </a:moveTo>
                  <a:lnTo>
                    <a:pt x="28" y="181"/>
                  </a:lnTo>
                  <a:cubicBezTo>
                    <a:pt x="82" y="100"/>
                    <a:pt x="112" y="0"/>
                    <a:pt x="112" y="0"/>
                  </a:cubicBezTo>
                  <a:cubicBezTo>
                    <a:pt x="68" y="98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8F45832-9B2E-9BAA-E7C3-950308AB2B95}"/>
                </a:ext>
              </a:extLst>
            </p:cNvPr>
            <p:cNvSpPr/>
            <p:nvPr/>
          </p:nvSpPr>
          <p:spPr>
            <a:xfrm>
              <a:off x="14760980" y="12584299"/>
              <a:ext cx="222213" cy="200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01">
                  <a:moveTo>
                    <a:pt x="85" y="196"/>
                  </a:moveTo>
                  <a:cubicBezTo>
                    <a:pt x="86" y="195"/>
                    <a:pt x="87" y="194"/>
                    <a:pt x="89" y="193"/>
                  </a:cubicBezTo>
                  <a:cubicBezTo>
                    <a:pt x="90" y="192"/>
                    <a:pt x="91" y="192"/>
                    <a:pt x="92" y="191"/>
                  </a:cubicBezTo>
                  <a:cubicBezTo>
                    <a:pt x="93" y="190"/>
                    <a:pt x="95" y="189"/>
                    <a:pt x="96" y="188"/>
                  </a:cubicBezTo>
                  <a:cubicBezTo>
                    <a:pt x="98" y="187"/>
                    <a:pt x="99" y="186"/>
                    <a:pt x="100" y="185"/>
                  </a:cubicBezTo>
                  <a:cubicBezTo>
                    <a:pt x="102" y="184"/>
                    <a:pt x="104" y="183"/>
                    <a:pt x="106" y="182"/>
                  </a:cubicBezTo>
                  <a:cubicBezTo>
                    <a:pt x="98" y="160"/>
                    <a:pt x="75" y="70"/>
                    <a:pt x="156" y="88"/>
                  </a:cubicBezTo>
                  <a:cubicBezTo>
                    <a:pt x="177" y="93"/>
                    <a:pt x="191" y="99"/>
                    <a:pt x="199" y="107"/>
                  </a:cubicBezTo>
                  <a:cubicBezTo>
                    <a:pt x="200" y="105"/>
                    <a:pt x="201" y="104"/>
                    <a:pt x="203" y="102"/>
                  </a:cubicBezTo>
                  <a:cubicBezTo>
                    <a:pt x="204" y="102"/>
                    <a:pt x="204" y="101"/>
                    <a:pt x="204" y="100"/>
                  </a:cubicBezTo>
                  <a:cubicBezTo>
                    <a:pt x="206" y="99"/>
                    <a:pt x="207" y="98"/>
                    <a:pt x="208" y="96"/>
                  </a:cubicBezTo>
                  <a:cubicBezTo>
                    <a:pt x="208" y="96"/>
                    <a:pt x="209" y="95"/>
                    <a:pt x="210" y="94"/>
                  </a:cubicBezTo>
                  <a:cubicBezTo>
                    <a:pt x="210" y="93"/>
                    <a:pt x="211" y="92"/>
                    <a:pt x="212" y="90"/>
                  </a:cubicBezTo>
                  <a:cubicBezTo>
                    <a:pt x="213" y="90"/>
                    <a:pt x="213" y="89"/>
                    <a:pt x="214" y="88"/>
                  </a:cubicBezTo>
                  <a:cubicBezTo>
                    <a:pt x="215" y="87"/>
                    <a:pt x="215" y="85"/>
                    <a:pt x="216" y="84"/>
                  </a:cubicBezTo>
                  <a:cubicBezTo>
                    <a:pt x="216" y="84"/>
                    <a:pt x="217" y="83"/>
                    <a:pt x="217" y="82"/>
                  </a:cubicBezTo>
                  <a:cubicBezTo>
                    <a:pt x="218" y="81"/>
                    <a:pt x="218" y="79"/>
                    <a:pt x="219" y="79"/>
                  </a:cubicBezTo>
                  <a:cubicBezTo>
                    <a:pt x="219" y="77"/>
                    <a:pt x="220" y="77"/>
                    <a:pt x="221" y="75"/>
                  </a:cubicBezTo>
                  <a:lnTo>
                    <a:pt x="221" y="73"/>
                  </a:lnTo>
                  <a:cubicBezTo>
                    <a:pt x="222" y="71"/>
                    <a:pt x="222" y="70"/>
                    <a:pt x="222" y="70"/>
                  </a:cubicBezTo>
                  <a:cubicBezTo>
                    <a:pt x="223" y="69"/>
                    <a:pt x="223" y="68"/>
                    <a:pt x="223" y="67"/>
                  </a:cubicBezTo>
                  <a:cubicBezTo>
                    <a:pt x="223" y="66"/>
                    <a:pt x="223" y="64"/>
                    <a:pt x="223" y="64"/>
                  </a:cubicBezTo>
                  <a:cubicBezTo>
                    <a:pt x="223" y="63"/>
                    <a:pt x="223" y="62"/>
                    <a:pt x="223" y="61"/>
                  </a:cubicBezTo>
                  <a:cubicBezTo>
                    <a:pt x="223" y="60"/>
                    <a:pt x="223" y="59"/>
                    <a:pt x="223" y="58"/>
                  </a:cubicBezTo>
                  <a:cubicBezTo>
                    <a:pt x="223" y="57"/>
                    <a:pt x="223" y="56"/>
                    <a:pt x="223" y="56"/>
                  </a:cubicBezTo>
                  <a:cubicBezTo>
                    <a:pt x="222" y="54"/>
                    <a:pt x="222" y="54"/>
                    <a:pt x="221" y="52"/>
                  </a:cubicBezTo>
                  <a:cubicBezTo>
                    <a:pt x="221" y="52"/>
                    <a:pt x="221" y="51"/>
                    <a:pt x="221" y="50"/>
                  </a:cubicBezTo>
                  <a:cubicBezTo>
                    <a:pt x="220" y="49"/>
                    <a:pt x="219" y="48"/>
                    <a:pt x="219" y="47"/>
                  </a:cubicBezTo>
                  <a:cubicBezTo>
                    <a:pt x="218" y="46"/>
                    <a:pt x="218" y="46"/>
                    <a:pt x="217" y="45"/>
                  </a:cubicBezTo>
                  <a:cubicBezTo>
                    <a:pt x="216" y="44"/>
                    <a:pt x="216" y="43"/>
                    <a:pt x="215" y="42"/>
                  </a:cubicBezTo>
                  <a:cubicBezTo>
                    <a:pt x="215" y="41"/>
                    <a:pt x="214" y="41"/>
                    <a:pt x="213" y="40"/>
                  </a:cubicBezTo>
                  <a:cubicBezTo>
                    <a:pt x="212" y="39"/>
                    <a:pt x="211" y="38"/>
                    <a:pt x="210" y="38"/>
                  </a:cubicBezTo>
                  <a:cubicBezTo>
                    <a:pt x="209" y="37"/>
                    <a:pt x="208" y="36"/>
                    <a:pt x="208" y="35"/>
                  </a:cubicBezTo>
                  <a:cubicBezTo>
                    <a:pt x="206" y="35"/>
                    <a:pt x="205" y="33"/>
                    <a:pt x="203" y="33"/>
                  </a:cubicBezTo>
                  <a:cubicBezTo>
                    <a:pt x="202" y="32"/>
                    <a:pt x="201" y="31"/>
                    <a:pt x="200" y="31"/>
                  </a:cubicBezTo>
                  <a:cubicBezTo>
                    <a:pt x="199" y="30"/>
                    <a:pt x="197" y="29"/>
                    <a:pt x="195" y="29"/>
                  </a:cubicBezTo>
                  <a:cubicBezTo>
                    <a:pt x="193" y="28"/>
                    <a:pt x="193" y="27"/>
                    <a:pt x="192" y="27"/>
                  </a:cubicBezTo>
                  <a:cubicBezTo>
                    <a:pt x="189" y="26"/>
                    <a:pt x="185" y="25"/>
                    <a:pt x="181" y="23"/>
                  </a:cubicBezTo>
                  <a:cubicBezTo>
                    <a:pt x="174" y="21"/>
                    <a:pt x="166" y="18"/>
                    <a:pt x="159" y="16"/>
                  </a:cubicBezTo>
                  <a:cubicBezTo>
                    <a:pt x="157" y="16"/>
                    <a:pt x="156" y="16"/>
                    <a:pt x="154" y="15"/>
                  </a:cubicBezTo>
                  <a:cubicBezTo>
                    <a:pt x="147" y="13"/>
                    <a:pt x="140" y="11"/>
                    <a:pt x="133" y="10"/>
                  </a:cubicBezTo>
                  <a:cubicBezTo>
                    <a:pt x="126" y="8"/>
                    <a:pt x="120" y="6"/>
                    <a:pt x="114" y="6"/>
                  </a:cubicBezTo>
                  <a:cubicBezTo>
                    <a:pt x="112" y="5"/>
                    <a:pt x="112" y="5"/>
                    <a:pt x="111" y="5"/>
                  </a:cubicBezTo>
                  <a:cubicBezTo>
                    <a:pt x="104" y="4"/>
                    <a:pt x="98" y="3"/>
                    <a:pt x="93" y="2"/>
                  </a:cubicBezTo>
                  <a:cubicBezTo>
                    <a:pt x="76" y="8"/>
                    <a:pt x="58" y="31"/>
                    <a:pt x="60" y="103"/>
                  </a:cubicBezTo>
                  <a:cubicBezTo>
                    <a:pt x="60" y="103"/>
                    <a:pt x="32" y="25"/>
                    <a:pt x="78" y="0"/>
                  </a:cubicBezTo>
                  <a:cubicBezTo>
                    <a:pt x="75" y="0"/>
                    <a:pt x="71" y="0"/>
                    <a:pt x="67" y="0"/>
                  </a:cubicBezTo>
                  <a:cubicBezTo>
                    <a:pt x="64" y="0"/>
                    <a:pt x="60" y="0"/>
                    <a:pt x="57" y="0"/>
                  </a:cubicBezTo>
                  <a:lnTo>
                    <a:pt x="56" y="0"/>
                  </a:lnTo>
                  <a:cubicBezTo>
                    <a:pt x="53" y="0"/>
                    <a:pt x="50" y="0"/>
                    <a:pt x="47" y="0"/>
                  </a:cubicBezTo>
                  <a:lnTo>
                    <a:pt x="46" y="0"/>
                  </a:lnTo>
                  <a:cubicBezTo>
                    <a:pt x="43" y="0"/>
                    <a:pt x="41" y="0"/>
                    <a:pt x="38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5" y="1"/>
                    <a:pt x="32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2"/>
                    <a:pt x="25" y="3"/>
                    <a:pt x="23" y="3"/>
                  </a:cubicBezTo>
                  <a:cubicBezTo>
                    <a:pt x="22" y="3"/>
                    <a:pt x="22" y="4"/>
                    <a:pt x="21" y="4"/>
                  </a:cubicBezTo>
                  <a:cubicBezTo>
                    <a:pt x="19" y="4"/>
                    <a:pt x="18" y="4"/>
                    <a:pt x="16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0" y="23"/>
                    <a:pt x="-2" y="41"/>
                    <a:pt x="2" y="60"/>
                  </a:cubicBezTo>
                  <a:cubicBezTo>
                    <a:pt x="15" y="117"/>
                    <a:pt x="46" y="165"/>
                    <a:pt x="77" y="201"/>
                  </a:cubicBezTo>
                  <a:cubicBezTo>
                    <a:pt x="78" y="200"/>
                    <a:pt x="81" y="199"/>
                    <a:pt x="83" y="197"/>
                  </a:cubicBezTo>
                  <a:cubicBezTo>
                    <a:pt x="83" y="197"/>
                    <a:pt x="84" y="196"/>
                    <a:pt x="85" y="1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D2A4A22-4A7C-4D1C-A979-53390A2AC8CF}"/>
                </a:ext>
              </a:extLst>
            </p:cNvPr>
            <p:cNvSpPr/>
            <p:nvPr/>
          </p:nvSpPr>
          <p:spPr>
            <a:xfrm>
              <a:off x="14828047" y="12584299"/>
              <a:ext cx="1001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4" y="0"/>
                    <a:pt x="8" y="0"/>
                    <a:pt x="11" y="0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A4DA3F5-79B5-8BE0-D865-B634317CCA42}"/>
                </a:ext>
              </a:extLst>
            </p:cNvPr>
            <p:cNvSpPr/>
            <p:nvPr/>
          </p:nvSpPr>
          <p:spPr>
            <a:xfrm>
              <a:off x="14960174" y="12686369"/>
              <a:ext cx="3003" cy="4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4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BCA3F95-2684-DD52-75E4-40A5C0498C87}"/>
                </a:ext>
              </a:extLst>
            </p:cNvPr>
            <p:cNvSpPr/>
            <p:nvPr/>
          </p:nvSpPr>
          <p:spPr>
            <a:xfrm>
              <a:off x="14858076" y="12669358"/>
              <a:ext cx="101097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96">
                  <a:moveTo>
                    <a:pt x="59" y="2"/>
                  </a:moveTo>
                  <a:cubicBezTo>
                    <a:pt x="-22" y="-16"/>
                    <a:pt x="1" y="74"/>
                    <a:pt x="9" y="96"/>
                  </a:cubicBezTo>
                  <a:cubicBezTo>
                    <a:pt x="12" y="93"/>
                    <a:pt x="15" y="91"/>
                    <a:pt x="19" y="88"/>
                  </a:cubicBezTo>
                  <a:cubicBezTo>
                    <a:pt x="20" y="87"/>
                    <a:pt x="20" y="87"/>
                    <a:pt x="21" y="87"/>
                  </a:cubicBezTo>
                  <a:cubicBezTo>
                    <a:pt x="24" y="85"/>
                    <a:pt x="27" y="82"/>
                    <a:pt x="30" y="80"/>
                  </a:cubicBezTo>
                  <a:cubicBezTo>
                    <a:pt x="31" y="79"/>
                    <a:pt x="32" y="79"/>
                    <a:pt x="33" y="79"/>
                  </a:cubicBezTo>
                  <a:cubicBezTo>
                    <a:pt x="36" y="76"/>
                    <a:pt x="40" y="73"/>
                    <a:pt x="44" y="70"/>
                  </a:cubicBezTo>
                  <a:cubicBezTo>
                    <a:pt x="44" y="70"/>
                    <a:pt x="45" y="70"/>
                    <a:pt x="45" y="69"/>
                  </a:cubicBezTo>
                  <a:cubicBezTo>
                    <a:pt x="49" y="67"/>
                    <a:pt x="52" y="64"/>
                    <a:pt x="56" y="62"/>
                  </a:cubicBezTo>
                  <a:cubicBezTo>
                    <a:pt x="57" y="61"/>
                    <a:pt x="57" y="61"/>
                    <a:pt x="57" y="60"/>
                  </a:cubicBezTo>
                  <a:cubicBezTo>
                    <a:pt x="61" y="58"/>
                    <a:pt x="65" y="54"/>
                    <a:pt x="69" y="52"/>
                  </a:cubicBezTo>
                  <a:cubicBezTo>
                    <a:pt x="69" y="51"/>
                    <a:pt x="69" y="51"/>
                    <a:pt x="70" y="50"/>
                  </a:cubicBezTo>
                  <a:cubicBezTo>
                    <a:pt x="73" y="47"/>
                    <a:pt x="77" y="44"/>
                    <a:pt x="80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5" y="38"/>
                    <a:pt x="88" y="35"/>
                    <a:pt x="92" y="32"/>
                  </a:cubicBezTo>
                  <a:cubicBezTo>
                    <a:pt x="92" y="31"/>
                    <a:pt x="92" y="30"/>
                    <a:pt x="92" y="30"/>
                  </a:cubicBezTo>
                  <a:cubicBezTo>
                    <a:pt x="95" y="28"/>
                    <a:pt x="98" y="25"/>
                    <a:pt x="101" y="22"/>
                  </a:cubicBezTo>
                  <a:cubicBezTo>
                    <a:pt x="101" y="22"/>
                    <a:pt x="101" y="21"/>
                    <a:pt x="102" y="21"/>
                  </a:cubicBezTo>
                  <a:cubicBezTo>
                    <a:pt x="94" y="13"/>
                    <a:pt x="80" y="7"/>
                    <a:pt x="59" y="2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03C74A-5798-B937-3661-9A199D2C1892}"/>
                </a:ext>
              </a:extLst>
            </p:cNvPr>
            <p:cNvSpPr/>
            <p:nvPr/>
          </p:nvSpPr>
          <p:spPr>
            <a:xfrm>
              <a:off x="14959173" y="12691373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7166E6B-1AC6-FD99-D61E-295A146E92C8}"/>
                </a:ext>
              </a:extLst>
            </p:cNvPr>
            <p:cNvSpPr/>
            <p:nvPr/>
          </p:nvSpPr>
          <p:spPr>
            <a:xfrm>
              <a:off x="14812032" y="12584299"/>
              <a:ext cx="40038" cy="102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103">
                  <a:moveTo>
                    <a:pt x="8" y="103"/>
                  </a:moveTo>
                  <a:cubicBezTo>
                    <a:pt x="6" y="31"/>
                    <a:pt x="24" y="8"/>
                    <a:pt x="41" y="2"/>
                  </a:cubicBezTo>
                  <a:cubicBezTo>
                    <a:pt x="36" y="2"/>
                    <a:pt x="31" y="1"/>
                    <a:pt x="26" y="0"/>
                  </a:cubicBezTo>
                  <a:cubicBezTo>
                    <a:pt x="-20" y="25"/>
                    <a:pt x="8" y="103"/>
                    <a:pt x="8" y="103"/>
                  </a:cubicBezTo>
                  <a:close/>
                </a:path>
              </a:pathLst>
            </a:custGeom>
            <a:solidFill>
              <a:srgbClr val="3333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F36BF5-5BCC-D335-A611-CD9D938D837F}"/>
                </a:ext>
              </a:extLst>
            </p:cNvPr>
            <p:cNvSpPr/>
            <p:nvPr/>
          </p:nvSpPr>
          <p:spPr>
            <a:xfrm>
              <a:off x="14839058" y="1258429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350F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979B78F-FDE8-3638-3A6C-43891BEF10FB}"/>
                </a:ext>
              </a:extLst>
            </p:cNvPr>
            <p:cNvSpPr/>
            <p:nvPr/>
          </p:nvSpPr>
          <p:spPr>
            <a:xfrm>
              <a:off x="15053263" y="12289092"/>
              <a:ext cx="125120" cy="188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89">
                  <a:moveTo>
                    <a:pt x="0" y="157"/>
                  </a:moveTo>
                  <a:cubicBezTo>
                    <a:pt x="0" y="162"/>
                    <a:pt x="2" y="167"/>
                    <a:pt x="4" y="172"/>
                  </a:cubicBezTo>
                  <a:cubicBezTo>
                    <a:pt x="6" y="177"/>
                    <a:pt x="10" y="183"/>
                    <a:pt x="17" y="187"/>
                  </a:cubicBezTo>
                  <a:cubicBezTo>
                    <a:pt x="20" y="188"/>
                    <a:pt x="23" y="189"/>
                    <a:pt x="27" y="189"/>
                  </a:cubicBezTo>
                  <a:cubicBezTo>
                    <a:pt x="30" y="189"/>
                    <a:pt x="33" y="189"/>
                    <a:pt x="36" y="188"/>
                  </a:cubicBezTo>
                  <a:cubicBezTo>
                    <a:pt x="41" y="187"/>
                    <a:pt x="46" y="185"/>
                    <a:pt x="50" y="182"/>
                  </a:cubicBezTo>
                  <a:cubicBezTo>
                    <a:pt x="66" y="171"/>
                    <a:pt x="76" y="156"/>
                    <a:pt x="84" y="141"/>
                  </a:cubicBezTo>
                  <a:cubicBezTo>
                    <a:pt x="92" y="126"/>
                    <a:pt x="99" y="110"/>
                    <a:pt x="104" y="95"/>
                  </a:cubicBezTo>
                  <a:cubicBezTo>
                    <a:pt x="115" y="64"/>
                    <a:pt x="122" y="32"/>
                    <a:pt x="126" y="0"/>
                  </a:cubicBezTo>
                  <a:cubicBezTo>
                    <a:pt x="114" y="30"/>
                    <a:pt x="101" y="60"/>
                    <a:pt x="88" y="89"/>
                  </a:cubicBezTo>
                  <a:cubicBezTo>
                    <a:pt x="81" y="103"/>
                    <a:pt x="74" y="118"/>
                    <a:pt x="66" y="131"/>
                  </a:cubicBezTo>
                  <a:cubicBezTo>
                    <a:pt x="58" y="144"/>
                    <a:pt x="49" y="157"/>
                    <a:pt x="38" y="164"/>
                  </a:cubicBezTo>
                  <a:cubicBezTo>
                    <a:pt x="34" y="167"/>
                    <a:pt x="27" y="168"/>
                    <a:pt x="26" y="167"/>
                  </a:cubicBezTo>
                  <a:cubicBezTo>
                    <a:pt x="25" y="167"/>
                    <a:pt x="22" y="161"/>
                    <a:pt x="21" y="155"/>
                  </a:cubicBezTo>
                  <a:cubicBezTo>
                    <a:pt x="18" y="141"/>
                    <a:pt x="20" y="125"/>
                    <a:pt x="22" y="109"/>
                  </a:cubicBezTo>
                  <a:cubicBezTo>
                    <a:pt x="23" y="90"/>
                    <a:pt x="26" y="72"/>
                    <a:pt x="29" y="52"/>
                  </a:cubicBezTo>
                  <a:cubicBezTo>
                    <a:pt x="24" y="67"/>
                    <a:pt x="20" y="81"/>
                    <a:pt x="17" y="94"/>
                  </a:cubicBezTo>
                  <a:cubicBezTo>
                    <a:pt x="14" y="107"/>
                    <a:pt x="7" y="120"/>
                    <a:pt x="0" y="132"/>
                  </a:cubicBezTo>
                  <a:cubicBezTo>
                    <a:pt x="0" y="141"/>
                    <a:pt x="-1" y="149"/>
                    <a:pt x="0" y="157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DC84C7-89AF-AAF9-C5D9-978F9FDEFC8B}"/>
                </a:ext>
              </a:extLst>
            </p:cNvPr>
            <p:cNvSpPr/>
            <p:nvPr/>
          </p:nvSpPr>
          <p:spPr>
            <a:xfrm>
              <a:off x="15362560" y="12938545"/>
              <a:ext cx="147141" cy="92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93">
                  <a:moveTo>
                    <a:pt x="56" y="29"/>
                  </a:moveTo>
                  <a:cubicBezTo>
                    <a:pt x="70" y="21"/>
                    <a:pt x="84" y="14"/>
                    <a:pt x="100" y="9"/>
                  </a:cubicBezTo>
                  <a:cubicBezTo>
                    <a:pt x="107" y="7"/>
                    <a:pt x="115" y="6"/>
                    <a:pt x="123" y="4"/>
                  </a:cubicBezTo>
                  <a:lnTo>
                    <a:pt x="148" y="0"/>
                  </a:lnTo>
                  <a:cubicBezTo>
                    <a:pt x="139" y="0"/>
                    <a:pt x="131" y="0"/>
                    <a:pt x="122" y="1"/>
                  </a:cubicBezTo>
                  <a:cubicBezTo>
                    <a:pt x="114" y="3"/>
                    <a:pt x="106" y="3"/>
                    <a:pt x="98" y="5"/>
                  </a:cubicBezTo>
                  <a:lnTo>
                    <a:pt x="86" y="8"/>
                  </a:lnTo>
                  <a:cubicBezTo>
                    <a:pt x="82" y="9"/>
                    <a:pt x="79" y="11"/>
                    <a:pt x="75" y="13"/>
                  </a:cubicBezTo>
                  <a:cubicBezTo>
                    <a:pt x="67" y="15"/>
                    <a:pt x="60" y="20"/>
                    <a:pt x="52" y="23"/>
                  </a:cubicBezTo>
                  <a:cubicBezTo>
                    <a:pt x="38" y="33"/>
                    <a:pt x="26" y="45"/>
                    <a:pt x="16" y="59"/>
                  </a:cubicBezTo>
                  <a:cubicBezTo>
                    <a:pt x="10" y="68"/>
                    <a:pt x="4" y="79"/>
                    <a:pt x="0" y="90"/>
                  </a:cubicBezTo>
                  <a:cubicBezTo>
                    <a:pt x="4" y="91"/>
                    <a:pt x="7" y="92"/>
                    <a:pt x="10" y="93"/>
                  </a:cubicBezTo>
                  <a:cubicBezTo>
                    <a:pt x="13" y="83"/>
                    <a:pt x="18" y="73"/>
                    <a:pt x="24" y="64"/>
                  </a:cubicBezTo>
                  <a:cubicBezTo>
                    <a:pt x="33" y="51"/>
                    <a:pt x="44" y="39"/>
                    <a:pt x="56" y="29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862BF22-06F6-05FF-BCBC-8A6E296D3B92}"/>
                </a:ext>
              </a:extLst>
            </p:cNvPr>
            <p:cNvSpPr/>
            <p:nvPr/>
          </p:nvSpPr>
          <p:spPr>
            <a:xfrm>
              <a:off x="15298499" y="12887510"/>
              <a:ext cx="122117" cy="87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8">
                  <a:moveTo>
                    <a:pt x="47" y="38"/>
                  </a:moveTo>
                  <a:cubicBezTo>
                    <a:pt x="58" y="29"/>
                    <a:pt x="70" y="21"/>
                    <a:pt x="83" y="15"/>
                  </a:cubicBezTo>
                  <a:cubicBezTo>
                    <a:pt x="95" y="8"/>
                    <a:pt x="109" y="4"/>
                    <a:pt x="123" y="0"/>
                  </a:cubicBezTo>
                  <a:cubicBezTo>
                    <a:pt x="109" y="2"/>
                    <a:pt x="95" y="6"/>
                    <a:pt x="81" y="11"/>
                  </a:cubicBezTo>
                  <a:cubicBezTo>
                    <a:pt x="68" y="16"/>
                    <a:pt x="55" y="24"/>
                    <a:pt x="43" y="33"/>
                  </a:cubicBezTo>
                  <a:cubicBezTo>
                    <a:pt x="31" y="41"/>
                    <a:pt x="20" y="51"/>
                    <a:pt x="10" y="62"/>
                  </a:cubicBezTo>
                  <a:cubicBezTo>
                    <a:pt x="7" y="66"/>
                    <a:pt x="3" y="71"/>
                    <a:pt x="0" y="74"/>
                  </a:cubicBezTo>
                  <a:cubicBezTo>
                    <a:pt x="0" y="79"/>
                    <a:pt x="1" y="83"/>
                    <a:pt x="3" y="88"/>
                  </a:cubicBezTo>
                  <a:cubicBezTo>
                    <a:pt x="8" y="80"/>
                    <a:pt x="12" y="74"/>
                    <a:pt x="17" y="68"/>
                  </a:cubicBezTo>
                  <a:cubicBezTo>
                    <a:pt x="26" y="57"/>
                    <a:pt x="36" y="47"/>
                    <a:pt x="47" y="3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04634FA-2F3C-56A3-2352-A3AFEB1B3EB6}"/>
                </a:ext>
              </a:extLst>
            </p:cNvPr>
            <p:cNvSpPr/>
            <p:nvPr/>
          </p:nvSpPr>
          <p:spPr>
            <a:xfrm>
              <a:off x="16171336" y="12827468"/>
              <a:ext cx="134128" cy="110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11">
                  <a:moveTo>
                    <a:pt x="37" y="57"/>
                  </a:moveTo>
                  <a:cubicBezTo>
                    <a:pt x="49" y="43"/>
                    <a:pt x="65" y="31"/>
                    <a:pt x="81" y="22"/>
                  </a:cubicBezTo>
                  <a:cubicBezTo>
                    <a:pt x="98" y="12"/>
                    <a:pt x="117" y="5"/>
                    <a:pt x="135" y="0"/>
                  </a:cubicBezTo>
                  <a:cubicBezTo>
                    <a:pt x="116" y="3"/>
                    <a:pt x="97" y="9"/>
                    <a:pt x="79" y="18"/>
                  </a:cubicBezTo>
                  <a:cubicBezTo>
                    <a:pt x="62" y="26"/>
                    <a:pt x="46" y="38"/>
                    <a:pt x="32" y="52"/>
                  </a:cubicBezTo>
                  <a:cubicBezTo>
                    <a:pt x="18" y="66"/>
                    <a:pt x="7" y="81"/>
                    <a:pt x="0" y="99"/>
                  </a:cubicBezTo>
                  <a:cubicBezTo>
                    <a:pt x="1" y="103"/>
                    <a:pt x="2" y="108"/>
                    <a:pt x="4" y="111"/>
                  </a:cubicBezTo>
                  <a:cubicBezTo>
                    <a:pt x="5" y="110"/>
                    <a:pt x="6" y="108"/>
                    <a:pt x="7" y="105"/>
                  </a:cubicBezTo>
                  <a:cubicBezTo>
                    <a:pt x="14" y="88"/>
                    <a:pt x="25" y="72"/>
                    <a:pt x="37" y="57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3782259-5D80-F488-4445-B6BF8C254C56}"/>
                </a:ext>
              </a:extLst>
            </p:cNvPr>
            <p:cNvSpPr/>
            <p:nvPr/>
          </p:nvSpPr>
          <p:spPr>
            <a:xfrm>
              <a:off x="16269430" y="12901520"/>
              <a:ext cx="142136" cy="1030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04">
                  <a:moveTo>
                    <a:pt x="51" y="41"/>
                  </a:moveTo>
                  <a:cubicBezTo>
                    <a:pt x="63" y="29"/>
                    <a:pt x="77" y="19"/>
                    <a:pt x="93" y="13"/>
                  </a:cubicBezTo>
                  <a:cubicBezTo>
                    <a:pt x="108" y="6"/>
                    <a:pt x="126" y="2"/>
                    <a:pt x="143" y="0"/>
                  </a:cubicBezTo>
                  <a:cubicBezTo>
                    <a:pt x="126" y="0"/>
                    <a:pt x="108" y="2"/>
                    <a:pt x="91" y="9"/>
                  </a:cubicBezTo>
                  <a:cubicBezTo>
                    <a:pt x="83" y="12"/>
                    <a:pt x="75" y="16"/>
                    <a:pt x="67" y="20"/>
                  </a:cubicBezTo>
                  <a:cubicBezTo>
                    <a:pt x="60" y="25"/>
                    <a:pt x="52" y="29"/>
                    <a:pt x="46" y="36"/>
                  </a:cubicBezTo>
                  <a:cubicBezTo>
                    <a:pt x="33" y="48"/>
                    <a:pt x="21" y="61"/>
                    <a:pt x="12" y="77"/>
                  </a:cubicBezTo>
                  <a:cubicBezTo>
                    <a:pt x="8" y="85"/>
                    <a:pt x="4" y="93"/>
                    <a:pt x="0" y="101"/>
                  </a:cubicBezTo>
                  <a:cubicBezTo>
                    <a:pt x="4" y="102"/>
                    <a:pt x="6" y="103"/>
                    <a:pt x="10" y="104"/>
                  </a:cubicBezTo>
                  <a:cubicBezTo>
                    <a:pt x="12" y="96"/>
                    <a:pt x="16" y="88"/>
                    <a:pt x="20" y="82"/>
                  </a:cubicBezTo>
                  <a:cubicBezTo>
                    <a:pt x="28" y="66"/>
                    <a:pt x="38" y="52"/>
                    <a:pt x="51" y="41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25053A-4A59-0241-C408-36C45ACB3E59}"/>
                </a:ext>
              </a:extLst>
            </p:cNvPr>
            <p:cNvSpPr/>
            <p:nvPr/>
          </p:nvSpPr>
          <p:spPr>
            <a:xfrm>
              <a:off x="15245445" y="12323116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541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1980B61-678E-CDD2-4DC6-D7DDB8C8C5F8}"/>
                </a:ext>
              </a:extLst>
            </p:cNvPr>
            <p:cNvSpPr/>
            <p:nvPr/>
          </p:nvSpPr>
          <p:spPr>
            <a:xfrm>
              <a:off x="16555705" y="11880808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F3B0DC8-4941-00DC-BEB0-0DE73409DDAF}"/>
                </a:ext>
              </a:extLst>
            </p:cNvPr>
            <p:cNvSpPr/>
            <p:nvPr/>
          </p:nvSpPr>
          <p:spPr>
            <a:xfrm>
              <a:off x="15462656" y="12476223"/>
              <a:ext cx="58056" cy="252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53">
                  <a:moveTo>
                    <a:pt x="54" y="0"/>
                  </a:moveTo>
                  <a:cubicBezTo>
                    <a:pt x="60" y="160"/>
                    <a:pt x="0" y="252"/>
                    <a:pt x="0" y="252"/>
                  </a:cubicBezTo>
                  <a:lnTo>
                    <a:pt x="28" y="253"/>
                  </a:lnTo>
                  <a:cubicBezTo>
                    <a:pt x="77" y="152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D982974-AFA7-4697-0A4D-FC5F12F3C1D7}"/>
                </a:ext>
              </a:extLst>
            </p:cNvPr>
            <p:cNvSpPr/>
            <p:nvPr/>
          </p:nvSpPr>
          <p:spPr>
            <a:xfrm>
              <a:off x="16494646" y="11609619"/>
              <a:ext cx="159152" cy="95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96">
                  <a:moveTo>
                    <a:pt x="0" y="96"/>
                  </a:moveTo>
                  <a:cubicBezTo>
                    <a:pt x="77" y="51"/>
                    <a:pt x="160" y="20"/>
                    <a:pt x="160" y="20"/>
                  </a:cubicBezTo>
                  <a:cubicBezTo>
                    <a:pt x="160" y="14"/>
                    <a:pt x="160" y="8"/>
                    <a:pt x="159" y="2"/>
                  </a:cubicBezTo>
                  <a:cubicBezTo>
                    <a:pt x="138" y="-16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E3E5192-EA43-4DA2-780E-623AE8F7BD17}"/>
                </a:ext>
              </a:extLst>
            </p:cNvPr>
            <p:cNvSpPr/>
            <p:nvPr/>
          </p:nvSpPr>
          <p:spPr>
            <a:xfrm>
              <a:off x="16151317" y="11616621"/>
              <a:ext cx="143137" cy="17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72">
                  <a:moveTo>
                    <a:pt x="66" y="105"/>
                  </a:moveTo>
                  <a:lnTo>
                    <a:pt x="144" y="0"/>
                  </a:lnTo>
                  <a:cubicBezTo>
                    <a:pt x="68" y="80"/>
                    <a:pt x="0" y="172"/>
                    <a:pt x="0" y="172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11B9737-2323-3AD2-BC54-D32731D173A0}"/>
                </a:ext>
              </a:extLst>
            </p:cNvPr>
            <p:cNvSpPr/>
            <p:nvPr/>
          </p:nvSpPr>
          <p:spPr>
            <a:xfrm>
              <a:off x="17693797" y="13033612"/>
              <a:ext cx="463445" cy="1951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196">
                  <a:moveTo>
                    <a:pt x="0" y="0"/>
                  </a:moveTo>
                  <a:cubicBezTo>
                    <a:pt x="126" y="94"/>
                    <a:pt x="218" y="137"/>
                    <a:pt x="218" y="137"/>
                  </a:cubicBezTo>
                  <a:cubicBezTo>
                    <a:pt x="358" y="198"/>
                    <a:pt x="429" y="204"/>
                    <a:pt x="464" y="188"/>
                  </a:cubicBezTo>
                  <a:cubicBezTo>
                    <a:pt x="310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A3FA619-C3D4-6C31-B87C-A16844E4606C}"/>
                </a:ext>
              </a:extLst>
            </p:cNvPr>
            <p:cNvSpPr/>
            <p:nvPr/>
          </p:nvSpPr>
          <p:spPr>
            <a:xfrm>
              <a:off x="15245445" y="12323116"/>
              <a:ext cx="156150" cy="22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23">
                  <a:moveTo>
                    <a:pt x="126" y="113"/>
                  </a:moveTo>
                  <a:cubicBezTo>
                    <a:pt x="123" y="120"/>
                    <a:pt x="119" y="127"/>
                    <a:pt x="115" y="134"/>
                  </a:cubicBezTo>
                  <a:cubicBezTo>
                    <a:pt x="107" y="148"/>
                    <a:pt x="98" y="162"/>
                    <a:pt x="88" y="173"/>
                  </a:cubicBezTo>
                  <a:cubicBezTo>
                    <a:pt x="83" y="179"/>
                    <a:pt x="78" y="185"/>
                    <a:pt x="72" y="190"/>
                  </a:cubicBezTo>
                  <a:cubicBezTo>
                    <a:pt x="69" y="192"/>
                    <a:pt x="67" y="194"/>
                    <a:pt x="63" y="196"/>
                  </a:cubicBezTo>
                  <a:cubicBezTo>
                    <a:pt x="62" y="197"/>
                    <a:pt x="61" y="198"/>
                    <a:pt x="59" y="198"/>
                  </a:cubicBezTo>
                  <a:cubicBezTo>
                    <a:pt x="58" y="199"/>
                    <a:pt x="56" y="200"/>
                    <a:pt x="56" y="200"/>
                  </a:cubicBezTo>
                  <a:lnTo>
                    <a:pt x="54" y="200"/>
                  </a:lnTo>
                  <a:cubicBezTo>
                    <a:pt x="46" y="202"/>
                    <a:pt x="38" y="202"/>
                    <a:pt x="34" y="199"/>
                  </a:cubicBezTo>
                  <a:cubicBezTo>
                    <a:pt x="29" y="196"/>
                    <a:pt x="25" y="189"/>
                    <a:pt x="23" y="179"/>
                  </a:cubicBezTo>
                  <a:cubicBezTo>
                    <a:pt x="20" y="162"/>
                    <a:pt x="20" y="142"/>
                    <a:pt x="22" y="121"/>
                  </a:cubicBezTo>
                  <a:cubicBezTo>
                    <a:pt x="23" y="102"/>
                    <a:pt x="26" y="81"/>
                    <a:pt x="29" y="61"/>
                  </a:cubicBezTo>
                  <a:cubicBezTo>
                    <a:pt x="32" y="41"/>
                    <a:pt x="36" y="21"/>
                    <a:pt x="39" y="0"/>
                  </a:cubicBezTo>
                  <a:cubicBezTo>
                    <a:pt x="31" y="19"/>
                    <a:pt x="24" y="39"/>
                    <a:pt x="18" y="58"/>
                  </a:cubicBezTo>
                  <a:cubicBezTo>
                    <a:pt x="12" y="79"/>
                    <a:pt x="7" y="99"/>
                    <a:pt x="4" y="119"/>
                  </a:cubicBezTo>
                  <a:cubicBezTo>
                    <a:pt x="2" y="130"/>
                    <a:pt x="1" y="140"/>
                    <a:pt x="0" y="151"/>
                  </a:cubicBezTo>
                  <a:cubicBezTo>
                    <a:pt x="0" y="162"/>
                    <a:pt x="0" y="173"/>
                    <a:pt x="2" y="184"/>
                  </a:cubicBezTo>
                  <a:cubicBezTo>
                    <a:pt x="5" y="195"/>
                    <a:pt x="9" y="208"/>
                    <a:pt x="22" y="217"/>
                  </a:cubicBezTo>
                  <a:cubicBezTo>
                    <a:pt x="24" y="219"/>
                    <a:pt x="29" y="221"/>
                    <a:pt x="32" y="222"/>
                  </a:cubicBezTo>
                  <a:cubicBezTo>
                    <a:pt x="35" y="223"/>
                    <a:pt x="39" y="223"/>
                    <a:pt x="42" y="223"/>
                  </a:cubicBezTo>
                  <a:cubicBezTo>
                    <a:pt x="46" y="223"/>
                    <a:pt x="49" y="223"/>
                    <a:pt x="52" y="223"/>
                  </a:cubicBezTo>
                  <a:lnTo>
                    <a:pt x="61" y="220"/>
                  </a:lnTo>
                  <a:lnTo>
                    <a:pt x="59" y="221"/>
                  </a:lnTo>
                  <a:cubicBezTo>
                    <a:pt x="63" y="220"/>
                    <a:pt x="65" y="219"/>
                    <a:pt x="68" y="218"/>
                  </a:cubicBezTo>
                  <a:cubicBezTo>
                    <a:pt x="70" y="217"/>
                    <a:pt x="73" y="215"/>
                    <a:pt x="75" y="214"/>
                  </a:cubicBezTo>
                  <a:cubicBezTo>
                    <a:pt x="79" y="212"/>
                    <a:pt x="82" y="208"/>
                    <a:pt x="85" y="206"/>
                  </a:cubicBezTo>
                  <a:cubicBezTo>
                    <a:pt x="93" y="200"/>
                    <a:pt x="98" y="193"/>
                    <a:pt x="104" y="185"/>
                  </a:cubicBezTo>
                  <a:cubicBezTo>
                    <a:pt x="114" y="172"/>
                    <a:pt x="122" y="156"/>
                    <a:pt x="129" y="142"/>
                  </a:cubicBezTo>
                  <a:cubicBezTo>
                    <a:pt x="136" y="126"/>
                    <a:pt x="142" y="110"/>
                    <a:pt x="146" y="94"/>
                  </a:cubicBezTo>
                  <a:cubicBezTo>
                    <a:pt x="151" y="78"/>
                    <a:pt x="154" y="62"/>
                    <a:pt x="157" y="46"/>
                  </a:cubicBezTo>
                  <a:cubicBezTo>
                    <a:pt x="150" y="61"/>
                    <a:pt x="144" y="76"/>
                    <a:pt x="137" y="91"/>
                  </a:cubicBezTo>
                  <a:cubicBezTo>
                    <a:pt x="133" y="98"/>
                    <a:pt x="130" y="105"/>
                    <a:pt x="126" y="113"/>
                  </a:cubicBezTo>
                  <a:close/>
                </a:path>
              </a:pathLst>
            </a:custGeom>
            <a:solidFill>
              <a:srgbClr val="1A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A305B83-3057-FC61-F2A9-A4A64D4CCA4B}"/>
                </a:ext>
              </a:extLst>
            </p:cNvPr>
            <p:cNvSpPr/>
            <p:nvPr/>
          </p:nvSpPr>
          <p:spPr>
            <a:xfrm>
              <a:off x="16555705" y="11880808"/>
              <a:ext cx="349336" cy="796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797">
                  <a:moveTo>
                    <a:pt x="350" y="0"/>
                  </a:moveTo>
                  <a:cubicBezTo>
                    <a:pt x="350" y="0"/>
                    <a:pt x="-174" y="131"/>
                    <a:pt x="60" y="797"/>
                  </a:cubicBezTo>
                  <a:cubicBezTo>
                    <a:pt x="60" y="797"/>
                    <a:pt x="-59" y="185"/>
                    <a:pt x="35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17089E4-3467-6CA4-1D78-D13E960A794E}"/>
                </a:ext>
              </a:extLst>
            </p:cNvPr>
            <p:cNvSpPr/>
            <p:nvPr/>
          </p:nvSpPr>
          <p:spPr>
            <a:xfrm>
              <a:off x="18175259" y="13104661"/>
              <a:ext cx="279268" cy="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62">
                  <a:moveTo>
                    <a:pt x="0" y="0"/>
                  </a:moveTo>
                  <a:cubicBezTo>
                    <a:pt x="0" y="0"/>
                    <a:pt x="119" y="115"/>
                    <a:pt x="278" y="33"/>
                  </a:cubicBezTo>
                  <a:cubicBezTo>
                    <a:pt x="279" y="33"/>
                    <a:pt x="279" y="33"/>
                    <a:pt x="280" y="32"/>
                  </a:cubicBezTo>
                  <a:cubicBezTo>
                    <a:pt x="138" y="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66774F2-C88A-91B5-4DE0-A8552B215F92}"/>
                </a:ext>
              </a:extLst>
            </p:cNvPr>
            <p:cNvSpPr/>
            <p:nvPr/>
          </p:nvSpPr>
          <p:spPr>
            <a:xfrm>
              <a:off x="18398470" y="12863493"/>
              <a:ext cx="342329" cy="101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102">
                  <a:moveTo>
                    <a:pt x="343" y="0"/>
                  </a:moveTo>
                  <a:cubicBezTo>
                    <a:pt x="219" y="87"/>
                    <a:pt x="0" y="99"/>
                    <a:pt x="0" y="99"/>
                  </a:cubicBezTo>
                  <a:cubicBezTo>
                    <a:pt x="180" y="115"/>
                    <a:pt x="284" y="67"/>
                    <a:pt x="343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C96F73A-C727-9A78-21C7-51DA6E70F7C6}"/>
                </a:ext>
              </a:extLst>
            </p:cNvPr>
            <p:cNvSpPr/>
            <p:nvPr/>
          </p:nvSpPr>
          <p:spPr>
            <a:xfrm>
              <a:off x="15316515" y="12213039"/>
              <a:ext cx="96092" cy="800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81">
                  <a:moveTo>
                    <a:pt x="8" y="0"/>
                  </a:moveTo>
                  <a:cubicBezTo>
                    <a:pt x="8" y="0"/>
                    <a:pt x="-29" y="17"/>
                    <a:pt x="55" y="69"/>
                  </a:cubicBezTo>
                  <a:cubicBezTo>
                    <a:pt x="139" y="120"/>
                    <a:pt x="82" y="-5"/>
                    <a:pt x="8" y="0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842BB8D-4E38-9744-1A10-7F1CDEA48E4C}"/>
                </a:ext>
              </a:extLst>
            </p:cNvPr>
            <p:cNvSpPr/>
            <p:nvPr/>
          </p:nvSpPr>
          <p:spPr>
            <a:xfrm>
              <a:off x="15146353" y="12186021"/>
              <a:ext cx="81078" cy="44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45">
                  <a:moveTo>
                    <a:pt x="79" y="3"/>
                  </a:moveTo>
                  <a:cubicBezTo>
                    <a:pt x="79" y="3"/>
                    <a:pt x="101" y="24"/>
                    <a:pt x="31" y="42"/>
                  </a:cubicBezTo>
                  <a:cubicBezTo>
                    <a:pt x="-40" y="61"/>
                    <a:pt x="28" y="-16"/>
                    <a:pt x="79" y="3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4F642EB-27DB-79B1-FE5B-71032445D5E8}"/>
                </a:ext>
              </a:extLst>
            </p:cNvPr>
            <p:cNvSpPr/>
            <p:nvPr/>
          </p:nvSpPr>
          <p:spPr>
            <a:xfrm>
              <a:off x="15480673" y="12077946"/>
              <a:ext cx="363349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486">
                  <a:moveTo>
                    <a:pt x="0" y="178"/>
                  </a:moveTo>
                  <a:cubicBezTo>
                    <a:pt x="10" y="172"/>
                    <a:pt x="21" y="168"/>
                    <a:pt x="32" y="166"/>
                  </a:cubicBezTo>
                  <a:cubicBezTo>
                    <a:pt x="44" y="163"/>
                    <a:pt x="56" y="163"/>
                    <a:pt x="69" y="168"/>
                  </a:cubicBezTo>
                  <a:cubicBezTo>
                    <a:pt x="72" y="169"/>
                    <a:pt x="75" y="170"/>
                    <a:pt x="77" y="172"/>
                  </a:cubicBezTo>
                  <a:lnTo>
                    <a:pt x="81" y="176"/>
                  </a:lnTo>
                  <a:cubicBezTo>
                    <a:pt x="82" y="177"/>
                    <a:pt x="83" y="178"/>
                    <a:pt x="84" y="180"/>
                  </a:cubicBezTo>
                  <a:lnTo>
                    <a:pt x="87" y="184"/>
                  </a:lnTo>
                  <a:lnTo>
                    <a:pt x="89" y="188"/>
                  </a:lnTo>
                  <a:cubicBezTo>
                    <a:pt x="90" y="191"/>
                    <a:pt x="91" y="194"/>
                    <a:pt x="92" y="197"/>
                  </a:cubicBezTo>
                  <a:cubicBezTo>
                    <a:pt x="93" y="201"/>
                    <a:pt x="93" y="203"/>
                    <a:pt x="94" y="207"/>
                  </a:cubicBezTo>
                  <a:lnTo>
                    <a:pt x="95" y="215"/>
                  </a:lnTo>
                  <a:cubicBezTo>
                    <a:pt x="96" y="220"/>
                    <a:pt x="96" y="226"/>
                    <a:pt x="98" y="232"/>
                  </a:cubicBezTo>
                  <a:cubicBezTo>
                    <a:pt x="107" y="276"/>
                    <a:pt x="119" y="320"/>
                    <a:pt x="136" y="361"/>
                  </a:cubicBezTo>
                  <a:cubicBezTo>
                    <a:pt x="144" y="382"/>
                    <a:pt x="154" y="402"/>
                    <a:pt x="165" y="420"/>
                  </a:cubicBezTo>
                  <a:cubicBezTo>
                    <a:pt x="177" y="437"/>
                    <a:pt x="193" y="452"/>
                    <a:pt x="208" y="454"/>
                  </a:cubicBezTo>
                  <a:cubicBezTo>
                    <a:pt x="223" y="457"/>
                    <a:pt x="240" y="447"/>
                    <a:pt x="255" y="431"/>
                  </a:cubicBezTo>
                  <a:cubicBezTo>
                    <a:pt x="268" y="416"/>
                    <a:pt x="280" y="399"/>
                    <a:pt x="288" y="378"/>
                  </a:cubicBezTo>
                  <a:cubicBezTo>
                    <a:pt x="307" y="338"/>
                    <a:pt x="317" y="295"/>
                    <a:pt x="324" y="251"/>
                  </a:cubicBezTo>
                  <a:cubicBezTo>
                    <a:pt x="332" y="206"/>
                    <a:pt x="336" y="161"/>
                    <a:pt x="339" y="115"/>
                  </a:cubicBezTo>
                  <a:lnTo>
                    <a:pt x="340" y="99"/>
                  </a:lnTo>
                  <a:cubicBezTo>
                    <a:pt x="340" y="92"/>
                    <a:pt x="340" y="88"/>
                    <a:pt x="339" y="83"/>
                  </a:cubicBezTo>
                  <a:cubicBezTo>
                    <a:pt x="338" y="74"/>
                    <a:pt x="334" y="64"/>
                    <a:pt x="330" y="55"/>
                  </a:cubicBezTo>
                  <a:cubicBezTo>
                    <a:pt x="320" y="37"/>
                    <a:pt x="303" y="24"/>
                    <a:pt x="282" y="18"/>
                  </a:cubicBezTo>
                  <a:cubicBezTo>
                    <a:pt x="262" y="13"/>
                    <a:pt x="239" y="11"/>
                    <a:pt x="216" y="11"/>
                  </a:cubicBezTo>
                  <a:cubicBezTo>
                    <a:pt x="193" y="12"/>
                    <a:pt x="170" y="14"/>
                    <a:pt x="147" y="17"/>
                  </a:cubicBezTo>
                  <a:cubicBezTo>
                    <a:pt x="170" y="11"/>
                    <a:pt x="192" y="5"/>
                    <a:pt x="216" y="2"/>
                  </a:cubicBezTo>
                  <a:cubicBezTo>
                    <a:pt x="239" y="0"/>
                    <a:pt x="262" y="-1"/>
                    <a:pt x="286" y="2"/>
                  </a:cubicBezTo>
                  <a:cubicBezTo>
                    <a:pt x="311" y="7"/>
                    <a:pt x="333" y="22"/>
                    <a:pt x="348" y="44"/>
                  </a:cubicBezTo>
                  <a:cubicBezTo>
                    <a:pt x="355" y="54"/>
                    <a:pt x="360" y="67"/>
                    <a:pt x="363" y="80"/>
                  </a:cubicBezTo>
                  <a:cubicBezTo>
                    <a:pt x="363" y="86"/>
                    <a:pt x="364" y="93"/>
                    <a:pt x="364" y="99"/>
                  </a:cubicBezTo>
                  <a:lnTo>
                    <a:pt x="364" y="116"/>
                  </a:lnTo>
                  <a:cubicBezTo>
                    <a:pt x="364" y="163"/>
                    <a:pt x="361" y="209"/>
                    <a:pt x="355" y="255"/>
                  </a:cubicBezTo>
                  <a:cubicBezTo>
                    <a:pt x="351" y="278"/>
                    <a:pt x="347" y="301"/>
                    <a:pt x="341" y="324"/>
                  </a:cubicBezTo>
                  <a:cubicBezTo>
                    <a:pt x="336" y="347"/>
                    <a:pt x="328" y="370"/>
                    <a:pt x="318" y="392"/>
                  </a:cubicBezTo>
                  <a:cubicBezTo>
                    <a:pt x="309" y="414"/>
                    <a:pt x="295" y="435"/>
                    <a:pt x="278" y="453"/>
                  </a:cubicBezTo>
                  <a:cubicBezTo>
                    <a:pt x="268" y="463"/>
                    <a:pt x="259" y="472"/>
                    <a:pt x="246" y="478"/>
                  </a:cubicBezTo>
                  <a:cubicBezTo>
                    <a:pt x="234" y="484"/>
                    <a:pt x="218" y="488"/>
                    <a:pt x="203" y="485"/>
                  </a:cubicBezTo>
                  <a:cubicBezTo>
                    <a:pt x="188" y="482"/>
                    <a:pt x="176" y="475"/>
                    <a:pt x="165" y="465"/>
                  </a:cubicBezTo>
                  <a:cubicBezTo>
                    <a:pt x="156" y="456"/>
                    <a:pt x="148" y="446"/>
                    <a:pt x="142" y="436"/>
                  </a:cubicBezTo>
                  <a:cubicBezTo>
                    <a:pt x="128" y="415"/>
                    <a:pt x="119" y="393"/>
                    <a:pt x="111" y="370"/>
                  </a:cubicBezTo>
                  <a:cubicBezTo>
                    <a:pt x="96" y="326"/>
                    <a:pt x="87" y="280"/>
                    <a:pt x="82" y="234"/>
                  </a:cubicBezTo>
                  <a:cubicBezTo>
                    <a:pt x="81" y="228"/>
                    <a:pt x="81" y="222"/>
                    <a:pt x="80" y="216"/>
                  </a:cubicBezTo>
                  <a:lnTo>
                    <a:pt x="80" y="207"/>
                  </a:lnTo>
                  <a:lnTo>
                    <a:pt x="79" y="200"/>
                  </a:lnTo>
                  <a:cubicBezTo>
                    <a:pt x="78" y="190"/>
                    <a:pt x="73" y="180"/>
                    <a:pt x="65" y="176"/>
                  </a:cubicBezTo>
                  <a:cubicBezTo>
                    <a:pt x="56" y="170"/>
                    <a:pt x="44" y="169"/>
                    <a:pt x="33" y="170"/>
                  </a:cubicBezTo>
                  <a:cubicBezTo>
                    <a:pt x="22" y="172"/>
                    <a:pt x="11" y="174"/>
                    <a:pt x="0" y="178"/>
                  </a:cubicBezTo>
                  <a:close/>
                </a:path>
              </a:pathLst>
            </a:custGeom>
            <a:solidFill>
              <a:srgbClr val="4F250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9259267-D45F-58F6-759A-EBEC368BDDF2}"/>
                </a:ext>
              </a:extLst>
            </p:cNvPr>
            <p:cNvSpPr/>
            <p:nvPr/>
          </p:nvSpPr>
          <p:spPr>
            <a:xfrm>
              <a:off x="18281361" y="10666959"/>
              <a:ext cx="66064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86">
                  <a:moveTo>
                    <a:pt x="67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A4FE852-B9F4-3EB0-7402-805C603F4521}"/>
                </a:ext>
              </a:extLst>
            </p:cNvPr>
            <p:cNvSpPr/>
            <p:nvPr/>
          </p:nvSpPr>
          <p:spPr>
            <a:xfrm>
              <a:off x="18281361" y="12030910"/>
              <a:ext cx="66064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86">
                  <a:moveTo>
                    <a:pt x="67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957712B-BE93-9F79-5D47-96DC76805910}"/>
                </a:ext>
              </a:extLst>
            </p:cNvPr>
            <p:cNvSpPr/>
            <p:nvPr/>
          </p:nvSpPr>
          <p:spPr>
            <a:xfrm>
              <a:off x="14424660" y="10149596"/>
              <a:ext cx="3978816" cy="2884008"/>
            </a:xfrm>
            <a:custGeom>
              <a:avLst/>
              <a:gdLst>
                <a:gd name="connsiteX0" fmla="*/ 3739588 w 3978816"/>
                <a:gd name="connsiteY0" fmla="*/ 56039 h 2884008"/>
                <a:gd name="connsiteX1" fmla="*/ 3739588 w 3978816"/>
                <a:gd name="connsiteY1" fmla="*/ 2827972 h 2884008"/>
                <a:gd name="connsiteX2" fmla="*/ 3922764 w 3978816"/>
                <a:gd name="connsiteY2" fmla="*/ 2827972 h 2884008"/>
                <a:gd name="connsiteX3" fmla="*/ 3922764 w 3978816"/>
                <a:gd name="connsiteY3" fmla="*/ 56039 h 2884008"/>
                <a:gd name="connsiteX4" fmla="*/ 3159028 w 3978816"/>
                <a:gd name="connsiteY4" fmla="*/ 56039 h 2884008"/>
                <a:gd name="connsiteX5" fmla="*/ 3159028 w 3978816"/>
                <a:gd name="connsiteY5" fmla="*/ 2827972 h 2884008"/>
                <a:gd name="connsiteX6" fmla="*/ 3724574 w 3978816"/>
                <a:gd name="connsiteY6" fmla="*/ 2827972 h 2884008"/>
                <a:gd name="connsiteX7" fmla="*/ 3724574 w 3978816"/>
                <a:gd name="connsiteY7" fmla="*/ 56039 h 2884008"/>
                <a:gd name="connsiteX8" fmla="*/ 2577472 w 3978816"/>
                <a:gd name="connsiteY8" fmla="*/ 56039 h 2884008"/>
                <a:gd name="connsiteX9" fmla="*/ 2577472 w 3978816"/>
                <a:gd name="connsiteY9" fmla="*/ 2827972 h 2884008"/>
                <a:gd name="connsiteX10" fmla="*/ 3143012 w 3978816"/>
                <a:gd name="connsiteY10" fmla="*/ 2827972 h 2884008"/>
                <a:gd name="connsiteX11" fmla="*/ 3143012 w 3978816"/>
                <a:gd name="connsiteY11" fmla="*/ 56039 h 2884008"/>
                <a:gd name="connsiteX12" fmla="*/ 1996913 w 3978816"/>
                <a:gd name="connsiteY12" fmla="*/ 56039 h 2884008"/>
                <a:gd name="connsiteX13" fmla="*/ 1996913 w 3978816"/>
                <a:gd name="connsiteY13" fmla="*/ 2827972 h 2884008"/>
                <a:gd name="connsiteX14" fmla="*/ 2562458 w 3978816"/>
                <a:gd name="connsiteY14" fmla="*/ 2827972 h 2884008"/>
                <a:gd name="connsiteX15" fmla="*/ 2562458 w 3978816"/>
                <a:gd name="connsiteY15" fmla="*/ 56039 h 2884008"/>
                <a:gd name="connsiteX16" fmla="*/ 1416356 w 3978816"/>
                <a:gd name="connsiteY16" fmla="*/ 56039 h 2884008"/>
                <a:gd name="connsiteX17" fmla="*/ 1416356 w 3978816"/>
                <a:gd name="connsiteY17" fmla="*/ 2827972 h 2884008"/>
                <a:gd name="connsiteX18" fmla="*/ 1980898 w 3978816"/>
                <a:gd name="connsiteY18" fmla="*/ 2827972 h 2884008"/>
                <a:gd name="connsiteX19" fmla="*/ 1980898 w 3978816"/>
                <a:gd name="connsiteY19" fmla="*/ 56039 h 2884008"/>
                <a:gd name="connsiteX20" fmla="*/ 834798 w 3978816"/>
                <a:gd name="connsiteY20" fmla="*/ 56039 h 2884008"/>
                <a:gd name="connsiteX21" fmla="*/ 834798 w 3978816"/>
                <a:gd name="connsiteY21" fmla="*/ 2827972 h 2884008"/>
                <a:gd name="connsiteX22" fmla="*/ 1400341 w 3978816"/>
                <a:gd name="connsiteY22" fmla="*/ 2827972 h 2884008"/>
                <a:gd name="connsiteX23" fmla="*/ 1400341 w 3978816"/>
                <a:gd name="connsiteY23" fmla="*/ 56039 h 2884008"/>
                <a:gd name="connsiteX24" fmla="*/ 254243 w 3978816"/>
                <a:gd name="connsiteY24" fmla="*/ 56039 h 2884008"/>
                <a:gd name="connsiteX25" fmla="*/ 254243 w 3978816"/>
                <a:gd name="connsiteY25" fmla="*/ 2827972 h 2884008"/>
                <a:gd name="connsiteX26" fmla="*/ 819784 w 3978816"/>
                <a:gd name="connsiteY26" fmla="*/ 2827972 h 2884008"/>
                <a:gd name="connsiteX27" fmla="*/ 819784 w 3978816"/>
                <a:gd name="connsiteY27" fmla="*/ 56039 h 2884008"/>
                <a:gd name="connsiteX28" fmla="*/ 55053 w 3978816"/>
                <a:gd name="connsiteY28" fmla="*/ 56039 h 2884008"/>
                <a:gd name="connsiteX29" fmla="*/ 55053 w 3978816"/>
                <a:gd name="connsiteY29" fmla="*/ 1376961 h 2884008"/>
                <a:gd name="connsiteX30" fmla="*/ 186179 w 3978816"/>
                <a:gd name="connsiteY30" fmla="*/ 1376961 h 2884008"/>
                <a:gd name="connsiteX31" fmla="*/ 186179 w 3978816"/>
                <a:gd name="connsiteY31" fmla="*/ 1508052 h 2884008"/>
                <a:gd name="connsiteX32" fmla="*/ 55053 w 3978816"/>
                <a:gd name="connsiteY32" fmla="*/ 1508052 h 2884008"/>
                <a:gd name="connsiteX33" fmla="*/ 55053 w 3978816"/>
                <a:gd name="connsiteY33" fmla="*/ 2827972 h 2884008"/>
                <a:gd name="connsiteX34" fmla="*/ 238228 w 3978816"/>
                <a:gd name="connsiteY34" fmla="*/ 2827972 h 2884008"/>
                <a:gd name="connsiteX35" fmla="*/ 238228 w 3978816"/>
                <a:gd name="connsiteY35" fmla="*/ 56039 h 2884008"/>
                <a:gd name="connsiteX36" fmla="*/ 0 w 3978816"/>
                <a:gd name="connsiteY36" fmla="*/ 0 h 2884008"/>
                <a:gd name="connsiteX37" fmla="*/ 3978816 w 3978816"/>
                <a:gd name="connsiteY37" fmla="*/ 0 h 2884008"/>
                <a:gd name="connsiteX38" fmla="*/ 3978816 w 3978816"/>
                <a:gd name="connsiteY38" fmla="*/ 2884008 h 2884008"/>
                <a:gd name="connsiteX39" fmla="*/ 0 w 3978816"/>
                <a:gd name="connsiteY39" fmla="*/ 2884008 h 288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978816" h="2884008">
                  <a:moveTo>
                    <a:pt x="3739588" y="56039"/>
                  </a:moveTo>
                  <a:lnTo>
                    <a:pt x="3739588" y="2827972"/>
                  </a:lnTo>
                  <a:lnTo>
                    <a:pt x="3922764" y="2827972"/>
                  </a:lnTo>
                  <a:lnTo>
                    <a:pt x="3922764" y="56039"/>
                  </a:lnTo>
                  <a:close/>
                  <a:moveTo>
                    <a:pt x="3159028" y="56039"/>
                  </a:moveTo>
                  <a:lnTo>
                    <a:pt x="3159028" y="2827972"/>
                  </a:lnTo>
                  <a:lnTo>
                    <a:pt x="3724574" y="2827972"/>
                  </a:lnTo>
                  <a:lnTo>
                    <a:pt x="3724574" y="56039"/>
                  </a:lnTo>
                  <a:close/>
                  <a:moveTo>
                    <a:pt x="2577472" y="56039"/>
                  </a:moveTo>
                  <a:lnTo>
                    <a:pt x="2577472" y="2827972"/>
                  </a:lnTo>
                  <a:lnTo>
                    <a:pt x="3143012" y="2827972"/>
                  </a:lnTo>
                  <a:lnTo>
                    <a:pt x="3143012" y="56039"/>
                  </a:lnTo>
                  <a:close/>
                  <a:moveTo>
                    <a:pt x="1996913" y="56039"/>
                  </a:moveTo>
                  <a:lnTo>
                    <a:pt x="1996913" y="2827972"/>
                  </a:lnTo>
                  <a:lnTo>
                    <a:pt x="2562458" y="2827972"/>
                  </a:lnTo>
                  <a:lnTo>
                    <a:pt x="2562458" y="56039"/>
                  </a:lnTo>
                  <a:close/>
                  <a:moveTo>
                    <a:pt x="1416356" y="56039"/>
                  </a:moveTo>
                  <a:lnTo>
                    <a:pt x="1416356" y="2827972"/>
                  </a:lnTo>
                  <a:lnTo>
                    <a:pt x="1980898" y="2827972"/>
                  </a:lnTo>
                  <a:lnTo>
                    <a:pt x="1980898" y="56039"/>
                  </a:lnTo>
                  <a:close/>
                  <a:moveTo>
                    <a:pt x="834798" y="56039"/>
                  </a:moveTo>
                  <a:lnTo>
                    <a:pt x="834798" y="2827972"/>
                  </a:lnTo>
                  <a:lnTo>
                    <a:pt x="1400341" y="2827972"/>
                  </a:lnTo>
                  <a:lnTo>
                    <a:pt x="1400341" y="56039"/>
                  </a:lnTo>
                  <a:close/>
                  <a:moveTo>
                    <a:pt x="254243" y="56039"/>
                  </a:moveTo>
                  <a:lnTo>
                    <a:pt x="254243" y="2827972"/>
                  </a:lnTo>
                  <a:lnTo>
                    <a:pt x="819784" y="2827972"/>
                  </a:lnTo>
                  <a:lnTo>
                    <a:pt x="819784" y="56039"/>
                  </a:lnTo>
                  <a:close/>
                  <a:moveTo>
                    <a:pt x="55053" y="56039"/>
                  </a:moveTo>
                  <a:lnTo>
                    <a:pt x="55053" y="1376961"/>
                  </a:lnTo>
                  <a:lnTo>
                    <a:pt x="186179" y="1376961"/>
                  </a:lnTo>
                  <a:lnTo>
                    <a:pt x="186179" y="1508052"/>
                  </a:lnTo>
                  <a:lnTo>
                    <a:pt x="55053" y="1508052"/>
                  </a:lnTo>
                  <a:lnTo>
                    <a:pt x="55053" y="2827972"/>
                  </a:lnTo>
                  <a:lnTo>
                    <a:pt x="238228" y="2827972"/>
                  </a:lnTo>
                  <a:lnTo>
                    <a:pt x="238228" y="56039"/>
                  </a:lnTo>
                  <a:close/>
                  <a:moveTo>
                    <a:pt x="0" y="0"/>
                  </a:moveTo>
                  <a:lnTo>
                    <a:pt x="3978816" y="0"/>
                  </a:lnTo>
                  <a:lnTo>
                    <a:pt x="3978816" y="2884008"/>
                  </a:lnTo>
                  <a:lnTo>
                    <a:pt x="0" y="288400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ABF2C4A-29E5-3F40-9A4E-5105F93247AE}"/>
                </a:ext>
              </a:extLst>
            </p:cNvPr>
            <p:cNvSpPr/>
            <p:nvPr/>
          </p:nvSpPr>
          <p:spPr>
            <a:xfrm>
              <a:off x="22260179" y="10666959"/>
              <a:ext cx="66064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86">
                  <a:moveTo>
                    <a:pt x="67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B990822-9E0F-607A-78D1-5D9C6DA0A082}"/>
                </a:ext>
              </a:extLst>
            </p:cNvPr>
            <p:cNvSpPr/>
            <p:nvPr/>
          </p:nvSpPr>
          <p:spPr>
            <a:xfrm>
              <a:off x="22260179" y="12030910"/>
              <a:ext cx="66064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86">
                  <a:moveTo>
                    <a:pt x="67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A49A9D7-64CA-DB2F-321B-DA09067FEE8A}"/>
                </a:ext>
              </a:extLst>
            </p:cNvPr>
            <p:cNvSpPr/>
            <p:nvPr/>
          </p:nvSpPr>
          <p:spPr>
            <a:xfrm>
              <a:off x="18404476" y="10149597"/>
              <a:ext cx="3977816" cy="2884008"/>
            </a:xfrm>
            <a:custGeom>
              <a:avLst/>
              <a:gdLst>
                <a:gd name="connsiteX0" fmla="*/ 3738588 w 3977816"/>
                <a:gd name="connsiteY0" fmla="*/ 56039 h 2884008"/>
                <a:gd name="connsiteX1" fmla="*/ 3738588 w 3977816"/>
                <a:gd name="connsiteY1" fmla="*/ 2827972 h 2884008"/>
                <a:gd name="connsiteX2" fmla="*/ 3921764 w 3977816"/>
                <a:gd name="connsiteY2" fmla="*/ 2827972 h 2884008"/>
                <a:gd name="connsiteX3" fmla="*/ 3921764 w 3977816"/>
                <a:gd name="connsiteY3" fmla="*/ 56039 h 2884008"/>
                <a:gd name="connsiteX4" fmla="*/ 3158032 w 3977816"/>
                <a:gd name="connsiteY4" fmla="*/ 56039 h 2884008"/>
                <a:gd name="connsiteX5" fmla="*/ 3158032 w 3977816"/>
                <a:gd name="connsiteY5" fmla="*/ 2827972 h 2884008"/>
                <a:gd name="connsiteX6" fmla="*/ 3722576 w 3977816"/>
                <a:gd name="connsiteY6" fmla="*/ 2827972 h 2884008"/>
                <a:gd name="connsiteX7" fmla="*/ 3722576 w 3977816"/>
                <a:gd name="connsiteY7" fmla="*/ 56039 h 2884008"/>
                <a:gd name="connsiteX8" fmla="*/ 2576472 w 3977816"/>
                <a:gd name="connsiteY8" fmla="*/ 56039 h 2884008"/>
                <a:gd name="connsiteX9" fmla="*/ 2576472 w 3977816"/>
                <a:gd name="connsiteY9" fmla="*/ 2827972 h 2884008"/>
                <a:gd name="connsiteX10" fmla="*/ 3142016 w 3977816"/>
                <a:gd name="connsiteY10" fmla="*/ 2827972 h 2884008"/>
                <a:gd name="connsiteX11" fmla="*/ 3142016 w 3977816"/>
                <a:gd name="connsiteY11" fmla="*/ 56039 h 2884008"/>
                <a:gd name="connsiteX12" fmla="*/ 1995916 w 3977816"/>
                <a:gd name="connsiteY12" fmla="*/ 56039 h 2884008"/>
                <a:gd name="connsiteX13" fmla="*/ 1995916 w 3977816"/>
                <a:gd name="connsiteY13" fmla="*/ 2827972 h 2884008"/>
                <a:gd name="connsiteX14" fmla="*/ 2560460 w 3977816"/>
                <a:gd name="connsiteY14" fmla="*/ 2827972 h 2884008"/>
                <a:gd name="connsiteX15" fmla="*/ 2560460 w 3977816"/>
                <a:gd name="connsiteY15" fmla="*/ 56039 h 2884008"/>
                <a:gd name="connsiteX16" fmla="*/ 1414360 w 3977816"/>
                <a:gd name="connsiteY16" fmla="*/ 56039 h 2884008"/>
                <a:gd name="connsiteX17" fmla="*/ 1414360 w 3977816"/>
                <a:gd name="connsiteY17" fmla="*/ 2827972 h 2884008"/>
                <a:gd name="connsiteX18" fmla="*/ 1979900 w 3977816"/>
                <a:gd name="connsiteY18" fmla="*/ 2827972 h 2884008"/>
                <a:gd name="connsiteX19" fmla="*/ 1979900 w 3977816"/>
                <a:gd name="connsiteY19" fmla="*/ 56039 h 2884008"/>
                <a:gd name="connsiteX20" fmla="*/ 833800 w 3977816"/>
                <a:gd name="connsiteY20" fmla="*/ 56039 h 2884008"/>
                <a:gd name="connsiteX21" fmla="*/ 833800 w 3977816"/>
                <a:gd name="connsiteY21" fmla="*/ 2827972 h 2884008"/>
                <a:gd name="connsiteX22" fmla="*/ 1399344 w 3977816"/>
                <a:gd name="connsiteY22" fmla="*/ 2827972 h 2884008"/>
                <a:gd name="connsiteX23" fmla="*/ 1399344 w 3977816"/>
                <a:gd name="connsiteY23" fmla="*/ 56039 h 2884008"/>
                <a:gd name="connsiteX24" fmla="*/ 252240 w 3977816"/>
                <a:gd name="connsiteY24" fmla="*/ 56039 h 2884008"/>
                <a:gd name="connsiteX25" fmla="*/ 252240 w 3977816"/>
                <a:gd name="connsiteY25" fmla="*/ 2827972 h 2884008"/>
                <a:gd name="connsiteX26" fmla="*/ 817784 w 3977816"/>
                <a:gd name="connsiteY26" fmla="*/ 2827972 h 2884008"/>
                <a:gd name="connsiteX27" fmla="*/ 817784 w 3977816"/>
                <a:gd name="connsiteY27" fmla="*/ 56039 h 2884008"/>
                <a:gd name="connsiteX28" fmla="*/ 54052 w 3977816"/>
                <a:gd name="connsiteY28" fmla="*/ 56039 h 2884008"/>
                <a:gd name="connsiteX29" fmla="*/ 54052 w 3977816"/>
                <a:gd name="connsiteY29" fmla="*/ 1376960 h 2884008"/>
                <a:gd name="connsiteX30" fmla="*/ 185178 w 3977816"/>
                <a:gd name="connsiteY30" fmla="*/ 1376960 h 2884008"/>
                <a:gd name="connsiteX31" fmla="*/ 185178 w 3977816"/>
                <a:gd name="connsiteY31" fmla="*/ 1508051 h 2884008"/>
                <a:gd name="connsiteX32" fmla="*/ 54052 w 3977816"/>
                <a:gd name="connsiteY32" fmla="*/ 1508051 h 2884008"/>
                <a:gd name="connsiteX33" fmla="*/ 54052 w 3977816"/>
                <a:gd name="connsiteY33" fmla="*/ 2827972 h 2884008"/>
                <a:gd name="connsiteX34" fmla="*/ 237228 w 3977816"/>
                <a:gd name="connsiteY34" fmla="*/ 2827972 h 2884008"/>
                <a:gd name="connsiteX35" fmla="*/ 237228 w 3977816"/>
                <a:gd name="connsiteY35" fmla="*/ 56039 h 2884008"/>
                <a:gd name="connsiteX36" fmla="*/ 0 w 3977816"/>
                <a:gd name="connsiteY36" fmla="*/ 0 h 2884008"/>
                <a:gd name="connsiteX37" fmla="*/ 3977816 w 3977816"/>
                <a:gd name="connsiteY37" fmla="*/ 0 h 2884008"/>
                <a:gd name="connsiteX38" fmla="*/ 3977816 w 3977816"/>
                <a:gd name="connsiteY38" fmla="*/ 2884008 h 2884008"/>
                <a:gd name="connsiteX39" fmla="*/ 0 w 3977816"/>
                <a:gd name="connsiteY39" fmla="*/ 2884008 h 288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977816" h="2884008">
                  <a:moveTo>
                    <a:pt x="3738588" y="56039"/>
                  </a:moveTo>
                  <a:lnTo>
                    <a:pt x="3738588" y="2827972"/>
                  </a:lnTo>
                  <a:lnTo>
                    <a:pt x="3921764" y="2827972"/>
                  </a:lnTo>
                  <a:lnTo>
                    <a:pt x="3921764" y="56039"/>
                  </a:lnTo>
                  <a:close/>
                  <a:moveTo>
                    <a:pt x="3158032" y="56039"/>
                  </a:moveTo>
                  <a:lnTo>
                    <a:pt x="3158032" y="2827972"/>
                  </a:lnTo>
                  <a:lnTo>
                    <a:pt x="3722576" y="2827972"/>
                  </a:lnTo>
                  <a:lnTo>
                    <a:pt x="3722576" y="56039"/>
                  </a:lnTo>
                  <a:close/>
                  <a:moveTo>
                    <a:pt x="2576472" y="56039"/>
                  </a:moveTo>
                  <a:lnTo>
                    <a:pt x="2576472" y="2827972"/>
                  </a:lnTo>
                  <a:lnTo>
                    <a:pt x="3142016" y="2827972"/>
                  </a:lnTo>
                  <a:lnTo>
                    <a:pt x="3142016" y="56039"/>
                  </a:lnTo>
                  <a:close/>
                  <a:moveTo>
                    <a:pt x="1995916" y="56039"/>
                  </a:moveTo>
                  <a:lnTo>
                    <a:pt x="1995916" y="2827972"/>
                  </a:lnTo>
                  <a:lnTo>
                    <a:pt x="2560460" y="2827972"/>
                  </a:lnTo>
                  <a:lnTo>
                    <a:pt x="2560460" y="56039"/>
                  </a:lnTo>
                  <a:close/>
                  <a:moveTo>
                    <a:pt x="1414360" y="56039"/>
                  </a:moveTo>
                  <a:lnTo>
                    <a:pt x="1414360" y="2827972"/>
                  </a:lnTo>
                  <a:lnTo>
                    <a:pt x="1979900" y="2827972"/>
                  </a:lnTo>
                  <a:lnTo>
                    <a:pt x="1979900" y="56039"/>
                  </a:lnTo>
                  <a:close/>
                  <a:moveTo>
                    <a:pt x="833800" y="56039"/>
                  </a:moveTo>
                  <a:lnTo>
                    <a:pt x="833800" y="2827972"/>
                  </a:lnTo>
                  <a:lnTo>
                    <a:pt x="1399344" y="2827972"/>
                  </a:lnTo>
                  <a:lnTo>
                    <a:pt x="1399344" y="56039"/>
                  </a:lnTo>
                  <a:close/>
                  <a:moveTo>
                    <a:pt x="252240" y="56039"/>
                  </a:moveTo>
                  <a:lnTo>
                    <a:pt x="252240" y="2827972"/>
                  </a:lnTo>
                  <a:lnTo>
                    <a:pt x="817784" y="2827972"/>
                  </a:lnTo>
                  <a:lnTo>
                    <a:pt x="817784" y="56039"/>
                  </a:lnTo>
                  <a:close/>
                  <a:moveTo>
                    <a:pt x="54052" y="56039"/>
                  </a:moveTo>
                  <a:lnTo>
                    <a:pt x="54052" y="1376960"/>
                  </a:lnTo>
                  <a:lnTo>
                    <a:pt x="185178" y="1376960"/>
                  </a:lnTo>
                  <a:lnTo>
                    <a:pt x="185178" y="1508051"/>
                  </a:lnTo>
                  <a:lnTo>
                    <a:pt x="54052" y="1508051"/>
                  </a:lnTo>
                  <a:lnTo>
                    <a:pt x="54052" y="2827972"/>
                  </a:lnTo>
                  <a:lnTo>
                    <a:pt x="237228" y="2827972"/>
                  </a:lnTo>
                  <a:lnTo>
                    <a:pt x="237228" y="56039"/>
                  </a:lnTo>
                  <a:close/>
                  <a:moveTo>
                    <a:pt x="0" y="0"/>
                  </a:moveTo>
                  <a:lnTo>
                    <a:pt x="3977816" y="0"/>
                  </a:lnTo>
                  <a:lnTo>
                    <a:pt x="3977816" y="2884008"/>
                  </a:lnTo>
                  <a:lnTo>
                    <a:pt x="0" y="288400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F1ED68-1926-FA4C-DA1A-07E735604D95}"/>
                </a:ext>
              </a:extLst>
            </p:cNvPr>
            <p:cNvSpPr/>
            <p:nvPr/>
          </p:nvSpPr>
          <p:spPr>
            <a:xfrm>
              <a:off x="20182184" y="7792958"/>
              <a:ext cx="65062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486">
                  <a:moveTo>
                    <a:pt x="66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103EE2-58F9-D541-B9F7-E76B216F0125}"/>
                </a:ext>
              </a:extLst>
            </p:cNvPr>
            <p:cNvSpPr/>
            <p:nvPr/>
          </p:nvSpPr>
          <p:spPr>
            <a:xfrm>
              <a:off x="20182184" y="9156906"/>
              <a:ext cx="65062" cy="485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486">
                  <a:moveTo>
                    <a:pt x="66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1DD71B0-8AAA-B489-9FDF-0EFCABBD2E84}"/>
                </a:ext>
              </a:extLst>
            </p:cNvPr>
            <p:cNvSpPr/>
            <p:nvPr/>
          </p:nvSpPr>
          <p:spPr>
            <a:xfrm>
              <a:off x="16325481" y="7276598"/>
              <a:ext cx="3978815" cy="2883007"/>
            </a:xfrm>
            <a:custGeom>
              <a:avLst/>
              <a:gdLst>
                <a:gd name="connsiteX0" fmla="*/ 3738591 w 3978815"/>
                <a:gd name="connsiteY0" fmla="*/ 55038 h 2883007"/>
                <a:gd name="connsiteX1" fmla="*/ 3738591 w 3978815"/>
                <a:gd name="connsiteY1" fmla="*/ 2827971 h 2883007"/>
                <a:gd name="connsiteX2" fmla="*/ 3922767 w 3978815"/>
                <a:gd name="connsiteY2" fmla="*/ 2827971 h 2883007"/>
                <a:gd name="connsiteX3" fmla="*/ 3922767 w 3978815"/>
                <a:gd name="connsiteY3" fmla="*/ 55038 h 2883007"/>
                <a:gd name="connsiteX4" fmla="*/ 3158033 w 3978815"/>
                <a:gd name="connsiteY4" fmla="*/ 55038 h 2883007"/>
                <a:gd name="connsiteX5" fmla="*/ 3158033 w 3978815"/>
                <a:gd name="connsiteY5" fmla="*/ 2827971 h 2883007"/>
                <a:gd name="connsiteX6" fmla="*/ 3723575 w 3978815"/>
                <a:gd name="connsiteY6" fmla="*/ 2827971 h 2883007"/>
                <a:gd name="connsiteX7" fmla="*/ 3723575 w 3978815"/>
                <a:gd name="connsiteY7" fmla="*/ 55038 h 2883007"/>
                <a:gd name="connsiteX8" fmla="*/ 2576475 w 3978815"/>
                <a:gd name="connsiteY8" fmla="*/ 55038 h 2883007"/>
                <a:gd name="connsiteX9" fmla="*/ 2576475 w 3978815"/>
                <a:gd name="connsiteY9" fmla="*/ 2827971 h 2883007"/>
                <a:gd name="connsiteX10" fmla="*/ 3142019 w 3978815"/>
                <a:gd name="connsiteY10" fmla="*/ 2827971 h 2883007"/>
                <a:gd name="connsiteX11" fmla="*/ 3142019 w 3978815"/>
                <a:gd name="connsiteY11" fmla="*/ 55038 h 2883007"/>
                <a:gd name="connsiteX12" fmla="*/ 1996919 w 3978815"/>
                <a:gd name="connsiteY12" fmla="*/ 55038 h 2883007"/>
                <a:gd name="connsiteX13" fmla="*/ 1996919 w 3978815"/>
                <a:gd name="connsiteY13" fmla="*/ 2827971 h 2883007"/>
                <a:gd name="connsiteX14" fmla="*/ 2561461 w 3978815"/>
                <a:gd name="connsiteY14" fmla="*/ 2827971 h 2883007"/>
                <a:gd name="connsiteX15" fmla="*/ 2561461 w 3978815"/>
                <a:gd name="connsiteY15" fmla="*/ 55038 h 2883007"/>
                <a:gd name="connsiteX16" fmla="*/ 1415361 w 3978815"/>
                <a:gd name="connsiteY16" fmla="*/ 55038 h 2883007"/>
                <a:gd name="connsiteX17" fmla="*/ 1415361 w 3978815"/>
                <a:gd name="connsiteY17" fmla="*/ 2827971 h 2883007"/>
                <a:gd name="connsiteX18" fmla="*/ 1980903 w 3978815"/>
                <a:gd name="connsiteY18" fmla="*/ 2827971 h 2883007"/>
                <a:gd name="connsiteX19" fmla="*/ 1980903 w 3978815"/>
                <a:gd name="connsiteY19" fmla="*/ 55038 h 2883007"/>
                <a:gd name="connsiteX20" fmla="*/ 834803 w 3978815"/>
                <a:gd name="connsiteY20" fmla="*/ 55038 h 2883007"/>
                <a:gd name="connsiteX21" fmla="*/ 834803 w 3978815"/>
                <a:gd name="connsiteY21" fmla="*/ 2827971 h 2883007"/>
                <a:gd name="connsiteX22" fmla="*/ 1400347 w 3978815"/>
                <a:gd name="connsiteY22" fmla="*/ 2827971 h 2883007"/>
                <a:gd name="connsiteX23" fmla="*/ 1400347 w 3978815"/>
                <a:gd name="connsiteY23" fmla="*/ 55038 h 2883007"/>
                <a:gd name="connsiteX24" fmla="*/ 254247 w 3978815"/>
                <a:gd name="connsiteY24" fmla="*/ 55038 h 2883007"/>
                <a:gd name="connsiteX25" fmla="*/ 254247 w 3978815"/>
                <a:gd name="connsiteY25" fmla="*/ 2827971 h 2883007"/>
                <a:gd name="connsiteX26" fmla="*/ 818789 w 3978815"/>
                <a:gd name="connsiteY26" fmla="*/ 2827971 h 2883007"/>
                <a:gd name="connsiteX27" fmla="*/ 818789 w 3978815"/>
                <a:gd name="connsiteY27" fmla="*/ 55038 h 2883007"/>
                <a:gd name="connsiteX28" fmla="*/ 56057 w 3978815"/>
                <a:gd name="connsiteY28" fmla="*/ 55038 h 2883007"/>
                <a:gd name="connsiteX29" fmla="*/ 56057 w 3978815"/>
                <a:gd name="connsiteY29" fmla="*/ 1375959 h 2883007"/>
                <a:gd name="connsiteX30" fmla="*/ 187182 w 3978815"/>
                <a:gd name="connsiteY30" fmla="*/ 1375959 h 2883007"/>
                <a:gd name="connsiteX31" fmla="*/ 187182 w 3978815"/>
                <a:gd name="connsiteY31" fmla="*/ 1507050 h 2883007"/>
                <a:gd name="connsiteX32" fmla="*/ 56057 w 3978815"/>
                <a:gd name="connsiteY32" fmla="*/ 1507050 h 2883007"/>
                <a:gd name="connsiteX33" fmla="*/ 56057 w 3978815"/>
                <a:gd name="connsiteY33" fmla="*/ 2827971 h 2883007"/>
                <a:gd name="connsiteX34" fmla="*/ 238232 w 3978815"/>
                <a:gd name="connsiteY34" fmla="*/ 2827971 h 2883007"/>
                <a:gd name="connsiteX35" fmla="*/ 238232 w 3978815"/>
                <a:gd name="connsiteY35" fmla="*/ 55038 h 2883007"/>
                <a:gd name="connsiteX36" fmla="*/ 0 w 3978815"/>
                <a:gd name="connsiteY36" fmla="*/ 0 h 2883007"/>
                <a:gd name="connsiteX37" fmla="*/ 3978815 w 3978815"/>
                <a:gd name="connsiteY37" fmla="*/ 0 h 2883007"/>
                <a:gd name="connsiteX38" fmla="*/ 3978815 w 3978815"/>
                <a:gd name="connsiteY38" fmla="*/ 2883007 h 2883007"/>
                <a:gd name="connsiteX39" fmla="*/ 0 w 3978815"/>
                <a:gd name="connsiteY39" fmla="*/ 2883007 h 288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978815" h="2883007">
                  <a:moveTo>
                    <a:pt x="3738591" y="55038"/>
                  </a:moveTo>
                  <a:lnTo>
                    <a:pt x="3738591" y="2827971"/>
                  </a:lnTo>
                  <a:lnTo>
                    <a:pt x="3922767" y="2827971"/>
                  </a:lnTo>
                  <a:lnTo>
                    <a:pt x="3922767" y="55038"/>
                  </a:lnTo>
                  <a:close/>
                  <a:moveTo>
                    <a:pt x="3158033" y="55038"/>
                  </a:moveTo>
                  <a:lnTo>
                    <a:pt x="3158033" y="2827971"/>
                  </a:lnTo>
                  <a:lnTo>
                    <a:pt x="3723575" y="2827971"/>
                  </a:lnTo>
                  <a:lnTo>
                    <a:pt x="3723575" y="55038"/>
                  </a:lnTo>
                  <a:close/>
                  <a:moveTo>
                    <a:pt x="2576475" y="55038"/>
                  </a:moveTo>
                  <a:lnTo>
                    <a:pt x="2576475" y="2827971"/>
                  </a:lnTo>
                  <a:lnTo>
                    <a:pt x="3142019" y="2827971"/>
                  </a:lnTo>
                  <a:lnTo>
                    <a:pt x="3142019" y="55038"/>
                  </a:lnTo>
                  <a:close/>
                  <a:moveTo>
                    <a:pt x="1996919" y="55038"/>
                  </a:moveTo>
                  <a:lnTo>
                    <a:pt x="1996919" y="2827971"/>
                  </a:lnTo>
                  <a:lnTo>
                    <a:pt x="2561461" y="2827971"/>
                  </a:lnTo>
                  <a:lnTo>
                    <a:pt x="2561461" y="55038"/>
                  </a:lnTo>
                  <a:close/>
                  <a:moveTo>
                    <a:pt x="1415361" y="55038"/>
                  </a:moveTo>
                  <a:lnTo>
                    <a:pt x="1415361" y="2827971"/>
                  </a:lnTo>
                  <a:lnTo>
                    <a:pt x="1980903" y="2827971"/>
                  </a:lnTo>
                  <a:lnTo>
                    <a:pt x="1980903" y="55038"/>
                  </a:lnTo>
                  <a:close/>
                  <a:moveTo>
                    <a:pt x="834803" y="55038"/>
                  </a:moveTo>
                  <a:lnTo>
                    <a:pt x="834803" y="2827971"/>
                  </a:lnTo>
                  <a:lnTo>
                    <a:pt x="1400347" y="2827971"/>
                  </a:lnTo>
                  <a:lnTo>
                    <a:pt x="1400347" y="55038"/>
                  </a:lnTo>
                  <a:close/>
                  <a:moveTo>
                    <a:pt x="254247" y="55038"/>
                  </a:moveTo>
                  <a:lnTo>
                    <a:pt x="254247" y="2827971"/>
                  </a:lnTo>
                  <a:lnTo>
                    <a:pt x="818789" y="2827971"/>
                  </a:lnTo>
                  <a:lnTo>
                    <a:pt x="818789" y="55038"/>
                  </a:lnTo>
                  <a:close/>
                  <a:moveTo>
                    <a:pt x="56057" y="55038"/>
                  </a:moveTo>
                  <a:lnTo>
                    <a:pt x="56057" y="1375959"/>
                  </a:lnTo>
                  <a:lnTo>
                    <a:pt x="187182" y="1375959"/>
                  </a:lnTo>
                  <a:lnTo>
                    <a:pt x="187182" y="1507050"/>
                  </a:lnTo>
                  <a:lnTo>
                    <a:pt x="56057" y="1507050"/>
                  </a:lnTo>
                  <a:lnTo>
                    <a:pt x="56057" y="2827971"/>
                  </a:lnTo>
                  <a:lnTo>
                    <a:pt x="238232" y="2827971"/>
                  </a:lnTo>
                  <a:lnTo>
                    <a:pt x="238232" y="55038"/>
                  </a:lnTo>
                  <a:close/>
                  <a:moveTo>
                    <a:pt x="0" y="0"/>
                  </a:moveTo>
                  <a:lnTo>
                    <a:pt x="3978815" y="0"/>
                  </a:lnTo>
                  <a:lnTo>
                    <a:pt x="3978815" y="2883007"/>
                  </a:lnTo>
                  <a:lnTo>
                    <a:pt x="0" y="2883007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Sen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" name="Graphic 2">
            <a:extLst>
              <a:ext uri="{FF2B5EF4-FFF2-40B4-BE49-F238E27FC236}">
                <a16:creationId xmlns:a16="http://schemas.microsoft.com/office/drawing/2014/main" id="{4AD7F8E1-C097-46CC-6DEB-4E7CACE6B4BB}"/>
              </a:ext>
            </a:extLst>
          </p:cNvPr>
          <p:cNvSpPr/>
          <p:nvPr/>
        </p:nvSpPr>
        <p:spPr>
          <a:xfrm>
            <a:off x="-4457159" y="-1299651"/>
            <a:ext cx="15410644" cy="17964392"/>
          </a:xfrm>
          <a:custGeom>
            <a:avLst/>
            <a:gdLst>
              <a:gd name="connsiteX0" fmla="*/ 287642 w 6387684"/>
              <a:gd name="connsiteY0" fmla="*/ 6487588 h 7446208"/>
              <a:gd name="connsiteX1" fmla="*/ 701773 w 6387684"/>
              <a:gd name="connsiteY1" fmla="*/ 7201354 h 7446208"/>
              <a:gd name="connsiteX2" fmla="*/ 1072112 w 6387684"/>
              <a:gd name="connsiteY2" fmla="*/ 7444986 h 7446208"/>
              <a:gd name="connsiteX3" fmla="*/ 1630952 w 6387684"/>
              <a:gd name="connsiteY3" fmla="*/ 6911089 h 7446208"/>
              <a:gd name="connsiteX4" fmla="*/ 2196456 w 6387684"/>
              <a:gd name="connsiteY4" fmla="*/ 6388612 h 7446208"/>
              <a:gd name="connsiteX5" fmla="*/ 3048520 w 6387684"/>
              <a:gd name="connsiteY5" fmla="*/ 7231808 h 7446208"/>
              <a:gd name="connsiteX6" fmla="*/ 3145626 w 6387684"/>
              <a:gd name="connsiteY6" fmla="*/ 7222291 h 7446208"/>
              <a:gd name="connsiteX7" fmla="*/ 3219885 w 6387684"/>
              <a:gd name="connsiteY7" fmla="*/ 7090007 h 7446208"/>
              <a:gd name="connsiteX8" fmla="*/ 3293190 w 6387684"/>
              <a:gd name="connsiteY8" fmla="*/ 5863281 h 7446208"/>
              <a:gd name="connsiteX9" fmla="*/ 3418858 w 6387684"/>
              <a:gd name="connsiteY9" fmla="*/ 5329384 h 7446208"/>
              <a:gd name="connsiteX10" fmla="*/ 3878687 w 6387684"/>
              <a:gd name="connsiteY10" fmla="*/ 5366500 h 7446208"/>
              <a:gd name="connsiteX11" fmla="*/ 4307099 w 6387684"/>
              <a:gd name="connsiteY11" fmla="*/ 5593953 h 7446208"/>
              <a:gd name="connsiteX12" fmla="*/ 4489888 w 6387684"/>
              <a:gd name="connsiteY12" fmla="*/ 5571113 h 7446208"/>
              <a:gd name="connsiteX13" fmla="*/ 4597467 w 6387684"/>
              <a:gd name="connsiteY13" fmla="*/ 5312254 h 7446208"/>
              <a:gd name="connsiteX14" fmla="*/ 4618412 w 6387684"/>
              <a:gd name="connsiteY14" fmla="*/ 4317740 h 7446208"/>
              <a:gd name="connsiteX15" fmla="*/ 4637453 w 6387684"/>
              <a:gd name="connsiteY15" fmla="*/ 4089334 h 7446208"/>
              <a:gd name="connsiteX16" fmla="*/ 5179156 w 6387684"/>
              <a:gd name="connsiteY16" fmla="*/ 3851412 h 7446208"/>
              <a:gd name="connsiteX17" fmla="*/ 5785597 w 6387684"/>
              <a:gd name="connsiteY17" fmla="*/ 3740065 h 7446208"/>
              <a:gd name="connsiteX18" fmla="*/ 5924593 w 6387684"/>
              <a:gd name="connsiteY18" fmla="*/ 3239477 h 7446208"/>
              <a:gd name="connsiteX19" fmla="*/ 5774173 w 6387684"/>
              <a:gd name="connsiteY19" fmla="*/ 2583764 h 7446208"/>
              <a:gd name="connsiteX20" fmla="*/ 5753228 w 6387684"/>
              <a:gd name="connsiteY20" fmla="*/ 2443866 h 7446208"/>
              <a:gd name="connsiteX21" fmla="*/ 5964578 w 6387684"/>
              <a:gd name="connsiteY21" fmla="*/ 2346794 h 7446208"/>
              <a:gd name="connsiteX22" fmla="*/ 6332060 w 6387684"/>
              <a:gd name="connsiteY22" fmla="*/ 1995621 h 7446208"/>
              <a:gd name="connsiteX23" fmla="*/ 6383470 w 6387684"/>
              <a:gd name="connsiteY23" fmla="*/ 1471241 h 7446208"/>
              <a:gd name="connsiteX24" fmla="*/ 5818918 w 6387684"/>
              <a:gd name="connsiteY24" fmla="*/ 199785 h 7446208"/>
              <a:gd name="connsiteX25" fmla="*/ 5153451 w 6387684"/>
              <a:gd name="connsiteY25" fmla="*/ 32288 h 7446208"/>
              <a:gd name="connsiteX26" fmla="*/ 4004355 w 6387684"/>
              <a:gd name="connsiteY26" fmla="*/ 7544 h 7446208"/>
              <a:gd name="connsiteX27" fmla="*/ 2921900 w 6387684"/>
              <a:gd name="connsiteY27" fmla="*/ 417722 h 7446208"/>
              <a:gd name="connsiteX28" fmla="*/ 2729591 w 6387684"/>
              <a:gd name="connsiteY28" fmla="*/ 1051546 h 7446208"/>
              <a:gd name="connsiteX29" fmla="*/ 2739111 w 6387684"/>
              <a:gd name="connsiteY29" fmla="*/ 2473368 h 7446208"/>
              <a:gd name="connsiteX30" fmla="*/ 2724831 w 6387684"/>
              <a:gd name="connsiteY30" fmla="*/ 2651334 h 7446208"/>
              <a:gd name="connsiteX31" fmla="*/ 2373533 w 6387684"/>
              <a:gd name="connsiteY31" fmla="*/ 2711290 h 7446208"/>
              <a:gd name="connsiteX32" fmla="*/ 2110773 w 6387684"/>
              <a:gd name="connsiteY32" fmla="*/ 2407702 h 7446208"/>
              <a:gd name="connsiteX33" fmla="*/ 1778516 w 6387684"/>
              <a:gd name="connsiteY33" fmla="*/ 2208799 h 7446208"/>
              <a:gd name="connsiteX34" fmla="*/ 1507188 w 6387684"/>
              <a:gd name="connsiteY34" fmla="*/ 2679884 h 7446208"/>
              <a:gd name="connsiteX35" fmla="*/ 1658560 w 6387684"/>
              <a:gd name="connsiteY35" fmla="*/ 3271834 h 7446208"/>
              <a:gd name="connsiteX36" fmla="*/ 1589062 w 6387684"/>
              <a:gd name="connsiteY36" fmla="*/ 3493578 h 7446208"/>
              <a:gd name="connsiteX37" fmla="*/ 1281558 w 6387684"/>
              <a:gd name="connsiteY37" fmla="*/ 3479302 h 7446208"/>
              <a:gd name="connsiteX38" fmla="*/ 1034031 w 6387684"/>
              <a:gd name="connsiteY38" fmla="*/ 3258511 h 7446208"/>
              <a:gd name="connsiteX39" fmla="*/ 842673 w 6387684"/>
              <a:gd name="connsiteY39" fmla="*/ 3233767 h 7446208"/>
              <a:gd name="connsiteX40" fmla="*/ 802688 w 6387684"/>
              <a:gd name="connsiteY40" fmla="*/ 3316564 h 7446208"/>
              <a:gd name="connsiteX41" fmla="*/ 811256 w 6387684"/>
              <a:gd name="connsiteY41" fmla="*/ 3750533 h 7446208"/>
              <a:gd name="connsiteX42" fmla="*/ 573250 w 6387684"/>
              <a:gd name="connsiteY42" fmla="*/ 4065542 h 7446208"/>
              <a:gd name="connsiteX43" fmla="*/ 245753 w 6387684"/>
              <a:gd name="connsiteY43" fmla="*/ 3977035 h 7446208"/>
              <a:gd name="connsiteX44" fmla="*/ 5842 w 6387684"/>
              <a:gd name="connsiteY44" fmla="*/ 4405295 h 7446208"/>
              <a:gd name="connsiteX45" fmla="*/ 287642 w 6387684"/>
              <a:gd name="connsiteY45" fmla="*/ 6487588 h 744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87684" h="7446208">
                <a:moveTo>
                  <a:pt x="287642" y="6487588"/>
                </a:moveTo>
                <a:cubicBezTo>
                  <a:pt x="390461" y="6743592"/>
                  <a:pt x="526600" y="6988176"/>
                  <a:pt x="701773" y="7201354"/>
                </a:cubicBezTo>
                <a:cubicBezTo>
                  <a:pt x="797928" y="7318412"/>
                  <a:pt x="920740" y="7432614"/>
                  <a:pt x="1072112" y="7444986"/>
                </a:cubicBezTo>
                <a:cubicBezTo>
                  <a:pt x="1347248" y="7467827"/>
                  <a:pt x="1523373" y="7166142"/>
                  <a:pt x="1630952" y="6911089"/>
                </a:cubicBezTo>
                <a:cubicBezTo>
                  <a:pt x="1738531" y="6656037"/>
                  <a:pt x="1921320" y="6356255"/>
                  <a:pt x="2196456" y="6388612"/>
                </a:cubicBezTo>
                <a:cubicBezTo>
                  <a:pt x="2609635" y="6437149"/>
                  <a:pt x="2638196" y="7160432"/>
                  <a:pt x="3048520" y="7231808"/>
                </a:cubicBezTo>
                <a:cubicBezTo>
                  <a:pt x="3080889" y="7237518"/>
                  <a:pt x="3117066" y="7237518"/>
                  <a:pt x="3145626" y="7222291"/>
                </a:cubicBezTo>
                <a:cubicBezTo>
                  <a:pt x="3191324" y="7197547"/>
                  <a:pt x="3208460" y="7141398"/>
                  <a:pt x="3219885" y="7090007"/>
                </a:cubicBezTo>
                <a:cubicBezTo>
                  <a:pt x="3312231" y="6689346"/>
                  <a:pt x="3331272" y="6272506"/>
                  <a:pt x="3293190" y="5863281"/>
                </a:cubicBezTo>
                <a:cubicBezTo>
                  <a:pt x="3275102" y="5671992"/>
                  <a:pt x="3262726" y="5439779"/>
                  <a:pt x="3418858" y="5329384"/>
                </a:cubicBezTo>
                <a:cubicBezTo>
                  <a:pt x="3551190" y="5235167"/>
                  <a:pt x="3737787" y="5284654"/>
                  <a:pt x="3878687" y="5366500"/>
                </a:cubicBezTo>
                <a:cubicBezTo>
                  <a:pt x="4019587" y="5448345"/>
                  <a:pt x="4148111" y="5560644"/>
                  <a:pt x="4307099" y="5593953"/>
                </a:cubicBezTo>
                <a:cubicBezTo>
                  <a:pt x="4368981" y="5606325"/>
                  <a:pt x="4437527" y="5605373"/>
                  <a:pt x="4489888" y="5571113"/>
                </a:cubicBezTo>
                <a:cubicBezTo>
                  <a:pt x="4570811" y="5517818"/>
                  <a:pt x="4588899" y="5409326"/>
                  <a:pt x="4597467" y="5312254"/>
                </a:cubicBezTo>
                <a:cubicBezTo>
                  <a:pt x="4626980" y="4982018"/>
                  <a:pt x="4633645" y="4649879"/>
                  <a:pt x="4618412" y="4317740"/>
                </a:cubicBezTo>
                <a:cubicBezTo>
                  <a:pt x="4614604" y="4240653"/>
                  <a:pt x="4610796" y="4161662"/>
                  <a:pt x="4637453" y="4089334"/>
                </a:cubicBezTo>
                <a:cubicBezTo>
                  <a:pt x="4710758" y="3891383"/>
                  <a:pt x="4967806" y="3842847"/>
                  <a:pt x="5179156" y="3851412"/>
                </a:cubicBezTo>
                <a:cubicBezTo>
                  <a:pt x="5390506" y="3859978"/>
                  <a:pt x="5630417" y="3883770"/>
                  <a:pt x="5785597" y="3740065"/>
                </a:cubicBezTo>
                <a:cubicBezTo>
                  <a:pt x="5916977" y="3618249"/>
                  <a:pt x="5936969" y="3418394"/>
                  <a:pt x="5924593" y="3239477"/>
                </a:cubicBezTo>
                <a:cubicBezTo>
                  <a:pt x="5909360" y="3014878"/>
                  <a:pt x="5858903" y="2792184"/>
                  <a:pt x="5774173" y="2583764"/>
                </a:cubicBezTo>
                <a:cubicBezTo>
                  <a:pt x="5756084" y="2539034"/>
                  <a:pt x="5736091" y="2488595"/>
                  <a:pt x="5753228" y="2443866"/>
                </a:cubicBezTo>
                <a:cubicBezTo>
                  <a:pt x="5781789" y="2367731"/>
                  <a:pt x="5884607" y="2362972"/>
                  <a:pt x="5964578" y="2346794"/>
                </a:cubicBezTo>
                <a:cubicBezTo>
                  <a:pt x="6137847" y="2311581"/>
                  <a:pt x="6271131" y="2162166"/>
                  <a:pt x="6332060" y="1995621"/>
                </a:cubicBezTo>
                <a:cubicBezTo>
                  <a:pt x="6392990" y="1829075"/>
                  <a:pt x="6392038" y="1647303"/>
                  <a:pt x="6383470" y="1471241"/>
                </a:cubicBezTo>
                <a:cubicBezTo>
                  <a:pt x="6359669" y="987783"/>
                  <a:pt x="6234954" y="446273"/>
                  <a:pt x="5818918" y="199785"/>
                </a:cubicBezTo>
                <a:cubicBezTo>
                  <a:pt x="5619944" y="82728"/>
                  <a:pt x="5383842" y="52274"/>
                  <a:pt x="5153451" y="32288"/>
                </a:cubicBezTo>
                <a:cubicBezTo>
                  <a:pt x="4771688" y="-69"/>
                  <a:pt x="4388021" y="-7683"/>
                  <a:pt x="4004355" y="7544"/>
                </a:cubicBezTo>
                <a:cubicBezTo>
                  <a:pt x="3604503" y="23723"/>
                  <a:pt x="3157051" y="93196"/>
                  <a:pt x="2921900" y="417722"/>
                </a:cubicBezTo>
                <a:cubicBezTo>
                  <a:pt x="2790520" y="598543"/>
                  <a:pt x="2751487" y="828851"/>
                  <a:pt x="2729591" y="1051546"/>
                </a:cubicBezTo>
                <a:cubicBezTo>
                  <a:pt x="2681989" y="1523584"/>
                  <a:pt x="2695318" y="2000379"/>
                  <a:pt x="2739111" y="2473368"/>
                </a:cubicBezTo>
                <a:cubicBezTo>
                  <a:pt x="2744823" y="2533325"/>
                  <a:pt x="2750535" y="2596136"/>
                  <a:pt x="2724831" y="2651334"/>
                </a:cubicBezTo>
                <a:cubicBezTo>
                  <a:pt x="2668661" y="2774102"/>
                  <a:pt x="2486824" y="2783618"/>
                  <a:pt x="2373533" y="2711290"/>
                </a:cubicBezTo>
                <a:cubicBezTo>
                  <a:pt x="2260241" y="2638962"/>
                  <a:pt x="2191695" y="2515242"/>
                  <a:pt x="2110773" y="2407702"/>
                </a:cubicBezTo>
                <a:cubicBezTo>
                  <a:pt x="2029851" y="2300161"/>
                  <a:pt x="1912752" y="2199282"/>
                  <a:pt x="1778516" y="2208799"/>
                </a:cubicBezTo>
                <a:cubicBezTo>
                  <a:pt x="1574782" y="2223074"/>
                  <a:pt x="1475771" y="2478126"/>
                  <a:pt x="1507188" y="2679884"/>
                </a:cubicBezTo>
                <a:cubicBezTo>
                  <a:pt x="1537653" y="2881642"/>
                  <a:pt x="1647136" y="3068173"/>
                  <a:pt x="1658560" y="3271834"/>
                </a:cubicBezTo>
                <a:cubicBezTo>
                  <a:pt x="1663321" y="3351776"/>
                  <a:pt x="1649040" y="3440283"/>
                  <a:pt x="1589062" y="3493578"/>
                </a:cubicBezTo>
                <a:cubicBezTo>
                  <a:pt x="1506236" y="3566857"/>
                  <a:pt x="1372952" y="3542114"/>
                  <a:pt x="1281558" y="3479302"/>
                </a:cubicBezTo>
                <a:cubicBezTo>
                  <a:pt x="1190163" y="3416491"/>
                  <a:pt x="1122569" y="3325129"/>
                  <a:pt x="1034031" y="3258511"/>
                </a:cubicBezTo>
                <a:cubicBezTo>
                  <a:pt x="978813" y="3216636"/>
                  <a:pt x="895035" y="3187134"/>
                  <a:pt x="842673" y="3233767"/>
                </a:cubicBezTo>
                <a:cubicBezTo>
                  <a:pt x="819825" y="3254704"/>
                  <a:pt x="809352" y="3286110"/>
                  <a:pt x="802688" y="3316564"/>
                </a:cubicBezTo>
                <a:cubicBezTo>
                  <a:pt x="774127" y="3458365"/>
                  <a:pt x="816969" y="3605877"/>
                  <a:pt x="811256" y="3750533"/>
                </a:cubicBezTo>
                <a:cubicBezTo>
                  <a:pt x="805544" y="3895190"/>
                  <a:pt x="717958" y="4060784"/>
                  <a:pt x="573250" y="4065542"/>
                </a:cubicBezTo>
                <a:cubicBezTo>
                  <a:pt x="459007" y="4069349"/>
                  <a:pt x="359996" y="3970373"/>
                  <a:pt x="245753" y="3977035"/>
                </a:cubicBezTo>
                <a:cubicBezTo>
                  <a:pt x="64867" y="3987504"/>
                  <a:pt x="10602" y="4224474"/>
                  <a:pt x="5842" y="4405295"/>
                </a:cubicBezTo>
                <a:cubicBezTo>
                  <a:pt x="6794" y="4404343"/>
                  <a:pt x="-67464" y="5605373"/>
                  <a:pt x="287642" y="6487588"/>
                </a:cubicBezTo>
                <a:close/>
              </a:path>
            </a:pathLst>
          </a:custGeom>
          <a:solidFill>
            <a:schemeClr val="accent3"/>
          </a:solidFill>
          <a:ln w="9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96" name="Graphic 5">
            <a:extLst>
              <a:ext uri="{FF2B5EF4-FFF2-40B4-BE49-F238E27FC236}">
                <a16:creationId xmlns:a16="http://schemas.microsoft.com/office/drawing/2014/main" id="{E85666C2-8363-B95F-7054-B53DDDB712CF}"/>
              </a:ext>
            </a:extLst>
          </p:cNvPr>
          <p:cNvSpPr/>
          <p:nvPr/>
        </p:nvSpPr>
        <p:spPr>
          <a:xfrm>
            <a:off x="10181487" y="227692"/>
            <a:ext cx="3842351" cy="2649399"/>
          </a:xfrm>
          <a:custGeom>
            <a:avLst/>
            <a:gdLst>
              <a:gd name="connsiteX0" fmla="*/ 3579552 w 3842351"/>
              <a:gd name="connsiteY0" fmla="*/ 523404 h 2649399"/>
              <a:gd name="connsiteX1" fmla="*/ 3068771 w 3842351"/>
              <a:gd name="connsiteY1" fmla="*/ 494137 h 2649399"/>
              <a:gd name="connsiteX2" fmla="*/ 3194779 w 3842351"/>
              <a:gd name="connsiteY2" fmla="*/ 311779 h 2649399"/>
              <a:gd name="connsiteX3" fmla="*/ 2938263 w 3842351"/>
              <a:gd name="connsiteY3" fmla="*/ 3346 h 2649399"/>
              <a:gd name="connsiteX4" fmla="*/ 2565866 w 3842351"/>
              <a:gd name="connsiteY4" fmla="*/ 191333 h 2649399"/>
              <a:gd name="connsiteX5" fmla="*/ 2520863 w 3842351"/>
              <a:gd name="connsiteY5" fmla="*/ 619086 h 2649399"/>
              <a:gd name="connsiteX6" fmla="*/ 1756941 w 3842351"/>
              <a:gd name="connsiteY6" fmla="*/ 941027 h 2649399"/>
              <a:gd name="connsiteX7" fmla="*/ 859137 w 3842351"/>
              <a:gd name="connsiteY7" fmla="*/ 1463336 h 2649399"/>
              <a:gd name="connsiteX8" fmla="*/ 638623 w 3842351"/>
              <a:gd name="connsiteY8" fmla="*/ 1373283 h 2649399"/>
              <a:gd name="connsiteX9" fmla="*/ 173970 w 3842351"/>
              <a:gd name="connsiteY9" fmla="*/ 1378911 h 2649399"/>
              <a:gd name="connsiteX10" fmla="*/ 10835 w 3842351"/>
              <a:gd name="connsiteY10" fmla="*/ 1659202 h 2649399"/>
              <a:gd name="connsiteX11" fmla="*/ 100841 w 3842351"/>
              <a:gd name="connsiteY11" fmla="*/ 2041929 h 2649399"/>
              <a:gd name="connsiteX12" fmla="*/ 413610 w 3842351"/>
              <a:gd name="connsiteY12" fmla="*/ 2142113 h 2649399"/>
              <a:gd name="connsiteX13" fmla="*/ 942392 w 3842351"/>
              <a:gd name="connsiteY13" fmla="*/ 2028421 h 2649399"/>
              <a:gd name="connsiteX14" fmla="*/ 964893 w 3842351"/>
              <a:gd name="connsiteY14" fmla="*/ 2569867 h 2649399"/>
              <a:gd name="connsiteX15" fmla="*/ 1425046 w 3842351"/>
              <a:gd name="connsiteY15" fmla="*/ 2542851 h 2649399"/>
              <a:gd name="connsiteX16" fmla="*/ 1519552 w 3842351"/>
              <a:gd name="connsiteY16" fmla="*/ 2061065 h 2649399"/>
              <a:gd name="connsiteX17" fmla="*/ 1423921 w 3842351"/>
              <a:gd name="connsiteY17" fmla="*/ 1924860 h 2649399"/>
              <a:gd name="connsiteX18" fmla="*/ 2948389 w 3842351"/>
              <a:gd name="connsiteY18" fmla="*/ 1151527 h 2649399"/>
              <a:gd name="connsiteX19" fmla="*/ 3255532 w 3842351"/>
              <a:gd name="connsiteY19" fmla="*/ 1298989 h 2649399"/>
              <a:gd name="connsiteX20" fmla="*/ 3590803 w 3842351"/>
              <a:gd name="connsiteY20" fmla="*/ 1195427 h 2649399"/>
              <a:gd name="connsiteX21" fmla="*/ 3836068 w 3842351"/>
              <a:gd name="connsiteY21" fmla="*/ 923016 h 2649399"/>
              <a:gd name="connsiteX22" fmla="*/ 3579552 w 3842351"/>
              <a:gd name="connsiteY22" fmla="*/ 523404 h 264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2351" h="2649399">
                <a:moveTo>
                  <a:pt x="3579552" y="523404"/>
                </a:moveTo>
                <a:cubicBezTo>
                  <a:pt x="3418667" y="460367"/>
                  <a:pt x="3239782" y="476126"/>
                  <a:pt x="3068771" y="494137"/>
                </a:cubicBezTo>
                <a:cubicBezTo>
                  <a:pt x="3140776" y="464870"/>
                  <a:pt x="3186903" y="389450"/>
                  <a:pt x="3194779" y="311779"/>
                </a:cubicBezTo>
                <a:cubicBezTo>
                  <a:pt x="3208280" y="165442"/>
                  <a:pt x="3084522" y="24734"/>
                  <a:pt x="2938263" y="3346"/>
                </a:cubicBezTo>
                <a:cubicBezTo>
                  <a:pt x="2792004" y="-18041"/>
                  <a:pt x="2642370" y="65258"/>
                  <a:pt x="2565866" y="191333"/>
                </a:cubicBezTo>
                <a:cubicBezTo>
                  <a:pt x="2489361" y="317407"/>
                  <a:pt x="2480360" y="477252"/>
                  <a:pt x="2520863" y="619086"/>
                </a:cubicBezTo>
                <a:cubicBezTo>
                  <a:pt x="2246346" y="664113"/>
                  <a:pt x="1998831" y="803695"/>
                  <a:pt x="1756941" y="941027"/>
                </a:cubicBezTo>
                <a:cubicBezTo>
                  <a:pt x="1463299" y="1108751"/>
                  <a:pt x="878263" y="1474593"/>
                  <a:pt x="859137" y="1463336"/>
                </a:cubicBezTo>
                <a:cubicBezTo>
                  <a:pt x="792758" y="1421687"/>
                  <a:pt x="712878" y="1394671"/>
                  <a:pt x="638623" y="1373283"/>
                </a:cubicBezTo>
                <a:cubicBezTo>
                  <a:pt x="484489" y="1329382"/>
                  <a:pt x="307853" y="1292235"/>
                  <a:pt x="173970" y="1378911"/>
                </a:cubicBezTo>
                <a:cubicBezTo>
                  <a:pt x="81714" y="1439697"/>
                  <a:pt x="32211" y="1550013"/>
                  <a:pt x="10835" y="1659202"/>
                </a:cubicBezTo>
                <a:cubicBezTo>
                  <a:pt x="-15042" y="1793157"/>
                  <a:pt x="1835" y="1947373"/>
                  <a:pt x="100841" y="2041929"/>
                </a:cubicBezTo>
                <a:cubicBezTo>
                  <a:pt x="181845" y="2119600"/>
                  <a:pt x="301103" y="2140988"/>
                  <a:pt x="413610" y="2142113"/>
                </a:cubicBezTo>
                <a:cubicBezTo>
                  <a:pt x="594746" y="2145490"/>
                  <a:pt x="777007" y="2106092"/>
                  <a:pt x="942392" y="2028421"/>
                </a:cubicBezTo>
                <a:cubicBezTo>
                  <a:pt x="870387" y="2206276"/>
                  <a:pt x="829885" y="2433661"/>
                  <a:pt x="964893" y="2569867"/>
                </a:cubicBezTo>
                <a:cubicBezTo>
                  <a:pt x="1085275" y="2691439"/>
                  <a:pt x="1305789" y="2666674"/>
                  <a:pt x="1425046" y="2542851"/>
                </a:cubicBezTo>
                <a:cubicBezTo>
                  <a:pt x="1544303" y="2419027"/>
                  <a:pt x="1566805" y="2226538"/>
                  <a:pt x="1519552" y="2061065"/>
                </a:cubicBezTo>
                <a:cubicBezTo>
                  <a:pt x="1503801" y="2005908"/>
                  <a:pt x="1476799" y="1948499"/>
                  <a:pt x="1423921" y="1924860"/>
                </a:cubicBezTo>
                <a:cubicBezTo>
                  <a:pt x="1890825" y="1595039"/>
                  <a:pt x="2406106" y="1333885"/>
                  <a:pt x="2948389" y="1151527"/>
                </a:cubicBezTo>
                <a:cubicBezTo>
                  <a:pt x="3014768" y="1249460"/>
                  <a:pt x="3137400" y="1298989"/>
                  <a:pt x="3255532" y="1298989"/>
                </a:cubicBezTo>
                <a:cubicBezTo>
                  <a:pt x="3373665" y="1297863"/>
                  <a:pt x="3488422" y="1253962"/>
                  <a:pt x="3590803" y="1195427"/>
                </a:cubicBezTo>
                <a:cubicBezTo>
                  <a:pt x="3701060" y="1133516"/>
                  <a:pt x="3807941" y="1045714"/>
                  <a:pt x="3836068" y="923016"/>
                </a:cubicBezTo>
                <a:cubicBezTo>
                  <a:pt x="3873195" y="755292"/>
                  <a:pt x="3740437" y="586442"/>
                  <a:pt x="3579552" y="523404"/>
                </a:cubicBezTo>
                <a:close/>
              </a:path>
            </a:pathLst>
          </a:custGeom>
          <a:solidFill>
            <a:schemeClr val="bg1"/>
          </a:solidFill>
          <a:ln w="112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8DCD3FE-1B97-A493-B2EC-ACA22BE6D12C}"/>
              </a:ext>
            </a:extLst>
          </p:cNvPr>
          <p:cNvSpPr/>
          <p:nvPr/>
        </p:nvSpPr>
        <p:spPr>
          <a:xfrm rot="20254361">
            <a:off x="7525526" y="11207815"/>
            <a:ext cx="2951305" cy="2720554"/>
          </a:xfrm>
          <a:custGeom>
            <a:avLst/>
            <a:gdLst>
              <a:gd name="connsiteX0" fmla="*/ 360638 w 2951305"/>
              <a:gd name="connsiteY0" fmla="*/ 852071 h 2720554"/>
              <a:gd name="connsiteX1" fmla="*/ 420883 w 2951305"/>
              <a:gd name="connsiteY1" fmla="*/ 878278 h 2720554"/>
              <a:gd name="connsiteX2" fmla="*/ 498055 w 2951305"/>
              <a:gd name="connsiteY2" fmla="*/ 958286 h 2720554"/>
              <a:gd name="connsiteX3" fmla="*/ 518062 w 2951305"/>
              <a:gd name="connsiteY3" fmla="*/ 1061153 h 2720554"/>
              <a:gd name="connsiteX4" fmla="*/ 415167 w 2951305"/>
              <a:gd name="connsiteY4" fmla="*/ 1375470 h 2720554"/>
              <a:gd name="connsiteX5" fmla="*/ 380869 w 2951305"/>
              <a:gd name="connsiteY5" fmla="*/ 1412616 h 2720554"/>
              <a:gd name="connsiteX6" fmla="*/ 280832 w 2951305"/>
              <a:gd name="connsiteY6" fmla="*/ 1429760 h 2720554"/>
              <a:gd name="connsiteX7" fmla="*/ 143638 w 2951305"/>
              <a:gd name="connsiteY7" fmla="*/ 1392613 h 2720554"/>
              <a:gd name="connsiteX8" fmla="*/ 86474 w 2951305"/>
              <a:gd name="connsiteY8" fmla="*/ 1352610 h 2720554"/>
              <a:gd name="connsiteX9" fmla="*/ 3586 w 2951305"/>
              <a:gd name="connsiteY9" fmla="*/ 1121158 h 2720554"/>
              <a:gd name="connsiteX10" fmla="*/ 120772 w 2951305"/>
              <a:gd name="connsiteY10" fmla="*/ 892566 h 2720554"/>
              <a:gd name="connsiteX11" fmla="*/ 166504 w 2951305"/>
              <a:gd name="connsiteY11" fmla="*/ 872564 h 2720554"/>
              <a:gd name="connsiteX12" fmla="*/ 360638 w 2951305"/>
              <a:gd name="connsiteY12" fmla="*/ 852071 h 2720554"/>
              <a:gd name="connsiteX13" fmla="*/ 1856727 w 2951305"/>
              <a:gd name="connsiteY13" fmla="*/ 939892 h 2720554"/>
              <a:gd name="connsiteX14" fmla="*/ 2461639 w 2951305"/>
              <a:gd name="connsiteY14" fmla="*/ 1298318 h 2720554"/>
              <a:gd name="connsiteX15" fmla="*/ 2944674 w 2951305"/>
              <a:gd name="connsiteY15" fmla="*/ 1881233 h 2720554"/>
              <a:gd name="connsiteX16" fmla="*/ 2784615 w 2951305"/>
              <a:gd name="connsiteY16" fmla="*/ 2352707 h 2720554"/>
              <a:gd name="connsiteX17" fmla="*/ 2313011 w 2951305"/>
              <a:gd name="connsiteY17" fmla="*/ 2521295 h 2720554"/>
              <a:gd name="connsiteX18" fmla="*/ 1621327 w 2951305"/>
              <a:gd name="connsiteY18" fmla="*/ 2427000 h 2720554"/>
              <a:gd name="connsiteX19" fmla="*/ 1275486 w 2951305"/>
              <a:gd name="connsiteY19" fmla="*/ 2621304 h 2720554"/>
              <a:gd name="connsiteX20" fmla="*/ 901061 w 2951305"/>
              <a:gd name="connsiteY20" fmla="*/ 2704168 h 2720554"/>
              <a:gd name="connsiteX21" fmla="*/ 669546 w 2951305"/>
              <a:gd name="connsiteY21" fmla="*/ 2241268 h 2720554"/>
              <a:gd name="connsiteX22" fmla="*/ 952508 w 2951305"/>
              <a:gd name="connsiteY22" fmla="*/ 1178307 h 2720554"/>
              <a:gd name="connsiteX23" fmla="*/ 1532723 w 2951305"/>
              <a:gd name="connsiteY23" fmla="*/ 832560 h 2720554"/>
              <a:gd name="connsiteX24" fmla="*/ 1632760 w 2951305"/>
              <a:gd name="connsiteY24" fmla="*/ 878279 h 2720554"/>
              <a:gd name="connsiteX25" fmla="*/ 1856727 w 2951305"/>
              <a:gd name="connsiteY25" fmla="*/ 939892 h 2720554"/>
              <a:gd name="connsiteX26" fmla="*/ 726710 w 2951305"/>
              <a:gd name="connsiteY26" fmla="*/ 198214 h 2720554"/>
              <a:gd name="connsiteX27" fmla="*/ 818172 w 2951305"/>
              <a:gd name="connsiteY27" fmla="*/ 266791 h 2720554"/>
              <a:gd name="connsiteX28" fmla="*/ 935359 w 2951305"/>
              <a:gd name="connsiteY28" fmla="*/ 478240 h 2720554"/>
              <a:gd name="connsiteX29" fmla="*/ 906777 w 2951305"/>
              <a:gd name="connsiteY29" fmla="*/ 603966 h 2720554"/>
              <a:gd name="connsiteX30" fmla="*/ 658114 w 2951305"/>
              <a:gd name="connsiteY30" fmla="*/ 683974 h 2720554"/>
              <a:gd name="connsiteX31" fmla="*/ 532353 w 2951305"/>
              <a:gd name="connsiteY31" fmla="*/ 618253 h 2720554"/>
              <a:gd name="connsiteX32" fmla="*/ 423741 w 2951305"/>
              <a:gd name="connsiteY32" fmla="*/ 518244 h 2720554"/>
              <a:gd name="connsiteX33" fmla="*/ 423741 w 2951305"/>
              <a:gd name="connsiteY33" fmla="*/ 312509 h 2720554"/>
              <a:gd name="connsiteX34" fmla="*/ 583800 w 2951305"/>
              <a:gd name="connsiteY34" fmla="*/ 186783 h 2720554"/>
              <a:gd name="connsiteX35" fmla="*/ 609524 w 2951305"/>
              <a:gd name="connsiteY35" fmla="*/ 189640 h 2720554"/>
              <a:gd name="connsiteX36" fmla="*/ 615241 w 2951305"/>
              <a:gd name="connsiteY36" fmla="*/ 189640 h 2720554"/>
              <a:gd name="connsiteX37" fmla="*/ 726710 w 2951305"/>
              <a:gd name="connsiteY37" fmla="*/ 198214 h 2720554"/>
              <a:gd name="connsiteX38" fmla="*/ 1508567 w 2951305"/>
              <a:gd name="connsiteY38" fmla="*/ 17257 h 2720554"/>
              <a:gd name="connsiteX39" fmla="*/ 1565592 w 2951305"/>
              <a:gd name="connsiteY39" fmla="*/ 42528 h 2720554"/>
              <a:gd name="connsiteX40" fmla="*/ 1629901 w 2951305"/>
              <a:gd name="connsiteY40" fmla="*/ 95346 h 2720554"/>
              <a:gd name="connsiteX41" fmla="*/ 1689923 w 2951305"/>
              <a:gd name="connsiteY41" fmla="*/ 243931 h 2720554"/>
              <a:gd name="connsiteX42" fmla="*/ 1632759 w 2951305"/>
              <a:gd name="connsiteY42" fmla="*/ 392517 h 2720554"/>
              <a:gd name="connsiteX43" fmla="*/ 1326932 w 2951305"/>
              <a:gd name="connsiteY43" fmla="*/ 498241 h 2720554"/>
              <a:gd name="connsiteX44" fmla="*/ 1195455 w 2951305"/>
              <a:gd name="connsiteY44" fmla="*/ 401089 h 2720554"/>
              <a:gd name="connsiteX45" fmla="*/ 1169731 w 2951305"/>
              <a:gd name="connsiteY45" fmla="*/ 221072 h 2720554"/>
              <a:gd name="connsiteX46" fmla="*/ 1178305 w 2951305"/>
              <a:gd name="connsiteY46" fmla="*/ 203927 h 2720554"/>
              <a:gd name="connsiteX47" fmla="*/ 1192596 w 2951305"/>
              <a:gd name="connsiteY47" fmla="*/ 126777 h 2720554"/>
              <a:gd name="connsiteX48" fmla="*/ 1201171 w 2951305"/>
              <a:gd name="connsiteY48" fmla="*/ 109632 h 2720554"/>
              <a:gd name="connsiteX49" fmla="*/ 1321215 w 2951305"/>
              <a:gd name="connsiteY49" fmla="*/ 6765 h 2720554"/>
              <a:gd name="connsiteX50" fmla="*/ 1508567 w 2951305"/>
              <a:gd name="connsiteY50" fmla="*/ 17257 h 2720554"/>
              <a:gd name="connsiteX51" fmla="*/ 2272997 w 2951305"/>
              <a:gd name="connsiteY51" fmla="*/ 138208 h 2720554"/>
              <a:gd name="connsiteX52" fmla="*/ 2387325 w 2951305"/>
              <a:gd name="connsiteY52" fmla="*/ 358228 h 2720554"/>
              <a:gd name="connsiteX53" fmla="*/ 2247273 w 2951305"/>
              <a:gd name="connsiteY53" fmla="*/ 569677 h 2720554"/>
              <a:gd name="connsiteX54" fmla="*/ 2004325 w 2951305"/>
              <a:gd name="connsiteY54" fmla="*/ 586822 h 2720554"/>
              <a:gd name="connsiteX55" fmla="*/ 1895713 w 2951305"/>
              <a:gd name="connsiteY55" fmla="*/ 443951 h 2720554"/>
              <a:gd name="connsiteX56" fmla="*/ 1858557 w 2951305"/>
              <a:gd name="connsiteY56" fmla="*/ 335369 h 2720554"/>
              <a:gd name="connsiteX57" fmla="*/ 1887139 w 2951305"/>
              <a:gd name="connsiteY57" fmla="*/ 186783 h 2720554"/>
              <a:gd name="connsiteX58" fmla="*/ 1944303 w 2951305"/>
              <a:gd name="connsiteY58" fmla="*/ 118205 h 2720554"/>
              <a:gd name="connsiteX59" fmla="*/ 2038623 w 2951305"/>
              <a:gd name="connsiteY59" fmla="*/ 92488 h 2720554"/>
              <a:gd name="connsiteX60" fmla="*/ 2164384 w 2951305"/>
              <a:gd name="connsiteY60" fmla="*/ 109633 h 2720554"/>
              <a:gd name="connsiteX61" fmla="*/ 2272997 w 2951305"/>
              <a:gd name="connsiteY61" fmla="*/ 138208 h 272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951305" h="2720554">
                <a:moveTo>
                  <a:pt x="360638" y="852071"/>
                </a:moveTo>
                <a:cubicBezTo>
                  <a:pt x="381940" y="858098"/>
                  <a:pt x="402305" y="866849"/>
                  <a:pt x="420883" y="878278"/>
                </a:cubicBezTo>
                <a:cubicBezTo>
                  <a:pt x="452324" y="895423"/>
                  <a:pt x="480905" y="923996"/>
                  <a:pt x="498055" y="958286"/>
                </a:cubicBezTo>
                <a:cubicBezTo>
                  <a:pt x="512346" y="989718"/>
                  <a:pt x="518062" y="1026864"/>
                  <a:pt x="518062" y="1061153"/>
                </a:cubicBezTo>
                <a:cubicBezTo>
                  <a:pt x="518062" y="1172593"/>
                  <a:pt x="483764" y="1286890"/>
                  <a:pt x="415167" y="1375470"/>
                </a:cubicBezTo>
                <a:cubicBezTo>
                  <a:pt x="406592" y="1389757"/>
                  <a:pt x="395160" y="1404043"/>
                  <a:pt x="380869" y="1412616"/>
                </a:cubicBezTo>
                <a:cubicBezTo>
                  <a:pt x="352287" y="1432618"/>
                  <a:pt x="315130" y="1432618"/>
                  <a:pt x="280832" y="1429760"/>
                </a:cubicBezTo>
                <a:cubicBezTo>
                  <a:pt x="232242" y="1426902"/>
                  <a:pt x="183653" y="1421188"/>
                  <a:pt x="143638" y="1392613"/>
                </a:cubicBezTo>
                <a:cubicBezTo>
                  <a:pt x="123631" y="1381184"/>
                  <a:pt x="103623" y="1366897"/>
                  <a:pt x="86474" y="1352610"/>
                </a:cubicBezTo>
                <a:cubicBezTo>
                  <a:pt x="17877" y="1292604"/>
                  <a:pt x="-10705" y="1209739"/>
                  <a:pt x="3586" y="1121158"/>
                </a:cubicBezTo>
                <a:cubicBezTo>
                  <a:pt x="17877" y="1032579"/>
                  <a:pt x="69325" y="961144"/>
                  <a:pt x="120772" y="892566"/>
                </a:cubicBezTo>
                <a:cubicBezTo>
                  <a:pt x="132205" y="878279"/>
                  <a:pt x="149354" y="869706"/>
                  <a:pt x="166504" y="872564"/>
                </a:cubicBezTo>
                <a:cubicBezTo>
                  <a:pt x="224382" y="840418"/>
                  <a:pt x="296730" y="833989"/>
                  <a:pt x="360638" y="852071"/>
                </a:cubicBezTo>
                <a:close/>
                <a:moveTo>
                  <a:pt x="1856727" y="939892"/>
                </a:moveTo>
                <a:cubicBezTo>
                  <a:pt x="2073637" y="1022399"/>
                  <a:pt x="2270853" y="1161163"/>
                  <a:pt x="2461639" y="1298318"/>
                </a:cubicBezTo>
                <a:cubicBezTo>
                  <a:pt x="2673145" y="1446905"/>
                  <a:pt x="2901801" y="1624064"/>
                  <a:pt x="2944674" y="1881233"/>
                </a:cubicBezTo>
                <a:cubicBezTo>
                  <a:pt x="2973256" y="2049821"/>
                  <a:pt x="2907517" y="2229837"/>
                  <a:pt x="2784615" y="2352707"/>
                </a:cubicBezTo>
                <a:cubicBezTo>
                  <a:pt x="2661712" y="2472718"/>
                  <a:pt x="2484503" y="2532724"/>
                  <a:pt x="2313011" y="2521295"/>
                </a:cubicBezTo>
                <a:cubicBezTo>
                  <a:pt x="2078639" y="2507008"/>
                  <a:pt x="1849983" y="2369851"/>
                  <a:pt x="1621327" y="2427000"/>
                </a:cubicBezTo>
                <a:cubicBezTo>
                  <a:pt x="1492708" y="2461289"/>
                  <a:pt x="1386955" y="2549869"/>
                  <a:pt x="1275486" y="2621304"/>
                </a:cubicBezTo>
                <a:cubicBezTo>
                  <a:pt x="1164015" y="2692740"/>
                  <a:pt x="1026822" y="2749887"/>
                  <a:pt x="901061" y="2704168"/>
                </a:cubicBezTo>
                <a:cubicBezTo>
                  <a:pt x="726711" y="2641306"/>
                  <a:pt x="672405" y="2424143"/>
                  <a:pt x="669546" y="2241268"/>
                </a:cubicBezTo>
                <a:cubicBezTo>
                  <a:pt x="663831" y="1869802"/>
                  <a:pt x="761009" y="1498339"/>
                  <a:pt x="952508" y="1178307"/>
                </a:cubicBezTo>
                <a:cubicBezTo>
                  <a:pt x="1078269" y="969716"/>
                  <a:pt x="1298350" y="766839"/>
                  <a:pt x="1532723" y="832560"/>
                </a:cubicBezTo>
                <a:lnTo>
                  <a:pt x="1632760" y="878279"/>
                </a:lnTo>
                <a:cubicBezTo>
                  <a:pt x="1709931" y="891137"/>
                  <a:pt x="1784422" y="912389"/>
                  <a:pt x="1856727" y="939892"/>
                </a:cubicBezTo>
                <a:close/>
                <a:moveTo>
                  <a:pt x="726710" y="198214"/>
                </a:moveTo>
                <a:cubicBezTo>
                  <a:pt x="769583" y="209643"/>
                  <a:pt x="798165" y="235359"/>
                  <a:pt x="818172" y="266791"/>
                </a:cubicBezTo>
                <a:cubicBezTo>
                  <a:pt x="886770" y="315367"/>
                  <a:pt x="929643" y="395375"/>
                  <a:pt x="935359" y="478240"/>
                </a:cubicBezTo>
                <a:cubicBezTo>
                  <a:pt x="938216" y="521102"/>
                  <a:pt x="929643" y="566821"/>
                  <a:pt x="906777" y="603966"/>
                </a:cubicBezTo>
                <a:cubicBezTo>
                  <a:pt x="855329" y="681116"/>
                  <a:pt x="746718" y="703976"/>
                  <a:pt x="658114" y="683974"/>
                </a:cubicBezTo>
                <a:cubicBezTo>
                  <a:pt x="612382" y="672544"/>
                  <a:pt x="566651" y="652542"/>
                  <a:pt x="532353" y="618253"/>
                </a:cubicBezTo>
                <a:cubicBezTo>
                  <a:pt x="486622" y="598251"/>
                  <a:pt x="446607" y="566820"/>
                  <a:pt x="423741" y="518244"/>
                </a:cubicBezTo>
                <a:cubicBezTo>
                  <a:pt x="392300" y="452524"/>
                  <a:pt x="392301" y="378230"/>
                  <a:pt x="423741" y="312509"/>
                </a:cubicBezTo>
                <a:cubicBezTo>
                  <a:pt x="455181" y="252504"/>
                  <a:pt x="518062" y="198213"/>
                  <a:pt x="583800" y="186783"/>
                </a:cubicBezTo>
                <a:cubicBezTo>
                  <a:pt x="592375" y="186783"/>
                  <a:pt x="600950" y="186783"/>
                  <a:pt x="609524" y="189640"/>
                </a:cubicBezTo>
                <a:cubicBezTo>
                  <a:pt x="612382" y="189641"/>
                  <a:pt x="612382" y="189641"/>
                  <a:pt x="615241" y="189640"/>
                </a:cubicBezTo>
                <a:cubicBezTo>
                  <a:pt x="652397" y="183927"/>
                  <a:pt x="692412" y="186783"/>
                  <a:pt x="726710" y="198214"/>
                </a:cubicBezTo>
                <a:close/>
                <a:moveTo>
                  <a:pt x="1508567" y="17257"/>
                </a:moveTo>
                <a:cubicBezTo>
                  <a:pt x="1528480" y="23734"/>
                  <a:pt x="1547639" y="32114"/>
                  <a:pt x="1565592" y="42528"/>
                </a:cubicBezTo>
                <a:cubicBezTo>
                  <a:pt x="1589529" y="56413"/>
                  <a:pt x="1611323" y="73915"/>
                  <a:pt x="1629901" y="95346"/>
                </a:cubicBezTo>
                <a:cubicBezTo>
                  <a:pt x="1667058" y="135349"/>
                  <a:pt x="1689923" y="189639"/>
                  <a:pt x="1689923" y="243931"/>
                </a:cubicBezTo>
                <a:cubicBezTo>
                  <a:pt x="1689923" y="298222"/>
                  <a:pt x="1667058" y="349656"/>
                  <a:pt x="1632759" y="392517"/>
                </a:cubicBezTo>
                <a:cubicBezTo>
                  <a:pt x="1564162" y="478239"/>
                  <a:pt x="1432684" y="515386"/>
                  <a:pt x="1326932" y="498241"/>
                </a:cubicBezTo>
                <a:cubicBezTo>
                  <a:pt x="1269768" y="489669"/>
                  <a:pt x="1224037" y="452523"/>
                  <a:pt x="1195455" y="401089"/>
                </a:cubicBezTo>
                <a:cubicBezTo>
                  <a:pt x="1169731" y="343941"/>
                  <a:pt x="1166873" y="283935"/>
                  <a:pt x="1169731" y="221072"/>
                </a:cubicBezTo>
                <a:cubicBezTo>
                  <a:pt x="1172589" y="215357"/>
                  <a:pt x="1172589" y="206785"/>
                  <a:pt x="1178305" y="203927"/>
                </a:cubicBezTo>
                <a:cubicBezTo>
                  <a:pt x="1175447" y="178210"/>
                  <a:pt x="1181164" y="152494"/>
                  <a:pt x="1192596" y="126777"/>
                </a:cubicBezTo>
                <a:cubicBezTo>
                  <a:pt x="1195455" y="121062"/>
                  <a:pt x="1198313" y="115347"/>
                  <a:pt x="1201171" y="109632"/>
                </a:cubicBezTo>
                <a:cubicBezTo>
                  <a:pt x="1215462" y="52484"/>
                  <a:pt x="1264051" y="18195"/>
                  <a:pt x="1321215" y="6765"/>
                </a:cubicBezTo>
                <a:cubicBezTo>
                  <a:pt x="1382308" y="-4487"/>
                  <a:pt x="1448829" y="-2176"/>
                  <a:pt x="1508567" y="17257"/>
                </a:cubicBezTo>
                <a:close/>
                <a:moveTo>
                  <a:pt x="2272997" y="138208"/>
                </a:moveTo>
                <a:cubicBezTo>
                  <a:pt x="2350168" y="178211"/>
                  <a:pt x="2395898" y="269649"/>
                  <a:pt x="2387325" y="358228"/>
                </a:cubicBezTo>
                <a:cubicBezTo>
                  <a:pt x="2378750" y="443952"/>
                  <a:pt x="2324444" y="523959"/>
                  <a:pt x="2247273" y="569677"/>
                </a:cubicBezTo>
                <a:cubicBezTo>
                  <a:pt x="2172959" y="612538"/>
                  <a:pt x="2078638" y="623969"/>
                  <a:pt x="2004325" y="586822"/>
                </a:cubicBezTo>
                <a:cubicBezTo>
                  <a:pt x="1950019" y="561105"/>
                  <a:pt x="1907146" y="503956"/>
                  <a:pt x="1895713" y="443951"/>
                </a:cubicBezTo>
                <a:cubicBezTo>
                  <a:pt x="1875706" y="409663"/>
                  <a:pt x="1864274" y="372515"/>
                  <a:pt x="1858557" y="335369"/>
                </a:cubicBezTo>
                <a:cubicBezTo>
                  <a:pt x="1852840" y="283935"/>
                  <a:pt x="1864273" y="232502"/>
                  <a:pt x="1887139" y="186783"/>
                </a:cubicBezTo>
                <a:cubicBezTo>
                  <a:pt x="1901431" y="161066"/>
                  <a:pt x="1921438" y="135350"/>
                  <a:pt x="1944303" y="118205"/>
                </a:cubicBezTo>
                <a:cubicBezTo>
                  <a:pt x="1972886" y="98203"/>
                  <a:pt x="2007184" y="95345"/>
                  <a:pt x="2038623" y="92488"/>
                </a:cubicBezTo>
                <a:cubicBezTo>
                  <a:pt x="2078639" y="92488"/>
                  <a:pt x="2124370" y="95346"/>
                  <a:pt x="2164384" y="109633"/>
                </a:cubicBezTo>
                <a:cubicBezTo>
                  <a:pt x="2201542" y="112491"/>
                  <a:pt x="2238698" y="121062"/>
                  <a:pt x="2272997" y="138208"/>
                </a:cubicBezTo>
                <a:close/>
              </a:path>
            </a:pathLst>
          </a:custGeom>
          <a:solidFill>
            <a:schemeClr val="accent4"/>
          </a:solidFill>
          <a:ln w="285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Se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FE200-DBF5-0400-4E9B-8D552AE10916}"/>
              </a:ext>
            </a:extLst>
          </p:cNvPr>
          <p:cNvSpPr txBox="1"/>
          <p:nvPr/>
        </p:nvSpPr>
        <p:spPr>
          <a:xfrm>
            <a:off x="3981823" y="3811012"/>
            <a:ext cx="16414004" cy="60939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3000" b="0" i="0" dirty="0">
                <a:solidFill>
                  <a:schemeClr val="tx2"/>
                </a:solidFill>
                <a:effectLst/>
                <a:latin typeface="Londrina Outline" pitchFamily="2" charset="77"/>
              </a:rPr>
              <a:t>"Not all homes should have a dog, but all dogs should have a home."</a:t>
            </a:r>
            <a:endParaRPr lang="en-US" sz="13000" dirty="0">
              <a:solidFill>
                <a:schemeClr val="tx2"/>
              </a:solidFill>
              <a:latin typeface="Londrina Outlin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27336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03 Rocko Presentation Template">
      <a:dk1>
        <a:srgbClr val="68686E"/>
      </a:dk1>
      <a:lt1>
        <a:srgbClr val="FFFFFF"/>
      </a:lt1>
      <a:dk2>
        <a:srgbClr val="131316"/>
      </a:dk2>
      <a:lt2>
        <a:srgbClr val="ECFEFF"/>
      </a:lt2>
      <a:accent1>
        <a:srgbClr val="FB485C"/>
      </a:accent1>
      <a:accent2>
        <a:srgbClr val="FFB494"/>
      </a:accent2>
      <a:accent3>
        <a:srgbClr val="FECBBE"/>
      </a:accent3>
      <a:accent4>
        <a:srgbClr val="FBC16B"/>
      </a:accent4>
      <a:accent5>
        <a:srgbClr val="A5C7C8"/>
      </a:accent5>
      <a:accent6>
        <a:srgbClr val="00C6D4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1163</Words>
  <Application>Microsoft Office PowerPoint</Application>
  <PresentationFormat>Custom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Londrina Outline</vt:lpstr>
      <vt:lpstr>Sen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Ambühl Dany, INI-DWP-UCC</cp:lastModifiedBy>
  <cp:revision>10054</cp:revision>
  <cp:lastPrinted>2019-09-18T23:04:43Z</cp:lastPrinted>
  <dcterms:created xsi:type="dcterms:W3CDTF">2014-11-12T21:47:38Z</dcterms:created>
  <dcterms:modified xsi:type="dcterms:W3CDTF">2023-04-03T14:40:41Z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2023-04-03T14:40:27Z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d95b8d93-a62b-4e75-b66e-a58c873becac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